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4"/>
    <p:sldMasterId id="2147483660" r:id="rId5"/>
    <p:sldMasterId id="2147483917" r:id="rId6"/>
    <p:sldMasterId id="2147484127" r:id="rId7"/>
    <p:sldMasterId id="2147484167" r:id="rId8"/>
  </p:sldMasterIdLst>
  <p:notesMasterIdLst>
    <p:notesMasterId r:id="rId15"/>
  </p:notesMasterIdLst>
  <p:handoutMasterIdLst>
    <p:handoutMasterId r:id="rId16"/>
  </p:handoutMasterIdLst>
  <p:sldIdLst>
    <p:sldId id="1448941943" r:id="rId9"/>
    <p:sldId id="1448941945" r:id="rId10"/>
    <p:sldId id="748" r:id="rId11"/>
    <p:sldId id="1448941937" r:id="rId12"/>
    <p:sldId id="1448941985" r:id="rId13"/>
    <p:sldId id="1448941973" r:id="rId14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>
            <p14:sldId id="1448941943"/>
            <p14:sldId id="1448941945"/>
            <p14:sldId id="748"/>
            <p14:sldId id="1448941937"/>
            <p14:sldId id="1448941985"/>
            <p14:sldId id="14489419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8"/>
  </p:normalViewPr>
  <p:slideViewPr>
    <p:cSldViewPr snapToGrid="0">
      <p:cViewPr varScale="1">
        <p:scale>
          <a:sx n="114" d="100"/>
          <a:sy n="114" d="100"/>
        </p:scale>
        <p:origin x="920" y="168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oger1\Documents\GPT\GPT%20Mockup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oger1\Documents\GPT\GPT%20Mockup%20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oger1\Documents\GPT\GPT%20Mockup%20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Claims by Location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035-4A3E-9DDA-613820D250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9035-4A3E-9DDA-613820D250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9035-4A3E-9DDA-613820D250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035-4A3E-9DDA-613820D250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9035-4A3E-9DDA-613820D2505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9035-4A3E-9DDA-613820D2505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035-4A3E-9DDA-613820D2505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9035-4A3E-9DDA-613820D2505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9035-4A3E-9DDA-613820D2505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035-4A3E-9DDA-613820D25052}"/>
              </c:ext>
            </c:extLst>
          </c:dPt>
          <c:dLbls>
            <c:dLbl>
              <c:idx val="0"/>
              <c:layout>
                <c:manualLayout>
                  <c:x val="4.623159075405054E-2"/>
                  <c:y val="6.874577802919114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/>
                      <a:t>Site #1, </a:t>
                    </a:r>
                    <a:fld id="{E4ED388B-0D04-49D6-955F-EBCEC364AB09}" type="VALUE">
                      <a:rPr lang="en-US" sz="1200" baseline="0"/>
                      <a:pPr>
                        <a:defRPr sz="1200"/>
                      </a:pPr>
                      <a:t>[VALUE]</a:t>
                    </a:fld>
                    <a:endParaRPr lang="en-US" sz="12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035-4A3E-9DDA-613820D25052}"/>
                </c:ext>
              </c:extLst>
            </c:dLbl>
            <c:dLbl>
              <c:idx val="1"/>
              <c:layout>
                <c:manualLayout>
                  <c:x val="3.9561489132012177E-2"/>
                  <c:y val="2.51115852301731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Site #2</a:t>
                    </a:r>
                    <a:r>
                      <a:rPr lang="en-US" sz="1200" baseline="0"/>
                      <a:t>, </a:t>
                    </a:r>
                    <a:fld id="{68D636E8-D4C5-4DC3-8360-FCAF2E387D19}" type="VALUE">
                      <a:rPr lang="en-US" sz="1200" baseline="0" dirty="0"/>
                      <a:pPr>
                        <a:defRPr sz="12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12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035-4A3E-9DDA-613820D25052}"/>
                </c:ext>
              </c:extLst>
            </c:dLbl>
            <c:dLbl>
              <c:idx val="2"/>
              <c:layout>
                <c:manualLayout>
                  <c:x val="8.9745122010044934E-2"/>
                  <c:y val="-3.787609330192822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Site #4</a:t>
                    </a:r>
                    <a:r>
                      <a:rPr lang="en-US" sz="1200" baseline="0"/>
                      <a:t>, </a:t>
                    </a:r>
                    <a:fld id="{B37295A9-A2F4-4E0E-8DDC-683F23752F26}" type="VALUE">
                      <a:rPr lang="en-US" sz="1200" baseline="0"/>
                      <a:pPr>
                        <a:defRPr sz="12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12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9035-4A3E-9DDA-613820D25052}"/>
                </c:ext>
              </c:extLst>
            </c:dLbl>
            <c:dLbl>
              <c:idx val="3"/>
              <c:layout>
                <c:manualLayout>
                  <c:x val="-2.9915040670014981E-2"/>
                  <c:y val="1.27536952737259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Site #6</a:t>
                    </a:r>
                    <a:r>
                      <a:rPr lang="en-US" sz="1200" baseline="0"/>
                      <a:t>, </a:t>
                    </a:r>
                    <a:fld id="{3526F1F1-47FA-4C31-B9A9-8428B1E91104}" type="VALUE">
                      <a:rPr lang="en-US" sz="1200" baseline="0"/>
                      <a:pPr>
                        <a:defRPr sz="12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12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9035-4A3E-9DDA-613820D25052}"/>
                </c:ext>
              </c:extLst>
            </c:dLbl>
            <c:dLbl>
              <c:idx val="4"/>
              <c:layout>
                <c:manualLayout>
                  <c:x val="-3.3817002496538698E-2"/>
                  <c:y val="2.086300924721869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Site #5</a:t>
                    </a:r>
                    <a:r>
                      <a:rPr lang="en-US" sz="1200" baseline="0"/>
                      <a:t>, </a:t>
                    </a:r>
                    <a:fld id="{BACC79D0-9145-4AF9-9BC7-709C13B5861A}" type="VALUE">
                      <a:rPr lang="en-US" sz="1200" baseline="0"/>
                      <a:pPr>
                        <a:defRPr sz="12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12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9035-4A3E-9DDA-613820D25052}"/>
                </c:ext>
              </c:extLst>
            </c:dLbl>
            <c:dLbl>
              <c:idx val="5"/>
              <c:layout>
                <c:manualLayout>
                  <c:x val="-1.8500931811015187E-2"/>
                  <c:y val="1.29921459249693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Site #3</a:t>
                    </a:r>
                    <a:r>
                      <a:rPr lang="en-US" sz="1200" baseline="0"/>
                      <a:t>, </a:t>
                    </a:r>
                    <a:fld id="{3138E4FD-4ADB-4C8C-AD91-EACAE3A037AA}" type="VALUE">
                      <a:rPr lang="en-US" sz="1200" baseline="0"/>
                      <a:pPr>
                        <a:defRPr sz="12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12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035-4A3E-9DDA-613820D25052}"/>
                </c:ext>
              </c:extLst>
            </c:dLbl>
            <c:dLbl>
              <c:idx val="6"/>
              <c:layout>
                <c:manualLayout>
                  <c:x val="-3.1465788858393504E-2"/>
                  <c:y val="4.380475258556568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Site #7</a:t>
                    </a:r>
                    <a:r>
                      <a:rPr lang="en-US" sz="1200" baseline="0"/>
                      <a:t>, </a:t>
                    </a:r>
                    <a:fld id="{BDC5ADEB-C29E-43F0-B386-A043174A68FB}" type="VALUE">
                      <a:rPr lang="en-US" sz="1200" baseline="0"/>
                      <a:pPr>
                        <a:defRPr sz="12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12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035-4A3E-9DDA-613820D25052}"/>
                </c:ext>
              </c:extLst>
            </c:dLbl>
            <c:dLbl>
              <c:idx val="7"/>
              <c:layout>
                <c:manualLayout>
                  <c:x val="-2.6138125966593363E-2"/>
                  <c:y val="2.938618649714066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Site #8</a:t>
                    </a:r>
                    <a:r>
                      <a:rPr lang="en-US" sz="1200" baseline="0"/>
                      <a:t>, </a:t>
                    </a:r>
                    <a:fld id="{5E88C9F9-9DF6-4C00-BD2A-D4318CABB61F}" type="VALUE">
                      <a:rPr lang="en-US" sz="1200" baseline="0"/>
                      <a:pPr>
                        <a:defRPr sz="12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12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035-4A3E-9DDA-613820D25052}"/>
                </c:ext>
              </c:extLst>
            </c:dLbl>
            <c:dLbl>
              <c:idx val="8"/>
              <c:layout>
                <c:manualLayout>
                  <c:x val="-3.4525705274479505E-2"/>
                  <c:y val="-1.11977905469966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Site #9</a:t>
                    </a:r>
                    <a:r>
                      <a:rPr lang="en-US" sz="1200" baseline="0"/>
                      <a:t>, </a:t>
                    </a:r>
                    <a:fld id="{7B6B58DC-BF27-49F4-9D53-43001B4C609B}" type="VALUE">
                      <a:rPr lang="en-US" sz="1200" baseline="0" dirty="0"/>
                      <a:pPr>
                        <a:defRPr sz="12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12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9035-4A3E-9DDA-613820D25052}"/>
                </c:ext>
              </c:extLst>
            </c:dLbl>
            <c:dLbl>
              <c:idx val="9"/>
              <c:layout>
                <c:manualLayout>
                  <c:x val="-5.0525489796062584E-2"/>
                  <c:y val="-7.825917869108552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035-4A3E-9DDA-613820D25052}"/>
                </c:ext>
              </c:extLst>
            </c:dLbl>
            <c:dLbl>
              <c:idx val="10"/>
              <c:layout>
                <c:manualLayout>
                  <c:x val="-9.3963813256592345E-3"/>
                  <c:y val="9.73254379289918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35-4A3E-9DDA-613820D25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9"/>
                <c:pt idx="0">
                  <c:v>St. Lukes </c:v>
                </c:pt>
                <c:pt idx="1">
                  <c:v>Mercy (DSM)</c:v>
                </c:pt>
                <c:pt idx="2">
                  <c:v>Memorial</c:v>
                </c:pt>
                <c:pt idx="3">
                  <c:v>KY One</c:v>
                </c:pt>
                <c:pt idx="4">
                  <c:v>St. Joseph</c:v>
                </c:pt>
                <c:pt idx="5">
                  <c:v>Alegent Health</c:v>
                </c:pt>
                <c:pt idx="6">
                  <c:v>St. Vincent</c:v>
                </c:pt>
                <c:pt idx="7">
                  <c:v>Mercy Clinics</c:v>
                </c:pt>
                <c:pt idx="8">
                  <c:v>Mercy Medical</c:v>
                </c:pt>
              </c:strCache>
            </c:strRef>
          </c:cat>
          <c:val>
            <c:numRef>
              <c:f>Sheet1!$B$2:$B$11</c:f>
              <c:numCache>
                <c:formatCode>0.0%</c:formatCode>
                <c:ptCount val="10"/>
                <c:pt idx="0">
                  <c:v>0.27</c:v>
                </c:pt>
                <c:pt idx="1">
                  <c:v>0.18</c:v>
                </c:pt>
                <c:pt idx="2">
                  <c:v>0.108</c:v>
                </c:pt>
                <c:pt idx="3">
                  <c:v>6.9000000000000006E-2</c:v>
                </c:pt>
                <c:pt idx="4">
                  <c:v>7.5999999999999998E-2</c:v>
                </c:pt>
                <c:pt idx="5">
                  <c:v>0.12</c:v>
                </c:pt>
                <c:pt idx="6">
                  <c:v>6.0999999999999999E-2</c:v>
                </c:pt>
                <c:pt idx="7">
                  <c:v>0.06</c:v>
                </c:pt>
                <c:pt idx="8">
                  <c:v>5.6000000000000001E-2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5-4A3E-9DDA-613820D25052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035-4A3E-9DDA-613820D2505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035-4A3E-9DDA-613820D2505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9"/>
                <c:pt idx="0">
                  <c:v>St. Lukes </c:v>
                </c:pt>
                <c:pt idx="1">
                  <c:v>Mercy (DSM)</c:v>
                </c:pt>
                <c:pt idx="2">
                  <c:v>Memorial</c:v>
                </c:pt>
                <c:pt idx="3">
                  <c:v>KY One</c:v>
                </c:pt>
                <c:pt idx="4">
                  <c:v>St. Joseph</c:v>
                </c:pt>
                <c:pt idx="5">
                  <c:v>Alegent Health</c:v>
                </c:pt>
                <c:pt idx="6">
                  <c:v>St. Vincent</c:v>
                </c:pt>
                <c:pt idx="7">
                  <c:v>Mercy Clinics</c:v>
                </c:pt>
                <c:pt idx="8">
                  <c:v>Mercy Medical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35-4A3E-9DDA-613820D2505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'Plan Enrollment'!$A$6</c:f>
              <c:strCache>
                <c:ptCount val="1"/>
                <c:pt idx="0">
                  <c:v>Short Term Disability ($0.23)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'Plan Enrollment'!$B$5:$D$5</c:f>
              <c:strCache>
                <c:ptCount val="3"/>
                <c:pt idx="0">
                  <c:v>As of 1/1/2018</c:v>
                </c:pt>
                <c:pt idx="1">
                  <c:v>As of 1/1/2019</c:v>
                </c:pt>
                <c:pt idx="2">
                  <c:v>As of 1/1/2020</c:v>
                </c:pt>
              </c:strCache>
            </c:strRef>
          </c:cat>
          <c:val>
            <c:numRef>
              <c:f>'Plan Enrollment'!$B$6:$D$6</c:f>
              <c:numCache>
                <c:formatCode>General</c:formatCode>
                <c:ptCount val="3"/>
                <c:pt idx="0">
                  <c:v>690</c:v>
                </c:pt>
                <c:pt idx="1">
                  <c:v>857</c:v>
                </c:pt>
                <c:pt idx="2">
                  <c:v>1154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DD-4EE0-AA84-F446E5C0947C}"/>
            </c:ext>
          </c:extLst>
        </c:ser>
        <c:ser>
          <c:idx val="1"/>
          <c:order val="1"/>
          <c:tx>
            <c:strRef>
              <c:f>'Plan Enrollment'!$A$7</c:f>
              <c:strCache>
                <c:ptCount val="1"/>
                <c:pt idx="0">
                  <c:v>Short Term Disability ($0.19)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'Plan Enrollment'!$B$5:$D$5</c:f>
              <c:strCache>
                <c:ptCount val="3"/>
                <c:pt idx="0">
                  <c:v>As of 1/1/2018</c:v>
                </c:pt>
                <c:pt idx="1">
                  <c:v>As of 1/1/2019</c:v>
                </c:pt>
                <c:pt idx="2">
                  <c:v>As of 1/1/2020</c:v>
                </c:pt>
              </c:strCache>
            </c:strRef>
          </c:cat>
          <c:val>
            <c:numRef>
              <c:f>'Plan Enrollment'!$B$7:$D$7</c:f>
              <c:numCache>
                <c:formatCode>General</c:formatCode>
                <c:ptCount val="3"/>
                <c:pt idx="0">
                  <c:v>0</c:v>
                </c:pt>
                <c:pt idx="1">
                  <c:v>790</c:v>
                </c:pt>
                <c:pt idx="2">
                  <c:v>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DD-4EE0-AA84-F446E5C0947C}"/>
            </c:ext>
          </c:extLst>
        </c:ser>
        <c:ser>
          <c:idx val="2"/>
          <c:order val="2"/>
          <c:tx>
            <c:strRef>
              <c:f>'Plan Enrollment'!$A$8</c:f>
              <c:strCache>
                <c:ptCount val="1"/>
                <c:pt idx="0">
                  <c:v>Short Term Disability ($0.16)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'Plan Enrollment'!$B$5:$D$5</c:f>
              <c:strCache>
                <c:ptCount val="3"/>
                <c:pt idx="0">
                  <c:v>As of 1/1/2018</c:v>
                </c:pt>
                <c:pt idx="1">
                  <c:v>As of 1/1/2019</c:v>
                </c:pt>
                <c:pt idx="2">
                  <c:v>As of 1/1/2020</c:v>
                </c:pt>
              </c:strCache>
            </c:strRef>
          </c:cat>
          <c:val>
            <c:numRef>
              <c:f>'Plan Enrollment'!$B$8:$D$8</c:f>
              <c:numCache>
                <c:formatCode>General</c:formatCode>
                <c:ptCount val="3"/>
                <c:pt idx="0">
                  <c:v>171</c:v>
                </c:pt>
                <c:pt idx="1">
                  <c:v>230</c:v>
                </c:pt>
                <c:pt idx="2">
                  <c:v>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DD-4EE0-AA84-F446E5C0947C}"/>
            </c:ext>
          </c:extLst>
        </c:ser>
        <c:ser>
          <c:idx val="3"/>
          <c:order val="3"/>
          <c:tx>
            <c:strRef>
              <c:f>'Plan Enrollment'!$A$9</c:f>
              <c:strCache>
                <c:ptCount val="1"/>
                <c:pt idx="0">
                  <c:v>Short Term Disability ($0.12)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'Plan Enrollment'!$B$5:$D$5</c:f>
              <c:strCache>
                <c:ptCount val="3"/>
                <c:pt idx="0">
                  <c:v>As of 1/1/2018</c:v>
                </c:pt>
                <c:pt idx="1">
                  <c:v>As of 1/1/2019</c:v>
                </c:pt>
                <c:pt idx="2">
                  <c:v>As of 1/1/2020</c:v>
                </c:pt>
              </c:strCache>
            </c:strRef>
          </c:cat>
          <c:val>
            <c:numRef>
              <c:f>'Plan Enrollment'!$B$9:$D$9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DD-4EE0-AA84-F446E5C0947C}"/>
            </c:ext>
          </c:extLst>
        </c:ser>
        <c:ser>
          <c:idx val="4"/>
          <c:order val="4"/>
          <c:tx>
            <c:strRef>
              <c:f>'Plan Enrollment'!$A$10</c:f>
              <c:strCache>
                <c:ptCount val="1"/>
                <c:pt idx="0">
                  <c:v>Short Term Disability (age banded)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'Plan Enrollment'!$B$5:$D$5</c:f>
              <c:strCache>
                <c:ptCount val="3"/>
                <c:pt idx="0">
                  <c:v>As of 1/1/2018</c:v>
                </c:pt>
                <c:pt idx="1">
                  <c:v>As of 1/1/2019</c:v>
                </c:pt>
                <c:pt idx="2">
                  <c:v>As of 1/1/2020</c:v>
                </c:pt>
              </c:strCache>
            </c:strRef>
          </c:cat>
          <c:val>
            <c:numRef>
              <c:f>'Plan Enrollment'!$B$10:$D$10</c:f>
              <c:numCache>
                <c:formatCode>General</c:formatCode>
                <c:ptCount val="3"/>
                <c:pt idx="0">
                  <c:v>475</c:v>
                </c:pt>
                <c:pt idx="1">
                  <c:v>361</c:v>
                </c:pt>
                <c:pt idx="2">
                  <c:v>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DD-4EE0-AA84-F446E5C09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5077808"/>
        <c:axId val="845078136"/>
      </c:lineChart>
      <c:catAx>
        <c:axId val="84507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5078136"/>
        <c:crosses val="autoZero"/>
        <c:auto val="1"/>
        <c:lblAlgn val="ctr"/>
        <c:lblOffset val="100"/>
        <c:noMultiLvlLbl val="0"/>
      </c:catAx>
      <c:valAx>
        <c:axId val="845078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507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2">
              <a:lumMod val="7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New, Approved Claims - Continuous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'Standalone FMLA Continuous'!$B$12</c:f>
              <c:strCache>
                <c:ptCount val="1"/>
                <c:pt idx="0">
                  <c:v>Company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'Standalone FMLA Continuous'!$A$13:$A$17</c:f>
              <c:strCache>
                <c:ptCount val="5"/>
                <c:pt idx="0">
                  <c:v>Newborn Bonding/Adoption</c:v>
                </c:pt>
                <c:pt idx="1">
                  <c:v>Employee Health Condition</c:v>
                </c:pt>
                <c:pt idx="2">
                  <c:v>Family Health Condition</c:v>
                </c:pt>
                <c:pt idx="3">
                  <c:v>Maternity</c:v>
                </c:pt>
                <c:pt idx="4">
                  <c:v>Other</c:v>
                </c:pt>
              </c:strCache>
            </c:strRef>
          </c:cat>
          <c:val>
            <c:numRef>
              <c:f>'Standalone FMLA Continuous'!$B$13:$B$17</c:f>
              <c:numCache>
                <c:formatCode>0%</c:formatCode>
                <c:ptCount val="5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  <c:pt idx="3" formatCode="General">
                  <c:v>0</c:v>
                </c:pt>
                <c:pt idx="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87-4995-9263-FE08D08C1446}"/>
            </c:ext>
          </c:extLst>
        </c:ser>
        <c:ser>
          <c:idx val="1"/>
          <c:order val="1"/>
          <c:tx>
            <c:strRef>
              <c:f>'Standalone FMLA Continuous'!$C$12</c:f>
              <c:strCache>
                <c:ptCount val="1"/>
                <c:pt idx="0">
                  <c:v>Guardian BOB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'Standalone FMLA Continuous'!$A$13:$A$17</c:f>
              <c:strCache>
                <c:ptCount val="5"/>
                <c:pt idx="0">
                  <c:v>Newborn Bonding/Adoption</c:v>
                </c:pt>
                <c:pt idx="1">
                  <c:v>Employee Health Condition</c:v>
                </c:pt>
                <c:pt idx="2">
                  <c:v>Family Health Condition</c:v>
                </c:pt>
                <c:pt idx="3">
                  <c:v>Maternity</c:v>
                </c:pt>
                <c:pt idx="4">
                  <c:v>Other</c:v>
                </c:pt>
              </c:strCache>
            </c:strRef>
          </c:cat>
          <c:val>
            <c:numRef>
              <c:f>'Standalone FMLA Continuous'!$C$13:$C$17</c:f>
              <c:numCache>
                <c:formatCode>0%</c:formatCode>
                <c:ptCount val="5"/>
                <c:pt idx="0">
                  <c:v>0.37</c:v>
                </c:pt>
                <c:pt idx="1">
                  <c:v>0.22</c:v>
                </c:pt>
                <c:pt idx="2">
                  <c:v>0.24</c:v>
                </c:pt>
                <c:pt idx="3">
                  <c:v>0.13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87-4995-9263-FE08D08C1446}"/>
            </c:ext>
          </c:extLst>
        </c:ser>
        <c:ser>
          <c:idx val="2"/>
          <c:order val="2"/>
          <c:tx>
            <c:strRef>
              <c:f>'Standalone FMLA Continuous'!$D$12</c:f>
              <c:strCache>
                <c:ptCount val="1"/>
                <c:pt idx="0">
                  <c:v>IBI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'Standalone FMLA Continuous'!$A$13:$A$17</c:f>
              <c:strCache>
                <c:ptCount val="5"/>
                <c:pt idx="0">
                  <c:v>Newborn Bonding/Adoption</c:v>
                </c:pt>
                <c:pt idx="1">
                  <c:v>Employee Health Condition</c:v>
                </c:pt>
                <c:pt idx="2">
                  <c:v>Family Health Condition</c:v>
                </c:pt>
                <c:pt idx="3">
                  <c:v>Maternity</c:v>
                </c:pt>
                <c:pt idx="4">
                  <c:v>Other</c:v>
                </c:pt>
              </c:strCache>
            </c:strRef>
          </c:cat>
          <c:val>
            <c:numRef>
              <c:f>'Standalone FMLA Continuous'!$D$13:$D$17</c:f>
              <c:numCache>
                <c:formatCode>0%</c:formatCode>
                <c:ptCount val="5"/>
                <c:pt idx="0">
                  <c:v>0.35</c:v>
                </c:pt>
                <c:pt idx="1">
                  <c:v>0.24</c:v>
                </c:pt>
                <c:pt idx="2">
                  <c:v>0.23</c:v>
                </c:pt>
                <c:pt idx="3">
                  <c:v>0.17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87-4995-9263-FE08D08C1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0447312"/>
        <c:axId val="950446984"/>
      </c:barChart>
      <c:catAx>
        <c:axId val="95044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446984"/>
        <c:crosses val="autoZero"/>
        <c:auto val="1"/>
        <c:lblAlgn val="ctr"/>
        <c:lblOffset val="100"/>
        <c:noMultiLvlLbl val="0"/>
      </c:catAx>
      <c:valAx>
        <c:axId val="950446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44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'STD Claims Experience'!$A$20</c:f>
              <c:strCache>
                <c:ptCount val="1"/>
                <c:pt idx="0">
                  <c:v>New Leaves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'STD Claims Experience'!$B$19:$M$19</c:f>
              <c:strCache>
                <c:ptCount val="12"/>
                <c:pt idx="0">
                  <c:v>Jan
2019</c:v>
                </c:pt>
                <c:pt idx="1">
                  <c:v>Feb
2019</c:v>
                </c:pt>
                <c:pt idx="2">
                  <c:v>Mar
2019</c:v>
                </c:pt>
                <c:pt idx="3">
                  <c:v>Apr
2019</c:v>
                </c:pt>
                <c:pt idx="4">
                  <c:v>May
2019</c:v>
                </c:pt>
                <c:pt idx="5">
                  <c:v>Jun
2019</c:v>
                </c:pt>
                <c:pt idx="6">
                  <c:v>Jul
2019</c:v>
                </c:pt>
                <c:pt idx="7">
                  <c:v>Aug
2019</c:v>
                </c:pt>
                <c:pt idx="8">
                  <c:v>Sep
2019</c:v>
                </c:pt>
                <c:pt idx="9">
                  <c:v>Oct
2019</c:v>
                </c:pt>
                <c:pt idx="10">
                  <c:v>Nov
2019</c:v>
                </c:pt>
                <c:pt idx="11">
                  <c:v>Dec
2019</c:v>
                </c:pt>
              </c:strCache>
            </c:strRef>
          </c:cat>
          <c:val>
            <c:numRef>
              <c:f>'STD Claims Experience'!$B$20:$M$20</c:f>
              <c:numCache>
                <c:formatCode>General</c:formatCode>
                <c:ptCount val="12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10</c:v>
                </c:pt>
                <c:pt idx="7">
                  <c:v>13</c:v>
                </c:pt>
                <c:pt idx="8">
                  <c:v>11</c:v>
                </c:pt>
                <c:pt idx="9">
                  <c:v>10</c:v>
                </c:pt>
                <c:pt idx="10">
                  <c:v>13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E8-4E04-83FA-BAB87EE0D89F}"/>
            </c:ext>
          </c:extLst>
        </c:ser>
        <c:ser>
          <c:idx val="1"/>
          <c:order val="1"/>
          <c:tx>
            <c:strRef>
              <c:f>'STD Claims Experience'!$A$21</c:f>
              <c:strCache>
                <c:ptCount val="1"/>
                <c:pt idx="0">
                  <c:v>Closed Leaves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'STD Claims Experience'!$B$19:$M$19</c:f>
              <c:strCache>
                <c:ptCount val="12"/>
                <c:pt idx="0">
                  <c:v>Jan
2019</c:v>
                </c:pt>
                <c:pt idx="1">
                  <c:v>Feb
2019</c:v>
                </c:pt>
                <c:pt idx="2">
                  <c:v>Mar
2019</c:v>
                </c:pt>
                <c:pt idx="3">
                  <c:v>Apr
2019</c:v>
                </c:pt>
                <c:pt idx="4">
                  <c:v>May
2019</c:v>
                </c:pt>
                <c:pt idx="5">
                  <c:v>Jun
2019</c:v>
                </c:pt>
                <c:pt idx="6">
                  <c:v>Jul
2019</c:v>
                </c:pt>
                <c:pt idx="7">
                  <c:v>Aug
2019</c:v>
                </c:pt>
                <c:pt idx="8">
                  <c:v>Sep
2019</c:v>
                </c:pt>
                <c:pt idx="9">
                  <c:v>Oct
2019</c:v>
                </c:pt>
                <c:pt idx="10">
                  <c:v>Nov
2019</c:v>
                </c:pt>
                <c:pt idx="11">
                  <c:v>Dec
2019</c:v>
                </c:pt>
              </c:strCache>
            </c:strRef>
          </c:cat>
          <c:val>
            <c:numRef>
              <c:f>'STD Claims Experience'!$B$21:$M$21</c:f>
              <c:numCache>
                <c:formatCode>General</c:formatCode>
                <c:ptCount val="12"/>
                <c:pt idx="0">
                  <c:v>8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6</c:v>
                </c:pt>
                <c:pt idx="5">
                  <c:v>7</c:v>
                </c:pt>
                <c:pt idx="6">
                  <c:v>11</c:v>
                </c:pt>
                <c:pt idx="7">
                  <c:v>13</c:v>
                </c:pt>
                <c:pt idx="8">
                  <c:v>12</c:v>
                </c:pt>
                <c:pt idx="9">
                  <c:v>9</c:v>
                </c:pt>
                <c:pt idx="10">
                  <c:v>12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E8-4E04-83FA-BAB87EE0D89F}"/>
            </c:ext>
          </c:extLst>
        </c:ser>
        <c:ser>
          <c:idx val="2"/>
          <c:order val="2"/>
          <c:tx>
            <c:strRef>
              <c:f>'STD Claims Experience'!$A$22</c:f>
              <c:strCache>
                <c:ptCount val="1"/>
                <c:pt idx="0">
                  <c:v>Active Leaves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'STD Claims Experience'!$B$19:$M$19</c:f>
              <c:strCache>
                <c:ptCount val="12"/>
                <c:pt idx="0">
                  <c:v>Jan
2019</c:v>
                </c:pt>
                <c:pt idx="1">
                  <c:v>Feb
2019</c:v>
                </c:pt>
                <c:pt idx="2">
                  <c:v>Mar
2019</c:v>
                </c:pt>
                <c:pt idx="3">
                  <c:v>Apr
2019</c:v>
                </c:pt>
                <c:pt idx="4">
                  <c:v>May
2019</c:v>
                </c:pt>
                <c:pt idx="5">
                  <c:v>Jun
2019</c:v>
                </c:pt>
                <c:pt idx="6">
                  <c:v>Jul
2019</c:v>
                </c:pt>
                <c:pt idx="7">
                  <c:v>Aug
2019</c:v>
                </c:pt>
                <c:pt idx="8">
                  <c:v>Sep
2019</c:v>
                </c:pt>
                <c:pt idx="9">
                  <c:v>Oct
2019</c:v>
                </c:pt>
                <c:pt idx="10">
                  <c:v>Nov
2019</c:v>
                </c:pt>
                <c:pt idx="11">
                  <c:v>Dec
2019</c:v>
                </c:pt>
              </c:strCache>
            </c:strRef>
          </c:cat>
          <c:val>
            <c:numRef>
              <c:f>'STD Claims Experience'!$B$22:$M$22</c:f>
              <c:numCache>
                <c:formatCode>General</c:formatCode>
                <c:ptCount val="12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8</c:v>
                </c:pt>
                <c:pt idx="5">
                  <c:v>9</c:v>
                </c:pt>
                <c:pt idx="6">
                  <c:v>13</c:v>
                </c:pt>
                <c:pt idx="7">
                  <c:v>17</c:v>
                </c:pt>
                <c:pt idx="8">
                  <c:v>15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E8-4E04-83FA-BAB87EE0D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6705488"/>
        <c:axId val="946705816"/>
      </c:lineChart>
      <c:catAx>
        <c:axId val="94670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705816"/>
        <c:crosses val="autoZero"/>
        <c:auto val="1"/>
        <c:lblAlgn val="ctr"/>
        <c:lblOffset val="100"/>
        <c:noMultiLvlLbl val="0"/>
      </c:catAx>
      <c:valAx>
        <c:axId val="94670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70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10/6/2020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/>
              <a:t>Should this be positioned closer to the top as the opening slide?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9/30/2020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/>
              <a:t>Add legend to Appendix to list the MDC and provide a description of what to expect in that category – Talk to Devin.  Carol maybe.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9/22/2020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/>
              <a:t>Show Maternity as well as top 3 </a:t>
            </a:r>
            <a:r>
              <a:rPr lang="en-US">
                <a:sym typeface="Wingdings" panose="05000000000000000000" pitchFamily="2" charset="2"/>
              </a:rPr>
              <a:t> Top 5?</a:t>
            </a:r>
            <a:endParaRPr lang="en-US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/>
              <a:t>Show top x up to a certain %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/>
              <a:t>Include icons to represent each KPI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9/17/2020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Total Paid Claims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Open Claims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Enrollment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Claim Duration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Top 3 MDC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85DA0-C621-4E4D-B916-4CCE24E3B0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9/30/2020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/>
              <a:t>Make Constant Premium/Loss Ratio optional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9/22/2020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/>
              <a:t>Meeting set up for later in the day to review examples and clean up anything that is not realistic – Thanks Suzie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9/17/2020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Can the IBNR and Open Claims Reserves be selectable? NO – Remove these lines.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Include the option to include IBNR &gt;  500 employees 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Exclude Open Claims Reserves for STD but INCLUDE for LTD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Talk to Suzie about cleaning up the examples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Change Open Claims and Total Claims as “Number of Open Claims” and “Number of Paid Claims”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Is there an option to show a constant premium exhibit?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Set up time with Suzie &amp; Dorene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9/10/2020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Should open claims reserves be displayed here?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IBNR claims &amp; reserves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May be valuable for setting the stage for possible rate action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85DA0-C621-4E4D-B916-4CCE24E3B0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10/13/2020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 we have address/</a:t>
            </a:r>
            <a:r>
              <a:rPr lang="en-US" err="1"/>
              <a:t>lat</a:t>
            </a:r>
            <a:r>
              <a:rPr lang="en-US"/>
              <a:t>/</a:t>
            </a:r>
            <a:r>
              <a:rPr lang="en-US" err="1"/>
              <a:t>lon</a:t>
            </a:r>
            <a:r>
              <a:rPr lang="en-US"/>
              <a:t> information for each customer site/location?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85DA0-C621-4E4D-B916-4CCE24E3B0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9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/>
              <a:t>10/13/2020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/>
              <a:t>* Dynamically change the organization content based on what level of case/customer structure is in place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/>
              <a:t>9/22/2020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/>
              <a:t>Include Participation for voluntary (specifically for buy up components)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/>
              <a:t>9/17/2020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Would the data be easier to read if it was a single table?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Should the table start with the most recent date or the oldest?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/>
              <a:t>9/10/2020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Would some type of chart (line chart?) be useful?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Yes.  Trending visualization.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Exclude premium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Each row represents a class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85DA0-C621-4E4D-B916-4CCE24E3B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10/29/2020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Add chart for reduced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r>
              <a:rPr lang="en-US"/>
              <a:t>10/20/2020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Ensure color schemes are consistent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r>
              <a:rPr lang="en-US"/>
              <a:t>10/15/2020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 we need to include a Reduced hours category?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Is this something that is tracked in our system?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Does this need to cover more than just the current quarter?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Should there be a </a:t>
            </a:r>
            <a:r>
              <a:rPr lang="en-US" err="1"/>
              <a:t>QoQ</a:t>
            </a:r>
            <a:r>
              <a:rPr lang="en-US"/>
              <a:t> or YoY view? - </a:t>
            </a:r>
            <a:r>
              <a:rPr lang="en-US" b="1"/>
              <a:t>Yes</a:t>
            </a:r>
          </a:p>
          <a:p>
            <a:pPr marL="342900" lvl="2" indent="-171450">
              <a:buFont typeface="Arial" panose="020B0604020202020204" pitchFamily="34" charset="0"/>
              <a:buChar char="•"/>
            </a:pPr>
            <a:r>
              <a:rPr lang="en-US"/>
              <a:t>Does this need to be broken down as a table? – One or the other.  Carol likes charts.  I trust Carol.  We’re keeping charts.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Employee health, family health, maternity, bonding/adoption,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85DA0-C621-4E4D-B916-4CCE24E3B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sv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svg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1.svg"/><Relationship Id="rId4" Type="http://schemas.openxmlformats.org/officeDocument/2006/relationships/image" Target="../media/image4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E3523B-F229-491E-B7D2-DE248F6BF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2" y="459582"/>
            <a:ext cx="2234583" cy="413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37D95B6-522C-4754-9BA3-17F0C126C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26198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23851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91314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9911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347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</p:spTree>
    <p:extLst>
      <p:ext uri="{BB962C8B-B14F-4D97-AF65-F5344CB8AC3E}">
        <p14:creationId xmlns:p14="http://schemas.microsoft.com/office/powerpoint/2010/main" val="1831583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2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90D7B6-3D37-48F3-A4EE-129CA68E3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2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163F271-ECEB-4021-A385-5BD26959E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292" y="6195990"/>
            <a:ext cx="6120438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06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 userDrawn="1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2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</p:spTree>
    <p:extLst>
      <p:ext uri="{BB962C8B-B14F-4D97-AF65-F5344CB8AC3E}">
        <p14:creationId xmlns:p14="http://schemas.microsoft.com/office/powerpoint/2010/main" val="2468035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2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17393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 userDrawn="1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76DCBEC-2BBF-48DB-B7E6-75C8A6901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55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</a:t>
            </a:r>
          </a:p>
        </p:txBody>
      </p:sp>
    </p:spTree>
    <p:extLst>
      <p:ext uri="{BB962C8B-B14F-4D97-AF65-F5344CB8AC3E}">
        <p14:creationId xmlns:p14="http://schemas.microsoft.com/office/powerpoint/2010/main" val="1728497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</a:t>
            </a:r>
          </a:p>
        </p:txBody>
      </p:sp>
    </p:spTree>
    <p:extLst>
      <p:ext uri="{BB962C8B-B14F-4D97-AF65-F5344CB8AC3E}">
        <p14:creationId xmlns:p14="http://schemas.microsoft.com/office/powerpoint/2010/main" val="95800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0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542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8550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1742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4935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88679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1871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5064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107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2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0330" y="459114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50330" y="1435429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0330" y="2411744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0330" y="3388059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0330" y="4364374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50330" y="5340687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051850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04351B-4B11-474E-B5D1-35ABA91B66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0330" y="459114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50330" y="1435429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0330" y="2411744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0330" y="3388059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0330" y="4364374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50330" y="5340687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66640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2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CDDC49-907C-48FA-B509-96A7A3B73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6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900009-7593-4E78-98B0-2D39D0F62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46863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9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38CD-00E4-4A8A-BB8C-FC444ECF4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2316" y="6195990"/>
            <a:ext cx="6111413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183-82DE-4594-89B5-32EAC00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9900"/>
            <a:ext cx="7505700" cy="2933700"/>
          </a:xfrm>
        </p:spPr>
        <p:txBody>
          <a:bodyPr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690D1-7D7F-4F2D-AB05-8E647CEF9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7201"/>
            <a:ext cx="7505700" cy="800099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01C2-AA27-4371-A358-92AE072F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96">
          <p15:clr>
            <a:srgbClr val="C35EA4"/>
          </p15:clr>
        </p15:guide>
        <p15:guide id="2" pos="5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</p:spTree>
    <p:extLst>
      <p:ext uri="{BB962C8B-B14F-4D97-AF65-F5344CB8AC3E}">
        <p14:creationId xmlns:p14="http://schemas.microsoft.com/office/powerpoint/2010/main" val="3158161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26A7F44-37FD-4EE3-9496-DD505C0F7E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CC972C-BA21-40EA-801D-57C36974C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64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1F2E-808C-43E4-B5F5-1EC7FF160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7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210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2528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3351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195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3EF3AC-6559-485F-B123-CC0CDA18E8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2" y="459582"/>
            <a:ext cx="2234583" cy="41339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2693039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D5940E-A60E-46E3-B5F0-50F16CA0C2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2" y="459582"/>
            <a:ext cx="2234583" cy="41339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147182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91844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+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183-82DE-4594-89B5-32EAC00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2019300"/>
            <a:ext cx="5867400" cy="1975104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01C2-AA27-4371-A358-92AE072F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08C7A0-2EA9-41AC-954A-50276AE02250}"/>
              </a:ext>
            </a:extLst>
          </p:cNvPr>
          <p:cNvSpPr/>
          <p:nvPr userDrawn="1"/>
        </p:nvSpPr>
        <p:spPr>
          <a:xfrm>
            <a:off x="1310640" y="1272540"/>
            <a:ext cx="3474720" cy="3474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0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96">
          <p15:clr>
            <a:srgbClr val="C35EA4"/>
          </p15:clr>
        </p15:guide>
        <p15:guide id="2" pos="1920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41511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76607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347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spcAft>
                <a:spcPts val="1800"/>
              </a:spcAft>
              <a:defRPr sz="4000">
                <a:solidFill>
                  <a:schemeClr val="bg1"/>
                </a:solidFill>
              </a:defRPr>
            </a:lvl1pPr>
            <a:lvl2pPr marL="571500" indent="-571500">
              <a:buFont typeface="+mj-lt"/>
              <a:buAutoNum type="arabicPeriod"/>
              <a:defRPr sz="3200">
                <a:solidFill>
                  <a:schemeClr val="bg1"/>
                </a:solidFill>
              </a:defRPr>
            </a:lvl2pPr>
            <a:lvl3pPr marL="858838" indent="-234950">
              <a:buFont typeface="Arial" panose="020B0604020202020204" pitchFamily="34" charset="0"/>
              <a:buChar char="‒"/>
              <a:defRPr sz="2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A654140-8E17-4972-B30E-794F7EA0C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40177671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E3523B-F229-491E-B7D2-DE248F6BF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2" y="459582"/>
            <a:ext cx="2234583" cy="413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37D95B6-522C-4754-9BA3-17F0C126C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426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76DCBEC-2BBF-48DB-B7E6-75C8A6901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121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183-82DE-4594-89B5-32EAC00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9900"/>
            <a:ext cx="7505700" cy="2933700"/>
          </a:xfrm>
        </p:spPr>
        <p:txBody>
          <a:bodyPr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690D1-7D7F-4F2D-AB05-8E647CEF9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7201"/>
            <a:ext cx="7505700" cy="800099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01C2-AA27-4371-A358-92AE072F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67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96">
          <p15:clr>
            <a:srgbClr val="C35EA4"/>
          </p15:clr>
        </p15:guide>
        <p15:guide id="2" pos="501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+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183-82DE-4594-89B5-32EAC00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2019300"/>
            <a:ext cx="5867400" cy="1975104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01C2-AA27-4371-A358-92AE072F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08C7A0-2EA9-41AC-954A-50276AE02250}"/>
              </a:ext>
            </a:extLst>
          </p:cNvPr>
          <p:cNvSpPr/>
          <p:nvPr userDrawn="1"/>
        </p:nvSpPr>
        <p:spPr>
          <a:xfrm>
            <a:off x="1310640" y="1272540"/>
            <a:ext cx="3474720" cy="3474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23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96">
          <p15:clr>
            <a:srgbClr val="C35EA4"/>
          </p15:clr>
        </p15:guide>
        <p15:guide id="2" pos="1920">
          <p15:clr>
            <a:srgbClr val="C35E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ag + 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2E0961-63B9-4488-A8FA-5CC3C250CD34}"/>
              </a:ext>
            </a:extLst>
          </p:cNvPr>
          <p:cNvSpPr/>
          <p:nvPr userDrawn="1"/>
        </p:nvSpPr>
        <p:spPr>
          <a:xfrm>
            <a:off x="0" y="2971083"/>
            <a:ext cx="5867400" cy="2439833"/>
          </a:xfrm>
          <a:custGeom>
            <a:avLst/>
            <a:gdLst>
              <a:gd name="connsiteX0" fmla="*/ 0 w 5867400"/>
              <a:gd name="connsiteY0" fmla="*/ 0 h 2439833"/>
              <a:gd name="connsiteX1" fmla="*/ 5304970 w 5867400"/>
              <a:gd name="connsiteY1" fmla="*/ 0 h 2439833"/>
              <a:gd name="connsiteX2" fmla="*/ 5867400 w 5867400"/>
              <a:gd name="connsiteY2" fmla="*/ 562430 h 2439833"/>
              <a:gd name="connsiteX3" fmla="*/ 5867400 w 5867400"/>
              <a:gd name="connsiteY3" fmla="*/ 2439833 h 2439833"/>
              <a:gd name="connsiteX4" fmla="*/ 0 w 5867400"/>
              <a:gd name="connsiteY4" fmla="*/ 2439833 h 243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2439833">
                <a:moveTo>
                  <a:pt x="0" y="0"/>
                </a:moveTo>
                <a:lnTo>
                  <a:pt x="5304970" y="0"/>
                </a:lnTo>
                <a:cubicBezTo>
                  <a:pt x="5615592" y="0"/>
                  <a:pt x="5867400" y="251808"/>
                  <a:pt x="5867400" y="562430"/>
                </a:cubicBezTo>
                <a:lnTo>
                  <a:pt x="5867400" y="2439833"/>
                </a:lnTo>
                <a:lnTo>
                  <a:pt x="0" y="24398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latin typeface="Lyon Display Regular" panose="02000603080000020004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24F1F05-9834-4965-92C5-AA6EAF05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1083"/>
            <a:ext cx="5867400" cy="2439833"/>
          </a:xfrm>
          <a:custGeom>
            <a:avLst/>
            <a:gdLst>
              <a:gd name="connsiteX0" fmla="*/ 562479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62479 w 5867400"/>
              <a:gd name="connsiteY8" fmla="*/ 0 h 2439833"/>
              <a:gd name="connsiteX0" fmla="*/ 562479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62479 w 5867400"/>
              <a:gd name="connsiteY8" fmla="*/ 0 h 2439833"/>
              <a:gd name="connsiteX0" fmla="*/ 504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04 w 5867400"/>
              <a:gd name="connsiteY8" fmla="*/ 0 h 243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7400" h="2439833">
                <a:moveTo>
                  <a:pt x="504" y="0"/>
                </a:moveTo>
                <a:lnTo>
                  <a:pt x="5304921" y="0"/>
                </a:lnTo>
                <a:cubicBezTo>
                  <a:pt x="5615570" y="0"/>
                  <a:pt x="5867400" y="251830"/>
                  <a:pt x="5867400" y="562479"/>
                </a:cubicBezTo>
                <a:lnTo>
                  <a:pt x="5867400" y="2439833"/>
                </a:lnTo>
                <a:lnTo>
                  <a:pt x="5867400" y="2439833"/>
                </a:lnTo>
                <a:lnTo>
                  <a:pt x="0" y="2439833"/>
                </a:lnTo>
                <a:lnTo>
                  <a:pt x="0" y="2439833"/>
                </a:lnTo>
                <a:lnTo>
                  <a:pt x="0" y="562479"/>
                </a:lnTo>
                <a:lnTo>
                  <a:pt x="504" y="0"/>
                </a:lnTo>
                <a:close/>
              </a:path>
            </a:pathLst>
          </a:custGeom>
          <a:noFill/>
        </p:spPr>
        <p:txBody>
          <a:bodyPr lIns="457200" tIns="457200" rIns="457200" bIns="36576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dirty="0">
                <a:solidFill>
                  <a:schemeClr val="bg1"/>
                </a:solidFill>
                <a:latin typeface="Lyon Display Regular" panose="02000603080000020004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01C2-AA27-4371-A358-92AE072F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F83B160-0336-45EA-81D7-15BB3D043A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17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92">
          <p15:clr>
            <a:srgbClr val="C35EA4"/>
          </p15:clr>
        </p15:guide>
        <p15:guide id="2" orient="horz" pos="2928">
          <p15:clr>
            <a:srgbClr val="C35E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spcAft>
                <a:spcPts val="1800"/>
              </a:spcAft>
              <a:defRPr sz="4000">
                <a:solidFill>
                  <a:schemeClr val="bg1"/>
                </a:solidFill>
              </a:defRPr>
            </a:lvl1pPr>
            <a:lvl2pPr marL="571500" indent="-571500">
              <a:buFont typeface="+mj-lt"/>
              <a:buAutoNum type="arabicPeriod"/>
              <a:defRPr sz="3200">
                <a:solidFill>
                  <a:schemeClr val="bg1"/>
                </a:solidFill>
              </a:defRPr>
            </a:lvl2pPr>
            <a:lvl3pPr marL="858838" indent="-234950">
              <a:buFont typeface="Arial" panose="020B0604020202020204" pitchFamily="34" charset="0"/>
              <a:buChar char="‒"/>
              <a:defRPr sz="2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A654140-8E17-4972-B30E-794F7EA0C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91777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ag + 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2E0961-63B9-4488-A8FA-5CC3C250CD34}"/>
              </a:ext>
            </a:extLst>
          </p:cNvPr>
          <p:cNvSpPr/>
          <p:nvPr userDrawn="1"/>
        </p:nvSpPr>
        <p:spPr>
          <a:xfrm>
            <a:off x="0" y="2971083"/>
            <a:ext cx="5867400" cy="2439833"/>
          </a:xfrm>
          <a:custGeom>
            <a:avLst/>
            <a:gdLst>
              <a:gd name="connsiteX0" fmla="*/ 0 w 5867400"/>
              <a:gd name="connsiteY0" fmla="*/ 0 h 2439833"/>
              <a:gd name="connsiteX1" fmla="*/ 5304970 w 5867400"/>
              <a:gd name="connsiteY1" fmla="*/ 0 h 2439833"/>
              <a:gd name="connsiteX2" fmla="*/ 5867400 w 5867400"/>
              <a:gd name="connsiteY2" fmla="*/ 562430 h 2439833"/>
              <a:gd name="connsiteX3" fmla="*/ 5867400 w 5867400"/>
              <a:gd name="connsiteY3" fmla="*/ 2439833 h 2439833"/>
              <a:gd name="connsiteX4" fmla="*/ 0 w 5867400"/>
              <a:gd name="connsiteY4" fmla="*/ 2439833 h 243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2439833">
                <a:moveTo>
                  <a:pt x="0" y="0"/>
                </a:moveTo>
                <a:lnTo>
                  <a:pt x="5304970" y="0"/>
                </a:lnTo>
                <a:cubicBezTo>
                  <a:pt x="5615592" y="0"/>
                  <a:pt x="5867400" y="251808"/>
                  <a:pt x="5867400" y="562430"/>
                </a:cubicBezTo>
                <a:lnTo>
                  <a:pt x="5867400" y="2439833"/>
                </a:lnTo>
                <a:lnTo>
                  <a:pt x="0" y="24398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latin typeface="Lyon Display Regular" panose="02000603080000020004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24F1F05-9834-4965-92C5-AA6EAF05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1083"/>
            <a:ext cx="5867400" cy="2439833"/>
          </a:xfrm>
          <a:custGeom>
            <a:avLst/>
            <a:gdLst>
              <a:gd name="connsiteX0" fmla="*/ 562479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62479 w 5867400"/>
              <a:gd name="connsiteY8" fmla="*/ 0 h 2439833"/>
              <a:gd name="connsiteX0" fmla="*/ 562479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62479 w 5867400"/>
              <a:gd name="connsiteY8" fmla="*/ 0 h 2439833"/>
              <a:gd name="connsiteX0" fmla="*/ 504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04 w 5867400"/>
              <a:gd name="connsiteY8" fmla="*/ 0 h 243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7400" h="2439833">
                <a:moveTo>
                  <a:pt x="504" y="0"/>
                </a:moveTo>
                <a:lnTo>
                  <a:pt x="5304921" y="0"/>
                </a:lnTo>
                <a:cubicBezTo>
                  <a:pt x="5615570" y="0"/>
                  <a:pt x="5867400" y="251830"/>
                  <a:pt x="5867400" y="562479"/>
                </a:cubicBezTo>
                <a:lnTo>
                  <a:pt x="5867400" y="2439833"/>
                </a:lnTo>
                <a:lnTo>
                  <a:pt x="5867400" y="2439833"/>
                </a:lnTo>
                <a:lnTo>
                  <a:pt x="0" y="2439833"/>
                </a:lnTo>
                <a:lnTo>
                  <a:pt x="0" y="2439833"/>
                </a:lnTo>
                <a:lnTo>
                  <a:pt x="0" y="562479"/>
                </a:lnTo>
                <a:lnTo>
                  <a:pt x="504" y="0"/>
                </a:lnTo>
                <a:close/>
              </a:path>
            </a:pathLst>
          </a:custGeom>
          <a:noFill/>
        </p:spPr>
        <p:txBody>
          <a:bodyPr lIns="457200" tIns="457200" rIns="457200" bIns="36576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dirty="0">
                <a:solidFill>
                  <a:schemeClr val="bg1"/>
                </a:solidFill>
                <a:latin typeface="Lyon Display Regular" panose="02000603080000020004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01C2-AA27-4371-A358-92AE072F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F83B160-0336-45EA-81D7-15BB3D043A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92">
          <p15:clr>
            <a:srgbClr val="C35EA4"/>
          </p15:clr>
        </p15:guide>
        <p15:guide id="2" orient="horz" pos="2928">
          <p15:clr>
            <a:srgbClr val="C35EA4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2433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3130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313241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7183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6741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0649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6304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8282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3654209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2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90D7B6-3D37-48F3-A4EE-129CA68E3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spcAft>
                <a:spcPts val="1800"/>
              </a:spcAft>
              <a:defRPr sz="4000">
                <a:solidFill>
                  <a:schemeClr val="bg1"/>
                </a:solidFill>
              </a:defRPr>
            </a:lvl1pPr>
            <a:lvl2pPr marL="571500" indent="-571500">
              <a:buFont typeface="+mj-lt"/>
              <a:buAutoNum type="arabicPeriod"/>
              <a:defRPr sz="3200">
                <a:solidFill>
                  <a:schemeClr val="bg1"/>
                </a:solidFill>
              </a:defRPr>
            </a:lvl2pPr>
            <a:lvl3pPr marL="858838" indent="-234950">
              <a:buFont typeface="Arial" panose="020B0604020202020204" pitchFamily="34" charset="0"/>
              <a:buChar char="‒"/>
              <a:defRPr sz="2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A654140-8E17-4972-B30E-794F7EA0C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177671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163F271-ECEB-4021-A385-5BD26959E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292" y="6195990"/>
            <a:ext cx="6120438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6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2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003866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2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356794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637003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7834809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7383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50640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8550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1742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4935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88679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1871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5064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23218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2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0330" y="459114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50330" y="1435429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0330" y="2411744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0330" y="3388059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0330" y="4364374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50330" y="5340687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4575913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04351B-4B11-474E-B5D1-35ABA91B66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0330" y="459114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50330" y="1435429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0330" y="2411744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0330" y="3388059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0330" y="4364374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50330" y="5340687"/>
            <a:ext cx="4184469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939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44384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2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CDDC49-907C-48FA-B509-96A7A3B73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14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900009-7593-4E78-98B0-2D39D0F62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46863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4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38CD-00E4-4A8A-BB8C-FC444ECF4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2316" y="6195990"/>
            <a:ext cx="6111413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47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550313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26A7F44-37FD-4EE3-9496-DD505C0F7E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CC972C-BA21-40EA-801D-57C36974C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06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1F2E-808C-43E4-B5F5-1EC7FF160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71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6412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8994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7131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>
                <a:solidFill>
                  <a:schemeClr val="tx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222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02220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3EF3AC-6559-485F-B123-CC0CDA18E8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2" y="459582"/>
            <a:ext cx="2234583" cy="41339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585660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D5940E-A60E-46E3-B5F0-50F16CA0C2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2" y="459582"/>
            <a:ext cx="2234583" cy="41339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501666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29069065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314273F-EC24-422F-9463-87B25DF1A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114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183-82DE-4594-89B5-32EAC00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9900"/>
            <a:ext cx="7505700" cy="2933700"/>
          </a:xfrm>
        </p:spPr>
        <p:txBody>
          <a:bodyPr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690D1-7D7F-4F2D-AB05-8E647CEF9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7201"/>
            <a:ext cx="7505700" cy="800099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01C2-AA27-4371-A358-92AE072F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E1B268-7093-46F4-A50F-4C769217F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0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96">
          <p15:clr>
            <a:srgbClr val="C35EA4"/>
          </p15:clr>
        </p15:guide>
        <p15:guide id="2" pos="5016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Ic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183-82DE-4594-89B5-32EAC00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2019300"/>
            <a:ext cx="5867400" cy="1975104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01C2-AA27-4371-A358-92AE072F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08C7A0-2EA9-41AC-954A-50276AE02250}"/>
              </a:ext>
            </a:extLst>
          </p:cNvPr>
          <p:cNvSpPr/>
          <p:nvPr userDrawn="1"/>
        </p:nvSpPr>
        <p:spPr>
          <a:xfrm>
            <a:off x="1310640" y="1272540"/>
            <a:ext cx="3474720" cy="3474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A38002E-2C76-4600-88E7-1B04F0C8D2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4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96">
          <p15:clr>
            <a:srgbClr val="C35EA4"/>
          </p15:clr>
        </p15:guide>
        <p15:guide id="2" pos="1920">
          <p15:clr>
            <a:srgbClr val="C35EA4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g + 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F313118-AEBF-4022-AF02-914CE1090896}"/>
              </a:ext>
            </a:extLst>
          </p:cNvPr>
          <p:cNvSpPr/>
          <p:nvPr userDrawn="1"/>
        </p:nvSpPr>
        <p:spPr>
          <a:xfrm>
            <a:off x="0" y="2971083"/>
            <a:ext cx="5867400" cy="2439833"/>
          </a:xfrm>
          <a:custGeom>
            <a:avLst/>
            <a:gdLst>
              <a:gd name="connsiteX0" fmla="*/ 0 w 5867400"/>
              <a:gd name="connsiteY0" fmla="*/ 0 h 2439833"/>
              <a:gd name="connsiteX1" fmla="*/ 5304970 w 5867400"/>
              <a:gd name="connsiteY1" fmla="*/ 0 h 2439833"/>
              <a:gd name="connsiteX2" fmla="*/ 5867400 w 5867400"/>
              <a:gd name="connsiteY2" fmla="*/ 562430 h 2439833"/>
              <a:gd name="connsiteX3" fmla="*/ 5867400 w 5867400"/>
              <a:gd name="connsiteY3" fmla="*/ 2439833 h 2439833"/>
              <a:gd name="connsiteX4" fmla="*/ 0 w 5867400"/>
              <a:gd name="connsiteY4" fmla="*/ 2439833 h 243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2439833">
                <a:moveTo>
                  <a:pt x="0" y="0"/>
                </a:moveTo>
                <a:lnTo>
                  <a:pt x="5304970" y="0"/>
                </a:lnTo>
                <a:cubicBezTo>
                  <a:pt x="5615592" y="0"/>
                  <a:pt x="5867400" y="251808"/>
                  <a:pt x="5867400" y="562430"/>
                </a:cubicBezTo>
                <a:lnTo>
                  <a:pt x="5867400" y="2439833"/>
                </a:lnTo>
                <a:lnTo>
                  <a:pt x="0" y="24398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err="1">
              <a:latin typeface="Lyon Display Regular" panose="0200060308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2B183-82DE-4594-89B5-32EAC00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1083"/>
            <a:ext cx="5867400" cy="2439833"/>
          </a:xfrm>
          <a:custGeom>
            <a:avLst/>
            <a:gdLst>
              <a:gd name="connsiteX0" fmla="*/ 562479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62479 w 5867400"/>
              <a:gd name="connsiteY8" fmla="*/ 0 h 2439833"/>
              <a:gd name="connsiteX0" fmla="*/ 562479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62479 w 5867400"/>
              <a:gd name="connsiteY8" fmla="*/ 0 h 2439833"/>
              <a:gd name="connsiteX0" fmla="*/ 504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04 w 5867400"/>
              <a:gd name="connsiteY8" fmla="*/ 0 h 243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7400" h="2439833">
                <a:moveTo>
                  <a:pt x="504" y="0"/>
                </a:moveTo>
                <a:lnTo>
                  <a:pt x="5304921" y="0"/>
                </a:lnTo>
                <a:cubicBezTo>
                  <a:pt x="5615570" y="0"/>
                  <a:pt x="5867400" y="251830"/>
                  <a:pt x="5867400" y="562479"/>
                </a:cubicBezTo>
                <a:lnTo>
                  <a:pt x="5867400" y="2439833"/>
                </a:lnTo>
                <a:lnTo>
                  <a:pt x="5867400" y="2439833"/>
                </a:lnTo>
                <a:lnTo>
                  <a:pt x="0" y="2439833"/>
                </a:lnTo>
                <a:lnTo>
                  <a:pt x="0" y="2439833"/>
                </a:lnTo>
                <a:lnTo>
                  <a:pt x="0" y="562479"/>
                </a:lnTo>
                <a:lnTo>
                  <a:pt x="504" y="0"/>
                </a:lnTo>
                <a:close/>
              </a:path>
            </a:pathLst>
          </a:custGeom>
          <a:noFill/>
        </p:spPr>
        <p:txBody>
          <a:bodyPr lIns="457200" tIns="457200" rIns="457200" bIns="365760" anchor="t"/>
          <a:lstStyle>
            <a:lvl1pPr>
              <a:defRPr sz="32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1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92">
          <p15:clr>
            <a:srgbClr val="C35EA4"/>
          </p15:clr>
        </p15:guide>
        <p15:guide id="2" orient="horz" pos="2928">
          <p15:clr>
            <a:srgbClr val="C35EA4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spcAft>
                <a:spcPts val="1800"/>
              </a:spcAft>
              <a:defRPr sz="4000">
                <a:solidFill>
                  <a:schemeClr val="accent3"/>
                </a:solidFill>
              </a:defRPr>
            </a:lvl1pPr>
            <a:lvl2pPr marL="571500" indent="-571500">
              <a:buFont typeface="+mj-lt"/>
              <a:buAutoNum type="arabicPeriod"/>
              <a:defRPr sz="3200">
                <a:solidFill>
                  <a:schemeClr val="accent3"/>
                </a:solidFill>
              </a:defRPr>
            </a:lvl2pPr>
            <a:lvl3pPr marL="858838" indent="-234950">
              <a:buFont typeface="Arial" panose="020B0604020202020204" pitchFamily="34" charset="0"/>
              <a:buChar char="‒"/>
              <a:defRPr sz="2000">
                <a:solidFill>
                  <a:schemeClr val="accent3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A654140-8E17-4972-B30E-794F7EA0C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7603786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820127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40" Type="http://schemas.openxmlformats.org/officeDocument/2006/relationships/theme" Target="../theme/theme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81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9" Type="http://schemas.openxmlformats.org/officeDocument/2006/relationships/slideLayout" Target="../slideLayouts/slideLayout121.xml"/><Relationship Id="rId21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16.xml"/><Relationship Id="rId42" Type="http://schemas.openxmlformats.org/officeDocument/2006/relationships/image" Target="../media/image10.svg"/><Relationship Id="rId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1.xml"/><Relationship Id="rId41" Type="http://schemas.openxmlformats.org/officeDocument/2006/relationships/image" Target="../media/image9.png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32" Type="http://schemas.openxmlformats.org/officeDocument/2006/relationships/slideLayout" Target="../slideLayouts/slideLayout114.xml"/><Relationship Id="rId37" Type="http://schemas.openxmlformats.org/officeDocument/2006/relationships/slideLayout" Target="../slideLayouts/slideLayout119.xml"/><Relationship Id="rId40" Type="http://schemas.openxmlformats.org/officeDocument/2006/relationships/theme" Target="../theme/theme5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10.xml"/><Relationship Id="rId36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31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12.xml"/><Relationship Id="rId35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33" Type="http://schemas.openxmlformats.org/officeDocument/2006/relationships/slideLayout" Target="../slideLayouts/slideLayout115.xml"/><Relationship Id="rId38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1DEA81E-1361-4B29-8E10-5C8B66C1BA32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10" r:id="rId18"/>
    <p:sldLayoutId id="2147483715" r:id="rId19"/>
    <p:sldLayoutId id="2147483707" r:id="rId20"/>
    <p:sldLayoutId id="2147483708" r:id="rId21"/>
    <p:sldLayoutId id="2147483709" r:id="rId22"/>
    <p:sldLayoutId id="2147483711" r:id="rId23"/>
    <p:sldLayoutId id="2147483712" r:id="rId24"/>
    <p:sldLayoutId id="2147483713" r:id="rId25"/>
    <p:sldLayoutId id="2147483729" r:id="rId26"/>
    <p:sldLayoutId id="2147483714" r:id="rId27"/>
    <p:sldLayoutId id="2147483716" r:id="rId28"/>
    <p:sldLayoutId id="2147483717" r:id="rId29"/>
    <p:sldLayoutId id="2147483718" r:id="rId30"/>
    <p:sldLayoutId id="2147483719" r:id="rId31"/>
    <p:sldLayoutId id="2147483720" r:id="rId32"/>
    <p:sldLayoutId id="2147483721" r:id="rId33"/>
    <p:sldLayoutId id="2147483722" r:id="rId34"/>
    <p:sldLayoutId id="2147483723" r:id="rId35"/>
    <p:sldLayoutId id="2147483724" r:id="rId36"/>
    <p:sldLayoutId id="2147483725" r:id="rId37"/>
    <p:sldLayoutId id="2147483726" r:id="rId38"/>
    <p:sldLayoutId id="2147483727" r:id="rId3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bg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1DEA81E-1361-4B29-8E10-5C8B66C1BA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bg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1DEA81E-1361-4B29-8E10-5C8B66C1BA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1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bg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1DEA81E-1361-4B29-8E10-5C8B66C1BA32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  <p:sldLayoutId id="2147484140" r:id="rId13"/>
    <p:sldLayoutId id="2147484141" r:id="rId14"/>
    <p:sldLayoutId id="2147484142" r:id="rId15"/>
    <p:sldLayoutId id="2147484143" r:id="rId16"/>
    <p:sldLayoutId id="2147484144" r:id="rId17"/>
    <p:sldLayoutId id="2147484145" r:id="rId18"/>
    <p:sldLayoutId id="2147484146" r:id="rId19"/>
    <p:sldLayoutId id="2147484147" r:id="rId20"/>
    <p:sldLayoutId id="2147484148" r:id="rId21"/>
    <p:sldLayoutId id="2147484149" r:id="rId22"/>
    <p:sldLayoutId id="2147484150" r:id="rId23"/>
    <p:sldLayoutId id="2147484151" r:id="rId24"/>
    <p:sldLayoutId id="2147484152" r:id="rId25"/>
    <p:sldLayoutId id="2147484153" r:id="rId26"/>
    <p:sldLayoutId id="2147484154" r:id="rId27"/>
    <p:sldLayoutId id="2147484155" r:id="rId28"/>
    <p:sldLayoutId id="2147484156" r:id="rId29"/>
    <p:sldLayoutId id="2147484157" r:id="rId30"/>
    <p:sldLayoutId id="2147484158" r:id="rId31"/>
    <p:sldLayoutId id="2147484159" r:id="rId32"/>
    <p:sldLayoutId id="2147484160" r:id="rId33"/>
    <p:sldLayoutId id="2147484161" r:id="rId34"/>
    <p:sldLayoutId id="2147484162" r:id="rId35"/>
    <p:sldLayoutId id="2147484163" r:id="rId36"/>
    <p:sldLayoutId id="2147484164" r:id="rId37"/>
    <p:sldLayoutId id="2147484165" r:id="rId38"/>
    <p:sldLayoutId id="2147484166" r:id="rId3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bg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  <p:sldLayoutId id="2147484180" r:id="rId13"/>
    <p:sldLayoutId id="2147484181" r:id="rId14"/>
    <p:sldLayoutId id="2147484182" r:id="rId15"/>
    <p:sldLayoutId id="2147484183" r:id="rId16"/>
    <p:sldLayoutId id="2147484184" r:id="rId17"/>
    <p:sldLayoutId id="2147484185" r:id="rId18"/>
    <p:sldLayoutId id="2147484186" r:id="rId19"/>
    <p:sldLayoutId id="2147484187" r:id="rId20"/>
    <p:sldLayoutId id="2147484188" r:id="rId21"/>
    <p:sldLayoutId id="2147484189" r:id="rId22"/>
    <p:sldLayoutId id="2147484190" r:id="rId23"/>
    <p:sldLayoutId id="2147484191" r:id="rId24"/>
    <p:sldLayoutId id="2147484192" r:id="rId25"/>
    <p:sldLayoutId id="2147484193" r:id="rId26"/>
    <p:sldLayoutId id="2147484194" r:id="rId27"/>
    <p:sldLayoutId id="2147484195" r:id="rId28"/>
    <p:sldLayoutId id="2147484196" r:id="rId29"/>
    <p:sldLayoutId id="2147484197" r:id="rId30"/>
    <p:sldLayoutId id="2147484198" r:id="rId31"/>
    <p:sldLayoutId id="2147484199" r:id="rId32"/>
    <p:sldLayoutId id="2147484200" r:id="rId33"/>
    <p:sldLayoutId id="2147484201" r:id="rId34"/>
    <p:sldLayoutId id="2147484202" r:id="rId35"/>
    <p:sldLayoutId id="2147484203" r:id="rId36"/>
    <p:sldLayoutId id="2147484204" r:id="rId37"/>
    <p:sldLayoutId id="2147484205" r:id="rId38"/>
    <p:sldLayoutId id="2147484206" r:id="rId3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D97A-7E80-40F9-ADC9-50B04851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Period at a Glance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6101B-1EF2-413B-8E1F-06EFC745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3ADAC-8327-4BBD-B52A-84D46F5795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Represents Data from January 1, 2019 through December 31, 2019</a:t>
            </a:r>
          </a:p>
          <a:p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A2B8A80-CAED-452A-B4BB-8F47C7DD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72556"/>
              </p:ext>
            </p:extLst>
          </p:nvPr>
        </p:nvGraphicFramePr>
        <p:xfrm>
          <a:off x="457199" y="2540723"/>
          <a:ext cx="1127599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8999">
                  <a:extLst>
                    <a:ext uri="{9D8B030D-6E8A-4147-A177-3AD203B41FA5}">
                      <a16:colId xmlns:a16="http://schemas.microsoft.com/office/drawing/2014/main" val="4140111479"/>
                    </a:ext>
                  </a:extLst>
                </a:gridCol>
                <a:gridCol w="2818999">
                  <a:extLst>
                    <a:ext uri="{9D8B030D-6E8A-4147-A177-3AD203B41FA5}">
                      <a16:colId xmlns:a16="http://schemas.microsoft.com/office/drawing/2014/main" val="21631441"/>
                    </a:ext>
                  </a:extLst>
                </a:gridCol>
                <a:gridCol w="2818999">
                  <a:extLst>
                    <a:ext uri="{9D8B030D-6E8A-4147-A177-3AD203B41FA5}">
                      <a16:colId xmlns:a16="http://schemas.microsoft.com/office/drawing/2014/main" val="3108041718"/>
                    </a:ext>
                  </a:extLst>
                </a:gridCol>
                <a:gridCol w="2818999">
                  <a:extLst>
                    <a:ext uri="{9D8B030D-6E8A-4147-A177-3AD203B41FA5}">
                      <a16:colId xmlns:a16="http://schemas.microsoft.com/office/drawing/2014/main" val="190543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Total Paid Claims</a:t>
                      </a:r>
                      <a:endParaRPr lang="en-US" b="1" baseline="30000">
                        <a:solidFill>
                          <a:schemeClr val="accent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Open Claims</a:t>
                      </a:r>
                      <a:endParaRPr lang="en-US" b="1" baseline="30000">
                        <a:solidFill>
                          <a:schemeClr val="accent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Average Enrollment</a:t>
                      </a:r>
                      <a:endParaRPr lang="en-US" b="1" baseline="30000">
                        <a:solidFill>
                          <a:schemeClr val="accent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Average Claim Duration</a:t>
                      </a:r>
                      <a:endParaRPr lang="en-US" b="1" baseline="30000">
                        <a:solidFill>
                          <a:schemeClr val="accent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6748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3,336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79137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6EC583F-CAFF-4852-BA65-183D21563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65533"/>
              </p:ext>
            </p:extLst>
          </p:nvPr>
        </p:nvGraphicFramePr>
        <p:xfrm>
          <a:off x="457199" y="4530267"/>
          <a:ext cx="11276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5200">
                  <a:extLst>
                    <a:ext uri="{9D8B030D-6E8A-4147-A177-3AD203B41FA5}">
                      <a16:colId xmlns:a16="http://schemas.microsoft.com/office/drawing/2014/main" val="4140111479"/>
                    </a:ext>
                  </a:extLst>
                </a:gridCol>
                <a:gridCol w="2255200">
                  <a:extLst>
                    <a:ext uri="{9D8B030D-6E8A-4147-A177-3AD203B41FA5}">
                      <a16:colId xmlns:a16="http://schemas.microsoft.com/office/drawing/2014/main" val="2824607114"/>
                    </a:ext>
                  </a:extLst>
                </a:gridCol>
                <a:gridCol w="2255200">
                  <a:extLst>
                    <a:ext uri="{9D8B030D-6E8A-4147-A177-3AD203B41FA5}">
                      <a16:colId xmlns:a16="http://schemas.microsoft.com/office/drawing/2014/main" val="2040260701"/>
                    </a:ext>
                  </a:extLst>
                </a:gridCol>
                <a:gridCol w="2255200">
                  <a:extLst>
                    <a:ext uri="{9D8B030D-6E8A-4147-A177-3AD203B41FA5}">
                      <a16:colId xmlns:a16="http://schemas.microsoft.com/office/drawing/2014/main" val="2749963244"/>
                    </a:ext>
                  </a:extLst>
                </a:gridCol>
                <a:gridCol w="2255200">
                  <a:extLst>
                    <a:ext uri="{9D8B030D-6E8A-4147-A177-3AD203B41FA5}">
                      <a16:colId xmlns:a16="http://schemas.microsoft.com/office/drawing/2014/main" val="190543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Maternity</a:t>
                      </a:r>
                      <a:endParaRPr lang="en-US" b="1" baseline="30000">
                        <a:solidFill>
                          <a:schemeClr val="accent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Complications of Pregnancy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Musculoskeletal</a:t>
                      </a:r>
                      <a:endParaRPr lang="en-US" b="1" baseline="30000">
                        <a:solidFill>
                          <a:schemeClr val="accent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Injury and Poisoning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Neoplasms</a:t>
                      </a:r>
                      <a:endParaRPr lang="en-US" b="1" baseline="30000">
                        <a:solidFill>
                          <a:schemeClr val="accent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6748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27</a:t>
                      </a:r>
                    </a:p>
                    <a:p>
                      <a:pPr algn="ctr"/>
                      <a:r>
                        <a:rPr lang="en-US" sz="1800" b="1"/>
                        <a:t>24.2%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16</a:t>
                      </a:r>
                    </a:p>
                    <a:p>
                      <a:pPr algn="ctr"/>
                      <a:r>
                        <a:rPr lang="en-US" sz="1800" b="1"/>
                        <a:t>14.3%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15</a:t>
                      </a:r>
                    </a:p>
                    <a:p>
                      <a:pPr algn="ctr"/>
                      <a:r>
                        <a:rPr lang="en-US" sz="1800" b="1"/>
                        <a:t>13.7%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11</a:t>
                      </a:r>
                    </a:p>
                    <a:p>
                      <a:pPr algn="ctr"/>
                      <a:r>
                        <a:rPr lang="en-US" sz="1800" b="1"/>
                        <a:t>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7</a:t>
                      </a:r>
                    </a:p>
                    <a:p>
                      <a:pPr algn="ctr"/>
                      <a:r>
                        <a:rPr lang="en-US" sz="1800" b="1"/>
                        <a:t>6.3%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7913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BBF5D7-7866-4DAA-AB97-CA1F445F43CE}"/>
              </a:ext>
            </a:extLst>
          </p:cNvPr>
          <p:cNvSpPr txBox="1"/>
          <p:nvPr/>
        </p:nvSpPr>
        <p:spPr>
          <a:xfrm>
            <a:off x="457199" y="4055606"/>
            <a:ext cx="11275997" cy="474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/>
              <a:t>Top 5 Diagnoses by Claim 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3108ED-2D25-44D9-823C-A8905BF56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3355" y="1802039"/>
            <a:ext cx="685800" cy="6858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73F3EFE-DFF5-4B22-A62F-4B71995A12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2847" y="1802039"/>
            <a:ext cx="685800" cy="6858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0541A3E-4ED6-494B-AB34-B746C8EB4B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77207" y="1828481"/>
            <a:ext cx="685800" cy="6858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1441070-6170-4FA7-8282-0B1B908C3D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8993" y="1828481"/>
            <a:ext cx="68580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873691-8141-4CC3-BD48-3DC5FD6D013A}"/>
              </a:ext>
            </a:extLst>
          </p:cNvPr>
          <p:cNvSpPr txBox="1"/>
          <p:nvPr/>
        </p:nvSpPr>
        <p:spPr>
          <a:xfrm>
            <a:off x="1501542" y="5346062"/>
            <a:ext cx="10000648" cy="135809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1400" b="1">
                <a:solidFill>
                  <a:schemeClr val="accent1"/>
                </a:solidFill>
              </a:rPr>
              <a:t>Definitions &amp; Calculations</a:t>
            </a:r>
          </a:p>
          <a:p>
            <a:pPr algn="l"/>
            <a:r>
              <a:rPr lang="en-US" sz="1200" b="1"/>
              <a:t>Open Claims </a:t>
            </a:r>
            <a:r>
              <a:rPr lang="en-US" sz="1200"/>
              <a:t>– Claims not closed</a:t>
            </a:r>
          </a:p>
        </p:txBody>
      </p:sp>
    </p:spTree>
    <p:extLst>
      <p:ext uri="{BB962C8B-B14F-4D97-AF65-F5344CB8AC3E}">
        <p14:creationId xmlns:p14="http://schemas.microsoft.com/office/powerpoint/2010/main" val="360771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F0098A-EDBB-4127-834C-32100F6E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Term Disability Utilization and Experience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34F29-C9BE-49F1-A92B-17877384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178197-9245-4F8F-8862-A83571D176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Represents Data from January 1, 2017 through December 31, 2019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577C88-088B-4ACB-84C3-E6FB9F799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1849"/>
              </p:ext>
            </p:extLst>
          </p:nvPr>
        </p:nvGraphicFramePr>
        <p:xfrm>
          <a:off x="3001010" y="2090885"/>
          <a:ext cx="6189980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27816582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86743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37042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30845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539887"/>
                    </a:ext>
                  </a:extLst>
                </a:gridCol>
              </a:tblGrid>
              <a:tr h="154015">
                <a:tc>
                  <a:txBody>
                    <a:bodyPr/>
                    <a:lstStyle/>
                    <a:p>
                      <a:r>
                        <a:rPr lang="en-US" sz="1200"/>
                        <a:t>Date Range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1/1/2017</a:t>
                      </a:r>
                      <a:br>
                        <a:rPr lang="en-US" sz="1200"/>
                      </a:br>
                      <a:r>
                        <a:rPr lang="en-US" sz="1200"/>
                        <a:t>12/31/2017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1/1/2018</a:t>
                      </a:r>
                      <a:br>
                        <a:rPr lang="en-US" sz="1200"/>
                      </a:br>
                      <a:r>
                        <a:rPr lang="en-US" sz="1200"/>
                        <a:t>12/31/2018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1/1/2019</a:t>
                      </a:r>
                      <a:br>
                        <a:rPr lang="en-US" sz="1200"/>
                      </a:br>
                      <a:r>
                        <a:rPr lang="en-US" sz="1200"/>
                        <a:t>12/31/2019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Total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4118921"/>
                  </a:ext>
                </a:extLst>
              </a:tr>
              <a:tr h="124924">
                <a:tc>
                  <a:txBody>
                    <a:bodyPr/>
                    <a:lstStyle/>
                    <a:p>
                      <a:r>
                        <a:rPr lang="en-US" sz="1200"/>
                        <a:t>Paid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$327,123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$341,311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$457,138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/>
                        <a:t>$1,125,572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5883"/>
                  </a:ext>
                </a:extLst>
              </a:tr>
              <a:tr h="124924">
                <a:tc>
                  <a:txBody>
                    <a:bodyPr/>
                    <a:lstStyle/>
                    <a:p>
                      <a:r>
                        <a:rPr lang="en-US" sz="1200"/>
                        <a:t>Constant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$467,318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$487,587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$457,138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/>
                        <a:t>$1,412,043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33331"/>
                  </a:ext>
                </a:extLst>
              </a:tr>
              <a:tr h="124924">
                <a:tc>
                  <a:txBody>
                    <a:bodyPr/>
                    <a:lstStyle/>
                    <a:p>
                      <a:r>
                        <a:rPr lang="en-US" sz="1200"/>
                        <a:t>Open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708461"/>
                  </a:ext>
                </a:extLst>
              </a:tr>
              <a:tr h="124924">
                <a:tc>
                  <a:txBody>
                    <a:bodyPr/>
                    <a:lstStyle/>
                    <a:p>
                      <a:r>
                        <a:rPr lang="en-US" sz="1200"/>
                        <a:t>Total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/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48565"/>
                  </a:ext>
                </a:extLst>
              </a:tr>
              <a:tr h="124924">
                <a:tc>
                  <a:txBody>
                    <a:bodyPr/>
                    <a:lstStyle/>
                    <a:p>
                      <a:r>
                        <a:rPr lang="en-US" sz="1200"/>
                        <a:t>Paid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$160,111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$190,776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$274,227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/>
                        <a:t>$625,114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89764"/>
                  </a:ext>
                </a:extLst>
              </a:tr>
              <a:tr h="124924">
                <a:tc>
                  <a:txBody>
                    <a:bodyPr/>
                    <a:lstStyle/>
                    <a:p>
                      <a:r>
                        <a:rPr lang="en-US" sz="1200"/>
                        <a:t>Incurred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$160,111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$190,776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$323,828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/>
                        <a:t>$674,715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96317"/>
                  </a:ext>
                </a:extLst>
              </a:tr>
              <a:tr h="124924">
                <a:tc>
                  <a:txBody>
                    <a:bodyPr/>
                    <a:lstStyle/>
                    <a:p>
                      <a:r>
                        <a:rPr lang="en-US" sz="1200"/>
                        <a:t>Incurred Loss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/>
                        <a:t>59.9%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16679"/>
                  </a:ext>
                </a:extLst>
              </a:tr>
              <a:tr h="124924">
                <a:tc>
                  <a:txBody>
                    <a:bodyPr/>
                    <a:lstStyle/>
                    <a:p>
                      <a:r>
                        <a:rPr lang="en-US" sz="1200"/>
                        <a:t>Constant Incurred Loss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/>
                        <a:t>47.8%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732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6B03C2-B638-41AC-BAA5-C37CE9B14E3D}"/>
              </a:ext>
            </a:extLst>
          </p:cNvPr>
          <p:cNvSpPr txBox="1"/>
          <p:nvPr/>
        </p:nvSpPr>
        <p:spPr>
          <a:xfrm>
            <a:off x="1501542" y="5346062"/>
            <a:ext cx="10000648" cy="135809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1400" b="1">
                <a:solidFill>
                  <a:schemeClr val="accent1"/>
                </a:solidFill>
              </a:rPr>
              <a:t>Definitions &amp; Calculations</a:t>
            </a:r>
          </a:p>
          <a:p>
            <a:pPr algn="l"/>
            <a:r>
              <a:rPr lang="en-US" sz="1200" b="1"/>
              <a:t>Loss Ratio </a:t>
            </a:r>
            <a:r>
              <a:rPr lang="en-US" sz="1200"/>
              <a:t>– Definition</a:t>
            </a:r>
          </a:p>
        </p:txBody>
      </p:sp>
    </p:spTree>
    <p:extLst>
      <p:ext uri="{BB962C8B-B14F-4D97-AF65-F5344CB8AC3E}">
        <p14:creationId xmlns:p14="http://schemas.microsoft.com/office/powerpoint/2010/main" val="338895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A0C1-8A02-4138-A671-9A2564A3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Claims by Top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E46F6-0F97-4CB2-A93F-EA6E2978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Effra" panose="020B06030202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ea typeface="Tahoma" panose="020B0604030504040204" pitchFamily="34" charset="0"/>
                <a:cs typeface="Effra" panose="020B0603020203020204" pitchFamily="34" charset="0"/>
              </a:rPr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05793-4BAE-4F9B-AEBF-3886FCB7A7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Represents Data from January 1, 2019 through December 31, 2019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7DADA-6B5B-434E-8E95-80CC363FE44F}"/>
              </a:ext>
            </a:extLst>
          </p:cNvPr>
          <p:cNvSpPr/>
          <p:nvPr/>
        </p:nvSpPr>
        <p:spPr>
          <a:xfrm>
            <a:off x="502700" y="5003725"/>
            <a:ext cx="1123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Effra" panose="020B0603020203020204" pitchFamily="34" charset="0"/>
              </a:rPr>
              <a:t>Site #1 represents 18.5% of the population, and 27% of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Effra" panose="020B0603020203020204" pitchFamily="34" charset="0"/>
              </a:rPr>
              <a:t>Site #2 represents 12.4% of the population and 18% of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Effra" panose="020B0603020203020204" pitchFamily="34" charset="0"/>
              </a:rPr>
              <a:t>Site #3 represents 16.7% of the population, but only 12% of claims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F676852-74C6-4D1A-A24D-773E4460D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319827"/>
              </p:ext>
            </p:extLst>
          </p:nvPr>
        </p:nvGraphicFramePr>
        <p:xfrm>
          <a:off x="6524271" y="1562099"/>
          <a:ext cx="5358289" cy="2904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518E194-6136-4CEB-8896-25935E1F1594}"/>
              </a:ext>
            </a:extLst>
          </p:cNvPr>
          <p:cNvGrpSpPr>
            <a:grpSpLocks noChangeAspect="1"/>
          </p:cNvGrpSpPr>
          <p:nvPr/>
        </p:nvGrpSpPr>
        <p:grpSpPr>
          <a:xfrm>
            <a:off x="580749" y="1932890"/>
            <a:ext cx="5250754" cy="2162878"/>
            <a:chOff x="-268175" y="1828750"/>
            <a:chExt cx="9779727" cy="4028440"/>
          </a:xfrm>
          <a:solidFill>
            <a:srgbClr val="A7A8AA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70014F-2118-480A-B3DD-D59EC6EE8814}"/>
                </a:ext>
              </a:extLst>
            </p:cNvPr>
            <p:cNvSpPr txBox="1"/>
            <p:nvPr/>
          </p:nvSpPr>
          <p:spPr>
            <a:xfrm>
              <a:off x="5637213" y="3994090"/>
              <a:ext cx="1058128" cy="355600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300">
                  <a:solidFill>
                    <a:schemeClr val="bg1"/>
                  </a:solidFill>
                </a:rPr>
                <a:t>Why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705847-F017-40AD-8FE7-9CF630C4709D}"/>
                </a:ext>
              </a:extLst>
            </p:cNvPr>
            <p:cNvSpPr txBox="1"/>
            <p:nvPr/>
          </p:nvSpPr>
          <p:spPr>
            <a:xfrm>
              <a:off x="5637213" y="2203141"/>
              <a:ext cx="1058128" cy="355600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300">
                  <a:solidFill>
                    <a:schemeClr val="bg1"/>
                  </a:solidFill>
                </a:rPr>
                <a:t>Two</a:t>
              </a:r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9B52B760-700C-4038-A515-837958CD5C6C}"/>
                </a:ext>
              </a:extLst>
            </p:cNvPr>
            <p:cNvSpPr/>
            <p:nvPr/>
          </p:nvSpPr>
          <p:spPr>
            <a:xfrm>
              <a:off x="4261765" y="2653929"/>
              <a:ext cx="889795" cy="693828"/>
            </a:xfrm>
            <a:custGeom>
              <a:avLst/>
              <a:gdLst>
                <a:gd name="connsiteX0" fmla="*/ 956462 w 960895"/>
                <a:gd name="connsiteY0" fmla="*/ 405663 h 749269"/>
                <a:gd name="connsiteX1" fmla="*/ 955890 w 960895"/>
                <a:gd name="connsiteY1" fmla="*/ 427398 h 749269"/>
                <a:gd name="connsiteX2" fmla="*/ 955318 w 960895"/>
                <a:gd name="connsiteY2" fmla="*/ 448561 h 749269"/>
                <a:gd name="connsiteX3" fmla="*/ 954746 w 960895"/>
                <a:gd name="connsiteY3" fmla="*/ 470295 h 749269"/>
                <a:gd name="connsiteX4" fmla="*/ 954174 w 960895"/>
                <a:gd name="connsiteY4" fmla="*/ 492030 h 749269"/>
                <a:gd name="connsiteX5" fmla="*/ 953603 w 960895"/>
                <a:gd name="connsiteY5" fmla="*/ 513764 h 749269"/>
                <a:gd name="connsiteX6" fmla="*/ 953030 w 960895"/>
                <a:gd name="connsiteY6" fmla="*/ 535499 h 749269"/>
                <a:gd name="connsiteX7" fmla="*/ 952459 w 960895"/>
                <a:gd name="connsiteY7" fmla="*/ 557233 h 749269"/>
                <a:gd name="connsiteX8" fmla="*/ 951886 w 960895"/>
                <a:gd name="connsiteY8" fmla="*/ 578968 h 749269"/>
                <a:gd name="connsiteX9" fmla="*/ 951315 w 960895"/>
                <a:gd name="connsiteY9" fmla="*/ 600702 h 749269"/>
                <a:gd name="connsiteX10" fmla="*/ 950743 w 960895"/>
                <a:gd name="connsiteY10" fmla="*/ 622437 h 749269"/>
                <a:gd name="connsiteX11" fmla="*/ 950171 w 960895"/>
                <a:gd name="connsiteY11" fmla="*/ 644171 h 749269"/>
                <a:gd name="connsiteX12" fmla="*/ 949599 w 960895"/>
                <a:gd name="connsiteY12" fmla="*/ 665906 h 749269"/>
                <a:gd name="connsiteX13" fmla="*/ 949027 w 960895"/>
                <a:gd name="connsiteY13" fmla="*/ 687640 h 749269"/>
                <a:gd name="connsiteX14" fmla="*/ 948455 w 960895"/>
                <a:gd name="connsiteY14" fmla="*/ 709375 h 749269"/>
                <a:gd name="connsiteX15" fmla="*/ 945595 w 960895"/>
                <a:gd name="connsiteY15" fmla="*/ 728250 h 749269"/>
                <a:gd name="connsiteX16" fmla="*/ 945023 w 960895"/>
                <a:gd name="connsiteY16" fmla="*/ 749984 h 749269"/>
                <a:gd name="connsiteX17" fmla="*/ 923861 w 960895"/>
                <a:gd name="connsiteY17" fmla="*/ 749412 h 749269"/>
                <a:gd name="connsiteX18" fmla="*/ 902698 w 960895"/>
                <a:gd name="connsiteY18" fmla="*/ 748840 h 749269"/>
                <a:gd name="connsiteX19" fmla="*/ 881535 w 960895"/>
                <a:gd name="connsiteY19" fmla="*/ 748268 h 749269"/>
                <a:gd name="connsiteX20" fmla="*/ 860373 w 960895"/>
                <a:gd name="connsiteY20" fmla="*/ 747124 h 749269"/>
                <a:gd name="connsiteX21" fmla="*/ 839210 w 960895"/>
                <a:gd name="connsiteY21" fmla="*/ 745980 h 749269"/>
                <a:gd name="connsiteX22" fmla="*/ 818048 w 960895"/>
                <a:gd name="connsiteY22" fmla="*/ 744836 h 749269"/>
                <a:gd name="connsiteX23" fmla="*/ 796885 w 960895"/>
                <a:gd name="connsiteY23" fmla="*/ 743693 h 749269"/>
                <a:gd name="connsiteX24" fmla="*/ 775722 w 960895"/>
                <a:gd name="connsiteY24" fmla="*/ 742549 h 749269"/>
                <a:gd name="connsiteX25" fmla="*/ 754560 w 960895"/>
                <a:gd name="connsiteY25" fmla="*/ 741405 h 749269"/>
                <a:gd name="connsiteX26" fmla="*/ 733397 w 960895"/>
                <a:gd name="connsiteY26" fmla="*/ 740261 h 749269"/>
                <a:gd name="connsiteX27" fmla="*/ 712235 w 960895"/>
                <a:gd name="connsiteY27" fmla="*/ 739117 h 749269"/>
                <a:gd name="connsiteX28" fmla="*/ 691072 w 960895"/>
                <a:gd name="connsiteY28" fmla="*/ 737973 h 749269"/>
                <a:gd name="connsiteX29" fmla="*/ 669910 w 960895"/>
                <a:gd name="connsiteY29" fmla="*/ 736829 h 749269"/>
                <a:gd name="connsiteX30" fmla="*/ 648747 w 960895"/>
                <a:gd name="connsiteY30" fmla="*/ 735685 h 749269"/>
                <a:gd name="connsiteX31" fmla="*/ 627584 w 960895"/>
                <a:gd name="connsiteY31" fmla="*/ 734541 h 749269"/>
                <a:gd name="connsiteX32" fmla="*/ 606422 w 960895"/>
                <a:gd name="connsiteY32" fmla="*/ 733397 h 749269"/>
                <a:gd name="connsiteX33" fmla="*/ 585259 w 960895"/>
                <a:gd name="connsiteY33" fmla="*/ 732253 h 749269"/>
                <a:gd name="connsiteX34" fmla="*/ 564097 w 960895"/>
                <a:gd name="connsiteY34" fmla="*/ 731109 h 749269"/>
                <a:gd name="connsiteX35" fmla="*/ 542934 w 960895"/>
                <a:gd name="connsiteY35" fmla="*/ 729965 h 749269"/>
                <a:gd name="connsiteX36" fmla="*/ 521772 w 960895"/>
                <a:gd name="connsiteY36" fmla="*/ 728822 h 749269"/>
                <a:gd name="connsiteX37" fmla="*/ 500609 w 960895"/>
                <a:gd name="connsiteY37" fmla="*/ 727678 h 749269"/>
                <a:gd name="connsiteX38" fmla="*/ 479446 w 960895"/>
                <a:gd name="connsiteY38" fmla="*/ 726534 h 749269"/>
                <a:gd name="connsiteX39" fmla="*/ 458284 w 960895"/>
                <a:gd name="connsiteY39" fmla="*/ 725390 h 749269"/>
                <a:gd name="connsiteX40" fmla="*/ 437121 w 960895"/>
                <a:gd name="connsiteY40" fmla="*/ 723674 h 749269"/>
                <a:gd name="connsiteX41" fmla="*/ 415959 w 960895"/>
                <a:gd name="connsiteY41" fmla="*/ 722530 h 749269"/>
                <a:gd name="connsiteX42" fmla="*/ 394796 w 960895"/>
                <a:gd name="connsiteY42" fmla="*/ 720814 h 749269"/>
                <a:gd name="connsiteX43" fmla="*/ 373634 w 960895"/>
                <a:gd name="connsiteY43" fmla="*/ 719098 h 749269"/>
                <a:gd name="connsiteX44" fmla="*/ 352471 w 960895"/>
                <a:gd name="connsiteY44" fmla="*/ 717382 h 749269"/>
                <a:gd name="connsiteX45" fmla="*/ 331308 w 960895"/>
                <a:gd name="connsiteY45" fmla="*/ 715666 h 749269"/>
                <a:gd name="connsiteX46" fmla="*/ 310146 w 960895"/>
                <a:gd name="connsiteY46" fmla="*/ 713951 h 749269"/>
                <a:gd name="connsiteX47" fmla="*/ 288983 w 960895"/>
                <a:gd name="connsiteY47" fmla="*/ 712235 h 749269"/>
                <a:gd name="connsiteX48" fmla="*/ 267821 w 960895"/>
                <a:gd name="connsiteY48" fmla="*/ 710519 h 749269"/>
                <a:gd name="connsiteX49" fmla="*/ 251234 w 960895"/>
                <a:gd name="connsiteY49" fmla="*/ 709375 h 749269"/>
                <a:gd name="connsiteX50" fmla="*/ 234075 w 960895"/>
                <a:gd name="connsiteY50" fmla="*/ 707659 h 749269"/>
                <a:gd name="connsiteX51" fmla="*/ 217488 w 960895"/>
                <a:gd name="connsiteY51" fmla="*/ 706515 h 749269"/>
                <a:gd name="connsiteX52" fmla="*/ 200329 w 960895"/>
                <a:gd name="connsiteY52" fmla="*/ 704799 h 749269"/>
                <a:gd name="connsiteX53" fmla="*/ 183742 w 960895"/>
                <a:gd name="connsiteY53" fmla="*/ 703655 h 749269"/>
                <a:gd name="connsiteX54" fmla="*/ 167155 w 960895"/>
                <a:gd name="connsiteY54" fmla="*/ 702511 h 749269"/>
                <a:gd name="connsiteX55" fmla="*/ 150569 w 960895"/>
                <a:gd name="connsiteY55" fmla="*/ 700796 h 749269"/>
                <a:gd name="connsiteX56" fmla="*/ 133982 w 960895"/>
                <a:gd name="connsiteY56" fmla="*/ 699652 h 749269"/>
                <a:gd name="connsiteX57" fmla="*/ 117395 w 960895"/>
                <a:gd name="connsiteY57" fmla="*/ 697936 h 749269"/>
                <a:gd name="connsiteX58" fmla="*/ 100808 w 960895"/>
                <a:gd name="connsiteY58" fmla="*/ 696220 h 749269"/>
                <a:gd name="connsiteX59" fmla="*/ 84221 w 960895"/>
                <a:gd name="connsiteY59" fmla="*/ 694504 h 749269"/>
                <a:gd name="connsiteX60" fmla="*/ 67634 w 960895"/>
                <a:gd name="connsiteY60" fmla="*/ 692788 h 749269"/>
                <a:gd name="connsiteX61" fmla="*/ 51047 w 960895"/>
                <a:gd name="connsiteY61" fmla="*/ 691072 h 749269"/>
                <a:gd name="connsiteX62" fmla="*/ 34460 w 960895"/>
                <a:gd name="connsiteY62" fmla="*/ 689356 h 749269"/>
                <a:gd name="connsiteX63" fmla="*/ 17873 w 960895"/>
                <a:gd name="connsiteY63" fmla="*/ 687640 h 749269"/>
                <a:gd name="connsiteX64" fmla="*/ 1287 w 960895"/>
                <a:gd name="connsiteY64" fmla="*/ 685924 h 749269"/>
                <a:gd name="connsiteX65" fmla="*/ 1287 w 960895"/>
                <a:gd name="connsiteY65" fmla="*/ 685924 h 749269"/>
                <a:gd name="connsiteX66" fmla="*/ 1287 w 960895"/>
                <a:gd name="connsiteY66" fmla="*/ 685924 h 749269"/>
                <a:gd name="connsiteX67" fmla="*/ 1287 w 960895"/>
                <a:gd name="connsiteY67" fmla="*/ 685924 h 749269"/>
                <a:gd name="connsiteX68" fmla="*/ 1287 w 960895"/>
                <a:gd name="connsiteY68" fmla="*/ 685924 h 749269"/>
                <a:gd name="connsiteX69" fmla="*/ 1287 w 960895"/>
                <a:gd name="connsiteY69" fmla="*/ 685924 h 749269"/>
                <a:gd name="connsiteX70" fmla="*/ 1287 w 960895"/>
                <a:gd name="connsiteY70" fmla="*/ 685924 h 749269"/>
                <a:gd name="connsiteX71" fmla="*/ 1287 w 960895"/>
                <a:gd name="connsiteY71" fmla="*/ 685924 h 749269"/>
                <a:gd name="connsiteX72" fmla="*/ 2431 w 960895"/>
                <a:gd name="connsiteY72" fmla="*/ 675057 h 749269"/>
                <a:gd name="connsiteX73" fmla="*/ 3574 w 960895"/>
                <a:gd name="connsiteY73" fmla="*/ 664190 h 749269"/>
                <a:gd name="connsiteX74" fmla="*/ 4718 w 960895"/>
                <a:gd name="connsiteY74" fmla="*/ 653323 h 749269"/>
                <a:gd name="connsiteX75" fmla="*/ 5862 w 960895"/>
                <a:gd name="connsiteY75" fmla="*/ 642455 h 749269"/>
                <a:gd name="connsiteX76" fmla="*/ 7006 w 960895"/>
                <a:gd name="connsiteY76" fmla="*/ 631588 h 749269"/>
                <a:gd name="connsiteX77" fmla="*/ 8150 w 960895"/>
                <a:gd name="connsiteY77" fmla="*/ 620721 h 749269"/>
                <a:gd name="connsiteX78" fmla="*/ 9294 w 960895"/>
                <a:gd name="connsiteY78" fmla="*/ 609854 h 749269"/>
                <a:gd name="connsiteX79" fmla="*/ 10438 w 960895"/>
                <a:gd name="connsiteY79" fmla="*/ 598986 h 749269"/>
                <a:gd name="connsiteX80" fmla="*/ 11582 w 960895"/>
                <a:gd name="connsiteY80" fmla="*/ 588119 h 749269"/>
                <a:gd name="connsiteX81" fmla="*/ 12726 w 960895"/>
                <a:gd name="connsiteY81" fmla="*/ 577252 h 749269"/>
                <a:gd name="connsiteX82" fmla="*/ 13870 w 960895"/>
                <a:gd name="connsiteY82" fmla="*/ 566385 h 749269"/>
                <a:gd name="connsiteX83" fmla="*/ 15014 w 960895"/>
                <a:gd name="connsiteY83" fmla="*/ 555517 h 749269"/>
                <a:gd name="connsiteX84" fmla="*/ 16158 w 960895"/>
                <a:gd name="connsiteY84" fmla="*/ 544650 h 749269"/>
                <a:gd name="connsiteX85" fmla="*/ 17302 w 960895"/>
                <a:gd name="connsiteY85" fmla="*/ 533783 h 749269"/>
                <a:gd name="connsiteX86" fmla="*/ 18445 w 960895"/>
                <a:gd name="connsiteY86" fmla="*/ 522915 h 749269"/>
                <a:gd name="connsiteX87" fmla="*/ 19589 w 960895"/>
                <a:gd name="connsiteY87" fmla="*/ 512048 h 749269"/>
                <a:gd name="connsiteX88" fmla="*/ 22449 w 960895"/>
                <a:gd name="connsiteY88" fmla="*/ 485166 h 749269"/>
                <a:gd name="connsiteX89" fmla="*/ 25309 w 960895"/>
                <a:gd name="connsiteY89" fmla="*/ 458284 h 749269"/>
                <a:gd name="connsiteX90" fmla="*/ 28169 w 960895"/>
                <a:gd name="connsiteY90" fmla="*/ 431402 h 749269"/>
                <a:gd name="connsiteX91" fmla="*/ 31029 w 960895"/>
                <a:gd name="connsiteY91" fmla="*/ 404519 h 749269"/>
                <a:gd name="connsiteX92" fmla="*/ 33888 w 960895"/>
                <a:gd name="connsiteY92" fmla="*/ 377637 h 749269"/>
                <a:gd name="connsiteX93" fmla="*/ 36748 w 960895"/>
                <a:gd name="connsiteY93" fmla="*/ 350755 h 749269"/>
                <a:gd name="connsiteX94" fmla="*/ 39608 w 960895"/>
                <a:gd name="connsiteY94" fmla="*/ 323873 h 749269"/>
                <a:gd name="connsiteX95" fmla="*/ 42468 w 960895"/>
                <a:gd name="connsiteY95" fmla="*/ 297563 h 749269"/>
                <a:gd name="connsiteX96" fmla="*/ 45328 w 960895"/>
                <a:gd name="connsiteY96" fmla="*/ 270680 h 749269"/>
                <a:gd name="connsiteX97" fmla="*/ 48188 w 960895"/>
                <a:gd name="connsiteY97" fmla="*/ 244370 h 749269"/>
                <a:gd name="connsiteX98" fmla="*/ 51047 w 960895"/>
                <a:gd name="connsiteY98" fmla="*/ 218060 h 749269"/>
                <a:gd name="connsiteX99" fmla="*/ 53907 w 960895"/>
                <a:gd name="connsiteY99" fmla="*/ 191750 h 749269"/>
                <a:gd name="connsiteX100" fmla="*/ 56767 w 960895"/>
                <a:gd name="connsiteY100" fmla="*/ 165440 h 749269"/>
                <a:gd name="connsiteX101" fmla="*/ 59627 w 960895"/>
                <a:gd name="connsiteY101" fmla="*/ 139129 h 749269"/>
                <a:gd name="connsiteX102" fmla="*/ 62487 w 960895"/>
                <a:gd name="connsiteY102" fmla="*/ 112819 h 749269"/>
                <a:gd name="connsiteX103" fmla="*/ 65346 w 960895"/>
                <a:gd name="connsiteY103" fmla="*/ 86509 h 749269"/>
                <a:gd name="connsiteX104" fmla="*/ 65918 w 960895"/>
                <a:gd name="connsiteY104" fmla="*/ 81361 h 749269"/>
                <a:gd name="connsiteX105" fmla="*/ 66490 w 960895"/>
                <a:gd name="connsiteY105" fmla="*/ 76214 h 749269"/>
                <a:gd name="connsiteX106" fmla="*/ 67062 w 960895"/>
                <a:gd name="connsiteY106" fmla="*/ 71066 h 749269"/>
                <a:gd name="connsiteX107" fmla="*/ 67634 w 960895"/>
                <a:gd name="connsiteY107" fmla="*/ 65918 h 749269"/>
                <a:gd name="connsiteX108" fmla="*/ 68206 w 960895"/>
                <a:gd name="connsiteY108" fmla="*/ 60771 h 749269"/>
                <a:gd name="connsiteX109" fmla="*/ 68778 w 960895"/>
                <a:gd name="connsiteY109" fmla="*/ 55623 h 749269"/>
                <a:gd name="connsiteX110" fmla="*/ 69350 w 960895"/>
                <a:gd name="connsiteY110" fmla="*/ 50475 h 749269"/>
                <a:gd name="connsiteX111" fmla="*/ 69922 w 960895"/>
                <a:gd name="connsiteY111" fmla="*/ 45328 h 749269"/>
                <a:gd name="connsiteX112" fmla="*/ 70494 w 960895"/>
                <a:gd name="connsiteY112" fmla="*/ 40180 h 749269"/>
                <a:gd name="connsiteX113" fmla="*/ 71066 w 960895"/>
                <a:gd name="connsiteY113" fmla="*/ 35032 h 749269"/>
                <a:gd name="connsiteX114" fmla="*/ 71638 w 960895"/>
                <a:gd name="connsiteY114" fmla="*/ 29885 h 749269"/>
                <a:gd name="connsiteX115" fmla="*/ 72210 w 960895"/>
                <a:gd name="connsiteY115" fmla="*/ 24737 h 749269"/>
                <a:gd name="connsiteX116" fmla="*/ 72782 w 960895"/>
                <a:gd name="connsiteY116" fmla="*/ 19589 h 749269"/>
                <a:gd name="connsiteX117" fmla="*/ 73354 w 960895"/>
                <a:gd name="connsiteY117" fmla="*/ 14442 h 749269"/>
                <a:gd name="connsiteX118" fmla="*/ 73926 w 960895"/>
                <a:gd name="connsiteY118" fmla="*/ 9294 h 749269"/>
                <a:gd name="connsiteX119" fmla="*/ 74498 w 960895"/>
                <a:gd name="connsiteY119" fmla="*/ 4146 h 749269"/>
                <a:gd name="connsiteX120" fmla="*/ 74498 w 960895"/>
                <a:gd name="connsiteY120" fmla="*/ 1287 h 749269"/>
                <a:gd name="connsiteX121" fmla="*/ 80789 w 960895"/>
                <a:gd name="connsiteY121" fmla="*/ 1859 h 749269"/>
                <a:gd name="connsiteX122" fmla="*/ 94516 w 960895"/>
                <a:gd name="connsiteY122" fmla="*/ 3003 h 749269"/>
                <a:gd name="connsiteX123" fmla="*/ 108243 w 960895"/>
                <a:gd name="connsiteY123" fmla="*/ 4146 h 749269"/>
                <a:gd name="connsiteX124" fmla="*/ 121971 w 960895"/>
                <a:gd name="connsiteY124" fmla="*/ 5862 h 749269"/>
                <a:gd name="connsiteX125" fmla="*/ 135698 w 960895"/>
                <a:gd name="connsiteY125" fmla="*/ 7006 h 749269"/>
                <a:gd name="connsiteX126" fmla="*/ 149425 w 960895"/>
                <a:gd name="connsiteY126" fmla="*/ 8150 h 749269"/>
                <a:gd name="connsiteX127" fmla="*/ 163152 w 960895"/>
                <a:gd name="connsiteY127" fmla="*/ 9294 h 749269"/>
                <a:gd name="connsiteX128" fmla="*/ 176879 w 960895"/>
                <a:gd name="connsiteY128" fmla="*/ 10438 h 749269"/>
                <a:gd name="connsiteX129" fmla="*/ 190606 w 960895"/>
                <a:gd name="connsiteY129" fmla="*/ 11582 h 749269"/>
                <a:gd name="connsiteX130" fmla="*/ 204333 w 960895"/>
                <a:gd name="connsiteY130" fmla="*/ 12726 h 749269"/>
                <a:gd name="connsiteX131" fmla="*/ 218060 w 960895"/>
                <a:gd name="connsiteY131" fmla="*/ 13870 h 749269"/>
                <a:gd name="connsiteX132" fmla="*/ 231787 w 960895"/>
                <a:gd name="connsiteY132" fmla="*/ 15014 h 749269"/>
                <a:gd name="connsiteX133" fmla="*/ 245514 w 960895"/>
                <a:gd name="connsiteY133" fmla="*/ 16158 h 749269"/>
                <a:gd name="connsiteX134" fmla="*/ 259241 w 960895"/>
                <a:gd name="connsiteY134" fmla="*/ 17302 h 749269"/>
                <a:gd name="connsiteX135" fmla="*/ 272968 w 960895"/>
                <a:gd name="connsiteY135" fmla="*/ 18445 h 749269"/>
                <a:gd name="connsiteX136" fmla="*/ 286695 w 960895"/>
                <a:gd name="connsiteY136" fmla="*/ 19589 h 749269"/>
                <a:gd name="connsiteX137" fmla="*/ 300423 w 960895"/>
                <a:gd name="connsiteY137" fmla="*/ 20733 h 749269"/>
                <a:gd name="connsiteX138" fmla="*/ 314150 w 960895"/>
                <a:gd name="connsiteY138" fmla="*/ 21877 h 749269"/>
                <a:gd name="connsiteX139" fmla="*/ 327877 w 960895"/>
                <a:gd name="connsiteY139" fmla="*/ 23021 h 749269"/>
                <a:gd name="connsiteX140" fmla="*/ 341604 w 960895"/>
                <a:gd name="connsiteY140" fmla="*/ 24165 h 749269"/>
                <a:gd name="connsiteX141" fmla="*/ 355331 w 960895"/>
                <a:gd name="connsiteY141" fmla="*/ 25309 h 749269"/>
                <a:gd name="connsiteX142" fmla="*/ 369058 w 960895"/>
                <a:gd name="connsiteY142" fmla="*/ 26453 h 749269"/>
                <a:gd name="connsiteX143" fmla="*/ 382785 w 960895"/>
                <a:gd name="connsiteY143" fmla="*/ 27597 h 749269"/>
                <a:gd name="connsiteX144" fmla="*/ 396512 w 960895"/>
                <a:gd name="connsiteY144" fmla="*/ 28741 h 749269"/>
                <a:gd name="connsiteX145" fmla="*/ 410239 w 960895"/>
                <a:gd name="connsiteY145" fmla="*/ 29885 h 749269"/>
                <a:gd name="connsiteX146" fmla="*/ 423966 w 960895"/>
                <a:gd name="connsiteY146" fmla="*/ 31029 h 749269"/>
                <a:gd name="connsiteX147" fmla="*/ 437693 w 960895"/>
                <a:gd name="connsiteY147" fmla="*/ 32173 h 749269"/>
                <a:gd name="connsiteX148" fmla="*/ 451420 w 960895"/>
                <a:gd name="connsiteY148" fmla="*/ 33316 h 749269"/>
                <a:gd name="connsiteX149" fmla="*/ 465147 w 960895"/>
                <a:gd name="connsiteY149" fmla="*/ 34460 h 749269"/>
                <a:gd name="connsiteX150" fmla="*/ 478874 w 960895"/>
                <a:gd name="connsiteY150" fmla="*/ 35604 h 749269"/>
                <a:gd name="connsiteX151" fmla="*/ 492601 w 960895"/>
                <a:gd name="connsiteY151" fmla="*/ 36748 h 749269"/>
                <a:gd name="connsiteX152" fmla="*/ 506329 w 960895"/>
                <a:gd name="connsiteY152" fmla="*/ 37892 h 749269"/>
                <a:gd name="connsiteX153" fmla="*/ 520056 w 960895"/>
                <a:gd name="connsiteY153" fmla="*/ 39036 h 749269"/>
                <a:gd name="connsiteX154" fmla="*/ 533783 w 960895"/>
                <a:gd name="connsiteY154" fmla="*/ 40180 h 749269"/>
                <a:gd name="connsiteX155" fmla="*/ 547510 w 960895"/>
                <a:gd name="connsiteY155" fmla="*/ 41324 h 749269"/>
                <a:gd name="connsiteX156" fmla="*/ 561237 w 960895"/>
                <a:gd name="connsiteY156" fmla="*/ 42468 h 749269"/>
                <a:gd name="connsiteX157" fmla="*/ 574964 w 960895"/>
                <a:gd name="connsiteY157" fmla="*/ 43612 h 749269"/>
                <a:gd name="connsiteX158" fmla="*/ 588691 w 960895"/>
                <a:gd name="connsiteY158" fmla="*/ 44756 h 749269"/>
                <a:gd name="connsiteX159" fmla="*/ 602418 w 960895"/>
                <a:gd name="connsiteY159" fmla="*/ 45900 h 749269"/>
                <a:gd name="connsiteX160" fmla="*/ 616717 w 960895"/>
                <a:gd name="connsiteY160" fmla="*/ 46472 h 749269"/>
                <a:gd name="connsiteX161" fmla="*/ 630444 w 960895"/>
                <a:gd name="connsiteY161" fmla="*/ 47616 h 749269"/>
                <a:gd name="connsiteX162" fmla="*/ 644171 w 960895"/>
                <a:gd name="connsiteY162" fmla="*/ 48188 h 749269"/>
                <a:gd name="connsiteX163" fmla="*/ 658470 w 960895"/>
                <a:gd name="connsiteY163" fmla="*/ 49331 h 749269"/>
                <a:gd name="connsiteX164" fmla="*/ 672198 w 960895"/>
                <a:gd name="connsiteY164" fmla="*/ 49903 h 749269"/>
                <a:gd name="connsiteX165" fmla="*/ 685925 w 960895"/>
                <a:gd name="connsiteY165" fmla="*/ 50475 h 749269"/>
                <a:gd name="connsiteX166" fmla="*/ 699652 w 960895"/>
                <a:gd name="connsiteY166" fmla="*/ 51047 h 749269"/>
                <a:gd name="connsiteX167" fmla="*/ 713379 w 960895"/>
                <a:gd name="connsiteY167" fmla="*/ 51619 h 749269"/>
                <a:gd name="connsiteX168" fmla="*/ 727106 w 960895"/>
                <a:gd name="connsiteY168" fmla="*/ 52191 h 749269"/>
                <a:gd name="connsiteX169" fmla="*/ 741405 w 960895"/>
                <a:gd name="connsiteY169" fmla="*/ 52763 h 749269"/>
                <a:gd name="connsiteX170" fmla="*/ 755132 w 960895"/>
                <a:gd name="connsiteY170" fmla="*/ 53335 h 749269"/>
                <a:gd name="connsiteX171" fmla="*/ 768859 w 960895"/>
                <a:gd name="connsiteY171" fmla="*/ 53907 h 749269"/>
                <a:gd name="connsiteX172" fmla="*/ 782586 w 960895"/>
                <a:gd name="connsiteY172" fmla="*/ 54479 h 749269"/>
                <a:gd name="connsiteX173" fmla="*/ 796313 w 960895"/>
                <a:gd name="connsiteY173" fmla="*/ 55051 h 749269"/>
                <a:gd name="connsiteX174" fmla="*/ 810040 w 960895"/>
                <a:gd name="connsiteY174" fmla="*/ 55623 h 749269"/>
                <a:gd name="connsiteX175" fmla="*/ 824339 w 960895"/>
                <a:gd name="connsiteY175" fmla="*/ 56195 h 749269"/>
                <a:gd name="connsiteX176" fmla="*/ 838066 w 960895"/>
                <a:gd name="connsiteY176" fmla="*/ 56767 h 749269"/>
                <a:gd name="connsiteX177" fmla="*/ 851793 w 960895"/>
                <a:gd name="connsiteY177" fmla="*/ 57339 h 749269"/>
                <a:gd name="connsiteX178" fmla="*/ 865520 w 960895"/>
                <a:gd name="connsiteY178" fmla="*/ 57911 h 749269"/>
                <a:gd name="connsiteX179" fmla="*/ 879248 w 960895"/>
                <a:gd name="connsiteY179" fmla="*/ 58483 h 749269"/>
                <a:gd name="connsiteX180" fmla="*/ 892974 w 960895"/>
                <a:gd name="connsiteY180" fmla="*/ 59055 h 749269"/>
                <a:gd name="connsiteX181" fmla="*/ 907274 w 960895"/>
                <a:gd name="connsiteY181" fmla="*/ 59627 h 749269"/>
                <a:gd name="connsiteX182" fmla="*/ 921001 w 960895"/>
                <a:gd name="connsiteY182" fmla="*/ 60199 h 749269"/>
                <a:gd name="connsiteX183" fmla="*/ 934728 w 960895"/>
                <a:gd name="connsiteY183" fmla="*/ 60771 h 749269"/>
                <a:gd name="connsiteX184" fmla="*/ 948455 w 960895"/>
                <a:gd name="connsiteY184" fmla="*/ 61343 h 749269"/>
                <a:gd name="connsiteX185" fmla="*/ 962182 w 960895"/>
                <a:gd name="connsiteY185" fmla="*/ 61915 h 749269"/>
                <a:gd name="connsiteX186" fmla="*/ 961610 w 960895"/>
                <a:gd name="connsiteY186" fmla="*/ 83077 h 749269"/>
                <a:gd name="connsiteX187" fmla="*/ 961038 w 960895"/>
                <a:gd name="connsiteY187" fmla="*/ 104240 h 749269"/>
                <a:gd name="connsiteX188" fmla="*/ 960466 w 960895"/>
                <a:gd name="connsiteY188" fmla="*/ 125402 h 749269"/>
                <a:gd name="connsiteX189" fmla="*/ 959894 w 960895"/>
                <a:gd name="connsiteY189" fmla="*/ 146565 h 749269"/>
                <a:gd name="connsiteX190" fmla="*/ 959322 w 960895"/>
                <a:gd name="connsiteY190" fmla="*/ 167727 h 749269"/>
                <a:gd name="connsiteX191" fmla="*/ 958750 w 960895"/>
                <a:gd name="connsiteY191" fmla="*/ 188890 h 749269"/>
                <a:gd name="connsiteX192" fmla="*/ 962754 w 960895"/>
                <a:gd name="connsiteY192" fmla="*/ 213484 h 749269"/>
                <a:gd name="connsiteX193" fmla="*/ 962182 w 960895"/>
                <a:gd name="connsiteY193" fmla="*/ 234647 h 749269"/>
                <a:gd name="connsiteX194" fmla="*/ 961610 w 960895"/>
                <a:gd name="connsiteY194" fmla="*/ 255809 h 749269"/>
                <a:gd name="connsiteX195" fmla="*/ 961038 w 960895"/>
                <a:gd name="connsiteY195" fmla="*/ 276972 h 749269"/>
                <a:gd name="connsiteX196" fmla="*/ 960466 w 960895"/>
                <a:gd name="connsiteY196" fmla="*/ 298135 h 749269"/>
                <a:gd name="connsiteX197" fmla="*/ 959894 w 960895"/>
                <a:gd name="connsiteY197" fmla="*/ 319297 h 749269"/>
                <a:gd name="connsiteX198" fmla="*/ 959322 w 960895"/>
                <a:gd name="connsiteY198" fmla="*/ 341032 h 749269"/>
                <a:gd name="connsiteX199" fmla="*/ 958750 w 960895"/>
                <a:gd name="connsiteY199" fmla="*/ 362194 h 749269"/>
                <a:gd name="connsiteX200" fmla="*/ 958178 w 960895"/>
                <a:gd name="connsiteY200" fmla="*/ 383357 h 749269"/>
                <a:gd name="connsiteX201" fmla="*/ 956462 w 960895"/>
                <a:gd name="connsiteY201" fmla="*/ 405663 h 749269"/>
                <a:gd name="connsiteX202" fmla="*/ 956462 w 960895"/>
                <a:gd name="connsiteY202" fmla="*/ 405663 h 74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960895" h="749269">
                  <a:moveTo>
                    <a:pt x="956462" y="405663"/>
                  </a:moveTo>
                  <a:lnTo>
                    <a:pt x="955890" y="427398"/>
                  </a:lnTo>
                  <a:lnTo>
                    <a:pt x="955318" y="448561"/>
                  </a:lnTo>
                  <a:lnTo>
                    <a:pt x="954746" y="470295"/>
                  </a:lnTo>
                  <a:lnTo>
                    <a:pt x="954174" y="492030"/>
                  </a:lnTo>
                  <a:lnTo>
                    <a:pt x="953603" y="513764"/>
                  </a:lnTo>
                  <a:lnTo>
                    <a:pt x="953030" y="535499"/>
                  </a:lnTo>
                  <a:lnTo>
                    <a:pt x="952459" y="557233"/>
                  </a:lnTo>
                  <a:lnTo>
                    <a:pt x="951886" y="578968"/>
                  </a:lnTo>
                  <a:lnTo>
                    <a:pt x="951315" y="600702"/>
                  </a:lnTo>
                  <a:lnTo>
                    <a:pt x="950743" y="622437"/>
                  </a:lnTo>
                  <a:lnTo>
                    <a:pt x="950171" y="644171"/>
                  </a:lnTo>
                  <a:lnTo>
                    <a:pt x="949599" y="665906"/>
                  </a:lnTo>
                  <a:lnTo>
                    <a:pt x="949027" y="687640"/>
                  </a:lnTo>
                  <a:lnTo>
                    <a:pt x="948455" y="709375"/>
                  </a:lnTo>
                  <a:lnTo>
                    <a:pt x="945595" y="728250"/>
                  </a:lnTo>
                  <a:lnTo>
                    <a:pt x="945023" y="749984"/>
                  </a:lnTo>
                  <a:lnTo>
                    <a:pt x="923861" y="749412"/>
                  </a:lnTo>
                  <a:lnTo>
                    <a:pt x="902698" y="748840"/>
                  </a:lnTo>
                  <a:lnTo>
                    <a:pt x="881535" y="748268"/>
                  </a:lnTo>
                  <a:lnTo>
                    <a:pt x="860373" y="747124"/>
                  </a:lnTo>
                  <a:lnTo>
                    <a:pt x="839210" y="745980"/>
                  </a:lnTo>
                  <a:lnTo>
                    <a:pt x="818048" y="744836"/>
                  </a:lnTo>
                  <a:lnTo>
                    <a:pt x="796885" y="743693"/>
                  </a:lnTo>
                  <a:lnTo>
                    <a:pt x="775722" y="742549"/>
                  </a:lnTo>
                  <a:lnTo>
                    <a:pt x="754560" y="741405"/>
                  </a:lnTo>
                  <a:lnTo>
                    <a:pt x="733397" y="740261"/>
                  </a:lnTo>
                  <a:lnTo>
                    <a:pt x="712235" y="739117"/>
                  </a:lnTo>
                  <a:lnTo>
                    <a:pt x="691072" y="737973"/>
                  </a:lnTo>
                  <a:lnTo>
                    <a:pt x="669910" y="736829"/>
                  </a:lnTo>
                  <a:lnTo>
                    <a:pt x="648747" y="735685"/>
                  </a:lnTo>
                  <a:lnTo>
                    <a:pt x="627584" y="734541"/>
                  </a:lnTo>
                  <a:lnTo>
                    <a:pt x="606422" y="733397"/>
                  </a:lnTo>
                  <a:lnTo>
                    <a:pt x="585259" y="732253"/>
                  </a:lnTo>
                  <a:lnTo>
                    <a:pt x="564097" y="731109"/>
                  </a:lnTo>
                  <a:lnTo>
                    <a:pt x="542934" y="729965"/>
                  </a:lnTo>
                  <a:lnTo>
                    <a:pt x="521772" y="728822"/>
                  </a:lnTo>
                  <a:lnTo>
                    <a:pt x="500609" y="727678"/>
                  </a:lnTo>
                  <a:lnTo>
                    <a:pt x="479446" y="726534"/>
                  </a:lnTo>
                  <a:lnTo>
                    <a:pt x="458284" y="725390"/>
                  </a:lnTo>
                  <a:lnTo>
                    <a:pt x="437121" y="723674"/>
                  </a:lnTo>
                  <a:lnTo>
                    <a:pt x="415959" y="722530"/>
                  </a:lnTo>
                  <a:lnTo>
                    <a:pt x="394796" y="720814"/>
                  </a:lnTo>
                  <a:lnTo>
                    <a:pt x="373634" y="719098"/>
                  </a:lnTo>
                  <a:lnTo>
                    <a:pt x="352471" y="717382"/>
                  </a:lnTo>
                  <a:lnTo>
                    <a:pt x="331308" y="715666"/>
                  </a:lnTo>
                  <a:lnTo>
                    <a:pt x="310146" y="713951"/>
                  </a:lnTo>
                  <a:lnTo>
                    <a:pt x="288983" y="712235"/>
                  </a:lnTo>
                  <a:lnTo>
                    <a:pt x="267821" y="710519"/>
                  </a:lnTo>
                  <a:lnTo>
                    <a:pt x="251234" y="709375"/>
                  </a:lnTo>
                  <a:lnTo>
                    <a:pt x="234075" y="707659"/>
                  </a:lnTo>
                  <a:lnTo>
                    <a:pt x="217488" y="706515"/>
                  </a:lnTo>
                  <a:lnTo>
                    <a:pt x="200329" y="704799"/>
                  </a:lnTo>
                  <a:lnTo>
                    <a:pt x="183742" y="703655"/>
                  </a:lnTo>
                  <a:lnTo>
                    <a:pt x="167155" y="702511"/>
                  </a:lnTo>
                  <a:lnTo>
                    <a:pt x="150569" y="700796"/>
                  </a:lnTo>
                  <a:lnTo>
                    <a:pt x="133982" y="699652"/>
                  </a:lnTo>
                  <a:lnTo>
                    <a:pt x="117395" y="697936"/>
                  </a:lnTo>
                  <a:lnTo>
                    <a:pt x="100808" y="696220"/>
                  </a:lnTo>
                  <a:lnTo>
                    <a:pt x="84221" y="694504"/>
                  </a:lnTo>
                  <a:lnTo>
                    <a:pt x="67634" y="692788"/>
                  </a:lnTo>
                  <a:lnTo>
                    <a:pt x="51047" y="691072"/>
                  </a:lnTo>
                  <a:lnTo>
                    <a:pt x="34460" y="689356"/>
                  </a:lnTo>
                  <a:lnTo>
                    <a:pt x="17873" y="687640"/>
                  </a:lnTo>
                  <a:lnTo>
                    <a:pt x="1287" y="685924"/>
                  </a:lnTo>
                  <a:lnTo>
                    <a:pt x="1287" y="685924"/>
                  </a:lnTo>
                  <a:lnTo>
                    <a:pt x="1287" y="685924"/>
                  </a:lnTo>
                  <a:lnTo>
                    <a:pt x="1287" y="685924"/>
                  </a:lnTo>
                  <a:lnTo>
                    <a:pt x="1287" y="685924"/>
                  </a:lnTo>
                  <a:lnTo>
                    <a:pt x="1287" y="685924"/>
                  </a:lnTo>
                  <a:lnTo>
                    <a:pt x="1287" y="685924"/>
                  </a:lnTo>
                  <a:lnTo>
                    <a:pt x="1287" y="685924"/>
                  </a:lnTo>
                  <a:lnTo>
                    <a:pt x="2431" y="675057"/>
                  </a:lnTo>
                  <a:lnTo>
                    <a:pt x="3574" y="664190"/>
                  </a:lnTo>
                  <a:lnTo>
                    <a:pt x="4718" y="653323"/>
                  </a:lnTo>
                  <a:lnTo>
                    <a:pt x="5862" y="642455"/>
                  </a:lnTo>
                  <a:lnTo>
                    <a:pt x="7006" y="631588"/>
                  </a:lnTo>
                  <a:lnTo>
                    <a:pt x="8150" y="620721"/>
                  </a:lnTo>
                  <a:lnTo>
                    <a:pt x="9294" y="609854"/>
                  </a:lnTo>
                  <a:lnTo>
                    <a:pt x="10438" y="598986"/>
                  </a:lnTo>
                  <a:lnTo>
                    <a:pt x="11582" y="588119"/>
                  </a:lnTo>
                  <a:lnTo>
                    <a:pt x="12726" y="577252"/>
                  </a:lnTo>
                  <a:lnTo>
                    <a:pt x="13870" y="566385"/>
                  </a:lnTo>
                  <a:lnTo>
                    <a:pt x="15014" y="555517"/>
                  </a:lnTo>
                  <a:lnTo>
                    <a:pt x="16158" y="544650"/>
                  </a:lnTo>
                  <a:lnTo>
                    <a:pt x="17302" y="533783"/>
                  </a:lnTo>
                  <a:lnTo>
                    <a:pt x="18445" y="522915"/>
                  </a:lnTo>
                  <a:lnTo>
                    <a:pt x="19589" y="512048"/>
                  </a:lnTo>
                  <a:lnTo>
                    <a:pt x="22449" y="485166"/>
                  </a:lnTo>
                  <a:lnTo>
                    <a:pt x="25309" y="458284"/>
                  </a:lnTo>
                  <a:lnTo>
                    <a:pt x="28169" y="431402"/>
                  </a:lnTo>
                  <a:lnTo>
                    <a:pt x="31029" y="404519"/>
                  </a:lnTo>
                  <a:lnTo>
                    <a:pt x="33888" y="377637"/>
                  </a:lnTo>
                  <a:lnTo>
                    <a:pt x="36748" y="350755"/>
                  </a:lnTo>
                  <a:lnTo>
                    <a:pt x="39608" y="323873"/>
                  </a:lnTo>
                  <a:lnTo>
                    <a:pt x="42468" y="297563"/>
                  </a:lnTo>
                  <a:lnTo>
                    <a:pt x="45328" y="270680"/>
                  </a:lnTo>
                  <a:lnTo>
                    <a:pt x="48188" y="244370"/>
                  </a:lnTo>
                  <a:lnTo>
                    <a:pt x="51047" y="218060"/>
                  </a:lnTo>
                  <a:lnTo>
                    <a:pt x="53907" y="191750"/>
                  </a:lnTo>
                  <a:lnTo>
                    <a:pt x="56767" y="165440"/>
                  </a:lnTo>
                  <a:lnTo>
                    <a:pt x="59627" y="139129"/>
                  </a:lnTo>
                  <a:lnTo>
                    <a:pt x="62487" y="112819"/>
                  </a:lnTo>
                  <a:lnTo>
                    <a:pt x="65346" y="86509"/>
                  </a:lnTo>
                  <a:lnTo>
                    <a:pt x="65918" y="81361"/>
                  </a:lnTo>
                  <a:lnTo>
                    <a:pt x="66490" y="76214"/>
                  </a:lnTo>
                  <a:lnTo>
                    <a:pt x="67062" y="71066"/>
                  </a:lnTo>
                  <a:lnTo>
                    <a:pt x="67634" y="65918"/>
                  </a:lnTo>
                  <a:lnTo>
                    <a:pt x="68206" y="60771"/>
                  </a:lnTo>
                  <a:lnTo>
                    <a:pt x="68778" y="55623"/>
                  </a:lnTo>
                  <a:lnTo>
                    <a:pt x="69350" y="50475"/>
                  </a:lnTo>
                  <a:lnTo>
                    <a:pt x="69922" y="45328"/>
                  </a:lnTo>
                  <a:lnTo>
                    <a:pt x="70494" y="40180"/>
                  </a:lnTo>
                  <a:lnTo>
                    <a:pt x="71066" y="35032"/>
                  </a:lnTo>
                  <a:lnTo>
                    <a:pt x="71638" y="29885"/>
                  </a:lnTo>
                  <a:lnTo>
                    <a:pt x="72210" y="24737"/>
                  </a:lnTo>
                  <a:lnTo>
                    <a:pt x="72782" y="19589"/>
                  </a:lnTo>
                  <a:lnTo>
                    <a:pt x="73354" y="14442"/>
                  </a:lnTo>
                  <a:lnTo>
                    <a:pt x="73926" y="9294"/>
                  </a:lnTo>
                  <a:lnTo>
                    <a:pt x="74498" y="4146"/>
                  </a:lnTo>
                  <a:lnTo>
                    <a:pt x="74498" y="1287"/>
                  </a:lnTo>
                  <a:lnTo>
                    <a:pt x="80789" y="1859"/>
                  </a:lnTo>
                  <a:lnTo>
                    <a:pt x="94516" y="3003"/>
                  </a:lnTo>
                  <a:lnTo>
                    <a:pt x="108243" y="4146"/>
                  </a:lnTo>
                  <a:lnTo>
                    <a:pt x="121971" y="5862"/>
                  </a:lnTo>
                  <a:lnTo>
                    <a:pt x="135698" y="7006"/>
                  </a:lnTo>
                  <a:lnTo>
                    <a:pt x="149425" y="8150"/>
                  </a:lnTo>
                  <a:lnTo>
                    <a:pt x="163152" y="9294"/>
                  </a:lnTo>
                  <a:lnTo>
                    <a:pt x="176879" y="10438"/>
                  </a:lnTo>
                  <a:lnTo>
                    <a:pt x="190606" y="11582"/>
                  </a:lnTo>
                  <a:lnTo>
                    <a:pt x="204333" y="12726"/>
                  </a:lnTo>
                  <a:lnTo>
                    <a:pt x="218060" y="13870"/>
                  </a:lnTo>
                  <a:lnTo>
                    <a:pt x="231787" y="15014"/>
                  </a:lnTo>
                  <a:lnTo>
                    <a:pt x="245514" y="16158"/>
                  </a:lnTo>
                  <a:lnTo>
                    <a:pt x="259241" y="17302"/>
                  </a:lnTo>
                  <a:lnTo>
                    <a:pt x="272968" y="18445"/>
                  </a:lnTo>
                  <a:lnTo>
                    <a:pt x="286695" y="19589"/>
                  </a:lnTo>
                  <a:lnTo>
                    <a:pt x="300423" y="20733"/>
                  </a:lnTo>
                  <a:lnTo>
                    <a:pt x="314150" y="21877"/>
                  </a:lnTo>
                  <a:lnTo>
                    <a:pt x="327877" y="23021"/>
                  </a:lnTo>
                  <a:lnTo>
                    <a:pt x="341604" y="24165"/>
                  </a:lnTo>
                  <a:lnTo>
                    <a:pt x="355331" y="25309"/>
                  </a:lnTo>
                  <a:lnTo>
                    <a:pt x="369058" y="26453"/>
                  </a:lnTo>
                  <a:lnTo>
                    <a:pt x="382785" y="27597"/>
                  </a:lnTo>
                  <a:lnTo>
                    <a:pt x="396512" y="28741"/>
                  </a:lnTo>
                  <a:lnTo>
                    <a:pt x="410239" y="29885"/>
                  </a:lnTo>
                  <a:lnTo>
                    <a:pt x="423966" y="31029"/>
                  </a:lnTo>
                  <a:lnTo>
                    <a:pt x="437693" y="32173"/>
                  </a:lnTo>
                  <a:lnTo>
                    <a:pt x="451420" y="33316"/>
                  </a:lnTo>
                  <a:lnTo>
                    <a:pt x="465147" y="34460"/>
                  </a:lnTo>
                  <a:lnTo>
                    <a:pt x="478874" y="35604"/>
                  </a:lnTo>
                  <a:lnTo>
                    <a:pt x="492601" y="36748"/>
                  </a:lnTo>
                  <a:lnTo>
                    <a:pt x="506329" y="37892"/>
                  </a:lnTo>
                  <a:lnTo>
                    <a:pt x="520056" y="39036"/>
                  </a:lnTo>
                  <a:lnTo>
                    <a:pt x="533783" y="40180"/>
                  </a:lnTo>
                  <a:lnTo>
                    <a:pt x="547510" y="41324"/>
                  </a:lnTo>
                  <a:lnTo>
                    <a:pt x="561237" y="42468"/>
                  </a:lnTo>
                  <a:lnTo>
                    <a:pt x="574964" y="43612"/>
                  </a:lnTo>
                  <a:lnTo>
                    <a:pt x="588691" y="44756"/>
                  </a:lnTo>
                  <a:lnTo>
                    <a:pt x="602418" y="45900"/>
                  </a:lnTo>
                  <a:lnTo>
                    <a:pt x="616717" y="46472"/>
                  </a:lnTo>
                  <a:lnTo>
                    <a:pt x="630444" y="47616"/>
                  </a:lnTo>
                  <a:lnTo>
                    <a:pt x="644171" y="48188"/>
                  </a:lnTo>
                  <a:lnTo>
                    <a:pt x="658470" y="49331"/>
                  </a:lnTo>
                  <a:lnTo>
                    <a:pt x="672198" y="49903"/>
                  </a:lnTo>
                  <a:lnTo>
                    <a:pt x="685925" y="50475"/>
                  </a:lnTo>
                  <a:lnTo>
                    <a:pt x="699652" y="51047"/>
                  </a:lnTo>
                  <a:lnTo>
                    <a:pt x="713379" y="51619"/>
                  </a:lnTo>
                  <a:lnTo>
                    <a:pt x="727106" y="52191"/>
                  </a:lnTo>
                  <a:lnTo>
                    <a:pt x="741405" y="52763"/>
                  </a:lnTo>
                  <a:lnTo>
                    <a:pt x="755132" y="53335"/>
                  </a:lnTo>
                  <a:lnTo>
                    <a:pt x="768859" y="53907"/>
                  </a:lnTo>
                  <a:lnTo>
                    <a:pt x="782586" y="54479"/>
                  </a:lnTo>
                  <a:lnTo>
                    <a:pt x="796313" y="55051"/>
                  </a:lnTo>
                  <a:lnTo>
                    <a:pt x="810040" y="55623"/>
                  </a:lnTo>
                  <a:lnTo>
                    <a:pt x="824339" y="56195"/>
                  </a:lnTo>
                  <a:lnTo>
                    <a:pt x="838066" y="56767"/>
                  </a:lnTo>
                  <a:lnTo>
                    <a:pt x="851793" y="57339"/>
                  </a:lnTo>
                  <a:lnTo>
                    <a:pt x="865520" y="57911"/>
                  </a:lnTo>
                  <a:lnTo>
                    <a:pt x="879248" y="58483"/>
                  </a:lnTo>
                  <a:lnTo>
                    <a:pt x="892974" y="59055"/>
                  </a:lnTo>
                  <a:lnTo>
                    <a:pt x="907274" y="59627"/>
                  </a:lnTo>
                  <a:lnTo>
                    <a:pt x="921001" y="60199"/>
                  </a:lnTo>
                  <a:lnTo>
                    <a:pt x="934728" y="60771"/>
                  </a:lnTo>
                  <a:lnTo>
                    <a:pt x="948455" y="61343"/>
                  </a:lnTo>
                  <a:lnTo>
                    <a:pt x="962182" y="61915"/>
                  </a:lnTo>
                  <a:lnTo>
                    <a:pt x="961610" y="83077"/>
                  </a:lnTo>
                  <a:lnTo>
                    <a:pt x="961038" y="104240"/>
                  </a:lnTo>
                  <a:lnTo>
                    <a:pt x="960466" y="125402"/>
                  </a:lnTo>
                  <a:lnTo>
                    <a:pt x="959894" y="146565"/>
                  </a:lnTo>
                  <a:lnTo>
                    <a:pt x="959322" y="167727"/>
                  </a:lnTo>
                  <a:lnTo>
                    <a:pt x="958750" y="188890"/>
                  </a:lnTo>
                  <a:lnTo>
                    <a:pt x="962754" y="213484"/>
                  </a:lnTo>
                  <a:lnTo>
                    <a:pt x="962182" y="234647"/>
                  </a:lnTo>
                  <a:lnTo>
                    <a:pt x="961610" y="255809"/>
                  </a:lnTo>
                  <a:lnTo>
                    <a:pt x="961038" y="276972"/>
                  </a:lnTo>
                  <a:lnTo>
                    <a:pt x="960466" y="298135"/>
                  </a:lnTo>
                  <a:lnTo>
                    <a:pt x="959894" y="319297"/>
                  </a:lnTo>
                  <a:lnTo>
                    <a:pt x="959322" y="341032"/>
                  </a:lnTo>
                  <a:lnTo>
                    <a:pt x="958750" y="362194"/>
                  </a:lnTo>
                  <a:lnTo>
                    <a:pt x="958178" y="383357"/>
                  </a:lnTo>
                  <a:lnTo>
                    <a:pt x="956462" y="405663"/>
                  </a:lnTo>
                  <a:lnTo>
                    <a:pt x="956462" y="405663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7">
              <a:extLst>
                <a:ext uri="{FF2B5EF4-FFF2-40B4-BE49-F238E27FC236}">
                  <a16:creationId xmlns:a16="http://schemas.microsoft.com/office/drawing/2014/main" id="{D4D37235-70F1-46F7-9DD4-B0F701C1647E}"/>
                </a:ext>
              </a:extLst>
            </p:cNvPr>
            <p:cNvSpPr/>
            <p:nvPr/>
          </p:nvSpPr>
          <p:spPr>
            <a:xfrm>
              <a:off x="7861726" y="3198927"/>
              <a:ext cx="582605" cy="572010"/>
            </a:xfrm>
            <a:custGeom>
              <a:avLst/>
              <a:gdLst>
                <a:gd name="connsiteX0" fmla="*/ 382785 w 629157"/>
                <a:gd name="connsiteY0" fmla="*/ 133410 h 617718"/>
                <a:gd name="connsiteX1" fmla="*/ 397656 w 629157"/>
                <a:gd name="connsiteY1" fmla="*/ 220920 h 617718"/>
                <a:gd name="connsiteX2" fmla="*/ 398228 w 629157"/>
                <a:gd name="connsiteY2" fmla="*/ 221492 h 617718"/>
                <a:gd name="connsiteX3" fmla="*/ 398800 w 629157"/>
                <a:gd name="connsiteY3" fmla="*/ 221492 h 617718"/>
                <a:gd name="connsiteX4" fmla="*/ 399944 w 629157"/>
                <a:gd name="connsiteY4" fmla="*/ 220348 h 617718"/>
                <a:gd name="connsiteX5" fmla="*/ 401088 w 629157"/>
                <a:gd name="connsiteY5" fmla="*/ 219204 h 617718"/>
                <a:gd name="connsiteX6" fmla="*/ 413671 w 629157"/>
                <a:gd name="connsiteY6" fmla="*/ 203189 h 617718"/>
                <a:gd name="connsiteX7" fmla="*/ 414815 w 629157"/>
                <a:gd name="connsiteY7" fmla="*/ 202617 h 617718"/>
                <a:gd name="connsiteX8" fmla="*/ 419963 w 629157"/>
                <a:gd name="connsiteY8" fmla="*/ 200329 h 617718"/>
                <a:gd name="connsiteX9" fmla="*/ 421106 w 629157"/>
                <a:gd name="connsiteY9" fmla="*/ 199757 h 617718"/>
                <a:gd name="connsiteX10" fmla="*/ 421678 w 629157"/>
                <a:gd name="connsiteY10" fmla="*/ 199185 h 617718"/>
                <a:gd name="connsiteX11" fmla="*/ 422823 w 629157"/>
                <a:gd name="connsiteY11" fmla="*/ 195182 h 617718"/>
                <a:gd name="connsiteX12" fmla="*/ 423394 w 629157"/>
                <a:gd name="connsiteY12" fmla="*/ 193466 h 617718"/>
                <a:gd name="connsiteX13" fmla="*/ 424538 w 629157"/>
                <a:gd name="connsiteY13" fmla="*/ 191178 h 617718"/>
                <a:gd name="connsiteX14" fmla="*/ 427970 w 629157"/>
                <a:gd name="connsiteY14" fmla="*/ 187746 h 617718"/>
                <a:gd name="connsiteX15" fmla="*/ 433689 w 629157"/>
                <a:gd name="connsiteY15" fmla="*/ 183170 h 617718"/>
                <a:gd name="connsiteX16" fmla="*/ 434262 w 629157"/>
                <a:gd name="connsiteY16" fmla="*/ 182598 h 617718"/>
                <a:gd name="connsiteX17" fmla="*/ 434834 w 629157"/>
                <a:gd name="connsiteY17" fmla="*/ 182026 h 617718"/>
                <a:gd name="connsiteX18" fmla="*/ 435977 w 629157"/>
                <a:gd name="connsiteY18" fmla="*/ 179739 h 617718"/>
                <a:gd name="connsiteX19" fmla="*/ 438265 w 629157"/>
                <a:gd name="connsiteY19" fmla="*/ 177451 h 617718"/>
                <a:gd name="connsiteX20" fmla="*/ 438837 w 629157"/>
                <a:gd name="connsiteY20" fmla="*/ 176879 h 617718"/>
                <a:gd name="connsiteX21" fmla="*/ 439409 w 629157"/>
                <a:gd name="connsiteY21" fmla="*/ 176307 h 617718"/>
                <a:gd name="connsiteX22" fmla="*/ 439409 w 629157"/>
                <a:gd name="connsiteY22" fmla="*/ 175735 h 617718"/>
                <a:gd name="connsiteX23" fmla="*/ 439409 w 629157"/>
                <a:gd name="connsiteY23" fmla="*/ 175163 h 617718"/>
                <a:gd name="connsiteX24" fmla="*/ 439981 w 629157"/>
                <a:gd name="connsiteY24" fmla="*/ 170587 h 617718"/>
                <a:gd name="connsiteX25" fmla="*/ 439981 w 629157"/>
                <a:gd name="connsiteY25" fmla="*/ 170015 h 617718"/>
                <a:gd name="connsiteX26" fmla="*/ 440553 w 629157"/>
                <a:gd name="connsiteY26" fmla="*/ 168871 h 617718"/>
                <a:gd name="connsiteX27" fmla="*/ 441125 w 629157"/>
                <a:gd name="connsiteY27" fmla="*/ 168299 h 617718"/>
                <a:gd name="connsiteX28" fmla="*/ 445701 w 629157"/>
                <a:gd name="connsiteY28" fmla="*/ 164868 h 617718"/>
                <a:gd name="connsiteX29" fmla="*/ 446845 w 629157"/>
                <a:gd name="connsiteY29" fmla="*/ 164296 h 617718"/>
                <a:gd name="connsiteX30" fmla="*/ 447988 w 629157"/>
                <a:gd name="connsiteY30" fmla="*/ 164296 h 617718"/>
                <a:gd name="connsiteX31" fmla="*/ 450276 w 629157"/>
                <a:gd name="connsiteY31" fmla="*/ 164868 h 617718"/>
                <a:gd name="connsiteX32" fmla="*/ 452564 w 629157"/>
                <a:gd name="connsiteY32" fmla="*/ 165440 h 617718"/>
                <a:gd name="connsiteX33" fmla="*/ 455424 w 629157"/>
                <a:gd name="connsiteY33" fmla="*/ 167155 h 617718"/>
                <a:gd name="connsiteX34" fmla="*/ 457140 w 629157"/>
                <a:gd name="connsiteY34" fmla="*/ 167727 h 617718"/>
                <a:gd name="connsiteX35" fmla="*/ 458284 w 629157"/>
                <a:gd name="connsiteY35" fmla="*/ 167727 h 617718"/>
                <a:gd name="connsiteX36" fmla="*/ 459428 w 629157"/>
                <a:gd name="connsiteY36" fmla="*/ 167727 h 617718"/>
                <a:gd name="connsiteX37" fmla="*/ 460572 w 629157"/>
                <a:gd name="connsiteY37" fmla="*/ 166584 h 617718"/>
                <a:gd name="connsiteX38" fmla="*/ 461144 w 629157"/>
                <a:gd name="connsiteY38" fmla="*/ 166012 h 617718"/>
                <a:gd name="connsiteX39" fmla="*/ 461716 w 629157"/>
                <a:gd name="connsiteY39" fmla="*/ 165440 h 617718"/>
                <a:gd name="connsiteX40" fmla="*/ 462860 w 629157"/>
                <a:gd name="connsiteY40" fmla="*/ 163152 h 617718"/>
                <a:gd name="connsiteX41" fmla="*/ 469151 w 629157"/>
                <a:gd name="connsiteY41" fmla="*/ 153428 h 617718"/>
                <a:gd name="connsiteX42" fmla="*/ 470295 w 629157"/>
                <a:gd name="connsiteY42" fmla="*/ 151141 h 617718"/>
                <a:gd name="connsiteX43" fmla="*/ 470867 w 629157"/>
                <a:gd name="connsiteY43" fmla="*/ 148281 h 617718"/>
                <a:gd name="connsiteX44" fmla="*/ 471439 w 629157"/>
                <a:gd name="connsiteY44" fmla="*/ 147709 h 617718"/>
                <a:gd name="connsiteX45" fmla="*/ 472011 w 629157"/>
                <a:gd name="connsiteY45" fmla="*/ 147137 h 617718"/>
                <a:gd name="connsiteX46" fmla="*/ 472583 w 629157"/>
                <a:gd name="connsiteY46" fmla="*/ 146565 h 617718"/>
                <a:gd name="connsiteX47" fmla="*/ 473155 w 629157"/>
                <a:gd name="connsiteY47" fmla="*/ 145993 h 617718"/>
                <a:gd name="connsiteX48" fmla="*/ 473727 w 629157"/>
                <a:gd name="connsiteY48" fmla="*/ 145421 h 617718"/>
                <a:gd name="connsiteX49" fmla="*/ 476015 w 629157"/>
                <a:gd name="connsiteY49" fmla="*/ 144277 h 617718"/>
                <a:gd name="connsiteX50" fmla="*/ 476586 w 629157"/>
                <a:gd name="connsiteY50" fmla="*/ 143705 h 617718"/>
                <a:gd name="connsiteX51" fmla="*/ 476586 w 629157"/>
                <a:gd name="connsiteY51" fmla="*/ 143133 h 617718"/>
                <a:gd name="connsiteX52" fmla="*/ 476586 w 629157"/>
                <a:gd name="connsiteY52" fmla="*/ 142561 h 617718"/>
                <a:gd name="connsiteX53" fmla="*/ 476015 w 629157"/>
                <a:gd name="connsiteY53" fmla="*/ 141417 h 617718"/>
                <a:gd name="connsiteX54" fmla="*/ 476015 w 629157"/>
                <a:gd name="connsiteY54" fmla="*/ 140845 h 617718"/>
                <a:gd name="connsiteX55" fmla="*/ 476015 w 629157"/>
                <a:gd name="connsiteY55" fmla="*/ 139701 h 617718"/>
                <a:gd name="connsiteX56" fmla="*/ 476015 w 629157"/>
                <a:gd name="connsiteY56" fmla="*/ 138557 h 617718"/>
                <a:gd name="connsiteX57" fmla="*/ 476015 w 629157"/>
                <a:gd name="connsiteY57" fmla="*/ 137986 h 617718"/>
                <a:gd name="connsiteX58" fmla="*/ 477159 w 629157"/>
                <a:gd name="connsiteY58" fmla="*/ 134554 h 617718"/>
                <a:gd name="connsiteX59" fmla="*/ 477731 w 629157"/>
                <a:gd name="connsiteY59" fmla="*/ 132838 h 617718"/>
                <a:gd name="connsiteX60" fmla="*/ 478303 w 629157"/>
                <a:gd name="connsiteY60" fmla="*/ 131694 h 617718"/>
                <a:gd name="connsiteX61" fmla="*/ 478303 w 629157"/>
                <a:gd name="connsiteY61" fmla="*/ 131122 h 617718"/>
                <a:gd name="connsiteX62" fmla="*/ 478874 w 629157"/>
                <a:gd name="connsiteY62" fmla="*/ 130550 h 617718"/>
                <a:gd name="connsiteX63" fmla="*/ 479446 w 629157"/>
                <a:gd name="connsiteY63" fmla="*/ 130550 h 617718"/>
                <a:gd name="connsiteX64" fmla="*/ 480019 w 629157"/>
                <a:gd name="connsiteY64" fmla="*/ 130550 h 617718"/>
                <a:gd name="connsiteX65" fmla="*/ 481162 w 629157"/>
                <a:gd name="connsiteY65" fmla="*/ 131122 h 617718"/>
                <a:gd name="connsiteX66" fmla="*/ 481734 w 629157"/>
                <a:gd name="connsiteY66" fmla="*/ 131694 h 617718"/>
                <a:gd name="connsiteX67" fmla="*/ 482879 w 629157"/>
                <a:gd name="connsiteY67" fmla="*/ 132838 h 617718"/>
                <a:gd name="connsiteX68" fmla="*/ 484594 w 629157"/>
                <a:gd name="connsiteY68" fmla="*/ 133410 h 617718"/>
                <a:gd name="connsiteX69" fmla="*/ 485166 w 629157"/>
                <a:gd name="connsiteY69" fmla="*/ 133982 h 617718"/>
                <a:gd name="connsiteX70" fmla="*/ 485166 w 629157"/>
                <a:gd name="connsiteY70" fmla="*/ 134554 h 617718"/>
                <a:gd name="connsiteX71" fmla="*/ 484594 w 629157"/>
                <a:gd name="connsiteY71" fmla="*/ 135126 h 617718"/>
                <a:gd name="connsiteX72" fmla="*/ 483450 w 629157"/>
                <a:gd name="connsiteY72" fmla="*/ 136270 h 617718"/>
                <a:gd name="connsiteX73" fmla="*/ 483450 w 629157"/>
                <a:gd name="connsiteY73" fmla="*/ 136842 h 617718"/>
                <a:gd name="connsiteX74" fmla="*/ 483450 w 629157"/>
                <a:gd name="connsiteY74" fmla="*/ 137414 h 617718"/>
                <a:gd name="connsiteX75" fmla="*/ 483450 w 629157"/>
                <a:gd name="connsiteY75" fmla="*/ 137986 h 617718"/>
                <a:gd name="connsiteX76" fmla="*/ 483450 w 629157"/>
                <a:gd name="connsiteY76" fmla="*/ 138557 h 617718"/>
                <a:gd name="connsiteX77" fmla="*/ 483450 w 629157"/>
                <a:gd name="connsiteY77" fmla="*/ 139129 h 617718"/>
                <a:gd name="connsiteX78" fmla="*/ 483450 w 629157"/>
                <a:gd name="connsiteY78" fmla="*/ 139129 h 617718"/>
                <a:gd name="connsiteX79" fmla="*/ 483450 w 629157"/>
                <a:gd name="connsiteY79" fmla="*/ 139129 h 617718"/>
                <a:gd name="connsiteX80" fmla="*/ 484594 w 629157"/>
                <a:gd name="connsiteY80" fmla="*/ 140273 h 617718"/>
                <a:gd name="connsiteX81" fmla="*/ 485166 w 629157"/>
                <a:gd name="connsiteY81" fmla="*/ 140273 h 617718"/>
                <a:gd name="connsiteX82" fmla="*/ 485738 w 629157"/>
                <a:gd name="connsiteY82" fmla="*/ 140273 h 617718"/>
                <a:gd name="connsiteX83" fmla="*/ 490885 w 629157"/>
                <a:gd name="connsiteY83" fmla="*/ 141417 h 617718"/>
                <a:gd name="connsiteX84" fmla="*/ 493745 w 629157"/>
                <a:gd name="connsiteY84" fmla="*/ 142561 h 617718"/>
                <a:gd name="connsiteX85" fmla="*/ 494318 w 629157"/>
                <a:gd name="connsiteY85" fmla="*/ 143133 h 617718"/>
                <a:gd name="connsiteX86" fmla="*/ 494890 w 629157"/>
                <a:gd name="connsiteY86" fmla="*/ 143705 h 617718"/>
                <a:gd name="connsiteX87" fmla="*/ 498321 w 629157"/>
                <a:gd name="connsiteY87" fmla="*/ 144277 h 617718"/>
                <a:gd name="connsiteX88" fmla="*/ 509760 w 629157"/>
                <a:gd name="connsiteY88" fmla="*/ 143705 h 617718"/>
                <a:gd name="connsiteX89" fmla="*/ 509760 w 629157"/>
                <a:gd name="connsiteY89" fmla="*/ 143133 h 617718"/>
                <a:gd name="connsiteX90" fmla="*/ 513764 w 629157"/>
                <a:gd name="connsiteY90" fmla="*/ 140845 h 617718"/>
                <a:gd name="connsiteX91" fmla="*/ 523488 w 629157"/>
                <a:gd name="connsiteY91" fmla="*/ 140273 h 617718"/>
                <a:gd name="connsiteX92" fmla="*/ 526919 w 629157"/>
                <a:gd name="connsiteY92" fmla="*/ 136270 h 617718"/>
                <a:gd name="connsiteX93" fmla="*/ 527491 w 629157"/>
                <a:gd name="connsiteY93" fmla="*/ 134554 h 617718"/>
                <a:gd name="connsiteX94" fmla="*/ 526348 w 629157"/>
                <a:gd name="connsiteY94" fmla="*/ 133982 h 617718"/>
                <a:gd name="connsiteX95" fmla="*/ 523488 w 629157"/>
                <a:gd name="connsiteY95" fmla="*/ 133410 h 617718"/>
                <a:gd name="connsiteX96" fmla="*/ 523488 w 629157"/>
                <a:gd name="connsiteY96" fmla="*/ 131122 h 617718"/>
                <a:gd name="connsiteX97" fmla="*/ 525776 w 629157"/>
                <a:gd name="connsiteY97" fmla="*/ 129978 h 617718"/>
                <a:gd name="connsiteX98" fmla="*/ 528635 w 629157"/>
                <a:gd name="connsiteY98" fmla="*/ 129406 h 617718"/>
                <a:gd name="connsiteX99" fmla="*/ 530351 w 629157"/>
                <a:gd name="connsiteY99" fmla="*/ 128262 h 617718"/>
                <a:gd name="connsiteX100" fmla="*/ 525776 w 629157"/>
                <a:gd name="connsiteY100" fmla="*/ 123686 h 617718"/>
                <a:gd name="connsiteX101" fmla="*/ 526919 w 629157"/>
                <a:gd name="connsiteY101" fmla="*/ 122542 h 617718"/>
                <a:gd name="connsiteX102" fmla="*/ 528063 w 629157"/>
                <a:gd name="connsiteY102" fmla="*/ 121970 h 617718"/>
                <a:gd name="connsiteX103" fmla="*/ 530923 w 629157"/>
                <a:gd name="connsiteY103" fmla="*/ 121970 h 617718"/>
                <a:gd name="connsiteX104" fmla="*/ 532067 w 629157"/>
                <a:gd name="connsiteY104" fmla="*/ 121398 h 617718"/>
                <a:gd name="connsiteX105" fmla="*/ 534927 w 629157"/>
                <a:gd name="connsiteY105" fmla="*/ 119111 h 617718"/>
                <a:gd name="connsiteX106" fmla="*/ 537787 w 629157"/>
                <a:gd name="connsiteY106" fmla="*/ 117967 h 617718"/>
                <a:gd name="connsiteX107" fmla="*/ 543506 w 629157"/>
                <a:gd name="connsiteY107" fmla="*/ 117967 h 617718"/>
                <a:gd name="connsiteX108" fmla="*/ 546366 w 629157"/>
                <a:gd name="connsiteY108" fmla="*/ 117395 h 617718"/>
                <a:gd name="connsiteX109" fmla="*/ 547510 w 629157"/>
                <a:gd name="connsiteY109" fmla="*/ 116251 h 617718"/>
                <a:gd name="connsiteX110" fmla="*/ 549226 w 629157"/>
                <a:gd name="connsiteY110" fmla="*/ 112819 h 617718"/>
                <a:gd name="connsiteX111" fmla="*/ 550370 w 629157"/>
                <a:gd name="connsiteY111" fmla="*/ 111103 h 617718"/>
                <a:gd name="connsiteX112" fmla="*/ 553229 w 629157"/>
                <a:gd name="connsiteY112" fmla="*/ 105384 h 617718"/>
                <a:gd name="connsiteX113" fmla="*/ 554374 w 629157"/>
                <a:gd name="connsiteY113" fmla="*/ 104240 h 617718"/>
                <a:gd name="connsiteX114" fmla="*/ 555517 w 629157"/>
                <a:gd name="connsiteY114" fmla="*/ 103096 h 617718"/>
                <a:gd name="connsiteX115" fmla="*/ 556661 w 629157"/>
                <a:gd name="connsiteY115" fmla="*/ 102524 h 617718"/>
                <a:gd name="connsiteX116" fmla="*/ 563525 w 629157"/>
                <a:gd name="connsiteY116" fmla="*/ 101380 h 617718"/>
                <a:gd name="connsiteX117" fmla="*/ 570388 w 629157"/>
                <a:gd name="connsiteY117" fmla="*/ 104240 h 617718"/>
                <a:gd name="connsiteX118" fmla="*/ 582399 w 629157"/>
                <a:gd name="connsiteY118" fmla="*/ 112247 h 617718"/>
                <a:gd name="connsiteX119" fmla="*/ 585259 w 629157"/>
                <a:gd name="connsiteY119" fmla="*/ 113391 h 617718"/>
                <a:gd name="connsiteX120" fmla="*/ 588119 w 629157"/>
                <a:gd name="connsiteY120" fmla="*/ 113963 h 617718"/>
                <a:gd name="connsiteX121" fmla="*/ 590979 w 629157"/>
                <a:gd name="connsiteY121" fmla="*/ 113391 h 617718"/>
                <a:gd name="connsiteX122" fmla="*/ 592695 w 629157"/>
                <a:gd name="connsiteY122" fmla="*/ 111675 h 617718"/>
                <a:gd name="connsiteX123" fmla="*/ 593839 w 629157"/>
                <a:gd name="connsiteY123" fmla="*/ 111103 h 617718"/>
                <a:gd name="connsiteX124" fmla="*/ 597843 w 629157"/>
                <a:gd name="connsiteY124" fmla="*/ 111103 h 617718"/>
                <a:gd name="connsiteX125" fmla="*/ 598415 w 629157"/>
                <a:gd name="connsiteY125" fmla="*/ 110531 h 617718"/>
                <a:gd name="connsiteX126" fmla="*/ 598986 w 629157"/>
                <a:gd name="connsiteY126" fmla="*/ 109387 h 617718"/>
                <a:gd name="connsiteX127" fmla="*/ 600702 w 629157"/>
                <a:gd name="connsiteY127" fmla="*/ 108815 h 617718"/>
                <a:gd name="connsiteX128" fmla="*/ 602418 w 629157"/>
                <a:gd name="connsiteY128" fmla="*/ 108815 h 617718"/>
                <a:gd name="connsiteX129" fmla="*/ 603562 w 629157"/>
                <a:gd name="connsiteY129" fmla="*/ 108815 h 617718"/>
                <a:gd name="connsiteX130" fmla="*/ 605850 w 629157"/>
                <a:gd name="connsiteY130" fmla="*/ 111103 h 617718"/>
                <a:gd name="connsiteX131" fmla="*/ 605850 w 629157"/>
                <a:gd name="connsiteY131" fmla="*/ 113963 h 617718"/>
                <a:gd name="connsiteX132" fmla="*/ 603562 w 629157"/>
                <a:gd name="connsiteY132" fmla="*/ 116823 h 617718"/>
                <a:gd name="connsiteX133" fmla="*/ 600702 w 629157"/>
                <a:gd name="connsiteY133" fmla="*/ 118539 h 617718"/>
                <a:gd name="connsiteX134" fmla="*/ 601846 w 629157"/>
                <a:gd name="connsiteY134" fmla="*/ 120255 h 617718"/>
                <a:gd name="connsiteX135" fmla="*/ 605278 w 629157"/>
                <a:gd name="connsiteY135" fmla="*/ 125974 h 617718"/>
                <a:gd name="connsiteX136" fmla="*/ 605850 w 629157"/>
                <a:gd name="connsiteY136" fmla="*/ 125974 h 617718"/>
                <a:gd name="connsiteX137" fmla="*/ 605850 w 629157"/>
                <a:gd name="connsiteY137" fmla="*/ 124258 h 617718"/>
                <a:gd name="connsiteX138" fmla="*/ 606422 w 629157"/>
                <a:gd name="connsiteY138" fmla="*/ 122542 h 617718"/>
                <a:gd name="connsiteX139" fmla="*/ 606994 w 629157"/>
                <a:gd name="connsiteY139" fmla="*/ 121398 h 617718"/>
                <a:gd name="connsiteX140" fmla="*/ 608138 w 629157"/>
                <a:gd name="connsiteY140" fmla="*/ 121398 h 617718"/>
                <a:gd name="connsiteX141" fmla="*/ 609282 w 629157"/>
                <a:gd name="connsiteY141" fmla="*/ 123114 h 617718"/>
                <a:gd name="connsiteX142" fmla="*/ 609282 w 629157"/>
                <a:gd name="connsiteY142" fmla="*/ 124258 h 617718"/>
                <a:gd name="connsiteX143" fmla="*/ 608710 w 629157"/>
                <a:gd name="connsiteY143" fmla="*/ 125402 h 617718"/>
                <a:gd name="connsiteX144" fmla="*/ 608710 w 629157"/>
                <a:gd name="connsiteY144" fmla="*/ 126546 h 617718"/>
                <a:gd name="connsiteX145" fmla="*/ 610997 w 629157"/>
                <a:gd name="connsiteY145" fmla="*/ 128262 h 617718"/>
                <a:gd name="connsiteX146" fmla="*/ 612714 w 629157"/>
                <a:gd name="connsiteY146" fmla="*/ 127690 h 617718"/>
                <a:gd name="connsiteX147" fmla="*/ 615002 w 629157"/>
                <a:gd name="connsiteY147" fmla="*/ 126546 h 617718"/>
                <a:gd name="connsiteX148" fmla="*/ 617290 w 629157"/>
                <a:gd name="connsiteY148" fmla="*/ 125974 h 617718"/>
                <a:gd name="connsiteX149" fmla="*/ 617290 w 629157"/>
                <a:gd name="connsiteY149" fmla="*/ 127118 h 617718"/>
                <a:gd name="connsiteX150" fmla="*/ 615573 w 629157"/>
                <a:gd name="connsiteY150" fmla="*/ 127690 h 617718"/>
                <a:gd name="connsiteX151" fmla="*/ 615002 w 629157"/>
                <a:gd name="connsiteY151" fmla="*/ 129406 h 617718"/>
                <a:gd name="connsiteX152" fmla="*/ 615573 w 629157"/>
                <a:gd name="connsiteY152" fmla="*/ 131122 h 617718"/>
                <a:gd name="connsiteX153" fmla="*/ 616717 w 629157"/>
                <a:gd name="connsiteY153" fmla="*/ 132838 h 617718"/>
                <a:gd name="connsiteX154" fmla="*/ 614430 w 629157"/>
                <a:gd name="connsiteY154" fmla="*/ 135698 h 617718"/>
                <a:gd name="connsiteX155" fmla="*/ 616717 w 629157"/>
                <a:gd name="connsiteY155" fmla="*/ 136842 h 617718"/>
                <a:gd name="connsiteX156" fmla="*/ 623581 w 629157"/>
                <a:gd name="connsiteY156" fmla="*/ 137986 h 617718"/>
                <a:gd name="connsiteX157" fmla="*/ 625296 w 629157"/>
                <a:gd name="connsiteY157" fmla="*/ 140845 h 617718"/>
                <a:gd name="connsiteX158" fmla="*/ 625296 w 629157"/>
                <a:gd name="connsiteY158" fmla="*/ 144277 h 617718"/>
                <a:gd name="connsiteX159" fmla="*/ 624725 w 629157"/>
                <a:gd name="connsiteY159" fmla="*/ 147709 h 617718"/>
                <a:gd name="connsiteX160" fmla="*/ 625296 w 629157"/>
                <a:gd name="connsiteY160" fmla="*/ 150569 h 617718"/>
                <a:gd name="connsiteX161" fmla="*/ 628156 w 629157"/>
                <a:gd name="connsiteY161" fmla="*/ 153428 h 617718"/>
                <a:gd name="connsiteX162" fmla="*/ 628156 w 629157"/>
                <a:gd name="connsiteY162" fmla="*/ 153428 h 617718"/>
                <a:gd name="connsiteX163" fmla="*/ 628156 w 629157"/>
                <a:gd name="connsiteY163" fmla="*/ 154000 h 617718"/>
                <a:gd name="connsiteX164" fmla="*/ 627584 w 629157"/>
                <a:gd name="connsiteY164" fmla="*/ 156288 h 617718"/>
                <a:gd name="connsiteX165" fmla="*/ 626441 w 629157"/>
                <a:gd name="connsiteY165" fmla="*/ 163724 h 617718"/>
                <a:gd name="connsiteX166" fmla="*/ 625296 w 629157"/>
                <a:gd name="connsiteY166" fmla="*/ 169443 h 617718"/>
                <a:gd name="connsiteX167" fmla="*/ 623581 w 629157"/>
                <a:gd name="connsiteY167" fmla="*/ 178023 h 617718"/>
                <a:gd name="connsiteX168" fmla="*/ 622437 w 629157"/>
                <a:gd name="connsiteY168" fmla="*/ 183742 h 617718"/>
                <a:gd name="connsiteX169" fmla="*/ 621865 w 629157"/>
                <a:gd name="connsiteY169" fmla="*/ 186030 h 617718"/>
                <a:gd name="connsiteX170" fmla="*/ 621293 w 629157"/>
                <a:gd name="connsiteY170" fmla="*/ 188318 h 617718"/>
                <a:gd name="connsiteX171" fmla="*/ 620149 w 629157"/>
                <a:gd name="connsiteY171" fmla="*/ 187746 h 617718"/>
                <a:gd name="connsiteX172" fmla="*/ 618433 w 629157"/>
                <a:gd name="connsiteY172" fmla="*/ 187174 h 617718"/>
                <a:gd name="connsiteX173" fmla="*/ 609854 w 629157"/>
                <a:gd name="connsiteY173" fmla="*/ 182598 h 617718"/>
                <a:gd name="connsiteX174" fmla="*/ 601274 w 629157"/>
                <a:gd name="connsiteY174" fmla="*/ 178023 h 617718"/>
                <a:gd name="connsiteX175" fmla="*/ 592695 w 629157"/>
                <a:gd name="connsiteY175" fmla="*/ 173447 h 617718"/>
                <a:gd name="connsiteX176" fmla="*/ 584115 w 629157"/>
                <a:gd name="connsiteY176" fmla="*/ 168871 h 617718"/>
                <a:gd name="connsiteX177" fmla="*/ 575536 w 629157"/>
                <a:gd name="connsiteY177" fmla="*/ 164296 h 617718"/>
                <a:gd name="connsiteX178" fmla="*/ 566957 w 629157"/>
                <a:gd name="connsiteY178" fmla="*/ 159720 h 617718"/>
                <a:gd name="connsiteX179" fmla="*/ 558377 w 629157"/>
                <a:gd name="connsiteY179" fmla="*/ 155144 h 617718"/>
                <a:gd name="connsiteX180" fmla="*/ 549798 w 629157"/>
                <a:gd name="connsiteY180" fmla="*/ 150569 h 617718"/>
                <a:gd name="connsiteX181" fmla="*/ 547510 w 629157"/>
                <a:gd name="connsiteY181" fmla="*/ 149425 h 617718"/>
                <a:gd name="connsiteX182" fmla="*/ 545794 w 629157"/>
                <a:gd name="connsiteY182" fmla="*/ 150569 h 617718"/>
                <a:gd name="connsiteX183" fmla="*/ 544650 w 629157"/>
                <a:gd name="connsiteY183" fmla="*/ 154000 h 617718"/>
                <a:gd name="connsiteX184" fmla="*/ 544078 w 629157"/>
                <a:gd name="connsiteY184" fmla="*/ 155716 h 617718"/>
                <a:gd name="connsiteX185" fmla="*/ 544078 w 629157"/>
                <a:gd name="connsiteY185" fmla="*/ 156860 h 617718"/>
                <a:gd name="connsiteX186" fmla="*/ 544650 w 629157"/>
                <a:gd name="connsiteY186" fmla="*/ 158576 h 617718"/>
                <a:gd name="connsiteX187" fmla="*/ 546366 w 629157"/>
                <a:gd name="connsiteY187" fmla="*/ 163724 h 617718"/>
                <a:gd name="connsiteX188" fmla="*/ 546938 w 629157"/>
                <a:gd name="connsiteY188" fmla="*/ 165440 h 617718"/>
                <a:gd name="connsiteX189" fmla="*/ 546938 w 629157"/>
                <a:gd name="connsiteY189" fmla="*/ 167727 h 617718"/>
                <a:gd name="connsiteX190" fmla="*/ 546938 w 629157"/>
                <a:gd name="connsiteY190" fmla="*/ 168871 h 617718"/>
                <a:gd name="connsiteX191" fmla="*/ 546938 w 629157"/>
                <a:gd name="connsiteY191" fmla="*/ 170587 h 617718"/>
                <a:gd name="connsiteX192" fmla="*/ 545794 w 629157"/>
                <a:gd name="connsiteY192" fmla="*/ 174019 h 617718"/>
                <a:gd name="connsiteX193" fmla="*/ 542935 w 629157"/>
                <a:gd name="connsiteY193" fmla="*/ 180883 h 617718"/>
                <a:gd name="connsiteX194" fmla="*/ 542935 w 629157"/>
                <a:gd name="connsiteY194" fmla="*/ 181454 h 617718"/>
                <a:gd name="connsiteX195" fmla="*/ 542935 w 629157"/>
                <a:gd name="connsiteY195" fmla="*/ 182598 h 617718"/>
                <a:gd name="connsiteX196" fmla="*/ 542935 w 629157"/>
                <a:gd name="connsiteY196" fmla="*/ 183170 h 617718"/>
                <a:gd name="connsiteX197" fmla="*/ 542935 w 629157"/>
                <a:gd name="connsiteY197" fmla="*/ 183742 h 617718"/>
                <a:gd name="connsiteX198" fmla="*/ 542935 w 629157"/>
                <a:gd name="connsiteY198" fmla="*/ 184314 h 617718"/>
                <a:gd name="connsiteX199" fmla="*/ 542935 w 629157"/>
                <a:gd name="connsiteY199" fmla="*/ 184886 h 617718"/>
                <a:gd name="connsiteX200" fmla="*/ 543506 w 629157"/>
                <a:gd name="connsiteY200" fmla="*/ 186602 h 617718"/>
                <a:gd name="connsiteX201" fmla="*/ 543506 w 629157"/>
                <a:gd name="connsiteY201" fmla="*/ 187746 h 617718"/>
                <a:gd name="connsiteX202" fmla="*/ 543506 w 629157"/>
                <a:gd name="connsiteY202" fmla="*/ 188890 h 617718"/>
                <a:gd name="connsiteX203" fmla="*/ 542935 w 629157"/>
                <a:gd name="connsiteY203" fmla="*/ 191750 h 617718"/>
                <a:gd name="connsiteX204" fmla="*/ 542935 w 629157"/>
                <a:gd name="connsiteY204" fmla="*/ 192894 h 617718"/>
                <a:gd name="connsiteX205" fmla="*/ 542935 w 629157"/>
                <a:gd name="connsiteY205" fmla="*/ 194038 h 617718"/>
                <a:gd name="connsiteX206" fmla="*/ 542935 w 629157"/>
                <a:gd name="connsiteY206" fmla="*/ 195182 h 617718"/>
                <a:gd name="connsiteX207" fmla="*/ 542935 w 629157"/>
                <a:gd name="connsiteY207" fmla="*/ 195753 h 617718"/>
                <a:gd name="connsiteX208" fmla="*/ 544078 w 629157"/>
                <a:gd name="connsiteY208" fmla="*/ 198041 h 617718"/>
                <a:gd name="connsiteX209" fmla="*/ 544078 w 629157"/>
                <a:gd name="connsiteY209" fmla="*/ 198613 h 617718"/>
                <a:gd name="connsiteX210" fmla="*/ 544078 w 629157"/>
                <a:gd name="connsiteY210" fmla="*/ 199757 h 617718"/>
                <a:gd name="connsiteX211" fmla="*/ 544078 w 629157"/>
                <a:gd name="connsiteY211" fmla="*/ 200329 h 617718"/>
                <a:gd name="connsiteX212" fmla="*/ 543506 w 629157"/>
                <a:gd name="connsiteY212" fmla="*/ 201473 h 617718"/>
                <a:gd name="connsiteX213" fmla="*/ 540075 w 629157"/>
                <a:gd name="connsiteY213" fmla="*/ 207765 h 617718"/>
                <a:gd name="connsiteX214" fmla="*/ 535499 w 629157"/>
                <a:gd name="connsiteY214" fmla="*/ 212912 h 617718"/>
                <a:gd name="connsiteX215" fmla="*/ 531495 w 629157"/>
                <a:gd name="connsiteY215" fmla="*/ 220348 h 617718"/>
                <a:gd name="connsiteX216" fmla="*/ 529779 w 629157"/>
                <a:gd name="connsiteY216" fmla="*/ 224352 h 617718"/>
                <a:gd name="connsiteX217" fmla="*/ 529779 w 629157"/>
                <a:gd name="connsiteY217" fmla="*/ 224924 h 617718"/>
                <a:gd name="connsiteX218" fmla="*/ 529779 w 629157"/>
                <a:gd name="connsiteY218" fmla="*/ 225496 h 617718"/>
                <a:gd name="connsiteX219" fmla="*/ 529779 w 629157"/>
                <a:gd name="connsiteY219" fmla="*/ 226068 h 617718"/>
                <a:gd name="connsiteX220" fmla="*/ 529779 w 629157"/>
                <a:gd name="connsiteY220" fmla="*/ 226640 h 617718"/>
                <a:gd name="connsiteX221" fmla="*/ 529779 w 629157"/>
                <a:gd name="connsiteY221" fmla="*/ 227211 h 617718"/>
                <a:gd name="connsiteX222" fmla="*/ 529207 w 629157"/>
                <a:gd name="connsiteY222" fmla="*/ 228927 h 617718"/>
                <a:gd name="connsiteX223" fmla="*/ 526348 w 629157"/>
                <a:gd name="connsiteY223" fmla="*/ 234075 h 617718"/>
                <a:gd name="connsiteX224" fmla="*/ 525776 w 629157"/>
                <a:gd name="connsiteY224" fmla="*/ 235219 h 617718"/>
                <a:gd name="connsiteX225" fmla="*/ 524631 w 629157"/>
                <a:gd name="connsiteY225" fmla="*/ 236363 h 617718"/>
                <a:gd name="connsiteX226" fmla="*/ 522916 w 629157"/>
                <a:gd name="connsiteY226" fmla="*/ 237507 h 617718"/>
                <a:gd name="connsiteX227" fmla="*/ 521772 w 629157"/>
                <a:gd name="connsiteY227" fmla="*/ 238079 h 617718"/>
                <a:gd name="connsiteX228" fmla="*/ 520628 w 629157"/>
                <a:gd name="connsiteY228" fmla="*/ 238651 h 617718"/>
                <a:gd name="connsiteX229" fmla="*/ 520056 w 629157"/>
                <a:gd name="connsiteY229" fmla="*/ 239223 h 617718"/>
                <a:gd name="connsiteX230" fmla="*/ 519484 w 629157"/>
                <a:gd name="connsiteY230" fmla="*/ 240939 h 617718"/>
                <a:gd name="connsiteX231" fmla="*/ 518912 w 629157"/>
                <a:gd name="connsiteY231" fmla="*/ 244370 h 617718"/>
                <a:gd name="connsiteX232" fmla="*/ 518340 w 629157"/>
                <a:gd name="connsiteY232" fmla="*/ 246086 h 617718"/>
                <a:gd name="connsiteX233" fmla="*/ 517768 w 629157"/>
                <a:gd name="connsiteY233" fmla="*/ 247230 h 617718"/>
                <a:gd name="connsiteX234" fmla="*/ 516624 w 629157"/>
                <a:gd name="connsiteY234" fmla="*/ 248374 h 617718"/>
                <a:gd name="connsiteX235" fmla="*/ 513764 w 629157"/>
                <a:gd name="connsiteY235" fmla="*/ 250090 h 617718"/>
                <a:gd name="connsiteX236" fmla="*/ 512620 w 629157"/>
                <a:gd name="connsiteY236" fmla="*/ 250662 h 617718"/>
                <a:gd name="connsiteX237" fmla="*/ 512048 w 629157"/>
                <a:gd name="connsiteY237" fmla="*/ 250662 h 617718"/>
                <a:gd name="connsiteX238" fmla="*/ 511477 w 629157"/>
                <a:gd name="connsiteY238" fmla="*/ 250662 h 617718"/>
                <a:gd name="connsiteX239" fmla="*/ 510904 w 629157"/>
                <a:gd name="connsiteY239" fmla="*/ 250662 h 617718"/>
                <a:gd name="connsiteX240" fmla="*/ 510332 w 629157"/>
                <a:gd name="connsiteY240" fmla="*/ 250090 h 617718"/>
                <a:gd name="connsiteX241" fmla="*/ 509760 w 629157"/>
                <a:gd name="connsiteY241" fmla="*/ 249518 h 617718"/>
                <a:gd name="connsiteX242" fmla="*/ 509189 w 629157"/>
                <a:gd name="connsiteY242" fmla="*/ 248946 h 617718"/>
                <a:gd name="connsiteX243" fmla="*/ 508617 w 629157"/>
                <a:gd name="connsiteY243" fmla="*/ 248946 h 617718"/>
                <a:gd name="connsiteX244" fmla="*/ 508044 w 629157"/>
                <a:gd name="connsiteY244" fmla="*/ 248946 h 617718"/>
                <a:gd name="connsiteX245" fmla="*/ 507472 w 629157"/>
                <a:gd name="connsiteY245" fmla="*/ 249518 h 617718"/>
                <a:gd name="connsiteX246" fmla="*/ 505185 w 629157"/>
                <a:gd name="connsiteY246" fmla="*/ 254666 h 617718"/>
                <a:gd name="connsiteX247" fmla="*/ 502325 w 629157"/>
                <a:gd name="connsiteY247" fmla="*/ 261529 h 617718"/>
                <a:gd name="connsiteX248" fmla="*/ 498893 w 629157"/>
                <a:gd name="connsiteY248" fmla="*/ 269537 h 617718"/>
                <a:gd name="connsiteX249" fmla="*/ 496033 w 629157"/>
                <a:gd name="connsiteY249" fmla="*/ 275828 h 617718"/>
                <a:gd name="connsiteX250" fmla="*/ 495461 w 629157"/>
                <a:gd name="connsiteY250" fmla="*/ 276972 h 617718"/>
                <a:gd name="connsiteX251" fmla="*/ 494890 w 629157"/>
                <a:gd name="connsiteY251" fmla="*/ 277544 h 617718"/>
                <a:gd name="connsiteX252" fmla="*/ 493745 w 629157"/>
                <a:gd name="connsiteY252" fmla="*/ 277544 h 617718"/>
                <a:gd name="connsiteX253" fmla="*/ 488598 w 629157"/>
                <a:gd name="connsiteY253" fmla="*/ 275256 h 617718"/>
                <a:gd name="connsiteX254" fmla="*/ 481734 w 629157"/>
                <a:gd name="connsiteY254" fmla="*/ 272396 h 617718"/>
                <a:gd name="connsiteX255" fmla="*/ 477159 w 629157"/>
                <a:gd name="connsiteY255" fmla="*/ 270680 h 617718"/>
                <a:gd name="connsiteX256" fmla="*/ 476586 w 629157"/>
                <a:gd name="connsiteY256" fmla="*/ 270680 h 617718"/>
                <a:gd name="connsiteX257" fmla="*/ 476015 w 629157"/>
                <a:gd name="connsiteY257" fmla="*/ 271252 h 617718"/>
                <a:gd name="connsiteX258" fmla="*/ 472011 w 629157"/>
                <a:gd name="connsiteY258" fmla="*/ 279832 h 617718"/>
                <a:gd name="connsiteX259" fmla="*/ 471439 w 629157"/>
                <a:gd name="connsiteY259" fmla="*/ 281548 h 617718"/>
                <a:gd name="connsiteX260" fmla="*/ 471439 w 629157"/>
                <a:gd name="connsiteY260" fmla="*/ 283264 h 617718"/>
                <a:gd name="connsiteX261" fmla="*/ 471439 w 629157"/>
                <a:gd name="connsiteY261" fmla="*/ 284408 h 617718"/>
                <a:gd name="connsiteX262" fmla="*/ 471439 w 629157"/>
                <a:gd name="connsiteY262" fmla="*/ 285552 h 617718"/>
                <a:gd name="connsiteX263" fmla="*/ 470867 w 629157"/>
                <a:gd name="connsiteY263" fmla="*/ 286695 h 617718"/>
                <a:gd name="connsiteX264" fmla="*/ 469151 w 629157"/>
                <a:gd name="connsiteY264" fmla="*/ 290699 h 617718"/>
                <a:gd name="connsiteX265" fmla="*/ 468580 w 629157"/>
                <a:gd name="connsiteY265" fmla="*/ 292415 h 617718"/>
                <a:gd name="connsiteX266" fmla="*/ 468580 w 629157"/>
                <a:gd name="connsiteY266" fmla="*/ 293559 h 617718"/>
                <a:gd name="connsiteX267" fmla="*/ 469151 w 629157"/>
                <a:gd name="connsiteY267" fmla="*/ 303282 h 617718"/>
                <a:gd name="connsiteX268" fmla="*/ 469151 w 629157"/>
                <a:gd name="connsiteY268" fmla="*/ 303854 h 617718"/>
                <a:gd name="connsiteX269" fmla="*/ 468580 w 629157"/>
                <a:gd name="connsiteY269" fmla="*/ 304426 h 617718"/>
                <a:gd name="connsiteX270" fmla="*/ 467435 w 629157"/>
                <a:gd name="connsiteY270" fmla="*/ 305570 h 617718"/>
                <a:gd name="connsiteX271" fmla="*/ 465720 w 629157"/>
                <a:gd name="connsiteY271" fmla="*/ 307286 h 617718"/>
                <a:gd name="connsiteX272" fmla="*/ 464575 w 629157"/>
                <a:gd name="connsiteY272" fmla="*/ 308430 h 617718"/>
                <a:gd name="connsiteX273" fmla="*/ 463432 w 629157"/>
                <a:gd name="connsiteY273" fmla="*/ 310146 h 617718"/>
                <a:gd name="connsiteX274" fmla="*/ 462860 w 629157"/>
                <a:gd name="connsiteY274" fmla="*/ 312434 h 617718"/>
                <a:gd name="connsiteX275" fmla="*/ 462287 w 629157"/>
                <a:gd name="connsiteY275" fmla="*/ 313578 h 617718"/>
                <a:gd name="connsiteX276" fmla="*/ 462287 w 629157"/>
                <a:gd name="connsiteY276" fmla="*/ 314722 h 617718"/>
                <a:gd name="connsiteX277" fmla="*/ 462287 w 629157"/>
                <a:gd name="connsiteY277" fmla="*/ 320441 h 617718"/>
                <a:gd name="connsiteX278" fmla="*/ 462287 w 629157"/>
                <a:gd name="connsiteY278" fmla="*/ 321013 h 617718"/>
                <a:gd name="connsiteX279" fmla="*/ 462287 w 629157"/>
                <a:gd name="connsiteY279" fmla="*/ 321013 h 617718"/>
                <a:gd name="connsiteX280" fmla="*/ 462287 w 629157"/>
                <a:gd name="connsiteY280" fmla="*/ 321585 h 617718"/>
                <a:gd name="connsiteX281" fmla="*/ 462287 w 629157"/>
                <a:gd name="connsiteY281" fmla="*/ 322157 h 617718"/>
                <a:gd name="connsiteX282" fmla="*/ 461144 w 629157"/>
                <a:gd name="connsiteY282" fmla="*/ 328449 h 617718"/>
                <a:gd name="connsiteX283" fmla="*/ 460572 w 629157"/>
                <a:gd name="connsiteY283" fmla="*/ 330164 h 617718"/>
                <a:gd name="connsiteX284" fmla="*/ 460000 w 629157"/>
                <a:gd name="connsiteY284" fmla="*/ 331880 h 617718"/>
                <a:gd name="connsiteX285" fmla="*/ 458284 w 629157"/>
                <a:gd name="connsiteY285" fmla="*/ 335884 h 617718"/>
                <a:gd name="connsiteX286" fmla="*/ 455996 w 629157"/>
                <a:gd name="connsiteY286" fmla="*/ 341032 h 617718"/>
                <a:gd name="connsiteX287" fmla="*/ 452564 w 629157"/>
                <a:gd name="connsiteY287" fmla="*/ 348467 h 617718"/>
                <a:gd name="connsiteX288" fmla="*/ 451993 w 629157"/>
                <a:gd name="connsiteY288" fmla="*/ 349039 h 617718"/>
                <a:gd name="connsiteX289" fmla="*/ 451421 w 629157"/>
                <a:gd name="connsiteY289" fmla="*/ 349611 h 617718"/>
                <a:gd name="connsiteX290" fmla="*/ 450276 w 629157"/>
                <a:gd name="connsiteY290" fmla="*/ 349611 h 617718"/>
                <a:gd name="connsiteX291" fmla="*/ 441125 w 629157"/>
                <a:gd name="connsiteY291" fmla="*/ 348467 h 617718"/>
                <a:gd name="connsiteX292" fmla="*/ 433689 w 629157"/>
                <a:gd name="connsiteY292" fmla="*/ 347323 h 617718"/>
                <a:gd name="connsiteX293" fmla="*/ 426826 w 629157"/>
                <a:gd name="connsiteY293" fmla="*/ 346179 h 617718"/>
                <a:gd name="connsiteX294" fmla="*/ 419963 w 629157"/>
                <a:gd name="connsiteY294" fmla="*/ 345035 h 617718"/>
                <a:gd name="connsiteX295" fmla="*/ 419390 w 629157"/>
                <a:gd name="connsiteY295" fmla="*/ 345035 h 617718"/>
                <a:gd name="connsiteX296" fmla="*/ 419390 w 629157"/>
                <a:gd name="connsiteY296" fmla="*/ 345035 h 617718"/>
                <a:gd name="connsiteX297" fmla="*/ 419390 w 629157"/>
                <a:gd name="connsiteY297" fmla="*/ 344463 h 617718"/>
                <a:gd name="connsiteX298" fmla="*/ 419390 w 629157"/>
                <a:gd name="connsiteY298" fmla="*/ 343320 h 617718"/>
                <a:gd name="connsiteX299" fmla="*/ 419390 w 629157"/>
                <a:gd name="connsiteY299" fmla="*/ 342748 h 617718"/>
                <a:gd name="connsiteX300" fmla="*/ 419390 w 629157"/>
                <a:gd name="connsiteY300" fmla="*/ 342176 h 617718"/>
                <a:gd name="connsiteX301" fmla="*/ 419390 w 629157"/>
                <a:gd name="connsiteY301" fmla="*/ 342176 h 617718"/>
                <a:gd name="connsiteX302" fmla="*/ 418818 w 629157"/>
                <a:gd name="connsiteY302" fmla="*/ 341604 h 617718"/>
                <a:gd name="connsiteX303" fmla="*/ 411955 w 629157"/>
                <a:gd name="connsiteY303" fmla="*/ 333024 h 617718"/>
                <a:gd name="connsiteX304" fmla="*/ 411383 w 629157"/>
                <a:gd name="connsiteY304" fmla="*/ 332452 h 617718"/>
                <a:gd name="connsiteX305" fmla="*/ 410811 w 629157"/>
                <a:gd name="connsiteY305" fmla="*/ 332452 h 617718"/>
                <a:gd name="connsiteX306" fmla="*/ 410239 w 629157"/>
                <a:gd name="connsiteY306" fmla="*/ 332452 h 617718"/>
                <a:gd name="connsiteX307" fmla="*/ 398228 w 629157"/>
                <a:gd name="connsiteY307" fmla="*/ 330164 h 617718"/>
                <a:gd name="connsiteX308" fmla="*/ 397084 w 629157"/>
                <a:gd name="connsiteY308" fmla="*/ 330164 h 617718"/>
                <a:gd name="connsiteX309" fmla="*/ 396512 w 629157"/>
                <a:gd name="connsiteY309" fmla="*/ 331308 h 617718"/>
                <a:gd name="connsiteX310" fmla="*/ 395940 w 629157"/>
                <a:gd name="connsiteY310" fmla="*/ 332452 h 617718"/>
                <a:gd name="connsiteX311" fmla="*/ 395368 w 629157"/>
                <a:gd name="connsiteY311" fmla="*/ 335312 h 617718"/>
                <a:gd name="connsiteX312" fmla="*/ 395368 w 629157"/>
                <a:gd name="connsiteY312" fmla="*/ 337028 h 617718"/>
                <a:gd name="connsiteX313" fmla="*/ 395368 w 629157"/>
                <a:gd name="connsiteY313" fmla="*/ 338172 h 617718"/>
                <a:gd name="connsiteX314" fmla="*/ 395368 w 629157"/>
                <a:gd name="connsiteY314" fmla="*/ 339316 h 617718"/>
                <a:gd name="connsiteX315" fmla="*/ 395368 w 629157"/>
                <a:gd name="connsiteY315" fmla="*/ 340460 h 617718"/>
                <a:gd name="connsiteX316" fmla="*/ 395368 w 629157"/>
                <a:gd name="connsiteY316" fmla="*/ 341604 h 617718"/>
                <a:gd name="connsiteX317" fmla="*/ 394796 w 629157"/>
                <a:gd name="connsiteY317" fmla="*/ 342748 h 617718"/>
                <a:gd name="connsiteX318" fmla="*/ 393080 w 629157"/>
                <a:gd name="connsiteY318" fmla="*/ 346751 h 617718"/>
                <a:gd name="connsiteX319" fmla="*/ 393080 w 629157"/>
                <a:gd name="connsiteY319" fmla="*/ 347323 h 617718"/>
                <a:gd name="connsiteX320" fmla="*/ 393080 w 629157"/>
                <a:gd name="connsiteY320" fmla="*/ 350183 h 617718"/>
                <a:gd name="connsiteX321" fmla="*/ 394225 w 629157"/>
                <a:gd name="connsiteY321" fmla="*/ 357619 h 617718"/>
                <a:gd name="connsiteX322" fmla="*/ 394225 w 629157"/>
                <a:gd name="connsiteY322" fmla="*/ 358762 h 617718"/>
                <a:gd name="connsiteX323" fmla="*/ 393652 w 629157"/>
                <a:gd name="connsiteY323" fmla="*/ 359906 h 617718"/>
                <a:gd name="connsiteX324" fmla="*/ 391937 w 629157"/>
                <a:gd name="connsiteY324" fmla="*/ 363338 h 617718"/>
                <a:gd name="connsiteX325" fmla="*/ 391365 w 629157"/>
                <a:gd name="connsiteY325" fmla="*/ 365054 h 617718"/>
                <a:gd name="connsiteX326" fmla="*/ 390792 w 629157"/>
                <a:gd name="connsiteY326" fmla="*/ 370202 h 617718"/>
                <a:gd name="connsiteX327" fmla="*/ 390220 w 629157"/>
                <a:gd name="connsiteY327" fmla="*/ 371346 h 617718"/>
                <a:gd name="connsiteX328" fmla="*/ 389077 w 629157"/>
                <a:gd name="connsiteY328" fmla="*/ 372490 h 617718"/>
                <a:gd name="connsiteX329" fmla="*/ 386789 w 629157"/>
                <a:gd name="connsiteY329" fmla="*/ 373634 h 617718"/>
                <a:gd name="connsiteX330" fmla="*/ 386217 w 629157"/>
                <a:gd name="connsiteY330" fmla="*/ 374206 h 617718"/>
                <a:gd name="connsiteX331" fmla="*/ 386217 w 629157"/>
                <a:gd name="connsiteY331" fmla="*/ 375350 h 617718"/>
                <a:gd name="connsiteX332" fmla="*/ 386217 w 629157"/>
                <a:gd name="connsiteY332" fmla="*/ 377065 h 617718"/>
                <a:gd name="connsiteX333" fmla="*/ 385645 w 629157"/>
                <a:gd name="connsiteY333" fmla="*/ 378781 h 617718"/>
                <a:gd name="connsiteX334" fmla="*/ 384501 w 629157"/>
                <a:gd name="connsiteY334" fmla="*/ 380497 h 617718"/>
                <a:gd name="connsiteX335" fmla="*/ 383929 w 629157"/>
                <a:gd name="connsiteY335" fmla="*/ 381641 h 617718"/>
                <a:gd name="connsiteX336" fmla="*/ 383929 w 629157"/>
                <a:gd name="connsiteY336" fmla="*/ 383357 h 617718"/>
                <a:gd name="connsiteX337" fmla="*/ 384501 w 629157"/>
                <a:gd name="connsiteY337" fmla="*/ 384501 h 617718"/>
                <a:gd name="connsiteX338" fmla="*/ 385073 w 629157"/>
                <a:gd name="connsiteY338" fmla="*/ 386217 h 617718"/>
                <a:gd name="connsiteX339" fmla="*/ 385645 w 629157"/>
                <a:gd name="connsiteY339" fmla="*/ 386789 h 617718"/>
                <a:gd name="connsiteX340" fmla="*/ 385645 w 629157"/>
                <a:gd name="connsiteY340" fmla="*/ 387361 h 617718"/>
                <a:gd name="connsiteX341" fmla="*/ 385645 w 629157"/>
                <a:gd name="connsiteY341" fmla="*/ 388505 h 617718"/>
                <a:gd name="connsiteX342" fmla="*/ 385073 w 629157"/>
                <a:gd name="connsiteY342" fmla="*/ 389649 h 617718"/>
                <a:gd name="connsiteX343" fmla="*/ 383357 w 629157"/>
                <a:gd name="connsiteY343" fmla="*/ 392508 h 617718"/>
                <a:gd name="connsiteX344" fmla="*/ 380497 w 629157"/>
                <a:gd name="connsiteY344" fmla="*/ 395368 h 617718"/>
                <a:gd name="connsiteX345" fmla="*/ 379353 w 629157"/>
                <a:gd name="connsiteY345" fmla="*/ 396512 h 617718"/>
                <a:gd name="connsiteX346" fmla="*/ 377066 w 629157"/>
                <a:gd name="connsiteY346" fmla="*/ 400516 h 617718"/>
                <a:gd name="connsiteX347" fmla="*/ 371918 w 629157"/>
                <a:gd name="connsiteY347" fmla="*/ 407379 h 617718"/>
                <a:gd name="connsiteX348" fmla="*/ 371918 w 629157"/>
                <a:gd name="connsiteY348" fmla="*/ 408523 h 617718"/>
                <a:gd name="connsiteX349" fmla="*/ 371918 w 629157"/>
                <a:gd name="connsiteY349" fmla="*/ 409667 h 617718"/>
                <a:gd name="connsiteX350" fmla="*/ 371918 w 629157"/>
                <a:gd name="connsiteY350" fmla="*/ 410811 h 617718"/>
                <a:gd name="connsiteX351" fmla="*/ 372490 w 629157"/>
                <a:gd name="connsiteY351" fmla="*/ 412527 h 617718"/>
                <a:gd name="connsiteX352" fmla="*/ 372490 w 629157"/>
                <a:gd name="connsiteY352" fmla="*/ 413671 h 617718"/>
                <a:gd name="connsiteX353" fmla="*/ 371346 w 629157"/>
                <a:gd name="connsiteY353" fmla="*/ 423966 h 617718"/>
                <a:gd name="connsiteX354" fmla="*/ 369058 w 629157"/>
                <a:gd name="connsiteY354" fmla="*/ 430830 h 617718"/>
                <a:gd name="connsiteX355" fmla="*/ 366198 w 629157"/>
                <a:gd name="connsiteY355" fmla="*/ 440553 h 617718"/>
                <a:gd name="connsiteX356" fmla="*/ 362767 w 629157"/>
                <a:gd name="connsiteY356" fmla="*/ 446273 h 617718"/>
                <a:gd name="connsiteX357" fmla="*/ 357047 w 629157"/>
                <a:gd name="connsiteY357" fmla="*/ 455996 h 617718"/>
                <a:gd name="connsiteX358" fmla="*/ 352471 w 629157"/>
                <a:gd name="connsiteY358" fmla="*/ 463432 h 617718"/>
                <a:gd name="connsiteX359" fmla="*/ 348468 w 629157"/>
                <a:gd name="connsiteY359" fmla="*/ 469723 h 617718"/>
                <a:gd name="connsiteX360" fmla="*/ 343892 w 629157"/>
                <a:gd name="connsiteY360" fmla="*/ 477159 h 617718"/>
                <a:gd name="connsiteX361" fmla="*/ 343892 w 629157"/>
                <a:gd name="connsiteY361" fmla="*/ 477731 h 617718"/>
                <a:gd name="connsiteX362" fmla="*/ 343320 w 629157"/>
                <a:gd name="connsiteY362" fmla="*/ 481734 h 617718"/>
                <a:gd name="connsiteX363" fmla="*/ 343320 w 629157"/>
                <a:gd name="connsiteY363" fmla="*/ 482878 h 617718"/>
                <a:gd name="connsiteX364" fmla="*/ 340460 w 629157"/>
                <a:gd name="connsiteY364" fmla="*/ 490886 h 617718"/>
                <a:gd name="connsiteX365" fmla="*/ 337028 w 629157"/>
                <a:gd name="connsiteY365" fmla="*/ 501181 h 617718"/>
                <a:gd name="connsiteX366" fmla="*/ 337028 w 629157"/>
                <a:gd name="connsiteY366" fmla="*/ 502897 h 617718"/>
                <a:gd name="connsiteX367" fmla="*/ 337028 w 629157"/>
                <a:gd name="connsiteY367" fmla="*/ 503469 h 617718"/>
                <a:gd name="connsiteX368" fmla="*/ 337028 w 629157"/>
                <a:gd name="connsiteY368" fmla="*/ 504041 h 617718"/>
                <a:gd name="connsiteX369" fmla="*/ 337028 w 629157"/>
                <a:gd name="connsiteY369" fmla="*/ 504041 h 617718"/>
                <a:gd name="connsiteX370" fmla="*/ 339316 w 629157"/>
                <a:gd name="connsiteY370" fmla="*/ 505185 h 617718"/>
                <a:gd name="connsiteX371" fmla="*/ 341032 w 629157"/>
                <a:gd name="connsiteY371" fmla="*/ 505757 h 617718"/>
                <a:gd name="connsiteX372" fmla="*/ 345608 w 629157"/>
                <a:gd name="connsiteY372" fmla="*/ 506901 h 617718"/>
                <a:gd name="connsiteX373" fmla="*/ 346180 w 629157"/>
                <a:gd name="connsiteY373" fmla="*/ 507472 h 617718"/>
                <a:gd name="connsiteX374" fmla="*/ 346751 w 629157"/>
                <a:gd name="connsiteY374" fmla="*/ 508616 h 617718"/>
                <a:gd name="connsiteX375" fmla="*/ 347323 w 629157"/>
                <a:gd name="connsiteY375" fmla="*/ 510332 h 617718"/>
                <a:gd name="connsiteX376" fmla="*/ 347323 w 629157"/>
                <a:gd name="connsiteY376" fmla="*/ 511476 h 617718"/>
                <a:gd name="connsiteX377" fmla="*/ 347323 w 629157"/>
                <a:gd name="connsiteY377" fmla="*/ 512620 h 617718"/>
                <a:gd name="connsiteX378" fmla="*/ 346180 w 629157"/>
                <a:gd name="connsiteY378" fmla="*/ 513764 h 617718"/>
                <a:gd name="connsiteX379" fmla="*/ 343892 w 629157"/>
                <a:gd name="connsiteY379" fmla="*/ 516052 h 617718"/>
                <a:gd name="connsiteX380" fmla="*/ 341604 w 629157"/>
                <a:gd name="connsiteY380" fmla="*/ 517768 h 617718"/>
                <a:gd name="connsiteX381" fmla="*/ 341032 w 629157"/>
                <a:gd name="connsiteY381" fmla="*/ 518340 h 617718"/>
                <a:gd name="connsiteX382" fmla="*/ 339888 w 629157"/>
                <a:gd name="connsiteY382" fmla="*/ 519484 h 617718"/>
                <a:gd name="connsiteX383" fmla="*/ 338744 w 629157"/>
                <a:gd name="connsiteY383" fmla="*/ 521200 h 617718"/>
                <a:gd name="connsiteX384" fmla="*/ 338172 w 629157"/>
                <a:gd name="connsiteY384" fmla="*/ 522343 h 617718"/>
                <a:gd name="connsiteX385" fmla="*/ 338172 w 629157"/>
                <a:gd name="connsiteY385" fmla="*/ 523487 h 617718"/>
                <a:gd name="connsiteX386" fmla="*/ 338172 w 629157"/>
                <a:gd name="connsiteY386" fmla="*/ 524059 h 617718"/>
                <a:gd name="connsiteX387" fmla="*/ 338172 w 629157"/>
                <a:gd name="connsiteY387" fmla="*/ 524631 h 617718"/>
                <a:gd name="connsiteX388" fmla="*/ 338744 w 629157"/>
                <a:gd name="connsiteY388" fmla="*/ 525203 h 617718"/>
                <a:gd name="connsiteX389" fmla="*/ 339316 w 629157"/>
                <a:gd name="connsiteY389" fmla="*/ 525775 h 617718"/>
                <a:gd name="connsiteX390" fmla="*/ 341032 w 629157"/>
                <a:gd name="connsiteY390" fmla="*/ 526347 h 617718"/>
                <a:gd name="connsiteX391" fmla="*/ 341604 w 629157"/>
                <a:gd name="connsiteY391" fmla="*/ 526919 h 617718"/>
                <a:gd name="connsiteX392" fmla="*/ 341604 w 629157"/>
                <a:gd name="connsiteY392" fmla="*/ 528635 h 617718"/>
                <a:gd name="connsiteX393" fmla="*/ 341604 w 629157"/>
                <a:gd name="connsiteY393" fmla="*/ 529779 h 617718"/>
                <a:gd name="connsiteX394" fmla="*/ 341032 w 629157"/>
                <a:gd name="connsiteY394" fmla="*/ 530923 h 617718"/>
                <a:gd name="connsiteX395" fmla="*/ 326161 w 629157"/>
                <a:gd name="connsiteY395" fmla="*/ 543506 h 617718"/>
                <a:gd name="connsiteX396" fmla="*/ 322729 w 629157"/>
                <a:gd name="connsiteY396" fmla="*/ 548082 h 617718"/>
                <a:gd name="connsiteX397" fmla="*/ 322157 w 629157"/>
                <a:gd name="connsiteY397" fmla="*/ 548654 h 617718"/>
                <a:gd name="connsiteX398" fmla="*/ 321585 w 629157"/>
                <a:gd name="connsiteY398" fmla="*/ 549226 h 617718"/>
                <a:gd name="connsiteX399" fmla="*/ 321013 w 629157"/>
                <a:gd name="connsiteY399" fmla="*/ 549226 h 617718"/>
                <a:gd name="connsiteX400" fmla="*/ 320441 w 629157"/>
                <a:gd name="connsiteY400" fmla="*/ 549226 h 617718"/>
                <a:gd name="connsiteX401" fmla="*/ 319870 w 629157"/>
                <a:gd name="connsiteY401" fmla="*/ 549226 h 617718"/>
                <a:gd name="connsiteX402" fmla="*/ 319297 w 629157"/>
                <a:gd name="connsiteY402" fmla="*/ 548654 h 617718"/>
                <a:gd name="connsiteX403" fmla="*/ 318725 w 629157"/>
                <a:gd name="connsiteY403" fmla="*/ 548082 h 617718"/>
                <a:gd name="connsiteX404" fmla="*/ 318153 w 629157"/>
                <a:gd name="connsiteY404" fmla="*/ 547510 h 617718"/>
                <a:gd name="connsiteX405" fmla="*/ 318153 w 629157"/>
                <a:gd name="connsiteY405" fmla="*/ 546366 h 617718"/>
                <a:gd name="connsiteX406" fmla="*/ 318153 w 629157"/>
                <a:gd name="connsiteY406" fmla="*/ 545222 h 617718"/>
                <a:gd name="connsiteX407" fmla="*/ 318153 w 629157"/>
                <a:gd name="connsiteY407" fmla="*/ 544650 h 617718"/>
                <a:gd name="connsiteX408" fmla="*/ 318153 w 629157"/>
                <a:gd name="connsiteY408" fmla="*/ 544078 h 617718"/>
                <a:gd name="connsiteX409" fmla="*/ 317582 w 629157"/>
                <a:gd name="connsiteY409" fmla="*/ 543506 h 617718"/>
                <a:gd name="connsiteX410" fmla="*/ 316437 w 629157"/>
                <a:gd name="connsiteY410" fmla="*/ 543506 h 617718"/>
                <a:gd name="connsiteX411" fmla="*/ 315294 w 629157"/>
                <a:gd name="connsiteY411" fmla="*/ 543506 h 617718"/>
                <a:gd name="connsiteX412" fmla="*/ 312434 w 629157"/>
                <a:gd name="connsiteY412" fmla="*/ 544650 h 617718"/>
                <a:gd name="connsiteX413" fmla="*/ 309574 w 629157"/>
                <a:gd name="connsiteY413" fmla="*/ 546366 h 617718"/>
                <a:gd name="connsiteX414" fmla="*/ 304426 w 629157"/>
                <a:gd name="connsiteY414" fmla="*/ 549798 h 617718"/>
                <a:gd name="connsiteX415" fmla="*/ 298135 w 629157"/>
                <a:gd name="connsiteY415" fmla="*/ 554373 h 617718"/>
                <a:gd name="connsiteX416" fmla="*/ 292415 w 629157"/>
                <a:gd name="connsiteY416" fmla="*/ 558949 h 617718"/>
                <a:gd name="connsiteX417" fmla="*/ 286696 w 629157"/>
                <a:gd name="connsiteY417" fmla="*/ 563525 h 617718"/>
                <a:gd name="connsiteX418" fmla="*/ 286124 w 629157"/>
                <a:gd name="connsiteY418" fmla="*/ 564097 h 617718"/>
                <a:gd name="connsiteX419" fmla="*/ 284979 w 629157"/>
                <a:gd name="connsiteY419" fmla="*/ 564669 h 617718"/>
                <a:gd name="connsiteX420" fmla="*/ 284408 w 629157"/>
                <a:gd name="connsiteY420" fmla="*/ 564669 h 617718"/>
                <a:gd name="connsiteX421" fmla="*/ 283836 w 629157"/>
                <a:gd name="connsiteY421" fmla="*/ 564669 h 617718"/>
                <a:gd name="connsiteX422" fmla="*/ 283264 w 629157"/>
                <a:gd name="connsiteY422" fmla="*/ 564097 h 617718"/>
                <a:gd name="connsiteX423" fmla="*/ 282692 w 629157"/>
                <a:gd name="connsiteY423" fmla="*/ 563525 h 617718"/>
                <a:gd name="connsiteX424" fmla="*/ 282120 w 629157"/>
                <a:gd name="connsiteY424" fmla="*/ 562953 h 617718"/>
                <a:gd name="connsiteX425" fmla="*/ 281548 w 629157"/>
                <a:gd name="connsiteY425" fmla="*/ 562381 h 617718"/>
                <a:gd name="connsiteX426" fmla="*/ 280976 w 629157"/>
                <a:gd name="connsiteY426" fmla="*/ 562381 h 617718"/>
                <a:gd name="connsiteX427" fmla="*/ 278116 w 629157"/>
                <a:gd name="connsiteY427" fmla="*/ 562381 h 617718"/>
                <a:gd name="connsiteX428" fmla="*/ 277544 w 629157"/>
                <a:gd name="connsiteY428" fmla="*/ 562381 h 617718"/>
                <a:gd name="connsiteX429" fmla="*/ 276972 w 629157"/>
                <a:gd name="connsiteY429" fmla="*/ 561809 h 617718"/>
                <a:gd name="connsiteX430" fmla="*/ 276972 w 629157"/>
                <a:gd name="connsiteY430" fmla="*/ 560665 h 617718"/>
                <a:gd name="connsiteX431" fmla="*/ 276972 w 629157"/>
                <a:gd name="connsiteY431" fmla="*/ 560093 h 617718"/>
                <a:gd name="connsiteX432" fmla="*/ 276400 w 629157"/>
                <a:gd name="connsiteY432" fmla="*/ 560093 h 617718"/>
                <a:gd name="connsiteX433" fmla="*/ 275828 w 629157"/>
                <a:gd name="connsiteY433" fmla="*/ 560093 h 617718"/>
                <a:gd name="connsiteX434" fmla="*/ 271825 w 629157"/>
                <a:gd name="connsiteY434" fmla="*/ 560093 h 617718"/>
                <a:gd name="connsiteX435" fmla="*/ 270680 w 629157"/>
                <a:gd name="connsiteY435" fmla="*/ 560093 h 617718"/>
                <a:gd name="connsiteX436" fmla="*/ 269537 w 629157"/>
                <a:gd name="connsiteY436" fmla="*/ 560665 h 617718"/>
                <a:gd name="connsiteX437" fmla="*/ 267821 w 629157"/>
                <a:gd name="connsiteY437" fmla="*/ 561809 h 617718"/>
                <a:gd name="connsiteX438" fmla="*/ 266677 w 629157"/>
                <a:gd name="connsiteY438" fmla="*/ 562953 h 617718"/>
                <a:gd name="connsiteX439" fmla="*/ 266105 w 629157"/>
                <a:gd name="connsiteY439" fmla="*/ 563525 h 617718"/>
                <a:gd name="connsiteX440" fmla="*/ 265533 w 629157"/>
                <a:gd name="connsiteY440" fmla="*/ 564669 h 617718"/>
                <a:gd name="connsiteX441" fmla="*/ 265533 w 629157"/>
                <a:gd name="connsiteY441" fmla="*/ 565813 h 617718"/>
                <a:gd name="connsiteX442" fmla="*/ 265533 w 629157"/>
                <a:gd name="connsiteY442" fmla="*/ 566957 h 617718"/>
                <a:gd name="connsiteX443" fmla="*/ 265533 w 629157"/>
                <a:gd name="connsiteY443" fmla="*/ 568100 h 617718"/>
                <a:gd name="connsiteX444" fmla="*/ 265533 w 629157"/>
                <a:gd name="connsiteY444" fmla="*/ 569244 h 617718"/>
                <a:gd name="connsiteX445" fmla="*/ 266105 w 629157"/>
                <a:gd name="connsiteY445" fmla="*/ 570388 h 617718"/>
                <a:gd name="connsiteX446" fmla="*/ 268965 w 629157"/>
                <a:gd name="connsiteY446" fmla="*/ 573820 h 617718"/>
                <a:gd name="connsiteX447" fmla="*/ 268965 w 629157"/>
                <a:gd name="connsiteY447" fmla="*/ 574964 h 617718"/>
                <a:gd name="connsiteX448" fmla="*/ 268965 w 629157"/>
                <a:gd name="connsiteY448" fmla="*/ 576108 h 617718"/>
                <a:gd name="connsiteX449" fmla="*/ 268393 w 629157"/>
                <a:gd name="connsiteY449" fmla="*/ 577824 h 617718"/>
                <a:gd name="connsiteX450" fmla="*/ 267821 w 629157"/>
                <a:gd name="connsiteY450" fmla="*/ 578968 h 617718"/>
                <a:gd name="connsiteX451" fmla="*/ 267249 w 629157"/>
                <a:gd name="connsiteY451" fmla="*/ 580112 h 617718"/>
                <a:gd name="connsiteX452" fmla="*/ 259241 w 629157"/>
                <a:gd name="connsiteY452" fmla="*/ 586975 h 617718"/>
                <a:gd name="connsiteX453" fmla="*/ 258097 w 629157"/>
                <a:gd name="connsiteY453" fmla="*/ 587547 h 617718"/>
                <a:gd name="connsiteX454" fmla="*/ 257526 w 629157"/>
                <a:gd name="connsiteY454" fmla="*/ 587547 h 617718"/>
                <a:gd name="connsiteX455" fmla="*/ 255238 w 629157"/>
                <a:gd name="connsiteY455" fmla="*/ 586403 h 617718"/>
                <a:gd name="connsiteX456" fmla="*/ 254094 w 629157"/>
                <a:gd name="connsiteY456" fmla="*/ 586403 h 617718"/>
                <a:gd name="connsiteX457" fmla="*/ 252950 w 629157"/>
                <a:gd name="connsiteY457" fmla="*/ 586975 h 617718"/>
                <a:gd name="connsiteX458" fmla="*/ 249518 w 629157"/>
                <a:gd name="connsiteY458" fmla="*/ 589835 h 617718"/>
                <a:gd name="connsiteX459" fmla="*/ 248374 w 629157"/>
                <a:gd name="connsiteY459" fmla="*/ 590407 h 617718"/>
                <a:gd name="connsiteX460" fmla="*/ 234647 w 629157"/>
                <a:gd name="connsiteY460" fmla="*/ 594411 h 617718"/>
                <a:gd name="connsiteX461" fmla="*/ 224352 w 629157"/>
                <a:gd name="connsiteY461" fmla="*/ 602418 h 617718"/>
                <a:gd name="connsiteX462" fmla="*/ 223208 w 629157"/>
                <a:gd name="connsiteY462" fmla="*/ 602990 h 617718"/>
                <a:gd name="connsiteX463" fmla="*/ 222636 w 629157"/>
                <a:gd name="connsiteY463" fmla="*/ 602990 h 617718"/>
                <a:gd name="connsiteX464" fmla="*/ 222064 w 629157"/>
                <a:gd name="connsiteY464" fmla="*/ 602990 h 617718"/>
                <a:gd name="connsiteX465" fmla="*/ 221492 w 629157"/>
                <a:gd name="connsiteY465" fmla="*/ 602418 h 617718"/>
                <a:gd name="connsiteX466" fmla="*/ 220920 w 629157"/>
                <a:gd name="connsiteY466" fmla="*/ 601274 h 617718"/>
                <a:gd name="connsiteX467" fmla="*/ 220348 w 629157"/>
                <a:gd name="connsiteY467" fmla="*/ 600702 h 617718"/>
                <a:gd name="connsiteX468" fmla="*/ 219776 w 629157"/>
                <a:gd name="connsiteY468" fmla="*/ 600130 h 617718"/>
                <a:gd name="connsiteX469" fmla="*/ 218632 w 629157"/>
                <a:gd name="connsiteY469" fmla="*/ 599558 h 617718"/>
                <a:gd name="connsiteX470" fmla="*/ 210624 w 629157"/>
                <a:gd name="connsiteY470" fmla="*/ 596126 h 617718"/>
                <a:gd name="connsiteX471" fmla="*/ 210053 w 629157"/>
                <a:gd name="connsiteY471" fmla="*/ 595555 h 617718"/>
                <a:gd name="connsiteX472" fmla="*/ 208909 w 629157"/>
                <a:gd name="connsiteY472" fmla="*/ 594983 h 617718"/>
                <a:gd name="connsiteX473" fmla="*/ 205477 w 629157"/>
                <a:gd name="connsiteY473" fmla="*/ 591551 h 617718"/>
                <a:gd name="connsiteX474" fmla="*/ 204905 w 629157"/>
                <a:gd name="connsiteY474" fmla="*/ 590979 h 617718"/>
                <a:gd name="connsiteX475" fmla="*/ 203761 w 629157"/>
                <a:gd name="connsiteY475" fmla="*/ 590407 h 617718"/>
                <a:gd name="connsiteX476" fmla="*/ 202617 w 629157"/>
                <a:gd name="connsiteY476" fmla="*/ 590407 h 617718"/>
                <a:gd name="connsiteX477" fmla="*/ 200901 w 629157"/>
                <a:gd name="connsiteY477" fmla="*/ 590979 h 617718"/>
                <a:gd name="connsiteX478" fmla="*/ 199758 w 629157"/>
                <a:gd name="connsiteY478" fmla="*/ 592123 h 617718"/>
                <a:gd name="connsiteX479" fmla="*/ 199185 w 629157"/>
                <a:gd name="connsiteY479" fmla="*/ 592695 h 617718"/>
                <a:gd name="connsiteX480" fmla="*/ 199185 w 629157"/>
                <a:gd name="connsiteY480" fmla="*/ 593267 h 617718"/>
                <a:gd name="connsiteX481" fmla="*/ 198613 w 629157"/>
                <a:gd name="connsiteY481" fmla="*/ 596126 h 617718"/>
                <a:gd name="connsiteX482" fmla="*/ 198041 w 629157"/>
                <a:gd name="connsiteY482" fmla="*/ 597270 h 617718"/>
                <a:gd name="connsiteX483" fmla="*/ 197470 w 629157"/>
                <a:gd name="connsiteY483" fmla="*/ 598986 h 617718"/>
                <a:gd name="connsiteX484" fmla="*/ 196325 w 629157"/>
                <a:gd name="connsiteY484" fmla="*/ 601274 h 617718"/>
                <a:gd name="connsiteX485" fmla="*/ 195182 w 629157"/>
                <a:gd name="connsiteY485" fmla="*/ 602418 h 617718"/>
                <a:gd name="connsiteX486" fmla="*/ 194038 w 629157"/>
                <a:gd name="connsiteY486" fmla="*/ 602990 h 617718"/>
                <a:gd name="connsiteX487" fmla="*/ 188890 w 629157"/>
                <a:gd name="connsiteY487" fmla="*/ 604706 h 617718"/>
                <a:gd name="connsiteX488" fmla="*/ 186602 w 629157"/>
                <a:gd name="connsiteY488" fmla="*/ 605850 h 617718"/>
                <a:gd name="connsiteX489" fmla="*/ 185459 w 629157"/>
                <a:gd name="connsiteY489" fmla="*/ 606422 h 617718"/>
                <a:gd name="connsiteX490" fmla="*/ 184886 w 629157"/>
                <a:gd name="connsiteY490" fmla="*/ 606994 h 617718"/>
                <a:gd name="connsiteX491" fmla="*/ 179166 w 629157"/>
                <a:gd name="connsiteY491" fmla="*/ 615573 h 617718"/>
                <a:gd name="connsiteX492" fmla="*/ 178023 w 629157"/>
                <a:gd name="connsiteY492" fmla="*/ 616717 h 617718"/>
                <a:gd name="connsiteX493" fmla="*/ 176879 w 629157"/>
                <a:gd name="connsiteY493" fmla="*/ 617289 h 617718"/>
                <a:gd name="connsiteX494" fmla="*/ 173447 w 629157"/>
                <a:gd name="connsiteY494" fmla="*/ 617861 h 617718"/>
                <a:gd name="connsiteX495" fmla="*/ 164867 w 629157"/>
                <a:gd name="connsiteY495" fmla="*/ 618433 h 617718"/>
                <a:gd name="connsiteX496" fmla="*/ 163152 w 629157"/>
                <a:gd name="connsiteY496" fmla="*/ 618433 h 617718"/>
                <a:gd name="connsiteX497" fmla="*/ 159148 w 629157"/>
                <a:gd name="connsiteY497" fmla="*/ 616717 h 617718"/>
                <a:gd name="connsiteX498" fmla="*/ 154001 w 629157"/>
                <a:gd name="connsiteY498" fmla="*/ 615001 h 617718"/>
                <a:gd name="connsiteX499" fmla="*/ 153428 w 629157"/>
                <a:gd name="connsiteY499" fmla="*/ 614429 h 617718"/>
                <a:gd name="connsiteX500" fmla="*/ 152285 w 629157"/>
                <a:gd name="connsiteY500" fmla="*/ 613285 h 617718"/>
                <a:gd name="connsiteX501" fmla="*/ 149997 w 629157"/>
                <a:gd name="connsiteY501" fmla="*/ 610998 h 617718"/>
                <a:gd name="connsiteX502" fmla="*/ 149425 w 629157"/>
                <a:gd name="connsiteY502" fmla="*/ 610426 h 617718"/>
                <a:gd name="connsiteX503" fmla="*/ 148853 w 629157"/>
                <a:gd name="connsiteY503" fmla="*/ 609854 h 617718"/>
                <a:gd name="connsiteX504" fmla="*/ 147709 w 629157"/>
                <a:gd name="connsiteY504" fmla="*/ 609282 h 617718"/>
                <a:gd name="connsiteX505" fmla="*/ 147137 w 629157"/>
                <a:gd name="connsiteY505" fmla="*/ 609282 h 617718"/>
                <a:gd name="connsiteX506" fmla="*/ 145993 w 629157"/>
                <a:gd name="connsiteY506" fmla="*/ 609282 h 617718"/>
                <a:gd name="connsiteX507" fmla="*/ 143133 w 629157"/>
                <a:gd name="connsiteY507" fmla="*/ 609282 h 617718"/>
                <a:gd name="connsiteX508" fmla="*/ 141417 w 629157"/>
                <a:gd name="connsiteY508" fmla="*/ 609854 h 617718"/>
                <a:gd name="connsiteX509" fmla="*/ 139702 w 629157"/>
                <a:gd name="connsiteY509" fmla="*/ 609854 h 617718"/>
                <a:gd name="connsiteX510" fmla="*/ 139129 w 629157"/>
                <a:gd name="connsiteY510" fmla="*/ 609854 h 617718"/>
                <a:gd name="connsiteX511" fmla="*/ 137414 w 629157"/>
                <a:gd name="connsiteY511" fmla="*/ 609282 h 617718"/>
                <a:gd name="connsiteX512" fmla="*/ 136269 w 629157"/>
                <a:gd name="connsiteY512" fmla="*/ 608138 h 617718"/>
                <a:gd name="connsiteX513" fmla="*/ 135698 w 629157"/>
                <a:gd name="connsiteY513" fmla="*/ 607566 h 617718"/>
                <a:gd name="connsiteX514" fmla="*/ 135126 w 629157"/>
                <a:gd name="connsiteY514" fmla="*/ 606994 h 617718"/>
                <a:gd name="connsiteX515" fmla="*/ 133410 w 629157"/>
                <a:gd name="connsiteY515" fmla="*/ 604134 h 617718"/>
                <a:gd name="connsiteX516" fmla="*/ 132838 w 629157"/>
                <a:gd name="connsiteY516" fmla="*/ 603562 h 617718"/>
                <a:gd name="connsiteX517" fmla="*/ 132266 w 629157"/>
                <a:gd name="connsiteY517" fmla="*/ 602990 h 617718"/>
                <a:gd name="connsiteX518" fmla="*/ 131122 w 629157"/>
                <a:gd name="connsiteY518" fmla="*/ 601846 h 617718"/>
                <a:gd name="connsiteX519" fmla="*/ 123686 w 629157"/>
                <a:gd name="connsiteY519" fmla="*/ 598414 h 617718"/>
                <a:gd name="connsiteX520" fmla="*/ 123115 w 629157"/>
                <a:gd name="connsiteY520" fmla="*/ 597842 h 617718"/>
                <a:gd name="connsiteX521" fmla="*/ 122543 w 629157"/>
                <a:gd name="connsiteY521" fmla="*/ 597270 h 617718"/>
                <a:gd name="connsiteX522" fmla="*/ 121970 w 629157"/>
                <a:gd name="connsiteY522" fmla="*/ 596698 h 617718"/>
                <a:gd name="connsiteX523" fmla="*/ 121970 w 629157"/>
                <a:gd name="connsiteY523" fmla="*/ 595555 h 617718"/>
                <a:gd name="connsiteX524" fmla="*/ 121970 w 629157"/>
                <a:gd name="connsiteY524" fmla="*/ 594411 h 617718"/>
                <a:gd name="connsiteX525" fmla="*/ 121970 w 629157"/>
                <a:gd name="connsiteY525" fmla="*/ 590407 h 617718"/>
                <a:gd name="connsiteX526" fmla="*/ 121970 w 629157"/>
                <a:gd name="connsiteY526" fmla="*/ 589263 h 617718"/>
                <a:gd name="connsiteX527" fmla="*/ 121970 w 629157"/>
                <a:gd name="connsiteY527" fmla="*/ 588119 h 617718"/>
                <a:gd name="connsiteX528" fmla="*/ 121399 w 629157"/>
                <a:gd name="connsiteY528" fmla="*/ 586975 h 617718"/>
                <a:gd name="connsiteX529" fmla="*/ 120827 w 629157"/>
                <a:gd name="connsiteY529" fmla="*/ 586403 h 617718"/>
                <a:gd name="connsiteX530" fmla="*/ 120255 w 629157"/>
                <a:gd name="connsiteY530" fmla="*/ 585831 h 617718"/>
                <a:gd name="connsiteX531" fmla="*/ 119683 w 629157"/>
                <a:gd name="connsiteY531" fmla="*/ 585259 h 617718"/>
                <a:gd name="connsiteX532" fmla="*/ 119111 w 629157"/>
                <a:gd name="connsiteY532" fmla="*/ 584687 h 617718"/>
                <a:gd name="connsiteX533" fmla="*/ 113391 w 629157"/>
                <a:gd name="connsiteY533" fmla="*/ 582399 h 617718"/>
                <a:gd name="connsiteX534" fmla="*/ 112819 w 629157"/>
                <a:gd name="connsiteY534" fmla="*/ 581827 h 617718"/>
                <a:gd name="connsiteX535" fmla="*/ 112247 w 629157"/>
                <a:gd name="connsiteY535" fmla="*/ 581256 h 617718"/>
                <a:gd name="connsiteX536" fmla="*/ 112247 w 629157"/>
                <a:gd name="connsiteY536" fmla="*/ 580684 h 617718"/>
                <a:gd name="connsiteX537" fmla="*/ 112247 w 629157"/>
                <a:gd name="connsiteY537" fmla="*/ 579540 h 617718"/>
                <a:gd name="connsiteX538" fmla="*/ 112247 w 629157"/>
                <a:gd name="connsiteY538" fmla="*/ 578968 h 617718"/>
                <a:gd name="connsiteX539" fmla="*/ 115107 w 629157"/>
                <a:gd name="connsiteY539" fmla="*/ 576108 h 617718"/>
                <a:gd name="connsiteX540" fmla="*/ 115107 w 629157"/>
                <a:gd name="connsiteY540" fmla="*/ 576108 h 617718"/>
                <a:gd name="connsiteX541" fmla="*/ 115107 w 629157"/>
                <a:gd name="connsiteY541" fmla="*/ 575536 h 617718"/>
                <a:gd name="connsiteX542" fmla="*/ 115107 w 629157"/>
                <a:gd name="connsiteY542" fmla="*/ 574964 h 617718"/>
                <a:gd name="connsiteX543" fmla="*/ 115107 w 629157"/>
                <a:gd name="connsiteY543" fmla="*/ 573820 h 617718"/>
                <a:gd name="connsiteX544" fmla="*/ 115107 w 629157"/>
                <a:gd name="connsiteY544" fmla="*/ 572676 h 617718"/>
                <a:gd name="connsiteX545" fmla="*/ 115107 w 629157"/>
                <a:gd name="connsiteY545" fmla="*/ 572104 h 617718"/>
                <a:gd name="connsiteX546" fmla="*/ 114535 w 629157"/>
                <a:gd name="connsiteY546" fmla="*/ 571532 h 617718"/>
                <a:gd name="connsiteX547" fmla="*/ 113963 w 629157"/>
                <a:gd name="connsiteY547" fmla="*/ 570960 h 617718"/>
                <a:gd name="connsiteX548" fmla="*/ 112247 w 629157"/>
                <a:gd name="connsiteY548" fmla="*/ 569816 h 617718"/>
                <a:gd name="connsiteX549" fmla="*/ 109387 w 629157"/>
                <a:gd name="connsiteY549" fmla="*/ 568672 h 617718"/>
                <a:gd name="connsiteX550" fmla="*/ 107671 w 629157"/>
                <a:gd name="connsiteY550" fmla="*/ 568672 h 617718"/>
                <a:gd name="connsiteX551" fmla="*/ 103668 w 629157"/>
                <a:gd name="connsiteY551" fmla="*/ 570388 h 617718"/>
                <a:gd name="connsiteX552" fmla="*/ 101952 w 629157"/>
                <a:gd name="connsiteY552" fmla="*/ 570388 h 617718"/>
                <a:gd name="connsiteX553" fmla="*/ 90512 w 629157"/>
                <a:gd name="connsiteY553" fmla="*/ 568672 h 617718"/>
                <a:gd name="connsiteX554" fmla="*/ 88225 w 629157"/>
                <a:gd name="connsiteY554" fmla="*/ 568100 h 617718"/>
                <a:gd name="connsiteX555" fmla="*/ 87081 w 629157"/>
                <a:gd name="connsiteY555" fmla="*/ 566957 h 617718"/>
                <a:gd name="connsiteX556" fmla="*/ 87081 w 629157"/>
                <a:gd name="connsiteY556" fmla="*/ 565813 h 617718"/>
                <a:gd name="connsiteX557" fmla="*/ 87081 w 629157"/>
                <a:gd name="connsiteY557" fmla="*/ 564669 h 617718"/>
                <a:gd name="connsiteX558" fmla="*/ 86509 w 629157"/>
                <a:gd name="connsiteY558" fmla="*/ 564097 h 617718"/>
                <a:gd name="connsiteX559" fmla="*/ 85937 w 629157"/>
                <a:gd name="connsiteY559" fmla="*/ 563525 h 617718"/>
                <a:gd name="connsiteX560" fmla="*/ 85365 w 629157"/>
                <a:gd name="connsiteY560" fmla="*/ 562953 h 617718"/>
                <a:gd name="connsiteX561" fmla="*/ 84221 w 629157"/>
                <a:gd name="connsiteY561" fmla="*/ 561809 h 617718"/>
                <a:gd name="connsiteX562" fmla="*/ 79646 w 629157"/>
                <a:gd name="connsiteY562" fmla="*/ 558377 h 617718"/>
                <a:gd name="connsiteX563" fmla="*/ 78501 w 629157"/>
                <a:gd name="connsiteY563" fmla="*/ 558377 h 617718"/>
                <a:gd name="connsiteX564" fmla="*/ 77930 w 629157"/>
                <a:gd name="connsiteY564" fmla="*/ 558949 h 617718"/>
                <a:gd name="connsiteX565" fmla="*/ 77358 w 629157"/>
                <a:gd name="connsiteY565" fmla="*/ 559521 h 617718"/>
                <a:gd name="connsiteX566" fmla="*/ 76786 w 629157"/>
                <a:gd name="connsiteY566" fmla="*/ 559521 h 617718"/>
                <a:gd name="connsiteX567" fmla="*/ 73926 w 629157"/>
                <a:gd name="connsiteY567" fmla="*/ 556089 h 617718"/>
                <a:gd name="connsiteX568" fmla="*/ 72210 w 629157"/>
                <a:gd name="connsiteY568" fmla="*/ 554945 h 617718"/>
                <a:gd name="connsiteX569" fmla="*/ 71066 w 629157"/>
                <a:gd name="connsiteY569" fmla="*/ 554373 h 617718"/>
                <a:gd name="connsiteX570" fmla="*/ 69922 w 629157"/>
                <a:gd name="connsiteY570" fmla="*/ 553801 h 617718"/>
                <a:gd name="connsiteX571" fmla="*/ 64202 w 629157"/>
                <a:gd name="connsiteY571" fmla="*/ 552658 h 617718"/>
                <a:gd name="connsiteX572" fmla="*/ 63059 w 629157"/>
                <a:gd name="connsiteY572" fmla="*/ 552086 h 617718"/>
                <a:gd name="connsiteX573" fmla="*/ 62487 w 629157"/>
                <a:gd name="connsiteY573" fmla="*/ 550942 h 617718"/>
                <a:gd name="connsiteX574" fmla="*/ 61343 w 629157"/>
                <a:gd name="connsiteY574" fmla="*/ 548654 h 617718"/>
                <a:gd name="connsiteX575" fmla="*/ 58483 w 629157"/>
                <a:gd name="connsiteY575" fmla="*/ 543506 h 617718"/>
                <a:gd name="connsiteX576" fmla="*/ 58483 w 629157"/>
                <a:gd name="connsiteY576" fmla="*/ 542362 h 617718"/>
                <a:gd name="connsiteX577" fmla="*/ 58483 w 629157"/>
                <a:gd name="connsiteY577" fmla="*/ 541218 h 617718"/>
                <a:gd name="connsiteX578" fmla="*/ 57339 w 629157"/>
                <a:gd name="connsiteY578" fmla="*/ 539502 h 617718"/>
                <a:gd name="connsiteX579" fmla="*/ 55051 w 629157"/>
                <a:gd name="connsiteY579" fmla="*/ 537215 h 617718"/>
                <a:gd name="connsiteX580" fmla="*/ 44756 w 629157"/>
                <a:gd name="connsiteY580" fmla="*/ 529779 h 617718"/>
                <a:gd name="connsiteX581" fmla="*/ 44184 w 629157"/>
                <a:gd name="connsiteY581" fmla="*/ 529207 h 617718"/>
                <a:gd name="connsiteX582" fmla="*/ 43612 w 629157"/>
                <a:gd name="connsiteY582" fmla="*/ 528635 h 617718"/>
                <a:gd name="connsiteX583" fmla="*/ 43040 w 629157"/>
                <a:gd name="connsiteY583" fmla="*/ 526919 h 617718"/>
                <a:gd name="connsiteX584" fmla="*/ 41324 w 629157"/>
                <a:gd name="connsiteY584" fmla="*/ 521771 h 617718"/>
                <a:gd name="connsiteX585" fmla="*/ 40752 w 629157"/>
                <a:gd name="connsiteY585" fmla="*/ 520628 h 617718"/>
                <a:gd name="connsiteX586" fmla="*/ 40180 w 629157"/>
                <a:gd name="connsiteY586" fmla="*/ 519484 h 617718"/>
                <a:gd name="connsiteX587" fmla="*/ 39036 w 629157"/>
                <a:gd name="connsiteY587" fmla="*/ 517768 h 617718"/>
                <a:gd name="connsiteX588" fmla="*/ 37892 w 629157"/>
                <a:gd name="connsiteY588" fmla="*/ 517196 h 617718"/>
                <a:gd name="connsiteX589" fmla="*/ 36749 w 629157"/>
                <a:gd name="connsiteY589" fmla="*/ 516624 h 617718"/>
                <a:gd name="connsiteX590" fmla="*/ 30456 w 629157"/>
                <a:gd name="connsiteY590" fmla="*/ 513764 h 617718"/>
                <a:gd name="connsiteX591" fmla="*/ 29885 w 629157"/>
                <a:gd name="connsiteY591" fmla="*/ 513192 h 617718"/>
                <a:gd name="connsiteX592" fmla="*/ 29885 w 629157"/>
                <a:gd name="connsiteY592" fmla="*/ 512048 h 617718"/>
                <a:gd name="connsiteX593" fmla="*/ 29885 w 629157"/>
                <a:gd name="connsiteY593" fmla="*/ 511476 h 617718"/>
                <a:gd name="connsiteX594" fmla="*/ 31029 w 629157"/>
                <a:gd name="connsiteY594" fmla="*/ 508616 h 617718"/>
                <a:gd name="connsiteX595" fmla="*/ 31029 w 629157"/>
                <a:gd name="connsiteY595" fmla="*/ 508044 h 617718"/>
                <a:gd name="connsiteX596" fmla="*/ 31029 w 629157"/>
                <a:gd name="connsiteY596" fmla="*/ 507472 h 617718"/>
                <a:gd name="connsiteX597" fmla="*/ 30456 w 629157"/>
                <a:gd name="connsiteY597" fmla="*/ 506901 h 617718"/>
                <a:gd name="connsiteX598" fmla="*/ 29885 w 629157"/>
                <a:gd name="connsiteY598" fmla="*/ 505757 h 617718"/>
                <a:gd name="connsiteX599" fmla="*/ 28741 w 629157"/>
                <a:gd name="connsiteY599" fmla="*/ 504613 h 617718"/>
                <a:gd name="connsiteX600" fmla="*/ 28169 w 629157"/>
                <a:gd name="connsiteY600" fmla="*/ 504041 h 617718"/>
                <a:gd name="connsiteX601" fmla="*/ 19590 w 629157"/>
                <a:gd name="connsiteY601" fmla="*/ 498321 h 617718"/>
                <a:gd name="connsiteX602" fmla="*/ 18445 w 629157"/>
                <a:gd name="connsiteY602" fmla="*/ 497177 h 617718"/>
                <a:gd name="connsiteX603" fmla="*/ 17302 w 629157"/>
                <a:gd name="connsiteY603" fmla="*/ 496033 h 617718"/>
                <a:gd name="connsiteX604" fmla="*/ 16157 w 629157"/>
                <a:gd name="connsiteY604" fmla="*/ 493745 h 617718"/>
                <a:gd name="connsiteX605" fmla="*/ 15014 w 629157"/>
                <a:gd name="connsiteY605" fmla="*/ 492602 h 617718"/>
                <a:gd name="connsiteX606" fmla="*/ 2431 w 629157"/>
                <a:gd name="connsiteY606" fmla="*/ 479446 h 617718"/>
                <a:gd name="connsiteX607" fmla="*/ 1287 w 629157"/>
                <a:gd name="connsiteY607" fmla="*/ 478303 h 617718"/>
                <a:gd name="connsiteX608" fmla="*/ 1287 w 629157"/>
                <a:gd name="connsiteY608" fmla="*/ 477731 h 617718"/>
                <a:gd name="connsiteX609" fmla="*/ 1287 w 629157"/>
                <a:gd name="connsiteY609" fmla="*/ 477159 h 617718"/>
                <a:gd name="connsiteX610" fmla="*/ 1287 w 629157"/>
                <a:gd name="connsiteY610" fmla="*/ 476587 h 617718"/>
                <a:gd name="connsiteX611" fmla="*/ 1287 w 629157"/>
                <a:gd name="connsiteY611" fmla="*/ 476015 h 617718"/>
                <a:gd name="connsiteX612" fmla="*/ 1858 w 629157"/>
                <a:gd name="connsiteY612" fmla="*/ 475443 h 617718"/>
                <a:gd name="connsiteX613" fmla="*/ 4146 w 629157"/>
                <a:gd name="connsiteY613" fmla="*/ 473155 h 617718"/>
                <a:gd name="connsiteX614" fmla="*/ 5291 w 629157"/>
                <a:gd name="connsiteY614" fmla="*/ 472011 h 617718"/>
                <a:gd name="connsiteX615" fmla="*/ 5291 w 629157"/>
                <a:gd name="connsiteY615" fmla="*/ 471439 h 617718"/>
                <a:gd name="connsiteX616" fmla="*/ 5291 w 629157"/>
                <a:gd name="connsiteY616" fmla="*/ 470867 h 617718"/>
                <a:gd name="connsiteX617" fmla="*/ 5291 w 629157"/>
                <a:gd name="connsiteY617" fmla="*/ 465719 h 617718"/>
                <a:gd name="connsiteX618" fmla="*/ 4718 w 629157"/>
                <a:gd name="connsiteY618" fmla="*/ 462860 h 617718"/>
                <a:gd name="connsiteX619" fmla="*/ 4718 w 629157"/>
                <a:gd name="connsiteY619" fmla="*/ 461716 h 617718"/>
                <a:gd name="connsiteX620" fmla="*/ 4718 w 629157"/>
                <a:gd name="connsiteY620" fmla="*/ 461144 h 617718"/>
                <a:gd name="connsiteX621" fmla="*/ 4718 w 629157"/>
                <a:gd name="connsiteY621" fmla="*/ 460572 h 617718"/>
                <a:gd name="connsiteX622" fmla="*/ 5291 w 629157"/>
                <a:gd name="connsiteY622" fmla="*/ 460000 h 617718"/>
                <a:gd name="connsiteX623" fmla="*/ 7006 w 629157"/>
                <a:gd name="connsiteY623" fmla="*/ 459428 h 617718"/>
                <a:gd name="connsiteX624" fmla="*/ 7578 w 629157"/>
                <a:gd name="connsiteY624" fmla="*/ 458856 h 617718"/>
                <a:gd name="connsiteX625" fmla="*/ 7578 w 629157"/>
                <a:gd name="connsiteY625" fmla="*/ 458284 h 617718"/>
                <a:gd name="connsiteX626" fmla="*/ 7578 w 629157"/>
                <a:gd name="connsiteY626" fmla="*/ 457140 h 617718"/>
                <a:gd name="connsiteX627" fmla="*/ 7578 w 629157"/>
                <a:gd name="connsiteY627" fmla="*/ 455996 h 617718"/>
                <a:gd name="connsiteX628" fmla="*/ 7578 w 629157"/>
                <a:gd name="connsiteY628" fmla="*/ 454852 h 617718"/>
                <a:gd name="connsiteX629" fmla="*/ 7006 w 629157"/>
                <a:gd name="connsiteY629" fmla="*/ 453136 h 617718"/>
                <a:gd name="connsiteX630" fmla="*/ 7006 w 629157"/>
                <a:gd name="connsiteY630" fmla="*/ 449132 h 617718"/>
                <a:gd name="connsiteX631" fmla="*/ 7006 w 629157"/>
                <a:gd name="connsiteY631" fmla="*/ 446845 h 617718"/>
                <a:gd name="connsiteX632" fmla="*/ 6434 w 629157"/>
                <a:gd name="connsiteY632" fmla="*/ 445129 h 617718"/>
                <a:gd name="connsiteX633" fmla="*/ 5863 w 629157"/>
                <a:gd name="connsiteY633" fmla="*/ 443413 h 617718"/>
                <a:gd name="connsiteX634" fmla="*/ 2431 w 629157"/>
                <a:gd name="connsiteY634" fmla="*/ 438265 h 617718"/>
                <a:gd name="connsiteX635" fmla="*/ 1858 w 629157"/>
                <a:gd name="connsiteY635" fmla="*/ 437121 h 617718"/>
                <a:gd name="connsiteX636" fmla="*/ 1858 w 629157"/>
                <a:gd name="connsiteY636" fmla="*/ 436549 h 617718"/>
                <a:gd name="connsiteX637" fmla="*/ 1858 w 629157"/>
                <a:gd name="connsiteY637" fmla="*/ 435977 h 617718"/>
                <a:gd name="connsiteX638" fmla="*/ 1858 w 629157"/>
                <a:gd name="connsiteY638" fmla="*/ 431402 h 617718"/>
                <a:gd name="connsiteX639" fmla="*/ 1858 w 629157"/>
                <a:gd name="connsiteY639" fmla="*/ 429686 h 617718"/>
                <a:gd name="connsiteX640" fmla="*/ 1858 w 629157"/>
                <a:gd name="connsiteY640" fmla="*/ 428542 h 617718"/>
                <a:gd name="connsiteX641" fmla="*/ 1858 w 629157"/>
                <a:gd name="connsiteY641" fmla="*/ 428542 h 617718"/>
                <a:gd name="connsiteX642" fmla="*/ 7006 w 629157"/>
                <a:gd name="connsiteY642" fmla="*/ 429686 h 617718"/>
                <a:gd name="connsiteX643" fmla="*/ 12726 w 629157"/>
                <a:gd name="connsiteY643" fmla="*/ 427970 h 617718"/>
                <a:gd name="connsiteX644" fmla="*/ 23593 w 629157"/>
                <a:gd name="connsiteY644" fmla="*/ 422250 h 617718"/>
                <a:gd name="connsiteX645" fmla="*/ 33316 w 629157"/>
                <a:gd name="connsiteY645" fmla="*/ 419962 h 617718"/>
                <a:gd name="connsiteX646" fmla="*/ 35604 w 629157"/>
                <a:gd name="connsiteY646" fmla="*/ 418818 h 617718"/>
                <a:gd name="connsiteX647" fmla="*/ 37320 w 629157"/>
                <a:gd name="connsiteY647" fmla="*/ 415387 h 617718"/>
                <a:gd name="connsiteX648" fmla="*/ 37892 w 629157"/>
                <a:gd name="connsiteY648" fmla="*/ 412527 h 617718"/>
                <a:gd name="connsiteX649" fmla="*/ 38464 w 629157"/>
                <a:gd name="connsiteY649" fmla="*/ 397084 h 617718"/>
                <a:gd name="connsiteX650" fmla="*/ 39608 w 629157"/>
                <a:gd name="connsiteY650" fmla="*/ 393080 h 617718"/>
                <a:gd name="connsiteX651" fmla="*/ 41324 w 629157"/>
                <a:gd name="connsiteY651" fmla="*/ 391364 h 617718"/>
                <a:gd name="connsiteX652" fmla="*/ 48188 w 629157"/>
                <a:gd name="connsiteY652" fmla="*/ 391364 h 617718"/>
                <a:gd name="connsiteX653" fmla="*/ 51048 w 629157"/>
                <a:gd name="connsiteY653" fmla="*/ 390220 h 617718"/>
                <a:gd name="connsiteX654" fmla="*/ 52763 w 629157"/>
                <a:gd name="connsiteY654" fmla="*/ 387361 h 617718"/>
                <a:gd name="connsiteX655" fmla="*/ 52763 w 629157"/>
                <a:gd name="connsiteY655" fmla="*/ 385645 h 617718"/>
                <a:gd name="connsiteX656" fmla="*/ 52191 w 629157"/>
                <a:gd name="connsiteY656" fmla="*/ 383357 h 617718"/>
                <a:gd name="connsiteX657" fmla="*/ 51048 w 629157"/>
                <a:gd name="connsiteY657" fmla="*/ 381069 h 617718"/>
                <a:gd name="connsiteX658" fmla="*/ 49332 w 629157"/>
                <a:gd name="connsiteY658" fmla="*/ 378209 h 617718"/>
                <a:gd name="connsiteX659" fmla="*/ 49332 w 629157"/>
                <a:gd name="connsiteY659" fmla="*/ 376493 h 617718"/>
                <a:gd name="connsiteX660" fmla="*/ 49903 w 629157"/>
                <a:gd name="connsiteY660" fmla="*/ 373634 h 617718"/>
                <a:gd name="connsiteX661" fmla="*/ 48760 w 629157"/>
                <a:gd name="connsiteY661" fmla="*/ 369630 h 617718"/>
                <a:gd name="connsiteX662" fmla="*/ 47044 w 629157"/>
                <a:gd name="connsiteY662" fmla="*/ 366770 h 617718"/>
                <a:gd name="connsiteX663" fmla="*/ 45328 w 629157"/>
                <a:gd name="connsiteY663" fmla="*/ 364482 h 617718"/>
                <a:gd name="connsiteX664" fmla="*/ 44184 w 629157"/>
                <a:gd name="connsiteY664" fmla="*/ 361622 h 617718"/>
                <a:gd name="connsiteX665" fmla="*/ 44184 w 629157"/>
                <a:gd name="connsiteY665" fmla="*/ 357619 h 617718"/>
                <a:gd name="connsiteX666" fmla="*/ 45900 w 629157"/>
                <a:gd name="connsiteY666" fmla="*/ 355331 h 617718"/>
                <a:gd name="connsiteX667" fmla="*/ 48188 w 629157"/>
                <a:gd name="connsiteY667" fmla="*/ 353043 h 617718"/>
                <a:gd name="connsiteX668" fmla="*/ 49332 w 629157"/>
                <a:gd name="connsiteY668" fmla="*/ 348467 h 617718"/>
                <a:gd name="connsiteX669" fmla="*/ 50475 w 629157"/>
                <a:gd name="connsiteY669" fmla="*/ 345035 h 617718"/>
                <a:gd name="connsiteX670" fmla="*/ 51048 w 629157"/>
                <a:gd name="connsiteY670" fmla="*/ 343320 h 617718"/>
                <a:gd name="connsiteX671" fmla="*/ 51048 w 629157"/>
                <a:gd name="connsiteY671" fmla="*/ 336456 h 617718"/>
                <a:gd name="connsiteX672" fmla="*/ 52191 w 629157"/>
                <a:gd name="connsiteY672" fmla="*/ 330736 h 617718"/>
                <a:gd name="connsiteX673" fmla="*/ 55051 w 629157"/>
                <a:gd name="connsiteY673" fmla="*/ 323873 h 617718"/>
                <a:gd name="connsiteX674" fmla="*/ 58483 w 629157"/>
                <a:gd name="connsiteY674" fmla="*/ 317009 h 617718"/>
                <a:gd name="connsiteX675" fmla="*/ 62487 w 629157"/>
                <a:gd name="connsiteY675" fmla="*/ 313006 h 617718"/>
                <a:gd name="connsiteX676" fmla="*/ 65919 w 629157"/>
                <a:gd name="connsiteY676" fmla="*/ 312434 h 617718"/>
                <a:gd name="connsiteX677" fmla="*/ 68778 w 629157"/>
                <a:gd name="connsiteY677" fmla="*/ 313578 h 617718"/>
                <a:gd name="connsiteX678" fmla="*/ 71066 w 629157"/>
                <a:gd name="connsiteY678" fmla="*/ 315294 h 617718"/>
                <a:gd name="connsiteX679" fmla="*/ 75642 w 629157"/>
                <a:gd name="connsiteY679" fmla="*/ 316437 h 617718"/>
                <a:gd name="connsiteX680" fmla="*/ 77930 w 629157"/>
                <a:gd name="connsiteY680" fmla="*/ 318153 h 617718"/>
                <a:gd name="connsiteX681" fmla="*/ 79646 w 629157"/>
                <a:gd name="connsiteY681" fmla="*/ 320441 h 617718"/>
                <a:gd name="connsiteX682" fmla="*/ 80789 w 629157"/>
                <a:gd name="connsiteY682" fmla="*/ 323301 h 617718"/>
                <a:gd name="connsiteX683" fmla="*/ 81361 w 629157"/>
                <a:gd name="connsiteY683" fmla="*/ 323873 h 617718"/>
                <a:gd name="connsiteX684" fmla="*/ 81933 w 629157"/>
                <a:gd name="connsiteY684" fmla="*/ 325017 h 617718"/>
                <a:gd name="connsiteX685" fmla="*/ 82506 w 629157"/>
                <a:gd name="connsiteY685" fmla="*/ 326161 h 617718"/>
                <a:gd name="connsiteX686" fmla="*/ 81933 w 629157"/>
                <a:gd name="connsiteY686" fmla="*/ 327305 h 617718"/>
                <a:gd name="connsiteX687" fmla="*/ 81361 w 629157"/>
                <a:gd name="connsiteY687" fmla="*/ 327877 h 617718"/>
                <a:gd name="connsiteX688" fmla="*/ 80789 w 629157"/>
                <a:gd name="connsiteY688" fmla="*/ 328449 h 617718"/>
                <a:gd name="connsiteX689" fmla="*/ 80789 w 629157"/>
                <a:gd name="connsiteY689" fmla="*/ 329021 h 617718"/>
                <a:gd name="connsiteX690" fmla="*/ 80789 w 629157"/>
                <a:gd name="connsiteY690" fmla="*/ 331308 h 617718"/>
                <a:gd name="connsiteX691" fmla="*/ 80218 w 629157"/>
                <a:gd name="connsiteY691" fmla="*/ 332452 h 617718"/>
                <a:gd name="connsiteX692" fmla="*/ 80218 w 629157"/>
                <a:gd name="connsiteY692" fmla="*/ 333024 h 617718"/>
                <a:gd name="connsiteX693" fmla="*/ 81361 w 629157"/>
                <a:gd name="connsiteY693" fmla="*/ 334740 h 617718"/>
                <a:gd name="connsiteX694" fmla="*/ 84221 w 629157"/>
                <a:gd name="connsiteY694" fmla="*/ 335312 h 617718"/>
                <a:gd name="connsiteX695" fmla="*/ 87081 w 629157"/>
                <a:gd name="connsiteY695" fmla="*/ 333596 h 617718"/>
                <a:gd name="connsiteX696" fmla="*/ 89369 w 629157"/>
                <a:gd name="connsiteY696" fmla="*/ 330164 h 617718"/>
                <a:gd name="connsiteX697" fmla="*/ 90512 w 629157"/>
                <a:gd name="connsiteY697" fmla="*/ 327305 h 617718"/>
                <a:gd name="connsiteX698" fmla="*/ 91085 w 629157"/>
                <a:gd name="connsiteY698" fmla="*/ 323301 h 617718"/>
                <a:gd name="connsiteX699" fmla="*/ 91657 w 629157"/>
                <a:gd name="connsiteY699" fmla="*/ 321013 h 617718"/>
                <a:gd name="connsiteX700" fmla="*/ 92800 w 629157"/>
                <a:gd name="connsiteY700" fmla="*/ 319869 h 617718"/>
                <a:gd name="connsiteX701" fmla="*/ 94517 w 629157"/>
                <a:gd name="connsiteY701" fmla="*/ 320441 h 617718"/>
                <a:gd name="connsiteX702" fmla="*/ 97376 w 629157"/>
                <a:gd name="connsiteY702" fmla="*/ 322729 h 617718"/>
                <a:gd name="connsiteX703" fmla="*/ 99092 w 629157"/>
                <a:gd name="connsiteY703" fmla="*/ 323301 h 617718"/>
                <a:gd name="connsiteX704" fmla="*/ 101380 w 629157"/>
                <a:gd name="connsiteY704" fmla="*/ 322157 h 617718"/>
                <a:gd name="connsiteX705" fmla="*/ 100808 w 629157"/>
                <a:gd name="connsiteY705" fmla="*/ 320441 h 617718"/>
                <a:gd name="connsiteX706" fmla="*/ 99092 w 629157"/>
                <a:gd name="connsiteY706" fmla="*/ 318153 h 617718"/>
                <a:gd name="connsiteX707" fmla="*/ 97948 w 629157"/>
                <a:gd name="connsiteY707" fmla="*/ 315294 h 617718"/>
                <a:gd name="connsiteX708" fmla="*/ 97948 w 629157"/>
                <a:gd name="connsiteY708" fmla="*/ 309002 h 617718"/>
                <a:gd name="connsiteX709" fmla="*/ 97376 w 629157"/>
                <a:gd name="connsiteY709" fmla="*/ 306142 h 617718"/>
                <a:gd name="connsiteX710" fmla="*/ 95660 w 629157"/>
                <a:gd name="connsiteY710" fmla="*/ 304998 h 617718"/>
                <a:gd name="connsiteX711" fmla="*/ 94517 w 629157"/>
                <a:gd name="connsiteY711" fmla="*/ 304998 h 617718"/>
                <a:gd name="connsiteX712" fmla="*/ 93372 w 629157"/>
                <a:gd name="connsiteY712" fmla="*/ 304426 h 617718"/>
                <a:gd name="connsiteX713" fmla="*/ 92229 w 629157"/>
                <a:gd name="connsiteY713" fmla="*/ 303282 h 617718"/>
                <a:gd name="connsiteX714" fmla="*/ 91657 w 629157"/>
                <a:gd name="connsiteY714" fmla="*/ 302138 h 617718"/>
                <a:gd name="connsiteX715" fmla="*/ 90512 w 629157"/>
                <a:gd name="connsiteY715" fmla="*/ 299851 h 617718"/>
                <a:gd name="connsiteX716" fmla="*/ 90512 w 629157"/>
                <a:gd name="connsiteY716" fmla="*/ 299279 h 617718"/>
                <a:gd name="connsiteX717" fmla="*/ 91085 w 629157"/>
                <a:gd name="connsiteY717" fmla="*/ 299279 h 617718"/>
                <a:gd name="connsiteX718" fmla="*/ 97376 w 629157"/>
                <a:gd name="connsiteY718" fmla="*/ 295275 h 617718"/>
                <a:gd name="connsiteX719" fmla="*/ 97948 w 629157"/>
                <a:gd name="connsiteY719" fmla="*/ 293559 h 617718"/>
                <a:gd name="connsiteX720" fmla="*/ 97948 w 629157"/>
                <a:gd name="connsiteY720" fmla="*/ 289555 h 617718"/>
                <a:gd name="connsiteX721" fmla="*/ 96232 w 629157"/>
                <a:gd name="connsiteY721" fmla="*/ 283264 h 617718"/>
                <a:gd name="connsiteX722" fmla="*/ 96232 w 629157"/>
                <a:gd name="connsiteY722" fmla="*/ 280976 h 617718"/>
                <a:gd name="connsiteX723" fmla="*/ 96805 w 629157"/>
                <a:gd name="connsiteY723" fmla="*/ 278116 h 617718"/>
                <a:gd name="connsiteX724" fmla="*/ 101952 w 629157"/>
                <a:gd name="connsiteY724" fmla="*/ 269537 h 617718"/>
                <a:gd name="connsiteX725" fmla="*/ 103096 w 629157"/>
                <a:gd name="connsiteY725" fmla="*/ 263245 h 617718"/>
                <a:gd name="connsiteX726" fmla="*/ 105956 w 629157"/>
                <a:gd name="connsiteY726" fmla="*/ 262101 h 617718"/>
                <a:gd name="connsiteX727" fmla="*/ 109387 w 629157"/>
                <a:gd name="connsiteY727" fmla="*/ 261529 h 617718"/>
                <a:gd name="connsiteX728" fmla="*/ 112247 w 629157"/>
                <a:gd name="connsiteY728" fmla="*/ 259813 h 617718"/>
                <a:gd name="connsiteX729" fmla="*/ 113391 w 629157"/>
                <a:gd name="connsiteY729" fmla="*/ 260957 h 617718"/>
                <a:gd name="connsiteX730" fmla="*/ 114535 w 629157"/>
                <a:gd name="connsiteY730" fmla="*/ 259813 h 617718"/>
                <a:gd name="connsiteX731" fmla="*/ 115107 w 629157"/>
                <a:gd name="connsiteY731" fmla="*/ 259241 h 617718"/>
                <a:gd name="connsiteX732" fmla="*/ 116251 w 629157"/>
                <a:gd name="connsiteY732" fmla="*/ 259241 h 617718"/>
                <a:gd name="connsiteX733" fmla="*/ 117395 w 629157"/>
                <a:gd name="connsiteY733" fmla="*/ 259813 h 617718"/>
                <a:gd name="connsiteX734" fmla="*/ 118539 w 629157"/>
                <a:gd name="connsiteY734" fmla="*/ 257525 h 617718"/>
                <a:gd name="connsiteX735" fmla="*/ 118539 w 629157"/>
                <a:gd name="connsiteY735" fmla="*/ 250662 h 617718"/>
                <a:gd name="connsiteX736" fmla="*/ 119111 w 629157"/>
                <a:gd name="connsiteY736" fmla="*/ 247230 h 617718"/>
                <a:gd name="connsiteX737" fmla="*/ 127690 w 629157"/>
                <a:gd name="connsiteY737" fmla="*/ 235791 h 617718"/>
                <a:gd name="connsiteX738" fmla="*/ 129406 w 629157"/>
                <a:gd name="connsiteY738" fmla="*/ 234075 h 617718"/>
                <a:gd name="connsiteX739" fmla="*/ 135126 w 629157"/>
                <a:gd name="connsiteY739" fmla="*/ 232931 h 617718"/>
                <a:gd name="connsiteX740" fmla="*/ 136842 w 629157"/>
                <a:gd name="connsiteY740" fmla="*/ 234075 h 617718"/>
                <a:gd name="connsiteX741" fmla="*/ 138557 w 629157"/>
                <a:gd name="connsiteY741" fmla="*/ 236935 h 617718"/>
                <a:gd name="connsiteX742" fmla="*/ 140845 w 629157"/>
                <a:gd name="connsiteY742" fmla="*/ 239795 h 617718"/>
                <a:gd name="connsiteX743" fmla="*/ 143705 w 629157"/>
                <a:gd name="connsiteY743" fmla="*/ 241510 h 617718"/>
                <a:gd name="connsiteX744" fmla="*/ 146565 w 629157"/>
                <a:gd name="connsiteY744" fmla="*/ 240367 h 617718"/>
                <a:gd name="connsiteX745" fmla="*/ 150568 w 629157"/>
                <a:gd name="connsiteY745" fmla="*/ 235219 h 617718"/>
                <a:gd name="connsiteX746" fmla="*/ 153428 w 629157"/>
                <a:gd name="connsiteY746" fmla="*/ 233503 h 617718"/>
                <a:gd name="connsiteX747" fmla="*/ 156288 w 629157"/>
                <a:gd name="connsiteY747" fmla="*/ 232931 h 617718"/>
                <a:gd name="connsiteX748" fmla="*/ 159148 w 629157"/>
                <a:gd name="connsiteY748" fmla="*/ 231787 h 617718"/>
                <a:gd name="connsiteX749" fmla="*/ 162008 w 629157"/>
                <a:gd name="connsiteY749" fmla="*/ 230071 h 617718"/>
                <a:gd name="connsiteX750" fmla="*/ 163724 w 629157"/>
                <a:gd name="connsiteY750" fmla="*/ 228355 h 617718"/>
                <a:gd name="connsiteX751" fmla="*/ 166584 w 629157"/>
                <a:gd name="connsiteY751" fmla="*/ 223780 h 617718"/>
                <a:gd name="connsiteX752" fmla="*/ 168872 w 629157"/>
                <a:gd name="connsiteY752" fmla="*/ 221492 h 617718"/>
                <a:gd name="connsiteX753" fmla="*/ 174019 w 629157"/>
                <a:gd name="connsiteY753" fmla="*/ 218632 h 617718"/>
                <a:gd name="connsiteX754" fmla="*/ 175735 w 629157"/>
                <a:gd name="connsiteY754" fmla="*/ 215772 h 617718"/>
                <a:gd name="connsiteX755" fmla="*/ 178023 w 629157"/>
                <a:gd name="connsiteY755" fmla="*/ 209481 h 617718"/>
                <a:gd name="connsiteX756" fmla="*/ 181454 w 629157"/>
                <a:gd name="connsiteY756" fmla="*/ 203761 h 617718"/>
                <a:gd name="connsiteX757" fmla="*/ 194610 w 629157"/>
                <a:gd name="connsiteY757" fmla="*/ 189462 h 617718"/>
                <a:gd name="connsiteX758" fmla="*/ 203189 w 629157"/>
                <a:gd name="connsiteY758" fmla="*/ 182598 h 617718"/>
                <a:gd name="connsiteX759" fmla="*/ 203189 w 629157"/>
                <a:gd name="connsiteY759" fmla="*/ 180883 h 617718"/>
                <a:gd name="connsiteX760" fmla="*/ 203761 w 629157"/>
                <a:gd name="connsiteY760" fmla="*/ 175735 h 617718"/>
                <a:gd name="connsiteX761" fmla="*/ 203761 w 629157"/>
                <a:gd name="connsiteY761" fmla="*/ 174591 h 617718"/>
                <a:gd name="connsiteX762" fmla="*/ 203189 w 629157"/>
                <a:gd name="connsiteY762" fmla="*/ 172875 h 617718"/>
                <a:gd name="connsiteX763" fmla="*/ 203189 w 629157"/>
                <a:gd name="connsiteY763" fmla="*/ 172303 h 617718"/>
                <a:gd name="connsiteX764" fmla="*/ 203761 w 629157"/>
                <a:gd name="connsiteY764" fmla="*/ 171731 h 617718"/>
                <a:gd name="connsiteX765" fmla="*/ 205477 w 629157"/>
                <a:gd name="connsiteY765" fmla="*/ 169443 h 617718"/>
                <a:gd name="connsiteX766" fmla="*/ 205477 w 629157"/>
                <a:gd name="connsiteY766" fmla="*/ 166012 h 617718"/>
                <a:gd name="connsiteX767" fmla="*/ 204333 w 629157"/>
                <a:gd name="connsiteY767" fmla="*/ 163724 h 617718"/>
                <a:gd name="connsiteX768" fmla="*/ 202617 w 629157"/>
                <a:gd name="connsiteY768" fmla="*/ 162008 h 617718"/>
                <a:gd name="connsiteX769" fmla="*/ 199758 w 629157"/>
                <a:gd name="connsiteY769" fmla="*/ 160292 h 617718"/>
                <a:gd name="connsiteX770" fmla="*/ 198613 w 629157"/>
                <a:gd name="connsiteY770" fmla="*/ 158576 h 617718"/>
                <a:gd name="connsiteX771" fmla="*/ 199185 w 629157"/>
                <a:gd name="connsiteY771" fmla="*/ 156860 h 617718"/>
                <a:gd name="connsiteX772" fmla="*/ 202045 w 629157"/>
                <a:gd name="connsiteY772" fmla="*/ 154572 h 617718"/>
                <a:gd name="connsiteX773" fmla="*/ 202617 w 629157"/>
                <a:gd name="connsiteY773" fmla="*/ 152856 h 617718"/>
                <a:gd name="connsiteX774" fmla="*/ 202617 w 629157"/>
                <a:gd name="connsiteY774" fmla="*/ 149425 h 617718"/>
                <a:gd name="connsiteX775" fmla="*/ 202617 w 629157"/>
                <a:gd name="connsiteY775" fmla="*/ 147709 h 617718"/>
                <a:gd name="connsiteX776" fmla="*/ 203189 w 629157"/>
                <a:gd name="connsiteY776" fmla="*/ 145421 h 617718"/>
                <a:gd name="connsiteX777" fmla="*/ 203761 w 629157"/>
                <a:gd name="connsiteY777" fmla="*/ 143705 h 617718"/>
                <a:gd name="connsiteX778" fmla="*/ 205477 w 629157"/>
                <a:gd name="connsiteY778" fmla="*/ 140273 h 617718"/>
                <a:gd name="connsiteX779" fmla="*/ 205477 w 629157"/>
                <a:gd name="connsiteY779" fmla="*/ 139129 h 617718"/>
                <a:gd name="connsiteX780" fmla="*/ 204333 w 629157"/>
                <a:gd name="connsiteY780" fmla="*/ 137414 h 617718"/>
                <a:gd name="connsiteX781" fmla="*/ 203189 w 629157"/>
                <a:gd name="connsiteY781" fmla="*/ 135698 h 617718"/>
                <a:gd name="connsiteX782" fmla="*/ 202617 w 629157"/>
                <a:gd name="connsiteY782" fmla="*/ 133982 h 617718"/>
                <a:gd name="connsiteX783" fmla="*/ 202617 w 629157"/>
                <a:gd name="connsiteY783" fmla="*/ 131122 h 617718"/>
                <a:gd name="connsiteX784" fmla="*/ 203761 w 629157"/>
                <a:gd name="connsiteY784" fmla="*/ 131122 h 617718"/>
                <a:gd name="connsiteX785" fmla="*/ 205477 w 629157"/>
                <a:gd name="connsiteY785" fmla="*/ 131694 h 617718"/>
                <a:gd name="connsiteX786" fmla="*/ 207193 w 629157"/>
                <a:gd name="connsiteY786" fmla="*/ 131122 h 617718"/>
                <a:gd name="connsiteX787" fmla="*/ 207765 w 629157"/>
                <a:gd name="connsiteY787" fmla="*/ 129406 h 617718"/>
                <a:gd name="connsiteX788" fmla="*/ 207193 w 629157"/>
                <a:gd name="connsiteY788" fmla="*/ 127690 h 617718"/>
                <a:gd name="connsiteX789" fmla="*/ 206621 w 629157"/>
                <a:gd name="connsiteY789" fmla="*/ 126546 h 617718"/>
                <a:gd name="connsiteX790" fmla="*/ 206049 w 629157"/>
                <a:gd name="connsiteY790" fmla="*/ 125402 h 617718"/>
                <a:gd name="connsiteX791" fmla="*/ 206621 w 629157"/>
                <a:gd name="connsiteY791" fmla="*/ 122542 h 617718"/>
                <a:gd name="connsiteX792" fmla="*/ 207765 w 629157"/>
                <a:gd name="connsiteY792" fmla="*/ 120255 h 617718"/>
                <a:gd name="connsiteX793" fmla="*/ 208337 w 629157"/>
                <a:gd name="connsiteY793" fmla="*/ 117395 h 617718"/>
                <a:gd name="connsiteX794" fmla="*/ 208337 w 629157"/>
                <a:gd name="connsiteY794" fmla="*/ 113391 h 617718"/>
                <a:gd name="connsiteX795" fmla="*/ 207193 w 629157"/>
                <a:gd name="connsiteY795" fmla="*/ 106528 h 617718"/>
                <a:gd name="connsiteX796" fmla="*/ 207193 w 629157"/>
                <a:gd name="connsiteY796" fmla="*/ 103096 h 617718"/>
                <a:gd name="connsiteX797" fmla="*/ 207765 w 629157"/>
                <a:gd name="connsiteY797" fmla="*/ 98520 h 617718"/>
                <a:gd name="connsiteX798" fmla="*/ 209481 w 629157"/>
                <a:gd name="connsiteY798" fmla="*/ 92229 h 617718"/>
                <a:gd name="connsiteX799" fmla="*/ 210053 w 629157"/>
                <a:gd name="connsiteY799" fmla="*/ 88797 h 617718"/>
                <a:gd name="connsiteX800" fmla="*/ 210053 w 629157"/>
                <a:gd name="connsiteY800" fmla="*/ 82505 h 617718"/>
                <a:gd name="connsiteX801" fmla="*/ 210624 w 629157"/>
                <a:gd name="connsiteY801" fmla="*/ 78501 h 617718"/>
                <a:gd name="connsiteX802" fmla="*/ 212341 w 629157"/>
                <a:gd name="connsiteY802" fmla="*/ 71066 h 617718"/>
                <a:gd name="connsiteX803" fmla="*/ 213484 w 629157"/>
                <a:gd name="connsiteY803" fmla="*/ 69350 h 617718"/>
                <a:gd name="connsiteX804" fmla="*/ 216344 w 629157"/>
                <a:gd name="connsiteY804" fmla="*/ 65918 h 617718"/>
                <a:gd name="connsiteX805" fmla="*/ 216916 w 629157"/>
                <a:gd name="connsiteY805" fmla="*/ 64774 h 617718"/>
                <a:gd name="connsiteX806" fmla="*/ 217488 w 629157"/>
                <a:gd name="connsiteY806" fmla="*/ 59055 h 617718"/>
                <a:gd name="connsiteX807" fmla="*/ 218060 w 629157"/>
                <a:gd name="connsiteY807" fmla="*/ 57911 h 617718"/>
                <a:gd name="connsiteX808" fmla="*/ 217488 w 629157"/>
                <a:gd name="connsiteY808" fmla="*/ 55623 h 617718"/>
                <a:gd name="connsiteX809" fmla="*/ 215772 w 629157"/>
                <a:gd name="connsiteY809" fmla="*/ 51619 h 617718"/>
                <a:gd name="connsiteX810" fmla="*/ 215772 w 629157"/>
                <a:gd name="connsiteY810" fmla="*/ 51047 h 617718"/>
                <a:gd name="connsiteX811" fmla="*/ 215772 w 629157"/>
                <a:gd name="connsiteY811" fmla="*/ 49332 h 617718"/>
                <a:gd name="connsiteX812" fmla="*/ 215772 w 629157"/>
                <a:gd name="connsiteY812" fmla="*/ 48760 h 617718"/>
                <a:gd name="connsiteX813" fmla="*/ 215200 w 629157"/>
                <a:gd name="connsiteY813" fmla="*/ 48188 h 617718"/>
                <a:gd name="connsiteX814" fmla="*/ 214057 w 629157"/>
                <a:gd name="connsiteY814" fmla="*/ 48188 h 617718"/>
                <a:gd name="connsiteX815" fmla="*/ 212912 w 629157"/>
                <a:gd name="connsiteY815" fmla="*/ 48188 h 617718"/>
                <a:gd name="connsiteX816" fmla="*/ 212341 w 629157"/>
                <a:gd name="connsiteY816" fmla="*/ 48188 h 617718"/>
                <a:gd name="connsiteX817" fmla="*/ 211769 w 629157"/>
                <a:gd name="connsiteY817" fmla="*/ 44184 h 617718"/>
                <a:gd name="connsiteX818" fmla="*/ 213484 w 629157"/>
                <a:gd name="connsiteY818" fmla="*/ 36748 h 617718"/>
                <a:gd name="connsiteX819" fmla="*/ 213484 w 629157"/>
                <a:gd name="connsiteY819" fmla="*/ 32744 h 617718"/>
                <a:gd name="connsiteX820" fmla="*/ 212341 w 629157"/>
                <a:gd name="connsiteY820" fmla="*/ 30457 h 617718"/>
                <a:gd name="connsiteX821" fmla="*/ 210624 w 629157"/>
                <a:gd name="connsiteY821" fmla="*/ 27597 h 617718"/>
                <a:gd name="connsiteX822" fmla="*/ 206621 w 629157"/>
                <a:gd name="connsiteY822" fmla="*/ 22449 h 617718"/>
                <a:gd name="connsiteX823" fmla="*/ 201473 w 629157"/>
                <a:gd name="connsiteY823" fmla="*/ 17302 h 617718"/>
                <a:gd name="connsiteX824" fmla="*/ 199758 w 629157"/>
                <a:gd name="connsiteY824" fmla="*/ 14442 h 617718"/>
                <a:gd name="connsiteX825" fmla="*/ 200329 w 629157"/>
                <a:gd name="connsiteY825" fmla="*/ 11010 h 617718"/>
                <a:gd name="connsiteX826" fmla="*/ 202617 w 629157"/>
                <a:gd name="connsiteY826" fmla="*/ 8722 h 617718"/>
                <a:gd name="connsiteX827" fmla="*/ 206049 w 629157"/>
                <a:gd name="connsiteY827" fmla="*/ 7006 h 617718"/>
                <a:gd name="connsiteX828" fmla="*/ 209481 w 629157"/>
                <a:gd name="connsiteY828" fmla="*/ 6434 h 617718"/>
                <a:gd name="connsiteX829" fmla="*/ 211769 w 629157"/>
                <a:gd name="connsiteY829" fmla="*/ 7578 h 617718"/>
                <a:gd name="connsiteX830" fmla="*/ 216916 w 629157"/>
                <a:gd name="connsiteY830" fmla="*/ 2431 h 617718"/>
                <a:gd name="connsiteX831" fmla="*/ 218632 w 629157"/>
                <a:gd name="connsiteY831" fmla="*/ 1287 h 617718"/>
                <a:gd name="connsiteX832" fmla="*/ 218632 w 629157"/>
                <a:gd name="connsiteY832" fmla="*/ 1287 h 617718"/>
                <a:gd name="connsiteX833" fmla="*/ 218632 w 629157"/>
                <a:gd name="connsiteY833" fmla="*/ 1287 h 617718"/>
                <a:gd name="connsiteX834" fmla="*/ 218632 w 629157"/>
                <a:gd name="connsiteY834" fmla="*/ 1287 h 617718"/>
                <a:gd name="connsiteX835" fmla="*/ 218632 w 629157"/>
                <a:gd name="connsiteY835" fmla="*/ 1287 h 617718"/>
                <a:gd name="connsiteX836" fmla="*/ 218632 w 629157"/>
                <a:gd name="connsiteY836" fmla="*/ 1287 h 617718"/>
                <a:gd name="connsiteX837" fmla="*/ 218632 w 629157"/>
                <a:gd name="connsiteY837" fmla="*/ 1287 h 617718"/>
                <a:gd name="connsiteX838" fmla="*/ 218632 w 629157"/>
                <a:gd name="connsiteY838" fmla="*/ 1287 h 617718"/>
                <a:gd name="connsiteX839" fmla="*/ 218632 w 629157"/>
                <a:gd name="connsiteY839" fmla="*/ 1287 h 617718"/>
                <a:gd name="connsiteX840" fmla="*/ 220920 w 629157"/>
                <a:gd name="connsiteY840" fmla="*/ 15014 h 617718"/>
                <a:gd name="connsiteX841" fmla="*/ 223208 w 629157"/>
                <a:gd name="connsiteY841" fmla="*/ 28741 h 617718"/>
                <a:gd name="connsiteX842" fmla="*/ 225496 w 629157"/>
                <a:gd name="connsiteY842" fmla="*/ 42468 h 617718"/>
                <a:gd name="connsiteX843" fmla="*/ 227783 w 629157"/>
                <a:gd name="connsiteY843" fmla="*/ 56195 h 617718"/>
                <a:gd name="connsiteX844" fmla="*/ 230071 w 629157"/>
                <a:gd name="connsiteY844" fmla="*/ 69922 h 617718"/>
                <a:gd name="connsiteX845" fmla="*/ 232359 w 629157"/>
                <a:gd name="connsiteY845" fmla="*/ 83649 h 617718"/>
                <a:gd name="connsiteX846" fmla="*/ 234647 w 629157"/>
                <a:gd name="connsiteY846" fmla="*/ 97376 h 617718"/>
                <a:gd name="connsiteX847" fmla="*/ 236935 w 629157"/>
                <a:gd name="connsiteY847" fmla="*/ 111103 h 617718"/>
                <a:gd name="connsiteX848" fmla="*/ 239222 w 629157"/>
                <a:gd name="connsiteY848" fmla="*/ 123114 h 617718"/>
                <a:gd name="connsiteX849" fmla="*/ 241510 w 629157"/>
                <a:gd name="connsiteY849" fmla="*/ 135126 h 617718"/>
                <a:gd name="connsiteX850" fmla="*/ 243798 w 629157"/>
                <a:gd name="connsiteY850" fmla="*/ 147137 h 617718"/>
                <a:gd name="connsiteX851" fmla="*/ 246086 w 629157"/>
                <a:gd name="connsiteY851" fmla="*/ 159148 h 617718"/>
                <a:gd name="connsiteX852" fmla="*/ 263817 w 629157"/>
                <a:gd name="connsiteY852" fmla="*/ 156288 h 617718"/>
                <a:gd name="connsiteX853" fmla="*/ 280976 w 629157"/>
                <a:gd name="connsiteY853" fmla="*/ 153428 h 617718"/>
                <a:gd name="connsiteX854" fmla="*/ 298707 w 629157"/>
                <a:gd name="connsiteY854" fmla="*/ 149997 h 617718"/>
                <a:gd name="connsiteX855" fmla="*/ 316437 w 629157"/>
                <a:gd name="connsiteY855" fmla="*/ 147137 h 617718"/>
                <a:gd name="connsiteX856" fmla="*/ 334169 w 629157"/>
                <a:gd name="connsiteY856" fmla="*/ 143705 h 617718"/>
                <a:gd name="connsiteX857" fmla="*/ 351327 w 629157"/>
                <a:gd name="connsiteY857" fmla="*/ 140273 h 617718"/>
                <a:gd name="connsiteX858" fmla="*/ 368486 w 629157"/>
                <a:gd name="connsiteY858" fmla="*/ 136842 h 617718"/>
                <a:gd name="connsiteX859" fmla="*/ 382785 w 629157"/>
                <a:gd name="connsiteY859" fmla="*/ 133410 h 617718"/>
                <a:gd name="connsiteX860" fmla="*/ 382785 w 629157"/>
                <a:gd name="connsiteY860" fmla="*/ 133410 h 61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</a:cxnLst>
              <a:rect l="l" t="t" r="r" b="b"/>
              <a:pathLst>
                <a:path w="629157" h="617718">
                  <a:moveTo>
                    <a:pt x="382785" y="133410"/>
                  </a:moveTo>
                  <a:lnTo>
                    <a:pt x="397656" y="220920"/>
                  </a:lnTo>
                  <a:lnTo>
                    <a:pt x="398228" y="221492"/>
                  </a:lnTo>
                  <a:lnTo>
                    <a:pt x="398800" y="221492"/>
                  </a:lnTo>
                  <a:lnTo>
                    <a:pt x="399944" y="220348"/>
                  </a:lnTo>
                  <a:lnTo>
                    <a:pt x="401088" y="219204"/>
                  </a:lnTo>
                  <a:lnTo>
                    <a:pt x="413671" y="203189"/>
                  </a:lnTo>
                  <a:lnTo>
                    <a:pt x="414815" y="202617"/>
                  </a:lnTo>
                  <a:lnTo>
                    <a:pt x="419963" y="200329"/>
                  </a:lnTo>
                  <a:lnTo>
                    <a:pt x="421106" y="199757"/>
                  </a:lnTo>
                  <a:lnTo>
                    <a:pt x="421678" y="199185"/>
                  </a:lnTo>
                  <a:lnTo>
                    <a:pt x="422823" y="195182"/>
                  </a:lnTo>
                  <a:lnTo>
                    <a:pt x="423394" y="193466"/>
                  </a:lnTo>
                  <a:lnTo>
                    <a:pt x="424538" y="191178"/>
                  </a:lnTo>
                  <a:lnTo>
                    <a:pt x="427970" y="187746"/>
                  </a:lnTo>
                  <a:lnTo>
                    <a:pt x="433689" y="183170"/>
                  </a:lnTo>
                  <a:lnTo>
                    <a:pt x="434262" y="182598"/>
                  </a:lnTo>
                  <a:lnTo>
                    <a:pt x="434834" y="182026"/>
                  </a:lnTo>
                  <a:lnTo>
                    <a:pt x="435977" y="179739"/>
                  </a:lnTo>
                  <a:lnTo>
                    <a:pt x="438265" y="177451"/>
                  </a:lnTo>
                  <a:lnTo>
                    <a:pt x="438837" y="176879"/>
                  </a:lnTo>
                  <a:lnTo>
                    <a:pt x="439409" y="176307"/>
                  </a:lnTo>
                  <a:lnTo>
                    <a:pt x="439409" y="175735"/>
                  </a:lnTo>
                  <a:lnTo>
                    <a:pt x="439409" y="175163"/>
                  </a:lnTo>
                  <a:lnTo>
                    <a:pt x="439981" y="170587"/>
                  </a:lnTo>
                  <a:lnTo>
                    <a:pt x="439981" y="170015"/>
                  </a:lnTo>
                  <a:lnTo>
                    <a:pt x="440553" y="168871"/>
                  </a:lnTo>
                  <a:lnTo>
                    <a:pt x="441125" y="168299"/>
                  </a:lnTo>
                  <a:lnTo>
                    <a:pt x="445701" y="164868"/>
                  </a:lnTo>
                  <a:lnTo>
                    <a:pt x="446845" y="164296"/>
                  </a:lnTo>
                  <a:lnTo>
                    <a:pt x="447988" y="164296"/>
                  </a:lnTo>
                  <a:lnTo>
                    <a:pt x="450276" y="164868"/>
                  </a:lnTo>
                  <a:lnTo>
                    <a:pt x="452564" y="165440"/>
                  </a:lnTo>
                  <a:lnTo>
                    <a:pt x="455424" y="167155"/>
                  </a:lnTo>
                  <a:lnTo>
                    <a:pt x="457140" y="167727"/>
                  </a:lnTo>
                  <a:lnTo>
                    <a:pt x="458284" y="167727"/>
                  </a:lnTo>
                  <a:lnTo>
                    <a:pt x="459428" y="167727"/>
                  </a:lnTo>
                  <a:lnTo>
                    <a:pt x="460572" y="166584"/>
                  </a:lnTo>
                  <a:lnTo>
                    <a:pt x="461144" y="166012"/>
                  </a:lnTo>
                  <a:lnTo>
                    <a:pt x="461716" y="165440"/>
                  </a:lnTo>
                  <a:lnTo>
                    <a:pt x="462860" y="163152"/>
                  </a:lnTo>
                  <a:lnTo>
                    <a:pt x="469151" y="153428"/>
                  </a:lnTo>
                  <a:lnTo>
                    <a:pt x="470295" y="151141"/>
                  </a:lnTo>
                  <a:lnTo>
                    <a:pt x="470867" y="148281"/>
                  </a:lnTo>
                  <a:lnTo>
                    <a:pt x="471439" y="147709"/>
                  </a:lnTo>
                  <a:lnTo>
                    <a:pt x="472011" y="147137"/>
                  </a:lnTo>
                  <a:lnTo>
                    <a:pt x="472583" y="146565"/>
                  </a:lnTo>
                  <a:lnTo>
                    <a:pt x="473155" y="145993"/>
                  </a:lnTo>
                  <a:lnTo>
                    <a:pt x="473727" y="145421"/>
                  </a:lnTo>
                  <a:lnTo>
                    <a:pt x="476015" y="144277"/>
                  </a:lnTo>
                  <a:lnTo>
                    <a:pt x="476586" y="143705"/>
                  </a:lnTo>
                  <a:lnTo>
                    <a:pt x="476586" y="143133"/>
                  </a:lnTo>
                  <a:lnTo>
                    <a:pt x="476586" y="142561"/>
                  </a:lnTo>
                  <a:lnTo>
                    <a:pt x="476015" y="141417"/>
                  </a:lnTo>
                  <a:lnTo>
                    <a:pt x="476015" y="140845"/>
                  </a:lnTo>
                  <a:lnTo>
                    <a:pt x="476015" y="139701"/>
                  </a:lnTo>
                  <a:lnTo>
                    <a:pt x="476015" y="138557"/>
                  </a:lnTo>
                  <a:lnTo>
                    <a:pt x="476015" y="137986"/>
                  </a:lnTo>
                  <a:lnTo>
                    <a:pt x="477159" y="134554"/>
                  </a:lnTo>
                  <a:lnTo>
                    <a:pt x="477731" y="132838"/>
                  </a:lnTo>
                  <a:lnTo>
                    <a:pt x="478303" y="131694"/>
                  </a:lnTo>
                  <a:lnTo>
                    <a:pt x="478303" y="131122"/>
                  </a:lnTo>
                  <a:lnTo>
                    <a:pt x="478874" y="130550"/>
                  </a:lnTo>
                  <a:lnTo>
                    <a:pt x="479446" y="130550"/>
                  </a:lnTo>
                  <a:lnTo>
                    <a:pt x="480019" y="130550"/>
                  </a:lnTo>
                  <a:lnTo>
                    <a:pt x="481162" y="131122"/>
                  </a:lnTo>
                  <a:lnTo>
                    <a:pt x="481734" y="131694"/>
                  </a:lnTo>
                  <a:lnTo>
                    <a:pt x="482879" y="132838"/>
                  </a:lnTo>
                  <a:lnTo>
                    <a:pt x="484594" y="133410"/>
                  </a:lnTo>
                  <a:lnTo>
                    <a:pt x="485166" y="133982"/>
                  </a:lnTo>
                  <a:lnTo>
                    <a:pt x="485166" y="134554"/>
                  </a:lnTo>
                  <a:lnTo>
                    <a:pt x="484594" y="135126"/>
                  </a:lnTo>
                  <a:lnTo>
                    <a:pt x="483450" y="136270"/>
                  </a:lnTo>
                  <a:lnTo>
                    <a:pt x="483450" y="136842"/>
                  </a:lnTo>
                  <a:lnTo>
                    <a:pt x="483450" y="137414"/>
                  </a:lnTo>
                  <a:lnTo>
                    <a:pt x="483450" y="137986"/>
                  </a:lnTo>
                  <a:lnTo>
                    <a:pt x="483450" y="138557"/>
                  </a:lnTo>
                  <a:lnTo>
                    <a:pt x="483450" y="139129"/>
                  </a:lnTo>
                  <a:lnTo>
                    <a:pt x="483450" y="139129"/>
                  </a:lnTo>
                  <a:lnTo>
                    <a:pt x="483450" y="139129"/>
                  </a:lnTo>
                  <a:lnTo>
                    <a:pt x="484594" y="140273"/>
                  </a:lnTo>
                  <a:lnTo>
                    <a:pt x="485166" y="140273"/>
                  </a:lnTo>
                  <a:lnTo>
                    <a:pt x="485738" y="140273"/>
                  </a:lnTo>
                  <a:lnTo>
                    <a:pt x="490885" y="141417"/>
                  </a:lnTo>
                  <a:lnTo>
                    <a:pt x="493745" y="142561"/>
                  </a:lnTo>
                  <a:lnTo>
                    <a:pt x="494318" y="143133"/>
                  </a:lnTo>
                  <a:lnTo>
                    <a:pt x="494890" y="143705"/>
                  </a:lnTo>
                  <a:lnTo>
                    <a:pt x="498321" y="144277"/>
                  </a:lnTo>
                  <a:lnTo>
                    <a:pt x="509760" y="143705"/>
                  </a:lnTo>
                  <a:lnTo>
                    <a:pt x="509760" y="143133"/>
                  </a:lnTo>
                  <a:lnTo>
                    <a:pt x="513764" y="140845"/>
                  </a:lnTo>
                  <a:lnTo>
                    <a:pt x="523488" y="140273"/>
                  </a:lnTo>
                  <a:lnTo>
                    <a:pt x="526919" y="136270"/>
                  </a:lnTo>
                  <a:lnTo>
                    <a:pt x="527491" y="134554"/>
                  </a:lnTo>
                  <a:lnTo>
                    <a:pt x="526348" y="133982"/>
                  </a:lnTo>
                  <a:lnTo>
                    <a:pt x="523488" y="133410"/>
                  </a:lnTo>
                  <a:lnTo>
                    <a:pt x="523488" y="131122"/>
                  </a:lnTo>
                  <a:lnTo>
                    <a:pt x="525776" y="129978"/>
                  </a:lnTo>
                  <a:lnTo>
                    <a:pt x="528635" y="129406"/>
                  </a:lnTo>
                  <a:lnTo>
                    <a:pt x="530351" y="128262"/>
                  </a:lnTo>
                  <a:lnTo>
                    <a:pt x="525776" y="123686"/>
                  </a:lnTo>
                  <a:lnTo>
                    <a:pt x="526919" y="122542"/>
                  </a:lnTo>
                  <a:lnTo>
                    <a:pt x="528063" y="121970"/>
                  </a:lnTo>
                  <a:lnTo>
                    <a:pt x="530923" y="121970"/>
                  </a:lnTo>
                  <a:lnTo>
                    <a:pt x="532067" y="121398"/>
                  </a:lnTo>
                  <a:lnTo>
                    <a:pt x="534927" y="119111"/>
                  </a:lnTo>
                  <a:lnTo>
                    <a:pt x="537787" y="117967"/>
                  </a:lnTo>
                  <a:lnTo>
                    <a:pt x="543506" y="117967"/>
                  </a:lnTo>
                  <a:lnTo>
                    <a:pt x="546366" y="117395"/>
                  </a:lnTo>
                  <a:lnTo>
                    <a:pt x="547510" y="116251"/>
                  </a:lnTo>
                  <a:lnTo>
                    <a:pt x="549226" y="112819"/>
                  </a:lnTo>
                  <a:lnTo>
                    <a:pt x="550370" y="111103"/>
                  </a:lnTo>
                  <a:lnTo>
                    <a:pt x="553229" y="105384"/>
                  </a:lnTo>
                  <a:lnTo>
                    <a:pt x="554374" y="104240"/>
                  </a:lnTo>
                  <a:lnTo>
                    <a:pt x="555517" y="103096"/>
                  </a:lnTo>
                  <a:lnTo>
                    <a:pt x="556661" y="102524"/>
                  </a:lnTo>
                  <a:lnTo>
                    <a:pt x="563525" y="101380"/>
                  </a:lnTo>
                  <a:lnTo>
                    <a:pt x="570388" y="104240"/>
                  </a:lnTo>
                  <a:lnTo>
                    <a:pt x="582399" y="112247"/>
                  </a:lnTo>
                  <a:lnTo>
                    <a:pt x="585259" y="113391"/>
                  </a:lnTo>
                  <a:lnTo>
                    <a:pt x="588119" y="113963"/>
                  </a:lnTo>
                  <a:lnTo>
                    <a:pt x="590979" y="113391"/>
                  </a:lnTo>
                  <a:lnTo>
                    <a:pt x="592695" y="111675"/>
                  </a:lnTo>
                  <a:lnTo>
                    <a:pt x="593839" y="111103"/>
                  </a:lnTo>
                  <a:lnTo>
                    <a:pt x="597843" y="111103"/>
                  </a:lnTo>
                  <a:lnTo>
                    <a:pt x="598415" y="110531"/>
                  </a:lnTo>
                  <a:lnTo>
                    <a:pt x="598986" y="109387"/>
                  </a:lnTo>
                  <a:lnTo>
                    <a:pt x="600702" y="108815"/>
                  </a:lnTo>
                  <a:lnTo>
                    <a:pt x="602418" y="108815"/>
                  </a:lnTo>
                  <a:lnTo>
                    <a:pt x="603562" y="108815"/>
                  </a:lnTo>
                  <a:lnTo>
                    <a:pt x="605850" y="111103"/>
                  </a:lnTo>
                  <a:lnTo>
                    <a:pt x="605850" y="113963"/>
                  </a:lnTo>
                  <a:lnTo>
                    <a:pt x="603562" y="116823"/>
                  </a:lnTo>
                  <a:lnTo>
                    <a:pt x="600702" y="118539"/>
                  </a:lnTo>
                  <a:lnTo>
                    <a:pt x="601846" y="120255"/>
                  </a:lnTo>
                  <a:lnTo>
                    <a:pt x="605278" y="125974"/>
                  </a:lnTo>
                  <a:lnTo>
                    <a:pt x="605850" y="125974"/>
                  </a:lnTo>
                  <a:lnTo>
                    <a:pt x="605850" y="124258"/>
                  </a:lnTo>
                  <a:lnTo>
                    <a:pt x="606422" y="122542"/>
                  </a:lnTo>
                  <a:lnTo>
                    <a:pt x="606994" y="121398"/>
                  </a:lnTo>
                  <a:lnTo>
                    <a:pt x="608138" y="121398"/>
                  </a:lnTo>
                  <a:lnTo>
                    <a:pt x="609282" y="123114"/>
                  </a:lnTo>
                  <a:lnTo>
                    <a:pt x="609282" y="124258"/>
                  </a:lnTo>
                  <a:lnTo>
                    <a:pt x="608710" y="125402"/>
                  </a:lnTo>
                  <a:lnTo>
                    <a:pt x="608710" y="126546"/>
                  </a:lnTo>
                  <a:lnTo>
                    <a:pt x="610997" y="128262"/>
                  </a:lnTo>
                  <a:lnTo>
                    <a:pt x="612714" y="127690"/>
                  </a:lnTo>
                  <a:lnTo>
                    <a:pt x="615002" y="126546"/>
                  </a:lnTo>
                  <a:lnTo>
                    <a:pt x="617290" y="125974"/>
                  </a:lnTo>
                  <a:lnTo>
                    <a:pt x="617290" y="127118"/>
                  </a:lnTo>
                  <a:lnTo>
                    <a:pt x="615573" y="127690"/>
                  </a:lnTo>
                  <a:lnTo>
                    <a:pt x="615002" y="129406"/>
                  </a:lnTo>
                  <a:lnTo>
                    <a:pt x="615573" y="131122"/>
                  </a:lnTo>
                  <a:lnTo>
                    <a:pt x="616717" y="132838"/>
                  </a:lnTo>
                  <a:lnTo>
                    <a:pt x="614430" y="135698"/>
                  </a:lnTo>
                  <a:lnTo>
                    <a:pt x="616717" y="136842"/>
                  </a:lnTo>
                  <a:lnTo>
                    <a:pt x="623581" y="137986"/>
                  </a:lnTo>
                  <a:lnTo>
                    <a:pt x="625296" y="140845"/>
                  </a:lnTo>
                  <a:lnTo>
                    <a:pt x="625296" y="144277"/>
                  </a:lnTo>
                  <a:lnTo>
                    <a:pt x="624725" y="147709"/>
                  </a:lnTo>
                  <a:lnTo>
                    <a:pt x="625296" y="150569"/>
                  </a:lnTo>
                  <a:lnTo>
                    <a:pt x="628156" y="153428"/>
                  </a:lnTo>
                  <a:lnTo>
                    <a:pt x="628156" y="153428"/>
                  </a:lnTo>
                  <a:lnTo>
                    <a:pt x="628156" y="154000"/>
                  </a:lnTo>
                  <a:lnTo>
                    <a:pt x="627584" y="156288"/>
                  </a:lnTo>
                  <a:lnTo>
                    <a:pt x="626441" y="163724"/>
                  </a:lnTo>
                  <a:lnTo>
                    <a:pt x="625296" y="169443"/>
                  </a:lnTo>
                  <a:lnTo>
                    <a:pt x="623581" y="178023"/>
                  </a:lnTo>
                  <a:lnTo>
                    <a:pt x="622437" y="183742"/>
                  </a:lnTo>
                  <a:lnTo>
                    <a:pt x="621865" y="186030"/>
                  </a:lnTo>
                  <a:lnTo>
                    <a:pt x="621293" y="188318"/>
                  </a:lnTo>
                  <a:lnTo>
                    <a:pt x="620149" y="187746"/>
                  </a:lnTo>
                  <a:lnTo>
                    <a:pt x="618433" y="187174"/>
                  </a:lnTo>
                  <a:lnTo>
                    <a:pt x="609854" y="182598"/>
                  </a:lnTo>
                  <a:lnTo>
                    <a:pt x="601274" y="178023"/>
                  </a:lnTo>
                  <a:lnTo>
                    <a:pt x="592695" y="173447"/>
                  </a:lnTo>
                  <a:lnTo>
                    <a:pt x="584115" y="168871"/>
                  </a:lnTo>
                  <a:lnTo>
                    <a:pt x="575536" y="164296"/>
                  </a:lnTo>
                  <a:lnTo>
                    <a:pt x="566957" y="159720"/>
                  </a:lnTo>
                  <a:lnTo>
                    <a:pt x="558377" y="155144"/>
                  </a:lnTo>
                  <a:lnTo>
                    <a:pt x="549798" y="150569"/>
                  </a:lnTo>
                  <a:lnTo>
                    <a:pt x="547510" y="149425"/>
                  </a:lnTo>
                  <a:lnTo>
                    <a:pt x="545794" y="150569"/>
                  </a:lnTo>
                  <a:lnTo>
                    <a:pt x="544650" y="154000"/>
                  </a:lnTo>
                  <a:lnTo>
                    <a:pt x="544078" y="155716"/>
                  </a:lnTo>
                  <a:lnTo>
                    <a:pt x="544078" y="156860"/>
                  </a:lnTo>
                  <a:lnTo>
                    <a:pt x="544650" y="158576"/>
                  </a:lnTo>
                  <a:lnTo>
                    <a:pt x="546366" y="163724"/>
                  </a:lnTo>
                  <a:lnTo>
                    <a:pt x="546938" y="165440"/>
                  </a:lnTo>
                  <a:lnTo>
                    <a:pt x="546938" y="167727"/>
                  </a:lnTo>
                  <a:lnTo>
                    <a:pt x="546938" y="168871"/>
                  </a:lnTo>
                  <a:lnTo>
                    <a:pt x="546938" y="170587"/>
                  </a:lnTo>
                  <a:lnTo>
                    <a:pt x="545794" y="174019"/>
                  </a:lnTo>
                  <a:lnTo>
                    <a:pt x="542935" y="180883"/>
                  </a:lnTo>
                  <a:lnTo>
                    <a:pt x="542935" y="181454"/>
                  </a:lnTo>
                  <a:lnTo>
                    <a:pt x="542935" y="182598"/>
                  </a:lnTo>
                  <a:lnTo>
                    <a:pt x="542935" y="183170"/>
                  </a:lnTo>
                  <a:lnTo>
                    <a:pt x="542935" y="183742"/>
                  </a:lnTo>
                  <a:lnTo>
                    <a:pt x="542935" y="184314"/>
                  </a:lnTo>
                  <a:lnTo>
                    <a:pt x="542935" y="184886"/>
                  </a:lnTo>
                  <a:lnTo>
                    <a:pt x="543506" y="186602"/>
                  </a:lnTo>
                  <a:lnTo>
                    <a:pt x="543506" y="187746"/>
                  </a:lnTo>
                  <a:lnTo>
                    <a:pt x="543506" y="188890"/>
                  </a:lnTo>
                  <a:lnTo>
                    <a:pt x="542935" y="191750"/>
                  </a:lnTo>
                  <a:lnTo>
                    <a:pt x="542935" y="192894"/>
                  </a:lnTo>
                  <a:lnTo>
                    <a:pt x="542935" y="194038"/>
                  </a:lnTo>
                  <a:lnTo>
                    <a:pt x="542935" y="195182"/>
                  </a:lnTo>
                  <a:lnTo>
                    <a:pt x="542935" y="195753"/>
                  </a:lnTo>
                  <a:lnTo>
                    <a:pt x="544078" y="198041"/>
                  </a:lnTo>
                  <a:lnTo>
                    <a:pt x="544078" y="198613"/>
                  </a:lnTo>
                  <a:lnTo>
                    <a:pt x="544078" y="199757"/>
                  </a:lnTo>
                  <a:lnTo>
                    <a:pt x="544078" y="200329"/>
                  </a:lnTo>
                  <a:lnTo>
                    <a:pt x="543506" y="201473"/>
                  </a:lnTo>
                  <a:lnTo>
                    <a:pt x="540075" y="207765"/>
                  </a:lnTo>
                  <a:lnTo>
                    <a:pt x="535499" y="212912"/>
                  </a:lnTo>
                  <a:lnTo>
                    <a:pt x="531495" y="220348"/>
                  </a:lnTo>
                  <a:lnTo>
                    <a:pt x="529779" y="224352"/>
                  </a:lnTo>
                  <a:lnTo>
                    <a:pt x="529779" y="224924"/>
                  </a:lnTo>
                  <a:lnTo>
                    <a:pt x="529779" y="225496"/>
                  </a:lnTo>
                  <a:lnTo>
                    <a:pt x="529779" y="226068"/>
                  </a:lnTo>
                  <a:lnTo>
                    <a:pt x="529779" y="226640"/>
                  </a:lnTo>
                  <a:lnTo>
                    <a:pt x="529779" y="227211"/>
                  </a:lnTo>
                  <a:lnTo>
                    <a:pt x="529207" y="228927"/>
                  </a:lnTo>
                  <a:lnTo>
                    <a:pt x="526348" y="234075"/>
                  </a:lnTo>
                  <a:lnTo>
                    <a:pt x="525776" y="235219"/>
                  </a:lnTo>
                  <a:lnTo>
                    <a:pt x="524631" y="236363"/>
                  </a:lnTo>
                  <a:lnTo>
                    <a:pt x="522916" y="237507"/>
                  </a:lnTo>
                  <a:lnTo>
                    <a:pt x="521772" y="238079"/>
                  </a:lnTo>
                  <a:lnTo>
                    <a:pt x="520628" y="238651"/>
                  </a:lnTo>
                  <a:lnTo>
                    <a:pt x="520056" y="239223"/>
                  </a:lnTo>
                  <a:lnTo>
                    <a:pt x="519484" y="240939"/>
                  </a:lnTo>
                  <a:lnTo>
                    <a:pt x="518912" y="244370"/>
                  </a:lnTo>
                  <a:lnTo>
                    <a:pt x="518340" y="246086"/>
                  </a:lnTo>
                  <a:lnTo>
                    <a:pt x="517768" y="247230"/>
                  </a:lnTo>
                  <a:lnTo>
                    <a:pt x="516624" y="248374"/>
                  </a:lnTo>
                  <a:lnTo>
                    <a:pt x="513764" y="250090"/>
                  </a:lnTo>
                  <a:lnTo>
                    <a:pt x="512620" y="250662"/>
                  </a:lnTo>
                  <a:lnTo>
                    <a:pt x="512048" y="250662"/>
                  </a:lnTo>
                  <a:lnTo>
                    <a:pt x="511477" y="250662"/>
                  </a:lnTo>
                  <a:lnTo>
                    <a:pt x="510904" y="250662"/>
                  </a:lnTo>
                  <a:lnTo>
                    <a:pt x="510332" y="250090"/>
                  </a:lnTo>
                  <a:lnTo>
                    <a:pt x="509760" y="249518"/>
                  </a:lnTo>
                  <a:lnTo>
                    <a:pt x="509189" y="248946"/>
                  </a:lnTo>
                  <a:lnTo>
                    <a:pt x="508617" y="248946"/>
                  </a:lnTo>
                  <a:lnTo>
                    <a:pt x="508044" y="248946"/>
                  </a:lnTo>
                  <a:lnTo>
                    <a:pt x="507472" y="249518"/>
                  </a:lnTo>
                  <a:lnTo>
                    <a:pt x="505185" y="254666"/>
                  </a:lnTo>
                  <a:lnTo>
                    <a:pt x="502325" y="261529"/>
                  </a:lnTo>
                  <a:lnTo>
                    <a:pt x="498893" y="269537"/>
                  </a:lnTo>
                  <a:lnTo>
                    <a:pt x="496033" y="275828"/>
                  </a:lnTo>
                  <a:lnTo>
                    <a:pt x="495461" y="276972"/>
                  </a:lnTo>
                  <a:lnTo>
                    <a:pt x="494890" y="277544"/>
                  </a:lnTo>
                  <a:lnTo>
                    <a:pt x="493745" y="277544"/>
                  </a:lnTo>
                  <a:lnTo>
                    <a:pt x="488598" y="275256"/>
                  </a:lnTo>
                  <a:lnTo>
                    <a:pt x="481734" y="272396"/>
                  </a:lnTo>
                  <a:lnTo>
                    <a:pt x="477159" y="270680"/>
                  </a:lnTo>
                  <a:lnTo>
                    <a:pt x="476586" y="270680"/>
                  </a:lnTo>
                  <a:lnTo>
                    <a:pt x="476015" y="271252"/>
                  </a:lnTo>
                  <a:lnTo>
                    <a:pt x="472011" y="279832"/>
                  </a:lnTo>
                  <a:lnTo>
                    <a:pt x="471439" y="281548"/>
                  </a:lnTo>
                  <a:lnTo>
                    <a:pt x="471439" y="283264"/>
                  </a:lnTo>
                  <a:lnTo>
                    <a:pt x="471439" y="284408"/>
                  </a:lnTo>
                  <a:lnTo>
                    <a:pt x="471439" y="285552"/>
                  </a:lnTo>
                  <a:lnTo>
                    <a:pt x="470867" y="286695"/>
                  </a:lnTo>
                  <a:lnTo>
                    <a:pt x="469151" y="290699"/>
                  </a:lnTo>
                  <a:lnTo>
                    <a:pt x="468580" y="292415"/>
                  </a:lnTo>
                  <a:lnTo>
                    <a:pt x="468580" y="293559"/>
                  </a:lnTo>
                  <a:lnTo>
                    <a:pt x="469151" y="303282"/>
                  </a:lnTo>
                  <a:lnTo>
                    <a:pt x="469151" y="303854"/>
                  </a:lnTo>
                  <a:lnTo>
                    <a:pt x="468580" y="304426"/>
                  </a:lnTo>
                  <a:lnTo>
                    <a:pt x="467435" y="305570"/>
                  </a:lnTo>
                  <a:lnTo>
                    <a:pt x="465720" y="307286"/>
                  </a:lnTo>
                  <a:lnTo>
                    <a:pt x="464575" y="308430"/>
                  </a:lnTo>
                  <a:lnTo>
                    <a:pt x="463432" y="310146"/>
                  </a:lnTo>
                  <a:lnTo>
                    <a:pt x="462860" y="312434"/>
                  </a:lnTo>
                  <a:lnTo>
                    <a:pt x="462287" y="313578"/>
                  </a:lnTo>
                  <a:lnTo>
                    <a:pt x="462287" y="314722"/>
                  </a:lnTo>
                  <a:lnTo>
                    <a:pt x="462287" y="320441"/>
                  </a:lnTo>
                  <a:lnTo>
                    <a:pt x="462287" y="321013"/>
                  </a:lnTo>
                  <a:lnTo>
                    <a:pt x="462287" y="321013"/>
                  </a:lnTo>
                  <a:lnTo>
                    <a:pt x="462287" y="321585"/>
                  </a:lnTo>
                  <a:lnTo>
                    <a:pt x="462287" y="322157"/>
                  </a:lnTo>
                  <a:lnTo>
                    <a:pt x="461144" y="328449"/>
                  </a:lnTo>
                  <a:lnTo>
                    <a:pt x="460572" y="330164"/>
                  </a:lnTo>
                  <a:lnTo>
                    <a:pt x="460000" y="331880"/>
                  </a:lnTo>
                  <a:lnTo>
                    <a:pt x="458284" y="335884"/>
                  </a:lnTo>
                  <a:lnTo>
                    <a:pt x="455996" y="341032"/>
                  </a:lnTo>
                  <a:lnTo>
                    <a:pt x="452564" y="348467"/>
                  </a:lnTo>
                  <a:lnTo>
                    <a:pt x="451993" y="349039"/>
                  </a:lnTo>
                  <a:lnTo>
                    <a:pt x="451421" y="349611"/>
                  </a:lnTo>
                  <a:lnTo>
                    <a:pt x="450276" y="349611"/>
                  </a:lnTo>
                  <a:lnTo>
                    <a:pt x="441125" y="348467"/>
                  </a:lnTo>
                  <a:lnTo>
                    <a:pt x="433689" y="347323"/>
                  </a:lnTo>
                  <a:lnTo>
                    <a:pt x="426826" y="346179"/>
                  </a:lnTo>
                  <a:lnTo>
                    <a:pt x="419963" y="345035"/>
                  </a:lnTo>
                  <a:lnTo>
                    <a:pt x="419390" y="345035"/>
                  </a:lnTo>
                  <a:lnTo>
                    <a:pt x="419390" y="345035"/>
                  </a:lnTo>
                  <a:lnTo>
                    <a:pt x="419390" y="344463"/>
                  </a:lnTo>
                  <a:lnTo>
                    <a:pt x="419390" y="343320"/>
                  </a:lnTo>
                  <a:lnTo>
                    <a:pt x="419390" y="342748"/>
                  </a:lnTo>
                  <a:lnTo>
                    <a:pt x="419390" y="342176"/>
                  </a:lnTo>
                  <a:lnTo>
                    <a:pt x="419390" y="342176"/>
                  </a:lnTo>
                  <a:lnTo>
                    <a:pt x="418818" y="341604"/>
                  </a:lnTo>
                  <a:lnTo>
                    <a:pt x="411955" y="333024"/>
                  </a:lnTo>
                  <a:lnTo>
                    <a:pt x="411383" y="332452"/>
                  </a:lnTo>
                  <a:lnTo>
                    <a:pt x="410811" y="332452"/>
                  </a:lnTo>
                  <a:lnTo>
                    <a:pt x="410239" y="332452"/>
                  </a:lnTo>
                  <a:lnTo>
                    <a:pt x="398228" y="330164"/>
                  </a:lnTo>
                  <a:lnTo>
                    <a:pt x="397084" y="330164"/>
                  </a:lnTo>
                  <a:lnTo>
                    <a:pt x="396512" y="331308"/>
                  </a:lnTo>
                  <a:lnTo>
                    <a:pt x="395940" y="332452"/>
                  </a:lnTo>
                  <a:lnTo>
                    <a:pt x="395368" y="335312"/>
                  </a:lnTo>
                  <a:lnTo>
                    <a:pt x="395368" y="337028"/>
                  </a:lnTo>
                  <a:lnTo>
                    <a:pt x="395368" y="338172"/>
                  </a:lnTo>
                  <a:lnTo>
                    <a:pt x="395368" y="339316"/>
                  </a:lnTo>
                  <a:lnTo>
                    <a:pt x="395368" y="340460"/>
                  </a:lnTo>
                  <a:lnTo>
                    <a:pt x="395368" y="341604"/>
                  </a:lnTo>
                  <a:lnTo>
                    <a:pt x="394796" y="342748"/>
                  </a:lnTo>
                  <a:lnTo>
                    <a:pt x="393080" y="346751"/>
                  </a:lnTo>
                  <a:lnTo>
                    <a:pt x="393080" y="347323"/>
                  </a:lnTo>
                  <a:lnTo>
                    <a:pt x="393080" y="350183"/>
                  </a:lnTo>
                  <a:lnTo>
                    <a:pt x="394225" y="357619"/>
                  </a:lnTo>
                  <a:lnTo>
                    <a:pt x="394225" y="358762"/>
                  </a:lnTo>
                  <a:lnTo>
                    <a:pt x="393652" y="359906"/>
                  </a:lnTo>
                  <a:lnTo>
                    <a:pt x="391937" y="363338"/>
                  </a:lnTo>
                  <a:lnTo>
                    <a:pt x="391365" y="365054"/>
                  </a:lnTo>
                  <a:lnTo>
                    <a:pt x="390792" y="370202"/>
                  </a:lnTo>
                  <a:lnTo>
                    <a:pt x="390220" y="371346"/>
                  </a:lnTo>
                  <a:lnTo>
                    <a:pt x="389077" y="372490"/>
                  </a:lnTo>
                  <a:lnTo>
                    <a:pt x="386789" y="373634"/>
                  </a:lnTo>
                  <a:lnTo>
                    <a:pt x="386217" y="374206"/>
                  </a:lnTo>
                  <a:lnTo>
                    <a:pt x="386217" y="375350"/>
                  </a:lnTo>
                  <a:lnTo>
                    <a:pt x="386217" y="377065"/>
                  </a:lnTo>
                  <a:lnTo>
                    <a:pt x="385645" y="378781"/>
                  </a:lnTo>
                  <a:lnTo>
                    <a:pt x="384501" y="380497"/>
                  </a:lnTo>
                  <a:lnTo>
                    <a:pt x="383929" y="381641"/>
                  </a:lnTo>
                  <a:lnTo>
                    <a:pt x="383929" y="383357"/>
                  </a:lnTo>
                  <a:lnTo>
                    <a:pt x="384501" y="384501"/>
                  </a:lnTo>
                  <a:lnTo>
                    <a:pt x="385073" y="386217"/>
                  </a:lnTo>
                  <a:lnTo>
                    <a:pt x="385645" y="386789"/>
                  </a:lnTo>
                  <a:lnTo>
                    <a:pt x="385645" y="387361"/>
                  </a:lnTo>
                  <a:lnTo>
                    <a:pt x="385645" y="388505"/>
                  </a:lnTo>
                  <a:lnTo>
                    <a:pt x="385073" y="389649"/>
                  </a:lnTo>
                  <a:lnTo>
                    <a:pt x="383357" y="392508"/>
                  </a:lnTo>
                  <a:lnTo>
                    <a:pt x="380497" y="395368"/>
                  </a:lnTo>
                  <a:lnTo>
                    <a:pt x="379353" y="396512"/>
                  </a:lnTo>
                  <a:lnTo>
                    <a:pt x="377066" y="400516"/>
                  </a:lnTo>
                  <a:lnTo>
                    <a:pt x="371918" y="407379"/>
                  </a:lnTo>
                  <a:lnTo>
                    <a:pt x="371918" y="408523"/>
                  </a:lnTo>
                  <a:lnTo>
                    <a:pt x="371918" y="409667"/>
                  </a:lnTo>
                  <a:lnTo>
                    <a:pt x="371918" y="410811"/>
                  </a:lnTo>
                  <a:lnTo>
                    <a:pt x="372490" y="412527"/>
                  </a:lnTo>
                  <a:lnTo>
                    <a:pt x="372490" y="413671"/>
                  </a:lnTo>
                  <a:lnTo>
                    <a:pt x="371346" y="423966"/>
                  </a:lnTo>
                  <a:lnTo>
                    <a:pt x="369058" y="430830"/>
                  </a:lnTo>
                  <a:lnTo>
                    <a:pt x="366198" y="440553"/>
                  </a:lnTo>
                  <a:lnTo>
                    <a:pt x="362767" y="446273"/>
                  </a:lnTo>
                  <a:lnTo>
                    <a:pt x="357047" y="455996"/>
                  </a:lnTo>
                  <a:lnTo>
                    <a:pt x="352471" y="463432"/>
                  </a:lnTo>
                  <a:lnTo>
                    <a:pt x="348468" y="469723"/>
                  </a:lnTo>
                  <a:lnTo>
                    <a:pt x="343892" y="477159"/>
                  </a:lnTo>
                  <a:lnTo>
                    <a:pt x="343892" y="477731"/>
                  </a:lnTo>
                  <a:lnTo>
                    <a:pt x="343320" y="481734"/>
                  </a:lnTo>
                  <a:lnTo>
                    <a:pt x="343320" y="482878"/>
                  </a:lnTo>
                  <a:lnTo>
                    <a:pt x="340460" y="490886"/>
                  </a:lnTo>
                  <a:lnTo>
                    <a:pt x="337028" y="501181"/>
                  </a:lnTo>
                  <a:lnTo>
                    <a:pt x="337028" y="502897"/>
                  </a:lnTo>
                  <a:lnTo>
                    <a:pt x="337028" y="503469"/>
                  </a:lnTo>
                  <a:lnTo>
                    <a:pt x="337028" y="504041"/>
                  </a:lnTo>
                  <a:lnTo>
                    <a:pt x="337028" y="504041"/>
                  </a:lnTo>
                  <a:lnTo>
                    <a:pt x="339316" y="505185"/>
                  </a:lnTo>
                  <a:lnTo>
                    <a:pt x="341032" y="505757"/>
                  </a:lnTo>
                  <a:lnTo>
                    <a:pt x="345608" y="506901"/>
                  </a:lnTo>
                  <a:lnTo>
                    <a:pt x="346180" y="507472"/>
                  </a:lnTo>
                  <a:lnTo>
                    <a:pt x="346751" y="508616"/>
                  </a:lnTo>
                  <a:lnTo>
                    <a:pt x="347323" y="510332"/>
                  </a:lnTo>
                  <a:lnTo>
                    <a:pt x="347323" y="511476"/>
                  </a:lnTo>
                  <a:lnTo>
                    <a:pt x="347323" y="512620"/>
                  </a:lnTo>
                  <a:lnTo>
                    <a:pt x="346180" y="513764"/>
                  </a:lnTo>
                  <a:lnTo>
                    <a:pt x="343892" y="516052"/>
                  </a:lnTo>
                  <a:lnTo>
                    <a:pt x="341604" y="517768"/>
                  </a:lnTo>
                  <a:lnTo>
                    <a:pt x="341032" y="518340"/>
                  </a:lnTo>
                  <a:lnTo>
                    <a:pt x="339888" y="519484"/>
                  </a:lnTo>
                  <a:lnTo>
                    <a:pt x="338744" y="521200"/>
                  </a:lnTo>
                  <a:lnTo>
                    <a:pt x="338172" y="522343"/>
                  </a:lnTo>
                  <a:lnTo>
                    <a:pt x="338172" y="523487"/>
                  </a:lnTo>
                  <a:lnTo>
                    <a:pt x="338172" y="524059"/>
                  </a:lnTo>
                  <a:lnTo>
                    <a:pt x="338172" y="524631"/>
                  </a:lnTo>
                  <a:lnTo>
                    <a:pt x="338744" y="525203"/>
                  </a:lnTo>
                  <a:lnTo>
                    <a:pt x="339316" y="525775"/>
                  </a:lnTo>
                  <a:lnTo>
                    <a:pt x="341032" y="526347"/>
                  </a:lnTo>
                  <a:lnTo>
                    <a:pt x="341604" y="526919"/>
                  </a:lnTo>
                  <a:lnTo>
                    <a:pt x="341604" y="528635"/>
                  </a:lnTo>
                  <a:lnTo>
                    <a:pt x="341604" y="529779"/>
                  </a:lnTo>
                  <a:lnTo>
                    <a:pt x="341032" y="530923"/>
                  </a:lnTo>
                  <a:lnTo>
                    <a:pt x="326161" y="543506"/>
                  </a:lnTo>
                  <a:lnTo>
                    <a:pt x="322729" y="548082"/>
                  </a:lnTo>
                  <a:lnTo>
                    <a:pt x="322157" y="548654"/>
                  </a:lnTo>
                  <a:lnTo>
                    <a:pt x="321585" y="549226"/>
                  </a:lnTo>
                  <a:lnTo>
                    <a:pt x="321013" y="549226"/>
                  </a:lnTo>
                  <a:lnTo>
                    <a:pt x="320441" y="549226"/>
                  </a:lnTo>
                  <a:lnTo>
                    <a:pt x="319870" y="549226"/>
                  </a:lnTo>
                  <a:lnTo>
                    <a:pt x="319297" y="548654"/>
                  </a:lnTo>
                  <a:lnTo>
                    <a:pt x="318725" y="548082"/>
                  </a:lnTo>
                  <a:lnTo>
                    <a:pt x="318153" y="547510"/>
                  </a:lnTo>
                  <a:lnTo>
                    <a:pt x="318153" y="546366"/>
                  </a:lnTo>
                  <a:lnTo>
                    <a:pt x="318153" y="545222"/>
                  </a:lnTo>
                  <a:lnTo>
                    <a:pt x="318153" y="544650"/>
                  </a:lnTo>
                  <a:lnTo>
                    <a:pt x="318153" y="544078"/>
                  </a:lnTo>
                  <a:lnTo>
                    <a:pt x="317582" y="543506"/>
                  </a:lnTo>
                  <a:lnTo>
                    <a:pt x="316437" y="543506"/>
                  </a:lnTo>
                  <a:lnTo>
                    <a:pt x="315294" y="543506"/>
                  </a:lnTo>
                  <a:lnTo>
                    <a:pt x="312434" y="544650"/>
                  </a:lnTo>
                  <a:lnTo>
                    <a:pt x="309574" y="546366"/>
                  </a:lnTo>
                  <a:lnTo>
                    <a:pt x="304426" y="549798"/>
                  </a:lnTo>
                  <a:lnTo>
                    <a:pt x="298135" y="554373"/>
                  </a:lnTo>
                  <a:lnTo>
                    <a:pt x="292415" y="558949"/>
                  </a:lnTo>
                  <a:lnTo>
                    <a:pt x="286696" y="563525"/>
                  </a:lnTo>
                  <a:lnTo>
                    <a:pt x="286124" y="564097"/>
                  </a:lnTo>
                  <a:lnTo>
                    <a:pt x="284979" y="564669"/>
                  </a:lnTo>
                  <a:lnTo>
                    <a:pt x="284408" y="564669"/>
                  </a:lnTo>
                  <a:lnTo>
                    <a:pt x="283836" y="564669"/>
                  </a:lnTo>
                  <a:lnTo>
                    <a:pt x="283264" y="564097"/>
                  </a:lnTo>
                  <a:lnTo>
                    <a:pt x="282692" y="563525"/>
                  </a:lnTo>
                  <a:lnTo>
                    <a:pt x="282120" y="562953"/>
                  </a:lnTo>
                  <a:lnTo>
                    <a:pt x="281548" y="562381"/>
                  </a:lnTo>
                  <a:lnTo>
                    <a:pt x="280976" y="562381"/>
                  </a:lnTo>
                  <a:lnTo>
                    <a:pt x="278116" y="562381"/>
                  </a:lnTo>
                  <a:lnTo>
                    <a:pt x="277544" y="562381"/>
                  </a:lnTo>
                  <a:lnTo>
                    <a:pt x="276972" y="561809"/>
                  </a:lnTo>
                  <a:lnTo>
                    <a:pt x="276972" y="560665"/>
                  </a:lnTo>
                  <a:lnTo>
                    <a:pt x="276972" y="560093"/>
                  </a:lnTo>
                  <a:lnTo>
                    <a:pt x="276400" y="560093"/>
                  </a:lnTo>
                  <a:lnTo>
                    <a:pt x="275828" y="560093"/>
                  </a:lnTo>
                  <a:lnTo>
                    <a:pt x="271825" y="560093"/>
                  </a:lnTo>
                  <a:lnTo>
                    <a:pt x="270680" y="560093"/>
                  </a:lnTo>
                  <a:lnTo>
                    <a:pt x="269537" y="560665"/>
                  </a:lnTo>
                  <a:lnTo>
                    <a:pt x="267821" y="561809"/>
                  </a:lnTo>
                  <a:lnTo>
                    <a:pt x="266677" y="562953"/>
                  </a:lnTo>
                  <a:lnTo>
                    <a:pt x="266105" y="563525"/>
                  </a:lnTo>
                  <a:lnTo>
                    <a:pt x="265533" y="564669"/>
                  </a:lnTo>
                  <a:lnTo>
                    <a:pt x="265533" y="565813"/>
                  </a:lnTo>
                  <a:lnTo>
                    <a:pt x="265533" y="566957"/>
                  </a:lnTo>
                  <a:lnTo>
                    <a:pt x="265533" y="568100"/>
                  </a:lnTo>
                  <a:lnTo>
                    <a:pt x="265533" y="569244"/>
                  </a:lnTo>
                  <a:lnTo>
                    <a:pt x="266105" y="570388"/>
                  </a:lnTo>
                  <a:lnTo>
                    <a:pt x="268965" y="573820"/>
                  </a:lnTo>
                  <a:lnTo>
                    <a:pt x="268965" y="574964"/>
                  </a:lnTo>
                  <a:lnTo>
                    <a:pt x="268965" y="576108"/>
                  </a:lnTo>
                  <a:lnTo>
                    <a:pt x="268393" y="577824"/>
                  </a:lnTo>
                  <a:lnTo>
                    <a:pt x="267821" y="578968"/>
                  </a:lnTo>
                  <a:lnTo>
                    <a:pt x="267249" y="580112"/>
                  </a:lnTo>
                  <a:lnTo>
                    <a:pt x="259241" y="586975"/>
                  </a:lnTo>
                  <a:lnTo>
                    <a:pt x="258097" y="587547"/>
                  </a:lnTo>
                  <a:lnTo>
                    <a:pt x="257526" y="587547"/>
                  </a:lnTo>
                  <a:lnTo>
                    <a:pt x="255238" y="586403"/>
                  </a:lnTo>
                  <a:lnTo>
                    <a:pt x="254094" y="586403"/>
                  </a:lnTo>
                  <a:lnTo>
                    <a:pt x="252950" y="586975"/>
                  </a:lnTo>
                  <a:lnTo>
                    <a:pt x="249518" y="589835"/>
                  </a:lnTo>
                  <a:lnTo>
                    <a:pt x="248374" y="590407"/>
                  </a:lnTo>
                  <a:lnTo>
                    <a:pt x="234647" y="594411"/>
                  </a:lnTo>
                  <a:lnTo>
                    <a:pt x="224352" y="602418"/>
                  </a:lnTo>
                  <a:lnTo>
                    <a:pt x="223208" y="602990"/>
                  </a:lnTo>
                  <a:lnTo>
                    <a:pt x="222636" y="602990"/>
                  </a:lnTo>
                  <a:lnTo>
                    <a:pt x="222064" y="602990"/>
                  </a:lnTo>
                  <a:lnTo>
                    <a:pt x="221492" y="602418"/>
                  </a:lnTo>
                  <a:lnTo>
                    <a:pt x="220920" y="601274"/>
                  </a:lnTo>
                  <a:lnTo>
                    <a:pt x="220348" y="600702"/>
                  </a:lnTo>
                  <a:lnTo>
                    <a:pt x="219776" y="600130"/>
                  </a:lnTo>
                  <a:lnTo>
                    <a:pt x="218632" y="599558"/>
                  </a:lnTo>
                  <a:lnTo>
                    <a:pt x="210624" y="596126"/>
                  </a:lnTo>
                  <a:lnTo>
                    <a:pt x="210053" y="595555"/>
                  </a:lnTo>
                  <a:lnTo>
                    <a:pt x="208909" y="594983"/>
                  </a:lnTo>
                  <a:lnTo>
                    <a:pt x="205477" y="591551"/>
                  </a:lnTo>
                  <a:lnTo>
                    <a:pt x="204905" y="590979"/>
                  </a:lnTo>
                  <a:lnTo>
                    <a:pt x="203761" y="590407"/>
                  </a:lnTo>
                  <a:lnTo>
                    <a:pt x="202617" y="590407"/>
                  </a:lnTo>
                  <a:lnTo>
                    <a:pt x="200901" y="590979"/>
                  </a:lnTo>
                  <a:lnTo>
                    <a:pt x="199758" y="592123"/>
                  </a:lnTo>
                  <a:lnTo>
                    <a:pt x="199185" y="592695"/>
                  </a:lnTo>
                  <a:lnTo>
                    <a:pt x="199185" y="593267"/>
                  </a:lnTo>
                  <a:lnTo>
                    <a:pt x="198613" y="596126"/>
                  </a:lnTo>
                  <a:lnTo>
                    <a:pt x="198041" y="597270"/>
                  </a:lnTo>
                  <a:lnTo>
                    <a:pt x="197470" y="598986"/>
                  </a:lnTo>
                  <a:lnTo>
                    <a:pt x="196325" y="601274"/>
                  </a:lnTo>
                  <a:lnTo>
                    <a:pt x="195182" y="602418"/>
                  </a:lnTo>
                  <a:lnTo>
                    <a:pt x="194038" y="602990"/>
                  </a:lnTo>
                  <a:lnTo>
                    <a:pt x="188890" y="604706"/>
                  </a:lnTo>
                  <a:lnTo>
                    <a:pt x="186602" y="605850"/>
                  </a:lnTo>
                  <a:lnTo>
                    <a:pt x="185459" y="606422"/>
                  </a:lnTo>
                  <a:lnTo>
                    <a:pt x="184886" y="606994"/>
                  </a:lnTo>
                  <a:lnTo>
                    <a:pt x="179166" y="615573"/>
                  </a:lnTo>
                  <a:lnTo>
                    <a:pt x="178023" y="616717"/>
                  </a:lnTo>
                  <a:lnTo>
                    <a:pt x="176879" y="617289"/>
                  </a:lnTo>
                  <a:lnTo>
                    <a:pt x="173447" y="617861"/>
                  </a:lnTo>
                  <a:lnTo>
                    <a:pt x="164867" y="618433"/>
                  </a:lnTo>
                  <a:lnTo>
                    <a:pt x="163152" y="618433"/>
                  </a:lnTo>
                  <a:lnTo>
                    <a:pt x="159148" y="616717"/>
                  </a:lnTo>
                  <a:lnTo>
                    <a:pt x="154001" y="615001"/>
                  </a:lnTo>
                  <a:lnTo>
                    <a:pt x="153428" y="614429"/>
                  </a:lnTo>
                  <a:lnTo>
                    <a:pt x="152285" y="613285"/>
                  </a:lnTo>
                  <a:lnTo>
                    <a:pt x="149997" y="610998"/>
                  </a:lnTo>
                  <a:lnTo>
                    <a:pt x="149425" y="610426"/>
                  </a:lnTo>
                  <a:lnTo>
                    <a:pt x="148853" y="609854"/>
                  </a:lnTo>
                  <a:lnTo>
                    <a:pt x="147709" y="609282"/>
                  </a:lnTo>
                  <a:lnTo>
                    <a:pt x="147137" y="609282"/>
                  </a:lnTo>
                  <a:lnTo>
                    <a:pt x="145993" y="609282"/>
                  </a:lnTo>
                  <a:lnTo>
                    <a:pt x="143133" y="609282"/>
                  </a:lnTo>
                  <a:lnTo>
                    <a:pt x="141417" y="609854"/>
                  </a:lnTo>
                  <a:lnTo>
                    <a:pt x="139702" y="609854"/>
                  </a:lnTo>
                  <a:lnTo>
                    <a:pt x="139129" y="609854"/>
                  </a:lnTo>
                  <a:lnTo>
                    <a:pt x="137414" y="609282"/>
                  </a:lnTo>
                  <a:lnTo>
                    <a:pt x="136269" y="608138"/>
                  </a:lnTo>
                  <a:lnTo>
                    <a:pt x="135698" y="607566"/>
                  </a:lnTo>
                  <a:lnTo>
                    <a:pt x="135126" y="606994"/>
                  </a:lnTo>
                  <a:lnTo>
                    <a:pt x="133410" y="604134"/>
                  </a:lnTo>
                  <a:lnTo>
                    <a:pt x="132838" y="603562"/>
                  </a:lnTo>
                  <a:lnTo>
                    <a:pt x="132266" y="602990"/>
                  </a:lnTo>
                  <a:lnTo>
                    <a:pt x="131122" y="601846"/>
                  </a:lnTo>
                  <a:lnTo>
                    <a:pt x="123686" y="598414"/>
                  </a:lnTo>
                  <a:lnTo>
                    <a:pt x="123115" y="597842"/>
                  </a:lnTo>
                  <a:lnTo>
                    <a:pt x="122543" y="597270"/>
                  </a:lnTo>
                  <a:lnTo>
                    <a:pt x="121970" y="596698"/>
                  </a:lnTo>
                  <a:lnTo>
                    <a:pt x="121970" y="595555"/>
                  </a:lnTo>
                  <a:lnTo>
                    <a:pt x="121970" y="594411"/>
                  </a:lnTo>
                  <a:lnTo>
                    <a:pt x="121970" y="590407"/>
                  </a:lnTo>
                  <a:lnTo>
                    <a:pt x="121970" y="589263"/>
                  </a:lnTo>
                  <a:lnTo>
                    <a:pt x="121970" y="588119"/>
                  </a:lnTo>
                  <a:lnTo>
                    <a:pt x="121399" y="586975"/>
                  </a:lnTo>
                  <a:lnTo>
                    <a:pt x="120827" y="586403"/>
                  </a:lnTo>
                  <a:lnTo>
                    <a:pt x="120255" y="585831"/>
                  </a:lnTo>
                  <a:lnTo>
                    <a:pt x="119683" y="585259"/>
                  </a:lnTo>
                  <a:lnTo>
                    <a:pt x="119111" y="584687"/>
                  </a:lnTo>
                  <a:lnTo>
                    <a:pt x="113391" y="582399"/>
                  </a:lnTo>
                  <a:lnTo>
                    <a:pt x="112819" y="581827"/>
                  </a:lnTo>
                  <a:lnTo>
                    <a:pt x="112247" y="581256"/>
                  </a:lnTo>
                  <a:lnTo>
                    <a:pt x="112247" y="580684"/>
                  </a:lnTo>
                  <a:lnTo>
                    <a:pt x="112247" y="579540"/>
                  </a:lnTo>
                  <a:lnTo>
                    <a:pt x="112247" y="578968"/>
                  </a:lnTo>
                  <a:lnTo>
                    <a:pt x="115107" y="576108"/>
                  </a:lnTo>
                  <a:lnTo>
                    <a:pt x="115107" y="576108"/>
                  </a:lnTo>
                  <a:lnTo>
                    <a:pt x="115107" y="575536"/>
                  </a:lnTo>
                  <a:lnTo>
                    <a:pt x="115107" y="574964"/>
                  </a:lnTo>
                  <a:lnTo>
                    <a:pt x="115107" y="573820"/>
                  </a:lnTo>
                  <a:lnTo>
                    <a:pt x="115107" y="572676"/>
                  </a:lnTo>
                  <a:lnTo>
                    <a:pt x="115107" y="572104"/>
                  </a:lnTo>
                  <a:lnTo>
                    <a:pt x="114535" y="571532"/>
                  </a:lnTo>
                  <a:lnTo>
                    <a:pt x="113963" y="570960"/>
                  </a:lnTo>
                  <a:lnTo>
                    <a:pt x="112247" y="569816"/>
                  </a:lnTo>
                  <a:lnTo>
                    <a:pt x="109387" y="568672"/>
                  </a:lnTo>
                  <a:lnTo>
                    <a:pt x="107671" y="568672"/>
                  </a:lnTo>
                  <a:lnTo>
                    <a:pt x="103668" y="570388"/>
                  </a:lnTo>
                  <a:lnTo>
                    <a:pt x="101952" y="570388"/>
                  </a:lnTo>
                  <a:lnTo>
                    <a:pt x="90512" y="568672"/>
                  </a:lnTo>
                  <a:lnTo>
                    <a:pt x="88225" y="568100"/>
                  </a:lnTo>
                  <a:lnTo>
                    <a:pt x="87081" y="566957"/>
                  </a:lnTo>
                  <a:lnTo>
                    <a:pt x="87081" y="565813"/>
                  </a:lnTo>
                  <a:lnTo>
                    <a:pt x="87081" y="564669"/>
                  </a:lnTo>
                  <a:lnTo>
                    <a:pt x="86509" y="564097"/>
                  </a:lnTo>
                  <a:lnTo>
                    <a:pt x="85937" y="563525"/>
                  </a:lnTo>
                  <a:lnTo>
                    <a:pt x="85365" y="562953"/>
                  </a:lnTo>
                  <a:lnTo>
                    <a:pt x="84221" y="561809"/>
                  </a:lnTo>
                  <a:lnTo>
                    <a:pt x="79646" y="558377"/>
                  </a:lnTo>
                  <a:lnTo>
                    <a:pt x="78501" y="558377"/>
                  </a:lnTo>
                  <a:lnTo>
                    <a:pt x="77930" y="558949"/>
                  </a:lnTo>
                  <a:lnTo>
                    <a:pt x="77358" y="559521"/>
                  </a:lnTo>
                  <a:lnTo>
                    <a:pt x="76786" y="559521"/>
                  </a:lnTo>
                  <a:lnTo>
                    <a:pt x="73926" y="556089"/>
                  </a:lnTo>
                  <a:lnTo>
                    <a:pt x="72210" y="554945"/>
                  </a:lnTo>
                  <a:lnTo>
                    <a:pt x="71066" y="554373"/>
                  </a:lnTo>
                  <a:lnTo>
                    <a:pt x="69922" y="553801"/>
                  </a:lnTo>
                  <a:lnTo>
                    <a:pt x="64202" y="552658"/>
                  </a:lnTo>
                  <a:lnTo>
                    <a:pt x="63059" y="552086"/>
                  </a:lnTo>
                  <a:lnTo>
                    <a:pt x="62487" y="550942"/>
                  </a:lnTo>
                  <a:lnTo>
                    <a:pt x="61343" y="548654"/>
                  </a:lnTo>
                  <a:lnTo>
                    <a:pt x="58483" y="543506"/>
                  </a:lnTo>
                  <a:lnTo>
                    <a:pt x="58483" y="542362"/>
                  </a:lnTo>
                  <a:lnTo>
                    <a:pt x="58483" y="541218"/>
                  </a:lnTo>
                  <a:lnTo>
                    <a:pt x="57339" y="539502"/>
                  </a:lnTo>
                  <a:lnTo>
                    <a:pt x="55051" y="537215"/>
                  </a:lnTo>
                  <a:lnTo>
                    <a:pt x="44756" y="529779"/>
                  </a:lnTo>
                  <a:lnTo>
                    <a:pt x="44184" y="529207"/>
                  </a:lnTo>
                  <a:lnTo>
                    <a:pt x="43612" y="528635"/>
                  </a:lnTo>
                  <a:lnTo>
                    <a:pt x="43040" y="526919"/>
                  </a:lnTo>
                  <a:lnTo>
                    <a:pt x="41324" y="521771"/>
                  </a:lnTo>
                  <a:lnTo>
                    <a:pt x="40752" y="520628"/>
                  </a:lnTo>
                  <a:lnTo>
                    <a:pt x="40180" y="519484"/>
                  </a:lnTo>
                  <a:lnTo>
                    <a:pt x="39036" y="517768"/>
                  </a:lnTo>
                  <a:lnTo>
                    <a:pt x="37892" y="517196"/>
                  </a:lnTo>
                  <a:lnTo>
                    <a:pt x="36749" y="516624"/>
                  </a:lnTo>
                  <a:lnTo>
                    <a:pt x="30456" y="513764"/>
                  </a:lnTo>
                  <a:lnTo>
                    <a:pt x="29885" y="513192"/>
                  </a:lnTo>
                  <a:lnTo>
                    <a:pt x="29885" y="512048"/>
                  </a:lnTo>
                  <a:lnTo>
                    <a:pt x="29885" y="511476"/>
                  </a:lnTo>
                  <a:lnTo>
                    <a:pt x="31029" y="508616"/>
                  </a:lnTo>
                  <a:lnTo>
                    <a:pt x="31029" y="508044"/>
                  </a:lnTo>
                  <a:lnTo>
                    <a:pt x="31029" y="507472"/>
                  </a:lnTo>
                  <a:lnTo>
                    <a:pt x="30456" y="506901"/>
                  </a:lnTo>
                  <a:lnTo>
                    <a:pt x="29885" y="505757"/>
                  </a:lnTo>
                  <a:lnTo>
                    <a:pt x="28741" y="504613"/>
                  </a:lnTo>
                  <a:lnTo>
                    <a:pt x="28169" y="504041"/>
                  </a:lnTo>
                  <a:lnTo>
                    <a:pt x="19590" y="498321"/>
                  </a:lnTo>
                  <a:lnTo>
                    <a:pt x="18445" y="497177"/>
                  </a:lnTo>
                  <a:lnTo>
                    <a:pt x="17302" y="496033"/>
                  </a:lnTo>
                  <a:lnTo>
                    <a:pt x="16157" y="493745"/>
                  </a:lnTo>
                  <a:lnTo>
                    <a:pt x="15014" y="492602"/>
                  </a:lnTo>
                  <a:lnTo>
                    <a:pt x="2431" y="479446"/>
                  </a:lnTo>
                  <a:lnTo>
                    <a:pt x="1287" y="478303"/>
                  </a:lnTo>
                  <a:lnTo>
                    <a:pt x="1287" y="477731"/>
                  </a:lnTo>
                  <a:lnTo>
                    <a:pt x="1287" y="477159"/>
                  </a:lnTo>
                  <a:lnTo>
                    <a:pt x="1287" y="476587"/>
                  </a:lnTo>
                  <a:lnTo>
                    <a:pt x="1287" y="476015"/>
                  </a:lnTo>
                  <a:lnTo>
                    <a:pt x="1858" y="475443"/>
                  </a:lnTo>
                  <a:lnTo>
                    <a:pt x="4146" y="473155"/>
                  </a:lnTo>
                  <a:lnTo>
                    <a:pt x="5291" y="472011"/>
                  </a:lnTo>
                  <a:lnTo>
                    <a:pt x="5291" y="471439"/>
                  </a:lnTo>
                  <a:lnTo>
                    <a:pt x="5291" y="470867"/>
                  </a:lnTo>
                  <a:lnTo>
                    <a:pt x="5291" y="465719"/>
                  </a:lnTo>
                  <a:lnTo>
                    <a:pt x="4718" y="462860"/>
                  </a:lnTo>
                  <a:lnTo>
                    <a:pt x="4718" y="461716"/>
                  </a:lnTo>
                  <a:lnTo>
                    <a:pt x="4718" y="461144"/>
                  </a:lnTo>
                  <a:lnTo>
                    <a:pt x="4718" y="460572"/>
                  </a:lnTo>
                  <a:lnTo>
                    <a:pt x="5291" y="460000"/>
                  </a:lnTo>
                  <a:lnTo>
                    <a:pt x="7006" y="459428"/>
                  </a:lnTo>
                  <a:lnTo>
                    <a:pt x="7578" y="458856"/>
                  </a:lnTo>
                  <a:lnTo>
                    <a:pt x="7578" y="458284"/>
                  </a:lnTo>
                  <a:lnTo>
                    <a:pt x="7578" y="457140"/>
                  </a:lnTo>
                  <a:lnTo>
                    <a:pt x="7578" y="455996"/>
                  </a:lnTo>
                  <a:lnTo>
                    <a:pt x="7578" y="454852"/>
                  </a:lnTo>
                  <a:lnTo>
                    <a:pt x="7006" y="453136"/>
                  </a:lnTo>
                  <a:lnTo>
                    <a:pt x="7006" y="449132"/>
                  </a:lnTo>
                  <a:lnTo>
                    <a:pt x="7006" y="446845"/>
                  </a:lnTo>
                  <a:lnTo>
                    <a:pt x="6434" y="445129"/>
                  </a:lnTo>
                  <a:lnTo>
                    <a:pt x="5863" y="443413"/>
                  </a:lnTo>
                  <a:lnTo>
                    <a:pt x="2431" y="438265"/>
                  </a:lnTo>
                  <a:lnTo>
                    <a:pt x="1858" y="437121"/>
                  </a:lnTo>
                  <a:lnTo>
                    <a:pt x="1858" y="436549"/>
                  </a:lnTo>
                  <a:lnTo>
                    <a:pt x="1858" y="435977"/>
                  </a:lnTo>
                  <a:lnTo>
                    <a:pt x="1858" y="431402"/>
                  </a:lnTo>
                  <a:lnTo>
                    <a:pt x="1858" y="429686"/>
                  </a:lnTo>
                  <a:lnTo>
                    <a:pt x="1858" y="428542"/>
                  </a:lnTo>
                  <a:lnTo>
                    <a:pt x="1858" y="428542"/>
                  </a:lnTo>
                  <a:lnTo>
                    <a:pt x="7006" y="429686"/>
                  </a:lnTo>
                  <a:lnTo>
                    <a:pt x="12726" y="427970"/>
                  </a:lnTo>
                  <a:lnTo>
                    <a:pt x="23593" y="422250"/>
                  </a:lnTo>
                  <a:lnTo>
                    <a:pt x="33316" y="419962"/>
                  </a:lnTo>
                  <a:lnTo>
                    <a:pt x="35604" y="418818"/>
                  </a:lnTo>
                  <a:lnTo>
                    <a:pt x="37320" y="415387"/>
                  </a:lnTo>
                  <a:lnTo>
                    <a:pt x="37892" y="412527"/>
                  </a:lnTo>
                  <a:lnTo>
                    <a:pt x="38464" y="397084"/>
                  </a:lnTo>
                  <a:lnTo>
                    <a:pt x="39608" y="393080"/>
                  </a:lnTo>
                  <a:lnTo>
                    <a:pt x="41324" y="391364"/>
                  </a:lnTo>
                  <a:lnTo>
                    <a:pt x="48188" y="391364"/>
                  </a:lnTo>
                  <a:lnTo>
                    <a:pt x="51048" y="390220"/>
                  </a:lnTo>
                  <a:lnTo>
                    <a:pt x="52763" y="387361"/>
                  </a:lnTo>
                  <a:lnTo>
                    <a:pt x="52763" y="385645"/>
                  </a:lnTo>
                  <a:lnTo>
                    <a:pt x="52191" y="383357"/>
                  </a:lnTo>
                  <a:lnTo>
                    <a:pt x="51048" y="381069"/>
                  </a:lnTo>
                  <a:lnTo>
                    <a:pt x="49332" y="378209"/>
                  </a:lnTo>
                  <a:lnTo>
                    <a:pt x="49332" y="376493"/>
                  </a:lnTo>
                  <a:lnTo>
                    <a:pt x="49903" y="373634"/>
                  </a:lnTo>
                  <a:lnTo>
                    <a:pt x="48760" y="369630"/>
                  </a:lnTo>
                  <a:lnTo>
                    <a:pt x="47044" y="366770"/>
                  </a:lnTo>
                  <a:lnTo>
                    <a:pt x="45328" y="364482"/>
                  </a:lnTo>
                  <a:lnTo>
                    <a:pt x="44184" y="361622"/>
                  </a:lnTo>
                  <a:lnTo>
                    <a:pt x="44184" y="357619"/>
                  </a:lnTo>
                  <a:lnTo>
                    <a:pt x="45900" y="355331"/>
                  </a:lnTo>
                  <a:lnTo>
                    <a:pt x="48188" y="353043"/>
                  </a:lnTo>
                  <a:lnTo>
                    <a:pt x="49332" y="348467"/>
                  </a:lnTo>
                  <a:lnTo>
                    <a:pt x="50475" y="345035"/>
                  </a:lnTo>
                  <a:lnTo>
                    <a:pt x="51048" y="343320"/>
                  </a:lnTo>
                  <a:lnTo>
                    <a:pt x="51048" y="336456"/>
                  </a:lnTo>
                  <a:lnTo>
                    <a:pt x="52191" y="330736"/>
                  </a:lnTo>
                  <a:lnTo>
                    <a:pt x="55051" y="323873"/>
                  </a:lnTo>
                  <a:lnTo>
                    <a:pt x="58483" y="317009"/>
                  </a:lnTo>
                  <a:lnTo>
                    <a:pt x="62487" y="313006"/>
                  </a:lnTo>
                  <a:lnTo>
                    <a:pt x="65919" y="312434"/>
                  </a:lnTo>
                  <a:lnTo>
                    <a:pt x="68778" y="313578"/>
                  </a:lnTo>
                  <a:lnTo>
                    <a:pt x="71066" y="315294"/>
                  </a:lnTo>
                  <a:lnTo>
                    <a:pt x="75642" y="316437"/>
                  </a:lnTo>
                  <a:lnTo>
                    <a:pt x="77930" y="318153"/>
                  </a:lnTo>
                  <a:lnTo>
                    <a:pt x="79646" y="320441"/>
                  </a:lnTo>
                  <a:lnTo>
                    <a:pt x="80789" y="323301"/>
                  </a:lnTo>
                  <a:lnTo>
                    <a:pt x="81361" y="323873"/>
                  </a:lnTo>
                  <a:lnTo>
                    <a:pt x="81933" y="325017"/>
                  </a:lnTo>
                  <a:lnTo>
                    <a:pt x="82506" y="326161"/>
                  </a:lnTo>
                  <a:lnTo>
                    <a:pt x="81933" y="327305"/>
                  </a:lnTo>
                  <a:lnTo>
                    <a:pt x="81361" y="327877"/>
                  </a:lnTo>
                  <a:lnTo>
                    <a:pt x="80789" y="328449"/>
                  </a:lnTo>
                  <a:lnTo>
                    <a:pt x="80789" y="329021"/>
                  </a:lnTo>
                  <a:lnTo>
                    <a:pt x="80789" y="331308"/>
                  </a:lnTo>
                  <a:lnTo>
                    <a:pt x="80218" y="332452"/>
                  </a:lnTo>
                  <a:lnTo>
                    <a:pt x="80218" y="333024"/>
                  </a:lnTo>
                  <a:lnTo>
                    <a:pt x="81361" y="334740"/>
                  </a:lnTo>
                  <a:lnTo>
                    <a:pt x="84221" y="335312"/>
                  </a:lnTo>
                  <a:lnTo>
                    <a:pt x="87081" y="333596"/>
                  </a:lnTo>
                  <a:lnTo>
                    <a:pt x="89369" y="330164"/>
                  </a:lnTo>
                  <a:lnTo>
                    <a:pt x="90512" y="327305"/>
                  </a:lnTo>
                  <a:lnTo>
                    <a:pt x="91085" y="323301"/>
                  </a:lnTo>
                  <a:lnTo>
                    <a:pt x="91657" y="321013"/>
                  </a:lnTo>
                  <a:lnTo>
                    <a:pt x="92800" y="319869"/>
                  </a:lnTo>
                  <a:lnTo>
                    <a:pt x="94517" y="320441"/>
                  </a:lnTo>
                  <a:lnTo>
                    <a:pt x="97376" y="322729"/>
                  </a:lnTo>
                  <a:lnTo>
                    <a:pt x="99092" y="323301"/>
                  </a:lnTo>
                  <a:lnTo>
                    <a:pt x="101380" y="322157"/>
                  </a:lnTo>
                  <a:lnTo>
                    <a:pt x="100808" y="320441"/>
                  </a:lnTo>
                  <a:lnTo>
                    <a:pt x="99092" y="318153"/>
                  </a:lnTo>
                  <a:lnTo>
                    <a:pt x="97948" y="315294"/>
                  </a:lnTo>
                  <a:lnTo>
                    <a:pt x="97948" y="309002"/>
                  </a:lnTo>
                  <a:lnTo>
                    <a:pt x="97376" y="306142"/>
                  </a:lnTo>
                  <a:lnTo>
                    <a:pt x="95660" y="304998"/>
                  </a:lnTo>
                  <a:lnTo>
                    <a:pt x="94517" y="304998"/>
                  </a:lnTo>
                  <a:lnTo>
                    <a:pt x="93372" y="304426"/>
                  </a:lnTo>
                  <a:lnTo>
                    <a:pt x="92229" y="303282"/>
                  </a:lnTo>
                  <a:lnTo>
                    <a:pt x="91657" y="302138"/>
                  </a:lnTo>
                  <a:lnTo>
                    <a:pt x="90512" y="299851"/>
                  </a:lnTo>
                  <a:lnTo>
                    <a:pt x="90512" y="299279"/>
                  </a:lnTo>
                  <a:lnTo>
                    <a:pt x="91085" y="299279"/>
                  </a:lnTo>
                  <a:lnTo>
                    <a:pt x="97376" y="295275"/>
                  </a:lnTo>
                  <a:lnTo>
                    <a:pt x="97948" y="293559"/>
                  </a:lnTo>
                  <a:lnTo>
                    <a:pt x="97948" y="289555"/>
                  </a:lnTo>
                  <a:lnTo>
                    <a:pt x="96232" y="283264"/>
                  </a:lnTo>
                  <a:lnTo>
                    <a:pt x="96232" y="280976"/>
                  </a:lnTo>
                  <a:lnTo>
                    <a:pt x="96805" y="278116"/>
                  </a:lnTo>
                  <a:lnTo>
                    <a:pt x="101952" y="269537"/>
                  </a:lnTo>
                  <a:lnTo>
                    <a:pt x="103096" y="263245"/>
                  </a:lnTo>
                  <a:lnTo>
                    <a:pt x="105956" y="262101"/>
                  </a:lnTo>
                  <a:lnTo>
                    <a:pt x="109387" y="261529"/>
                  </a:lnTo>
                  <a:lnTo>
                    <a:pt x="112247" y="259813"/>
                  </a:lnTo>
                  <a:lnTo>
                    <a:pt x="113391" y="260957"/>
                  </a:lnTo>
                  <a:lnTo>
                    <a:pt x="114535" y="259813"/>
                  </a:lnTo>
                  <a:lnTo>
                    <a:pt x="115107" y="259241"/>
                  </a:lnTo>
                  <a:lnTo>
                    <a:pt x="116251" y="259241"/>
                  </a:lnTo>
                  <a:lnTo>
                    <a:pt x="117395" y="259813"/>
                  </a:lnTo>
                  <a:lnTo>
                    <a:pt x="118539" y="257525"/>
                  </a:lnTo>
                  <a:lnTo>
                    <a:pt x="118539" y="250662"/>
                  </a:lnTo>
                  <a:lnTo>
                    <a:pt x="119111" y="247230"/>
                  </a:lnTo>
                  <a:lnTo>
                    <a:pt x="127690" y="235791"/>
                  </a:lnTo>
                  <a:lnTo>
                    <a:pt x="129406" y="234075"/>
                  </a:lnTo>
                  <a:lnTo>
                    <a:pt x="135126" y="232931"/>
                  </a:lnTo>
                  <a:lnTo>
                    <a:pt x="136842" y="234075"/>
                  </a:lnTo>
                  <a:lnTo>
                    <a:pt x="138557" y="236935"/>
                  </a:lnTo>
                  <a:lnTo>
                    <a:pt x="140845" y="239795"/>
                  </a:lnTo>
                  <a:lnTo>
                    <a:pt x="143705" y="241510"/>
                  </a:lnTo>
                  <a:lnTo>
                    <a:pt x="146565" y="240367"/>
                  </a:lnTo>
                  <a:lnTo>
                    <a:pt x="150568" y="235219"/>
                  </a:lnTo>
                  <a:lnTo>
                    <a:pt x="153428" y="233503"/>
                  </a:lnTo>
                  <a:lnTo>
                    <a:pt x="156288" y="232931"/>
                  </a:lnTo>
                  <a:lnTo>
                    <a:pt x="159148" y="231787"/>
                  </a:lnTo>
                  <a:lnTo>
                    <a:pt x="162008" y="230071"/>
                  </a:lnTo>
                  <a:lnTo>
                    <a:pt x="163724" y="228355"/>
                  </a:lnTo>
                  <a:lnTo>
                    <a:pt x="166584" y="223780"/>
                  </a:lnTo>
                  <a:lnTo>
                    <a:pt x="168872" y="221492"/>
                  </a:lnTo>
                  <a:lnTo>
                    <a:pt x="174019" y="218632"/>
                  </a:lnTo>
                  <a:lnTo>
                    <a:pt x="175735" y="215772"/>
                  </a:lnTo>
                  <a:lnTo>
                    <a:pt x="178023" y="209481"/>
                  </a:lnTo>
                  <a:lnTo>
                    <a:pt x="181454" y="203761"/>
                  </a:lnTo>
                  <a:lnTo>
                    <a:pt x="194610" y="189462"/>
                  </a:lnTo>
                  <a:lnTo>
                    <a:pt x="203189" y="182598"/>
                  </a:lnTo>
                  <a:lnTo>
                    <a:pt x="203189" y="180883"/>
                  </a:lnTo>
                  <a:lnTo>
                    <a:pt x="203761" y="175735"/>
                  </a:lnTo>
                  <a:lnTo>
                    <a:pt x="203761" y="174591"/>
                  </a:lnTo>
                  <a:lnTo>
                    <a:pt x="203189" y="172875"/>
                  </a:lnTo>
                  <a:lnTo>
                    <a:pt x="203189" y="172303"/>
                  </a:lnTo>
                  <a:lnTo>
                    <a:pt x="203761" y="171731"/>
                  </a:lnTo>
                  <a:lnTo>
                    <a:pt x="205477" y="169443"/>
                  </a:lnTo>
                  <a:lnTo>
                    <a:pt x="205477" y="166012"/>
                  </a:lnTo>
                  <a:lnTo>
                    <a:pt x="204333" y="163724"/>
                  </a:lnTo>
                  <a:lnTo>
                    <a:pt x="202617" y="162008"/>
                  </a:lnTo>
                  <a:lnTo>
                    <a:pt x="199758" y="160292"/>
                  </a:lnTo>
                  <a:lnTo>
                    <a:pt x="198613" y="158576"/>
                  </a:lnTo>
                  <a:lnTo>
                    <a:pt x="199185" y="156860"/>
                  </a:lnTo>
                  <a:lnTo>
                    <a:pt x="202045" y="154572"/>
                  </a:lnTo>
                  <a:lnTo>
                    <a:pt x="202617" y="152856"/>
                  </a:lnTo>
                  <a:lnTo>
                    <a:pt x="202617" y="149425"/>
                  </a:lnTo>
                  <a:lnTo>
                    <a:pt x="202617" y="147709"/>
                  </a:lnTo>
                  <a:lnTo>
                    <a:pt x="203189" y="145421"/>
                  </a:lnTo>
                  <a:lnTo>
                    <a:pt x="203761" y="143705"/>
                  </a:lnTo>
                  <a:lnTo>
                    <a:pt x="205477" y="140273"/>
                  </a:lnTo>
                  <a:lnTo>
                    <a:pt x="205477" y="139129"/>
                  </a:lnTo>
                  <a:lnTo>
                    <a:pt x="204333" y="137414"/>
                  </a:lnTo>
                  <a:lnTo>
                    <a:pt x="203189" y="135698"/>
                  </a:lnTo>
                  <a:lnTo>
                    <a:pt x="202617" y="133982"/>
                  </a:lnTo>
                  <a:lnTo>
                    <a:pt x="202617" y="131122"/>
                  </a:lnTo>
                  <a:lnTo>
                    <a:pt x="203761" y="131122"/>
                  </a:lnTo>
                  <a:lnTo>
                    <a:pt x="205477" y="131694"/>
                  </a:lnTo>
                  <a:lnTo>
                    <a:pt x="207193" y="131122"/>
                  </a:lnTo>
                  <a:lnTo>
                    <a:pt x="207765" y="129406"/>
                  </a:lnTo>
                  <a:lnTo>
                    <a:pt x="207193" y="127690"/>
                  </a:lnTo>
                  <a:lnTo>
                    <a:pt x="206621" y="126546"/>
                  </a:lnTo>
                  <a:lnTo>
                    <a:pt x="206049" y="125402"/>
                  </a:lnTo>
                  <a:lnTo>
                    <a:pt x="206621" y="122542"/>
                  </a:lnTo>
                  <a:lnTo>
                    <a:pt x="207765" y="120255"/>
                  </a:lnTo>
                  <a:lnTo>
                    <a:pt x="208337" y="117395"/>
                  </a:lnTo>
                  <a:lnTo>
                    <a:pt x="208337" y="113391"/>
                  </a:lnTo>
                  <a:lnTo>
                    <a:pt x="207193" y="106528"/>
                  </a:lnTo>
                  <a:lnTo>
                    <a:pt x="207193" y="103096"/>
                  </a:lnTo>
                  <a:lnTo>
                    <a:pt x="207765" y="98520"/>
                  </a:lnTo>
                  <a:lnTo>
                    <a:pt x="209481" y="92229"/>
                  </a:lnTo>
                  <a:lnTo>
                    <a:pt x="210053" y="88797"/>
                  </a:lnTo>
                  <a:lnTo>
                    <a:pt x="210053" y="82505"/>
                  </a:lnTo>
                  <a:lnTo>
                    <a:pt x="210624" y="78501"/>
                  </a:lnTo>
                  <a:lnTo>
                    <a:pt x="212341" y="71066"/>
                  </a:lnTo>
                  <a:lnTo>
                    <a:pt x="213484" y="69350"/>
                  </a:lnTo>
                  <a:lnTo>
                    <a:pt x="216344" y="65918"/>
                  </a:lnTo>
                  <a:lnTo>
                    <a:pt x="216916" y="64774"/>
                  </a:lnTo>
                  <a:lnTo>
                    <a:pt x="217488" y="59055"/>
                  </a:lnTo>
                  <a:lnTo>
                    <a:pt x="218060" y="57911"/>
                  </a:lnTo>
                  <a:lnTo>
                    <a:pt x="217488" y="55623"/>
                  </a:lnTo>
                  <a:lnTo>
                    <a:pt x="215772" y="51619"/>
                  </a:lnTo>
                  <a:lnTo>
                    <a:pt x="215772" y="51047"/>
                  </a:lnTo>
                  <a:lnTo>
                    <a:pt x="215772" y="49332"/>
                  </a:lnTo>
                  <a:lnTo>
                    <a:pt x="215772" y="48760"/>
                  </a:lnTo>
                  <a:lnTo>
                    <a:pt x="215200" y="48188"/>
                  </a:lnTo>
                  <a:lnTo>
                    <a:pt x="214057" y="48188"/>
                  </a:lnTo>
                  <a:lnTo>
                    <a:pt x="212912" y="48188"/>
                  </a:lnTo>
                  <a:lnTo>
                    <a:pt x="212341" y="48188"/>
                  </a:lnTo>
                  <a:lnTo>
                    <a:pt x="211769" y="44184"/>
                  </a:lnTo>
                  <a:lnTo>
                    <a:pt x="213484" y="36748"/>
                  </a:lnTo>
                  <a:lnTo>
                    <a:pt x="213484" y="32744"/>
                  </a:lnTo>
                  <a:lnTo>
                    <a:pt x="212341" y="30457"/>
                  </a:lnTo>
                  <a:lnTo>
                    <a:pt x="210624" y="27597"/>
                  </a:lnTo>
                  <a:lnTo>
                    <a:pt x="206621" y="22449"/>
                  </a:lnTo>
                  <a:lnTo>
                    <a:pt x="201473" y="17302"/>
                  </a:lnTo>
                  <a:lnTo>
                    <a:pt x="199758" y="14442"/>
                  </a:lnTo>
                  <a:lnTo>
                    <a:pt x="200329" y="11010"/>
                  </a:lnTo>
                  <a:lnTo>
                    <a:pt x="202617" y="8722"/>
                  </a:lnTo>
                  <a:lnTo>
                    <a:pt x="206049" y="7006"/>
                  </a:lnTo>
                  <a:lnTo>
                    <a:pt x="209481" y="6434"/>
                  </a:lnTo>
                  <a:lnTo>
                    <a:pt x="211769" y="7578"/>
                  </a:lnTo>
                  <a:lnTo>
                    <a:pt x="216916" y="2431"/>
                  </a:lnTo>
                  <a:lnTo>
                    <a:pt x="218632" y="1287"/>
                  </a:lnTo>
                  <a:lnTo>
                    <a:pt x="218632" y="1287"/>
                  </a:lnTo>
                  <a:lnTo>
                    <a:pt x="218632" y="1287"/>
                  </a:lnTo>
                  <a:lnTo>
                    <a:pt x="218632" y="1287"/>
                  </a:lnTo>
                  <a:lnTo>
                    <a:pt x="218632" y="1287"/>
                  </a:lnTo>
                  <a:lnTo>
                    <a:pt x="218632" y="1287"/>
                  </a:lnTo>
                  <a:lnTo>
                    <a:pt x="218632" y="1287"/>
                  </a:lnTo>
                  <a:lnTo>
                    <a:pt x="218632" y="1287"/>
                  </a:lnTo>
                  <a:lnTo>
                    <a:pt x="218632" y="1287"/>
                  </a:lnTo>
                  <a:lnTo>
                    <a:pt x="220920" y="15014"/>
                  </a:lnTo>
                  <a:lnTo>
                    <a:pt x="223208" y="28741"/>
                  </a:lnTo>
                  <a:lnTo>
                    <a:pt x="225496" y="42468"/>
                  </a:lnTo>
                  <a:lnTo>
                    <a:pt x="227783" y="56195"/>
                  </a:lnTo>
                  <a:lnTo>
                    <a:pt x="230071" y="69922"/>
                  </a:lnTo>
                  <a:lnTo>
                    <a:pt x="232359" y="83649"/>
                  </a:lnTo>
                  <a:lnTo>
                    <a:pt x="234647" y="97376"/>
                  </a:lnTo>
                  <a:lnTo>
                    <a:pt x="236935" y="111103"/>
                  </a:lnTo>
                  <a:lnTo>
                    <a:pt x="239222" y="123114"/>
                  </a:lnTo>
                  <a:lnTo>
                    <a:pt x="241510" y="135126"/>
                  </a:lnTo>
                  <a:lnTo>
                    <a:pt x="243798" y="147137"/>
                  </a:lnTo>
                  <a:lnTo>
                    <a:pt x="246086" y="159148"/>
                  </a:lnTo>
                  <a:lnTo>
                    <a:pt x="263817" y="156288"/>
                  </a:lnTo>
                  <a:lnTo>
                    <a:pt x="280976" y="153428"/>
                  </a:lnTo>
                  <a:lnTo>
                    <a:pt x="298707" y="149997"/>
                  </a:lnTo>
                  <a:lnTo>
                    <a:pt x="316437" y="147137"/>
                  </a:lnTo>
                  <a:lnTo>
                    <a:pt x="334169" y="143705"/>
                  </a:lnTo>
                  <a:lnTo>
                    <a:pt x="351327" y="140273"/>
                  </a:lnTo>
                  <a:lnTo>
                    <a:pt x="368486" y="136842"/>
                  </a:lnTo>
                  <a:lnTo>
                    <a:pt x="382785" y="133410"/>
                  </a:lnTo>
                  <a:lnTo>
                    <a:pt x="382785" y="133410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18C82E09-AD73-4A5F-8B39-C61657063D77}"/>
                </a:ext>
              </a:extLst>
            </p:cNvPr>
            <p:cNvSpPr/>
            <p:nvPr/>
          </p:nvSpPr>
          <p:spPr>
            <a:xfrm>
              <a:off x="6472481" y="2348326"/>
              <a:ext cx="715014" cy="715014"/>
            </a:xfrm>
            <a:custGeom>
              <a:avLst/>
              <a:gdLst>
                <a:gd name="connsiteX0" fmla="*/ 252378 w 772147"/>
                <a:gd name="connsiteY0" fmla="*/ 55623 h 772147"/>
                <a:gd name="connsiteX1" fmla="*/ 252950 w 772147"/>
                <a:gd name="connsiteY1" fmla="*/ 58483 h 772147"/>
                <a:gd name="connsiteX2" fmla="*/ 254665 w 772147"/>
                <a:gd name="connsiteY2" fmla="*/ 59055 h 772147"/>
                <a:gd name="connsiteX3" fmla="*/ 259813 w 772147"/>
                <a:gd name="connsiteY3" fmla="*/ 54479 h 772147"/>
                <a:gd name="connsiteX4" fmla="*/ 266677 w 772147"/>
                <a:gd name="connsiteY4" fmla="*/ 52191 h 772147"/>
                <a:gd name="connsiteX5" fmla="*/ 267821 w 772147"/>
                <a:gd name="connsiteY5" fmla="*/ 49331 h 772147"/>
                <a:gd name="connsiteX6" fmla="*/ 265533 w 772147"/>
                <a:gd name="connsiteY6" fmla="*/ 49331 h 772147"/>
                <a:gd name="connsiteX7" fmla="*/ 266677 w 772147"/>
                <a:gd name="connsiteY7" fmla="*/ 47044 h 772147"/>
                <a:gd name="connsiteX8" fmla="*/ 269537 w 772147"/>
                <a:gd name="connsiteY8" fmla="*/ 44184 h 772147"/>
                <a:gd name="connsiteX9" fmla="*/ 272396 w 772147"/>
                <a:gd name="connsiteY9" fmla="*/ 43040 h 772147"/>
                <a:gd name="connsiteX10" fmla="*/ 275828 w 772147"/>
                <a:gd name="connsiteY10" fmla="*/ 42468 h 772147"/>
                <a:gd name="connsiteX11" fmla="*/ 277544 w 772147"/>
                <a:gd name="connsiteY11" fmla="*/ 41324 h 772147"/>
                <a:gd name="connsiteX12" fmla="*/ 277544 w 772147"/>
                <a:gd name="connsiteY12" fmla="*/ 40180 h 772147"/>
                <a:gd name="connsiteX13" fmla="*/ 275256 w 772147"/>
                <a:gd name="connsiteY13" fmla="*/ 37892 h 772147"/>
                <a:gd name="connsiteX14" fmla="*/ 272968 w 772147"/>
                <a:gd name="connsiteY14" fmla="*/ 38464 h 772147"/>
                <a:gd name="connsiteX15" fmla="*/ 266105 w 772147"/>
                <a:gd name="connsiteY15" fmla="*/ 42468 h 772147"/>
                <a:gd name="connsiteX16" fmla="*/ 264961 w 772147"/>
                <a:gd name="connsiteY16" fmla="*/ 44184 h 772147"/>
                <a:gd name="connsiteX17" fmla="*/ 263817 w 772147"/>
                <a:gd name="connsiteY17" fmla="*/ 46472 h 772147"/>
                <a:gd name="connsiteX18" fmla="*/ 254665 w 772147"/>
                <a:gd name="connsiteY18" fmla="*/ 52763 h 772147"/>
                <a:gd name="connsiteX19" fmla="*/ 252378 w 772147"/>
                <a:gd name="connsiteY19" fmla="*/ 55623 h 772147"/>
                <a:gd name="connsiteX20" fmla="*/ 274684 w 772147"/>
                <a:gd name="connsiteY20" fmla="*/ 29313 h 772147"/>
                <a:gd name="connsiteX21" fmla="*/ 276972 w 772147"/>
                <a:gd name="connsiteY21" fmla="*/ 29313 h 772147"/>
                <a:gd name="connsiteX22" fmla="*/ 279260 w 772147"/>
                <a:gd name="connsiteY22" fmla="*/ 29885 h 772147"/>
                <a:gd name="connsiteX23" fmla="*/ 280976 w 772147"/>
                <a:gd name="connsiteY23" fmla="*/ 31029 h 772147"/>
                <a:gd name="connsiteX24" fmla="*/ 280404 w 772147"/>
                <a:gd name="connsiteY24" fmla="*/ 28741 h 772147"/>
                <a:gd name="connsiteX25" fmla="*/ 280976 w 772147"/>
                <a:gd name="connsiteY25" fmla="*/ 27025 h 772147"/>
                <a:gd name="connsiteX26" fmla="*/ 282120 w 772147"/>
                <a:gd name="connsiteY26" fmla="*/ 25309 h 772147"/>
                <a:gd name="connsiteX27" fmla="*/ 283264 w 772147"/>
                <a:gd name="connsiteY27" fmla="*/ 24165 h 772147"/>
                <a:gd name="connsiteX28" fmla="*/ 283264 w 772147"/>
                <a:gd name="connsiteY28" fmla="*/ 21877 h 772147"/>
                <a:gd name="connsiteX29" fmla="*/ 281548 w 772147"/>
                <a:gd name="connsiteY29" fmla="*/ 21877 h 772147"/>
                <a:gd name="connsiteX30" fmla="*/ 276972 w 772147"/>
                <a:gd name="connsiteY30" fmla="*/ 23593 h 772147"/>
                <a:gd name="connsiteX31" fmla="*/ 270681 w 772147"/>
                <a:gd name="connsiteY31" fmla="*/ 25309 h 772147"/>
                <a:gd name="connsiteX32" fmla="*/ 269537 w 772147"/>
                <a:gd name="connsiteY32" fmla="*/ 26453 h 772147"/>
                <a:gd name="connsiteX33" fmla="*/ 267821 w 772147"/>
                <a:gd name="connsiteY33" fmla="*/ 29313 h 772147"/>
                <a:gd name="connsiteX34" fmla="*/ 268965 w 772147"/>
                <a:gd name="connsiteY34" fmla="*/ 30457 h 772147"/>
                <a:gd name="connsiteX35" fmla="*/ 274684 w 772147"/>
                <a:gd name="connsiteY35" fmla="*/ 29313 h 772147"/>
                <a:gd name="connsiteX36" fmla="*/ 228355 w 772147"/>
                <a:gd name="connsiteY36" fmla="*/ 25881 h 772147"/>
                <a:gd name="connsiteX37" fmla="*/ 230643 w 772147"/>
                <a:gd name="connsiteY37" fmla="*/ 24737 h 772147"/>
                <a:gd name="connsiteX38" fmla="*/ 232359 w 772147"/>
                <a:gd name="connsiteY38" fmla="*/ 22449 h 772147"/>
                <a:gd name="connsiteX39" fmla="*/ 233503 w 772147"/>
                <a:gd name="connsiteY39" fmla="*/ 20161 h 772147"/>
                <a:gd name="connsiteX40" fmla="*/ 231215 w 772147"/>
                <a:gd name="connsiteY40" fmla="*/ 17874 h 772147"/>
                <a:gd name="connsiteX41" fmla="*/ 230071 w 772147"/>
                <a:gd name="connsiteY41" fmla="*/ 19589 h 772147"/>
                <a:gd name="connsiteX42" fmla="*/ 226640 w 772147"/>
                <a:gd name="connsiteY42" fmla="*/ 22449 h 772147"/>
                <a:gd name="connsiteX43" fmla="*/ 226640 w 772147"/>
                <a:gd name="connsiteY43" fmla="*/ 24165 h 772147"/>
                <a:gd name="connsiteX44" fmla="*/ 228355 w 772147"/>
                <a:gd name="connsiteY44" fmla="*/ 25881 h 772147"/>
                <a:gd name="connsiteX45" fmla="*/ 721386 w 772147"/>
                <a:gd name="connsiteY45" fmla="*/ 343320 h 772147"/>
                <a:gd name="connsiteX46" fmla="*/ 718526 w 772147"/>
                <a:gd name="connsiteY46" fmla="*/ 342748 h 772147"/>
                <a:gd name="connsiteX47" fmla="*/ 715667 w 772147"/>
                <a:gd name="connsiteY47" fmla="*/ 340460 h 772147"/>
                <a:gd name="connsiteX48" fmla="*/ 711663 w 772147"/>
                <a:gd name="connsiteY48" fmla="*/ 335312 h 772147"/>
                <a:gd name="connsiteX49" fmla="*/ 707659 w 772147"/>
                <a:gd name="connsiteY49" fmla="*/ 332452 h 772147"/>
                <a:gd name="connsiteX50" fmla="*/ 704799 w 772147"/>
                <a:gd name="connsiteY50" fmla="*/ 334740 h 772147"/>
                <a:gd name="connsiteX51" fmla="*/ 702512 w 772147"/>
                <a:gd name="connsiteY51" fmla="*/ 337028 h 772147"/>
                <a:gd name="connsiteX52" fmla="*/ 699080 w 772147"/>
                <a:gd name="connsiteY52" fmla="*/ 335312 h 772147"/>
                <a:gd name="connsiteX53" fmla="*/ 695076 w 772147"/>
                <a:gd name="connsiteY53" fmla="*/ 341032 h 772147"/>
                <a:gd name="connsiteX54" fmla="*/ 693360 w 772147"/>
                <a:gd name="connsiteY54" fmla="*/ 342748 h 772147"/>
                <a:gd name="connsiteX55" fmla="*/ 693932 w 772147"/>
                <a:gd name="connsiteY55" fmla="*/ 339888 h 772147"/>
                <a:gd name="connsiteX56" fmla="*/ 690500 w 772147"/>
                <a:gd name="connsiteY56" fmla="*/ 339888 h 772147"/>
                <a:gd name="connsiteX57" fmla="*/ 687069 w 772147"/>
                <a:gd name="connsiteY57" fmla="*/ 342176 h 772147"/>
                <a:gd name="connsiteX58" fmla="*/ 684209 w 772147"/>
                <a:gd name="connsiteY58" fmla="*/ 345607 h 772147"/>
                <a:gd name="connsiteX59" fmla="*/ 682493 w 772147"/>
                <a:gd name="connsiteY59" fmla="*/ 348467 h 772147"/>
                <a:gd name="connsiteX60" fmla="*/ 678489 w 772147"/>
                <a:gd name="connsiteY60" fmla="*/ 355903 h 772147"/>
                <a:gd name="connsiteX61" fmla="*/ 675057 w 772147"/>
                <a:gd name="connsiteY61" fmla="*/ 364482 h 772147"/>
                <a:gd name="connsiteX62" fmla="*/ 676201 w 772147"/>
                <a:gd name="connsiteY62" fmla="*/ 366770 h 772147"/>
                <a:gd name="connsiteX63" fmla="*/ 675057 w 772147"/>
                <a:gd name="connsiteY63" fmla="*/ 369630 h 772147"/>
                <a:gd name="connsiteX64" fmla="*/ 673341 w 772147"/>
                <a:gd name="connsiteY64" fmla="*/ 372490 h 772147"/>
                <a:gd name="connsiteX65" fmla="*/ 672197 w 772147"/>
                <a:gd name="connsiteY65" fmla="*/ 374777 h 772147"/>
                <a:gd name="connsiteX66" fmla="*/ 671054 w 772147"/>
                <a:gd name="connsiteY66" fmla="*/ 376493 h 772147"/>
                <a:gd name="connsiteX67" fmla="*/ 662474 w 772147"/>
                <a:gd name="connsiteY67" fmla="*/ 381069 h 772147"/>
                <a:gd name="connsiteX68" fmla="*/ 657326 w 772147"/>
                <a:gd name="connsiteY68" fmla="*/ 385645 h 772147"/>
                <a:gd name="connsiteX69" fmla="*/ 654467 w 772147"/>
                <a:gd name="connsiteY69" fmla="*/ 388504 h 772147"/>
                <a:gd name="connsiteX70" fmla="*/ 653895 w 772147"/>
                <a:gd name="connsiteY70" fmla="*/ 391364 h 772147"/>
                <a:gd name="connsiteX71" fmla="*/ 653323 w 772147"/>
                <a:gd name="connsiteY71" fmla="*/ 395368 h 772147"/>
                <a:gd name="connsiteX72" fmla="*/ 650463 w 772147"/>
                <a:gd name="connsiteY72" fmla="*/ 397656 h 772147"/>
                <a:gd name="connsiteX73" fmla="*/ 647031 w 772147"/>
                <a:gd name="connsiteY73" fmla="*/ 398228 h 772147"/>
                <a:gd name="connsiteX74" fmla="*/ 644171 w 772147"/>
                <a:gd name="connsiteY74" fmla="*/ 397656 h 772147"/>
                <a:gd name="connsiteX75" fmla="*/ 641883 w 772147"/>
                <a:gd name="connsiteY75" fmla="*/ 396512 h 772147"/>
                <a:gd name="connsiteX76" fmla="*/ 639024 w 772147"/>
                <a:gd name="connsiteY76" fmla="*/ 394224 h 772147"/>
                <a:gd name="connsiteX77" fmla="*/ 637308 w 772147"/>
                <a:gd name="connsiteY77" fmla="*/ 391936 h 772147"/>
                <a:gd name="connsiteX78" fmla="*/ 638452 w 772147"/>
                <a:gd name="connsiteY78" fmla="*/ 390792 h 772147"/>
                <a:gd name="connsiteX79" fmla="*/ 639024 w 772147"/>
                <a:gd name="connsiteY79" fmla="*/ 385645 h 772147"/>
                <a:gd name="connsiteX80" fmla="*/ 639024 w 772147"/>
                <a:gd name="connsiteY80" fmla="*/ 381641 h 772147"/>
                <a:gd name="connsiteX81" fmla="*/ 639596 w 772147"/>
                <a:gd name="connsiteY81" fmla="*/ 379925 h 772147"/>
                <a:gd name="connsiteX82" fmla="*/ 640168 w 772147"/>
                <a:gd name="connsiteY82" fmla="*/ 378781 h 772147"/>
                <a:gd name="connsiteX83" fmla="*/ 641312 w 772147"/>
                <a:gd name="connsiteY83" fmla="*/ 376493 h 772147"/>
                <a:gd name="connsiteX84" fmla="*/ 641883 w 772147"/>
                <a:gd name="connsiteY84" fmla="*/ 375921 h 772147"/>
                <a:gd name="connsiteX85" fmla="*/ 642456 w 772147"/>
                <a:gd name="connsiteY85" fmla="*/ 374777 h 772147"/>
                <a:gd name="connsiteX86" fmla="*/ 641312 w 772147"/>
                <a:gd name="connsiteY86" fmla="*/ 372490 h 772147"/>
                <a:gd name="connsiteX87" fmla="*/ 641312 w 772147"/>
                <a:gd name="connsiteY87" fmla="*/ 371346 h 772147"/>
                <a:gd name="connsiteX88" fmla="*/ 641883 w 772147"/>
                <a:gd name="connsiteY88" fmla="*/ 367342 h 772147"/>
                <a:gd name="connsiteX89" fmla="*/ 642456 w 772147"/>
                <a:gd name="connsiteY89" fmla="*/ 365626 h 772147"/>
                <a:gd name="connsiteX90" fmla="*/ 643599 w 772147"/>
                <a:gd name="connsiteY90" fmla="*/ 363910 h 772147"/>
                <a:gd name="connsiteX91" fmla="*/ 646459 w 772147"/>
                <a:gd name="connsiteY91" fmla="*/ 361050 h 772147"/>
                <a:gd name="connsiteX92" fmla="*/ 647603 w 772147"/>
                <a:gd name="connsiteY92" fmla="*/ 359334 h 772147"/>
                <a:gd name="connsiteX93" fmla="*/ 648175 w 772147"/>
                <a:gd name="connsiteY93" fmla="*/ 357619 h 772147"/>
                <a:gd name="connsiteX94" fmla="*/ 648175 w 772147"/>
                <a:gd name="connsiteY94" fmla="*/ 355903 h 772147"/>
                <a:gd name="connsiteX95" fmla="*/ 648747 w 772147"/>
                <a:gd name="connsiteY95" fmla="*/ 353615 h 772147"/>
                <a:gd name="connsiteX96" fmla="*/ 649319 w 772147"/>
                <a:gd name="connsiteY96" fmla="*/ 351327 h 772147"/>
                <a:gd name="connsiteX97" fmla="*/ 649891 w 772147"/>
                <a:gd name="connsiteY97" fmla="*/ 349611 h 772147"/>
                <a:gd name="connsiteX98" fmla="*/ 656182 w 772147"/>
                <a:gd name="connsiteY98" fmla="*/ 341032 h 772147"/>
                <a:gd name="connsiteX99" fmla="*/ 657898 w 772147"/>
                <a:gd name="connsiteY99" fmla="*/ 336456 h 772147"/>
                <a:gd name="connsiteX100" fmla="*/ 656182 w 772147"/>
                <a:gd name="connsiteY100" fmla="*/ 331880 h 772147"/>
                <a:gd name="connsiteX101" fmla="*/ 659614 w 772147"/>
                <a:gd name="connsiteY101" fmla="*/ 326733 h 772147"/>
                <a:gd name="connsiteX102" fmla="*/ 665334 w 772147"/>
                <a:gd name="connsiteY102" fmla="*/ 323873 h 772147"/>
                <a:gd name="connsiteX103" fmla="*/ 676201 w 772147"/>
                <a:gd name="connsiteY103" fmla="*/ 319869 h 772147"/>
                <a:gd name="connsiteX104" fmla="*/ 679061 w 772147"/>
                <a:gd name="connsiteY104" fmla="*/ 318725 h 772147"/>
                <a:gd name="connsiteX105" fmla="*/ 681349 w 772147"/>
                <a:gd name="connsiteY105" fmla="*/ 317009 h 772147"/>
                <a:gd name="connsiteX106" fmla="*/ 682493 w 772147"/>
                <a:gd name="connsiteY106" fmla="*/ 314149 h 772147"/>
                <a:gd name="connsiteX107" fmla="*/ 682493 w 772147"/>
                <a:gd name="connsiteY107" fmla="*/ 310718 h 772147"/>
                <a:gd name="connsiteX108" fmla="*/ 681921 w 772147"/>
                <a:gd name="connsiteY108" fmla="*/ 307286 h 772147"/>
                <a:gd name="connsiteX109" fmla="*/ 681921 w 772147"/>
                <a:gd name="connsiteY109" fmla="*/ 305570 h 772147"/>
                <a:gd name="connsiteX110" fmla="*/ 681921 w 772147"/>
                <a:gd name="connsiteY110" fmla="*/ 304426 h 772147"/>
                <a:gd name="connsiteX111" fmla="*/ 684781 w 772147"/>
                <a:gd name="connsiteY111" fmla="*/ 299279 h 772147"/>
                <a:gd name="connsiteX112" fmla="*/ 684781 w 772147"/>
                <a:gd name="connsiteY112" fmla="*/ 298135 h 772147"/>
                <a:gd name="connsiteX113" fmla="*/ 677917 w 772147"/>
                <a:gd name="connsiteY113" fmla="*/ 296419 h 772147"/>
                <a:gd name="connsiteX114" fmla="*/ 675629 w 772147"/>
                <a:gd name="connsiteY114" fmla="*/ 295275 h 772147"/>
                <a:gd name="connsiteX115" fmla="*/ 675057 w 772147"/>
                <a:gd name="connsiteY115" fmla="*/ 294703 h 772147"/>
                <a:gd name="connsiteX116" fmla="*/ 674485 w 772147"/>
                <a:gd name="connsiteY116" fmla="*/ 293559 h 772147"/>
                <a:gd name="connsiteX117" fmla="*/ 672770 w 772147"/>
                <a:gd name="connsiteY117" fmla="*/ 291843 h 772147"/>
                <a:gd name="connsiteX118" fmla="*/ 669338 w 772147"/>
                <a:gd name="connsiteY118" fmla="*/ 289555 h 772147"/>
                <a:gd name="connsiteX119" fmla="*/ 667050 w 772147"/>
                <a:gd name="connsiteY119" fmla="*/ 287267 h 772147"/>
                <a:gd name="connsiteX120" fmla="*/ 665906 w 772147"/>
                <a:gd name="connsiteY120" fmla="*/ 286123 h 772147"/>
                <a:gd name="connsiteX121" fmla="*/ 665906 w 772147"/>
                <a:gd name="connsiteY121" fmla="*/ 284980 h 772147"/>
                <a:gd name="connsiteX122" fmla="*/ 665906 w 772147"/>
                <a:gd name="connsiteY122" fmla="*/ 279260 h 772147"/>
                <a:gd name="connsiteX123" fmla="*/ 665906 w 772147"/>
                <a:gd name="connsiteY123" fmla="*/ 276972 h 772147"/>
                <a:gd name="connsiteX124" fmla="*/ 667622 w 772147"/>
                <a:gd name="connsiteY124" fmla="*/ 270108 h 772147"/>
                <a:gd name="connsiteX125" fmla="*/ 669910 w 772147"/>
                <a:gd name="connsiteY125" fmla="*/ 262673 h 772147"/>
                <a:gd name="connsiteX126" fmla="*/ 670482 w 772147"/>
                <a:gd name="connsiteY126" fmla="*/ 260957 h 772147"/>
                <a:gd name="connsiteX127" fmla="*/ 672197 w 772147"/>
                <a:gd name="connsiteY127" fmla="*/ 258669 h 772147"/>
                <a:gd name="connsiteX128" fmla="*/ 672770 w 772147"/>
                <a:gd name="connsiteY128" fmla="*/ 257525 h 772147"/>
                <a:gd name="connsiteX129" fmla="*/ 672770 w 772147"/>
                <a:gd name="connsiteY129" fmla="*/ 256381 h 772147"/>
                <a:gd name="connsiteX130" fmla="*/ 672770 w 772147"/>
                <a:gd name="connsiteY130" fmla="*/ 255238 h 772147"/>
                <a:gd name="connsiteX131" fmla="*/ 671626 w 772147"/>
                <a:gd name="connsiteY131" fmla="*/ 254094 h 772147"/>
                <a:gd name="connsiteX132" fmla="*/ 670482 w 772147"/>
                <a:gd name="connsiteY132" fmla="*/ 252378 h 772147"/>
                <a:gd name="connsiteX133" fmla="*/ 668766 w 772147"/>
                <a:gd name="connsiteY133" fmla="*/ 251806 h 772147"/>
                <a:gd name="connsiteX134" fmla="*/ 667622 w 772147"/>
                <a:gd name="connsiteY134" fmla="*/ 251234 h 772147"/>
                <a:gd name="connsiteX135" fmla="*/ 667050 w 772147"/>
                <a:gd name="connsiteY135" fmla="*/ 251234 h 772147"/>
                <a:gd name="connsiteX136" fmla="*/ 666478 w 772147"/>
                <a:gd name="connsiteY136" fmla="*/ 251234 h 772147"/>
                <a:gd name="connsiteX137" fmla="*/ 657898 w 772147"/>
                <a:gd name="connsiteY137" fmla="*/ 256953 h 772147"/>
                <a:gd name="connsiteX138" fmla="*/ 656755 w 772147"/>
                <a:gd name="connsiteY138" fmla="*/ 257525 h 772147"/>
                <a:gd name="connsiteX139" fmla="*/ 655611 w 772147"/>
                <a:gd name="connsiteY139" fmla="*/ 257525 h 772147"/>
                <a:gd name="connsiteX140" fmla="*/ 654467 w 772147"/>
                <a:gd name="connsiteY140" fmla="*/ 257525 h 772147"/>
                <a:gd name="connsiteX141" fmla="*/ 651607 w 772147"/>
                <a:gd name="connsiteY141" fmla="*/ 256953 h 772147"/>
                <a:gd name="connsiteX142" fmla="*/ 650463 w 772147"/>
                <a:gd name="connsiteY142" fmla="*/ 256953 h 772147"/>
                <a:gd name="connsiteX143" fmla="*/ 649891 w 772147"/>
                <a:gd name="connsiteY143" fmla="*/ 256953 h 772147"/>
                <a:gd name="connsiteX144" fmla="*/ 648747 w 772147"/>
                <a:gd name="connsiteY144" fmla="*/ 258097 h 772147"/>
                <a:gd name="connsiteX145" fmla="*/ 647603 w 772147"/>
                <a:gd name="connsiteY145" fmla="*/ 258097 h 772147"/>
                <a:gd name="connsiteX146" fmla="*/ 646459 w 772147"/>
                <a:gd name="connsiteY146" fmla="*/ 258097 h 772147"/>
                <a:gd name="connsiteX147" fmla="*/ 644171 w 772147"/>
                <a:gd name="connsiteY147" fmla="*/ 256953 h 772147"/>
                <a:gd name="connsiteX148" fmla="*/ 643027 w 772147"/>
                <a:gd name="connsiteY148" fmla="*/ 255809 h 772147"/>
                <a:gd name="connsiteX149" fmla="*/ 642456 w 772147"/>
                <a:gd name="connsiteY149" fmla="*/ 254666 h 772147"/>
                <a:gd name="connsiteX150" fmla="*/ 642456 w 772147"/>
                <a:gd name="connsiteY150" fmla="*/ 253522 h 772147"/>
                <a:gd name="connsiteX151" fmla="*/ 643599 w 772147"/>
                <a:gd name="connsiteY151" fmla="*/ 250090 h 772147"/>
                <a:gd name="connsiteX152" fmla="*/ 643599 w 772147"/>
                <a:gd name="connsiteY152" fmla="*/ 248946 h 772147"/>
                <a:gd name="connsiteX153" fmla="*/ 643599 w 772147"/>
                <a:gd name="connsiteY153" fmla="*/ 247802 h 772147"/>
                <a:gd name="connsiteX154" fmla="*/ 643027 w 772147"/>
                <a:gd name="connsiteY154" fmla="*/ 245514 h 772147"/>
                <a:gd name="connsiteX155" fmla="*/ 643027 w 772147"/>
                <a:gd name="connsiteY155" fmla="*/ 244370 h 772147"/>
                <a:gd name="connsiteX156" fmla="*/ 643027 w 772147"/>
                <a:gd name="connsiteY156" fmla="*/ 243226 h 772147"/>
                <a:gd name="connsiteX157" fmla="*/ 643599 w 772147"/>
                <a:gd name="connsiteY157" fmla="*/ 242654 h 772147"/>
                <a:gd name="connsiteX158" fmla="*/ 647603 w 772147"/>
                <a:gd name="connsiteY158" fmla="*/ 239223 h 772147"/>
                <a:gd name="connsiteX159" fmla="*/ 648175 w 772147"/>
                <a:gd name="connsiteY159" fmla="*/ 238651 h 772147"/>
                <a:gd name="connsiteX160" fmla="*/ 648747 w 772147"/>
                <a:gd name="connsiteY160" fmla="*/ 238079 h 772147"/>
                <a:gd name="connsiteX161" fmla="*/ 649319 w 772147"/>
                <a:gd name="connsiteY161" fmla="*/ 236363 h 772147"/>
                <a:gd name="connsiteX162" fmla="*/ 649891 w 772147"/>
                <a:gd name="connsiteY162" fmla="*/ 234647 h 772147"/>
                <a:gd name="connsiteX163" fmla="*/ 649891 w 772147"/>
                <a:gd name="connsiteY163" fmla="*/ 233503 h 772147"/>
                <a:gd name="connsiteX164" fmla="*/ 649891 w 772147"/>
                <a:gd name="connsiteY164" fmla="*/ 232931 h 772147"/>
                <a:gd name="connsiteX165" fmla="*/ 649891 w 772147"/>
                <a:gd name="connsiteY165" fmla="*/ 231787 h 772147"/>
                <a:gd name="connsiteX166" fmla="*/ 648175 w 772147"/>
                <a:gd name="connsiteY166" fmla="*/ 226639 h 772147"/>
                <a:gd name="connsiteX167" fmla="*/ 646459 w 772147"/>
                <a:gd name="connsiteY167" fmla="*/ 223208 h 772147"/>
                <a:gd name="connsiteX168" fmla="*/ 646459 w 772147"/>
                <a:gd name="connsiteY168" fmla="*/ 221492 h 772147"/>
                <a:gd name="connsiteX169" fmla="*/ 647031 w 772147"/>
                <a:gd name="connsiteY169" fmla="*/ 220920 h 772147"/>
                <a:gd name="connsiteX170" fmla="*/ 648175 w 772147"/>
                <a:gd name="connsiteY170" fmla="*/ 220348 h 772147"/>
                <a:gd name="connsiteX171" fmla="*/ 648747 w 772147"/>
                <a:gd name="connsiteY171" fmla="*/ 219776 h 772147"/>
                <a:gd name="connsiteX172" fmla="*/ 649319 w 772147"/>
                <a:gd name="connsiteY172" fmla="*/ 219204 h 772147"/>
                <a:gd name="connsiteX173" fmla="*/ 649891 w 772147"/>
                <a:gd name="connsiteY173" fmla="*/ 218060 h 772147"/>
                <a:gd name="connsiteX174" fmla="*/ 649891 w 772147"/>
                <a:gd name="connsiteY174" fmla="*/ 216916 h 772147"/>
                <a:gd name="connsiteX175" fmla="*/ 649891 w 772147"/>
                <a:gd name="connsiteY175" fmla="*/ 214628 h 772147"/>
                <a:gd name="connsiteX176" fmla="*/ 649319 w 772147"/>
                <a:gd name="connsiteY176" fmla="*/ 213484 h 772147"/>
                <a:gd name="connsiteX177" fmla="*/ 648747 w 772147"/>
                <a:gd name="connsiteY177" fmla="*/ 212340 h 772147"/>
                <a:gd name="connsiteX178" fmla="*/ 646459 w 772147"/>
                <a:gd name="connsiteY178" fmla="*/ 209481 h 772147"/>
                <a:gd name="connsiteX179" fmla="*/ 645315 w 772147"/>
                <a:gd name="connsiteY179" fmla="*/ 207765 h 772147"/>
                <a:gd name="connsiteX180" fmla="*/ 645315 w 772147"/>
                <a:gd name="connsiteY180" fmla="*/ 206621 h 772147"/>
                <a:gd name="connsiteX181" fmla="*/ 645315 w 772147"/>
                <a:gd name="connsiteY181" fmla="*/ 205477 h 772147"/>
                <a:gd name="connsiteX182" fmla="*/ 646459 w 772147"/>
                <a:gd name="connsiteY182" fmla="*/ 204333 h 772147"/>
                <a:gd name="connsiteX183" fmla="*/ 647031 w 772147"/>
                <a:gd name="connsiteY183" fmla="*/ 203761 h 772147"/>
                <a:gd name="connsiteX184" fmla="*/ 647031 w 772147"/>
                <a:gd name="connsiteY184" fmla="*/ 202617 h 772147"/>
                <a:gd name="connsiteX185" fmla="*/ 647031 w 772147"/>
                <a:gd name="connsiteY185" fmla="*/ 202045 h 772147"/>
                <a:gd name="connsiteX186" fmla="*/ 647031 w 772147"/>
                <a:gd name="connsiteY186" fmla="*/ 201473 h 772147"/>
                <a:gd name="connsiteX187" fmla="*/ 645887 w 772147"/>
                <a:gd name="connsiteY187" fmla="*/ 200901 h 772147"/>
                <a:gd name="connsiteX188" fmla="*/ 644171 w 772147"/>
                <a:gd name="connsiteY188" fmla="*/ 199185 h 772147"/>
                <a:gd name="connsiteX189" fmla="*/ 642456 w 772147"/>
                <a:gd name="connsiteY189" fmla="*/ 197469 h 772147"/>
                <a:gd name="connsiteX190" fmla="*/ 641312 w 772147"/>
                <a:gd name="connsiteY190" fmla="*/ 196325 h 772147"/>
                <a:gd name="connsiteX191" fmla="*/ 637880 w 772147"/>
                <a:gd name="connsiteY191" fmla="*/ 194610 h 772147"/>
                <a:gd name="connsiteX192" fmla="*/ 637308 w 772147"/>
                <a:gd name="connsiteY192" fmla="*/ 194038 h 772147"/>
                <a:gd name="connsiteX193" fmla="*/ 635592 w 772147"/>
                <a:gd name="connsiteY193" fmla="*/ 192322 h 772147"/>
                <a:gd name="connsiteX194" fmla="*/ 635020 w 772147"/>
                <a:gd name="connsiteY194" fmla="*/ 191750 h 772147"/>
                <a:gd name="connsiteX195" fmla="*/ 634448 w 772147"/>
                <a:gd name="connsiteY195" fmla="*/ 191178 h 772147"/>
                <a:gd name="connsiteX196" fmla="*/ 633876 w 772147"/>
                <a:gd name="connsiteY196" fmla="*/ 190606 h 772147"/>
                <a:gd name="connsiteX197" fmla="*/ 632732 w 772147"/>
                <a:gd name="connsiteY197" fmla="*/ 190606 h 772147"/>
                <a:gd name="connsiteX198" fmla="*/ 627013 w 772147"/>
                <a:gd name="connsiteY198" fmla="*/ 190606 h 772147"/>
                <a:gd name="connsiteX199" fmla="*/ 624725 w 772147"/>
                <a:gd name="connsiteY199" fmla="*/ 190034 h 772147"/>
                <a:gd name="connsiteX200" fmla="*/ 624153 w 772147"/>
                <a:gd name="connsiteY200" fmla="*/ 190034 h 772147"/>
                <a:gd name="connsiteX201" fmla="*/ 623581 w 772147"/>
                <a:gd name="connsiteY201" fmla="*/ 189462 h 772147"/>
                <a:gd name="connsiteX202" fmla="*/ 623009 w 772147"/>
                <a:gd name="connsiteY202" fmla="*/ 188890 h 772147"/>
                <a:gd name="connsiteX203" fmla="*/ 621293 w 772147"/>
                <a:gd name="connsiteY203" fmla="*/ 187174 h 772147"/>
                <a:gd name="connsiteX204" fmla="*/ 620721 w 772147"/>
                <a:gd name="connsiteY204" fmla="*/ 187174 h 772147"/>
                <a:gd name="connsiteX205" fmla="*/ 620149 w 772147"/>
                <a:gd name="connsiteY205" fmla="*/ 187174 h 772147"/>
                <a:gd name="connsiteX206" fmla="*/ 619577 w 772147"/>
                <a:gd name="connsiteY206" fmla="*/ 187174 h 772147"/>
                <a:gd name="connsiteX207" fmla="*/ 617289 w 772147"/>
                <a:gd name="connsiteY207" fmla="*/ 188318 h 772147"/>
                <a:gd name="connsiteX208" fmla="*/ 615001 w 772147"/>
                <a:gd name="connsiteY208" fmla="*/ 188890 h 772147"/>
                <a:gd name="connsiteX209" fmla="*/ 613858 w 772147"/>
                <a:gd name="connsiteY209" fmla="*/ 188890 h 772147"/>
                <a:gd name="connsiteX210" fmla="*/ 611570 w 772147"/>
                <a:gd name="connsiteY210" fmla="*/ 188890 h 772147"/>
                <a:gd name="connsiteX211" fmla="*/ 609282 w 772147"/>
                <a:gd name="connsiteY211" fmla="*/ 188318 h 772147"/>
                <a:gd name="connsiteX212" fmla="*/ 607566 w 772147"/>
                <a:gd name="connsiteY212" fmla="*/ 187746 h 772147"/>
                <a:gd name="connsiteX213" fmla="*/ 606422 w 772147"/>
                <a:gd name="connsiteY213" fmla="*/ 187174 h 772147"/>
                <a:gd name="connsiteX214" fmla="*/ 605278 w 772147"/>
                <a:gd name="connsiteY214" fmla="*/ 186030 h 772147"/>
                <a:gd name="connsiteX215" fmla="*/ 604706 w 772147"/>
                <a:gd name="connsiteY215" fmla="*/ 184886 h 772147"/>
                <a:gd name="connsiteX216" fmla="*/ 604706 w 772147"/>
                <a:gd name="connsiteY216" fmla="*/ 183742 h 772147"/>
                <a:gd name="connsiteX217" fmla="*/ 604706 w 772147"/>
                <a:gd name="connsiteY217" fmla="*/ 182598 h 772147"/>
                <a:gd name="connsiteX218" fmla="*/ 604706 w 772147"/>
                <a:gd name="connsiteY218" fmla="*/ 181454 h 772147"/>
                <a:gd name="connsiteX219" fmla="*/ 606994 w 772147"/>
                <a:gd name="connsiteY219" fmla="*/ 177451 h 772147"/>
                <a:gd name="connsiteX220" fmla="*/ 607566 w 772147"/>
                <a:gd name="connsiteY220" fmla="*/ 176879 h 772147"/>
                <a:gd name="connsiteX221" fmla="*/ 608138 w 772147"/>
                <a:gd name="connsiteY221" fmla="*/ 175735 h 772147"/>
                <a:gd name="connsiteX222" fmla="*/ 608138 w 772147"/>
                <a:gd name="connsiteY222" fmla="*/ 174019 h 772147"/>
                <a:gd name="connsiteX223" fmla="*/ 607566 w 772147"/>
                <a:gd name="connsiteY223" fmla="*/ 172875 h 772147"/>
                <a:gd name="connsiteX224" fmla="*/ 603562 w 772147"/>
                <a:gd name="connsiteY224" fmla="*/ 166584 h 772147"/>
                <a:gd name="connsiteX225" fmla="*/ 602418 w 772147"/>
                <a:gd name="connsiteY225" fmla="*/ 165440 h 772147"/>
                <a:gd name="connsiteX226" fmla="*/ 601274 w 772147"/>
                <a:gd name="connsiteY226" fmla="*/ 164868 h 772147"/>
                <a:gd name="connsiteX227" fmla="*/ 598986 w 772147"/>
                <a:gd name="connsiteY227" fmla="*/ 164296 h 772147"/>
                <a:gd name="connsiteX228" fmla="*/ 597842 w 772147"/>
                <a:gd name="connsiteY228" fmla="*/ 164296 h 772147"/>
                <a:gd name="connsiteX229" fmla="*/ 594411 w 772147"/>
                <a:gd name="connsiteY229" fmla="*/ 162008 h 772147"/>
                <a:gd name="connsiteX230" fmla="*/ 593267 w 772147"/>
                <a:gd name="connsiteY230" fmla="*/ 162008 h 772147"/>
                <a:gd name="connsiteX231" fmla="*/ 592123 w 772147"/>
                <a:gd name="connsiteY231" fmla="*/ 162008 h 772147"/>
                <a:gd name="connsiteX232" fmla="*/ 590407 w 772147"/>
                <a:gd name="connsiteY232" fmla="*/ 162580 h 772147"/>
                <a:gd name="connsiteX233" fmla="*/ 589263 w 772147"/>
                <a:gd name="connsiteY233" fmla="*/ 162580 h 772147"/>
                <a:gd name="connsiteX234" fmla="*/ 588691 w 772147"/>
                <a:gd name="connsiteY234" fmla="*/ 162580 h 772147"/>
                <a:gd name="connsiteX235" fmla="*/ 586403 w 772147"/>
                <a:gd name="connsiteY235" fmla="*/ 162008 h 772147"/>
                <a:gd name="connsiteX236" fmla="*/ 584115 w 772147"/>
                <a:gd name="connsiteY236" fmla="*/ 160864 h 772147"/>
                <a:gd name="connsiteX237" fmla="*/ 582971 w 772147"/>
                <a:gd name="connsiteY237" fmla="*/ 160864 h 772147"/>
                <a:gd name="connsiteX238" fmla="*/ 581827 w 772147"/>
                <a:gd name="connsiteY238" fmla="*/ 160864 h 772147"/>
                <a:gd name="connsiteX239" fmla="*/ 577252 w 772147"/>
                <a:gd name="connsiteY239" fmla="*/ 161436 h 772147"/>
                <a:gd name="connsiteX240" fmla="*/ 574964 w 772147"/>
                <a:gd name="connsiteY240" fmla="*/ 161436 h 772147"/>
                <a:gd name="connsiteX241" fmla="*/ 574392 w 772147"/>
                <a:gd name="connsiteY241" fmla="*/ 161436 h 772147"/>
                <a:gd name="connsiteX242" fmla="*/ 570960 w 772147"/>
                <a:gd name="connsiteY242" fmla="*/ 159148 h 772147"/>
                <a:gd name="connsiteX243" fmla="*/ 569816 w 772147"/>
                <a:gd name="connsiteY243" fmla="*/ 158576 h 772147"/>
                <a:gd name="connsiteX244" fmla="*/ 568672 w 772147"/>
                <a:gd name="connsiteY244" fmla="*/ 158576 h 772147"/>
                <a:gd name="connsiteX245" fmla="*/ 566384 w 772147"/>
                <a:gd name="connsiteY245" fmla="*/ 159720 h 772147"/>
                <a:gd name="connsiteX246" fmla="*/ 565241 w 772147"/>
                <a:gd name="connsiteY246" fmla="*/ 159720 h 772147"/>
                <a:gd name="connsiteX247" fmla="*/ 564097 w 772147"/>
                <a:gd name="connsiteY247" fmla="*/ 159720 h 772147"/>
                <a:gd name="connsiteX248" fmla="*/ 559521 w 772147"/>
                <a:gd name="connsiteY248" fmla="*/ 158004 h 772147"/>
                <a:gd name="connsiteX249" fmla="*/ 558377 w 772147"/>
                <a:gd name="connsiteY249" fmla="*/ 158004 h 772147"/>
                <a:gd name="connsiteX250" fmla="*/ 557233 w 772147"/>
                <a:gd name="connsiteY250" fmla="*/ 158004 h 772147"/>
                <a:gd name="connsiteX251" fmla="*/ 556661 w 772147"/>
                <a:gd name="connsiteY251" fmla="*/ 158576 h 772147"/>
                <a:gd name="connsiteX252" fmla="*/ 555517 w 772147"/>
                <a:gd name="connsiteY252" fmla="*/ 158576 h 772147"/>
                <a:gd name="connsiteX253" fmla="*/ 554373 w 772147"/>
                <a:gd name="connsiteY253" fmla="*/ 158576 h 772147"/>
                <a:gd name="connsiteX254" fmla="*/ 552085 w 772147"/>
                <a:gd name="connsiteY254" fmla="*/ 157432 h 772147"/>
                <a:gd name="connsiteX255" fmla="*/ 550942 w 772147"/>
                <a:gd name="connsiteY255" fmla="*/ 156860 h 772147"/>
                <a:gd name="connsiteX256" fmla="*/ 549798 w 772147"/>
                <a:gd name="connsiteY256" fmla="*/ 156288 h 772147"/>
                <a:gd name="connsiteX257" fmla="*/ 548654 w 772147"/>
                <a:gd name="connsiteY257" fmla="*/ 156288 h 772147"/>
                <a:gd name="connsiteX258" fmla="*/ 547510 w 772147"/>
                <a:gd name="connsiteY258" fmla="*/ 156288 h 772147"/>
                <a:gd name="connsiteX259" fmla="*/ 546366 w 772147"/>
                <a:gd name="connsiteY259" fmla="*/ 156288 h 772147"/>
                <a:gd name="connsiteX260" fmla="*/ 544650 w 772147"/>
                <a:gd name="connsiteY260" fmla="*/ 157432 h 772147"/>
                <a:gd name="connsiteX261" fmla="*/ 543506 w 772147"/>
                <a:gd name="connsiteY261" fmla="*/ 157432 h 772147"/>
                <a:gd name="connsiteX262" fmla="*/ 542934 w 772147"/>
                <a:gd name="connsiteY262" fmla="*/ 157432 h 772147"/>
                <a:gd name="connsiteX263" fmla="*/ 541790 w 772147"/>
                <a:gd name="connsiteY263" fmla="*/ 157432 h 772147"/>
                <a:gd name="connsiteX264" fmla="*/ 540646 w 772147"/>
                <a:gd name="connsiteY264" fmla="*/ 157432 h 772147"/>
                <a:gd name="connsiteX265" fmla="*/ 540074 w 772147"/>
                <a:gd name="connsiteY265" fmla="*/ 158004 h 772147"/>
                <a:gd name="connsiteX266" fmla="*/ 537215 w 772147"/>
                <a:gd name="connsiteY266" fmla="*/ 160292 h 772147"/>
                <a:gd name="connsiteX267" fmla="*/ 536071 w 772147"/>
                <a:gd name="connsiteY267" fmla="*/ 160292 h 772147"/>
                <a:gd name="connsiteX268" fmla="*/ 534927 w 772147"/>
                <a:gd name="connsiteY268" fmla="*/ 160292 h 772147"/>
                <a:gd name="connsiteX269" fmla="*/ 530351 w 772147"/>
                <a:gd name="connsiteY269" fmla="*/ 158576 h 772147"/>
                <a:gd name="connsiteX270" fmla="*/ 527491 w 772147"/>
                <a:gd name="connsiteY270" fmla="*/ 158004 h 772147"/>
                <a:gd name="connsiteX271" fmla="*/ 525204 w 772147"/>
                <a:gd name="connsiteY271" fmla="*/ 157432 h 772147"/>
                <a:gd name="connsiteX272" fmla="*/ 524060 w 772147"/>
                <a:gd name="connsiteY272" fmla="*/ 157432 h 772147"/>
                <a:gd name="connsiteX273" fmla="*/ 522916 w 772147"/>
                <a:gd name="connsiteY273" fmla="*/ 157432 h 772147"/>
                <a:gd name="connsiteX274" fmla="*/ 521772 w 772147"/>
                <a:gd name="connsiteY274" fmla="*/ 157432 h 772147"/>
                <a:gd name="connsiteX275" fmla="*/ 519484 w 772147"/>
                <a:gd name="connsiteY275" fmla="*/ 158576 h 772147"/>
                <a:gd name="connsiteX276" fmla="*/ 518340 w 772147"/>
                <a:gd name="connsiteY276" fmla="*/ 158576 h 772147"/>
                <a:gd name="connsiteX277" fmla="*/ 517196 w 772147"/>
                <a:gd name="connsiteY277" fmla="*/ 158576 h 772147"/>
                <a:gd name="connsiteX278" fmla="*/ 516052 w 772147"/>
                <a:gd name="connsiteY278" fmla="*/ 158004 h 772147"/>
                <a:gd name="connsiteX279" fmla="*/ 514908 w 772147"/>
                <a:gd name="connsiteY279" fmla="*/ 158004 h 772147"/>
                <a:gd name="connsiteX280" fmla="*/ 513764 w 772147"/>
                <a:gd name="connsiteY280" fmla="*/ 158004 h 772147"/>
                <a:gd name="connsiteX281" fmla="*/ 512048 w 772147"/>
                <a:gd name="connsiteY281" fmla="*/ 158576 h 772147"/>
                <a:gd name="connsiteX282" fmla="*/ 510904 w 772147"/>
                <a:gd name="connsiteY282" fmla="*/ 158576 h 772147"/>
                <a:gd name="connsiteX283" fmla="*/ 509188 w 772147"/>
                <a:gd name="connsiteY283" fmla="*/ 158576 h 772147"/>
                <a:gd name="connsiteX284" fmla="*/ 506328 w 772147"/>
                <a:gd name="connsiteY284" fmla="*/ 157432 h 772147"/>
                <a:gd name="connsiteX285" fmla="*/ 498321 w 772147"/>
                <a:gd name="connsiteY285" fmla="*/ 154000 h 772147"/>
                <a:gd name="connsiteX286" fmla="*/ 490314 w 772147"/>
                <a:gd name="connsiteY286" fmla="*/ 150569 h 772147"/>
                <a:gd name="connsiteX287" fmla="*/ 482306 w 772147"/>
                <a:gd name="connsiteY287" fmla="*/ 147137 h 772147"/>
                <a:gd name="connsiteX288" fmla="*/ 474299 w 772147"/>
                <a:gd name="connsiteY288" fmla="*/ 143705 h 772147"/>
                <a:gd name="connsiteX289" fmla="*/ 471439 w 772147"/>
                <a:gd name="connsiteY289" fmla="*/ 142561 h 772147"/>
                <a:gd name="connsiteX290" fmla="*/ 466863 w 772147"/>
                <a:gd name="connsiteY290" fmla="*/ 141989 h 772147"/>
                <a:gd name="connsiteX291" fmla="*/ 465719 w 772147"/>
                <a:gd name="connsiteY291" fmla="*/ 141989 h 772147"/>
                <a:gd name="connsiteX292" fmla="*/ 461716 w 772147"/>
                <a:gd name="connsiteY292" fmla="*/ 141417 h 772147"/>
                <a:gd name="connsiteX293" fmla="*/ 455996 w 772147"/>
                <a:gd name="connsiteY293" fmla="*/ 140273 h 772147"/>
                <a:gd name="connsiteX294" fmla="*/ 447989 w 772147"/>
                <a:gd name="connsiteY294" fmla="*/ 139129 h 772147"/>
                <a:gd name="connsiteX295" fmla="*/ 439981 w 772147"/>
                <a:gd name="connsiteY295" fmla="*/ 137413 h 772147"/>
                <a:gd name="connsiteX296" fmla="*/ 429686 w 772147"/>
                <a:gd name="connsiteY296" fmla="*/ 135698 h 772147"/>
                <a:gd name="connsiteX297" fmla="*/ 418818 w 772147"/>
                <a:gd name="connsiteY297" fmla="*/ 133982 h 772147"/>
                <a:gd name="connsiteX298" fmla="*/ 407379 w 772147"/>
                <a:gd name="connsiteY298" fmla="*/ 132266 h 772147"/>
                <a:gd name="connsiteX299" fmla="*/ 395940 w 772147"/>
                <a:gd name="connsiteY299" fmla="*/ 130550 h 772147"/>
                <a:gd name="connsiteX300" fmla="*/ 385073 w 772147"/>
                <a:gd name="connsiteY300" fmla="*/ 128834 h 772147"/>
                <a:gd name="connsiteX301" fmla="*/ 374777 w 772147"/>
                <a:gd name="connsiteY301" fmla="*/ 127118 h 772147"/>
                <a:gd name="connsiteX302" fmla="*/ 365626 w 772147"/>
                <a:gd name="connsiteY302" fmla="*/ 125402 h 772147"/>
                <a:gd name="connsiteX303" fmla="*/ 358191 w 772147"/>
                <a:gd name="connsiteY303" fmla="*/ 124258 h 772147"/>
                <a:gd name="connsiteX304" fmla="*/ 352471 w 772147"/>
                <a:gd name="connsiteY304" fmla="*/ 123114 h 772147"/>
                <a:gd name="connsiteX305" fmla="*/ 348467 w 772147"/>
                <a:gd name="connsiteY305" fmla="*/ 122542 h 772147"/>
                <a:gd name="connsiteX306" fmla="*/ 347323 w 772147"/>
                <a:gd name="connsiteY306" fmla="*/ 122542 h 772147"/>
                <a:gd name="connsiteX307" fmla="*/ 343892 w 772147"/>
                <a:gd name="connsiteY307" fmla="*/ 121970 h 772147"/>
                <a:gd name="connsiteX308" fmla="*/ 343319 w 772147"/>
                <a:gd name="connsiteY308" fmla="*/ 121398 h 772147"/>
                <a:gd name="connsiteX309" fmla="*/ 342748 w 772147"/>
                <a:gd name="connsiteY309" fmla="*/ 120255 h 772147"/>
                <a:gd name="connsiteX310" fmla="*/ 341604 w 772147"/>
                <a:gd name="connsiteY310" fmla="*/ 116823 h 772147"/>
                <a:gd name="connsiteX311" fmla="*/ 339316 w 772147"/>
                <a:gd name="connsiteY311" fmla="*/ 112247 h 772147"/>
                <a:gd name="connsiteX312" fmla="*/ 335312 w 772147"/>
                <a:gd name="connsiteY312" fmla="*/ 105384 h 772147"/>
                <a:gd name="connsiteX313" fmla="*/ 333024 w 772147"/>
                <a:gd name="connsiteY313" fmla="*/ 100808 h 772147"/>
                <a:gd name="connsiteX314" fmla="*/ 331308 w 772147"/>
                <a:gd name="connsiteY314" fmla="*/ 97948 h 772147"/>
                <a:gd name="connsiteX315" fmla="*/ 329593 w 772147"/>
                <a:gd name="connsiteY315" fmla="*/ 96232 h 772147"/>
                <a:gd name="connsiteX316" fmla="*/ 327877 w 772147"/>
                <a:gd name="connsiteY316" fmla="*/ 94516 h 772147"/>
                <a:gd name="connsiteX317" fmla="*/ 326733 w 772147"/>
                <a:gd name="connsiteY317" fmla="*/ 93944 h 772147"/>
                <a:gd name="connsiteX318" fmla="*/ 325589 w 772147"/>
                <a:gd name="connsiteY318" fmla="*/ 93944 h 772147"/>
                <a:gd name="connsiteX319" fmla="*/ 324445 w 772147"/>
                <a:gd name="connsiteY319" fmla="*/ 93944 h 772147"/>
                <a:gd name="connsiteX320" fmla="*/ 322729 w 772147"/>
                <a:gd name="connsiteY320" fmla="*/ 93372 h 772147"/>
                <a:gd name="connsiteX321" fmla="*/ 321585 w 772147"/>
                <a:gd name="connsiteY321" fmla="*/ 92800 h 772147"/>
                <a:gd name="connsiteX322" fmla="*/ 320441 w 772147"/>
                <a:gd name="connsiteY322" fmla="*/ 91657 h 772147"/>
                <a:gd name="connsiteX323" fmla="*/ 319297 w 772147"/>
                <a:gd name="connsiteY323" fmla="*/ 91657 h 772147"/>
                <a:gd name="connsiteX324" fmla="*/ 317009 w 772147"/>
                <a:gd name="connsiteY324" fmla="*/ 91657 h 772147"/>
                <a:gd name="connsiteX325" fmla="*/ 316438 w 772147"/>
                <a:gd name="connsiteY325" fmla="*/ 91085 h 772147"/>
                <a:gd name="connsiteX326" fmla="*/ 314721 w 772147"/>
                <a:gd name="connsiteY326" fmla="*/ 88797 h 772147"/>
                <a:gd name="connsiteX327" fmla="*/ 313578 w 772147"/>
                <a:gd name="connsiteY327" fmla="*/ 88225 h 772147"/>
                <a:gd name="connsiteX328" fmla="*/ 313006 w 772147"/>
                <a:gd name="connsiteY328" fmla="*/ 88225 h 772147"/>
                <a:gd name="connsiteX329" fmla="*/ 310718 w 772147"/>
                <a:gd name="connsiteY329" fmla="*/ 89941 h 772147"/>
                <a:gd name="connsiteX330" fmla="*/ 310146 w 772147"/>
                <a:gd name="connsiteY330" fmla="*/ 90513 h 772147"/>
                <a:gd name="connsiteX331" fmla="*/ 309002 w 772147"/>
                <a:gd name="connsiteY331" fmla="*/ 90513 h 772147"/>
                <a:gd name="connsiteX332" fmla="*/ 307858 w 772147"/>
                <a:gd name="connsiteY332" fmla="*/ 90513 h 772147"/>
                <a:gd name="connsiteX333" fmla="*/ 306714 w 772147"/>
                <a:gd name="connsiteY333" fmla="*/ 89941 h 772147"/>
                <a:gd name="connsiteX334" fmla="*/ 306142 w 772147"/>
                <a:gd name="connsiteY334" fmla="*/ 89369 h 772147"/>
                <a:gd name="connsiteX335" fmla="*/ 305570 w 772147"/>
                <a:gd name="connsiteY335" fmla="*/ 87653 h 772147"/>
                <a:gd name="connsiteX336" fmla="*/ 304426 w 772147"/>
                <a:gd name="connsiteY336" fmla="*/ 84793 h 772147"/>
                <a:gd name="connsiteX337" fmla="*/ 304998 w 772147"/>
                <a:gd name="connsiteY337" fmla="*/ 83649 h 772147"/>
                <a:gd name="connsiteX338" fmla="*/ 302139 w 772147"/>
                <a:gd name="connsiteY338" fmla="*/ 85937 h 772147"/>
                <a:gd name="connsiteX339" fmla="*/ 299851 w 772147"/>
                <a:gd name="connsiteY339" fmla="*/ 85937 h 772147"/>
                <a:gd name="connsiteX340" fmla="*/ 294131 w 772147"/>
                <a:gd name="connsiteY340" fmla="*/ 83649 h 772147"/>
                <a:gd name="connsiteX341" fmla="*/ 284980 w 772147"/>
                <a:gd name="connsiteY341" fmla="*/ 82505 h 772147"/>
                <a:gd name="connsiteX342" fmla="*/ 272968 w 772147"/>
                <a:gd name="connsiteY342" fmla="*/ 77357 h 772147"/>
                <a:gd name="connsiteX343" fmla="*/ 262673 w 772147"/>
                <a:gd name="connsiteY343" fmla="*/ 69922 h 772147"/>
                <a:gd name="connsiteX344" fmla="*/ 259813 w 772147"/>
                <a:gd name="connsiteY344" fmla="*/ 68778 h 772147"/>
                <a:gd name="connsiteX345" fmla="*/ 260957 w 772147"/>
                <a:gd name="connsiteY345" fmla="*/ 69350 h 772147"/>
                <a:gd name="connsiteX346" fmla="*/ 263817 w 772147"/>
                <a:gd name="connsiteY346" fmla="*/ 72210 h 772147"/>
                <a:gd name="connsiteX347" fmla="*/ 262673 w 772147"/>
                <a:gd name="connsiteY347" fmla="*/ 72210 h 772147"/>
                <a:gd name="connsiteX348" fmla="*/ 261529 w 772147"/>
                <a:gd name="connsiteY348" fmla="*/ 72782 h 772147"/>
                <a:gd name="connsiteX349" fmla="*/ 260385 w 772147"/>
                <a:gd name="connsiteY349" fmla="*/ 73354 h 772147"/>
                <a:gd name="connsiteX350" fmla="*/ 259241 w 772147"/>
                <a:gd name="connsiteY350" fmla="*/ 73926 h 772147"/>
                <a:gd name="connsiteX351" fmla="*/ 259241 w 772147"/>
                <a:gd name="connsiteY351" fmla="*/ 75070 h 772147"/>
                <a:gd name="connsiteX352" fmla="*/ 263817 w 772147"/>
                <a:gd name="connsiteY352" fmla="*/ 74498 h 772147"/>
                <a:gd name="connsiteX353" fmla="*/ 261529 w 772147"/>
                <a:gd name="connsiteY353" fmla="*/ 77929 h 772147"/>
                <a:gd name="connsiteX354" fmla="*/ 258669 w 772147"/>
                <a:gd name="connsiteY354" fmla="*/ 80217 h 772147"/>
                <a:gd name="connsiteX355" fmla="*/ 244370 w 772147"/>
                <a:gd name="connsiteY355" fmla="*/ 87653 h 772147"/>
                <a:gd name="connsiteX356" fmla="*/ 240939 w 772147"/>
                <a:gd name="connsiteY356" fmla="*/ 88797 h 772147"/>
                <a:gd name="connsiteX357" fmla="*/ 237507 w 772147"/>
                <a:gd name="connsiteY357" fmla="*/ 87653 h 772147"/>
                <a:gd name="connsiteX358" fmla="*/ 238651 w 772147"/>
                <a:gd name="connsiteY358" fmla="*/ 84221 h 772147"/>
                <a:gd name="connsiteX359" fmla="*/ 240366 w 772147"/>
                <a:gd name="connsiteY359" fmla="*/ 80789 h 772147"/>
                <a:gd name="connsiteX360" fmla="*/ 247802 w 772147"/>
                <a:gd name="connsiteY360" fmla="*/ 71066 h 772147"/>
                <a:gd name="connsiteX361" fmla="*/ 248374 w 772147"/>
                <a:gd name="connsiteY361" fmla="*/ 68778 h 772147"/>
                <a:gd name="connsiteX362" fmla="*/ 247802 w 772147"/>
                <a:gd name="connsiteY362" fmla="*/ 67062 h 772147"/>
                <a:gd name="connsiteX363" fmla="*/ 246658 w 772147"/>
                <a:gd name="connsiteY363" fmla="*/ 65346 h 772147"/>
                <a:gd name="connsiteX364" fmla="*/ 246086 w 772147"/>
                <a:gd name="connsiteY364" fmla="*/ 63630 h 772147"/>
                <a:gd name="connsiteX365" fmla="*/ 246086 w 772147"/>
                <a:gd name="connsiteY365" fmla="*/ 60771 h 772147"/>
                <a:gd name="connsiteX366" fmla="*/ 246658 w 772147"/>
                <a:gd name="connsiteY366" fmla="*/ 57339 h 772147"/>
                <a:gd name="connsiteX367" fmla="*/ 247802 w 772147"/>
                <a:gd name="connsiteY367" fmla="*/ 54479 h 772147"/>
                <a:gd name="connsiteX368" fmla="*/ 250090 w 772147"/>
                <a:gd name="connsiteY368" fmla="*/ 52763 h 772147"/>
                <a:gd name="connsiteX369" fmla="*/ 251806 w 772147"/>
                <a:gd name="connsiteY369" fmla="*/ 51047 h 772147"/>
                <a:gd name="connsiteX370" fmla="*/ 254665 w 772147"/>
                <a:gd name="connsiteY370" fmla="*/ 43040 h 772147"/>
                <a:gd name="connsiteX371" fmla="*/ 256382 w 772147"/>
                <a:gd name="connsiteY371" fmla="*/ 40752 h 772147"/>
                <a:gd name="connsiteX372" fmla="*/ 255809 w 772147"/>
                <a:gd name="connsiteY372" fmla="*/ 39036 h 772147"/>
                <a:gd name="connsiteX373" fmla="*/ 255238 w 772147"/>
                <a:gd name="connsiteY373" fmla="*/ 38464 h 772147"/>
                <a:gd name="connsiteX374" fmla="*/ 258097 w 772147"/>
                <a:gd name="connsiteY374" fmla="*/ 36748 h 772147"/>
                <a:gd name="connsiteX375" fmla="*/ 257525 w 772147"/>
                <a:gd name="connsiteY375" fmla="*/ 35604 h 772147"/>
                <a:gd name="connsiteX376" fmla="*/ 255809 w 772147"/>
                <a:gd name="connsiteY376" fmla="*/ 34460 h 772147"/>
                <a:gd name="connsiteX377" fmla="*/ 254665 w 772147"/>
                <a:gd name="connsiteY377" fmla="*/ 33316 h 772147"/>
                <a:gd name="connsiteX378" fmla="*/ 251234 w 772147"/>
                <a:gd name="connsiteY378" fmla="*/ 28741 h 772147"/>
                <a:gd name="connsiteX379" fmla="*/ 250090 w 772147"/>
                <a:gd name="connsiteY379" fmla="*/ 27597 h 772147"/>
                <a:gd name="connsiteX380" fmla="*/ 246086 w 772147"/>
                <a:gd name="connsiteY380" fmla="*/ 28169 h 772147"/>
                <a:gd name="connsiteX381" fmla="*/ 245514 w 772147"/>
                <a:gd name="connsiteY381" fmla="*/ 27597 h 772147"/>
                <a:gd name="connsiteX382" fmla="*/ 244942 w 772147"/>
                <a:gd name="connsiteY382" fmla="*/ 26453 h 772147"/>
                <a:gd name="connsiteX383" fmla="*/ 244942 w 772147"/>
                <a:gd name="connsiteY383" fmla="*/ 25309 h 772147"/>
                <a:gd name="connsiteX384" fmla="*/ 244942 w 772147"/>
                <a:gd name="connsiteY384" fmla="*/ 24737 h 772147"/>
                <a:gd name="connsiteX385" fmla="*/ 243798 w 772147"/>
                <a:gd name="connsiteY385" fmla="*/ 24165 h 772147"/>
                <a:gd name="connsiteX386" fmla="*/ 242654 w 772147"/>
                <a:gd name="connsiteY386" fmla="*/ 24165 h 772147"/>
                <a:gd name="connsiteX387" fmla="*/ 240366 w 772147"/>
                <a:gd name="connsiteY387" fmla="*/ 24165 h 772147"/>
                <a:gd name="connsiteX388" fmla="*/ 239223 w 772147"/>
                <a:gd name="connsiteY388" fmla="*/ 24737 h 772147"/>
                <a:gd name="connsiteX389" fmla="*/ 238651 w 772147"/>
                <a:gd name="connsiteY389" fmla="*/ 25881 h 772147"/>
                <a:gd name="connsiteX390" fmla="*/ 238651 w 772147"/>
                <a:gd name="connsiteY390" fmla="*/ 27025 h 772147"/>
                <a:gd name="connsiteX391" fmla="*/ 238651 w 772147"/>
                <a:gd name="connsiteY391" fmla="*/ 27597 h 772147"/>
                <a:gd name="connsiteX392" fmla="*/ 237507 w 772147"/>
                <a:gd name="connsiteY392" fmla="*/ 28169 h 772147"/>
                <a:gd name="connsiteX393" fmla="*/ 236363 w 772147"/>
                <a:gd name="connsiteY393" fmla="*/ 28741 h 772147"/>
                <a:gd name="connsiteX394" fmla="*/ 233503 w 772147"/>
                <a:gd name="connsiteY394" fmla="*/ 29313 h 772147"/>
                <a:gd name="connsiteX395" fmla="*/ 232359 w 772147"/>
                <a:gd name="connsiteY395" fmla="*/ 29313 h 772147"/>
                <a:gd name="connsiteX396" fmla="*/ 230643 w 772147"/>
                <a:gd name="connsiteY396" fmla="*/ 28741 h 772147"/>
                <a:gd name="connsiteX397" fmla="*/ 230071 w 772147"/>
                <a:gd name="connsiteY397" fmla="*/ 28741 h 772147"/>
                <a:gd name="connsiteX398" fmla="*/ 228927 w 772147"/>
                <a:gd name="connsiteY398" fmla="*/ 29313 h 772147"/>
                <a:gd name="connsiteX399" fmla="*/ 228355 w 772147"/>
                <a:gd name="connsiteY399" fmla="*/ 29885 h 772147"/>
                <a:gd name="connsiteX400" fmla="*/ 227784 w 772147"/>
                <a:gd name="connsiteY400" fmla="*/ 30457 h 772147"/>
                <a:gd name="connsiteX401" fmla="*/ 227211 w 772147"/>
                <a:gd name="connsiteY401" fmla="*/ 31029 h 772147"/>
                <a:gd name="connsiteX402" fmla="*/ 222064 w 772147"/>
                <a:gd name="connsiteY402" fmla="*/ 33888 h 772147"/>
                <a:gd name="connsiteX403" fmla="*/ 220920 w 772147"/>
                <a:gd name="connsiteY403" fmla="*/ 35032 h 772147"/>
                <a:gd name="connsiteX404" fmla="*/ 220348 w 772147"/>
                <a:gd name="connsiteY404" fmla="*/ 36176 h 772147"/>
                <a:gd name="connsiteX405" fmla="*/ 220348 w 772147"/>
                <a:gd name="connsiteY405" fmla="*/ 37320 h 772147"/>
                <a:gd name="connsiteX406" fmla="*/ 220348 w 772147"/>
                <a:gd name="connsiteY406" fmla="*/ 38464 h 772147"/>
                <a:gd name="connsiteX407" fmla="*/ 219204 w 772147"/>
                <a:gd name="connsiteY407" fmla="*/ 39036 h 772147"/>
                <a:gd name="connsiteX408" fmla="*/ 216916 w 772147"/>
                <a:gd name="connsiteY408" fmla="*/ 39036 h 772147"/>
                <a:gd name="connsiteX409" fmla="*/ 215772 w 772147"/>
                <a:gd name="connsiteY409" fmla="*/ 39608 h 772147"/>
                <a:gd name="connsiteX410" fmla="*/ 214628 w 772147"/>
                <a:gd name="connsiteY410" fmla="*/ 40180 h 772147"/>
                <a:gd name="connsiteX411" fmla="*/ 212912 w 772147"/>
                <a:gd name="connsiteY411" fmla="*/ 44184 h 772147"/>
                <a:gd name="connsiteX412" fmla="*/ 211197 w 772147"/>
                <a:gd name="connsiteY412" fmla="*/ 45328 h 772147"/>
                <a:gd name="connsiteX413" fmla="*/ 208909 w 772147"/>
                <a:gd name="connsiteY413" fmla="*/ 44184 h 772147"/>
                <a:gd name="connsiteX414" fmla="*/ 208909 w 772147"/>
                <a:gd name="connsiteY414" fmla="*/ 43040 h 772147"/>
                <a:gd name="connsiteX415" fmla="*/ 208909 w 772147"/>
                <a:gd name="connsiteY415" fmla="*/ 42468 h 772147"/>
                <a:gd name="connsiteX416" fmla="*/ 208909 w 772147"/>
                <a:gd name="connsiteY416" fmla="*/ 42468 h 772147"/>
                <a:gd name="connsiteX417" fmla="*/ 208909 w 772147"/>
                <a:gd name="connsiteY417" fmla="*/ 41896 h 772147"/>
                <a:gd name="connsiteX418" fmla="*/ 206621 w 772147"/>
                <a:gd name="connsiteY418" fmla="*/ 44756 h 772147"/>
                <a:gd name="connsiteX419" fmla="*/ 203761 w 772147"/>
                <a:gd name="connsiteY419" fmla="*/ 45900 h 772147"/>
                <a:gd name="connsiteX420" fmla="*/ 202045 w 772147"/>
                <a:gd name="connsiteY420" fmla="*/ 45328 h 772147"/>
                <a:gd name="connsiteX421" fmla="*/ 202617 w 772147"/>
                <a:gd name="connsiteY421" fmla="*/ 41324 h 772147"/>
                <a:gd name="connsiteX422" fmla="*/ 199185 w 772147"/>
                <a:gd name="connsiteY422" fmla="*/ 42468 h 772147"/>
                <a:gd name="connsiteX423" fmla="*/ 193466 w 772147"/>
                <a:gd name="connsiteY423" fmla="*/ 48187 h 772147"/>
                <a:gd name="connsiteX424" fmla="*/ 184314 w 772147"/>
                <a:gd name="connsiteY424" fmla="*/ 55051 h 772147"/>
                <a:gd name="connsiteX425" fmla="*/ 178595 w 772147"/>
                <a:gd name="connsiteY425" fmla="*/ 60771 h 772147"/>
                <a:gd name="connsiteX426" fmla="*/ 176879 w 772147"/>
                <a:gd name="connsiteY426" fmla="*/ 59627 h 772147"/>
                <a:gd name="connsiteX427" fmla="*/ 167728 w 772147"/>
                <a:gd name="connsiteY427" fmla="*/ 64202 h 772147"/>
                <a:gd name="connsiteX428" fmla="*/ 158004 w 772147"/>
                <a:gd name="connsiteY428" fmla="*/ 66490 h 772147"/>
                <a:gd name="connsiteX429" fmla="*/ 130550 w 772147"/>
                <a:gd name="connsiteY429" fmla="*/ 78501 h 772147"/>
                <a:gd name="connsiteX430" fmla="*/ 112247 w 772147"/>
                <a:gd name="connsiteY430" fmla="*/ 82505 h 772147"/>
                <a:gd name="connsiteX431" fmla="*/ 109387 w 772147"/>
                <a:gd name="connsiteY431" fmla="*/ 82505 h 772147"/>
                <a:gd name="connsiteX432" fmla="*/ 101380 w 772147"/>
                <a:gd name="connsiteY432" fmla="*/ 79073 h 772147"/>
                <a:gd name="connsiteX433" fmla="*/ 99664 w 772147"/>
                <a:gd name="connsiteY433" fmla="*/ 78501 h 772147"/>
                <a:gd name="connsiteX434" fmla="*/ 97376 w 772147"/>
                <a:gd name="connsiteY434" fmla="*/ 77357 h 772147"/>
                <a:gd name="connsiteX435" fmla="*/ 93944 w 772147"/>
                <a:gd name="connsiteY435" fmla="*/ 75070 h 772147"/>
                <a:gd name="connsiteX436" fmla="*/ 91085 w 772147"/>
                <a:gd name="connsiteY436" fmla="*/ 72210 h 772147"/>
                <a:gd name="connsiteX437" fmla="*/ 89941 w 772147"/>
                <a:gd name="connsiteY437" fmla="*/ 70494 h 772147"/>
                <a:gd name="connsiteX438" fmla="*/ 88225 w 772147"/>
                <a:gd name="connsiteY438" fmla="*/ 71066 h 772147"/>
                <a:gd name="connsiteX439" fmla="*/ 86509 w 772147"/>
                <a:gd name="connsiteY439" fmla="*/ 72782 h 772147"/>
                <a:gd name="connsiteX440" fmla="*/ 85937 w 772147"/>
                <a:gd name="connsiteY440" fmla="*/ 74498 h 772147"/>
                <a:gd name="connsiteX441" fmla="*/ 84793 w 772147"/>
                <a:gd name="connsiteY441" fmla="*/ 77357 h 772147"/>
                <a:gd name="connsiteX442" fmla="*/ 84221 w 772147"/>
                <a:gd name="connsiteY442" fmla="*/ 77929 h 772147"/>
                <a:gd name="connsiteX443" fmla="*/ 83649 w 772147"/>
                <a:gd name="connsiteY443" fmla="*/ 78501 h 772147"/>
                <a:gd name="connsiteX444" fmla="*/ 81933 w 772147"/>
                <a:gd name="connsiteY444" fmla="*/ 79073 h 772147"/>
                <a:gd name="connsiteX445" fmla="*/ 81361 w 772147"/>
                <a:gd name="connsiteY445" fmla="*/ 79645 h 772147"/>
                <a:gd name="connsiteX446" fmla="*/ 80789 w 772147"/>
                <a:gd name="connsiteY446" fmla="*/ 80217 h 772147"/>
                <a:gd name="connsiteX447" fmla="*/ 80217 w 772147"/>
                <a:gd name="connsiteY447" fmla="*/ 80789 h 772147"/>
                <a:gd name="connsiteX448" fmla="*/ 79645 w 772147"/>
                <a:gd name="connsiteY448" fmla="*/ 81933 h 772147"/>
                <a:gd name="connsiteX449" fmla="*/ 79645 w 772147"/>
                <a:gd name="connsiteY449" fmla="*/ 83077 h 772147"/>
                <a:gd name="connsiteX450" fmla="*/ 79645 w 772147"/>
                <a:gd name="connsiteY450" fmla="*/ 87653 h 772147"/>
                <a:gd name="connsiteX451" fmla="*/ 79645 w 772147"/>
                <a:gd name="connsiteY451" fmla="*/ 88225 h 772147"/>
                <a:gd name="connsiteX452" fmla="*/ 79645 w 772147"/>
                <a:gd name="connsiteY452" fmla="*/ 88797 h 772147"/>
                <a:gd name="connsiteX453" fmla="*/ 79074 w 772147"/>
                <a:gd name="connsiteY453" fmla="*/ 89369 h 772147"/>
                <a:gd name="connsiteX454" fmla="*/ 78501 w 772147"/>
                <a:gd name="connsiteY454" fmla="*/ 89941 h 772147"/>
                <a:gd name="connsiteX455" fmla="*/ 76786 w 772147"/>
                <a:gd name="connsiteY455" fmla="*/ 90513 h 772147"/>
                <a:gd name="connsiteX456" fmla="*/ 74498 w 772147"/>
                <a:gd name="connsiteY456" fmla="*/ 90513 h 772147"/>
                <a:gd name="connsiteX457" fmla="*/ 72210 w 772147"/>
                <a:gd name="connsiteY457" fmla="*/ 90513 h 772147"/>
                <a:gd name="connsiteX458" fmla="*/ 70494 w 772147"/>
                <a:gd name="connsiteY458" fmla="*/ 89941 h 772147"/>
                <a:gd name="connsiteX459" fmla="*/ 69922 w 772147"/>
                <a:gd name="connsiteY459" fmla="*/ 89941 h 772147"/>
                <a:gd name="connsiteX460" fmla="*/ 69922 w 772147"/>
                <a:gd name="connsiteY460" fmla="*/ 90513 h 772147"/>
                <a:gd name="connsiteX461" fmla="*/ 69922 w 772147"/>
                <a:gd name="connsiteY461" fmla="*/ 93944 h 772147"/>
                <a:gd name="connsiteX462" fmla="*/ 70494 w 772147"/>
                <a:gd name="connsiteY462" fmla="*/ 104812 h 772147"/>
                <a:gd name="connsiteX463" fmla="*/ 71066 w 772147"/>
                <a:gd name="connsiteY463" fmla="*/ 115679 h 772147"/>
                <a:gd name="connsiteX464" fmla="*/ 71638 w 772147"/>
                <a:gd name="connsiteY464" fmla="*/ 125974 h 772147"/>
                <a:gd name="connsiteX465" fmla="*/ 72210 w 772147"/>
                <a:gd name="connsiteY465" fmla="*/ 136841 h 772147"/>
                <a:gd name="connsiteX466" fmla="*/ 72782 w 772147"/>
                <a:gd name="connsiteY466" fmla="*/ 147709 h 772147"/>
                <a:gd name="connsiteX467" fmla="*/ 73354 w 772147"/>
                <a:gd name="connsiteY467" fmla="*/ 158576 h 772147"/>
                <a:gd name="connsiteX468" fmla="*/ 73926 w 772147"/>
                <a:gd name="connsiteY468" fmla="*/ 169443 h 772147"/>
                <a:gd name="connsiteX469" fmla="*/ 74498 w 772147"/>
                <a:gd name="connsiteY469" fmla="*/ 180311 h 772147"/>
                <a:gd name="connsiteX470" fmla="*/ 74498 w 772147"/>
                <a:gd name="connsiteY470" fmla="*/ 182598 h 772147"/>
                <a:gd name="connsiteX471" fmla="*/ 74498 w 772147"/>
                <a:gd name="connsiteY471" fmla="*/ 188318 h 772147"/>
                <a:gd name="connsiteX472" fmla="*/ 72210 w 772147"/>
                <a:gd name="connsiteY472" fmla="*/ 188890 h 772147"/>
                <a:gd name="connsiteX473" fmla="*/ 70494 w 772147"/>
                <a:gd name="connsiteY473" fmla="*/ 190034 h 772147"/>
                <a:gd name="connsiteX474" fmla="*/ 68778 w 772147"/>
                <a:gd name="connsiteY474" fmla="*/ 191750 h 772147"/>
                <a:gd name="connsiteX475" fmla="*/ 67634 w 772147"/>
                <a:gd name="connsiteY475" fmla="*/ 194038 h 772147"/>
                <a:gd name="connsiteX476" fmla="*/ 67062 w 772147"/>
                <a:gd name="connsiteY476" fmla="*/ 196325 h 772147"/>
                <a:gd name="connsiteX477" fmla="*/ 65918 w 772147"/>
                <a:gd name="connsiteY477" fmla="*/ 198041 h 772147"/>
                <a:gd name="connsiteX478" fmla="*/ 62487 w 772147"/>
                <a:gd name="connsiteY478" fmla="*/ 198041 h 772147"/>
                <a:gd name="connsiteX479" fmla="*/ 59055 w 772147"/>
                <a:gd name="connsiteY479" fmla="*/ 197469 h 772147"/>
                <a:gd name="connsiteX480" fmla="*/ 56767 w 772147"/>
                <a:gd name="connsiteY480" fmla="*/ 197469 h 772147"/>
                <a:gd name="connsiteX481" fmla="*/ 55051 w 772147"/>
                <a:gd name="connsiteY481" fmla="*/ 199185 h 772147"/>
                <a:gd name="connsiteX482" fmla="*/ 52763 w 772147"/>
                <a:gd name="connsiteY482" fmla="*/ 203761 h 772147"/>
                <a:gd name="connsiteX483" fmla="*/ 51047 w 772147"/>
                <a:gd name="connsiteY483" fmla="*/ 204905 h 772147"/>
                <a:gd name="connsiteX484" fmla="*/ 45900 w 772147"/>
                <a:gd name="connsiteY484" fmla="*/ 205477 h 772147"/>
                <a:gd name="connsiteX485" fmla="*/ 44756 w 772147"/>
                <a:gd name="connsiteY485" fmla="*/ 206049 h 772147"/>
                <a:gd name="connsiteX486" fmla="*/ 43612 w 772147"/>
                <a:gd name="connsiteY486" fmla="*/ 206621 h 772147"/>
                <a:gd name="connsiteX487" fmla="*/ 43040 w 772147"/>
                <a:gd name="connsiteY487" fmla="*/ 207765 h 772147"/>
                <a:gd name="connsiteX488" fmla="*/ 42468 w 772147"/>
                <a:gd name="connsiteY488" fmla="*/ 208337 h 772147"/>
                <a:gd name="connsiteX489" fmla="*/ 42468 w 772147"/>
                <a:gd name="connsiteY489" fmla="*/ 208909 h 772147"/>
                <a:gd name="connsiteX490" fmla="*/ 41324 w 772147"/>
                <a:gd name="connsiteY490" fmla="*/ 211196 h 772147"/>
                <a:gd name="connsiteX491" fmla="*/ 40752 w 772147"/>
                <a:gd name="connsiteY491" fmla="*/ 211768 h 772147"/>
                <a:gd name="connsiteX492" fmla="*/ 39608 w 772147"/>
                <a:gd name="connsiteY492" fmla="*/ 212340 h 772147"/>
                <a:gd name="connsiteX493" fmla="*/ 36176 w 772147"/>
                <a:gd name="connsiteY493" fmla="*/ 212912 h 772147"/>
                <a:gd name="connsiteX494" fmla="*/ 29313 w 772147"/>
                <a:gd name="connsiteY494" fmla="*/ 217488 h 772147"/>
                <a:gd name="connsiteX495" fmla="*/ 27025 w 772147"/>
                <a:gd name="connsiteY495" fmla="*/ 218060 h 772147"/>
                <a:gd name="connsiteX496" fmla="*/ 23021 w 772147"/>
                <a:gd name="connsiteY496" fmla="*/ 220348 h 772147"/>
                <a:gd name="connsiteX497" fmla="*/ 19589 w 772147"/>
                <a:gd name="connsiteY497" fmla="*/ 224924 h 772147"/>
                <a:gd name="connsiteX498" fmla="*/ 15014 w 772147"/>
                <a:gd name="connsiteY498" fmla="*/ 234647 h 772147"/>
                <a:gd name="connsiteX499" fmla="*/ 16158 w 772147"/>
                <a:gd name="connsiteY499" fmla="*/ 239223 h 772147"/>
                <a:gd name="connsiteX500" fmla="*/ 12726 w 772147"/>
                <a:gd name="connsiteY500" fmla="*/ 244370 h 772147"/>
                <a:gd name="connsiteX501" fmla="*/ 2431 w 772147"/>
                <a:gd name="connsiteY501" fmla="*/ 255238 h 772147"/>
                <a:gd name="connsiteX502" fmla="*/ 1287 w 772147"/>
                <a:gd name="connsiteY502" fmla="*/ 257525 h 772147"/>
                <a:gd name="connsiteX503" fmla="*/ 1287 w 772147"/>
                <a:gd name="connsiteY503" fmla="*/ 260385 h 772147"/>
                <a:gd name="connsiteX504" fmla="*/ 1287 w 772147"/>
                <a:gd name="connsiteY504" fmla="*/ 273540 h 772147"/>
                <a:gd name="connsiteX505" fmla="*/ 4146 w 772147"/>
                <a:gd name="connsiteY505" fmla="*/ 279260 h 772147"/>
                <a:gd name="connsiteX506" fmla="*/ 9866 w 772147"/>
                <a:gd name="connsiteY506" fmla="*/ 280404 h 772147"/>
                <a:gd name="connsiteX507" fmla="*/ 16158 w 772147"/>
                <a:gd name="connsiteY507" fmla="*/ 279832 h 772147"/>
                <a:gd name="connsiteX508" fmla="*/ 21305 w 772147"/>
                <a:gd name="connsiteY508" fmla="*/ 280976 h 772147"/>
                <a:gd name="connsiteX509" fmla="*/ 23021 w 772147"/>
                <a:gd name="connsiteY509" fmla="*/ 283264 h 772147"/>
                <a:gd name="connsiteX510" fmla="*/ 25309 w 772147"/>
                <a:gd name="connsiteY510" fmla="*/ 289555 h 772147"/>
                <a:gd name="connsiteX511" fmla="*/ 26453 w 772147"/>
                <a:gd name="connsiteY511" fmla="*/ 291843 h 772147"/>
                <a:gd name="connsiteX512" fmla="*/ 28741 w 772147"/>
                <a:gd name="connsiteY512" fmla="*/ 294703 h 772147"/>
                <a:gd name="connsiteX513" fmla="*/ 31029 w 772147"/>
                <a:gd name="connsiteY513" fmla="*/ 296991 h 772147"/>
                <a:gd name="connsiteX514" fmla="*/ 32744 w 772147"/>
                <a:gd name="connsiteY514" fmla="*/ 299279 h 772147"/>
                <a:gd name="connsiteX515" fmla="*/ 33317 w 772147"/>
                <a:gd name="connsiteY515" fmla="*/ 302710 h 772147"/>
                <a:gd name="connsiteX516" fmla="*/ 33317 w 772147"/>
                <a:gd name="connsiteY516" fmla="*/ 305570 h 772147"/>
                <a:gd name="connsiteX517" fmla="*/ 29885 w 772147"/>
                <a:gd name="connsiteY517" fmla="*/ 311862 h 772147"/>
                <a:gd name="connsiteX518" fmla="*/ 29313 w 772147"/>
                <a:gd name="connsiteY518" fmla="*/ 315865 h 772147"/>
                <a:gd name="connsiteX519" fmla="*/ 28741 w 772147"/>
                <a:gd name="connsiteY519" fmla="*/ 318725 h 772147"/>
                <a:gd name="connsiteX520" fmla="*/ 27025 w 772147"/>
                <a:gd name="connsiteY520" fmla="*/ 321013 h 772147"/>
                <a:gd name="connsiteX521" fmla="*/ 25309 w 772147"/>
                <a:gd name="connsiteY521" fmla="*/ 322729 h 772147"/>
                <a:gd name="connsiteX522" fmla="*/ 23593 w 772147"/>
                <a:gd name="connsiteY522" fmla="*/ 325017 h 772147"/>
                <a:gd name="connsiteX523" fmla="*/ 22449 w 772147"/>
                <a:gd name="connsiteY523" fmla="*/ 327877 h 772147"/>
                <a:gd name="connsiteX524" fmla="*/ 22449 w 772147"/>
                <a:gd name="connsiteY524" fmla="*/ 330736 h 772147"/>
                <a:gd name="connsiteX525" fmla="*/ 23021 w 772147"/>
                <a:gd name="connsiteY525" fmla="*/ 338172 h 772147"/>
                <a:gd name="connsiteX526" fmla="*/ 22449 w 772147"/>
                <a:gd name="connsiteY526" fmla="*/ 341604 h 772147"/>
                <a:gd name="connsiteX527" fmla="*/ 22449 w 772147"/>
                <a:gd name="connsiteY527" fmla="*/ 343320 h 772147"/>
                <a:gd name="connsiteX528" fmla="*/ 23021 w 772147"/>
                <a:gd name="connsiteY528" fmla="*/ 344463 h 772147"/>
                <a:gd name="connsiteX529" fmla="*/ 25881 w 772147"/>
                <a:gd name="connsiteY529" fmla="*/ 350183 h 772147"/>
                <a:gd name="connsiteX530" fmla="*/ 26453 w 772147"/>
                <a:gd name="connsiteY530" fmla="*/ 354187 h 772147"/>
                <a:gd name="connsiteX531" fmla="*/ 25881 w 772147"/>
                <a:gd name="connsiteY531" fmla="*/ 357619 h 772147"/>
                <a:gd name="connsiteX532" fmla="*/ 24165 w 772147"/>
                <a:gd name="connsiteY532" fmla="*/ 359906 h 772147"/>
                <a:gd name="connsiteX533" fmla="*/ 21877 w 772147"/>
                <a:gd name="connsiteY533" fmla="*/ 361050 h 772147"/>
                <a:gd name="connsiteX534" fmla="*/ 20161 w 772147"/>
                <a:gd name="connsiteY534" fmla="*/ 362766 h 772147"/>
                <a:gd name="connsiteX535" fmla="*/ 21305 w 772147"/>
                <a:gd name="connsiteY535" fmla="*/ 366198 h 772147"/>
                <a:gd name="connsiteX536" fmla="*/ 24737 w 772147"/>
                <a:gd name="connsiteY536" fmla="*/ 373634 h 772147"/>
                <a:gd name="connsiteX537" fmla="*/ 26453 w 772147"/>
                <a:gd name="connsiteY537" fmla="*/ 381069 h 772147"/>
                <a:gd name="connsiteX538" fmla="*/ 27597 w 772147"/>
                <a:gd name="connsiteY538" fmla="*/ 388504 h 772147"/>
                <a:gd name="connsiteX539" fmla="*/ 27025 w 772147"/>
                <a:gd name="connsiteY539" fmla="*/ 389648 h 772147"/>
                <a:gd name="connsiteX540" fmla="*/ 25309 w 772147"/>
                <a:gd name="connsiteY540" fmla="*/ 392508 h 772147"/>
                <a:gd name="connsiteX541" fmla="*/ 25309 w 772147"/>
                <a:gd name="connsiteY541" fmla="*/ 394224 h 772147"/>
                <a:gd name="connsiteX542" fmla="*/ 26453 w 772147"/>
                <a:gd name="connsiteY542" fmla="*/ 399372 h 772147"/>
                <a:gd name="connsiteX543" fmla="*/ 26453 w 772147"/>
                <a:gd name="connsiteY543" fmla="*/ 401660 h 772147"/>
                <a:gd name="connsiteX544" fmla="*/ 25881 w 772147"/>
                <a:gd name="connsiteY544" fmla="*/ 406235 h 772147"/>
                <a:gd name="connsiteX545" fmla="*/ 21305 w 772147"/>
                <a:gd name="connsiteY545" fmla="*/ 417103 h 772147"/>
                <a:gd name="connsiteX546" fmla="*/ 24737 w 772147"/>
                <a:gd name="connsiteY546" fmla="*/ 419962 h 772147"/>
                <a:gd name="connsiteX547" fmla="*/ 33317 w 772147"/>
                <a:gd name="connsiteY547" fmla="*/ 423966 h 772147"/>
                <a:gd name="connsiteX548" fmla="*/ 43040 w 772147"/>
                <a:gd name="connsiteY548" fmla="*/ 431974 h 772147"/>
                <a:gd name="connsiteX549" fmla="*/ 45328 w 772147"/>
                <a:gd name="connsiteY549" fmla="*/ 433117 h 772147"/>
                <a:gd name="connsiteX550" fmla="*/ 46472 w 772147"/>
                <a:gd name="connsiteY550" fmla="*/ 434261 h 772147"/>
                <a:gd name="connsiteX551" fmla="*/ 47044 w 772147"/>
                <a:gd name="connsiteY551" fmla="*/ 435977 h 772147"/>
                <a:gd name="connsiteX552" fmla="*/ 47616 w 772147"/>
                <a:gd name="connsiteY552" fmla="*/ 437121 h 772147"/>
                <a:gd name="connsiteX553" fmla="*/ 53335 w 772147"/>
                <a:gd name="connsiteY553" fmla="*/ 439981 h 772147"/>
                <a:gd name="connsiteX554" fmla="*/ 73354 w 772147"/>
                <a:gd name="connsiteY554" fmla="*/ 441697 h 772147"/>
                <a:gd name="connsiteX555" fmla="*/ 77930 w 772147"/>
                <a:gd name="connsiteY555" fmla="*/ 442841 h 772147"/>
                <a:gd name="connsiteX556" fmla="*/ 82505 w 772147"/>
                <a:gd name="connsiteY556" fmla="*/ 445701 h 772147"/>
                <a:gd name="connsiteX557" fmla="*/ 86509 w 772147"/>
                <a:gd name="connsiteY557" fmla="*/ 449704 h 772147"/>
                <a:gd name="connsiteX558" fmla="*/ 90513 w 772147"/>
                <a:gd name="connsiteY558" fmla="*/ 457140 h 772147"/>
                <a:gd name="connsiteX559" fmla="*/ 91656 w 772147"/>
                <a:gd name="connsiteY559" fmla="*/ 458856 h 772147"/>
                <a:gd name="connsiteX560" fmla="*/ 92800 w 772147"/>
                <a:gd name="connsiteY560" fmla="*/ 460000 h 772147"/>
                <a:gd name="connsiteX561" fmla="*/ 94516 w 772147"/>
                <a:gd name="connsiteY561" fmla="*/ 460572 h 772147"/>
                <a:gd name="connsiteX562" fmla="*/ 109959 w 772147"/>
                <a:gd name="connsiteY562" fmla="*/ 462288 h 772147"/>
                <a:gd name="connsiteX563" fmla="*/ 116823 w 772147"/>
                <a:gd name="connsiteY563" fmla="*/ 464003 h 772147"/>
                <a:gd name="connsiteX564" fmla="*/ 137986 w 772147"/>
                <a:gd name="connsiteY564" fmla="*/ 480018 h 772147"/>
                <a:gd name="connsiteX565" fmla="*/ 143705 w 772147"/>
                <a:gd name="connsiteY565" fmla="*/ 487454 h 772147"/>
                <a:gd name="connsiteX566" fmla="*/ 154572 w 772147"/>
                <a:gd name="connsiteY566" fmla="*/ 504613 h 772147"/>
                <a:gd name="connsiteX567" fmla="*/ 157432 w 772147"/>
                <a:gd name="connsiteY567" fmla="*/ 507472 h 772147"/>
                <a:gd name="connsiteX568" fmla="*/ 162580 w 772147"/>
                <a:gd name="connsiteY568" fmla="*/ 509188 h 772147"/>
                <a:gd name="connsiteX569" fmla="*/ 178595 w 772147"/>
                <a:gd name="connsiteY569" fmla="*/ 521200 h 772147"/>
                <a:gd name="connsiteX570" fmla="*/ 180310 w 772147"/>
                <a:gd name="connsiteY570" fmla="*/ 521771 h 772147"/>
                <a:gd name="connsiteX571" fmla="*/ 182027 w 772147"/>
                <a:gd name="connsiteY571" fmla="*/ 521771 h 772147"/>
                <a:gd name="connsiteX572" fmla="*/ 194610 w 772147"/>
                <a:gd name="connsiteY572" fmla="*/ 520628 h 772147"/>
                <a:gd name="connsiteX573" fmla="*/ 195182 w 772147"/>
                <a:gd name="connsiteY573" fmla="*/ 520628 h 772147"/>
                <a:gd name="connsiteX574" fmla="*/ 203189 w 772147"/>
                <a:gd name="connsiteY574" fmla="*/ 525775 h 772147"/>
                <a:gd name="connsiteX575" fmla="*/ 204333 w 772147"/>
                <a:gd name="connsiteY575" fmla="*/ 526347 h 772147"/>
                <a:gd name="connsiteX576" fmla="*/ 205477 w 772147"/>
                <a:gd name="connsiteY576" fmla="*/ 526347 h 772147"/>
                <a:gd name="connsiteX577" fmla="*/ 210053 w 772147"/>
                <a:gd name="connsiteY577" fmla="*/ 526347 h 772147"/>
                <a:gd name="connsiteX578" fmla="*/ 211768 w 772147"/>
                <a:gd name="connsiteY578" fmla="*/ 526919 h 772147"/>
                <a:gd name="connsiteX579" fmla="*/ 212912 w 772147"/>
                <a:gd name="connsiteY579" fmla="*/ 527491 h 772147"/>
                <a:gd name="connsiteX580" fmla="*/ 213485 w 772147"/>
                <a:gd name="connsiteY580" fmla="*/ 528635 h 772147"/>
                <a:gd name="connsiteX581" fmla="*/ 214056 w 772147"/>
                <a:gd name="connsiteY581" fmla="*/ 529779 h 772147"/>
                <a:gd name="connsiteX582" fmla="*/ 214628 w 772147"/>
                <a:gd name="connsiteY582" fmla="*/ 530923 h 772147"/>
                <a:gd name="connsiteX583" fmla="*/ 215772 w 772147"/>
                <a:gd name="connsiteY583" fmla="*/ 533211 h 772147"/>
                <a:gd name="connsiteX584" fmla="*/ 219204 w 772147"/>
                <a:gd name="connsiteY584" fmla="*/ 536642 h 772147"/>
                <a:gd name="connsiteX585" fmla="*/ 220348 w 772147"/>
                <a:gd name="connsiteY585" fmla="*/ 538930 h 772147"/>
                <a:gd name="connsiteX586" fmla="*/ 226067 w 772147"/>
                <a:gd name="connsiteY586" fmla="*/ 540646 h 772147"/>
                <a:gd name="connsiteX587" fmla="*/ 227784 w 772147"/>
                <a:gd name="connsiteY587" fmla="*/ 541790 h 772147"/>
                <a:gd name="connsiteX588" fmla="*/ 228927 w 772147"/>
                <a:gd name="connsiteY588" fmla="*/ 542934 h 772147"/>
                <a:gd name="connsiteX589" fmla="*/ 230071 w 772147"/>
                <a:gd name="connsiteY589" fmla="*/ 544650 h 772147"/>
                <a:gd name="connsiteX590" fmla="*/ 230643 w 772147"/>
                <a:gd name="connsiteY590" fmla="*/ 546366 h 772147"/>
                <a:gd name="connsiteX591" fmla="*/ 231787 w 772147"/>
                <a:gd name="connsiteY591" fmla="*/ 550370 h 772147"/>
                <a:gd name="connsiteX592" fmla="*/ 232359 w 772147"/>
                <a:gd name="connsiteY592" fmla="*/ 554373 h 772147"/>
                <a:gd name="connsiteX593" fmla="*/ 232359 w 772147"/>
                <a:gd name="connsiteY593" fmla="*/ 559521 h 772147"/>
                <a:gd name="connsiteX594" fmla="*/ 232359 w 772147"/>
                <a:gd name="connsiteY594" fmla="*/ 561237 h 772147"/>
                <a:gd name="connsiteX595" fmla="*/ 232931 w 772147"/>
                <a:gd name="connsiteY595" fmla="*/ 562381 h 772147"/>
                <a:gd name="connsiteX596" fmla="*/ 233503 w 772147"/>
                <a:gd name="connsiteY596" fmla="*/ 563525 h 772147"/>
                <a:gd name="connsiteX597" fmla="*/ 234075 w 772147"/>
                <a:gd name="connsiteY597" fmla="*/ 564669 h 772147"/>
                <a:gd name="connsiteX598" fmla="*/ 235791 w 772147"/>
                <a:gd name="connsiteY598" fmla="*/ 566385 h 772147"/>
                <a:gd name="connsiteX599" fmla="*/ 236935 w 772147"/>
                <a:gd name="connsiteY599" fmla="*/ 567529 h 772147"/>
                <a:gd name="connsiteX600" fmla="*/ 237507 w 772147"/>
                <a:gd name="connsiteY600" fmla="*/ 569244 h 772147"/>
                <a:gd name="connsiteX601" fmla="*/ 238079 w 772147"/>
                <a:gd name="connsiteY601" fmla="*/ 572676 h 772147"/>
                <a:gd name="connsiteX602" fmla="*/ 238079 w 772147"/>
                <a:gd name="connsiteY602" fmla="*/ 576108 h 772147"/>
                <a:gd name="connsiteX603" fmla="*/ 236935 w 772147"/>
                <a:gd name="connsiteY603" fmla="*/ 585259 h 772147"/>
                <a:gd name="connsiteX604" fmla="*/ 236935 w 772147"/>
                <a:gd name="connsiteY604" fmla="*/ 586975 h 772147"/>
                <a:gd name="connsiteX605" fmla="*/ 238079 w 772147"/>
                <a:gd name="connsiteY605" fmla="*/ 591551 h 772147"/>
                <a:gd name="connsiteX606" fmla="*/ 238079 w 772147"/>
                <a:gd name="connsiteY606" fmla="*/ 593267 h 772147"/>
                <a:gd name="connsiteX607" fmla="*/ 238079 w 772147"/>
                <a:gd name="connsiteY607" fmla="*/ 598414 h 772147"/>
                <a:gd name="connsiteX608" fmla="*/ 238079 w 772147"/>
                <a:gd name="connsiteY608" fmla="*/ 600702 h 772147"/>
                <a:gd name="connsiteX609" fmla="*/ 239223 w 772147"/>
                <a:gd name="connsiteY609" fmla="*/ 605278 h 772147"/>
                <a:gd name="connsiteX610" fmla="*/ 239795 w 772147"/>
                <a:gd name="connsiteY610" fmla="*/ 607566 h 772147"/>
                <a:gd name="connsiteX611" fmla="*/ 239795 w 772147"/>
                <a:gd name="connsiteY611" fmla="*/ 609854 h 772147"/>
                <a:gd name="connsiteX612" fmla="*/ 239223 w 772147"/>
                <a:gd name="connsiteY612" fmla="*/ 613857 h 772147"/>
                <a:gd name="connsiteX613" fmla="*/ 239223 w 772147"/>
                <a:gd name="connsiteY613" fmla="*/ 613857 h 772147"/>
                <a:gd name="connsiteX614" fmla="*/ 239223 w 772147"/>
                <a:gd name="connsiteY614" fmla="*/ 616145 h 772147"/>
                <a:gd name="connsiteX615" fmla="*/ 239223 w 772147"/>
                <a:gd name="connsiteY615" fmla="*/ 618433 h 772147"/>
                <a:gd name="connsiteX616" fmla="*/ 239795 w 772147"/>
                <a:gd name="connsiteY616" fmla="*/ 620149 h 772147"/>
                <a:gd name="connsiteX617" fmla="*/ 240366 w 772147"/>
                <a:gd name="connsiteY617" fmla="*/ 621865 h 772147"/>
                <a:gd name="connsiteX618" fmla="*/ 242654 w 772147"/>
                <a:gd name="connsiteY618" fmla="*/ 625296 h 772147"/>
                <a:gd name="connsiteX619" fmla="*/ 243226 w 772147"/>
                <a:gd name="connsiteY619" fmla="*/ 627012 h 772147"/>
                <a:gd name="connsiteX620" fmla="*/ 243798 w 772147"/>
                <a:gd name="connsiteY620" fmla="*/ 628728 h 772147"/>
                <a:gd name="connsiteX621" fmla="*/ 244942 w 772147"/>
                <a:gd name="connsiteY621" fmla="*/ 633304 h 772147"/>
                <a:gd name="connsiteX622" fmla="*/ 246086 w 772147"/>
                <a:gd name="connsiteY622" fmla="*/ 635020 h 772147"/>
                <a:gd name="connsiteX623" fmla="*/ 247802 w 772147"/>
                <a:gd name="connsiteY623" fmla="*/ 636164 h 772147"/>
                <a:gd name="connsiteX624" fmla="*/ 259241 w 772147"/>
                <a:gd name="connsiteY624" fmla="*/ 639596 h 772147"/>
                <a:gd name="connsiteX625" fmla="*/ 262673 w 772147"/>
                <a:gd name="connsiteY625" fmla="*/ 643027 h 772147"/>
                <a:gd name="connsiteX626" fmla="*/ 263245 w 772147"/>
                <a:gd name="connsiteY626" fmla="*/ 649319 h 772147"/>
                <a:gd name="connsiteX627" fmla="*/ 260957 w 772147"/>
                <a:gd name="connsiteY627" fmla="*/ 654467 h 772147"/>
                <a:gd name="connsiteX628" fmla="*/ 254665 w 772147"/>
                <a:gd name="connsiteY628" fmla="*/ 664190 h 772147"/>
                <a:gd name="connsiteX629" fmla="*/ 253522 w 772147"/>
                <a:gd name="connsiteY629" fmla="*/ 670482 h 772147"/>
                <a:gd name="connsiteX630" fmla="*/ 255238 w 772147"/>
                <a:gd name="connsiteY630" fmla="*/ 682493 h 772147"/>
                <a:gd name="connsiteX631" fmla="*/ 256382 w 772147"/>
                <a:gd name="connsiteY631" fmla="*/ 688212 h 772147"/>
                <a:gd name="connsiteX632" fmla="*/ 256953 w 772147"/>
                <a:gd name="connsiteY632" fmla="*/ 694504 h 772147"/>
                <a:gd name="connsiteX633" fmla="*/ 257525 w 772147"/>
                <a:gd name="connsiteY633" fmla="*/ 696220 h 772147"/>
                <a:gd name="connsiteX634" fmla="*/ 258097 w 772147"/>
                <a:gd name="connsiteY634" fmla="*/ 697936 h 772147"/>
                <a:gd name="connsiteX635" fmla="*/ 258669 w 772147"/>
                <a:gd name="connsiteY635" fmla="*/ 705943 h 772147"/>
                <a:gd name="connsiteX636" fmla="*/ 259813 w 772147"/>
                <a:gd name="connsiteY636" fmla="*/ 709947 h 772147"/>
                <a:gd name="connsiteX637" fmla="*/ 261529 w 772147"/>
                <a:gd name="connsiteY637" fmla="*/ 712807 h 772147"/>
                <a:gd name="connsiteX638" fmla="*/ 265533 w 772147"/>
                <a:gd name="connsiteY638" fmla="*/ 716810 h 772147"/>
                <a:gd name="connsiteX639" fmla="*/ 267249 w 772147"/>
                <a:gd name="connsiteY639" fmla="*/ 719098 h 772147"/>
                <a:gd name="connsiteX640" fmla="*/ 268393 w 772147"/>
                <a:gd name="connsiteY640" fmla="*/ 721958 h 772147"/>
                <a:gd name="connsiteX641" fmla="*/ 269537 w 772147"/>
                <a:gd name="connsiteY641" fmla="*/ 729394 h 772147"/>
                <a:gd name="connsiteX642" fmla="*/ 270108 w 772147"/>
                <a:gd name="connsiteY642" fmla="*/ 732253 h 772147"/>
                <a:gd name="connsiteX643" fmla="*/ 275256 w 772147"/>
                <a:gd name="connsiteY643" fmla="*/ 740261 h 772147"/>
                <a:gd name="connsiteX644" fmla="*/ 276972 w 772147"/>
                <a:gd name="connsiteY644" fmla="*/ 742549 h 772147"/>
                <a:gd name="connsiteX645" fmla="*/ 280404 w 772147"/>
                <a:gd name="connsiteY645" fmla="*/ 744265 h 772147"/>
                <a:gd name="connsiteX646" fmla="*/ 286123 w 772147"/>
                <a:gd name="connsiteY646" fmla="*/ 745980 h 772147"/>
                <a:gd name="connsiteX647" fmla="*/ 309002 w 772147"/>
                <a:gd name="connsiteY647" fmla="*/ 748268 h 772147"/>
                <a:gd name="connsiteX648" fmla="*/ 315294 w 772147"/>
                <a:gd name="connsiteY648" fmla="*/ 749984 h 772147"/>
                <a:gd name="connsiteX649" fmla="*/ 318153 w 772147"/>
                <a:gd name="connsiteY649" fmla="*/ 749984 h 772147"/>
                <a:gd name="connsiteX650" fmla="*/ 321585 w 772147"/>
                <a:gd name="connsiteY650" fmla="*/ 750556 h 772147"/>
                <a:gd name="connsiteX651" fmla="*/ 323873 w 772147"/>
                <a:gd name="connsiteY651" fmla="*/ 752844 h 772147"/>
                <a:gd name="connsiteX652" fmla="*/ 326733 w 772147"/>
                <a:gd name="connsiteY652" fmla="*/ 759707 h 772147"/>
                <a:gd name="connsiteX653" fmla="*/ 327877 w 772147"/>
                <a:gd name="connsiteY653" fmla="*/ 761423 h 772147"/>
                <a:gd name="connsiteX654" fmla="*/ 331880 w 772147"/>
                <a:gd name="connsiteY654" fmla="*/ 765999 h 772147"/>
                <a:gd name="connsiteX655" fmla="*/ 333024 w 772147"/>
                <a:gd name="connsiteY655" fmla="*/ 768287 h 772147"/>
                <a:gd name="connsiteX656" fmla="*/ 333024 w 772147"/>
                <a:gd name="connsiteY656" fmla="*/ 770003 h 772147"/>
                <a:gd name="connsiteX657" fmla="*/ 331880 w 772147"/>
                <a:gd name="connsiteY657" fmla="*/ 774006 h 772147"/>
                <a:gd name="connsiteX658" fmla="*/ 331880 w 772147"/>
                <a:gd name="connsiteY658" fmla="*/ 774006 h 772147"/>
                <a:gd name="connsiteX659" fmla="*/ 331880 w 772147"/>
                <a:gd name="connsiteY659" fmla="*/ 774006 h 772147"/>
                <a:gd name="connsiteX660" fmla="*/ 331880 w 772147"/>
                <a:gd name="connsiteY660" fmla="*/ 774006 h 772147"/>
                <a:gd name="connsiteX661" fmla="*/ 331880 w 772147"/>
                <a:gd name="connsiteY661" fmla="*/ 774006 h 772147"/>
                <a:gd name="connsiteX662" fmla="*/ 331880 w 772147"/>
                <a:gd name="connsiteY662" fmla="*/ 774006 h 772147"/>
                <a:gd name="connsiteX663" fmla="*/ 331880 w 772147"/>
                <a:gd name="connsiteY663" fmla="*/ 774006 h 772147"/>
                <a:gd name="connsiteX664" fmla="*/ 331880 w 772147"/>
                <a:gd name="connsiteY664" fmla="*/ 774006 h 772147"/>
                <a:gd name="connsiteX665" fmla="*/ 331880 w 772147"/>
                <a:gd name="connsiteY665" fmla="*/ 774006 h 772147"/>
                <a:gd name="connsiteX666" fmla="*/ 331880 w 772147"/>
                <a:gd name="connsiteY666" fmla="*/ 774006 h 772147"/>
                <a:gd name="connsiteX667" fmla="*/ 331880 w 772147"/>
                <a:gd name="connsiteY667" fmla="*/ 774006 h 772147"/>
                <a:gd name="connsiteX668" fmla="*/ 331880 w 772147"/>
                <a:gd name="connsiteY668" fmla="*/ 774006 h 772147"/>
                <a:gd name="connsiteX669" fmla="*/ 331880 w 772147"/>
                <a:gd name="connsiteY669" fmla="*/ 774006 h 772147"/>
                <a:gd name="connsiteX670" fmla="*/ 331880 w 772147"/>
                <a:gd name="connsiteY670" fmla="*/ 774006 h 772147"/>
                <a:gd name="connsiteX671" fmla="*/ 331880 w 772147"/>
                <a:gd name="connsiteY671" fmla="*/ 774006 h 772147"/>
                <a:gd name="connsiteX672" fmla="*/ 355331 w 772147"/>
                <a:gd name="connsiteY672" fmla="*/ 772291 h 772147"/>
                <a:gd name="connsiteX673" fmla="*/ 378781 w 772147"/>
                <a:gd name="connsiteY673" fmla="*/ 770575 h 772147"/>
                <a:gd name="connsiteX674" fmla="*/ 402232 w 772147"/>
                <a:gd name="connsiteY674" fmla="*/ 768859 h 772147"/>
                <a:gd name="connsiteX675" fmla="*/ 425682 w 772147"/>
                <a:gd name="connsiteY675" fmla="*/ 767143 h 772147"/>
                <a:gd name="connsiteX676" fmla="*/ 449132 w 772147"/>
                <a:gd name="connsiteY676" fmla="*/ 765427 h 772147"/>
                <a:gd name="connsiteX677" fmla="*/ 472583 w 772147"/>
                <a:gd name="connsiteY677" fmla="*/ 763711 h 772147"/>
                <a:gd name="connsiteX678" fmla="*/ 496033 w 772147"/>
                <a:gd name="connsiteY678" fmla="*/ 761423 h 772147"/>
                <a:gd name="connsiteX679" fmla="*/ 519484 w 772147"/>
                <a:gd name="connsiteY679" fmla="*/ 759707 h 772147"/>
                <a:gd name="connsiteX680" fmla="*/ 542934 w 772147"/>
                <a:gd name="connsiteY680" fmla="*/ 757420 h 772147"/>
                <a:gd name="connsiteX681" fmla="*/ 566384 w 772147"/>
                <a:gd name="connsiteY681" fmla="*/ 755132 h 772147"/>
                <a:gd name="connsiteX682" fmla="*/ 589835 w 772147"/>
                <a:gd name="connsiteY682" fmla="*/ 752844 h 772147"/>
                <a:gd name="connsiteX683" fmla="*/ 613285 w 772147"/>
                <a:gd name="connsiteY683" fmla="*/ 750556 h 772147"/>
                <a:gd name="connsiteX684" fmla="*/ 636736 w 772147"/>
                <a:gd name="connsiteY684" fmla="*/ 748268 h 772147"/>
                <a:gd name="connsiteX685" fmla="*/ 660186 w 772147"/>
                <a:gd name="connsiteY685" fmla="*/ 745980 h 772147"/>
                <a:gd name="connsiteX686" fmla="*/ 683637 w 772147"/>
                <a:gd name="connsiteY686" fmla="*/ 743693 h 772147"/>
                <a:gd name="connsiteX687" fmla="*/ 706515 w 772147"/>
                <a:gd name="connsiteY687" fmla="*/ 741405 h 772147"/>
                <a:gd name="connsiteX688" fmla="*/ 704227 w 772147"/>
                <a:gd name="connsiteY688" fmla="*/ 728250 h 772147"/>
                <a:gd name="connsiteX689" fmla="*/ 704227 w 772147"/>
                <a:gd name="connsiteY689" fmla="*/ 726534 h 772147"/>
                <a:gd name="connsiteX690" fmla="*/ 704799 w 772147"/>
                <a:gd name="connsiteY690" fmla="*/ 724818 h 772147"/>
                <a:gd name="connsiteX691" fmla="*/ 704799 w 772147"/>
                <a:gd name="connsiteY691" fmla="*/ 723102 h 772147"/>
                <a:gd name="connsiteX692" fmla="*/ 703655 w 772147"/>
                <a:gd name="connsiteY692" fmla="*/ 720242 h 772147"/>
                <a:gd name="connsiteX693" fmla="*/ 703083 w 772147"/>
                <a:gd name="connsiteY693" fmla="*/ 720814 h 772147"/>
                <a:gd name="connsiteX694" fmla="*/ 703083 w 772147"/>
                <a:gd name="connsiteY694" fmla="*/ 718526 h 772147"/>
                <a:gd name="connsiteX695" fmla="*/ 703083 w 772147"/>
                <a:gd name="connsiteY695" fmla="*/ 716810 h 772147"/>
                <a:gd name="connsiteX696" fmla="*/ 703655 w 772147"/>
                <a:gd name="connsiteY696" fmla="*/ 713379 h 772147"/>
                <a:gd name="connsiteX697" fmla="*/ 705943 w 772147"/>
                <a:gd name="connsiteY697" fmla="*/ 707659 h 772147"/>
                <a:gd name="connsiteX698" fmla="*/ 705943 w 772147"/>
                <a:gd name="connsiteY698" fmla="*/ 696220 h 772147"/>
                <a:gd name="connsiteX699" fmla="*/ 705371 w 772147"/>
                <a:gd name="connsiteY699" fmla="*/ 693360 h 772147"/>
                <a:gd name="connsiteX700" fmla="*/ 703655 w 772147"/>
                <a:gd name="connsiteY700" fmla="*/ 689928 h 772147"/>
                <a:gd name="connsiteX701" fmla="*/ 697364 w 772147"/>
                <a:gd name="connsiteY701" fmla="*/ 683637 h 772147"/>
                <a:gd name="connsiteX702" fmla="*/ 695648 w 772147"/>
                <a:gd name="connsiteY702" fmla="*/ 681349 h 772147"/>
                <a:gd name="connsiteX703" fmla="*/ 695076 w 772147"/>
                <a:gd name="connsiteY703" fmla="*/ 679633 h 772147"/>
                <a:gd name="connsiteX704" fmla="*/ 693360 w 772147"/>
                <a:gd name="connsiteY704" fmla="*/ 665906 h 772147"/>
                <a:gd name="connsiteX705" fmla="*/ 692216 w 772147"/>
                <a:gd name="connsiteY705" fmla="*/ 661902 h 772147"/>
                <a:gd name="connsiteX706" fmla="*/ 689356 w 772147"/>
                <a:gd name="connsiteY706" fmla="*/ 658470 h 772147"/>
                <a:gd name="connsiteX707" fmla="*/ 685353 w 772147"/>
                <a:gd name="connsiteY707" fmla="*/ 657898 h 772147"/>
                <a:gd name="connsiteX708" fmla="*/ 684209 w 772147"/>
                <a:gd name="connsiteY708" fmla="*/ 655611 h 772147"/>
                <a:gd name="connsiteX709" fmla="*/ 684781 w 772147"/>
                <a:gd name="connsiteY709" fmla="*/ 652751 h 772147"/>
                <a:gd name="connsiteX710" fmla="*/ 686496 w 772147"/>
                <a:gd name="connsiteY710" fmla="*/ 646459 h 772147"/>
                <a:gd name="connsiteX711" fmla="*/ 686496 w 772147"/>
                <a:gd name="connsiteY711" fmla="*/ 644743 h 772147"/>
                <a:gd name="connsiteX712" fmla="*/ 686496 w 772147"/>
                <a:gd name="connsiteY712" fmla="*/ 642455 h 772147"/>
                <a:gd name="connsiteX713" fmla="*/ 685925 w 772147"/>
                <a:gd name="connsiteY713" fmla="*/ 641311 h 772147"/>
                <a:gd name="connsiteX714" fmla="*/ 683065 w 772147"/>
                <a:gd name="connsiteY714" fmla="*/ 639596 h 772147"/>
                <a:gd name="connsiteX715" fmla="*/ 682493 w 772147"/>
                <a:gd name="connsiteY715" fmla="*/ 637880 h 772147"/>
                <a:gd name="connsiteX716" fmla="*/ 682493 w 772147"/>
                <a:gd name="connsiteY716" fmla="*/ 633876 h 772147"/>
                <a:gd name="connsiteX717" fmla="*/ 683065 w 772147"/>
                <a:gd name="connsiteY717" fmla="*/ 631016 h 772147"/>
                <a:gd name="connsiteX718" fmla="*/ 683065 w 772147"/>
                <a:gd name="connsiteY718" fmla="*/ 628156 h 772147"/>
                <a:gd name="connsiteX719" fmla="*/ 681921 w 772147"/>
                <a:gd name="connsiteY719" fmla="*/ 624153 h 772147"/>
                <a:gd name="connsiteX720" fmla="*/ 680777 w 772147"/>
                <a:gd name="connsiteY720" fmla="*/ 621293 h 772147"/>
                <a:gd name="connsiteX721" fmla="*/ 680205 w 772147"/>
                <a:gd name="connsiteY721" fmla="*/ 619577 h 772147"/>
                <a:gd name="connsiteX722" fmla="*/ 679633 w 772147"/>
                <a:gd name="connsiteY722" fmla="*/ 613285 h 772147"/>
                <a:gd name="connsiteX723" fmla="*/ 681921 w 772147"/>
                <a:gd name="connsiteY723" fmla="*/ 600130 h 772147"/>
                <a:gd name="connsiteX724" fmla="*/ 682493 w 772147"/>
                <a:gd name="connsiteY724" fmla="*/ 594983 h 772147"/>
                <a:gd name="connsiteX725" fmla="*/ 688784 w 772147"/>
                <a:gd name="connsiteY725" fmla="*/ 578396 h 772147"/>
                <a:gd name="connsiteX726" fmla="*/ 689928 w 772147"/>
                <a:gd name="connsiteY726" fmla="*/ 571532 h 772147"/>
                <a:gd name="connsiteX727" fmla="*/ 688213 w 772147"/>
                <a:gd name="connsiteY727" fmla="*/ 566385 h 772147"/>
                <a:gd name="connsiteX728" fmla="*/ 688213 w 772147"/>
                <a:gd name="connsiteY728" fmla="*/ 562381 h 772147"/>
                <a:gd name="connsiteX729" fmla="*/ 689356 w 772147"/>
                <a:gd name="connsiteY729" fmla="*/ 558949 h 772147"/>
                <a:gd name="connsiteX730" fmla="*/ 695648 w 772147"/>
                <a:gd name="connsiteY730" fmla="*/ 544650 h 772147"/>
                <a:gd name="connsiteX731" fmla="*/ 697936 w 772147"/>
                <a:gd name="connsiteY731" fmla="*/ 536071 h 772147"/>
                <a:gd name="connsiteX732" fmla="*/ 696792 w 772147"/>
                <a:gd name="connsiteY732" fmla="*/ 534927 h 772147"/>
                <a:gd name="connsiteX733" fmla="*/ 697364 w 772147"/>
                <a:gd name="connsiteY733" fmla="*/ 533211 h 772147"/>
                <a:gd name="connsiteX734" fmla="*/ 697364 w 772147"/>
                <a:gd name="connsiteY734" fmla="*/ 532639 h 772147"/>
                <a:gd name="connsiteX735" fmla="*/ 696792 w 772147"/>
                <a:gd name="connsiteY735" fmla="*/ 531495 h 772147"/>
                <a:gd name="connsiteX736" fmla="*/ 697936 w 772147"/>
                <a:gd name="connsiteY736" fmla="*/ 529779 h 772147"/>
                <a:gd name="connsiteX737" fmla="*/ 697936 w 772147"/>
                <a:gd name="connsiteY737" fmla="*/ 528063 h 772147"/>
                <a:gd name="connsiteX738" fmla="*/ 697936 w 772147"/>
                <a:gd name="connsiteY738" fmla="*/ 526347 h 772147"/>
                <a:gd name="connsiteX739" fmla="*/ 697364 w 772147"/>
                <a:gd name="connsiteY739" fmla="*/ 524631 h 772147"/>
                <a:gd name="connsiteX740" fmla="*/ 693932 w 772147"/>
                <a:gd name="connsiteY740" fmla="*/ 520056 h 772147"/>
                <a:gd name="connsiteX741" fmla="*/ 693360 w 772147"/>
                <a:gd name="connsiteY741" fmla="*/ 519484 h 772147"/>
                <a:gd name="connsiteX742" fmla="*/ 692216 w 772147"/>
                <a:gd name="connsiteY742" fmla="*/ 517768 h 772147"/>
                <a:gd name="connsiteX743" fmla="*/ 691644 w 772147"/>
                <a:gd name="connsiteY743" fmla="*/ 513192 h 772147"/>
                <a:gd name="connsiteX744" fmla="*/ 691644 w 772147"/>
                <a:gd name="connsiteY744" fmla="*/ 500037 h 772147"/>
                <a:gd name="connsiteX745" fmla="*/ 691644 w 772147"/>
                <a:gd name="connsiteY745" fmla="*/ 498321 h 772147"/>
                <a:gd name="connsiteX746" fmla="*/ 693360 w 772147"/>
                <a:gd name="connsiteY746" fmla="*/ 494317 h 772147"/>
                <a:gd name="connsiteX747" fmla="*/ 693360 w 772147"/>
                <a:gd name="connsiteY747" fmla="*/ 492602 h 772147"/>
                <a:gd name="connsiteX748" fmla="*/ 693360 w 772147"/>
                <a:gd name="connsiteY748" fmla="*/ 488026 h 772147"/>
                <a:gd name="connsiteX749" fmla="*/ 693932 w 772147"/>
                <a:gd name="connsiteY749" fmla="*/ 484594 h 772147"/>
                <a:gd name="connsiteX750" fmla="*/ 699080 w 772147"/>
                <a:gd name="connsiteY750" fmla="*/ 469151 h 772147"/>
                <a:gd name="connsiteX751" fmla="*/ 700795 w 772147"/>
                <a:gd name="connsiteY751" fmla="*/ 466291 h 772147"/>
                <a:gd name="connsiteX752" fmla="*/ 702512 w 772147"/>
                <a:gd name="connsiteY752" fmla="*/ 464575 h 772147"/>
                <a:gd name="connsiteX753" fmla="*/ 709375 w 772147"/>
                <a:gd name="connsiteY753" fmla="*/ 460000 h 772147"/>
                <a:gd name="connsiteX754" fmla="*/ 711663 w 772147"/>
                <a:gd name="connsiteY754" fmla="*/ 457140 h 772147"/>
                <a:gd name="connsiteX755" fmla="*/ 713379 w 772147"/>
                <a:gd name="connsiteY755" fmla="*/ 454280 h 772147"/>
                <a:gd name="connsiteX756" fmla="*/ 714523 w 772147"/>
                <a:gd name="connsiteY756" fmla="*/ 450848 h 772147"/>
                <a:gd name="connsiteX757" fmla="*/ 714523 w 772147"/>
                <a:gd name="connsiteY757" fmla="*/ 447417 h 772147"/>
                <a:gd name="connsiteX758" fmla="*/ 713379 w 772147"/>
                <a:gd name="connsiteY758" fmla="*/ 444557 h 772147"/>
                <a:gd name="connsiteX759" fmla="*/ 707659 w 772147"/>
                <a:gd name="connsiteY759" fmla="*/ 438265 h 772147"/>
                <a:gd name="connsiteX760" fmla="*/ 705943 w 772147"/>
                <a:gd name="connsiteY760" fmla="*/ 432546 h 772147"/>
                <a:gd name="connsiteX761" fmla="*/ 705943 w 772147"/>
                <a:gd name="connsiteY761" fmla="*/ 429114 h 772147"/>
                <a:gd name="connsiteX762" fmla="*/ 706515 w 772147"/>
                <a:gd name="connsiteY762" fmla="*/ 425682 h 772147"/>
                <a:gd name="connsiteX763" fmla="*/ 707087 w 772147"/>
                <a:gd name="connsiteY763" fmla="*/ 422822 h 772147"/>
                <a:gd name="connsiteX764" fmla="*/ 708231 w 772147"/>
                <a:gd name="connsiteY764" fmla="*/ 418818 h 772147"/>
                <a:gd name="connsiteX765" fmla="*/ 708231 w 772147"/>
                <a:gd name="connsiteY765" fmla="*/ 417103 h 772147"/>
                <a:gd name="connsiteX766" fmla="*/ 708231 w 772147"/>
                <a:gd name="connsiteY766" fmla="*/ 413099 h 772147"/>
                <a:gd name="connsiteX767" fmla="*/ 709947 w 772147"/>
                <a:gd name="connsiteY767" fmla="*/ 393652 h 772147"/>
                <a:gd name="connsiteX768" fmla="*/ 711663 w 772147"/>
                <a:gd name="connsiteY768" fmla="*/ 386217 h 772147"/>
                <a:gd name="connsiteX769" fmla="*/ 714523 w 772147"/>
                <a:gd name="connsiteY769" fmla="*/ 379353 h 772147"/>
                <a:gd name="connsiteX770" fmla="*/ 719670 w 772147"/>
                <a:gd name="connsiteY770" fmla="*/ 371346 h 772147"/>
                <a:gd name="connsiteX771" fmla="*/ 720814 w 772147"/>
                <a:gd name="connsiteY771" fmla="*/ 367914 h 772147"/>
                <a:gd name="connsiteX772" fmla="*/ 722530 w 772147"/>
                <a:gd name="connsiteY772" fmla="*/ 365054 h 772147"/>
                <a:gd name="connsiteX773" fmla="*/ 722530 w 772147"/>
                <a:gd name="connsiteY773" fmla="*/ 363910 h 772147"/>
                <a:gd name="connsiteX774" fmla="*/ 722530 w 772147"/>
                <a:gd name="connsiteY774" fmla="*/ 362194 h 772147"/>
                <a:gd name="connsiteX775" fmla="*/ 722530 w 772147"/>
                <a:gd name="connsiteY775" fmla="*/ 360478 h 772147"/>
                <a:gd name="connsiteX776" fmla="*/ 725390 w 772147"/>
                <a:gd name="connsiteY776" fmla="*/ 349039 h 772147"/>
                <a:gd name="connsiteX777" fmla="*/ 725390 w 772147"/>
                <a:gd name="connsiteY777" fmla="*/ 345035 h 772147"/>
                <a:gd name="connsiteX778" fmla="*/ 721386 w 772147"/>
                <a:gd name="connsiteY778" fmla="*/ 343320 h 772147"/>
                <a:gd name="connsiteX779" fmla="*/ 259241 w 772147"/>
                <a:gd name="connsiteY779" fmla="*/ 32173 h 772147"/>
                <a:gd name="connsiteX780" fmla="*/ 261529 w 772147"/>
                <a:gd name="connsiteY780" fmla="*/ 30457 h 772147"/>
                <a:gd name="connsiteX781" fmla="*/ 262673 w 772147"/>
                <a:gd name="connsiteY781" fmla="*/ 29313 h 772147"/>
                <a:gd name="connsiteX782" fmla="*/ 262101 w 772147"/>
                <a:gd name="connsiteY782" fmla="*/ 27597 h 772147"/>
                <a:gd name="connsiteX783" fmla="*/ 260385 w 772147"/>
                <a:gd name="connsiteY783" fmla="*/ 24737 h 772147"/>
                <a:gd name="connsiteX784" fmla="*/ 259241 w 772147"/>
                <a:gd name="connsiteY784" fmla="*/ 24165 h 772147"/>
                <a:gd name="connsiteX785" fmla="*/ 256953 w 772147"/>
                <a:gd name="connsiteY785" fmla="*/ 23021 h 772147"/>
                <a:gd name="connsiteX786" fmla="*/ 255809 w 772147"/>
                <a:gd name="connsiteY786" fmla="*/ 22449 h 772147"/>
                <a:gd name="connsiteX787" fmla="*/ 255238 w 772147"/>
                <a:gd name="connsiteY787" fmla="*/ 23593 h 772147"/>
                <a:gd name="connsiteX788" fmla="*/ 254665 w 772147"/>
                <a:gd name="connsiteY788" fmla="*/ 24737 h 772147"/>
                <a:gd name="connsiteX789" fmla="*/ 254094 w 772147"/>
                <a:gd name="connsiteY789" fmla="*/ 25881 h 772147"/>
                <a:gd name="connsiteX790" fmla="*/ 253522 w 772147"/>
                <a:gd name="connsiteY790" fmla="*/ 27025 h 772147"/>
                <a:gd name="connsiteX791" fmla="*/ 257525 w 772147"/>
                <a:gd name="connsiteY791" fmla="*/ 29885 h 772147"/>
                <a:gd name="connsiteX792" fmla="*/ 259241 w 772147"/>
                <a:gd name="connsiteY792" fmla="*/ 32173 h 772147"/>
                <a:gd name="connsiteX793" fmla="*/ 296991 w 772147"/>
                <a:gd name="connsiteY793" fmla="*/ 9294 h 772147"/>
                <a:gd name="connsiteX794" fmla="*/ 295847 w 772147"/>
                <a:gd name="connsiteY794" fmla="*/ 3574 h 772147"/>
                <a:gd name="connsiteX795" fmla="*/ 295847 w 772147"/>
                <a:gd name="connsiteY795" fmla="*/ 3003 h 772147"/>
                <a:gd name="connsiteX796" fmla="*/ 295847 w 772147"/>
                <a:gd name="connsiteY796" fmla="*/ 2431 h 772147"/>
                <a:gd name="connsiteX797" fmla="*/ 295847 w 772147"/>
                <a:gd name="connsiteY797" fmla="*/ 1859 h 772147"/>
                <a:gd name="connsiteX798" fmla="*/ 295847 w 772147"/>
                <a:gd name="connsiteY798" fmla="*/ 1287 h 772147"/>
                <a:gd name="connsiteX799" fmla="*/ 291843 w 772147"/>
                <a:gd name="connsiteY799" fmla="*/ 1859 h 772147"/>
                <a:gd name="connsiteX800" fmla="*/ 289555 w 772147"/>
                <a:gd name="connsiteY800" fmla="*/ 4718 h 772147"/>
                <a:gd name="connsiteX801" fmla="*/ 288411 w 772147"/>
                <a:gd name="connsiteY801" fmla="*/ 9866 h 772147"/>
                <a:gd name="connsiteX802" fmla="*/ 288411 w 772147"/>
                <a:gd name="connsiteY802" fmla="*/ 15586 h 772147"/>
                <a:gd name="connsiteX803" fmla="*/ 293559 w 772147"/>
                <a:gd name="connsiteY803" fmla="*/ 12726 h 772147"/>
                <a:gd name="connsiteX804" fmla="*/ 296991 w 772147"/>
                <a:gd name="connsiteY804" fmla="*/ 9294 h 772147"/>
                <a:gd name="connsiteX805" fmla="*/ 771147 w 772147"/>
                <a:gd name="connsiteY805" fmla="*/ 244942 h 772147"/>
                <a:gd name="connsiteX806" fmla="*/ 771719 w 772147"/>
                <a:gd name="connsiteY806" fmla="*/ 242082 h 772147"/>
                <a:gd name="connsiteX807" fmla="*/ 772291 w 772147"/>
                <a:gd name="connsiteY807" fmla="*/ 239223 h 772147"/>
                <a:gd name="connsiteX808" fmla="*/ 772291 w 772147"/>
                <a:gd name="connsiteY808" fmla="*/ 236363 h 772147"/>
                <a:gd name="connsiteX809" fmla="*/ 770575 w 772147"/>
                <a:gd name="connsiteY809" fmla="*/ 234647 h 772147"/>
                <a:gd name="connsiteX810" fmla="*/ 768287 w 772147"/>
                <a:gd name="connsiteY810" fmla="*/ 234647 h 772147"/>
                <a:gd name="connsiteX811" fmla="*/ 765999 w 772147"/>
                <a:gd name="connsiteY811" fmla="*/ 235791 h 772147"/>
                <a:gd name="connsiteX812" fmla="*/ 763711 w 772147"/>
                <a:gd name="connsiteY812" fmla="*/ 236363 h 772147"/>
                <a:gd name="connsiteX813" fmla="*/ 761995 w 772147"/>
                <a:gd name="connsiteY813" fmla="*/ 234647 h 772147"/>
                <a:gd name="connsiteX814" fmla="*/ 760851 w 772147"/>
                <a:gd name="connsiteY814" fmla="*/ 233503 h 772147"/>
                <a:gd name="connsiteX815" fmla="*/ 759708 w 772147"/>
                <a:gd name="connsiteY815" fmla="*/ 234647 h 772147"/>
                <a:gd name="connsiteX816" fmla="*/ 759136 w 772147"/>
                <a:gd name="connsiteY816" fmla="*/ 237507 h 772147"/>
                <a:gd name="connsiteX817" fmla="*/ 759136 w 772147"/>
                <a:gd name="connsiteY817" fmla="*/ 240366 h 772147"/>
                <a:gd name="connsiteX818" fmla="*/ 760280 w 772147"/>
                <a:gd name="connsiteY818" fmla="*/ 244370 h 772147"/>
                <a:gd name="connsiteX819" fmla="*/ 760280 w 772147"/>
                <a:gd name="connsiteY819" fmla="*/ 246086 h 772147"/>
                <a:gd name="connsiteX820" fmla="*/ 758564 w 772147"/>
                <a:gd name="connsiteY820" fmla="*/ 247802 h 772147"/>
                <a:gd name="connsiteX821" fmla="*/ 759708 w 772147"/>
                <a:gd name="connsiteY821" fmla="*/ 248374 h 772147"/>
                <a:gd name="connsiteX822" fmla="*/ 761424 w 772147"/>
                <a:gd name="connsiteY822" fmla="*/ 248374 h 772147"/>
                <a:gd name="connsiteX823" fmla="*/ 764283 w 772147"/>
                <a:gd name="connsiteY823" fmla="*/ 247230 h 772147"/>
                <a:gd name="connsiteX824" fmla="*/ 772291 w 772147"/>
                <a:gd name="connsiteY824" fmla="*/ 247230 h 772147"/>
                <a:gd name="connsiteX825" fmla="*/ 771719 w 772147"/>
                <a:gd name="connsiteY825" fmla="*/ 245514 h 772147"/>
                <a:gd name="connsiteX826" fmla="*/ 771147 w 772147"/>
                <a:gd name="connsiteY826" fmla="*/ 244942 h 772147"/>
                <a:gd name="connsiteX827" fmla="*/ 757992 w 772147"/>
                <a:gd name="connsiteY827" fmla="*/ 262101 h 772147"/>
                <a:gd name="connsiteX828" fmla="*/ 757992 w 772147"/>
                <a:gd name="connsiteY828" fmla="*/ 260957 h 772147"/>
                <a:gd name="connsiteX829" fmla="*/ 758564 w 772147"/>
                <a:gd name="connsiteY829" fmla="*/ 259813 h 772147"/>
                <a:gd name="connsiteX830" fmla="*/ 759136 w 772147"/>
                <a:gd name="connsiteY830" fmla="*/ 257525 h 772147"/>
                <a:gd name="connsiteX831" fmla="*/ 757992 w 772147"/>
                <a:gd name="connsiteY831" fmla="*/ 256953 h 772147"/>
                <a:gd name="connsiteX832" fmla="*/ 754560 w 772147"/>
                <a:gd name="connsiteY832" fmla="*/ 257525 h 772147"/>
                <a:gd name="connsiteX833" fmla="*/ 750556 w 772147"/>
                <a:gd name="connsiteY833" fmla="*/ 258097 h 772147"/>
                <a:gd name="connsiteX834" fmla="*/ 748840 w 772147"/>
                <a:gd name="connsiteY834" fmla="*/ 257525 h 772147"/>
                <a:gd name="connsiteX835" fmla="*/ 747124 w 772147"/>
                <a:gd name="connsiteY835" fmla="*/ 256381 h 772147"/>
                <a:gd name="connsiteX836" fmla="*/ 746552 w 772147"/>
                <a:gd name="connsiteY836" fmla="*/ 257525 h 772147"/>
                <a:gd name="connsiteX837" fmla="*/ 745980 w 772147"/>
                <a:gd name="connsiteY837" fmla="*/ 258669 h 772147"/>
                <a:gd name="connsiteX838" fmla="*/ 745980 w 772147"/>
                <a:gd name="connsiteY838" fmla="*/ 259813 h 772147"/>
                <a:gd name="connsiteX839" fmla="*/ 745980 w 772147"/>
                <a:gd name="connsiteY839" fmla="*/ 261529 h 772147"/>
                <a:gd name="connsiteX840" fmla="*/ 745980 w 772147"/>
                <a:gd name="connsiteY840" fmla="*/ 262673 h 772147"/>
                <a:gd name="connsiteX841" fmla="*/ 744837 w 772147"/>
                <a:gd name="connsiteY841" fmla="*/ 263245 h 772147"/>
                <a:gd name="connsiteX842" fmla="*/ 743693 w 772147"/>
                <a:gd name="connsiteY842" fmla="*/ 263245 h 772147"/>
                <a:gd name="connsiteX843" fmla="*/ 743121 w 772147"/>
                <a:gd name="connsiteY843" fmla="*/ 263817 h 772147"/>
                <a:gd name="connsiteX844" fmla="*/ 741977 w 772147"/>
                <a:gd name="connsiteY844" fmla="*/ 271252 h 772147"/>
                <a:gd name="connsiteX845" fmla="*/ 741977 w 772147"/>
                <a:gd name="connsiteY845" fmla="*/ 273540 h 772147"/>
                <a:gd name="connsiteX846" fmla="*/ 741405 w 772147"/>
                <a:gd name="connsiteY846" fmla="*/ 275256 h 772147"/>
                <a:gd name="connsiteX847" fmla="*/ 737401 w 772147"/>
                <a:gd name="connsiteY847" fmla="*/ 277544 h 772147"/>
                <a:gd name="connsiteX848" fmla="*/ 736829 w 772147"/>
                <a:gd name="connsiteY848" fmla="*/ 279260 h 772147"/>
                <a:gd name="connsiteX849" fmla="*/ 736257 w 772147"/>
                <a:gd name="connsiteY849" fmla="*/ 280976 h 772147"/>
                <a:gd name="connsiteX850" fmla="*/ 733969 w 772147"/>
                <a:gd name="connsiteY850" fmla="*/ 280976 h 772147"/>
                <a:gd name="connsiteX851" fmla="*/ 731681 w 772147"/>
                <a:gd name="connsiteY851" fmla="*/ 280404 h 772147"/>
                <a:gd name="connsiteX852" fmla="*/ 729966 w 772147"/>
                <a:gd name="connsiteY852" fmla="*/ 280404 h 772147"/>
                <a:gd name="connsiteX853" fmla="*/ 728250 w 772147"/>
                <a:gd name="connsiteY853" fmla="*/ 282120 h 772147"/>
                <a:gd name="connsiteX854" fmla="*/ 727106 w 772147"/>
                <a:gd name="connsiteY854" fmla="*/ 284980 h 772147"/>
                <a:gd name="connsiteX855" fmla="*/ 726534 w 772147"/>
                <a:gd name="connsiteY855" fmla="*/ 288411 h 772147"/>
                <a:gd name="connsiteX856" fmla="*/ 726534 w 772147"/>
                <a:gd name="connsiteY856" fmla="*/ 294131 h 772147"/>
                <a:gd name="connsiteX857" fmla="*/ 725962 w 772147"/>
                <a:gd name="connsiteY857" fmla="*/ 295847 h 772147"/>
                <a:gd name="connsiteX858" fmla="*/ 724818 w 772147"/>
                <a:gd name="connsiteY858" fmla="*/ 298707 h 772147"/>
                <a:gd name="connsiteX859" fmla="*/ 724818 w 772147"/>
                <a:gd name="connsiteY859" fmla="*/ 299279 h 772147"/>
                <a:gd name="connsiteX860" fmla="*/ 725390 w 772147"/>
                <a:gd name="connsiteY860" fmla="*/ 300994 h 772147"/>
                <a:gd name="connsiteX861" fmla="*/ 725390 w 772147"/>
                <a:gd name="connsiteY861" fmla="*/ 301566 h 772147"/>
                <a:gd name="connsiteX862" fmla="*/ 724818 w 772147"/>
                <a:gd name="connsiteY862" fmla="*/ 301566 h 772147"/>
                <a:gd name="connsiteX863" fmla="*/ 723102 w 772147"/>
                <a:gd name="connsiteY863" fmla="*/ 301566 h 772147"/>
                <a:gd name="connsiteX864" fmla="*/ 722530 w 772147"/>
                <a:gd name="connsiteY864" fmla="*/ 301566 h 772147"/>
                <a:gd name="connsiteX865" fmla="*/ 716238 w 772147"/>
                <a:gd name="connsiteY865" fmla="*/ 311290 h 772147"/>
                <a:gd name="connsiteX866" fmla="*/ 713951 w 772147"/>
                <a:gd name="connsiteY866" fmla="*/ 317581 h 772147"/>
                <a:gd name="connsiteX867" fmla="*/ 712807 w 772147"/>
                <a:gd name="connsiteY867" fmla="*/ 325017 h 772147"/>
                <a:gd name="connsiteX868" fmla="*/ 714523 w 772147"/>
                <a:gd name="connsiteY868" fmla="*/ 331308 h 772147"/>
                <a:gd name="connsiteX869" fmla="*/ 718526 w 772147"/>
                <a:gd name="connsiteY869" fmla="*/ 337600 h 772147"/>
                <a:gd name="connsiteX870" fmla="*/ 723674 w 772147"/>
                <a:gd name="connsiteY870" fmla="*/ 341032 h 772147"/>
                <a:gd name="connsiteX871" fmla="*/ 728822 w 772147"/>
                <a:gd name="connsiteY871" fmla="*/ 340460 h 772147"/>
                <a:gd name="connsiteX872" fmla="*/ 730537 w 772147"/>
                <a:gd name="connsiteY872" fmla="*/ 338744 h 772147"/>
                <a:gd name="connsiteX873" fmla="*/ 735685 w 772147"/>
                <a:gd name="connsiteY873" fmla="*/ 330164 h 772147"/>
                <a:gd name="connsiteX874" fmla="*/ 736257 w 772147"/>
                <a:gd name="connsiteY874" fmla="*/ 328449 h 772147"/>
                <a:gd name="connsiteX875" fmla="*/ 736257 w 772147"/>
                <a:gd name="connsiteY875" fmla="*/ 325017 h 772147"/>
                <a:gd name="connsiteX876" fmla="*/ 736829 w 772147"/>
                <a:gd name="connsiteY876" fmla="*/ 323873 h 772147"/>
                <a:gd name="connsiteX877" fmla="*/ 737973 w 772147"/>
                <a:gd name="connsiteY877" fmla="*/ 322729 h 772147"/>
                <a:gd name="connsiteX878" fmla="*/ 740833 w 772147"/>
                <a:gd name="connsiteY878" fmla="*/ 321013 h 772147"/>
                <a:gd name="connsiteX879" fmla="*/ 741977 w 772147"/>
                <a:gd name="connsiteY879" fmla="*/ 319869 h 772147"/>
                <a:gd name="connsiteX880" fmla="*/ 738545 w 772147"/>
                <a:gd name="connsiteY880" fmla="*/ 317009 h 772147"/>
                <a:gd name="connsiteX881" fmla="*/ 739689 w 772147"/>
                <a:gd name="connsiteY881" fmla="*/ 311290 h 772147"/>
                <a:gd name="connsiteX882" fmla="*/ 744265 w 772147"/>
                <a:gd name="connsiteY882" fmla="*/ 301566 h 772147"/>
                <a:gd name="connsiteX883" fmla="*/ 744837 w 772147"/>
                <a:gd name="connsiteY883" fmla="*/ 298135 h 772147"/>
                <a:gd name="connsiteX884" fmla="*/ 745409 w 772147"/>
                <a:gd name="connsiteY884" fmla="*/ 296419 h 772147"/>
                <a:gd name="connsiteX885" fmla="*/ 746552 w 772147"/>
                <a:gd name="connsiteY885" fmla="*/ 295847 h 772147"/>
                <a:gd name="connsiteX886" fmla="*/ 747696 w 772147"/>
                <a:gd name="connsiteY886" fmla="*/ 295847 h 772147"/>
                <a:gd name="connsiteX887" fmla="*/ 748840 w 772147"/>
                <a:gd name="connsiteY887" fmla="*/ 296419 h 772147"/>
                <a:gd name="connsiteX888" fmla="*/ 749984 w 772147"/>
                <a:gd name="connsiteY888" fmla="*/ 296419 h 772147"/>
                <a:gd name="connsiteX889" fmla="*/ 750556 w 772147"/>
                <a:gd name="connsiteY889" fmla="*/ 295847 h 772147"/>
                <a:gd name="connsiteX890" fmla="*/ 749984 w 772147"/>
                <a:gd name="connsiteY890" fmla="*/ 292987 h 772147"/>
                <a:gd name="connsiteX891" fmla="*/ 749984 w 772147"/>
                <a:gd name="connsiteY891" fmla="*/ 292415 h 772147"/>
                <a:gd name="connsiteX892" fmla="*/ 750556 w 772147"/>
                <a:gd name="connsiteY892" fmla="*/ 290699 h 772147"/>
                <a:gd name="connsiteX893" fmla="*/ 751128 w 772147"/>
                <a:gd name="connsiteY893" fmla="*/ 290127 h 772147"/>
                <a:gd name="connsiteX894" fmla="*/ 752272 w 772147"/>
                <a:gd name="connsiteY894" fmla="*/ 290127 h 772147"/>
                <a:gd name="connsiteX895" fmla="*/ 753416 w 772147"/>
                <a:gd name="connsiteY895" fmla="*/ 289555 h 772147"/>
                <a:gd name="connsiteX896" fmla="*/ 753988 w 772147"/>
                <a:gd name="connsiteY896" fmla="*/ 288411 h 772147"/>
                <a:gd name="connsiteX897" fmla="*/ 748268 w 772147"/>
                <a:gd name="connsiteY897" fmla="*/ 284408 h 772147"/>
                <a:gd name="connsiteX898" fmla="*/ 747124 w 772147"/>
                <a:gd name="connsiteY898" fmla="*/ 282120 h 772147"/>
                <a:gd name="connsiteX899" fmla="*/ 748840 w 772147"/>
                <a:gd name="connsiteY899" fmla="*/ 280976 h 772147"/>
                <a:gd name="connsiteX900" fmla="*/ 750556 w 772147"/>
                <a:gd name="connsiteY900" fmla="*/ 280976 h 772147"/>
                <a:gd name="connsiteX901" fmla="*/ 754560 w 772147"/>
                <a:gd name="connsiteY901" fmla="*/ 282120 h 772147"/>
                <a:gd name="connsiteX902" fmla="*/ 753988 w 772147"/>
                <a:gd name="connsiteY902" fmla="*/ 280404 h 772147"/>
                <a:gd name="connsiteX903" fmla="*/ 752272 w 772147"/>
                <a:gd name="connsiteY903" fmla="*/ 278116 h 772147"/>
                <a:gd name="connsiteX904" fmla="*/ 751700 w 772147"/>
                <a:gd name="connsiteY904" fmla="*/ 276400 h 772147"/>
                <a:gd name="connsiteX905" fmla="*/ 751700 w 772147"/>
                <a:gd name="connsiteY905" fmla="*/ 274684 h 772147"/>
                <a:gd name="connsiteX906" fmla="*/ 752844 w 772147"/>
                <a:gd name="connsiteY906" fmla="*/ 268965 h 772147"/>
                <a:gd name="connsiteX907" fmla="*/ 752272 w 772147"/>
                <a:gd name="connsiteY907" fmla="*/ 267821 h 772147"/>
                <a:gd name="connsiteX908" fmla="*/ 751128 w 772147"/>
                <a:gd name="connsiteY908" fmla="*/ 266677 h 772147"/>
                <a:gd name="connsiteX909" fmla="*/ 750556 w 772147"/>
                <a:gd name="connsiteY909" fmla="*/ 266105 h 772147"/>
                <a:gd name="connsiteX910" fmla="*/ 752272 w 772147"/>
                <a:gd name="connsiteY910" fmla="*/ 265533 h 772147"/>
                <a:gd name="connsiteX911" fmla="*/ 753416 w 772147"/>
                <a:gd name="connsiteY911" fmla="*/ 265533 h 772147"/>
                <a:gd name="connsiteX912" fmla="*/ 758564 w 772147"/>
                <a:gd name="connsiteY912" fmla="*/ 267821 h 772147"/>
                <a:gd name="connsiteX913" fmla="*/ 759708 w 772147"/>
                <a:gd name="connsiteY913" fmla="*/ 264389 h 772147"/>
                <a:gd name="connsiteX914" fmla="*/ 758564 w 772147"/>
                <a:gd name="connsiteY914" fmla="*/ 263245 h 772147"/>
                <a:gd name="connsiteX915" fmla="*/ 757992 w 772147"/>
                <a:gd name="connsiteY915" fmla="*/ 262101 h 77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</a:cxnLst>
              <a:rect l="l" t="t" r="r" b="b"/>
              <a:pathLst>
                <a:path w="772147" h="772147">
                  <a:moveTo>
                    <a:pt x="252378" y="55623"/>
                  </a:moveTo>
                  <a:lnTo>
                    <a:pt x="252950" y="58483"/>
                  </a:lnTo>
                  <a:lnTo>
                    <a:pt x="254665" y="59055"/>
                  </a:lnTo>
                  <a:lnTo>
                    <a:pt x="259813" y="54479"/>
                  </a:lnTo>
                  <a:lnTo>
                    <a:pt x="266677" y="52191"/>
                  </a:lnTo>
                  <a:lnTo>
                    <a:pt x="267821" y="49331"/>
                  </a:lnTo>
                  <a:lnTo>
                    <a:pt x="265533" y="49331"/>
                  </a:lnTo>
                  <a:lnTo>
                    <a:pt x="266677" y="47044"/>
                  </a:lnTo>
                  <a:lnTo>
                    <a:pt x="269537" y="44184"/>
                  </a:lnTo>
                  <a:lnTo>
                    <a:pt x="272396" y="43040"/>
                  </a:lnTo>
                  <a:lnTo>
                    <a:pt x="275828" y="42468"/>
                  </a:lnTo>
                  <a:lnTo>
                    <a:pt x="277544" y="41324"/>
                  </a:lnTo>
                  <a:lnTo>
                    <a:pt x="277544" y="40180"/>
                  </a:lnTo>
                  <a:lnTo>
                    <a:pt x="275256" y="37892"/>
                  </a:lnTo>
                  <a:lnTo>
                    <a:pt x="272968" y="38464"/>
                  </a:lnTo>
                  <a:lnTo>
                    <a:pt x="266105" y="42468"/>
                  </a:lnTo>
                  <a:lnTo>
                    <a:pt x="264961" y="44184"/>
                  </a:lnTo>
                  <a:lnTo>
                    <a:pt x="263817" y="46472"/>
                  </a:lnTo>
                  <a:lnTo>
                    <a:pt x="254665" y="52763"/>
                  </a:lnTo>
                  <a:lnTo>
                    <a:pt x="252378" y="55623"/>
                  </a:lnTo>
                  <a:close/>
                  <a:moveTo>
                    <a:pt x="274684" y="29313"/>
                  </a:moveTo>
                  <a:lnTo>
                    <a:pt x="276972" y="29313"/>
                  </a:lnTo>
                  <a:lnTo>
                    <a:pt x="279260" y="29885"/>
                  </a:lnTo>
                  <a:lnTo>
                    <a:pt x="280976" y="31029"/>
                  </a:lnTo>
                  <a:lnTo>
                    <a:pt x="280404" y="28741"/>
                  </a:lnTo>
                  <a:lnTo>
                    <a:pt x="280976" y="27025"/>
                  </a:lnTo>
                  <a:lnTo>
                    <a:pt x="282120" y="25309"/>
                  </a:lnTo>
                  <a:lnTo>
                    <a:pt x="283264" y="24165"/>
                  </a:lnTo>
                  <a:lnTo>
                    <a:pt x="283264" y="21877"/>
                  </a:lnTo>
                  <a:lnTo>
                    <a:pt x="281548" y="21877"/>
                  </a:lnTo>
                  <a:lnTo>
                    <a:pt x="276972" y="23593"/>
                  </a:lnTo>
                  <a:lnTo>
                    <a:pt x="270681" y="25309"/>
                  </a:lnTo>
                  <a:lnTo>
                    <a:pt x="269537" y="26453"/>
                  </a:lnTo>
                  <a:lnTo>
                    <a:pt x="267821" y="29313"/>
                  </a:lnTo>
                  <a:lnTo>
                    <a:pt x="268965" y="30457"/>
                  </a:lnTo>
                  <a:lnTo>
                    <a:pt x="274684" y="29313"/>
                  </a:lnTo>
                  <a:close/>
                  <a:moveTo>
                    <a:pt x="228355" y="25881"/>
                  </a:moveTo>
                  <a:lnTo>
                    <a:pt x="230643" y="24737"/>
                  </a:lnTo>
                  <a:lnTo>
                    <a:pt x="232359" y="22449"/>
                  </a:lnTo>
                  <a:lnTo>
                    <a:pt x="233503" y="20161"/>
                  </a:lnTo>
                  <a:lnTo>
                    <a:pt x="231215" y="17874"/>
                  </a:lnTo>
                  <a:lnTo>
                    <a:pt x="230071" y="19589"/>
                  </a:lnTo>
                  <a:lnTo>
                    <a:pt x="226640" y="22449"/>
                  </a:lnTo>
                  <a:lnTo>
                    <a:pt x="226640" y="24165"/>
                  </a:lnTo>
                  <a:lnTo>
                    <a:pt x="228355" y="25881"/>
                  </a:lnTo>
                  <a:close/>
                  <a:moveTo>
                    <a:pt x="721386" y="343320"/>
                  </a:moveTo>
                  <a:lnTo>
                    <a:pt x="718526" y="342748"/>
                  </a:lnTo>
                  <a:lnTo>
                    <a:pt x="715667" y="340460"/>
                  </a:lnTo>
                  <a:lnTo>
                    <a:pt x="711663" y="335312"/>
                  </a:lnTo>
                  <a:lnTo>
                    <a:pt x="707659" y="332452"/>
                  </a:lnTo>
                  <a:lnTo>
                    <a:pt x="704799" y="334740"/>
                  </a:lnTo>
                  <a:lnTo>
                    <a:pt x="702512" y="337028"/>
                  </a:lnTo>
                  <a:lnTo>
                    <a:pt x="699080" y="335312"/>
                  </a:lnTo>
                  <a:lnTo>
                    <a:pt x="695076" y="341032"/>
                  </a:lnTo>
                  <a:lnTo>
                    <a:pt x="693360" y="342748"/>
                  </a:lnTo>
                  <a:lnTo>
                    <a:pt x="693932" y="339888"/>
                  </a:lnTo>
                  <a:lnTo>
                    <a:pt x="690500" y="339888"/>
                  </a:lnTo>
                  <a:lnTo>
                    <a:pt x="687069" y="342176"/>
                  </a:lnTo>
                  <a:lnTo>
                    <a:pt x="684209" y="345607"/>
                  </a:lnTo>
                  <a:lnTo>
                    <a:pt x="682493" y="348467"/>
                  </a:lnTo>
                  <a:lnTo>
                    <a:pt x="678489" y="355903"/>
                  </a:lnTo>
                  <a:lnTo>
                    <a:pt x="675057" y="364482"/>
                  </a:lnTo>
                  <a:lnTo>
                    <a:pt x="676201" y="366770"/>
                  </a:lnTo>
                  <a:lnTo>
                    <a:pt x="675057" y="369630"/>
                  </a:lnTo>
                  <a:lnTo>
                    <a:pt x="673341" y="372490"/>
                  </a:lnTo>
                  <a:lnTo>
                    <a:pt x="672197" y="374777"/>
                  </a:lnTo>
                  <a:lnTo>
                    <a:pt x="671054" y="376493"/>
                  </a:lnTo>
                  <a:lnTo>
                    <a:pt x="662474" y="381069"/>
                  </a:lnTo>
                  <a:lnTo>
                    <a:pt x="657326" y="385645"/>
                  </a:lnTo>
                  <a:lnTo>
                    <a:pt x="654467" y="388504"/>
                  </a:lnTo>
                  <a:lnTo>
                    <a:pt x="653895" y="391364"/>
                  </a:lnTo>
                  <a:lnTo>
                    <a:pt x="653323" y="395368"/>
                  </a:lnTo>
                  <a:lnTo>
                    <a:pt x="650463" y="397656"/>
                  </a:lnTo>
                  <a:lnTo>
                    <a:pt x="647031" y="398228"/>
                  </a:lnTo>
                  <a:lnTo>
                    <a:pt x="644171" y="397656"/>
                  </a:lnTo>
                  <a:lnTo>
                    <a:pt x="641883" y="396512"/>
                  </a:lnTo>
                  <a:lnTo>
                    <a:pt x="639024" y="394224"/>
                  </a:lnTo>
                  <a:lnTo>
                    <a:pt x="637308" y="391936"/>
                  </a:lnTo>
                  <a:lnTo>
                    <a:pt x="638452" y="390792"/>
                  </a:lnTo>
                  <a:lnTo>
                    <a:pt x="639024" y="385645"/>
                  </a:lnTo>
                  <a:lnTo>
                    <a:pt x="639024" y="381641"/>
                  </a:lnTo>
                  <a:lnTo>
                    <a:pt x="639596" y="379925"/>
                  </a:lnTo>
                  <a:lnTo>
                    <a:pt x="640168" y="378781"/>
                  </a:lnTo>
                  <a:lnTo>
                    <a:pt x="641312" y="376493"/>
                  </a:lnTo>
                  <a:lnTo>
                    <a:pt x="641883" y="375921"/>
                  </a:lnTo>
                  <a:lnTo>
                    <a:pt x="642456" y="374777"/>
                  </a:lnTo>
                  <a:lnTo>
                    <a:pt x="641312" y="372490"/>
                  </a:lnTo>
                  <a:lnTo>
                    <a:pt x="641312" y="371346"/>
                  </a:lnTo>
                  <a:lnTo>
                    <a:pt x="641883" y="367342"/>
                  </a:lnTo>
                  <a:lnTo>
                    <a:pt x="642456" y="365626"/>
                  </a:lnTo>
                  <a:lnTo>
                    <a:pt x="643599" y="363910"/>
                  </a:lnTo>
                  <a:lnTo>
                    <a:pt x="646459" y="361050"/>
                  </a:lnTo>
                  <a:lnTo>
                    <a:pt x="647603" y="359334"/>
                  </a:lnTo>
                  <a:lnTo>
                    <a:pt x="648175" y="357619"/>
                  </a:lnTo>
                  <a:lnTo>
                    <a:pt x="648175" y="355903"/>
                  </a:lnTo>
                  <a:lnTo>
                    <a:pt x="648747" y="353615"/>
                  </a:lnTo>
                  <a:lnTo>
                    <a:pt x="649319" y="351327"/>
                  </a:lnTo>
                  <a:lnTo>
                    <a:pt x="649891" y="349611"/>
                  </a:lnTo>
                  <a:lnTo>
                    <a:pt x="656182" y="341032"/>
                  </a:lnTo>
                  <a:lnTo>
                    <a:pt x="657898" y="336456"/>
                  </a:lnTo>
                  <a:lnTo>
                    <a:pt x="656182" y="331880"/>
                  </a:lnTo>
                  <a:lnTo>
                    <a:pt x="659614" y="326733"/>
                  </a:lnTo>
                  <a:lnTo>
                    <a:pt x="665334" y="323873"/>
                  </a:lnTo>
                  <a:lnTo>
                    <a:pt x="676201" y="319869"/>
                  </a:lnTo>
                  <a:lnTo>
                    <a:pt x="679061" y="318725"/>
                  </a:lnTo>
                  <a:lnTo>
                    <a:pt x="681349" y="317009"/>
                  </a:lnTo>
                  <a:lnTo>
                    <a:pt x="682493" y="314149"/>
                  </a:lnTo>
                  <a:lnTo>
                    <a:pt x="682493" y="310718"/>
                  </a:lnTo>
                  <a:lnTo>
                    <a:pt x="681921" y="307286"/>
                  </a:lnTo>
                  <a:lnTo>
                    <a:pt x="681921" y="305570"/>
                  </a:lnTo>
                  <a:lnTo>
                    <a:pt x="681921" y="304426"/>
                  </a:lnTo>
                  <a:lnTo>
                    <a:pt x="684781" y="299279"/>
                  </a:lnTo>
                  <a:lnTo>
                    <a:pt x="684781" y="298135"/>
                  </a:lnTo>
                  <a:lnTo>
                    <a:pt x="677917" y="296419"/>
                  </a:lnTo>
                  <a:lnTo>
                    <a:pt x="675629" y="295275"/>
                  </a:lnTo>
                  <a:lnTo>
                    <a:pt x="675057" y="294703"/>
                  </a:lnTo>
                  <a:lnTo>
                    <a:pt x="674485" y="293559"/>
                  </a:lnTo>
                  <a:lnTo>
                    <a:pt x="672770" y="291843"/>
                  </a:lnTo>
                  <a:lnTo>
                    <a:pt x="669338" y="289555"/>
                  </a:lnTo>
                  <a:lnTo>
                    <a:pt x="667050" y="287267"/>
                  </a:lnTo>
                  <a:lnTo>
                    <a:pt x="665906" y="286123"/>
                  </a:lnTo>
                  <a:lnTo>
                    <a:pt x="665906" y="284980"/>
                  </a:lnTo>
                  <a:lnTo>
                    <a:pt x="665906" y="279260"/>
                  </a:lnTo>
                  <a:lnTo>
                    <a:pt x="665906" y="276972"/>
                  </a:lnTo>
                  <a:lnTo>
                    <a:pt x="667622" y="270108"/>
                  </a:lnTo>
                  <a:lnTo>
                    <a:pt x="669910" y="262673"/>
                  </a:lnTo>
                  <a:lnTo>
                    <a:pt x="670482" y="260957"/>
                  </a:lnTo>
                  <a:lnTo>
                    <a:pt x="672197" y="258669"/>
                  </a:lnTo>
                  <a:lnTo>
                    <a:pt x="672770" y="257525"/>
                  </a:lnTo>
                  <a:lnTo>
                    <a:pt x="672770" y="256381"/>
                  </a:lnTo>
                  <a:lnTo>
                    <a:pt x="672770" y="255238"/>
                  </a:lnTo>
                  <a:lnTo>
                    <a:pt x="671626" y="254094"/>
                  </a:lnTo>
                  <a:lnTo>
                    <a:pt x="670482" y="252378"/>
                  </a:lnTo>
                  <a:lnTo>
                    <a:pt x="668766" y="251806"/>
                  </a:lnTo>
                  <a:lnTo>
                    <a:pt x="667622" y="251234"/>
                  </a:lnTo>
                  <a:lnTo>
                    <a:pt x="667050" y="251234"/>
                  </a:lnTo>
                  <a:lnTo>
                    <a:pt x="666478" y="251234"/>
                  </a:lnTo>
                  <a:lnTo>
                    <a:pt x="657898" y="256953"/>
                  </a:lnTo>
                  <a:lnTo>
                    <a:pt x="656755" y="257525"/>
                  </a:lnTo>
                  <a:lnTo>
                    <a:pt x="655611" y="257525"/>
                  </a:lnTo>
                  <a:lnTo>
                    <a:pt x="654467" y="257525"/>
                  </a:lnTo>
                  <a:lnTo>
                    <a:pt x="651607" y="256953"/>
                  </a:lnTo>
                  <a:lnTo>
                    <a:pt x="650463" y="256953"/>
                  </a:lnTo>
                  <a:lnTo>
                    <a:pt x="649891" y="256953"/>
                  </a:lnTo>
                  <a:lnTo>
                    <a:pt x="648747" y="258097"/>
                  </a:lnTo>
                  <a:lnTo>
                    <a:pt x="647603" y="258097"/>
                  </a:lnTo>
                  <a:lnTo>
                    <a:pt x="646459" y="258097"/>
                  </a:lnTo>
                  <a:lnTo>
                    <a:pt x="644171" y="256953"/>
                  </a:lnTo>
                  <a:lnTo>
                    <a:pt x="643027" y="255809"/>
                  </a:lnTo>
                  <a:lnTo>
                    <a:pt x="642456" y="254666"/>
                  </a:lnTo>
                  <a:lnTo>
                    <a:pt x="642456" y="253522"/>
                  </a:lnTo>
                  <a:lnTo>
                    <a:pt x="643599" y="250090"/>
                  </a:lnTo>
                  <a:lnTo>
                    <a:pt x="643599" y="248946"/>
                  </a:lnTo>
                  <a:lnTo>
                    <a:pt x="643599" y="247802"/>
                  </a:lnTo>
                  <a:lnTo>
                    <a:pt x="643027" y="245514"/>
                  </a:lnTo>
                  <a:lnTo>
                    <a:pt x="643027" y="244370"/>
                  </a:lnTo>
                  <a:lnTo>
                    <a:pt x="643027" y="243226"/>
                  </a:lnTo>
                  <a:lnTo>
                    <a:pt x="643599" y="242654"/>
                  </a:lnTo>
                  <a:lnTo>
                    <a:pt x="647603" y="239223"/>
                  </a:lnTo>
                  <a:lnTo>
                    <a:pt x="648175" y="238651"/>
                  </a:lnTo>
                  <a:lnTo>
                    <a:pt x="648747" y="238079"/>
                  </a:lnTo>
                  <a:lnTo>
                    <a:pt x="649319" y="236363"/>
                  </a:lnTo>
                  <a:lnTo>
                    <a:pt x="649891" y="234647"/>
                  </a:lnTo>
                  <a:lnTo>
                    <a:pt x="649891" y="233503"/>
                  </a:lnTo>
                  <a:lnTo>
                    <a:pt x="649891" y="232931"/>
                  </a:lnTo>
                  <a:lnTo>
                    <a:pt x="649891" y="231787"/>
                  </a:lnTo>
                  <a:lnTo>
                    <a:pt x="648175" y="226639"/>
                  </a:lnTo>
                  <a:lnTo>
                    <a:pt x="646459" y="223208"/>
                  </a:lnTo>
                  <a:lnTo>
                    <a:pt x="646459" y="221492"/>
                  </a:lnTo>
                  <a:lnTo>
                    <a:pt x="647031" y="220920"/>
                  </a:lnTo>
                  <a:lnTo>
                    <a:pt x="648175" y="220348"/>
                  </a:lnTo>
                  <a:lnTo>
                    <a:pt x="648747" y="219776"/>
                  </a:lnTo>
                  <a:lnTo>
                    <a:pt x="649319" y="219204"/>
                  </a:lnTo>
                  <a:lnTo>
                    <a:pt x="649891" y="218060"/>
                  </a:lnTo>
                  <a:lnTo>
                    <a:pt x="649891" y="216916"/>
                  </a:lnTo>
                  <a:lnTo>
                    <a:pt x="649891" y="214628"/>
                  </a:lnTo>
                  <a:lnTo>
                    <a:pt x="649319" y="213484"/>
                  </a:lnTo>
                  <a:lnTo>
                    <a:pt x="648747" y="212340"/>
                  </a:lnTo>
                  <a:lnTo>
                    <a:pt x="646459" y="209481"/>
                  </a:lnTo>
                  <a:lnTo>
                    <a:pt x="645315" y="207765"/>
                  </a:lnTo>
                  <a:lnTo>
                    <a:pt x="645315" y="206621"/>
                  </a:lnTo>
                  <a:lnTo>
                    <a:pt x="645315" y="205477"/>
                  </a:lnTo>
                  <a:lnTo>
                    <a:pt x="646459" y="204333"/>
                  </a:lnTo>
                  <a:lnTo>
                    <a:pt x="647031" y="203761"/>
                  </a:lnTo>
                  <a:lnTo>
                    <a:pt x="647031" y="202617"/>
                  </a:lnTo>
                  <a:lnTo>
                    <a:pt x="647031" y="202045"/>
                  </a:lnTo>
                  <a:lnTo>
                    <a:pt x="647031" y="201473"/>
                  </a:lnTo>
                  <a:lnTo>
                    <a:pt x="645887" y="200901"/>
                  </a:lnTo>
                  <a:lnTo>
                    <a:pt x="644171" y="199185"/>
                  </a:lnTo>
                  <a:lnTo>
                    <a:pt x="642456" y="197469"/>
                  </a:lnTo>
                  <a:lnTo>
                    <a:pt x="641312" y="196325"/>
                  </a:lnTo>
                  <a:lnTo>
                    <a:pt x="637880" y="194610"/>
                  </a:lnTo>
                  <a:lnTo>
                    <a:pt x="637308" y="194038"/>
                  </a:lnTo>
                  <a:lnTo>
                    <a:pt x="635592" y="192322"/>
                  </a:lnTo>
                  <a:lnTo>
                    <a:pt x="635020" y="191750"/>
                  </a:lnTo>
                  <a:lnTo>
                    <a:pt x="634448" y="191178"/>
                  </a:lnTo>
                  <a:lnTo>
                    <a:pt x="633876" y="190606"/>
                  </a:lnTo>
                  <a:lnTo>
                    <a:pt x="632732" y="190606"/>
                  </a:lnTo>
                  <a:lnTo>
                    <a:pt x="627013" y="190606"/>
                  </a:lnTo>
                  <a:lnTo>
                    <a:pt x="624725" y="190034"/>
                  </a:lnTo>
                  <a:lnTo>
                    <a:pt x="624153" y="190034"/>
                  </a:lnTo>
                  <a:lnTo>
                    <a:pt x="623581" y="189462"/>
                  </a:lnTo>
                  <a:lnTo>
                    <a:pt x="623009" y="188890"/>
                  </a:lnTo>
                  <a:lnTo>
                    <a:pt x="621293" y="187174"/>
                  </a:lnTo>
                  <a:lnTo>
                    <a:pt x="620721" y="187174"/>
                  </a:lnTo>
                  <a:lnTo>
                    <a:pt x="620149" y="187174"/>
                  </a:lnTo>
                  <a:lnTo>
                    <a:pt x="619577" y="187174"/>
                  </a:lnTo>
                  <a:lnTo>
                    <a:pt x="617289" y="188318"/>
                  </a:lnTo>
                  <a:lnTo>
                    <a:pt x="615001" y="188890"/>
                  </a:lnTo>
                  <a:lnTo>
                    <a:pt x="613858" y="188890"/>
                  </a:lnTo>
                  <a:lnTo>
                    <a:pt x="611570" y="188890"/>
                  </a:lnTo>
                  <a:lnTo>
                    <a:pt x="609282" y="188318"/>
                  </a:lnTo>
                  <a:lnTo>
                    <a:pt x="607566" y="187746"/>
                  </a:lnTo>
                  <a:lnTo>
                    <a:pt x="606422" y="187174"/>
                  </a:lnTo>
                  <a:lnTo>
                    <a:pt x="605278" y="186030"/>
                  </a:lnTo>
                  <a:lnTo>
                    <a:pt x="604706" y="184886"/>
                  </a:lnTo>
                  <a:lnTo>
                    <a:pt x="604706" y="183742"/>
                  </a:lnTo>
                  <a:lnTo>
                    <a:pt x="604706" y="182598"/>
                  </a:lnTo>
                  <a:lnTo>
                    <a:pt x="604706" y="181454"/>
                  </a:lnTo>
                  <a:lnTo>
                    <a:pt x="606994" y="177451"/>
                  </a:lnTo>
                  <a:lnTo>
                    <a:pt x="607566" y="176879"/>
                  </a:lnTo>
                  <a:lnTo>
                    <a:pt x="608138" y="175735"/>
                  </a:lnTo>
                  <a:lnTo>
                    <a:pt x="608138" y="174019"/>
                  </a:lnTo>
                  <a:lnTo>
                    <a:pt x="607566" y="172875"/>
                  </a:lnTo>
                  <a:lnTo>
                    <a:pt x="603562" y="166584"/>
                  </a:lnTo>
                  <a:lnTo>
                    <a:pt x="602418" y="165440"/>
                  </a:lnTo>
                  <a:lnTo>
                    <a:pt x="601274" y="164868"/>
                  </a:lnTo>
                  <a:lnTo>
                    <a:pt x="598986" y="164296"/>
                  </a:lnTo>
                  <a:lnTo>
                    <a:pt x="597842" y="164296"/>
                  </a:lnTo>
                  <a:lnTo>
                    <a:pt x="594411" y="162008"/>
                  </a:lnTo>
                  <a:lnTo>
                    <a:pt x="593267" y="162008"/>
                  </a:lnTo>
                  <a:lnTo>
                    <a:pt x="592123" y="162008"/>
                  </a:lnTo>
                  <a:lnTo>
                    <a:pt x="590407" y="162580"/>
                  </a:lnTo>
                  <a:lnTo>
                    <a:pt x="589263" y="162580"/>
                  </a:lnTo>
                  <a:lnTo>
                    <a:pt x="588691" y="162580"/>
                  </a:lnTo>
                  <a:lnTo>
                    <a:pt x="586403" y="162008"/>
                  </a:lnTo>
                  <a:lnTo>
                    <a:pt x="584115" y="160864"/>
                  </a:lnTo>
                  <a:lnTo>
                    <a:pt x="582971" y="160864"/>
                  </a:lnTo>
                  <a:lnTo>
                    <a:pt x="581827" y="160864"/>
                  </a:lnTo>
                  <a:lnTo>
                    <a:pt x="577252" y="161436"/>
                  </a:lnTo>
                  <a:lnTo>
                    <a:pt x="574964" y="161436"/>
                  </a:lnTo>
                  <a:lnTo>
                    <a:pt x="574392" y="161436"/>
                  </a:lnTo>
                  <a:lnTo>
                    <a:pt x="570960" y="159148"/>
                  </a:lnTo>
                  <a:lnTo>
                    <a:pt x="569816" y="158576"/>
                  </a:lnTo>
                  <a:lnTo>
                    <a:pt x="568672" y="158576"/>
                  </a:lnTo>
                  <a:lnTo>
                    <a:pt x="566384" y="159720"/>
                  </a:lnTo>
                  <a:lnTo>
                    <a:pt x="565241" y="159720"/>
                  </a:lnTo>
                  <a:lnTo>
                    <a:pt x="564097" y="159720"/>
                  </a:lnTo>
                  <a:lnTo>
                    <a:pt x="559521" y="158004"/>
                  </a:lnTo>
                  <a:lnTo>
                    <a:pt x="558377" y="158004"/>
                  </a:lnTo>
                  <a:lnTo>
                    <a:pt x="557233" y="158004"/>
                  </a:lnTo>
                  <a:lnTo>
                    <a:pt x="556661" y="158576"/>
                  </a:lnTo>
                  <a:lnTo>
                    <a:pt x="555517" y="158576"/>
                  </a:lnTo>
                  <a:lnTo>
                    <a:pt x="554373" y="158576"/>
                  </a:lnTo>
                  <a:lnTo>
                    <a:pt x="552085" y="157432"/>
                  </a:lnTo>
                  <a:lnTo>
                    <a:pt x="550942" y="156860"/>
                  </a:lnTo>
                  <a:lnTo>
                    <a:pt x="549798" y="156288"/>
                  </a:lnTo>
                  <a:lnTo>
                    <a:pt x="548654" y="156288"/>
                  </a:lnTo>
                  <a:lnTo>
                    <a:pt x="547510" y="156288"/>
                  </a:lnTo>
                  <a:lnTo>
                    <a:pt x="546366" y="156288"/>
                  </a:lnTo>
                  <a:lnTo>
                    <a:pt x="544650" y="157432"/>
                  </a:lnTo>
                  <a:lnTo>
                    <a:pt x="543506" y="157432"/>
                  </a:lnTo>
                  <a:lnTo>
                    <a:pt x="542934" y="157432"/>
                  </a:lnTo>
                  <a:lnTo>
                    <a:pt x="541790" y="157432"/>
                  </a:lnTo>
                  <a:lnTo>
                    <a:pt x="540646" y="157432"/>
                  </a:lnTo>
                  <a:lnTo>
                    <a:pt x="540074" y="158004"/>
                  </a:lnTo>
                  <a:lnTo>
                    <a:pt x="537215" y="160292"/>
                  </a:lnTo>
                  <a:lnTo>
                    <a:pt x="536071" y="160292"/>
                  </a:lnTo>
                  <a:lnTo>
                    <a:pt x="534927" y="160292"/>
                  </a:lnTo>
                  <a:lnTo>
                    <a:pt x="530351" y="158576"/>
                  </a:lnTo>
                  <a:lnTo>
                    <a:pt x="527491" y="158004"/>
                  </a:lnTo>
                  <a:lnTo>
                    <a:pt x="525204" y="157432"/>
                  </a:lnTo>
                  <a:lnTo>
                    <a:pt x="524060" y="157432"/>
                  </a:lnTo>
                  <a:lnTo>
                    <a:pt x="522916" y="157432"/>
                  </a:lnTo>
                  <a:lnTo>
                    <a:pt x="521772" y="157432"/>
                  </a:lnTo>
                  <a:lnTo>
                    <a:pt x="519484" y="158576"/>
                  </a:lnTo>
                  <a:lnTo>
                    <a:pt x="518340" y="158576"/>
                  </a:lnTo>
                  <a:lnTo>
                    <a:pt x="517196" y="158576"/>
                  </a:lnTo>
                  <a:lnTo>
                    <a:pt x="516052" y="158004"/>
                  </a:lnTo>
                  <a:lnTo>
                    <a:pt x="514908" y="158004"/>
                  </a:lnTo>
                  <a:lnTo>
                    <a:pt x="513764" y="158004"/>
                  </a:lnTo>
                  <a:lnTo>
                    <a:pt x="512048" y="158576"/>
                  </a:lnTo>
                  <a:lnTo>
                    <a:pt x="510904" y="158576"/>
                  </a:lnTo>
                  <a:lnTo>
                    <a:pt x="509188" y="158576"/>
                  </a:lnTo>
                  <a:lnTo>
                    <a:pt x="506328" y="157432"/>
                  </a:lnTo>
                  <a:lnTo>
                    <a:pt x="498321" y="154000"/>
                  </a:lnTo>
                  <a:lnTo>
                    <a:pt x="490314" y="150569"/>
                  </a:lnTo>
                  <a:lnTo>
                    <a:pt x="482306" y="147137"/>
                  </a:lnTo>
                  <a:lnTo>
                    <a:pt x="474299" y="143705"/>
                  </a:lnTo>
                  <a:lnTo>
                    <a:pt x="471439" y="142561"/>
                  </a:lnTo>
                  <a:lnTo>
                    <a:pt x="466863" y="141989"/>
                  </a:lnTo>
                  <a:lnTo>
                    <a:pt x="465719" y="141989"/>
                  </a:lnTo>
                  <a:lnTo>
                    <a:pt x="461716" y="141417"/>
                  </a:lnTo>
                  <a:lnTo>
                    <a:pt x="455996" y="140273"/>
                  </a:lnTo>
                  <a:lnTo>
                    <a:pt x="447989" y="139129"/>
                  </a:lnTo>
                  <a:lnTo>
                    <a:pt x="439981" y="137413"/>
                  </a:lnTo>
                  <a:lnTo>
                    <a:pt x="429686" y="135698"/>
                  </a:lnTo>
                  <a:lnTo>
                    <a:pt x="418818" y="133982"/>
                  </a:lnTo>
                  <a:lnTo>
                    <a:pt x="407379" y="132266"/>
                  </a:lnTo>
                  <a:lnTo>
                    <a:pt x="395940" y="130550"/>
                  </a:lnTo>
                  <a:lnTo>
                    <a:pt x="385073" y="128834"/>
                  </a:lnTo>
                  <a:lnTo>
                    <a:pt x="374777" y="127118"/>
                  </a:lnTo>
                  <a:lnTo>
                    <a:pt x="365626" y="125402"/>
                  </a:lnTo>
                  <a:lnTo>
                    <a:pt x="358191" y="124258"/>
                  </a:lnTo>
                  <a:lnTo>
                    <a:pt x="352471" y="123114"/>
                  </a:lnTo>
                  <a:lnTo>
                    <a:pt x="348467" y="122542"/>
                  </a:lnTo>
                  <a:lnTo>
                    <a:pt x="347323" y="122542"/>
                  </a:lnTo>
                  <a:lnTo>
                    <a:pt x="343892" y="121970"/>
                  </a:lnTo>
                  <a:lnTo>
                    <a:pt x="343319" y="121398"/>
                  </a:lnTo>
                  <a:lnTo>
                    <a:pt x="342748" y="120255"/>
                  </a:lnTo>
                  <a:lnTo>
                    <a:pt x="341604" y="116823"/>
                  </a:lnTo>
                  <a:lnTo>
                    <a:pt x="339316" y="112247"/>
                  </a:lnTo>
                  <a:lnTo>
                    <a:pt x="335312" y="105384"/>
                  </a:lnTo>
                  <a:lnTo>
                    <a:pt x="333024" y="100808"/>
                  </a:lnTo>
                  <a:lnTo>
                    <a:pt x="331308" y="97948"/>
                  </a:lnTo>
                  <a:lnTo>
                    <a:pt x="329593" y="96232"/>
                  </a:lnTo>
                  <a:lnTo>
                    <a:pt x="327877" y="94516"/>
                  </a:lnTo>
                  <a:lnTo>
                    <a:pt x="326733" y="93944"/>
                  </a:lnTo>
                  <a:lnTo>
                    <a:pt x="325589" y="93944"/>
                  </a:lnTo>
                  <a:lnTo>
                    <a:pt x="324445" y="93944"/>
                  </a:lnTo>
                  <a:lnTo>
                    <a:pt x="322729" y="93372"/>
                  </a:lnTo>
                  <a:lnTo>
                    <a:pt x="321585" y="92800"/>
                  </a:lnTo>
                  <a:lnTo>
                    <a:pt x="320441" y="91657"/>
                  </a:lnTo>
                  <a:lnTo>
                    <a:pt x="319297" y="91657"/>
                  </a:lnTo>
                  <a:lnTo>
                    <a:pt x="317009" y="91657"/>
                  </a:lnTo>
                  <a:lnTo>
                    <a:pt x="316438" y="91085"/>
                  </a:lnTo>
                  <a:lnTo>
                    <a:pt x="314721" y="88797"/>
                  </a:lnTo>
                  <a:lnTo>
                    <a:pt x="313578" y="88225"/>
                  </a:lnTo>
                  <a:lnTo>
                    <a:pt x="313006" y="88225"/>
                  </a:lnTo>
                  <a:lnTo>
                    <a:pt x="310718" y="89941"/>
                  </a:lnTo>
                  <a:lnTo>
                    <a:pt x="310146" y="90513"/>
                  </a:lnTo>
                  <a:lnTo>
                    <a:pt x="309002" y="90513"/>
                  </a:lnTo>
                  <a:lnTo>
                    <a:pt x="307858" y="90513"/>
                  </a:lnTo>
                  <a:lnTo>
                    <a:pt x="306714" y="89941"/>
                  </a:lnTo>
                  <a:lnTo>
                    <a:pt x="306142" y="89369"/>
                  </a:lnTo>
                  <a:lnTo>
                    <a:pt x="305570" y="87653"/>
                  </a:lnTo>
                  <a:lnTo>
                    <a:pt x="304426" y="84793"/>
                  </a:lnTo>
                  <a:lnTo>
                    <a:pt x="304998" y="83649"/>
                  </a:lnTo>
                  <a:lnTo>
                    <a:pt x="302139" y="85937"/>
                  </a:lnTo>
                  <a:lnTo>
                    <a:pt x="299851" y="85937"/>
                  </a:lnTo>
                  <a:lnTo>
                    <a:pt x="294131" y="83649"/>
                  </a:lnTo>
                  <a:lnTo>
                    <a:pt x="284980" y="82505"/>
                  </a:lnTo>
                  <a:lnTo>
                    <a:pt x="272968" y="77357"/>
                  </a:lnTo>
                  <a:lnTo>
                    <a:pt x="262673" y="69922"/>
                  </a:lnTo>
                  <a:lnTo>
                    <a:pt x="259813" y="68778"/>
                  </a:lnTo>
                  <a:lnTo>
                    <a:pt x="260957" y="69350"/>
                  </a:lnTo>
                  <a:lnTo>
                    <a:pt x="263817" y="72210"/>
                  </a:lnTo>
                  <a:lnTo>
                    <a:pt x="262673" y="72210"/>
                  </a:lnTo>
                  <a:lnTo>
                    <a:pt x="261529" y="72782"/>
                  </a:lnTo>
                  <a:lnTo>
                    <a:pt x="260385" y="73354"/>
                  </a:lnTo>
                  <a:lnTo>
                    <a:pt x="259241" y="73926"/>
                  </a:lnTo>
                  <a:lnTo>
                    <a:pt x="259241" y="75070"/>
                  </a:lnTo>
                  <a:lnTo>
                    <a:pt x="263817" y="74498"/>
                  </a:lnTo>
                  <a:lnTo>
                    <a:pt x="261529" y="77929"/>
                  </a:lnTo>
                  <a:lnTo>
                    <a:pt x="258669" y="80217"/>
                  </a:lnTo>
                  <a:lnTo>
                    <a:pt x="244370" y="87653"/>
                  </a:lnTo>
                  <a:lnTo>
                    <a:pt x="240939" y="88797"/>
                  </a:lnTo>
                  <a:lnTo>
                    <a:pt x="237507" y="87653"/>
                  </a:lnTo>
                  <a:lnTo>
                    <a:pt x="238651" y="84221"/>
                  </a:lnTo>
                  <a:lnTo>
                    <a:pt x="240366" y="80789"/>
                  </a:lnTo>
                  <a:lnTo>
                    <a:pt x="247802" y="71066"/>
                  </a:lnTo>
                  <a:lnTo>
                    <a:pt x="248374" y="68778"/>
                  </a:lnTo>
                  <a:lnTo>
                    <a:pt x="247802" y="67062"/>
                  </a:lnTo>
                  <a:lnTo>
                    <a:pt x="246658" y="65346"/>
                  </a:lnTo>
                  <a:lnTo>
                    <a:pt x="246086" y="63630"/>
                  </a:lnTo>
                  <a:lnTo>
                    <a:pt x="246086" y="60771"/>
                  </a:lnTo>
                  <a:lnTo>
                    <a:pt x="246658" y="57339"/>
                  </a:lnTo>
                  <a:lnTo>
                    <a:pt x="247802" y="54479"/>
                  </a:lnTo>
                  <a:lnTo>
                    <a:pt x="250090" y="52763"/>
                  </a:lnTo>
                  <a:lnTo>
                    <a:pt x="251806" y="51047"/>
                  </a:lnTo>
                  <a:lnTo>
                    <a:pt x="254665" y="43040"/>
                  </a:lnTo>
                  <a:lnTo>
                    <a:pt x="256382" y="40752"/>
                  </a:lnTo>
                  <a:lnTo>
                    <a:pt x="255809" y="39036"/>
                  </a:lnTo>
                  <a:lnTo>
                    <a:pt x="255238" y="38464"/>
                  </a:lnTo>
                  <a:lnTo>
                    <a:pt x="258097" y="36748"/>
                  </a:lnTo>
                  <a:lnTo>
                    <a:pt x="257525" y="35604"/>
                  </a:lnTo>
                  <a:lnTo>
                    <a:pt x="255809" y="34460"/>
                  </a:lnTo>
                  <a:lnTo>
                    <a:pt x="254665" y="33316"/>
                  </a:lnTo>
                  <a:lnTo>
                    <a:pt x="251234" y="28741"/>
                  </a:lnTo>
                  <a:lnTo>
                    <a:pt x="250090" y="27597"/>
                  </a:lnTo>
                  <a:lnTo>
                    <a:pt x="246086" y="28169"/>
                  </a:lnTo>
                  <a:lnTo>
                    <a:pt x="245514" y="27597"/>
                  </a:lnTo>
                  <a:lnTo>
                    <a:pt x="244942" y="26453"/>
                  </a:lnTo>
                  <a:lnTo>
                    <a:pt x="244942" y="25309"/>
                  </a:lnTo>
                  <a:lnTo>
                    <a:pt x="244942" y="24737"/>
                  </a:lnTo>
                  <a:lnTo>
                    <a:pt x="243798" y="24165"/>
                  </a:lnTo>
                  <a:lnTo>
                    <a:pt x="242654" y="24165"/>
                  </a:lnTo>
                  <a:lnTo>
                    <a:pt x="240366" y="24165"/>
                  </a:lnTo>
                  <a:lnTo>
                    <a:pt x="239223" y="24737"/>
                  </a:lnTo>
                  <a:lnTo>
                    <a:pt x="238651" y="25881"/>
                  </a:lnTo>
                  <a:lnTo>
                    <a:pt x="238651" y="27025"/>
                  </a:lnTo>
                  <a:lnTo>
                    <a:pt x="238651" y="27597"/>
                  </a:lnTo>
                  <a:lnTo>
                    <a:pt x="237507" y="28169"/>
                  </a:lnTo>
                  <a:lnTo>
                    <a:pt x="236363" y="28741"/>
                  </a:lnTo>
                  <a:lnTo>
                    <a:pt x="233503" y="29313"/>
                  </a:lnTo>
                  <a:lnTo>
                    <a:pt x="232359" y="29313"/>
                  </a:lnTo>
                  <a:lnTo>
                    <a:pt x="230643" y="28741"/>
                  </a:lnTo>
                  <a:lnTo>
                    <a:pt x="230071" y="28741"/>
                  </a:lnTo>
                  <a:lnTo>
                    <a:pt x="228927" y="29313"/>
                  </a:lnTo>
                  <a:lnTo>
                    <a:pt x="228355" y="29885"/>
                  </a:lnTo>
                  <a:lnTo>
                    <a:pt x="227784" y="30457"/>
                  </a:lnTo>
                  <a:lnTo>
                    <a:pt x="227211" y="31029"/>
                  </a:lnTo>
                  <a:lnTo>
                    <a:pt x="222064" y="33888"/>
                  </a:lnTo>
                  <a:lnTo>
                    <a:pt x="220920" y="35032"/>
                  </a:lnTo>
                  <a:lnTo>
                    <a:pt x="220348" y="36176"/>
                  </a:lnTo>
                  <a:lnTo>
                    <a:pt x="220348" y="37320"/>
                  </a:lnTo>
                  <a:lnTo>
                    <a:pt x="220348" y="38464"/>
                  </a:lnTo>
                  <a:lnTo>
                    <a:pt x="219204" y="39036"/>
                  </a:lnTo>
                  <a:lnTo>
                    <a:pt x="216916" y="39036"/>
                  </a:lnTo>
                  <a:lnTo>
                    <a:pt x="215772" y="39608"/>
                  </a:lnTo>
                  <a:lnTo>
                    <a:pt x="214628" y="40180"/>
                  </a:lnTo>
                  <a:lnTo>
                    <a:pt x="212912" y="44184"/>
                  </a:lnTo>
                  <a:lnTo>
                    <a:pt x="211197" y="45328"/>
                  </a:lnTo>
                  <a:lnTo>
                    <a:pt x="208909" y="44184"/>
                  </a:lnTo>
                  <a:lnTo>
                    <a:pt x="208909" y="43040"/>
                  </a:lnTo>
                  <a:lnTo>
                    <a:pt x="208909" y="42468"/>
                  </a:lnTo>
                  <a:lnTo>
                    <a:pt x="208909" y="42468"/>
                  </a:lnTo>
                  <a:lnTo>
                    <a:pt x="208909" y="41896"/>
                  </a:lnTo>
                  <a:lnTo>
                    <a:pt x="206621" y="44756"/>
                  </a:lnTo>
                  <a:lnTo>
                    <a:pt x="203761" y="45900"/>
                  </a:lnTo>
                  <a:lnTo>
                    <a:pt x="202045" y="45328"/>
                  </a:lnTo>
                  <a:lnTo>
                    <a:pt x="202617" y="41324"/>
                  </a:lnTo>
                  <a:lnTo>
                    <a:pt x="199185" y="42468"/>
                  </a:lnTo>
                  <a:lnTo>
                    <a:pt x="193466" y="48187"/>
                  </a:lnTo>
                  <a:lnTo>
                    <a:pt x="184314" y="55051"/>
                  </a:lnTo>
                  <a:lnTo>
                    <a:pt x="178595" y="60771"/>
                  </a:lnTo>
                  <a:lnTo>
                    <a:pt x="176879" y="59627"/>
                  </a:lnTo>
                  <a:lnTo>
                    <a:pt x="167728" y="64202"/>
                  </a:lnTo>
                  <a:lnTo>
                    <a:pt x="158004" y="66490"/>
                  </a:lnTo>
                  <a:lnTo>
                    <a:pt x="130550" y="78501"/>
                  </a:lnTo>
                  <a:lnTo>
                    <a:pt x="112247" y="82505"/>
                  </a:lnTo>
                  <a:lnTo>
                    <a:pt x="109387" y="82505"/>
                  </a:lnTo>
                  <a:lnTo>
                    <a:pt x="101380" y="79073"/>
                  </a:lnTo>
                  <a:lnTo>
                    <a:pt x="99664" y="78501"/>
                  </a:lnTo>
                  <a:lnTo>
                    <a:pt x="97376" y="77357"/>
                  </a:lnTo>
                  <a:lnTo>
                    <a:pt x="93944" y="75070"/>
                  </a:lnTo>
                  <a:lnTo>
                    <a:pt x="91085" y="72210"/>
                  </a:lnTo>
                  <a:lnTo>
                    <a:pt x="89941" y="70494"/>
                  </a:lnTo>
                  <a:lnTo>
                    <a:pt x="88225" y="71066"/>
                  </a:lnTo>
                  <a:lnTo>
                    <a:pt x="86509" y="72782"/>
                  </a:lnTo>
                  <a:lnTo>
                    <a:pt x="85937" y="74498"/>
                  </a:lnTo>
                  <a:lnTo>
                    <a:pt x="84793" y="77357"/>
                  </a:lnTo>
                  <a:lnTo>
                    <a:pt x="84221" y="77929"/>
                  </a:lnTo>
                  <a:lnTo>
                    <a:pt x="83649" y="78501"/>
                  </a:lnTo>
                  <a:lnTo>
                    <a:pt x="81933" y="79073"/>
                  </a:lnTo>
                  <a:lnTo>
                    <a:pt x="81361" y="79645"/>
                  </a:lnTo>
                  <a:lnTo>
                    <a:pt x="80789" y="80217"/>
                  </a:lnTo>
                  <a:lnTo>
                    <a:pt x="80217" y="80789"/>
                  </a:lnTo>
                  <a:lnTo>
                    <a:pt x="79645" y="81933"/>
                  </a:lnTo>
                  <a:lnTo>
                    <a:pt x="79645" y="83077"/>
                  </a:lnTo>
                  <a:lnTo>
                    <a:pt x="79645" y="87653"/>
                  </a:lnTo>
                  <a:lnTo>
                    <a:pt x="79645" y="88225"/>
                  </a:lnTo>
                  <a:lnTo>
                    <a:pt x="79645" y="88797"/>
                  </a:lnTo>
                  <a:lnTo>
                    <a:pt x="79074" y="89369"/>
                  </a:lnTo>
                  <a:lnTo>
                    <a:pt x="78501" y="89941"/>
                  </a:lnTo>
                  <a:lnTo>
                    <a:pt x="76786" y="90513"/>
                  </a:lnTo>
                  <a:lnTo>
                    <a:pt x="74498" y="90513"/>
                  </a:lnTo>
                  <a:lnTo>
                    <a:pt x="72210" y="90513"/>
                  </a:lnTo>
                  <a:lnTo>
                    <a:pt x="70494" y="89941"/>
                  </a:lnTo>
                  <a:lnTo>
                    <a:pt x="69922" y="89941"/>
                  </a:lnTo>
                  <a:lnTo>
                    <a:pt x="69922" y="90513"/>
                  </a:lnTo>
                  <a:lnTo>
                    <a:pt x="69922" y="93944"/>
                  </a:lnTo>
                  <a:lnTo>
                    <a:pt x="70494" y="104812"/>
                  </a:lnTo>
                  <a:lnTo>
                    <a:pt x="71066" y="115679"/>
                  </a:lnTo>
                  <a:lnTo>
                    <a:pt x="71638" y="125974"/>
                  </a:lnTo>
                  <a:lnTo>
                    <a:pt x="72210" y="136841"/>
                  </a:lnTo>
                  <a:lnTo>
                    <a:pt x="72782" y="147709"/>
                  </a:lnTo>
                  <a:lnTo>
                    <a:pt x="73354" y="158576"/>
                  </a:lnTo>
                  <a:lnTo>
                    <a:pt x="73926" y="169443"/>
                  </a:lnTo>
                  <a:lnTo>
                    <a:pt x="74498" y="180311"/>
                  </a:lnTo>
                  <a:lnTo>
                    <a:pt x="74498" y="182598"/>
                  </a:lnTo>
                  <a:lnTo>
                    <a:pt x="74498" y="188318"/>
                  </a:lnTo>
                  <a:lnTo>
                    <a:pt x="72210" y="188890"/>
                  </a:lnTo>
                  <a:lnTo>
                    <a:pt x="70494" y="190034"/>
                  </a:lnTo>
                  <a:lnTo>
                    <a:pt x="68778" y="191750"/>
                  </a:lnTo>
                  <a:lnTo>
                    <a:pt x="67634" y="194038"/>
                  </a:lnTo>
                  <a:lnTo>
                    <a:pt x="67062" y="196325"/>
                  </a:lnTo>
                  <a:lnTo>
                    <a:pt x="65918" y="198041"/>
                  </a:lnTo>
                  <a:lnTo>
                    <a:pt x="62487" y="198041"/>
                  </a:lnTo>
                  <a:lnTo>
                    <a:pt x="59055" y="197469"/>
                  </a:lnTo>
                  <a:lnTo>
                    <a:pt x="56767" y="197469"/>
                  </a:lnTo>
                  <a:lnTo>
                    <a:pt x="55051" y="199185"/>
                  </a:lnTo>
                  <a:lnTo>
                    <a:pt x="52763" y="203761"/>
                  </a:lnTo>
                  <a:lnTo>
                    <a:pt x="51047" y="204905"/>
                  </a:lnTo>
                  <a:lnTo>
                    <a:pt x="45900" y="205477"/>
                  </a:lnTo>
                  <a:lnTo>
                    <a:pt x="44756" y="206049"/>
                  </a:lnTo>
                  <a:lnTo>
                    <a:pt x="43612" y="206621"/>
                  </a:lnTo>
                  <a:lnTo>
                    <a:pt x="43040" y="207765"/>
                  </a:lnTo>
                  <a:lnTo>
                    <a:pt x="42468" y="208337"/>
                  </a:lnTo>
                  <a:lnTo>
                    <a:pt x="42468" y="208909"/>
                  </a:lnTo>
                  <a:lnTo>
                    <a:pt x="41324" y="211196"/>
                  </a:lnTo>
                  <a:lnTo>
                    <a:pt x="40752" y="211768"/>
                  </a:lnTo>
                  <a:lnTo>
                    <a:pt x="39608" y="212340"/>
                  </a:lnTo>
                  <a:lnTo>
                    <a:pt x="36176" y="212912"/>
                  </a:lnTo>
                  <a:lnTo>
                    <a:pt x="29313" y="217488"/>
                  </a:lnTo>
                  <a:lnTo>
                    <a:pt x="27025" y="218060"/>
                  </a:lnTo>
                  <a:lnTo>
                    <a:pt x="23021" y="220348"/>
                  </a:lnTo>
                  <a:lnTo>
                    <a:pt x="19589" y="224924"/>
                  </a:lnTo>
                  <a:lnTo>
                    <a:pt x="15014" y="234647"/>
                  </a:lnTo>
                  <a:lnTo>
                    <a:pt x="16158" y="239223"/>
                  </a:lnTo>
                  <a:lnTo>
                    <a:pt x="12726" y="244370"/>
                  </a:lnTo>
                  <a:lnTo>
                    <a:pt x="2431" y="255238"/>
                  </a:lnTo>
                  <a:lnTo>
                    <a:pt x="1287" y="257525"/>
                  </a:lnTo>
                  <a:lnTo>
                    <a:pt x="1287" y="260385"/>
                  </a:lnTo>
                  <a:lnTo>
                    <a:pt x="1287" y="273540"/>
                  </a:lnTo>
                  <a:lnTo>
                    <a:pt x="4146" y="279260"/>
                  </a:lnTo>
                  <a:lnTo>
                    <a:pt x="9866" y="280404"/>
                  </a:lnTo>
                  <a:lnTo>
                    <a:pt x="16158" y="279832"/>
                  </a:lnTo>
                  <a:lnTo>
                    <a:pt x="21305" y="280976"/>
                  </a:lnTo>
                  <a:lnTo>
                    <a:pt x="23021" y="283264"/>
                  </a:lnTo>
                  <a:lnTo>
                    <a:pt x="25309" y="289555"/>
                  </a:lnTo>
                  <a:lnTo>
                    <a:pt x="26453" y="291843"/>
                  </a:lnTo>
                  <a:lnTo>
                    <a:pt x="28741" y="294703"/>
                  </a:lnTo>
                  <a:lnTo>
                    <a:pt x="31029" y="296991"/>
                  </a:lnTo>
                  <a:lnTo>
                    <a:pt x="32744" y="299279"/>
                  </a:lnTo>
                  <a:lnTo>
                    <a:pt x="33317" y="302710"/>
                  </a:lnTo>
                  <a:lnTo>
                    <a:pt x="33317" y="305570"/>
                  </a:lnTo>
                  <a:lnTo>
                    <a:pt x="29885" y="311862"/>
                  </a:lnTo>
                  <a:lnTo>
                    <a:pt x="29313" y="315865"/>
                  </a:lnTo>
                  <a:lnTo>
                    <a:pt x="28741" y="318725"/>
                  </a:lnTo>
                  <a:lnTo>
                    <a:pt x="27025" y="321013"/>
                  </a:lnTo>
                  <a:lnTo>
                    <a:pt x="25309" y="322729"/>
                  </a:lnTo>
                  <a:lnTo>
                    <a:pt x="23593" y="325017"/>
                  </a:lnTo>
                  <a:lnTo>
                    <a:pt x="22449" y="327877"/>
                  </a:lnTo>
                  <a:lnTo>
                    <a:pt x="22449" y="330736"/>
                  </a:lnTo>
                  <a:lnTo>
                    <a:pt x="23021" y="338172"/>
                  </a:lnTo>
                  <a:lnTo>
                    <a:pt x="22449" y="341604"/>
                  </a:lnTo>
                  <a:lnTo>
                    <a:pt x="22449" y="343320"/>
                  </a:lnTo>
                  <a:lnTo>
                    <a:pt x="23021" y="344463"/>
                  </a:lnTo>
                  <a:lnTo>
                    <a:pt x="25881" y="350183"/>
                  </a:lnTo>
                  <a:lnTo>
                    <a:pt x="26453" y="354187"/>
                  </a:lnTo>
                  <a:lnTo>
                    <a:pt x="25881" y="357619"/>
                  </a:lnTo>
                  <a:lnTo>
                    <a:pt x="24165" y="359906"/>
                  </a:lnTo>
                  <a:lnTo>
                    <a:pt x="21877" y="361050"/>
                  </a:lnTo>
                  <a:lnTo>
                    <a:pt x="20161" y="362766"/>
                  </a:lnTo>
                  <a:lnTo>
                    <a:pt x="21305" y="366198"/>
                  </a:lnTo>
                  <a:lnTo>
                    <a:pt x="24737" y="373634"/>
                  </a:lnTo>
                  <a:lnTo>
                    <a:pt x="26453" y="381069"/>
                  </a:lnTo>
                  <a:lnTo>
                    <a:pt x="27597" y="388504"/>
                  </a:lnTo>
                  <a:lnTo>
                    <a:pt x="27025" y="389648"/>
                  </a:lnTo>
                  <a:lnTo>
                    <a:pt x="25309" y="392508"/>
                  </a:lnTo>
                  <a:lnTo>
                    <a:pt x="25309" y="394224"/>
                  </a:lnTo>
                  <a:lnTo>
                    <a:pt x="26453" y="399372"/>
                  </a:lnTo>
                  <a:lnTo>
                    <a:pt x="26453" y="401660"/>
                  </a:lnTo>
                  <a:lnTo>
                    <a:pt x="25881" y="406235"/>
                  </a:lnTo>
                  <a:lnTo>
                    <a:pt x="21305" y="417103"/>
                  </a:lnTo>
                  <a:lnTo>
                    <a:pt x="24737" y="419962"/>
                  </a:lnTo>
                  <a:lnTo>
                    <a:pt x="33317" y="423966"/>
                  </a:lnTo>
                  <a:lnTo>
                    <a:pt x="43040" y="431974"/>
                  </a:lnTo>
                  <a:lnTo>
                    <a:pt x="45328" y="433117"/>
                  </a:lnTo>
                  <a:lnTo>
                    <a:pt x="46472" y="434261"/>
                  </a:lnTo>
                  <a:lnTo>
                    <a:pt x="47044" y="435977"/>
                  </a:lnTo>
                  <a:lnTo>
                    <a:pt x="47616" y="437121"/>
                  </a:lnTo>
                  <a:lnTo>
                    <a:pt x="53335" y="439981"/>
                  </a:lnTo>
                  <a:lnTo>
                    <a:pt x="73354" y="441697"/>
                  </a:lnTo>
                  <a:lnTo>
                    <a:pt x="77930" y="442841"/>
                  </a:lnTo>
                  <a:lnTo>
                    <a:pt x="82505" y="445701"/>
                  </a:lnTo>
                  <a:lnTo>
                    <a:pt x="86509" y="449704"/>
                  </a:lnTo>
                  <a:lnTo>
                    <a:pt x="90513" y="457140"/>
                  </a:lnTo>
                  <a:lnTo>
                    <a:pt x="91656" y="458856"/>
                  </a:lnTo>
                  <a:lnTo>
                    <a:pt x="92800" y="460000"/>
                  </a:lnTo>
                  <a:lnTo>
                    <a:pt x="94516" y="460572"/>
                  </a:lnTo>
                  <a:lnTo>
                    <a:pt x="109959" y="462288"/>
                  </a:lnTo>
                  <a:lnTo>
                    <a:pt x="116823" y="464003"/>
                  </a:lnTo>
                  <a:lnTo>
                    <a:pt x="137986" y="480018"/>
                  </a:lnTo>
                  <a:lnTo>
                    <a:pt x="143705" y="487454"/>
                  </a:lnTo>
                  <a:lnTo>
                    <a:pt x="154572" y="504613"/>
                  </a:lnTo>
                  <a:lnTo>
                    <a:pt x="157432" y="507472"/>
                  </a:lnTo>
                  <a:lnTo>
                    <a:pt x="162580" y="509188"/>
                  </a:lnTo>
                  <a:lnTo>
                    <a:pt x="178595" y="521200"/>
                  </a:lnTo>
                  <a:lnTo>
                    <a:pt x="180310" y="521771"/>
                  </a:lnTo>
                  <a:lnTo>
                    <a:pt x="182027" y="521771"/>
                  </a:lnTo>
                  <a:lnTo>
                    <a:pt x="194610" y="520628"/>
                  </a:lnTo>
                  <a:lnTo>
                    <a:pt x="195182" y="520628"/>
                  </a:lnTo>
                  <a:lnTo>
                    <a:pt x="203189" y="525775"/>
                  </a:lnTo>
                  <a:lnTo>
                    <a:pt x="204333" y="526347"/>
                  </a:lnTo>
                  <a:lnTo>
                    <a:pt x="205477" y="526347"/>
                  </a:lnTo>
                  <a:lnTo>
                    <a:pt x="210053" y="526347"/>
                  </a:lnTo>
                  <a:lnTo>
                    <a:pt x="211768" y="526919"/>
                  </a:lnTo>
                  <a:lnTo>
                    <a:pt x="212912" y="527491"/>
                  </a:lnTo>
                  <a:lnTo>
                    <a:pt x="213485" y="528635"/>
                  </a:lnTo>
                  <a:lnTo>
                    <a:pt x="214056" y="529779"/>
                  </a:lnTo>
                  <a:lnTo>
                    <a:pt x="214628" y="530923"/>
                  </a:lnTo>
                  <a:lnTo>
                    <a:pt x="215772" y="533211"/>
                  </a:lnTo>
                  <a:lnTo>
                    <a:pt x="219204" y="536642"/>
                  </a:lnTo>
                  <a:lnTo>
                    <a:pt x="220348" y="538930"/>
                  </a:lnTo>
                  <a:lnTo>
                    <a:pt x="226067" y="540646"/>
                  </a:lnTo>
                  <a:lnTo>
                    <a:pt x="227784" y="541790"/>
                  </a:lnTo>
                  <a:lnTo>
                    <a:pt x="228927" y="542934"/>
                  </a:lnTo>
                  <a:lnTo>
                    <a:pt x="230071" y="544650"/>
                  </a:lnTo>
                  <a:lnTo>
                    <a:pt x="230643" y="546366"/>
                  </a:lnTo>
                  <a:lnTo>
                    <a:pt x="231787" y="550370"/>
                  </a:lnTo>
                  <a:lnTo>
                    <a:pt x="232359" y="554373"/>
                  </a:lnTo>
                  <a:lnTo>
                    <a:pt x="232359" y="559521"/>
                  </a:lnTo>
                  <a:lnTo>
                    <a:pt x="232359" y="561237"/>
                  </a:lnTo>
                  <a:lnTo>
                    <a:pt x="232931" y="562381"/>
                  </a:lnTo>
                  <a:lnTo>
                    <a:pt x="233503" y="563525"/>
                  </a:lnTo>
                  <a:lnTo>
                    <a:pt x="234075" y="564669"/>
                  </a:lnTo>
                  <a:lnTo>
                    <a:pt x="235791" y="566385"/>
                  </a:lnTo>
                  <a:lnTo>
                    <a:pt x="236935" y="567529"/>
                  </a:lnTo>
                  <a:lnTo>
                    <a:pt x="237507" y="569244"/>
                  </a:lnTo>
                  <a:lnTo>
                    <a:pt x="238079" y="572676"/>
                  </a:lnTo>
                  <a:lnTo>
                    <a:pt x="238079" y="576108"/>
                  </a:lnTo>
                  <a:lnTo>
                    <a:pt x="236935" y="585259"/>
                  </a:lnTo>
                  <a:lnTo>
                    <a:pt x="236935" y="586975"/>
                  </a:lnTo>
                  <a:lnTo>
                    <a:pt x="238079" y="591551"/>
                  </a:lnTo>
                  <a:lnTo>
                    <a:pt x="238079" y="593267"/>
                  </a:lnTo>
                  <a:lnTo>
                    <a:pt x="238079" y="598414"/>
                  </a:lnTo>
                  <a:lnTo>
                    <a:pt x="238079" y="600702"/>
                  </a:lnTo>
                  <a:lnTo>
                    <a:pt x="239223" y="605278"/>
                  </a:lnTo>
                  <a:lnTo>
                    <a:pt x="239795" y="607566"/>
                  </a:lnTo>
                  <a:lnTo>
                    <a:pt x="239795" y="609854"/>
                  </a:lnTo>
                  <a:lnTo>
                    <a:pt x="239223" y="613857"/>
                  </a:lnTo>
                  <a:lnTo>
                    <a:pt x="239223" y="613857"/>
                  </a:lnTo>
                  <a:lnTo>
                    <a:pt x="239223" y="616145"/>
                  </a:lnTo>
                  <a:lnTo>
                    <a:pt x="239223" y="618433"/>
                  </a:lnTo>
                  <a:lnTo>
                    <a:pt x="239795" y="620149"/>
                  </a:lnTo>
                  <a:lnTo>
                    <a:pt x="240366" y="621865"/>
                  </a:lnTo>
                  <a:lnTo>
                    <a:pt x="242654" y="625296"/>
                  </a:lnTo>
                  <a:lnTo>
                    <a:pt x="243226" y="627012"/>
                  </a:lnTo>
                  <a:lnTo>
                    <a:pt x="243798" y="628728"/>
                  </a:lnTo>
                  <a:lnTo>
                    <a:pt x="244942" y="633304"/>
                  </a:lnTo>
                  <a:lnTo>
                    <a:pt x="246086" y="635020"/>
                  </a:lnTo>
                  <a:lnTo>
                    <a:pt x="247802" y="636164"/>
                  </a:lnTo>
                  <a:lnTo>
                    <a:pt x="259241" y="639596"/>
                  </a:lnTo>
                  <a:lnTo>
                    <a:pt x="262673" y="643027"/>
                  </a:lnTo>
                  <a:lnTo>
                    <a:pt x="263245" y="649319"/>
                  </a:lnTo>
                  <a:lnTo>
                    <a:pt x="260957" y="654467"/>
                  </a:lnTo>
                  <a:lnTo>
                    <a:pt x="254665" y="664190"/>
                  </a:lnTo>
                  <a:lnTo>
                    <a:pt x="253522" y="670482"/>
                  </a:lnTo>
                  <a:lnTo>
                    <a:pt x="255238" y="682493"/>
                  </a:lnTo>
                  <a:lnTo>
                    <a:pt x="256382" y="688212"/>
                  </a:lnTo>
                  <a:lnTo>
                    <a:pt x="256953" y="694504"/>
                  </a:lnTo>
                  <a:lnTo>
                    <a:pt x="257525" y="696220"/>
                  </a:lnTo>
                  <a:lnTo>
                    <a:pt x="258097" y="697936"/>
                  </a:lnTo>
                  <a:lnTo>
                    <a:pt x="258669" y="705943"/>
                  </a:lnTo>
                  <a:lnTo>
                    <a:pt x="259813" y="709947"/>
                  </a:lnTo>
                  <a:lnTo>
                    <a:pt x="261529" y="712807"/>
                  </a:lnTo>
                  <a:lnTo>
                    <a:pt x="265533" y="716810"/>
                  </a:lnTo>
                  <a:lnTo>
                    <a:pt x="267249" y="719098"/>
                  </a:lnTo>
                  <a:lnTo>
                    <a:pt x="268393" y="721958"/>
                  </a:lnTo>
                  <a:lnTo>
                    <a:pt x="269537" y="729394"/>
                  </a:lnTo>
                  <a:lnTo>
                    <a:pt x="270108" y="732253"/>
                  </a:lnTo>
                  <a:lnTo>
                    <a:pt x="275256" y="740261"/>
                  </a:lnTo>
                  <a:lnTo>
                    <a:pt x="276972" y="742549"/>
                  </a:lnTo>
                  <a:lnTo>
                    <a:pt x="280404" y="744265"/>
                  </a:lnTo>
                  <a:lnTo>
                    <a:pt x="286123" y="745980"/>
                  </a:lnTo>
                  <a:lnTo>
                    <a:pt x="309002" y="748268"/>
                  </a:lnTo>
                  <a:lnTo>
                    <a:pt x="315294" y="749984"/>
                  </a:lnTo>
                  <a:lnTo>
                    <a:pt x="318153" y="749984"/>
                  </a:lnTo>
                  <a:lnTo>
                    <a:pt x="321585" y="750556"/>
                  </a:lnTo>
                  <a:lnTo>
                    <a:pt x="323873" y="752844"/>
                  </a:lnTo>
                  <a:lnTo>
                    <a:pt x="326733" y="759707"/>
                  </a:lnTo>
                  <a:lnTo>
                    <a:pt x="327877" y="761423"/>
                  </a:lnTo>
                  <a:lnTo>
                    <a:pt x="331880" y="765999"/>
                  </a:lnTo>
                  <a:lnTo>
                    <a:pt x="333024" y="768287"/>
                  </a:lnTo>
                  <a:lnTo>
                    <a:pt x="333024" y="770003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31880" y="774006"/>
                  </a:lnTo>
                  <a:lnTo>
                    <a:pt x="355331" y="772291"/>
                  </a:lnTo>
                  <a:lnTo>
                    <a:pt x="378781" y="770575"/>
                  </a:lnTo>
                  <a:lnTo>
                    <a:pt x="402232" y="768859"/>
                  </a:lnTo>
                  <a:lnTo>
                    <a:pt x="425682" y="767143"/>
                  </a:lnTo>
                  <a:lnTo>
                    <a:pt x="449132" y="765427"/>
                  </a:lnTo>
                  <a:lnTo>
                    <a:pt x="472583" y="763711"/>
                  </a:lnTo>
                  <a:lnTo>
                    <a:pt x="496033" y="761423"/>
                  </a:lnTo>
                  <a:lnTo>
                    <a:pt x="519484" y="759707"/>
                  </a:lnTo>
                  <a:lnTo>
                    <a:pt x="542934" y="757420"/>
                  </a:lnTo>
                  <a:lnTo>
                    <a:pt x="566384" y="755132"/>
                  </a:lnTo>
                  <a:lnTo>
                    <a:pt x="589835" y="752844"/>
                  </a:lnTo>
                  <a:lnTo>
                    <a:pt x="613285" y="750556"/>
                  </a:lnTo>
                  <a:lnTo>
                    <a:pt x="636736" y="748268"/>
                  </a:lnTo>
                  <a:lnTo>
                    <a:pt x="660186" y="745980"/>
                  </a:lnTo>
                  <a:lnTo>
                    <a:pt x="683637" y="743693"/>
                  </a:lnTo>
                  <a:lnTo>
                    <a:pt x="706515" y="741405"/>
                  </a:lnTo>
                  <a:lnTo>
                    <a:pt x="704227" y="728250"/>
                  </a:lnTo>
                  <a:lnTo>
                    <a:pt x="704227" y="726534"/>
                  </a:lnTo>
                  <a:lnTo>
                    <a:pt x="704799" y="724818"/>
                  </a:lnTo>
                  <a:lnTo>
                    <a:pt x="704799" y="723102"/>
                  </a:lnTo>
                  <a:lnTo>
                    <a:pt x="703655" y="720242"/>
                  </a:lnTo>
                  <a:lnTo>
                    <a:pt x="703083" y="720814"/>
                  </a:lnTo>
                  <a:lnTo>
                    <a:pt x="703083" y="718526"/>
                  </a:lnTo>
                  <a:lnTo>
                    <a:pt x="703083" y="716810"/>
                  </a:lnTo>
                  <a:lnTo>
                    <a:pt x="703655" y="713379"/>
                  </a:lnTo>
                  <a:lnTo>
                    <a:pt x="705943" y="707659"/>
                  </a:lnTo>
                  <a:lnTo>
                    <a:pt x="705943" y="696220"/>
                  </a:lnTo>
                  <a:lnTo>
                    <a:pt x="705371" y="693360"/>
                  </a:lnTo>
                  <a:lnTo>
                    <a:pt x="703655" y="689928"/>
                  </a:lnTo>
                  <a:lnTo>
                    <a:pt x="697364" y="683637"/>
                  </a:lnTo>
                  <a:lnTo>
                    <a:pt x="695648" y="681349"/>
                  </a:lnTo>
                  <a:lnTo>
                    <a:pt x="695076" y="679633"/>
                  </a:lnTo>
                  <a:lnTo>
                    <a:pt x="693360" y="665906"/>
                  </a:lnTo>
                  <a:lnTo>
                    <a:pt x="692216" y="661902"/>
                  </a:lnTo>
                  <a:lnTo>
                    <a:pt x="689356" y="658470"/>
                  </a:lnTo>
                  <a:lnTo>
                    <a:pt x="685353" y="657898"/>
                  </a:lnTo>
                  <a:lnTo>
                    <a:pt x="684209" y="655611"/>
                  </a:lnTo>
                  <a:lnTo>
                    <a:pt x="684781" y="652751"/>
                  </a:lnTo>
                  <a:lnTo>
                    <a:pt x="686496" y="646459"/>
                  </a:lnTo>
                  <a:lnTo>
                    <a:pt x="686496" y="644743"/>
                  </a:lnTo>
                  <a:lnTo>
                    <a:pt x="686496" y="642455"/>
                  </a:lnTo>
                  <a:lnTo>
                    <a:pt x="685925" y="641311"/>
                  </a:lnTo>
                  <a:lnTo>
                    <a:pt x="683065" y="639596"/>
                  </a:lnTo>
                  <a:lnTo>
                    <a:pt x="682493" y="637880"/>
                  </a:lnTo>
                  <a:lnTo>
                    <a:pt x="682493" y="633876"/>
                  </a:lnTo>
                  <a:lnTo>
                    <a:pt x="683065" y="631016"/>
                  </a:lnTo>
                  <a:lnTo>
                    <a:pt x="683065" y="628156"/>
                  </a:lnTo>
                  <a:lnTo>
                    <a:pt x="681921" y="624153"/>
                  </a:lnTo>
                  <a:lnTo>
                    <a:pt x="680777" y="621293"/>
                  </a:lnTo>
                  <a:lnTo>
                    <a:pt x="680205" y="619577"/>
                  </a:lnTo>
                  <a:lnTo>
                    <a:pt x="679633" y="613285"/>
                  </a:lnTo>
                  <a:lnTo>
                    <a:pt x="681921" y="600130"/>
                  </a:lnTo>
                  <a:lnTo>
                    <a:pt x="682493" y="594983"/>
                  </a:lnTo>
                  <a:lnTo>
                    <a:pt x="688784" y="578396"/>
                  </a:lnTo>
                  <a:lnTo>
                    <a:pt x="689928" y="571532"/>
                  </a:lnTo>
                  <a:lnTo>
                    <a:pt x="688213" y="566385"/>
                  </a:lnTo>
                  <a:lnTo>
                    <a:pt x="688213" y="562381"/>
                  </a:lnTo>
                  <a:lnTo>
                    <a:pt x="689356" y="558949"/>
                  </a:lnTo>
                  <a:lnTo>
                    <a:pt x="695648" y="544650"/>
                  </a:lnTo>
                  <a:lnTo>
                    <a:pt x="697936" y="536071"/>
                  </a:lnTo>
                  <a:lnTo>
                    <a:pt x="696792" y="534927"/>
                  </a:lnTo>
                  <a:lnTo>
                    <a:pt x="697364" y="533211"/>
                  </a:lnTo>
                  <a:lnTo>
                    <a:pt x="697364" y="532639"/>
                  </a:lnTo>
                  <a:lnTo>
                    <a:pt x="696792" y="531495"/>
                  </a:lnTo>
                  <a:lnTo>
                    <a:pt x="697936" y="529779"/>
                  </a:lnTo>
                  <a:lnTo>
                    <a:pt x="697936" y="528063"/>
                  </a:lnTo>
                  <a:lnTo>
                    <a:pt x="697936" y="526347"/>
                  </a:lnTo>
                  <a:lnTo>
                    <a:pt x="697364" y="524631"/>
                  </a:lnTo>
                  <a:lnTo>
                    <a:pt x="693932" y="520056"/>
                  </a:lnTo>
                  <a:lnTo>
                    <a:pt x="693360" y="519484"/>
                  </a:lnTo>
                  <a:lnTo>
                    <a:pt x="692216" y="517768"/>
                  </a:lnTo>
                  <a:lnTo>
                    <a:pt x="691644" y="513192"/>
                  </a:lnTo>
                  <a:lnTo>
                    <a:pt x="691644" y="500037"/>
                  </a:lnTo>
                  <a:lnTo>
                    <a:pt x="691644" y="498321"/>
                  </a:lnTo>
                  <a:lnTo>
                    <a:pt x="693360" y="494317"/>
                  </a:lnTo>
                  <a:lnTo>
                    <a:pt x="693360" y="492602"/>
                  </a:lnTo>
                  <a:lnTo>
                    <a:pt x="693360" y="488026"/>
                  </a:lnTo>
                  <a:lnTo>
                    <a:pt x="693932" y="484594"/>
                  </a:lnTo>
                  <a:lnTo>
                    <a:pt x="699080" y="469151"/>
                  </a:lnTo>
                  <a:lnTo>
                    <a:pt x="700795" y="466291"/>
                  </a:lnTo>
                  <a:lnTo>
                    <a:pt x="702512" y="464575"/>
                  </a:lnTo>
                  <a:lnTo>
                    <a:pt x="709375" y="460000"/>
                  </a:lnTo>
                  <a:lnTo>
                    <a:pt x="711663" y="457140"/>
                  </a:lnTo>
                  <a:lnTo>
                    <a:pt x="713379" y="454280"/>
                  </a:lnTo>
                  <a:lnTo>
                    <a:pt x="714523" y="450848"/>
                  </a:lnTo>
                  <a:lnTo>
                    <a:pt x="714523" y="447417"/>
                  </a:lnTo>
                  <a:lnTo>
                    <a:pt x="713379" y="444557"/>
                  </a:lnTo>
                  <a:lnTo>
                    <a:pt x="707659" y="438265"/>
                  </a:lnTo>
                  <a:lnTo>
                    <a:pt x="705943" y="432546"/>
                  </a:lnTo>
                  <a:lnTo>
                    <a:pt x="705943" y="429114"/>
                  </a:lnTo>
                  <a:lnTo>
                    <a:pt x="706515" y="425682"/>
                  </a:lnTo>
                  <a:lnTo>
                    <a:pt x="707087" y="422822"/>
                  </a:lnTo>
                  <a:lnTo>
                    <a:pt x="708231" y="418818"/>
                  </a:lnTo>
                  <a:lnTo>
                    <a:pt x="708231" y="417103"/>
                  </a:lnTo>
                  <a:lnTo>
                    <a:pt x="708231" y="413099"/>
                  </a:lnTo>
                  <a:lnTo>
                    <a:pt x="709947" y="393652"/>
                  </a:lnTo>
                  <a:lnTo>
                    <a:pt x="711663" y="386217"/>
                  </a:lnTo>
                  <a:lnTo>
                    <a:pt x="714523" y="379353"/>
                  </a:lnTo>
                  <a:lnTo>
                    <a:pt x="719670" y="371346"/>
                  </a:lnTo>
                  <a:lnTo>
                    <a:pt x="720814" y="367914"/>
                  </a:lnTo>
                  <a:lnTo>
                    <a:pt x="722530" y="365054"/>
                  </a:lnTo>
                  <a:lnTo>
                    <a:pt x="722530" y="363910"/>
                  </a:lnTo>
                  <a:lnTo>
                    <a:pt x="722530" y="362194"/>
                  </a:lnTo>
                  <a:lnTo>
                    <a:pt x="722530" y="360478"/>
                  </a:lnTo>
                  <a:lnTo>
                    <a:pt x="725390" y="349039"/>
                  </a:lnTo>
                  <a:lnTo>
                    <a:pt x="725390" y="345035"/>
                  </a:lnTo>
                  <a:lnTo>
                    <a:pt x="721386" y="343320"/>
                  </a:lnTo>
                  <a:close/>
                  <a:moveTo>
                    <a:pt x="259241" y="32173"/>
                  </a:moveTo>
                  <a:lnTo>
                    <a:pt x="261529" y="30457"/>
                  </a:lnTo>
                  <a:lnTo>
                    <a:pt x="262673" y="29313"/>
                  </a:lnTo>
                  <a:lnTo>
                    <a:pt x="262101" y="27597"/>
                  </a:lnTo>
                  <a:lnTo>
                    <a:pt x="260385" y="24737"/>
                  </a:lnTo>
                  <a:lnTo>
                    <a:pt x="259241" y="24165"/>
                  </a:lnTo>
                  <a:lnTo>
                    <a:pt x="256953" y="23021"/>
                  </a:lnTo>
                  <a:lnTo>
                    <a:pt x="255809" y="22449"/>
                  </a:lnTo>
                  <a:lnTo>
                    <a:pt x="255238" y="23593"/>
                  </a:lnTo>
                  <a:lnTo>
                    <a:pt x="254665" y="24737"/>
                  </a:lnTo>
                  <a:lnTo>
                    <a:pt x="254094" y="25881"/>
                  </a:lnTo>
                  <a:lnTo>
                    <a:pt x="253522" y="27025"/>
                  </a:lnTo>
                  <a:lnTo>
                    <a:pt x="257525" y="29885"/>
                  </a:lnTo>
                  <a:lnTo>
                    <a:pt x="259241" y="32173"/>
                  </a:lnTo>
                  <a:close/>
                  <a:moveTo>
                    <a:pt x="296991" y="9294"/>
                  </a:moveTo>
                  <a:lnTo>
                    <a:pt x="295847" y="3574"/>
                  </a:lnTo>
                  <a:lnTo>
                    <a:pt x="295847" y="3003"/>
                  </a:lnTo>
                  <a:lnTo>
                    <a:pt x="295847" y="2431"/>
                  </a:lnTo>
                  <a:lnTo>
                    <a:pt x="295847" y="1859"/>
                  </a:lnTo>
                  <a:lnTo>
                    <a:pt x="295847" y="1287"/>
                  </a:lnTo>
                  <a:lnTo>
                    <a:pt x="291843" y="1859"/>
                  </a:lnTo>
                  <a:lnTo>
                    <a:pt x="289555" y="4718"/>
                  </a:lnTo>
                  <a:lnTo>
                    <a:pt x="288411" y="9866"/>
                  </a:lnTo>
                  <a:lnTo>
                    <a:pt x="288411" y="15586"/>
                  </a:lnTo>
                  <a:lnTo>
                    <a:pt x="293559" y="12726"/>
                  </a:lnTo>
                  <a:lnTo>
                    <a:pt x="296991" y="9294"/>
                  </a:lnTo>
                  <a:close/>
                  <a:moveTo>
                    <a:pt x="771147" y="244942"/>
                  </a:moveTo>
                  <a:lnTo>
                    <a:pt x="771719" y="242082"/>
                  </a:lnTo>
                  <a:lnTo>
                    <a:pt x="772291" y="239223"/>
                  </a:lnTo>
                  <a:lnTo>
                    <a:pt x="772291" y="236363"/>
                  </a:lnTo>
                  <a:lnTo>
                    <a:pt x="770575" y="234647"/>
                  </a:lnTo>
                  <a:lnTo>
                    <a:pt x="768287" y="234647"/>
                  </a:lnTo>
                  <a:lnTo>
                    <a:pt x="765999" y="235791"/>
                  </a:lnTo>
                  <a:lnTo>
                    <a:pt x="763711" y="236363"/>
                  </a:lnTo>
                  <a:lnTo>
                    <a:pt x="761995" y="234647"/>
                  </a:lnTo>
                  <a:lnTo>
                    <a:pt x="760851" y="233503"/>
                  </a:lnTo>
                  <a:lnTo>
                    <a:pt x="759708" y="234647"/>
                  </a:lnTo>
                  <a:lnTo>
                    <a:pt x="759136" y="237507"/>
                  </a:lnTo>
                  <a:lnTo>
                    <a:pt x="759136" y="240366"/>
                  </a:lnTo>
                  <a:lnTo>
                    <a:pt x="760280" y="244370"/>
                  </a:lnTo>
                  <a:lnTo>
                    <a:pt x="760280" y="246086"/>
                  </a:lnTo>
                  <a:lnTo>
                    <a:pt x="758564" y="247802"/>
                  </a:lnTo>
                  <a:lnTo>
                    <a:pt x="759708" y="248374"/>
                  </a:lnTo>
                  <a:lnTo>
                    <a:pt x="761424" y="248374"/>
                  </a:lnTo>
                  <a:lnTo>
                    <a:pt x="764283" y="247230"/>
                  </a:lnTo>
                  <a:lnTo>
                    <a:pt x="772291" y="247230"/>
                  </a:lnTo>
                  <a:lnTo>
                    <a:pt x="771719" y="245514"/>
                  </a:lnTo>
                  <a:lnTo>
                    <a:pt x="771147" y="244942"/>
                  </a:lnTo>
                  <a:close/>
                  <a:moveTo>
                    <a:pt x="757992" y="262101"/>
                  </a:moveTo>
                  <a:lnTo>
                    <a:pt x="757992" y="260957"/>
                  </a:lnTo>
                  <a:lnTo>
                    <a:pt x="758564" y="259813"/>
                  </a:lnTo>
                  <a:lnTo>
                    <a:pt x="759136" y="257525"/>
                  </a:lnTo>
                  <a:lnTo>
                    <a:pt x="757992" y="256953"/>
                  </a:lnTo>
                  <a:lnTo>
                    <a:pt x="754560" y="257525"/>
                  </a:lnTo>
                  <a:lnTo>
                    <a:pt x="750556" y="258097"/>
                  </a:lnTo>
                  <a:lnTo>
                    <a:pt x="748840" y="257525"/>
                  </a:lnTo>
                  <a:lnTo>
                    <a:pt x="747124" y="256381"/>
                  </a:lnTo>
                  <a:lnTo>
                    <a:pt x="746552" y="257525"/>
                  </a:lnTo>
                  <a:lnTo>
                    <a:pt x="745980" y="258669"/>
                  </a:lnTo>
                  <a:lnTo>
                    <a:pt x="745980" y="259813"/>
                  </a:lnTo>
                  <a:lnTo>
                    <a:pt x="745980" y="261529"/>
                  </a:lnTo>
                  <a:lnTo>
                    <a:pt x="745980" y="262673"/>
                  </a:lnTo>
                  <a:lnTo>
                    <a:pt x="744837" y="263245"/>
                  </a:lnTo>
                  <a:lnTo>
                    <a:pt x="743693" y="263245"/>
                  </a:lnTo>
                  <a:lnTo>
                    <a:pt x="743121" y="263817"/>
                  </a:lnTo>
                  <a:lnTo>
                    <a:pt x="741977" y="271252"/>
                  </a:lnTo>
                  <a:lnTo>
                    <a:pt x="741977" y="273540"/>
                  </a:lnTo>
                  <a:lnTo>
                    <a:pt x="741405" y="275256"/>
                  </a:lnTo>
                  <a:lnTo>
                    <a:pt x="737401" y="277544"/>
                  </a:lnTo>
                  <a:lnTo>
                    <a:pt x="736829" y="279260"/>
                  </a:lnTo>
                  <a:lnTo>
                    <a:pt x="736257" y="280976"/>
                  </a:lnTo>
                  <a:lnTo>
                    <a:pt x="733969" y="280976"/>
                  </a:lnTo>
                  <a:lnTo>
                    <a:pt x="731681" y="280404"/>
                  </a:lnTo>
                  <a:lnTo>
                    <a:pt x="729966" y="280404"/>
                  </a:lnTo>
                  <a:lnTo>
                    <a:pt x="728250" y="282120"/>
                  </a:lnTo>
                  <a:lnTo>
                    <a:pt x="727106" y="284980"/>
                  </a:lnTo>
                  <a:lnTo>
                    <a:pt x="726534" y="288411"/>
                  </a:lnTo>
                  <a:lnTo>
                    <a:pt x="726534" y="294131"/>
                  </a:lnTo>
                  <a:lnTo>
                    <a:pt x="725962" y="295847"/>
                  </a:lnTo>
                  <a:lnTo>
                    <a:pt x="724818" y="298707"/>
                  </a:lnTo>
                  <a:lnTo>
                    <a:pt x="724818" y="299279"/>
                  </a:lnTo>
                  <a:lnTo>
                    <a:pt x="725390" y="300994"/>
                  </a:lnTo>
                  <a:lnTo>
                    <a:pt x="725390" y="301566"/>
                  </a:lnTo>
                  <a:lnTo>
                    <a:pt x="724818" y="301566"/>
                  </a:lnTo>
                  <a:lnTo>
                    <a:pt x="723102" y="301566"/>
                  </a:lnTo>
                  <a:lnTo>
                    <a:pt x="722530" y="301566"/>
                  </a:lnTo>
                  <a:lnTo>
                    <a:pt x="716238" y="311290"/>
                  </a:lnTo>
                  <a:lnTo>
                    <a:pt x="713951" y="317581"/>
                  </a:lnTo>
                  <a:lnTo>
                    <a:pt x="712807" y="325017"/>
                  </a:lnTo>
                  <a:lnTo>
                    <a:pt x="714523" y="331308"/>
                  </a:lnTo>
                  <a:lnTo>
                    <a:pt x="718526" y="337600"/>
                  </a:lnTo>
                  <a:lnTo>
                    <a:pt x="723674" y="341032"/>
                  </a:lnTo>
                  <a:lnTo>
                    <a:pt x="728822" y="340460"/>
                  </a:lnTo>
                  <a:lnTo>
                    <a:pt x="730537" y="338744"/>
                  </a:lnTo>
                  <a:lnTo>
                    <a:pt x="735685" y="330164"/>
                  </a:lnTo>
                  <a:lnTo>
                    <a:pt x="736257" y="328449"/>
                  </a:lnTo>
                  <a:lnTo>
                    <a:pt x="736257" y="325017"/>
                  </a:lnTo>
                  <a:lnTo>
                    <a:pt x="736829" y="323873"/>
                  </a:lnTo>
                  <a:lnTo>
                    <a:pt x="737973" y="322729"/>
                  </a:lnTo>
                  <a:lnTo>
                    <a:pt x="740833" y="321013"/>
                  </a:lnTo>
                  <a:lnTo>
                    <a:pt x="741977" y="319869"/>
                  </a:lnTo>
                  <a:lnTo>
                    <a:pt x="738545" y="317009"/>
                  </a:lnTo>
                  <a:lnTo>
                    <a:pt x="739689" y="311290"/>
                  </a:lnTo>
                  <a:lnTo>
                    <a:pt x="744265" y="301566"/>
                  </a:lnTo>
                  <a:lnTo>
                    <a:pt x="744837" y="298135"/>
                  </a:lnTo>
                  <a:lnTo>
                    <a:pt x="745409" y="296419"/>
                  </a:lnTo>
                  <a:lnTo>
                    <a:pt x="746552" y="295847"/>
                  </a:lnTo>
                  <a:lnTo>
                    <a:pt x="747696" y="295847"/>
                  </a:lnTo>
                  <a:lnTo>
                    <a:pt x="748840" y="296419"/>
                  </a:lnTo>
                  <a:lnTo>
                    <a:pt x="749984" y="296419"/>
                  </a:lnTo>
                  <a:lnTo>
                    <a:pt x="750556" y="295847"/>
                  </a:lnTo>
                  <a:lnTo>
                    <a:pt x="749984" y="292987"/>
                  </a:lnTo>
                  <a:lnTo>
                    <a:pt x="749984" y="292415"/>
                  </a:lnTo>
                  <a:lnTo>
                    <a:pt x="750556" y="290699"/>
                  </a:lnTo>
                  <a:lnTo>
                    <a:pt x="751128" y="290127"/>
                  </a:lnTo>
                  <a:lnTo>
                    <a:pt x="752272" y="290127"/>
                  </a:lnTo>
                  <a:lnTo>
                    <a:pt x="753416" y="289555"/>
                  </a:lnTo>
                  <a:lnTo>
                    <a:pt x="753988" y="288411"/>
                  </a:lnTo>
                  <a:lnTo>
                    <a:pt x="748268" y="284408"/>
                  </a:lnTo>
                  <a:lnTo>
                    <a:pt x="747124" y="282120"/>
                  </a:lnTo>
                  <a:lnTo>
                    <a:pt x="748840" y="280976"/>
                  </a:lnTo>
                  <a:lnTo>
                    <a:pt x="750556" y="280976"/>
                  </a:lnTo>
                  <a:lnTo>
                    <a:pt x="754560" y="282120"/>
                  </a:lnTo>
                  <a:lnTo>
                    <a:pt x="753988" y="280404"/>
                  </a:lnTo>
                  <a:lnTo>
                    <a:pt x="752272" y="278116"/>
                  </a:lnTo>
                  <a:lnTo>
                    <a:pt x="751700" y="276400"/>
                  </a:lnTo>
                  <a:lnTo>
                    <a:pt x="751700" y="274684"/>
                  </a:lnTo>
                  <a:lnTo>
                    <a:pt x="752844" y="268965"/>
                  </a:lnTo>
                  <a:lnTo>
                    <a:pt x="752272" y="267821"/>
                  </a:lnTo>
                  <a:lnTo>
                    <a:pt x="751128" y="266677"/>
                  </a:lnTo>
                  <a:lnTo>
                    <a:pt x="750556" y="266105"/>
                  </a:lnTo>
                  <a:lnTo>
                    <a:pt x="752272" y="265533"/>
                  </a:lnTo>
                  <a:lnTo>
                    <a:pt x="753416" y="265533"/>
                  </a:lnTo>
                  <a:lnTo>
                    <a:pt x="758564" y="267821"/>
                  </a:lnTo>
                  <a:lnTo>
                    <a:pt x="759708" y="264389"/>
                  </a:lnTo>
                  <a:lnTo>
                    <a:pt x="758564" y="263245"/>
                  </a:lnTo>
                  <a:lnTo>
                    <a:pt x="757992" y="262101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9">
              <a:extLst>
                <a:ext uri="{FF2B5EF4-FFF2-40B4-BE49-F238E27FC236}">
                  <a16:creationId xmlns:a16="http://schemas.microsoft.com/office/drawing/2014/main" id="{ABBCF93C-DF60-472E-962D-0A077F8C5C00}"/>
                </a:ext>
              </a:extLst>
            </p:cNvPr>
            <p:cNvSpPr/>
            <p:nvPr/>
          </p:nvSpPr>
          <p:spPr>
            <a:xfrm>
              <a:off x="2831739" y="1829809"/>
              <a:ext cx="879202" cy="582604"/>
            </a:xfrm>
            <a:custGeom>
              <a:avLst/>
              <a:gdLst>
                <a:gd name="connsiteX0" fmla="*/ 247230 w 949455"/>
                <a:gd name="connsiteY0" fmla="*/ 84793 h 629157"/>
                <a:gd name="connsiteX1" fmla="*/ 243226 w 949455"/>
                <a:gd name="connsiteY1" fmla="*/ 83649 h 629157"/>
                <a:gd name="connsiteX2" fmla="*/ 242082 w 949455"/>
                <a:gd name="connsiteY2" fmla="*/ 84221 h 629157"/>
                <a:gd name="connsiteX3" fmla="*/ 240938 w 949455"/>
                <a:gd name="connsiteY3" fmla="*/ 84793 h 629157"/>
                <a:gd name="connsiteX4" fmla="*/ 240938 w 949455"/>
                <a:gd name="connsiteY4" fmla="*/ 85365 h 629157"/>
                <a:gd name="connsiteX5" fmla="*/ 242082 w 949455"/>
                <a:gd name="connsiteY5" fmla="*/ 86509 h 629157"/>
                <a:gd name="connsiteX6" fmla="*/ 242082 w 949455"/>
                <a:gd name="connsiteY6" fmla="*/ 87081 h 629157"/>
                <a:gd name="connsiteX7" fmla="*/ 242654 w 949455"/>
                <a:gd name="connsiteY7" fmla="*/ 87653 h 629157"/>
                <a:gd name="connsiteX8" fmla="*/ 242654 w 949455"/>
                <a:gd name="connsiteY8" fmla="*/ 88797 h 629157"/>
                <a:gd name="connsiteX9" fmla="*/ 242082 w 949455"/>
                <a:gd name="connsiteY9" fmla="*/ 91085 h 629157"/>
                <a:gd name="connsiteX10" fmla="*/ 242654 w 949455"/>
                <a:gd name="connsiteY10" fmla="*/ 91085 h 629157"/>
                <a:gd name="connsiteX11" fmla="*/ 242654 w 949455"/>
                <a:gd name="connsiteY11" fmla="*/ 91085 h 629157"/>
                <a:gd name="connsiteX12" fmla="*/ 243226 w 949455"/>
                <a:gd name="connsiteY12" fmla="*/ 90513 h 629157"/>
                <a:gd name="connsiteX13" fmla="*/ 244942 w 949455"/>
                <a:gd name="connsiteY13" fmla="*/ 89369 h 629157"/>
                <a:gd name="connsiteX14" fmla="*/ 246658 w 949455"/>
                <a:gd name="connsiteY14" fmla="*/ 87653 h 629157"/>
                <a:gd name="connsiteX15" fmla="*/ 246658 w 949455"/>
                <a:gd name="connsiteY15" fmla="*/ 87081 h 629157"/>
                <a:gd name="connsiteX16" fmla="*/ 246658 w 949455"/>
                <a:gd name="connsiteY16" fmla="*/ 87081 h 629157"/>
                <a:gd name="connsiteX17" fmla="*/ 246086 w 949455"/>
                <a:gd name="connsiteY17" fmla="*/ 86509 h 629157"/>
                <a:gd name="connsiteX18" fmla="*/ 247230 w 949455"/>
                <a:gd name="connsiteY18" fmla="*/ 84793 h 629157"/>
                <a:gd name="connsiteX19" fmla="*/ 247230 w 949455"/>
                <a:gd name="connsiteY19" fmla="*/ 84793 h 629157"/>
                <a:gd name="connsiteX20" fmla="*/ 239223 w 949455"/>
                <a:gd name="connsiteY20" fmla="*/ 101380 h 629157"/>
                <a:gd name="connsiteX21" fmla="*/ 241510 w 949455"/>
                <a:gd name="connsiteY21" fmla="*/ 100236 h 629157"/>
                <a:gd name="connsiteX22" fmla="*/ 242654 w 949455"/>
                <a:gd name="connsiteY22" fmla="*/ 97948 h 629157"/>
                <a:gd name="connsiteX23" fmla="*/ 242654 w 949455"/>
                <a:gd name="connsiteY23" fmla="*/ 95088 h 629157"/>
                <a:gd name="connsiteX24" fmla="*/ 241510 w 949455"/>
                <a:gd name="connsiteY24" fmla="*/ 92228 h 629157"/>
                <a:gd name="connsiteX25" fmla="*/ 239223 w 949455"/>
                <a:gd name="connsiteY25" fmla="*/ 93944 h 629157"/>
                <a:gd name="connsiteX26" fmla="*/ 238079 w 949455"/>
                <a:gd name="connsiteY26" fmla="*/ 93372 h 629157"/>
                <a:gd name="connsiteX27" fmla="*/ 237507 w 949455"/>
                <a:gd name="connsiteY27" fmla="*/ 91085 h 629157"/>
                <a:gd name="connsiteX28" fmla="*/ 237507 w 949455"/>
                <a:gd name="connsiteY28" fmla="*/ 88225 h 629157"/>
                <a:gd name="connsiteX29" fmla="*/ 239223 w 949455"/>
                <a:gd name="connsiteY29" fmla="*/ 83077 h 629157"/>
                <a:gd name="connsiteX30" fmla="*/ 239795 w 949455"/>
                <a:gd name="connsiteY30" fmla="*/ 80217 h 629157"/>
                <a:gd name="connsiteX31" fmla="*/ 238651 w 949455"/>
                <a:gd name="connsiteY31" fmla="*/ 75642 h 629157"/>
                <a:gd name="connsiteX32" fmla="*/ 237507 w 949455"/>
                <a:gd name="connsiteY32" fmla="*/ 75642 h 629157"/>
                <a:gd name="connsiteX33" fmla="*/ 234075 w 949455"/>
                <a:gd name="connsiteY33" fmla="*/ 77929 h 629157"/>
                <a:gd name="connsiteX34" fmla="*/ 233503 w 949455"/>
                <a:gd name="connsiteY34" fmla="*/ 79073 h 629157"/>
                <a:gd name="connsiteX35" fmla="*/ 232931 w 949455"/>
                <a:gd name="connsiteY35" fmla="*/ 80217 h 629157"/>
                <a:gd name="connsiteX36" fmla="*/ 232931 w 949455"/>
                <a:gd name="connsiteY36" fmla="*/ 81933 h 629157"/>
                <a:gd name="connsiteX37" fmla="*/ 233503 w 949455"/>
                <a:gd name="connsiteY37" fmla="*/ 83649 h 629157"/>
                <a:gd name="connsiteX38" fmla="*/ 231787 w 949455"/>
                <a:gd name="connsiteY38" fmla="*/ 84221 h 629157"/>
                <a:gd name="connsiteX39" fmla="*/ 230071 w 949455"/>
                <a:gd name="connsiteY39" fmla="*/ 85937 h 629157"/>
                <a:gd name="connsiteX40" fmla="*/ 228927 w 949455"/>
                <a:gd name="connsiteY40" fmla="*/ 88797 h 629157"/>
                <a:gd name="connsiteX41" fmla="*/ 228927 w 949455"/>
                <a:gd name="connsiteY41" fmla="*/ 91656 h 629157"/>
                <a:gd name="connsiteX42" fmla="*/ 230643 w 949455"/>
                <a:gd name="connsiteY42" fmla="*/ 93372 h 629157"/>
                <a:gd name="connsiteX43" fmla="*/ 233503 w 949455"/>
                <a:gd name="connsiteY43" fmla="*/ 94516 h 629157"/>
                <a:gd name="connsiteX44" fmla="*/ 235219 w 949455"/>
                <a:gd name="connsiteY44" fmla="*/ 95660 h 629157"/>
                <a:gd name="connsiteX45" fmla="*/ 234075 w 949455"/>
                <a:gd name="connsiteY45" fmla="*/ 98520 h 629157"/>
                <a:gd name="connsiteX46" fmla="*/ 239223 w 949455"/>
                <a:gd name="connsiteY46" fmla="*/ 101380 h 629157"/>
                <a:gd name="connsiteX47" fmla="*/ 228355 w 949455"/>
                <a:gd name="connsiteY47" fmla="*/ 57339 h 629157"/>
                <a:gd name="connsiteX48" fmla="*/ 227211 w 949455"/>
                <a:gd name="connsiteY48" fmla="*/ 57911 h 629157"/>
                <a:gd name="connsiteX49" fmla="*/ 223780 w 949455"/>
                <a:gd name="connsiteY49" fmla="*/ 60199 h 629157"/>
                <a:gd name="connsiteX50" fmla="*/ 222636 w 949455"/>
                <a:gd name="connsiteY50" fmla="*/ 60771 h 629157"/>
                <a:gd name="connsiteX51" fmla="*/ 222064 w 949455"/>
                <a:gd name="connsiteY51" fmla="*/ 62486 h 629157"/>
                <a:gd name="connsiteX52" fmla="*/ 222064 w 949455"/>
                <a:gd name="connsiteY52" fmla="*/ 63630 h 629157"/>
                <a:gd name="connsiteX53" fmla="*/ 223208 w 949455"/>
                <a:gd name="connsiteY53" fmla="*/ 65918 h 629157"/>
                <a:gd name="connsiteX54" fmla="*/ 224352 w 949455"/>
                <a:gd name="connsiteY54" fmla="*/ 67634 h 629157"/>
                <a:gd name="connsiteX55" fmla="*/ 225496 w 949455"/>
                <a:gd name="connsiteY55" fmla="*/ 66490 h 629157"/>
                <a:gd name="connsiteX56" fmla="*/ 226639 w 949455"/>
                <a:gd name="connsiteY56" fmla="*/ 64202 h 629157"/>
                <a:gd name="connsiteX57" fmla="*/ 227211 w 949455"/>
                <a:gd name="connsiteY57" fmla="*/ 61915 h 629157"/>
                <a:gd name="connsiteX58" fmla="*/ 227783 w 949455"/>
                <a:gd name="connsiteY58" fmla="*/ 61343 h 629157"/>
                <a:gd name="connsiteX59" fmla="*/ 228927 w 949455"/>
                <a:gd name="connsiteY59" fmla="*/ 62486 h 629157"/>
                <a:gd name="connsiteX60" fmla="*/ 230643 w 949455"/>
                <a:gd name="connsiteY60" fmla="*/ 64774 h 629157"/>
                <a:gd name="connsiteX61" fmla="*/ 231215 w 949455"/>
                <a:gd name="connsiteY61" fmla="*/ 66490 h 629157"/>
                <a:gd name="connsiteX62" fmla="*/ 231215 w 949455"/>
                <a:gd name="connsiteY62" fmla="*/ 68206 h 629157"/>
                <a:gd name="connsiteX63" fmla="*/ 231787 w 949455"/>
                <a:gd name="connsiteY63" fmla="*/ 69922 h 629157"/>
                <a:gd name="connsiteX64" fmla="*/ 233503 w 949455"/>
                <a:gd name="connsiteY64" fmla="*/ 71066 h 629157"/>
                <a:gd name="connsiteX65" fmla="*/ 236935 w 949455"/>
                <a:gd name="connsiteY65" fmla="*/ 71638 h 629157"/>
                <a:gd name="connsiteX66" fmla="*/ 238651 w 949455"/>
                <a:gd name="connsiteY66" fmla="*/ 71638 h 629157"/>
                <a:gd name="connsiteX67" fmla="*/ 240366 w 949455"/>
                <a:gd name="connsiteY67" fmla="*/ 70494 h 629157"/>
                <a:gd name="connsiteX68" fmla="*/ 236363 w 949455"/>
                <a:gd name="connsiteY68" fmla="*/ 60199 h 629157"/>
                <a:gd name="connsiteX69" fmla="*/ 236935 w 949455"/>
                <a:gd name="connsiteY69" fmla="*/ 59055 h 629157"/>
                <a:gd name="connsiteX70" fmla="*/ 236935 w 949455"/>
                <a:gd name="connsiteY70" fmla="*/ 57911 h 629157"/>
                <a:gd name="connsiteX71" fmla="*/ 236935 w 949455"/>
                <a:gd name="connsiteY71" fmla="*/ 56767 h 629157"/>
                <a:gd name="connsiteX72" fmla="*/ 236935 w 949455"/>
                <a:gd name="connsiteY72" fmla="*/ 55051 h 629157"/>
                <a:gd name="connsiteX73" fmla="*/ 237507 w 949455"/>
                <a:gd name="connsiteY73" fmla="*/ 53907 h 629157"/>
                <a:gd name="connsiteX74" fmla="*/ 238651 w 949455"/>
                <a:gd name="connsiteY74" fmla="*/ 53907 h 629157"/>
                <a:gd name="connsiteX75" fmla="*/ 239795 w 949455"/>
                <a:gd name="connsiteY75" fmla="*/ 55051 h 629157"/>
                <a:gd name="connsiteX76" fmla="*/ 239795 w 949455"/>
                <a:gd name="connsiteY76" fmla="*/ 56195 h 629157"/>
                <a:gd name="connsiteX77" fmla="*/ 239795 w 949455"/>
                <a:gd name="connsiteY77" fmla="*/ 57911 h 629157"/>
                <a:gd name="connsiteX78" fmla="*/ 240366 w 949455"/>
                <a:gd name="connsiteY78" fmla="*/ 62486 h 629157"/>
                <a:gd name="connsiteX79" fmla="*/ 242082 w 949455"/>
                <a:gd name="connsiteY79" fmla="*/ 67634 h 629157"/>
                <a:gd name="connsiteX80" fmla="*/ 243226 w 949455"/>
                <a:gd name="connsiteY80" fmla="*/ 69350 h 629157"/>
                <a:gd name="connsiteX81" fmla="*/ 244370 w 949455"/>
                <a:gd name="connsiteY81" fmla="*/ 69922 h 629157"/>
                <a:gd name="connsiteX82" fmla="*/ 246086 w 949455"/>
                <a:gd name="connsiteY82" fmla="*/ 69922 h 629157"/>
                <a:gd name="connsiteX83" fmla="*/ 246658 w 949455"/>
                <a:gd name="connsiteY83" fmla="*/ 68778 h 629157"/>
                <a:gd name="connsiteX84" fmla="*/ 247230 w 949455"/>
                <a:gd name="connsiteY84" fmla="*/ 67634 h 629157"/>
                <a:gd name="connsiteX85" fmla="*/ 247802 w 949455"/>
                <a:gd name="connsiteY85" fmla="*/ 66490 h 629157"/>
                <a:gd name="connsiteX86" fmla="*/ 253522 w 949455"/>
                <a:gd name="connsiteY86" fmla="*/ 64202 h 629157"/>
                <a:gd name="connsiteX87" fmla="*/ 254666 w 949455"/>
                <a:gd name="connsiteY87" fmla="*/ 63630 h 629157"/>
                <a:gd name="connsiteX88" fmla="*/ 255809 w 949455"/>
                <a:gd name="connsiteY88" fmla="*/ 62486 h 629157"/>
                <a:gd name="connsiteX89" fmla="*/ 243798 w 949455"/>
                <a:gd name="connsiteY89" fmla="*/ 52191 h 629157"/>
                <a:gd name="connsiteX90" fmla="*/ 239223 w 949455"/>
                <a:gd name="connsiteY90" fmla="*/ 50475 h 629157"/>
                <a:gd name="connsiteX91" fmla="*/ 236363 w 949455"/>
                <a:gd name="connsiteY91" fmla="*/ 49903 h 629157"/>
                <a:gd name="connsiteX92" fmla="*/ 235219 w 949455"/>
                <a:gd name="connsiteY92" fmla="*/ 49903 h 629157"/>
                <a:gd name="connsiteX93" fmla="*/ 227783 w 949455"/>
                <a:gd name="connsiteY93" fmla="*/ 55051 h 629157"/>
                <a:gd name="connsiteX94" fmla="*/ 228355 w 949455"/>
                <a:gd name="connsiteY94" fmla="*/ 57339 h 629157"/>
                <a:gd name="connsiteX95" fmla="*/ 238079 w 949455"/>
                <a:gd name="connsiteY95" fmla="*/ 162580 h 629157"/>
                <a:gd name="connsiteX96" fmla="*/ 238079 w 949455"/>
                <a:gd name="connsiteY96" fmla="*/ 164868 h 629157"/>
                <a:gd name="connsiteX97" fmla="*/ 239223 w 949455"/>
                <a:gd name="connsiteY97" fmla="*/ 168299 h 629157"/>
                <a:gd name="connsiteX98" fmla="*/ 240938 w 949455"/>
                <a:gd name="connsiteY98" fmla="*/ 171159 h 629157"/>
                <a:gd name="connsiteX99" fmla="*/ 243226 w 949455"/>
                <a:gd name="connsiteY99" fmla="*/ 171731 h 629157"/>
                <a:gd name="connsiteX100" fmla="*/ 244942 w 949455"/>
                <a:gd name="connsiteY100" fmla="*/ 169443 h 629157"/>
                <a:gd name="connsiteX101" fmla="*/ 245514 w 949455"/>
                <a:gd name="connsiteY101" fmla="*/ 165440 h 629157"/>
                <a:gd name="connsiteX102" fmla="*/ 244942 w 949455"/>
                <a:gd name="connsiteY102" fmla="*/ 161436 h 629157"/>
                <a:gd name="connsiteX103" fmla="*/ 243798 w 949455"/>
                <a:gd name="connsiteY103" fmla="*/ 156860 h 629157"/>
                <a:gd name="connsiteX104" fmla="*/ 243226 w 949455"/>
                <a:gd name="connsiteY104" fmla="*/ 155716 h 629157"/>
                <a:gd name="connsiteX105" fmla="*/ 242082 w 949455"/>
                <a:gd name="connsiteY105" fmla="*/ 155716 h 629157"/>
                <a:gd name="connsiteX106" fmla="*/ 240366 w 949455"/>
                <a:gd name="connsiteY106" fmla="*/ 156288 h 629157"/>
                <a:gd name="connsiteX107" fmla="*/ 242082 w 949455"/>
                <a:gd name="connsiteY107" fmla="*/ 159148 h 629157"/>
                <a:gd name="connsiteX108" fmla="*/ 242654 w 949455"/>
                <a:gd name="connsiteY108" fmla="*/ 162580 h 629157"/>
                <a:gd name="connsiteX109" fmla="*/ 242082 w 949455"/>
                <a:gd name="connsiteY109" fmla="*/ 164868 h 629157"/>
                <a:gd name="connsiteX110" fmla="*/ 240366 w 949455"/>
                <a:gd name="connsiteY110" fmla="*/ 164868 h 629157"/>
                <a:gd name="connsiteX111" fmla="*/ 240366 w 949455"/>
                <a:gd name="connsiteY111" fmla="*/ 163724 h 629157"/>
                <a:gd name="connsiteX112" fmla="*/ 240938 w 949455"/>
                <a:gd name="connsiteY112" fmla="*/ 160292 h 629157"/>
                <a:gd name="connsiteX113" fmla="*/ 240366 w 949455"/>
                <a:gd name="connsiteY113" fmla="*/ 159148 h 629157"/>
                <a:gd name="connsiteX114" fmla="*/ 239223 w 949455"/>
                <a:gd name="connsiteY114" fmla="*/ 159148 h 629157"/>
                <a:gd name="connsiteX115" fmla="*/ 238651 w 949455"/>
                <a:gd name="connsiteY115" fmla="*/ 160292 h 629157"/>
                <a:gd name="connsiteX116" fmla="*/ 238079 w 949455"/>
                <a:gd name="connsiteY116" fmla="*/ 162580 h 629157"/>
                <a:gd name="connsiteX117" fmla="*/ 239795 w 949455"/>
                <a:gd name="connsiteY117" fmla="*/ 43040 h 629157"/>
                <a:gd name="connsiteX118" fmla="*/ 239795 w 949455"/>
                <a:gd name="connsiteY118" fmla="*/ 43040 h 629157"/>
                <a:gd name="connsiteX119" fmla="*/ 239795 w 949455"/>
                <a:gd name="connsiteY119" fmla="*/ 44184 h 629157"/>
                <a:gd name="connsiteX120" fmla="*/ 240366 w 949455"/>
                <a:gd name="connsiteY120" fmla="*/ 44756 h 629157"/>
                <a:gd name="connsiteX121" fmla="*/ 239795 w 949455"/>
                <a:gd name="connsiteY121" fmla="*/ 44756 h 629157"/>
                <a:gd name="connsiteX122" fmla="*/ 240366 w 949455"/>
                <a:gd name="connsiteY122" fmla="*/ 45328 h 629157"/>
                <a:gd name="connsiteX123" fmla="*/ 240938 w 949455"/>
                <a:gd name="connsiteY123" fmla="*/ 45900 h 629157"/>
                <a:gd name="connsiteX124" fmla="*/ 240938 w 949455"/>
                <a:gd name="connsiteY124" fmla="*/ 45900 h 629157"/>
                <a:gd name="connsiteX125" fmla="*/ 240938 w 949455"/>
                <a:gd name="connsiteY125" fmla="*/ 45328 h 629157"/>
                <a:gd name="connsiteX126" fmla="*/ 241510 w 949455"/>
                <a:gd name="connsiteY126" fmla="*/ 45328 h 629157"/>
                <a:gd name="connsiteX127" fmla="*/ 242082 w 949455"/>
                <a:gd name="connsiteY127" fmla="*/ 45900 h 629157"/>
                <a:gd name="connsiteX128" fmla="*/ 243226 w 949455"/>
                <a:gd name="connsiteY128" fmla="*/ 46472 h 629157"/>
                <a:gd name="connsiteX129" fmla="*/ 242082 w 949455"/>
                <a:gd name="connsiteY129" fmla="*/ 44184 h 629157"/>
                <a:gd name="connsiteX130" fmla="*/ 241510 w 949455"/>
                <a:gd name="connsiteY130" fmla="*/ 44184 h 629157"/>
                <a:gd name="connsiteX131" fmla="*/ 240366 w 949455"/>
                <a:gd name="connsiteY131" fmla="*/ 43040 h 629157"/>
                <a:gd name="connsiteX132" fmla="*/ 241510 w 949455"/>
                <a:gd name="connsiteY132" fmla="*/ 42468 h 629157"/>
                <a:gd name="connsiteX133" fmla="*/ 242654 w 949455"/>
                <a:gd name="connsiteY133" fmla="*/ 42468 h 629157"/>
                <a:gd name="connsiteX134" fmla="*/ 244370 w 949455"/>
                <a:gd name="connsiteY134" fmla="*/ 43040 h 629157"/>
                <a:gd name="connsiteX135" fmla="*/ 243226 w 949455"/>
                <a:gd name="connsiteY135" fmla="*/ 41896 h 629157"/>
                <a:gd name="connsiteX136" fmla="*/ 241510 w 949455"/>
                <a:gd name="connsiteY136" fmla="*/ 41324 h 629157"/>
                <a:gd name="connsiteX137" fmla="*/ 239795 w 949455"/>
                <a:gd name="connsiteY137" fmla="*/ 41324 h 629157"/>
                <a:gd name="connsiteX138" fmla="*/ 239795 w 949455"/>
                <a:gd name="connsiteY138" fmla="*/ 43040 h 629157"/>
                <a:gd name="connsiteX139" fmla="*/ 239795 w 949455"/>
                <a:gd name="connsiteY139" fmla="*/ 43040 h 629157"/>
                <a:gd name="connsiteX140" fmla="*/ 239795 w 949455"/>
                <a:gd name="connsiteY140" fmla="*/ 43040 h 629157"/>
                <a:gd name="connsiteX141" fmla="*/ 239795 w 949455"/>
                <a:gd name="connsiteY141" fmla="*/ 43040 h 629157"/>
                <a:gd name="connsiteX142" fmla="*/ 224924 w 949455"/>
                <a:gd name="connsiteY142" fmla="*/ 73926 h 629157"/>
                <a:gd name="connsiteX143" fmla="*/ 224924 w 949455"/>
                <a:gd name="connsiteY143" fmla="*/ 75070 h 629157"/>
                <a:gd name="connsiteX144" fmla="*/ 228927 w 949455"/>
                <a:gd name="connsiteY144" fmla="*/ 77357 h 629157"/>
                <a:gd name="connsiteX145" fmla="*/ 230071 w 949455"/>
                <a:gd name="connsiteY145" fmla="*/ 76785 h 629157"/>
                <a:gd name="connsiteX146" fmla="*/ 230071 w 949455"/>
                <a:gd name="connsiteY146" fmla="*/ 75642 h 629157"/>
                <a:gd name="connsiteX147" fmla="*/ 230643 w 949455"/>
                <a:gd name="connsiteY147" fmla="*/ 75070 h 629157"/>
                <a:gd name="connsiteX148" fmla="*/ 231215 w 949455"/>
                <a:gd name="connsiteY148" fmla="*/ 74498 h 629157"/>
                <a:gd name="connsiteX149" fmla="*/ 231787 w 949455"/>
                <a:gd name="connsiteY149" fmla="*/ 74498 h 629157"/>
                <a:gd name="connsiteX150" fmla="*/ 232359 w 949455"/>
                <a:gd name="connsiteY150" fmla="*/ 74498 h 629157"/>
                <a:gd name="connsiteX151" fmla="*/ 232931 w 949455"/>
                <a:gd name="connsiteY151" fmla="*/ 74498 h 629157"/>
                <a:gd name="connsiteX152" fmla="*/ 233503 w 949455"/>
                <a:gd name="connsiteY152" fmla="*/ 74498 h 629157"/>
                <a:gd name="connsiteX153" fmla="*/ 234075 w 949455"/>
                <a:gd name="connsiteY153" fmla="*/ 73926 h 629157"/>
                <a:gd name="connsiteX154" fmla="*/ 234647 w 949455"/>
                <a:gd name="connsiteY154" fmla="*/ 72782 h 629157"/>
                <a:gd name="connsiteX155" fmla="*/ 234647 w 949455"/>
                <a:gd name="connsiteY155" fmla="*/ 71638 h 629157"/>
                <a:gd name="connsiteX156" fmla="*/ 233503 w 949455"/>
                <a:gd name="connsiteY156" fmla="*/ 71638 h 629157"/>
                <a:gd name="connsiteX157" fmla="*/ 232359 w 949455"/>
                <a:gd name="connsiteY157" fmla="*/ 71638 h 629157"/>
                <a:gd name="connsiteX158" fmla="*/ 231787 w 949455"/>
                <a:gd name="connsiteY158" fmla="*/ 71638 h 629157"/>
                <a:gd name="connsiteX159" fmla="*/ 231787 w 949455"/>
                <a:gd name="connsiteY159" fmla="*/ 72210 h 629157"/>
                <a:gd name="connsiteX160" fmla="*/ 231215 w 949455"/>
                <a:gd name="connsiteY160" fmla="*/ 72210 h 629157"/>
                <a:gd name="connsiteX161" fmla="*/ 231215 w 949455"/>
                <a:gd name="connsiteY161" fmla="*/ 71638 h 629157"/>
                <a:gd name="connsiteX162" fmla="*/ 231215 w 949455"/>
                <a:gd name="connsiteY162" fmla="*/ 71066 h 629157"/>
                <a:gd name="connsiteX163" fmla="*/ 231215 w 949455"/>
                <a:gd name="connsiteY163" fmla="*/ 70494 h 629157"/>
                <a:gd name="connsiteX164" fmla="*/ 228927 w 949455"/>
                <a:gd name="connsiteY164" fmla="*/ 69350 h 629157"/>
                <a:gd name="connsiteX165" fmla="*/ 227783 w 949455"/>
                <a:gd name="connsiteY165" fmla="*/ 68206 h 629157"/>
                <a:gd name="connsiteX166" fmla="*/ 223208 w 949455"/>
                <a:gd name="connsiteY166" fmla="*/ 68778 h 629157"/>
                <a:gd name="connsiteX167" fmla="*/ 222064 w 949455"/>
                <a:gd name="connsiteY167" fmla="*/ 68778 h 629157"/>
                <a:gd name="connsiteX168" fmla="*/ 222064 w 949455"/>
                <a:gd name="connsiteY168" fmla="*/ 69350 h 629157"/>
                <a:gd name="connsiteX169" fmla="*/ 222636 w 949455"/>
                <a:gd name="connsiteY169" fmla="*/ 69922 h 629157"/>
                <a:gd name="connsiteX170" fmla="*/ 223780 w 949455"/>
                <a:gd name="connsiteY170" fmla="*/ 70494 h 629157"/>
                <a:gd name="connsiteX171" fmla="*/ 224352 w 949455"/>
                <a:gd name="connsiteY171" fmla="*/ 71066 h 629157"/>
                <a:gd name="connsiteX172" fmla="*/ 225496 w 949455"/>
                <a:gd name="connsiteY172" fmla="*/ 73354 h 629157"/>
                <a:gd name="connsiteX173" fmla="*/ 224924 w 949455"/>
                <a:gd name="connsiteY173" fmla="*/ 73926 h 629157"/>
                <a:gd name="connsiteX174" fmla="*/ 224924 w 949455"/>
                <a:gd name="connsiteY174" fmla="*/ 73926 h 629157"/>
                <a:gd name="connsiteX175" fmla="*/ 266677 w 949455"/>
                <a:gd name="connsiteY175" fmla="*/ 109387 h 629157"/>
                <a:gd name="connsiteX176" fmla="*/ 265533 w 949455"/>
                <a:gd name="connsiteY176" fmla="*/ 109387 h 629157"/>
                <a:gd name="connsiteX177" fmla="*/ 263817 w 949455"/>
                <a:gd name="connsiteY177" fmla="*/ 110531 h 629157"/>
                <a:gd name="connsiteX178" fmla="*/ 262101 w 949455"/>
                <a:gd name="connsiteY178" fmla="*/ 111103 h 629157"/>
                <a:gd name="connsiteX179" fmla="*/ 259241 w 949455"/>
                <a:gd name="connsiteY179" fmla="*/ 110531 h 629157"/>
                <a:gd name="connsiteX180" fmla="*/ 256953 w 949455"/>
                <a:gd name="connsiteY180" fmla="*/ 113963 h 629157"/>
                <a:gd name="connsiteX181" fmla="*/ 243226 w 949455"/>
                <a:gd name="connsiteY181" fmla="*/ 130550 h 629157"/>
                <a:gd name="connsiteX182" fmla="*/ 242082 w 949455"/>
                <a:gd name="connsiteY182" fmla="*/ 133410 h 629157"/>
                <a:gd name="connsiteX183" fmla="*/ 242654 w 949455"/>
                <a:gd name="connsiteY183" fmla="*/ 137413 h 629157"/>
                <a:gd name="connsiteX184" fmla="*/ 243226 w 949455"/>
                <a:gd name="connsiteY184" fmla="*/ 138557 h 629157"/>
                <a:gd name="connsiteX185" fmla="*/ 244370 w 949455"/>
                <a:gd name="connsiteY185" fmla="*/ 139701 h 629157"/>
                <a:gd name="connsiteX186" fmla="*/ 246086 w 949455"/>
                <a:gd name="connsiteY186" fmla="*/ 140845 h 629157"/>
                <a:gd name="connsiteX187" fmla="*/ 247230 w 949455"/>
                <a:gd name="connsiteY187" fmla="*/ 141417 h 629157"/>
                <a:gd name="connsiteX188" fmla="*/ 247802 w 949455"/>
                <a:gd name="connsiteY188" fmla="*/ 142561 h 629157"/>
                <a:gd name="connsiteX189" fmla="*/ 249518 w 949455"/>
                <a:gd name="connsiteY189" fmla="*/ 148281 h 629157"/>
                <a:gd name="connsiteX190" fmla="*/ 252950 w 949455"/>
                <a:gd name="connsiteY190" fmla="*/ 147137 h 629157"/>
                <a:gd name="connsiteX191" fmla="*/ 255809 w 949455"/>
                <a:gd name="connsiteY191" fmla="*/ 147137 h 629157"/>
                <a:gd name="connsiteX192" fmla="*/ 257525 w 949455"/>
                <a:gd name="connsiteY192" fmla="*/ 148853 h 629157"/>
                <a:gd name="connsiteX193" fmla="*/ 257525 w 949455"/>
                <a:gd name="connsiteY193" fmla="*/ 152856 h 629157"/>
                <a:gd name="connsiteX194" fmla="*/ 254094 w 949455"/>
                <a:gd name="connsiteY194" fmla="*/ 161436 h 629157"/>
                <a:gd name="connsiteX195" fmla="*/ 254094 w 949455"/>
                <a:gd name="connsiteY195" fmla="*/ 164296 h 629157"/>
                <a:gd name="connsiteX196" fmla="*/ 255809 w 949455"/>
                <a:gd name="connsiteY196" fmla="*/ 167727 h 629157"/>
                <a:gd name="connsiteX197" fmla="*/ 255237 w 949455"/>
                <a:gd name="connsiteY197" fmla="*/ 170587 h 629157"/>
                <a:gd name="connsiteX198" fmla="*/ 256381 w 949455"/>
                <a:gd name="connsiteY198" fmla="*/ 174019 h 629157"/>
                <a:gd name="connsiteX199" fmla="*/ 258097 w 949455"/>
                <a:gd name="connsiteY199" fmla="*/ 177451 h 629157"/>
                <a:gd name="connsiteX200" fmla="*/ 259241 w 949455"/>
                <a:gd name="connsiteY200" fmla="*/ 179167 h 629157"/>
                <a:gd name="connsiteX201" fmla="*/ 259813 w 949455"/>
                <a:gd name="connsiteY201" fmla="*/ 180882 h 629157"/>
                <a:gd name="connsiteX202" fmla="*/ 260957 w 949455"/>
                <a:gd name="connsiteY202" fmla="*/ 182026 h 629157"/>
                <a:gd name="connsiteX203" fmla="*/ 262673 w 949455"/>
                <a:gd name="connsiteY203" fmla="*/ 182598 h 629157"/>
                <a:gd name="connsiteX204" fmla="*/ 264389 w 949455"/>
                <a:gd name="connsiteY204" fmla="*/ 182026 h 629157"/>
                <a:gd name="connsiteX205" fmla="*/ 267249 w 949455"/>
                <a:gd name="connsiteY205" fmla="*/ 180311 h 629157"/>
                <a:gd name="connsiteX206" fmla="*/ 268965 w 949455"/>
                <a:gd name="connsiteY206" fmla="*/ 180311 h 629157"/>
                <a:gd name="connsiteX207" fmla="*/ 270680 w 949455"/>
                <a:gd name="connsiteY207" fmla="*/ 182026 h 629157"/>
                <a:gd name="connsiteX208" fmla="*/ 271252 w 949455"/>
                <a:gd name="connsiteY208" fmla="*/ 185458 h 629157"/>
                <a:gd name="connsiteX209" fmla="*/ 271252 w 949455"/>
                <a:gd name="connsiteY209" fmla="*/ 189462 h 629157"/>
                <a:gd name="connsiteX210" fmla="*/ 270680 w 949455"/>
                <a:gd name="connsiteY210" fmla="*/ 192894 h 629157"/>
                <a:gd name="connsiteX211" fmla="*/ 271252 w 949455"/>
                <a:gd name="connsiteY211" fmla="*/ 194038 h 629157"/>
                <a:gd name="connsiteX212" fmla="*/ 272968 w 949455"/>
                <a:gd name="connsiteY212" fmla="*/ 194038 h 629157"/>
                <a:gd name="connsiteX213" fmla="*/ 275828 w 949455"/>
                <a:gd name="connsiteY213" fmla="*/ 193466 h 629157"/>
                <a:gd name="connsiteX214" fmla="*/ 276400 w 949455"/>
                <a:gd name="connsiteY214" fmla="*/ 194038 h 629157"/>
                <a:gd name="connsiteX215" fmla="*/ 276400 w 949455"/>
                <a:gd name="connsiteY215" fmla="*/ 195181 h 629157"/>
                <a:gd name="connsiteX216" fmla="*/ 276400 w 949455"/>
                <a:gd name="connsiteY216" fmla="*/ 196325 h 629157"/>
                <a:gd name="connsiteX217" fmla="*/ 276972 w 949455"/>
                <a:gd name="connsiteY217" fmla="*/ 196325 h 629157"/>
                <a:gd name="connsiteX218" fmla="*/ 277544 w 949455"/>
                <a:gd name="connsiteY218" fmla="*/ 195753 h 629157"/>
                <a:gd name="connsiteX219" fmla="*/ 278116 w 949455"/>
                <a:gd name="connsiteY219" fmla="*/ 194610 h 629157"/>
                <a:gd name="connsiteX220" fmla="*/ 278688 w 949455"/>
                <a:gd name="connsiteY220" fmla="*/ 194038 h 629157"/>
                <a:gd name="connsiteX221" fmla="*/ 281548 w 949455"/>
                <a:gd name="connsiteY221" fmla="*/ 190606 h 629157"/>
                <a:gd name="connsiteX222" fmla="*/ 282120 w 949455"/>
                <a:gd name="connsiteY222" fmla="*/ 190034 h 629157"/>
                <a:gd name="connsiteX223" fmla="*/ 282692 w 949455"/>
                <a:gd name="connsiteY223" fmla="*/ 189462 h 629157"/>
                <a:gd name="connsiteX224" fmla="*/ 282692 w 949455"/>
                <a:gd name="connsiteY224" fmla="*/ 187746 h 629157"/>
                <a:gd name="connsiteX225" fmla="*/ 282120 w 949455"/>
                <a:gd name="connsiteY225" fmla="*/ 184886 h 629157"/>
                <a:gd name="connsiteX226" fmla="*/ 282120 w 949455"/>
                <a:gd name="connsiteY226" fmla="*/ 180882 h 629157"/>
                <a:gd name="connsiteX227" fmla="*/ 280976 w 949455"/>
                <a:gd name="connsiteY227" fmla="*/ 178023 h 629157"/>
                <a:gd name="connsiteX228" fmla="*/ 272396 w 949455"/>
                <a:gd name="connsiteY228" fmla="*/ 170015 h 629157"/>
                <a:gd name="connsiteX229" fmla="*/ 270680 w 949455"/>
                <a:gd name="connsiteY229" fmla="*/ 167727 h 629157"/>
                <a:gd name="connsiteX230" fmla="*/ 268965 w 949455"/>
                <a:gd name="connsiteY230" fmla="*/ 164868 h 629157"/>
                <a:gd name="connsiteX231" fmla="*/ 266677 w 949455"/>
                <a:gd name="connsiteY231" fmla="*/ 162580 h 629157"/>
                <a:gd name="connsiteX232" fmla="*/ 264961 w 949455"/>
                <a:gd name="connsiteY232" fmla="*/ 164296 h 629157"/>
                <a:gd name="connsiteX233" fmla="*/ 264389 w 949455"/>
                <a:gd name="connsiteY233" fmla="*/ 168299 h 629157"/>
                <a:gd name="connsiteX234" fmla="*/ 264961 w 949455"/>
                <a:gd name="connsiteY234" fmla="*/ 171159 h 629157"/>
                <a:gd name="connsiteX235" fmla="*/ 262673 w 949455"/>
                <a:gd name="connsiteY235" fmla="*/ 174591 h 629157"/>
                <a:gd name="connsiteX236" fmla="*/ 260957 w 949455"/>
                <a:gd name="connsiteY236" fmla="*/ 175163 h 629157"/>
                <a:gd name="connsiteX237" fmla="*/ 259813 w 949455"/>
                <a:gd name="connsiteY237" fmla="*/ 172875 h 629157"/>
                <a:gd name="connsiteX238" fmla="*/ 260385 w 949455"/>
                <a:gd name="connsiteY238" fmla="*/ 164868 h 629157"/>
                <a:gd name="connsiteX239" fmla="*/ 261529 w 949455"/>
                <a:gd name="connsiteY239" fmla="*/ 155716 h 629157"/>
                <a:gd name="connsiteX240" fmla="*/ 261529 w 949455"/>
                <a:gd name="connsiteY240" fmla="*/ 148281 h 629157"/>
                <a:gd name="connsiteX241" fmla="*/ 260957 w 949455"/>
                <a:gd name="connsiteY241" fmla="*/ 144277 h 629157"/>
                <a:gd name="connsiteX242" fmla="*/ 259813 w 949455"/>
                <a:gd name="connsiteY242" fmla="*/ 141417 h 629157"/>
                <a:gd name="connsiteX243" fmla="*/ 257525 w 949455"/>
                <a:gd name="connsiteY243" fmla="*/ 139701 h 629157"/>
                <a:gd name="connsiteX244" fmla="*/ 256381 w 949455"/>
                <a:gd name="connsiteY244" fmla="*/ 139129 h 629157"/>
                <a:gd name="connsiteX245" fmla="*/ 254094 w 949455"/>
                <a:gd name="connsiteY245" fmla="*/ 136841 h 629157"/>
                <a:gd name="connsiteX246" fmla="*/ 252378 w 949455"/>
                <a:gd name="connsiteY246" fmla="*/ 136269 h 629157"/>
                <a:gd name="connsiteX247" fmla="*/ 248374 w 949455"/>
                <a:gd name="connsiteY247" fmla="*/ 136269 h 629157"/>
                <a:gd name="connsiteX248" fmla="*/ 246658 w 949455"/>
                <a:gd name="connsiteY248" fmla="*/ 135698 h 629157"/>
                <a:gd name="connsiteX249" fmla="*/ 245514 w 949455"/>
                <a:gd name="connsiteY249" fmla="*/ 133410 h 629157"/>
                <a:gd name="connsiteX250" fmla="*/ 252950 w 949455"/>
                <a:gd name="connsiteY250" fmla="*/ 133410 h 629157"/>
                <a:gd name="connsiteX251" fmla="*/ 254666 w 949455"/>
                <a:gd name="connsiteY251" fmla="*/ 132266 h 629157"/>
                <a:gd name="connsiteX252" fmla="*/ 255237 w 949455"/>
                <a:gd name="connsiteY252" fmla="*/ 130550 h 629157"/>
                <a:gd name="connsiteX253" fmla="*/ 255809 w 949455"/>
                <a:gd name="connsiteY253" fmla="*/ 127690 h 629157"/>
                <a:gd name="connsiteX254" fmla="*/ 256953 w 949455"/>
                <a:gd name="connsiteY254" fmla="*/ 126546 h 629157"/>
                <a:gd name="connsiteX255" fmla="*/ 258097 w 949455"/>
                <a:gd name="connsiteY255" fmla="*/ 130550 h 629157"/>
                <a:gd name="connsiteX256" fmla="*/ 259241 w 949455"/>
                <a:gd name="connsiteY256" fmla="*/ 128262 h 629157"/>
                <a:gd name="connsiteX257" fmla="*/ 260957 w 949455"/>
                <a:gd name="connsiteY257" fmla="*/ 125974 h 629157"/>
                <a:gd name="connsiteX258" fmla="*/ 263245 w 949455"/>
                <a:gd name="connsiteY258" fmla="*/ 124830 h 629157"/>
                <a:gd name="connsiteX259" fmla="*/ 264961 w 949455"/>
                <a:gd name="connsiteY259" fmla="*/ 127118 h 629157"/>
                <a:gd name="connsiteX260" fmla="*/ 266105 w 949455"/>
                <a:gd name="connsiteY260" fmla="*/ 129406 h 629157"/>
                <a:gd name="connsiteX261" fmla="*/ 267821 w 949455"/>
                <a:gd name="connsiteY261" fmla="*/ 130550 h 629157"/>
                <a:gd name="connsiteX262" fmla="*/ 269537 w 949455"/>
                <a:gd name="connsiteY262" fmla="*/ 130550 h 629157"/>
                <a:gd name="connsiteX263" fmla="*/ 271252 w 949455"/>
                <a:gd name="connsiteY263" fmla="*/ 129406 h 629157"/>
                <a:gd name="connsiteX264" fmla="*/ 272396 w 949455"/>
                <a:gd name="connsiteY264" fmla="*/ 124830 h 629157"/>
                <a:gd name="connsiteX265" fmla="*/ 266105 w 949455"/>
                <a:gd name="connsiteY265" fmla="*/ 117395 h 629157"/>
                <a:gd name="connsiteX266" fmla="*/ 266677 w 949455"/>
                <a:gd name="connsiteY266" fmla="*/ 113963 h 629157"/>
                <a:gd name="connsiteX267" fmla="*/ 266105 w 949455"/>
                <a:gd name="connsiteY267" fmla="*/ 113391 h 629157"/>
                <a:gd name="connsiteX268" fmla="*/ 266105 w 949455"/>
                <a:gd name="connsiteY268" fmla="*/ 112819 h 629157"/>
                <a:gd name="connsiteX269" fmla="*/ 266105 w 949455"/>
                <a:gd name="connsiteY269" fmla="*/ 111675 h 629157"/>
                <a:gd name="connsiteX270" fmla="*/ 266677 w 949455"/>
                <a:gd name="connsiteY270" fmla="*/ 109387 h 629157"/>
                <a:gd name="connsiteX271" fmla="*/ 272968 w 949455"/>
                <a:gd name="connsiteY271" fmla="*/ 59055 h 629157"/>
                <a:gd name="connsiteX272" fmla="*/ 272968 w 949455"/>
                <a:gd name="connsiteY272" fmla="*/ 59055 h 629157"/>
                <a:gd name="connsiteX273" fmla="*/ 271252 w 949455"/>
                <a:gd name="connsiteY273" fmla="*/ 58483 h 629157"/>
                <a:gd name="connsiteX274" fmla="*/ 270108 w 949455"/>
                <a:gd name="connsiteY274" fmla="*/ 57911 h 629157"/>
                <a:gd name="connsiteX275" fmla="*/ 271252 w 949455"/>
                <a:gd name="connsiteY275" fmla="*/ 59055 h 629157"/>
                <a:gd name="connsiteX276" fmla="*/ 273540 w 949455"/>
                <a:gd name="connsiteY276" fmla="*/ 61915 h 629157"/>
                <a:gd name="connsiteX277" fmla="*/ 274684 w 949455"/>
                <a:gd name="connsiteY277" fmla="*/ 61343 h 629157"/>
                <a:gd name="connsiteX278" fmla="*/ 275256 w 949455"/>
                <a:gd name="connsiteY278" fmla="*/ 59055 h 629157"/>
                <a:gd name="connsiteX279" fmla="*/ 275256 w 949455"/>
                <a:gd name="connsiteY279" fmla="*/ 57911 h 629157"/>
                <a:gd name="connsiteX280" fmla="*/ 274684 w 949455"/>
                <a:gd name="connsiteY280" fmla="*/ 57339 h 629157"/>
                <a:gd name="connsiteX281" fmla="*/ 274684 w 949455"/>
                <a:gd name="connsiteY281" fmla="*/ 57911 h 629157"/>
                <a:gd name="connsiteX282" fmla="*/ 274684 w 949455"/>
                <a:gd name="connsiteY282" fmla="*/ 59055 h 629157"/>
                <a:gd name="connsiteX283" fmla="*/ 274112 w 949455"/>
                <a:gd name="connsiteY283" fmla="*/ 59055 h 629157"/>
                <a:gd name="connsiteX284" fmla="*/ 272968 w 949455"/>
                <a:gd name="connsiteY284" fmla="*/ 59055 h 629157"/>
                <a:gd name="connsiteX285" fmla="*/ 267821 w 949455"/>
                <a:gd name="connsiteY285" fmla="*/ 58483 h 629157"/>
                <a:gd name="connsiteX286" fmla="*/ 265533 w 949455"/>
                <a:gd name="connsiteY286" fmla="*/ 52763 h 629157"/>
                <a:gd name="connsiteX287" fmla="*/ 263817 w 949455"/>
                <a:gd name="connsiteY287" fmla="*/ 51619 h 629157"/>
                <a:gd name="connsiteX288" fmla="*/ 262673 w 949455"/>
                <a:gd name="connsiteY288" fmla="*/ 53907 h 629157"/>
                <a:gd name="connsiteX289" fmla="*/ 262673 w 949455"/>
                <a:gd name="connsiteY289" fmla="*/ 55623 h 629157"/>
                <a:gd name="connsiteX290" fmla="*/ 263817 w 949455"/>
                <a:gd name="connsiteY290" fmla="*/ 57339 h 629157"/>
                <a:gd name="connsiteX291" fmla="*/ 266105 w 949455"/>
                <a:gd name="connsiteY291" fmla="*/ 61343 h 629157"/>
                <a:gd name="connsiteX292" fmla="*/ 267249 w 949455"/>
                <a:gd name="connsiteY292" fmla="*/ 64774 h 629157"/>
                <a:gd name="connsiteX293" fmla="*/ 267821 w 949455"/>
                <a:gd name="connsiteY293" fmla="*/ 65918 h 629157"/>
                <a:gd name="connsiteX294" fmla="*/ 270680 w 949455"/>
                <a:gd name="connsiteY294" fmla="*/ 68206 h 629157"/>
                <a:gd name="connsiteX295" fmla="*/ 271824 w 949455"/>
                <a:gd name="connsiteY295" fmla="*/ 69350 h 629157"/>
                <a:gd name="connsiteX296" fmla="*/ 272968 w 949455"/>
                <a:gd name="connsiteY296" fmla="*/ 69350 h 629157"/>
                <a:gd name="connsiteX297" fmla="*/ 272968 w 949455"/>
                <a:gd name="connsiteY297" fmla="*/ 67634 h 629157"/>
                <a:gd name="connsiteX298" fmla="*/ 272396 w 949455"/>
                <a:gd name="connsiteY298" fmla="*/ 65918 h 629157"/>
                <a:gd name="connsiteX299" fmla="*/ 271824 w 949455"/>
                <a:gd name="connsiteY299" fmla="*/ 64202 h 629157"/>
                <a:gd name="connsiteX300" fmla="*/ 271252 w 949455"/>
                <a:gd name="connsiteY300" fmla="*/ 63058 h 629157"/>
                <a:gd name="connsiteX301" fmla="*/ 270108 w 949455"/>
                <a:gd name="connsiteY301" fmla="*/ 61343 h 629157"/>
                <a:gd name="connsiteX302" fmla="*/ 268393 w 949455"/>
                <a:gd name="connsiteY302" fmla="*/ 59627 h 629157"/>
                <a:gd name="connsiteX303" fmla="*/ 267821 w 949455"/>
                <a:gd name="connsiteY303" fmla="*/ 58483 h 629157"/>
                <a:gd name="connsiteX304" fmla="*/ 261529 w 949455"/>
                <a:gd name="connsiteY304" fmla="*/ 71066 h 629157"/>
                <a:gd name="connsiteX305" fmla="*/ 263245 w 949455"/>
                <a:gd name="connsiteY305" fmla="*/ 73354 h 629157"/>
                <a:gd name="connsiteX306" fmla="*/ 265533 w 949455"/>
                <a:gd name="connsiteY306" fmla="*/ 74498 h 629157"/>
                <a:gd name="connsiteX307" fmla="*/ 265533 w 949455"/>
                <a:gd name="connsiteY307" fmla="*/ 73354 h 629157"/>
                <a:gd name="connsiteX308" fmla="*/ 265533 w 949455"/>
                <a:gd name="connsiteY308" fmla="*/ 72210 h 629157"/>
                <a:gd name="connsiteX309" fmla="*/ 264961 w 949455"/>
                <a:gd name="connsiteY309" fmla="*/ 71638 h 629157"/>
                <a:gd name="connsiteX310" fmla="*/ 262673 w 949455"/>
                <a:gd name="connsiteY310" fmla="*/ 71638 h 629157"/>
                <a:gd name="connsiteX311" fmla="*/ 261529 w 949455"/>
                <a:gd name="connsiteY311" fmla="*/ 71066 h 629157"/>
                <a:gd name="connsiteX312" fmla="*/ 260957 w 949455"/>
                <a:gd name="connsiteY312" fmla="*/ 76214 h 629157"/>
                <a:gd name="connsiteX313" fmla="*/ 260385 w 949455"/>
                <a:gd name="connsiteY313" fmla="*/ 74498 h 629157"/>
                <a:gd name="connsiteX314" fmla="*/ 259241 w 949455"/>
                <a:gd name="connsiteY314" fmla="*/ 73354 h 629157"/>
                <a:gd name="connsiteX315" fmla="*/ 257525 w 949455"/>
                <a:gd name="connsiteY315" fmla="*/ 73926 h 629157"/>
                <a:gd name="connsiteX316" fmla="*/ 256381 w 949455"/>
                <a:gd name="connsiteY316" fmla="*/ 75642 h 629157"/>
                <a:gd name="connsiteX317" fmla="*/ 255809 w 949455"/>
                <a:gd name="connsiteY317" fmla="*/ 77929 h 629157"/>
                <a:gd name="connsiteX318" fmla="*/ 256381 w 949455"/>
                <a:gd name="connsiteY318" fmla="*/ 83077 h 629157"/>
                <a:gd name="connsiteX319" fmla="*/ 257525 w 949455"/>
                <a:gd name="connsiteY319" fmla="*/ 84221 h 629157"/>
                <a:gd name="connsiteX320" fmla="*/ 258669 w 949455"/>
                <a:gd name="connsiteY320" fmla="*/ 84221 h 629157"/>
                <a:gd name="connsiteX321" fmla="*/ 259813 w 949455"/>
                <a:gd name="connsiteY321" fmla="*/ 84221 h 629157"/>
                <a:gd name="connsiteX322" fmla="*/ 260385 w 949455"/>
                <a:gd name="connsiteY322" fmla="*/ 83649 h 629157"/>
                <a:gd name="connsiteX323" fmla="*/ 260957 w 949455"/>
                <a:gd name="connsiteY323" fmla="*/ 81933 h 629157"/>
                <a:gd name="connsiteX324" fmla="*/ 262101 w 949455"/>
                <a:gd name="connsiteY324" fmla="*/ 80789 h 629157"/>
                <a:gd name="connsiteX325" fmla="*/ 262673 w 949455"/>
                <a:gd name="connsiteY325" fmla="*/ 80217 h 629157"/>
                <a:gd name="connsiteX326" fmla="*/ 262673 w 949455"/>
                <a:gd name="connsiteY326" fmla="*/ 79645 h 629157"/>
                <a:gd name="connsiteX327" fmla="*/ 260957 w 949455"/>
                <a:gd name="connsiteY327" fmla="*/ 77357 h 629157"/>
                <a:gd name="connsiteX328" fmla="*/ 260957 w 949455"/>
                <a:gd name="connsiteY328" fmla="*/ 76214 h 629157"/>
                <a:gd name="connsiteX329" fmla="*/ 249518 w 949455"/>
                <a:gd name="connsiteY329" fmla="*/ 280404 h 629157"/>
                <a:gd name="connsiteX330" fmla="*/ 247802 w 949455"/>
                <a:gd name="connsiteY330" fmla="*/ 280404 h 629157"/>
                <a:gd name="connsiteX331" fmla="*/ 246658 w 949455"/>
                <a:gd name="connsiteY331" fmla="*/ 282120 h 629157"/>
                <a:gd name="connsiteX332" fmla="*/ 246086 w 949455"/>
                <a:gd name="connsiteY332" fmla="*/ 284408 h 629157"/>
                <a:gd name="connsiteX333" fmla="*/ 246086 w 949455"/>
                <a:gd name="connsiteY333" fmla="*/ 286695 h 629157"/>
                <a:gd name="connsiteX334" fmla="*/ 248946 w 949455"/>
                <a:gd name="connsiteY334" fmla="*/ 285551 h 629157"/>
                <a:gd name="connsiteX335" fmla="*/ 253522 w 949455"/>
                <a:gd name="connsiteY335" fmla="*/ 282692 h 629157"/>
                <a:gd name="connsiteX336" fmla="*/ 259241 w 949455"/>
                <a:gd name="connsiteY336" fmla="*/ 281548 h 629157"/>
                <a:gd name="connsiteX337" fmla="*/ 260385 w 949455"/>
                <a:gd name="connsiteY337" fmla="*/ 281548 h 629157"/>
                <a:gd name="connsiteX338" fmla="*/ 258097 w 949455"/>
                <a:gd name="connsiteY338" fmla="*/ 279260 h 629157"/>
                <a:gd name="connsiteX339" fmla="*/ 255809 w 949455"/>
                <a:gd name="connsiteY339" fmla="*/ 277544 h 629157"/>
                <a:gd name="connsiteX340" fmla="*/ 254094 w 949455"/>
                <a:gd name="connsiteY340" fmla="*/ 275828 h 629157"/>
                <a:gd name="connsiteX341" fmla="*/ 252950 w 949455"/>
                <a:gd name="connsiteY341" fmla="*/ 272968 h 629157"/>
                <a:gd name="connsiteX342" fmla="*/ 252950 w 949455"/>
                <a:gd name="connsiteY342" fmla="*/ 271252 h 629157"/>
                <a:gd name="connsiteX343" fmla="*/ 253522 w 949455"/>
                <a:gd name="connsiteY343" fmla="*/ 267821 h 629157"/>
                <a:gd name="connsiteX344" fmla="*/ 253522 w 949455"/>
                <a:gd name="connsiteY344" fmla="*/ 266105 h 629157"/>
                <a:gd name="connsiteX345" fmla="*/ 252950 w 949455"/>
                <a:gd name="connsiteY345" fmla="*/ 264389 h 629157"/>
                <a:gd name="connsiteX346" fmla="*/ 251806 w 949455"/>
                <a:gd name="connsiteY346" fmla="*/ 263245 h 629157"/>
                <a:gd name="connsiteX347" fmla="*/ 251806 w 949455"/>
                <a:gd name="connsiteY347" fmla="*/ 262101 h 629157"/>
                <a:gd name="connsiteX348" fmla="*/ 252950 w 949455"/>
                <a:gd name="connsiteY348" fmla="*/ 259813 h 629157"/>
                <a:gd name="connsiteX349" fmla="*/ 251234 w 949455"/>
                <a:gd name="connsiteY349" fmla="*/ 260385 h 629157"/>
                <a:gd name="connsiteX350" fmla="*/ 248374 w 949455"/>
                <a:gd name="connsiteY350" fmla="*/ 262101 h 629157"/>
                <a:gd name="connsiteX351" fmla="*/ 246086 w 949455"/>
                <a:gd name="connsiteY351" fmla="*/ 264389 h 629157"/>
                <a:gd name="connsiteX352" fmla="*/ 244942 w 949455"/>
                <a:gd name="connsiteY352" fmla="*/ 266105 h 629157"/>
                <a:gd name="connsiteX353" fmla="*/ 241510 w 949455"/>
                <a:gd name="connsiteY353" fmla="*/ 278116 h 629157"/>
                <a:gd name="connsiteX354" fmla="*/ 240938 w 949455"/>
                <a:gd name="connsiteY354" fmla="*/ 279260 h 629157"/>
                <a:gd name="connsiteX355" fmla="*/ 239795 w 949455"/>
                <a:gd name="connsiteY355" fmla="*/ 280404 h 629157"/>
                <a:gd name="connsiteX356" fmla="*/ 239223 w 949455"/>
                <a:gd name="connsiteY356" fmla="*/ 281548 h 629157"/>
                <a:gd name="connsiteX357" fmla="*/ 239223 w 949455"/>
                <a:gd name="connsiteY357" fmla="*/ 283264 h 629157"/>
                <a:gd name="connsiteX358" fmla="*/ 239795 w 949455"/>
                <a:gd name="connsiteY358" fmla="*/ 284979 h 629157"/>
                <a:gd name="connsiteX359" fmla="*/ 240366 w 949455"/>
                <a:gd name="connsiteY359" fmla="*/ 286123 h 629157"/>
                <a:gd name="connsiteX360" fmla="*/ 240938 w 949455"/>
                <a:gd name="connsiteY360" fmla="*/ 286695 h 629157"/>
                <a:gd name="connsiteX361" fmla="*/ 242082 w 949455"/>
                <a:gd name="connsiteY361" fmla="*/ 286123 h 629157"/>
                <a:gd name="connsiteX362" fmla="*/ 242654 w 949455"/>
                <a:gd name="connsiteY362" fmla="*/ 284979 h 629157"/>
                <a:gd name="connsiteX363" fmla="*/ 243226 w 949455"/>
                <a:gd name="connsiteY363" fmla="*/ 283264 h 629157"/>
                <a:gd name="connsiteX364" fmla="*/ 243798 w 949455"/>
                <a:gd name="connsiteY364" fmla="*/ 279832 h 629157"/>
                <a:gd name="connsiteX365" fmla="*/ 244370 w 949455"/>
                <a:gd name="connsiteY365" fmla="*/ 278688 h 629157"/>
                <a:gd name="connsiteX366" fmla="*/ 245514 w 949455"/>
                <a:gd name="connsiteY366" fmla="*/ 278116 h 629157"/>
                <a:gd name="connsiteX367" fmla="*/ 248374 w 949455"/>
                <a:gd name="connsiteY367" fmla="*/ 277544 h 629157"/>
                <a:gd name="connsiteX368" fmla="*/ 247802 w 949455"/>
                <a:gd name="connsiteY368" fmla="*/ 276400 h 629157"/>
                <a:gd name="connsiteX369" fmla="*/ 250090 w 949455"/>
                <a:gd name="connsiteY369" fmla="*/ 276400 h 629157"/>
                <a:gd name="connsiteX370" fmla="*/ 250662 w 949455"/>
                <a:gd name="connsiteY370" fmla="*/ 277544 h 629157"/>
                <a:gd name="connsiteX371" fmla="*/ 250090 w 949455"/>
                <a:gd name="connsiteY371" fmla="*/ 279260 h 629157"/>
                <a:gd name="connsiteX372" fmla="*/ 249518 w 949455"/>
                <a:gd name="connsiteY372" fmla="*/ 280404 h 629157"/>
                <a:gd name="connsiteX373" fmla="*/ 242082 w 949455"/>
                <a:gd name="connsiteY373" fmla="*/ 240366 h 629157"/>
                <a:gd name="connsiteX374" fmla="*/ 242654 w 949455"/>
                <a:gd name="connsiteY374" fmla="*/ 241510 h 629157"/>
                <a:gd name="connsiteX375" fmla="*/ 244370 w 949455"/>
                <a:gd name="connsiteY375" fmla="*/ 241510 h 629157"/>
                <a:gd name="connsiteX376" fmla="*/ 246086 w 949455"/>
                <a:gd name="connsiteY376" fmla="*/ 242082 h 629157"/>
                <a:gd name="connsiteX377" fmla="*/ 247802 w 949455"/>
                <a:gd name="connsiteY377" fmla="*/ 246086 h 629157"/>
                <a:gd name="connsiteX378" fmla="*/ 250662 w 949455"/>
                <a:gd name="connsiteY378" fmla="*/ 247230 h 629157"/>
                <a:gd name="connsiteX379" fmla="*/ 252378 w 949455"/>
                <a:gd name="connsiteY379" fmla="*/ 245514 h 629157"/>
                <a:gd name="connsiteX380" fmla="*/ 253522 w 949455"/>
                <a:gd name="connsiteY380" fmla="*/ 244942 h 629157"/>
                <a:gd name="connsiteX381" fmla="*/ 252378 w 949455"/>
                <a:gd name="connsiteY381" fmla="*/ 244370 h 629157"/>
                <a:gd name="connsiteX382" fmla="*/ 251806 w 949455"/>
                <a:gd name="connsiteY382" fmla="*/ 243798 h 629157"/>
                <a:gd name="connsiteX383" fmla="*/ 251806 w 949455"/>
                <a:gd name="connsiteY383" fmla="*/ 242654 h 629157"/>
                <a:gd name="connsiteX384" fmla="*/ 251806 w 949455"/>
                <a:gd name="connsiteY384" fmla="*/ 241510 h 629157"/>
                <a:gd name="connsiteX385" fmla="*/ 251806 w 949455"/>
                <a:gd name="connsiteY385" fmla="*/ 240366 h 629157"/>
                <a:gd name="connsiteX386" fmla="*/ 251806 w 949455"/>
                <a:gd name="connsiteY386" fmla="*/ 239223 h 629157"/>
                <a:gd name="connsiteX387" fmla="*/ 250662 w 949455"/>
                <a:gd name="connsiteY387" fmla="*/ 237507 h 629157"/>
                <a:gd name="connsiteX388" fmla="*/ 251806 w 949455"/>
                <a:gd name="connsiteY388" fmla="*/ 237507 h 629157"/>
                <a:gd name="connsiteX389" fmla="*/ 252378 w 949455"/>
                <a:gd name="connsiteY389" fmla="*/ 236935 h 629157"/>
                <a:gd name="connsiteX390" fmla="*/ 253522 w 949455"/>
                <a:gd name="connsiteY390" fmla="*/ 235791 h 629157"/>
                <a:gd name="connsiteX391" fmla="*/ 252378 w 949455"/>
                <a:gd name="connsiteY391" fmla="*/ 234075 h 629157"/>
                <a:gd name="connsiteX392" fmla="*/ 252378 w 949455"/>
                <a:gd name="connsiteY392" fmla="*/ 231215 h 629157"/>
                <a:gd name="connsiteX393" fmla="*/ 252950 w 949455"/>
                <a:gd name="connsiteY393" fmla="*/ 225495 h 629157"/>
                <a:gd name="connsiteX394" fmla="*/ 252378 w 949455"/>
                <a:gd name="connsiteY394" fmla="*/ 224352 h 629157"/>
                <a:gd name="connsiteX395" fmla="*/ 251234 w 949455"/>
                <a:gd name="connsiteY395" fmla="*/ 223208 h 629157"/>
                <a:gd name="connsiteX396" fmla="*/ 250090 w 949455"/>
                <a:gd name="connsiteY396" fmla="*/ 222064 h 629157"/>
                <a:gd name="connsiteX397" fmla="*/ 248946 w 949455"/>
                <a:gd name="connsiteY397" fmla="*/ 221492 h 629157"/>
                <a:gd name="connsiteX398" fmla="*/ 247802 w 949455"/>
                <a:gd name="connsiteY398" fmla="*/ 221492 h 629157"/>
                <a:gd name="connsiteX399" fmla="*/ 247230 w 949455"/>
                <a:gd name="connsiteY399" fmla="*/ 222636 h 629157"/>
                <a:gd name="connsiteX400" fmla="*/ 247230 w 949455"/>
                <a:gd name="connsiteY400" fmla="*/ 224352 h 629157"/>
                <a:gd name="connsiteX401" fmla="*/ 246658 w 949455"/>
                <a:gd name="connsiteY401" fmla="*/ 226067 h 629157"/>
                <a:gd name="connsiteX402" fmla="*/ 243798 w 949455"/>
                <a:gd name="connsiteY402" fmla="*/ 228355 h 629157"/>
                <a:gd name="connsiteX403" fmla="*/ 243226 w 949455"/>
                <a:gd name="connsiteY403" fmla="*/ 229499 h 629157"/>
                <a:gd name="connsiteX404" fmla="*/ 243226 w 949455"/>
                <a:gd name="connsiteY404" fmla="*/ 231787 h 629157"/>
                <a:gd name="connsiteX405" fmla="*/ 243226 w 949455"/>
                <a:gd name="connsiteY405" fmla="*/ 233503 h 629157"/>
                <a:gd name="connsiteX406" fmla="*/ 243798 w 949455"/>
                <a:gd name="connsiteY406" fmla="*/ 235219 h 629157"/>
                <a:gd name="connsiteX407" fmla="*/ 243226 w 949455"/>
                <a:gd name="connsiteY407" fmla="*/ 236935 h 629157"/>
                <a:gd name="connsiteX408" fmla="*/ 242082 w 949455"/>
                <a:gd name="connsiteY408" fmla="*/ 240366 h 629157"/>
                <a:gd name="connsiteX409" fmla="*/ 211768 w 949455"/>
                <a:gd name="connsiteY409" fmla="*/ 306142 h 629157"/>
                <a:gd name="connsiteX410" fmla="*/ 210052 w 949455"/>
                <a:gd name="connsiteY410" fmla="*/ 306142 h 629157"/>
                <a:gd name="connsiteX411" fmla="*/ 208909 w 949455"/>
                <a:gd name="connsiteY411" fmla="*/ 307286 h 629157"/>
                <a:gd name="connsiteX412" fmla="*/ 207765 w 949455"/>
                <a:gd name="connsiteY412" fmla="*/ 309002 h 629157"/>
                <a:gd name="connsiteX413" fmla="*/ 206621 w 949455"/>
                <a:gd name="connsiteY413" fmla="*/ 309574 h 629157"/>
                <a:gd name="connsiteX414" fmla="*/ 205477 w 949455"/>
                <a:gd name="connsiteY414" fmla="*/ 310146 h 629157"/>
                <a:gd name="connsiteX415" fmla="*/ 205477 w 949455"/>
                <a:gd name="connsiteY415" fmla="*/ 311862 h 629157"/>
                <a:gd name="connsiteX416" fmla="*/ 206049 w 949455"/>
                <a:gd name="connsiteY416" fmla="*/ 311862 h 629157"/>
                <a:gd name="connsiteX417" fmla="*/ 207193 w 949455"/>
                <a:gd name="connsiteY417" fmla="*/ 314149 h 629157"/>
                <a:gd name="connsiteX418" fmla="*/ 208337 w 949455"/>
                <a:gd name="connsiteY418" fmla="*/ 315293 h 629157"/>
                <a:gd name="connsiteX419" fmla="*/ 209481 w 949455"/>
                <a:gd name="connsiteY419" fmla="*/ 316437 h 629157"/>
                <a:gd name="connsiteX420" fmla="*/ 210052 w 949455"/>
                <a:gd name="connsiteY420" fmla="*/ 316437 h 629157"/>
                <a:gd name="connsiteX421" fmla="*/ 211768 w 949455"/>
                <a:gd name="connsiteY421" fmla="*/ 315865 h 629157"/>
                <a:gd name="connsiteX422" fmla="*/ 213484 w 949455"/>
                <a:gd name="connsiteY422" fmla="*/ 314721 h 629157"/>
                <a:gd name="connsiteX423" fmla="*/ 214628 w 949455"/>
                <a:gd name="connsiteY423" fmla="*/ 312434 h 629157"/>
                <a:gd name="connsiteX424" fmla="*/ 215200 w 949455"/>
                <a:gd name="connsiteY424" fmla="*/ 310718 h 629157"/>
                <a:gd name="connsiteX425" fmla="*/ 215200 w 949455"/>
                <a:gd name="connsiteY425" fmla="*/ 309002 h 629157"/>
                <a:gd name="connsiteX426" fmla="*/ 214056 w 949455"/>
                <a:gd name="connsiteY426" fmla="*/ 307858 h 629157"/>
                <a:gd name="connsiteX427" fmla="*/ 211768 w 949455"/>
                <a:gd name="connsiteY427" fmla="*/ 306142 h 629157"/>
                <a:gd name="connsiteX428" fmla="*/ 195182 w 949455"/>
                <a:gd name="connsiteY428" fmla="*/ 287839 h 629157"/>
                <a:gd name="connsiteX429" fmla="*/ 195753 w 949455"/>
                <a:gd name="connsiteY429" fmla="*/ 286123 h 629157"/>
                <a:gd name="connsiteX430" fmla="*/ 197469 w 949455"/>
                <a:gd name="connsiteY430" fmla="*/ 285551 h 629157"/>
                <a:gd name="connsiteX431" fmla="*/ 198613 w 949455"/>
                <a:gd name="connsiteY431" fmla="*/ 283836 h 629157"/>
                <a:gd name="connsiteX432" fmla="*/ 196897 w 949455"/>
                <a:gd name="connsiteY432" fmla="*/ 284408 h 629157"/>
                <a:gd name="connsiteX433" fmla="*/ 195753 w 949455"/>
                <a:gd name="connsiteY433" fmla="*/ 284408 h 629157"/>
                <a:gd name="connsiteX434" fmla="*/ 193466 w 949455"/>
                <a:gd name="connsiteY434" fmla="*/ 284979 h 629157"/>
                <a:gd name="connsiteX435" fmla="*/ 192322 w 949455"/>
                <a:gd name="connsiteY435" fmla="*/ 285551 h 629157"/>
                <a:gd name="connsiteX436" fmla="*/ 190606 w 949455"/>
                <a:gd name="connsiteY436" fmla="*/ 285551 h 629157"/>
                <a:gd name="connsiteX437" fmla="*/ 189462 w 949455"/>
                <a:gd name="connsiteY437" fmla="*/ 286695 h 629157"/>
                <a:gd name="connsiteX438" fmla="*/ 188318 w 949455"/>
                <a:gd name="connsiteY438" fmla="*/ 288983 h 629157"/>
                <a:gd name="connsiteX439" fmla="*/ 187174 w 949455"/>
                <a:gd name="connsiteY439" fmla="*/ 291843 h 629157"/>
                <a:gd name="connsiteX440" fmla="*/ 186602 w 949455"/>
                <a:gd name="connsiteY440" fmla="*/ 292987 h 629157"/>
                <a:gd name="connsiteX441" fmla="*/ 187746 w 949455"/>
                <a:gd name="connsiteY441" fmla="*/ 294703 h 629157"/>
                <a:gd name="connsiteX442" fmla="*/ 188890 w 949455"/>
                <a:gd name="connsiteY442" fmla="*/ 296419 h 629157"/>
                <a:gd name="connsiteX443" fmla="*/ 189462 w 949455"/>
                <a:gd name="connsiteY443" fmla="*/ 298135 h 629157"/>
                <a:gd name="connsiteX444" fmla="*/ 189462 w 949455"/>
                <a:gd name="connsiteY444" fmla="*/ 299278 h 629157"/>
                <a:gd name="connsiteX445" fmla="*/ 189462 w 949455"/>
                <a:gd name="connsiteY445" fmla="*/ 301566 h 629157"/>
                <a:gd name="connsiteX446" fmla="*/ 189462 w 949455"/>
                <a:gd name="connsiteY446" fmla="*/ 302710 h 629157"/>
                <a:gd name="connsiteX447" fmla="*/ 190034 w 949455"/>
                <a:gd name="connsiteY447" fmla="*/ 303854 h 629157"/>
                <a:gd name="connsiteX448" fmla="*/ 192322 w 949455"/>
                <a:gd name="connsiteY448" fmla="*/ 302710 h 629157"/>
                <a:gd name="connsiteX449" fmla="*/ 194038 w 949455"/>
                <a:gd name="connsiteY449" fmla="*/ 300422 h 629157"/>
                <a:gd name="connsiteX450" fmla="*/ 194610 w 949455"/>
                <a:gd name="connsiteY450" fmla="*/ 298135 h 629157"/>
                <a:gd name="connsiteX451" fmla="*/ 195182 w 949455"/>
                <a:gd name="connsiteY451" fmla="*/ 295847 h 629157"/>
                <a:gd name="connsiteX452" fmla="*/ 194610 w 949455"/>
                <a:gd name="connsiteY452" fmla="*/ 293559 h 629157"/>
                <a:gd name="connsiteX453" fmla="*/ 193466 w 949455"/>
                <a:gd name="connsiteY453" fmla="*/ 291271 h 629157"/>
                <a:gd name="connsiteX454" fmla="*/ 194038 w 949455"/>
                <a:gd name="connsiteY454" fmla="*/ 288983 h 629157"/>
                <a:gd name="connsiteX455" fmla="*/ 195182 w 949455"/>
                <a:gd name="connsiteY455" fmla="*/ 287839 h 629157"/>
                <a:gd name="connsiteX456" fmla="*/ 30457 w 949455"/>
                <a:gd name="connsiteY456" fmla="*/ 387932 h 629157"/>
                <a:gd name="connsiteX457" fmla="*/ 29313 w 949455"/>
                <a:gd name="connsiteY457" fmla="*/ 389076 h 629157"/>
                <a:gd name="connsiteX458" fmla="*/ 30457 w 949455"/>
                <a:gd name="connsiteY458" fmla="*/ 390792 h 629157"/>
                <a:gd name="connsiteX459" fmla="*/ 32744 w 949455"/>
                <a:gd name="connsiteY459" fmla="*/ 396512 h 629157"/>
                <a:gd name="connsiteX460" fmla="*/ 33888 w 949455"/>
                <a:gd name="connsiteY460" fmla="*/ 394796 h 629157"/>
                <a:gd name="connsiteX461" fmla="*/ 34460 w 949455"/>
                <a:gd name="connsiteY461" fmla="*/ 393080 h 629157"/>
                <a:gd name="connsiteX462" fmla="*/ 35604 w 949455"/>
                <a:gd name="connsiteY462" fmla="*/ 389076 h 629157"/>
                <a:gd name="connsiteX463" fmla="*/ 35604 w 949455"/>
                <a:gd name="connsiteY463" fmla="*/ 387932 h 629157"/>
                <a:gd name="connsiteX464" fmla="*/ 33888 w 949455"/>
                <a:gd name="connsiteY464" fmla="*/ 385645 h 629157"/>
                <a:gd name="connsiteX465" fmla="*/ 33888 w 949455"/>
                <a:gd name="connsiteY465" fmla="*/ 383357 h 629157"/>
                <a:gd name="connsiteX466" fmla="*/ 33888 w 949455"/>
                <a:gd name="connsiteY466" fmla="*/ 382785 h 629157"/>
                <a:gd name="connsiteX467" fmla="*/ 33888 w 949455"/>
                <a:gd name="connsiteY467" fmla="*/ 381069 h 629157"/>
                <a:gd name="connsiteX468" fmla="*/ 32744 w 949455"/>
                <a:gd name="connsiteY468" fmla="*/ 381641 h 629157"/>
                <a:gd name="connsiteX469" fmla="*/ 31601 w 949455"/>
                <a:gd name="connsiteY469" fmla="*/ 382785 h 629157"/>
                <a:gd name="connsiteX470" fmla="*/ 31601 w 949455"/>
                <a:gd name="connsiteY470" fmla="*/ 384501 h 629157"/>
                <a:gd name="connsiteX471" fmla="*/ 31601 w 949455"/>
                <a:gd name="connsiteY471" fmla="*/ 386217 h 629157"/>
                <a:gd name="connsiteX472" fmla="*/ 30457 w 949455"/>
                <a:gd name="connsiteY472" fmla="*/ 387932 h 629157"/>
                <a:gd name="connsiteX473" fmla="*/ 206621 w 949455"/>
                <a:gd name="connsiteY473" fmla="*/ 55623 h 629157"/>
                <a:gd name="connsiteX474" fmla="*/ 208337 w 949455"/>
                <a:gd name="connsiteY474" fmla="*/ 56767 h 629157"/>
                <a:gd name="connsiteX475" fmla="*/ 209481 w 949455"/>
                <a:gd name="connsiteY475" fmla="*/ 57911 h 629157"/>
                <a:gd name="connsiteX476" fmla="*/ 213484 w 949455"/>
                <a:gd name="connsiteY476" fmla="*/ 59055 h 629157"/>
                <a:gd name="connsiteX477" fmla="*/ 213484 w 949455"/>
                <a:gd name="connsiteY477" fmla="*/ 59055 h 629157"/>
                <a:gd name="connsiteX478" fmla="*/ 213484 w 949455"/>
                <a:gd name="connsiteY478" fmla="*/ 58483 h 629157"/>
                <a:gd name="connsiteX479" fmla="*/ 212912 w 949455"/>
                <a:gd name="connsiteY479" fmla="*/ 58483 h 629157"/>
                <a:gd name="connsiteX480" fmla="*/ 212340 w 949455"/>
                <a:gd name="connsiteY480" fmla="*/ 57911 h 629157"/>
                <a:gd name="connsiteX481" fmla="*/ 211196 w 949455"/>
                <a:gd name="connsiteY481" fmla="*/ 57339 h 629157"/>
                <a:gd name="connsiteX482" fmla="*/ 209481 w 949455"/>
                <a:gd name="connsiteY482" fmla="*/ 56195 h 629157"/>
                <a:gd name="connsiteX483" fmla="*/ 208909 w 949455"/>
                <a:gd name="connsiteY483" fmla="*/ 55623 h 629157"/>
                <a:gd name="connsiteX484" fmla="*/ 207765 w 949455"/>
                <a:gd name="connsiteY484" fmla="*/ 55051 h 629157"/>
                <a:gd name="connsiteX485" fmla="*/ 206621 w 949455"/>
                <a:gd name="connsiteY485" fmla="*/ 55623 h 629157"/>
                <a:gd name="connsiteX486" fmla="*/ 222636 w 949455"/>
                <a:gd name="connsiteY486" fmla="*/ 51047 h 629157"/>
                <a:gd name="connsiteX487" fmla="*/ 222064 w 949455"/>
                <a:gd name="connsiteY487" fmla="*/ 53335 h 629157"/>
                <a:gd name="connsiteX488" fmla="*/ 222636 w 949455"/>
                <a:gd name="connsiteY488" fmla="*/ 53907 h 629157"/>
                <a:gd name="connsiteX489" fmla="*/ 226067 w 949455"/>
                <a:gd name="connsiteY489" fmla="*/ 52763 h 629157"/>
                <a:gd name="connsiteX490" fmla="*/ 226639 w 949455"/>
                <a:gd name="connsiteY490" fmla="*/ 52191 h 629157"/>
                <a:gd name="connsiteX491" fmla="*/ 226639 w 949455"/>
                <a:gd name="connsiteY491" fmla="*/ 51619 h 629157"/>
                <a:gd name="connsiteX492" fmla="*/ 227211 w 949455"/>
                <a:gd name="connsiteY492" fmla="*/ 48759 h 629157"/>
                <a:gd name="connsiteX493" fmla="*/ 226639 w 949455"/>
                <a:gd name="connsiteY493" fmla="*/ 47615 h 629157"/>
                <a:gd name="connsiteX494" fmla="*/ 223208 w 949455"/>
                <a:gd name="connsiteY494" fmla="*/ 47615 h 629157"/>
                <a:gd name="connsiteX495" fmla="*/ 222636 w 949455"/>
                <a:gd name="connsiteY495" fmla="*/ 48187 h 629157"/>
                <a:gd name="connsiteX496" fmla="*/ 220920 w 949455"/>
                <a:gd name="connsiteY496" fmla="*/ 48759 h 629157"/>
                <a:gd name="connsiteX497" fmla="*/ 219776 w 949455"/>
                <a:gd name="connsiteY497" fmla="*/ 49331 h 629157"/>
                <a:gd name="connsiteX498" fmla="*/ 222636 w 949455"/>
                <a:gd name="connsiteY498" fmla="*/ 51047 h 629157"/>
                <a:gd name="connsiteX499" fmla="*/ 222636 w 949455"/>
                <a:gd name="connsiteY499" fmla="*/ 51047 h 629157"/>
                <a:gd name="connsiteX500" fmla="*/ 210052 w 949455"/>
                <a:gd name="connsiteY500" fmla="*/ 60771 h 629157"/>
                <a:gd name="connsiteX501" fmla="*/ 206049 w 949455"/>
                <a:gd name="connsiteY501" fmla="*/ 60771 h 629157"/>
                <a:gd name="connsiteX502" fmla="*/ 203189 w 949455"/>
                <a:gd name="connsiteY502" fmla="*/ 63058 h 629157"/>
                <a:gd name="connsiteX503" fmla="*/ 203189 w 949455"/>
                <a:gd name="connsiteY503" fmla="*/ 66490 h 629157"/>
                <a:gd name="connsiteX504" fmla="*/ 203189 w 949455"/>
                <a:gd name="connsiteY504" fmla="*/ 67062 h 629157"/>
                <a:gd name="connsiteX505" fmla="*/ 203189 w 949455"/>
                <a:gd name="connsiteY505" fmla="*/ 72210 h 629157"/>
                <a:gd name="connsiteX506" fmla="*/ 203761 w 949455"/>
                <a:gd name="connsiteY506" fmla="*/ 77357 h 629157"/>
                <a:gd name="connsiteX507" fmla="*/ 204333 w 949455"/>
                <a:gd name="connsiteY507" fmla="*/ 78501 h 629157"/>
                <a:gd name="connsiteX508" fmla="*/ 205477 w 949455"/>
                <a:gd name="connsiteY508" fmla="*/ 80217 h 629157"/>
                <a:gd name="connsiteX509" fmla="*/ 206621 w 949455"/>
                <a:gd name="connsiteY509" fmla="*/ 81361 h 629157"/>
                <a:gd name="connsiteX510" fmla="*/ 207765 w 949455"/>
                <a:gd name="connsiteY510" fmla="*/ 82505 h 629157"/>
                <a:gd name="connsiteX511" fmla="*/ 209481 w 949455"/>
                <a:gd name="connsiteY511" fmla="*/ 83649 h 629157"/>
                <a:gd name="connsiteX512" fmla="*/ 210624 w 949455"/>
                <a:gd name="connsiteY512" fmla="*/ 84221 h 629157"/>
                <a:gd name="connsiteX513" fmla="*/ 213484 w 949455"/>
                <a:gd name="connsiteY513" fmla="*/ 84793 h 629157"/>
                <a:gd name="connsiteX514" fmla="*/ 214056 w 949455"/>
                <a:gd name="connsiteY514" fmla="*/ 85365 h 629157"/>
                <a:gd name="connsiteX515" fmla="*/ 215200 w 949455"/>
                <a:gd name="connsiteY515" fmla="*/ 86509 h 629157"/>
                <a:gd name="connsiteX516" fmla="*/ 216344 w 949455"/>
                <a:gd name="connsiteY516" fmla="*/ 87653 h 629157"/>
                <a:gd name="connsiteX517" fmla="*/ 216916 w 949455"/>
                <a:gd name="connsiteY517" fmla="*/ 88797 h 629157"/>
                <a:gd name="connsiteX518" fmla="*/ 218060 w 949455"/>
                <a:gd name="connsiteY518" fmla="*/ 89941 h 629157"/>
                <a:gd name="connsiteX519" fmla="*/ 219776 w 949455"/>
                <a:gd name="connsiteY519" fmla="*/ 90513 h 629157"/>
                <a:gd name="connsiteX520" fmla="*/ 221492 w 949455"/>
                <a:gd name="connsiteY520" fmla="*/ 90513 h 629157"/>
                <a:gd name="connsiteX521" fmla="*/ 222636 w 949455"/>
                <a:gd name="connsiteY521" fmla="*/ 90513 h 629157"/>
                <a:gd name="connsiteX522" fmla="*/ 223780 w 949455"/>
                <a:gd name="connsiteY522" fmla="*/ 90513 h 629157"/>
                <a:gd name="connsiteX523" fmla="*/ 225496 w 949455"/>
                <a:gd name="connsiteY523" fmla="*/ 91656 h 629157"/>
                <a:gd name="connsiteX524" fmla="*/ 225496 w 949455"/>
                <a:gd name="connsiteY524" fmla="*/ 90513 h 629157"/>
                <a:gd name="connsiteX525" fmla="*/ 223780 w 949455"/>
                <a:gd name="connsiteY525" fmla="*/ 88797 h 629157"/>
                <a:gd name="connsiteX526" fmla="*/ 222636 w 949455"/>
                <a:gd name="connsiteY526" fmla="*/ 88225 h 629157"/>
                <a:gd name="connsiteX527" fmla="*/ 222064 w 949455"/>
                <a:gd name="connsiteY527" fmla="*/ 87081 h 629157"/>
                <a:gd name="connsiteX528" fmla="*/ 220920 w 949455"/>
                <a:gd name="connsiteY528" fmla="*/ 83077 h 629157"/>
                <a:gd name="connsiteX529" fmla="*/ 220920 w 949455"/>
                <a:gd name="connsiteY529" fmla="*/ 82505 h 629157"/>
                <a:gd name="connsiteX530" fmla="*/ 221492 w 949455"/>
                <a:gd name="connsiteY530" fmla="*/ 80789 h 629157"/>
                <a:gd name="connsiteX531" fmla="*/ 222064 w 949455"/>
                <a:gd name="connsiteY531" fmla="*/ 80789 h 629157"/>
                <a:gd name="connsiteX532" fmla="*/ 223208 w 949455"/>
                <a:gd name="connsiteY532" fmla="*/ 81361 h 629157"/>
                <a:gd name="connsiteX533" fmla="*/ 224352 w 949455"/>
                <a:gd name="connsiteY533" fmla="*/ 80789 h 629157"/>
                <a:gd name="connsiteX534" fmla="*/ 224924 w 949455"/>
                <a:gd name="connsiteY534" fmla="*/ 79645 h 629157"/>
                <a:gd name="connsiteX535" fmla="*/ 225496 w 949455"/>
                <a:gd name="connsiteY535" fmla="*/ 78501 h 629157"/>
                <a:gd name="connsiteX536" fmla="*/ 222636 w 949455"/>
                <a:gd name="connsiteY536" fmla="*/ 76785 h 629157"/>
                <a:gd name="connsiteX537" fmla="*/ 220920 w 949455"/>
                <a:gd name="connsiteY537" fmla="*/ 72210 h 629157"/>
                <a:gd name="connsiteX538" fmla="*/ 217488 w 949455"/>
                <a:gd name="connsiteY538" fmla="*/ 69922 h 629157"/>
                <a:gd name="connsiteX539" fmla="*/ 215772 w 949455"/>
                <a:gd name="connsiteY539" fmla="*/ 67634 h 629157"/>
                <a:gd name="connsiteX540" fmla="*/ 214056 w 949455"/>
                <a:gd name="connsiteY540" fmla="*/ 64774 h 629157"/>
                <a:gd name="connsiteX541" fmla="*/ 213484 w 949455"/>
                <a:gd name="connsiteY541" fmla="*/ 62486 h 629157"/>
                <a:gd name="connsiteX542" fmla="*/ 210052 w 949455"/>
                <a:gd name="connsiteY542" fmla="*/ 60771 h 629157"/>
                <a:gd name="connsiteX543" fmla="*/ 940447 w 949455"/>
                <a:gd name="connsiteY543" fmla="*/ 132266 h 629157"/>
                <a:gd name="connsiteX544" fmla="*/ 914137 w 949455"/>
                <a:gd name="connsiteY544" fmla="*/ 128262 h 629157"/>
                <a:gd name="connsiteX545" fmla="*/ 887827 w 949455"/>
                <a:gd name="connsiteY545" fmla="*/ 124258 h 629157"/>
                <a:gd name="connsiteX546" fmla="*/ 861517 w 949455"/>
                <a:gd name="connsiteY546" fmla="*/ 119683 h 629157"/>
                <a:gd name="connsiteX547" fmla="*/ 835206 w 949455"/>
                <a:gd name="connsiteY547" fmla="*/ 115107 h 629157"/>
                <a:gd name="connsiteX548" fmla="*/ 808896 w 949455"/>
                <a:gd name="connsiteY548" fmla="*/ 110531 h 629157"/>
                <a:gd name="connsiteX549" fmla="*/ 782586 w 949455"/>
                <a:gd name="connsiteY549" fmla="*/ 105956 h 629157"/>
                <a:gd name="connsiteX550" fmla="*/ 756276 w 949455"/>
                <a:gd name="connsiteY550" fmla="*/ 101380 h 629157"/>
                <a:gd name="connsiteX551" fmla="*/ 729966 w 949455"/>
                <a:gd name="connsiteY551" fmla="*/ 96804 h 629157"/>
                <a:gd name="connsiteX552" fmla="*/ 703655 w 949455"/>
                <a:gd name="connsiteY552" fmla="*/ 92228 h 629157"/>
                <a:gd name="connsiteX553" fmla="*/ 677345 w 949455"/>
                <a:gd name="connsiteY553" fmla="*/ 87653 h 629157"/>
                <a:gd name="connsiteX554" fmla="*/ 651035 w 949455"/>
                <a:gd name="connsiteY554" fmla="*/ 83077 h 629157"/>
                <a:gd name="connsiteX555" fmla="*/ 624725 w 949455"/>
                <a:gd name="connsiteY555" fmla="*/ 78501 h 629157"/>
                <a:gd name="connsiteX556" fmla="*/ 598414 w 949455"/>
                <a:gd name="connsiteY556" fmla="*/ 73926 h 629157"/>
                <a:gd name="connsiteX557" fmla="*/ 572104 w 949455"/>
                <a:gd name="connsiteY557" fmla="*/ 68778 h 629157"/>
                <a:gd name="connsiteX558" fmla="*/ 545794 w 949455"/>
                <a:gd name="connsiteY558" fmla="*/ 63630 h 629157"/>
                <a:gd name="connsiteX559" fmla="*/ 519484 w 949455"/>
                <a:gd name="connsiteY559" fmla="*/ 58483 h 629157"/>
                <a:gd name="connsiteX560" fmla="*/ 493173 w 949455"/>
                <a:gd name="connsiteY560" fmla="*/ 53335 h 629157"/>
                <a:gd name="connsiteX561" fmla="*/ 466863 w 949455"/>
                <a:gd name="connsiteY561" fmla="*/ 48187 h 629157"/>
                <a:gd name="connsiteX562" fmla="*/ 440553 w 949455"/>
                <a:gd name="connsiteY562" fmla="*/ 43040 h 629157"/>
                <a:gd name="connsiteX563" fmla="*/ 414243 w 949455"/>
                <a:gd name="connsiteY563" fmla="*/ 37892 h 629157"/>
                <a:gd name="connsiteX564" fmla="*/ 385073 w 949455"/>
                <a:gd name="connsiteY564" fmla="*/ 33888 h 629157"/>
                <a:gd name="connsiteX565" fmla="*/ 358762 w 949455"/>
                <a:gd name="connsiteY565" fmla="*/ 28741 h 629157"/>
                <a:gd name="connsiteX566" fmla="*/ 332452 w 949455"/>
                <a:gd name="connsiteY566" fmla="*/ 23593 h 629157"/>
                <a:gd name="connsiteX567" fmla="*/ 306142 w 949455"/>
                <a:gd name="connsiteY567" fmla="*/ 18445 h 629157"/>
                <a:gd name="connsiteX568" fmla="*/ 279832 w 949455"/>
                <a:gd name="connsiteY568" fmla="*/ 12726 h 629157"/>
                <a:gd name="connsiteX569" fmla="*/ 267821 w 949455"/>
                <a:gd name="connsiteY569" fmla="*/ 10438 h 629157"/>
                <a:gd name="connsiteX570" fmla="*/ 267821 w 949455"/>
                <a:gd name="connsiteY570" fmla="*/ 10438 h 629157"/>
                <a:gd name="connsiteX571" fmla="*/ 268965 w 949455"/>
                <a:gd name="connsiteY571" fmla="*/ 13298 h 629157"/>
                <a:gd name="connsiteX572" fmla="*/ 269537 w 949455"/>
                <a:gd name="connsiteY572" fmla="*/ 16158 h 629157"/>
                <a:gd name="connsiteX573" fmla="*/ 264389 w 949455"/>
                <a:gd name="connsiteY573" fmla="*/ 13870 h 629157"/>
                <a:gd name="connsiteX574" fmla="*/ 261529 w 949455"/>
                <a:gd name="connsiteY574" fmla="*/ 13870 h 629157"/>
                <a:gd name="connsiteX575" fmla="*/ 259813 w 949455"/>
                <a:gd name="connsiteY575" fmla="*/ 15014 h 629157"/>
                <a:gd name="connsiteX576" fmla="*/ 259813 w 949455"/>
                <a:gd name="connsiteY576" fmla="*/ 17873 h 629157"/>
                <a:gd name="connsiteX577" fmla="*/ 265533 w 949455"/>
                <a:gd name="connsiteY577" fmla="*/ 19017 h 629157"/>
                <a:gd name="connsiteX578" fmla="*/ 266677 w 949455"/>
                <a:gd name="connsiteY578" fmla="*/ 22449 h 629157"/>
                <a:gd name="connsiteX579" fmla="*/ 266105 w 949455"/>
                <a:gd name="connsiteY579" fmla="*/ 23021 h 629157"/>
                <a:gd name="connsiteX580" fmla="*/ 264961 w 949455"/>
                <a:gd name="connsiteY580" fmla="*/ 23593 h 629157"/>
                <a:gd name="connsiteX581" fmla="*/ 263817 w 949455"/>
                <a:gd name="connsiteY581" fmla="*/ 24737 h 629157"/>
                <a:gd name="connsiteX582" fmla="*/ 262673 w 949455"/>
                <a:gd name="connsiteY582" fmla="*/ 26453 h 629157"/>
                <a:gd name="connsiteX583" fmla="*/ 262673 w 949455"/>
                <a:gd name="connsiteY583" fmla="*/ 28741 h 629157"/>
                <a:gd name="connsiteX584" fmla="*/ 263817 w 949455"/>
                <a:gd name="connsiteY584" fmla="*/ 30457 h 629157"/>
                <a:gd name="connsiteX585" fmla="*/ 268393 w 949455"/>
                <a:gd name="connsiteY585" fmla="*/ 35604 h 629157"/>
                <a:gd name="connsiteX586" fmla="*/ 268965 w 949455"/>
                <a:gd name="connsiteY586" fmla="*/ 37320 h 629157"/>
                <a:gd name="connsiteX587" fmla="*/ 268965 w 949455"/>
                <a:gd name="connsiteY587" fmla="*/ 40180 h 629157"/>
                <a:gd name="connsiteX588" fmla="*/ 267821 w 949455"/>
                <a:gd name="connsiteY588" fmla="*/ 44184 h 629157"/>
                <a:gd name="connsiteX589" fmla="*/ 269537 w 949455"/>
                <a:gd name="connsiteY589" fmla="*/ 42468 h 629157"/>
                <a:gd name="connsiteX590" fmla="*/ 271252 w 949455"/>
                <a:gd name="connsiteY590" fmla="*/ 44184 h 629157"/>
                <a:gd name="connsiteX591" fmla="*/ 272968 w 949455"/>
                <a:gd name="connsiteY591" fmla="*/ 47044 h 629157"/>
                <a:gd name="connsiteX592" fmla="*/ 273540 w 949455"/>
                <a:gd name="connsiteY592" fmla="*/ 49331 h 629157"/>
                <a:gd name="connsiteX593" fmla="*/ 272968 w 949455"/>
                <a:gd name="connsiteY593" fmla="*/ 49903 h 629157"/>
                <a:gd name="connsiteX594" fmla="*/ 270680 w 949455"/>
                <a:gd name="connsiteY594" fmla="*/ 51047 h 629157"/>
                <a:gd name="connsiteX595" fmla="*/ 270108 w 949455"/>
                <a:gd name="connsiteY595" fmla="*/ 51619 h 629157"/>
                <a:gd name="connsiteX596" fmla="*/ 270108 w 949455"/>
                <a:gd name="connsiteY596" fmla="*/ 53335 h 629157"/>
                <a:gd name="connsiteX597" fmla="*/ 270680 w 949455"/>
                <a:gd name="connsiteY597" fmla="*/ 55051 h 629157"/>
                <a:gd name="connsiteX598" fmla="*/ 270680 w 949455"/>
                <a:gd name="connsiteY598" fmla="*/ 56767 h 629157"/>
                <a:gd name="connsiteX599" fmla="*/ 271824 w 949455"/>
                <a:gd name="connsiteY599" fmla="*/ 56195 h 629157"/>
                <a:gd name="connsiteX600" fmla="*/ 276400 w 949455"/>
                <a:gd name="connsiteY600" fmla="*/ 51047 h 629157"/>
                <a:gd name="connsiteX601" fmla="*/ 278688 w 949455"/>
                <a:gd name="connsiteY601" fmla="*/ 48759 h 629157"/>
                <a:gd name="connsiteX602" fmla="*/ 281548 w 949455"/>
                <a:gd name="connsiteY602" fmla="*/ 48187 h 629157"/>
                <a:gd name="connsiteX603" fmla="*/ 283836 w 949455"/>
                <a:gd name="connsiteY603" fmla="*/ 49331 h 629157"/>
                <a:gd name="connsiteX604" fmla="*/ 286695 w 949455"/>
                <a:gd name="connsiteY604" fmla="*/ 51619 h 629157"/>
                <a:gd name="connsiteX605" fmla="*/ 288983 w 949455"/>
                <a:gd name="connsiteY605" fmla="*/ 54479 h 629157"/>
                <a:gd name="connsiteX606" fmla="*/ 289555 w 949455"/>
                <a:gd name="connsiteY606" fmla="*/ 57339 h 629157"/>
                <a:gd name="connsiteX607" fmla="*/ 285551 w 949455"/>
                <a:gd name="connsiteY607" fmla="*/ 61915 h 629157"/>
                <a:gd name="connsiteX608" fmla="*/ 284407 w 949455"/>
                <a:gd name="connsiteY608" fmla="*/ 64774 h 629157"/>
                <a:gd name="connsiteX609" fmla="*/ 286695 w 949455"/>
                <a:gd name="connsiteY609" fmla="*/ 66490 h 629157"/>
                <a:gd name="connsiteX610" fmla="*/ 286695 w 949455"/>
                <a:gd name="connsiteY610" fmla="*/ 67062 h 629157"/>
                <a:gd name="connsiteX611" fmla="*/ 286695 w 949455"/>
                <a:gd name="connsiteY611" fmla="*/ 71638 h 629157"/>
                <a:gd name="connsiteX612" fmla="*/ 286695 w 949455"/>
                <a:gd name="connsiteY612" fmla="*/ 73354 h 629157"/>
                <a:gd name="connsiteX613" fmla="*/ 287267 w 949455"/>
                <a:gd name="connsiteY613" fmla="*/ 75070 h 629157"/>
                <a:gd name="connsiteX614" fmla="*/ 288411 w 949455"/>
                <a:gd name="connsiteY614" fmla="*/ 75642 h 629157"/>
                <a:gd name="connsiteX615" fmla="*/ 289555 w 949455"/>
                <a:gd name="connsiteY615" fmla="*/ 76214 h 629157"/>
                <a:gd name="connsiteX616" fmla="*/ 290699 w 949455"/>
                <a:gd name="connsiteY616" fmla="*/ 77357 h 629157"/>
                <a:gd name="connsiteX617" fmla="*/ 291843 w 949455"/>
                <a:gd name="connsiteY617" fmla="*/ 80789 h 629157"/>
                <a:gd name="connsiteX618" fmla="*/ 291843 w 949455"/>
                <a:gd name="connsiteY618" fmla="*/ 84793 h 629157"/>
                <a:gd name="connsiteX619" fmla="*/ 290699 w 949455"/>
                <a:gd name="connsiteY619" fmla="*/ 87653 h 629157"/>
                <a:gd name="connsiteX620" fmla="*/ 287839 w 949455"/>
                <a:gd name="connsiteY620" fmla="*/ 88225 h 629157"/>
                <a:gd name="connsiteX621" fmla="*/ 286123 w 949455"/>
                <a:gd name="connsiteY621" fmla="*/ 87081 h 629157"/>
                <a:gd name="connsiteX622" fmla="*/ 282120 w 949455"/>
                <a:gd name="connsiteY622" fmla="*/ 82505 h 629157"/>
                <a:gd name="connsiteX623" fmla="*/ 279832 w 949455"/>
                <a:gd name="connsiteY623" fmla="*/ 81361 h 629157"/>
                <a:gd name="connsiteX624" fmla="*/ 276400 w 949455"/>
                <a:gd name="connsiteY624" fmla="*/ 81361 h 629157"/>
                <a:gd name="connsiteX625" fmla="*/ 277544 w 949455"/>
                <a:gd name="connsiteY625" fmla="*/ 83077 h 629157"/>
                <a:gd name="connsiteX626" fmla="*/ 281548 w 949455"/>
                <a:gd name="connsiteY626" fmla="*/ 87081 h 629157"/>
                <a:gd name="connsiteX627" fmla="*/ 282692 w 949455"/>
                <a:gd name="connsiteY627" fmla="*/ 89941 h 629157"/>
                <a:gd name="connsiteX628" fmla="*/ 283264 w 949455"/>
                <a:gd name="connsiteY628" fmla="*/ 92800 h 629157"/>
                <a:gd name="connsiteX629" fmla="*/ 283264 w 949455"/>
                <a:gd name="connsiteY629" fmla="*/ 95660 h 629157"/>
                <a:gd name="connsiteX630" fmla="*/ 282692 w 949455"/>
                <a:gd name="connsiteY630" fmla="*/ 100236 h 629157"/>
                <a:gd name="connsiteX631" fmla="*/ 282692 w 949455"/>
                <a:gd name="connsiteY631" fmla="*/ 101952 h 629157"/>
                <a:gd name="connsiteX632" fmla="*/ 282692 w 949455"/>
                <a:gd name="connsiteY632" fmla="*/ 103096 h 629157"/>
                <a:gd name="connsiteX633" fmla="*/ 282692 w 949455"/>
                <a:gd name="connsiteY633" fmla="*/ 104240 h 629157"/>
                <a:gd name="connsiteX634" fmla="*/ 281548 w 949455"/>
                <a:gd name="connsiteY634" fmla="*/ 105384 h 629157"/>
                <a:gd name="connsiteX635" fmla="*/ 279832 w 949455"/>
                <a:gd name="connsiteY635" fmla="*/ 105956 h 629157"/>
                <a:gd name="connsiteX636" fmla="*/ 278116 w 949455"/>
                <a:gd name="connsiteY636" fmla="*/ 105384 h 629157"/>
                <a:gd name="connsiteX637" fmla="*/ 276972 w 949455"/>
                <a:gd name="connsiteY637" fmla="*/ 104240 h 629157"/>
                <a:gd name="connsiteX638" fmla="*/ 274684 w 949455"/>
                <a:gd name="connsiteY638" fmla="*/ 100236 h 629157"/>
                <a:gd name="connsiteX639" fmla="*/ 272968 w 949455"/>
                <a:gd name="connsiteY639" fmla="*/ 98520 h 629157"/>
                <a:gd name="connsiteX640" fmla="*/ 271252 w 949455"/>
                <a:gd name="connsiteY640" fmla="*/ 99092 h 629157"/>
                <a:gd name="connsiteX641" fmla="*/ 270108 w 949455"/>
                <a:gd name="connsiteY641" fmla="*/ 103096 h 629157"/>
                <a:gd name="connsiteX642" fmla="*/ 268965 w 949455"/>
                <a:gd name="connsiteY642" fmla="*/ 100236 h 629157"/>
                <a:gd name="connsiteX643" fmla="*/ 267821 w 949455"/>
                <a:gd name="connsiteY643" fmla="*/ 95660 h 629157"/>
                <a:gd name="connsiteX644" fmla="*/ 266105 w 949455"/>
                <a:gd name="connsiteY644" fmla="*/ 92800 h 629157"/>
                <a:gd name="connsiteX645" fmla="*/ 262673 w 949455"/>
                <a:gd name="connsiteY645" fmla="*/ 94516 h 629157"/>
                <a:gd name="connsiteX646" fmla="*/ 260957 w 949455"/>
                <a:gd name="connsiteY646" fmla="*/ 94516 h 629157"/>
                <a:gd name="connsiteX647" fmla="*/ 259241 w 949455"/>
                <a:gd name="connsiteY647" fmla="*/ 93944 h 629157"/>
                <a:gd name="connsiteX648" fmla="*/ 257525 w 949455"/>
                <a:gd name="connsiteY648" fmla="*/ 93944 h 629157"/>
                <a:gd name="connsiteX649" fmla="*/ 256953 w 949455"/>
                <a:gd name="connsiteY649" fmla="*/ 95660 h 629157"/>
                <a:gd name="connsiteX650" fmla="*/ 257525 w 949455"/>
                <a:gd name="connsiteY650" fmla="*/ 96804 h 629157"/>
                <a:gd name="connsiteX651" fmla="*/ 259241 w 949455"/>
                <a:gd name="connsiteY651" fmla="*/ 97376 h 629157"/>
                <a:gd name="connsiteX652" fmla="*/ 260957 w 949455"/>
                <a:gd name="connsiteY652" fmla="*/ 98520 h 629157"/>
                <a:gd name="connsiteX653" fmla="*/ 260957 w 949455"/>
                <a:gd name="connsiteY653" fmla="*/ 101380 h 629157"/>
                <a:gd name="connsiteX654" fmla="*/ 259813 w 949455"/>
                <a:gd name="connsiteY654" fmla="*/ 102524 h 629157"/>
                <a:gd name="connsiteX655" fmla="*/ 258097 w 949455"/>
                <a:gd name="connsiteY655" fmla="*/ 103096 h 629157"/>
                <a:gd name="connsiteX656" fmla="*/ 256953 w 949455"/>
                <a:gd name="connsiteY656" fmla="*/ 104240 h 629157"/>
                <a:gd name="connsiteX657" fmla="*/ 257525 w 949455"/>
                <a:gd name="connsiteY657" fmla="*/ 107099 h 629157"/>
                <a:gd name="connsiteX658" fmla="*/ 258669 w 949455"/>
                <a:gd name="connsiteY658" fmla="*/ 108243 h 629157"/>
                <a:gd name="connsiteX659" fmla="*/ 260385 w 949455"/>
                <a:gd name="connsiteY659" fmla="*/ 109387 h 629157"/>
                <a:gd name="connsiteX660" fmla="*/ 262673 w 949455"/>
                <a:gd name="connsiteY660" fmla="*/ 109387 h 629157"/>
                <a:gd name="connsiteX661" fmla="*/ 264389 w 949455"/>
                <a:gd name="connsiteY661" fmla="*/ 108815 h 629157"/>
                <a:gd name="connsiteX662" fmla="*/ 265533 w 949455"/>
                <a:gd name="connsiteY662" fmla="*/ 108243 h 629157"/>
                <a:gd name="connsiteX663" fmla="*/ 268393 w 949455"/>
                <a:gd name="connsiteY663" fmla="*/ 105384 h 629157"/>
                <a:gd name="connsiteX664" fmla="*/ 269537 w 949455"/>
                <a:gd name="connsiteY664" fmla="*/ 104812 h 629157"/>
                <a:gd name="connsiteX665" fmla="*/ 270680 w 949455"/>
                <a:gd name="connsiteY665" fmla="*/ 105384 h 629157"/>
                <a:gd name="connsiteX666" fmla="*/ 272396 w 949455"/>
                <a:gd name="connsiteY666" fmla="*/ 105956 h 629157"/>
                <a:gd name="connsiteX667" fmla="*/ 272968 w 949455"/>
                <a:gd name="connsiteY667" fmla="*/ 107099 h 629157"/>
                <a:gd name="connsiteX668" fmla="*/ 270680 w 949455"/>
                <a:gd name="connsiteY668" fmla="*/ 108243 h 629157"/>
                <a:gd name="connsiteX669" fmla="*/ 270680 w 949455"/>
                <a:gd name="connsiteY669" fmla="*/ 109387 h 629157"/>
                <a:gd name="connsiteX670" fmla="*/ 271824 w 949455"/>
                <a:gd name="connsiteY670" fmla="*/ 111103 h 629157"/>
                <a:gd name="connsiteX671" fmla="*/ 272968 w 949455"/>
                <a:gd name="connsiteY671" fmla="*/ 115679 h 629157"/>
                <a:gd name="connsiteX672" fmla="*/ 274112 w 949455"/>
                <a:gd name="connsiteY672" fmla="*/ 116823 h 629157"/>
                <a:gd name="connsiteX673" fmla="*/ 275828 w 949455"/>
                <a:gd name="connsiteY673" fmla="*/ 117395 h 629157"/>
                <a:gd name="connsiteX674" fmla="*/ 277544 w 949455"/>
                <a:gd name="connsiteY674" fmla="*/ 118539 h 629157"/>
                <a:gd name="connsiteX675" fmla="*/ 278688 w 949455"/>
                <a:gd name="connsiteY675" fmla="*/ 119683 h 629157"/>
                <a:gd name="connsiteX676" fmla="*/ 280976 w 949455"/>
                <a:gd name="connsiteY676" fmla="*/ 123114 h 629157"/>
                <a:gd name="connsiteX677" fmla="*/ 284407 w 949455"/>
                <a:gd name="connsiteY677" fmla="*/ 125974 h 629157"/>
                <a:gd name="connsiteX678" fmla="*/ 287839 w 949455"/>
                <a:gd name="connsiteY678" fmla="*/ 129978 h 629157"/>
                <a:gd name="connsiteX679" fmla="*/ 288411 w 949455"/>
                <a:gd name="connsiteY679" fmla="*/ 131122 h 629157"/>
                <a:gd name="connsiteX680" fmla="*/ 288411 w 949455"/>
                <a:gd name="connsiteY680" fmla="*/ 132266 h 629157"/>
                <a:gd name="connsiteX681" fmla="*/ 288411 w 949455"/>
                <a:gd name="connsiteY681" fmla="*/ 133982 h 629157"/>
                <a:gd name="connsiteX682" fmla="*/ 288411 w 949455"/>
                <a:gd name="connsiteY682" fmla="*/ 135126 h 629157"/>
                <a:gd name="connsiteX683" fmla="*/ 286123 w 949455"/>
                <a:gd name="connsiteY683" fmla="*/ 137985 h 629157"/>
                <a:gd name="connsiteX684" fmla="*/ 285551 w 949455"/>
                <a:gd name="connsiteY684" fmla="*/ 139701 h 629157"/>
                <a:gd name="connsiteX685" fmla="*/ 285551 w 949455"/>
                <a:gd name="connsiteY685" fmla="*/ 141417 h 629157"/>
                <a:gd name="connsiteX686" fmla="*/ 283836 w 949455"/>
                <a:gd name="connsiteY686" fmla="*/ 141989 h 629157"/>
                <a:gd name="connsiteX687" fmla="*/ 282692 w 949455"/>
                <a:gd name="connsiteY687" fmla="*/ 140845 h 629157"/>
                <a:gd name="connsiteX688" fmla="*/ 282120 w 949455"/>
                <a:gd name="connsiteY688" fmla="*/ 139129 h 629157"/>
                <a:gd name="connsiteX689" fmla="*/ 282120 w 949455"/>
                <a:gd name="connsiteY689" fmla="*/ 136841 h 629157"/>
                <a:gd name="connsiteX690" fmla="*/ 280404 w 949455"/>
                <a:gd name="connsiteY690" fmla="*/ 136269 h 629157"/>
                <a:gd name="connsiteX691" fmla="*/ 278116 w 949455"/>
                <a:gd name="connsiteY691" fmla="*/ 135698 h 629157"/>
                <a:gd name="connsiteX692" fmla="*/ 273540 w 949455"/>
                <a:gd name="connsiteY692" fmla="*/ 136269 h 629157"/>
                <a:gd name="connsiteX693" fmla="*/ 270680 w 949455"/>
                <a:gd name="connsiteY693" fmla="*/ 137985 h 629157"/>
                <a:gd name="connsiteX694" fmla="*/ 268965 w 949455"/>
                <a:gd name="connsiteY694" fmla="*/ 140845 h 629157"/>
                <a:gd name="connsiteX695" fmla="*/ 267821 w 949455"/>
                <a:gd name="connsiteY695" fmla="*/ 144849 h 629157"/>
                <a:gd name="connsiteX696" fmla="*/ 267821 w 949455"/>
                <a:gd name="connsiteY696" fmla="*/ 149425 h 629157"/>
                <a:gd name="connsiteX697" fmla="*/ 268965 w 949455"/>
                <a:gd name="connsiteY697" fmla="*/ 154000 h 629157"/>
                <a:gd name="connsiteX698" fmla="*/ 270680 w 949455"/>
                <a:gd name="connsiteY698" fmla="*/ 157432 h 629157"/>
                <a:gd name="connsiteX699" fmla="*/ 279260 w 949455"/>
                <a:gd name="connsiteY699" fmla="*/ 166583 h 629157"/>
                <a:gd name="connsiteX700" fmla="*/ 279832 w 949455"/>
                <a:gd name="connsiteY700" fmla="*/ 167727 h 629157"/>
                <a:gd name="connsiteX701" fmla="*/ 281548 w 949455"/>
                <a:gd name="connsiteY701" fmla="*/ 171731 h 629157"/>
                <a:gd name="connsiteX702" fmla="*/ 282692 w 949455"/>
                <a:gd name="connsiteY702" fmla="*/ 172875 h 629157"/>
                <a:gd name="connsiteX703" fmla="*/ 284979 w 949455"/>
                <a:gd name="connsiteY703" fmla="*/ 173447 h 629157"/>
                <a:gd name="connsiteX704" fmla="*/ 283264 w 949455"/>
                <a:gd name="connsiteY704" fmla="*/ 167727 h 629157"/>
                <a:gd name="connsiteX705" fmla="*/ 282120 w 949455"/>
                <a:gd name="connsiteY705" fmla="*/ 164868 h 629157"/>
                <a:gd name="connsiteX706" fmla="*/ 280404 w 949455"/>
                <a:gd name="connsiteY706" fmla="*/ 163152 h 629157"/>
                <a:gd name="connsiteX707" fmla="*/ 278688 w 949455"/>
                <a:gd name="connsiteY707" fmla="*/ 162008 h 629157"/>
                <a:gd name="connsiteX708" fmla="*/ 276972 w 949455"/>
                <a:gd name="connsiteY708" fmla="*/ 159720 h 629157"/>
                <a:gd name="connsiteX709" fmla="*/ 275256 w 949455"/>
                <a:gd name="connsiteY709" fmla="*/ 157432 h 629157"/>
                <a:gd name="connsiteX710" fmla="*/ 274112 w 949455"/>
                <a:gd name="connsiteY710" fmla="*/ 155716 h 629157"/>
                <a:gd name="connsiteX711" fmla="*/ 273540 w 949455"/>
                <a:gd name="connsiteY711" fmla="*/ 152856 h 629157"/>
                <a:gd name="connsiteX712" fmla="*/ 273540 w 949455"/>
                <a:gd name="connsiteY712" fmla="*/ 149997 h 629157"/>
                <a:gd name="connsiteX713" fmla="*/ 274684 w 949455"/>
                <a:gd name="connsiteY713" fmla="*/ 147709 h 629157"/>
                <a:gd name="connsiteX714" fmla="*/ 277544 w 949455"/>
                <a:gd name="connsiteY714" fmla="*/ 146565 h 629157"/>
                <a:gd name="connsiteX715" fmla="*/ 278116 w 949455"/>
                <a:gd name="connsiteY715" fmla="*/ 143133 h 629157"/>
                <a:gd name="connsiteX716" fmla="*/ 279260 w 949455"/>
                <a:gd name="connsiteY716" fmla="*/ 141989 h 629157"/>
                <a:gd name="connsiteX717" fmla="*/ 280404 w 949455"/>
                <a:gd name="connsiteY717" fmla="*/ 141989 h 629157"/>
                <a:gd name="connsiteX718" fmla="*/ 281548 w 949455"/>
                <a:gd name="connsiteY718" fmla="*/ 142561 h 629157"/>
                <a:gd name="connsiteX719" fmla="*/ 282120 w 949455"/>
                <a:gd name="connsiteY719" fmla="*/ 143705 h 629157"/>
                <a:gd name="connsiteX720" fmla="*/ 282120 w 949455"/>
                <a:gd name="connsiteY720" fmla="*/ 142561 h 629157"/>
                <a:gd name="connsiteX721" fmla="*/ 286695 w 949455"/>
                <a:gd name="connsiteY721" fmla="*/ 145421 h 629157"/>
                <a:gd name="connsiteX722" fmla="*/ 287267 w 949455"/>
                <a:gd name="connsiteY722" fmla="*/ 149425 h 629157"/>
                <a:gd name="connsiteX723" fmla="*/ 286123 w 949455"/>
                <a:gd name="connsiteY723" fmla="*/ 154572 h 629157"/>
                <a:gd name="connsiteX724" fmla="*/ 285551 w 949455"/>
                <a:gd name="connsiteY724" fmla="*/ 160864 h 629157"/>
                <a:gd name="connsiteX725" fmla="*/ 287267 w 949455"/>
                <a:gd name="connsiteY725" fmla="*/ 166583 h 629157"/>
                <a:gd name="connsiteX726" fmla="*/ 290127 w 949455"/>
                <a:gd name="connsiteY726" fmla="*/ 171159 h 629157"/>
                <a:gd name="connsiteX727" fmla="*/ 297563 w 949455"/>
                <a:gd name="connsiteY727" fmla="*/ 179167 h 629157"/>
                <a:gd name="connsiteX728" fmla="*/ 299851 w 949455"/>
                <a:gd name="connsiteY728" fmla="*/ 177451 h 629157"/>
                <a:gd name="connsiteX729" fmla="*/ 301566 w 949455"/>
                <a:gd name="connsiteY729" fmla="*/ 178023 h 629157"/>
                <a:gd name="connsiteX730" fmla="*/ 302138 w 949455"/>
                <a:gd name="connsiteY730" fmla="*/ 178595 h 629157"/>
                <a:gd name="connsiteX731" fmla="*/ 302710 w 949455"/>
                <a:gd name="connsiteY731" fmla="*/ 179167 h 629157"/>
                <a:gd name="connsiteX732" fmla="*/ 302710 w 949455"/>
                <a:gd name="connsiteY732" fmla="*/ 179739 h 629157"/>
                <a:gd name="connsiteX733" fmla="*/ 302138 w 949455"/>
                <a:gd name="connsiteY733" fmla="*/ 180311 h 629157"/>
                <a:gd name="connsiteX734" fmla="*/ 301566 w 949455"/>
                <a:gd name="connsiteY734" fmla="*/ 180882 h 629157"/>
                <a:gd name="connsiteX735" fmla="*/ 300994 w 949455"/>
                <a:gd name="connsiteY735" fmla="*/ 181454 h 629157"/>
                <a:gd name="connsiteX736" fmla="*/ 300422 w 949455"/>
                <a:gd name="connsiteY736" fmla="*/ 183742 h 629157"/>
                <a:gd name="connsiteX737" fmla="*/ 299279 w 949455"/>
                <a:gd name="connsiteY737" fmla="*/ 186030 h 629157"/>
                <a:gd name="connsiteX738" fmla="*/ 296419 w 949455"/>
                <a:gd name="connsiteY738" fmla="*/ 187174 h 629157"/>
                <a:gd name="connsiteX739" fmla="*/ 295275 w 949455"/>
                <a:gd name="connsiteY739" fmla="*/ 187746 h 629157"/>
                <a:gd name="connsiteX740" fmla="*/ 290699 w 949455"/>
                <a:gd name="connsiteY740" fmla="*/ 187746 h 629157"/>
                <a:gd name="connsiteX741" fmla="*/ 289555 w 949455"/>
                <a:gd name="connsiteY741" fmla="*/ 188318 h 629157"/>
                <a:gd name="connsiteX742" fmla="*/ 288411 w 949455"/>
                <a:gd name="connsiteY742" fmla="*/ 188890 h 629157"/>
                <a:gd name="connsiteX743" fmla="*/ 285551 w 949455"/>
                <a:gd name="connsiteY743" fmla="*/ 190034 h 629157"/>
                <a:gd name="connsiteX744" fmla="*/ 284407 w 949455"/>
                <a:gd name="connsiteY744" fmla="*/ 190606 h 629157"/>
                <a:gd name="connsiteX745" fmla="*/ 283836 w 949455"/>
                <a:gd name="connsiteY745" fmla="*/ 191750 h 629157"/>
                <a:gd name="connsiteX746" fmla="*/ 283264 w 949455"/>
                <a:gd name="connsiteY746" fmla="*/ 193466 h 629157"/>
                <a:gd name="connsiteX747" fmla="*/ 281548 w 949455"/>
                <a:gd name="connsiteY747" fmla="*/ 195753 h 629157"/>
                <a:gd name="connsiteX748" fmla="*/ 280976 w 949455"/>
                <a:gd name="connsiteY748" fmla="*/ 198041 h 629157"/>
                <a:gd name="connsiteX749" fmla="*/ 279832 w 949455"/>
                <a:gd name="connsiteY749" fmla="*/ 201473 h 629157"/>
                <a:gd name="connsiteX750" fmla="*/ 277544 w 949455"/>
                <a:gd name="connsiteY750" fmla="*/ 203761 h 629157"/>
                <a:gd name="connsiteX751" fmla="*/ 273540 w 949455"/>
                <a:gd name="connsiteY751" fmla="*/ 206049 h 629157"/>
                <a:gd name="connsiteX752" fmla="*/ 271824 w 949455"/>
                <a:gd name="connsiteY752" fmla="*/ 207765 h 629157"/>
                <a:gd name="connsiteX753" fmla="*/ 270680 w 949455"/>
                <a:gd name="connsiteY753" fmla="*/ 209481 h 629157"/>
                <a:gd name="connsiteX754" fmla="*/ 269537 w 949455"/>
                <a:gd name="connsiteY754" fmla="*/ 212340 h 629157"/>
                <a:gd name="connsiteX755" fmla="*/ 268393 w 949455"/>
                <a:gd name="connsiteY755" fmla="*/ 215200 h 629157"/>
                <a:gd name="connsiteX756" fmla="*/ 268965 w 949455"/>
                <a:gd name="connsiteY756" fmla="*/ 218060 h 629157"/>
                <a:gd name="connsiteX757" fmla="*/ 270108 w 949455"/>
                <a:gd name="connsiteY757" fmla="*/ 219776 h 629157"/>
                <a:gd name="connsiteX758" fmla="*/ 270108 w 949455"/>
                <a:gd name="connsiteY758" fmla="*/ 222636 h 629157"/>
                <a:gd name="connsiteX759" fmla="*/ 270108 w 949455"/>
                <a:gd name="connsiteY759" fmla="*/ 225495 h 629157"/>
                <a:gd name="connsiteX760" fmla="*/ 269537 w 949455"/>
                <a:gd name="connsiteY760" fmla="*/ 227211 h 629157"/>
                <a:gd name="connsiteX761" fmla="*/ 266677 w 949455"/>
                <a:gd name="connsiteY761" fmla="*/ 229499 h 629157"/>
                <a:gd name="connsiteX762" fmla="*/ 265533 w 949455"/>
                <a:gd name="connsiteY762" fmla="*/ 230643 h 629157"/>
                <a:gd name="connsiteX763" fmla="*/ 264961 w 949455"/>
                <a:gd name="connsiteY763" fmla="*/ 232359 h 629157"/>
                <a:gd name="connsiteX764" fmla="*/ 264389 w 949455"/>
                <a:gd name="connsiteY764" fmla="*/ 233503 h 629157"/>
                <a:gd name="connsiteX765" fmla="*/ 262673 w 949455"/>
                <a:gd name="connsiteY765" fmla="*/ 233503 h 629157"/>
                <a:gd name="connsiteX766" fmla="*/ 262101 w 949455"/>
                <a:gd name="connsiteY766" fmla="*/ 234075 h 629157"/>
                <a:gd name="connsiteX767" fmla="*/ 262101 w 949455"/>
                <a:gd name="connsiteY767" fmla="*/ 235791 h 629157"/>
                <a:gd name="connsiteX768" fmla="*/ 263245 w 949455"/>
                <a:gd name="connsiteY768" fmla="*/ 237507 h 629157"/>
                <a:gd name="connsiteX769" fmla="*/ 264389 w 949455"/>
                <a:gd name="connsiteY769" fmla="*/ 238651 h 629157"/>
                <a:gd name="connsiteX770" fmla="*/ 269537 w 949455"/>
                <a:gd name="connsiteY770" fmla="*/ 242082 h 629157"/>
                <a:gd name="connsiteX771" fmla="*/ 270680 w 949455"/>
                <a:gd name="connsiteY771" fmla="*/ 244370 h 629157"/>
                <a:gd name="connsiteX772" fmla="*/ 270680 w 949455"/>
                <a:gd name="connsiteY772" fmla="*/ 246658 h 629157"/>
                <a:gd name="connsiteX773" fmla="*/ 270108 w 949455"/>
                <a:gd name="connsiteY773" fmla="*/ 249518 h 629157"/>
                <a:gd name="connsiteX774" fmla="*/ 268965 w 949455"/>
                <a:gd name="connsiteY774" fmla="*/ 252950 h 629157"/>
                <a:gd name="connsiteX775" fmla="*/ 267821 w 949455"/>
                <a:gd name="connsiteY775" fmla="*/ 251234 h 629157"/>
                <a:gd name="connsiteX776" fmla="*/ 267249 w 949455"/>
                <a:gd name="connsiteY776" fmla="*/ 248374 h 629157"/>
                <a:gd name="connsiteX777" fmla="*/ 266105 w 949455"/>
                <a:gd name="connsiteY777" fmla="*/ 246658 h 629157"/>
                <a:gd name="connsiteX778" fmla="*/ 264389 w 949455"/>
                <a:gd name="connsiteY778" fmla="*/ 246658 h 629157"/>
                <a:gd name="connsiteX779" fmla="*/ 262673 w 949455"/>
                <a:gd name="connsiteY779" fmla="*/ 248374 h 629157"/>
                <a:gd name="connsiteX780" fmla="*/ 261529 w 949455"/>
                <a:gd name="connsiteY780" fmla="*/ 249518 h 629157"/>
                <a:gd name="connsiteX781" fmla="*/ 261529 w 949455"/>
                <a:gd name="connsiteY781" fmla="*/ 251234 h 629157"/>
                <a:gd name="connsiteX782" fmla="*/ 262673 w 949455"/>
                <a:gd name="connsiteY782" fmla="*/ 259241 h 629157"/>
                <a:gd name="connsiteX783" fmla="*/ 263245 w 949455"/>
                <a:gd name="connsiteY783" fmla="*/ 260957 h 629157"/>
                <a:gd name="connsiteX784" fmla="*/ 264389 w 949455"/>
                <a:gd name="connsiteY784" fmla="*/ 263245 h 629157"/>
                <a:gd name="connsiteX785" fmla="*/ 264389 w 949455"/>
                <a:gd name="connsiteY785" fmla="*/ 264961 h 629157"/>
                <a:gd name="connsiteX786" fmla="*/ 262673 w 949455"/>
                <a:gd name="connsiteY786" fmla="*/ 272396 h 629157"/>
                <a:gd name="connsiteX787" fmla="*/ 263245 w 949455"/>
                <a:gd name="connsiteY787" fmla="*/ 274684 h 629157"/>
                <a:gd name="connsiteX788" fmla="*/ 265533 w 949455"/>
                <a:gd name="connsiteY788" fmla="*/ 279832 h 629157"/>
                <a:gd name="connsiteX789" fmla="*/ 266105 w 949455"/>
                <a:gd name="connsiteY789" fmla="*/ 282120 h 629157"/>
                <a:gd name="connsiteX790" fmla="*/ 265533 w 949455"/>
                <a:gd name="connsiteY790" fmla="*/ 284979 h 629157"/>
                <a:gd name="connsiteX791" fmla="*/ 264389 w 949455"/>
                <a:gd name="connsiteY791" fmla="*/ 287267 h 629157"/>
                <a:gd name="connsiteX792" fmla="*/ 262673 w 949455"/>
                <a:gd name="connsiteY792" fmla="*/ 288411 h 629157"/>
                <a:gd name="connsiteX793" fmla="*/ 258669 w 949455"/>
                <a:gd name="connsiteY793" fmla="*/ 288411 h 629157"/>
                <a:gd name="connsiteX794" fmla="*/ 255809 w 949455"/>
                <a:gd name="connsiteY794" fmla="*/ 288983 h 629157"/>
                <a:gd name="connsiteX795" fmla="*/ 253522 w 949455"/>
                <a:gd name="connsiteY795" fmla="*/ 290127 h 629157"/>
                <a:gd name="connsiteX796" fmla="*/ 251806 w 949455"/>
                <a:gd name="connsiteY796" fmla="*/ 291271 h 629157"/>
                <a:gd name="connsiteX797" fmla="*/ 250662 w 949455"/>
                <a:gd name="connsiteY797" fmla="*/ 292987 h 629157"/>
                <a:gd name="connsiteX798" fmla="*/ 250662 w 949455"/>
                <a:gd name="connsiteY798" fmla="*/ 294703 h 629157"/>
                <a:gd name="connsiteX799" fmla="*/ 251806 w 949455"/>
                <a:gd name="connsiteY799" fmla="*/ 295847 h 629157"/>
                <a:gd name="connsiteX800" fmla="*/ 253522 w 949455"/>
                <a:gd name="connsiteY800" fmla="*/ 297563 h 629157"/>
                <a:gd name="connsiteX801" fmla="*/ 250662 w 949455"/>
                <a:gd name="connsiteY801" fmla="*/ 298707 h 629157"/>
                <a:gd name="connsiteX802" fmla="*/ 248946 w 949455"/>
                <a:gd name="connsiteY802" fmla="*/ 299278 h 629157"/>
                <a:gd name="connsiteX803" fmla="*/ 247230 w 949455"/>
                <a:gd name="connsiteY803" fmla="*/ 298135 h 629157"/>
                <a:gd name="connsiteX804" fmla="*/ 243226 w 949455"/>
                <a:gd name="connsiteY804" fmla="*/ 293559 h 629157"/>
                <a:gd name="connsiteX805" fmla="*/ 239223 w 949455"/>
                <a:gd name="connsiteY805" fmla="*/ 290127 h 629157"/>
                <a:gd name="connsiteX806" fmla="*/ 237507 w 949455"/>
                <a:gd name="connsiteY806" fmla="*/ 287839 h 629157"/>
                <a:gd name="connsiteX807" fmla="*/ 236363 w 949455"/>
                <a:gd name="connsiteY807" fmla="*/ 294131 h 629157"/>
                <a:gd name="connsiteX808" fmla="*/ 233503 w 949455"/>
                <a:gd name="connsiteY808" fmla="*/ 299850 h 629157"/>
                <a:gd name="connsiteX809" fmla="*/ 230071 w 949455"/>
                <a:gd name="connsiteY809" fmla="*/ 304998 h 629157"/>
                <a:gd name="connsiteX810" fmla="*/ 217488 w 949455"/>
                <a:gd name="connsiteY810" fmla="*/ 316437 h 629157"/>
                <a:gd name="connsiteX811" fmla="*/ 212912 w 949455"/>
                <a:gd name="connsiteY811" fmla="*/ 319297 h 629157"/>
                <a:gd name="connsiteX812" fmla="*/ 207765 w 949455"/>
                <a:gd name="connsiteY812" fmla="*/ 321013 h 629157"/>
                <a:gd name="connsiteX813" fmla="*/ 207765 w 949455"/>
                <a:gd name="connsiteY813" fmla="*/ 319297 h 629157"/>
                <a:gd name="connsiteX814" fmla="*/ 207193 w 949455"/>
                <a:gd name="connsiteY814" fmla="*/ 317009 h 629157"/>
                <a:gd name="connsiteX815" fmla="*/ 206049 w 949455"/>
                <a:gd name="connsiteY815" fmla="*/ 315293 h 629157"/>
                <a:gd name="connsiteX816" fmla="*/ 203189 w 949455"/>
                <a:gd name="connsiteY816" fmla="*/ 313578 h 629157"/>
                <a:gd name="connsiteX817" fmla="*/ 202617 w 949455"/>
                <a:gd name="connsiteY817" fmla="*/ 311862 h 629157"/>
                <a:gd name="connsiteX818" fmla="*/ 202045 w 949455"/>
                <a:gd name="connsiteY818" fmla="*/ 309574 h 629157"/>
                <a:gd name="connsiteX819" fmla="*/ 201473 w 949455"/>
                <a:gd name="connsiteY819" fmla="*/ 307858 h 629157"/>
                <a:gd name="connsiteX820" fmla="*/ 199185 w 949455"/>
                <a:gd name="connsiteY820" fmla="*/ 306142 h 629157"/>
                <a:gd name="connsiteX821" fmla="*/ 198613 w 949455"/>
                <a:gd name="connsiteY821" fmla="*/ 306714 h 629157"/>
                <a:gd name="connsiteX822" fmla="*/ 198041 w 949455"/>
                <a:gd name="connsiteY822" fmla="*/ 309574 h 629157"/>
                <a:gd name="connsiteX823" fmla="*/ 198041 w 949455"/>
                <a:gd name="connsiteY823" fmla="*/ 310146 h 629157"/>
                <a:gd name="connsiteX824" fmla="*/ 196897 w 949455"/>
                <a:gd name="connsiteY824" fmla="*/ 310718 h 629157"/>
                <a:gd name="connsiteX825" fmla="*/ 194610 w 949455"/>
                <a:gd name="connsiteY825" fmla="*/ 311290 h 629157"/>
                <a:gd name="connsiteX826" fmla="*/ 192894 w 949455"/>
                <a:gd name="connsiteY826" fmla="*/ 311290 h 629157"/>
                <a:gd name="connsiteX827" fmla="*/ 194038 w 949455"/>
                <a:gd name="connsiteY827" fmla="*/ 310146 h 629157"/>
                <a:gd name="connsiteX828" fmla="*/ 194610 w 949455"/>
                <a:gd name="connsiteY828" fmla="*/ 309002 h 629157"/>
                <a:gd name="connsiteX829" fmla="*/ 195182 w 949455"/>
                <a:gd name="connsiteY829" fmla="*/ 307286 h 629157"/>
                <a:gd name="connsiteX830" fmla="*/ 194610 w 949455"/>
                <a:gd name="connsiteY830" fmla="*/ 305570 h 629157"/>
                <a:gd name="connsiteX831" fmla="*/ 188890 w 949455"/>
                <a:gd name="connsiteY831" fmla="*/ 308430 h 629157"/>
                <a:gd name="connsiteX832" fmla="*/ 187746 w 949455"/>
                <a:gd name="connsiteY832" fmla="*/ 310146 h 629157"/>
                <a:gd name="connsiteX833" fmla="*/ 187174 w 949455"/>
                <a:gd name="connsiteY833" fmla="*/ 311862 h 629157"/>
                <a:gd name="connsiteX834" fmla="*/ 187174 w 949455"/>
                <a:gd name="connsiteY834" fmla="*/ 314149 h 629157"/>
                <a:gd name="connsiteX835" fmla="*/ 186602 w 949455"/>
                <a:gd name="connsiteY835" fmla="*/ 315865 h 629157"/>
                <a:gd name="connsiteX836" fmla="*/ 184886 w 949455"/>
                <a:gd name="connsiteY836" fmla="*/ 317009 h 629157"/>
                <a:gd name="connsiteX837" fmla="*/ 185458 w 949455"/>
                <a:gd name="connsiteY837" fmla="*/ 319297 h 629157"/>
                <a:gd name="connsiteX838" fmla="*/ 186030 w 949455"/>
                <a:gd name="connsiteY838" fmla="*/ 321585 h 629157"/>
                <a:gd name="connsiteX839" fmla="*/ 185458 w 949455"/>
                <a:gd name="connsiteY839" fmla="*/ 323301 h 629157"/>
                <a:gd name="connsiteX840" fmla="*/ 183742 w 949455"/>
                <a:gd name="connsiteY840" fmla="*/ 322729 h 629157"/>
                <a:gd name="connsiteX841" fmla="*/ 182598 w 949455"/>
                <a:gd name="connsiteY841" fmla="*/ 321013 h 629157"/>
                <a:gd name="connsiteX842" fmla="*/ 182598 w 949455"/>
                <a:gd name="connsiteY842" fmla="*/ 317009 h 629157"/>
                <a:gd name="connsiteX843" fmla="*/ 182026 w 949455"/>
                <a:gd name="connsiteY843" fmla="*/ 314721 h 629157"/>
                <a:gd name="connsiteX844" fmla="*/ 183170 w 949455"/>
                <a:gd name="connsiteY844" fmla="*/ 313578 h 629157"/>
                <a:gd name="connsiteX845" fmla="*/ 183742 w 949455"/>
                <a:gd name="connsiteY845" fmla="*/ 311862 h 629157"/>
                <a:gd name="connsiteX846" fmla="*/ 183742 w 949455"/>
                <a:gd name="connsiteY846" fmla="*/ 310146 h 629157"/>
                <a:gd name="connsiteX847" fmla="*/ 183170 w 949455"/>
                <a:gd name="connsiteY847" fmla="*/ 308430 h 629157"/>
                <a:gd name="connsiteX848" fmla="*/ 180883 w 949455"/>
                <a:gd name="connsiteY848" fmla="*/ 311862 h 629157"/>
                <a:gd name="connsiteX849" fmla="*/ 178023 w 949455"/>
                <a:gd name="connsiteY849" fmla="*/ 314149 h 629157"/>
                <a:gd name="connsiteX850" fmla="*/ 175163 w 949455"/>
                <a:gd name="connsiteY850" fmla="*/ 315293 h 629157"/>
                <a:gd name="connsiteX851" fmla="*/ 172303 w 949455"/>
                <a:gd name="connsiteY851" fmla="*/ 314149 h 629157"/>
                <a:gd name="connsiteX852" fmla="*/ 175163 w 949455"/>
                <a:gd name="connsiteY852" fmla="*/ 313006 h 629157"/>
                <a:gd name="connsiteX853" fmla="*/ 176879 w 949455"/>
                <a:gd name="connsiteY853" fmla="*/ 311862 h 629157"/>
                <a:gd name="connsiteX854" fmla="*/ 184314 w 949455"/>
                <a:gd name="connsiteY854" fmla="*/ 303282 h 629157"/>
                <a:gd name="connsiteX855" fmla="*/ 185458 w 949455"/>
                <a:gd name="connsiteY855" fmla="*/ 300994 h 629157"/>
                <a:gd name="connsiteX856" fmla="*/ 184314 w 949455"/>
                <a:gd name="connsiteY856" fmla="*/ 299850 h 629157"/>
                <a:gd name="connsiteX857" fmla="*/ 180883 w 949455"/>
                <a:gd name="connsiteY857" fmla="*/ 303854 h 629157"/>
                <a:gd name="connsiteX858" fmla="*/ 180311 w 949455"/>
                <a:gd name="connsiteY858" fmla="*/ 304426 h 629157"/>
                <a:gd name="connsiteX859" fmla="*/ 179739 w 949455"/>
                <a:gd name="connsiteY859" fmla="*/ 304426 h 629157"/>
                <a:gd name="connsiteX860" fmla="*/ 167727 w 949455"/>
                <a:gd name="connsiteY860" fmla="*/ 309574 h 629157"/>
                <a:gd name="connsiteX861" fmla="*/ 164868 w 949455"/>
                <a:gd name="connsiteY861" fmla="*/ 310146 h 629157"/>
                <a:gd name="connsiteX862" fmla="*/ 166583 w 949455"/>
                <a:gd name="connsiteY862" fmla="*/ 307858 h 629157"/>
                <a:gd name="connsiteX863" fmla="*/ 169443 w 949455"/>
                <a:gd name="connsiteY863" fmla="*/ 307286 h 629157"/>
                <a:gd name="connsiteX864" fmla="*/ 171731 w 949455"/>
                <a:gd name="connsiteY864" fmla="*/ 307286 h 629157"/>
                <a:gd name="connsiteX865" fmla="*/ 173447 w 949455"/>
                <a:gd name="connsiteY865" fmla="*/ 306142 h 629157"/>
                <a:gd name="connsiteX866" fmla="*/ 173447 w 949455"/>
                <a:gd name="connsiteY866" fmla="*/ 303854 h 629157"/>
                <a:gd name="connsiteX867" fmla="*/ 171159 w 949455"/>
                <a:gd name="connsiteY867" fmla="*/ 303282 h 629157"/>
                <a:gd name="connsiteX868" fmla="*/ 168299 w 949455"/>
                <a:gd name="connsiteY868" fmla="*/ 303854 h 629157"/>
                <a:gd name="connsiteX869" fmla="*/ 166011 w 949455"/>
                <a:gd name="connsiteY869" fmla="*/ 304426 h 629157"/>
                <a:gd name="connsiteX870" fmla="*/ 167727 w 949455"/>
                <a:gd name="connsiteY870" fmla="*/ 302138 h 629157"/>
                <a:gd name="connsiteX871" fmla="*/ 171159 w 949455"/>
                <a:gd name="connsiteY871" fmla="*/ 301566 h 629157"/>
                <a:gd name="connsiteX872" fmla="*/ 178023 w 949455"/>
                <a:gd name="connsiteY872" fmla="*/ 300994 h 629157"/>
                <a:gd name="connsiteX873" fmla="*/ 181454 w 949455"/>
                <a:gd name="connsiteY873" fmla="*/ 299278 h 629157"/>
                <a:gd name="connsiteX874" fmla="*/ 184314 w 949455"/>
                <a:gd name="connsiteY874" fmla="*/ 296419 h 629157"/>
                <a:gd name="connsiteX875" fmla="*/ 190606 w 949455"/>
                <a:gd name="connsiteY875" fmla="*/ 284979 h 629157"/>
                <a:gd name="connsiteX876" fmla="*/ 191750 w 949455"/>
                <a:gd name="connsiteY876" fmla="*/ 283836 h 629157"/>
                <a:gd name="connsiteX877" fmla="*/ 194038 w 949455"/>
                <a:gd name="connsiteY877" fmla="*/ 283836 h 629157"/>
                <a:gd name="connsiteX878" fmla="*/ 195753 w 949455"/>
                <a:gd name="connsiteY878" fmla="*/ 283836 h 629157"/>
                <a:gd name="connsiteX879" fmla="*/ 198041 w 949455"/>
                <a:gd name="connsiteY879" fmla="*/ 282692 h 629157"/>
                <a:gd name="connsiteX880" fmla="*/ 201473 w 949455"/>
                <a:gd name="connsiteY880" fmla="*/ 280404 h 629157"/>
                <a:gd name="connsiteX881" fmla="*/ 203189 w 949455"/>
                <a:gd name="connsiteY881" fmla="*/ 277544 h 629157"/>
                <a:gd name="connsiteX882" fmla="*/ 207193 w 949455"/>
                <a:gd name="connsiteY882" fmla="*/ 270108 h 629157"/>
                <a:gd name="connsiteX883" fmla="*/ 209481 w 949455"/>
                <a:gd name="connsiteY883" fmla="*/ 267821 h 629157"/>
                <a:gd name="connsiteX884" fmla="*/ 208337 w 949455"/>
                <a:gd name="connsiteY884" fmla="*/ 270108 h 629157"/>
                <a:gd name="connsiteX885" fmla="*/ 208337 w 949455"/>
                <a:gd name="connsiteY885" fmla="*/ 271252 h 629157"/>
                <a:gd name="connsiteX886" fmla="*/ 208909 w 949455"/>
                <a:gd name="connsiteY886" fmla="*/ 272396 h 629157"/>
                <a:gd name="connsiteX887" fmla="*/ 209481 w 949455"/>
                <a:gd name="connsiteY887" fmla="*/ 273540 h 629157"/>
                <a:gd name="connsiteX888" fmla="*/ 209481 w 949455"/>
                <a:gd name="connsiteY888" fmla="*/ 275828 h 629157"/>
                <a:gd name="connsiteX889" fmla="*/ 209481 w 949455"/>
                <a:gd name="connsiteY889" fmla="*/ 276972 h 629157"/>
                <a:gd name="connsiteX890" fmla="*/ 208337 w 949455"/>
                <a:gd name="connsiteY890" fmla="*/ 281548 h 629157"/>
                <a:gd name="connsiteX891" fmla="*/ 207193 w 949455"/>
                <a:gd name="connsiteY891" fmla="*/ 284408 h 629157"/>
                <a:gd name="connsiteX892" fmla="*/ 205477 w 949455"/>
                <a:gd name="connsiteY892" fmla="*/ 286695 h 629157"/>
                <a:gd name="connsiteX893" fmla="*/ 202617 w 949455"/>
                <a:gd name="connsiteY893" fmla="*/ 287267 h 629157"/>
                <a:gd name="connsiteX894" fmla="*/ 202045 w 949455"/>
                <a:gd name="connsiteY894" fmla="*/ 291271 h 629157"/>
                <a:gd name="connsiteX895" fmla="*/ 202617 w 949455"/>
                <a:gd name="connsiteY895" fmla="*/ 299278 h 629157"/>
                <a:gd name="connsiteX896" fmla="*/ 204905 w 949455"/>
                <a:gd name="connsiteY896" fmla="*/ 304998 h 629157"/>
                <a:gd name="connsiteX897" fmla="*/ 209481 w 949455"/>
                <a:gd name="connsiteY897" fmla="*/ 302710 h 629157"/>
                <a:gd name="connsiteX898" fmla="*/ 209481 w 949455"/>
                <a:gd name="connsiteY898" fmla="*/ 301566 h 629157"/>
                <a:gd name="connsiteX899" fmla="*/ 209481 w 949455"/>
                <a:gd name="connsiteY899" fmla="*/ 300422 h 629157"/>
                <a:gd name="connsiteX900" fmla="*/ 209481 w 949455"/>
                <a:gd name="connsiteY900" fmla="*/ 299278 h 629157"/>
                <a:gd name="connsiteX901" fmla="*/ 209481 w 949455"/>
                <a:gd name="connsiteY901" fmla="*/ 298707 h 629157"/>
                <a:gd name="connsiteX902" fmla="*/ 210052 w 949455"/>
                <a:gd name="connsiteY902" fmla="*/ 298135 h 629157"/>
                <a:gd name="connsiteX903" fmla="*/ 210624 w 949455"/>
                <a:gd name="connsiteY903" fmla="*/ 297563 h 629157"/>
                <a:gd name="connsiteX904" fmla="*/ 211196 w 949455"/>
                <a:gd name="connsiteY904" fmla="*/ 297563 h 629157"/>
                <a:gd name="connsiteX905" fmla="*/ 211196 w 949455"/>
                <a:gd name="connsiteY905" fmla="*/ 298135 h 629157"/>
                <a:gd name="connsiteX906" fmla="*/ 212340 w 949455"/>
                <a:gd name="connsiteY906" fmla="*/ 296991 h 629157"/>
                <a:gd name="connsiteX907" fmla="*/ 213484 w 949455"/>
                <a:gd name="connsiteY907" fmla="*/ 296419 h 629157"/>
                <a:gd name="connsiteX908" fmla="*/ 214056 w 949455"/>
                <a:gd name="connsiteY908" fmla="*/ 295275 h 629157"/>
                <a:gd name="connsiteX909" fmla="*/ 211768 w 949455"/>
                <a:gd name="connsiteY909" fmla="*/ 290127 h 629157"/>
                <a:gd name="connsiteX910" fmla="*/ 211768 w 949455"/>
                <a:gd name="connsiteY910" fmla="*/ 287839 h 629157"/>
                <a:gd name="connsiteX911" fmla="*/ 212912 w 949455"/>
                <a:gd name="connsiteY911" fmla="*/ 285551 h 629157"/>
                <a:gd name="connsiteX912" fmla="*/ 215200 w 949455"/>
                <a:gd name="connsiteY912" fmla="*/ 283264 h 629157"/>
                <a:gd name="connsiteX913" fmla="*/ 215772 w 949455"/>
                <a:gd name="connsiteY913" fmla="*/ 282120 h 629157"/>
                <a:gd name="connsiteX914" fmla="*/ 216344 w 949455"/>
                <a:gd name="connsiteY914" fmla="*/ 280404 h 629157"/>
                <a:gd name="connsiteX915" fmla="*/ 216916 w 949455"/>
                <a:gd name="connsiteY915" fmla="*/ 279260 h 629157"/>
                <a:gd name="connsiteX916" fmla="*/ 218060 w 949455"/>
                <a:gd name="connsiteY916" fmla="*/ 278688 h 629157"/>
                <a:gd name="connsiteX917" fmla="*/ 219204 w 949455"/>
                <a:gd name="connsiteY917" fmla="*/ 278688 h 629157"/>
                <a:gd name="connsiteX918" fmla="*/ 220348 w 949455"/>
                <a:gd name="connsiteY918" fmla="*/ 278116 h 629157"/>
                <a:gd name="connsiteX919" fmla="*/ 221492 w 949455"/>
                <a:gd name="connsiteY919" fmla="*/ 276972 h 629157"/>
                <a:gd name="connsiteX920" fmla="*/ 222636 w 949455"/>
                <a:gd name="connsiteY920" fmla="*/ 276400 h 629157"/>
                <a:gd name="connsiteX921" fmla="*/ 227211 w 949455"/>
                <a:gd name="connsiteY921" fmla="*/ 275256 h 629157"/>
                <a:gd name="connsiteX922" fmla="*/ 228927 w 949455"/>
                <a:gd name="connsiteY922" fmla="*/ 274112 h 629157"/>
                <a:gd name="connsiteX923" fmla="*/ 230643 w 949455"/>
                <a:gd name="connsiteY923" fmla="*/ 271252 h 629157"/>
                <a:gd name="connsiteX924" fmla="*/ 230643 w 949455"/>
                <a:gd name="connsiteY924" fmla="*/ 275256 h 629157"/>
                <a:gd name="connsiteX925" fmla="*/ 228927 w 949455"/>
                <a:gd name="connsiteY925" fmla="*/ 277544 h 629157"/>
                <a:gd name="connsiteX926" fmla="*/ 226639 w 949455"/>
                <a:gd name="connsiteY926" fmla="*/ 279260 h 629157"/>
                <a:gd name="connsiteX927" fmla="*/ 225496 w 949455"/>
                <a:gd name="connsiteY927" fmla="*/ 282120 h 629157"/>
                <a:gd name="connsiteX928" fmla="*/ 223780 w 949455"/>
                <a:gd name="connsiteY928" fmla="*/ 283836 h 629157"/>
                <a:gd name="connsiteX929" fmla="*/ 219204 w 949455"/>
                <a:gd name="connsiteY929" fmla="*/ 285551 h 629157"/>
                <a:gd name="connsiteX930" fmla="*/ 218632 w 949455"/>
                <a:gd name="connsiteY930" fmla="*/ 286695 h 629157"/>
                <a:gd name="connsiteX931" fmla="*/ 221492 w 949455"/>
                <a:gd name="connsiteY931" fmla="*/ 289555 h 629157"/>
                <a:gd name="connsiteX932" fmla="*/ 230071 w 949455"/>
                <a:gd name="connsiteY932" fmla="*/ 295275 h 629157"/>
                <a:gd name="connsiteX933" fmla="*/ 231787 w 949455"/>
                <a:gd name="connsiteY933" fmla="*/ 295847 h 629157"/>
                <a:gd name="connsiteX934" fmla="*/ 234075 w 949455"/>
                <a:gd name="connsiteY934" fmla="*/ 292987 h 629157"/>
                <a:gd name="connsiteX935" fmla="*/ 234075 w 949455"/>
                <a:gd name="connsiteY935" fmla="*/ 290127 h 629157"/>
                <a:gd name="connsiteX936" fmla="*/ 232359 w 949455"/>
                <a:gd name="connsiteY936" fmla="*/ 283836 h 629157"/>
                <a:gd name="connsiteX937" fmla="*/ 234647 w 949455"/>
                <a:gd name="connsiteY937" fmla="*/ 283836 h 629157"/>
                <a:gd name="connsiteX938" fmla="*/ 236363 w 949455"/>
                <a:gd name="connsiteY938" fmla="*/ 283264 h 629157"/>
                <a:gd name="connsiteX939" fmla="*/ 238079 w 949455"/>
                <a:gd name="connsiteY939" fmla="*/ 281548 h 629157"/>
                <a:gd name="connsiteX940" fmla="*/ 239223 w 949455"/>
                <a:gd name="connsiteY940" fmla="*/ 279260 h 629157"/>
                <a:gd name="connsiteX941" fmla="*/ 237507 w 949455"/>
                <a:gd name="connsiteY941" fmla="*/ 275256 h 629157"/>
                <a:gd name="connsiteX942" fmla="*/ 238651 w 949455"/>
                <a:gd name="connsiteY942" fmla="*/ 271824 h 629157"/>
                <a:gd name="connsiteX943" fmla="*/ 240938 w 949455"/>
                <a:gd name="connsiteY943" fmla="*/ 268393 h 629157"/>
                <a:gd name="connsiteX944" fmla="*/ 242654 w 949455"/>
                <a:gd name="connsiteY944" fmla="*/ 264389 h 629157"/>
                <a:gd name="connsiteX945" fmla="*/ 244370 w 949455"/>
                <a:gd name="connsiteY945" fmla="*/ 261529 h 629157"/>
                <a:gd name="connsiteX946" fmla="*/ 246658 w 949455"/>
                <a:gd name="connsiteY946" fmla="*/ 258669 h 629157"/>
                <a:gd name="connsiteX947" fmla="*/ 247230 w 949455"/>
                <a:gd name="connsiteY947" fmla="*/ 255809 h 629157"/>
                <a:gd name="connsiteX948" fmla="*/ 244370 w 949455"/>
                <a:gd name="connsiteY948" fmla="*/ 254094 h 629157"/>
                <a:gd name="connsiteX949" fmla="*/ 243798 w 949455"/>
                <a:gd name="connsiteY949" fmla="*/ 251806 h 629157"/>
                <a:gd name="connsiteX950" fmla="*/ 244370 w 949455"/>
                <a:gd name="connsiteY950" fmla="*/ 247802 h 629157"/>
                <a:gd name="connsiteX951" fmla="*/ 243798 w 949455"/>
                <a:gd name="connsiteY951" fmla="*/ 244942 h 629157"/>
                <a:gd name="connsiteX952" fmla="*/ 239223 w 949455"/>
                <a:gd name="connsiteY952" fmla="*/ 246086 h 629157"/>
                <a:gd name="connsiteX953" fmla="*/ 236363 w 949455"/>
                <a:gd name="connsiteY953" fmla="*/ 247802 h 629157"/>
                <a:gd name="connsiteX954" fmla="*/ 232931 w 949455"/>
                <a:gd name="connsiteY954" fmla="*/ 248946 h 629157"/>
                <a:gd name="connsiteX955" fmla="*/ 226067 w 949455"/>
                <a:gd name="connsiteY955" fmla="*/ 250090 h 629157"/>
                <a:gd name="connsiteX956" fmla="*/ 227211 w 949455"/>
                <a:gd name="connsiteY956" fmla="*/ 248374 h 629157"/>
                <a:gd name="connsiteX957" fmla="*/ 230071 w 949455"/>
                <a:gd name="connsiteY957" fmla="*/ 246658 h 629157"/>
                <a:gd name="connsiteX958" fmla="*/ 231787 w 949455"/>
                <a:gd name="connsiteY958" fmla="*/ 244942 h 629157"/>
                <a:gd name="connsiteX959" fmla="*/ 233503 w 949455"/>
                <a:gd name="connsiteY959" fmla="*/ 243226 h 629157"/>
                <a:gd name="connsiteX960" fmla="*/ 233503 w 949455"/>
                <a:gd name="connsiteY960" fmla="*/ 242654 h 629157"/>
                <a:gd name="connsiteX961" fmla="*/ 232359 w 949455"/>
                <a:gd name="connsiteY961" fmla="*/ 242654 h 629157"/>
                <a:gd name="connsiteX962" fmla="*/ 228355 w 949455"/>
                <a:gd name="connsiteY962" fmla="*/ 239794 h 629157"/>
                <a:gd name="connsiteX963" fmla="*/ 227783 w 949455"/>
                <a:gd name="connsiteY963" fmla="*/ 238651 h 629157"/>
                <a:gd name="connsiteX964" fmla="*/ 227783 w 949455"/>
                <a:gd name="connsiteY964" fmla="*/ 236363 h 629157"/>
                <a:gd name="connsiteX965" fmla="*/ 227783 w 949455"/>
                <a:gd name="connsiteY965" fmla="*/ 234075 h 629157"/>
                <a:gd name="connsiteX966" fmla="*/ 228355 w 949455"/>
                <a:gd name="connsiteY966" fmla="*/ 232359 h 629157"/>
                <a:gd name="connsiteX967" fmla="*/ 229499 w 949455"/>
                <a:gd name="connsiteY967" fmla="*/ 231215 h 629157"/>
                <a:gd name="connsiteX968" fmla="*/ 230643 w 949455"/>
                <a:gd name="connsiteY968" fmla="*/ 230071 h 629157"/>
                <a:gd name="connsiteX969" fmla="*/ 233503 w 949455"/>
                <a:gd name="connsiteY969" fmla="*/ 240366 h 629157"/>
                <a:gd name="connsiteX970" fmla="*/ 235791 w 949455"/>
                <a:gd name="connsiteY970" fmla="*/ 244370 h 629157"/>
                <a:gd name="connsiteX971" fmla="*/ 239223 w 949455"/>
                <a:gd name="connsiteY971" fmla="*/ 243798 h 629157"/>
                <a:gd name="connsiteX972" fmla="*/ 238651 w 949455"/>
                <a:gd name="connsiteY972" fmla="*/ 242654 h 629157"/>
                <a:gd name="connsiteX973" fmla="*/ 239795 w 949455"/>
                <a:gd name="connsiteY973" fmla="*/ 241510 h 629157"/>
                <a:gd name="connsiteX974" fmla="*/ 238651 w 949455"/>
                <a:gd name="connsiteY974" fmla="*/ 224924 h 629157"/>
                <a:gd name="connsiteX975" fmla="*/ 238079 w 949455"/>
                <a:gd name="connsiteY975" fmla="*/ 223780 h 629157"/>
                <a:gd name="connsiteX976" fmla="*/ 236935 w 949455"/>
                <a:gd name="connsiteY976" fmla="*/ 222636 h 629157"/>
                <a:gd name="connsiteX977" fmla="*/ 235791 w 949455"/>
                <a:gd name="connsiteY977" fmla="*/ 221492 h 629157"/>
                <a:gd name="connsiteX978" fmla="*/ 235219 w 949455"/>
                <a:gd name="connsiteY978" fmla="*/ 220348 h 629157"/>
                <a:gd name="connsiteX979" fmla="*/ 235219 w 949455"/>
                <a:gd name="connsiteY979" fmla="*/ 218060 h 629157"/>
                <a:gd name="connsiteX980" fmla="*/ 236363 w 949455"/>
                <a:gd name="connsiteY980" fmla="*/ 218060 h 629157"/>
                <a:gd name="connsiteX981" fmla="*/ 242082 w 949455"/>
                <a:gd name="connsiteY981" fmla="*/ 226067 h 629157"/>
                <a:gd name="connsiteX982" fmla="*/ 244370 w 949455"/>
                <a:gd name="connsiteY982" fmla="*/ 225495 h 629157"/>
                <a:gd name="connsiteX983" fmla="*/ 246658 w 949455"/>
                <a:gd name="connsiteY983" fmla="*/ 223780 h 629157"/>
                <a:gd name="connsiteX984" fmla="*/ 248374 w 949455"/>
                <a:gd name="connsiteY984" fmla="*/ 221492 h 629157"/>
                <a:gd name="connsiteX985" fmla="*/ 248374 w 949455"/>
                <a:gd name="connsiteY985" fmla="*/ 219776 h 629157"/>
                <a:gd name="connsiteX986" fmla="*/ 250662 w 949455"/>
                <a:gd name="connsiteY986" fmla="*/ 219776 h 629157"/>
                <a:gd name="connsiteX987" fmla="*/ 256381 w 949455"/>
                <a:gd name="connsiteY987" fmla="*/ 222064 h 629157"/>
                <a:gd name="connsiteX988" fmla="*/ 257525 w 949455"/>
                <a:gd name="connsiteY988" fmla="*/ 222064 h 629157"/>
                <a:gd name="connsiteX989" fmla="*/ 258097 w 949455"/>
                <a:gd name="connsiteY989" fmla="*/ 221492 h 629157"/>
                <a:gd name="connsiteX990" fmla="*/ 259241 w 949455"/>
                <a:gd name="connsiteY990" fmla="*/ 220348 h 629157"/>
                <a:gd name="connsiteX991" fmla="*/ 260385 w 949455"/>
                <a:gd name="connsiteY991" fmla="*/ 219204 h 629157"/>
                <a:gd name="connsiteX992" fmla="*/ 260385 w 949455"/>
                <a:gd name="connsiteY992" fmla="*/ 217488 h 629157"/>
                <a:gd name="connsiteX993" fmla="*/ 259813 w 949455"/>
                <a:gd name="connsiteY993" fmla="*/ 216344 h 629157"/>
                <a:gd name="connsiteX994" fmla="*/ 258669 w 949455"/>
                <a:gd name="connsiteY994" fmla="*/ 215200 h 629157"/>
                <a:gd name="connsiteX995" fmla="*/ 257525 w 949455"/>
                <a:gd name="connsiteY995" fmla="*/ 214056 h 629157"/>
                <a:gd name="connsiteX996" fmla="*/ 256381 w 949455"/>
                <a:gd name="connsiteY996" fmla="*/ 213484 h 629157"/>
                <a:gd name="connsiteX997" fmla="*/ 258669 w 949455"/>
                <a:gd name="connsiteY997" fmla="*/ 211196 h 629157"/>
                <a:gd name="connsiteX998" fmla="*/ 258669 w 949455"/>
                <a:gd name="connsiteY998" fmla="*/ 209481 h 629157"/>
                <a:gd name="connsiteX999" fmla="*/ 257525 w 949455"/>
                <a:gd name="connsiteY999" fmla="*/ 207765 h 629157"/>
                <a:gd name="connsiteX1000" fmla="*/ 256953 w 949455"/>
                <a:gd name="connsiteY1000" fmla="*/ 206049 h 629157"/>
                <a:gd name="connsiteX1001" fmla="*/ 257525 w 949455"/>
                <a:gd name="connsiteY1001" fmla="*/ 200329 h 629157"/>
                <a:gd name="connsiteX1002" fmla="*/ 258097 w 949455"/>
                <a:gd name="connsiteY1002" fmla="*/ 198041 h 629157"/>
                <a:gd name="connsiteX1003" fmla="*/ 257525 w 949455"/>
                <a:gd name="connsiteY1003" fmla="*/ 194038 h 629157"/>
                <a:gd name="connsiteX1004" fmla="*/ 255237 w 949455"/>
                <a:gd name="connsiteY1004" fmla="*/ 191178 h 629157"/>
                <a:gd name="connsiteX1005" fmla="*/ 248946 w 949455"/>
                <a:gd name="connsiteY1005" fmla="*/ 185458 h 629157"/>
                <a:gd name="connsiteX1006" fmla="*/ 248946 w 949455"/>
                <a:gd name="connsiteY1006" fmla="*/ 187174 h 629157"/>
                <a:gd name="connsiteX1007" fmla="*/ 250090 w 949455"/>
                <a:gd name="connsiteY1007" fmla="*/ 191750 h 629157"/>
                <a:gd name="connsiteX1008" fmla="*/ 250090 w 949455"/>
                <a:gd name="connsiteY1008" fmla="*/ 192894 h 629157"/>
                <a:gd name="connsiteX1009" fmla="*/ 250662 w 949455"/>
                <a:gd name="connsiteY1009" fmla="*/ 200901 h 629157"/>
                <a:gd name="connsiteX1010" fmla="*/ 250662 w 949455"/>
                <a:gd name="connsiteY1010" fmla="*/ 204905 h 629157"/>
                <a:gd name="connsiteX1011" fmla="*/ 249518 w 949455"/>
                <a:gd name="connsiteY1011" fmla="*/ 207193 h 629157"/>
                <a:gd name="connsiteX1012" fmla="*/ 247230 w 949455"/>
                <a:gd name="connsiteY1012" fmla="*/ 206049 h 629157"/>
                <a:gd name="connsiteX1013" fmla="*/ 247230 w 949455"/>
                <a:gd name="connsiteY1013" fmla="*/ 204333 h 629157"/>
                <a:gd name="connsiteX1014" fmla="*/ 247802 w 949455"/>
                <a:gd name="connsiteY1014" fmla="*/ 203189 h 629157"/>
                <a:gd name="connsiteX1015" fmla="*/ 247802 w 949455"/>
                <a:gd name="connsiteY1015" fmla="*/ 202045 h 629157"/>
                <a:gd name="connsiteX1016" fmla="*/ 246086 w 949455"/>
                <a:gd name="connsiteY1016" fmla="*/ 200901 h 629157"/>
                <a:gd name="connsiteX1017" fmla="*/ 244942 w 949455"/>
                <a:gd name="connsiteY1017" fmla="*/ 200901 h 629157"/>
                <a:gd name="connsiteX1018" fmla="*/ 243226 w 949455"/>
                <a:gd name="connsiteY1018" fmla="*/ 202045 h 629157"/>
                <a:gd name="connsiteX1019" fmla="*/ 227783 w 949455"/>
                <a:gd name="connsiteY1019" fmla="*/ 215200 h 629157"/>
                <a:gd name="connsiteX1020" fmla="*/ 226067 w 949455"/>
                <a:gd name="connsiteY1020" fmla="*/ 217488 h 629157"/>
                <a:gd name="connsiteX1021" fmla="*/ 222636 w 949455"/>
                <a:gd name="connsiteY1021" fmla="*/ 224352 h 629157"/>
                <a:gd name="connsiteX1022" fmla="*/ 221492 w 949455"/>
                <a:gd name="connsiteY1022" fmla="*/ 226067 h 629157"/>
                <a:gd name="connsiteX1023" fmla="*/ 219776 w 949455"/>
                <a:gd name="connsiteY1023" fmla="*/ 227211 h 629157"/>
                <a:gd name="connsiteX1024" fmla="*/ 216916 w 949455"/>
                <a:gd name="connsiteY1024" fmla="*/ 228355 h 629157"/>
                <a:gd name="connsiteX1025" fmla="*/ 207193 w 949455"/>
                <a:gd name="connsiteY1025" fmla="*/ 229499 h 629157"/>
                <a:gd name="connsiteX1026" fmla="*/ 198613 w 949455"/>
                <a:gd name="connsiteY1026" fmla="*/ 232359 h 629157"/>
                <a:gd name="connsiteX1027" fmla="*/ 196897 w 949455"/>
                <a:gd name="connsiteY1027" fmla="*/ 232931 h 629157"/>
                <a:gd name="connsiteX1028" fmla="*/ 185458 w 949455"/>
                <a:gd name="connsiteY1028" fmla="*/ 243226 h 629157"/>
                <a:gd name="connsiteX1029" fmla="*/ 178023 w 949455"/>
                <a:gd name="connsiteY1029" fmla="*/ 252950 h 629157"/>
                <a:gd name="connsiteX1030" fmla="*/ 176879 w 949455"/>
                <a:gd name="connsiteY1030" fmla="*/ 254665 h 629157"/>
                <a:gd name="connsiteX1031" fmla="*/ 172875 w 949455"/>
                <a:gd name="connsiteY1031" fmla="*/ 258097 h 629157"/>
                <a:gd name="connsiteX1032" fmla="*/ 171159 w 949455"/>
                <a:gd name="connsiteY1032" fmla="*/ 260385 h 629157"/>
                <a:gd name="connsiteX1033" fmla="*/ 170587 w 949455"/>
                <a:gd name="connsiteY1033" fmla="*/ 262673 h 629157"/>
                <a:gd name="connsiteX1034" fmla="*/ 172303 w 949455"/>
                <a:gd name="connsiteY1034" fmla="*/ 267249 h 629157"/>
                <a:gd name="connsiteX1035" fmla="*/ 176879 w 949455"/>
                <a:gd name="connsiteY1035" fmla="*/ 268393 h 629157"/>
                <a:gd name="connsiteX1036" fmla="*/ 187174 w 949455"/>
                <a:gd name="connsiteY1036" fmla="*/ 266677 h 629157"/>
                <a:gd name="connsiteX1037" fmla="*/ 196897 w 949455"/>
                <a:gd name="connsiteY1037" fmla="*/ 263245 h 629157"/>
                <a:gd name="connsiteX1038" fmla="*/ 202045 w 949455"/>
                <a:gd name="connsiteY1038" fmla="*/ 262101 h 629157"/>
                <a:gd name="connsiteX1039" fmla="*/ 205477 w 949455"/>
                <a:gd name="connsiteY1039" fmla="*/ 263817 h 629157"/>
                <a:gd name="connsiteX1040" fmla="*/ 200901 w 949455"/>
                <a:gd name="connsiteY1040" fmla="*/ 266677 h 629157"/>
                <a:gd name="connsiteX1041" fmla="*/ 196325 w 949455"/>
                <a:gd name="connsiteY1041" fmla="*/ 268393 h 629157"/>
                <a:gd name="connsiteX1042" fmla="*/ 174019 w 949455"/>
                <a:gd name="connsiteY1042" fmla="*/ 272396 h 629157"/>
                <a:gd name="connsiteX1043" fmla="*/ 167155 w 949455"/>
                <a:gd name="connsiteY1043" fmla="*/ 271824 h 629157"/>
                <a:gd name="connsiteX1044" fmla="*/ 163724 w 949455"/>
                <a:gd name="connsiteY1044" fmla="*/ 268393 h 629157"/>
                <a:gd name="connsiteX1045" fmla="*/ 164296 w 949455"/>
                <a:gd name="connsiteY1045" fmla="*/ 266105 h 629157"/>
                <a:gd name="connsiteX1046" fmla="*/ 168871 w 949455"/>
                <a:gd name="connsiteY1046" fmla="*/ 260385 h 629157"/>
                <a:gd name="connsiteX1047" fmla="*/ 171731 w 949455"/>
                <a:gd name="connsiteY1047" fmla="*/ 254665 h 629157"/>
                <a:gd name="connsiteX1048" fmla="*/ 174591 w 949455"/>
                <a:gd name="connsiteY1048" fmla="*/ 252378 h 629157"/>
                <a:gd name="connsiteX1049" fmla="*/ 177451 w 949455"/>
                <a:gd name="connsiteY1049" fmla="*/ 250662 h 629157"/>
                <a:gd name="connsiteX1050" fmla="*/ 179739 w 949455"/>
                <a:gd name="connsiteY1050" fmla="*/ 248946 h 629157"/>
                <a:gd name="connsiteX1051" fmla="*/ 185458 w 949455"/>
                <a:gd name="connsiteY1051" fmla="*/ 240366 h 629157"/>
                <a:gd name="connsiteX1052" fmla="*/ 187174 w 949455"/>
                <a:gd name="connsiteY1052" fmla="*/ 238079 h 629157"/>
                <a:gd name="connsiteX1053" fmla="*/ 199185 w 949455"/>
                <a:gd name="connsiteY1053" fmla="*/ 228927 h 629157"/>
                <a:gd name="connsiteX1054" fmla="*/ 200901 w 949455"/>
                <a:gd name="connsiteY1054" fmla="*/ 228355 h 629157"/>
                <a:gd name="connsiteX1055" fmla="*/ 202617 w 949455"/>
                <a:gd name="connsiteY1055" fmla="*/ 228355 h 629157"/>
                <a:gd name="connsiteX1056" fmla="*/ 203761 w 949455"/>
                <a:gd name="connsiteY1056" fmla="*/ 227783 h 629157"/>
                <a:gd name="connsiteX1057" fmla="*/ 205477 w 949455"/>
                <a:gd name="connsiteY1057" fmla="*/ 224352 h 629157"/>
                <a:gd name="connsiteX1058" fmla="*/ 208337 w 949455"/>
                <a:gd name="connsiteY1058" fmla="*/ 222064 h 629157"/>
                <a:gd name="connsiteX1059" fmla="*/ 210052 w 949455"/>
                <a:gd name="connsiteY1059" fmla="*/ 218632 h 629157"/>
                <a:gd name="connsiteX1060" fmla="*/ 212912 w 949455"/>
                <a:gd name="connsiteY1060" fmla="*/ 215200 h 629157"/>
                <a:gd name="connsiteX1061" fmla="*/ 216344 w 949455"/>
                <a:gd name="connsiteY1061" fmla="*/ 213484 h 629157"/>
                <a:gd name="connsiteX1062" fmla="*/ 215200 w 949455"/>
                <a:gd name="connsiteY1062" fmla="*/ 208337 h 629157"/>
                <a:gd name="connsiteX1063" fmla="*/ 215200 w 949455"/>
                <a:gd name="connsiteY1063" fmla="*/ 205477 h 629157"/>
                <a:gd name="connsiteX1064" fmla="*/ 215772 w 949455"/>
                <a:gd name="connsiteY1064" fmla="*/ 202617 h 629157"/>
                <a:gd name="connsiteX1065" fmla="*/ 217488 w 949455"/>
                <a:gd name="connsiteY1065" fmla="*/ 200329 h 629157"/>
                <a:gd name="connsiteX1066" fmla="*/ 218632 w 949455"/>
                <a:gd name="connsiteY1066" fmla="*/ 201473 h 629157"/>
                <a:gd name="connsiteX1067" fmla="*/ 218632 w 949455"/>
                <a:gd name="connsiteY1067" fmla="*/ 204333 h 629157"/>
                <a:gd name="connsiteX1068" fmla="*/ 218060 w 949455"/>
                <a:gd name="connsiteY1068" fmla="*/ 207765 h 629157"/>
                <a:gd name="connsiteX1069" fmla="*/ 220348 w 949455"/>
                <a:gd name="connsiteY1069" fmla="*/ 206621 h 629157"/>
                <a:gd name="connsiteX1070" fmla="*/ 221492 w 949455"/>
                <a:gd name="connsiteY1070" fmla="*/ 203761 h 629157"/>
                <a:gd name="connsiteX1071" fmla="*/ 222064 w 949455"/>
                <a:gd name="connsiteY1071" fmla="*/ 200901 h 629157"/>
                <a:gd name="connsiteX1072" fmla="*/ 223780 w 949455"/>
                <a:gd name="connsiteY1072" fmla="*/ 199185 h 629157"/>
                <a:gd name="connsiteX1073" fmla="*/ 223208 w 949455"/>
                <a:gd name="connsiteY1073" fmla="*/ 205477 h 629157"/>
                <a:gd name="connsiteX1074" fmla="*/ 222064 w 949455"/>
                <a:gd name="connsiteY1074" fmla="*/ 210053 h 629157"/>
                <a:gd name="connsiteX1075" fmla="*/ 217488 w 949455"/>
                <a:gd name="connsiteY1075" fmla="*/ 220348 h 629157"/>
                <a:gd name="connsiteX1076" fmla="*/ 215200 w 949455"/>
                <a:gd name="connsiteY1076" fmla="*/ 223208 h 629157"/>
                <a:gd name="connsiteX1077" fmla="*/ 215200 w 949455"/>
                <a:gd name="connsiteY1077" fmla="*/ 224924 h 629157"/>
                <a:gd name="connsiteX1078" fmla="*/ 216916 w 949455"/>
                <a:gd name="connsiteY1078" fmla="*/ 226067 h 629157"/>
                <a:gd name="connsiteX1079" fmla="*/ 218060 w 949455"/>
                <a:gd name="connsiteY1079" fmla="*/ 226067 h 629157"/>
                <a:gd name="connsiteX1080" fmla="*/ 219776 w 949455"/>
                <a:gd name="connsiteY1080" fmla="*/ 225495 h 629157"/>
                <a:gd name="connsiteX1081" fmla="*/ 220920 w 949455"/>
                <a:gd name="connsiteY1081" fmla="*/ 224352 h 629157"/>
                <a:gd name="connsiteX1082" fmla="*/ 221492 w 949455"/>
                <a:gd name="connsiteY1082" fmla="*/ 222636 h 629157"/>
                <a:gd name="connsiteX1083" fmla="*/ 222636 w 949455"/>
                <a:gd name="connsiteY1083" fmla="*/ 219776 h 629157"/>
                <a:gd name="connsiteX1084" fmla="*/ 224352 w 949455"/>
                <a:gd name="connsiteY1084" fmla="*/ 216916 h 629157"/>
                <a:gd name="connsiteX1085" fmla="*/ 227783 w 949455"/>
                <a:gd name="connsiteY1085" fmla="*/ 211196 h 629157"/>
                <a:gd name="connsiteX1086" fmla="*/ 230071 w 949455"/>
                <a:gd name="connsiteY1086" fmla="*/ 208337 h 629157"/>
                <a:gd name="connsiteX1087" fmla="*/ 236935 w 949455"/>
                <a:gd name="connsiteY1087" fmla="*/ 203189 h 629157"/>
                <a:gd name="connsiteX1088" fmla="*/ 238651 w 949455"/>
                <a:gd name="connsiteY1088" fmla="*/ 201473 h 629157"/>
                <a:gd name="connsiteX1089" fmla="*/ 240366 w 949455"/>
                <a:gd name="connsiteY1089" fmla="*/ 198613 h 629157"/>
                <a:gd name="connsiteX1090" fmla="*/ 241510 w 949455"/>
                <a:gd name="connsiteY1090" fmla="*/ 197469 h 629157"/>
                <a:gd name="connsiteX1091" fmla="*/ 242654 w 949455"/>
                <a:gd name="connsiteY1091" fmla="*/ 197469 h 629157"/>
                <a:gd name="connsiteX1092" fmla="*/ 246658 w 949455"/>
                <a:gd name="connsiteY1092" fmla="*/ 198041 h 629157"/>
                <a:gd name="connsiteX1093" fmla="*/ 247802 w 949455"/>
                <a:gd name="connsiteY1093" fmla="*/ 197469 h 629157"/>
                <a:gd name="connsiteX1094" fmla="*/ 247802 w 949455"/>
                <a:gd name="connsiteY1094" fmla="*/ 195181 h 629157"/>
                <a:gd name="connsiteX1095" fmla="*/ 243226 w 949455"/>
                <a:gd name="connsiteY1095" fmla="*/ 186602 h 629157"/>
                <a:gd name="connsiteX1096" fmla="*/ 243226 w 949455"/>
                <a:gd name="connsiteY1096" fmla="*/ 185458 h 629157"/>
                <a:gd name="connsiteX1097" fmla="*/ 243798 w 949455"/>
                <a:gd name="connsiteY1097" fmla="*/ 182026 h 629157"/>
                <a:gd name="connsiteX1098" fmla="*/ 243798 w 949455"/>
                <a:gd name="connsiteY1098" fmla="*/ 180882 h 629157"/>
                <a:gd name="connsiteX1099" fmla="*/ 243226 w 949455"/>
                <a:gd name="connsiteY1099" fmla="*/ 179739 h 629157"/>
                <a:gd name="connsiteX1100" fmla="*/ 240938 w 949455"/>
                <a:gd name="connsiteY1100" fmla="*/ 178023 h 629157"/>
                <a:gd name="connsiteX1101" fmla="*/ 240366 w 949455"/>
                <a:gd name="connsiteY1101" fmla="*/ 176879 h 629157"/>
                <a:gd name="connsiteX1102" fmla="*/ 236935 w 949455"/>
                <a:gd name="connsiteY1102" fmla="*/ 167727 h 629157"/>
                <a:gd name="connsiteX1103" fmla="*/ 236935 w 949455"/>
                <a:gd name="connsiteY1103" fmla="*/ 164868 h 629157"/>
                <a:gd name="connsiteX1104" fmla="*/ 236935 w 949455"/>
                <a:gd name="connsiteY1104" fmla="*/ 163724 h 629157"/>
                <a:gd name="connsiteX1105" fmla="*/ 235791 w 949455"/>
                <a:gd name="connsiteY1105" fmla="*/ 162580 h 629157"/>
                <a:gd name="connsiteX1106" fmla="*/ 235219 w 949455"/>
                <a:gd name="connsiteY1106" fmla="*/ 160864 h 629157"/>
                <a:gd name="connsiteX1107" fmla="*/ 235791 w 949455"/>
                <a:gd name="connsiteY1107" fmla="*/ 158576 h 629157"/>
                <a:gd name="connsiteX1108" fmla="*/ 236935 w 949455"/>
                <a:gd name="connsiteY1108" fmla="*/ 158004 h 629157"/>
                <a:gd name="connsiteX1109" fmla="*/ 240366 w 949455"/>
                <a:gd name="connsiteY1109" fmla="*/ 156860 h 629157"/>
                <a:gd name="connsiteX1110" fmla="*/ 241510 w 949455"/>
                <a:gd name="connsiteY1110" fmla="*/ 156288 h 629157"/>
                <a:gd name="connsiteX1111" fmla="*/ 239795 w 949455"/>
                <a:gd name="connsiteY1111" fmla="*/ 151712 h 629157"/>
                <a:gd name="connsiteX1112" fmla="*/ 236935 w 949455"/>
                <a:gd name="connsiteY1112" fmla="*/ 151140 h 629157"/>
                <a:gd name="connsiteX1113" fmla="*/ 232931 w 949455"/>
                <a:gd name="connsiteY1113" fmla="*/ 152284 h 629157"/>
                <a:gd name="connsiteX1114" fmla="*/ 228927 w 949455"/>
                <a:gd name="connsiteY1114" fmla="*/ 152284 h 629157"/>
                <a:gd name="connsiteX1115" fmla="*/ 227211 w 949455"/>
                <a:gd name="connsiteY1115" fmla="*/ 152856 h 629157"/>
                <a:gd name="connsiteX1116" fmla="*/ 225496 w 949455"/>
                <a:gd name="connsiteY1116" fmla="*/ 154572 h 629157"/>
                <a:gd name="connsiteX1117" fmla="*/ 224352 w 949455"/>
                <a:gd name="connsiteY1117" fmla="*/ 156860 h 629157"/>
                <a:gd name="connsiteX1118" fmla="*/ 224352 w 949455"/>
                <a:gd name="connsiteY1118" fmla="*/ 159148 h 629157"/>
                <a:gd name="connsiteX1119" fmla="*/ 228355 w 949455"/>
                <a:gd name="connsiteY1119" fmla="*/ 164868 h 629157"/>
                <a:gd name="connsiteX1120" fmla="*/ 229499 w 949455"/>
                <a:gd name="connsiteY1120" fmla="*/ 167727 h 629157"/>
                <a:gd name="connsiteX1121" fmla="*/ 226639 w 949455"/>
                <a:gd name="connsiteY1121" fmla="*/ 172303 h 629157"/>
                <a:gd name="connsiteX1122" fmla="*/ 224924 w 949455"/>
                <a:gd name="connsiteY1122" fmla="*/ 173447 h 629157"/>
                <a:gd name="connsiteX1123" fmla="*/ 222636 w 949455"/>
                <a:gd name="connsiteY1123" fmla="*/ 173447 h 629157"/>
                <a:gd name="connsiteX1124" fmla="*/ 222636 w 949455"/>
                <a:gd name="connsiteY1124" fmla="*/ 172303 h 629157"/>
                <a:gd name="connsiteX1125" fmla="*/ 225496 w 949455"/>
                <a:gd name="connsiteY1125" fmla="*/ 171159 h 629157"/>
                <a:gd name="connsiteX1126" fmla="*/ 225496 w 949455"/>
                <a:gd name="connsiteY1126" fmla="*/ 167727 h 629157"/>
                <a:gd name="connsiteX1127" fmla="*/ 224352 w 949455"/>
                <a:gd name="connsiteY1127" fmla="*/ 164296 h 629157"/>
                <a:gd name="connsiteX1128" fmla="*/ 223208 w 949455"/>
                <a:gd name="connsiteY1128" fmla="*/ 162008 h 629157"/>
                <a:gd name="connsiteX1129" fmla="*/ 221492 w 949455"/>
                <a:gd name="connsiteY1129" fmla="*/ 160864 h 629157"/>
                <a:gd name="connsiteX1130" fmla="*/ 220348 w 949455"/>
                <a:gd name="connsiteY1130" fmla="*/ 160864 h 629157"/>
                <a:gd name="connsiteX1131" fmla="*/ 219776 w 949455"/>
                <a:gd name="connsiteY1131" fmla="*/ 159720 h 629157"/>
                <a:gd name="connsiteX1132" fmla="*/ 219776 w 949455"/>
                <a:gd name="connsiteY1132" fmla="*/ 156860 h 629157"/>
                <a:gd name="connsiteX1133" fmla="*/ 219204 w 949455"/>
                <a:gd name="connsiteY1133" fmla="*/ 155144 h 629157"/>
                <a:gd name="connsiteX1134" fmla="*/ 217488 w 949455"/>
                <a:gd name="connsiteY1134" fmla="*/ 154572 h 629157"/>
                <a:gd name="connsiteX1135" fmla="*/ 215772 w 949455"/>
                <a:gd name="connsiteY1135" fmla="*/ 154572 h 629157"/>
                <a:gd name="connsiteX1136" fmla="*/ 210624 w 949455"/>
                <a:gd name="connsiteY1136" fmla="*/ 154572 h 629157"/>
                <a:gd name="connsiteX1137" fmla="*/ 209481 w 949455"/>
                <a:gd name="connsiteY1137" fmla="*/ 156288 h 629157"/>
                <a:gd name="connsiteX1138" fmla="*/ 209481 w 949455"/>
                <a:gd name="connsiteY1138" fmla="*/ 163152 h 629157"/>
                <a:gd name="connsiteX1139" fmla="*/ 208337 w 949455"/>
                <a:gd name="connsiteY1139" fmla="*/ 163152 h 629157"/>
                <a:gd name="connsiteX1140" fmla="*/ 206049 w 949455"/>
                <a:gd name="connsiteY1140" fmla="*/ 161436 h 629157"/>
                <a:gd name="connsiteX1141" fmla="*/ 204905 w 949455"/>
                <a:gd name="connsiteY1141" fmla="*/ 158576 h 629157"/>
                <a:gd name="connsiteX1142" fmla="*/ 206621 w 949455"/>
                <a:gd name="connsiteY1142" fmla="*/ 155144 h 629157"/>
                <a:gd name="connsiteX1143" fmla="*/ 204905 w 949455"/>
                <a:gd name="connsiteY1143" fmla="*/ 150569 h 629157"/>
                <a:gd name="connsiteX1144" fmla="*/ 202045 w 949455"/>
                <a:gd name="connsiteY1144" fmla="*/ 146565 h 629157"/>
                <a:gd name="connsiteX1145" fmla="*/ 198613 w 949455"/>
                <a:gd name="connsiteY1145" fmla="*/ 143705 h 629157"/>
                <a:gd name="connsiteX1146" fmla="*/ 194038 w 949455"/>
                <a:gd name="connsiteY1146" fmla="*/ 141989 h 629157"/>
                <a:gd name="connsiteX1147" fmla="*/ 194038 w 949455"/>
                <a:gd name="connsiteY1147" fmla="*/ 140845 h 629157"/>
                <a:gd name="connsiteX1148" fmla="*/ 195753 w 949455"/>
                <a:gd name="connsiteY1148" fmla="*/ 140845 h 629157"/>
                <a:gd name="connsiteX1149" fmla="*/ 197469 w 949455"/>
                <a:gd name="connsiteY1149" fmla="*/ 140273 h 629157"/>
                <a:gd name="connsiteX1150" fmla="*/ 198613 w 949455"/>
                <a:gd name="connsiteY1150" fmla="*/ 139129 h 629157"/>
                <a:gd name="connsiteX1151" fmla="*/ 199757 w 949455"/>
                <a:gd name="connsiteY1151" fmla="*/ 137413 h 629157"/>
                <a:gd name="connsiteX1152" fmla="*/ 194610 w 949455"/>
                <a:gd name="connsiteY1152" fmla="*/ 139129 h 629157"/>
                <a:gd name="connsiteX1153" fmla="*/ 184886 w 949455"/>
                <a:gd name="connsiteY1153" fmla="*/ 144277 h 629157"/>
                <a:gd name="connsiteX1154" fmla="*/ 180311 w 949455"/>
                <a:gd name="connsiteY1154" fmla="*/ 145421 h 629157"/>
                <a:gd name="connsiteX1155" fmla="*/ 160292 w 949455"/>
                <a:gd name="connsiteY1155" fmla="*/ 140273 h 629157"/>
                <a:gd name="connsiteX1156" fmla="*/ 158004 w 949455"/>
                <a:gd name="connsiteY1156" fmla="*/ 138557 h 629157"/>
                <a:gd name="connsiteX1157" fmla="*/ 158004 w 949455"/>
                <a:gd name="connsiteY1157" fmla="*/ 137985 h 629157"/>
                <a:gd name="connsiteX1158" fmla="*/ 159148 w 949455"/>
                <a:gd name="connsiteY1158" fmla="*/ 137985 h 629157"/>
                <a:gd name="connsiteX1159" fmla="*/ 160292 w 949455"/>
                <a:gd name="connsiteY1159" fmla="*/ 137985 h 629157"/>
                <a:gd name="connsiteX1160" fmla="*/ 161436 w 949455"/>
                <a:gd name="connsiteY1160" fmla="*/ 137413 h 629157"/>
                <a:gd name="connsiteX1161" fmla="*/ 152856 w 949455"/>
                <a:gd name="connsiteY1161" fmla="*/ 136841 h 629157"/>
                <a:gd name="connsiteX1162" fmla="*/ 150569 w 949455"/>
                <a:gd name="connsiteY1162" fmla="*/ 136269 h 629157"/>
                <a:gd name="connsiteX1163" fmla="*/ 145421 w 949455"/>
                <a:gd name="connsiteY1163" fmla="*/ 133410 h 629157"/>
                <a:gd name="connsiteX1164" fmla="*/ 137985 w 949455"/>
                <a:gd name="connsiteY1164" fmla="*/ 132838 h 629157"/>
                <a:gd name="connsiteX1165" fmla="*/ 134554 w 949455"/>
                <a:gd name="connsiteY1165" fmla="*/ 133410 h 629157"/>
                <a:gd name="connsiteX1166" fmla="*/ 132838 w 949455"/>
                <a:gd name="connsiteY1166" fmla="*/ 132266 h 629157"/>
                <a:gd name="connsiteX1167" fmla="*/ 129978 w 949455"/>
                <a:gd name="connsiteY1167" fmla="*/ 128834 h 629157"/>
                <a:gd name="connsiteX1168" fmla="*/ 125974 w 949455"/>
                <a:gd name="connsiteY1168" fmla="*/ 127118 h 629157"/>
                <a:gd name="connsiteX1169" fmla="*/ 117395 w 949455"/>
                <a:gd name="connsiteY1169" fmla="*/ 125974 h 629157"/>
                <a:gd name="connsiteX1170" fmla="*/ 99664 w 949455"/>
                <a:gd name="connsiteY1170" fmla="*/ 120827 h 629157"/>
                <a:gd name="connsiteX1171" fmla="*/ 84221 w 949455"/>
                <a:gd name="connsiteY1171" fmla="*/ 112819 h 629157"/>
                <a:gd name="connsiteX1172" fmla="*/ 81933 w 949455"/>
                <a:gd name="connsiteY1172" fmla="*/ 111103 h 629157"/>
                <a:gd name="connsiteX1173" fmla="*/ 79073 w 949455"/>
                <a:gd name="connsiteY1173" fmla="*/ 105384 h 629157"/>
                <a:gd name="connsiteX1174" fmla="*/ 76785 w 949455"/>
                <a:gd name="connsiteY1174" fmla="*/ 103096 h 629157"/>
                <a:gd name="connsiteX1175" fmla="*/ 68206 w 949455"/>
                <a:gd name="connsiteY1175" fmla="*/ 96804 h 629157"/>
                <a:gd name="connsiteX1176" fmla="*/ 65346 w 949455"/>
                <a:gd name="connsiteY1176" fmla="*/ 95660 h 629157"/>
                <a:gd name="connsiteX1177" fmla="*/ 59627 w 949455"/>
                <a:gd name="connsiteY1177" fmla="*/ 95088 h 629157"/>
                <a:gd name="connsiteX1178" fmla="*/ 57911 w 949455"/>
                <a:gd name="connsiteY1178" fmla="*/ 93944 h 629157"/>
                <a:gd name="connsiteX1179" fmla="*/ 55623 w 949455"/>
                <a:gd name="connsiteY1179" fmla="*/ 90513 h 629157"/>
                <a:gd name="connsiteX1180" fmla="*/ 54479 w 949455"/>
                <a:gd name="connsiteY1180" fmla="*/ 89941 h 629157"/>
                <a:gd name="connsiteX1181" fmla="*/ 43040 w 949455"/>
                <a:gd name="connsiteY1181" fmla="*/ 79645 h 629157"/>
                <a:gd name="connsiteX1182" fmla="*/ 39036 w 949455"/>
                <a:gd name="connsiteY1182" fmla="*/ 75070 h 629157"/>
                <a:gd name="connsiteX1183" fmla="*/ 21877 w 949455"/>
                <a:gd name="connsiteY1183" fmla="*/ 61915 h 629157"/>
                <a:gd name="connsiteX1184" fmla="*/ 16158 w 949455"/>
                <a:gd name="connsiteY1184" fmla="*/ 59055 h 629157"/>
                <a:gd name="connsiteX1185" fmla="*/ 9866 w 949455"/>
                <a:gd name="connsiteY1185" fmla="*/ 56767 h 629157"/>
                <a:gd name="connsiteX1186" fmla="*/ 9294 w 949455"/>
                <a:gd name="connsiteY1186" fmla="*/ 59055 h 629157"/>
                <a:gd name="connsiteX1187" fmla="*/ 9866 w 949455"/>
                <a:gd name="connsiteY1187" fmla="*/ 61343 h 629157"/>
                <a:gd name="connsiteX1188" fmla="*/ 12726 w 949455"/>
                <a:gd name="connsiteY1188" fmla="*/ 65346 h 629157"/>
                <a:gd name="connsiteX1189" fmla="*/ 15014 w 949455"/>
                <a:gd name="connsiteY1189" fmla="*/ 68206 h 629157"/>
                <a:gd name="connsiteX1190" fmla="*/ 15586 w 949455"/>
                <a:gd name="connsiteY1190" fmla="*/ 68778 h 629157"/>
                <a:gd name="connsiteX1191" fmla="*/ 15014 w 949455"/>
                <a:gd name="connsiteY1191" fmla="*/ 70494 h 629157"/>
                <a:gd name="connsiteX1192" fmla="*/ 12726 w 949455"/>
                <a:gd name="connsiteY1192" fmla="*/ 72782 h 629157"/>
                <a:gd name="connsiteX1193" fmla="*/ 11010 w 949455"/>
                <a:gd name="connsiteY1193" fmla="*/ 73926 h 629157"/>
                <a:gd name="connsiteX1194" fmla="*/ 9866 w 949455"/>
                <a:gd name="connsiteY1194" fmla="*/ 79645 h 629157"/>
                <a:gd name="connsiteX1195" fmla="*/ 9294 w 949455"/>
                <a:gd name="connsiteY1195" fmla="*/ 80217 h 629157"/>
                <a:gd name="connsiteX1196" fmla="*/ 8150 w 949455"/>
                <a:gd name="connsiteY1196" fmla="*/ 81361 h 629157"/>
                <a:gd name="connsiteX1197" fmla="*/ 7578 w 949455"/>
                <a:gd name="connsiteY1197" fmla="*/ 82505 h 629157"/>
                <a:gd name="connsiteX1198" fmla="*/ 7578 w 949455"/>
                <a:gd name="connsiteY1198" fmla="*/ 83077 h 629157"/>
                <a:gd name="connsiteX1199" fmla="*/ 8150 w 949455"/>
                <a:gd name="connsiteY1199" fmla="*/ 84221 h 629157"/>
                <a:gd name="connsiteX1200" fmla="*/ 8150 w 949455"/>
                <a:gd name="connsiteY1200" fmla="*/ 85365 h 629157"/>
                <a:gd name="connsiteX1201" fmla="*/ 6434 w 949455"/>
                <a:gd name="connsiteY1201" fmla="*/ 90513 h 629157"/>
                <a:gd name="connsiteX1202" fmla="*/ 4718 w 949455"/>
                <a:gd name="connsiteY1202" fmla="*/ 92800 h 629157"/>
                <a:gd name="connsiteX1203" fmla="*/ 1859 w 949455"/>
                <a:gd name="connsiteY1203" fmla="*/ 93372 h 629157"/>
                <a:gd name="connsiteX1204" fmla="*/ 1287 w 949455"/>
                <a:gd name="connsiteY1204" fmla="*/ 94516 h 629157"/>
                <a:gd name="connsiteX1205" fmla="*/ 3574 w 949455"/>
                <a:gd name="connsiteY1205" fmla="*/ 103668 h 629157"/>
                <a:gd name="connsiteX1206" fmla="*/ 2431 w 949455"/>
                <a:gd name="connsiteY1206" fmla="*/ 109387 h 629157"/>
                <a:gd name="connsiteX1207" fmla="*/ 1859 w 949455"/>
                <a:gd name="connsiteY1207" fmla="*/ 115107 h 629157"/>
                <a:gd name="connsiteX1208" fmla="*/ 1859 w 949455"/>
                <a:gd name="connsiteY1208" fmla="*/ 121398 h 629157"/>
                <a:gd name="connsiteX1209" fmla="*/ 2431 w 949455"/>
                <a:gd name="connsiteY1209" fmla="*/ 127690 h 629157"/>
                <a:gd name="connsiteX1210" fmla="*/ 3574 w 949455"/>
                <a:gd name="connsiteY1210" fmla="*/ 133410 h 629157"/>
                <a:gd name="connsiteX1211" fmla="*/ 6434 w 949455"/>
                <a:gd name="connsiteY1211" fmla="*/ 141417 h 629157"/>
                <a:gd name="connsiteX1212" fmla="*/ 7006 w 949455"/>
                <a:gd name="connsiteY1212" fmla="*/ 142561 h 629157"/>
                <a:gd name="connsiteX1213" fmla="*/ 9866 w 949455"/>
                <a:gd name="connsiteY1213" fmla="*/ 143705 h 629157"/>
                <a:gd name="connsiteX1214" fmla="*/ 11010 w 949455"/>
                <a:gd name="connsiteY1214" fmla="*/ 144849 h 629157"/>
                <a:gd name="connsiteX1215" fmla="*/ 12154 w 949455"/>
                <a:gd name="connsiteY1215" fmla="*/ 145993 h 629157"/>
                <a:gd name="connsiteX1216" fmla="*/ 17873 w 949455"/>
                <a:gd name="connsiteY1216" fmla="*/ 155716 h 629157"/>
                <a:gd name="connsiteX1217" fmla="*/ 19017 w 949455"/>
                <a:gd name="connsiteY1217" fmla="*/ 159720 h 629157"/>
                <a:gd name="connsiteX1218" fmla="*/ 19589 w 949455"/>
                <a:gd name="connsiteY1218" fmla="*/ 165440 h 629157"/>
                <a:gd name="connsiteX1219" fmla="*/ 20161 w 949455"/>
                <a:gd name="connsiteY1219" fmla="*/ 167727 h 629157"/>
                <a:gd name="connsiteX1220" fmla="*/ 21305 w 949455"/>
                <a:gd name="connsiteY1220" fmla="*/ 168871 h 629157"/>
                <a:gd name="connsiteX1221" fmla="*/ 23021 w 949455"/>
                <a:gd name="connsiteY1221" fmla="*/ 169443 h 629157"/>
                <a:gd name="connsiteX1222" fmla="*/ 24165 w 949455"/>
                <a:gd name="connsiteY1222" fmla="*/ 170587 h 629157"/>
                <a:gd name="connsiteX1223" fmla="*/ 24165 w 949455"/>
                <a:gd name="connsiteY1223" fmla="*/ 176307 h 629157"/>
                <a:gd name="connsiteX1224" fmla="*/ 26453 w 949455"/>
                <a:gd name="connsiteY1224" fmla="*/ 186602 h 629157"/>
                <a:gd name="connsiteX1225" fmla="*/ 26453 w 949455"/>
                <a:gd name="connsiteY1225" fmla="*/ 189462 h 629157"/>
                <a:gd name="connsiteX1226" fmla="*/ 24737 w 949455"/>
                <a:gd name="connsiteY1226" fmla="*/ 203189 h 629157"/>
                <a:gd name="connsiteX1227" fmla="*/ 24737 w 949455"/>
                <a:gd name="connsiteY1227" fmla="*/ 210053 h 629157"/>
                <a:gd name="connsiteX1228" fmla="*/ 22449 w 949455"/>
                <a:gd name="connsiteY1228" fmla="*/ 235219 h 629157"/>
                <a:gd name="connsiteX1229" fmla="*/ 23593 w 949455"/>
                <a:gd name="connsiteY1229" fmla="*/ 236363 h 629157"/>
                <a:gd name="connsiteX1230" fmla="*/ 25881 w 949455"/>
                <a:gd name="connsiteY1230" fmla="*/ 237507 h 629157"/>
                <a:gd name="connsiteX1231" fmla="*/ 27025 w 949455"/>
                <a:gd name="connsiteY1231" fmla="*/ 238651 h 629157"/>
                <a:gd name="connsiteX1232" fmla="*/ 25881 w 949455"/>
                <a:gd name="connsiteY1232" fmla="*/ 239794 h 629157"/>
                <a:gd name="connsiteX1233" fmla="*/ 25309 w 949455"/>
                <a:gd name="connsiteY1233" fmla="*/ 241510 h 629157"/>
                <a:gd name="connsiteX1234" fmla="*/ 25309 w 949455"/>
                <a:gd name="connsiteY1234" fmla="*/ 243226 h 629157"/>
                <a:gd name="connsiteX1235" fmla="*/ 26453 w 949455"/>
                <a:gd name="connsiteY1235" fmla="*/ 244370 h 629157"/>
                <a:gd name="connsiteX1236" fmla="*/ 28169 w 949455"/>
                <a:gd name="connsiteY1236" fmla="*/ 244942 h 629157"/>
                <a:gd name="connsiteX1237" fmla="*/ 28741 w 949455"/>
                <a:gd name="connsiteY1237" fmla="*/ 246086 h 629157"/>
                <a:gd name="connsiteX1238" fmla="*/ 30457 w 949455"/>
                <a:gd name="connsiteY1238" fmla="*/ 251806 h 629157"/>
                <a:gd name="connsiteX1239" fmla="*/ 31601 w 949455"/>
                <a:gd name="connsiteY1239" fmla="*/ 259241 h 629157"/>
                <a:gd name="connsiteX1240" fmla="*/ 31601 w 949455"/>
                <a:gd name="connsiteY1240" fmla="*/ 266105 h 629157"/>
                <a:gd name="connsiteX1241" fmla="*/ 29885 w 949455"/>
                <a:gd name="connsiteY1241" fmla="*/ 279832 h 629157"/>
                <a:gd name="connsiteX1242" fmla="*/ 29885 w 949455"/>
                <a:gd name="connsiteY1242" fmla="*/ 287267 h 629157"/>
                <a:gd name="connsiteX1243" fmla="*/ 29313 w 949455"/>
                <a:gd name="connsiteY1243" fmla="*/ 290699 h 629157"/>
                <a:gd name="connsiteX1244" fmla="*/ 25881 w 949455"/>
                <a:gd name="connsiteY1244" fmla="*/ 302138 h 629157"/>
                <a:gd name="connsiteX1245" fmla="*/ 25309 w 949455"/>
                <a:gd name="connsiteY1245" fmla="*/ 303854 h 629157"/>
                <a:gd name="connsiteX1246" fmla="*/ 24737 w 949455"/>
                <a:gd name="connsiteY1246" fmla="*/ 304426 h 629157"/>
                <a:gd name="connsiteX1247" fmla="*/ 24165 w 949455"/>
                <a:gd name="connsiteY1247" fmla="*/ 306142 h 629157"/>
                <a:gd name="connsiteX1248" fmla="*/ 24165 w 949455"/>
                <a:gd name="connsiteY1248" fmla="*/ 307858 h 629157"/>
                <a:gd name="connsiteX1249" fmla="*/ 24737 w 949455"/>
                <a:gd name="connsiteY1249" fmla="*/ 309002 h 629157"/>
                <a:gd name="connsiteX1250" fmla="*/ 25881 w 949455"/>
                <a:gd name="connsiteY1250" fmla="*/ 308430 h 629157"/>
                <a:gd name="connsiteX1251" fmla="*/ 31029 w 949455"/>
                <a:gd name="connsiteY1251" fmla="*/ 304426 h 629157"/>
                <a:gd name="connsiteX1252" fmla="*/ 31601 w 949455"/>
                <a:gd name="connsiteY1252" fmla="*/ 304426 h 629157"/>
                <a:gd name="connsiteX1253" fmla="*/ 32173 w 949455"/>
                <a:gd name="connsiteY1253" fmla="*/ 303854 h 629157"/>
                <a:gd name="connsiteX1254" fmla="*/ 32173 w 949455"/>
                <a:gd name="connsiteY1254" fmla="*/ 302710 h 629157"/>
                <a:gd name="connsiteX1255" fmla="*/ 31601 w 949455"/>
                <a:gd name="connsiteY1255" fmla="*/ 300994 h 629157"/>
                <a:gd name="connsiteX1256" fmla="*/ 31601 w 949455"/>
                <a:gd name="connsiteY1256" fmla="*/ 300422 h 629157"/>
                <a:gd name="connsiteX1257" fmla="*/ 31601 w 949455"/>
                <a:gd name="connsiteY1257" fmla="*/ 297563 h 629157"/>
                <a:gd name="connsiteX1258" fmla="*/ 31029 w 949455"/>
                <a:gd name="connsiteY1258" fmla="*/ 294703 h 629157"/>
                <a:gd name="connsiteX1259" fmla="*/ 31029 w 949455"/>
                <a:gd name="connsiteY1259" fmla="*/ 293559 h 629157"/>
                <a:gd name="connsiteX1260" fmla="*/ 32744 w 949455"/>
                <a:gd name="connsiteY1260" fmla="*/ 291271 h 629157"/>
                <a:gd name="connsiteX1261" fmla="*/ 35604 w 949455"/>
                <a:gd name="connsiteY1261" fmla="*/ 290699 h 629157"/>
                <a:gd name="connsiteX1262" fmla="*/ 39036 w 949455"/>
                <a:gd name="connsiteY1262" fmla="*/ 290699 h 629157"/>
                <a:gd name="connsiteX1263" fmla="*/ 41896 w 949455"/>
                <a:gd name="connsiteY1263" fmla="*/ 291843 h 629157"/>
                <a:gd name="connsiteX1264" fmla="*/ 44184 w 949455"/>
                <a:gd name="connsiteY1264" fmla="*/ 293559 h 629157"/>
                <a:gd name="connsiteX1265" fmla="*/ 45900 w 949455"/>
                <a:gd name="connsiteY1265" fmla="*/ 296419 h 629157"/>
                <a:gd name="connsiteX1266" fmla="*/ 46472 w 949455"/>
                <a:gd name="connsiteY1266" fmla="*/ 299850 h 629157"/>
                <a:gd name="connsiteX1267" fmla="*/ 46472 w 949455"/>
                <a:gd name="connsiteY1267" fmla="*/ 303282 h 629157"/>
                <a:gd name="connsiteX1268" fmla="*/ 47615 w 949455"/>
                <a:gd name="connsiteY1268" fmla="*/ 305570 h 629157"/>
                <a:gd name="connsiteX1269" fmla="*/ 51047 w 949455"/>
                <a:gd name="connsiteY1269" fmla="*/ 306714 h 629157"/>
                <a:gd name="connsiteX1270" fmla="*/ 57339 w 949455"/>
                <a:gd name="connsiteY1270" fmla="*/ 307286 h 629157"/>
                <a:gd name="connsiteX1271" fmla="*/ 57339 w 949455"/>
                <a:gd name="connsiteY1271" fmla="*/ 308430 h 629157"/>
                <a:gd name="connsiteX1272" fmla="*/ 56767 w 949455"/>
                <a:gd name="connsiteY1272" fmla="*/ 308430 h 629157"/>
                <a:gd name="connsiteX1273" fmla="*/ 56195 w 949455"/>
                <a:gd name="connsiteY1273" fmla="*/ 309002 h 629157"/>
                <a:gd name="connsiteX1274" fmla="*/ 63630 w 949455"/>
                <a:gd name="connsiteY1274" fmla="*/ 310146 h 629157"/>
                <a:gd name="connsiteX1275" fmla="*/ 67634 w 949455"/>
                <a:gd name="connsiteY1275" fmla="*/ 311290 h 629157"/>
                <a:gd name="connsiteX1276" fmla="*/ 70494 w 949455"/>
                <a:gd name="connsiteY1276" fmla="*/ 313578 h 629157"/>
                <a:gd name="connsiteX1277" fmla="*/ 59055 w 949455"/>
                <a:gd name="connsiteY1277" fmla="*/ 314149 h 629157"/>
                <a:gd name="connsiteX1278" fmla="*/ 49331 w 949455"/>
                <a:gd name="connsiteY1278" fmla="*/ 316437 h 629157"/>
                <a:gd name="connsiteX1279" fmla="*/ 45328 w 949455"/>
                <a:gd name="connsiteY1279" fmla="*/ 318153 h 629157"/>
                <a:gd name="connsiteX1280" fmla="*/ 43612 w 949455"/>
                <a:gd name="connsiteY1280" fmla="*/ 318725 h 629157"/>
                <a:gd name="connsiteX1281" fmla="*/ 40752 w 949455"/>
                <a:gd name="connsiteY1281" fmla="*/ 318725 h 629157"/>
                <a:gd name="connsiteX1282" fmla="*/ 38464 w 949455"/>
                <a:gd name="connsiteY1282" fmla="*/ 319297 h 629157"/>
                <a:gd name="connsiteX1283" fmla="*/ 36748 w 949455"/>
                <a:gd name="connsiteY1283" fmla="*/ 321585 h 629157"/>
                <a:gd name="connsiteX1284" fmla="*/ 36748 w 949455"/>
                <a:gd name="connsiteY1284" fmla="*/ 323301 h 629157"/>
                <a:gd name="connsiteX1285" fmla="*/ 39036 w 949455"/>
                <a:gd name="connsiteY1285" fmla="*/ 322729 h 629157"/>
                <a:gd name="connsiteX1286" fmla="*/ 39608 w 949455"/>
                <a:gd name="connsiteY1286" fmla="*/ 325017 h 629157"/>
                <a:gd name="connsiteX1287" fmla="*/ 40180 w 949455"/>
                <a:gd name="connsiteY1287" fmla="*/ 326733 h 629157"/>
                <a:gd name="connsiteX1288" fmla="*/ 40180 w 949455"/>
                <a:gd name="connsiteY1288" fmla="*/ 328449 h 629157"/>
                <a:gd name="connsiteX1289" fmla="*/ 39036 w 949455"/>
                <a:gd name="connsiteY1289" fmla="*/ 329592 h 629157"/>
                <a:gd name="connsiteX1290" fmla="*/ 38464 w 949455"/>
                <a:gd name="connsiteY1290" fmla="*/ 329020 h 629157"/>
                <a:gd name="connsiteX1291" fmla="*/ 36748 w 949455"/>
                <a:gd name="connsiteY1291" fmla="*/ 327877 h 629157"/>
                <a:gd name="connsiteX1292" fmla="*/ 35032 w 949455"/>
                <a:gd name="connsiteY1292" fmla="*/ 326733 h 629157"/>
                <a:gd name="connsiteX1293" fmla="*/ 33316 w 949455"/>
                <a:gd name="connsiteY1293" fmla="*/ 326733 h 629157"/>
                <a:gd name="connsiteX1294" fmla="*/ 33316 w 949455"/>
                <a:gd name="connsiteY1294" fmla="*/ 323873 h 629157"/>
                <a:gd name="connsiteX1295" fmla="*/ 31601 w 949455"/>
                <a:gd name="connsiteY1295" fmla="*/ 320441 h 629157"/>
                <a:gd name="connsiteX1296" fmla="*/ 32744 w 949455"/>
                <a:gd name="connsiteY1296" fmla="*/ 318725 h 629157"/>
                <a:gd name="connsiteX1297" fmla="*/ 31601 w 949455"/>
                <a:gd name="connsiteY1297" fmla="*/ 314721 h 629157"/>
                <a:gd name="connsiteX1298" fmla="*/ 28741 w 949455"/>
                <a:gd name="connsiteY1298" fmla="*/ 316437 h 629157"/>
                <a:gd name="connsiteX1299" fmla="*/ 27597 w 949455"/>
                <a:gd name="connsiteY1299" fmla="*/ 318153 h 629157"/>
                <a:gd name="connsiteX1300" fmla="*/ 28169 w 949455"/>
                <a:gd name="connsiteY1300" fmla="*/ 324445 h 629157"/>
                <a:gd name="connsiteX1301" fmla="*/ 28169 w 949455"/>
                <a:gd name="connsiteY1301" fmla="*/ 331308 h 629157"/>
                <a:gd name="connsiteX1302" fmla="*/ 27597 w 949455"/>
                <a:gd name="connsiteY1302" fmla="*/ 342748 h 629157"/>
                <a:gd name="connsiteX1303" fmla="*/ 28169 w 949455"/>
                <a:gd name="connsiteY1303" fmla="*/ 345035 h 629157"/>
                <a:gd name="connsiteX1304" fmla="*/ 29885 w 949455"/>
                <a:gd name="connsiteY1304" fmla="*/ 346179 h 629157"/>
                <a:gd name="connsiteX1305" fmla="*/ 34460 w 949455"/>
                <a:gd name="connsiteY1305" fmla="*/ 347323 h 629157"/>
                <a:gd name="connsiteX1306" fmla="*/ 36748 w 949455"/>
                <a:gd name="connsiteY1306" fmla="*/ 347323 h 629157"/>
                <a:gd name="connsiteX1307" fmla="*/ 37892 w 949455"/>
                <a:gd name="connsiteY1307" fmla="*/ 347895 h 629157"/>
                <a:gd name="connsiteX1308" fmla="*/ 39036 w 949455"/>
                <a:gd name="connsiteY1308" fmla="*/ 349039 h 629157"/>
                <a:gd name="connsiteX1309" fmla="*/ 40180 w 949455"/>
                <a:gd name="connsiteY1309" fmla="*/ 350183 h 629157"/>
                <a:gd name="connsiteX1310" fmla="*/ 41324 w 949455"/>
                <a:gd name="connsiteY1310" fmla="*/ 350755 h 629157"/>
                <a:gd name="connsiteX1311" fmla="*/ 43040 w 949455"/>
                <a:gd name="connsiteY1311" fmla="*/ 350183 h 629157"/>
                <a:gd name="connsiteX1312" fmla="*/ 41324 w 949455"/>
                <a:gd name="connsiteY1312" fmla="*/ 348467 h 629157"/>
                <a:gd name="connsiteX1313" fmla="*/ 41324 w 949455"/>
                <a:gd name="connsiteY1313" fmla="*/ 347323 h 629157"/>
                <a:gd name="connsiteX1314" fmla="*/ 47615 w 949455"/>
                <a:gd name="connsiteY1314" fmla="*/ 350183 h 629157"/>
                <a:gd name="connsiteX1315" fmla="*/ 49331 w 949455"/>
                <a:gd name="connsiteY1315" fmla="*/ 349611 h 629157"/>
                <a:gd name="connsiteX1316" fmla="*/ 51047 w 949455"/>
                <a:gd name="connsiteY1316" fmla="*/ 348467 h 629157"/>
                <a:gd name="connsiteX1317" fmla="*/ 52191 w 949455"/>
                <a:gd name="connsiteY1317" fmla="*/ 347895 h 629157"/>
                <a:gd name="connsiteX1318" fmla="*/ 53335 w 949455"/>
                <a:gd name="connsiteY1318" fmla="*/ 347895 h 629157"/>
                <a:gd name="connsiteX1319" fmla="*/ 55051 w 949455"/>
                <a:gd name="connsiteY1319" fmla="*/ 349039 h 629157"/>
                <a:gd name="connsiteX1320" fmla="*/ 57911 w 949455"/>
                <a:gd name="connsiteY1320" fmla="*/ 352471 h 629157"/>
                <a:gd name="connsiteX1321" fmla="*/ 59627 w 949455"/>
                <a:gd name="connsiteY1321" fmla="*/ 356475 h 629157"/>
                <a:gd name="connsiteX1322" fmla="*/ 61915 w 949455"/>
                <a:gd name="connsiteY1322" fmla="*/ 359906 h 629157"/>
                <a:gd name="connsiteX1323" fmla="*/ 65918 w 949455"/>
                <a:gd name="connsiteY1323" fmla="*/ 361050 h 629157"/>
                <a:gd name="connsiteX1324" fmla="*/ 64202 w 949455"/>
                <a:gd name="connsiteY1324" fmla="*/ 362194 h 629157"/>
                <a:gd name="connsiteX1325" fmla="*/ 61343 w 949455"/>
                <a:gd name="connsiteY1325" fmla="*/ 362766 h 629157"/>
                <a:gd name="connsiteX1326" fmla="*/ 59627 w 949455"/>
                <a:gd name="connsiteY1326" fmla="*/ 362194 h 629157"/>
                <a:gd name="connsiteX1327" fmla="*/ 59055 w 949455"/>
                <a:gd name="connsiteY1327" fmla="*/ 359906 h 629157"/>
                <a:gd name="connsiteX1328" fmla="*/ 59055 w 949455"/>
                <a:gd name="connsiteY1328" fmla="*/ 357047 h 629157"/>
                <a:gd name="connsiteX1329" fmla="*/ 57339 w 949455"/>
                <a:gd name="connsiteY1329" fmla="*/ 355903 h 629157"/>
                <a:gd name="connsiteX1330" fmla="*/ 52763 w 949455"/>
                <a:gd name="connsiteY1330" fmla="*/ 355903 h 629157"/>
                <a:gd name="connsiteX1331" fmla="*/ 48187 w 949455"/>
                <a:gd name="connsiteY1331" fmla="*/ 356475 h 629157"/>
                <a:gd name="connsiteX1332" fmla="*/ 45900 w 949455"/>
                <a:gd name="connsiteY1332" fmla="*/ 359906 h 629157"/>
                <a:gd name="connsiteX1333" fmla="*/ 45900 w 949455"/>
                <a:gd name="connsiteY1333" fmla="*/ 365054 h 629157"/>
                <a:gd name="connsiteX1334" fmla="*/ 47615 w 949455"/>
                <a:gd name="connsiteY1334" fmla="*/ 369630 h 629157"/>
                <a:gd name="connsiteX1335" fmla="*/ 45900 w 949455"/>
                <a:gd name="connsiteY1335" fmla="*/ 369058 h 629157"/>
                <a:gd name="connsiteX1336" fmla="*/ 43040 w 949455"/>
                <a:gd name="connsiteY1336" fmla="*/ 366198 h 629157"/>
                <a:gd name="connsiteX1337" fmla="*/ 40752 w 949455"/>
                <a:gd name="connsiteY1337" fmla="*/ 365054 h 629157"/>
                <a:gd name="connsiteX1338" fmla="*/ 41324 w 949455"/>
                <a:gd name="connsiteY1338" fmla="*/ 367914 h 629157"/>
                <a:gd name="connsiteX1339" fmla="*/ 43612 w 949455"/>
                <a:gd name="connsiteY1339" fmla="*/ 372490 h 629157"/>
                <a:gd name="connsiteX1340" fmla="*/ 44756 w 949455"/>
                <a:gd name="connsiteY1340" fmla="*/ 377065 h 629157"/>
                <a:gd name="connsiteX1341" fmla="*/ 45328 w 949455"/>
                <a:gd name="connsiteY1341" fmla="*/ 378209 h 629157"/>
                <a:gd name="connsiteX1342" fmla="*/ 45328 w 949455"/>
                <a:gd name="connsiteY1342" fmla="*/ 379353 h 629157"/>
                <a:gd name="connsiteX1343" fmla="*/ 45328 w 949455"/>
                <a:gd name="connsiteY1343" fmla="*/ 381641 h 629157"/>
                <a:gd name="connsiteX1344" fmla="*/ 44756 w 949455"/>
                <a:gd name="connsiteY1344" fmla="*/ 383357 h 629157"/>
                <a:gd name="connsiteX1345" fmla="*/ 44184 w 949455"/>
                <a:gd name="connsiteY1345" fmla="*/ 384501 h 629157"/>
                <a:gd name="connsiteX1346" fmla="*/ 43040 w 949455"/>
                <a:gd name="connsiteY1346" fmla="*/ 385073 h 629157"/>
                <a:gd name="connsiteX1347" fmla="*/ 40180 w 949455"/>
                <a:gd name="connsiteY1347" fmla="*/ 385073 h 629157"/>
                <a:gd name="connsiteX1348" fmla="*/ 39608 w 949455"/>
                <a:gd name="connsiteY1348" fmla="*/ 386217 h 629157"/>
                <a:gd name="connsiteX1349" fmla="*/ 39608 w 949455"/>
                <a:gd name="connsiteY1349" fmla="*/ 387932 h 629157"/>
                <a:gd name="connsiteX1350" fmla="*/ 39608 w 949455"/>
                <a:gd name="connsiteY1350" fmla="*/ 389648 h 629157"/>
                <a:gd name="connsiteX1351" fmla="*/ 40180 w 949455"/>
                <a:gd name="connsiteY1351" fmla="*/ 390792 h 629157"/>
                <a:gd name="connsiteX1352" fmla="*/ 40752 w 949455"/>
                <a:gd name="connsiteY1352" fmla="*/ 391936 h 629157"/>
                <a:gd name="connsiteX1353" fmla="*/ 41324 w 949455"/>
                <a:gd name="connsiteY1353" fmla="*/ 392508 h 629157"/>
                <a:gd name="connsiteX1354" fmla="*/ 41896 w 949455"/>
                <a:gd name="connsiteY1354" fmla="*/ 392508 h 629157"/>
                <a:gd name="connsiteX1355" fmla="*/ 41896 w 949455"/>
                <a:gd name="connsiteY1355" fmla="*/ 393080 h 629157"/>
                <a:gd name="connsiteX1356" fmla="*/ 41896 w 949455"/>
                <a:gd name="connsiteY1356" fmla="*/ 394796 h 629157"/>
                <a:gd name="connsiteX1357" fmla="*/ 41896 w 949455"/>
                <a:gd name="connsiteY1357" fmla="*/ 395940 h 629157"/>
                <a:gd name="connsiteX1358" fmla="*/ 43612 w 949455"/>
                <a:gd name="connsiteY1358" fmla="*/ 397656 h 629157"/>
                <a:gd name="connsiteX1359" fmla="*/ 46472 w 949455"/>
                <a:gd name="connsiteY1359" fmla="*/ 399372 h 629157"/>
                <a:gd name="connsiteX1360" fmla="*/ 48187 w 949455"/>
                <a:gd name="connsiteY1360" fmla="*/ 401660 h 629157"/>
                <a:gd name="connsiteX1361" fmla="*/ 47044 w 949455"/>
                <a:gd name="connsiteY1361" fmla="*/ 404519 h 629157"/>
                <a:gd name="connsiteX1362" fmla="*/ 45328 w 949455"/>
                <a:gd name="connsiteY1362" fmla="*/ 402232 h 629157"/>
                <a:gd name="connsiteX1363" fmla="*/ 40752 w 949455"/>
                <a:gd name="connsiteY1363" fmla="*/ 397656 h 629157"/>
                <a:gd name="connsiteX1364" fmla="*/ 40180 w 949455"/>
                <a:gd name="connsiteY1364" fmla="*/ 395940 h 629157"/>
                <a:gd name="connsiteX1365" fmla="*/ 39036 w 949455"/>
                <a:gd name="connsiteY1365" fmla="*/ 395940 h 629157"/>
                <a:gd name="connsiteX1366" fmla="*/ 37892 w 949455"/>
                <a:gd name="connsiteY1366" fmla="*/ 399944 h 629157"/>
                <a:gd name="connsiteX1367" fmla="*/ 35604 w 949455"/>
                <a:gd name="connsiteY1367" fmla="*/ 403375 h 629157"/>
                <a:gd name="connsiteX1368" fmla="*/ 32744 w 949455"/>
                <a:gd name="connsiteY1368" fmla="*/ 405091 h 629157"/>
                <a:gd name="connsiteX1369" fmla="*/ 29885 w 949455"/>
                <a:gd name="connsiteY1369" fmla="*/ 404519 h 629157"/>
                <a:gd name="connsiteX1370" fmla="*/ 28169 w 949455"/>
                <a:gd name="connsiteY1370" fmla="*/ 401660 h 629157"/>
                <a:gd name="connsiteX1371" fmla="*/ 27597 w 949455"/>
                <a:gd name="connsiteY1371" fmla="*/ 397656 h 629157"/>
                <a:gd name="connsiteX1372" fmla="*/ 27597 w 949455"/>
                <a:gd name="connsiteY1372" fmla="*/ 389076 h 629157"/>
                <a:gd name="connsiteX1373" fmla="*/ 28169 w 949455"/>
                <a:gd name="connsiteY1373" fmla="*/ 384501 h 629157"/>
                <a:gd name="connsiteX1374" fmla="*/ 32173 w 949455"/>
                <a:gd name="connsiteY1374" fmla="*/ 371918 h 629157"/>
                <a:gd name="connsiteX1375" fmla="*/ 32173 w 949455"/>
                <a:gd name="connsiteY1375" fmla="*/ 367914 h 629157"/>
                <a:gd name="connsiteX1376" fmla="*/ 31029 w 949455"/>
                <a:gd name="connsiteY1376" fmla="*/ 365054 h 629157"/>
                <a:gd name="connsiteX1377" fmla="*/ 31029 w 949455"/>
                <a:gd name="connsiteY1377" fmla="*/ 362194 h 629157"/>
                <a:gd name="connsiteX1378" fmla="*/ 30457 w 949455"/>
                <a:gd name="connsiteY1378" fmla="*/ 359906 h 629157"/>
                <a:gd name="connsiteX1379" fmla="*/ 27025 w 949455"/>
                <a:gd name="connsiteY1379" fmla="*/ 360478 h 629157"/>
                <a:gd name="connsiteX1380" fmla="*/ 25309 w 949455"/>
                <a:gd name="connsiteY1380" fmla="*/ 366770 h 629157"/>
                <a:gd name="connsiteX1381" fmla="*/ 21305 w 949455"/>
                <a:gd name="connsiteY1381" fmla="*/ 394224 h 629157"/>
                <a:gd name="connsiteX1382" fmla="*/ 19589 w 949455"/>
                <a:gd name="connsiteY1382" fmla="*/ 401088 h 629157"/>
                <a:gd name="connsiteX1383" fmla="*/ 17301 w 949455"/>
                <a:gd name="connsiteY1383" fmla="*/ 405663 h 629157"/>
                <a:gd name="connsiteX1384" fmla="*/ 17873 w 949455"/>
                <a:gd name="connsiteY1384" fmla="*/ 407951 h 629157"/>
                <a:gd name="connsiteX1385" fmla="*/ 17301 w 949455"/>
                <a:gd name="connsiteY1385" fmla="*/ 409667 h 629157"/>
                <a:gd name="connsiteX1386" fmla="*/ 15586 w 949455"/>
                <a:gd name="connsiteY1386" fmla="*/ 412527 h 629157"/>
                <a:gd name="connsiteX1387" fmla="*/ 13298 w 949455"/>
                <a:gd name="connsiteY1387" fmla="*/ 415387 h 629157"/>
                <a:gd name="connsiteX1388" fmla="*/ 12154 w 949455"/>
                <a:gd name="connsiteY1388" fmla="*/ 417103 h 629157"/>
                <a:gd name="connsiteX1389" fmla="*/ 11010 w 949455"/>
                <a:gd name="connsiteY1389" fmla="*/ 418246 h 629157"/>
                <a:gd name="connsiteX1390" fmla="*/ 12154 w 949455"/>
                <a:gd name="connsiteY1390" fmla="*/ 419390 h 629157"/>
                <a:gd name="connsiteX1391" fmla="*/ 13298 w 949455"/>
                <a:gd name="connsiteY1391" fmla="*/ 419962 h 629157"/>
                <a:gd name="connsiteX1392" fmla="*/ 16158 w 949455"/>
                <a:gd name="connsiteY1392" fmla="*/ 419390 h 629157"/>
                <a:gd name="connsiteX1393" fmla="*/ 16730 w 949455"/>
                <a:gd name="connsiteY1393" fmla="*/ 419390 h 629157"/>
                <a:gd name="connsiteX1394" fmla="*/ 17301 w 949455"/>
                <a:gd name="connsiteY1394" fmla="*/ 419962 h 629157"/>
                <a:gd name="connsiteX1395" fmla="*/ 17873 w 949455"/>
                <a:gd name="connsiteY1395" fmla="*/ 420534 h 629157"/>
                <a:gd name="connsiteX1396" fmla="*/ 19017 w 949455"/>
                <a:gd name="connsiteY1396" fmla="*/ 419962 h 629157"/>
                <a:gd name="connsiteX1397" fmla="*/ 19017 w 949455"/>
                <a:gd name="connsiteY1397" fmla="*/ 419962 h 629157"/>
                <a:gd name="connsiteX1398" fmla="*/ 19017 w 949455"/>
                <a:gd name="connsiteY1398" fmla="*/ 418818 h 629157"/>
                <a:gd name="connsiteX1399" fmla="*/ 19017 w 949455"/>
                <a:gd name="connsiteY1399" fmla="*/ 417675 h 629157"/>
                <a:gd name="connsiteX1400" fmla="*/ 19017 w 949455"/>
                <a:gd name="connsiteY1400" fmla="*/ 417103 h 629157"/>
                <a:gd name="connsiteX1401" fmla="*/ 21305 w 949455"/>
                <a:gd name="connsiteY1401" fmla="*/ 415959 h 629157"/>
                <a:gd name="connsiteX1402" fmla="*/ 23593 w 949455"/>
                <a:gd name="connsiteY1402" fmla="*/ 415959 h 629157"/>
                <a:gd name="connsiteX1403" fmla="*/ 24737 w 949455"/>
                <a:gd name="connsiteY1403" fmla="*/ 417103 h 629157"/>
                <a:gd name="connsiteX1404" fmla="*/ 26453 w 949455"/>
                <a:gd name="connsiteY1404" fmla="*/ 418818 h 629157"/>
                <a:gd name="connsiteX1405" fmla="*/ 31601 w 949455"/>
                <a:gd name="connsiteY1405" fmla="*/ 426826 h 629157"/>
                <a:gd name="connsiteX1406" fmla="*/ 34460 w 949455"/>
                <a:gd name="connsiteY1406" fmla="*/ 428542 h 629157"/>
                <a:gd name="connsiteX1407" fmla="*/ 37892 w 949455"/>
                <a:gd name="connsiteY1407" fmla="*/ 429114 h 629157"/>
                <a:gd name="connsiteX1408" fmla="*/ 40752 w 949455"/>
                <a:gd name="connsiteY1408" fmla="*/ 427970 h 629157"/>
                <a:gd name="connsiteX1409" fmla="*/ 43040 w 949455"/>
                <a:gd name="connsiteY1409" fmla="*/ 426254 h 629157"/>
                <a:gd name="connsiteX1410" fmla="*/ 45900 w 949455"/>
                <a:gd name="connsiteY1410" fmla="*/ 425110 h 629157"/>
                <a:gd name="connsiteX1411" fmla="*/ 47044 w 949455"/>
                <a:gd name="connsiteY1411" fmla="*/ 425110 h 629157"/>
                <a:gd name="connsiteX1412" fmla="*/ 51047 w 949455"/>
                <a:gd name="connsiteY1412" fmla="*/ 426826 h 629157"/>
                <a:gd name="connsiteX1413" fmla="*/ 52191 w 949455"/>
                <a:gd name="connsiteY1413" fmla="*/ 426826 h 629157"/>
                <a:gd name="connsiteX1414" fmla="*/ 53907 w 949455"/>
                <a:gd name="connsiteY1414" fmla="*/ 425682 h 629157"/>
                <a:gd name="connsiteX1415" fmla="*/ 57911 w 949455"/>
                <a:gd name="connsiteY1415" fmla="*/ 425110 h 629157"/>
                <a:gd name="connsiteX1416" fmla="*/ 59627 w 949455"/>
                <a:gd name="connsiteY1416" fmla="*/ 423966 h 629157"/>
                <a:gd name="connsiteX1417" fmla="*/ 60771 w 949455"/>
                <a:gd name="connsiteY1417" fmla="*/ 423394 h 629157"/>
                <a:gd name="connsiteX1418" fmla="*/ 61915 w 949455"/>
                <a:gd name="connsiteY1418" fmla="*/ 425682 h 629157"/>
                <a:gd name="connsiteX1419" fmla="*/ 62486 w 949455"/>
                <a:gd name="connsiteY1419" fmla="*/ 427398 h 629157"/>
                <a:gd name="connsiteX1420" fmla="*/ 62486 w 949455"/>
                <a:gd name="connsiteY1420" fmla="*/ 428542 h 629157"/>
                <a:gd name="connsiteX1421" fmla="*/ 62486 w 949455"/>
                <a:gd name="connsiteY1421" fmla="*/ 429686 h 629157"/>
                <a:gd name="connsiteX1422" fmla="*/ 69350 w 949455"/>
                <a:gd name="connsiteY1422" fmla="*/ 433117 h 629157"/>
                <a:gd name="connsiteX1423" fmla="*/ 85365 w 949455"/>
                <a:gd name="connsiteY1423" fmla="*/ 433689 h 629157"/>
                <a:gd name="connsiteX1424" fmla="*/ 88797 w 949455"/>
                <a:gd name="connsiteY1424" fmla="*/ 434833 h 629157"/>
                <a:gd name="connsiteX1425" fmla="*/ 91656 w 949455"/>
                <a:gd name="connsiteY1425" fmla="*/ 437121 h 629157"/>
                <a:gd name="connsiteX1426" fmla="*/ 92228 w 949455"/>
                <a:gd name="connsiteY1426" fmla="*/ 440553 h 629157"/>
                <a:gd name="connsiteX1427" fmla="*/ 92228 w 949455"/>
                <a:gd name="connsiteY1427" fmla="*/ 443413 h 629157"/>
                <a:gd name="connsiteX1428" fmla="*/ 93944 w 949455"/>
                <a:gd name="connsiteY1428" fmla="*/ 446273 h 629157"/>
                <a:gd name="connsiteX1429" fmla="*/ 101952 w 949455"/>
                <a:gd name="connsiteY1429" fmla="*/ 455424 h 629157"/>
                <a:gd name="connsiteX1430" fmla="*/ 104240 w 949455"/>
                <a:gd name="connsiteY1430" fmla="*/ 457140 h 629157"/>
                <a:gd name="connsiteX1431" fmla="*/ 107671 w 949455"/>
                <a:gd name="connsiteY1431" fmla="*/ 458284 h 629157"/>
                <a:gd name="connsiteX1432" fmla="*/ 110531 w 949455"/>
                <a:gd name="connsiteY1432" fmla="*/ 458284 h 629157"/>
                <a:gd name="connsiteX1433" fmla="*/ 116251 w 949455"/>
                <a:gd name="connsiteY1433" fmla="*/ 457140 h 629157"/>
                <a:gd name="connsiteX1434" fmla="*/ 119111 w 949455"/>
                <a:gd name="connsiteY1434" fmla="*/ 457712 h 629157"/>
                <a:gd name="connsiteX1435" fmla="*/ 127118 w 949455"/>
                <a:gd name="connsiteY1435" fmla="*/ 457712 h 629157"/>
                <a:gd name="connsiteX1436" fmla="*/ 129406 w 949455"/>
                <a:gd name="connsiteY1436" fmla="*/ 458856 h 629157"/>
                <a:gd name="connsiteX1437" fmla="*/ 130550 w 949455"/>
                <a:gd name="connsiteY1437" fmla="*/ 460572 h 629157"/>
                <a:gd name="connsiteX1438" fmla="*/ 133982 w 949455"/>
                <a:gd name="connsiteY1438" fmla="*/ 464575 h 629157"/>
                <a:gd name="connsiteX1439" fmla="*/ 135698 w 949455"/>
                <a:gd name="connsiteY1439" fmla="*/ 465719 h 629157"/>
                <a:gd name="connsiteX1440" fmla="*/ 139129 w 949455"/>
                <a:gd name="connsiteY1440" fmla="*/ 467435 h 629157"/>
                <a:gd name="connsiteX1441" fmla="*/ 142561 w 949455"/>
                <a:gd name="connsiteY1441" fmla="*/ 469723 h 629157"/>
                <a:gd name="connsiteX1442" fmla="*/ 145993 w 949455"/>
                <a:gd name="connsiteY1442" fmla="*/ 472583 h 629157"/>
                <a:gd name="connsiteX1443" fmla="*/ 148853 w 949455"/>
                <a:gd name="connsiteY1443" fmla="*/ 475443 h 629157"/>
                <a:gd name="connsiteX1444" fmla="*/ 150569 w 949455"/>
                <a:gd name="connsiteY1444" fmla="*/ 478302 h 629157"/>
                <a:gd name="connsiteX1445" fmla="*/ 151712 w 949455"/>
                <a:gd name="connsiteY1445" fmla="*/ 482306 h 629157"/>
                <a:gd name="connsiteX1446" fmla="*/ 152856 w 949455"/>
                <a:gd name="connsiteY1446" fmla="*/ 486310 h 629157"/>
                <a:gd name="connsiteX1447" fmla="*/ 152856 w 949455"/>
                <a:gd name="connsiteY1447" fmla="*/ 493173 h 629157"/>
                <a:gd name="connsiteX1448" fmla="*/ 154000 w 949455"/>
                <a:gd name="connsiteY1448" fmla="*/ 495461 h 629157"/>
                <a:gd name="connsiteX1449" fmla="*/ 155716 w 949455"/>
                <a:gd name="connsiteY1449" fmla="*/ 497177 h 629157"/>
                <a:gd name="connsiteX1450" fmla="*/ 156860 w 949455"/>
                <a:gd name="connsiteY1450" fmla="*/ 499465 h 629157"/>
                <a:gd name="connsiteX1451" fmla="*/ 156860 w 949455"/>
                <a:gd name="connsiteY1451" fmla="*/ 502325 h 629157"/>
                <a:gd name="connsiteX1452" fmla="*/ 156288 w 949455"/>
                <a:gd name="connsiteY1452" fmla="*/ 509760 h 629157"/>
                <a:gd name="connsiteX1453" fmla="*/ 157432 w 949455"/>
                <a:gd name="connsiteY1453" fmla="*/ 516052 h 629157"/>
                <a:gd name="connsiteX1454" fmla="*/ 156860 w 949455"/>
                <a:gd name="connsiteY1454" fmla="*/ 518912 h 629157"/>
                <a:gd name="connsiteX1455" fmla="*/ 155716 w 949455"/>
                <a:gd name="connsiteY1455" fmla="*/ 522343 h 629157"/>
                <a:gd name="connsiteX1456" fmla="*/ 155144 w 949455"/>
                <a:gd name="connsiteY1456" fmla="*/ 526347 h 629157"/>
                <a:gd name="connsiteX1457" fmla="*/ 156860 w 949455"/>
                <a:gd name="connsiteY1457" fmla="*/ 531495 h 629157"/>
                <a:gd name="connsiteX1458" fmla="*/ 156860 w 949455"/>
                <a:gd name="connsiteY1458" fmla="*/ 533211 h 629157"/>
                <a:gd name="connsiteX1459" fmla="*/ 156288 w 949455"/>
                <a:gd name="connsiteY1459" fmla="*/ 534927 h 629157"/>
                <a:gd name="connsiteX1460" fmla="*/ 155144 w 949455"/>
                <a:gd name="connsiteY1460" fmla="*/ 537786 h 629157"/>
                <a:gd name="connsiteX1461" fmla="*/ 154572 w 949455"/>
                <a:gd name="connsiteY1461" fmla="*/ 539502 h 629157"/>
                <a:gd name="connsiteX1462" fmla="*/ 154000 w 949455"/>
                <a:gd name="connsiteY1462" fmla="*/ 545794 h 629157"/>
                <a:gd name="connsiteX1463" fmla="*/ 154000 w 949455"/>
                <a:gd name="connsiteY1463" fmla="*/ 549798 h 629157"/>
                <a:gd name="connsiteX1464" fmla="*/ 154572 w 949455"/>
                <a:gd name="connsiteY1464" fmla="*/ 552657 h 629157"/>
                <a:gd name="connsiteX1465" fmla="*/ 156288 w 949455"/>
                <a:gd name="connsiteY1465" fmla="*/ 555517 h 629157"/>
                <a:gd name="connsiteX1466" fmla="*/ 158576 w 949455"/>
                <a:gd name="connsiteY1466" fmla="*/ 558377 h 629157"/>
                <a:gd name="connsiteX1467" fmla="*/ 161436 w 949455"/>
                <a:gd name="connsiteY1467" fmla="*/ 560665 h 629157"/>
                <a:gd name="connsiteX1468" fmla="*/ 170587 w 949455"/>
                <a:gd name="connsiteY1468" fmla="*/ 564669 h 629157"/>
                <a:gd name="connsiteX1469" fmla="*/ 175735 w 949455"/>
                <a:gd name="connsiteY1469" fmla="*/ 564669 h 629157"/>
                <a:gd name="connsiteX1470" fmla="*/ 177451 w 949455"/>
                <a:gd name="connsiteY1470" fmla="*/ 565241 h 629157"/>
                <a:gd name="connsiteX1471" fmla="*/ 180883 w 949455"/>
                <a:gd name="connsiteY1471" fmla="*/ 568100 h 629157"/>
                <a:gd name="connsiteX1472" fmla="*/ 187174 w 949455"/>
                <a:gd name="connsiteY1472" fmla="*/ 570960 h 629157"/>
                <a:gd name="connsiteX1473" fmla="*/ 190606 w 949455"/>
                <a:gd name="connsiteY1473" fmla="*/ 573820 h 629157"/>
                <a:gd name="connsiteX1474" fmla="*/ 200901 w 949455"/>
                <a:gd name="connsiteY1474" fmla="*/ 576108 h 629157"/>
                <a:gd name="connsiteX1475" fmla="*/ 210052 w 949455"/>
                <a:gd name="connsiteY1475" fmla="*/ 581827 h 629157"/>
                <a:gd name="connsiteX1476" fmla="*/ 212340 w 949455"/>
                <a:gd name="connsiteY1476" fmla="*/ 581827 h 629157"/>
                <a:gd name="connsiteX1477" fmla="*/ 214628 w 949455"/>
                <a:gd name="connsiteY1477" fmla="*/ 580684 h 629157"/>
                <a:gd name="connsiteX1478" fmla="*/ 224352 w 949455"/>
                <a:gd name="connsiteY1478" fmla="*/ 580112 h 629157"/>
                <a:gd name="connsiteX1479" fmla="*/ 248374 w 949455"/>
                <a:gd name="connsiteY1479" fmla="*/ 576680 h 629157"/>
                <a:gd name="connsiteX1480" fmla="*/ 254094 w 949455"/>
                <a:gd name="connsiteY1480" fmla="*/ 574964 h 629157"/>
                <a:gd name="connsiteX1481" fmla="*/ 263817 w 949455"/>
                <a:gd name="connsiteY1481" fmla="*/ 569816 h 629157"/>
                <a:gd name="connsiteX1482" fmla="*/ 269537 w 949455"/>
                <a:gd name="connsiteY1482" fmla="*/ 568100 h 629157"/>
                <a:gd name="connsiteX1483" fmla="*/ 272968 w 949455"/>
                <a:gd name="connsiteY1483" fmla="*/ 568100 h 629157"/>
                <a:gd name="connsiteX1484" fmla="*/ 282120 w 949455"/>
                <a:gd name="connsiteY1484" fmla="*/ 571532 h 629157"/>
                <a:gd name="connsiteX1485" fmla="*/ 300994 w 949455"/>
                <a:gd name="connsiteY1485" fmla="*/ 572104 h 629157"/>
                <a:gd name="connsiteX1486" fmla="*/ 337600 w 949455"/>
                <a:gd name="connsiteY1486" fmla="*/ 582971 h 629157"/>
                <a:gd name="connsiteX1487" fmla="*/ 343320 w 949455"/>
                <a:gd name="connsiteY1487" fmla="*/ 585831 h 629157"/>
                <a:gd name="connsiteX1488" fmla="*/ 345607 w 949455"/>
                <a:gd name="connsiteY1488" fmla="*/ 588119 h 629157"/>
                <a:gd name="connsiteX1489" fmla="*/ 346179 w 949455"/>
                <a:gd name="connsiteY1489" fmla="*/ 590979 h 629157"/>
                <a:gd name="connsiteX1490" fmla="*/ 346751 w 949455"/>
                <a:gd name="connsiteY1490" fmla="*/ 593839 h 629157"/>
                <a:gd name="connsiteX1491" fmla="*/ 347895 w 949455"/>
                <a:gd name="connsiteY1491" fmla="*/ 597842 h 629157"/>
                <a:gd name="connsiteX1492" fmla="*/ 349611 w 949455"/>
                <a:gd name="connsiteY1492" fmla="*/ 599558 h 629157"/>
                <a:gd name="connsiteX1493" fmla="*/ 352471 w 949455"/>
                <a:gd name="connsiteY1493" fmla="*/ 599558 h 629157"/>
                <a:gd name="connsiteX1494" fmla="*/ 364482 w 949455"/>
                <a:gd name="connsiteY1494" fmla="*/ 596698 h 629157"/>
                <a:gd name="connsiteX1495" fmla="*/ 365054 w 949455"/>
                <a:gd name="connsiteY1495" fmla="*/ 596698 h 629157"/>
                <a:gd name="connsiteX1496" fmla="*/ 367914 w 949455"/>
                <a:gd name="connsiteY1496" fmla="*/ 597270 h 629157"/>
                <a:gd name="connsiteX1497" fmla="*/ 369058 w 949455"/>
                <a:gd name="connsiteY1497" fmla="*/ 597842 h 629157"/>
                <a:gd name="connsiteX1498" fmla="*/ 369630 w 949455"/>
                <a:gd name="connsiteY1498" fmla="*/ 597842 h 629157"/>
                <a:gd name="connsiteX1499" fmla="*/ 373634 w 949455"/>
                <a:gd name="connsiteY1499" fmla="*/ 598414 h 629157"/>
                <a:gd name="connsiteX1500" fmla="*/ 374777 w 949455"/>
                <a:gd name="connsiteY1500" fmla="*/ 598986 h 629157"/>
                <a:gd name="connsiteX1501" fmla="*/ 376493 w 949455"/>
                <a:gd name="connsiteY1501" fmla="*/ 600130 h 629157"/>
                <a:gd name="connsiteX1502" fmla="*/ 381641 w 949455"/>
                <a:gd name="connsiteY1502" fmla="*/ 601846 h 629157"/>
                <a:gd name="connsiteX1503" fmla="*/ 387361 w 949455"/>
                <a:gd name="connsiteY1503" fmla="*/ 601274 h 629157"/>
                <a:gd name="connsiteX1504" fmla="*/ 389076 w 949455"/>
                <a:gd name="connsiteY1504" fmla="*/ 601274 h 629157"/>
                <a:gd name="connsiteX1505" fmla="*/ 389648 w 949455"/>
                <a:gd name="connsiteY1505" fmla="*/ 601274 h 629157"/>
                <a:gd name="connsiteX1506" fmla="*/ 395940 w 949455"/>
                <a:gd name="connsiteY1506" fmla="*/ 598414 h 629157"/>
                <a:gd name="connsiteX1507" fmla="*/ 397084 w 949455"/>
                <a:gd name="connsiteY1507" fmla="*/ 598414 h 629157"/>
                <a:gd name="connsiteX1508" fmla="*/ 406235 w 949455"/>
                <a:gd name="connsiteY1508" fmla="*/ 598414 h 629157"/>
                <a:gd name="connsiteX1509" fmla="*/ 412527 w 949455"/>
                <a:gd name="connsiteY1509" fmla="*/ 597270 h 629157"/>
                <a:gd name="connsiteX1510" fmla="*/ 413099 w 949455"/>
                <a:gd name="connsiteY1510" fmla="*/ 596126 h 629157"/>
                <a:gd name="connsiteX1511" fmla="*/ 414243 w 949455"/>
                <a:gd name="connsiteY1511" fmla="*/ 595554 h 629157"/>
                <a:gd name="connsiteX1512" fmla="*/ 417675 w 949455"/>
                <a:gd name="connsiteY1512" fmla="*/ 594411 h 629157"/>
                <a:gd name="connsiteX1513" fmla="*/ 418818 w 949455"/>
                <a:gd name="connsiteY1513" fmla="*/ 594411 h 629157"/>
                <a:gd name="connsiteX1514" fmla="*/ 437121 w 949455"/>
                <a:gd name="connsiteY1514" fmla="*/ 601274 h 629157"/>
                <a:gd name="connsiteX1515" fmla="*/ 438837 w 949455"/>
                <a:gd name="connsiteY1515" fmla="*/ 601274 h 629157"/>
                <a:gd name="connsiteX1516" fmla="*/ 442269 w 949455"/>
                <a:gd name="connsiteY1516" fmla="*/ 600702 h 629157"/>
                <a:gd name="connsiteX1517" fmla="*/ 443413 w 949455"/>
                <a:gd name="connsiteY1517" fmla="*/ 600702 h 629157"/>
                <a:gd name="connsiteX1518" fmla="*/ 449704 w 949455"/>
                <a:gd name="connsiteY1518" fmla="*/ 602990 h 629157"/>
                <a:gd name="connsiteX1519" fmla="*/ 450848 w 949455"/>
                <a:gd name="connsiteY1519" fmla="*/ 602990 h 629157"/>
                <a:gd name="connsiteX1520" fmla="*/ 453708 w 949455"/>
                <a:gd name="connsiteY1520" fmla="*/ 602418 h 629157"/>
                <a:gd name="connsiteX1521" fmla="*/ 459428 w 949455"/>
                <a:gd name="connsiteY1521" fmla="*/ 600702 h 629157"/>
                <a:gd name="connsiteX1522" fmla="*/ 460572 w 949455"/>
                <a:gd name="connsiteY1522" fmla="*/ 600702 h 629157"/>
                <a:gd name="connsiteX1523" fmla="*/ 462288 w 949455"/>
                <a:gd name="connsiteY1523" fmla="*/ 601274 h 629157"/>
                <a:gd name="connsiteX1524" fmla="*/ 465719 w 949455"/>
                <a:gd name="connsiteY1524" fmla="*/ 602418 h 629157"/>
                <a:gd name="connsiteX1525" fmla="*/ 467435 w 949455"/>
                <a:gd name="connsiteY1525" fmla="*/ 602418 h 629157"/>
                <a:gd name="connsiteX1526" fmla="*/ 471439 w 949455"/>
                <a:gd name="connsiteY1526" fmla="*/ 601846 h 629157"/>
                <a:gd name="connsiteX1527" fmla="*/ 474871 w 949455"/>
                <a:gd name="connsiteY1527" fmla="*/ 600130 h 629157"/>
                <a:gd name="connsiteX1528" fmla="*/ 479446 w 949455"/>
                <a:gd name="connsiteY1528" fmla="*/ 597270 h 629157"/>
                <a:gd name="connsiteX1529" fmla="*/ 482306 w 949455"/>
                <a:gd name="connsiteY1529" fmla="*/ 596126 h 629157"/>
                <a:gd name="connsiteX1530" fmla="*/ 488026 w 949455"/>
                <a:gd name="connsiteY1530" fmla="*/ 596126 h 629157"/>
                <a:gd name="connsiteX1531" fmla="*/ 507472 w 949455"/>
                <a:gd name="connsiteY1531" fmla="*/ 592123 h 629157"/>
                <a:gd name="connsiteX1532" fmla="*/ 542362 w 949455"/>
                <a:gd name="connsiteY1532" fmla="*/ 592695 h 629157"/>
                <a:gd name="connsiteX1533" fmla="*/ 548082 w 949455"/>
                <a:gd name="connsiteY1533" fmla="*/ 589835 h 629157"/>
                <a:gd name="connsiteX1534" fmla="*/ 552657 w 949455"/>
                <a:gd name="connsiteY1534" fmla="*/ 586403 h 629157"/>
                <a:gd name="connsiteX1535" fmla="*/ 554945 w 949455"/>
                <a:gd name="connsiteY1535" fmla="*/ 585831 h 629157"/>
                <a:gd name="connsiteX1536" fmla="*/ 558377 w 949455"/>
                <a:gd name="connsiteY1536" fmla="*/ 585831 h 629157"/>
                <a:gd name="connsiteX1537" fmla="*/ 566957 w 949455"/>
                <a:gd name="connsiteY1537" fmla="*/ 587547 h 629157"/>
                <a:gd name="connsiteX1538" fmla="*/ 573248 w 949455"/>
                <a:gd name="connsiteY1538" fmla="*/ 587547 h 629157"/>
                <a:gd name="connsiteX1539" fmla="*/ 584687 w 949455"/>
                <a:gd name="connsiteY1539" fmla="*/ 587547 h 629157"/>
                <a:gd name="connsiteX1540" fmla="*/ 615573 w 949455"/>
                <a:gd name="connsiteY1540" fmla="*/ 592695 h 629157"/>
                <a:gd name="connsiteX1541" fmla="*/ 621865 w 949455"/>
                <a:gd name="connsiteY1541" fmla="*/ 590979 h 629157"/>
                <a:gd name="connsiteX1542" fmla="*/ 628156 w 949455"/>
                <a:gd name="connsiteY1542" fmla="*/ 586403 h 629157"/>
                <a:gd name="connsiteX1543" fmla="*/ 629300 w 949455"/>
                <a:gd name="connsiteY1543" fmla="*/ 586403 h 629157"/>
                <a:gd name="connsiteX1544" fmla="*/ 635020 w 949455"/>
                <a:gd name="connsiteY1544" fmla="*/ 587547 h 629157"/>
                <a:gd name="connsiteX1545" fmla="*/ 651035 w 949455"/>
                <a:gd name="connsiteY1545" fmla="*/ 590407 h 629157"/>
                <a:gd name="connsiteX1546" fmla="*/ 667050 w 949455"/>
                <a:gd name="connsiteY1546" fmla="*/ 593267 h 629157"/>
                <a:gd name="connsiteX1547" fmla="*/ 683065 w 949455"/>
                <a:gd name="connsiteY1547" fmla="*/ 596126 h 629157"/>
                <a:gd name="connsiteX1548" fmla="*/ 699080 w 949455"/>
                <a:gd name="connsiteY1548" fmla="*/ 598986 h 629157"/>
                <a:gd name="connsiteX1549" fmla="*/ 715094 w 949455"/>
                <a:gd name="connsiteY1549" fmla="*/ 601846 h 629157"/>
                <a:gd name="connsiteX1550" fmla="*/ 747124 w 949455"/>
                <a:gd name="connsiteY1550" fmla="*/ 606994 h 629157"/>
                <a:gd name="connsiteX1551" fmla="*/ 763139 w 949455"/>
                <a:gd name="connsiteY1551" fmla="*/ 609854 h 629157"/>
                <a:gd name="connsiteX1552" fmla="*/ 779154 w 949455"/>
                <a:gd name="connsiteY1552" fmla="*/ 612713 h 629157"/>
                <a:gd name="connsiteX1553" fmla="*/ 795169 w 949455"/>
                <a:gd name="connsiteY1553" fmla="*/ 615573 h 629157"/>
                <a:gd name="connsiteX1554" fmla="*/ 811184 w 949455"/>
                <a:gd name="connsiteY1554" fmla="*/ 618433 h 629157"/>
                <a:gd name="connsiteX1555" fmla="*/ 827199 w 949455"/>
                <a:gd name="connsiteY1555" fmla="*/ 620721 h 629157"/>
                <a:gd name="connsiteX1556" fmla="*/ 843214 w 949455"/>
                <a:gd name="connsiteY1556" fmla="*/ 623581 h 629157"/>
                <a:gd name="connsiteX1557" fmla="*/ 859229 w 949455"/>
                <a:gd name="connsiteY1557" fmla="*/ 625868 h 629157"/>
                <a:gd name="connsiteX1558" fmla="*/ 875244 w 949455"/>
                <a:gd name="connsiteY1558" fmla="*/ 628156 h 629157"/>
                <a:gd name="connsiteX1559" fmla="*/ 892403 w 949455"/>
                <a:gd name="connsiteY1559" fmla="*/ 631016 h 629157"/>
                <a:gd name="connsiteX1560" fmla="*/ 890687 w 949455"/>
                <a:gd name="connsiteY1560" fmla="*/ 623009 h 629157"/>
                <a:gd name="connsiteX1561" fmla="*/ 885539 w 949455"/>
                <a:gd name="connsiteY1561" fmla="*/ 613857 h 629157"/>
                <a:gd name="connsiteX1562" fmla="*/ 884967 w 949455"/>
                <a:gd name="connsiteY1562" fmla="*/ 612141 h 629157"/>
                <a:gd name="connsiteX1563" fmla="*/ 889543 w 949455"/>
                <a:gd name="connsiteY1563" fmla="*/ 608710 h 629157"/>
                <a:gd name="connsiteX1564" fmla="*/ 891259 w 949455"/>
                <a:gd name="connsiteY1564" fmla="*/ 606422 h 629157"/>
                <a:gd name="connsiteX1565" fmla="*/ 892975 w 949455"/>
                <a:gd name="connsiteY1565" fmla="*/ 602990 h 629157"/>
                <a:gd name="connsiteX1566" fmla="*/ 893546 w 949455"/>
                <a:gd name="connsiteY1566" fmla="*/ 599558 h 629157"/>
                <a:gd name="connsiteX1567" fmla="*/ 891259 w 949455"/>
                <a:gd name="connsiteY1567" fmla="*/ 594411 h 629157"/>
                <a:gd name="connsiteX1568" fmla="*/ 891259 w 949455"/>
                <a:gd name="connsiteY1568" fmla="*/ 585831 h 629157"/>
                <a:gd name="connsiteX1569" fmla="*/ 890115 w 949455"/>
                <a:gd name="connsiteY1569" fmla="*/ 581827 h 629157"/>
                <a:gd name="connsiteX1570" fmla="*/ 887255 w 949455"/>
                <a:gd name="connsiteY1570" fmla="*/ 574392 h 629157"/>
                <a:gd name="connsiteX1571" fmla="*/ 882679 w 949455"/>
                <a:gd name="connsiteY1571" fmla="*/ 566385 h 629157"/>
                <a:gd name="connsiteX1572" fmla="*/ 882107 w 949455"/>
                <a:gd name="connsiteY1572" fmla="*/ 563525 h 629157"/>
                <a:gd name="connsiteX1573" fmla="*/ 883251 w 949455"/>
                <a:gd name="connsiteY1573" fmla="*/ 560665 h 629157"/>
                <a:gd name="connsiteX1574" fmla="*/ 886111 w 949455"/>
                <a:gd name="connsiteY1574" fmla="*/ 555517 h 629157"/>
                <a:gd name="connsiteX1575" fmla="*/ 886683 w 949455"/>
                <a:gd name="connsiteY1575" fmla="*/ 550941 h 629157"/>
                <a:gd name="connsiteX1576" fmla="*/ 890687 w 949455"/>
                <a:gd name="connsiteY1576" fmla="*/ 524631 h 629157"/>
                <a:gd name="connsiteX1577" fmla="*/ 894690 w 949455"/>
                <a:gd name="connsiteY1577" fmla="*/ 498321 h 629157"/>
                <a:gd name="connsiteX1578" fmla="*/ 898694 w 949455"/>
                <a:gd name="connsiteY1578" fmla="*/ 472011 h 629157"/>
                <a:gd name="connsiteX1579" fmla="*/ 902698 w 949455"/>
                <a:gd name="connsiteY1579" fmla="*/ 445701 h 629157"/>
                <a:gd name="connsiteX1580" fmla="*/ 906702 w 949455"/>
                <a:gd name="connsiteY1580" fmla="*/ 419390 h 629157"/>
                <a:gd name="connsiteX1581" fmla="*/ 910705 w 949455"/>
                <a:gd name="connsiteY1581" fmla="*/ 393080 h 629157"/>
                <a:gd name="connsiteX1582" fmla="*/ 914709 w 949455"/>
                <a:gd name="connsiteY1582" fmla="*/ 366770 h 629157"/>
                <a:gd name="connsiteX1583" fmla="*/ 918713 w 949455"/>
                <a:gd name="connsiteY1583" fmla="*/ 340460 h 629157"/>
                <a:gd name="connsiteX1584" fmla="*/ 922717 w 949455"/>
                <a:gd name="connsiteY1584" fmla="*/ 314149 h 629157"/>
                <a:gd name="connsiteX1585" fmla="*/ 926720 w 949455"/>
                <a:gd name="connsiteY1585" fmla="*/ 287839 h 629157"/>
                <a:gd name="connsiteX1586" fmla="*/ 930724 w 949455"/>
                <a:gd name="connsiteY1586" fmla="*/ 261529 h 629157"/>
                <a:gd name="connsiteX1587" fmla="*/ 934728 w 949455"/>
                <a:gd name="connsiteY1587" fmla="*/ 235791 h 629157"/>
                <a:gd name="connsiteX1588" fmla="*/ 938731 w 949455"/>
                <a:gd name="connsiteY1588" fmla="*/ 210053 h 629157"/>
                <a:gd name="connsiteX1589" fmla="*/ 942735 w 949455"/>
                <a:gd name="connsiteY1589" fmla="*/ 183742 h 629157"/>
                <a:gd name="connsiteX1590" fmla="*/ 946739 w 949455"/>
                <a:gd name="connsiteY1590" fmla="*/ 158004 h 629157"/>
                <a:gd name="connsiteX1591" fmla="*/ 950743 w 949455"/>
                <a:gd name="connsiteY1591" fmla="*/ 132266 h 629157"/>
                <a:gd name="connsiteX1592" fmla="*/ 940447 w 949455"/>
                <a:gd name="connsiteY1592" fmla="*/ 132266 h 629157"/>
                <a:gd name="connsiteX1593" fmla="*/ 234075 w 949455"/>
                <a:gd name="connsiteY1593" fmla="*/ 2431 h 629157"/>
                <a:gd name="connsiteX1594" fmla="*/ 227211 w 949455"/>
                <a:gd name="connsiteY1594" fmla="*/ 1287 h 629157"/>
                <a:gd name="connsiteX1595" fmla="*/ 227211 w 949455"/>
                <a:gd name="connsiteY1595" fmla="*/ 1859 h 629157"/>
                <a:gd name="connsiteX1596" fmla="*/ 226639 w 949455"/>
                <a:gd name="connsiteY1596" fmla="*/ 4718 h 629157"/>
                <a:gd name="connsiteX1597" fmla="*/ 232359 w 949455"/>
                <a:gd name="connsiteY1597" fmla="*/ 3574 h 629157"/>
                <a:gd name="connsiteX1598" fmla="*/ 234075 w 949455"/>
                <a:gd name="connsiteY1598" fmla="*/ 2431 h 629157"/>
                <a:gd name="connsiteX1599" fmla="*/ 204333 w 949455"/>
                <a:gd name="connsiteY1599" fmla="*/ 52763 h 629157"/>
                <a:gd name="connsiteX1600" fmla="*/ 204905 w 949455"/>
                <a:gd name="connsiteY1600" fmla="*/ 52191 h 629157"/>
                <a:gd name="connsiteX1601" fmla="*/ 204905 w 949455"/>
                <a:gd name="connsiteY1601" fmla="*/ 51047 h 629157"/>
                <a:gd name="connsiteX1602" fmla="*/ 203761 w 949455"/>
                <a:gd name="connsiteY1602" fmla="*/ 50475 h 629157"/>
                <a:gd name="connsiteX1603" fmla="*/ 203761 w 949455"/>
                <a:gd name="connsiteY1603" fmla="*/ 49903 h 629157"/>
                <a:gd name="connsiteX1604" fmla="*/ 204905 w 949455"/>
                <a:gd name="connsiteY1604" fmla="*/ 49903 h 629157"/>
                <a:gd name="connsiteX1605" fmla="*/ 206049 w 949455"/>
                <a:gd name="connsiteY1605" fmla="*/ 51047 h 629157"/>
                <a:gd name="connsiteX1606" fmla="*/ 206621 w 949455"/>
                <a:gd name="connsiteY1606" fmla="*/ 51047 h 629157"/>
                <a:gd name="connsiteX1607" fmla="*/ 207193 w 949455"/>
                <a:gd name="connsiteY1607" fmla="*/ 50475 h 629157"/>
                <a:gd name="connsiteX1608" fmla="*/ 207193 w 949455"/>
                <a:gd name="connsiteY1608" fmla="*/ 49903 h 629157"/>
                <a:gd name="connsiteX1609" fmla="*/ 206621 w 949455"/>
                <a:gd name="connsiteY1609" fmla="*/ 49331 h 629157"/>
                <a:gd name="connsiteX1610" fmla="*/ 206049 w 949455"/>
                <a:gd name="connsiteY1610" fmla="*/ 49331 h 629157"/>
                <a:gd name="connsiteX1611" fmla="*/ 204905 w 949455"/>
                <a:gd name="connsiteY1611" fmla="*/ 49903 h 629157"/>
                <a:gd name="connsiteX1612" fmla="*/ 204333 w 949455"/>
                <a:gd name="connsiteY1612" fmla="*/ 49903 h 629157"/>
                <a:gd name="connsiteX1613" fmla="*/ 203189 w 949455"/>
                <a:gd name="connsiteY1613" fmla="*/ 48759 h 629157"/>
                <a:gd name="connsiteX1614" fmla="*/ 203189 w 949455"/>
                <a:gd name="connsiteY1614" fmla="*/ 48187 h 629157"/>
                <a:gd name="connsiteX1615" fmla="*/ 202617 w 949455"/>
                <a:gd name="connsiteY1615" fmla="*/ 47044 h 629157"/>
                <a:gd name="connsiteX1616" fmla="*/ 200901 w 949455"/>
                <a:gd name="connsiteY1616" fmla="*/ 46472 h 629157"/>
                <a:gd name="connsiteX1617" fmla="*/ 199757 w 949455"/>
                <a:gd name="connsiteY1617" fmla="*/ 47044 h 629157"/>
                <a:gd name="connsiteX1618" fmla="*/ 199757 w 949455"/>
                <a:gd name="connsiteY1618" fmla="*/ 48187 h 629157"/>
                <a:gd name="connsiteX1619" fmla="*/ 204333 w 949455"/>
                <a:gd name="connsiteY1619" fmla="*/ 52763 h 629157"/>
                <a:gd name="connsiteX1620" fmla="*/ 265533 w 949455"/>
                <a:gd name="connsiteY1620" fmla="*/ 87653 h 629157"/>
                <a:gd name="connsiteX1621" fmla="*/ 267821 w 949455"/>
                <a:gd name="connsiteY1621" fmla="*/ 88225 h 629157"/>
                <a:gd name="connsiteX1622" fmla="*/ 270680 w 949455"/>
                <a:gd name="connsiteY1622" fmla="*/ 87653 h 629157"/>
                <a:gd name="connsiteX1623" fmla="*/ 271824 w 949455"/>
                <a:gd name="connsiteY1623" fmla="*/ 87653 h 629157"/>
                <a:gd name="connsiteX1624" fmla="*/ 272968 w 949455"/>
                <a:gd name="connsiteY1624" fmla="*/ 88797 h 629157"/>
                <a:gd name="connsiteX1625" fmla="*/ 273540 w 949455"/>
                <a:gd name="connsiteY1625" fmla="*/ 88797 h 629157"/>
                <a:gd name="connsiteX1626" fmla="*/ 273540 w 949455"/>
                <a:gd name="connsiteY1626" fmla="*/ 87653 h 629157"/>
                <a:gd name="connsiteX1627" fmla="*/ 273540 w 949455"/>
                <a:gd name="connsiteY1627" fmla="*/ 85937 h 629157"/>
                <a:gd name="connsiteX1628" fmla="*/ 268965 w 949455"/>
                <a:gd name="connsiteY1628" fmla="*/ 81361 h 629157"/>
                <a:gd name="connsiteX1629" fmla="*/ 267821 w 949455"/>
                <a:gd name="connsiteY1629" fmla="*/ 78501 h 629157"/>
                <a:gd name="connsiteX1630" fmla="*/ 266677 w 949455"/>
                <a:gd name="connsiteY1630" fmla="*/ 77929 h 629157"/>
                <a:gd name="connsiteX1631" fmla="*/ 266105 w 949455"/>
                <a:gd name="connsiteY1631" fmla="*/ 79073 h 629157"/>
                <a:gd name="connsiteX1632" fmla="*/ 265533 w 949455"/>
                <a:gd name="connsiteY1632" fmla="*/ 80789 h 629157"/>
                <a:gd name="connsiteX1633" fmla="*/ 265533 w 949455"/>
                <a:gd name="connsiteY1633" fmla="*/ 81361 h 629157"/>
                <a:gd name="connsiteX1634" fmla="*/ 264389 w 949455"/>
                <a:gd name="connsiteY1634" fmla="*/ 85365 h 629157"/>
                <a:gd name="connsiteX1635" fmla="*/ 265533 w 949455"/>
                <a:gd name="connsiteY1635" fmla="*/ 87653 h 629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</a:cxnLst>
              <a:rect l="l" t="t" r="r" b="b"/>
              <a:pathLst>
                <a:path w="949455" h="629157">
                  <a:moveTo>
                    <a:pt x="247230" y="84793"/>
                  </a:moveTo>
                  <a:lnTo>
                    <a:pt x="243226" y="83649"/>
                  </a:lnTo>
                  <a:lnTo>
                    <a:pt x="242082" y="84221"/>
                  </a:lnTo>
                  <a:lnTo>
                    <a:pt x="240938" y="84793"/>
                  </a:lnTo>
                  <a:lnTo>
                    <a:pt x="240938" y="85365"/>
                  </a:lnTo>
                  <a:lnTo>
                    <a:pt x="242082" y="86509"/>
                  </a:lnTo>
                  <a:lnTo>
                    <a:pt x="242082" y="87081"/>
                  </a:lnTo>
                  <a:lnTo>
                    <a:pt x="242654" y="87653"/>
                  </a:lnTo>
                  <a:lnTo>
                    <a:pt x="242654" y="88797"/>
                  </a:lnTo>
                  <a:lnTo>
                    <a:pt x="242082" y="91085"/>
                  </a:lnTo>
                  <a:lnTo>
                    <a:pt x="242654" y="91085"/>
                  </a:lnTo>
                  <a:lnTo>
                    <a:pt x="242654" y="91085"/>
                  </a:lnTo>
                  <a:lnTo>
                    <a:pt x="243226" y="90513"/>
                  </a:lnTo>
                  <a:lnTo>
                    <a:pt x="244942" y="89369"/>
                  </a:lnTo>
                  <a:lnTo>
                    <a:pt x="246658" y="87653"/>
                  </a:lnTo>
                  <a:lnTo>
                    <a:pt x="246658" y="87081"/>
                  </a:lnTo>
                  <a:lnTo>
                    <a:pt x="246658" y="87081"/>
                  </a:lnTo>
                  <a:lnTo>
                    <a:pt x="246086" y="86509"/>
                  </a:lnTo>
                  <a:lnTo>
                    <a:pt x="247230" y="84793"/>
                  </a:lnTo>
                  <a:lnTo>
                    <a:pt x="247230" y="84793"/>
                  </a:lnTo>
                  <a:close/>
                  <a:moveTo>
                    <a:pt x="239223" y="101380"/>
                  </a:moveTo>
                  <a:lnTo>
                    <a:pt x="241510" y="100236"/>
                  </a:lnTo>
                  <a:lnTo>
                    <a:pt x="242654" y="97948"/>
                  </a:lnTo>
                  <a:lnTo>
                    <a:pt x="242654" y="95088"/>
                  </a:lnTo>
                  <a:lnTo>
                    <a:pt x="241510" y="92228"/>
                  </a:lnTo>
                  <a:lnTo>
                    <a:pt x="239223" y="93944"/>
                  </a:lnTo>
                  <a:lnTo>
                    <a:pt x="238079" y="93372"/>
                  </a:lnTo>
                  <a:lnTo>
                    <a:pt x="237507" y="91085"/>
                  </a:lnTo>
                  <a:lnTo>
                    <a:pt x="237507" y="88225"/>
                  </a:lnTo>
                  <a:lnTo>
                    <a:pt x="239223" y="83077"/>
                  </a:lnTo>
                  <a:lnTo>
                    <a:pt x="239795" y="80217"/>
                  </a:lnTo>
                  <a:lnTo>
                    <a:pt x="238651" y="75642"/>
                  </a:lnTo>
                  <a:lnTo>
                    <a:pt x="237507" y="75642"/>
                  </a:lnTo>
                  <a:lnTo>
                    <a:pt x="234075" y="77929"/>
                  </a:lnTo>
                  <a:lnTo>
                    <a:pt x="233503" y="79073"/>
                  </a:lnTo>
                  <a:lnTo>
                    <a:pt x="232931" y="80217"/>
                  </a:lnTo>
                  <a:lnTo>
                    <a:pt x="232931" y="81933"/>
                  </a:lnTo>
                  <a:lnTo>
                    <a:pt x="233503" y="83649"/>
                  </a:lnTo>
                  <a:lnTo>
                    <a:pt x="231787" y="84221"/>
                  </a:lnTo>
                  <a:lnTo>
                    <a:pt x="230071" y="85937"/>
                  </a:lnTo>
                  <a:lnTo>
                    <a:pt x="228927" y="88797"/>
                  </a:lnTo>
                  <a:lnTo>
                    <a:pt x="228927" y="91656"/>
                  </a:lnTo>
                  <a:lnTo>
                    <a:pt x="230643" y="93372"/>
                  </a:lnTo>
                  <a:lnTo>
                    <a:pt x="233503" y="94516"/>
                  </a:lnTo>
                  <a:lnTo>
                    <a:pt x="235219" y="95660"/>
                  </a:lnTo>
                  <a:lnTo>
                    <a:pt x="234075" y="98520"/>
                  </a:lnTo>
                  <a:lnTo>
                    <a:pt x="239223" y="101380"/>
                  </a:lnTo>
                  <a:close/>
                  <a:moveTo>
                    <a:pt x="228355" y="57339"/>
                  </a:moveTo>
                  <a:lnTo>
                    <a:pt x="227211" y="57911"/>
                  </a:lnTo>
                  <a:lnTo>
                    <a:pt x="223780" y="60199"/>
                  </a:lnTo>
                  <a:lnTo>
                    <a:pt x="222636" y="60771"/>
                  </a:lnTo>
                  <a:lnTo>
                    <a:pt x="222064" y="62486"/>
                  </a:lnTo>
                  <a:lnTo>
                    <a:pt x="222064" y="63630"/>
                  </a:lnTo>
                  <a:lnTo>
                    <a:pt x="223208" y="65918"/>
                  </a:lnTo>
                  <a:lnTo>
                    <a:pt x="224352" y="67634"/>
                  </a:lnTo>
                  <a:lnTo>
                    <a:pt x="225496" y="66490"/>
                  </a:lnTo>
                  <a:lnTo>
                    <a:pt x="226639" y="64202"/>
                  </a:lnTo>
                  <a:lnTo>
                    <a:pt x="227211" y="61915"/>
                  </a:lnTo>
                  <a:lnTo>
                    <a:pt x="227783" y="61343"/>
                  </a:lnTo>
                  <a:lnTo>
                    <a:pt x="228927" y="62486"/>
                  </a:lnTo>
                  <a:lnTo>
                    <a:pt x="230643" y="64774"/>
                  </a:lnTo>
                  <a:lnTo>
                    <a:pt x="231215" y="66490"/>
                  </a:lnTo>
                  <a:lnTo>
                    <a:pt x="231215" y="68206"/>
                  </a:lnTo>
                  <a:lnTo>
                    <a:pt x="231787" y="69922"/>
                  </a:lnTo>
                  <a:lnTo>
                    <a:pt x="233503" y="71066"/>
                  </a:lnTo>
                  <a:lnTo>
                    <a:pt x="236935" y="71638"/>
                  </a:lnTo>
                  <a:lnTo>
                    <a:pt x="238651" y="71638"/>
                  </a:lnTo>
                  <a:lnTo>
                    <a:pt x="240366" y="70494"/>
                  </a:lnTo>
                  <a:lnTo>
                    <a:pt x="236363" y="60199"/>
                  </a:lnTo>
                  <a:lnTo>
                    <a:pt x="236935" y="59055"/>
                  </a:lnTo>
                  <a:lnTo>
                    <a:pt x="236935" y="57911"/>
                  </a:lnTo>
                  <a:lnTo>
                    <a:pt x="236935" y="56767"/>
                  </a:lnTo>
                  <a:lnTo>
                    <a:pt x="236935" y="55051"/>
                  </a:lnTo>
                  <a:lnTo>
                    <a:pt x="237507" y="53907"/>
                  </a:lnTo>
                  <a:lnTo>
                    <a:pt x="238651" y="53907"/>
                  </a:lnTo>
                  <a:lnTo>
                    <a:pt x="239795" y="55051"/>
                  </a:lnTo>
                  <a:lnTo>
                    <a:pt x="239795" y="56195"/>
                  </a:lnTo>
                  <a:lnTo>
                    <a:pt x="239795" y="57911"/>
                  </a:lnTo>
                  <a:lnTo>
                    <a:pt x="240366" y="62486"/>
                  </a:lnTo>
                  <a:lnTo>
                    <a:pt x="242082" y="67634"/>
                  </a:lnTo>
                  <a:lnTo>
                    <a:pt x="243226" y="69350"/>
                  </a:lnTo>
                  <a:lnTo>
                    <a:pt x="244370" y="69922"/>
                  </a:lnTo>
                  <a:lnTo>
                    <a:pt x="246086" y="69922"/>
                  </a:lnTo>
                  <a:lnTo>
                    <a:pt x="246658" y="68778"/>
                  </a:lnTo>
                  <a:lnTo>
                    <a:pt x="247230" y="67634"/>
                  </a:lnTo>
                  <a:lnTo>
                    <a:pt x="247802" y="66490"/>
                  </a:lnTo>
                  <a:lnTo>
                    <a:pt x="253522" y="64202"/>
                  </a:lnTo>
                  <a:lnTo>
                    <a:pt x="254666" y="63630"/>
                  </a:lnTo>
                  <a:lnTo>
                    <a:pt x="255809" y="62486"/>
                  </a:lnTo>
                  <a:lnTo>
                    <a:pt x="243798" y="52191"/>
                  </a:lnTo>
                  <a:lnTo>
                    <a:pt x="239223" y="50475"/>
                  </a:lnTo>
                  <a:lnTo>
                    <a:pt x="236363" y="49903"/>
                  </a:lnTo>
                  <a:lnTo>
                    <a:pt x="235219" y="49903"/>
                  </a:lnTo>
                  <a:lnTo>
                    <a:pt x="227783" y="55051"/>
                  </a:lnTo>
                  <a:lnTo>
                    <a:pt x="228355" y="57339"/>
                  </a:lnTo>
                  <a:close/>
                  <a:moveTo>
                    <a:pt x="238079" y="162580"/>
                  </a:moveTo>
                  <a:lnTo>
                    <a:pt x="238079" y="164868"/>
                  </a:lnTo>
                  <a:lnTo>
                    <a:pt x="239223" y="168299"/>
                  </a:lnTo>
                  <a:lnTo>
                    <a:pt x="240938" y="171159"/>
                  </a:lnTo>
                  <a:lnTo>
                    <a:pt x="243226" y="171731"/>
                  </a:lnTo>
                  <a:lnTo>
                    <a:pt x="244942" y="169443"/>
                  </a:lnTo>
                  <a:lnTo>
                    <a:pt x="245514" y="165440"/>
                  </a:lnTo>
                  <a:lnTo>
                    <a:pt x="244942" y="161436"/>
                  </a:lnTo>
                  <a:lnTo>
                    <a:pt x="243798" y="156860"/>
                  </a:lnTo>
                  <a:lnTo>
                    <a:pt x="243226" y="155716"/>
                  </a:lnTo>
                  <a:lnTo>
                    <a:pt x="242082" y="155716"/>
                  </a:lnTo>
                  <a:lnTo>
                    <a:pt x="240366" y="156288"/>
                  </a:lnTo>
                  <a:lnTo>
                    <a:pt x="242082" y="159148"/>
                  </a:lnTo>
                  <a:lnTo>
                    <a:pt x="242654" y="162580"/>
                  </a:lnTo>
                  <a:lnTo>
                    <a:pt x="242082" y="164868"/>
                  </a:lnTo>
                  <a:lnTo>
                    <a:pt x="240366" y="164868"/>
                  </a:lnTo>
                  <a:lnTo>
                    <a:pt x="240366" y="163724"/>
                  </a:lnTo>
                  <a:lnTo>
                    <a:pt x="240938" y="160292"/>
                  </a:lnTo>
                  <a:lnTo>
                    <a:pt x="240366" y="159148"/>
                  </a:lnTo>
                  <a:lnTo>
                    <a:pt x="239223" y="159148"/>
                  </a:lnTo>
                  <a:lnTo>
                    <a:pt x="238651" y="160292"/>
                  </a:lnTo>
                  <a:lnTo>
                    <a:pt x="238079" y="162580"/>
                  </a:lnTo>
                  <a:close/>
                  <a:moveTo>
                    <a:pt x="239795" y="43040"/>
                  </a:moveTo>
                  <a:lnTo>
                    <a:pt x="239795" y="43040"/>
                  </a:lnTo>
                  <a:lnTo>
                    <a:pt x="239795" y="44184"/>
                  </a:lnTo>
                  <a:lnTo>
                    <a:pt x="240366" y="44756"/>
                  </a:lnTo>
                  <a:lnTo>
                    <a:pt x="239795" y="44756"/>
                  </a:lnTo>
                  <a:lnTo>
                    <a:pt x="240366" y="45328"/>
                  </a:lnTo>
                  <a:lnTo>
                    <a:pt x="240938" y="45900"/>
                  </a:lnTo>
                  <a:lnTo>
                    <a:pt x="240938" y="45900"/>
                  </a:lnTo>
                  <a:lnTo>
                    <a:pt x="240938" y="45328"/>
                  </a:lnTo>
                  <a:lnTo>
                    <a:pt x="241510" y="45328"/>
                  </a:lnTo>
                  <a:lnTo>
                    <a:pt x="242082" y="45900"/>
                  </a:lnTo>
                  <a:lnTo>
                    <a:pt x="243226" y="46472"/>
                  </a:lnTo>
                  <a:lnTo>
                    <a:pt x="242082" y="44184"/>
                  </a:lnTo>
                  <a:lnTo>
                    <a:pt x="241510" y="44184"/>
                  </a:lnTo>
                  <a:lnTo>
                    <a:pt x="240366" y="43040"/>
                  </a:lnTo>
                  <a:lnTo>
                    <a:pt x="241510" y="42468"/>
                  </a:lnTo>
                  <a:lnTo>
                    <a:pt x="242654" y="42468"/>
                  </a:lnTo>
                  <a:lnTo>
                    <a:pt x="244370" y="43040"/>
                  </a:lnTo>
                  <a:lnTo>
                    <a:pt x="243226" y="41896"/>
                  </a:lnTo>
                  <a:lnTo>
                    <a:pt x="241510" y="41324"/>
                  </a:lnTo>
                  <a:lnTo>
                    <a:pt x="239795" y="41324"/>
                  </a:lnTo>
                  <a:lnTo>
                    <a:pt x="239795" y="43040"/>
                  </a:lnTo>
                  <a:lnTo>
                    <a:pt x="239795" y="43040"/>
                  </a:lnTo>
                  <a:lnTo>
                    <a:pt x="239795" y="43040"/>
                  </a:lnTo>
                  <a:lnTo>
                    <a:pt x="239795" y="43040"/>
                  </a:lnTo>
                  <a:close/>
                  <a:moveTo>
                    <a:pt x="224924" y="73926"/>
                  </a:moveTo>
                  <a:lnTo>
                    <a:pt x="224924" y="75070"/>
                  </a:lnTo>
                  <a:lnTo>
                    <a:pt x="228927" y="77357"/>
                  </a:lnTo>
                  <a:lnTo>
                    <a:pt x="230071" y="76785"/>
                  </a:lnTo>
                  <a:lnTo>
                    <a:pt x="230071" y="75642"/>
                  </a:lnTo>
                  <a:lnTo>
                    <a:pt x="230643" y="75070"/>
                  </a:lnTo>
                  <a:lnTo>
                    <a:pt x="231215" y="74498"/>
                  </a:lnTo>
                  <a:lnTo>
                    <a:pt x="231787" y="74498"/>
                  </a:lnTo>
                  <a:lnTo>
                    <a:pt x="232359" y="74498"/>
                  </a:lnTo>
                  <a:lnTo>
                    <a:pt x="232931" y="74498"/>
                  </a:lnTo>
                  <a:lnTo>
                    <a:pt x="233503" y="74498"/>
                  </a:lnTo>
                  <a:lnTo>
                    <a:pt x="234075" y="73926"/>
                  </a:lnTo>
                  <a:lnTo>
                    <a:pt x="234647" y="72782"/>
                  </a:lnTo>
                  <a:lnTo>
                    <a:pt x="234647" y="71638"/>
                  </a:lnTo>
                  <a:lnTo>
                    <a:pt x="233503" y="71638"/>
                  </a:lnTo>
                  <a:lnTo>
                    <a:pt x="232359" y="71638"/>
                  </a:lnTo>
                  <a:lnTo>
                    <a:pt x="231787" y="71638"/>
                  </a:lnTo>
                  <a:lnTo>
                    <a:pt x="231787" y="72210"/>
                  </a:lnTo>
                  <a:lnTo>
                    <a:pt x="231215" y="72210"/>
                  </a:lnTo>
                  <a:lnTo>
                    <a:pt x="231215" y="71638"/>
                  </a:lnTo>
                  <a:lnTo>
                    <a:pt x="231215" y="71066"/>
                  </a:lnTo>
                  <a:lnTo>
                    <a:pt x="231215" y="70494"/>
                  </a:lnTo>
                  <a:lnTo>
                    <a:pt x="228927" y="69350"/>
                  </a:lnTo>
                  <a:lnTo>
                    <a:pt x="227783" y="68206"/>
                  </a:lnTo>
                  <a:lnTo>
                    <a:pt x="223208" y="68778"/>
                  </a:lnTo>
                  <a:lnTo>
                    <a:pt x="222064" y="68778"/>
                  </a:lnTo>
                  <a:lnTo>
                    <a:pt x="222064" y="69350"/>
                  </a:lnTo>
                  <a:lnTo>
                    <a:pt x="222636" y="69922"/>
                  </a:lnTo>
                  <a:lnTo>
                    <a:pt x="223780" y="70494"/>
                  </a:lnTo>
                  <a:lnTo>
                    <a:pt x="224352" y="71066"/>
                  </a:lnTo>
                  <a:lnTo>
                    <a:pt x="225496" y="73354"/>
                  </a:lnTo>
                  <a:lnTo>
                    <a:pt x="224924" y="73926"/>
                  </a:lnTo>
                  <a:lnTo>
                    <a:pt x="224924" y="73926"/>
                  </a:lnTo>
                  <a:close/>
                  <a:moveTo>
                    <a:pt x="266677" y="109387"/>
                  </a:moveTo>
                  <a:lnTo>
                    <a:pt x="265533" y="109387"/>
                  </a:lnTo>
                  <a:lnTo>
                    <a:pt x="263817" y="110531"/>
                  </a:lnTo>
                  <a:lnTo>
                    <a:pt x="262101" y="111103"/>
                  </a:lnTo>
                  <a:lnTo>
                    <a:pt x="259241" y="110531"/>
                  </a:lnTo>
                  <a:lnTo>
                    <a:pt x="256953" y="113963"/>
                  </a:lnTo>
                  <a:lnTo>
                    <a:pt x="243226" y="130550"/>
                  </a:lnTo>
                  <a:lnTo>
                    <a:pt x="242082" y="133410"/>
                  </a:lnTo>
                  <a:lnTo>
                    <a:pt x="242654" y="137413"/>
                  </a:lnTo>
                  <a:lnTo>
                    <a:pt x="243226" y="138557"/>
                  </a:lnTo>
                  <a:lnTo>
                    <a:pt x="244370" y="139701"/>
                  </a:lnTo>
                  <a:lnTo>
                    <a:pt x="246086" y="140845"/>
                  </a:lnTo>
                  <a:lnTo>
                    <a:pt x="247230" y="141417"/>
                  </a:lnTo>
                  <a:lnTo>
                    <a:pt x="247802" y="142561"/>
                  </a:lnTo>
                  <a:lnTo>
                    <a:pt x="249518" y="148281"/>
                  </a:lnTo>
                  <a:lnTo>
                    <a:pt x="252950" y="147137"/>
                  </a:lnTo>
                  <a:lnTo>
                    <a:pt x="255809" y="147137"/>
                  </a:lnTo>
                  <a:lnTo>
                    <a:pt x="257525" y="148853"/>
                  </a:lnTo>
                  <a:lnTo>
                    <a:pt x="257525" y="152856"/>
                  </a:lnTo>
                  <a:lnTo>
                    <a:pt x="254094" y="161436"/>
                  </a:lnTo>
                  <a:lnTo>
                    <a:pt x="254094" y="164296"/>
                  </a:lnTo>
                  <a:lnTo>
                    <a:pt x="255809" y="167727"/>
                  </a:lnTo>
                  <a:lnTo>
                    <a:pt x="255237" y="170587"/>
                  </a:lnTo>
                  <a:lnTo>
                    <a:pt x="256381" y="174019"/>
                  </a:lnTo>
                  <a:lnTo>
                    <a:pt x="258097" y="177451"/>
                  </a:lnTo>
                  <a:lnTo>
                    <a:pt x="259241" y="179167"/>
                  </a:lnTo>
                  <a:lnTo>
                    <a:pt x="259813" y="180882"/>
                  </a:lnTo>
                  <a:lnTo>
                    <a:pt x="260957" y="182026"/>
                  </a:lnTo>
                  <a:lnTo>
                    <a:pt x="262673" y="182598"/>
                  </a:lnTo>
                  <a:lnTo>
                    <a:pt x="264389" y="182026"/>
                  </a:lnTo>
                  <a:lnTo>
                    <a:pt x="267249" y="180311"/>
                  </a:lnTo>
                  <a:lnTo>
                    <a:pt x="268965" y="180311"/>
                  </a:lnTo>
                  <a:lnTo>
                    <a:pt x="270680" y="182026"/>
                  </a:lnTo>
                  <a:lnTo>
                    <a:pt x="271252" y="185458"/>
                  </a:lnTo>
                  <a:lnTo>
                    <a:pt x="271252" y="189462"/>
                  </a:lnTo>
                  <a:lnTo>
                    <a:pt x="270680" y="192894"/>
                  </a:lnTo>
                  <a:lnTo>
                    <a:pt x="271252" y="194038"/>
                  </a:lnTo>
                  <a:lnTo>
                    <a:pt x="272968" y="194038"/>
                  </a:lnTo>
                  <a:lnTo>
                    <a:pt x="275828" y="193466"/>
                  </a:lnTo>
                  <a:lnTo>
                    <a:pt x="276400" y="194038"/>
                  </a:lnTo>
                  <a:lnTo>
                    <a:pt x="276400" y="195181"/>
                  </a:lnTo>
                  <a:lnTo>
                    <a:pt x="276400" y="196325"/>
                  </a:lnTo>
                  <a:lnTo>
                    <a:pt x="276972" y="196325"/>
                  </a:lnTo>
                  <a:lnTo>
                    <a:pt x="277544" y="195753"/>
                  </a:lnTo>
                  <a:lnTo>
                    <a:pt x="278116" y="194610"/>
                  </a:lnTo>
                  <a:lnTo>
                    <a:pt x="278688" y="194038"/>
                  </a:lnTo>
                  <a:lnTo>
                    <a:pt x="281548" y="190606"/>
                  </a:lnTo>
                  <a:lnTo>
                    <a:pt x="282120" y="190034"/>
                  </a:lnTo>
                  <a:lnTo>
                    <a:pt x="282692" y="189462"/>
                  </a:lnTo>
                  <a:lnTo>
                    <a:pt x="282692" y="187746"/>
                  </a:lnTo>
                  <a:lnTo>
                    <a:pt x="282120" y="184886"/>
                  </a:lnTo>
                  <a:lnTo>
                    <a:pt x="282120" y="180882"/>
                  </a:lnTo>
                  <a:lnTo>
                    <a:pt x="280976" y="178023"/>
                  </a:lnTo>
                  <a:lnTo>
                    <a:pt x="272396" y="170015"/>
                  </a:lnTo>
                  <a:lnTo>
                    <a:pt x="270680" y="167727"/>
                  </a:lnTo>
                  <a:lnTo>
                    <a:pt x="268965" y="164868"/>
                  </a:lnTo>
                  <a:lnTo>
                    <a:pt x="266677" y="162580"/>
                  </a:lnTo>
                  <a:lnTo>
                    <a:pt x="264961" y="164296"/>
                  </a:lnTo>
                  <a:lnTo>
                    <a:pt x="264389" y="168299"/>
                  </a:lnTo>
                  <a:lnTo>
                    <a:pt x="264961" y="171159"/>
                  </a:lnTo>
                  <a:lnTo>
                    <a:pt x="262673" y="174591"/>
                  </a:lnTo>
                  <a:lnTo>
                    <a:pt x="260957" y="175163"/>
                  </a:lnTo>
                  <a:lnTo>
                    <a:pt x="259813" y="172875"/>
                  </a:lnTo>
                  <a:lnTo>
                    <a:pt x="260385" y="164868"/>
                  </a:lnTo>
                  <a:lnTo>
                    <a:pt x="261529" y="155716"/>
                  </a:lnTo>
                  <a:lnTo>
                    <a:pt x="261529" y="148281"/>
                  </a:lnTo>
                  <a:lnTo>
                    <a:pt x="260957" y="144277"/>
                  </a:lnTo>
                  <a:lnTo>
                    <a:pt x="259813" y="141417"/>
                  </a:lnTo>
                  <a:lnTo>
                    <a:pt x="257525" y="139701"/>
                  </a:lnTo>
                  <a:lnTo>
                    <a:pt x="256381" y="139129"/>
                  </a:lnTo>
                  <a:lnTo>
                    <a:pt x="254094" y="136841"/>
                  </a:lnTo>
                  <a:lnTo>
                    <a:pt x="252378" y="136269"/>
                  </a:lnTo>
                  <a:lnTo>
                    <a:pt x="248374" y="136269"/>
                  </a:lnTo>
                  <a:lnTo>
                    <a:pt x="246658" y="135698"/>
                  </a:lnTo>
                  <a:lnTo>
                    <a:pt x="245514" y="133410"/>
                  </a:lnTo>
                  <a:lnTo>
                    <a:pt x="252950" y="133410"/>
                  </a:lnTo>
                  <a:lnTo>
                    <a:pt x="254666" y="132266"/>
                  </a:lnTo>
                  <a:lnTo>
                    <a:pt x="255237" y="130550"/>
                  </a:lnTo>
                  <a:lnTo>
                    <a:pt x="255809" y="127690"/>
                  </a:lnTo>
                  <a:lnTo>
                    <a:pt x="256953" y="126546"/>
                  </a:lnTo>
                  <a:lnTo>
                    <a:pt x="258097" y="130550"/>
                  </a:lnTo>
                  <a:lnTo>
                    <a:pt x="259241" y="128262"/>
                  </a:lnTo>
                  <a:lnTo>
                    <a:pt x="260957" y="125974"/>
                  </a:lnTo>
                  <a:lnTo>
                    <a:pt x="263245" y="124830"/>
                  </a:lnTo>
                  <a:lnTo>
                    <a:pt x="264961" y="127118"/>
                  </a:lnTo>
                  <a:lnTo>
                    <a:pt x="266105" y="129406"/>
                  </a:lnTo>
                  <a:lnTo>
                    <a:pt x="267821" y="130550"/>
                  </a:lnTo>
                  <a:lnTo>
                    <a:pt x="269537" y="130550"/>
                  </a:lnTo>
                  <a:lnTo>
                    <a:pt x="271252" y="129406"/>
                  </a:lnTo>
                  <a:lnTo>
                    <a:pt x="272396" y="124830"/>
                  </a:lnTo>
                  <a:lnTo>
                    <a:pt x="266105" y="117395"/>
                  </a:lnTo>
                  <a:lnTo>
                    <a:pt x="266677" y="113963"/>
                  </a:lnTo>
                  <a:lnTo>
                    <a:pt x="266105" y="113391"/>
                  </a:lnTo>
                  <a:lnTo>
                    <a:pt x="266105" y="112819"/>
                  </a:lnTo>
                  <a:lnTo>
                    <a:pt x="266105" y="111675"/>
                  </a:lnTo>
                  <a:lnTo>
                    <a:pt x="266677" y="109387"/>
                  </a:lnTo>
                  <a:close/>
                  <a:moveTo>
                    <a:pt x="272968" y="59055"/>
                  </a:moveTo>
                  <a:lnTo>
                    <a:pt x="272968" y="59055"/>
                  </a:lnTo>
                  <a:lnTo>
                    <a:pt x="271252" y="58483"/>
                  </a:lnTo>
                  <a:lnTo>
                    <a:pt x="270108" y="57911"/>
                  </a:lnTo>
                  <a:lnTo>
                    <a:pt x="271252" y="59055"/>
                  </a:lnTo>
                  <a:lnTo>
                    <a:pt x="273540" y="61915"/>
                  </a:lnTo>
                  <a:lnTo>
                    <a:pt x="274684" y="61343"/>
                  </a:lnTo>
                  <a:lnTo>
                    <a:pt x="275256" y="59055"/>
                  </a:lnTo>
                  <a:lnTo>
                    <a:pt x="275256" y="57911"/>
                  </a:lnTo>
                  <a:lnTo>
                    <a:pt x="274684" y="57339"/>
                  </a:lnTo>
                  <a:lnTo>
                    <a:pt x="274684" y="57911"/>
                  </a:lnTo>
                  <a:lnTo>
                    <a:pt x="274684" y="59055"/>
                  </a:lnTo>
                  <a:lnTo>
                    <a:pt x="274112" y="59055"/>
                  </a:lnTo>
                  <a:lnTo>
                    <a:pt x="272968" y="59055"/>
                  </a:lnTo>
                  <a:close/>
                  <a:moveTo>
                    <a:pt x="267821" y="58483"/>
                  </a:moveTo>
                  <a:lnTo>
                    <a:pt x="265533" y="52763"/>
                  </a:lnTo>
                  <a:lnTo>
                    <a:pt x="263817" y="51619"/>
                  </a:lnTo>
                  <a:lnTo>
                    <a:pt x="262673" y="53907"/>
                  </a:lnTo>
                  <a:lnTo>
                    <a:pt x="262673" y="55623"/>
                  </a:lnTo>
                  <a:lnTo>
                    <a:pt x="263817" y="57339"/>
                  </a:lnTo>
                  <a:lnTo>
                    <a:pt x="266105" y="61343"/>
                  </a:lnTo>
                  <a:lnTo>
                    <a:pt x="267249" y="64774"/>
                  </a:lnTo>
                  <a:lnTo>
                    <a:pt x="267821" y="65918"/>
                  </a:lnTo>
                  <a:lnTo>
                    <a:pt x="270680" y="68206"/>
                  </a:lnTo>
                  <a:lnTo>
                    <a:pt x="271824" y="69350"/>
                  </a:lnTo>
                  <a:lnTo>
                    <a:pt x="272968" y="69350"/>
                  </a:lnTo>
                  <a:lnTo>
                    <a:pt x="272968" y="67634"/>
                  </a:lnTo>
                  <a:lnTo>
                    <a:pt x="272396" y="65918"/>
                  </a:lnTo>
                  <a:lnTo>
                    <a:pt x="271824" y="64202"/>
                  </a:lnTo>
                  <a:lnTo>
                    <a:pt x="271252" y="63058"/>
                  </a:lnTo>
                  <a:lnTo>
                    <a:pt x="270108" y="61343"/>
                  </a:lnTo>
                  <a:lnTo>
                    <a:pt x="268393" y="59627"/>
                  </a:lnTo>
                  <a:lnTo>
                    <a:pt x="267821" y="58483"/>
                  </a:lnTo>
                  <a:close/>
                  <a:moveTo>
                    <a:pt x="261529" y="71066"/>
                  </a:moveTo>
                  <a:lnTo>
                    <a:pt x="263245" y="73354"/>
                  </a:lnTo>
                  <a:lnTo>
                    <a:pt x="265533" y="74498"/>
                  </a:lnTo>
                  <a:lnTo>
                    <a:pt x="265533" y="73354"/>
                  </a:lnTo>
                  <a:lnTo>
                    <a:pt x="265533" y="72210"/>
                  </a:lnTo>
                  <a:lnTo>
                    <a:pt x="264961" y="71638"/>
                  </a:lnTo>
                  <a:lnTo>
                    <a:pt x="262673" y="71638"/>
                  </a:lnTo>
                  <a:lnTo>
                    <a:pt x="261529" y="71066"/>
                  </a:lnTo>
                  <a:close/>
                  <a:moveTo>
                    <a:pt x="260957" y="76214"/>
                  </a:moveTo>
                  <a:lnTo>
                    <a:pt x="260385" y="74498"/>
                  </a:lnTo>
                  <a:lnTo>
                    <a:pt x="259241" y="73354"/>
                  </a:lnTo>
                  <a:lnTo>
                    <a:pt x="257525" y="73926"/>
                  </a:lnTo>
                  <a:lnTo>
                    <a:pt x="256381" y="75642"/>
                  </a:lnTo>
                  <a:lnTo>
                    <a:pt x="255809" y="77929"/>
                  </a:lnTo>
                  <a:lnTo>
                    <a:pt x="256381" y="83077"/>
                  </a:lnTo>
                  <a:lnTo>
                    <a:pt x="257525" y="84221"/>
                  </a:lnTo>
                  <a:lnTo>
                    <a:pt x="258669" y="84221"/>
                  </a:lnTo>
                  <a:lnTo>
                    <a:pt x="259813" y="84221"/>
                  </a:lnTo>
                  <a:lnTo>
                    <a:pt x="260385" y="83649"/>
                  </a:lnTo>
                  <a:lnTo>
                    <a:pt x="260957" y="81933"/>
                  </a:lnTo>
                  <a:lnTo>
                    <a:pt x="262101" y="80789"/>
                  </a:lnTo>
                  <a:lnTo>
                    <a:pt x="262673" y="80217"/>
                  </a:lnTo>
                  <a:lnTo>
                    <a:pt x="262673" y="79645"/>
                  </a:lnTo>
                  <a:lnTo>
                    <a:pt x="260957" y="77357"/>
                  </a:lnTo>
                  <a:lnTo>
                    <a:pt x="260957" y="76214"/>
                  </a:lnTo>
                  <a:close/>
                  <a:moveTo>
                    <a:pt x="249518" y="280404"/>
                  </a:moveTo>
                  <a:lnTo>
                    <a:pt x="247802" y="280404"/>
                  </a:lnTo>
                  <a:lnTo>
                    <a:pt x="246658" y="282120"/>
                  </a:lnTo>
                  <a:lnTo>
                    <a:pt x="246086" y="284408"/>
                  </a:lnTo>
                  <a:lnTo>
                    <a:pt x="246086" y="286695"/>
                  </a:lnTo>
                  <a:lnTo>
                    <a:pt x="248946" y="285551"/>
                  </a:lnTo>
                  <a:lnTo>
                    <a:pt x="253522" y="282692"/>
                  </a:lnTo>
                  <a:lnTo>
                    <a:pt x="259241" y="281548"/>
                  </a:lnTo>
                  <a:lnTo>
                    <a:pt x="260385" y="281548"/>
                  </a:lnTo>
                  <a:lnTo>
                    <a:pt x="258097" y="279260"/>
                  </a:lnTo>
                  <a:lnTo>
                    <a:pt x="255809" y="277544"/>
                  </a:lnTo>
                  <a:lnTo>
                    <a:pt x="254094" y="275828"/>
                  </a:lnTo>
                  <a:lnTo>
                    <a:pt x="252950" y="272968"/>
                  </a:lnTo>
                  <a:lnTo>
                    <a:pt x="252950" y="271252"/>
                  </a:lnTo>
                  <a:lnTo>
                    <a:pt x="253522" y="267821"/>
                  </a:lnTo>
                  <a:lnTo>
                    <a:pt x="253522" y="266105"/>
                  </a:lnTo>
                  <a:lnTo>
                    <a:pt x="252950" y="264389"/>
                  </a:lnTo>
                  <a:lnTo>
                    <a:pt x="251806" y="263245"/>
                  </a:lnTo>
                  <a:lnTo>
                    <a:pt x="251806" y="262101"/>
                  </a:lnTo>
                  <a:lnTo>
                    <a:pt x="252950" y="259813"/>
                  </a:lnTo>
                  <a:lnTo>
                    <a:pt x="251234" y="260385"/>
                  </a:lnTo>
                  <a:lnTo>
                    <a:pt x="248374" y="262101"/>
                  </a:lnTo>
                  <a:lnTo>
                    <a:pt x="246086" y="264389"/>
                  </a:lnTo>
                  <a:lnTo>
                    <a:pt x="244942" y="266105"/>
                  </a:lnTo>
                  <a:lnTo>
                    <a:pt x="241510" y="278116"/>
                  </a:lnTo>
                  <a:lnTo>
                    <a:pt x="240938" y="279260"/>
                  </a:lnTo>
                  <a:lnTo>
                    <a:pt x="239795" y="280404"/>
                  </a:lnTo>
                  <a:lnTo>
                    <a:pt x="239223" y="281548"/>
                  </a:lnTo>
                  <a:lnTo>
                    <a:pt x="239223" y="283264"/>
                  </a:lnTo>
                  <a:lnTo>
                    <a:pt x="239795" y="284979"/>
                  </a:lnTo>
                  <a:lnTo>
                    <a:pt x="240366" y="286123"/>
                  </a:lnTo>
                  <a:lnTo>
                    <a:pt x="240938" y="286695"/>
                  </a:lnTo>
                  <a:lnTo>
                    <a:pt x="242082" y="286123"/>
                  </a:lnTo>
                  <a:lnTo>
                    <a:pt x="242654" y="284979"/>
                  </a:lnTo>
                  <a:lnTo>
                    <a:pt x="243226" y="283264"/>
                  </a:lnTo>
                  <a:lnTo>
                    <a:pt x="243798" y="279832"/>
                  </a:lnTo>
                  <a:lnTo>
                    <a:pt x="244370" y="278688"/>
                  </a:lnTo>
                  <a:lnTo>
                    <a:pt x="245514" y="278116"/>
                  </a:lnTo>
                  <a:lnTo>
                    <a:pt x="248374" y="277544"/>
                  </a:lnTo>
                  <a:lnTo>
                    <a:pt x="247802" y="276400"/>
                  </a:lnTo>
                  <a:lnTo>
                    <a:pt x="250090" y="276400"/>
                  </a:lnTo>
                  <a:lnTo>
                    <a:pt x="250662" y="277544"/>
                  </a:lnTo>
                  <a:lnTo>
                    <a:pt x="250090" y="279260"/>
                  </a:lnTo>
                  <a:lnTo>
                    <a:pt x="249518" y="280404"/>
                  </a:lnTo>
                  <a:close/>
                  <a:moveTo>
                    <a:pt x="242082" y="240366"/>
                  </a:moveTo>
                  <a:lnTo>
                    <a:pt x="242654" y="241510"/>
                  </a:lnTo>
                  <a:lnTo>
                    <a:pt x="244370" y="241510"/>
                  </a:lnTo>
                  <a:lnTo>
                    <a:pt x="246086" y="242082"/>
                  </a:lnTo>
                  <a:lnTo>
                    <a:pt x="247802" y="246086"/>
                  </a:lnTo>
                  <a:lnTo>
                    <a:pt x="250662" y="247230"/>
                  </a:lnTo>
                  <a:lnTo>
                    <a:pt x="252378" y="245514"/>
                  </a:lnTo>
                  <a:lnTo>
                    <a:pt x="253522" y="244942"/>
                  </a:lnTo>
                  <a:lnTo>
                    <a:pt x="252378" y="244370"/>
                  </a:lnTo>
                  <a:lnTo>
                    <a:pt x="251806" y="243798"/>
                  </a:lnTo>
                  <a:lnTo>
                    <a:pt x="251806" y="242654"/>
                  </a:lnTo>
                  <a:lnTo>
                    <a:pt x="251806" y="241510"/>
                  </a:lnTo>
                  <a:lnTo>
                    <a:pt x="251806" y="240366"/>
                  </a:lnTo>
                  <a:lnTo>
                    <a:pt x="251806" y="239223"/>
                  </a:lnTo>
                  <a:lnTo>
                    <a:pt x="250662" y="237507"/>
                  </a:lnTo>
                  <a:lnTo>
                    <a:pt x="251806" y="237507"/>
                  </a:lnTo>
                  <a:lnTo>
                    <a:pt x="252378" y="236935"/>
                  </a:lnTo>
                  <a:lnTo>
                    <a:pt x="253522" y="235791"/>
                  </a:lnTo>
                  <a:lnTo>
                    <a:pt x="252378" y="234075"/>
                  </a:lnTo>
                  <a:lnTo>
                    <a:pt x="252378" y="231215"/>
                  </a:lnTo>
                  <a:lnTo>
                    <a:pt x="252950" y="225495"/>
                  </a:lnTo>
                  <a:lnTo>
                    <a:pt x="252378" y="224352"/>
                  </a:lnTo>
                  <a:lnTo>
                    <a:pt x="251234" y="223208"/>
                  </a:lnTo>
                  <a:lnTo>
                    <a:pt x="250090" y="222064"/>
                  </a:lnTo>
                  <a:lnTo>
                    <a:pt x="248946" y="221492"/>
                  </a:lnTo>
                  <a:lnTo>
                    <a:pt x="247802" y="221492"/>
                  </a:lnTo>
                  <a:lnTo>
                    <a:pt x="247230" y="222636"/>
                  </a:lnTo>
                  <a:lnTo>
                    <a:pt x="247230" y="224352"/>
                  </a:lnTo>
                  <a:lnTo>
                    <a:pt x="246658" y="226067"/>
                  </a:lnTo>
                  <a:lnTo>
                    <a:pt x="243798" y="228355"/>
                  </a:lnTo>
                  <a:lnTo>
                    <a:pt x="243226" y="229499"/>
                  </a:lnTo>
                  <a:lnTo>
                    <a:pt x="243226" y="231787"/>
                  </a:lnTo>
                  <a:lnTo>
                    <a:pt x="243226" y="233503"/>
                  </a:lnTo>
                  <a:lnTo>
                    <a:pt x="243798" y="235219"/>
                  </a:lnTo>
                  <a:lnTo>
                    <a:pt x="243226" y="236935"/>
                  </a:lnTo>
                  <a:lnTo>
                    <a:pt x="242082" y="240366"/>
                  </a:lnTo>
                  <a:close/>
                  <a:moveTo>
                    <a:pt x="211768" y="306142"/>
                  </a:moveTo>
                  <a:lnTo>
                    <a:pt x="210052" y="306142"/>
                  </a:lnTo>
                  <a:lnTo>
                    <a:pt x="208909" y="307286"/>
                  </a:lnTo>
                  <a:lnTo>
                    <a:pt x="207765" y="309002"/>
                  </a:lnTo>
                  <a:lnTo>
                    <a:pt x="206621" y="309574"/>
                  </a:lnTo>
                  <a:lnTo>
                    <a:pt x="205477" y="310146"/>
                  </a:lnTo>
                  <a:lnTo>
                    <a:pt x="205477" y="311862"/>
                  </a:lnTo>
                  <a:lnTo>
                    <a:pt x="206049" y="311862"/>
                  </a:lnTo>
                  <a:lnTo>
                    <a:pt x="207193" y="314149"/>
                  </a:lnTo>
                  <a:lnTo>
                    <a:pt x="208337" y="315293"/>
                  </a:lnTo>
                  <a:lnTo>
                    <a:pt x="209481" y="316437"/>
                  </a:lnTo>
                  <a:lnTo>
                    <a:pt x="210052" y="316437"/>
                  </a:lnTo>
                  <a:lnTo>
                    <a:pt x="211768" y="315865"/>
                  </a:lnTo>
                  <a:lnTo>
                    <a:pt x="213484" y="314721"/>
                  </a:lnTo>
                  <a:lnTo>
                    <a:pt x="214628" y="312434"/>
                  </a:lnTo>
                  <a:lnTo>
                    <a:pt x="215200" y="310718"/>
                  </a:lnTo>
                  <a:lnTo>
                    <a:pt x="215200" y="309002"/>
                  </a:lnTo>
                  <a:lnTo>
                    <a:pt x="214056" y="307858"/>
                  </a:lnTo>
                  <a:lnTo>
                    <a:pt x="211768" y="306142"/>
                  </a:lnTo>
                  <a:close/>
                  <a:moveTo>
                    <a:pt x="195182" y="287839"/>
                  </a:moveTo>
                  <a:lnTo>
                    <a:pt x="195753" y="286123"/>
                  </a:lnTo>
                  <a:lnTo>
                    <a:pt x="197469" y="285551"/>
                  </a:lnTo>
                  <a:lnTo>
                    <a:pt x="198613" y="283836"/>
                  </a:lnTo>
                  <a:lnTo>
                    <a:pt x="196897" y="284408"/>
                  </a:lnTo>
                  <a:lnTo>
                    <a:pt x="195753" y="284408"/>
                  </a:lnTo>
                  <a:lnTo>
                    <a:pt x="193466" y="284979"/>
                  </a:lnTo>
                  <a:lnTo>
                    <a:pt x="192322" y="285551"/>
                  </a:lnTo>
                  <a:lnTo>
                    <a:pt x="190606" y="285551"/>
                  </a:lnTo>
                  <a:lnTo>
                    <a:pt x="189462" y="286695"/>
                  </a:lnTo>
                  <a:lnTo>
                    <a:pt x="188318" y="288983"/>
                  </a:lnTo>
                  <a:lnTo>
                    <a:pt x="187174" y="291843"/>
                  </a:lnTo>
                  <a:lnTo>
                    <a:pt x="186602" y="292987"/>
                  </a:lnTo>
                  <a:lnTo>
                    <a:pt x="187746" y="294703"/>
                  </a:lnTo>
                  <a:lnTo>
                    <a:pt x="188890" y="296419"/>
                  </a:lnTo>
                  <a:lnTo>
                    <a:pt x="189462" y="298135"/>
                  </a:lnTo>
                  <a:lnTo>
                    <a:pt x="189462" y="299278"/>
                  </a:lnTo>
                  <a:lnTo>
                    <a:pt x="189462" y="301566"/>
                  </a:lnTo>
                  <a:lnTo>
                    <a:pt x="189462" y="302710"/>
                  </a:lnTo>
                  <a:lnTo>
                    <a:pt x="190034" y="303854"/>
                  </a:lnTo>
                  <a:lnTo>
                    <a:pt x="192322" y="302710"/>
                  </a:lnTo>
                  <a:lnTo>
                    <a:pt x="194038" y="300422"/>
                  </a:lnTo>
                  <a:lnTo>
                    <a:pt x="194610" y="298135"/>
                  </a:lnTo>
                  <a:lnTo>
                    <a:pt x="195182" y="295847"/>
                  </a:lnTo>
                  <a:lnTo>
                    <a:pt x="194610" y="293559"/>
                  </a:lnTo>
                  <a:lnTo>
                    <a:pt x="193466" y="291271"/>
                  </a:lnTo>
                  <a:lnTo>
                    <a:pt x="194038" y="288983"/>
                  </a:lnTo>
                  <a:lnTo>
                    <a:pt x="195182" y="287839"/>
                  </a:lnTo>
                  <a:close/>
                  <a:moveTo>
                    <a:pt x="30457" y="387932"/>
                  </a:moveTo>
                  <a:lnTo>
                    <a:pt x="29313" y="389076"/>
                  </a:lnTo>
                  <a:lnTo>
                    <a:pt x="30457" y="390792"/>
                  </a:lnTo>
                  <a:lnTo>
                    <a:pt x="32744" y="396512"/>
                  </a:lnTo>
                  <a:lnTo>
                    <a:pt x="33888" y="394796"/>
                  </a:lnTo>
                  <a:lnTo>
                    <a:pt x="34460" y="393080"/>
                  </a:lnTo>
                  <a:lnTo>
                    <a:pt x="35604" y="389076"/>
                  </a:lnTo>
                  <a:lnTo>
                    <a:pt x="35604" y="387932"/>
                  </a:lnTo>
                  <a:lnTo>
                    <a:pt x="33888" y="385645"/>
                  </a:lnTo>
                  <a:lnTo>
                    <a:pt x="33888" y="383357"/>
                  </a:lnTo>
                  <a:lnTo>
                    <a:pt x="33888" y="382785"/>
                  </a:lnTo>
                  <a:lnTo>
                    <a:pt x="33888" y="381069"/>
                  </a:lnTo>
                  <a:lnTo>
                    <a:pt x="32744" y="381641"/>
                  </a:lnTo>
                  <a:lnTo>
                    <a:pt x="31601" y="382785"/>
                  </a:lnTo>
                  <a:lnTo>
                    <a:pt x="31601" y="384501"/>
                  </a:lnTo>
                  <a:lnTo>
                    <a:pt x="31601" y="386217"/>
                  </a:lnTo>
                  <a:lnTo>
                    <a:pt x="30457" y="387932"/>
                  </a:lnTo>
                  <a:close/>
                  <a:moveTo>
                    <a:pt x="206621" y="55623"/>
                  </a:moveTo>
                  <a:lnTo>
                    <a:pt x="208337" y="56767"/>
                  </a:lnTo>
                  <a:lnTo>
                    <a:pt x="209481" y="57911"/>
                  </a:lnTo>
                  <a:lnTo>
                    <a:pt x="213484" y="59055"/>
                  </a:lnTo>
                  <a:lnTo>
                    <a:pt x="213484" y="59055"/>
                  </a:lnTo>
                  <a:lnTo>
                    <a:pt x="213484" y="58483"/>
                  </a:lnTo>
                  <a:lnTo>
                    <a:pt x="212912" y="58483"/>
                  </a:lnTo>
                  <a:lnTo>
                    <a:pt x="212340" y="57911"/>
                  </a:lnTo>
                  <a:lnTo>
                    <a:pt x="211196" y="57339"/>
                  </a:lnTo>
                  <a:lnTo>
                    <a:pt x="209481" y="56195"/>
                  </a:lnTo>
                  <a:lnTo>
                    <a:pt x="208909" y="55623"/>
                  </a:lnTo>
                  <a:lnTo>
                    <a:pt x="207765" y="55051"/>
                  </a:lnTo>
                  <a:lnTo>
                    <a:pt x="206621" y="55623"/>
                  </a:lnTo>
                  <a:close/>
                  <a:moveTo>
                    <a:pt x="222636" y="51047"/>
                  </a:moveTo>
                  <a:lnTo>
                    <a:pt x="222064" y="53335"/>
                  </a:lnTo>
                  <a:lnTo>
                    <a:pt x="222636" y="53907"/>
                  </a:lnTo>
                  <a:lnTo>
                    <a:pt x="226067" y="52763"/>
                  </a:lnTo>
                  <a:lnTo>
                    <a:pt x="226639" y="52191"/>
                  </a:lnTo>
                  <a:lnTo>
                    <a:pt x="226639" y="51619"/>
                  </a:lnTo>
                  <a:lnTo>
                    <a:pt x="227211" y="48759"/>
                  </a:lnTo>
                  <a:lnTo>
                    <a:pt x="226639" y="47615"/>
                  </a:lnTo>
                  <a:lnTo>
                    <a:pt x="223208" y="47615"/>
                  </a:lnTo>
                  <a:lnTo>
                    <a:pt x="222636" y="48187"/>
                  </a:lnTo>
                  <a:lnTo>
                    <a:pt x="220920" y="48759"/>
                  </a:lnTo>
                  <a:lnTo>
                    <a:pt x="219776" y="49331"/>
                  </a:lnTo>
                  <a:lnTo>
                    <a:pt x="222636" y="51047"/>
                  </a:lnTo>
                  <a:lnTo>
                    <a:pt x="222636" y="51047"/>
                  </a:lnTo>
                  <a:close/>
                  <a:moveTo>
                    <a:pt x="210052" y="60771"/>
                  </a:moveTo>
                  <a:lnTo>
                    <a:pt x="206049" y="60771"/>
                  </a:lnTo>
                  <a:lnTo>
                    <a:pt x="203189" y="63058"/>
                  </a:lnTo>
                  <a:lnTo>
                    <a:pt x="203189" y="66490"/>
                  </a:lnTo>
                  <a:lnTo>
                    <a:pt x="203189" y="67062"/>
                  </a:lnTo>
                  <a:lnTo>
                    <a:pt x="203189" y="72210"/>
                  </a:lnTo>
                  <a:lnTo>
                    <a:pt x="203761" y="77357"/>
                  </a:lnTo>
                  <a:lnTo>
                    <a:pt x="204333" y="78501"/>
                  </a:lnTo>
                  <a:lnTo>
                    <a:pt x="205477" y="80217"/>
                  </a:lnTo>
                  <a:lnTo>
                    <a:pt x="206621" y="81361"/>
                  </a:lnTo>
                  <a:lnTo>
                    <a:pt x="207765" y="82505"/>
                  </a:lnTo>
                  <a:lnTo>
                    <a:pt x="209481" y="83649"/>
                  </a:lnTo>
                  <a:lnTo>
                    <a:pt x="210624" y="84221"/>
                  </a:lnTo>
                  <a:lnTo>
                    <a:pt x="213484" y="84793"/>
                  </a:lnTo>
                  <a:lnTo>
                    <a:pt x="214056" y="85365"/>
                  </a:lnTo>
                  <a:lnTo>
                    <a:pt x="215200" y="86509"/>
                  </a:lnTo>
                  <a:lnTo>
                    <a:pt x="216344" y="87653"/>
                  </a:lnTo>
                  <a:lnTo>
                    <a:pt x="216916" y="88797"/>
                  </a:lnTo>
                  <a:lnTo>
                    <a:pt x="218060" y="89941"/>
                  </a:lnTo>
                  <a:lnTo>
                    <a:pt x="219776" y="90513"/>
                  </a:lnTo>
                  <a:lnTo>
                    <a:pt x="221492" y="90513"/>
                  </a:lnTo>
                  <a:lnTo>
                    <a:pt x="222636" y="90513"/>
                  </a:lnTo>
                  <a:lnTo>
                    <a:pt x="223780" y="90513"/>
                  </a:lnTo>
                  <a:lnTo>
                    <a:pt x="225496" y="91656"/>
                  </a:lnTo>
                  <a:lnTo>
                    <a:pt x="225496" y="90513"/>
                  </a:lnTo>
                  <a:lnTo>
                    <a:pt x="223780" y="88797"/>
                  </a:lnTo>
                  <a:lnTo>
                    <a:pt x="222636" y="88225"/>
                  </a:lnTo>
                  <a:lnTo>
                    <a:pt x="222064" y="87081"/>
                  </a:lnTo>
                  <a:lnTo>
                    <a:pt x="220920" y="83077"/>
                  </a:lnTo>
                  <a:lnTo>
                    <a:pt x="220920" y="82505"/>
                  </a:lnTo>
                  <a:lnTo>
                    <a:pt x="221492" y="80789"/>
                  </a:lnTo>
                  <a:lnTo>
                    <a:pt x="222064" y="80789"/>
                  </a:lnTo>
                  <a:lnTo>
                    <a:pt x="223208" y="81361"/>
                  </a:lnTo>
                  <a:lnTo>
                    <a:pt x="224352" y="80789"/>
                  </a:lnTo>
                  <a:lnTo>
                    <a:pt x="224924" y="79645"/>
                  </a:lnTo>
                  <a:lnTo>
                    <a:pt x="225496" y="78501"/>
                  </a:lnTo>
                  <a:lnTo>
                    <a:pt x="222636" y="76785"/>
                  </a:lnTo>
                  <a:lnTo>
                    <a:pt x="220920" y="72210"/>
                  </a:lnTo>
                  <a:lnTo>
                    <a:pt x="217488" y="69922"/>
                  </a:lnTo>
                  <a:lnTo>
                    <a:pt x="215772" y="67634"/>
                  </a:lnTo>
                  <a:lnTo>
                    <a:pt x="214056" y="64774"/>
                  </a:lnTo>
                  <a:lnTo>
                    <a:pt x="213484" y="62486"/>
                  </a:lnTo>
                  <a:lnTo>
                    <a:pt x="210052" y="60771"/>
                  </a:lnTo>
                  <a:close/>
                  <a:moveTo>
                    <a:pt x="940447" y="132266"/>
                  </a:moveTo>
                  <a:lnTo>
                    <a:pt x="914137" y="128262"/>
                  </a:lnTo>
                  <a:lnTo>
                    <a:pt x="887827" y="124258"/>
                  </a:lnTo>
                  <a:lnTo>
                    <a:pt x="861517" y="119683"/>
                  </a:lnTo>
                  <a:lnTo>
                    <a:pt x="835206" y="115107"/>
                  </a:lnTo>
                  <a:lnTo>
                    <a:pt x="808896" y="110531"/>
                  </a:lnTo>
                  <a:lnTo>
                    <a:pt x="782586" y="105956"/>
                  </a:lnTo>
                  <a:lnTo>
                    <a:pt x="756276" y="101380"/>
                  </a:lnTo>
                  <a:lnTo>
                    <a:pt x="729966" y="96804"/>
                  </a:lnTo>
                  <a:lnTo>
                    <a:pt x="703655" y="92228"/>
                  </a:lnTo>
                  <a:lnTo>
                    <a:pt x="677345" y="87653"/>
                  </a:lnTo>
                  <a:lnTo>
                    <a:pt x="651035" y="83077"/>
                  </a:lnTo>
                  <a:lnTo>
                    <a:pt x="624725" y="78501"/>
                  </a:lnTo>
                  <a:lnTo>
                    <a:pt x="598414" y="73926"/>
                  </a:lnTo>
                  <a:lnTo>
                    <a:pt x="572104" y="68778"/>
                  </a:lnTo>
                  <a:lnTo>
                    <a:pt x="545794" y="63630"/>
                  </a:lnTo>
                  <a:lnTo>
                    <a:pt x="519484" y="58483"/>
                  </a:lnTo>
                  <a:lnTo>
                    <a:pt x="493173" y="53335"/>
                  </a:lnTo>
                  <a:lnTo>
                    <a:pt x="466863" y="48187"/>
                  </a:lnTo>
                  <a:lnTo>
                    <a:pt x="440553" y="43040"/>
                  </a:lnTo>
                  <a:lnTo>
                    <a:pt x="414243" y="37892"/>
                  </a:lnTo>
                  <a:lnTo>
                    <a:pt x="385073" y="33888"/>
                  </a:lnTo>
                  <a:lnTo>
                    <a:pt x="358762" y="28741"/>
                  </a:lnTo>
                  <a:lnTo>
                    <a:pt x="332452" y="23593"/>
                  </a:lnTo>
                  <a:lnTo>
                    <a:pt x="306142" y="18445"/>
                  </a:lnTo>
                  <a:lnTo>
                    <a:pt x="279832" y="12726"/>
                  </a:lnTo>
                  <a:lnTo>
                    <a:pt x="267821" y="10438"/>
                  </a:lnTo>
                  <a:lnTo>
                    <a:pt x="267821" y="10438"/>
                  </a:lnTo>
                  <a:lnTo>
                    <a:pt x="268965" y="13298"/>
                  </a:lnTo>
                  <a:lnTo>
                    <a:pt x="269537" y="16158"/>
                  </a:lnTo>
                  <a:lnTo>
                    <a:pt x="264389" y="13870"/>
                  </a:lnTo>
                  <a:lnTo>
                    <a:pt x="261529" y="13870"/>
                  </a:lnTo>
                  <a:lnTo>
                    <a:pt x="259813" y="15014"/>
                  </a:lnTo>
                  <a:lnTo>
                    <a:pt x="259813" y="17873"/>
                  </a:lnTo>
                  <a:lnTo>
                    <a:pt x="265533" y="19017"/>
                  </a:lnTo>
                  <a:lnTo>
                    <a:pt x="266677" y="22449"/>
                  </a:lnTo>
                  <a:lnTo>
                    <a:pt x="266105" y="23021"/>
                  </a:lnTo>
                  <a:lnTo>
                    <a:pt x="264961" y="23593"/>
                  </a:lnTo>
                  <a:lnTo>
                    <a:pt x="263817" y="24737"/>
                  </a:lnTo>
                  <a:lnTo>
                    <a:pt x="262673" y="26453"/>
                  </a:lnTo>
                  <a:lnTo>
                    <a:pt x="262673" y="28741"/>
                  </a:lnTo>
                  <a:lnTo>
                    <a:pt x="263817" y="30457"/>
                  </a:lnTo>
                  <a:lnTo>
                    <a:pt x="268393" y="35604"/>
                  </a:lnTo>
                  <a:lnTo>
                    <a:pt x="268965" y="37320"/>
                  </a:lnTo>
                  <a:lnTo>
                    <a:pt x="268965" y="40180"/>
                  </a:lnTo>
                  <a:lnTo>
                    <a:pt x="267821" y="44184"/>
                  </a:lnTo>
                  <a:lnTo>
                    <a:pt x="269537" y="42468"/>
                  </a:lnTo>
                  <a:lnTo>
                    <a:pt x="271252" y="44184"/>
                  </a:lnTo>
                  <a:lnTo>
                    <a:pt x="272968" y="47044"/>
                  </a:lnTo>
                  <a:lnTo>
                    <a:pt x="273540" y="49331"/>
                  </a:lnTo>
                  <a:lnTo>
                    <a:pt x="272968" y="49903"/>
                  </a:lnTo>
                  <a:lnTo>
                    <a:pt x="270680" y="51047"/>
                  </a:lnTo>
                  <a:lnTo>
                    <a:pt x="270108" y="51619"/>
                  </a:lnTo>
                  <a:lnTo>
                    <a:pt x="270108" y="53335"/>
                  </a:lnTo>
                  <a:lnTo>
                    <a:pt x="270680" y="55051"/>
                  </a:lnTo>
                  <a:lnTo>
                    <a:pt x="270680" y="56767"/>
                  </a:lnTo>
                  <a:lnTo>
                    <a:pt x="271824" y="56195"/>
                  </a:lnTo>
                  <a:lnTo>
                    <a:pt x="276400" y="51047"/>
                  </a:lnTo>
                  <a:lnTo>
                    <a:pt x="278688" y="48759"/>
                  </a:lnTo>
                  <a:lnTo>
                    <a:pt x="281548" y="48187"/>
                  </a:lnTo>
                  <a:lnTo>
                    <a:pt x="283836" y="49331"/>
                  </a:lnTo>
                  <a:lnTo>
                    <a:pt x="286695" y="51619"/>
                  </a:lnTo>
                  <a:lnTo>
                    <a:pt x="288983" y="54479"/>
                  </a:lnTo>
                  <a:lnTo>
                    <a:pt x="289555" y="57339"/>
                  </a:lnTo>
                  <a:lnTo>
                    <a:pt x="285551" y="61915"/>
                  </a:lnTo>
                  <a:lnTo>
                    <a:pt x="284407" y="64774"/>
                  </a:lnTo>
                  <a:lnTo>
                    <a:pt x="286695" y="66490"/>
                  </a:lnTo>
                  <a:lnTo>
                    <a:pt x="286695" y="67062"/>
                  </a:lnTo>
                  <a:lnTo>
                    <a:pt x="286695" y="71638"/>
                  </a:lnTo>
                  <a:lnTo>
                    <a:pt x="286695" y="73354"/>
                  </a:lnTo>
                  <a:lnTo>
                    <a:pt x="287267" y="75070"/>
                  </a:lnTo>
                  <a:lnTo>
                    <a:pt x="288411" y="75642"/>
                  </a:lnTo>
                  <a:lnTo>
                    <a:pt x="289555" y="76214"/>
                  </a:lnTo>
                  <a:lnTo>
                    <a:pt x="290699" y="77357"/>
                  </a:lnTo>
                  <a:lnTo>
                    <a:pt x="291843" y="80789"/>
                  </a:lnTo>
                  <a:lnTo>
                    <a:pt x="291843" y="84793"/>
                  </a:lnTo>
                  <a:lnTo>
                    <a:pt x="290699" y="87653"/>
                  </a:lnTo>
                  <a:lnTo>
                    <a:pt x="287839" y="88225"/>
                  </a:lnTo>
                  <a:lnTo>
                    <a:pt x="286123" y="87081"/>
                  </a:lnTo>
                  <a:lnTo>
                    <a:pt x="282120" y="82505"/>
                  </a:lnTo>
                  <a:lnTo>
                    <a:pt x="279832" y="81361"/>
                  </a:lnTo>
                  <a:lnTo>
                    <a:pt x="276400" y="81361"/>
                  </a:lnTo>
                  <a:lnTo>
                    <a:pt x="277544" y="83077"/>
                  </a:lnTo>
                  <a:lnTo>
                    <a:pt x="281548" y="87081"/>
                  </a:lnTo>
                  <a:lnTo>
                    <a:pt x="282692" y="89941"/>
                  </a:lnTo>
                  <a:lnTo>
                    <a:pt x="283264" y="92800"/>
                  </a:lnTo>
                  <a:lnTo>
                    <a:pt x="283264" y="95660"/>
                  </a:lnTo>
                  <a:lnTo>
                    <a:pt x="282692" y="100236"/>
                  </a:lnTo>
                  <a:lnTo>
                    <a:pt x="282692" y="101952"/>
                  </a:lnTo>
                  <a:lnTo>
                    <a:pt x="282692" y="103096"/>
                  </a:lnTo>
                  <a:lnTo>
                    <a:pt x="282692" y="104240"/>
                  </a:lnTo>
                  <a:lnTo>
                    <a:pt x="281548" y="105384"/>
                  </a:lnTo>
                  <a:lnTo>
                    <a:pt x="279832" y="105956"/>
                  </a:lnTo>
                  <a:lnTo>
                    <a:pt x="278116" y="105384"/>
                  </a:lnTo>
                  <a:lnTo>
                    <a:pt x="276972" y="104240"/>
                  </a:lnTo>
                  <a:lnTo>
                    <a:pt x="274684" y="100236"/>
                  </a:lnTo>
                  <a:lnTo>
                    <a:pt x="272968" y="98520"/>
                  </a:lnTo>
                  <a:lnTo>
                    <a:pt x="271252" y="99092"/>
                  </a:lnTo>
                  <a:lnTo>
                    <a:pt x="270108" y="103096"/>
                  </a:lnTo>
                  <a:lnTo>
                    <a:pt x="268965" y="100236"/>
                  </a:lnTo>
                  <a:lnTo>
                    <a:pt x="267821" y="95660"/>
                  </a:lnTo>
                  <a:lnTo>
                    <a:pt x="266105" y="92800"/>
                  </a:lnTo>
                  <a:lnTo>
                    <a:pt x="262673" y="94516"/>
                  </a:lnTo>
                  <a:lnTo>
                    <a:pt x="260957" y="94516"/>
                  </a:lnTo>
                  <a:lnTo>
                    <a:pt x="259241" y="93944"/>
                  </a:lnTo>
                  <a:lnTo>
                    <a:pt x="257525" y="93944"/>
                  </a:lnTo>
                  <a:lnTo>
                    <a:pt x="256953" y="95660"/>
                  </a:lnTo>
                  <a:lnTo>
                    <a:pt x="257525" y="96804"/>
                  </a:lnTo>
                  <a:lnTo>
                    <a:pt x="259241" y="97376"/>
                  </a:lnTo>
                  <a:lnTo>
                    <a:pt x="260957" y="98520"/>
                  </a:lnTo>
                  <a:lnTo>
                    <a:pt x="260957" y="101380"/>
                  </a:lnTo>
                  <a:lnTo>
                    <a:pt x="259813" y="102524"/>
                  </a:lnTo>
                  <a:lnTo>
                    <a:pt x="258097" y="103096"/>
                  </a:lnTo>
                  <a:lnTo>
                    <a:pt x="256953" y="104240"/>
                  </a:lnTo>
                  <a:lnTo>
                    <a:pt x="257525" y="107099"/>
                  </a:lnTo>
                  <a:lnTo>
                    <a:pt x="258669" y="108243"/>
                  </a:lnTo>
                  <a:lnTo>
                    <a:pt x="260385" y="109387"/>
                  </a:lnTo>
                  <a:lnTo>
                    <a:pt x="262673" y="109387"/>
                  </a:lnTo>
                  <a:lnTo>
                    <a:pt x="264389" y="108815"/>
                  </a:lnTo>
                  <a:lnTo>
                    <a:pt x="265533" y="108243"/>
                  </a:lnTo>
                  <a:lnTo>
                    <a:pt x="268393" y="105384"/>
                  </a:lnTo>
                  <a:lnTo>
                    <a:pt x="269537" y="104812"/>
                  </a:lnTo>
                  <a:lnTo>
                    <a:pt x="270680" y="105384"/>
                  </a:lnTo>
                  <a:lnTo>
                    <a:pt x="272396" y="105956"/>
                  </a:lnTo>
                  <a:lnTo>
                    <a:pt x="272968" y="107099"/>
                  </a:lnTo>
                  <a:lnTo>
                    <a:pt x="270680" y="108243"/>
                  </a:lnTo>
                  <a:lnTo>
                    <a:pt x="270680" y="109387"/>
                  </a:lnTo>
                  <a:lnTo>
                    <a:pt x="271824" y="111103"/>
                  </a:lnTo>
                  <a:lnTo>
                    <a:pt x="272968" y="115679"/>
                  </a:lnTo>
                  <a:lnTo>
                    <a:pt x="274112" y="116823"/>
                  </a:lnTo>
                  <a:lnTo>
                    <a:pt x="275828" y="117395"/>
                  </a:lnTo>
                  <a:lnTo>
                    <a:pt x="277544" y="118539"/>
                  </a:lnTo>
                  <a:lnTo>
                    <a:pt x="278688" y="119683"/>
                  </a:lnTo>
                  <a:lnTo>
                    <a:pt x="280976" y="123114"/>
                  </a:lnTo>
                  <a:lnTo>
                    <a:pt x="284407" y="125974"/>
                  </a:lnTo>
                  <a:lnTo>
                    <a:pt x="287839" y="129978"/>
                  </a:lnTo>
                  <a:lnTo>
                    <a:pt x="288411" y="131122"/>
                  </a:lnTo>
                  <a:lnTo>
                    <a:pt x="288411" y="132266"/>
                  </a:lnTo>
                  <a:lnTo>
                    <a:pt x="288411" y="133982"/>
                  </a:lnTo>
                  <a:lnTo>
                    <a:pt x="288411" y="135126"/>
                  </a:lnTo>
                  <a:lnTo>
                    <a:pt x="286123" y="137985"/>
                  </a:lnTo>
                  <a:lnTo>
                    <a:pt x="285551" y="139701"/>
                  </a:lnTo>
                  <a:lnTo>
                    <a:pt x="285551" y="141417"/>
                  </a:lnTo>
                  <a:lnTo>
                    <a:pt x="283836" y="141989"/>
                  </a:lnTo>
                  <a:lnTo>
                    <a:pt x="282692" y="140845"/>
                  </a:lnTo>
                  <a:lnTo>
                    <a:pt x="282120" y="139129"/>
                  </a:lnTo>
                  <a:lnTo>
                    <a:pt x="282120" y="136841"/>
                  </a:lnTo>
                  <a:lnTo>
                    <a:pt x="280404" y="136269"/>
                  </a:lnTo>
                  <a:lnTo>
                    <a:pt x="278116" y="135698"/>
                  </a:lnTo>
                  <a:lnTo>
                    <a:pt x="273540" y="136269"/>
                  </a:lnTo>
                  <a:lnTo>
                    <a:pt x="270680" y="137985"/>
                  </a:lnTo>
                  <a:lnTo>
                    <a:pt x="268965" y="140845"/>
                  </a:lnTo>
                  <a:lnTo>
                    <a:pt x="267821" y="144849"/>
                  </a:lnTo>
                  <a:lnTo>
                    <a:pt x="267821" y="149425"/>
                  </a:lnTo>
                  <a:lnTo>
                    <a:pt x="268965" y="154000"/>
                  </a:lnTo>
                  <a:lnTo>
                    <a:pt x="270680" y="157432"/>
                  </a:lnTo>
                  <a:lnTo>
                    <a:pt x="279260" y="166583"/>
                  </a:lnTo>
                  <a:lnTo>
                    <a:pt x="279832" y="167727"/>
                  </a:lnTo>
                  <a:lnTo>
                    <a:pt x="281548" y="171731"/>
                  </a:lnTo>
                  <a:lnTo>
                    <a:pt x="282692" y="172875"/>
                  </a:lnTo>
                  <a:lnTo>
                    <a:pt x="284979" y="173447"/>
                  </a:lnTo>
                  <a:lnTo>
                    <a:pt x="283264" y="167727"/>
                  </a:lnTo>
                  <a:lnTo>
                    <a:pt x="282120" y="164868"/>
                  </a:lnTo>
                  <a:lnTo>
                    <a:pt x="280404" y="163152"/>
                  </a:lnTo>
                  <a:lnTo>
                    <a:pt x="278688" y="162008"/>
                  </a:lnTo>
                  <a:lnTo>
                    <a:pt x="276972" y="159720"/>
                  </a:lnTo>
                  <a:lnTo>
                    <a:pt x="275256" y="157432"/>
                  </a:lnTo>
                  <a:lnTo>
                    <a:pt x="274112" y="155716"/>
                  </a:lnTo>
                  <a:lnTo>
                    <a:pt x="273540" y="152856"/>
                  </a:lnTo>
                  <a:lnTo>
                    <a:pt x="273540" y="149997"/>
                  </a:lnTo>
                  <a:lnTo>
                    <a:pt x="274684" y="147709"/>
                  </a:lnTo>
                  <a:lnTo>
                    <a:pt x="277544" y="146565"/>
                  </a:lnTo>
                  <a:lnTo>
                    <a:pt x="278116" y="143133"/>
                  </a:lnTo>
                  <a:lnTo>
                    <a:pt x="279260" y="141989"/>
                  </a:lnTo>
                  <a:lnTo>
                    <a:pt x="280404" y="141989"/>
                  </a:lnTo>
                  <a:lnTo>
                    <a:pt x="281548" y="142561"/>
                  </a:lnTo>
                  <a:lnTo>
                    <a:pt x="282120" y="143705"/>
                  </a:lnTo>
                  <a:lnTo>
                    <a:pt x="282120" y="142561"/>
                  </a:lnTo>
                  <a:lnTo>
                    <a:pt x="286695" y="145421"/>
                  </a:lnTo>
                  <a:lnTo>
                    <a:pt x="287267" y="149425"/>
                  </a:lnTo>
                  <a:lnTo>
                    <a:pt x="286123" y="154572"/>
                  </a:lnTo>
                  <a:lnTo>
                    <a:pt x="285551" y="160864"/>
                  </a:lnTo>
                  <a:lnTo>
                    <a:pt x="287267" y="166583"/>
                  </a:lnTo>
                  <a:lnTo>
                    <a:pt x="290127" y="171159"/>
                  </a:lnTo>
                  <a:lnTo>
                    <a:pt x="297563" y="179167"/>
                  </a:lnTo>
                  <a:lnTo>
                    <a:pt x="299851" y="177451"/>
                  </a:lnTo>
                  <a:lnTo>
                    <a:pt x="301566" y="178023"/>
                  </a:lnTo>
                  <a:lnTo>
                    <a:pt x="302138" y="178595"/>
                  </a:lnTo>
                  <a:lnTo>
                    <a:pt x="302710" y="179167"/>
                  </a:lnTo>
                  <a:lnTo>
                    <a:pt x="302710" y="179739"/>
                  </a:lnTo>
                  <a:lnTo>
                    <a:pt x="302138" y="180311"/>
                  </a:lnTo>
                  <a:lnTo>
                    <a:pt x="301566" y="180882"/>
                  </a:lnTo>
                  <a:lnTo>
                    <a:pt x="300994" y="181454"/>
                  </a:lnTo>
                  <a:lnTo>
                    <a:pt x="300422" y="183742"/>
                  </a:lnTo>
                  <a:lnTo>
                    <a:pt x="299279" y="186030"/>
                  </a:lnTo>
                  <a:lnTo>
                    <a:pt x="296419" y="187174"/>
                  </a:lnTo>
                  <a:lnTo>
                    <a:pt x="295275" y="187746"/>
                  </a:lnTo>
                  <a:lnTo>
                    <a:pt x="290699" y="187746"/>
                  </a:lnTo>
                  <a:lnTo>
                    <a:pt x="289555" y="188318"/>
                  </a:lnTo>
                  <a:lnTo>
                    <a:pt x="288411" y="188890"/>
                  </a:lnTo>
                  <a:lnTo>
                    <a:pt x="285551" y="190034"/>
                  </a:lnTo>
                  <a:lnTo>
                    <a:pt x="284407" y="190606"/>
                  </a:lnTo>
                  <a:lnTo>
                    <a:pt x="283836" y="191750"/>
                  </a:lnTo>
                  <a:lnTo>
                    <a:pt x="283264" y="193466"/>
                  </a:lnTo>
                  <a:lnTo>
                    <a:pt x="281548" y="195753"/>
                  </a:lnTo>
                  <a:lnTo>
                    <a:pt x="280976" y="198041"/>
                  </a:lnTo>
                  <a:lnTo>
                    <a:pt x="279832" y="201473"/>
                  </a:lnTo>
                  <a:lnTo>
                    <a:pt x="277544" y="203761"/>
                  </a:lnTo>
                  <a:lnTo>
                    <a:pt x="273540" y="206049"/>
                  </a:lnTo>
                  <a:lnTo>
                    <a:pt x="271824" y="207765"/>
                  </a:lnTo>
                  <a:lnTo>
                    <a:pt x="270680" y="209481"/>
                  </a:lnTo>
                  <a:lnTo>
                    <a:pt x="269537" y="212340"/>
                  </a:lnTo>
                  <a:lnTo>
                    <a:pt x="268393" y="215200"/>
                  </a:lnTo>
                  <a:lnTo>
                    <a:pt x="268965" y="218060"/>
                  </a:lnTo>
                  <a:lnTo>
                    <a:pt x="270108" y="219776"/>
                  </a:lnTo>
                  <a:lnTo>
                    <a:pt x="270108" y="222636"/>
                  </a:lnTo>
                  <a:lnTo>
                    <a:pt x="270108" y="225495"/>
                  </a:lnTo>
                  <a:lnTo>
                    <a:pt x="269537" y="227211"/>
                  </a:lnTo>
                  <a:lnTo>
                    <a:pt x="266677" y="229499"/>
                  </a:lnTo>
                  <a:lnTo>
                    <a:pt x="265533" y="230643"/>
                  </a:lnTo>
                  <a:lnTo>
                    <a:pt x="264961" y="232359"/>
                  </a:lnTo>
                  <a:lnTo>
                    <a:pt x="264389" y="233503"/>
                  </a:lnTo>
                  <a:lnTo>
                    <a:pt x="262673" y="233503"/>
                  </a:lnTo>
                  <a:lnTo>
                    <a:pt x="262101" y="234075"/>
                  </a:lnTo>
                  <a:lnTo>
                    <a:pt x="262101" y="235791"/>
                  </a:lnTo>
                  <a:lnTo>
                    <a:pt x="263245" y="237507"/>
                  </a:lnTo>
                  <a:lnTo>
                    <a:pt x="264389" y="238651"/>
                  </a:lnTo>
                  <a:lnTo>
                    <a:pt x="269537" y="242082"/>
                  </a:lnTo>
                  <a:lnTo>
                    <a:pt x="270680" y="244370"/>
                  </a:lnTo>
                  <a:lnTo>
                    <a:pt x="270680" y="246658"/>
                  </a:lnTo>
                  <a:lnTo>
                    <a:pt x="270108" y="249518"/>
                  </a:lnTo>
                  <a:lnTo>
                    <a:pt x="268965" y="252950"/>
                  </a:lnTo>
                  <a:lnTo>
                    <a:pt x="267821" y="251234"/>
                  </a:lnTo>
                  <a:lnTo>
                    <a:pt x="267249" y="248374"/>
                  </a:lnTo>
                  <a:lnTo>
                    <a:pt x="266105" y="246658"/>
                  </a:lnTo>
                  <a:lnTo>
                    <a:pt x="264389" y="246658"/>
                  </a:lnTo>
                  <a:lnTo>
                    <a:pt x="262673" y="248374"/>
                  </a:lnTo>
                  <a:lnTo>
                    <a:pt x="261529" y="249518"/>
                  </a:lnTo>
                  <a:lnTo>
                    <a:pt x="261529" y="251234"/>
                  </a:lnTo>
                  <a:lnTo>
                    <a:pt x="262673" y="259241"/>
                  </a:lnTo>
                  <a:lnTo>
                    <a:pt x="263245" y="260957"/>
                  </a:lnTo>
                  <a:lnTo>
                    <a:pt x="264389" y="263245"/>
                  </a:lnTo>
                  <a:lnTo>
                    <a:pt x="264389" y="264961"/>
                  </a:lnTo>
                  <a:lnTo>
                    <a:pt x="262673" y="272396"/>
                  </a:lnTo>
                  <a:lnTo>
                    <a:pt x="263245" y="274684"/>
                  </a:lnTo>
                  <a:lnTo>
                    <a:pt x="265533" y="279832"/>
                  </a:lnTo>
                  <a:lnTo>
                    <a:pt x="266105" y="282120"/>
                  </a:lnTo>
                  <a:lnTo>
                    <a:pt x="265533" y="284979"/>
                  </a:lnTo>
                  <a:lnTo>
                    <a:pt x="264389" y="287267"/>
                  </a:lnTo>
                  <a:lnTo>
                    <a:pt x="262673" y="288411"/>
                  </a:lnTo>
                  <a:lnTo>
                    <a:pt x="258669" y="288411"/>
                  </a:lnTo>
                  <a:lnTo>
                    <a:pt x="255809" y="288983"/>
                  </a:lnTo>
                  <a:lnTo>
                    <a:pt x="253522" y="290127"/>
                  </a:lnTo>
                  <a:lnTo>
                    <a:pt x="251806" y="291271"/>
                  </a:lnTo>
                  <a:lnTo>
                    <a:pt x="250662" y="292987"/>
                  </a:lnTo>
                  <a:lnTo>
                    <a:pt x="250662" y="294703"/>
                  </a:lnTo>
                  <a:lnTo>
                    <a:pt x="251806" y="295847"/>
                  </a:lnTo>
                  <a:lnTo>
                    <a:pt x="253522" y="297563"/>
                  </a:lnTo>
                  <a:lnTo>
                    <a:pt x="250662" y="298707"/>
                  </a:lnTo>
                  <a:lnTo>
                    <a:pt x="248946" y="299278"/>
                  </a:lnTo>
                  <a:lnTo>
                    <a:pt x="247230" y="298135"/>
                  </a:lnTo>
                  <a:lnTo>
                    <a:pt x="243226" y="293559"/>
                  </a:lnTo>
                  <a:lnTo>
                    <a:pt x="239223" y="290127"/>
                  </a:lnTo>
                  <a:lnTo>
                    <a:pt x="237507" y="287839"/>
                  </a:lnTo>
                  <a:lnTo>
                    <a:pt x="236363" y="294131"/>
                  </a:lnTo>
                  <a:lnTo>
                    <a:pt x="233503" y="299850"/>
                  </a:lnTo>
                  <a:lnTo>
                    <a:pt x="230071" y="304998"/>
                  </a:lnTo>
                  <a:lnTo>
                    <a:pt x="217488" y="316437"/>
                  </a:lnTo>
                  <a:lnTo>
                    <a:pt x="212912" y="319297"/>
                  </a:lnTo>
                  <a:lnTo>
                    <a:pt x="207765" y="321013"/>
                  </a:lnTo>
                  <a:lnTo>
                    <a:pt x="207765" y="319297"/>
                  </a:lnTo>
                  <a:lnTo>
                    <a:pt x="207193" y="317009"/>
                  </a:lnTo>
                  <a:lnTo>
                    <a:pt x="206049" y="315293"/>
                  </a:lnTo>
                  <a:lnTo>
                    <a:pt x="203189" y="313578"/>
                  </a:lnTo>
                  <a:lnTo>
                    <a:pt x="202617" y="311862"/>
                  </a:lnTo>
                  <a:lnTo>
                    <a:pt x="202045" y="309574"/>
                  </a:lnTo>
                  <a:lnTo>
                    <a:pt x="201473" y="307858"/>
                  </a:lnTo>
                  <a:lnTo>
                    <a:pt x="199185" y="306142"/>
                  </a:lnTo>
                  <a:lnTo>
                    <a:pt x="198613" y="306714"/>
                  </a:lnTo>
                  <a:lnTo>
                    <a:pt x="198041" y="309574"/>
                  </a:lnTo>
                  <a:lnTo>
                    <a:pt x="198041" y="310146"/>
                  </a:lnTo>
                  <a:lnTo>
                    <a:pt x="196897" y="310718"/>
                  </a:lnTo>
                  <a:lnTo>
                    <a:pt x="194610" y="311290"/>
                  </a:lnTo>
                  <a:lnTo>
                    <a:pt x="192894" y="311290"/>
                  </a:lnTo>
                  <a:lnTo>
                    <a:pt x="194038" y="310146"/>
                  </a:lnTo>
                  <a:lnTo>
                    <a:pt x="194610" y="309002"/>
                  </a:lnTo>
                  <a:lnTo>
                    <a:pt x="195182" y="307286"/>
                  </a:lnTo>
                  <a:lnTo>
                    <a:pt x="194610" y="305570"/>
                  </a:lnTo>
                  <a:lnTo>
                    <a:pt x="188890" y="308430"/>
                  </a:lnTo>
                  <a:lnTo>
                    <a:pt x="187746" y="310146"/>
                  </a:lnTo>
                  <a:lnTo>
                    <a:pt x="187174" y="311862"/>
                  </a:lnTo>
                  <a:lnTo>
                    <a:pt x="187174" y="314149"/>
                  </a:lnTo>
                  <a:lnTo>
                    <a:pt x="186602" y="315865"/>
                  </a:lnTo>
                  <a:lnTo>
                    <a:pt x="184886" y="317009"/>
                  </a:lnTo>
                  <a:lnTo>
                    <a:pt x="185458" y="319297"/>
                  </a:lnTo>
                  <a:lnTo>
                    <a:pt x="186030" y="321585"/>
                  </a:lnTo>
                  <a:lnTo>
                    <a:pt x="185458" y="323301"/>
                  </a:lnTo>
                  <a:lnTo>
                    <a:pt x="183742" y="322729"/>
                  </a:lnTo>
                  <a:lnTo>
                    <a:pt x="182598" y="321013"/>
                  </a:lnTo>
                  <a:lnTo>
                    <a:pt x="182598" y="317009"/>
                  </a:lnTo>
                  <a:lnTo>
                    <a:pt x="182026" y="314721"/>
                  </a:lnTo>
                  <a:lnTo>
                    <a:pt x="183170" y="313578"/>
                  </a:lnTo>
                  <a:lnTo>
                    <a:pt x="183742" y="311862"/>
                  </a:lnTo>
                  <a:lnTo>
                    <a:pt x="183742" y="310146"/>
                  </a:lnTo>
                  <a:lnTo>
                    <a:pt x="183170" y="308430"/>
                  </a:lnTo>
                  <a:lnTo>
                    <a:pt x="180883" y="311862"/>
                  </a:lnTo>
                  <a:lnTo>
                    <a:pt x="178023" y="314149"/>
                  </a:lnTo>
                  <a:lnTo>
                    <a:pt x="175163" y="315293"/>
                  </a:lnTo>
                  <a:lnTo>
                    <a:pt x="172303" y="314149"/>
                  </a:lnTo>
                  <a:lnTo>
                    <a:pt x="175163" y="313006"/>
                  </a:lnTo>
                  <a:lnTo>
                    <a:pt x="176879" y="311862"/>
                  </a:lnTo>
                  <a:lnTo>
                    <a:pt x="184314" y="303282"/>
                  </a:lnTo>
                  <a:lnTo>
                    <a:pt x="185458" y="300994"/>
                  </a:lnTo>
                  <a:lnTo>
                    <a:pt x="184314" y="299850"/>
                  </a:lnTo>
                  <a:lnTo>
                    <a:pt x="180883" y="303854"/>
                  </a:lnTo>
                  <a:lnTo>
                    <a:pt x="180311" y="304426"/>
                  </a:lnTo>
                  <a:lnTo>
                    <a:pt x="179739" y="304426"/>
                  </a:lnTo>
                  <a:lnTo>
                    <a:pt x="167727" y="309574"/>
                  </a:lnTo>
                  <a:lnTo>
                    <a:pt x="164868" y="310146"/>
                  </a:lnTo>
                  <a:lnTo>
                    <a:pt x="166583" y="307858"/>
                  </a:lnTo>
                  <a:lnTo>
                    <a:pt x="169443" y="307286"/>
                  </a:lnTo>
                  <a:lnTo>
                    <a:pt x="171731" y="307286"/>
                  </a:lnTo>
                  <a:lnTo>
                    <a:pt x="173447" y="306142"/>
                  </a:lnTo>
                  <a:lnTo>
                    <a:pt x="173447" y="303854"/>
                  </a:lnTo>
                  <a:lnTo>
                    <a:pt x="171159" y="303282"/>
                  </a:lnTo>
                  <a:lnTo>
                    <a:pt x="168299" y="303854"/>
                  </a:lnTo>
                  <a:lnTo>
                    <a:pt x="166011" y="304426"/>
                  </a:lnTo>
                  <a:lnTo>
                    <a:pt x="167727" y="302138"/>
                  </a:lnTo>
                  <a:lnTo>
                    <a:pt x="171159" y="301566"/>
                  </a:lnTo>
                  <a:lnTo>
                    <a:pt x="178023" y="300994"/>
                  </a:lnTo>
                  <a:lnTo>
                    <a:pt x="181454" y="299278"/>
                  </a:lnTo>
                  <a:lnTo>
                    <a:pt x="184314" y="296419"/>
                  </a:lnTo>
                  <a:lnTo>
                    <a:pt x="190606" y="284979"/>
                  </a:lnTo>
                  <a:lnTo>
                    <a:pt x="191750" y="283836"/>
                  </a:lnTo>
                  <a:lnTo>
                    <a:pt x="194038" y="283836"/>
                  </a:lnTo>
                  <a:lnTo>
                    <a:pt x="195753" y="283836"/>
                  </a:lnTo>
                  <a:lnTo>
                    <a:pt x="198041" y="282692"/>
                  </a:lnTo>
                  <a:lnTo>
                    <a:pt x="201473" y="280404"/>
                  </a:lnTo>
                  <a:lnTo>
                    <a:pt x="203189" y="277544"/>
                  </a:lnTo>
                  <a:lnTo>
                    <a:pt x="207193" y="270108"/>
                  </a:lnTo>
                  <a:lnTo>
                    <a:pt x="209481" y="267821"/>
                  </a:lnTo>
                  <a:lnTo>
                    <a:pt x="208337" y="270108"/>
                  </a:lnTo>
                  <a:lnTo>
                    <a:pt x="208337" y="271252"/>
                  </a:lnTo>
                  <a:lnTo>
                    <a:pt x="208909" y="272396"/>
                  </a:lnTo>
                  <a:lnTo>
                    <a:pt x="209481" y="273540"/>
                  </a:lnTo>
                  <a:lnTo>
                    <a:pt x="209481" y="275828"/>
                  </a:lnTo>
                  <a:lnTo>
                    <a:pt x="209481" y="276972"/>
                  </a:lnTo>
                  <a:lnTo>
                    <a:pt x="208337" y="281548"/>
                  </a:lnTo>
                  <a:lnTo>
                    <a:pt x="207193" y="284408"/>
                  </a:lnTo>
                  <a:lnTo>
                    <a:pt x="205477" y="286695"/>
                  </a:lnTo>
                  <a:lnTo>
                    <a:pt x="202617" y="287267"/>
                  </a:lnTo>
                  <a:lnTo>
                    <a:pt x="202045" y="291271"/>
                  </a:lnTo>
                  <a:lnTo>
                    <a:pt x="202617" y="299278"/>
                  </a:lnTo>
                  <a:lnTo>
                    <a:pt x="204905" y="304998"/>
                  </a:lnTo>
                  <a:lnTo>
                    <a:pt x="209481" y="302710"/>
                  </a:lnTo>
                  <a:lnTo>
                    <a:pt x="209481" y="301566"/>
                  </a:lnTo>
                  <a:lnTo>
                    <a:pt x="209481" y="300422"/>
                  </a:lnTo>
                  <a:lnTo>
                    <a:pt x="209481" y="299278"/>
                  </a:lnTo>
                  <a:lnTo>
                    <a:pt x="209481" y="298707"/>
                  </a:lnTo>
                  <a:lnTo>
                    <a:pt x="210052" y="298135"/>
                  </a:lnTo>
                  <a:lnTo>
                    <a:pt x="210624" y="297563"/>
                  </a:lnTo>
                  <a:lnTo>
                    <a:pt x="211196" y="297563"/>
                  </a:lnTo>
                  <a:lnTo>
                    <a:pt x="211196" y="298135"/>
                  </a:lnTo>
                  <a:lnTo>
                    <a:pt x="212340" y="296991"/>
                  </a:lnTo>
                  <a:lnTo>
                    <a:pt x="213484" y="296419"/>
                  </a:lnTo>
                  <a:lnTo>
                    <a:pt x="214056" y="295275"/>
                  </a:lnTo>
                  <a:lnTo>
                    <a:pt x="211768" y="290127"/>
                  </a:lnTo>
                  <a:lnTo>
                    <a:pt x="211768" y="287839"/>
                  </a:lnTo>
                  <a:lnTo>
                    <a:pt x="212912" y="285551"/>
                  </a:lnTo>
                  <a:lnTo>
                    <a:pt x="215200" y="283264"/>
                  </a:lnTo>
                  <a:lnTo>
                    <a:pt x="215772" y="282120"/>
                  </a:lnTo>
                  <a:lnTo>
                    <a:pt x="216344" y="280404"/>
                  </a:lnTo>
                  <a:lnTo>
                    <a:pt x="216916" y="279260"/>
                  </a:lnTo>
                  <a:lnTo>
                    <a:pt x="218060" y="278688"/>
                  </a:lnTo>
                  <a:lnTo>
                    <a:pt x="219204" y="278688"/>
                  </a:lnTo>
                  <a:lnTo>
                    <a:pt x="220348" y="278116"/>
                  </a:lnTo>
                  <a:lnTo>
                    <a:pt x="221492" y="276972"/>
                  </a:lnTo>
                  <a:lnTo>
                    <a:pt x="222636" y="276400"/>
                  </a:lnTo>
                  <a:lnTo>
                    <a:pt x="227211" y="275256"/>
                  </a:lnTo>
                  <a:lnTo>
                    <a:pt x="228927" y="274112"/>
                  </a:lnTo>
                  <a:lnTo>
                    <a:pt x="230643" y="271252"/>
                  </a:lnTo>
                  <a:lnTo>
                    <a:pt x="230643" y="275256"/>
                  </a:lnTo>
                  <a:lnTo>
                    <a:pt x="228927" y="277544"/>
                  </a:lnTo>
                  <a:lnTo>
                    <a:pt x="226639" y="279260"/>
                  </a:lnTo>
                  <a:lnTo>
                    <a:pt x="225496" y="282120"/>
                  </a:lnTo>
                  <a:lnTo>
                    <a:pt x="223780" y="283836"/>
                  </a:lnTo>
                  <a:lnTo>
                    <a:pt x="219204" y="285551"/>
                  </a:lnTo>
                  <a:lnTo>
                    <a:pt x="218632" y="286695"/>
                  </a:lnTo>
                  <a:lnTo>
                    <a:pt x="221492" y="289555"/>
                  </a:lnTo>
                  <a:lnTo>
                    <a:pt x="230071" y="295275"/>
                  </a:lnTo>
                  <a:lnTo>
                    <a:pt x="231787" y="295847"/>
                  </a:lnTo>
                  <a:lnTo>
                    <a:pt x="234075" y="292987"/>
                  </a:lnTo>
                  <a:lnTo>
                    <a:pt x="234075" y="290127"/>
                  </a:lnTo>
                  <a:lnTo>
                    <a:pt x="232359" y="283836"/>
                  </a:lnTo>
                  <a:lnTo>
                    <a:pt x="234647" y="283836"/>
                  </a:lnTo>
                  <a:lnTo>
                    <a:pt x="236363" y="283264"/>
                  </a:lnTo>
                  <a:lnTo>
                    <a:pt x="238079" y="281548"/>
                  </a:lnTo>
                  <a:lnTo>
                    <a:pt x="239223" y="279260"/>
                  </a:lnTo>
                  <a:lnTo>
                    <a:pt x="237507" y="275256"/>
                  </a:lnTo>
                  <a:lnTo>
                    <a:pt x="238651" y="271824"/>
                  </a:lnTo>
                  <a:lnTo>
                    <a:pt x="240938" y="268393"/>
                  </a:lnTo>
                  <a:lnTo>
                    <a:pt x="242654" y="264389"/>
                  </a:lnTo>
                  <a:lnTo>
                    <a:pt x="244370" y="261529"/>
                  </a:lnTo>
                  <a:lnTo>
                    <a:pt x="246658" y="258669"/>
                  </a:lnTo>
                  <a:lnTo>
                    <a:pt x="247230" y="255809"/>
                  </a:lnTo>
                  <a:lnTo>
                    <a:pt x="244370" y="254094"/>
                  </a:lnTo>
                  <a:lnTo>
                    <a:pt x="243798" y="251806"/>
                  </a:lnTo>
                  <a:lnTo>
                    <a:pt x="244370" y="247802"/>
                  </a:lnTo>
                  <a:lnTo>
                    <a:pt x="243798" y="244942"/>
                  </a:lnTo>
                  <a:lnTo>
                    <a:pt x="239223" y="246086"/>
                  </a:lnTo>
                  <a:lnTo>
                    <a:pt x="236363" y="247802"/>
                  </a:lnTo>
                  <a:lnTo>
                    <a:pt x="232931" y="248946"/>
                  </a:lnTo>
                  <a:lnTo>
                    <a:pt x="226067" y="250090"/>
                  </a:lnTo>
                  <a:lnTo>
                    <a:pt x="227211" y="248374"/>
                  </a:lnTo>
                  <a:lnTo>
                    <a:pt x="230071" y="246658"/>
                  </a:lnTo>
                  <a:lnTo>
                    <a:pt x="231787" y="244942"/>
                  </a:lnTo>
                  <a:lnTo>
                    <a:pt x="233503" y="243226"/>
                  </a:lnTo>
                  <a:lnTo>
                    <a:pt x="233503" y="242654"/>
                  </a:lnTo>
                  <a:lnTo>
                    <a:pt x="232359" y="242654"/>
                  </a:lnTo>
                  <a:lnTo>
                    <a:pt x="228355" y="239794"/>
                  </a:lnTo>
                  <a:lnTo>
                    <a:pt x="227783" y="238651"/>
                  </a:lnTo>
                  <a:lnTo>
                    <a:pt x="227783" y="236363"/>
                  </a:lnTo>
                  <a:lnTo>
                    <a:pt x="227783" y="234075"/>
                  </a:lnTo>
                  <a:lnTo>
                    <a:pt x="228355" y="232359"/>
                  </a:lnTo>
                  <a:lnTo>
                    <a:pt x="229499" y="231215"/>
                  </a:lnTo>
                  <a:lnTo>
                    <a:pt x="230643" y="230071"/>
                  </a:lnTo>
                  <a:lnTo>
                    <a:pt x="233503" y="240366"/>
                  </a:lnTo>
                  <a:lnTo>
                    <a:pt x="235791" y="244370"/>
                  </a:lnTo>
                  <a:lnTo>
                    <a:pt x="239223" y="243798"/>
                  </a:lnTo>
                  <a:lnTo>
                    <a:pt x="238651" y="242654"/>
                  </a:lnTo>
                  <a:lnTo>
                    <a:pt x="239795" y="241510"/>
                  </a:lnTo>
                  <a:lnTo>
                    <a:pt x="238651" y="224924"/>
                  </a:lnTo>
                  <a:lnTo>
                    <a:pt x="238079" y="223780"/>
                  </a:lnTo>
                  <a:lnTo>
                    <a:pt x="236935" y="222636"/>
                  </a:lnTo>
                  <a:lnTo>
                    <a:pt x="235791" y="221492"/>
                  </a:lnTo>
                  <a:lnTo>
                    <a:pt x="235219" y="220348"/>
                  </a:lnTo>
                  <a:lnTo>
                    <a:pt x="235219" y="218060"/>
                  </a:lnTo>
                  <a:lnTo>
                    <a:pt x="236363" y="218060"/>
                  </a:lnTo>
                  <a:lnTo>
                    <a:pt x="242082" y="226067"/>
                  </a:lnTo>
                  <a:lnTo>
                    <a:pt x="244370" y="225495"/>
                  </a:lnTo>
                  <a:lnTo>
                    <a:pt x="246658" y="223780"/>
                  </a:lnTo>
                  <a:lnTo>
                    <a:pt x="248374" y="221492"/>
                  </a:lnTo>
                  <a:lnTo>
                    <a:pt x="248374" y="219776"/>
                  </a:lnTo>
                  <a:lnTo>
                    <a:pt x="250662" y="219776"/>
                  </a:lnTo>
                  <a:lnTo>
                    <a:pt x="256381" y="222064"/>
                  </a:lnTo>
                  <a:lnTo>
                    <a:pt x="257525" y="222064"/>
                  </a:lnTo>
                  <a:lnTo>
                    <a:pt x="258097" y="221492"/>
                  </a:lnTo>
                  <a:lnTo>
                    <a:pt x="259241" y="220348"/>
                  </a:lnTo>
                  <a:lnTo>
                    <a:pt x="260385" y="219204"/>
                  </a:lnTo>
                  <a:lnTo>
                    <a:pt x="260385" y="217488"/>
                  </a:lnTo>
                  <a:lnTo>
                    <a:pt x="259813" y="216344"/>
                  </a:lnTo>
                  <a:lnTo>
                    <a:pt x="258669" y="215200"/>
                  </a:lnTo>
                  <a:lnTo>
                    <a:pt x="257525" y="214056"/>
                  </a:lnTo>
                  <a:lnTo>
                    <a:pt x="256381" y="213484"/>
                  </a:lnTo>
                  <a:lnTo>
                    <a:pt x="258669" y="211196"/>
                  </a:lnTo>
                  <a:lnTo>
                    <a:pt x="258669" y="209481"/>
                  </a:lnTo>
                  <a:lnTo>
                    <a:pt x="257525" y="207765"/>
                  </a:lnTo>
                  <a:lnTo>
                    <a:pt x="256953" y="206049"/>
                  </a:lnTo>
                  <a:lnTo>
                    <a:pt x="257525" y="200329"/>
                  </a:lnTo>
                  <a:lnTo>
                    <a:pt x="258097" y="198041"/>
                  </a:lnTo>
                  <a:lnTo>
                    <a:pt x="257525" y="194038"/>
                  </a:lnTo>
                  <a:lnTo>
                    <a:pt x="255237" y="191178"/>
                  </a:lnTo>
                  <a:lnTo>
                    <a:pt x="248946" y="185458"/>
                  </a:lnTo>
                  <a:lnTo>
                    <a:pt x="248946" y="187174"/>
                  </a:lnTo>
                  <a:lnTo>
                    <a:pt x="250090" y="191750"/>
                  </a:lnTo>
                  <a:lnTo>
                    <a:pt x="250090" y="192894"/>
                  </a:lnTo>
                  <a:lnTo>
                    <a:pt x="250662" y="200901"/>
                  </a:lnTo>
                  <a:lnTo>
                    <a:pt x="250662" y="204905"/>
                  </a:lnTo>
                  <a:lnTo>
                    <a:pt x="249518" y="207193"/>
                  </a:lnTo>
                  <a:lnTo>
                    <a:pt x="247230" y="206049"/>
                  </a:lnTo>
                  <a:lnTo>
                    <a:pt x="247230" y="204333"/>
                  </a:lnTo>
                  <a:lnTo>
                    <a:pt x="247802" y="203189"/>
                  </a:lnTo>
                  <a:lnTo>
                    <a:pt x="247802" y="202045"/>
                  </a:lnTo>
                  <a:lnTo>
                    <a:pt x="246086" y="200901"/>
                  </a:lnTo>
                  <a:lnTo>
                    <a:pt x="244942" y="200901"/>
                  </a:lnTo>
                  <a:lnTo>
                    <a:pt x="243226" y="202045"/>
                  </a:lnTo>
                  <a:lnTo>
                    <a:pt x="227783" y="215200"/>
                  </a:lnTo>
                  <a:lnTo>
                    <a:pt x="226067" y="217488"/>
                  </a:lnTo>
                  <a:lnTo>
                    <a:pt x="222636" y="224352"/>
                  </a:lnTo>
                  <a:lnTo>
                    <a:pt x="221492" y="226067"/>
                  </a:lnTo>
                  <a:lnTo>
                    <a:pt x="219776" y="227211"/>
                  </a:lnTo>
                  <a:lnTo>
                    <a:pt x="216916" y="228355"/>
                  </a:lnTo>
                  <a:lnTo>
                    <a:pt x="207193" y="229499"/>
                  </a:lnTo>
                  <a:lnTo>
                    <a:pt x="198613" y="232359"/>
                  </a:lnTo>
                  <a:lnTo>
                    <a:pt x="196897" y="232931"/>
                  </a:lnTo>
                  <a:lnTo>
                    <a:pt x="185458" y="243226"/>
                  </a:lnTo>
                  <a:lnTo>
                    <a:pt x="178023" y="252950"/>
                  </a:lnTo>
                  <a:lnTo>
                    <a:pt x="176879" y="254665"/>
                  </a:lnTo>
                  <a:lnTo>
                    <a:pt x="172875" y="258097"/>
                  </a:lnTo>
                  <a:lnTo>
                    <a:pt x="171159" y="260385"/>
                  </a:lnTo>
                  <a:lnTo>
                    <a:pt x="170587" y="262673"/>
                  </a:lnTo>
                  <a:lnTo>
                    <a:pt x="172303" y="267249"/>
                  </a:lnTo>
                  <a:lnTo>
                    <a:pt x="176879" y="268393"/>
                  </a:lnTo>
                  <a:lnTo>
                    <a:pt x="187174" y="266677"/>
                  </a:lnTo>
                  <a:lnTo>
                    <a:pt x="196897" y="263245"/>
                  </a:lnTo>
                  <a:lnTo>
                    <a:pt x="202045" y="262101"/>
                  </a:lnTo>
                  <a:lnTo>
                    <a:pt x="205477" y="263817"/>
                  </a:lnTo>
                  <a:lnTo>
                    <a:pt x="200901" y="266677"/>
                  </a:lnTo>
                  <a:lnTo>
                    <a:pt x="196325" y="268393"/>
                  </a:lnTo>
                  <a:lnTo>
                    <a:pt x="174019" y="272396"/>
                  </a:lnTo>
                  <a:lnTo>
                    <a:pt x="167155" y="271824"/>
                  </a:lnTo>
                  <a:lnTo>
                    <a:pt x="163724" y="268393"/>
                  </a:lnTo>
                  <a:lnTo>
                    <a:pt x="164296" y="266105"/>
                  </a:lnTo>
                  <a:lnTo>
                    <a:pt x="168871" y="260385"/>
                  </a:lnTo>
                  <a:lnTo>
                    <a:pt x="171731" y="254665"/>
                  </a:lnTo>
                  <a:lnTo>
                    <a:pt x="174591" y="252378"/>
                  </a:lnTo>
                  <a:lnTo>
                    <a:pt x="177451" y="250662"/>
                  </a:lnTo>
                  <a:lnTo>
                    <a:pt x="179739" y="248946"/>
                  </a:lnTo>
                  <a:lnTo>
                    <a:pt x="185458" y="240366"/>
                  </a:lnTo>
                  <a:lnTo>
                    <a:pt x="187174" y="238079"/>
                  </a:lnTo>
                  <a:lnTo>
                    <a:pt x="199185" y="228927"/>
                  </a:lnTo>
                  <a:lnTo>
                    <a:pt x="200901" y="228355"/>
                  </a:lnTo>
                  <a:lnTo>
                    <a:pt x="202617" y="228355"/>
                  </a:lnTo>
                  <a:lnTo>
                    <a:pt x="203761" y="227783"/>
                  </a:lnTo>
                  <a:lnTo>
                    <a:pt x="205477" y="224352"/>
                  </a:lnTo>
                  <a:lnTo>
                    <a:pt x="208337" y="222064"/>
                  </a:lnTo>
                  <a:lnTo>
                    <a:pt x="210052" y="218632"/>
                  </a:lnTo>
                  <a:lnTo>
                    <a:pt x="212912" y="215200"/>
                  </a:lnTo>
                  <a:lnTo>
                    <a:pt x="216344" y="213484"/>
                  </a:lnTo>
                  <a:lnTo>
                    <a:pt x="215200" y="208337"/>
                  </a:lnTo>
                  <a:lnTo>
                    <a:pt x="215200" y="205477"/>
                  </a:lnTo>
                  <a:lnTo>
                    <a:pt x="215772" y="202617"/>
                  </a:lnTo>
                  <a:lnTo>
                    <a:pt x="217488" y="200329"/>
                  </a:lnTo>
                  <a:lnTo>
                    <a:pt x="218632" y="201473"/>
                  </a:lnTo>
                  <a:lnTo>
                    <a:pt x="218632" y="204333"/>
                  </a:lnTo>
                  <a:lnTo>
                    <a:pt x="218060" y="207765"/>
                  </a:lnTo>
                  <a:lnTo>
                    <a:pt x="220348" y="206621"/>
                  </a:lnTo>
                  <a:lnTo>
                    <a:pt x="221492" y="203761"/>
                  </a:lnTo>
                  <a:lnTo>
                    <a:pt x="222064" y="200901"/>
                  </a:lnTo>
                  <a:lnTo>
                    <a:pt x="223780" y="199185"/>
                  </a:lnTo>
                  <a:lnTo>
                    <a:pt x="223208" y="205477"/>
                  </a:lnTo>
                  <a:lnTo>
                    <a:pt x="222064" y="210053"/>
                  </a:lnTo>
                  <a:lnTo>
                    <a:pt x="217488" y="220348"/>
                  </a:lnTo>
                  <a:lnTo>
                    <a:pt x="215200" y="223208"/>
                  </a:lnTo>
                  <a:lnTo>
                    <a:pt x="215200" y="224924"/>
                  </a:lnTo>
                  <a:lnTo>
                    <a:pt x="216916" y="226067"/>
                  </a:lnTo>
                  <a:lnTo>
                    <a:pt x="218060" y="226067"/>
                  </a:lnTo>
                  <a:lnTo>
                    <a:pt x="219776" y="225495"/>
                  </a:lnTo>
                  <a:lnTo>
                    <a:pt x="220920" y="224352"/>
                  </a:lnTo>
                  <a:lnTo>
                    <a:pt x="221492" y="222636"/>
                  </a:lnTo>
                  <a:lnTo>
                    <a:pt x="222636" y="219776"/>
                  </a:lnTo>
                  <a:lnTo>
                    <a:pt x="224352" y="216916"/>
                  </a:lnTo>
                  <a:lnTo>
                    <a:pt x="227783" y="211196"/>
                  </a:lnTo>
                  <a:lnTo>
                    <a:pt x="230071" y="208337"/>
                  </a:lnTo>
                  <a:lnTo>
                    <a:pt x="236935" y="203189"/>
                  </a:lnTo>
                  <a:lnTo>
                    <a:pt x="238651" y="201473"/>
                  </a:lnTo>
                  <a:lnTo>
                    <a:pt x="240366" y="198613"/>
                  </a:lnTo>
                  <a:lnTo>
                    <a:pt x="241510" y="197469"/>
                  </a:lnTo>
                  <a:lnTo>
                    <a:pt x="242654" y="197469"/>
                  </a:lnTo>
                  <a:lnTo>
                    <a:pt x="246658" y="198041"/>
                  </a:lnTo>
                  <a:lnTo>
                    <a:pt x="247802" y="197469"/>
                  </a:lnTo>
                  <a:lnTo>
                    <a:pt x="247802" y="195181"/>
                  </a:lnTo>
                  <a:lnTo>
                    <a:pt x="243226" y="186602"/>
                  </a:lnTo>
                  <a:lnTo>
                    <a:pt x="243226" y="185458"/>
                  </a:lnTo>
                  <a:lnTo>
                    <a:pt x="243798" y="182026"/>
                  </a:lnTo>
                  <a:lnTo>
                    <a:pt x="243798" y="180882"/>
                  </a:lnTo>
                  <a:lnTo>
                    <a:pt x="243226" y="179739"/>
                  </a:lnTo>
                  <a:lnTo>
                    <a:pt x="240938" y="178023"/>
                  </a:lnTo>
                  <a:lnTo>
                    <a:pt x="240366" y="176879"/>
                  </a:lnTo>
                  <a:lnTo>
                    <a:pt x="236935" y="167727"/>
                  </a:lnTo>
                  <a:lnTo>
                    <a:pt x="236935" y="164868"/>
                  </a:lnTo>
                  <a:lnTo>
                    <a:pt x="236935" y="163724"/>
                  </a:lnTo>
                  <a:lnTo>
                    <a:pt x="235791" y="162580"/>
                  </a:lnTo>
                  <a:lnTo>
                    <a:pt x="235219" y="160864"/>
                  </a:lnTo>
                  <a:lnTo>
                    <a:pt x="235791" y="158576"/>
                  </a:lnTo>
                  <a:lnTo>
                    <a:pt x="236935" y="158004"/>
                  </a:lnTo>
                  <a:lnTo>
                    <a:pt x="240366" y="156860"/>
                  </a:lnTo>
                  <a:lnTo>
                    <a:pt x="241510" y="156288"/>
                  </a:lnTo>
                  <a:lnTo>
                    <a:pt x="239795" y="151712"/>
                  </a:lnTo>
                  <a:lnTo>
                    <a:pt x="236935" y="151140"/>
                  </a:lnTo>
                  <a:lnTo>
                    <a:pt x="232931" y="152284"/>
                  </a:lnTo>
                  <a:lnTo>
                    <a:pt x="228927" y="152284"/>
                  </a:lnTo>
                  <a:lnTo>
                    <a:pt x="227211" y="152856"/>
                  </a:lnTo>
                  <a:lnTo>
                    <a:pt x="225496" y="154572"/>
                  </a:lnTo>
                  <a:lnTo>
                    <a:pt x="224352" y="156860"/>
                  </a:lnTo>
                  <a:lnTo>
                    <a:pt x="224352" y="159148"/>
                  </a:lnTo>
                  <a:lnTo>
                    <a:pt x="228355" y="164868"/>
                  </a:lnTo>
                  <a:lnTo>
                    <a:pt x="229499" y="167727"/>
                  </a:lnTo>
                  <a:lnTo>
                    <a:pt x="226639" y="172303"/>
                  </a:lnTo>
                  <a:lnTo>
                    <a:pt x="224924" y="173447"/>
                  </a:lnTo>
                  <a:lnTo>
                    <a:pt x="222636" y="173447"/>
                  </a:lnTo>
                  <a:lnTo>
                    <a:pt x="222636" y="172303"/>
                  </a:lnTo>
                  <a:lnTo>
                    <a:pt x="225496" y="171159"/>
                  </a:lnTo>
                  <a:lnTo>
                    <a:pt x="225496" y="167727"/>
                  </a:lnTo>
                  <a:lnTo>
                    <a:pt x="224352" y="164296"/>
                  </a:lnTo>
                  <a:lnTo>
                    <a:pt x="223208" y="162008"/>
                  </a:lnTo>
                  <a:lnTo>
                    <a:pt x="221492" y="160864"/>
                  </a:lnTo>
                  <a:lnTo>
                    <a:pt x="220348" y="160864"/>
                  </a:lnTo>
                  <a:lnTo>
                    <a:pt x="219776" y="159720"/>
                  </a:lnTo>
                  <a:lnTo>
                    <a:pt x="219776" y="156860"/>
                  </a:lnTo>
                  <a:lnTo>
                    <a:pt x="219204" y="155144"/>
                  </a:lnTo>
                  <a:lnTo>
                    <a:pt x="217488" y="154572"/>
                  </a:lnTo>
                  <a:lnTo>
                    <a:pt x="215772" y="154572"/>
                  </a:lnTo>
                  <a:lnTo>
                    <a:pt x="210624" y="154572"/>
                  </a:lnTo>
                  <a:lnTo>
                    <a:pt x="209481" y="156288"/>
                  </a:lnTo>
                  <a:lnTo>
                    <a:pt x="209481" y="163152"/>
                  </a:lnTo>
                  <a:lnTo>
                    <a:pt x="208337" y="163152"/>
                  </a:lnTo>
                  <a:lnTo>
                    <a:pt x="206049" y="161436"/>
                  </a:lnTo>
                  <a:lnTo>
                    <a:pt x="204905" y="158576"/>
                  </a:lnTo>
                  <a:lnTo>
                    <a:pt x="206621" y="155144"/>
                  </a:lnTo>
                  <a:lnTo>
                    <a:pt x="204905" y="150569"/>
                  </a:lnTo>
                  <a:lnTo>
                    <a:pt x="202045" y="146565"/>
                  </a:lnTo>
                  <a:lnTo>
                    <a:pt x="198613" y="143705"/>
                  </a:lnTo>
                  <a:lnTo>
                    <a:pt x="194038" y="141989"/>
                  </a:lnTo>
                  <a:lnTo>
                    <a:pt x="194038" y="140845"/>
                  </a:lnTo>
                  <a:lnTo>
                    <a:pt x="195753" y="140845"/>
                  </a:lnTo>
                  <a:lnTo>
                    <a:pt x="197469" y="140273"/>
                  </a:lnTo>
                  <a:lnTo>
                    <a:pt x="198613" y="139129"/>
                  </a:lnTo>
                  <a:lnTo>
                    <a:pt x="199757" y="137413"/>
                  </a:lnTo>
                  <a:lnTo>
                    <a:pt x="194610" y="139129"/>
                  </a:lnTo>
                  <a:lnTo>
                    <a:pt x="184886" y="144277"/>
                  </a:lnTo>
                  <a:lnTo>
                    <a:pt x="180311" y="145421"/>
                  </a:lnTo>
                  <a:lnTo>
                    <a:pt x="160292" y="140273"/>
                  </a:lnTo>
                  <a:lnTo>
                    <a:pt x="158004" y="138557"/>
                  </a:lnTo>
                  <a:lnTo>
                    <a:pt x="158004" y="137985"/>
                  </a:lnTo>
                  <a:lnTo>
                    <a:pt x="159148" y="137985"/>
                  </a:lnTo>
                  <a:lnTo>
                    <a:pt x="160292" y="137985"/>
                  </a:lnTo>
                  <a:lnTo>
                    <a:pt x="161436" y="137413"/>
                  </a:lnTo>
                  <a:lnTo>
                    <a:pt x="152856" y="136841"/>
                  </a:lnTo>
                  <a:lnTo>
                    <a:pt x="150569" y="136269"/>
                  </a:lnTo>
                  <a:lnTo>
                    <a:pt x="145421" y="133410"/>
                  </a:lnTo>
                  <a:lnTo>
                    <a:pt x="137985" y="132838"/>
                  </a:lnTo>
                  <a:lnTo>
                    <a:pt x="134554" y="133410"/>
                  </a:lnTo>
                  <a:lnTo>
                    <a:pt x="132838" y="132266"/>
                  </a:lnTo>
                  <a:lnTo>
                    <a:pt x="129978" y="128834"/>
                  </a:lnTo>
                  <a:lnTo>
                    <a:pt x="125974" y="127118"/>
                  </a:lnTo>
                  <a:lnTo>
                    <a:pt x="117395" y="125974"/>
                  </a:lnTo>
                  <a:lnTo>
                    <a:pt x="99664" y="120827"/>
                  </a:lnTo>
                  <a:lnTo>
                    <a:pt x="84221" y="112819"/>
                  </a:lnTo>
                  <a:lnTo>
                    <a:pt x="81933" y="111103"/>
                  </a:lnTo>
                  <a:lnTo>
                    <a:pt x="79073" y="105384"/>
                  </a:lnTo>
                  <a:lnTo>
                    <a:pt x="76785" y="103096"/>
                  </a:lnTo>
                  <a:lnTo>
                    <a:pt x="68206" y="96804"/>
                  </a:lnTo>
                  <a:lnTo>
                    <a:pt x="65346" y="95660"/>
                  </a:lnTo>
                  <a:lnTo>
                    <a:pt x="59627" y="95088"/>
                  </a:lnTo>
                  <a:lnTo>
                    <a:pt x="57911" y="93944"/>
                  </a:lnTo>
                  <a:lnTo>
                    <a:pt x="55623" y="90513"/>
                  </a:lnTo>
                  <a:lnTo>
                    <a:pt x="54479" y="89941"/>
                  </a:lnTo>
                  <a:lnTo>
                    <a:pt x="43040" y="79645"/>
                  </a:lnTo>
                  <a:lnTo>
                    <a:pt x="39036" y="75070"/>
                  </a:lnTo>
                  <a:lnTo>
                    <a:pt x="21877" y="61915"/>
                  </a:lnTo>
                  <a:lnTo>
                    <a:pt x="16158" y="59055"/>
                  </a:lnTo>
                  <a:lnTo>
                    <a:pt x="9866" y="56767"/>
                  </a:lnTo>
                  <a:lnTo>
                    <a:pt x="9294" y="59055"/>
                  </a:lnTo>
                  <a:lnTo>
                    <a:pt x="9866" y="61343"/>
                  </a:lnTo>
                  <a:lnTo>
                    <a:pt x="12726" y="65346"/>
                  </a:lnTo>
                  <a:lnTo>
                    <a:pt x="15014" y="68206"/>
                  </a:lnTo>
                  <a:lnTo>
                    <a:pt x="15586" y="68778"/>
                  </a:lnTo>
                  <a:lnTo>
                    <a:pt x="15014" y="70494"/>
                  </a:lnTo>
                  <a:lnTo>
                    <a:pt x="12726" y="72782"/>
                  </a:lnTo>
                  <a:lnTo>
                    <a:pt x="11010" y="73926"/>
                  </a:lnTo>
                  <a:lnTo>
                    <a:pt x="9866" y="79645"/>
                  </a:lnTo>
                  <a:lnTo>
                    <a:pt x="9294" y="80217"/>
                  </a:lnTo>
                  <a:lnTo>
                    <a:pt x="8150" y="81361"/>
                  </a:lnTo>
                  <a:lnTo>
                    <a:pt x="7578" y="82505"/>
                  </a:lnTo>
                  <a:lnTo>
                    <a:pt x="7578" y="83077"/>
                  </a:lnTo>
                  <a:lnTo>
                    <a:pt x="8150" y="84221"/>
                  </a:lnTo>
                  <a:lnTo>
                    <a:pt x="8150" y="85365"/>
                  </a:lnTo>
                  <a:lnTo>
                    <a:pt x="6434" y="90513"/>
                  </a:lnTo>
                  <a:lnTo>
                    <a:pt x="4718" y="92800"/>
                  </a:lnTo>
                  <a:lnTo>
                    <a:pt x="1859" y="93372"/>
                  </a:lnTo>
                  <a:lnTo>
                    <a:pt x="1287" y="94516"/>
                  </a:lnTo>
                  <a:lnTo>
                    <a:pt x="3574" y="103668"/>
                  </a:lnTo>
                  <a:lnTo>
                    <a:pt x="2431" y="109387"/>
                  </a:lnTo>
                  <a:lnTo>
                    <a:pt x="1859" y="115107"/>
                  </a:lnTo>
                  <a:lnTo>
                    <a:pt x="1859" y="121398"/>
                  </a:lnTo>
                  <a:lnTo>
                    <a:pt x="2431" y="127690"/>
                  </a:lnTo>
                  <a:lnTo>
                    <a:pt x="3574" y="133410"/>
                  </a:lnTo>
                  <a:lnTo>
                    <a:pt x="6434" y="141417"/>
                  </a:lnTo>
                  <a:lnTo>
                    <a:pt x="7006" y="142561"/>
                  </a:lnTo>
                  <a:lnTo>
                    <a:pt x="9866" y="143705"/>
                  </a:lnTo>
                  <a:lnTo>
                    <a:pt x="11010" y="144849"/>
                  </a:lnTo>
                  <a:lnTo>
                    <a:pt x="12154" y="145993"/>
                  </a:lnTo>
                  <a:lnTo>
                    <a:pt x="17873" y="155716"/>
                  </a:lnTo>
                  <a:lnTo>
                    <a:pt x="19017" y="159720"/>
                  </a:lnTo>
                  <a:lnTo>
                    <a:pt x="19589" y="165440"/>
                  </a:lnTo>
                  <a:lnTo>
                    <a:pt x="20161" y="167727"/>
                  </a:lnTo>
                  <a:lnTo>
                    <a:pt x="21305" y="168871"/>
                  </a:lnTo>
                  <a:lnTo>
                    <a:pt x="23021" y="169443"/>
                  </a:lnTo>
                  <a:lnTo>
                    <a:pt x="24165" y="170587"/>
                  </a:lnTo>
                  <a:lnTo>
                    <a:pt x="24165" y="176307"/>
                  </a:lnTo>
                  <a:lnTo>
                    <a:pt x="26453" y="186602"/>
                  </a:lnTo>
                  <a:lnTo>
                    <a:pt x="26453" y="189462"/>
                  </a:lnTo>
                  <a:lnTo>
                    <a:pt x="24737" y="203189"/>
                  </a:lnTo>
                  <a:lnTo>
                    <a:pt x="24737" y="210053"/>
                  </a:lnTo>
                  <a:lnTo>
                    <a:pt x="22449" y="235219"/>
                  </a:lnTo>
                  <a:lnTo>
                    <a:pt x="23593" y="236363"/>
                  </a:lnTo>
                  <a:lnTo>
                    <a:pt x="25881" y="237507"/>
                  </a:lnTo>
                  <a:lnTo>
                    <a:pt x="27025" y="238651"/>
                  </a:lnTo>
                  <a:lnTo>
                    <a:pt x="25881" y="239794"/>
                  </a:lnTo>
                  <a:lnTo>
                    <a:pt x="25309" y="241510"/>
                  </a:lnTo>
                  <a:lnTo>
                    <a:pt x="25309" y="243226"/>
                  </a:lnTo>
                  <a:lnTo>
                    <a:pt x="26453" y="244370"/>
                  </a:lnTo>
                  <a:lnTo>
                    <a:pt x="28169" y="244942"/>
                  </a:lnTo>
                  <a:lnTo>
                    <a:pt x="28741" y="246086"/>
                  </a:lnTo>
                  <a:lnTo>
                    <a:pt x="30457" y="251806"/>
                  </a:lnTo>
                  <a:lnTo>
                    <a:pt x="31601" y="259241"/>
                  </a:lnTo>
                  <a:lnTo>
                    <a:pt x="31601" y="266105"/>
                  </a:lnTo>
                  <a:lnTo>
                    <a:pt x="29885" y="279832"/>
                  </a:lnTo>
                  <a:lnTo>
                    <a:pt x="29885" y="287267"/>
                  </a:lnTo>
                  <a:lnTo>
                    <a:pt x="29313" y="290699"/>
                  </a:lnTo>
                  <a:lnTo>
                    <a:pt x="25881" y="302138"/>
                  </a:lnTo>
                  <a:lnTo>
                    <a:pt x="25309" y="303854"/>
                  </a:lnTo>
                  <a:lnTo>
                    <a:pt x="24737" y="304426"/>
                  </a:lnTo>
                  <a:lnTo>
                    <a:pt x="24165" y="306142"/>
                  </a:lnTo>
                  <a:lnTo>
                    <a:pt x="24165" y="307858"/>
                  </a:lnTo>
                  <a:lnTo>
                    <a:pt x="24737" y="309002"/>
                  </a:lnTo>
                  <a:lnTo>
                    <a:pt x="25881" y="308430"/>
                  </a:lnTo>
                  <a:lnTo>
                    <a:pt x="31029" y="304426"/>
                  </a:lnTo>
                  <a:lnTo>
                    <a:pt x="31601" y="304426"/>
                  </a:lnTo>
                  <a:lnTo>
                    <a:pt x="32173" y="303854"/>
                  </a:lnTo>
                  <a:lnTo>
                    <a:pt x="32173" y="302710"/>
                  </a:lnTo>
                  <a:lnTo>
                    <a:pt x="31601" y="300994"/>
                  </a:lnTo>
                  <a:lnTo>
                    <a:pt x="31601" y="300422"/>
                  </a:lnTo>
                  <a:lnTo>
                    <a:pt x="31601" y="297563"/>
                  </a:lnTo>
                  <a:lnTo>
                    <a:pt x="31029" y="294703"/>
                  </a:lnTo>
                  <a:lnTo>
                    <a:pt x="31029" y="293559"/>
                  </a:lnTo>
                  <a:lnTo>
                    <a:pt x="32744" y="291271"/>
                  </a:lnTo>
                  <a:lnTo>
                    <a:pt x="35604" y="290699"/>
                  </a:lnTo>
                  <a:lnTo>
                    <a:pt x="39036" y="290699"/>
                  </a:lnTo>
                  <a:lnTo>
                    <a:pt x="41896" y="291843"/>
                  </a:lnTo>
                  <a:lnTo>
                    <a:pt x="44184" y="293559"/>
                  </a:lnTo>
                  <a:lnTo>
                    <a:pt x="45900" y="296419"/>
                  </a:lnTo>
                  <a:lnTo>
                    <a:pt x="46472" y="299850"/>
                  </a:lnTo>
                  <a:lnTo>
                    <a:pt x="46472" y="303282"/>
                  </a:lnTo>
                  <a:lnTo>
                    <a:pt x="47615" y="305570"/>
                  </a:lnTo>
                  <a:lnTo>
                    <a:pt x="51047" y="306714"/>
                  </a:lnTo>
                  <a:lnTo>
                    <a:pt x="57339" y="307286"/>
                  </a:lnTo>
                  <a:lnTo>
                    <a:pt x="57339" y="308430"/>
                  </a:lnTo>
                  <a:lnTo>
                    <a:pt x="56767" y="308430"/>
                  </a:lnTo>
                  <a:lnTo>
                    <a:pt x="56195" y="309002"/>
                  </a:lnTo>
                  <a:lnTo>
                    <a:pt x="63630" y="310146"/>
                  </a:lnTo>
                  <a:lnTo>
                    <a:pt x="67634" y="311290"/>
                  </a:lnTo>
                  <a:lnTo>
                    <a:pt x="70494" y="313578"/>
                  </a:lnTo>
                  <a:lnTo>
                    <a:pt x="59055" y="314149"/>
                  </a:lnTo>
                  <a:lnTo>
                    <a:pt x="49331" y="316437"/>
                  </a:lnTo>
                  <a:lnTo>
                    <a:pt x="45328" y="318153"/>
                  </a:lnTo>
                  <a:lnTo>
                    <a:pt x="43612" y="318725"/>
                  </a:lnTo>
                  <a:lnTo>
                    <a:pt x="40752" y="318725"/>
                  </a:lnTo>
                  <a:lnTo>
                    <a:pt x="38464" y="319297"/>
                  </a:lnTo>
                  <a:lnTo>
                    <a:pt x="36748" y="321585"/>
                  </a:lnTo>
                  <a:lnTo>
                    <a:pt x="36748" y="323301"/>
                  </a:lnTo>
                  <a:lnTo>
                    <a:pt x="39036" y="322729"/>
                  </a:lnTo>
                  <a:lnTo>
                    <a:pt x="39608" y="325017"/>
                  </a:lnTo>
                  <a:lnTo>
                    <a:pt x="40180" y="326733"/>
                  </a:lnTo>
                  <a:lnTo>
                    <a:pt x="40180" y="328449"/>
                  </a:lnTo>
                  <a:lnTo>
                    <a:pt x="39036" y="329592"/>
                  </a:lnTo>
                  <a:lnTo>
                    <a:pt x="38464" y="329020"/>
                  </a:lnTo>
                  <a:lnTo>
                    <a:pt x="36748" y="327877"/>
                  </a:lnTo>
                  <a:lnTo>
                    <a:pt x="35032" y="326733"/>
                  </a:lnTo>
                  <a:lnTo>
                    <a:pt x="33316" y="326733"/>
                  </a:lnTo>
                  <a:lnTo>
                    <a:pt x="33316" y="323873"/>
                  </a:lnTo>
                  <a:lnTo>
                    <a:pt x="31601" y="320441"/>
                  </a:lnTo>
                  <a:lnTo>
                    <a:pt x="32744" y="318725"/>
                  </a:lnTo>
                  <a:lnTo>
                    <a:pt x="31601" y="314721"/>
                  </a:lnTo>
                  <a:lnTo>
                    <a:pt x="28741" y="316437"/>
                  </a:lnTo>
                  <a:lnTo>
                    <a:pt x="27597" y="318153"/>
                  </a:lnTo>
                  <a:lnTo>
                    <a:pt x="28169" y="324445"/>
                  </a:lnTo>
                  <a:lnTo>
                    <a:pt x="28169" y="331308"/>
                  </a:lnTo>
                  <a:lnTo>
                    <a:pt x="27597" y="342748"/>
                  </a:lnTo>
                  <a:lnTo>
                    <a:pt x="28169" y="345035"/>
                  </a:lnTo>
                  <a:lnTo>
                    <a:pt x="29885" y="346179"/>
                  </a:lnTo>
                  <a:lnTo>
                    <a:pt x="34460" y="347323"/>
                  </a:lnTo>
                  <a:lnTo>
                    <a:pt x="36748" y="347323"/>
                  </a:lnTo>
                  <a:lnTo>
                    <a:pt x="37892" y="347895"/>
                  </a:lnTo>
                  <a:lnTo>
                    <a:pt x="39036" y="349039"/>
                  </a:lnTo>
                  <a:lnTo>
                    <a:pt x="40180" y="350183"/>
                  </a:lnTo>
                  <a:lnTo>
                    <a:pt x="41324" y="350755"/>
                  </a:lnTo>
                  <a:lnTo>
                    <a:pt x="43040" y="350183"/>
                  </a:lnTo>
                  <a:lnTo>
                    <a:pt x="41324" y="348467"/>
                  </a:lnTo>
                  <a:lnTo>
                    <a:pt x="41324" y="347323"/>
                  </a:lnTo>
                  <a:lnTo>
                    <a:pt x="47615" y="350183"/>
                  </a:lnTo>
                  <a:lnTo>
                    <a:pt x="49331" y="349611"/>
                  </a:lnTo>
                  <a:lnTo>
                    <a:pt x="51047" y="348467"/>
                  </a:lnTo>
                  <a:lnTo>
                    <a:pt x="52191" y="347895"/>
                  </a:lnTo>
                  <a:lnTo>
                    <a:pt x="53335" y="347895"/>
                  </a:lnTo>
                  <a:lnTo>
                    <a:pt x="55051" y="349039"/>
                  </a:lnTo>
                  <a:lnTo>
                    <a:pt x="57911" y="352471"/>
                  </a:lnTo>
                  <a:lnTo>
                    <a:pt x="59627" y="356475"/>
                  </a:lnTo>
                  <a:lnTo>
                    <a:pt x="61915" y="359906"/>
                  </a:lnTo>
                  <a:lnTo>
                    <a:pt x="65918" y="361050"/>
                  </a:lnTo>
                  <a:lnTo>
                    <a:pt x="64202" y="362194"/>
                  </a:lnTo>
                  <a:lnTo>
                    <a:pt x="61343" y="362766"/>
                  </a:lnTo>
                  <a:lnTo>
                    <a:pt x="59627" y="362194"/>
                  </a:lnTo>
                  <a:lnTo>
                    <a:pt x="59055" y="359906"/>
                  </a:lnTo>
                  <a:lnTo>
                    <a:pt x="59055" y="357047"/>
                  </a:lnTo>
                  <a:lnTo>
                    <a:pt x="57339" y="355903"/>
                  </a:lnTo>
                  <a:lnTo>
                    <a:pt x="52763" y="355903"/>
                  </a:lnTo>
                  <a:lnTo>
                    <a:pt x="48187" y="356475"/>
                  </a:lnTo>
                  <a:lnTo>
                    <a:pt x="45900" y="359906"/>
                  </a:lnTo>
                  <a:lnTo>
                    <a:pt x="45900" y="365054"/>
                  </a:lnTo>
                  <a:lnTo>
                    <a:pt x="47615" y="369630"/>
                  </a:lnTo>
                  <a:lnTo>
                    <a:pt x="45900" y="369058"/>
                  </a:lnTo>
                  <a:lnTo>
                    <a:pt x="43040" y="366198"/>
                  </a:lnTo>
                  <a:lnTo>
                    <a:pt x="40752" y="365054"/>
                  </a:lnTo>
                  <a:lnTo>
                    <a:pt x="41324" y="367914"/>
                  </a:lnTo>
                  <a:lnTo>
                    <a:pt x="43612" y="372490"/>
                  </a:lnTo>
                  <a:lnTo>
                    <a:pt x="44756" y="377065"/>
                  </a:lnTo>
                  <a:lnTo>
                    <a:pt x="45328" y="378209"/>
                  </a:lnTo>
                  <a:lnTo>
                    <a:pt x="45328" y="379353"/>
                  </a:lnTo>
                  <a:lnTo>
                    <a:pt x="45328" y="381641"/>
                  </a:lnTo>
                  <a:lnTo>
                    <a:pt x="44756" y="383357"/>
                  </a:lnTo>
                  <a:lnTo>
                    <a:pt x="44184" y="384501"/>
                  </a:lnTo>
                  <a:lnTo>
                    <a:pt x="43040" y="385073"/>
                  </a:lnTo>
                  <a:lnTo>
                    <a:pt x="40180" y="385073"/>
                  </a:lnTo>
                  <a:lnTo>
                    <a:pt x="39608" y="386217"/>
                  </a:lnTo>
                  <a:lnTo>
                    <a:pt x="39608" y="387932"/>
                  </a:lnTo>
                  <a:lnTo>
                    <a:pt x="39608" y="389648"/>
                  </a:lnTo>
                  <a:lnTo>
                    <a:pt x="40180" y="390792"/>
                  </a:lnTo>
                  <a:lnTo>
                    <a:pt x="40752" y="391936"/>
                  </a:lnTo>
                  <a:lnTo>
                    <a:pt x="41324" y="392508"/>
                  </a:lnTo>
                  <a:lnTo>
                    <a:pt x="41896" y="392508"/>
                  </a:lnTo>
                  <a:lnTo>
                    <a:pt x="41896" y="393080"/>
                  </a:lnTo>
                  <a:lnTo>
                    <a:pt x="41896" y="394796"/>
                  </a:lnTo>
                  <a:lnTo>
                    <a:pt x="41896" y="395940"/>
                  </a:lnTo>
                  <a:lnTo>
                    <a:pt x="43612" y="397656"/>
                  </a:lnTo>
                  <a:lnTo>
                    <a:pt x="46472" y="399372"/>
                  </a:lnTo>
                  <a:lnTo>
                    <a:pt x="48187" y="401660"/>
                  </a:lnTo>
                  <a:lnTo>
                    <a:pt x="47044" y="404519"/>
                  </a:lnTo>
                  <a:lnTo>
                    <a:pt x="45328" y="402232"/>
                  </a:lnTo>
                  <a:lnTo>
                    <a:pt x="40752" y="397656"/>
                  </a:lnTo>
                  <a:lnTo>
                    <a:pt x="40180" y="395940"/>
                  </a:lnTo>
                  <a:lnTo>
                    <a:pt x="39036" y="395940"/>
                  </a:lnTo>
                  <a:lnTo>
                    <a:pt x="37892" y="399944"/>
                  </a:lnTo>
                  <a:lnTo>
                    <a:pt x="35604" y="403375"/>
                  </a:lnTo>
                  <a:lnTo>
                    <a:pt x="32744" y="405091"/>
                  </a:lnTo>
                  <a:lnTo>
                    <a:pt x="29885" y="404519"/>
                  </a:lnTo>
                  <a:lnTo>
                    <a:pt x="28169" y="401660"/>
                  </a:lnTo>
                  <a:lnTo>
                    <a:pt x="27597" y="397656"/>
                  </a:lnTo>
                  <a:lnTo>
                    <a:pt x="27597" y="389076"/>
                  </a:lnTo>
                  <a:lnTo>
                    <a:pt x="28169" y="384501"/>
                  </a:lnTo>
                  <a:lnTo>
                    <a:pt x="32173" y="371918"/>
                  </a:lnTo>
                  <a:lnTo>
                    <a:pt x="32173" y="367914"/>
                  </a:lnTo>
                  <a:lnTo>
                    <a:pt x="31029" y="365054"/>
                  </a:lnTo>
                  <a:lnTo>
                    <a:pt x="31029" y="362194"/>
                  </a:lnTo>
                  <a:lnTo>
                    <a:pt x="30457" y="359906"/>
                  </a:lnTo>
                  <a:lnTo>
                    <a:pt x="27025" y="360478"/>
                  </a:lnTo>
                  <a:lnTo>
                    <a:pt x="25309" y="366770"/>
                  </a:lnTo>
                  <a:lnTo>
                    <a:pt x="21305" y="394224"/>
                  </a:lnTo>
                  <a:lnTo>
                    <a:pt x="19589" y="401088"/>
                  </a:lnTo>
                  <a:lnTo>
                    <a:pt x="17301" y="405663"/>
                  </a:lnTo>
                  <a:lnTo>
                    <a:pt x="17873" y="407951"/>
                  </a:lnTo>
                  <a:lnTo>
                    <a:pt x="17301" y="409667"/>
                  </a:lnTo>
                  <a:lnTo>
                    <a:pt x="15586" y="412527"/>
                  </a:lnTo>
                  <a:lnTo>
                    <a:pt x="13298" y="415387"/>
                  </a:lnTo>
                  <a:lnTo>
                    <a:pt x="12154" y="417103"/>
                  </a:lnTo>
                  <a:lnTo>
                    <a:pt x="11010" y="418246"/>
                  </a:lnTo>
                  <a:lnTo>
                    <a:pt x="12154" y="419390"/>
                  </a:lnTo>
                  <a:lnTo>
                    <a:pt x="13298" y="419962"/>
                  </a:lnTo>
                  <a:lnTo>
                    <a:pt x="16158" y="419390"/>
                  </a:lnTo>
                  <a:lnTo>
                    <a:pt x="16730" y="419390"/>
                  </a:lnTo>
                  <a:lnTo>
                    <a:pt x="17301" y="419962"/>
                  </a:lnTo>
                  <a:lnTo>
                    <a:pt x="17873" y="420534"/>
                  </a:lnTo>
                  <a:lnTo>
                    <a:pt x="19017" y="419962"/>
                  </a:lnTo>
                  <a:lnTo>
                    <a:pt x="19017" y="419962"/>
                  </a:lnTo>
                  <a:lnTo>
                    <a:pt x="19017" y="418818"/>
                  </a:lnTo>
                  <a:lnTo>
                    <a:pt x="19017" y="417675"/>
                  </a:lnTo>
                  <a:lnTo>
                    <a:pt x="19017" y="417103"/>
                  </a:lnTo>
                  <a:lnTo>
                    <a:pt x="21305" y="415959"/>
                  </a:lnTo>
                  <a:lnTo>
                    <a:pt x="23593" y="415959"/>
                  </a:lnTo>
                  <a:lnTo>
                    <a:pt x="24737" y="417103"/>
                  </a:lnTo>
                  <a:lnTo>
                    <a:pt x="26453" y="418818"/>
                  </a:lnTo>
                  <a:lnTo>
                    <a:pt x="31601" y="426826"/>
                  </a:lnTo>
                  <a:lnTo>
                    <a:pt x="34460" y="428542"/>
                  </a:lnTo>
                  <a:lnTo>
                    <a:pt x="37892" y="429114"/>
                  </a:lnTo>
                  <a:lnTo>
                    <a:pt x="40752" y="427970"/>
                  </a:lnTo>
                  <a:lnTo>
                    <a:pt x="43040" y="426254"/>
                  </a:lnTo>
                  <a:lnTo>
                    <a:pt x="45900" y="425110"/>
                  </a:lnTo>
                  <a:lnTo>
                    <a:pt x="47044" y="425110"/>
                  </a:lnTo>
                  <a:lnTo>
                    <a:pt x="51047" y="426826"/>
                  </a:lnTo>
                  <a:lnTo>
                    <a:pt x="52191" y="426826"/>
                  </a:lnTo>
                  <a:lnTo>
                    <a:pt x="53907" y="425682"/>
                  </a:lnTo>
                  <a:lnTo>
                    <a:pt x="57911" y="425110"/>
                  </a:lnTo>
                  <a:lnTo>
                    <a:pt x="59627" y="423966"/>
                  </a:lnTo>
                  <a:lnTo>
                    <a:pt x="60771" y="423394"/>
                  </a:lnTo>
                  <a:lnTo>
                    <a:pt x="61915" y="425682"/>
                  </a:lnTo>
                  <a:lnTo>
                    <a:pt x="62486" y="427398"/>
                  </a:lnTo>
                  <a:lnTo>
                    <a:pt x="62486" y="428542"/>
                  </a:lnTo>
                  <a:lnTo>
                    <a:pt x="62486" y="429686"/>
                  </a:lnTo>
                  <a:lnTo>
                    <a:pt x="69350" y="433117"/>
                  </a:lnTo>
                  <a:lnTo>
                    <a:pt x="85365" y="433689"/>
                  </a:lnTo>
                  <a:lnTo>
                    <a:pt x="88797" y="434833"/>
                  </a:lnTo>
                  <a:lnTo>
                    <a:pt x="91656" y="437121"/>
                  </a:lnTo>
                  <a:lnTo>
                    <a:pt x="92228" y="440553"/>
                  </a:lnTo>
                  <a:lnTo>
                    <a:pt x="92228" y="443413"/>
                  </a:lnTo>
                  <a:lnTo>
                    <a:pt x="93944" y="446273"/>
                  </a:lnTo>
                  <a:lnTo>
                    <a:pt x="101952" y="455424"/>
                  </a:lnTo>
                  <a:lnTo>
                    <a:pt x="104240" y="457140"/>
                  </a:lnTo>
                  <a:lnTo>
                    <a:pt x="107671" y="458284"/>
                  </a:lnTo>
                  <a:lnTo>
                    <a:pt x="110531" y="458284"/>
                  </a:lnTo>
                  <a:lnTo>
                    <a:pt x="116251" y="457140"/>
                  </a:lnTo>
                  <a:lnTo>
                    <a:pt x="119111" y="457712"/>
                  </a:lnTo>
                  <a:lnTo>
                    <a:pt x="127118" y="457712"/>
                  </a:lnTo>
                  <a:lnTo>
                    <a:pt x="129406" y="458856"/>
                  </a:lnTo>
                  <a:lnTo>
                    <a:pt x="130550" y="460572"/>
                  </a:lnTo>
                  <a:lnTo>
                    <a:pt x="133982" y="464575"/>
                  </a:lnTo>
                  <a:lnTo>
                    <a:pt x="135698" y="465719"/>
                  </a:lnTo>
                  <a:lnTo>
                    <a:pt x="139129" y="467435"/>
                  </a:lnTo>
                  <a:lnTo>
                    <a:pt x="142561" y="469723"/>
                  </a:lnTo>
                  <a:lnTo>
                    <a:pt x="145993" y="472583"/>
                  </a:lnTo>
                  <a:lnTo>
                    <a:pt x="148853" y="475443"/>
                  </a:lnTo>
                  <a:lnTo>
                    <a:pt x="150569" y="478302"/>
                  </a:lnTo>
                  <a:lnTo>
                    <a:pt x="151712" y="482306"/>
                  </a:lnTo>
                  <a:lnTo>
                    <a:pt x="152856" y="486310"/>
                  </a:lnTo>
                  <a:lnTo>
                    <a:pt x="152856" y="493173"/>
                  </a:lnTo>
                  <a:lnTo>
                    <a:pt x="154000" y="495461"/>
                  </a:lnTo>
                  <a:lnTo>
                    <a:pt x="155716" y="497177"/>
                  </a:lnTo>
                  <a:lnTo>
                    <a:pt x="156860" y="499465"/>
                  </a:lnTo>
                  <a:lnTo>
                    <a:pt x="156860" y="502325"/>
                  </a:lnTo>
                  <a:lnTo>
                    <a:pt x="156288" y="509760"/>
                  </a:lnTo>
                  <a:lnTo>
                    <a:pt x="157432" y="516052"/>
                  </a:lnTo>
                  <a:lnTo>
                    <a:pt x="156860" y="518912"/>
                  </a:lnTo>
                  <a:lnTo>
                    <a:pt x="155716" y="522343"/>
                  </a:lnTo>
                  <a:lnTo>
                    <a:pt x="155144" y="526347"/>
                  </a:lnTo>
                  <a:lnTo>
                    <a:pt x="156860" y="531495"/>
                  </a:lnTo>
                  <a:lnTo>
                    <a:pt x="156860" y="533211"/>
                  </a:lnTo>
                  <a:lnTo>
                    <a:pt x="156288" y="534927"/>
                  </a:lnTo>
                  <a:lnTo>
                    <a:pt x="155144" y="537786"/>
                  </a:lnTo>
                  <a:lnTo>
                    <a:pt x="154572" y="539502"/>
                  </a:lnTo>
                  <a:lnTo>
                    <a:pt x="154000" y="545794"/>
                  </a:lnTo>
                  <a:lnTo>
                    <a:pt x="154000" y="549798"/>
                  </a:lnTo>
                  <a:lnTo>
                    <a:pt x="154572" y="552657"/>
                  </a:lnTo>
                  <a:lnTo>
                    <a:pt x="156288" y="555517"/>
                  </a:lnTo>
                  <a:lnTo>
                    <a:pt x="158576" y="558377"/>
                  </a:lnTo>
                  <a:lnTo>
                    <a:pt x="161436" y="560665"/>
                  </a:lnTo>
                  <a:lnTo>
                    <a:pt x="170587" y="564669"/>
                  </a:lnTo>
                  <a:lnTo>
                    <a:pt x="175735" y="564669"/>
                  </a:lnTo>
                  <a:lnTo>
                    <a:pt x="177451" y="565241"/>
                  </a:lnTo>
                  <a:lnTo>
                    <a:pt x="180883" y="568100"/>
                  </a:lnTo>
                  <a:lnTo>
                    <a:pt x="187174" y="570960"/>
                  </a:lnTo>
                  <a:lnTo>
                    <a:pt x="190606" y="573820"/>
                  </a:lnTo>
                  <a:lnTo>
                    <a:pt x="200901" y="576108"/>
                  </a:lnTo>
                  <a:lnTo>
                    <a:pt x="210052" y="581827"/>
                  </a:lnTo>
                  <a:lnTo>
                    <a:pt x="212340" y="581827"/>
                  </a:lnTo>
                  <a:lnTo>
                    <a:pt x="214628" y="580684"/>
                  </a:lnTo>
                  <a:lnTo>
                    <a:pt x="224352" y="580112"/>
                  </a:lnTo>
                  <a:lnTo>
                    <a:pt x="248374" y="576680"/>
                  </a:lnTo>
                  <a:lnTo>
                    <a:pt x="254094" y="574964"/>
                  </a:lnTo>
                  <a:lnTo>
                    <a:pt x="263817" y="569816"/>
                  </a:lnTo>
                  <a:lnTo>
                    <a:pt x="269537" y="568100"/>
                  </a:lnTo>
                  <a:lnTo>
                    <a:pt x="272968" y="568100"/>
                  </a:lnTo>
                  <a:lnTo>
                    <a:pt x="282120" y="571532"/>
                  </a:lnTo>
                  <a:lnTo>
                    <a:pt x="300994" y="572104"/>
                  </a:lnTo>
                  <a:lnTo>
                    <a:pt x="337600" y="582971"/>
                  </a:lnTo>
                  <a:lnTo>
                    <a:pt x="343320" y="585831"/>
                  </a:lnTo>
                  <a:lnTo>
                    <a:pt x="345607" y="588119"/>
                  </a:lnTo>
                  <a:lnTo>
                    <a:pt x="346179" y="590979"/>
                  </a:lnTo>
                  <a:lnTo>
                    <a:pt x="346751" y="593839"/>
                  </a:lnTo>
                  <a:lnTo>
                    <a:pt x="347895" y="597842"/>
                  </a:lnTo>
                  <a:lnTo>
                    <a:pt x="349611" y="599558"/>
                  </a:lnTo>
                  <a:lnTo>
                    <a:pt x="352471" y="599558"/>
                  </a:lnTo>
                  <a:lnTo>
                    <a:pt x="364482" y="596698"/>
                  </a:lnTo>
                  <a:lnTo>
                    <a:pt x="365054" y="596698"/>
                  </a:lnTo>
                  <a:lnTo>
                    <a:pt x="367914" y="597270"/>
                  </a:lnTo>
                  <a:lnTo>
                    <a:pt x="369058" y="597842"/>
                  </a:lnTo>
                  <a:lnTo>
                    <a:pt x="369630" y="597842"/>
                  </a:lnTo>
                  <a:lnTo>
                    <a:pt x="373634" y="598414"/>
                  </a:lnTo>
                  <a:lnTo>
                    <a:pt x="374777" y="598986"/>
                  </a:lnTo>
                  <a:lnTo>
                    <a:pt x="376493" y="600130"/>
                  </a:lnTo>
                  <a:lnTo>
                    <a:pt x="381641" y="601846"/>
                  </a:lnTo>
                  <a:lnTo>
                    <a:pt x="387361" y="601274"/>
                  </a:lnTo>
                  <a:lnTo>
                    <a:pt x="389076" y="601274"/>
                  </a:lnTo>
                  <a:lnTo>
                    <a:pt x="389648" y="601274"/>
                  </a:lnTo>
                  <a:lnTo>
                    <a:pt x="395940" y="598414"/>
                  </a:lnTo>
                  <a:lnTo>
                    <a:pt x="397084" y="598414"/>
                  </a:lnTo>
                  <a:lnTo>
                    <a:pt x="406235" y="598414"/>
                  </a:lnTo>
                  <a:lnTo>
                    <a:pt x="412527" y="597270"/>
                  </a:lnTo>
                  <a:lnTo>
                    <a:pt x="413099" y="596126"/>
                  </a:lnTo>
                  <a:lnTo>
                    <a:pt x="414243" y="595554"/>
                  </a:lnTo>
                  <a:lnTo>
                    <a:pt x="417675" y="594411"/>
                  </a:lnTo>
                  <a:lnTo>
                    <a:pt x="418818" y="594411"/>
                  </a:lnTo>
                  <a:lnTo>
                    <a:pt x="437121" y="601274"/>
                  </a:lnTo>
                  <a:lnTo>
                    <a:pt x="438837" y="601274"/>
                  </a:lnTo>
                  <a:lnTo>
                    <a:pt x="442269" y="600702"/>
                  </a:lnTo>
                  <a:lnTo>
                    <a:pt x="443413" y="600702"/>
                  </a:lnTo>
                  <a:lnTo>
                    <a:pt x="449704" y="602990"/>
                  </a:lnTo>
                  <a:lnTo>
                    <a:pt x="450848" y="602990"/>
                  </a:lnTo>
                  <a:lnTo>
                    <a:pt x="453708" y="602418"/>
                  </a:lnTo>
                  <a:lnTo>
                    <a:pt x="459428" y="600702"/>
                  </a:lnTo>
                  <a:lnTo>
                    <a:pt x="460572" y="600702"/>
                  </a:lnTo>
                  <a:lnTo>
                    <a:pt x="462288" y="601274"/>
                  </a:lnTo>
                  <a:lnTo>
                    <a:pt x="465719" y="602418"/>
                  </a:lnTo>
                  <a:lnTo>
                    <a:pt x="467435" y="602418"/>
                  </a:lnTo>
                  <a:lnTo>
                    <a:pt x="471439" y="601846"/>
                  </a:lnTo>
                  <a:lnTo>
                    <a:pt x="474871" y="600130"/>
                  </a:lnTo>
                  <a:lnTo>
                    <a:pt x="479446" y="597270"/>
                  </a:lnTo>
                  <a:lnTo>
                    <a:pt x="482306" y="596126"/>
                  </a:lnTo>
                  <a:lnTo>
                    <a:pt x="488026" y="596126"/>
                  </a:lnTo>
                  <a:lnTo>
                    <a:pt x="507472" y="592123"/>
                  </a:lnTo>
                  <a:lnTo>
                    <a:pt x="542362" y="592695"/>
                  </a:lnTo>
                  <a:lnTo>
                    <a:pt x="548082" y="589835"/>
                  </a:lnTo>
                  <a:lnTo>
                    <a:pt x="552657" y="586403"/>
                  </a:lnTo>
                  <a:lnTo>
                    <a:pt x="554945" y="585831"/>
                  </a:lnTo>
                  <a:lnTo>
                    <a:pt x="558377" y="585831"/>
                  </a:lnTo>
                  <a:lnTo>
                    <a:pt x="566957" y="587547"/>
                  </a:lnTo>
                  <a:lnTo>
                    <a:pt x="573248" y="587547"/>
                  </a:lnTo>
                  <a:lnTo>
                    <a:pt x="584687" y="587547"/>
                  </a:lnTo>
                  <a:lnTo>
                    <a:pt x="615573" y="592695"/>
                  </a:lnTo>
                  <a:lnTo>
                    <a:pt x="621865" y="590979"/>
                  </a:lnTo>
                  <a:lnTo>
                    <a:pt x="628156" y="586403"/>
                  </a:lnTo>
                  <a:lnTo>
                    <a:pt x="629300" y="586403"/>
                  </a:lnTo>
                  <a:lnTo>
                    <a:pt x="635020" y="587547"/>
                  </a:lnTo>
                  <a:lnTo>
                    <a:pt x="651035" y="590407"/>
                  </a:lnTo>
                  <a:lnTo>
                    <a:pt x="667050" y="593267"/>
                  </a:lnTo>
                  <a:lnTo>
                    <a:pt x="683065" y="596126"/>
                  </a:lnTo>
                  <a:lnTo>
                    <a:pt x="699080" y="598986"/>
                  </a:lnTo>
                  <a:lnTo>
                    <a:pt x="715094" y="601846"/>
                  </a:lnTo>
                  <a:lnTo>
                    <a:pt x="747124" y="606994"/>
                  </a:lnTo>
                  <a:lnTo>
                    <a:pt x="763139" y="609854"/>
                  </a:lnTo>
                  <a:lnTo>
                    <a:pt x="779154" y="612713"/>
                  </a:lnTo>
                  <a:lnTo>
                    <a:pt x="795169" y="615573"/>
                  </a:lnTo>
                  <a:lnTo>
                    <a:pt x="811184" y="618433"/>
                  </a:lnTo>
                  <a:lnTo>
                    <a:pt x="827199" y="620721"/>
                  </a:lnTo>
                  <a:lnTo>
                    <a:pt x="843214" y="623581"/>
                  </a:lnTo>
                  <a:lnTo>
                    <a:pt x="859229" y="625868"/>
                  </a:lnTo>
                  <a:lnTo>
                    <a:pt x="875244" y="628156"/>
                  </a:lnTo>
                  <a:lnTo>
                    <a:pt x="892403" y="631016"/>
                  </a:lnTo>
                  <a:lnTo>
                    <a:pt x="890687" y="623009"/>
                  </a:lnTo>
                  <a:lnTo>
                    <a:pt x="885539" y="613857"/>
                  </a:lnTo>
                  <a:lnTo>
                    <a:pt x="884967" y="612141"/>
                  </a:lnTo>
                  <a:lnTo>
                    <a:pt x="889543" y="608710"/>
                  </a:lnTo>
                  <a:lnTo>
                    <a:pt x="891259" y="606422"/>
                  </a:lnTo>
                  <a:lnTo>
                    <a:pt x="892975" y="602990"/>
                  </a:lnTo>
                  <a:lnTo>
                    <a:pt x="893546" y="599558"/>
                  </a:lnTo>
                  <a:lnTo>
                    <a:pt x="891259" y="594411"/>
                  </a:lnTo>
                  <a:lnTo>
                    <a:pt x="891259" y="585831"/>
                  </a:lnTo>
                  <a:lnTo>
                    <a:pt x="890115" y="581827"/>
                  </a:lnTo>
                  <a:lnTo>
                    <a:pt x="887255" y="574392"/>
                  </a:lnTo>
                  <a:lnTo>
                    <a:pt x="882679" y="566385"/>
                  </a:lnTo>
                  <a:lnTo>
                    <a:pt x="882107" y="563525"/>
                  </a:lnTo>
                  <a:lnTo>
                    <a:pt x="883251" y="560665"/>
                  </a:lnTo>
                  <a:lnTo>
                    <a:pt x="886111" y="555517"/>
                  </a:lnTo>
                  <a:lnTo>
                    <a:pt x="886683" y="550941"/>
                  </a:lnTo>
                  <a:lnTo>
                    <a:pt x="890687" y="524631"/>
                  </a:lnTo>
                  <a:lnTo>
                    <a:pt x="894690" y="498321"/>
                  </a:lnTo>
                  <a:lnTo>
                    <a:pt x="898694" y="472011"/>
                  </a:lnTo>
                  <a:lnTo>
                    <a:pt x="902698" y="445701"/>
                  </a:lnTo>
                  <a:lnTo>
                    <a:pt x="906702" y="419390"/>
                  </a:lnTo>
                  <a:lnTo>
                    <a:pt x="910705" y="393080"/>
                  </a:lnTo>
                  <a:lnTo>
                    <a:pt x="914709" y="366770"/>
                  </a:lnTo>
                  <a:lnTo>
                    <a:pt x="918713" y="340460"/>
                  </a:lnTo>
                  <a:lnTo>
                    <a:pt x="922717" y="314149"/>
                  </a:lnTo>
                  <a:lnTo>
                    <a:pt x="926720" y="287839"/>
                  </a:lnTo>
                  <a:lnTo>
                    <a:pt x="930724" y="261529"/>
                  </a:lnTo>
                  <a:lnTo>
                    <a:pt x="934728" y="235791"/>
                  </a:lnTo>
                  <a:lnTo>
                    <a:pt x="938731" y="210053"/>
                  </a:lnTo>
                  <a:lnTo>
                    <a:pt x="942735" y="183742"/>
                  </a:lnTo>
                  <a:lnTo>
                    <a:pt x="946739" y="158004"/>
                  </a:lnTo>
                  <a:lnTo>
                    <a:pt x="950743" y="132266"/>
                  </a:lnTo>
                  <a:lnTo>
                    <a:pt x="940447" y="132266"/>
                  </a:lnTo>
                  <a:close/>
                  <a:moveTo>
                    <a:pt x="234075" y="2431"/>
                  </a:moveTo>
                  <a:lnTo>
                    <a:pt x="227211" y="1287"/>
                  </a:lnTo>
                  <a:lnTo>
                    <a:pt x="227211" y="1859"/>
                  </a:lnTo>
                  <a:lnTo>
                    <a:pt x="226639" y="4718"/>
                  </a:lnTo>
                  <a:lnTo>
                    <a:pt x="232359" y="3574"/>
                  </a:lnTo>
                  <a:lnTo>
                    <a:pt x="234075" y="2431"/>
                  </a:lnTo>
                  <a:close/>
                  <a:moveTo>
                    <a:pt x="204333" y="52763"/>
                  </a:moveTo>
                  <a:lnTo>
                    <a:pt x="204905" y="52191"/>
                  </a:lnTo>
                  <a:lnTo>
                    <a:pt x="204905" y="51047"/>
                  </a:lnTo>
                  <a:lnTo>
                    <a:pt x="203761" y="50475"/>
                  </a:lnTo>
                  <a:lnTo>
                    <a:pt x="203761" y="49903"/>
                  </a:lnTo>
                  <a:lnTo>
                    <a:pt x="204905" y="49903"/>
                  </a:lnTo>
                  <a:lnTo>
                    <a:pt x="206049" y="51047"/>
                  </a:lnTo>
                  <a:lnTo>
                    <a:pt x="206621" y="51047"/>
                  </a:lnTo>
                  <a:lnTo>
                    <a:pt x="207193" y="50475"/>
                  </a:lnTo>
                  <a:lnTo>
                    <a:pt x="207193" y="49903"/>
                  </a:lnTo>
                  <a:lnTo>
                    <a:pt x="206621" y="49331"/>
                  </a:lnTo>
                  <a:lnTo>
                    <a:pt x="206049" y="49331"/>
                  </a:lnTo>
                  <a:lnTo>
                    <a:pt x="204905" y="49903"/>
                  </a:lnTo>
                  <a:lnTo>
                    <a:pt x="204333" y="49903"/>
                  </a:lnTo>
                  <a:lnTo>
                    <a:pt x="203189" y="48759"/>
                  </a:lnTo>
                  <a:lnTo>
                    <a:pt x="203189" y="48187"/>
                  </a:lnTo>
                  <a:lnTo>
                    <a:pt x="202617" y="47044"/>
                  </a:lnTo>
                  <a:lnTo>
                    <a:pt x="200901" y="46472"/>
                  </a:lnTo>
                  <a:lnTo>
                    <a:pt x="199757" y="47044"/>
                  </a:lnTo>
                  <a:lnTo>
                    <a:pt x="199757" y="48187"/>
                  </a:lnTo>
                  <a:lnTo>
                    <a:pt x="204333" y="52763"/>
                  </a:lnTo>
                  <a:close/>
                  <a:moveTo>
                    <a:pt x="265533" y="87653"/>
                  </a:moveTo>
                  <a:lnTo>
                    <a:pt x="267821" y="88225"/>
                  </a:lnTo>
                  <a:lnTo>
                    <a:pt x="270680" y="87653"/>
                  </a:lnTo>
                  <a:lnTo>
                    <a:pt x="271824" y="87653"/>
                  </a:lnTo>
                  <a:lnTo>
                    <a:pt x="272968" y="88797"/>
                  </a:lnTo>
                  <a:lnTo>
                    <a:pt x="273540" y="88797"/>
                  </a:lnTo>
                  <a:lnTo>
                    <a:pt x="273540" y="87653"/>
                  </a:lnTo>
                  <a:lnTo>
                    <a:pt x="273540" y="85937"/>
                  </a:lnTo>
                  <a:lnTo>
                    <a:pt x="268965" y="81361"/>
                  </a:lnTo>
                  <a:lnTo>
                    <a:pt x="267821" y="78501"/>
                  </a:lnTo>
                  <a:lnTo>
                    <a:pt x="266677" y="77929"/>
                  </a:lnTo>
                  <a:lnTo>
                    <a:pt x="266105" y="79073"/>
                  </a:lnTo>
                  <a:lnTo>
                    <a:pt x="265533" y="80789"/>
                  </a:lnTo>
                  <a:lnTo>
                    <a:pt x="265533" y="81361"/>
                  </a:lnTo>
                  <a:lnTo>
                    <a:pt x="264389" y="85365"/>
                  </a:lnTo>
                  <a:lnTo>
                    <a:pt x="265533" y="87653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F03F703F-4217-464C-A5AB-A6609F46E6A1}"/>
                </a:ext>
              </a:extLst>
            </p:cNvPr>
            <p:cNvSpPr/>
            <p:nvPr/>
          </p:nvSpPr>
          <p:spPr>
            <a:xfrm>
              <a:off x="8770057" y="2286359"/>
              <a:ext cx="227744" cy="397230"/>
            </a:xfrm>
            <a:custGeom>
              <a:avLst/>
              <a:gdLst>
                <a:gd name="connsiteX0" fmla="*/ 27597 w 245943"/>
                <a:gd name="connsiteY0" fmla="*/ 54479 h 428971"/>
                <a:gd name="connsiteX1" fmla="*/ 21877 w 245943"/>
                <a:gd name="connsiteY1" fmla="*/ 56195 h 428971"/>
                <a:gd name="connsiteX2" fmla="*/ 19590 w 245943"/>
                <a:gd name="connsiteY2" fmla="*/ 56767 h 428971"/>
                <a:gd name="connsiteX3" fmla="*/ 9294 w 245943"/>
                <a:gd name="connsiteY3" fmla="*/ 59055 h 428971"/>
                <a:gd name="connsiteX4" fmla="*/ 4718 w 245943"/>
                <a:gd name="connsiteY4" fmla="*/ 60771 h 428971"/>
                <a:gd name="connsiteX5" fmla="*/ 4718 w 245943"/>
                <a:gd name="connsiteY5" fmla="*/ 60199 h 428971"/>
                <a:gd name="connsiteX6" fmla="*/ 1287 w 245943"/>
                <a:gd name="connsiteY6" fmla="*/ 62486 h 428971"/>
                <a:gd name="connsiteX7" fmla="*/ 3003 w 245943"/>
                <a:gd name="connsiteY7" fmla="*/ 64774 h 428971"/>
                <a:gd name="connsiteX8" fmla="*/ 3575 w 245943"/>
                <a:gd name="connsiteY8" fmla="*/ 66490 h 428971"/>
                <a:gd name="connsiteX9" fmla="*/ 3575 w 245943"/>
                <a:gd name="connsiteY9" fmla="*/ 68206 h 428971"/>
                <a:gd name="connsiteX10" fmla="*/ 3003 w 245943"/>
                <a:gd name="connsiteY10" fmla="*/ 69922 h 428971"/>
                <a:gd name="connsiteX11" fmla="*/ 2431 w 245943"/>
                <a:gd name="connsiteY11" fmla="*/ 70494 h 428971"/>
                <a:gd name="connsiteX12" fmla="*/ 1858 w 245943"/>
                <a:gd name="connsiteY12" fmla="*/ 70494 h 428971"/>
                <a:gd name="connsiteX13" fmla="*/ 1858 w 245943"/>
                <a:gd name="connsiteY13" fmla="*/ 71066 h 428971"/>
                <a:gd name="connsiteX14" fmla="*/ 1858 w 245943"/>
                <a:gd name="connsiteY14" fmla="*/ 73354 h 428971"/>
                <a:gd name="connsiteX15" fmla="*/ 3003 w 245943"/>
                <a:gd name="connsiteY15" fmla="*/ 79645 h 428971"/>
                <a:gd name="connsiteX16" fmla="*/ 2431 w 245943"/>
                <a:gd name="connsiteY16" fmla="*/ 84221 h 428971"/>
                <a:gd name="connsiteX17" fmla="*/ 3003 w 245943"/>
                <a:gd name="connsiteY17" fmla="*/ 87653 h 428971"/>
                <a:gd name="connsiteX18" fmla="*/ 3575 w 245943"/>
                <a:gd name="connsiteY18" fmla="*/ 90513 h 428971"/>
                <a:gd name="connsiteX19" fmla="*/ 4718 w 245943"/>
                <a:gd name="connsiteY19" fmla="*/ 92228 h 428971"/>
                <a:gd name="connsiteX20" fmla="*/ 7006 w 245943"/>
                <a:gd name="connsiteY20" fmla="*/ 93372 h 428971"/>
                <a:gd name="connsiteX21" fmla="*/ 8151 w 245943"/>
                <a:gd name="connsiteY21" fmla="*/ 95088 h 428971"/>
                <a:gd name="connsiteX22" fmla="*/ 8722 w 245943"/>
                <a:gd name="connsiteY22" fmla="*/ 96804 h 428971"/>
                <a:gd name="connsiteX23" fmla="*/ 8151 w 245943"/>
                <a:gd name="connsiteY23" fmla="*/ 100236 h 428971"/>
                <a:gd name="connsiteX24" fmla="*/ 7006 w 245943"/>
                <a:gd name="connsiteY24" fmla="*/ 101380 h 428971"/>
                <a:gd name="connsiteX25" fmla="*/ 6434 w 245943"/>
                <a:gd name="connsiteY25" fmla="*/ 101380 h 428971"/>
                <a:gd name="connsiteX26" fmla="*/ 5863 w 245943"/>
                <a:gd name="connsiteY26" fmla="*/ 101952 h 428971"/>
                <a:gd name="connsiteX27" fmla="*/ 5291 w 245943"/>
                <a:gd name="connsiteY27" fmla="*/ 103668 h 428971"/>
                <a:gd name="connsiteX28" fmla="*/ 5291 w 245943"/>
                <a:gd name="connsiteY28" fmla="*/ 105384 h 428971"/>
                <a:gd name="connsiteX29" fmla="*/ 5863 w 245943"/>
                <a:gd name="connsiteY29" fmla="*/ 105956 h 428971"/>
                <a:gd name="connsiteX30" fmla="*/ 6434 w 245943"/>
                <a:gd name="connsiteY30" fmla="*/ 106527 h 428971"/>
                <a:gd name="connsiteX31" fmla="*/ 8722 w 245943"/>
                <a:gd name="connsiteY31" fmla="*/ 108243 h 428971"/>
                <a:gd name="connsiteX32" fmla="*/ 9294 w 245943"/>
                <a:gd name="connsiteY32" fmla="*/ 108815 h 428971"/>
                <a:gd name="connsiteX33" fmla="*/ 10438 w 245943"/>
                <a:gd name="connsiteY33" fmla="*/ 109959 h 428971"/>
                <a:gd name="connsiteX34" fmla="*/ 10438 w 245943"/>
                <a:gd name="connsiteY34" fmla="*/ 111675 h 428971"/>
                <a:gd name="connsiteX35" fmla="*/ 10438 w 245943"/>
                <a:gd name="connsiteY35" fmla="*/ 112819 h 428971"/>
                <a:gd name="connsiteX36" fmla="*/ 9294 w 245943"/>
                <a:gd name="connsiteY36" fmla="*/ 112819 h 428971"/>
                <a:gd name="connsiteX37" fmla="*/ 8722 w 245943"/>
                <a:gd name="connsiteY37" fmla="*/ 112247 h 428971"/>
                <a:gd name="connsiteX38" fmla="*/ 7006 w 245943"/>
                <a:gd name="connsiteY38" fmla="*/ 109959 h 428971"/>
                <a:gd name="connsiteX39" fmla="*/ 5291 w 245943"/>
                <a:gd name="connsiteY39" fmla="*/ 109959 h 428971"/>
                <a:gd name="connsiteX40" fmla="*/ 4146 w 245943"/>
                <a:gd name="connsiteY40" fmla="*/ 111675 h 428971"/>
                <a:gd name="connsiteX41" fmla="*/ 4146 w 245943"/>
                <a:gd name="connsiteY41" fmla="*/ 115107 h 428971"/>
                <a:gd name="connsiteX42" fmla="*/ 5863 w 245943"/>
                <a:gd name="connsiteY42" fmla="*/ 119683 h 428971"/>
                <a:gd name="connsiteX43" fmla="*/ 5863 w 245943"/>
                <a:gd name="connsiteY43" fmla="*/ 121970 h 428971"/>
                <a:gd name="connsiteX44" fmla="*/ 4718 w 245943"/>
                <a:gd name="connsiteY44" fmla="*/ 124258 h 428971"/>
                <a:gd name="connsiteX45" fmla="*/ 5863 w 245943"/>
                <a:gd name="connsiteY45" fmla="*/ 125402 h 428971"/>
                <a:gd name="connsiteX46" fmla="*/ 6434 w 245943"/>
                <a:gd name="connsiteY46" fmla="*/ 126546 h 428971"/>
                <a:gd name="connsiteX47" fmla="*/ 7006 w 245943"/>
                <a:gd name="connsiteY47" fmla="*/ 128262 h 428971"/>
                <a:gd name="connsiteX48" fmla="*/ 7006 w 245943"/>
                <a:gd name="connsiteY48" fmla="*/ 129406 h 428971"/>
                <a:gd name="connsiteX49" fmla="*/ 7578 w 245943"/>
                <a:gd name="connsiteY49" fmla="*/ 129406 h 428971"/>
                <a:gd name="connsiteX50" fmla="*/ 8151 w 245943"/>
                <a:gd name="connsiteY50" fmla="*/ 131694 h 428971"/>
                <a:gd name="connsiteX51" fmla="*/ 9294 w 245943"/>
                <a:gd name="connsiteY51" fmla="*/ 135126 h 428971"/>
                <a:gd name="connsiteX52" fmla="*/ 11010 w 245943"/>
                <a:gd name="connsiteY52" fmla="*/ 137985 h 428971"/>
                <a:gd name="connsiteX53" fmla="*/ 12154 w 245943"/>
                <a:gd name="connsiteY53" fmla="*/ 139129 h 428971"/>
                <a:gd name="connsiteX54" fmla="*/ 15586 w 245943"/>
                <a:gd name="connsiteY54" fmla="*/ 139129 h 428971"/>
                <a:gd name="connsiteX55" fmla="*/ 16730 w 245943"/>
                <a:gd name="connsiteY55" fmla="*/ 141417 h 428971"/>
                <a:gd name="connsiteX56" fmla="*/ 16157 w 245943"/>
                <a:gd name="connsiteY56" fmla="*/ 144277 h 428971"/>
                <a:gd name="connsiteX57" fmla="*/ 14442 w 245943"/>
                <a:gd name="connsiteY57" fmla="*/ 147137 h 428971"/>
                <a:gd name="connsiteX58" fmla="*/ 17874 w 245943"/>
                <a:gd name="connsiteY58" fmla="*/ 150569 h 428971"/>
                <a:gd name="connsiteX59" fmla="*/ 19017 w 245943"/>
                <a:gd name="connsiteY59" fmla="*/ 152284 h 428971"/>
                <a:gd name="connsiteX60" fmla="*/ 19017 w 245943"/>
                <a:gd name="connsiteY60" fmla="*/ 154572 h 428971"/>
                <a:gd name="connsiteX61" fmla="*/ 18445 w 245943"/>
                <a:gd name="connsiteY61" fmla="*/ 156860 h 428971"/>
                <a:gd name="connsiteX62" fmla="*/ 19017 w 245943"/>
                <a:gd name="connsiteY62" fmla="*/ 159148 h 428971"/>
                <a:gd name="connsiteX63" fmla="*/ 19590 w 245943"/>
                <a:gd name="connsiteY63" fmla="*/ 161436 h 428971"/>
                <a:gd name="connsiteX64" fmla="*/ 20733 w 245943"/>
                <a:gd name="connsiteY64" fmla="*/ 163152 h 428971"/>
                <a:gd name="connsiteX65" fmla="*/ 20162 w 245943"/>
                <a:gd name="connsiteY65" fmla="*/ 160292 h 428971"/>
                <a:gd name="connsiteX66" fmla="*/ 20162 w 245943"/>
                <a:gd name="connsiteY66" fmla="*/ 156860 h 428971"/>
                <a:gd name="connsiteX67" fmla="*/ 20162 w 245943"/>
                <a:gd name="connsiteY67" fmla="*/ 154000 h 428971"/>
                <a:gd name="connsiteX68" fmla="*/ 21877 w 245943"/>
                <a:gd name="connsiteY68" fmla="*/ 153428 h 428971"/>
                <a:gd name="connsiteX69" fmla="*/ 22450 w 245943"/>
                <a:gd name="connsiteY69" fmla="*/ 155144 h 428971"/>
                <a:gd name="connsiteX70" fmla="*/ 24737 w 245943"/>
                <a:gd name="connsiteY70" fmla="*/ 164296 h 428971"/>
                <a:gd name="connsiteX71" fmla="*/ 24737 w 245943"/>
                <a:gd name="connsiteY71" fmla="*/ 164868 h 428971"/>
                <a:gd name="connsiteX72" fmla="*/ 25881 w 245943"/>
                <a:gd name="connsiteY72" fmla="*/ 165440 h 428971"/>
                <a:gd name="connsiteX73" fmla="*/ 26453 w 245943"/>
                <a:gd name="connsiteY73" fmla="*/ 166583 h 428971"/>
                <a:gd name="connsiteX74" fmla="*/ 28741 w 245943"/>
                <a:gd name="connsiteY74" fmla="*/ 172303 h 428971"/>
                <a:gd name="connsiteX75" fmla="*/ 30456 w 245943"/>
                <a:gd name="connsiteY75" fmla="*/ 176879 h 428971"/>
                <a:gd name="connsiteX76" fmla="*/ 31601 w 245943"/>
                <a:gd name="connsiteY76" fmla="*/ 179167 h 428971"/>
                <a:gd name="connsiteX77" fmla="*/ 32744 w 245943"/>
                <a:gd name="connsiteY77" fmla="*/ 180882 h 428971"/>
                <a:gd name="connsiteX78" fmla="*/ 34461 w 245943"/>
                <a:gd name="connsiteY78" fmla="*/ 182598 h 428971"/>
                <a:gd name="connsiteX79" fmla="*/ 28169 w 245943"/>
                <a:gd name="connsiteY79" fmla="*/ 194610 h 428971"/>
                <a:gd name="connsiteX80" fmla="*/ 25309 w 245943"/>
                <a:gd name="connsiteY80" fmla="*/ 196897 h 428971"/>
                <a:gd name="connsiteX81" fmla="*/ 27597 w 245943"/>
                <a:gd name="connsiteY81" fmla="*/ 202617 h 428971"/>
                <a:gd name="connsiteX82" fmla="*/ 27597 w 245943"/>
                <a:gd name="connsiteY82" fmla="*/ 220348 h 428971"/>
                <a:gd name="connsiteX83" fmla="*/ 29885 w 245943"/>
                <a:gd name="connsiteY83" fmla="*/ 227211 h 428971"/>
                <a:gd name="connsiteX84" fmla="*/ 30456 w 245943"/>
                <a:gd name="connsiteY84" fmla="*/ 225495 h 428971"/>
                <a:gd name="connsiteX85" fmla="*/ 31601 w 245943"/>
                <a:gd name="connsiteY85" fmla="*/ 223780 h 428971"/>
                <a:gd name="connsiteX86" fmla="*/ 32173 w 245943"/>
                <a:gd name="connsiteY86" fmla="*/ 223208 h 428971"/>
                <a:gd name="connsiteX87" fmla="*/ 33316 w 245943"/>
                <a:gd name="connsiteY87" fmla="*/ 224352 h 428971"/>
                <a:gd name="connsiteX88" fmla="*/ 33889 w 245943"/>
                <a:gd name="connsiteY88" fmla="*/ 224352 h 428971"/>
                <a:gd name="connsiteX89" fmla="*/ 33889 w 245943"/>
                <a:gd name="connsiteY89" fmla="*/ 226639 h 428971"/>
                <a:gd name="connsiteX90" fmla="*/ 34461 w 245943"/>
                <a:gd name="connsiteY90" fmla="*/ 229499 h 428971"/>
                <a:gd name="connsiteX91" fmla="*/ 36176 w 245943"/>
                <a:gd name="connsiteY91" fmla="*/ 238651 h 428971"/>
                <a:gd name="connsiteX92" fmla="*/ 37892 w 245943"/>
                <a:gd name="connsiteY92" fmla="*/ 241510 h 428971"/>
                <a:gd name="connsiteX93" fmla="*/ 39608 w 245943"/>
                <a:gd name="connsiteY93" fmla="*/ 243798 h 428971"/>
                <a:gd name="connsiteX94" fmla="*/ 41896 w 245943"/>
                <a:gd name="connsiteY94" fmla="*/ 246086 h 428971"/>
                <a:gd name="connsiteX95" fmla="*/ 43040 w 245943"/>
                <a:gd name="connsiteY95" fmla="*/ 247802 h 428971"/>
                <a:gd name="connsiteX96" fmla="*/ 43612 w 245943"/>
                <a:gd name="connsiteY96" fmla="*/ 249518 h 428971"/>
                <a:gd name="connsiteX97" fmla="*/ 43612 w 245943"/>
                <a:gd name="connsiteY97" fmla="*/ 251806 h 428971"/>
                <a:gd name="connsiteX98" fmla="*/ 43612 w 245943"/>
                <a:gd name="connsiteY98" fmla="*/ 255237 h 428971"/>
                <a:gd name="connsiteX99" fmla="*/ 43612 w 245943"/>
                <a:gd name="connsiteY99" fmla="*/ 256953 h 428971"/>
                <a:gd name="connsiteX100" fmla="*/ 44756 w 245943"/>
                <a:gd name="connsiteY100" fmla="*/ 258669 h 428971"/>
                <a:gd name="connsiteX101" fmla="*/ 48188 w 245943"/>
                <a:gd name="connsiteY101" fmla="*/ 260957 h 428971"/>
                <a:gd name="connsiteX102" fmla="*/ 49332 w 245943"/>
                <a:gd name="connsiteY102" fmla="*/ 262101 h 428971"/>
                <a:gd name="connsiteX103" fmla="*/ 49903 w 245943"/>
                <a:gd name="connsiteY103" fmla="*/ 263817 h 428971"/>
                <a:gd name="connsiteX104" fmla="*/ 51048 w 245943"/>
                <a:gd name="connsiteY104" fmla="*/ 268965 h 428971"/>
                <a:gd name="connsiteX105" fmla="*/ 51619 w 245943"/>
                <a:gd name="connsiteY105" fmla="*/ 267821 h 428971"/>
                <a:gd name="connsiteX106" fmla="*/ 51619 w 245943"/>
                <a:gd name="connsiteY106" fmla="*/ 269536 h 428971"/>
                <a:gd name="connsiteX107" fmla="*/ 49332 w 245943"/>
                <a:gd name="connsiteY107" fmla="*/ 287267 h 428971"/>
                <a:gd name="connsiteX108" fmla="*/ 49332 w 245943"/>
                <a:gd name="connsiteY108" fmla="*/ 288983 h 428971"/>
                <a:gd name="connsiteX109" fmla="*/ 49332 w 245943"/>
                <a:gd name="connsiteY109" fmla="*/ 290699 h 428971"/>
                <a:gd name="connsiteX110" fmla="*/ 50475 w 245943"/>
                <a:gd name="connsiteY110" fmla="*/ 294703 h 428971"/>
                <a:gd name="connsiteX111" fmla="*/ 51048 w 245943"/>
                <a:gd name="connsiteY111" fmla="*/ 296419 h 428971"/>
                <a:gd name="connsiteX112" fmla="*/ 52191 w 245943"/>
                <a:gd name="connsiteY112" fmla="*/ 298135 h 428971"/>
                <a:gd name="connsiteX113" fmla="*/ 53335 w 245943"/>
                <a:gd name="connsiteY113" fmla="*/ 299850 h 428971"/>
                <a:gd name="connsiteX114" fmla="*/ 53907 w 245943"/>
                <a:gd name="connsiteY114" fmla="*/ 299850 h 428971"/>
                <a:gd name="connsiteX115" fmla="*/ 53907 w 245943"/>
                <a:gd name="connsiteY115" fmla="*/ 299850 h 428971"/>
                <a:gd name="connsiteX116" fmla="*/ 54479 w 245943"/>
                <a:gd name="connsiteY116" fmla="*/ 299850 h 428971"/>
                <a:gd name="connsiteX117" fmla="*/ 55623 w 245943"/>
                <a:gd name="connsiteY117" fmla="*/ 298707 h 428971"/>
                <a:gd name="connsiteX118" fmla="*/ 56767 w 245943"/>
                <a:gd name="connsiteY118" fmla="*/ 297563 h 428971"/>
                <a:gd name="connsiteX119" fmla="*/ 57339 w 245943"/>
                <a:gd name="connsiteY119" fmla="*/ 296419 h 428971"/>
                <a:gd name="connsiteX120" fmla="*/ 57911 w 245943"/>
                <a:gd name="connsiteY120" fmla="*/ 295847 h 428971"/>
                <a:gd name="connsiteX121" fmla="*/ 57911 w 245943"/>
                <a:gd name="connsiteY121" fmla="*/ 294703 h 428971"/>
                <a:gd name="connsiteX122" fmla="*/ 57911 w 245943"/>
                <a:gd name="connsiteY122" fmla="*/ 291843 h 428971"/>
                <a:gd name="connsiteX123" fmla="*/ 57911 w 245943"/>
                <a:gd name="connsiteY123" fmla="*/ 290699 h 428971"/>
                <a:gd name="connsiteX124" fmla="*/ 58483 w 245943"/>
                <a:gd name="connsiteY124" fmla="*/ 290127 h 428971"/>
                <a:gd name="connsiteX125" fmla="*/ 59055 w 245943"/>
                <a:gd name="connsiteY125" fmla="*/ 288983 h 428971"/>
                <a:gd name="connsiteX126" fmla="*/ 59627 w 245943"/>
                <a:gd name="connsiteY126" fmla="*/ 288411 h 428971"/>
                <a:gd name="connsiteX127" fmla="*/ 60199 w 245943"/>
                <a:gd name="connsiteY127" fmla="*/ 288411 h 428971"/>
                <a:gd name="connsiteX128" fmla="*/ 61343 w 245943"/>
                <a:gd name="connsiteY128" fmla="*/ 287839 h 428971"/>
                <a:gd name="connsiteX129" fmla="*/ 61914 w 245943"/>
                <a:gd name="connsiteY129" fmla="*/ 287839 h 428971"/>
                <a:gd name="connsiteX130" fmla="*/ 64202 w 245943"/>
                <a:gd name="connsiteY130" fmla="*/ 287839 h 428971"/>
                <a:gd name="connsiteX131" fmla="*/ 65347 w 245943"/>
                <a:gd name="connsiteY131" fmla="*/ 287839 h 428971"/>
                <a:gd name="connsiteX132" fmla="*/ 65919 w 245943"/>
                <a:gd name="connsiteY132" fmla="*/ 288411 h 428971"/>
                <a:gd name="connsiteX133" fmla="*/ 67062 w 245943"/>
                <a:gd name="connsiteY133" fmla="*/ 288983 h 428971"/>
                <a:gd name="connsiteX134" fmla="*/ 69922 w 245943"/>
                <a:gd name="connsiteY134" fmla="*/ 294703 h 428971"/>
                <a:gd name="connsiteX135" fmla="*/ 71638 w 245943"/>
                <a:gd name="connsiteY135" fmla="*/ 295847 h 428971"/>
                <a:gd name="connsiteX136" fmla="*/ 72210 w 245943"/>
                <a:gd name="connsiteY136" fmla="*/ 295847 h 428971"/>
                <a:gd name="connsiteX137" fmla="*/ 73926 w 245943"/>
                <a:gd name="connsiteY137" fmla="*/ 296991 h 428971"/>
                <a:gd name="connsiteX138" fmla="*/ 75070 w 245943"/>
                <a:gd name="connsiteY138" fmla="*/ 298135 h 428971"/>
                <a:gd name="connsiteX139" fmla="*/ 75642 w 245943"/>
                <a:gd name="connsiteY139" fmla="*/ 301566 h 428971"/>
                <a:gd name="connsiteX140" fmla="*/ 76213 w 245943"/>
                <a:gd name="connsiteY140" fmla="*/ 303282 h 428971"/>
                <a:gd name="connsiteX141" fmla="*/ 76786 w 245943"/>
                <a:gd name="connsiteY141" fmla="*/ 306142 h 428971"/>
                <a:gd name="connsiteX142" fmla="*/ 77930 w 245943"/>
                <a:gd name="connsiteY142" fmla="*/ 311862 h 428971"/>
                <a:gd name="connsiteX143" fmla="*/ 79646 w 245943"/>
                <a:gd name="connsiteY143" fmla="*/ 318725 h 428971"/>
                <a:gd name="connsiteX144" fmla="*/ 81361 w 245943"/>
                <a:gd name="connsiteY144" fmla="*/ 327305 h 428971"/>
                <a:gd name="connsiteX145" fmla="*/ 83649 w 245943"/>
                <a:gd name="connsiteY145" fmla="*/ 336456 h 428971"/>
                <a:gd name="connsiteX146" fmla="*/ 85937 w 245943"/>
                <a:gd name="connsiteY146" fmla="*/ 346179 h 428971"/>
                <a:gd name="connsiteX147" fmla="*/ 90512 w 245943"/>
                <a:gd name="connsiteY147" fmla="*/ 366770 h 428971"/>
                <a:gd name="connsiteX148" fmla="*/ 92800 w 245943"/>
                <a:gd name="connsiteY148" fmla="*/ 376493 h 428971"/>
                <a:gd name="connsiteX149" fmla="*/ 94517 w 245943"/>
                <a:gd name="connsiteY149" fmla="*/ 385645 h 428971"/>
                <a:gd name="connsiteX150" fmla="*/ 96805 w 245943"/>
                <a:gd name="connsiteY150" fmla="*/ 394224 h 428971"/>
                <a:gd name="connsiteX151" fmla="*/ 97948 w 245943"/>
                <a:gd name="connsiteY151" fmla="*/ 401088 h 428971"/>
                <a:gd name="connsiteX152" fmla="*/ 99092 w 245943"/>
                <a:gd name="connsiteY152" fmla="*/ 406807 h 428971"/>
                <a:gd name="connsiteX153" fmla="*/ 100236 w 245943"/>
                <a:gd name="connsiteY153" fmla="*/ 410239 h 428971"/>
                <a:gd name="connsiteX154" fmla="*/ 100236 w 245943"/>
                <a:gd name="connsiteY154" fmla="*/ 411383 h 428971"/>
                <a:gd name="connsiteX155" fmla="*/ 100808 w 245943"/>
                <a:gd name="connsiteY155" fmla="*/ 413099 h 428971"/>
                <a:gd name="connsiteX156" fmla="*/ 100808 w 245943"/>
                <a:gd name="connsiteY156" fmla="*/ 415959 h 428971"/>
                <a:gd name="connsiteX157" fmla="*/ 100808 w 245943"/>
                <a:gd name="connsiteY157" fmla="*/ 422250 h 428971"/>
                <a:gd name="connsiteX158" fmla="*/ 104240 w 245943"/>
                <a:gd name="connsiteY158" fmla="*/ 427398 h 428971"/>
                <a:gd name="connsiteX159" fmla="*/ 107099 w 245943"/>
                <a:gd name="connsiteY159" fmla="*/ 431402 h 428971"/>
                <a:gd name="connsiteX160" fmla="*/ 125974 w 245943"/>
                <a:gd name="connsiteY160" fmla="*/ 427398 h 428971"/>
                <a:gd name="connsiteX161" fmla="*/ 132266 w 245943"/>
                <a:gd name="connsiteY161" fmla="*/ 426254 h 428971"/>
                <a:gd name="connsiteX162" fmla="*/ 138557 w 245943"/>
                <a:gd name="connsiteY162" fmla="*/ 424538 h 428971"/>
                <a:gd name="connsiteX163" fmla="*/ 145421 w 245943"/>
                <a:gd name="connsiteY163" fmla="*/ 423394 h 428971"/>
                <a:gd name="connsiteX164" fmla="*/ 151713 w 245943"/>
                <a:gd name="connsiteY164" fmla="*/ 422250 h 428971"/>
                <a:gd name="connsiteX165" fmla="*/ 158004 w 245943"/>
                <a:gd name="connsiteY165" fmla="*/ 420534 h 428971"/>
                <a:gd name="connsiteX166" fmla="*/ 164296 w 245943"/>
                <a:gd name="connsiteY166" fmla="*/ 419390 h 428971"/>
                <a:gd name="connsiteX167" fmla="*/ 170587 w 245943"/>
                <a:gd name="connsiteY167" fmla="*/ 418246 h 428971"/>
                <a:gd name="connsiteX168" fmla="*/ 176879 w 245943"/>
                <a:gd name="connsiteY168" fmla="*/ 416531 h 428971"/>
                <a:gd name="connsiteX169" fmla="*/ 183171 w 245943"/>
                <a:gd name="connsiteY169" fmla="*/ 415387 h 428971"/>
                <a:gd name="connsiteX170" fmla="*/ 189462 w 245943"/>
                <a:gd name="connsiteY170" fmla="*/ 414243 h 428971"/>
                <a:gd name="connsiteX171" fmla="*/ 195753 w 245943"/>
                <a:gd name="connsiteY171" fmla="*/ 412527 h 428971"/>
                <a:gd name="connsiteX172" fmla="*/ 202045 w 245943"/>
                <a:gd name="connsiteY172" fmla="*/ 411383 h 428971"/>
                <a:gd name="connsiteX173" fmla="*/ 208337 w 245943"/>
                <a:gd name="connsiteY173" fmla="*/ 409667 h 428971"/>
                <a:gd name="connsiteX174" fmla="*/ 208337 w 245943"/>
                <a:gd name="connsiteY174" fmla="*/ 409667 h 428971"/>
                <a:gd name="connsiteX175" fmla="*/ 206621 w 245943"/>
                <a:gd name="connsiteY175" fmla="*/ 405091 h 428971"/>
                <a:gd name="connsiteX176" fmla="*/ 203189 w 245943"/>
                <a:gd name="connsiteY176" fmla="*/ 402232 h 428971"/>
                <a:gd name="connsiteX177" fmla="*/ 196325 w 245943"/>
                <a:gd name="connsiteY177" fmla="*/ 398228 h 428971"/>
                <a:gd name="connsiteX178" fmla="*/ 194610 w 245943"/>
                <a:gd name="connsiteY178" fmla="*/ 397084 h 428971"/>
                <a:gd name="connsiteX179" fmla="*/ 193466 w 245943"/>
                <a:gd name="connsiteY179" fmla="*/ 395368 h 428971"/>
                <a:gd name="connsiteX180" fmla="*/ 192322 w 245943"/>
                <a:gd name="connsiteY180" fmla="*/ 393652 h 428971"/>
                <a:gd name="connsiteX181" fmla="*/ 191750 w 245943"/>
                <a:gd name="connsiteY181" fmla="*/ 391364 h 428971"/>
                <a:gd name="connsiteX182" fmla="*/ 191178 w 245943"/>
                <a:gd name="connsiteY182" fmla="*/ 387933 h 428971"/>
                <a:gd name="connsiteX183" fmla="*/ 191178 w 245943"/>
                <a:gd name="connsiteY183" fmla="*/ 385645 h 428971"/>
                <a:gd name="connsiteX184" fmla="*/ 191750 w 245943"/>
                <a:gd name="connsiteY184" fmla="*/ 383929 h 428971"/>
                <a:gd name="connsiteX185" fmla="*/ 191750 w 245943"/>
                <a:gd name="connsiteY185" fmla="*/ 381069 h 428971"/>
                <a:gd name="connsiteX186" fmla="*/ 191178 w 245943"/>
                <a:gd name="connsiteY186" fmla="*/ 373634 h 428971"/>
                <a:gd name="connsiteX187" fmla="*/ 191178 w 245943"/>
                <a:gd name="connsiteY187" fmla="*/ 370774 h 428971"/>
                <a:gd name="connsiteX188" fmla="*/ 192894 w 245943"/>
                <a:gd name="connsiteY188" fmla="*/ 369058 h 428971"/>
                <a:gd name="connsiteX189" fmla="*/ 195753 w 245943"/>
                <a:gd name="connsiteY189" fmla="*/ 367342 h 428971"/>
                <a:gd name="connsiteX190" fmla="*/ 196325 w 245943"/>
                <a:gd name="connsiteY190" fmla="*/ 363910 h 428971"/>
                <a:gd name="connsiteX191" fmla="*/ 195182 w 245943"/>
                <a:gd name="connsiteY191" fmla="*/ 356475 h 428971"/>
                <a:gd name="connsiteX192" fmla="*/ 194610 w 245943"/>
                <a:gd name="connsiteY192" fmla="*/ 346179 h 428971"/>
                <a:gd name="connsiteX193" fmla="*/ 194038 w 245943"/>
                <a:gd name="connsiteY193" fmla="*/ 342748 h 428971"/>
                <a:gd name="connsiteX194" fmla="*/ 192322 w 245943"/>
                <a:gd name="connsiteY194" fmla="*/ 338172 h 428971"/>
                <a:gd name="connsiteX195" fmla="*/ 191750 w 245943"/>
                <a:gd name="connsiteY195" fmla="*/ 336456 h 428971"/>
                <a:gd name="connsiteX196" fmla="*/ 190606 w 245943"/>
                <a:gd name="connsiteY196" fmla="*/ 329592 h 428971"/>
                <a:gd name="connsiteX197" fmla="*/ 191178 w 245943"/>
                <a:gd name="connsiteY197" fmla="*/ 328449 h 428971"/>
                <a:gd name="connsiteX198" fmla="*/ 191750 w 245943"/>
                <a:gd name="connsiteY198" fmla="*/ 327305 h 428971"/>
                <a:gd name="connsiteX199" fmla="*/ 191750 w 245943"/>
                <a:gd name="connsiteY199" fmla="*/ 326161 h 428971"/>
                <a:gd name="connsiteX200" fmla="*/ 191750 w 245943"/>
                <a:gd name="connsiteY200" fmla="*/ 325017 h 428971"/>
                <a:gd name="connsiteX201" fmla="*/ 191178 w 245943"/>
                <a:gd name="connsiteY201" fmla="*/ 325017 h 428971"/>
                <a:gd name="connsiteX202" fmla="*/ 190606 w 245943"/>
                <a:gd name="connsiteY202" fmla="*/ 324445 h 428971"/>
                <a:gd name="connsiteX203" fmla="*/ 190606 w 245943"/>
                <a:gd name="connsiteY203" fmla="*/ 324445 h 428971"/>
                <a:gd name="connsiteX204" fmla="*/ 190034 w 245943"/>
                <a:gd name="connsiteY204" fmla="*/ 322157 h 428971"/>
                <a:gd name="connsiteX205" fmla="*/ 190034 w 245943"/>
                <a:gd name="connsiteY205" fmla="*/ 320441 h 428971"/>
                <a:gd name="connsiteX206" fmla="*/ 190606 w 245943"/>
                <a:gd name="connsiteY206" fmla="*/ 318153 h 428971"/>
                <a:gd name="connsiteX207" fmla="*/ 191750 w 245943"/>
                <a:gd name="connsiteY207" fmla="*/ 316437 h 428971"/>
                <a:gd name="connsiteX208" fmla="*/ 192322 w 245943"/>
                <a:gd name="connsiteY208" fmla="*/ 313006 h 428971"/>
                <a:gd name="connsiteX209" fmla="*/ 191750 w 245943"/>
                <a:gd name="connsiteY209" fmla="*/ 309002 h 428971"/>
                <a:gd name="connsiteX210" fmla="*/ 189462 w 245943"/>
                <a:gd name="connsiteY210" fmla="*/ 303282 h 428971"/>
                <a:gd name="connsiteX211" fmla="*/ 183171 w 245943"/>
                <a:gd name="connsiteY211" fmla="*/ 274684 h 428971"/>
                <a:gd name="connsiteX212" fmla="*/ 183171 w 245943"/>
                <a:gd name="connsiteY212" fmla="*/ 270108 h 428971"/>
                <a:gd name="connsiteX213" fmla="*/ 183742 w 245943"/>
                <a:gd name="connsiteY213" fmla="*/ 267249 h 428971"/>
                <a:gd name="connsiteX214" fmla="*/ 187174 w 245943"/>
                <a:gd name="connsiteY214" fmla="*/ 262101 h 428971"/>
                <a:gd name="connsiteX215" fmla="*/ 188318 w 245943"/>
                <a:gd name="connsiteY215" fmla="*/ 258669 h 428971"/>
                <a:gd name="connsiteX216" fmla="*/ 188318 w 245943"/>
                <a:gd name="connsiteY216" fmla="*/ 255237 h 428971"/>
                <a:gd name="connsiteX217" fmla="*/ 187746 w 245943"/>
                <a:gd name="connsiteY217" fmla="*/ 248374 h 428971"/>
                <a:gd name="connsiteX218" fmla="*/ 186602 w 245943"/>
                <a:gd name="connsiteY218" fmla="*/ 242082 h 428971"/>
                <a:gd name="connsiteX219" fmla="*/ 187174 w 245943"/>
                <a:gd name="connsiteY219" fmla="*/ 240366 h 428971"/>
                <a:gd name="connsiteX220" fmla="*/ 190034 w 245943"/>
                <a:gd name="connsiteY220" fmla="*/ 236935 h 428971"/>
                <a:gd name="connsiteX221" fmla="*/ 190606 w 245943"/>
                <a:gd name="connsiteY221" fmla="*/ 234075 h 428971"/>
                <a:gd name="connsiteX222" fmla="*/ 195753 w 245943"/>
                <a:gd name="connsiteY222" fmla="*/ 226639 h 428971"/>
                <a:gd name="connsiteX223" fmla="*/ 196898 w 245943"/>
                <a:gd name="connsiteY223" fmla="*/ 223780 h 428971"/>
                <a:gd name="connsiteX224" fmla="*/ 196898 w 245943"/>
                <a:gd name="connsiteY224" fmla="*/ 220348 h 428971"/>
                <a:gd name="connsiteX225" fmla="*/ 196898 w 245943"/>
                <a:gd name="connsiteY225" fmla="*/ 216344 h 428971"/>
                <a:gd name="connsiteX226" fmla="*/ 196325 w 245943"/>
                <a:gd name="connsiteY226" fmla="*/ 212912 h 428971"/>
                <a:gd name="connsiteX227" fmla="*/ 195753 w 245943"/>
                <a:gd name="connsiteY227" fmla="*/ 208909 h 428971"/>
                <a:gd name="connsiteX228" fmla="*/ 196898 w 245943"/>
                <a:gd name="connsiteY228" fmla="*/ 204905 h 428971"/>
                <a:gd name="connsiteX229" fmla="*/ 202045 w 245943"/>
                <a:gd name="connsiteY229" fmla="*/ 191750 h 428971"/>
                <a:gd name="connsiteX230" fmla="*/ 202045 w 245943"/>
                <a:gd name="connsiteY230" fmla="*/ 190606 h 428971"/>
                <a:gd name="connsiteX231" fmla="*/ 200901 w 245943"/>
                <a:gd name="connsiteY231" fmla="*/ 190034 h 428971"/>
                <a:gd name="connsiteX232" fmla="*/ 199758 w 245943"/>
                <a:gd name="connsiteY232" fmla="*/ 188890 h 428971"/>
                <a:gd name="connsiteX233" fmla="*/ 198613 w 245943"/>
                <a:gd name="connsiteY233" fmla="*/ 187746 h 428971"/>
                <a:gd name="connsiteX234" fmla="*/ 199185 w 245943"/>
                <a:gd name="connsiteY234" fmla="*/ 184886 h 428971"/>
                <a:gd name="connsiteX235" fmla="*/ 202045 w 245943"/>
                <a:gd name="connsiteY235" fmla="*/ 174591 h 428971"/>
                <a:gd name="connsiteX236" fmla="*/ 202045 w 245943"/>
                <a:gd name="connsiteY236" fmla="*/ 168871 h 428971"/>
                <a:gd name="connsiteX237" fmla="*/ 201473 w 245943"/>
                <a:gd name="connsiteY237" fmla="*/ 162008 h 428971"/>
                <a:gd name="connsiteX238" fmla="*/ 197470 w 245943"/>
                <a:gd name="connsiteY238" fmla="*/ 147709 h 428971"/>
                <a:gd name="connsiteX239" fmla="*/ 196325 w 245943"/>
                <a:gd name="connsiteY239" fmla="*/ 139129 h 428971"/>
                <a:gd name="connsiteX240" fmla="*/ 197470 w 245943"/>
                <a:gd name="connsiteY240" fmla="*/ 132266 h 428971"/>
                <a:gd name="connsiteX241" fmla="*/ 201473 w 245943"/>
                <a:gd name="connsiteY241" fmla="*/ 127690 h 428971"/>
                <a:gd name="connsiteX242" fmla="*/ 207193 w 245943"/>
                <a:gd name="connsiteY242" fmla="*/ 124830 h 428971"/>
                <a:gd name="connsiteX243" fmla="*/ 213484 w 245943"/>
                <a:gd name="connsiteY243" fmla="*/ 123686 h 428971"/>
                <a:gd name="connsiteX244" fmla="*/ 216344 w 245943"/>
                <a:gd name="connsiteY244" fmla="*/ 121970 h 428971"/>
                <a:gd name="connsiteX245" fmla="*/ 218632 w 245943"/>
                <a:gd name="connsiteY245" fmla="*/ 119683 h 428971"/>
                <a:gd name="connsiteX246" fmla="*/ 221492 w 245943"/>
                <a:gd name="connsiteY246" fmla="*/ 113963 h 428971"/>
                <a:gd name="connsiteX247" fmla="*/ 222636 w 245943"/>
                <a:gd name="connsiteY247" fmla="*/ 111675 h 428971"/>
                <a:gd name="connsiteX248" fmla="*/ 231787 w 245943"/>
                <a:gd name="connsiteY248" fmla="*/ 101952 h 428971"/>
                <a:gd name="connsiteX249" fmla="*/ 235219 w 245943"/>
                <a:gd name="connsiteY249" fmla="*/ 100236 h 428971"/>
                <a:gd name="connsiteX250" fmla="*/ 235791 w 245943"/>
                <a:gd name="connsiteY250" fmla="*/ 97948 h 428971"/>
                <a:gd name="connsiteX251" fmla="*/ 236935 w 245943"/>
                <a:gd name="connsiteY251" fmla="*/ 93944 h 428971"/>
                <a:gd name="connsiteX252" fmla="*/ 240367 w 245943"/>
                <a:gd name="connsiteY252" fmla="*/ 89369 h 428971"/>
                <a:gd name="connsiteX253" fmla="*/ 242082 w 245943"/>
                <a:gd name="connsiteY253" fmla="*/ 85937 h 428971"/>
                <a:gd name="connsiteX254" fmla="*/ 240939 w 245943"/>
                <a:gd name="connsiteY254" fmla="*/ 83077 h 428971"/>
                <a:gd name="connsiteX255" fmla="*/ 240367 w 245943"/>
                <a:gd name="connsiteY255" fmla="*/ 80217 h 428971"/>
                <a:gd name="connsiteX256" fmla="*/ 240367 w 245943"/>
                <a:gd name="connsiteY256" fmla="*/ 76785 h 428971"/>
                <a:gd name="connsiteX257" fmla="*/ 240939 w 245943"/>
                <a:gd name="connsiteY257" fmla="*/ 75642 h 428971"/>
                <a:gd name="connsiteX258" fmla="*/ 242655 w 245943"/>
                <a:gd name="connsiteY258" fmla="*/ 75070 h 428971"/>
                <a:gd name="connsiteX259" fmla="*/ 244370 w 245943"/>
                <a:gd name="connsiteY259" fmla="*/ 74498 h 428971"/>
                <a:gd name="connsiteX260" fmla="*/ 244942 w 245943"/>
                <a:gd name="connsiteY260" fmla="*/ 72782 h 428971"/>
                <a:gd name="connsiteX261" fmla="*/ 244370 w 245943"/>
                <a:gd name="connsiteY261" fmla="*/ 71066 h 428971"/>
                <a:gd name="connsiteX262" fmla="*/ 243227 w 245943"/>
                <a:gd name="connsiteY262" fmla="*/ 69350 h 428971"/>
                <a:gd name="connsiteX263" fmla="*/ 240939 w 245943"/>
                <a:gd name="connsiteY263" fmla="*/ 67634 h 428971"/>
                <a:gd name="connsiteX264" fmla="*/ 234647 w 245943"/>
                <a:gd name="connsiteY264" fmla="*/ 59055 h 428971"/>
                <a:gd name="connsiteX265" fmla="*/ 233503 w 245943"/>
                <a:gd name="connsiteY265" fmla="*/ 56767 h 428971"/>
                <a:gd name="connsiteX266" fmla="*/ 231787 w 245943"/>
                <a:gd name="connsiteY266" fmla="*/ 54479 h 428971"/>
                <a:gd name="connsiteX267" fmla="*/ 229499 w 245943"/>
                <a:gd name="connsiteY267" fmla="*/ 52763 h 428971"/>
                <a:gd name="connsiteX268" fmla="*/ 227783 w 245943"/>
                <a:gd name="connsiteY268" fmla="*/ 50475 h 428971"/>
                <a:gd name="connsiteX269" fmla="*/ 227211 w 245943"/>
                <a:gd name="connsiteY269" fmla="*/ 45900 h 428971"/>
                <a:gd name="connsiteX270" fmla="*/ 228356 w 245943"/>
                <a:gd name="connsiteY270" fmla="*/ 39036 h 428971"/>
                <a:gd name="connsiteX271" fmla="*/ 232359 w 245943"/>
                <a:gd name="connsiteY271" fmla="*/ 29885 h 428971"/>
                <a:gd name="connsiteX272" fmla="*/ 235791 w 245943"/>
                <a:gd name="connsiteY272" fmla="*/ 20733 h 428971"/>
                <a:gd name="connsiteX273" fmla="*/ 235791 w 245943"/>
                <a:gd name="connsiteY273" fmla="*/ 16730 h 428971"/>
                <a:gd name="connsiteX274" fmla="*/ 234075 w 245943"/>
                <a:gd name="connsiteY274" fmla="*/ 14442 h 428971"/>
                <a:gd name="connsiteX275" fmla="*/ 231787 w 245943"/>
                <a:gd name="connsiteY275" fmla="*/ 12154 h 428971"/>
                <a:gd name="connsiteX276" fmla="*/ 230071 w 245943"/>
                <a:gd name="connsiteY276" fmla="*/ 8722 h 428971"/>
                <a:gd name="connsiteX277" fmla="*/ 229499 w 245943"/>
                <a:gd name="connsiteY277" fmla="*/ 4146 h 428971"/>
                <a:gd name="connsiteX278" fmla="*/ 230071 w 245943"/>
                <a:gd name="connsiteY278" fmla="*/ 2431 h 428971"/>
                <a:gd name="connsiteX279" fmla="*/ 231787 w 245943"/>
                <a:gd name="connsiteY279" fmla="*/ 1287 h 428971"/>
                <a:gd name="connsiteX280" fmla="*/ 219776 w 245943"/>
                <a:gd name="connsiteY280" fmla="*/ 4146 h 428971"/>
                <a:gd name="connsiteX281" fmla="*/ 207193 w 245943"/>
                <a:gd name="connsiteY281" fmla="*/ 7578 h 428971"/>
                <a:gd name="connsiteX282" fmla="*/ 195182 w 245943"/>
                <a:gd name="connsiteY282" fmla="*/ 11010 h 428971"/>
                <a:gd name="connsiteX283" fmla="*/ 182599 w 245943"/>
                <a:gd name="connsiteY283" fmla="*/ 14442 h 428971"/>
                <a:gd name="connsiteX284" fmla="*/ 170015 w 245943"/>
                <a:gd name="connsiteY284" fmla="*/ 17302 h 428971"/>
                <a:gd name="connsiteX285" fmla="*/ 158004 w 245943"/>
                <a:gd name="connsiteY285" fmla="*/ 20733 h 428971"/>
                <a:gd name="connsiteX286" fmla="*/ 145421 w 245943"/>
                <a:gd name="connsiteY286" fmla="*/ 24165 h 428971"/>
                <a:gd name="connsiteX287" fmla="*/ 132838 w 245943"/>
                <a:gd name="connsiteY287" fmla="*/ 27597 h 428971"/>
                <a:gd name="connsiteX288" fmla="*/ 120827 w 245943"/>
                <a:gd name="connsiteY288" fmla="*/ 30457 h 428971"/>
                <a:gd name="connsiteX289" fmla="*/ 108244 w 245943"/>
                <a:gd name="connsiteY289" fmla="*/ 33888 h 428971"/>
                <a:gd name="connsiteX290" fmla="*/ 95660 w 245943"/>
                <a:gd name="connsiteY290" fmla="*/ 37320 h 428971"/>
                <a:gd name="connsiteX291" fmla="*/ 83649 w 245943"/>
                <a:gd name="connsiteY291" fmla="*/ 40180 h 428971"/>
                <a:gd name="connsiteX292" fmla="*/ 59055 w 245943"/>
                <a:gd name="connsiteY292" fmla="*/ 46472 h 428971"/>
                <a:gd name="connsiteX293" fmla="*/ 46472 w 245943"/>
                <a:gd name="connsiteY293" fmla="*/ 49903 h 428971"/>
                <a:gd name="connsiteX294" fmla="*/ 35032 w 245943"/>
                <a:gd name="connsiteY294" fmla="*/ 52763 h 428971"/>
                <a:gd name="connsiteX295" fmla="*/ 33889 w 245943"/>
                <a:gd name="connsiteY295" fmla="*/ 52763 h 428971"/>
                <a:gd name="connsiteX296" fmla="*/ 29885 w 245943"/>
                <a:gd name="connsiteY296" fmla="*/ 53907 h 42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</a:cxnLst>
              <a:rect l="l" t="t" r="r" b="b"/>
              <a:pathLst>
                <a:path w="245943" h="428971">
                  <a:moveTo>
                    <a:pt x="27597" y="54479"/>
                  </a:moveTo>
                  <a:lnTo>
                    <a:pt x="21877" y="56195"/>
                  </a:lnTo>
                  <a:lnTo>
                    <a:pt x="19590" y="56767"/>
                  </a:lnTo>
                  <a:lnTo>
                    <a:pt x="9294" y="59055"/>
                  </a:lnTo>
                  <a:lnTo>
                    <a:pt x="4718" y="60771"/>
                  </a:lnTo>
                  <a:lnTo>
                    <a:pt x="4718" y="60199"/>
                  </a:lnTo>
                  <a:lnTo>
                    <a:pt x="1287" y="62486"/>
                  </a:lnTo>
                  <a:lnTo>
                    <a:pt x="3003" y="64774"/>
                  </a:lnTo>
                  <a:lnTo>
                    <a:pt x="3575" y="66490"/>
                  </a:lnTo>
                  <a:lnTo>
                    <a:pt x="3575" y="68206"/>
                  </a:lnTo>
                  <a:lnTo>
                    <a:pt x="3003" y="69922"/>
                  </a:lnTo>
                  <a:lnTo>
                    <a:pt x="2431" y="70494"/>
                  </a:lnTo>
                  <a:lnTo>
                    <a:pt x="1858" y="70494"/>
                  </a:lnTo>
                  <a:lnTo>
                    <a:pt x="1858" y="71066"/>
                  </a:lnTo>
                  <a:lnTo>
                    <a:pt x="1858" y="73354"/>
                  </a:lnTo>
                  <a:lnTo>
                    <a:pt x="3003" y="79645"/>
                  </a:lnTo>
                  <a:lnTo>
                    <a:pt x="2431" y="84221"/>
                  </a:lnTo>
                  <a:lnTo>
                    <a:pt x="3003" y="87653"/>
                  </a:lnTo>
                  <a:lnTo>
                    <a:pt x="3575" y="90513"/>
                  </a:lnTo>
                  <a:lnTo>
                    <a:pt x="4718" y="92228"/>
                  </a:lnTo>
                  <a:lnTo>
                    <a:pt x="7006" y="93372"/>
                  </a:lnTo>
                  <a:lnTo>
                    <a:pt x="8151" y="95088"/>
                  </a:lnTo>
                  <a:lnTo>
                    <a:pt x="8722" y="96804"/>
                  </a:lnTo>
                  <a:lnTo>
                    <a:pt x="8151" y="100236"/>
                  </a:lnTo>
                  <a:lnTo>
                    <a:pt x="7006" y="101380"/>
                  </a:lnTo>
                  <a:lnTo>
                    <a:pt x="6434" y="101380"/>
                  </a:lnTo>
                  <a:lnTo>
                    <a:pt x="5863" y="101952"/>
                  </a:lnTo>
                  <a:lnTo>
                    <a:pt x="5291" y="103668"/>
                  </a:lnTo>
                  <a:lnTo>
                    <a:pt x="5291" y="105384"/>
                  </a:lnTo>
                  <a:lnTo>
                    <a:pt x="5863" y="105956"/>
                  </a:lnTo>
                  <a:lnTo>
                    <a:pt x="6434" y="106527"/>
                  </a:lnTo>
                  <a:lnTo>
                    <a:pt x="8722" y="108243"/>
                  </a:lnTo>
                  <a:lnTo>
                    <a:pt x="9294" y="108815"/>
                  </a:lnTo>
                  <a:lnTo>
                    <a:pt x="10438" y="109959"/>
                  </a:lnTo>
                  <a:lnTo>
                    <a:pt x="10438" y="111675"/>
                  </a:lnTo>
                  <a:lnTo>
                    <a:pt x="10438" y="112819"/>
                  </a:lnTo>
                  <a:lnTo>
                    <a:pt x="9294" y="112819"/>
                  </a:lnTo>
                  <a:lnTo>
                    <a:pt x="8722" y="112247"/>
                  </a:lnTo>
                  <a:lnTo>
                    <a:pt x="7006" y="109959"/>
                  </a:lnTo>
                  <a:lnTo>
                    <a:pt x="5291" y="109959"/>
                  </a:lnTo>
                  <a:lnTo>
                    <a:pt x="4146" y="111675"/>
                  </a:lnTo>
                  <a:lnTo>
                    <a:pt x="4146" y="115107"/>
                  </a:lnTo>
                  <a:lnTo>
                    <a:pt x="5863" y="119683"/>
                  </a:lnTo>
                  <a:lnTo>
                    <a:pt x="5863" y="121970"/>
                  </a:lnTo>
                  <a:lnTo>
                    <a:pt x="4718" y="124258"/>
                  </a:lnTo>
                  <a:lnTo>
                    <a:pt x="5863" y="125402"/>
                  </a:lnTo>
                  <a:lnTo>
                    <a:pt x="6434" y="126546"/>
                  </a:lnTo>
                  <a:lnTo>
                    <a:pt x="7006" y="128262"/>
                  </a:lnTo>
                  <a:lnTo>
                    <a:pt x="7006" y="129406"/>
                  </a:lnTo>
                  <a:lnTo>
                    <a:pt x="7578" y="129406"/>
                  </a:lnTo>
                  <a:lnTo>
                    <a:pt x="8151" y="131694"/>
                  </a:lnTo>
                  <a:lnTo>
                    <a:pt x="9294" y="135126"/>
                  </a:lnTo>
                  <a:lnTo>
                    <a:pt x="11010" y="137985"/>
                  </a:lnTo>
                  <a:lnTo>
                    <a:pt x="12154" y="139129"/>
                  </a:lnTo>
                  <a:lnTo>
                    <a:pt x="15586" y="139129"/>
                  </a:lnTo>
                  <a:lnTo>
                    <a:pt x="16730" y="141417"/>
                  </a:lnTo>
                  <a:lnTo>
                    <a:pt x="16157" y="144277"/>
                  </a:lnTo>
                  <a:lnTo>
                    <a:pt x="14442" y="147137"/>
                  </a:lnTo>
                  <a:lnTo>
                    <a:pt x="17874" y="150569"/>
                  </a:lnTo>
                  <a:lnTo>
                    <a:pt x="19017" y="152284"/>
                  </a:lnTo>
                  <a:lnTo>
                    <a:pt x="19017" y="154572"/>
                  </a:lnTo>
                  <a:lnTo>
                    <a:pt x="18445" y="156860"/>
                  </a:lnTo>
                  <a:lnTo>
                    <a:pt x="19017" y="159148"/>
                  </a:lnTo>
                  <a:lnTo>
                    <a:pt x="19590" y="161436"/>
                  </a:lnTo>
                  <a:lnTo>
                    <a:pt x="20733" y="163152"/>
                  </a:lnTo>
                  <a:lnTo>
                    <a:pt x="20162" y="160292"/>
                  </a:lnTo>
                  <a:lnTo>
                    <a:pt x="20162" y="156860"/>
                  </a:lnTo>
                  <a:lnTo>
                    <a:pt x="20162" y="154000"/>
                  </a:lnTo>
                  <a:lnTo>
                    <a:pt x="21877" y="153428"/>
                  </a:lnTo>
                  <a:lnTo>
                    <a:pt x="22450" y="155144"/>
                  </a:lnTo>
                  <a:lnTo>
                    <a:pt x="24737" y="164296"/>
                  </a:lnTo>
                  <a:lnTo>
                    <a:pt x="24737" y="164868"/>
                  </a:lnTo>
                  <a:lnTo>
                    <a:pt x="25881" y="165440"/>
                  </a:lnTo>
                  <a:lnTo>
                    <a:pt x="26453" y="166583"/>
                  </a:lnTo>
                  <a:lnTo>
                    <a:pt x="28741" y="172303"/>
                  </a:lnTo>
                  <a:lnTo>
                    <a:pt x="30456" y="176879"/>
                  </a:lnTo>
                  <a:lnTo>
                    <a:pt x="31601" y="179167"/>
                  </a:lnTo>
                  <a:lnTo>
                    <a:pt x="32744" y="180882"/>
                  </a:lnTo>
                  <a:lnTo>
                    <a:pt x="34461" y="182598"/>
                  </a:lnTo>
                  <a:lnTo>
                    <a:pt x="28169" y="194610"/>
                  </a:lnTo>
                  <a:lnTo>
                    <a:pt x="25309" y="196897"/>
                  </a:lnTo>
                  <a:lnTo>
                    <a:pt x="27597" y="202617"/>
                  </a:lnTo>
                  <a:lnTo>
                    <a:pt x="27597" y="220348"/>
                  </a:lnTo>
                  <a:lnTo>
                    <a:pt x="29885" y="227211"/>
                  </a:lnTo>
                  <a:lnTo>
                    <a:pt x="30456" y="225495"/>
                  </a:lnTo>
                  <a:lnTo>
                    <a:pt x="31601" y="223780"/>
                  </a:lnTo>
                  <a:lnTo>
                    <a:pt x="32173" y="223208"/>
                  </a:lnTo>
                  <a:lnTo>
                    <a:pt x="33316" y="224352"/>
                  </a:lnTo>
                  <a:lnTo>
                    <a:pt x="33889" y="224352"/>
                  </a:lnTo>
                  <a:lnTo>
                    <a:pt x="33889" y="226639"/>
                  </a:lnTo>
                  <a:lnTo>
                    <a:pt x="34461" y="229499"/>
                  </a:lnTo>
                  <a:lnTo>
                    <a:pt x="36176" y="238651"/>
                  </a:lnTo>
                  <a:lnTo>
                    <a:pt x="37892" y="241510"/>
                  </a:lnTo>
                  <a:lnTo>
                    <a:pt x="39608" y="243798"/>
                  </a:lnTo>
                  <a:lnTo>
                    <a:pt x="41896" y="246086"/>
                  </a:lnTo>
                  <a:lnTo>
                    <a:pt x="43040" y="247802"/>
                  </a:lnTo>
                  <a:lnTo>
                    <a:pt x="43612" y="249518"/>
                  </a:lnTo>
                  <a:lnTo>
                    <a:pt x="43612" y="251806"/>
                  </a:lnTo>
                  <a:lnTo>
                    <a:pt x="43612" y="255237"/>
                  </a:lnTo>
                  <a:lnTo>
                    <a:pt x="43612" y="256953"/>
                  </a:lnTo>
                  <a:lnTo>
                    <a:pt x="44756" y="258669"/>
                  </a:lnTo>
                  <a:lnTo>
                    <a:pt x="48188" y="260957"/>
                  </a:lnTo>
                  <a:lnTo>
                    <a:pt x="49332" y="262101"/>
                  </a:lnTo>
                  <a:lnTo>
                    <a:pt x="49903" y="263817"/>
                  </a:lnTo>
                  <a:lnTo>
                    <a:pt x="51048" y="268965"/>
                  </a:lnTo>
                  <a:lnTo>
                    <a:pt x="51619" y="267821"/>
                  </a:lnTo>
                  <a:lnTo>
                    <a:pt x="51619" y="269536"/>
                  </a:lnTo>
                  <a:lnTo>
                    <a:pt x="49332" y="287267"/>
                  </a:lnTo>
                  <a:lnTo>
                    <a:pt x="49332" y="288983"/>
                  </a:lnTo>
                  <a:lnTo>
                    <a:pt x="49332" y="290699"/>
                  </a:lnTo>
                  <a:lnTo>
                    <a:pt x="50475" y="294703"/>
                  </a:lnTo>
                  <a:lnTo>
                    <a:pt x="51048" y="296419"/>
                  </a:lnTo>
                  <a:lnTo>
                    <a:pt x="52191" y="298135"/>
                  </a:lnTo>
                  <a:lnTo>
                    <a:pt x="53335" y="299850"/>
                  </a:lnTo>
                  <a:lnTo>
                    <a:pt x="53907" y="299850"/>
                  </a:lnTo>
                  <a:lnTo>
                    <a:pt x="53907" y="299850"/>
                  </a:lnTo>
                  <a:lnTo>
                    <a:pt x="54479" y="299850"/>
                  </a:lnTo>
                  <a:lnTo>
                    <a:pt x="55623" y="298707"/>
                  </a:lnTo>
                  <a:lnTo>
                    <a:pt x="56767" y="297563"/>
                  </a:lnTo>
                  <a:lnTo>
                    <a:pt x="57339" y="296419"/>
                  </a:lnTo>
                  <a:lnTo>
                    <a:pt x="57911" y="295847"/>
                  </a:lnTo>
                  <a:lnTo>
                    <a:pt x="57911" y="294703"/>
                  </a:lnTo>
                  <a:lnTo>
                    <a:pt x="57911" y="291843"/>
                  </a:lnTo>
                  <a:lnTo>
                    <a:pt x="57911" y="290699"/>
                  </a:lnTo>
                  <a:lnTo>
                    <a:pt x="58483" y="290127"/>
                  </a:lnTo>
                  <a:lnTo>
                    <a:pt x="59055" y="288983"/>
                  </a:lnTo>
                  <a:lnTo>
                    <a:pt x="59627" y="288411"/>
                  </a:lnTo>
                  <a:lnTo>
                    <a:pt x="60199" y="288411"/>
                  </a:lnTo>
                  <a:lnTo>
                    <a:pt x="61343" y="287839"/>
                  </a:lnTo>
                  <a:lnTo>
                    <a:pt x="61914" y="287839"/>
                  </a:lnTo>
                  <a:lnTo>
                    <a:pt x="64202" y="287839"/>
                  </a:lnTo>
                  <a:lnTo>
                    <a:pt x="65347" y="287839"/>
                  </a:lnTo>
                  <a:lnTo>
                    <a:pt x="65919" y="288411"/>
                  </a:lnTo>
                  <a:lnTo>
                    <a:pt x="67062" y="288983"/>
                  </a:lnTo>
                  <a:lnTo>
                    <a:pt x="69922" y="294703"/>
                  </a:lnTo>
                  <a:lnTo>
                    <a:pt x="71638" y="295847"/>
                  </a:lnTo>
                  <a:lnTo>
                    <a:pt x="72210" y="295847"/>
                  </a:lnTo>
                  <a:lnTo>
                    <a:pt x="73926" y="296991"/>
                  </a:lnTo>
                  <a:lnTo>
                    <a:pt x="75070" y="298135"/>
                  </a:lnTo>
                  <a:lnTo>
                    <a:pt x="75642" y="301566"/>
                  </a:lnTo>
                  <a:lnTo>
                    <a:pt x="76213" y="303282"/>
                  </a:lnTo>
                  <a:lnTo>
                    <a:pt x="76786" y="306142"/>
                  </a:lnTo>
                  <a:lnTo>
                    <a:pt x="77930" y="311862"/>
                  </a:lnTo>
                  <a:lnTo>
                    <a:pt x="79646" y="318725"/>
                  </a:lnTo>
                  <a:lnTo>
                    <a:pt x="81361" y="327305"/>
                  </a:lnTo>
                  <a:lnTo>
                    <a:pt x="83649" y="336456"/>
                  </a:lnTo>
                  <a:lnTo>
                    <a:pt x="85937" y="346179"/>
                  </a:lnTo>
                  <a:lnTo>
                    <a:pt x="90512" y="366770"/>
                  </a:lnTo>
                  <a:lnTo>
                    <a:pt x="92800" y="376493"/>
                  </a:lnTo>
                  <a:lnTo>
                    <a:pt x="94517" y="385645"/>
                  </a:lnTo>
                  <a:lnTo>
                    <a:pt x="96805" y="394224"/>
                  </a:lnTo>
                  <a:lnTo>
                    <a:pt x="97948" y="401088"/>
                  </a:lnTo>
                  <a:lnTo>
                    <a:pt x="99092" y="406807"/>
                  </a:lnTo>
                  <a:lnTo>
                    <a:pt x="100236" y="410239"/>
                  </a:lnTo>
                  <a:lnTo>
                    <a:pt x="100236" y="411383"/>
                  </a:lnTo>
                  <a:lnTo>
                    <a:pt x="100808" y="413099"/>
                  </a:lnTo>
                  <a:lnTo>
                    <a:pt x="100808" y="415959"/>
                  </a:lnTo>
                  <a:lnTo>
                    <a:pt x="100808" y="422250"/>
                  </a:lnTo>
                  <a:lnTo>
                    <a:pt x="104240" y="427398"/>
                  </a:lnTo>
                  <a:lnTo>
                    <a:pt x="107099" y="431402"/>
                  </a:lnTo>
                  <a:lnTo>
                    <a:pt x="125974" y="427398"/>
                  </a:lnTo>
                  <a:lnTo>
                    <a:pt x="132266" y="426254"/>
                  </a:lnTo>
                  <a:lnTo>
                    <a:pt x="138557" y="424538"/>
                  </a:lnTo>
                  <a:lnTo>
                    <a:pt x="145421" y="423394"/>
                  </a:lnTo>
                  <a:lnTo>
                    <a:pt x="151713" y="422250"/>
                  </a:lnTo>
                  <a:lnTo>
                    <a:pt x="158004" y="420534"/>
                  </a:lnTo>
                  <a:lnTo>
                    <a:pt x="164296" y="419390"/>
                  </a:lnTo>
                  <a:lnTo>
                    <a:pt x="170587" y="418246"/>
                  </a:lnTo>
                  <a:lnTo>
                    <a:pt x="176879" y="416531"/>
                  </a:lnTo>
                  <a:lnTo>
                    <a:pt x="183171" y="415387"/>
                  </a:lnTo>
                  <a:lnTo>
                    <a:pt x="189462" y="414243"/>
                  </a:lnTo>
                  <a:lnTo>
                    <a:pt x="195753" y="412527"/>
                  </a:lnTo>
                  <a:lnTo>
                    <a:pt x="202045" y="411383"/>
                  </a:lnTo>
                  <a:lnTo>
                    <a:pt x="208337" y="409667"/>
                  </a:lnTo>
                  <a:lnTo>
                    <a:pt x="208337" y="409667"/>
                  </a:lnTo>
                  <a:lnTo>
                    <a:pt x="206621" y="405091"/>
                  </a:lnTo>
                  <a:lnTo>
                    <a:pt x="203189" y="402232"/>
                  </a:lnTo>
                  <a:lnTo>
                    <a:pt x="196325" y="398228"/>
                  </a:lnTo>
                  <a:lnTo>
                    <a:pt x="194610" y="397084"/>
                  </a:lnTo>
                  <a:lnTo>
                    <a:pt x="193466" y="395368"/>
                  </a:lnTo>
                  <a:lnTo>
                    <a:pt x="192322" y="393652"/>
                  </a:lnTo>
                  <a:lnTo>
                    <a:pt x="191750" y="391364"/>
                  </a:lnTo>
                  <a:lnTo>
                    <a:pt x="191178" y="387933"/>
                  </a:lnTo>
                  <a:lnTo>
                    <a:pt x="191178" y="385645"/>
                  </a:lnTo>
                  <a:lnTo>
                    <a:pt x="191750" y="383929"/>
                  </a:lnTo>
                  <a:lnTo>
                    <a:pt x="191750" y="381069"/>
                  </a:lnTo>
                  <a:lnTo>
                    <a:pt x="191178" y="373634"/>
                  </a:lnTo>
                  <a:lnTo>
                    <a:pt x="191178" y="370774"/>
                  </a:lnTo>
                  <a:lnTo>
                    <a:pt x="192894" y="369058"/>
                  </a:lnTo>
                  <a:lnTo>
                    <a:pt x="195753" y="367342"/>
                  </a:lnTo>
                  <a:lnTo>
                    <a:pt x="196325" y="363910"/>
                  </a:lnTo>
                  <a:lnTo>
                    <a:pt x="195182" y="356475"/>
                  </a:lnTo>
                  <a:lnTo>
                    <a:pt x="194610" y="346179"/>
                  </a:lnTo>
                  <a:lnTo>
                    <a:pt x="194038" y="342748"/>
                  </a:lnTo>
                  <a:lnTo>
                    <a:pt x="192322" y="338172"/>
                  </a:lnTo>
                  <a:lnTo>
                    <a:pt x="191750" y="336456"/>
                  </a:lnTo>
                  <a:lnTo>
                    <a:pt x="190606" y="329592"/>
                  </a:lnTo>
                  <a:lnTo>
                    <a:pt x="191178" y="328449"/>
                  </a:lnTo>
                  <a:lnTo>
                    <a:pt x="191750" y="327305"/>
                  </a:lnTo>
                  <a:lnTo>
                    <a:pt x="191750" y="326161"/>
                  </a:lnTo>
                  <a:lnTo>
                    <a:pt x="191750" y="325017"/>
                  </a:lnTo>
                  <a:lnTo>
                    <a:pt x="191178" y="325017"/>
                  </a:lnTo>
                  <a:lnTo>
                    <a:pt x="190606" y="324445"/>
                  </a:lnTo>
                  <a:lnTo>
                    <a:pt x="190606" y="324445"/>
                  </a:lnTo>
                  <a:lnTo>
                    <a:pt x="190034" y="322157"/>
                  </a:lnTo>
                  <a:lnTo>
                    <a:pt x="190034" y="320441"/>
                  </a:lnTo>
                  <a:lnTo>
                    <a:pt x="190606" y="318153"/>
                  </a:lnTo>
                  <a:lnTo>
                    <a:pt x="191750" y="316437"/>
                  </a:lnTo>
                  <a:lnTo>
                    <a:pt x="192322" y="313006"/>
                  </a:lnTo>
                  <a:lnTo>
                    <a:pt x="191750" y="309002"/>
                  </a:lnTo>
                  <a:lnTo>
                    <a:pt x="189462" y="303282"/>
                  </a:lnTo>
                  <a:lnTo>
                    <a:pt x="183171" y="274684"/>
                  </a:lnTo>
                  <a:lnTo>
                    <a:pt x="183171" y="270108"/>
                  </a:lnTo>
                  <a:lnTo>
                    <a:pt x="183742" y="267249"/>
                  </a:lnTo>
                  <a:lnTo>
                    <a:pt x="187174" y="262101"/>
                  </a:lnTo>
                  <a:lnTo>
                    <a:pt x="188318" y="258669"/>
                  </a:lnTo>
                  <a:lnTo>
                    <a:pt x="188318" y="255237"/>
                  </a:lnTo>
                  <a:lnTo>
                    <a:pt x="187746" y="248374"/>
                  </a:lnTo>
                  <a:lnTo>
                    <a:pt x="186602" y="242082"/>
                  </a:lnTo>
                  <a:lnTo>
                    <a:pt x="187174" y="240366"/>
                  </a:lnTo>
                  <a:lnTo>
                    <a:pt x="190034" y="236935"/>
                  </a:lnTo>
                  <a:lnTo>
                    <a:pt x="190606" y="234075"/>
                  </a:lnTo>
                  <a:lnTo>
                    <a:pt x="195753" y="226639"/>
                  </a:lnTo>
                  <a:lnTo>
                    <a:pt x="196898" y="223780"/>
                  </a:lnTo>
                  <a:lnTo>
                    <a:pt x="196898" y="220348"/>
                  </a:lnTo>
                  <a:lnTo>
                    <a:pt x="196898" y="216344"/>
                  </a:lnTo>
                  <a:lnTo>
                    <a:pt x="196325" y="212912"/>
                  </a:lnTo>
                  <a:lnTo>
                    <a:pt x="195753" y="208909"/>
                  </a:lnTo>
                  <a:lnTo>
                    <a:pt x="196898" y="204905"/>
                  </a:lnTo>
                  <a:lnTo>
                    <a:pt x="202045" y="191750"/>
                  </a:lnTo>
                  <a:lnTo>
                    <a:pt x="202045" y="190606"/>
                  </a:lnTo>
                  <a:lnTo>
                    <a:pt x="200901" y="190034"/>
                  </a:lnTo>
                  <a:lnTo>
                    <a:pt x="199758" y="188890"/>
                  </a:lnTo>
                  <a:lnTo>
                    <a:pt x="198613" y="187746"/>
                  </a:lnTo>
                  <a:lnTo>
                    <a:pt x="199185" y="184886"/>
                  </a:lnTo>
                  <a:lnTo>
                    <a:pt x="202045" y="174591"/>
                  </a:lnTo>
                  <a:lnTo>
                    <a:pt x="202045" y="168871"/>
                  </a:lnTo>
                  <a:lnTo>
                    <a:pt x="201473" y="162008"/>
                  </a:lnTo>
                  <a:lnTo>
                    <a:pt x="197470" y="147709"/>
                  </a:lnTo>
                  <a:lnTo>
                    <a:pt x="196325" y="139129"/>
                  </a:lnTo>
                  <a:lnTo>
                    <a:pt x="197470" y="132266"/>
                  </a:lnTo>
                  <a:lnTo>
                    <a:pt x="201473" y="127690"/>
                  </a:lnTo>
                  <a:lnTo>
                    <a:pt x="207193" y="124830"/>
                  </a:lnTo>
                  <a:lnTo>
                    <a:pt x="213484" y="123686"/>
                  </a:lnTo>
                  <a:lnTo>
                    <a:pt x="216344" y="121970"/>
                  </a:lnTo>
                  <a:lnTo>
                    <a:pt x="218632" y="119683"/>
                  </a:lnTo>
                  <a:lnTo>
                    <a:pt x="221492" y="113963"/>
                  </a:lnTo>
                  <a:lnTo>
                    <a:pt x="222636" y="111675"/>
                  </a:lnTo>
                  <a:lnTo>
                    <a:pt x="231787" y="101952"/>
                  </a:lnTo>
                  <a:lnTo>
                    <a:pt x="235219" y="100236"/>
                  </a:lnTo>
                  <a:lnTo>
                    <a:pt x="235791" y="97948"/>
                  </a:lnTo>
                  <a:lnTo>
                    <a:pt x="236935" y="93944"/>
                  </a:lnTo>
                  <a:lnTo>
                    <a:pt x="240367" y="89369"/>
                  </a:lnTo>
                  <a:lnTo>
                    <a:pt x="242082" y="85937"/>
                  </a:lnTo>
                  <a:lnTo>
                    <a:pt x="240939" y="83077"/>
                  </a:lnTo>
                  <a:lnTo>
                    <a:pt x="240367" y="80217"/>
                  </a:lnTo>
                  <a:lnTo>
                    <a:pt x="240367" y="76785"/>
                  </a:lnTo>
                  <a:lnTo>
                    <a:pt x="240939" y="75642"/>
                  </a:lnTo>
                  <a:lnTo>
                    <a:pt x="242655" y="75070"/>
                  </a:lnTo>
                  <a:lnTo>
                    <a:pt x="244370" y="74498"/>
                  </a:lnTo>
                  <a:lnTo>
                    <a:pt x="244942" y="72782"/>
                  </a:lnTo>
                  <a:lnTo>
                    <a:pt x="244370" y="71066"/>
                  </a:lnTo>
                  <a:lnTo>
                    <a:pt x="243227" y="69350"/>
                  </a:lnTo>
                  <a:lnTo>
                    <a:pt x="240939" y="67634"/>
                  </a:lnTo>
                  <a:lnTo>
                    <a:pt x="234647" y="59055"/>
                  </a:lnTo>
                  <a:lnTo>
                    <a:pt x="233503" y="56767"/>
                  </a:lnTo>
                  <a:lnTo>
                    <a:pt x="231787" y="54479"/>
                  </a:lnTo>
                  <a:lnTo>
                    <a:pt x="229499" y="52763"/>
                  </a:lnTo>
                  <a:lnTo>
                    <a:pt x="227783" y="50475"/>
                  </a:lnTo>
                  <a:lnTo>
                    <a:pt x="227211" y="45900"/>
                  </a:lnTo>
                  <a:lnTo>
                    <a:pt x="228356" y="39036"/>
                  </a:lnTo>
                  <a:lnTo>
                    <a:pt x="232359" y="29885"/>
                  </a:lnTo>
                  <a:lnTo>
                    <a:pt x="235791" y="20733"/>
                  </a:lnTo>
                  <a:lnTo>
                    <a:pt x="235791" y="16730"/>
                  </a:lnTo>
                  <a:lnTo>
                    <a:pt x="234075" y="14442"/>
                  </a:lnTo>
                  <a:lnTo>
                    <a:pt x="231787" y="12154"/>
                  </a:lnTo>
                  <a:lnTo>
                    <a:pt x="230071" y="8722"/>
                  </a:lnTo>
                  <a:lnTo>
                    <a:pt x="229499" y="4146"/>
                  </a:lnTo>
                  <a:lnTo>
                    <a:pt x="230071" y="2431"/>
                  </a:lnTo>
                  <a:lnTo>
                    <a:pt x="231787" y="1287"/>
                  </a:lnTo>
                  <a:lnTo>
                    <a:pt x="219776" y="4146"/>
                  </a:lnTo>
                  <a:lnTo>
                    <a:pt x="207193" y="7578"/>
                  </a:lnTo>
                  <a:lnTo>
                    <a:pt x="195182" y="11010"/>
                  </a:lnTo>
                  <a:lnTo>
                    <a:pt x="182599" y="14442"/>
                  </a:lnTo>
                  <a:lnTo>
                    <a:pt x="170015" y="17302"/>
                  </a:lnTo>
                  <a:lnTo>
                    <a:pt x="158004" y="20733"/>
                  </a:lnTo>
                  <a:lnTo>
                    <a:pt x="145421" y="24165"/>
                  </a:lnTo>
                  <a:lnTo>
                    <a:pt x="132838" y="27597"/>
                  </a:lnTo>
                  <a:lnTo>
                    <a:pt x="120827" y="30457"/>
                  </a:lnTo>
                  <a:lnTo>
                    <a:pt x="108244" y="33888"/>
                  </a:lnTo>
                  <a:lnTo>
                    <a:pt x="95660" y="37320"/>
                  </a:lnTo>
                  <a:lnTo>
                    <a:pt x="83649" y="40180"/>
                  </a:lnTo>
                  <a:lnTo>
                    <a:pt x="59055" y="46472"/>
                  </a:lnTo>
                  <a:lnTo>
                    <a:pt x="46472" y="49903"/>
                  </a:lnTo>
                  <a:lnTo>
                    <a:pt x="35032" y="52763"/>
                  </a:lnTo>
                  <a:lnTo>
                    <a:pt x="33889" y="52763"/>
                  </a:lnTo>
                  <a:lnTo>
                    <a:pt x="29885" y="53907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518152BB-741C-4A59-BDB7-EF3CCDF6200A}"/>
                </a:ext>
              </a:extLst>
            </p:cNvPr>
            <p:cNvSpPr/>
            <p:nvPr/>
          </p:nvSpPr>
          <p:spPr>
            <a:xfrm>
              <a:off x="7775924" y="3337164"/>
              <a:ext cx="1022206" cy="572010"/>
            </a:xfrm>
            <a:custGeom>
              <a:avLst/>
              <a:gdLst>
                <a:gd name="connsiteX0" fmla="*/ 1067995 w 1103885"/>
                <a:gd name="connsiteY0" fmla="*/ 422822 h 617718"/>
                <a:gd name="connsiteX1" fmla="*/ 1066279 w 1103885"/>
                <a:gd name="connsiteY1" fmla="*/ 424538 h 617718"/>
                <a:gd name="connsiteX2" fmla="*/ 1067423 w 1103885"/>
                <a:gd name="connsiteY2" fmla="*/ 426254 h 617718"/>
                <a:gd name="connsiteX3" fmla="*/ 1067423 w 1103885"/>
                <a:gd name="connsiteY3" fmla="*/ 426254 h 617718"/>
                <a:gd name="connsiteX4" fmla="*/ 1069710 w 1103885"/>
                <a:gd name="connsiteY4" fmla="*/ 425682 h 617718"/>
                <a:gd name="connsiteX5" fmla="*/ 1071998 w 1103885"/>
                <a:gd name="connsiteY5" fmla="*/ 425110 h 617718"/>
                <a:gd name="connsiteX6" fmla="*/ 1070283 w 1103885"/>
                <a:gd name="connsiteY6" fmla="*/ 420534 h 617718"/>
                <a:gd name="connsiteX7" fmla="*/ 1067995 w 1103885"/>
                <a:gd name="connsiteY7" fmla="*/ 422822 h 617718"/>
                <a:gd name="connsiteX8" fmla="*/ 1056556 w 1103885"/>
                <a:gd name="connsiteY8" fmla="*/ 306714 h 617718"/>
                <a:gd name="connsiteX9" fmla="*/ 1055411 w 1103885"/>
                <a:gd name="connsiteY9" fmla="*/ 306714 h 617718"/>
                <a:gd name="connsiteX10" fmla="*/ 1055411 w 1103885"/>
                <a:gd name="connsiteY10" fmla="*/ 307858 h 617718"/>
                <a:gd name="connsiteX11" fmla="*/ 1059987 w 1103885"/>
                <a:gd name="connsiteY11" fmla="*/ 306714 h 617718"/>
                <a:gd name="connsiteX12" fmla="*/ 1061703 w 1103885"/>
                <a:gd name="connsiteY12" fmla="*/ 303854 h 617718"/>
                <a:gd name="connsiteX13" fmla="*/ 1061703 w 1103885"/>
                <a:gd name="connsiteY13" fmla="*/ 299279 h 617718"/>
                <a:gd name="connsiteX14" fmla="*/ 1060559 w 1103885"/>
                <a:gd name="connsiteY14" fmla="*/ 293559 h 617718"/>
                <a:gd name="connsiteX15" fmla="*/ 1059415 w 1103885"/>
                <a:gd name="connsiteY15" fmla="*/ 293559 h 617718"/>
                <a:gd name="connsiteX16" fmla="*/ 1058844 w 1103885"/>
                <a:gd name="connsiteY16" fmla="*/ 296991 h 617718"/>
                <a:gd name="connsiteX17" fmla="*/ 1058844 w 1103885"/>
                <a:gd name="connsiteY17" fmla="*/ 300994 h 617718"/>
                <a:gd name="connsiteX18" fmla="*/ 1058271 w 1103885"/>
                <a:gd name="connsiteY18" fmla="*/ 304426 h 617718"/>
                <a:gd name="connsiteX19" fmla="*/ 1056556 w 1103885"/>
                <a:gd name="connsiteY19" fmla="*/ 306714 h 617718"/>
                <a:gd name="connsiteX20" fmla="*/ 1069710 w 1103885"/>
                <a:gd name="connsiteY20" fmla="*/ 270108 h 617718"/>
                <a:gd name="connsiteX21" fmla="*/ 1070283 w 1103885"/>
                <a:gd name="connsiteY21" fmla="*/ 266105 h 617718"/>
                <a:gd name="connsiteX22" fmla="*/ 1070283 w 1103885"/>
                <a:gd name="connsiteY22" fmla="*/ 262101 h 617718"/>
                <a:gd name="connsiteX23" fmla="*/ 1069138 w 1103885"/>
                <a:gd name="connsiteY23" fmla="*/ 262101 h 617718"/>
                <a:gd name="connsiteX24" fmla="*/ 1068567 w 1103885"/>
                <a:gd name="connsiteY24" fmla="*/ 264389 h 617718"/>
                <a:gd name="connsiteX25" fmla="*/ 1066279 w 1103885"/>
                <a:gd name="connsiteY25" fmla="*/ 274112 h 617718"/>
                <a:gd name="connsiteX26" fmla="*/ 1066279 w 1103885"/>
                <a:gd name="connsiteY26" fmla="*/ 275256 h 617718"/>
                <a:gd name="connsiteX27" fmla="*/ 1066279 w 1103885"/>
                <a:gd name="connsiteY27" fmla="*/ 276400 h 617718"/>
                <a:gd name="connsiteX28" fmla="*/ 1067423 w 1103885"/>
                <a:gd name="connsiteY28" fmla="*/ 276400 h 617718"/>
                <a:gd name="connsiteX29" fmla="*/ 1069710 w 1103885"/>
                <a:gd name="connsiteY29" fmla="*/ 270108 h 617718"/>
                <a:gd name="connsiteX30" fmla="*/ 1086297 w 1103885"/>
                <a:gd name="connsiteY30" fmla="*/ 159720 h 617718"/>
                <a:gd name="connsiteX31" fmla="*/ 1082294 w 1103885"/>
                <a:gd name="connsiteY31" fmla="*/ 160864 h 617718"/>
                <a:gd name="connsiteX32" fmla="*/ 1076574 w 1103885"/>
                <a:gd name="connsiteY32" fmla="*/ 163152 h 617718"/>
                <a:gd name="connsiteX33" fmla="*/ 1069710 w 1103885"/>
                <a:gd name="connsiteY33" fmla="*/ 165440 h 617718"/>
                <a:gd name="connsiteX34" fmla="*/ 1065135 w 1103885"/>
                <a:gd name="connsiteY34" fmla="*/ 167155 h 617718"/>
                <a:gd name="connsiteX35" fmla="*/ 1059415 w 1103885"/>
                <a:gd name="connsiteY35" fmla="*/ 169443 h 617718"/>
                <a:gd name="connsiteX36" fmla="*/ 1055984 w 1103885"/>
                <a:gd name="connsiteY36" fmla="*/ 170587 h 617718"/>
                <a:gd name="connsiteX37" fmla="*/ 1055411 w 1103885"/>
                <a:gd name="connsiteY37" fmla="*/ 171731 h 617718"/>
                <a:gd name="connsiteX38" fmla="*/ 1054839 w 1103885"/>
                <a:gd name="connsiteY38" fmla="*/ 174591 h 617718"/>
                <a:gd name="connsiteX39" fmla="*/ 1054268 w 1103885"/>
                <a:gd name="connsiteY39" fmla="*/ 177451 h 617718"/>
                <a:gd name="connsiteX40" fmla="*/ 1055411 w 1103885"/>
                <a:gd name="connsiteY40" fmla="*/ 178023 h 617718"/>
                <a:gd name="connsiteX41" fmla="*/ 1054268 w 1103885"/>
                <a:gd name="connsiteY41" fmla="*/ 180311 h 617718"/>
                <a:gd name="connsiteX42" fmla="*/ 1051980 w 1103885"/>
                <a:gd name="connsiteY42" fmla="*/ 181454 h 617718"/>
                <a:gd name="connsiteX43" fmla="*/ 1047976 w 1103885"/>
                <a:gd name="connsiteY43" fmla="*/ 183170 h 617718"/>
                <a:gd name="connsiteX44" fmla="*/ 1045116 w 1103885"/>
                <a:gd name="connsiteY44" fmla="*/ 186030 h 617718"/>
                <a:gd name="connsiteX45" fmla="*/ 1042256 w 1103885"/>
                <a:gd name="connsiteY45" fmla="*/ 189462 h 617718"/>
                <a:gd name="connsiteX46" fmla="*/ 1042256 w 1103885"/>
                <a:gd name="connsiteY46" fmla="*/ 190606 h 617718"/>
                <a:gd name="connsiteX47" fmla="*/ 1045688 w 1103885"/>
                <a:gd name="connsiteY47" fmla="*/ 189462 h 617718"/>
                <a:gd name="connsiteX48" fmla="*/ 1049692 w 1103885"/>
                <a:gd name="connsiteY48" fmla="*/ 189462 h 617718"/>
                <a:gd name="connsiteX49" fmla="*/ 1052551 w 1103885"/>
                <a:gd name="connsiteY49" fmla="*/ 190606 h 617718"/>
                <a:gd name="connsiteX50" fmla="*/ 1053696 w 1103885"/>
                <a:gd name="connsiteY50" fmla="*/ 192894 h 617718"/>
                <a:gd name="connsiteX51" fmla="*/ 1053124 w 1103885"/>
                <a:gd name="connsiteY51" fmla="*/ 194610 h 617718"/>
                <a:gd name="connsiteX52" fmla="*/ 1053696 w 1103885"/>
                <a:gd name="connsiteY52" fmla="*/ 195753 h 617718"/>
                <a:gd name="connsiteX53" fmla="*/ 1054839 w 1103885"/>
                <a:gd name="connsiteY53" fmla="*/ 196897 h 617718"/>
                <a:gd name="connsiteX54" fmla="*/ 1056556 w 1103885"/>
                <a:gd name="connsiteY54" fmla="*/ 198041 h 617718"/>
                <a:gd name="connsiteX55" fmla="*/ 1055411 w 1103885"/>
                <a:gd name="connsiteY55" fmla="*/ 198613 h 617718"/>
                <a:gd name="connsiteX56" fmla="*/ 1051980 w 1103885"/>
                <a:gd name="connsiteY56" fmla="*/ 198613 h 617718"/>
                <a:gd name="connsiteX57" fmla="*/ 1050836 w 1103885"/>
                <a:gd name="connsiteY57" fmla="*/ 199185 h 617718"/>
                <a:gd name="connsiteX58" fmla="*/ 1050264 w 1103885"/>
                <a:gd name="connsiteY58" fmla="*/ 200901 h 617718"/>
                <a:gd name="connsiteX59" fmla="*/ 1050836 w 1103885"/>
                <a:gd name="connsiteY59" fmla="*/ 202617 h 617718"/>
                <a:gd name="connsiteX60" fmla="*/ 1051980 w 1103885"/>
                <a:gd name="connsiteY60" fmla="*/ 204333 h 617718"/>
                <a:gd name="connsiteX61" fmla="*/ 1053696 w 1103885"/>
                <a:gd name="connsiteY61" fmla="*/ 205477 h 617718"/>
                <a:gd name="connsiteX62" fmla="*/ 1045688 w 1103885"/>
                <a:gd name="connsiteY62" fmla="*/ 208337 h 617718"/>
                <a:gd name="connsiteX63" fmla="*/ 1043972 w 1103885"/>
                <a:gd name="connsiteY63" fmla="*/ 207765 h 617718"/>
                <a:gd name="connsiteX64" fmla="*/ 1042256 w 1103885"/>
                <a:gd name="connsiteY64" fmla="*/ 206621 h 617718"/>
                <a:gd name="connsiteX65" fmla="*/ 1040540 w 1103885"/>
                <a:gd name="connsiteY65" fmla="*/ 206621 h 617718"/>
                <a:gd name="connsiteX66" fmla="*/ 1039397 w 1103885"/>
                <a:gd name="connsiteY66" fmla="*/ 208909 h 617718"/>
                <a:gd name="connsiteX67" fmla="*/ 1042828 w 1103885"/>
                <a:gd name="connsiteY67" fmla="*/ 211197 h 617718"/>
                <a:gd name="connsiteX68" fmla="*/ 1043400 w 1103885"/>
                <a:gd name="connsiteY68" fmla="*/ 213484 h 617718"/>
                <a:gd name="connsiteX69" fmla="*/ 1042256 w 1103885"/>
                <a:gd name="connsiteY69" fmla="*/ 216344 h 617718"/>
                <a:gd name="connsiteX70" fmla="*/ 1039968 w 1103885"/>
                <a:gd name="connsiteY70" fmla="*/ 219204 h 617718"/>
                <a:gd name="connsiteX71" fmla="*/ 1039968 w 1103885"/>
                <a:gd name="connsiteY71" fmla="*/ 220348 h 617718"/>
                <a:gd name="connsiteX72" fmla="*/ 1042828 w 1103885"/>
                <a:gd name="connsiteY72" fmla="*/ 219776 h 617718"/>
                <a:gd name="connsiteX73" fmla="*/ 1043400 w 1103885"/>
                <a:gd name="connsiteY73" fmla="*/ 220920 h 617718"/>
                <a:gd name="connsiteX74" fmla="*/ 1039968 w 1103885"/>
                <a:gd name="connsiteY74" fmla="*/ 227211 h 617718"/>
                <a:gd name="connsiteX75" fmla="*/ 1039968 w 1103885"/>
                <a:gd name="connsiteY75" fmla="*/ 228927 h 617718"/>
                <a:gd name="connsiteX76" fmla="*/ 1041112 w 1103885"/>
                <a:gd name="connsiteY76" fmla="*/ 231215 h 617718"/>
                <a:gd name="connsiteX77" fmla="*/ 1038252 w 1103885"/>
                <a:gd name="connsiteY77" fmla="*/ 231787 h 617718"/>
                <a:gd name="connsiteX78" fmla="*/ 1035965 w 1103885"/>
                <a:gd name="connsiteY78" fmla="*/ 232931 h 617718"/>
                <a:gd name="connsiteX79" fmla="*/ 1034249 w 1103885"/>
                <a:gd name="connsiteY79" fmla="*/ 234647 h 617718"/>
                <a:gd name="connsiteX80" fmla="*/ 1033105 w 1103885"/>
                <a:gd name="connsiteY80" fmla="*/ 237507 h 617718"/>
                <a:gd name="connsiteX81" fmla="*/ 1035965 w 1103885"/>
                <a:gd name="connsiteY81" fmla="*/ 239795 h 617718"/>
                <a:gd name="connsiteX82" fmla="*/ 1034821 w 1103885"/>
                <a:gd name="connsiteY82" fmla="*/ 240938 h 617718"/>
                <a:gd name="connsiteX83" fmla="*/ 1031961 w 1103885"/>
                <a:gd name="connsiteY83" fmla="*/ 242082 h 617718"/>
                <a:gd name="connsiteX84" fmla="*/ 1029673 w 1103885"/>
                <a:gd name="connsiteY84" fmla="*/ 244370 h 617718"/>
                <a:gd name="connsiteX85" fmla="*/ 1031389 w 1103885"/>
                <a:gd name="connsiteY85" fmla="*/ 245514 h 617718"/>
                <a:gd name="connsiteX86" fmla="*/ 1031389 w 1103885"/>
                <a:gd name="connsiteY86" fmla="*/ 246658 h 617718"/>
                <a:gd name="connsiteX87" fmla="*/ 1030245 w 1103885"/>
                <a:gd name="connsiteY87" fmla="*/ 248374 h 617718"/>
                <a:gd name="connsiteX88" fmla="*/ 1028529 w 1103885"/>
                <a:gd name="connsiteY88" fmla="*/ 250090 h 617718"/>
                <a:gd name="connsiteX89" fmla="*/ 1034821 w 1103885"/>
                <a:gd name="connsiteY89" fmla="*/ 251234 h 617718"/>
                <a:gd name="connsiteX90" fmla="*/ 1031961 w 1103885"/>
                <a:gd name="connsiteY90" fmla="*/ 253522 h 617718"/>
                <a:gd name="connsiteX91" fmla="*/ 1029673 w 1103885"/>
                <a:gd name="connsiteY91" fmla="*/ 256381 h 617718"/>
                <a:gd name="connsiteX92" fmla="*/ 1028529 w 1103885"/>
                <a:gd name="connsiteY92" fmla="*/ 260385 h 617718"/>
                <a:gd name="connsiteX93" fmla="*/ 1029101 w 1103885"/>
                <a:gd name="connsiteY93" fmla="*/ 265533 h 617718"/>
                <a:gd name="connsiteX94" fmla="*/ 1031961 w 1103885"/>
                <a:gd name="connsiteY94" fmla="*/ 263817 h 617718"/>
                <a:gd name="connsiteX95" fmla="*/ 1033105 w 1103885"/>
                <a:gd name="connsiteY95" fmla="*/ 264389 h 617718"/>
                <a:gd name="connsiteX96" fmla="*/ 1033105 w 1103885"/>
                <a:gd name="connsiteY96" fmla="*/ 266105 h 617718"/>
                <a:gd name="connsiteX97" fmla="*/ 1029673 w 1103885"/>
                <a:gd name="connsiteY97" fmla="*/ 268965 h 617718"/>
                <a:gd name="connsiteX98" fmla="*/ 1028529 w 1103885"/>
                <a:gd name="connsiteY98" fmla="*/ 271824 h 617718"/>
                <a:gd name="connsiteX99" fmla="*/ 1027957 w 1103885"/>
                <a:gd name="connsiteY99" fmla="*/ 275256 h 617718"/>
                <a:gd name="connsiteX100" fmla="*/ 1027957 w 1103885"/>
                <a:gd name="connsiteY100" fmla="*/ 278116 h 617718"/>
                <a:gd name="connsiteX101" fmla="*/ 1029101 w 1103885"/>
                <a:gd name="connsiteY101" fmla="*/ 278116 h 617718"/>
                <a:gd name="connsiteX102" fmla="*/ 1029101 w 1103885"/>
                <a:gd name="connsiteY102" fmla="*/ 276972 h 617718"/>
                <a:gd name="connsiteX103" fmla="*/ 1029673 w 1103885"/>
                <a:gd name="connsiteY103" fmla="*/ 276972 h 617718"/>
                <a:gd name="connsiteX104" fmla="*/ 1030245 w 1103885"/>
                <a:gd name="connsiteY104" fmla="*/ 276972 h 617718"/>
                <a:gd name="connsiteX105" fmla="*/ 1030245 w 1103885"/>
                <a:gd name="connsiteY105" fmla="*/ 276972 h 617718"/>
                <a:gd name="connsiteX106" fmla="*/ 1030245 w 1103885"/>
                <a:gd name="connsiteY106" fmla="*/ 278688 h 617718"/>
                <a:gd name="connsiteX107" fmla="*/ 1029673 w 1103885"/>
                <a:gd name="connsiteY107" fmla="*/ 280976 h 617718"/>
                <a:gd name="connsiteX108" fmla="*/ 1028529 w 1103885"/>
                <a:gd name="connsiteY108" fmla="*/ 283264 h 617718"/>
                <a:gd name="connsiteX109" fmla="*/ 1026813 w 1103885"/>
                <a:gd name="connsiteY109" fmla="*/ 284980 h 617718"/>
                <a:gd name="connsiteX110" fmla="*/ 1027957 w 1103885"/>
                <a:gd name="connsiteY110" fmla="*/ 287267 h 617718"/>
                <a:gd name="connsiteX111" fmla="*/ 1027957 w 1103885"/>
                <a:gd name="connsiteY111" fmla="*/ 290699 h 617718"/>
                <a:gd name="connsiteX112" fmla="*/ 1026813 w 1103885"/>
                <a:gd name="connsiteY112" fmla="*/ 297563 h 617718"/>
                <a:gd name="connsiteX113" fmla="*/ 1027957 w 1103885"/>
                <a:gd name="connsiteY113" fmla="*/ 296991 h 617718"/>
                <a:gd name="connsiteX114" fmla="*/ 1028529 w 1103885"/>
                <a:gd name="connsiteY114" fmla="*/ 296991 h 617718"/>
                <a:gd name="connsiteX115" fmla="*/ 1030245 w 1103885"/>
                <a:gd name="connsiteY115" fmla="*/ 296991 h 617718"/>
                <a:gd name="connsiteX116" fmla="*/ 1028529 w 1103885"/>
                <a:gd name="connsiteY116" fmla="*/ 299851 h 617718"/>
                <a:gd name="connsiteX117" fmla="*/ 1027386 w 1103885"/>
                <a:gd name="connsiteY117" fmla="*/ 304426 h 617718"/>
                <a:gd name="connsiteX118" fmla="*/ 1027957 w 1103885"/>
                <a:gd name="connsiteY118" fmla="*/ 308430 h 617718"/>
                <a:gd name="connsiteX119" fmla="*/ 1031389 w 1103885"/>
                <a:gd name="connsiteY119" fmla="*/ 310718 h 617718"/>
                <a:gd name="connsiteX120" fmla="*/ 1031389 w 1103885"/>
                <a:gd name="connsiteY120" fmla="*/ 311862 h 617718"/>
                <a:gd name="connsiteX121" fmla="*/ 1031389 w 1103885"/>
                <a:gd name="connsiteY121" fmla="*/ 314150 h 617718"/>
                <a:gd name="connsiteX122" fmla="*/ 1035965 w 1103885"/>
                <a:gd name="connsiteY122" fmla="*/ 318725 h 617718"/>
                <a:gd name="connsiteX123" fmla="*/ 1037680 w 1103885"/>
                <a:gd name="connsiteY123" fmla="*/ 322157 h 617718"/>
                <a:gd name="connsiteX124" fmla="*/ 1039397 w 1103885"/>
                <a:gd name="connsiteY124" fmla="*/ 325589 h 617718"/>
                <a:gd name="connsiteX125" fmla="*/ 1041685 w 1103885"/>
                <a:gd name="connsiteY125" fmla="*/ 326161 h 617718"/>
                <a:gd name="connsiteX126" fmla="*/ 1043400 w 1103885"/>
                <a:gd name="connsiteY126" fmla="*/ 325017 h 617718"/>
                <a:gd name="connsiteX127" fmla="*/ 1044544 w 1103885"/>
                <a:gd name="connsiteY127" fmla="*/ 322157 h 617718"/>
                <a:gd name="connsiteX128" fmla="*/ 1044544 w 1103885"/>
                <a:gd name="connsiteY128" fmla="*/ 320441 h 617718"/>
                <a:gd name="connsiteX129" fmla="*/ 1043972 w 1103885"/>
                <a:gd name="connsiteY129" fmla="*/ 314150 h 617718"/>
                <a:gd name="connsiteX130" fmla="*/ 1043972 w 1103885"/>
                <a:gd name="connsiteY130" fmla="*/ 312434 h 617718"/>
                <a:gd name="connsiteX131" fmla="*/ 1045116 w 1103885"/>
                <a:gd name="connsiteY131" fmla="*/ 310146 h 617718"/>
                <a:gd name="connsiteX132" fmla="*/ 1046260 w 1103885"/>
                <a:gd name="connsiteY132" fmla="*/ 309002 h 617718"/>
                <a:gd name="connsiteX133" fmla="*/ 1046832 w 1103885"/>
                <a:gd name="connsiteY133" fmla="*/ 309574 h 617718"/>
                <a:gd name="connsiteX134" fmla="*/ 1047976 w 1103885"/>
                <a:gd name="connsiteY134" fmla="*/ 317009 h 617718"/>
                <a:gd name="connsiteX135" fmla="*/ 1049120 w 1103885"/>
                <a:gd name="connsiteY135" fmla="*/ 318725 h 617718"/>
                <a:gd name="connsiteX136" fmla="*/ 1051980 w 1103885"/>
                <a:gd name="connsiteY136" fmla="*/ 316437 h 617718"/>
                <a:gd name="connsiteX137" fmla="*/ 1050836 w 1103885"/>
                <a:gd name="connsiteY137" fmla="*/ 314722 h 617718"/>
                <a:gd name="connsiteX138" fmla="*/ 1049692 w 1103885"/>
                <a:gd name="connsiteY138" fmla="*/ 311290 h 617718"/>
                <a:gd name="connsiteX139" fmla="*/ 1048548 w 1103885"/>
                <a:gd name="connsiteY139" fmla="*/ 310146 h 617718"/>
                <a:gd name="connsiteX140" fmla="*/ 1049120 w 1103885"/>
                <a:gd name="connsiteY140" fmla="*/ 306714 h 617718"/>
                <a:gd name="connsiteX141" fmla="*/ 1049120 w 1103885"/>
                <a:gd name="connsiteY141" fmla="*/ 302710 h 617718"/>
                <a:gd name="connsiteX142" fmla="*/ 1046832 w 1103885"/>
                <a:gd name="connsiteY142" fmla="*/ 287267 h 617718"/>
                <a:gd name="connsiteX143" fmla="*/ 1046832 w 1103885"/>
                <a:gd name="connsiteY143" fmla="*/ 284980 h 617718"/>
                <a:gd name="connsiteX144" fmla="*/ 1047404 w 1103885"/>
                <a:gd name="connsiteY144" fmla="*/ 282692 h 617718"/>
                <a:gd name="connsiteX145" fmla="*/ 1049120 w 1103885"/>
                <a:gd name="connsiteY145" fmla="*/ 278116 h 617718"/>
                <a:gd name="connsiteX146" fmla="*/ 1049692 w 1103885"/>
                <a:gd name="connsiteY146" fmla="*/ 275828 h 617718"/>
                <a:gd name="connsiteX147" fmla="*/ 1049692 w 1103885"/>
                <a:gd name="connsiteY147" fmla="*/ 274684 h 617718"/>
                <a:gd name="connsiteX148" fmla="*/ 1049120 w 1103885"/>
                <a:gd name="connsiteY148" fmla="*/ 273540 h 617718"/>
                <a:gd name="connsiteX149" fmla="*/ 1047976 w 1103885"/>
                <a:gd name="connsiteY149" fmla="*/ 270680 h 617718"/>
                <a:gd name="connsiteX150" fmla="*/ 1047976 w 1103885"/>
                <a:gd name="connsiteY150" fmla="*/ 268393 h 617718"/>
                <a:gd name="connsiteX151" fmla="*/ 1049692 w 1103885"/>
                <a:gd name="connsiteY151" fmla="*/ 264389 h 617718"/>
                <a:gd name="connsiteX152" fmla="*/ 1050264 w 1103885"/>
                <a:gd name="connsiteY152" fmla="*/ 263245 h 617718"/>
                <a:gd name="connsiteX153" fmla="*/ 1051408 w 1103885"/>
                <a:gd name="connsiteY153" fmla="*/ 261529 h 617718"/>
                <a:gd name="connsiteX154" fmla="*/ 1061703 w 1103885"/>
                <a:gd name="connsiteY154" fmla="*/ 257525 h 617718"/>
                <a:gd name="connsiteX155" fmla="*/ 1060559 w 1103885"/>
                <a:gd name="connsiteY155" fmla="*/ 255809 h 617718"/>
                <a:gd name="connsiteX156" fmla="*/ 1058844 w 1103885"/>
                <a:gd name="connsiteY156" fmla="*/ 255237 h 617718"/>
                <a:gd name="connsiteX157" fmla="*/ 1056556 w 1103885"/>
                <a:gd name="connsiteY157" fmla="*/ 255237 h 617718"/>
                <a:gd name="connsiteX158" fmla="*/ 1054839 w 1103885"/>
                <a:gd name="connsiteY158" fmla="*/ 255237 h 617718"/>
                <a:gd name="connsiteX159" fmla="*/ 1055411 w 1103885"/>
                <a:gd name="connsiteY159" fmla="*/ 252378 h 617718"/>
                <a:gd name="connsiteX160" fmla="*/ 1057127 w 1103885"/>
                <a:gd name="connsiteY160" fmla="*/ 249518 h 617718"/>
                <a:gd name="connsiteX161" fmla="*/ 1058844 w 1103885"/>
                <a:gd name="connsiteY161" fmla="*/ 247802 h 617718"/>
                <a:gd name="connsiteX162" fmla="*/ 1059987 w 1103885"/>
                <a:gd name="connsiteY162" fmla="*/ 249518 h 617718"/>
                <a:gd name="connsiteX163" fmla="*/ 1061131 w 1103885"/>
                <a:gd name="connsiteY163" fmla="*/ 252378 h 617718"/>
                <a:gd name="connsiteX164" fmla="*/ 1062847 w 1103885"/>
                <a:gd name="connsiteY164" fmla="*/ 254094 h 617718"/>
                <a:gd name="connsiteX165" fmla="*/ 1064563 w 1103885"/>
                <a:gd name="connsiteY165" fmla="*/ 255237 h 617718"/>
                <a:gd name="connsiteX166" fmla="*/ 1066279 w 1103885"/>
                <a:gd name="connsiteY166" fmla="*/ 256953 h 617718"/>
                <a:gd name="connsiteX167" fmla="*/ 1068567 w 1103885"/>
                <a:gd name="connsiteY167" fmla="*/ 253522 h 617718"/>
                <a:gd name="connsiteX168" fmla="*/ 1070283 w 1103885"/>
                <a:gd name="connsiteY168" fmla="*/ 249518 h 617718"/>
                <a:gd name="connsiteX169" fmla="*/ 1071998 w 1103885"/>
                <a:gd name="connsiteY169" fmla="*/ 244942 h 617718"/>
                <a:gd name="connsiteX170" fmla="*/ 1072570 w 1103885"/>
                <a:gd name="connsiteY170" fmla="*/ 240938 h 617718"/>
                <a:gd name="connsiteX171" fmla="*/ 1070283 w 1103885"/>
                <a:gd name="connsiteY171" fmla="*/ 239795 h 617718"/>
                <a:gd name="connsiteX172" fmla="*/ 1069710 w 1103885"/>
                <a:gd name="connsiteY172" fmla="*/ 235219 h 617718"/>
                <a:gd name="connsiteX173" fmla="*/ 1070283 w 1103885"/>
                <a:gd name="connsiteY173" fmla="*/ 229499 h 617718"/>
                <a:gd name="connsiteX174" fmla="*/ 1071998 w 1103885"/>
                <a:gd name="connsiteY174" fmla="*/ 223780 h 617718"/>
                <a:gd name="connsiteX175" fmla="*/ 1071998 w 1103885"/>
                <a:gd name="connsiteY175" fmla="*/ 217488 h 617718"/>
                <a:gd name="connsiteX176" fmla="*/ 1078290 w 1103885"/>
                <a:gd name="connsiteY176" fmla="*/ 192894 h 617718"/>
                <a:gd name="connsiteX177" fmla="*/ 1082294 w 1103885"/>
                <a:gd name="connsiteY177" fmla="*/ 186030 h 617718"/>
                <a:gd name="connsiteX178" fmla="*/ 1082866 w 1103885"/>
                <a:gd name="connsiteY178" fmla="*/ 183170 h 617718"/>
                <a:gd name="connsiteX179" fmla="*/ 1080578 w 1103885"/>
                <a:gd name="connsiteY179" fmla="*/ 180311 h 617718"/>
                <a:gd name="connsiteX180" fmla="*/ 1082866 w 1103885"/>
                <a:gd name="connsiteY180" fmla="*/ 179167 h 617718"/>
                <a:gd name="connsiteX181" fmla="*/ 1082866 w 1103885"/>
                <a:gd name="connsiteY181" fmla="*/ 178023 h 617718"/>
                <a:gd name="connsiteX182" fmla="*/ 1081722 w 1103885"/>
                <a:gd name="connsiteY182" fmla="*/ 176879 h 617718"/>
                <a:gd name="connsiteX183" fmla="*/ 1081149 w 1103885"/>
                <a:gd name="connsiteY183" fmla="*/ 175163 h 617718"/>
                <a:gd name="connsiteX184" fmla="*/ 1080006 w 1103885"/>
                <a:gd name="connsiteY184" fmla="*/ 171159 h 617718"/>
                <a:gd name="connsiteX185" fmla="*/ 1079434 w 1103885"/>
                <a:gd name="connsiteY185" fmla="*/ 168299 h 617718"/>
                <a:gd name="connsiteX186" fmla="*/ 1079434 w 1103885"/>
                <a:gd name="connsiteY186" fmla="*/ 166012 h 617718"/>
                <a:gd name="connsiteX187" fmla="*/ 1081149 w 1103885"/>
                <a:gd name="connsiteY187" fmla="*/ 163724 h 617718"/>
                <a:gd name="connsiteX188" fmla="*/ 1082866 w 1103885"/>
                <a:gd name="connsiteY188" fmla="*/ 162580 h 617718"/>
                <a:gd name="connsiteX189" fmla="*/ 1084009 w 1103885"/>
                <a:gd name="connsiteY189" fmla="*/ 160864 h 617718"/>
                <a:gd name="connsiteX190" fmla="*/ 1084009 w 1103885"/>
                <a:gd name="connsiteY190" fmla="*/ 158576 h 617718"/>
                <a:gd name="connsiteX191" fmla="*/ 1086297 w 1103885"/>
                <a:gd name="connsiteY191" fmla="*/ 159720 h 617718"/>
                <a:gd name="connsiteX192" fmla="*/ 1106316 w 1103885"/>
                <a:gd name="connsiteY192" fmla="*/ 152284 h 617718"/>
                <a:gd name="connsiteX193" fmla="*/ 1105172 w 1103885"/>
                <a:gd name="connsiteY193" fmla="*/ 152856 h 617718"/>
                <a:gd name="connsiteX194" fmla="*/ 1105172 w 1103885"/>
                <a:gd name="connsiteY194" fmla="*/ 154000 h 617718"/>
                <a:gd name="connsiteX195" fmla="*/ 1102884 w 1103885"/>
                <a:gd name="connsiteY195" fmla="*/ 158576 h 617718"/>
                <a:gd name="connsiteX196" fmla="*/ 1101168 w 1103885"/>
                <a:gd name="connsiteY196" fmla="*/ 163152 h 617718"/>
                <a:gd name="connsiteX197" fmla="*/ 1100596 w 1103885"/>
                <a:gd name="connsiteY197" fmla="*/ 165440 h 617718"/>
                <a:gd name="connsiteX198" fmla="*/ 1100024 w 1103885"/>
                <a:gd name="connsiteY198" fmla="*/ 171159 h 617718"/>
                <a:gd name="connsiteX199" fmla="*/ 1099453 w 1103885"/>
                <a:gd name="connsiteY199" fmla="*/ 172875 h 617718"/>
                <a:gd name="connsiteX200" fmla="*/ 1098881 w 1103885"/>
                <a:gd name="connsiteY200" fmla="*/ 174591 h 617718"/>
                <a:gd name="connsiteX201" fmla="*/ 1097736 w 1103885"/>
                <a:gd name="connsiteY201" fmla="*/ 175735 h 617718"/>
                <a:gd name="connsiteX202" fmla="*/ 1096593 w 1103885"/>
                <a:gd name="connsiteY202" fmla="*/ 176879 h 617718"/>
                <a:gd name="connsiteX203" fmla="*/ 1094877 w 1103885"/>
                <a:gd name="connsiteY203" fmla="*/ 177451 h 617718"/>
                <a:gd name="connsiteX204" fmla="*/ 1094877 w 1103885"/>
                <a:gd name="connsiteY204" fmla="*/ 178023 h 617718"/>
                <a:gd name="connsiteX205" fmla="*/ 1096021 w 1103885"/>
                <a:gd name="connsiteY205" fmla="*/ 179167 h 617718"/>
                <a:gd name="connsiteX206" fmla="*/ 1098308 w 1103885"/>
                <a:gd name="connsiteY206" fmla="*/ 181454 h 617718"/>
                <a:gd name="connsiteX207" fmla="*/ 1097165 w 1103885"/>
                <a:gd name="connsiteY207" fmla="*/ 182598 h 617718"/>
                <a:gd name="connsiteX208" fmla="*/ 1096021 w 1103885"/>
                <a:gd name="connsiteY208" fmla="*/ 183170 h 617718"/>
                <a:gd name="connsiteX209" fmla="*/ 1094305 w 1103885"/>
                <a:gd name="connsiteY209" fmla="*/ 183742 h 617718"/>
                <a:gd name="connsiteX210" fmla="*/ 1092589 w 1103885"/>
                <a:gd name="connsiteY210" fmla="*/ 183742 h 617718"/>
                <a:gd name="connsiteX211" fmla="*/ 1093161 w 1103885"/>
                <a:gd name="connsiteY211" fmla="*/ 184886 h 617718"/>
                <a:gd name="connsiteX212" fmla="*/ 1097165 w 1103885"/>
                <a:gd name="connsiteY212" fmla="*/ 183742 h 617718"/>
                <a:gd name="connsiteX213" fmla="*/ 1100024 w 1103885"/>
                <a:gd name="connsiteY213" fmla="*/ 179739 h 617718"/>
                <a:gd name="connsiteX214" fmla="*/ 1101741 w 1103885"/>
                <a:gd name="connsiteY214" fmla="*/ 174019 h 617718"/>
                <a:gd name="connsiteX215" fmla="*/ 1106316 w 1103885"/>
                <a:gd name="connsiteY215" fmla="*/ 152284 h 617718"/>
                <a:gd name="connsiteX216" fmla="*/ 1106316 w 1103885"/>
                <a:gd name="connsiteY216" fmla="*/ 152284 h 617718"/>
                <a:gd name="connsiteX217" fmla="*/ 1055984 w 1103885"/>
                <a:gd name="connsiteY217" fmla="*/ 382785 h 617718"/>
                <a:gd name="connsiteX218" fmla="*/ 1050264 w 1103885"/>
                <a:gd name="connsiteY218" fmla="*/ 369058 h 617718"/>
                <a:gd name="connsiteX219" fmla="*/ 1046832 w 1103885"/>
                <a:gd name="connsiteY219" fmla="*/ 365054 h 617718"/>
                <a:gd name="connsiteX220" fmla="*/ 1043400 w 1103885"/>
                <a:gd name="connsiteY220" fmla="*/ 365626 h 617718"/>
                <a:gd name="connsiteX221" fmla="*/ 1039968 w 1103885"/>
                <a:gd name="connsiteY221" fmla="*/ 367914 h 617718"/>
                <a:gd name="connsiteX222" fmla="*/ 1035392 w 1103885"/>
                <a:gd name="connsiteY222" fmla="*/ 369058 h 617718"/>
                <a:gd name="connsiteX223" fmla="*/ 1029673 w 1103885"/>
                <a:gd name="connsiteY223" fmla="*/ 367914 h 617718"/>
                <a:gd name="connsiteX224" fmla="*/ 1022810 w 1103885"/>
                <a:gd name="connsiteY224" fmla="*/ 369058 h 617718"/>
                <a:gd name="connsiteX225" fmla="*/ 1008511 w 1103885"/>
                <a:gd name="connsiteY225" fmla="*/ 366770 h 617718"/>
                <a:gd name="connsiteX226" fmla="*/ 1003935 w 1103885"/>
                <a:gd name="connsiteY226" fmla="*/ 367914 h 617718"/>
                <a:gd name="connsiteX227" fmla="*/ 1001647 w 1103885"/>
                <a:gd name="connsiteY227" fmla="*/ 371918 h 617718"/>
                <a:gd name="connsiteX228" fmla="*/ 1002791 w 1103885"/>
                <a:gd name="connsiteY228" fmla="*/ 374778 h 617718"/>
                <a:gd name="connsiteX229" fmla="*/ 1004507 w 1103885"/>
                <a:gd name="connsiteY229" fmla="*/ 375349 h 617718"/>
                <a:gd name="connsiteX230" fmla="*/ 1005651 w 1103885"/>
                <a:gd name="connsiteY230" fmla="*/ 375921 h 617718"/>
                <a:gd name="connsiteX231" fmla="*/ 1004507 w 1103885"/>
                <a:gd name="connsiteY231" fmla="*/ 379353 h 617718"/>
                <a:gd name="connsiteX232" fmla="*/ 1004507 w 1103885"/>
                <a:gd name="connsiteY232" fmla="*/ 381069 h 617718"/>
                <a:gd name="connsiteX233" fmla="*/ 1006223 w 1103885"/>
                <a:gd name="connsiteY233" fmla="*/ 382785 h 617718"/>
                <a:gd name="connsiteX234" fmla="*/ 1009654 w 1103885"/>
                <a:gd name="connsiteY234" fmla="*/ 385645 h 617718"/>
                <a:gd name="connsiteX235" fmla="*/ 1007367 w 1103885"/>
                <a:gd name="connsiteY235" fmla="*/ 385645 h 617718"/>
                <a:gd name="connsiteX236" fmla="*/ 1004507 w 1103885"/>
                <a:gd name="connsiteY236" fmla="*/ 384501 h 617718"/>
                <a:gd name="connsiteX237" fmla="*/ 1002791 w 1103885"/>
                <a:gd name="connsiteY237" fmla="*/ 382785 h 617718"/>
                <a:gd name="connsiteX238" fmla="*/ 1002791 w 1103885"/>
                <a:gd name="connsiteY238" fmla="*/ 380497 h 617718"/>
                <a:gd name="connsiteX239" fmla="*/ 999359 w 1103885"/>
                <a:gd name="connsiteY239" fmla="*/ 379353 h 617718"/>
                <a:gd name="connsiteX240" fmla="*/ 995355 w 1103885"/>
                <a:gd name="connsiteY240" fmla="*/ 379353 h 617718"/>
                <a:gd name="connsiteX241" fmla="*/ 991352 w 1103885"/>
                <a:gd name="connsiteY241" fmla="*/ 379925 h 617718"/>
                <a:gd name="connsiteX242" fmla="*/ 987920 w 1103885"/>
                <a:gd name="connsiteY242" fmla="*/ 381069 h 617718"/>
                <a:gd name="connsiteX243" fmla="*/ 985060 w 1103885"/>
                <a:gd name="connsiteY243" fmla="*/ 383357 h 617718"/>
                <a:gd name="connsiteX244" fmla="*/ 982772 w 1103885"/>
                <a:gd name="connsiteY244" fmla="*/ 386217 h 617718"/>
                <a:gd name="connsiteX245" fmla="*/ 979913 w 1103885"/>
                <a:gd name="connsiteY245" fmla="*/ 388505 h 617718"/>
                <a:gd name="connsiteX246" fmla="*/ 976481 w 1103885"/>
                <a:gd name="connsiteY246" fmla="*/ 389648 h 617718"/>
                <a:gd name="connsiteX247" fmla="*/ 975909 w 1103885"/>
                <a:gd name="connsiteY247" fmla="*/ 388505 h 617718"/>
                <a:gd name="connsiteX248" fmla="*/ 979341 w 1103885"/>
                <a:gd name="connsiteY248" fmla="*/ 385073 h 617718"/>
                <a:gd name="connsiteX249" fmla="*/ 980484 w 1103885"/>
                <a:gd name="connsiteY249" fmla="*/ 382785 h 617718"/>
                <a:gd name="connsiteX250" fmla="*/ 981056 w 1103885"/>
                <a:gd name="connsiteY250" fmla="*/ 381069 h 617718"/>
                <a:gd name="connsiteX251" fmla="*/ 979913 w 1103885"/>
                <a:gd name="connsiteY251" fmla="*/ 378781 h 617718"/>
                <a:gd name="connsiteX252" fmla="*/ 978196 w 1103885"/>
                <a:gd name="connsiteY252" fmla="*/ 377065 h 617718"/>
                <a:gd name="connsiteX253" fmla="*/ 977625 w 1103885"/>
                <a:gd name="connsiteY253" fmla="*/ 375349 h 617718"/>
                <a:gd name="connsiteX254" fmla="*/ 979341 w 1103885"/>
                <a:gd name="connsiteY254" fmla="*/ 373062 h 617718"/>
                <a:gd name="connsiteX255" fmla="*/ 979341 w 1103885"/>
                <a:gd name="connsiteY255" fmla="*/ 371918 h 617718"/>
                <a:gd name="connsiteX256" fmla="*/ 969617 w 1103885"/>
                <a:gd name="connsiteY256" fmla="*/ 369058 h 617718"/>
                <a:gd name="connsiteX257" fmla="*/ 967330 w 1103885"/>
                <a:gd name="connsiteY257" fmla="*/ 367914 h 617718"/>
                <a:gd name="connsiteX258" fmla="*/ 966185 w 1103885"/>
                <a:gd name="connsiteY258" fmla="*/ 367342 h 617718"/>
                <a:gd name="connsiteX259" fmla="*/ 965042 w 1103885"/>
                <a:gd name="connsiteY259" fmla="*/ 367342 h 617718"/>
                <a:gd name="connsiteX260" fmla="*/ 963325 w 1103885"/>
                <a:gd name="connsiteY260" fmla="*/ 367342 h 617718"/>
                <a:gd name="connsiteX261" fmla="*/ 962182 w 1103885"/>
                <a:gd name="connsiteY261" fmla="*/ 366770 h 617718"/>
                <a:gd name="connsiteX262" fmla="*/ 962182 w 1103885"/>
                <a:gd name="connsiteY262" fmla="*/ 365626 h 617718"/>
                <a:gd name="connsiteX263" fmla="*/ 962182 w 1103885"/>
                <a:gd name="connsiteY263" fmla="*/ 365054 h 617718"/>
                <a:gd name="connsiteX264" fmla="*/ 963325 w 1103885"/>
                <a:gd name="connsiteY264" fmla="*/ 363910 h 617718"/>
                <a:gd name="connsiteX265" fmla="*/ 963325 w 1103885"/>
                <a:gd name="connsiteY265" fmla="*/ 362766 h 617718"/>
                <a:gd name="connsiteX266" fmla="*/ 954746 w 1103885"/>
                <a:gd name="connsiteY266" fmla="*/ 362194 h 617718"/>
                <a:gd name="connsiteX267" fmla="*/ 952458 w 1103885"/>
                <a:gd name="connsiteY267" fmla="*/ 361622 h 617718"/>
                <a:gd name="connsiteX268" fmla="*/ 951314 w 1103885"/>
                <a:gd name="connsiteY268" fmla="*/ 359334 h 617718"/>
                <a:gd name="connsiteX269" fmla="*/ 949026 w 1103885"/>
                <a:gd name="connsiteY269" fmla="*/ 349039 h 617718"/>
                <a:gd name="connsiteX270" fmla="*/ 945023 w 1103885"/>
                <a:gd name="connsiteY270" fmla="*/ 339316 h 617718"/>
                <a:gd name="connsiteX271" fmla="*/ 943879 w 1103885"/>
                <a:gd name="connsiteY271" fmla="*/ 337600 h 617718"/>
                <a:gd name="connsiteX272" fmla="*/ 942163 w 1103885"/>
                <a:gd name="connsiteY272" fmla="*/ 338744 h 617718"/>
                <a:gd name="connsiteX273" fmla="*/ 939303 w 1103885"/>
                <a:gd name="connsiteY273" fmla="*/ 344463 h 617718"/>
                <a:gd name="connsiteX274" fmla="*/ 936444 w 1103885"/>
                <a:gd name="connsiteY274" fmla="*/ 345607 h 617718"/>
                <a:gd name="connsiteX275" fmla="*/ 933584 w 1103885"/>
                <a:gd name="connsiteY275" fmla="*/ 344463 h 617718"/>
                <a:gd name="connsiteX276" fmla="*/ 927864 w 1103885"/>
                <a:gd name="connsiteY276" fmla="*/ 339888 h 617718"/>
                <a:gd name="connsiteX277" fmla="*/ 925576 w 1103885"/>
                <a:gd name="connsiteY277" fmla="*/ 339316 h 617718"/>
                <a:gd name="connsiteX278" fmla="*/ 912993 w 1103885"/>
                <a:gd name="connsiteY278" fmla="*/ 342176 h 617718"/>
                <a:gd name="connsiteX279" fmla="*/ 910133 w 1103885"/>
                <a:gd name="connsiteY279" fmla="*/ 341604 h 617718"/>
                <a:gd name="connsiteX280" fmla="*/ 904414 w 1103885"/>
                <a:gd name="connsiteY280" fmla="*/ 338744 h 617718"/>
                <a:gd name="connsiteX281" fmla="*/ 900982 w 1103885"/>
                <a:gd name="connsiteY281" fmla="*/ 338744 h 617718"/>
                <a:gd name="connsiteX282" fmla="*/ 899838 w 1103885"/>
                <a:gd name="connsiteY282" fmla="*/ 337600 h 617718"/>
                <a:gd name="connsiteX283" fmla="*/ 898694 w 1103885"/>
                <a:gd name="connsiteY283" fmla="*/ 334168 h 617718"/>
                <a:gd name="connsiteX284" fmla="*/ 896978 w 1103885"/>
                <a:gd name="connsiteY284" fmla="*/ 331308 h 617718"/>
                <a:gd name="connsiteX285" fmla="*/ 893546 w 1103885"/>
                <a:gd name="connsiteY285" fmla="*/ 330736 h 617718"/>
                <a:gd name="connsiteX286" fmla="*/ 892402 w 1103885"/>
                <a:gd name="connsiteY286" fmla="*/ 331880 h 617718"/>
                <a:gd name="connsiteX287" fmla="*/ 888971 w 1103885"/>
                <a:gd name="connsiteY287" fmla="*/ 335884 h 617718"/>
                <a:gd name="connsiteX288" fmla="*/ 887827 w 1103885"/>
                <a:gd name="connsiteY288" fmla="*/ 337028 h 617718"/>
                <a:gd name="connsiteX289" fmla="*/ 886111 w 1103885"/>
                <a:gd name="connsiteY289" fmla="*/ 335884 h 617718"/>
                <a:gd name="connsiteX290" fmla="*/ 884967 w 1103885"/>
                <a:gd name="connsiteY290" fmla="*/ 334740 h 617718"/>
                <a:gd name="connsiteX291" fmla="*/ 883823 w 1103885"/>
                <a:gd name="connsiteY291" fmla="*/ 334168 h 617718"/>
                <a:gd name="connsiteX292" fmla="*/ 871812 w 1103885"/>
                <a:gd name="connsiteY292" fmla="*/ 336456 h 617718"/>
                <a:gd name="connsiteX293" fmla="*/ 862089 w 1103885"/>
                <a:gd name="connsiteY293" fmla="*/ 334740 h 617718"/>
                <a:gd name="connsiteX294" fmla="*/ 860944 w 1103885"/>
                <a:gd name="connsiteY294" fmla="*/ 335312 h 617718"/>
                <a:gd name="connsiteX295" fmla="*/ 860372 w 1103885"/>
                <a:gd name="connsiteY295" fmla="*/ 334740 h 617718"/>
                <a:gd name="connsiteX296" fmla="*/ 859229 w 1103885"/>
                <a:gd name="connsiteY296" fmla="*/ 334740 h 617718"/>
                <a:gd name="connsiteX297" fmla="*/ 857513 w 1103885"/>
                <a:gd name="connsiteY297" fmla="*/ 334168 h 617718"/>
                <a:gd name="connsiteX298" fmla="*/ 856369 w 1103885"/>
                <a:gd name="connsiteY298" fmla="*/ 331880 h 617718"/>
                <a:gd name="connsiteX299" fmla="*/ 859229 w 1103885"/>
                <a:gd name="connsiteY299" fmla="*/ 327305 h 617718"/>
                <a:gd name="connsiteX300" fmla="*/ 862089 w 1103885"/>
                <a:gd name="connsiteY300" fmla="*/ 329592 h 617718"/>
                <a:gd name="connsiteX301" fmla="*/ 864377 w 1103885"/>
                <a:gd name="connsiteY301" fmla="*/ 330164 h 617718"/>
                <a:gd name="connsiteX302" fmla="*/ 870096 w 1103885"/>
                <a:gd name="connsiteY302" fmla="*/ 329021 h 617718"/>
                <a:gd name="connsiteX303" fmla="*/ 871240 w 1103885"/>
                <a:gd name="connsiteY303" fmla="*/ 329021 h 617718"/>
                <a:gd name="connsiteX304" fmla="*/ 874100 w 1103885"/>
                <a:gd name="connsiteY304" fmla="*/ 330164 h 617718"/>
                <a:gd name="connsiteX305" fmla="*/ 875816 w 1103885"/>
                <a:gd name="connsiteY305" fmla="*/ 330164 h 617718"/>
                <a:gd name="connsiteX306" fmla="*/ 876959 w 1103885"/>
                <a:gd name="connsiteY306" fmla="*/ 329592 h 617718"/>
                <a:gd name="connsiteX307" fmla="*/ 879819 w 1103885"/>
                <a:gd name="connsiteY307" fmla="*/ 327877 h 617718"/>
                <a:gd name="connsiteX308" fmla="*/ 881535 w 1103885"/>
                <a:gd name="connsiteY308" fmla="*/ 326733 h 617718"/>
                <a:gd name="connsiteX309" fmla="*/ 882679 w 1103885"/>
                <a:gd name="connsiteY309" fmla="*/ 326161 h 617718"/>
                <a:gd name="connsiteX310" fmla="*/ 883823 w 1103885"/>
                <a:gd name="connsiteY310" fmla="*/ 326733 h 617718"/>
                <a:gd name="connsiteX311" fmla="*/ 885539 w 1103885"/>
                <a:gd name="connsiteY311" fmla="*/ 327877 h 617718"/>
                <a:gd name="connsiteX312" fmla="*/ 886111 w 1103885"/>
                <a:gd name="connsiteY312" fmla="*/ 329021 h 617718"/>
                <a:gd name="connsiteX313" fmla="*/ 887827 w 1103885"/>
                <a:gd name="connsiteY313" fmla="*/ 330736 h 617718"/>
                <a:gd name="connsiteX314" fmla="*/ 888971 w 1103885"/>
                <a:gd name="connsiteY314" fmla="*/ 332452 h 617718"/>
                <a:gd name="connsiteX315" fmla="*/ 888971 w 1103885"/>
                <a:gd name="connsiteY315" fmla="*/ 331308 h 617718"/>
                <a:gd name="connsiteX316" fmla="*/ 889542 w 1103885"/>
                <a:gd name="connsiteY316" fmla="*/ 330164 h 617718"/>
                <a:gd name="connsiteX317" fmla="*/ 892975 w 1103885"/>
                <a:gd name="connsiteY317" fmla="*/ 325589 h 617718"/>
                <a:gd name="connsiteX318" fmla="*/ 894118 w 1103885"/>
                <a:gd name="connsiteY318" fmla="*/ 324445 h 617718"/>
                <a:gd name="connsiteX319" fmla="*/ 895834 w 1103885"/>
                <a:gd name="connsiteY319" fmla="*/ 324445 h 617718"/>
                <a:gd name="connsiteX320" fmla="*/ 896978 w 1103885"/>
                <a:gd name="connsiteY320" fmla="*/ 325589 h 617718"/>
                <a:gd name="connsiteX321" fmla="*/ 902126 w 1103885"/>
                <a:gd name="connsiteY321" fmla="*/ 331308 h 617718"/>
                <a:gd name="connsiteX322" fmla="*/ 903841 w 1103885"/>
                <a:gd name="connsiteY322" fmla="*/ 334168 h 617718"/>
                <a:gd name="connsiteX323" fmla="*/ 906129 w 1103885"/>
                <a:gd name="connsiteY323" fmla="*/ 335312 h 617718"/>
                <a:gd name="connsiteX324" fmla="*/ 908989 w 1103885"/>
                <a:gd name="connsiteY324" fmla="*/ 334168 h 617718"/>
                <a:gd name="connsiteX325" fmla="*/ 911277 w 1103885"/>
                <a:gd name="connsiteY325" fmla="*/ 331308 h 617718"/>
                <a:gd name="connsiteX326" fmla="*/ 912421 w 1103885"/>
                <a:gd name="connsiteY326" fmla="*/ 329592 h 617718"/>
                <a:gd name="connsiteX327" fmla="*/ 912421 w 1103885"/>
                <a:gd name="connsiteY327" fmla="*/ 327877 h 617718"/>
                <a:gd name="connsiteX328" fmla="*/ 911277 w 1103885"/>
                <a:gd name="connsiteY328" fmla="*/ 323301 h 617718"/>
                <a:gd name="connsiteX329" fmla="*/ 911277 w 1103885"/>
                <a:gd name="connsiteY329" fmla="*/ 321585 h 617718"/>
                <a:gd name="connsiteX330" fmla="*/ 912421 w 1103885"/>
                <a:gd name="connsiteY330" fmla="*/ 319869 h 617718"/>
                <a:gd name="connsiteX331" fmla="*/ 913565 w 1103885"/>
                <a:gd name="connsiteY331" fmla="*/ 322729 h 617718"/>
                <a:gd name="connsiteX332" fmla="*/ 914137 w 1103885"/>
                <a:gd name="connsiteY332" fmla="*/ 326733 h 617718"/>
                <a:gd name="connsiteX333" fmla="*/ 915281 w 1103885"/>
                <a:gd name="connsiteY333" fmla="*/ 330164 h 617718"/>
                <a:gd name="connsiteX334" fmla="*/ 917569 w 1103885"/>
                <a:gd name="connsiteY334" fmla="*/ 331308 h 617718"/>
                <a:gd name="connsiteX335" fmla="*/ 919857 w 1103885"/>
                <a:gd name="connsiteY335" fmla="*/ 331308 h 617718"/>
                <a:gd name="connsiteX336" fmla="*/ 925576 w 1103885"/>
                <a:gd name="connsiteY336" fmla="*/ 332452 h 617718"/>
                <a:gd name="connsiteX337" fmla="*/ 927864 w 1103885"/>
                <a:gd name="connsiteY337" fmla="*/ 332452 h 617718"/>
                <a:gd name="connsiteX338" fmla="*/ 929008 w 1103885"/>
                <a:gd name="connsiteY338" fmla="*/ 333024 h 617718"/>
                <a:gd name="connsiteX339" fmla="*/ 930152 w 1103885"/>
                <a:gd name="connsiteY339" fmla="*/ 334168 h 617718"/>
                <a:gd name="connsiteX340" fmla="*/ 930724 w 1103885"/>
                <a:gd name="connsiteY340" fmla="*/ 335884 h 617718"/>
                <a:gd name="connsiteX341" fmla="*/ 931868 w 1103885"/>
                <a:gd name="connsiteY341" fmla="*/ 337028 h 617718"/>
                <a:gd name="connsiteX342" fmla="*/ 933584 w 1103885"/>
                <a:gd name="connsiteY342" fmla="*/ 337600 h 617718"/>
                <a:gd name="connsiteX343" fmla="*/ 934156 w 1103885"/>
                <a:gd name="connsiteY343" fmla="*/ 336456 h 617718"/>
                <a:gd name="connsiteX344" fmla="*/ 934156 w 1103885"/>
                <a:gd name="connsiteY344" fmla="*/ 334740 h 617718"/>
                <a:gd name="connsiteX345" fmla="*/ 934727 w 1103885"/>
                <a:gd name="connsiteY345" fmla="*/ 333596 h 617718"/>
                <a:gd name="connsiteX346" fmla="*/ 937015 w 1103885"/>
                <a:gd name="connsiteY346" fmla="*/ 332452 h 617718"/>
                <a:gd name="connsiteX347" fmla="*/ 942735 w 1103885"/>
                <a:gd name="connsiteY347" fmla="*/ 330736 h 617718"/>
                <a:gd name="connsiteX348" fmla="*/ 944451 w 1103885"/>
                <a:gd name="connsiteY348" fmla="*/ 329021 h 617718"/>
                <a:gd name="connsiteX349" fmla="*/ 947883 w 1103885"/>
                <a:gd name="connsiteY349" fmla="*/ 330736 h 617718"/>
                <a:gd name="connsiteX350" fmla="*/ 950743 w 1103885"/>
                <a:gd name="connsiteY350" fmla="*/ 334168 h 617718"/>
                <a:gd name="connsiteX351" fmla="*/ 952458 w 1103885"/>
                <a:gd name="connsiteY351" fmla="*/ 338172 h 617718"/>
                <a:gd name="connsiteX352" fmla="*/ 952458 w 1103885"/>
                <a:gd name="connsiteY352" fmla="*/ 343320 h 617718"/>
                <a:gd name="connsiteX353" fmla="*/ 953602 w 1103885"/>
                <a:gd name="connsiteY353" fmla="*/ 344463 h 617718"/>
                <a:gd name="connsiteX354" fmla="*/ 955890 w 1103885"/>
                <a:gd name="connsiteY354" fmla="*/ 346179 h 617718"/>
                <a:gd name="connsiteX355" fmla="*/ 959322 w 1103885"/>
                <a:gd name="connsiteY355" fmla="*/ 348467 h 617718"/>
                <a:gd name="connsiteX356" fmla="*/ 962754 w 1103885"/>
                <a:gd name="connsiteY356" fmla="*/ 350183 h 617718"/>
                <a:gd name="connsiteX357" fmla="*/ 965042 w 1103885"/>
                <a:gd name="connsiteY357" fmla="*/ 349611 h 617718"/>
                <a:gd name="connsiteX358" fmla="*/ 979341 w 1103885"/>
                <a:gd name="connsiteY358" fmla="*/ 357619 h 617718"/>
                <a:gd name="connsiteX359" fmla="*/ 981629 w 1103885"/>
                <a:gd name="connsiteY359" fmla="*/ 359906 h 617718"/>
                <a:gd name="connsiteX360" fmla="*/ 984488 w 1103885"/>
                <a:gd name="connsiteY360" fmla="*/ 366198 h 617718"/>
                <a:gd name="connsiteX361" fmla="*/ 986776 w 1103885"/>
                <a:gd name="connsiteY361" fmla="*/ 366198 h 617718"/>
                <a:gd name="connsiteX362" fmla="*/ 988492 w 1103885"/>
                <a:gd name="connsiteY362" fmla="*/ 364482 h 617718"/>
                <a:gd name="connsiteX363" fmla="*/ 991352 w 1103885"/>
                <a:gd name="connsiteY363" fmla="*/ 360478 h 617718"/>
                <a:gd name="connsiteX364" fmla="*/ 993068 w 1103885"/>
                <a:gd name="connsiteY364" fmla="*/ 358762 h 617718"/>
                <a:gd name="connsiteX365" fmla="*/ 995355 w 1103885"/>
                <a:gd name="connsiteY365" fmla="*/ 357619 h 617718"/>
                <a:gd name="connsiteX366" fmla="*/ 998788 w 1103885"/>
                <a:gd name="connsiteY366" fmla="*/ 356475 h 617718"/>
                <a:gd name="connsiteX367" fmla="*/ 1001075 w 1103885"/>
                <a:gd name="connsiteY367" fmla="*/ 355331 h 617718"/>
                <a:gd name="connsiteX368" fmla="*/ 1002219 w 1103885"/>
                <a:gd name="connsiteY368" fmla="*/ 352471 h 617718"/>
                <a:gd name="connsiteX369" fmla="*/ 1002791 w 1103885"/>
                <a:gd name="connsiteY369" fmla="*/ 349039 h 617718"/>
                <a:gd name="connsiteX370" fmla="*/ 1002791 w 1103885"/>
                <a:gd name="connsiteY370" fmla="*/ 345607 h 617718"/>
                <a:gd name="connsiteX371" fmla="*/ 1001647 w 1103885"/>
                <a:gd name="connsiteY371" fmla="*/ 341032 h 617718"/>
                <a:gd name="connsiteX372" fmla="*/ 999931 w 1103885"/>
                <a:gd name="connsiteY372" fmla="*/ 340460 h 617718"/>
                <a:gd name="connsiteX373" fmla="*/ 994783 w 1103885"/>
                <a:gd name="connsiteY373" fmla="*/ 343320 h 617718"/>
                <a:gd name="connsiteX374" fmla="*/ 992495 w 1103885"/>
                <a:gd name="connsiteY374" fmla="*/ 342748 h 617718"/>
                <a:gd name="connsiteX375" fmla="*/ 993640 w 1103885"/>
                <a:gd name="connsiteY375" fmla="*/ 340460 h 617718"/>
                <a:gd name="connsiteX376" fmla="*/ 996500 w 1103885"/>
                <a:gd name="connsiteY376" fmla="*/ 337600 h 617718"/>
                <a:gd name="connsiteX377" fmla="*/ 997643 w 1103885"/>
                <a:gd name="connsiteY377" fmla="*/ 336456 h 617718"/>
                <a:gd name="connsiteX378" fmla="*/ 996500 w 1103885"/>
                <a:gd name="connsiteY378" fmla="*/ 334168 h 617718"/>
                <a:gd name="connsiteX379" fmla="*/ 993068 w 1103885"/>
                <a:gd name="connsiteY379" fmla="*/ 332452 h 617718"/>
                <a:gd name="connsiteX380" fmla="*/ 988492 w 1103885"/>
                <a:gd name="connsiteY380" fmla="*/ 330736 h 617718"/>
                <a:gd name="connsiteX381" fmla="*/ 988492 w 1103885"/>
                <a:gd name="connsiteY381" fmla="*/ 333024 h 617718"/>
                <a:gd name="connsiteX382" fmla="*/ 986776 w 1103885"/>
                <a:gd name="connsiteY382" fmla="*/ 333024 h 617718"/>
                <a:gd name="connsiteX383" fmla="*/ 985060 w 1103885"/>
                <a:gd name="connsiteY383" fmla="*/ 331880 h 617718"/>
                <a:gd name="connsiteX384" fmla="*/ 983916 w 1103885"/>
                <a:gd name="connsiteY384" fmla="*/ 330164 h 617718"/>
                <a:gd name="connsiteX385" fmla="*/ 983344 w 1103885"/>
                <a:gd name="connsiteY385" fmla="*/ 328449 h 617718"/>
                <a:gd name="connsiteX386" fmla="*/ 983344 w 1103885"/>
                <a:gd name="connsiteY386" fmla="*/ 326161 h 617718"/>
                <a:gd name="connsiteX387" fmla="*/ 983344 w 1103885"/>
                <a:gd name="connsiteY387" fmla="*/ 324445 h 617718"/>
                <a:gd name="connsiteX388" fmla="*/ 983344 w 1103885"/>
                <a:gd name="connsiteY388" fmla="*/ 323873 h 617718"/>
                <a:gd name="connsiteX389" fmla="*/ 981056 w 1103885"/>
                <a:gd name="connsiteY389" fmla="*/ 322157 h 617718"/>
                <a:gd name="connsiteX390" fmla="*/ 978769 w 1103885"/>
                <a:gd name="connsiteY390" fmla="*/ 322729 h 617718"/>
                <a:gd name="connsiteX391" fmla="*/ 973049 w 1103885"/>
                <a:gd name="connsiteY391" fmla="*/ 325017 h 617718"/>
                <a:gd name="connsiteX392" fmla="*/ 970189 w 1103885"/>
                <a:gd name="connsiteY392" fmla="*/ 325017 h 617718"/>
                <a:gd name="connsiteX393" fmla="*/ 966757 w 1103885"/>
                <a:gd name="connsiteY393" fmla="*/ 324445 h 617718"/>
                <a:gd name="connsiteX394" fmla="*/ 960466 w 1103885"/>
                <a:gd name="connsiteY394" fmla="*/ 322157 h 617718"/>
                <a:gd name="connsiteX395" fmla="*/ 949598 w 1103885"/>
                <a:gd name="connsiteY395" fmla="*/ 316437 h 617718"/>
                <a:gd name="connsiteX396" fmla="*/ 939303 w 1103885"/>
                <a:gd name="connsiteY396" fmla="*/ 308430 h 617718"/>
                <a:gd name="connsiteX397" fmla="*/ 935299 w 1103885"/>
                <a:gd name="connsiteY397" fmla="*/ 303854 h 617718"/>
                <a:gd name="connsiteX398" fmla="*/ 933012 w 1103885"/>
                <a:gd name="connsiteY398" fmla="*/ 301566 h 617718"/>
                <a:gd name="connsiteX399" fmla="*/ 927864 w 1103885"/>
                <a:gd name="connsiteY399" fmla="*/ 299851 h 617718"/>
                <a:gd name="connsiteX400" fmla="*/ 919857 w 1103885"/>
                <a:gd name="connsiteY400" fmla="*/ 290699 h 617718"/>
                <a:gd name="connsiteX401" fmla="*/ 918713 w 1103885"/>
                <a:gd name="connsiteY401" fmla="*/ 290127 h 617718"/>
                <a:gd name="connsiteX402" fmla="*/ 916997 w 1103885"/>
                <a:gd name="connsiteY402" fmla="*/ 290127 h 617718"/>
                <a:gd name="connsiteX403" fmla="*/ 915853 w 1103885"/>
                <a:gd name="connsiteY403" fmla="*/ 289555 h 617718"/>
                <a:gd name="connsiteX404" fmla="*/ 915281 w 1103885"/>
                <a:gd name="connsiteY404" fmla="*/ 288411 h 617718"/>
                <a:gd name="connsiteX405" fmla="*/ 915281 w 1103885"/>
                <a:gd name="connsiteY405" fmla="*/ 286695 h 617718"/>
                <a:gd name="connsiteX406" fmla="*/ 915281 w 1103885"/>
                <a:gd name="connsiteY406" fmla="*/ 284980 h 617718"/>
                <a:gd name="connsiteX407" fmla="*/ 915853 w 1103885"/>
                <a:gd name="connsiteY407" fmla="*/ 283836 h 617718"/>
                <a:gd name="connsiteX408" fmla="*/ 916997 w 1103885"/>
                <a:gd name="connsiteY408" fmla="*/ 283264 h 617718"/>
                <a:gd name="connsiteX409" fmla="*/ 925576 w 1103885"/>
                <a:gd name="connsiteY409" fmla="*/ 288983 h 617718"/>
                <a:gd name="connsiteX410" fmla="*/ 931296 w 1103885"/>
                <a:gd name="connsiteY410" fmla="*/ 295847 h 617718"/>
                <a:gd name="connsiteX411" fmla="*/ 934727 w 1103885"/>
                <a:gd name="connsiteY411" fmla="*/ 298707 h 617718"/>
                <a:gd name="connsiteX412" fmla="*/ 938159 w 1103885"/>
                <a:gd name="connsiteY412" fmla="*/ 299851 h 617718"/>
                <a:gd name="connsiteX413" fmla="*/ 940447 w 1103885"/>
                <a:gd name="connsiteY413" fmla="*/ 300994 h 617718"/>
                <a:gd name="connsiteX414" fmla="*/ 951886 w 1103885"/>
                <a:gd name="connsiteY414" fmla="*/ 312434 h 617718"/>
                <a:gd name="connsiteX415" fmla="*/ 953031 w 1103885"/>
                <a:gd name="connsiteY415" fmla="*/ 313006 h 617718"/>
                <a:gd name="connsiteX416" fmla="*/ 954746 w 1103885"/>
                <a:gd name="connsiteY416" fmla="*/ 313006 h 617718"/>
                <a:gd name="connsiteX417" fmla="*/ 955890 w 1103885"/>
                <a:gd name="connsiteY417" fmla="*/ 313006 h 617718"/>
                <a:gd name="connsiteX418" fmla="*/ 957606 w 1103885"/>
                <a:gd name="connsiteY418" fmla="*/ 315293 h 617718"/>
                <a:gd name="connsiteX419" fmla="*/ 962182 w 1103885"/>
                <a:gd name="connsiteY419" fmla="*/ 315865 h 617718"/>
                <a:gd name="connsiteX420" fmla="*/ 968473 w 1103885"/>
                <a:gd name="connsiteY420" fmla="*/ 318725 h 617718"/>
                <a:gd name="connsiteX421" fmla="*/ 971333 w 1103885"/>
                <a:gd name="connsiteY421" fmla="*/ 319297 h 617718"/>
                <a:gd name="connsiteX422" fmla="*/ 981629 w 1103885"/>
                <a:gd name="connsiteY422" fmla="*/ 314722 h 617718"/>
                <a:gd name="connsiteX423" fmla="*/ 982200 w 1103885"/>
                <a:gd name="connsiteY423" fmla="*/ 313578 h 617718"/>
                <a:gd name="connsiteX424" fmla="*/ 981056 w 1103885"/>
                <a:gd name="connsiteY424" fmla="*/ 311290 h 617718"/>
                <a:gd name="connsiteX425" fmla="*/ 979341 w 1103885"/>
                <a:gd name="connsiteY425" fmla="*/ 309002 h 617718"/>
                <a:gd name="connsiteX426" fmla="*/ 977625 w 1103885"/>
                <a:gd name="connsiteY426" fmla="*/ 307858 h 617718"/>
                <a:gd name="connsiteX427" fmla="*/ 976481 w 1103885"/>
                <a:gd name="connsiteY427" fmla="*/ 307858 h 617718"/>
                <a:gd name="connsiteX428" fmla="*/ 971905 w 1103885"/>
                <a:gd name="connsiteY428" fmla="*/ 309002 h 617718"/>
                <a:gd name="connsiteX429" fmla="*/ 971905 w 1103885"/>
                <a:gd name="connsiteY429" fmla="*/ 307858 h 617718"/>
                <a:gd name="connsiteX430" fmla="*/ 975337 w 1103885"/>
                <a:gd name="connsiteY430" fmla="*/ 305570 h 617718"/>
                <a:gd name="connsiteX431" fmla="*/ 975909 w 1103885"/>
                <a:gd name="connsiteY431" fmla="*/ 304998 h 617718"/>
                <a:gd name="connsiteX432" fmla="*/ 975337 w 1103885"/>
                <a:gd name="connsiteY432" fmla="*/ 303282 h 617718"/>
                <a:gd name="connsiteX433" fmla="*/ 974193 w 1103885"/>
                <a:gd name="connsiteY433" fmla="*/ 302710 h 617718"/>
                <a:gd name="connsiteX434" fmla="*/ 973049 w 1103885"/>
                <a:gd name="connsiteY434" fmla="*/ 302710 h 617718"/>
                <a:gd name="connsiteX435" fmla="*/ 969045 w 1103885"/>
                <a:gd name="connsiteY435" fmla="*/ 300994 h 617718"/>
                <a:gd name="connsiteX436" fmla="*/ 967901 w 1103885"/>
                <a:gd name="connsiteY436" fmla="*/ 299851 h 617718"/>
                <a:gd name="connsiteX437" fmla="*/ 967901 w 1103885"/>
                <a:gd name="connsiteY437" fmla="*/ 298135 h 617718"/>
                <a:gd name="connsiteX438" fmla="*/ 969045 w 1103885"/>
                <a:gd name="connsiteY438" fmla="*/ 296991 h 617718"/>
                <a:gd name="connsiteX439" fmla="*/ 970189 w 1103885"/>
                <a:gd name="connsiteY439" fmla="*/ 296419 h 617718"/>
                <a:gd name="connsiteX440" fmla="*/ 971905 w 1103885"/>
                <a:gd name="connsiteY440" fmla="*/ 296419 h 617718"/>
                <a:gd name="connsiteX441" fmla="*/ 973621 w 1103885"/>
                <a:gd name="connsiteY441" fmla="*/ 296991 h 617718"/>
                <a:gd name="connsiteX442" fmla="*/ 973049 w 1103885"/>
                <a:gd name="connsiteY442" fmla="*/ 295847 h 617718"/>
                <a:gd name="connsiteX443" fmla="*/ 971905 w 1103885"/>
                <a:gd name="connsiteY443" fmla="*/ 294703 h 617718"/>
                <a:gd name="connsiteX444" fmla="*/ 970761 w 1103885"/>
                <a:gd name="connsiteY444" fmla="*/ 293559 h 617718"/>
                <a:gd name="connsiteX445" fmla="*/ 969045 w 1103885"/>
                <a:gd name="connsiteY445" fmla="*/ 293559 h 617718"/>
                <a:gd name="connsiteX446" fmla="*/ 970189 w 1103885"/>
                <a:gd name="connsiteY446" fmla="*/ 288983 h 617718"/>
                <a:gd name="connsiteX447" fmla="*/ 973049 w 1103885"/>
                <a:gd name="connsiteY447" fmla="*/ 290699 h 617718"/>
                <a:gd name="connsiteX448" fmla="*/ 978769 w 1103885"/>
                <a:gd name="connsiteY448" fmla="*/ 297563 h 617718"/>
                <a:gd name="connsiteX449" fmla="*/ 981629 w 1103885"/>
                <a:gd name="connsiteY449" fmla="*/ 297563 h 617718"/>
                <a:gd name="connsiteX450" fmla="*/ 983344 w 1103885"/>
                <a:gd name="connsiteY450" fmla="*/ 296419 h 617718"/>
                <a:gd name="connsiteX451" fmla="*/ 985060 w 1103885"/>
                <a:gd name="connsiteY451" fmla="*/ 295847 h 617718"/>
                <a:gd name="connsiteX452" fmla="*/ 986204 w 1103885"/>
                <a:gd name="connsiteY452" fmla="*/ 298707 h 617718"/>
                <a:gd name="connsiteX453" fmla="*/ 993640 w 1103885"/>
                <a:gd name="connsiteY453" fmla="*/ 304426 h 617718"/>
                <a:gd name="connsiteX454" fmla="*/ 995355 w 1103885"/>
                <a:gd name="connsiteY454" fmla="*/ 306142 h 617718"/>
                <a:gd name="connsiteX455" fmla="*/ 995928 w 1103885"/>
                <a:gd name="connsiteY455" fmla="*/ 306142 h 617718"/>
                <a:gd name="connsiteX456" fmla="*/ 995355 w 1103885"/>
                <a:gd name="connsiteY456" fmla="*/ 300994 h 617718"/>
                <a:gd name="connsiteX457" fmla="*/ 996500 w 1103885"/>
                <a:gd name="connsiteY457" fmla="*/ 290699 h 617718"/>
                <a:gd name="connsiteX458" fmla="*/ 995355 w 1103885"/>
                <a:gd name="connsiteY458" fmla="*/ 285552 h 617718"/>
                <a:gd name="connsiteX459" fmla="*/ 993640 w 1103885"/>
                <a:gd name="connsiteY459" fmla="*/ 282692 h 617718"/>
                <a:gd name="connsiteX460" fmla="*/ 991924 w 1103885"/>
                <a:gd name="connsiteY460" fmla="*/ 282692 h 617718"/>
                <a:gd name="connsiteX461" fmla="*/ 990208 w 1103885"/>
                <a:gd name="connsiteY461" fmla="*/ 282692 h 617718"/>
                <a:gd name="connsiteX462" fmla="*/ 988492 w 1103885"/>
                <a:gd name="connsiteY462" fmla="*/ 282120 h 617718"/>
                <a:gd name="connsiteX463" fmla="*/ 987920 w 1103885"/>
                <a:gd name="connsiteY463" fmla="*/ 280404 h 617718"/>
                <a:gd name="connsiteX464" fmla="*/ 989064 w 1103885"/>
                <a:gd name="connsiteY464" fmla="*/ 278116 h 617718"/>
                <a:gd name="connsiteX465" fmla="*/ 990780 w 1103885"/>
                <a:gd name="connsiteY465" fmla="*/ 276400 h 617718"/>
                <a:gd name="connsiteX466" fmla="*/ 991924 w 1103885"/>
                <a:gd name="connsiteY466" fmla="*/ 275256 h 617718"/>
                <a:gd name="connsiteX467" fmla="*/ 991924 w 1103885"/>
                <a:gd name="connsiteY467" fmla="*/ 274112 h 617718"/>
                <a:gd name="connsiteX468" fmla="*/ 987348 w 1103885"/>
                <a:gd name="connsiteY468" fmla="*/ 271252 h 617718"/>
                <a:gd name="connsiteX469" fmla="*/ 985060 w 1103885"/>
                <a:gd name="connsiteY469" fmla="*/ 271252 h 617718"/>
                <a:gd name="connsiteX470" fmla="*/ 985060 w 1103885"/>
                <a:gd name="connsiteY470" fmla="*/ 275256 h 617718"/>
                <a:gd name="connsiteX471" fmla="*/ 983916 w 1103885"/>
                <a:gd name="connsiteY471" fmla="*/ 277544 h 617718"/>
                <a:gd name="connsiteX472" fmla="*/ 980484 w 1103885"/>
                <a:gd name="connsiteY472" fmla="*/ 276972 h 617718"/>
                <a:gd name="connsiteX473" fmla="*/ 975337 w 1103885"/>
                <a:gd name="connsiteY473" fmla="*/ 274684 h 617718"/>
                <a:gd name="connsiteX474" fmla="*/ 972477 w 1103885"/>
                <a:gd name="connsiteY474" fmla="*/ 274684 h 617718"/>
                <a:gd name="connsiteX475" fmla="*/ 970189 w 1103885"/>
                <a:gd name="connsiteY475" fmla="*/ 273540 h 617718"/>
                <a:gd name="connsiteX476" fmla="*/ 970189 w 1103885"/>
                <a:gd name="connsiteY476" fmla="*/ 272396 h 617718"/>
                <a:gd name="connsiteX477" fmla="*/ 973621 w 1103885"/>
                <a:gd name="connsiteY477" fmla="*/ 270108 h 617718"/>
                <a:gd name="connsiteX478" fmla="*/ 979913 w 1103885"/>
                <a:gd name="connsiteY478" fmla="*/ 268393 h 617718"/>
                <a:gd name="connsiteX479" fmla="*/ 982200 w 1103885"/>
                <a:gd name="connsiteY479" fmla="*/ 267249 h 617718"/>
                <a:gd name="connsiteX480" fmla="*/ 983916 w 1103885"/>
                <a:gd name="connsiteY480" fmla="*/ 264961 h 617718"/>
                <a:gd name="connsiteX481" fmla="*/ 978196 w 1103885"/>
                <a:gd name="connsiteY481" fmla="*/ 264389 h 617718"/>
                <a:gd name="connsiteX482" fmla="*/ 972477 w 1103885"/>
                <a:gd name="connsiteY482" fmla="*/ 264961 h 617718"/>
                <a:gd name="connsiteX483" fmla="*/ 966757 w 1103885"/>
                <a:gd name="connsiteY483" fmla="*/ 264389 h 617718"/>
                <a:gd name="connsiteX484" fmla="*/ 962754 w 1103885"/>
                <a:gd name="connsiteY484" fmla="*/ 259813 h 617718"/>
                <a:gd name="connsiteX485" fmla="*/ 961038 w 1103885"/>
                <a:gd name="connsiteY485" fmla="*/ 260957 h 617718"/>
                <a:gd name="connsiteX486" fmla="*/ 958178 w 1103885"/>
                <a:gd name="connsiteY486" fmla="*/ 261529 h 617718"/>
                <a:gd name="connsiteX487" fmla="*/ 949598 w 1103885"/>
                <a:gd name="connsiteY487" fmla="*/ 261529 h 617718"/>
                <a:gd name="connsiteX488" fmla="*/ 947311 w 1103885"/>
                <a:gd name="connsiteY488" fmla="*/ 260957 h 617718"/>
                <a:gd name="connsiteX489" fmla="*/ 945023 w 1103885"/>
                <a:gd name="connsiteY489" fmla="*/ 259241 h 617718"/>
                <a:gd name="connsiteX490" fmla="*/ 942163 w 1103885"/>
                <a:gd name="connsiteY490" fmla="*/ 255809 h 617718"/>
                <a:gd name="connsiteX491" fmla="*/ 940447 w 1103885"/>
                <a:gd name="connsiteY491" fmla="*/ 252950 h 617718"/>
                <a:gd name="connsiteX492" fmla="*/ 939875 w 1103885"/>
                <a:gd name="connsiteY492" fmla="*/ 251806 h 617718"/>
                <a:gd name="connsiteX493" fmla="*/ 939875 w 1103885"/>
                <a:gd name="connsiteY493" fmla="*/ 251806 h 617718"/>
                <a:gd name="connsiteX494" fmla="*/ 938159 w 1103885"/>
                <a:gd name="connsiteY494" fmla="*/ 247230 h 617718"/>
                <a:gd name="connsiteX495" fmla="*/ 937015 w 1103885"/>
                <a:gd name="connsiteY495" fmla="*/ 246086 h 617718"/>
                <a:gd name="connsiteX496" fmla="*/ 932439 w 1103885"/>
                <a:gd name="connsiteY496" fmla="*/ 243226 h 617718"/>
                <a:gd name="connsiteX497" fmla="*/ 930724 w 1103885"/>
                <a:gd name="connsiteY497" fmla="*/ 242654 h 617718"/>
                <a:gd name="connsiteX498" fmla="*/ 924433 w 1103885"/>
                <a:gd name="connsiteY498" fmla="*/ 242654 h 617718"/>
                <a:gd name="connsiteX499" fmla="*/ 924433 w 1103885"/>
                <a:gd name="connsiteY499" fmla="*/ 242082 h 617718"/>
                <a:gd name="connsiteX500" fmla="*/ 924433 w 1103885"/>
                <a:gd name="connsiteY500" fmla="*/ 239795 h 617718"/>
                <a:gd name="connsiteX501" fmla="*/ 924433 w 1103885"/>
                <a:gd name="connsiteY501" fmla="*/ 239223 h 617718"/>
                <a:gd name="connsiteX502" fmla="*/ 923860 w 1103885"/>
                <a:gd name="connsiteY502" fmla="*/ 239223 h 617718"/>
                <a:gd name="connsiteX503" fmla="*/ 923288 w 1103885"/>
                <a:gd name="connsiteY503" fmla="*/ 239223 h 617718"/>
                <a:gd name="connsiteX504" fmla="*/ 922716 w 1103885"/>
                <a:gd name="connsiteY504" fmla="*/ 239223 h 617718"/>
                <a:gd name="connsiteX505" fmla="*/ 921000 w 1103885"/>
                <a:gd name="connsiteY505" fmla="*/ 238079 h 617718"/>
                <a:gd name="connsiteX506" fmla="*/ 917569 w 1103885"/>
                <a:gd name="connsiteY506" fmla="*/ 237507 h 617718"/>
                <a:gd name="connsiteX507" fmla="*/ 916997 w 1103885"/>
                <a:gd name="connsiteY507" fmla="*/ 236935 h 617718"/>
                <a:gd name="connsiteX508" fmla="*/ 915281 w 1103885"/>
                <a:gd name="connsiteY508" fmla="*/ 235219 h 617718"/>
                <a:gd name="connsiteX509" fmla="*/ 914709 w 1103885"/>
                <a:gd name="connsiteY509" fmla="*/ 235219 h 617718"/>
                <a:gd name="connsiteX510" fmla="*/ 913565 w 1103885"/>
                <a:gd name="connsiteY510" fmla="*/ 234075 h 617718"/>
                <a:gd name="connsiteX511" fmla="*/ 908989 w 1103885"/>
                <a:gd name="connsiteY511" fmla="*/ 228927 h 617718"/>
                <a:gd name="connsiteX512" fmla="*/ 907846 w 1103885"/>
                <a:gd name="connsiteY512" fmla="*/ 227211 h 617718"/>
                <a:gd name="connsiteX513" fmla="*/ 906701 w 1103885"/>
                <a:gd name="connsiteY513" fmla="*/ 224352 h 617718"/>
                <a:gd name="connsiteX514" fmla="*/ 905558 w 1103885"/>
                <a:gd name="connsiteY514" fmla="*/ 223208 h 617718"/>
                <a:gd name="connsiteX515" fmla="*/ 900982 w 1103885"/>
                <a:gd name="connsiteY515" fmla="*/ 222636 h 617718"/>
                <a:gd name="connsiteX516" fmla="*/ 899266 w 1103885"/>
                <a:gd name="connsiteY516" fmla="*/ 222064 h 617718"/>
                <a:gd name="connsiteX517" fmla="*/ 896978 w 1103885"/>
                <a:gd name="connsiteY517" fmla="*/ 220920 h 617718"/>
                <a:gd name="connsiteX518" fmla="*/ 894690 w 1103885"/>
                <a:gd name="connsiteY518" fmla="*/ 219204 h 617718"/>
                <a:gd name="connsiteX519" fmla="*/ 892402 w 1103885"/>
                <a:gd name="connsiteY519" fmla="*/ 215772 h 617718"/>
                <a:gd name="connsiteX520" fmla="*/ 890687 w 1103885"/>
                <a:gd name="connsiteY520" fmla="*/ 215200 h 617718"/>
                <a:gd name="connsiteX521" fmla="*/ 888971 w 1103885"/>
                <a:gd name="connsiteY521" fmla="*/ 214628 h 617718"/>
                <a:gd name="connsiteX522" fmla="*/ 887255 w 1103885"/>
                <a:gd name="connsiteY522" fmla="*/ 214056 h 617718"/>
                <a:gd name="connsiteX523" fmla="*/ 885539 w 1103885"/>
                <a:gd name="connsiteY523" fmla="*/ 212912 h 617718"/>
                <a:gd name="connsiteX524" fmla="*/ 884967 w 1103885"/>
                <a:gd name="connsiteY524" fmla="*/ 211769 h 617718"/>
                <a:gd name="connsiteX525" fmla="*/ 881535 w 1103885"/>
                <a:gd name="connsiteY525" fmla="*/ 202617 h 617718"/>
                <a:gd name="connsiteX526" fmla="*/ 880963 w 1103885"/>
                <a:gd name="connsiteY526" fmla="*/ 201473 h 617718"/>
                <a:gd name="connsiteX527" fmla="*/ 878103 w 1103885"/>
                <a:gd name="connsiteY527" fmla="*/ 199185 h 617718"/>
                <a:gd name="connsiteX528" fmla="*/ 877531 w 1103885"/>
                <a:gd name="connsiteY528" fmla="*/ 198613 h 617718"/>
                <a:gd name="connsiteX529" fmla="*/ 875816 w 1103885"/>
                <a:gd name="connsiteY529" fmla="*/ 197469 h 617718"/>
                <a:gd name="connsiteX530" fmla="*/ 865520 w 1103885"/>
                <a:gd name="connsiteY530" fmla="*/ 196897 h 617718"/>
                <a:gd name="connsiteX531" fmla="*/ 863804 w 1103885"/>
                <a:gd name="connsiteY531" fmla="*/ 195753 h 617718"/>
                <a:gd name="connsiteX532" fmla="*/ 862660 w 1103885"/>
                <a:gd name="connsiteY532" fmla="*/ 194610 h 617718"/>
                <a:gd name="connsiteX533" fmla="*/ 861517 w 1103885"/>
                <a:gd name="connsiteY533" fmla="*/ 192894 h 617718"/>
                <a:gd name="connsiteX534" fmla="*/ 860944 w 1103885"/>
                <a:gd name="connsiteY534" fmla="*/ 190606 h 617718"/>
                <a:gd name="connsiteX535" fmla="*/ 860372 w 1103885"/>
                <a:gd name="connsiteY535" fmla="*/ 189462 h 617718"/>
                <a:gd name="connsiteX536" fmla="*/ 859229 w 1103885"/>
                <a:gd name="connsiteY536" fmla="*/ 189462 h 617718"/>
                <a:gd name="connsiteX537" fmla="*/ 857513 w 1103885"/>
                <a:gd name="connsiteY537" fmla="*/ 190606 h 617718"/>
                <a:gd name="connsiteX538" fmla="*/ 852937 w 1103885"/>
                <a:gd name="connsiteY538" fmla="*/ 190606 h 617718"/>
                <a:gd name="connsiteX539" fmla="*/ 850078 w 1103885"/>
                <a:gd name="connsiteY539" fmla="*/ 190034 h 617718"/>
                <a:gd name="connsiteX540" fmla="*/ 848361 w 1103885"/>
                <a:gd name="connsiteY540" fmla="*/ 188318 h 617718"/>
                <a:gd name="connsiteX541" fmla="*/ 848933 w 1103885"/>
                <a:gd name="connsiteY541" fmla="*/ 186602 h 617718"/>
                <a:gd name="connsiteX542" fmla="*/ 851793 w 1103885"/>
                <a:gd name="connsiteY542" fmla="*/ 186602 h 617718"/>
                <a:gd name="connsiteX543" fmla="*/ 858084 w 1103885"/>
                <a:gd name="connsiteY543" fmla="*/ 186602 h 617718"/>
                <a:gd name="connsiteX544" fmla="*/ 860372 w 1103885"/>
                <a:gd name="connsiteY544" fmla="*/ 187174 h 617718"/>
                <a:gd name="connsiteX545" fmla="*/ 862660 w 1103885"/>
                <a:gd name="connsiteY545" fmla="*/ 189462 h 617718"/>
                <a:gd name="connsiteX546" fmla="*/ 864377 w 1103885"/>
                <a:gd name="connsiteY546" fmla="*/ 191750 h 617718"/>
                <a:gd name="connsiteX547" fmla="*/ 866092 w 1103885"/>
                <a:gd name="connsiteY547" fmla="*/ 193466 h 617718"/>
                <a:gd name="connsiteX548" fmla="*/ 867236 w 1103885"/>
                <a:gd name="connsiteY548" fmla="*/ 192894 h 617718"/>
                <a:gd name="connsiteX549" fmla="*/ 873528 w 1103885"/>
                <a:gd name="connsiteY549" fmla="*/ 192894 h 617718"/>
                <a:gd name="connsiteX550" fmla="*/ 875816 w 1103885"/>
                <a:gd name="connsiteY550" fmla="*/ 193466 h 617718"/>
                <a:gd name="connsiteX551" fmla="*/ 877531 w 1103885"/>
                <a:gd name="connsiteY551" fmla="*/ 194610 h 617718"/>
                <a:gd name="connsiteX552" fmla="*/ 880963 w 1103885"/>
                <a:gd name="connsiteY552" fmla="*/ 198041 h 617718"/>
                <a:gd name="connsiteX553" fmla="*/ 886683 w 1103885"/>
                <a:gd name="connsiteY553" fmla="*/ 206621 h 617718"/>
                <a:gd name="connsiteX554" fmla="*/ 888399 w 1103885"/>
                <a:gd name="connsiteY554" fmla="*/ 207765 h 617718"/>
                <a:gd name="connsiteX555" fmla="*/ 894690 w 1103885"/>
                <a:gd name="connsiteY555" fmla="*/ 210625 h 617718"/>
                <a:gd name="connsiteX556" fmla="*/ 897550 w 1103885"/>
                <a:gd name="connsiteY556" fmla="*/ 215772 h 617718"/>
                <a:gd name="connsiteX557" fmla="*/ 906701 w 1103885"/>
                <a:gd name="connsiteY557" fmla="*/ 218632 h 617718"/>
                <a:gd name="connsiteX558" fmla="*/ 909561 w 1103885"/>
                <a:gd name="connsiteY558" fmla="*/ 223780 h 617718"/>
                <a:gd name="connsiteX559" fmla="*/ 916425 w 1103885"/>
                <a:gd name="connsiteY559" fmla="*/ 231215 h 617718"/>
                <a:gd name="connsiteX560" fmla="*/ 918713 w 1103885"/>
                <a:gd name="connsiteY560" fmla="*/ 232359 h 617718"/>
                <a:gd name="connsiteX561" fmla="*/ 920428 w 1103885"/>
                <a:gd name="connsiteY561" fmla="*/ 232931 h 617718"/>
                <a:gd name="connsiteX562" fmla="*/ 922145 w 1103885"/>
                <a:gd name="connsiteY562" fmla="*/ 232359 h 617718"/>
                <a:gd name="connsiteX563" fmla="*/ 923288 w 1103885"/>
                <a:gd name="connsiteY563" fmla="*/ 230071 h 617718"/>
                <a:gd name="connsiteX564" fmla="*/ 923860 w 1103885"/>
                <a:gd name="connsiteY564" fmla="*/ 232931 h 617718"/>
                <a:gd name="connsiteX565" fmla="*/ 925004 w 1103885"/>
                <a:gd name="connsiteY565" fmla="*/ 234647 h 617718"/>
                <a:gd name="connsiteX566" fmla="*/ 926148 w 1103885"/>
                <a:gd name="connsiteY566" fmla="*/ 235219 h 617718"/>
                <a:gd name="connsiteX567" fmla="*/ 927292 w 1103885"/>
                <a:gd name="connsiteY567" fmla="*/ 235791 h 617718"/>
                <a:gd name="connsiteX568" fmla="*/ 928436 w 1103885"/>
                <a:gd name="connsiteY568" fmla="*/ 234075 h 617718"/>
                <a:gd name="connsiteX569" fmla="*/ 929580 w 1103885"/>
                <a:gd name="connsiteY569" fmla="*/ 234647 h 617718"/>
                <a:gd name="connsiteX570" fmla="*/ 930724 w 1103885"/>
                <a:gd name="connsiteY570" fmla="*/ 236363 h 617718"/>
                <a:gd name="connsiteX571" fmla="*/ 931868 w 1103885"/>
                <a:gd name="connsiteY571" fmla="*/ 237507 h 617718"/>
                <a:gd name="connsiteX572" fmla="*/ 936444 w 1103885"/>
                <a:gd name="connsiteY572" fmla="*/ 239795 h 617718"/>
                <a:gd name="connsiteX573" fmla="*/ 937015 w 1103885"/>
                <a:gd name="connsiteY573" fmla="*/ 240938 h 617718"/>
                <a:gd name="connsiteX574" fmla="*/ 938732 w 1103885"/>
                <a:gd name="connsiteY574" fmla="*/ 243798 h 617718"/>
                <a:gd name="connsiteX575" fmla="*/ 945023 w 1103885"/>
                <a:gd name="connsiteY575" fmla="*/ 248946 h 617718"/>
                <a:gd name="connsiteX576" fmla="*/ 947311 w 1103885"/>
                <a:gd name="connsiteY576" fmla="*/ 251234 h 617718"/>
                <a:gd name="connsiteX577" fmla="*/ 947883 w 1103885"/>
                <a:gd name="connsiteY577" fmla="*/ 252950 h 617718"/>
                <a:gd name="connsiteX578" fmla="*/ 949598 w 1103885"/>
                <a:gd name="connsiteY578" fmla="*/ 255809 h 617718"/>
                <a:gd name="connsiteX579" fmla="*/ 951886 w 1103885"/>
                <a:gd name="connsiteY579" fmla="*/ 257525 h 617718"/>
                <a:gd name="connsiteX580" fmla="*/ 954174 w 1103885"/>
                <a:gd name="connsiteY580" fmla="*/ 256953 h 617718"/>
                <a:gd name="connsiteX581" fmla="*/ 954174 w 1103885"/>
                <a:gd name="connsiteY581" fmla="*/ 250662 h 617718"/>
                <a:gd name="connsiteX582" fmla="*/ 954746 w 1103885"/>
                <a:gd name="connsiteY582" fmla="*/ 247802 h 617718"/>
                <a:gd name="connsiteX583" fmla="*/ 957034 w 1103885"/>
                <a:gd name="connsiteY583" fmla="*/ 250090 h 617718"/>
                <a:gd name="connsiteX584" fmla="*/ 957606 w 1103885"/>
                <a:gd name="connsiteY584" fmla="*/ 251234 h 617718"/>
                <a:gd name="connsiteX585" fmla="*/ 959322 w 1103885"/>
                <a:gd name="connsiteY585" fmla="*/ 252950 h 617718"/>
                <a:gd name="connsiteX586" fmla="*/ 960466 w 1103885"/>
                <a:gd name="connsiteY586" fmla="*/ 254094 h 617718"/>
                <a:gd name="connsiteX587" fmla="*/ 961038 w 1103885"/>
                <a:gd name="connsiteY587" fmla="*/ 254094 h 617718"/>
                <a:gd name="connsiteX588" fmla="*/ 961610 w 1103885"/>
                <a:gd name="connsiteY588" fmla="*/ 252950 h 617718"/>
                <a:gd name="connsiteX589" fmla="*/ 963325 w 1103885"/>
                <a:gd name="connsiteY589" fmla="*/ 253522 h 617718"/>
                <a:gd name="connsiteX590" fmla="*/ 965042 w 1103885"/>
                <a:gd name="connsiteY590" fmla="*/ 254666 h 617718"/>
                <a:gd name="connsiteX591" fmla="*/ 965613 w 1103885"/>
                <a:gd name="connsiteY591" fmla="*/ 255237 h 617718"/>
                <a:gd name="connsiteX592" fmla="*/ 973621 w 1103885"/>
                <a:gd name="connsiteY592" fmla="*/ 256381 h 617718"/>
                <a:gd name="connsiteX593" fmla="*/ 977625 w 1103885"/>
                <a:gd name="connsiteY593" fmla="*/ 256381 h 617718"/>
                <a:gd name="connsiteX594" fmla="*/ 979341 w 1103885"/>
                <a:gd name="connsiteY594" fmla="*/ 253522 h 617718"/>
                <a:gd name="connsiteX595" fmla="*/ 977625 w 1103885"/>
                <a:gd name="connsiteY595" fmla="*/ 254094 h 617718"/>
                <a:gd name="connsiteX596" fmla="*/ 977053 w 1103885"/>
                <a:gd name="connsiteY596" fmla="*/ 252950 h 617718"/>
                <a:gd name="connsiteX597" fmla="*/ 974765 w 1103885"/>
                <a:gd name="connsiteY597" fmla="*/ 250662 h 617718"/>
                <a:gd name="connsiteX598" fmla="*/ 974193 w 1103885"/>
                <a:gd name="connsiteY598" fmla="*/ 248946 h 617718"/>
                <a:gd name="connsiteX599" fmla="*/ 974765 w 1103885"/>
                <a:gd name="connsiteY599" fmla="*/ 247802 h 617718"/>
                <a:gd name="connsiteX600" fmla="*/ 975909 w 1103885"/>
                <a:gd name="connsiteY600" fmla="*/ 246658 h 617718"/>
                <a:gd name="connsiteX601" fmla="*/ 976481 w 1103885"/>
                <a:gd name="connsiteY601" fmla="*/ 245514 h 617718"/>
                <a:gd name="connsiteX602" fmla="*/ 975337 w 1103885"/>
                <a:gd name="connsiteY602" fmla="*/ 243226 h 617718"/>
                <a:gd name="connsiteX603" fmla="*/ 977053 w 1103885"/>
                <a:gd name="connsiteY603" fmla="*/ 243226 h 617718"/>
                <a:gd name="connsiteX604" fmla="*/ 978769 w 1103885"/>
                <a:gd name="connsiteY604" fmla="*/ 243226 h 617718"/>
                <a:gd name="connsiteX605" fmla="*/ 980484 w 1103885"/>
                <a:gd name="connsiteY605" fmla="*/ 242654 h 617718"/>
                <a:gd name="connsiteX606" fmla="*/ 981629 w 1103885"/>
                <a:gd name="connsiteY606" fmla="*/ 241510 h 617718"/>
                <a:gd name="connsiteX607" fmla="*/ 981056 w 1103885"/>
                <a:gd name="connsiteY607" fmla="*/ 239795 h 617718"/>
                <a:gd name="connsiteX608" fmla="*/ 975909 w 1103885"/>
                <a:gd name="connsiteY608" fmla="*/ 236935 h 617718"/>
                <a:gd name="connsiteX609" fmla="*/ 974193 w 1103885"/>
                <a:gd name="connsiteY609" fmla="*/ 235219 h 617718"/>
                <a:gd name="connsiteX610" fmla="*/ 974193 w 1103885"/>
                <a:gd name="connsiteY610" fmla="*/ 234647 h 617718"/>
                <a:gd name="connsiteX611" fmla="*/ 975337 w 1103885"/>
                <a:gd name="connsiteY611" fmla="*/ 234647 h 617718"/>
                <a:gd name="connsiteX612" fmla="*/ 976481 w 1103885"/>
                <a:gd name="connsiteY612" fmla="*/ 234647 h 617718"/>
                <a:gd name="connsiteX613" fmla="*/ 977053 w 1103885"/>
                <a:gd name="connsiteY613" fmla="*/ 234075 h 617718"/>
                <a:gd name="connsiteX614" fmla="*/ 977625 w 1103885"/>
                <a:gd name="connsiteY614" fmla="*/ 231787 h 617718"/>
                <a:gd name="connsiteX615" fmla="*/ 977625 w 1103885"/>
                <a:gd name="connsiteY615" fmla="*/ 230071 h 617718"/>
                <a:gd name="connsiteX616" fmla="*/ 977625 w 1103885"/>
                <a:gd name="connsiteY616" fmla="*/ 228355 h 617718"/>
                <a:gd name="connsiteX617" fmla="*/ 976481 w 1103885"/>
                <a:gd name="connsiteY617" fmla="*/ 226068 h 617718"/>
                <a:gd name="connsiteX618" fmla="*/ 972477 w 1103885"/>
                <a:gd name="connsiteY618" fmla="*/ 220920 h 617718"/>
                <a:gd name="connsiteX619" fmla="*/ 970761 w 1103885"/>
                <a:gd name="connsiteY619" fmla="*/ 218060 h 617718"/>
                <a:gd name="connsiteX620" fmla="*/ 971905 w 1103885"/>
                <a:gd name="connsiteY620" fmla="*/ 216344 h 617718"/>
                <a:gd name="connsiteX621" fmla="*/ 974193 w 1103885"/>
                <a:gd name="connsiteY621" fmla="*/ 216916 h 617718"/>
                <a:gd name="connsiteX622" fmla="*/ 979341 w 1103885"/>
                <a:gd name="connsiteY622" fmla="*/ 220348 h 617718"/>
                <a:gd name="connsiteX623" fmla="*/ 981629 w 1103885"/>
                <a:gd name="connsiteY623" fmla="*/ 220348 h 617718"/>
                <a:gd name="connsiteX624" fmla="*/ 982772 w 1103885"/>
                <a:gd name="connsiteY624" fmla="*/ 217488 h 617718"/>
                <a:gd name="connsiteX625" fmla="*/ 982772 w 1103885"/>
                <a:gd name="connsiteY625" fmla="*/ 213484 h 617718"/>
                <a:gd name="connsiteX626" fmla="*/ 981056 w 1103885"/>
                <a:gd name="connsiteY626" fmla="*/ 206621 h 617718"/>
                <a:gd name="connsiteX627" fmla="*/ 979913 w 1103885"/>
                <a:gd name="connsiteY627" fmla="*/ 204905 h 617718"/>
                <a:gd name="connsiteX628" fmla="*/ 977053 w 1103885"/>
                <a:gd name="connsiteY628" fmla="*/ 203761 h 617718"/>
                <a:gd name="connsiteX629" fmla="*/ 974193 w 1103885"/>
                <a:gd name="connsiteY629" fmla="*/ 202617 h 617718"/>
                <a:gd name="connsiteX630" fmla="*/ 960466 w 1103885"/>
                <a:gd name="connsiteY630" fmla="*/ 200329 h 617718"/>
                <a:gd name="connsiteX631" fmla="*/ 954746 w 1103885"/>
                <a:gd name="connsiteY631" fmla="*/ 198041 h 617718"/>
                <a:gd name="connsiteX632" fmla="*/ 947311 w 1103885"/>
                <a:gd name="connsiteY632" fmla="*/ 196897 h 617718"/>
                <a:gd name="connsiteX633" fmla="*/ 945595 w 1103885"/>
                <a:gd name="connsiteY633" fmla="*/ 196325 h 617718"/>
                <a:gd name="connsiteX634" fmla="*/ 946738 w 1103885"/>
                <a:gd name="connsiteY634" fmla="*/ 195753 h 617718"/>
                <a:gd name="connsiteX635" fmla="*/ 947311 w 1103885"/>
                <a:gd name="connsiteY635" fmla="*/ 194610 h 617718"/>
                <a:gd name="connsiteX636" fmla="*/ 947883 w 1103885"/>
                <a:gd name="connsiteY636" fmla="*/ 194038 h 617718"/>
                <a:gd name="connsiteX637" fmla="*/ 946738 w 1103885"/>
                <a:gd name="connsiteY637" fmla="*/ 192894 h 617718"/>
                <a:gd name="connsiteX638" fmla="*/ 945023 w 1103885"/>
                <a:gd name="connsiteY638" fmla="*/ 192322 h 617718"/>
                <a:gd name="connsiteX639" fmla="*/ 943307 w 1103885"/>
                <a:gd name="connsiteY639" fmla="*/ 191750 h 617718"/>
                <a:gd name="connsiteX640" fmla="*/ 941591 w 1103885"/>
                <a:gd name="connsiteY640" fmla="*/ 191750 h 617718"/>
                <a:gd name="connsiteX641" fmla="*/ 937015 w 1103885"/>
                <a:gd name="connsiteY641" fmla="*/ 194038 h 617718"/>
                <a:gd name="connsiteX642" fmla="*/ 936444 w 1103885"/>
                <a:gd name="connsiteY642" fmla="*/ 194038 h 617718"/>
                <a:gd name="connsiteX643" fmla="*/ 935872 w 1103885"/>
                <a:gd name="connsiteY643" fmla="*/ 191750 h 617718"/>
                <a:gd name="connsiteX644" fmla="*/ 935872 w 1103885"/>
                <a:gd name="connsiteY644" fmla="*/ 191178 h 617718"/>
                <a:gd name="connsiteX645" fmla="*/ 937015 w 1103885"/>
                <a:gd name="connsiteY645" fmla="*/ 188890 h 617718"/>
                <a:gd name="connsiteX646" fmla="*/ 937015 w 1103885"/>
                <a:gd name="connsiteY646" fmla="*/ 186602 h 617718"/>
                <a:gd name="connsiteX647" fmla="*/ 934727 w 1103885"/>
                <a:gd name="connsiteY647" fmla="*/ 184886 h 617718"/>
                <a:gd name="connsiteX648" fmla="*/ 929580 w 1103885"/>
                <a:gd name="connsiteY648" fmla="*/ 182598 h 617718"/>
                <a:gd name="connsiteX649" fmla="*/ 925576 w 1103885"/>
                <a:gd name="connsiteY649" fmla="*/ 180311 h 617718"/>
                <a:gd name="connsiteX650" fmla="*/ 925004 w 1103885"/>
                <a:gd name="connsiteY650" fmla="*/ 179739 h 617718"/>
                <a:gd name="connsiteX651" fmla="*/ 924433 w 1103885"/>
                <a:gd name="connsiteY651" fmla="*/ 176307 h 617718"/>
                <a:gd name="connsiteX652" fmla="*/ 923860 w 1103885"/>
                <a:gd name="connsiteY652" fmla="*/ 175163 h 617718"/>
                <a:gd name="connsiteX653" fmla="*/ 922716 w 1103885"/>
                <a:gd name="connsiteY653" fmla="*/ 175163 h 617718"/>
                <a:gd name="connsiteX654" fmla="*/ 921000 w 1103885"/>
                <a:gd name="connsiteY654" fmla="*/ 175735 h 617718"/>
                <a:gd name="connsiteX655" fmla="*/ 918140 w 1103885"/>
                <a:gd name="connsiteY655" fmla="*/ 176879 h 617718"/>
                <a:gd name="connsiteX656" fmla="*/ 916425 w 1103885"/>
                <a:gd name="connsiteY656" fmla="*/ 177451 h 617718"/>
                <a:gd name="connsiteX657" fmla="*/ 915281 w 1103885"/>
                <a:gd name="connsiteY657" fmla="*/ 177451 h 617718"/>
                <a:gd name="connsiteX658" fmla="*/ 914137 w 1103885"/>
                <a:gd name="connsiteY658" fmla="*/ 176879 h 617718"/>
                <a:gd name="connsiteX659" fmla="*/ 912993 w 1103885"/>
                <a:gd name="connsiteY659" fmla="*/ 176307 h 617718"/>
                <a:gd name="connsiteX660" fmla="*/ 911277 w 1103885"/>
                <a:gd name="connsiteY660" fmla="*/ 176307 h 617718"/>
                <a:gd name="connsiteX661" fmla="*/ 910133 w 1103885"/>
                <a:gd name="connsiteY661" fmla="*/ 177451 h 617718"/>
                <a:gd name="connsiteX662" fmla="*/ 907274 w 1103885"/>
                <a:gd name="connsiteY662" fmla="*/ 180311 h 617718"/>
                <a:gd name="connsiteX663" fmla="*/ 904414 w 1103885"/>
                <a:gd name="connsiteY663" fmla="*/ 182026 h 617718"/>
                <a:gd name="connsiteX664" fmla="*/ 902698 w 1103885"/>
                <a:gd name="connsiteY664" fmla="*/ 180311 h 617718"/>
                <a:gd name="connsiteX665" fmla="*/ 901554 w 1103885"/>
                <a:gd name="connsiteY665" fmla="*/ 178595 h 617718"/>
                <a:gd name="connsiteX666" fmla="*/ 899266 w 1103885"/>
                <a:gd name="connsiteY666" fmla="*/ 177451 h 617718"/>
                <a:gd name="connsiteX667" fmla="*/ 896406 w 1103885"/>
                <a:gd name="connsiteY667" fmla="*/ 177451 h 617718"/>
                <a:gd name="connsiteX668" fmla="*/ 893546 w 1103885"/>
                <a:gd name="connsiteY668" fmla="*/ 178023 h 617718"/>
                <a:gd name="connsiteX669" fmla="*/ 887827 w 1103885"/>
                <a:gd name="connsiteY669" fmla="*/ 178023 h 617718"/>
                <a:gd name="connsiteX670" fmla="*/ 880391 w 1103885"/>
                <a:gd name="connsiteY670" fmla="*/ 176879 h 617718"/>
                <a:gd name="connsiteX671" fmla="*/ 874671 w 1103885"/>
                <a:gd name="connsiteY671" fmla="*/ 175163 h 617718"/>
                <a:gd name="connsiteX672" fmla="*/ 871812 w 1103885"/>
                <a:gd name="connsiteY672" fmla="*/ 171159 h 617718"/>
                <a:gd name="connsiteX673" fmla="*/ 871812 w 1103885"/>
                <a:gd name="connsiteY673" fmla="*/ 170015 h 617718"/>
                <a:gd name="connsiteX674" fmla="*/ 871812 w 1103885"/>
                <a:gd name="connsiteY674" fmla="*/ 168871 h 617718"/>
                <a:gd name="connsiteX675" fmla="*/ 871240 w 1103885"/>
                <a:gd name="connsiteY675" fmla="*/ 167727 h 617718"/>
                <a:gd name="connsiteX676" fmla="*/ 870096 w 1103885"/>
                <a:gd name="connsiteY676" fmla="*/ 166583 h 617718"/>
                <a:gd name="connsiteX677" fmla="*/ 868952 w 1103885"/>
                <a:gd name="connsiteY677" fmla="*/ 166012 h 617718"/>
                <a:gd name="connsiteX678" fmla="*/ 867808 w 1103885"/>
                <a:gd name="connsiteY678" fmla="*/ 165440 h 617718"/>
                <a:gd name="connsiteX679" fmla="*/ 866664 w 1103885"/>
                <a:gd name="connsiteY679" fmla="*/ 164868 h 617718"/>
                <a:gd name="connsiteX680" fmla="*/ 859229 w 1103885"/>
                <a:gd name="connsiteY680" fmla="*/ 159720 h 617718"/>
                <a:gd name="connsiteX681" fmla="*/ 858657 w 1103885"/>
                <a:gd name="connsiteY681" fmla="*/ 159720 h 617718"/>
                <a:gd name="connsiteX682" fmla="*/ 857513 w 1103885"/>
                <a:gd name="connsiteY682" fmla="*/ 159148 h 617718"/>
                <a:gd name="connsiteX683" fmla="*/ 856369 w 1103885"/>
                <a:gd name="connsiteY683" fmla="*/ 158004 h 617718"/>
                <a:gd name="connsiteX684" fmla="*/ 856941 w 1103885"/>
                <a:gd name="connsiteY684" fmla="*/ 157432 h 617718"/>
                <a:gd name="connsiteX685" fmla="*/ 859229 w 1103885"/>
                <a:gd name="connsiteY685" fmla="*/ 156860 h 617718"/>
                <a:gd name="connsiteX686" fmla="*/ 860372 w 1103885"/>
                <a:gd name="connsiteY686" fmla="*/ 156288 h 617718"/>
                <a:gd name="connsiteX687" fmla="*/ 860944 w 1103885"/>
                <a:gd name="connsiteY687" fmla="*/ 155716 h 617718"/>
                <a:gd name="connsiteX688" fmla="*/ 861517 w 1103885"/>
                <a:gd name="connsiteY688" fmla="*/ 152856 h 617718"/>
                <a:gd name="connsiteX689" fmla="*/ 860944 w 1103885"/>
                <a:gd name="connsiteY689" fmla="*/ 149997 h 617718"/>
                <a:gd name="connsiteX690" fmla="*/ 859801 w 1103885"/>
                <a:gd name="connsiteY690" fmla="*/ 147137 h 617718"/>
                <a:gd name="connsiteX691" fmla="*/ 858657 w 1103885"/>
                <a:gd name="connsiteY691" fmla="*/ 145421 h 617718"/>
                <a:gd name="connsiteX692" fmla="*/ 855225 w 1103885"/>
                <a:gd name="connsiteY692" fmla="*/ 144277 h 617718"/>
                <a:gd name="connsiteX693" fmla="*/ 852365 w 1103885"/>
                <a:gd name="connsiteY693" fmla="*/ 146565 h 617718"/>
                <a:gd name="connsiteX694" fmla="*/ 849505 w 1103885"/>
                <a:gd name="connsiteY694" fmla="*/ 149997 h 617718"/>
                <a:gd name="connsiteX695" fmla="*/ 843214 w 1103885"/>
                <a:gd name="connsiteY695" fmla="*/ 153428 h 617718"/>
                <a:gd name="connsiteX696" fmla="*/ 839210 w 1103885"/>
                <a:gd name="connsiteY696" fmla="*/ 157432 h 617718"/>
                <a:gd name="connsiteX697" fmla="*/ 836922 w 1103885"/>
                <a:gd name="connsiteY697" fmla="*/ 158576 h 617718"/>
                <a:gd name="connsiteX698" fmla="*/ 828343 w 1103885"/>
                <a:gd name="connsiteY698" fmla="*/ 161436 h 617718"/>
                <a:gd name="connsiteX699" fmla="*/ 822051 w 1103885"/>
                <a:gd name="connsiteY699" fmla="*/ 160864 h 617718"/>
                <a:gd name="connsiteX700" fmla="*/ 815760 w 1103885"/>
                <a:gd name="connsiteY700" fmla="*/ 161436 h 617718"/>
                <a:gd name="connsiteX701" fmla="*/ 815760 w 1103885"/>
                <a:gd name="connsiteY701" fmla="*/ 160292 h 617718"/>
                <a:gd name="connsiteX702" fmla="*/ 816904 w 1103885"/>
                <a:gd name="connsiteY702" fmla="*/ 159720 h 617718"/>
                <a:gd name="connsiteX703" fmla="*/ 821479 w 1103885"/>
                <a:gd name="connsiteY703" fmla="*/ 159148 h 617718"/>
                <a:gd name="connsiteX704" fmla="*/ 822623 w 1103885"/>
                <a:gd name="connsiteY704" fmla="*/ 158004 h 617718"/>
                <a:gd name="connsiteX705" fmla="*/ 822051 w 1103885"/>
                <a:gd name="connsiteY705" fmla="*/ 156860 h 617718"/>
                <a:gd name="connsiteX706" fmla="*/ 819763 w 1103885"/>
                <a:gd name="connsiteY706" fmla="*/ 155144 h 617718"/>
                <a:gd name="connsiteX707" fmla="*/ 818620 w 1103885"/>
                <a:gd name="connsiteY707" fmla="*/ 153428 h 617718"/>
                <a:gd name="connsiteX708" fmla="*/ 812900 w 1103885"/>
                <a:gd name="connsiteY708" fmla="*/ 149425 h 617718"/>
                <a:gd name="connsiteX709" fmla="*/ 811184 w 1103885"/>
                <a:gd name="connsiteY709" fmla="*/ 147709 h 617718"/>
                <a:gd name="connsiteX710" fmla="*/ 812900 w 1103885"/>
                <a:gd name="connsiteY710" fmla="*/ 145993 h 617718"/>
                <a:gd name="connsiteX711" fmla="*/ 814616 w 1103885"/>
                <a:gd name="connsiteY711" fmla="*/ 146565 h 617718"/>
                <a:gd name="connsiteX712" fmla="*/ 818047 w 1103885"/>
                <a:gd name="connsiteY712" fmla="*/ 149425 h 617718"/>
                <a:gd name="connsiteX713" fmla="*/ 815760 w 1103885"/>
                <a:gd name="connsiteY713" fmla="*/ 143133 h 617718"/>
                <a:gd name="connsiteX714" fmla="*/ 815760 w 1103885"/>
                <a:gd name="connsiteY714" fmla="*/ 135698 h 617718"/>
                <a:gd name="connsiteX715" fmla="*/ 816332 w 1103885"/>
                <a:gd name="connsiteY715" fmla="*/ 128834 h 617718"/>
                <a:gd name="connsiteX716" fmla="*/ 815760 w 1103885"/>
                <a:gd name="connsiteY716" fmla="*/ 125402 h 617718"/>
                <a:gd name="connsiteX717" fmla="*/ 815760 w 1103885"/>
                <a:gd name="connsiteY717" fmla="*/ 124258 h 617718"/>
                <a:gd name="connsiteX718" fmla="*/ 816904 w 1103885"/>
                <a:gd name="connsiteY718" fmla="*/ 123686 h 617718"/>
                <a:gd name="connsiteX719" fmla="*/ 819191 w 1103885"/>
                <a:gd name="connsiteY719" fmla="*/ 121398 h 617718"/>
                <a:gd name="connsiteX720" fmla="*/ 818047 w 1103885"/>
                <a:gd name="connsiteY720" fmla="*/ 120827 h 617718"/>
                <a:gd name="connsiteX721" fmla="*/ 817475 w 1103885"/>
                <a:gd name="connsiteY721" fmla="*/ 119683 h 617718"/>
                <a:gd name="connsiteX722" fmla="*/ 816904 w 1103885"/>
                <a:gd name="connsiteY722" fmla="*/ 119683 h 617718"/>
                <a:gd name="connsiteX723" fmla="*/ 818047 w 1103885"/>
                <a:gd name="connsiteY723" fmla="*/ 117395 h 617718"/>
                <a:gd name="connsiteX724" fmla="*/ 819191 w 1103885"/>
                <a:gd name="connsiteY724" fmla="*/ 114535 h 617718"/>
                <a:gd name="connsiteX725" fmla="*/ 819763 w 1103885"/>
                <a:gd name="connsiteY725" fmla="*/ 111675 h 617718"/>
                <a:gd name="connsiteX726" fmla="*/ 819763 w 1103885"/>
                <a:gd name="connsiteY726" fmla="*/ 108815 h 617718"/>
                <a:gd name="connsiteX727" fmla="*/ 820335 w 1103885"/>
                <a:gd name="connsiteY727" fmla="*/ 105956 h 617718"/>
                <a:gd name="connsiteX728" fmla="*/ 822051 w 1103885"/>
                <a:gd name="connsiteY728" fmla="*/ 104240 h 617718"/>
                <a:gd name="connsiteX729" fmla="*/ 823767 w 1103885"/>
                <a:gd name="connsiteY729" fmla="*/ 103668 h 617718"/>
                <a:gd name="connsiteX730" fmla="*/ 824911 w 1103885"/>
                <a:gd name="connsiteY730" fmla="*/ 104812 h 617718"/>
                <a:gd name="connsiteX731" fmla="*/ 825483 w 1103885"/>
                <a:gd name="connsiteY731" fmla="*/ 107671 h 617718"/>
                <a:gd name="connsiteX732" fmla="*/ 826627 w 1103885"/>
                <a:gd name="connsiteY732" fmla="*/ 108815 h 617718"/>
                <a:gd name="connsiteX733" fmla="*/ 827771 w 1103885"/>
                <a:gd name="connsiteY733" fmla="*/ 108243 h 617718"/>
                <a:gd name="connsiteX734" fmla="*/ 830059 w 1103885"/>
                <a:gd name="connsiteY734" fmla="*/ 106527 h 617718"/>
                <a:gd name="connsiteX735" fmla="*/ 831203 w 1103885"/>
                <a:gd name="connsiteY735" fmla="*/ 104812 h 617718"/>
                <a:gd name="connsiteX736" fmla="*/ 832346 w 1103885"/>
                <a:gd name="connsiteY736" fmla="*/ 103096 h 617718"/>
                <a:gd name="connsiteX737" fmla="*/ 832346 w 1103885"/>
                <a:gd name="connsiteY737" fmla="*/ 101380 h 617718"/>
                <a:gd name="connsiteX738" fmla="*/ 830059 w 1103885"/>
                <a:gd name="connsiteY738" fmla="*/ 100808 h 617718"/>
                <a:gd name="connsiteX739" fmla="*/ 828915 w 1103885"/>
                <a:gd name="connsiteY739" fmla="*/ 99092 h 617718"/>
                <a:gd name="connsiteX740" fmla="*/ 828343 w 1103885"/>
                <a:gd name="connsiteY740" fmla="*/ 96804 h 617718"/>
                <a:gd name="connsiteX741" fmla="*/ 829486 w 1103885"/>
                <a:gd name="connsiteY741" fmla="*/ 95088 h 617718"/>
                <a:gd name="connsiteX742" fmla="*/ 831774 w 1103885"/>
                <a:gd name="connsiteY742" fmla="*/ 93944 h 617718"/>
                <a:gd name="connsiteX743" fmla="*/ 831774 w 1103885"/>
                <a:gd name="connsiteY743" fmla="*/ 96232 h 617718"/>
                <a:gd name="connsiteX744" fmla="*/ 832919 w 1103885"/>
                <a:gd name="connsiteY744" fmla="*/ 97376 h 617718"/>
                <a:gd name="connsiteX745" fmla="*/ 834062 w 1103885"/>
                <a:gd name="connsiteY745" fmla="*/ 97376 h 617718"/>
                <a:gd name="connsiteX746" fmla="*/ 834062 w 1103885"/>
                <a:gd name="connsiteY746" fmla="*/ 93944 h 617718"/>
                <a:gd name="connsiteX747" fmla="*/ 835206 w 1103885"/>
                <a:gd name="connsiteY747" fmla="*/ 93372 h 617718"/>
                <a:gd name="connsiteX748" fmla="*/ 836350 w 1103885"/>
                <a:gd name="connsiteY748" fmla="*/ 93372 h 617718"/>
                <a:gd name="connsiteX749" fmla="*/ 837494 w 1103885"/>
                <a:gd name="connsiteY749" fmla="*/ 92228 h 617718"/>
                <a:gd name="connsiteX750" fmla="*/ 839782 w 1103885"/>
                <a:gd name="connsiteY750" fmla="*/ 89941 h 617718"/>
                <a:gd name="connsiteX751" fmla="*/ 842070 w 1103885"/>
                <a:gd name="connsiteY751" fmla="*/ 88797 h 617718"/>
                <a:gd name="connsiteX752" fmla="*/ 843214 w 1103885"/>
                <a:gd name="connsiteY752" fmla="*/ 87081 h 617718"/>
                <a:gd name="connsiteX753" fmla="*/ 842642 w 1103885"/>
                <a:gd name="connsiteY753" fmla="*/ 82505 h 617718"/>
                <a:gd name="connsiteX754" fmla="*/ 839210 w 1103885"/>
                <a:gd name="connsiteY754" fmla="*/ 64774 h 617718"/>
                <a:gd name="connsiteX755" fmla="*/ 838638 w 1103885"/>
                <a:gd name="connsiteY755" fmla="*/ 64202 h 617718"/>
                <a:gd name="connsiteX756" fmla="*/ 837494 w 1103885"/>
                <a:gd name="connsiteY756" fmla="*/ 62487 h 617718"/>
                <a:gd name="connsiteX757" fmla="*/ 836922 w 1103885"/>
                <a:gd name="connsiteY757" fmla="*/ 61343 h 617718"/>
                <a:gd name="connsiteX758" fmla="*/ 833491 w 1103885"/>
                <a:gd name="connsiteY758" fmla="*/ 58483 h 617718"/>
                <a:gd name="connsiteX759" fmla="*/ 833491 w 1103885"/>
                <a:gd name="connsiteY759" fmla="*/ 58483 h 617718"/>
                <a:gd name="connsiteX760" fmla="*/ 833491 w 1103885"/>
                <a:gd name="connsiteY760" fmla="*/ 58483 h 617718"/>
                <a:gd name="connsiteX761" fmla="*/ 831774 w 1103885"/>
                <a:gd name="connsiteY761" fmla="*/ 56767 h 617718"/>
                <a:gd name="connsiteX762" fmla="*/ 825483 w 1103885"/>
                <a:gd name="connsiteY762" fmla="*/ 53907 h 617718"/>
                <a:gd name="connsiteX763" fmla="*/ 824911 w 1103885"/>
                <a:gd name="connsiteY763" fmla="*/ 53335 h 617718"/>
                <a:gd name="connsiteX764" fmla="*/ 822623 w 1103885"/>
                <a:gd name="connsiteY764" fmla="*/ 51619 h 617718"/>
                <a:gd name="connsiteX765" fmla="*/ 820907 w 1103885"/>
                <a:gd name="connsiteY765" fmla="*/ 50475 h 617718"/>
                <a:gd name="connsiteX766" fmla="*/ 816332 w 1103885"/>
                <a:gd name="connsiteY766" fmla="*/ 50475 h 617718"/>
                <a:gd name="connsiteX767" fmla="*/ 811184 w 1103885"/>
                <a:gd name="connsiteY767" fmla="*/ 49903 h 617718"/>
                <a:gd name="connsiteX768" fmla="*/ 809468 w 1103885"/>
                <a:gd name="connsiteY768" fmla="*/ 49903 h 617718"/>
                <a:gd name="connsiteX769" fmla="*/ 807180 w 1103885"/>
                <a:gd name="connsiteY769" fmla="*/ 49331 h 617718"/>
                <a:gd name="connsiteX770" fmla="*/ 806036 w 1103885"/>
                <a:gd name="connsiteY770" fmla="*/ 47044 h 617718"/>
                <a:gd name="connsiteX771" fmla="*/ 804892 w 1103885"/>
                <a:gd name="connsiteY771" fmla="*/ 44184 h 617718"/>
                <a:gd name="connsiteX772" fmla="*/ 803748 w 1103885"/>
                <a:gd name="connsiteY772" fmla="*/ 41896 h 617718"/>
                <a:gd name="connsiteX773" fmla="*/ 800316 w 1103885"/>
                <a:gd name="connsiteY773" fmla="*/ 39608 h 617718"/>
                <a:gd name="connsiteX774" fmla="*/ 796313 w 1103885"/>
                <a:gd name="connsiteY774" fmla="*/ 38464 h 617718"/>
                <a:gd name="connsiteX775" fmla="*/ 791737 w 1103885"/>
                <a:gd name="connsiteY775" fmla="*/ 37892 h 617718"/>
                <a:gd name="connsiteX776" fmla="*/ 779726 w 1103885"/>
                <a:gd name="connsiteY776" fmla="*/ 39036 h 617718"/>
                <a:gd name="connsiteX777" fmla="*/ 776294 w 1103885"/>
                <a:gd name="connsiteY777" fmla="*/ 37892 h 617718"/>
                <a:gd name="connsiteX778" fmla="*/ 770575 w 1103885"/>
                <a:gd name="connsiteY778" fmla="*/ 33888 h 617718"/>
                <a:gd name="connsiteX779" fmla="*/ 768287 w 1103885"/>
                <a:gd name="connsiteY779" fmla="*/ 32744 h 617718"/>
                <a:gd name="connsiteX780" fmla="*/ 765999 w 1103885"/>
                <a:gd name="connsiteY780" fmla="*/ 31029 h 617718"/>
                <a:gd name="connsiteX781" fmla="*/ 764855 w 1103885"/>
                <a:gd name="connsiteY781" fmla="*/ 28741 h 617718"/>
                <a:gd name="connsiteX782" fmla="*/ 765427 w 1103885"/>
                <a:gd name="connsiteY782" fmla="*/ 25881 h 617718"/>
                <a:gd name="connsiteX783" fmla="*/ 768859 w 1103885"/>
                <a:gd name="connsiteY783" fmla="*/ 21305 h 617718"/>
                <a:gd name="connsiteX784" fmla="*/ 770003 w 1103885"/>
                <a:gd name="connsiteY784" fmla="*/ 18445 h 617718"/>
                <a:gd name="connsiteX785" fmla="*/ 770003 w 1103885"/>
                <a:gd name="connsiteY785" fmla="*/ 15014 h 617718"/>
                <a:gd name="connsiteX786" fmla="*/ 767715 w 1103885"/>
                <a:gd name="connsiteY786" fmla="*/ 12726 h 617718"/>
                <a:gd name="connsiteX787" fmla="*/ 764855 w 1103885"/>
                <a:gd name="connsiteY787" fmla="*/ 12154 h 617718"/>
                <a:gd name="connsiteX788" fmla="*/ 761424 w 1103885"/>
                <a:gd name="connsiteY788" fmla="*/ 12154 h 617718"/>
                <a:gd name="connsiteX789" fmla="*/ 758564 w 1103885"/>
                <a:gd name="connsiteY789" fmla="*/ 11010 h 617718"/>
                <a:gd name="connsiteX790" fmla="*/ 755131 w 1103885"/>
                <a:gd name="connsiteY790" fmla="*/ 7006 h 617718"/>
                <a:gd name="connsiteX791" fmla="*/ 753416 w 1103885"/>
                <a:gd name="connsiteY791" fmla="*/ 5862 h 617718"/>
                <a:gd name="connsiteX792" fmla="*/ 747124 w 1103885"/>
                <a:gd name="connsiteY792" fmla="*/ 5862 h 617718"/>
                <a:gd name="connsiteX793" fmla="*/ 740832 w 1103885"/>
                <a:gd name="connsiteY793" fmla="*/ 4718 h 617718"/>
                <a:gd name="connsiteX794" fmla="*/ 737973 w 1103885"/>
                <a:gd name="connsiteY794" fmla="*/ 4718 h 617718"/>
                <a:gd name="connsiteX795" fmla="*/ 731109 w 1103885"/>
                <a:gd name="connsiteY795" fmla="*/ 5862 h 617718"/>
                <a:gd name="connsiteX796" fmla="*/ 728249 w 1103885"/>
                <a:gd name="connsiteY796" fmla="*/ 5290 h 617718"/>
                <a:gd name="connsiteX797" fmla="*/ 728249 w 1103885"/>
                <a:gd name="connsiteY797" fmla="*/ 5862 h 617718"/>
                <a:gd name="connsiteX798" fmla="*/ 727678 w 1103885"/>
                <a:gd name="connsiteY798" fmla="*/ 8150 h 617718"/>
                <a:gd name="connsiteX799" fmla="*/ 726533 w 1103885"/>
                <a:gd name="connsiteY799" fmla="*/ 15586 h 617718"/>
                <a:gd name="connsiteX800" fmla="*/ 725390 w 1103885"/>
                <a:gd name="connsiteY800" fmla="*/ 21305 h 617718"/>
                <a:gd name="connsiteX801" fmla="*/ 723674 w 1103885"/>
                <a:gd name="connsiteY801" fmla="*/ 29885 h 617718"/>
                <a:gd name="connsiteX802" fmla="*/ 722530 w 1103885"/>
                <a:gd name="connsiteY802" fmla="*/ 35604 h 617718"/>
                <a:gd name="connsiteX803" fmla="*/ 721958 w 1103885"/>
                <a:gd name="connsiteY803" fmla="*/ 37892 h 617718"/>
                <a:gd name="connsiteX804" fmla="*/ 721386 w 1103885"/>
                <a:gd name="connsiteY804" fmla="*/ 40180 h 617718"/>
                <a:gd name="connsiteX805" fmla="*/ 720242 w 1103885"/>
                <a:gd name="connsiteY805" fmla="*/ 39608 h 617718"/>
                <a:gd name="connsiteX806" fmla="*/ 718526 w 1103885"/>
                <a:gd name="connsiteY806" fmla="*/ 39036 h 617718"/>
                <a:gd name="connsiteX807" fmla="*/ 709947 w 1103885"/>
                <a:gd name="connsiteY807" fmla="*/ 34460 h 617718"/>
                <a:gd name="connsiteX808" fmla="*/ 701368 w 1103885"/>
                <a:gd name="connsiteY808" fmla="*/ 29885 h 617718"/>
                <a:gd name="connsiteX809" fmla="*/ 692788 w 1103885"/>
                <a:gd name="connsiteY809" fmla="*/ 25309 h 617718"/>
                <a:gd name="connsiteX810" fmla="*/ 684209 w 1103885"/>
                <a:gd name="connsiteY810" fmla="*/ 20733 h 617718"/>
                <a:gd name="connsiteX811" fmla="*/ 675629 w 1103885"/>
                <a:gd name="connsiteY811" fmla="*/ 16158 h 617718"/>
                <a:gd name="connsiteX812" fmla="*/ 667050 w 1103885"/>
                <a:gd name="connsiteY812" fmla="*/ 11582 h 617718"/>
                <a:gd name="connsiteX813" fmla="*/ 658470 w 1103885"/>
                <a:gd name="connsiteY813" fmla="*/ 7006 h 617718"/>
                <a:gd name="connsiteX814" fmla="*/ 649891 w 1103885"/>
                <a:gd name="connsiteY814" fmla="*/ 2431 h 617718"/>
                <a:gd name="connsiteX815" fmla="*/ 647603 w 1103885"/>
                <a:gd name="connsiteY815" fmla="*/ 1287 h 617718"/>
                <a:gd name="connsiteX816" fmla="*/ 645887 w 1103885"/>
                <a:gd name="connsiteY816" fmla="*/ 2431 h 617718"/>
                <a:gd name="connsiteX817" fmla="*/ 644743 w 1103885"/>
                <a:gd name="connsiteY817" fmla="*/ 5862 h 617718"/>
                <a:gd name="connsiteX818" fmla="*/ 644171 w 1103885"/>
                <a:gd name="connsiteY818" fmla="*/ 7578 h 617718"/>
                <a:gd name="connsiteX819" fmla="*/ 644171 w 1103885"/>
                <a:gd name="connsiteY819" fmla="*/ 8722 h 617718"/>
                <a:gd name="connsiteX820" fmla="*/ 644743 w 1103885"/>
                <a:gd name="connsiteY820" fmla="*/ 10438 h 617718"/>
                <a:gd name="connsiteX821" fmla="*/ 646459 w 1103885"/>
                <a:gd name="connsiteY821" fmla="*/ 15586 h 617718"/>
                <a:gd name="connsiteX822" fmla="*/ 647031 w 1103885"/>
                <a:gd name="connsiteY822" fmla="*/ 17302 h 617718"/>
                <a:gd name="connsiteX823" fmla="*/ 647031 w 1103885"/>
                <a:gd name="connsiteY823" fmla="*/ 19589 h 617718"/>
                <a:gd name="connsiteX824" fmla="*/ 647031 w 1103885"/>
                <a:gd name="connsiteY824" fmla="*/ 20733 h 617718"/>
                <a:gd name="connsiteX825" fmla="*/ 647031 w 1103885"/>
                <a:gd name="connsiteY825" fmla="*/ 22449 h 617718"/>
                <a:gd name="connsiteX826" fmla="*/ 645887 w 1103885"/>
                <a:gd name="connsiteY826" fmla="*/ 25881 h 617718"/>
                <a:gd name="connsiteX827" fmla="*/ 643027 w 1103885"/>
                <a:gd name="connsiteY827" fmla="*/ 32744 h 617718"/>
                <a:gd name="connsiteX828" fmla="*/ 643027 w 1103885"/>
                <a:gd name="connsiteY828" fmla="*/ 33316 h 617718"/>
                <a:gd name="connsiteX829" fmla="*/ 643027 w 1103885"/>
                <a:gd name="connsiteY829" fmla="*/ 34460 h 617718"/>
                <a:gd name="connsiteX830" fmla="*/ 643027 w 1103885"/>
                <a:gd name="connsiteY830" fmla="*/ 35032 h 617718"/>
                <a:gd name="connsiteX831" fmla="*/ 643027 w 1103885"/>
                <a:gd name="connsiteY831" fmla="*/ 35604 h 617718"/>
                <a:gd name="connsiteX832" fmla="*/ 643027 w 1103885"/>
                <a:gd name="connsiteY832" fmla="*/ 36176 h 617718"/>
                <a:gd name="connsiteX833" fmla="*/ 643027 w 1103885"/>
                <a:gd name="connsiteY833" fmla="*/ 36748 h 617718"/>
                <a:gd name="connsiteX834" fmla="*/ 643599 w 1103885"/>
                <a:gd name="connsiteY834" fmla="*/ 38464 h 617718"/>
                <a:gd name="connsiteX835" fmla="*/ 643599 w 1103885"/>
                <a:gd name="connsiteY835" fmla="*/ 39608 h 617718"/>
                <a:gd name="connsiteX836" fmla="*/ 643599 w 1103885"/>
                <a:gd name="connsiteY836" fmla="*/ 40752 h 617718"/>
                <a:gd name="connsiteX837" fmla="*/ 643027 w 1103885"/>
                <a:gd name="connsiteY837" fmla="*/ 43612 h 617718"/>
                <a:gd name="connsiteX838" fmla="*/ 643027 w 1103885"/>
                <a:gd name="connsiteY838" fmla="*/ 44756 h 617718"/>
                <a:gd name="connsiteX839" fmla="*/ 643027 w 1103885"/>
                <a:gd name="connsiteY839" fmla="*/ 45900 h 617718"/>
                <a:gd name="connsiteX840" fmla="*/ 643027 w 1103885"/>
                <a:gd name="connsiteY840" fmla="*/ 47044 h 617718"/>
                <a:gd name="connsiteX841" fmla="*/ 643027 w 1103885"/>
                <a:gd name="connsiteY841" fmla="*/ 47616 h 617718"/>
                <a:gd name="connsiteX842" fmla="*/ 644171 w 1103885"/>
                <a:gd name="connsiteY842" fmla="*/ 49903 h 617718"/>
                <a:gd name="connsiteX843" fmla="*/ 644171 w 1103885"/>
                <a:gd name="connsiteY843" fmla="*/ 50475 h 617718"/>
                <a:gd name="connsiteX844" fmla="*/ 644171 w 1103885"/>
                <a:gd name="connsiteY844" fmla="*/ 51619 h 617718"/>
                <a:gd name="connsiteX845" fmla="*/ 644171 w 1103885"/>
                <a:gd name="connsiteY845" fmla="*/ 52191 h 617718"/>
                <a:gd name="connsiteX846" fmla="*/ 643599 w 1103885"/>
                <a:gd name="connsiteY846" fmla="*/ 53335 h 617718"/>
                <a:gd name="connsiteX847" fmla="*/ 640167 w 1103885"/>
                <a:gd name="connsiteY847" fmla="*/ 59627 h 617718"/>
                <a:gd name="connsiteX848" fmla="*/ 635592 w 1103885"/>
                <a:gd name="connsiteY848" fmla="*/ 64774 h 617718"/>
                <a:gd name="connsiteX849" fmla="*/ 631588 w 1103885"/>
                <a:gd name="connsiteY849" fmla="*/ 72210 h 617718"/>
                <a:gd name="connsiteX850" fmla="*/ 629872 w 1103885"/>
                <a:gd name="connsiteY850" fmla="*/ 76214 h 617718"/>
                <a:gd name="connsiteX851" fmla="*/ 629872 w 1103885"/>
                <a:gd name="connsiteY851" fmla="*/ 76786 h 617718"/>
                <a:gd name="connsiteX852" fmla="*/ 629872 w 1103885"/>
                <a:gd name="connsiteY852" fmla="*/ 77358 h 617718"/>
                <a:gd name="connsiteX853" fmla="*/ 629872 w 1103885"/>
                <a:gd name="connsiteY853" fmla="*/ 77929 h 617718"/>
                <a:gd name="connsiteX854" fmla="*/ 629872 w 1103885"/>
                <a:gd name="connsiteY854" fmla="*/ 78501 h 617718"/>
                <a:gd name="connsiteX855" fmla="*/ 629872 w 1103885"/>
                <a:gd name="connsiteY855" fmla="*/ 79073 h 617718"/>
                <a:gd name="connsiteX856" fmla="*/ 629300 w 1103885"/>
                <a:gd name="connsiteY856" fmla="*/ 80789 h 617718"/>
                <a:gd name="connsiteX857" fmla="*/ 626440 w 1103885"/>
                <a:gd name="connsiteY857" fmla="*/ 85937 h 617718"/>
                <a:gd name="connsiteX858" fmla="*/ 625868 w 1103885"/>
                <a:gd name="connsiteY858" fmla="*/ 87081 h 617718"/>
                <a:gd name="connsiteX859" fmla="*/ 624725 w 1103885"/>
                <a:gd name="connsiteY859" fmla="*/ 88225 h 617718"/>
                <a:gd name="connsiteX860" fmla="*/ 623008 w 1103885"/>
                <a:gd name="connsiteY860" fmla="*/ 89369 h 617718"/>
                <a:gd name="connsiteX861" fmla="*/ 621865 w 1103885"/>
                <a:gd name="connsiteY861" fmla="*/ 89941 h 617718"/>
                <a:gd name="connsiteX862" fmla="*/ 620720 w 1103885"/>
                <a:gd name="connsiteY862" fmla="*/ 90513 h 617718"/>
                <a:gd name="connsiteX863" fmla="*/ 620149 w 1103885"/>
                <a:gd name="connsiteY863" fmla="*/ 91085 h 617718"/>
                <a:gd name="connsiteX864" fmla="*/ 619577 w 1103885"/>
                <a:gd name="connsiteY864" fmla="*/ 92800 h 617718"/>
                <a:gd name="connsiteX865" fmla="*/ 619005 w 1103885"/>
                <a:gd name="connsiteY865" fmla="*/ 96232 h 617718"/>
                <a:gd name="connsiteX866" fmla="*/ 618433 w 1103885"/>
                <a:gd name="connsiteY866" fmla="*/ 97948 h 617718"/>
                <a:gd name="connsiteX867" fmla="*/ 617861 w 1103885"/>
                <a:gd name="connsiteY867" fmla="*/ 99092 h 617718"/>
                <a:gd name="connsiteX868" fmla="*/ 616717 w 1103885"/>
                <a:gd name="connsiteY868" fmla="*/ 100236 h 617718"/>
                <a:gd name="connsiteX869" fmla="*/ 613857 w 1103885"/>
                <a:gd name="connsiteY869" fmla="*/ 101952 h 617718"/>
                <a:gd name="connsiteX870" fmla="*/ 612714 w 1103885"/>
                <a:gd name="connsiteY870" fmla="*/ 102524 h 617718"/>
                <a:gd name="connsiteX871" fmla="*/ 612141 w 1103885"/>
                <a:gd name="connsiteY871" fmla="*/ 102524 h 617718"/>
                <a:gd name="connsiteX872" fmla="*/ 611569 w 1103885"/>
                <a:gd name="connsiteY872" fmla="*/ 102524 h 617718"/>
                <a:gd name="connsiteX873" fmla="*/ 610997 w 1103885"/>
                <a:gd name="connsiteY873" fmla="*/ 102524 h 617718"/>
                <a:gd name="connsiteX874" fmla="*/ 610426 w 1103885"/>
                <a:gd name="connsiteY874" fmla="*/ 101952 h 617718"/>
                <a:gd name="connsiteX875" fmla="*/ 609854 w 1103885"/>
                <a:gd name="connsiteY875" fmla="*/ 101380 h 617718"/>
                <a:gd name="connsiteX876" fmla="*/ 609281 w 1103885"/>
                <a:gd name="connsiteY876" fmla="*/ 100808 h 617718"/>
                <a:gd name="connsiteX877" fmla="*/ 608709 w 1103885"/>
                <a:gd name="connsiteY877" fmla="*/ 100808 h 617718"/>
                <a:gd name="connsiteX878" fmla="*/ 608138 w 1103885"/>
                <a:gd name="connsiteY878" fmla="*/ 100808 h 617718"/>
                <a:gd name="connsiteX879" fmla="*/ 607566 w 1103885"/>
                <a:gd name="connsiteY879" fmla="*/ 101380 h 617718"/>
                <a:gd name="connsiteX880" fmla="*/ 605278 w 1103885"/>
                <a:gd name="connsiteY880" fmla="*/ 106527 h 617718"/>
                <a:gd name="connsiteX881" fmla="*/ 602418 w 1103885"/>
                <a:gd name="connsiteY881" fmla="*/ 113391 h 617718"/>
                <a:gd name="connsiteX882" fmla="*/ 598986 w 1103885"/>
                <a:gd name="connsiteY882" fmla="*/ 121398 h 617718"/>
                <a:gd name="connsiteX883" fmla="*/ 596127 w 1103885"/>
                <a:gd name="connsiteY883" fmla="*/ 127690 h 617718"/>
                <a:gd name="connsiteX884" fmla="*/ 595555 w 1103885"/>
                <a:gd name="connsiteY884" fmla="*/ 128834 h 617718"/>
                <a:gd name="connsiteX885" fmla="*/ 594982 w 1103885"/>
                <a:gd name="connsiteY885" fmla="*/ 129406 h 617718"/>
                <a:gd name="connsiteX886" fmla="*/ 593839 w 1103885"/>
                <a:gd name="connsiteY886" fmla="*/ 129406 h 617718"/>
                <a:gd name="connsiteX887" fmla="*/ 588691 w 1103885"/>
                <a:gd name="connsiteY887" fmla="*/ 127118 h 617718"/>
                <a:gd name="connsiteX888" fmla="*/ 581827 w 1103885"/>
                <a:gd name="connsiteY888" fmla="*/ 124258 h 617718"/>
                <a:gd name="connsiteX889" fmla="*/ 577252 w 1103885"/>
                <a:gd name="connsiteY889" fmla="*/ 122542 h 617718"/>
                <a:gd name="connsiteX890" fmla="*/ 576680 w 1103885"/>
                <a:gd name="connsiteY890" fmla="*/ 122542 h 617718"/>
                <a:gd name="connsiteX891" fmla="*/ 576108 w 1103885"/>
                <a:gd name="connsiteY891" fmla="*/ 123114 h 617718"/>
                <a:gd name="connsiteX892" fmla="*/ 572104 w 1103885"/>
                <a:gd name="connsiteY892" fmla="*/ 131694 h 617718"/>
                <a:gd name="connsiteX893" fmla="*/ 571532 w 1103885"/>
                <a:gd name="connsiteY893" fmla="*/ 133410 h 617718"/>
                <a:gd name="connsiteX894" fmla="*/ 571532 w 1103885"/>
                <a:gd name="connsiteY894" fmla="*/ 135126 h 617718"/>
                <a:gd name="connsiteX895" fmla="*/ 571532 w 1103885"/>
                <a:gd name="connsiteY895" fmla="*/ 136270 h 617718"/>
                <a:gd name="connsiteX896" fmla="*/ 571532 w 1103885"/>
                <a:gd name="connsiteY896" fmla="*/ 137414 h 617718"/>
                <a:gd name="connsiteX897" fmla="*/ 570960 w 1103885"/>
                <a:gd name="connsiteY897" fmla="*/ 138557 h 617718"/>
                <a:gd name="connsiteX898" fmla="*/ 569244 w 1103885"/>
                <a:gd name="connsiteY898" fmla="*/ 142561 h 617718"/>
                <a:gd name="connsiteX899" fmla="*/ 568672 w 1103885"/>
                <a:gd name="connsiteY899" fmla="*/ 144277 h 617718"/>
                <a:gd name="connsiteX900" fmla="*/ 568672 w 1103885"/>
                <a:gd name="connsiteY900" fmla="*/ 145421 h 617718"/>
                <a:gd name="connsiteX901" fmla="*/ 569244 w 1103885"/>
                <a:gd name="connsiteY901" fmla="*/ 155144 h 617718"/>
                <a:gd name="connsiteX902" fmla="*/ 569244 w 1103885"/>
                <a:gd name="connsiteY902" fmla="*/ 155716 h 617718"/>
                <a:gd name="connsiteX903" fmla="*/ 568672 w 1103885"/>
                <a:gd name="connsiteY903" fmla="*/ 156288 h 617718"/>
                <a:gd name="connsiteX904" fmla="*/ 567528 w 1103885"/>
                <a:gd name="connsiteY904" fmla="*/ 157432 h 617718"/>
                <a:gd name="connsiteX905" fmla="*/ 565812 w 1103885"/>
                <a:gd name="connsiteY905" fmla="*/ 159148 h 617718"/>
                <a:gd name="connsiteX906" fmla="*/ 564669 w 1103885"/>
                <a:gd name="connsiteY906" fmla="*/ 160292 h 617718"/>
                <a:gd name="connsiteX907" fmla="*/ 563524 w 1103885"/>
                <a:gd name="connsiteY907" fmla="*/ 162008 h 617718"/>
                <a:gd name="connsiteX908" fmla="*/ 562952 w 1103885"/>
                <a:gd name="connsiteY908" fmla="*/ 164296 h 617718"/>
                <a:gd name="connsiteX909" fmla="*/ 562381 w 1103885"/>
                <a:gd name="connsiteY909" fmla="*/ 165440 h 617718"/>
                <a:gd name="connsiteX910" fmla="*/ 562381 w 1103885"/>
                <a:gd name="connsiteY910" fmla="*/ 166583 h 617718"/>
                <a:gd name="connsiteX911" fmla="*/ 562381 w 1103885"/>
                <a:gd name="connsiteY911" fmla="*/ 172303 h 617718"/>
                <a:gd name="connsiteX912" fmla="*/ 562381 w 1103885"/>
                <a:gd name="connsiteY912" fmla="*/ 172875 h 617718"/>
                <a:gd name="connsiteX913" fmla="*/ 562381 w 1103885"/>
                <a:gd name="connsiteY913" fmla="*/ 172875 h 617718"/>
                <a:gd name="connsiteX914" fmla="*/ 562381 w 1103885"/>
                <a:gd name="connsiteY914" fmla="*/ 173447 h 617718"/>
                <a:gd name="connsiteX915" fmla="*/ 562381 w 1103885"/>
                <a:gd name="connsiteY915" fmla="*/ 174019 h 617718"/>
                <a:gd name="connsiteX916" fmla="*/ 561237 w 1103885"/>
                <a:gd name="connsiteY916" fmla="*/ 180311 h 617718"/>
                <a:gd name="connsiteX917" fmla="*/ 560665 w 1103885"/>
                <a:gd name="connsiteY917" fmla="*/ 182026 h 617718"/>
                <a:gd name="connsiteX918" fmla="*/ 560093 w 1103885"/>
                <a:gd name="connsiteY918" fmla="*/ 183742 h 617718"/>
                <a:gd name="connsiteX919" fmla="*/ 558377 w 1103885"/>
                <a:gd name="connsiteY919" fmla="*/ 187746 h 617718"/>
                <a:gd name="connsiteX920" fmla="*/ 556089 w 1103885"/>
                <a:gd name="connsiteY920" fmla="*/ 192894 h 617718"/>
                <a:gd name="connsiteX921" fmla="*/ 552658 w 1103885"/>
                <a:gd name="connsiteY921" fmla="*/ 200329 h 617718"/>
                <a:gd name="connsiteX922" fmla="*/ 552085 w 1103885"/>
                <a:gd name="connsiteY922" fmla="*/ 200901 h 617718"/>
                <a:gd name="connsiteX923" fmla="*/ 551513 w 1103885"/>
                <a:gd name="connsiteY923" fmla="*/ 201473 h 617718"/>
                <a:gd name="connsiteX924" fmla="*/ 550370 w 1103885"/>
                <a:gd name="connsiteY924" fmla="*/ 201473 h 617718"/>
                <a:gd name="connsiteX925" fmla="*/ 541218 w 1103885"/>
                <a:gd name="connsiteY925" fmla="*/ 200329 h 617718"/>
                <a:gd name="connsiteX926" fmla="*/ 533783 w 1103885"/>
                <a:gd name="connsiteY926" fmla="*/ 199185 h 617718"/>
                <a:gd name="connsiteX927" fmla="*/ 526919 w 1103885"/>
                <a:gd name="connsiteY927" fmla="*/ 198041 h 617718"/>
                <a:gd name="connsiteX928" fmla="*/ 520055 w 1103885"/>
                <a:gd name="connsiteY928" fmla="*/ 196897 h 617718"/>
                <a:gd name="connsiteX929" fmla="*/ 519484 w 1103885"/>
                <a:gd name="connsiteY929" fmla="*/ 196897 h 617718"/>
                <a:gd name="connsiteX930" fmla="*/ 519484 w 1103885"/>
                <a:gd name="connsiteY930" fmla="*/ 196897 h 617718"/>
                <a:gd name="connsiteX931" fmla="*/ 519484 w 1103885"/>
                <a:gd name="connsiteY931" fmla="*/ 196325 h 617718"/>
                <a:gd name="connsiteX932" fmla="*/ 519484 w 1103885"/>
                <a:gd name="connsiteY932" fmla="*/ 195181 h 617718"/>
                <a:gd name="connsiteX933" fmla="*/ 519484 w 1103885"/>
                <a:gd name="connsiteY933" fmla="*/ 194610 h 617718"/>
                <a:gd name="connsiteX934" fmla="*/ 519484 w 1103885"/>
                <a:gd name="connsiteY934" fmla="*/ 194038 h 617718"/>
                <a:gd name="connsiteX935" fmla="*/ 519484 w 1103885"/>
                <a:gd name="connsiteY935" fmla="*/ 194038 h 617718"/>
                <a:gd name="connsiteX936" fmla="*/ 518912 w 1103885"/>
                <a:gd name="connsiteY936" fmla="*/ 193466 h 617718"/>
                <a:gd name="connsiteX937" fmla="*/ 512048 w 1103885"/>
                <a:gd name="connsiteY937" fmla="*/ 184886 h 617718"/>
                <a:gd name="connsiteX938" fmla="*/ 511476 w 1103885"/>
                <a:gd name="connsiteY938" fmla="*/ 184314 h 617718"/>
                <a:gd name="connsiteX939" fmla="*/ 510904 w 1103885"/>
                <a:gd name="connsiteY939" fmla="*/ 184314 h 617718"/>
                <a:gd name="connsiteX940" fmla="*/ 510332 w 1103885"/>
                <a:gd name="connsiteY940" fmla="*/ 184314 h 617718"/>
                <a:gd name="connsiteX941" fmla="*/ 498321 w 1103885"/>
                <a:gd name="connsiteY941" fmla="*/ 182026 h 617718"/>
                <a:gd name="connsiteX942" fmla="*/ 497177 w 1103885"/>
                <a:gd name="connsiteY942" fmla="*/ 182026 h 617718"/>
                <a:gd name="connsiteX943" fmla="*/ 496605 w 1103885"/>
                <a:gd name="connsiteY943" fmla="*/ 183170 h 617718"/>
                <a:gd name="connsiteX944" fmla="*/ 496033 w 1103885"/>
                <a:gd name="connsiteY944" fmla="*/ 184314 h 617718"/>
                <a:gd name="connsiteX945" fmla="*/ 495461 w 1103885"/>
                <a:gd name="connsiteY945" fmla="*/ 187174 h 617718"/>
                <a:gd name="connsiteX946" fmla="*/ 495461 w 1103885"/>
                <a:gd name="connsiteY946" fmla="*/ 188890 h 617718"/>
                <a:gd name="connsiteX947" fmla="*/ 495461 w 1103885"/>
                <a:gd name="connsiteY947" fmla="*/ 190034 h 617718"/>
                <a:gd name="connsiteX948" fmla="*/ 495461 w 1103885"/>
                <a:gd name="connsiteY948" fmla="*/ 191178 h 617718"/>
                <a:gd name="connsiteX949" fmla="*/ 495461 w 1103885"/>
                <a:gd name="connsiteY949" fmla="*/ 192322 h 617718"/>
                <a:gd name="connsiteX950" fmla="*/ 495461 w 1103885"/>
                <a:gd name="connsiteY950" fmla="*/ 193466 h 617718"/>
                <a:gd name="connsiteX951" fmla="*/ 494889 w 1103885"/>
                <a:gd name="connsiteY951" fmla="*/ 194610 h 617718"/>
                <a:gd name="connsiteX952" fmla="*/ 493173 w 1103885"/>
                <a:gd name="connsiteY952" fmla="*/ 198613 h 617718"/>
                <a:gd name="connsiteX953" fmla="*/ 493173 w 1103885"/>
                <a:gd name="connsiteY953" fmla="*/ 199185 h 617718"/>
                <a:gd name="connsiteX954" fmla="*/ 493173 w 1103885"/>
                <a:gd name="connsiteY954" fmla="*/ 202045 h 617718"/>
                <a:gd name="connsiteX955" fmla="*/ 494317 w 1103885"/>
                <a:gd name="connsiteY955" fmla="*/ 209481 h 617718"/>
                <a:gd name="connsiteX956" fmla="*/ 494317 w 1103885"/>
                <a:gd name="connsiteY956" fmla="*/ 210625 h 617718"/>
                <a:gd name="connsiteX957" fmla="*/ 493745 w 1103885"/>
                <a:gd name="connsiteY957" fmla="*/ 211769 h 617718"/>
                <a:gd name="connsiteX958" fmla="*/ 492029 w 1103885"/>
                <a:gd name="connsiteY958" fmla="*/ 215200 h 617718"/>
                <a:gd name="connsiteX959" fmla="*/ 491457 w 1103885"/>
                <a:gd name="connsiteY959" fmla="*/ 216916 h 617718"/>
                <a:gd name="connsiteX960" fmla="*/ 490885 w 1103885"/>
                <a:gd name="connsiteY960" fmla="*/ 222064 h 617718"/>
                <a:gd name="connsiteX961" fmla="*/ 490314 w 1103885"/>
                <a:gd name="connsiteY961" fmla="*/ 223208 h 617718"/>
                <a:gd name="connsiteX962" fmla="*/ 489169 w 1103885"/>
                <a:gd name="connsiteY962" fmla="*/ 224352 h 617718"/>
                <a:gd name="connsiteX963" fmla="*/ 486882 w 1103885"/>
                <a:gd name="connsiteY963" fmla="*/ 225496 h 617718"/>
                <a:gd name="connsiteX964" fmla="*/ 486309 w 1103885"/>
                <a:gd name="connsiteY964" fmla="*/ 226068 h 617718"/>
                <a:gd name="connsiteX965" fmla="*/ 486309 w 1103885"/>
                <a:gd name="connsiteY965" fmla="*/ 227211 h 617718"/>
                <a:gd name="connsiteX966" fmla="*/ 486309 w 1103885"/>
                <a:gd name="connsiteY966" fmla="*/ 228927 h 617718"/>
                <a:gd name="connsiteX967" fmla="*/ 485738 w 1103885"/>
                <a:gd name="connsiteY967" fmla="*/ 230643 h 617718"/>
                <a:gd name="connsiteX968" fmla="*/ 484594 w 1103885"/>
                <a:gd name="connsiteY968" fmla="*/ 232359 h 617718"/>
                <a:gd name="connsiteX969" fmla="*/ 484022 w 1103885"/>
                <a:gd name="connsiteY969" fmla="*/ 233503 h 617718"/>
                <a:gd name="connsiteX970" fmla="*/ 484022 w 1103885"/>
                <a:gd name="connsiteY970" fmla="*/ 235219 h 617718"/>
                <a:gd name="connsiteX971" fmla="*/ 484594 w 1103885"/>
                <a:gd name="connsiteY971" fmla="*/ 236363 h 617718"/>
                <a:gd name="connsiteX972" fmla="*/ 485166 w 1103885"/>
                <a:gd name="connsiteY972" fmla="*/ 238079 h 617718"/>
                <a:gd name="connsiteX973" fmla="*/ 485738 w 1103885"/>
                <a:gd name="connsiteY973" fmla="*/ 238651 h 617718"/>
                <a:gd name="connsiteX974" fmla="*/ 485738 w 1103885"/>
                <a:gd name="connsiteY974" fmla="*/ 239223 h 617718"/>
                <a:gd name="connsiteX975" fmla="*/ 485738 w 1103885"/>
                <a:gd name="connsiteY975" fmla="*/ 240367 h 617718"/>
                <a:gd name="connsiteX976" fmla="*/ 485166 w 1103885"/>
                <a:gd name="connsiteY976" fmla="*/ 241510 h 617718"/>
                <a:gd name="connsiteX977" fmla="*/ 483450 w 1103885"/>
                <a:gd name="connsiteY977" fmla="*/ 244370 h 617718"/>
                <a:gd name="connsiteX978" fmla="*/ 480590 w 1103885"/>
                <a:gd name="connsiteY978" fmla="*/ 247230 h 617718"/>
                <a:gd name="connsiteX979" fmla="*/ 479446 w 1103885"/>
                <a:gd name="connsiteY979" fmla="*/ 248374 h 617718"/>
                <a:gd name="connsiteX980" fmla="*/ 477158 w 1103885"/>
                <a:gd name="connsiteY980" fmla="*/ 252378 h 617718"/>
                <a:gd name="connsiteX981" fmla="*/ 472010 w 1103885"/>
                <a:gd name="connsiteY981" fmla="*/ 259241 h 617718"/>
                <a:gd name="connsiteX982" fmla="*/ 472010 w 1103885"/>
                <a:gd name="connsiteY982" fmla="*/ 260385 h 617718"/>
                <a:gd name="connsiteX983" fmla="*/ 472010 w 1103885"/>
                <a:gd name="connsiteY983" fmla="*/ 261529 h 617718"/>
                <a:gd name="connsiteX984" fmla="*/ 472010 w 1103885"/>
                <a:gd name="connsiteY984" fmla="*/ 262673 h 617718"/>
                <a:gd name="connsiteX985" fmla="*/ 472583 w 1103885"/>
                <a:gd name="connsiteY985" fmla="*/ 264389 h 617718"/>
                <a:gd name="connsiteX986" fmla="*/ 472583 w 1103885"/>
                <a:gd name="connsiteY986" fmla="*/ 265533 h 617718"/>
                <a:gd name="connsiteX987" fmla="*/ 471439 w 1103885"/>
                <a:gd name="connsiteY987" fmla="*/ 275828 h 617718"/>
                <a:gd name="connsiteX988" fmla="*/ 469151 w 1103885"/>
                <a:gd name="connsiteY988" fmla="*/ 282692 h 617718"/>
                <a:gd name="connsiteX989" fmla="*/ 466291 w 1103885"/>
                <a:gd name="connsiteY989" fmla="*/ 292415 h 617718"/>
                <a:gd name="connsiteX990" fmla="*/ 462859 w 1103885"/>
                <a:gd name="connsiteY990" fmla="*/ 298135 h 617718"/>
                <a:gd name="connsiteX991" fmla="*/ 457140 w 1103885"/>
                <a:gd name="connsiteY991" fmla="*/ 307858 h 617718"/>
                <a:gd name="connsiteX992" fmla="*/ 452564 w 1103885"/>
                <a:gd name="connsiteY992" fmla="*/ 315293 h 617718"/>
                <a:gd name="connsiteX993" fmla="*/ 448560 w 1103885"/>
                <a:gd name="connsiteY993" fmla="*/ 321585 h 617718"/>
                <a:gd name="connsiteX994" fmla="*/ 443985 w 1103885"/>
                <a:gd name="connsiteY994" fmla="*/ 329021 h 617718"/>
                <a:gd name="connsiteX995" fmla="*/ 443985 w 1103885"/>
                <a:gd name="connsiteY995" fmla="*/ 329592 h 617718"/>
                <a:gd name="connsiteX996" fmla="*/ 443412 w 1103885"/>
                <a:gd name="connsiteY996" fmla="*/ 333596 h 617718"/>
                <a:gd name="connsiteX997" fmla="*/ 443412 w 1103885"/>
                <a:gd name="connsiteY997" fmla="*/ 334740 h 617718"/>
                <a:gd name="connsiteX998" fmla="*/ 440553 w 1103885"/>
                <a:gd name="connsiteY998" fmla="*/ 342748 h 617718"/>
                <a:gd name="connsiteX999" fmla="*/ 437121 w 1103885"/>
                <a:gd name="connsiteY999" fmla="*/ 353043 h 617718"/>
                <a:gd name="connsiteX1000" fmla="*/ 437121 w 1103885"/>
                <a:gd name="connsiteY1000" fmla="*/ 354759 h 617718"/>
                <a:gd name="connsiteX1001" fmla="*/ 437121 w 1103885"/>
                <a:gd name="connsiteY1001" fmla="*/ 355331 h 617718"/>
                <a:gd name="connsiteX1002" fmla="*/ 437121 w 1103885"/>
                <a:gd name="connsiteY1002" fmla="*/ 355903 h 617718"/>
                <a:gd name="connsiteX1003" fmla="*/ 437121 w 1103885"/>
                <a:gd name="connsiteY1003" fmla="*/ 355903 h 617718"/>
                <a:gd name="connsiteX1004" fmla="*/ 439409 w 1103885"/>
                <a:gd name="connsiteY1004" fmla="*/ 357047 h 617718"/>
                <a:gd name="connsiteX1005" fmla="*/ 441125 w 1103885"/>
                <a:gd name="connsiteY1005" fmla="*/ 357619 h 617718"/>
                <a:gd name="connsiteX1006" fmla="*/ 445700 w 1103885"/>
                <a:gd name="connsiteY1006" fmla="*/ 358762 h 617718"/>
                <a:gd name="connsiteX1007" fmla="*/ 446272 w 1103885"/>
                <a:gd name="connsiteY1007" fmla="*/ 359334 h 617718"/>
                <a:gd name="connsiteX1008" fmla="*/ 446845 w 1103885"/>
                <a:gd name="connsiteY1008" fmla="*/ 360478 h 617718"/>
                <a:gd name="connsiteX1009" fmla="*/ 447417 w 1103885"/>
                <a:gd name="connsiteY1009" fmla="*/ 362194 h 617718"/>
                <a:gd name="connsiteX1010" fmla="*/ 447417 w 1103885"/>
                <a:gd name="connsiteY1010" fmla="*/ 363338 h 617718"/>
                <a:gd name="connsiteX1011" fmla="*/ 447417 w 1103885"/>
                <a:gd name="connsiteY1011" fmla="*/ 364482 h 617718"/>
                <a:gd name="connsiteX1012" fmla="*/ 446272 w 1103885"/>
                <a:gd name="connsiteY1012" fmla="*/ 365626 h 617718"/>
                <a:gd name="connsiteX1013" fmla="*/ 443985 w 1103885"/>
                <a:gd name="connsiteY1013" fmla="*/ 367914 h 617718"/>
                <a:gd name="connsiteX1014" fmla="*/ 441697 w 1103885"/>
                <a:gd name="connsiteY1014" fmla="*/ 369630 h 617718"/>
                <a:gd name="connsiteX1015" fmla="*/ 441125 w 1103885"/>
                <a:gd name="connsiteY1015" fmla="*/ 370202 h 617718"/>
                <a:gd name="connsiteX1016" fmla="*/ 439981 w 1103885"/>
                <a:gd name="connsiteY1016" fmla="*/ 371346 h 617718"/>
                <a:gd name="connsiteX1017" fmla="*/ 438837 w 1103885"/>
                <a:gd name="connsiteY1017" fmla="*/ 373062 h 617718"/>
                <a:gd name="connsiteX1018" fmla="*/ 438265 w 1103885"/>
                <a:gd name="connsiteY1018" fmla="*/ 374206 h 617718"/>
                <a:gd name="connsiteX1019" fmla="*/ 438265 w 1103885"/>
                <a:gd name="connsiteY1019" fmla="*/ 375349 h 617718"/>
                <a:gd name="connsiteX1020" fmla="*/ 438265 w 1103885"/>
                <a:gd name="connsiteY1020" fmla="*/ 375921 h 617718"/>
                <a:gd name="connsiteX1021" fmla="*/ 438265 w 1103885"/>
                <a:gd name="connsiteY1021" fmla="*/ 376493 h 617718"/>
                <a:gd name="connsiteX1022" fmla="*/ 438837 w 1103885"/>
                <a:gd name="connsiteY1022" fmla="*/ 377065 h 617718"/>
                <a:gd name="connsiteX1023" fmla="*/ 439409 w 1103885"/>
                <a:gd name="connsiteY1023" fmla="*/ 377637 h 617718"/>
                <a:gd name="connsiteX1024" fmla="*/ 441125 w 1103885"/>
                <a:gd name="connsiteY1024" fmla="*/ 378209 h 617718"/>
                <a:gd name="connsiteX1025" fmla="*/ 441697 w 1103885"/>
                <a:gd name="connsiteY1025" fmla="*/ 378781 h 617718"/>
                <a:gd name="connsiteX1026" fmla="*/ 441697 w 1103885"/>
                <a:gd name="connsiteY1026" fmla="*/ 380497 h 617718"/>
                <a:gd name="connsiteX1027" fmla="*/ 441697 w 1103885"/>
                <a:gd name="connsiteY1027" fmla="*/ 381641 h 617718"/>
                <a:gd name="connsiteX1028" fmla="*/ 441125 w 1103885"/>
                <a:gd name="connsiteY1028" fmla="*/ 382785 h 617718"/>
                <a:gd name="connsiteX1029" fmla="*/ 426254 w 1103885"/>
                <a:gd name="connsiteY1029" fmla="*/ 395368 h 617718"/>
                <a:gd name="connsiteX1030" fmla="*/ 422822 w 1103885"/>
                <a:gd name="connsiteY1030" fmla="*/ 399944 h 617718"/>
                <a:gd name="connsiteX1031" fmla="*/ 422250 w 1103885"/>
                <a:gd name="connsiteY1031" fmla="*/ 400516 h 617718"/>
                <a:gd name="connsiteX1032" fmla="*/ 421678 w 1103885"/>
                <a:gd name="connsiteY1032" fmla="*/ 401088 h 617718"/>
                <a:gd name="connsiteX1033" fmla="*/ 421106 w 1103885"/>
                <a:gd name="connsiteY1033" fmla="*/ 401088 h 617718"/>
                <a:gd name="connsiteX1034" fmla="*/ 420534 w 1103885"/>
                <a:gd name="connsiteY1034" fmla="*/ 401088 h 617718"/>
                <a:gd name="connsiteX1035" fmla="*/ 419962 w 1103885"/>
                <a:gd name="connsiteY1035" fmla="*/ 401088 h 617718"/>
                <a:gd name="connsiteX1036" fmla="*/ 419390 w 1103885"/>
                <a:gd name="connsiteY1036" fmla="*/ 400516 h 617718"/>
                <a:gd name="connsiteX1037" fmla="*/ 418818 w 1103885"/>
                <a:gd name="connsiteY1037" fmla="*/ 399944 h 617718"/>
                <a:gd name="connsiteX1038" fmla="*/ 418247 w 1103885"/>
                <a:gd name="connsiteY1038" fmla="*/ 399372 h 617718"/>
                <a:gd name="connsiteX1039" fmla="*/ 418247 w 1103885"/>
                <a:gd name="connsiteY1039" fmla="*/ 398228 h 617718"/>
                <a:gd name="connsiteX1040" fmla="*/ 418247 w 1103885"/>
                <a:gd name="connsiteY1040" fmla="*/ 397084 h 617718"/>
                <a:gd name="connsiteX1041" fmla="*/ 418247 w 1103885"/>
                <a:gd name="connsiteY1041" fmla="*/ 396512 h 617718"/>
                <a:gd name="connsiteX1042" fmla="*/ 418247 w 1103885"/>
                <a:gd name="connsiteY1042" fmla="*/ 395940 h 617718"/>
                <a:gd name="connsiteX1043" fmla="*/ 417674 w 1103885"/>
                <a:gd name="connsiteY1043" fmla="*/ 395368 h 617718"/>
                <a:gd name="connsiteX1044" fmla="*/ 416530 w 1103885"/>
                <a:gd name="connsiteY1044" fmla="*/ 395368 h 617718"/>
                <a:gd name="connsiteX1045" fmla="*/ 415387 w 1103885"/>
                <a:gd name="connsiteY1045" fmla="*/ 395368 h 617718"/>
                <a:gd name="connsiteX1046" fmla="*/ 412527 w 1103885"/>
                <a:gd name="connsiteY1046" fmla="*/ 396512 h 617718"/>
                <a:gd name="connsiteX1047" fmla="*/ 409667 w 1103885"/>
                <a:gd name="connsiteY1047" fmla="*/ 398228 h 617718"/>
                <a:gd name="connsiteX1048" fmla="*/ 404519 w 1103885"/>
                <a:gd name="connsiteY1048" fmla="*/ 401660 h 617718"/>
                <a:gd name="connsiteX1049" fmla="*/ 398228 w 1103885"/>
                <a:gd name="connsiteY1049" fmla="*/ 406235 h 617718"/>
                <a:gd name="connsiteX1050" fmla="*/ 392508 w 1103885"/>
                <a:gd name="connsiteY1050" fmla="*/ 410811 h 617718"/>
                <a:gd name="connsiteX1051" fmla="*/ 386789 w 1103885"/>
                <a:gd name="connsiteY1051" fmla="*/ 415387 h 617718"/>
                <a:gd name="connsiteX1052" fmla="*/ 386216 w 1103885"/>
                <a:gd name="connsiteY1052" fmla="*/ 415959 h 617718"/>
                <a:gd name="connsiteX1053" fmla="*/ 385073 w 1103885"/>
                <a:gd name="connsiteY1053" fmla="*/ 416531 h 617718"/>
                <a:gd name="connsiteX1054" fmla="*/ 384501 w 1103885"/>
                <a:gd name="connsiteY1054" fmla="*/ 416531 h 617718"/>
                <a:gd name="connsiteX1055" fmla="*/ 383929 w 1103885"/>
                <a:gd name="connsiteY1055" fmla="*/ 416531 h 617718"/>
                <a:gd name="connsiteX1056" fmla="*/ 383356 w 1103885"/>
                <a:gd name="connsiteY1056" fmla="*/ 415959 h 617718"/>
                <a:gd name="connsiteX1057" fmla="*/ 382785 w 1103885"/>
                <a:gd name="connsiteY1057" fmla="*/ 415387 h 617718"/>
                <a:gd name="connsiteX1058" fmla="*/ 382213 w 1103885"/>
                <a:gd name="connsiteY1058" fmla="*/ 414815 h 617718"/>
                <a:gd name="connsiteX1059" fmla="*/ 381641 w 1103885"/>
                <a:gd name="connsiteY1059" fmla="*/ 414243 h 617718"/>
                <a:gd name="connsiteX1060" fmla="*/ 381069 w 1103885"/>
                <a:gd name="connsiteY1060" fmla="*/ 414243 h 617718"/>
                <a:gd name="connsiteX1061" fmla="*/ 378209 w 1103885"/>
                <a:gd name="connsiteY1061" fmla="*/ 414243 h 617718"/>
                <a:gd name="connsiteX1062" fmla="*/ 377637 w 1103885"/>
                <a:gd name="connsiteY1062" fmla="*/ 414243 h 617718"/>
                <a:gd name="connsiteX1063" fmla="*/ 377065 w 1103885"/>
                <a:gd name="connsiteY1063" fmla="*/ 413671 h 617718"/>
                <a:gd name="connsiteX1064" fmla="*/ 377065 w 1103885"/>
                <a:gd name="connsiteY1064" fmla="*/ 412527 h 617718"/>
                <a:gd name="connsiteX1065" fmla="*/ 377065 w 1103885"/>
                <a:gd name="connsiteY1065" fmla="*/ 411955 h 617718"/>
                <a:gd name="connsiteX1066" fmla="*/ 376493 w 1103885"/>
                <a:gd name="connsiteY1066" fmla="*/ 411955 h 617718"/>
                <a:gd name="connsiteX1067" fmla="*/ 375921 w 1103885"/>
                <a:gd name="connsiteY1067" fmla="*/ 411955 h 617718"/>
                <a:gd name="connsiteX1068" fmla="*/ 371917 w 1103885"/>
                <a:gd name="connsiteY1068" fmla="*/ 411955 h 617718"/>
                <a:gd name="connsiteX1069" fmla="*/ 370774 w 1103885"/>
                <a:gd name="connsiteY1069" fmla="*/ 411955 h 617718"/>
                <a:gd name="connsiteX1070" fmla="*/ 369630 w 1103885"/>
                <a:gd name="connsiteY1070" fmla="*/ 412527 h 617718"/>
                <a:gd name="connsiteX1071" fmla="*/ 367914 w 1103885"/>
                <a:gd name="connsiteY1071" fmla="*/ 413671 h 617718"/>
                <a:gd name="connsiteX1072" fmla="*/ 366770 w 1103885"/>
                <a:gd name="connsiteY1072" fmla="*/ 414815 h 617718"/>
                <a:gd name="connsiteX1073" fmla="*/ 366198 w 1103885"/>
                <a:gd name="connsiteY1073" fmla="*/ 415387 h 617718"/>
                <a:gd name="connsiteX1074" fmla="*/ 365626 w 1103885"/>
                <a:gd name="connsiteY1074" fmla="*/ 416531 h 617718"/>
                <a:gd name="connsiteX1075" fmla="*/ 365626 w 1103885"/>
                <a:gd name="connsiteY1075" fmla="*/ 417675 h 617718"/>
                <a:gd name="connsiteX1076" fmla="*/ 365626 w 1103885"/>
                <a:gd name="connsiteY1076" fmla="*/ 418818 h 617718"/>
                <a:gd name="connsiteX1077" fmla="*/ 365626 w 1103885"/>
                <a:gd name="connsiteY1077" fmla="*/ 419962 h 617718"/>
                <a:gd name="connsiteX1078" fmla="*/ 365626 w 1103885"/>
                <a:gd name="connsiteY1078" fmla="*/ 421106 h 617718"/>
                <a:gd name="connsiteX1079" fmla="*/ 366198 w 1103885"/>
                <a:gd name="connsiteY1079" fmla="*/ 422250 h 617718"/>
                <a:gd name="connsiteX1080" fmla="*/ 369057 w 1103885"/>
                <a:gd name="connsiteY1080" fmla="*/ 425682 h 617718"/>
                <a:gd name="connsiteX1081" fmla="*/ 369057 w 1103885"/>
                <a:gd name="connsiteY1081" fmla="*/ 426826 h 617718"/>
                <a:gd name="connsiteX1082" fmla="*/ 369057 w 1103885"/>
                <a:gd name="connsiteY1082" fmla="*/ 427970 h 617718"/>
                <a:gd name="connsiteX1083" fmla="*/ 368486 w 1103885"/>
                <a:gd name="connsiteY1083" fmla="*/ 429686 h 617718"/>
                <a:gd name="connsiteX1084" fmla="*/ 367914 w 1103885"/>
                <a:gd name="connsiteY1084" fmla="*/ 430830 h 617718"/>
                <a:gd name="connsiteX1085" fmla="*/ 367342 w 1103885"/>
                <a:gd name="connsiteY1085" fmla="*/ 431974 h 617718"/>
                <a:gd name="connsiteX1086" fmla="*/ 359334 w 1103885"/>
                <a:gd name="connsiteY1086" fmla="*/ 438837 h 617718"/>
                <a:gd name="connsiteX1087" fmla="*/ 358191 w 1103885"/>
                <a:gd name="connsiteY1087" fmla="*/ 439409 h 617718"/>
                <a:gd name="connsiteX1088" fmla="*/ 357618 w 1103885"/>
                <a:gd name="connsiteY1088" fmla="*/ 439409 h 617718"/>
                <a:gd name="connsiteX1089" fmla="*/ 355331 w 1103885"/>
                <a:gd name="connsiteY1089" fmla="*/ 438265 h 617718"/>
                <a:gd name="connsiteX1090" fmla="*/ 354187 w 1103885"/>
                <a:gd name="connsiteY1090" fmla="*/ 438265 h 617718"/>
                <a:gd name="connsiteX1091" fmla="*/ 353043 w 1103885"/>
                <a:gd name="connsiteY1091" fmla="*/ 438837 h 617718"/>
                <a:gd name="connsiteX1092" fmla="*/ 349611 w 1103885"/>
                <a:gd name="connsiteY1092" fmla="*/ 441697 h 617718"/>
                <a:gd name="connsiteX1093" fmla="*/ 348467 w 1103885"/>
                <a:gd name="connsiteY1093" fmla="*/ 442269 h 617718"/>
                <a:gd name="connsiteX1094" fmla="*/ 334740 w 1103885"/>
                <a:gd name="connsiteY1094" fmla="*/ 446273 h 617718"/>
                <a:gd name="connsiteX1095" fmla="*/ 324445 w 1103885"/>
                <a:gd name="connsiteY1095" fmla="*/ 454280 h 617718"/>
                <a:gd name="connsiteX1096" fmla="*/ 323300 w 1103885"/>
                <a:gd name="connsiteY1096" fmla="*/ 454852 h 617718"/>
                <a:gd name="connsiteX1097" fmla="*/ 322729 w 1103885"/>
                <a:gd name="connsiteY1097" fmla="*/ 454852 h 617718"/>
                <a:gd name="connsiteX1098" fmla="*/ 322157 w 1103885"/>
                <a:gd name="connsiteY1098" fmla="*/ 454852 h 617718"/>
                <a:gd name="connsiteX1099" fmla="*/ 321585 w 1103885"/>
                <a:gd name="connsiteY1099" fmla="*/ 454280 h 617718"/>
                <a:gd name="connsiteX1100" fmla="*/ 321013 w 1103885"/>
                <a:gd name="connsiteY1100" fmla="*/ 453136 h 617718"/>
                <a:gd name="connsiteX1101" fmla="*/ 320441 w 1103885"/>
                <a:gd name="connsiteY1101" fmla="*/ 452564 h 617718"/>
                <a:gd name="connsiteX1102" fmla="*/ 319869 w 1103885"/>
                <a:gd name="connsiteY1102" fmla="*/ 451992 h 617718"/>
                <a:gd name="connsiteX1103" fmla="*/ 318725 w 1103885"/>
                <a:gd name="connsiteY1103" fmla="*/ 451420 h 617718"/>
                <a:gd name="connsiteX1104" fmla="*/ 310718 w 1103885"/>
                <a:gd name="connsiteY1104" fmla="*/ 447989 h 617718"/>
                <a:gd name="connsiteX1105" fmla="*/ 310146 w 1103885"/>
                <a:gd name="connsiteY1105" fmla="*/ 447417 h 617718"/>
                <a:gd name="connsiteX1106" fmla="*/ 309001 w 1103885"/>
                <a:gd name="connsiteY1106" fmla="*/ 446845 h 617718"/>
                <a:gd name="connsiteX1107" fmla="*/ 305570 w 1103885"/>
                <a:gd name="connsiteY1107" fmla="*/ 443413 h 617718"/>
                <a:gd name="connsiteX1108" fmla="*/ 304998 w 1103885"/>
                <a:gd name="connsiteY1108" fmla="*/ 442841 h 617718"/>
                <a:gd name="connsiteX1109" fmla="*/ 303854 w 1103885"/>
                <a:gd name="connsiteY1109" fmla="*/ 442269 h 617718"/>
                <a:gd name="connsiteX1110" fmla="*/ 302710 w 1103885"/>
                <a:gd name="connsiteY1110" fmla="*/ 442269 h 617718"/>
                <a:gd name="connsiteX1111" fmla="*/ 300995 w 1103885"/>
                <a:gd name="connsiteY1111" fmla="*/ 442841 h 617718"/>
                <a:gd name="connsiteX1112" fmla="*/ 299850 w 1103885"/>
                <a:gd name="connsiteY1112" fmla="*/ 443985 h 617718"/>
                <a:gd name="connsiteX1113" fmla="*/ 299278 w 1103885"/>
                <a:gd name="connsiteY1113" fmla="*/ 444557 h 617718"/>
                <a:gd name="connsiteX1114" fmla="*/ 299278 w 1103885"/>
                <a:gd name="connsiteY1114" fmla="*/ 445129 h 617718"/>
                <a:gd name="connsiteX1115" fmla="*/ 298707 w 1103885"/>
                <a:gd name="connsiteY1115" fmla="*/ 447989 h 617718"/>
                <a:gd name="connsiteX1116" fmla="*/ 298135 w 1103885"/>
                <a:gd name="connsiteY1116" fmla="*/ 449132 h 617718"/>
                <a:gd name="connsiteX1117" fmla="*/ 297562 w 1103885"/>
                <a:gd name="connsiteY1117" fmla="*/ 450848 h 617718"/>
                <a:gd name="connsiteX1118" fmla="*/ 296419 w 1103885"/>
                <a:gd name="connsiteY1118" fmla="*/ 453136 h 617718"/>
                <a:gd name="connsiteX1119" fmla="*/ 295275 w 1103885"/>
                <a:gd name="connsiteY1119" fmla="*/ 454280 h 617718"/>
                <a:gd name="connsiteX1120" fmla="*/ 294131 w 1103885"/>
                <a:gd name="connsiteY1120" fmla="*/ 454852 h 617718"/>
                <a:gd name="connsiteX1121" fmla="*/ 288983 w 1103885"/>
                <a:gd name="connsiteY1121" fmla="*/ 456568 h 617718"/>
                <a:gd name="connsiteX1122" fmla="*/ 286696 w 1103885"/>
                <a:gd name="connsiteY1122" fmla="*/ 457712 h 617718"/>
                <a:gd name="connsiteX1123" fmla="*/ 285551 w 1103885"/>
                <a:gd name="connsiteY1123" fmla="*/ 458284 h 617718"/>
                <a:gd name="connsiteX1124" fmla="*/ 284979 w 1103885"/>
                <a:gd name="connsiteY1124" fmla="*/ 458856 h 617718"/>
                <a:gd name="connsiteX1125" fmla="*/ 279260 w 1103885"/>
                <a:gd name="connsiteY1125" fmla="*/ 467435 h 617718"/>
                <a:gd name="connsiteX1126" fmla="*/ 278116 w 1103885"/>
                <a:gd name="connsiteY1126" fmla="*/ 468579 h 617718"/>
                <a:gd name="connsiteX1127" fmla="*/ 276972 w 1103885"/>
                <a:gd name="connsiteY1127" fmla="*/ 469151 h 617718"/>
                <a:gd name="connsiteX1128" fmla="*/ 273540 w 1103885"/>
                <a:gd name="connsiteY1128" fmla="*/ 469723 h 617718"/>
                <a:gd name="connsiteX1129" fmla="*/ 264961 w 1103885"/>
                <a:gd name="connsiteY1129" fmla="*/ 470295 h 617718"/>
                <a:gd name="connsiteX1130" fmla="*/ 263245 w 1103885"/>
                <a:gd name="connsiteY1130" fmla="*/ 470295 h 617718"/>
                <a:gd name="connsiteX1131" fmla="*/ 259241 w 1103885"/>
                <a:gd name="connsiteY1131" fmla="*/ 468579 h 617718"/>
                <a:gd name="connsiteX1132" fmla="*/ 254093 w 1103885"/>
                <a:gd name="connsiteY1132" fmla="*/ 466863 h 617718"/>
                <a:gd name="connsiteX1133" fmla="*/ 253521 w 1103885"/>
                <a:gd name="connsiteY1133" fmla="*/ 466291 h 617718"/>
                <a:gd name="connsiteX1134" fmla="*/ 252378 w 1103885"/>
                <a:gd name="connsiteY1134" fmla="*/ 465147 h 617718"/>
                <a:gd name="connsiteX1135" fmla="*/ 250090 w 1103885"/>
                <a:gd name="connsiteY1135" fmla="*/ 462860 h 617718"/>
                <a:gd name="connsiteX1136" fmla="*/ 249518 w 1103885"/>
                <a:gd name="connsiteY1136" fmla="*/ 462288 h 617718"/>
                <a:gd name="connsiteX1137" fmla="*/ 248945 w 1103885"/>
                <a:gd name="connsiteY1137" fmla="*/ 461716 h 617718"/>
                <a:gd name="connsiteX1138" fmla="*/ 247802 w 1103885"/>
                <a:gd name="connsiteY1138" fmla="*/ 461144 h 617718"/>
                <a:gd name="connsiteX1139" fmla="*/ 247230 w 1103885"/>
                <a:gd name="connsiteY1139" fmla="*/ 461144 h 617718"/>
                <a:gd name="connsiteX1140" fmla="*/ 246086 w 1103885"/>
                <a:gd name="connsiteY1140" fmla="*/ 461144 h 617718"/>
                <a:gd name="connsiteX1141" fmla="*/ 243226 w 1103885"/>
                <a:gd name="connsiteY1141" fmla="*/ 461144 h 617718"/>
                <a:gd name="connsiteX1142" fmla="*/ 241510 w 1103885"/>
                <a:gd name="connsiteY1142" fmla="*/ 461716 h 617718"/>
                <a:gd name="connsiteX1143" fmla="*/ 239794 w 1103885"/>
                <a:gd name="connsiteY1143" fmla="*/ 461716 h 617718"/>
                <a:gd name="connsiteX1144" fmla="*/ 239222 w 1103885"/>
                <a:gd name="connsiteY1144" fmla="*/ 461716 h 617718"/>
                <a:gd name="connsiteX1145" fmla="*/ 237506 w 1103885"/>
                <a:gd name="connsiteY1145" fmla="*/ 461144 h 617718"/>
                <a:gd name="connsiteX1146" fmla="*/ 236363 w 1103885"/>
                <a:gd name="connsiteY1146" fmla="*/ 460000 h 617718"/>
                <a:gd name="connsiteX1147" fmla="*/ 235791 w 1103885"/>
                <a:gd name="connsiteY1147" fmla="*/ 459428 h 617718"/>
                <a:gd name="connsiteX1148" fmla="*/ 235219 w 1103885"/>
                <a:gd name="connsiteY1148" fmla="*/ 458856 h 617718"/>
                <a:gd name="connsiteX1149" fmla="*/ 233503 w 1103885"/>
                <a:gd name="connsiteY1149" fmla="*/ 455996 h 617718"/>
                <a:gd name="connsiteX1150" fmla="*/ 232931 w 1103885"/>
                <a:gd name="connsiteY1150" fmla="*/ 455424 h 617718"/>
                <a:gd name="connsiteX1151" fmla="*/ 232359 w 1103885"/>
                <a:gd name="connsiteY1151" fmla="*/ 454852 h 617718"/>
                <a:gd name="connsiteX1152" fmla="*/ 231215 w 1103885"/>
                <a:gd name="connsiteY1152" fmla="*/ 453708 h 617718"/>
                <a:gd name="connsiteX1153" fmla="*/ 223780 w 1103885"/>
                <a:gd name="connsiteY1153" fmla="*/ 450276 h 617718"/>
                <a:gd name="connsiteX1154" fmla="*/ 223207 w 1103885"/>
                <a:gd name="connsiteY1154" fmla="*/ 449704 h 617718"/>
                <a:gd name="connsiteX1155" fmla="*/ 222635 w 1103885"/>
                <a:gd name="connsiteY1155" fmla="*/ 449132 h 617718"/>
                <a:gd name="connsiteX1156" fmla="*/ 222064 w 1103885"/>
                <a:gd name="connsiteY1156" fmla="*/ 448561 h 617718"/>
                <a:gd name="connsiteX1157" fmla="*/ 222064 w 1103885"/>
                <a:gd name="connsiteY1157" fmla="*/ 447417 h 617718"/>
                <a:gd name="connsiteX1158" fmla="*/ 222064 w 1103885"/>
                <a:gd name="connsiteY1158" fmla="*/ 446273 h 617718"/>
                <a:gd name="connsiteX1159" fmla="*/ 222064 w 1103885"/>
                <a:gd name="connsiteY1159" fmla="*/ 442269 h 617718"/>
                <a:gd name="connsiteX1160" fmla="*/ 222064 w 1103885"/>
                <a:gd name="connsiteY1160" fmla="*/ 441125 h 617718"/>
                <a:gd name="connsiteX1161" fmla="*/ 222064 w 1103885"/>
                <a:gd name="connsiteY1161" fmla="*/ 439981 h 617718"/>
                <a:gd name="connsiteX1162" fmla="*/ 221492 w 1103885"/>
                <a:gd name="connsiteY1162" fmla="*/ 438837 h 617718"/>
                <a:gd name="connsiteX1163" fmla="*/ 220920 w 1103885"/>
                <a:gd name="connsiteY1163" fmla="*/ 438265 h 617718"/>
                <a:gd name="connsiteX1164" fmla="*/ 220347 w 1103885"/>
                <a:gd name="connsiteY1164" fmla="*/ 437693 h 617718"/>
                <a:gd name="connsiteX1165" fmla="*/ 219776 w 1103885"/>
                <a:gd name="connsiteY1165" fmla="*/ 437121 h 617718"/>
                <a:gd name="connsiteX1166" fmla="*/ 219204 w 1103885"/>
                <a:gd name="connsiteY1166" fmla="*/ 436549 h 617718"/>
                <a:gd name="connsiteX1167" fmla="*/ 213484 w 1103885"/>
                <a:gd name="connsiteY1167" fmla="*/ 434261 h 617718"/>
                <a:gd name="connsiteX1168" fmla="*/ 212912 w 1103885"/>
                <a:gd name="connsiteY1168" fmla="*/ 433689 h 617718"/>
                <a:gd name="connsiteX1169" fmla="*/ 212341 w 1103885"/>
                <a:gd name="connsiteY1169" fmla="*/ 433117 h 617718"/>
                <a:gd name="connsiteX1170" fmla="*/ 212341 w 1103885"/>
                <a:gd name="connsiteY1170" fmla="*/ 432545 h 617718"/>
                <a:gd name="connsiteX1171" fmla="*/ 212341 w 1103885"/>
                <a:gd name="connsiteY1171" fmla="*/ 431402 h 617718"/>
                <a:gd name="connsiteX1172" fmla="*/ 212341 w 1103885"/>
                <a:gd name="connsiteY1172" fmla="*/ 430830 h 617718"/>
                <a:gd name="connsiteX1173" fmla="*/ 215200 w 1103885"/>
                <a:gd name="connsiteY1173" fmla="*/ 427970 h 617718"/>
                <a:gd name="connsiteX1174" fmla="*/ 215200 w 1103885"/>
                <a:gd name="connsiteY1174" fmla="*/ 427970 h 617718"/>
                <a:gd name="connsiteX1175" fmla="*/ 215200 w 1103885"/>
                <a:gd name="connsiteY1175" fmla="*/ 427398 h 617718"/>
                <a:gd name="connsiteX1176" fmla="*/ 215200 w 1103885"/>
                <a:gd name="connsiteY1176" fmla="*/ 426826 h 617718"/>
                <a:gd name="connsiteX1177" fmla="*/ 215200 w 1103885"/>
                <a:gd name="connsiteY1177" fmla="*/ 425682 h 617718"/>
                <a:gd name="connsiteX1178" fmla="*/ 215200 w 1103885"/>
                <a:gd name="connsiteY1178" fmla="*/ 424538 h 617718"/>
                <a:gd name="connsiteX1179" fmla="*/ 215200 w 1103885"/>
                <a:gd name="connsiteY1179" fmla="*/ 423966 h 617718"/>
                <a:gd name="connsiteX1180" fmla="*/ 214628 w 1103885"/>
                <a:gd name="connsiteY1180" fmla="*/ 423394 h 617718"/>
                <a:gd name="connsiteX1181" fmla="*/ 214056 w 1103885"/>
                <a:gd name="connsiteY1181" fmla="*/ 422822 h 617718"/>
                <a:gd name="connsiteX1182" fmla="*/ 212341 w 1103885"/>
                <a:gd name="connsiteY1182" fmla="*/ 421678 h 617718"/>
                <a:gd name="connsiteX1183" fmla="*/ 205477 w 1103885"/>
                <a:gd name="connsiteY1183" fmla="*/ 429686 h 617718"/>
                <a:gd name="connsiteX1184" fmla="*/ 195182 w 1103885"/>
                <a:gd name="connsiteY1184" fmla="*/ 441697 h 617718"/>
                <a:gd name="connsiteX1185" fmla="*/ 187746 w 1103885"/>
                <a:gd name="connsiteY1185" fmla="*/ 450276 h 617718"/>
                <a:gd name="connsiteX1186" fmla="*/ 176307 w 1103885"/>
                <a:gd name="connsiteY1186" fmla="*/ 463432 h 617718"/>
                <a:gd name="connsiteX1187" fmla="*/ 166011 w 1103885"/>
                <a:gd name="connsiteY1187" fmla="*/ 475443 h 617718"/>
                <a:gd name="connsiteX1188" fmla="*/ 163151 w 1103885"/>
                <a:gd name="connsiteY1188" fmla="*/ 478302 h 617718"/>
                <a:gd name="connsiteX1189" fmla="*/ 154000 w 1103885"/>
                <a:gd name="connsiteY1189" fmla="*/ 484594 h 617718"/>
                <a:gd name="connsiteX1190" fmla="*/ 143705 w 1103885"/>
                <a:gd name="connsiteY1190" fmla="*/ 492030 h 617718"/>
                <a:gd name="connsiteX1191" fmla="*/ 129978 w 1103885"/>
                <a:gd name="connsiteY1191" fmla="*/ 501753 h 617718"/>
                <a:gd name="connsiteX1192" fmla="*/ 124258 w 1103885"/>
                <a:gd name="connsiteY1192" fmla="*/ 507472 h 617718"/>
                <a:gd name="connsiteX1193" fmla="*/ 121970 w 1103885"/>
                <a:gd name="connsiteY1193" fmla="*/ 510332 h 617718"/>
                <a:gd name="connsiteX1194" fmla="*/ 120827 w 1103885"/>
                <a:gd name="connsiteY1194" fmla="*/ 512048 h 617718"/>
                <a:gd name="connsiteX1195" fmla="*/ 120827 w 1103885"/>
                <a:gd name="connsiteY1195" fmla="*/ 513192 h 617718"/>
                <a:gd name="connsiteX1196" fmla="*/ 121970 w 1103885"/>
                <a:gd name="connsiteY1196" fmla="*/ 516052 h 617718"/>
                <a:gd name="connsiteX1197" fmla="*/ 122542 w 1103885"/>
                <a:gd name="connsiteY1197" fmla="*/ 520056 h 617718"/>
                <a:gd name="connsiteX1198" fmla="*/ 122542 w 1103885"/>
                <a:gd name="connsiteY1198" fmla="*/ 521199 h 617718"/>
                <a:gd name="connsiteX1199" fmla="*/ 122542 w 1103885"/>
                <a:gd name="connsiteY1199" fmla="*/ 522343 h 617718"/>
                <a:gd name="connsiteX1200" fmla="*/ 122542 w 1103885"/>
                <a:gd name="connsiteY1200" fmla="*/ 523487 h 617718"/>
                <a:gd name="connsiteX1201" fmla="*/ 121970 w 1103885"/>
                <a:gd name="connsiteY1201" fmla="*/ 524059 h 617718"/>
                <a:gd name="connsiteX1202" fmla="*/ 121399 w 1103885"/>
                <a:gd name="connsiteY1202" fmla="*/ 524631 h 617718"/>
                <a:gd name="connsiteX1203" fmla="*/ 120254 w 1103885"/>
                <a:gd name="connsiteY1203" fmla="*/ 525775 h 617718"/>
                <a:gd name="connsiteX1204" fmla="*/ 108815 w 1103885"/>
                <a:gd name="connsiteY1204" fmla="*/ 533783 h 617718"/>
                <a:gd name="connsiteX1205" fmla="*/ 105955 w 1103885"/>
                <a:gd name="connsiteY1205" fmla="*/ 536643 h 617718"/>
                <a:gd name="connsiteX1206" fmla="*/ 104811 w 1103885"/>
                <a:gd name="connsiteY1206" fmla="*/ 538358 h 617718"/>
                <a:gd name="connsiteX1207" fmla="*/ 104240 w 1103885"/>
                <a:gd name="connsiteY1207" fmla="*/ 540074 h 617718"/>
                <a:gd name="connsiteX1208" fmla="*/ 104811 w 1103885"/>
                <a:gd name="connsiteY1208" fmla="*/ 542934 h 617718"/>
                <a:gd name="connsiteX1209" fmla="*/ 104811 w 1103885"/>
                <a:gd name="connsiteY1209" fmla="*/ 544078 h 617718"/>
                <a:gd name="connsiteX1210" fmla="*/ 105383 w 1103885"/>
                <a:gd name="connsiteY1210" fmla="*/ 545794 h 617718"/>
                <a:gd name="connsiteX1211" fmla="*/ 105383 w 1103885"/>
                <a:gd name="connsiteY1211" fmla="*/ 548654 h 617718"/>
                <a:gd name="connsiteX1212" fmla="*/ 105383 w 1103885"/>
                <a:gd name="connsiteY1212" fmla="*/ 549798 h 617718"/>
                <a:gd name="connsiteX1213" fmla="*/ 105383 w 1103885"/>
                <a:gd name="connsiteY1213" fmla="*/ 550942 h 617718"/>
                <a:gd name="connsiteX1214" fmla="*/ 105383 w 1103885"/>
                <a:gd name="connsiteY1214" fmla="*/ 552086 h 617718"/>
                <a:gd name="connsiteX1215" fmla="*/ 104811 w 1103885"/>
                <a:gd name="connsiteY1215" fmla="*/ 552657 h 617718"/>
                <a:gd name="connsiteX1216" fmla="*/ 104240 w 1103885"/>
                <a:gd name="connsiteY1216" fmla="*/ 553229 h 617718"/>
                <a:gd name="connsiteX1217" fmla="*/ 102524 w 1103885"/>
                <a:gd name="connsiteY1217" fmla="*/ 554373 h 617718"/>
                <a:gd name="connsiteX1218" fmla="*/ 94516 w 1103885"/>
                <a:gd name="connsiteY1218" fmla="*/ 558949 h 617718"/>
                <a:gd name="connsiteX1219" fmla="*/ 86509 w 1103885"/>
                <a:gd name="connsiteY1219" fmla="*/ 563525 h 617718"/>
                <a:gd name="connsiteX1220" fmla="*/ 80789 w 1103885"/>
                <a:gd name="connsiteY1220" fmla="*/ 564669 h 617718"/>
                <a:gd name="connsiteX1221" fmla="*/ 79645 w 1103885"/>
                <a:gd name="connsiteY1221" fmla="*/ 565241 h 617718"/>
                <a:gd name="connsiteX1222" fmla="*/ 79073 w 1103885"/>
                <a:gd name="connsiteY1222" fmla="*/ 565813 h 617718"/>
                <a:gd name="connsiteX1223" fmla="*/ 76785 w 1103885"/>
                <a:gd name="connsiteY1223" fmla="*/ 569244 h 617718"/>
                <a:gd name="connsiteX1224" fmla="*/ 75070 w 1103885"/>
                <a:gd name="connsiteY1224" fmla="*/ 574964 h 617718"/>
                <a:gd name="connsiteX1225" fmla="*/ 74497 w 1103885"/>
                <a:gd name="connsiteY1225" fmla="*/ 576680 h 617718"/>
                <a:gd name="connsiteX1226" fmla="*/ 73354 w 1103885"/>
                <a:gd name="connsiteY1226" fmla="*/ 578968 h 617718"/>
                <a:gd name="connsiteX1227" fmla="*/ 73354 w 1103885"/>
                <a:gd name="connsiteY1227" fmla="*/ 579540 h 617718"/>
                <a:gd name="connsiteX1228" fmla="*/ 73354 w 1103885"/>
                <a:gd name="connsiteY1228" fmla="*/ 580112 h 617718"/>
                <a:gd name="connsiteX1229" fmla="*/ 73925 w 1103885"/>
                <a:gd name="connsiteY1229" fmla="*/ 581827 h 617718"/>
                <a:gd name="connsiteX1230" fmla="*/ 73925 w 1103885"/>
                <a:gd name="connsiteY1230" fmla="*/ 582971 h 617718"/>
                <a:gd name="connsiteX1231" fmla="*/ 73925 w 1103885"/>
                <a:gd name="connsiteY1231" fmla="*/ 583543 h 617718"/>
                <a:gd name="connsiteX1232" fmla="*/ 73354 w 1103885"/>
                <a:gd name="connsiteY1232" fmla="*/ 584115 h 617718"/>
                <a:gd name="connsiteX1233" fmla="*/ 72210 w 1103885"/>
                <a:gd name="connsiteY1233" fmla="*/ 584687 h 617718"/>
                <a:gd name="connsiteX1234" fmla="*/ 58483 w 1103885"/>
                <a:gd name="connsiteY1234" fmla="*/ 589263 h 617718"/>
                <a:gd name="connsiteX1235" fmla="*/ 44756 w 1103885"/>
                <a:gd name="connsiteY1235" fmla="*/ 596126 h 617718"/>
                <a:gd name="connsiteX1236" fmla="*/ 39608 w 1103885"/>
                <a:gd name="connsiteY1236" fmla="*/ 600130 h 617718"/>
                <a:gd name="connsiteX1237" fmla="*/ 37892 w 1103885"/>
                <a:gd name="connsiteY1237" fmla="*/ 601846 h 617718"/>
                <a:gd name="connsiteX1238" fmla="*/ 36748 w 1103885"/>
                <a:gd name="connsiteY1238" fmla="*/ 602418 h 617718"/>
                <a:gd name="connsiteX1239" fmla="*/ 35032 w 1103885"/>
                <a:gd name="connsiteY1239" fmla="*/ 602990 h 617718"/>
                <a:gd name="connsiteX1240" fmla="*/ 21877 w 1103885"/>
                <a:gd name="connsiteY1240" fmla="*/ 606422 h 617718"/>
                <a:gd name="connsiteX1241" fmla="*/ 10438 w 1103885"/>
                <a:gd name="connsiteY1241" fmla="*/ 612713 h 617718"/>
                <a:gd name="connsiteX1242" fmla="*/ 9294 w 1103885"/>
                <a:gd name="connsiteY1242" fmla="*/ 612713 h 617718"/>
                <a:gd name="connsiteX1243" fmla="*/ 6434 w 1103885"/>
                <a:gd name="connsiteY1243" fmla="*/ 614429 h 617718"/>
                <a:gd name="connsiteX1244" fmla="*/ 1287 w 1103885"/>
                <a:gd name="connsiteY1244" fmla="*/ 620721 h 617718"/>
                <a:gd name="connsiteX1245" fmla="*/ 15586 w 1103885"/>
                <a:gd name="connsiteY1245" fmla="*/ 618433 h 617718"/>
                <a:gd name="connsiteX1246" fmla="*/ 29885 w 1103885"/>
                <a:gd name="connsiteY1246" fmla="*/ 616145 h 617718"/>
                <a:gd name="connsiteX1247" fmla="*/ 59055 w 1103885"/>
                <a:gd name="connsiteY1247" fmla="*/ 612142 h 617718"/>
                <a:gd name="connsiteX1248" fmla="*/ 73354 w 1103885"/>
                <a:gd name="connsiteY1248" fmla="*/ 609854 h 617718"/>
                <a:gd name="connsiteX1249" fmla="*/ 87653 w 1103885"/>
                <a:gd name="connsiteY1249" fmla="*/ 607566 h 617718"/>
                <a:gd name="connsiteX1250" fmla="*/ 101952 w 1103885"/>
                <a:gd name="connsiteY1250" fmla="*/ 605278 h 617718"/>
                <a:gd name="connsiteX1251" fmla="*/ 116251 w 1103885"/>
                <a:gd name="connsiteY1251" fmla="*/ 602990 h 617718"/>
                <a:gd name="connsiteX1252" fmla="*/ 130550 w 1103885"/>
                <a:gd name="connsiteY1252" fmla="*/ 600702 h 617718"/>
                <a:gd name="connsiteX1253" fmla="*/ 144849 w 1103885"/>
                <a:gd name="connsiteY1253" fmla="*/ 598414 h 617718"/>
                <a:gd name="connsiteX1254" fmla="*/ 159148 w 1103885"/>
                <a:gd name="connsiteY1254" fmla="*/ 596126 h 617718"/>
                <a:gd name="connsiteX1255" fmla="*/ 173447 w 1103885"/>
                <a:gd name="connsiteY1255" fmla="*/ 593839 h 617718"/>
                <a:gd name="connsiteX1256" fmla="*/ 187746 w 1103885"/>
                <a:gd name="connsiteY1256" fmla="*/ 591551 h 617718"/>
                <a:gd name="connsiteX1257" fmla="*/ 202045 w 1103885"/>
                <a:gd name="connsiteY1257" fmla="*/ 589263 h 617718"/>
                <a:gd name="connsiteX1258" fmla="*/ 216344 w 1103885"/>
                <a:gd name="connsiteY1258" fmla="*/ 586975 h 617718"/>
                <a:gd name="connsiteX1259" fmla="*/ 230643 w 1103885"/>
                <a:gd name="connsiteY1259" fmla="*/ 584687 h 617718"/>
                <a:gd name="connsiteX1260" fmla="*/ 237506 w 1103885"/>
                <a:gd name="connsiteY1260" fmla="*/ 583543 h 617718"/>
                <a:gd name="connsiteX1261" fmla="*/ 238651 w 1103885"/>
                <a:gd name="connsiteY1261" fmla="*/ 582971 h 617718"/>
                <a:gd name="connsiteX1262" fmla="*/ 241510 w 1103885"/>
                <a:gd name="connsiteY1262" fmla="*/ 580112 h 617718"/>
                <a:gd name="connsiteX1263" fmla="*/ 242654 w 1103885"/>
                <a:gd name="connsiteY1263" fmla="*/ 579540 h 617718"/>
                <a:gd name="connsiteX1264" fmla="*/ 243798 w 1103885"/>
                <a:gd name="connsiteY1264" fmla="*/ 579540 h 617718"/>
                <a:gd name="connsiteX1265" fmla="*/ 253521 w 1103885"/>
                <a:gd name="connsiteY1265" fmla="*/ 578396 h 617718"/>
                <a:gd name="connsiteX1266" fmla="*/ 265533 w 1103885"/>
                <a:gd name="connsiteY1266" fmla="*/ 576680 h 617718"/>
                <a:gd name="connsiteX1267" fmla="*/ 278688 w 1103885"/>
                <a:gd name="connsiteY1267" fmla="*/ 574964 h 617718"/>
                <a:gd name="connsiteX1268" fmla="*/ 279832 w 1103885"/>
                <a:gd name="connsiteY1268" fmla="*/ 576680 h 617718"/>
                <a:gd name="connsiteX1269" fmla="*/ 280403 w 1103885"/>
                <a:gd name="connsiteY1269" fmla="*/ 577252 h 617718"/>
                <a:gd name="connsiteX1270" fmla="*/ 281548 w 1103885"/>
                <a:gd name="connsiteY1270" fmla="*/ 577252 h 617718"/>
                <a:gd name="connsiteX1271" fmla="*/ 284408 w 1103885"/>
                <a:gd name="connsiteY1271" fmla="*/ 576680 h 617718"/>
                <a:gd name="connsiteX1272" fmla="*/ 309001 w 1103885"/>
                <a:gd name="connsiteY1272" fmla="*/ 572676 h 617718"/>
                <a:gd name="connsiteX1273" fmla="*/ 333596 w 1103885"/>
                <a:gd name="connsiteY1273" fmla="*/ 568672 h 617718"/>
                <a:gd name="connsiteX1274" fmla="*/ 358191 w 1103885"/>
                <a:gd name="connsiteY1274" fmla="*/ 564669 h 617718"/>
                <a:gd name="connsiteX1275" fmla="*/ 382785 w 1103885"/>
                <a:gd name="connsiteY1275" fmla="*/ 560665 h 617718"/>
                <a:gd name="connsiteX1276" fmla="*/ 407379 w 1103885"/>
                <a:gd name="connsiteY1276" fmla="*/ 556661 h 617718"/>
                <a:gd name="connsiteX1277" fmla="*/ 431973 w 1103885"/>
                <a:gd name="connsiteY1277" fmla="*/ 552657 h 617718"/>
                <a:gd name="connsiteX1278" fmla="*/ 456568 w 1103885"/>
                <a:gd name="connsiteY1278" fmla="*/ 548654 h 617718"/>
                <a:gd name="connsiteX1279" fmla="*/ 481162 w 1103885"/>
                <a:gd name="connsiteY1279" fmla="*/ 544650 h 617718"/>
                <a:gd name="connsiteX1280" fmla="*/ 505756 w 1103885"/>
                <a:gd name="connsiteY1280" fmla="*/ 540646 h 617718"/>
                <a:gd name="connsiteX1281" fmla="*/ 530351 w 1103885"/>
                <a:gd name="connsiteY1281" fmla="*/ 536643 h 617718"/>
                <a:gd name="connsiteX1282" fmla="*/ 554945 w 1103885"/>
                <a:gd name="connsiteY1282" fmla="*/ 532067 h 617718"/>
                <a:gd name="connsiteX1283" fmla="*/ 579540 w 1103885"/>
                <a:gd name="connsiteY1283" fmla="*/ 528063 h 617718"/>
                <a:gd name="connsiteX1284" fmla="*/ 604134 w 1103885"/>
                <a:gd name="connsiteY1284" fmla="*/ 523487 h 617718"/>
                <a:gd name="connsiteX1285" fmla="*/ 628728 w 1103885"/>
                <a:gd name="connsiteY1285" fmla="*/ 518912 h 617718"/>
                <a:gd name="connsiteX1286" fmla="*/ 653323 w 1103885"/>
                <a:gd name="connsiteY1286" fmla="*/ 514336 h 617718"/>
                <a:gd name="connsiteX1287" fmla="*/ 677917 w 1103885"/>
                <a:gd name="connsiteY1287" fmla="*/ 509760 h 617718"/>
                <a:gd name="connsiteX1288" fmla="*/ 701939 w 1103885"/>
                <a:gd name="connsiteY1288" fmla="*/ 505185 h 617718"/>
                <a:gd name="connsiteX1289" fmla="*/ 726533 w 1103885"/>
                <a:gd name="connsiteY1289" fmla="*/ 500609 h 617718"/>
                <a:gd name="connsiteX1290" fmla="*/ 750556 w 1103885"/>
                <a:gd name="connsiteY1290" fmla="*/ 496033 h 617718"/>
                <a:gd name="connsiteX1291" fmla="*/ 775150 w 1103885"/>
                <a:gd name="connsiteY1291" fmla="*/ 491458 h 617718"/>
                <a:gd name="connsiteX1292" fmla="*/ 799745 w 1103885"/>
                <a:gd name="connsiteY1292" fmla="*/ 486882 h 617718"/>
                <a:gd name="connsiteX1293" fmla="*/ 823767 w 1103885"/>
                <a:gd name="connsiteY1293" fmla="*/ 482306 h 617718"/>
                <a:gd name="connsiteX1294" fmla="*/ 847790 w 1103885"/>
                <a:gd name="connsiteY1294" fmla="*/ 477731 h 617718"/>
                <a:gd name="connsiteX1295" fmla="*/ 872383 w 1103885"/>
                <a:gd name="connsiteY1295" fmla="*/ 473155 h 617718"/>
                <a:gd name="connsiteX1296" fmla="*/ 896406 w 1103885"/>
                <a:gd name="connsiteY1296" fmla="*/ 468579 h 617718"/>
                <a:gd name="connsiteX1297" fmla="*/ 920428 w 1103885"/>
                <a:gd name="connsiteY1297" fmla="*/ 464003 h 617718"/>
                <a:gd name="connsiteX1298" fmla="*/ 944451 w 1103885"/>
                <a:gd name="connsiteY1298" fmla="*/ 459428 h 617718"/>
                <a:gd name="connsiteX1299" fmla="*/ 969045 w 1103885"/>
                <a:gd name="connsiteY1299" fmla="*/ 454280 h 617718"/>
                <a:gd name="connsiteX1300" fmla="*/ 993068 w 1103885"/>
                <a:gd name="connsiteY1300" fmla="*/ 449132 h 617718"/>
                <a:gd name="connsiteX1301" fmla="*/ 1017090 w 1103885"/>
                <a:gd name="connsiteY1301" fmla="*/ 443985 h 617718"/>
                <a:gd name="connsiteX1302" fmla="*/ 1041112 w 1103885"/>
                <a:gd name="connsiteY1302" fmla="*/ 438837 h 617718"/>
                <a:gd name="connsiteX1303" fmla="*/ 1061703 w 1103885"/>
                <a:gd name="connsiteY1303" fmla="*/ 434261 h 617718"/>
                <a:gd name="connsiteX1304" fmla="*/ 1065135 w 1103885"/>
                <a:gd name="connsiteY1304" fmla="*/ 433689 h 617718"/>
                <a:gd name="connsiteX1305" fmla="*/ 1064563 w 1103885"/>
                <a:gd name="connsiteY1305" fmla="*/ 432545 h 617718"/>
                <a:gd name="connsiteX1306" fmla="*/ 1063419 w 1103885"/>
                <a:gd name="connsiteY1306" fmla="*/ 431402 h 617718"/>
                <a:gd name="connsiteX1307" fmla="*/ 1062275 w 1103885"/>
                <a:gd name="connsiteY1307" fmla="*/ 430258 h 617718"/>
                <a:gd name="connsiteX1308" fmla="*/ 1061703 w 1103885"/>
                <a:gd name="connsiteY1308" fmla="*/ 427970 h 617718"/>
                <a:gd name="connsiteX1309" fmla="*/ 1067423 w 1103885"/>
                <a:gd name="connsiteY1309" fmla="*/ 433689 h 617718"/>
                <a:gd name="connsiteX1310" fmla="*/ 1073714 w 1103885"/>
                <a:gd name="connsiteY1310" fmla="*/ 432545 h 617718"/>
                <a:gd name="connsiteX1311" fmla="*/ 1073714 w 1103885"/>
                <a:gd name="connsiteY1311" fmla="*/ 432545 h 617718"/>
                <a:gd name="connsiteX1312" fmla="*/ 1070855 w 1103885"/>
                <a:gd name="connsiteY1312" fmla="*/ 423394 h 617718"/>
                <a:gd name="connsiteX1313" fmla="*/ 1069138 w 1103885"/>
                <a:gd name="connsiteY1313" fmla="*/ 405663 h 617718"/>
                <a:gd name="connsiteX1314" fmla="*/ 1069138 w 1103885"/>
                <a:gd name="connsiteY1314" fmla="*/ 403947 h 617718"/>
                <a:gd name="connsiteX1315" fmla="*/ 1070855 w 1103885"/>
                <a:gd name="connsiteY1315" fmla="*/ 403947 h 617718"/>
                <a:gd name="connsiteX1316" fmla="*/ 1072570 w 1103885"/>
                <a:gd name="connsiteY1316" fmla="*/ 404519 h 617718"/>
                <a:gd name="connsiteX1317" fmla="*/ 1073714 w 1103885"/>
                <a:gd name="connsiteY1317" fmla="*/ 405091 h 617718"/>
                <a:gd name="connsiteX1318" fmla="*/ 1074858 w 1103885"/>
                <a:gd name="connsiteY1318" fmla="*/ 406807 h 617718"/>
                <a:gd name="connsiteX1319" fmla="*/ 1080578 w 1103885"/>
                <a:gd name="connsiteY1319" fmla="*/ 418246 h 617718"/>
                <a:gd name="connsiteX1320" fmla="*/ 1081722 w 1103885"/>
                <a:gd name="connsiteY1320" fmla="*/ 419390 h 617718"/>
                <a:gd name="connsiteX1321" fmla="*/ 1084009 w 1103885"/>
                <a:gd name="connsiteY1321" fmla="*/ 421106 h 617718"/>
                <a:gd name="connsiteX1322" fmla="*/ 1085154 w 1103885"/>
                <a:gd name="connsiteY1322" fmla="*/ 422250 h 617718"/>
                <a:gd name="connsiteX1323" fmla="*/ 1085725 w 1103885"/>
                <a:gd name="connsiteY1323" fmla="*/ 424538 h 617718"/>
                <a:gd name="connsiteX1324" fmla="*/ 1085725 w 1103885"/>
                <a:gd name="connsiteY1324" fmla="*/ 426254 h 617718"/>
                <a:gd name="connsiteX1325" fmla="*/ 1085725 w 1103885"/>
                <a:gd name="connsiteY1325" fmla="*/ 427970 h 617718"/>
                <a:gd name="connsiteX1326" fmla="*/ 1086869 w 1103885"/>
                <a:gd name="connsiteY1326" fmla="*/ 430258 h 617718"/>
                <a:gd name="connsiteX1327" fmla="*/ 1088585 w 1103885"/>
                <a:gd name="connsiteY1327" fmla="*/ 429686 h 617718"/>
                <a:gd name="connsiteX1328" fmla="*/ 1090301 w 1103885"/>
                <a:gd name="connsiteY1328" fmla="*/ 429114 h 617718"/>
                <a:gd name="connsiteX1329" fmla="*/ 1087442 w 1103885"/>
                <a:gd name="connsiteY1329" fmla="*/ 422250 h 617718"/>
                <a:gd name="connsiteX1330" fmla="*/ 1055984 w 1103885"/>
                <a:gd name="connsiteY1330" fmla="*/ 382785 h 61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</a:cxnLst>
              <a:rect l="l" t="t" r="r" b="b"/>
              <a:pathLst>
                <a:path w="1103885" h="617718">
                  <a:moveTo>
                    <a:pt x="1067995" y="422822"/>
                  </a:moveTo>
                  <a:lnTo>
                    <a:pt x="1066279" y="424538"/>
                  </a:lnTo>
                  <a:lnTo>
                    <a:pt x="1067423" y="426254"/>
                  </a:lnTo>
                  <a:lnTo>
                    <a:pt x="1067423" y="426254"/>
                  </a:lnTo>
                  <a:lnTo>
                    <a:pt x="1069710" y="425682"/>
                  </a:lnTo>
                  <a:lnTo>
                    <a:pt x="1071998" y="425110"/>
                  </a:lnTo>
                  <a:lnTo>
                    <a:pt x="1070283" y="420534"/>
                  </a:lnTo>
                  <a:lnTo>
                    <a:pt x="1067995" y="422822"/>
                  </a:lnTo>
                  <a:close/>
                  <a:moveTo>
                    <a:pt x="1056556" y="306714"/>
                  </a:moveTo>
                  <a:lnTo>
                    <a:pt x="1055411" y="306714"/>
                  </a:lnTo>
                  <a:lnTo>
                    <a:pt x="1055411" y="307858"/>
                  </a:lnTo>
                  <a:lnTo>
                    <a:pt x="1059987" y="306714"/>
                  </a:lnTo>
                  <a:lnTo>
                    <a:pt x="1061703" y="303854"/>
                  </a:lnTo>
                  <a:lnTo>
                    <a:pt x="1061703" y="299279"/>
                  </a:lnTo>
                  <a:lnTo>
                    <a:pt x="1060559" y="293559"/>
                  </a:lnTo>
                  <a:lnTo>
                    <a:pt x="1059415" y="293559"/>
                  </a:lnTo>
                  <a:lnTo>
                    <a:pt x="1058844" y="296991"/>
                  </a:lnTo>
                  <a:lnTo>
                    <a:pt x="1058844" y="300994"/>
                  </a:lnTo>
                  <a:lnTo>
                    <a:pt x="1058271" y="304426"/>
                  </a:lnTo>
                  <a:lnTo>
                    <a:pt x="1056556" y="306714"/>
                  </a:lnTo>
                  <a:close/>
                  <a:moveTo>
                    <a:pt x="1069710" y="270108"/>
                  </a:moveTo>
                  <a:lnTo>
                    <a:pt x="1070283" y="266105"/>
                  </a:lnTo>
                  <a:lnTo>
                    <a:pt x="1070283" y="262101"/>
                  </a:lnTo>
                  <a:lnTo>
                    <a:pt x="1069138" y="262101"/>
                  </a:lnTo>
                  <a:lnTo>
                    <a:pt x="1068567" y="264389"/>
                  </a:lnTo>
                  <a:lnTo>
                    <a:pt x="1066279" y="274112"/>
                  </a:lnTo>
                  <a:lnTo>
                    <a:pt x="1066279" y="275256"/>
                  </a:lnTo>
                  <a:lnTo>
                    <a:pt x="1066279" y="276400"/>
                  </a:lnTo>
                  <a:lnTo>
                    <a:pt x="1067423" y="276400"/>
                  </a:lnTo>
                  <a:lnTo>
                    <a:pt x="1069710" y="270108"/>
                  </a:lnTo>
                  <a:close/>
                  <a:moveTo>
                    <a:pt x="1086297" y="159720"/>
                  </a:moveTo>
                  <a:lnTo>
                    <a:pt x="1082294" y="160864"/>
                  </a:lnTo>
                  <a:lnTo>
                    <a:pt x="1076574" y="163152"/>
                  </a:lnTo>
                  <a:lnTo>
                    <a:pt x="1069710" y="165440"/>
                  </a:lnTo>
                  <a:lnTo>
                    <a:pt x="1065135" y="167155"/>
                  </a:lnTo>
                  <a:lnTo>
                    <a:pt x="1059415" y="169443"/>
                  </a:lnTo>
                  <a:lnTo>
                    <a:pt x="1055984" y="170587"/>
                  </a:lnTo>
                  <a:lnTo>
                    <a:pt x="1055411" y="171731"/>
                  </a:lnTo>
                  <a:lnTo>
                    <a:pt x="1054839" y="174591"/>
                  </a:lnTo>
                  <a:lnTo>
                    <a:pt x="1054268" y="177451"/>
                  </a:lnTo>
                  <a:lnTo>
                    <a:pt x="1055411" y="178023"/>
                  </a:lnTo>
                  <a:lnTo>
                    <a:pt x="1054268" y="180311"/>
                  </a:lnTo>
                  <a:lnTo>
                    <a:pt x="1051980" y="181454"/>
                  </a:lnTo>
                  <a:lnTo>
                    <a:pt x="1047976" y="183170"/>
                  </a:lnTo>
                  <a:lnTo>
                    <a:pt x="1045116" y="186030"/>
                  </a:lnTo>
                  <a:lnTo>
                    <a:pt x="1042256" y="189462"/>
                  </a:lnTo>
                  <a:lnTo>
                    <a:pt x="1042256" y="190606"/>
                  </a:lnTo>
                  <a:lnTo>
                    <a:pt x="1045688" y="189462"/>
                  </a:lnTo>
                  <a:lnTo>
                    <a:pt x="1049692" y="189462"/>
                  </a:lnTo>
                  <a:lnTo>
                    <a:pt x="1052551" y="190606"/>
                  </a:lnTo>
                  <a:lnTo>
                    <a:pt x="1053696" y="192894"/>
                  </a:lnTo>
                  <a:lnTo>
                    <a:pt x="1053124" y="194610"/>
                  </a:lnTo>
                  <a:lnTo>
                    <a:pt x="1053696" y="195753"/>
                  </a:lnTo>
                  <a:lnTo>
                    <a:pt x="1054839" y="196897"/>
                  </a:lnTo>
                  <a:lnTo>
                    <a:pt x="1056556" y="198041"/>
                  </a:lnTo>
                  <a:lnTo>
                    <a:pt x="1055411" y="198613"/>
                  </a:lnTo>
                  <a:lnTo>
                    <a:pt x="1051980" y="198613"/>
                  </a:lnTo>
                  <a:lnTo>
                    <a:pt x="1050836" y="199185"/>
                  </a:lnTo>
                  <a:lnTo>
                    <a:pt x="1050264" y="200901"/>
                  </a:lnTo>
                  <a:lnTo>
                    <a:pt x="1050836" y="202617"/>
                  </a:lnTo>
                  <a:lnTo>
                    <a:pt x="1051980" y="204333"/>
                  </a:lnTo>
                  <a:lnTo>
                    <a:pt x="1053696" y="205477"/>
                  </a:lnTo>
                  <a:lnTo>
                    <a:pt x="1045688" y="208337"/>
                  </a:lnTo>
                  <a:lnTo>
                    <a:pt x="1043972" y="207765"/>
                  </a:lnTo>
                  <a:lnTo>
                    <a:pt x="1042256" y="206621"/>
                  </a:lnTo>
                  <a:lnTo>
                    <a:pt x="1040540" y="206621"/>
                  </a:lnTo>
                  <a:lnTo>
                    <a:pt x="1039397" y="208909"/>
                  </a:lnTo>
                  <a:lnTo>
                    <a:pt x="1042828" y="211197"/>
                  </a:lnTo>
                  <a:lnTo>
                    <a:pt x="1043400" y="213484"/>
                  </a:lnTo>
                  <a:lnTo>
                    <a:pt x="1042256" y="216344"/>
                  </a:lnTo>
                  <a:lnTo>
                    <a:pt x="1039968" y="219204"/>
                  </a:lnTo>
                  <a:lnTo>
                    <a:pt x="1039968" y="220348"/>
                  </a:lnTo>
                  <a:lnTo>
                    <a:pt x="1042828" y="219776"/>
                  </a:lnTo>
                  <a:lnTo>
                    <a:pt x="1043400" y="220920"/>
                  </a:lnTo>
                  <a:lnTo>
                    <a:pt x="1039968" y="227211"/>
                  </a:lnTo>
                  <a:lnTo>
                    <a:pt x="1039968" y="228927"/>
                  </a:lnTo>
                  <a:lnTo>
                    <a:pt x="1041112" y="231215"/>
                  </a:lnTo>
                  <a:lnTo>
                    <a:pt x="1038252" y="231787"/>
                  </a:lnTo>
                  <a:lnTo>
                    <a:pt x="1035965" y="232931"/>
                  </a:lnTo>
                  <a:lnTo>
                    <a:pt x="1034249" y="234647"/>
                  </a:lnTo>
                  <a:lnTo>
                    <a:pt x="1033105" y="237507"/>
                  </a:lnTo>
                  <a:lnTo>
                    <a:pt x="1035965" y="239795"/>
                  </a:lnTo>
                  <a:lnTo>
                    <a:pt x="1034821" y="240938"/>
                  </a:lnTo>
                  <a:lnTo>
                    <a:pt x="1031961" y="242082"/>
                  </a:lnTo>
                  <a:lnTo>
                    <a:pt x="1029673" y="244370"/>
                  </a:lnTo>
                  <a:lnTo>
                    <a:pt x="1031389" y="245514"/>
                  </a:lnTo>
                  <a:lnTo>
                    <a:pt x="1031389" y="246658"/>
                  </a:lnTo>
                  <a:lnTo>
                    <a:pt x="1030245" y="248374"/>
                  </a:lnTo>
                  <a:lnTo>
                    <a:pt x="1028529" y="250090"/>
                  </a:lnTo>
                  <a:lnTo>
                    <a:pt x="1034821" y="251234"/>
                  </a:lnTo>
                  <a:lnTo>
                    <a:pt x="1031961" y="253522"/>
                  </a:lnTo>
                  <a:lnTo>
                    <a:pt x="1029673" y="256381"/>
                  </a:lnTo>
                  <a:lnTo>
                    <a:pt x="1028529" y="260385"/>
                  </a:lnTo>
                  <a:lnTo>
                    <a:pt x="1029101" y="265533"/>
                  </a:lnTo>
                  <a:lnTo>
                    <a:pt x="1031961" y="263817"/>
                  </a:lnTo>
                  <a:lnTo>
                    <a:pt x="1033105" y="264389"/>
                  </a:lnTo>
                  <a:lnTo>
                    <a:pt x="1033105" y="266105"/>
                  </a:lnTo>
                  <a:lnTo>
                    <a:pt x="1029673" y="268965"/>
                  </a:lnTo>
                  <a:lnTo>
                    <a:pt x="1028529" y="271824"/>
                  </a:lnTo>
                  <a:lnTo>
                    <a:pt x="1027957" y="275256"/>
                  </a:lnTo>
                  <a:lnTo>
                    <a:pt x="1027957" y="278116"/>
                  </a:lnTo>
                  <a:lnTo>
                    <a:pt x="1029101" y="278116"/>
                  </a:lnTo>
                  <a:lnTo>
                    <a:pt x="1029101" y="276972"/>
                  </a:lnTo>
                  <a:lnTo>
                    <a:pt x="1029673" y="276972"/>
                  </a:lnTo>
                  <a:lnTo>
                    <a:pt x="1030245" y="276972"/>
                  </a:lnTo>
                  <a:lnTo>
                    <a:pt x="1030245" y="276972"/>
                  </a:lnTo>
                  <a:lnTo>
                    <a:pt x="1030245" y="278688"/>
                  </a:lnTo>
                  <a:lnTo>
                    <a:pt x="1029673" y="280976"/>
                  </a:lnTo>
                  <a:lnTo>
                    <a:pt x="1028529" y="283264"/>
                  </a:lnTo>
                  <a:lnTo>
                    <a:pt x="1026813" y="284980"/>
                  </a:lnTo>
                  <a:lnTo>
                    <a:pt x="1027957" y="287267"/>
                  </a:lnTo>
                  <a:lnTo>
                    <a:pt x="1027957" y="290699"/>
                  </a:lnTo>
                  <a:lnTo>
                    <a:pt x="1026813" y="297563"/>
                  </a:lnTo>
                  <a:lnTo>
                    <a:pt x="1027957" y="296991"/>
                  </a:lnTo>
                  <a:lnTo>
                    <a:pt x="1028529" y="296991"/>
                  </a:lnTo>
                  <a:lnTo>
                    <a:pt x="1030245" y="296991"/>
                  </a:lnTo>
                  <a:lnTo>
                    <a:pt x="1028529" y="299851"/>
                  </a:lnTo>
                  <a:lnTo>
                    <a:pt x="1027386" y="304426"/>
                  </a:lnTo>
                  <a:lnTo>
                    <a:pt x="1027957" y="308430"/>
                  </a:lnTo>
                  <a:lnTo>
                    <a:pt x="1031389" y="310718"/>
                  </a:lnTo>
                  <a:lnTo>
                    <a:pt x="1031389" y="311862"/>
                  </a:lnTo>
                  <a:lnTo>
                    <a:pt x="1031389" y="314150"/>
                  </a:lnTo>
                  <a:lnTo>
                    <a:pt x="1035965" y="318725"/>
                  </a:lnTo>
                  <a:lnTo>
                    <a:pt x="1037680" y="322157"/>
                  </a:lnTo>
                  <a:lnTo>
                    <a:pt x="1039397" y="325589"/>
                  </a:lnTo>
                  <a:lnTo>
                    <a:pt x="1041685" y="326161"/>
                  </a:lnTo>
                  <a:lnTo>
                    <a:pt x="1043400" y="325017"/>
                  </a:lnTo>
                  <a:lnTo>
                    <a:pt x="1044544" y="322157"/>
                  </a:lnTo>
                  <a:lnTo>
                    <a:pt x="1044544" y="320441"/>
                  </a:lnTo>
                  <a:lnTo>
                    <a:pt x="1043972" y="314150"/>
                  </a:lnTo>
                  <a:lnTo>
                    <a:pt x="1043972" y="312434"/>
                  </a:lnTo>
                  <a:lnTo>
                    <a:pt x="1045116" y="310146"/>
                  </a:lnTo>
                  <a:lnTo>
                    <a:pt x="1046260" y="309002"/>
                  </a:lnTo>
                  <a:lnTo>
                    <a:pt x="1046832" y="309574"/>
                  </a:lnTo>
                  <a:lnTo>
                    <a:pt x="1047976" y="317009"/>
                  </a:lnTo>
                  <a:lnTo>
                    <a:pt x="1049120" y="318725"/>
                  </a:lnTo>
                  <a:lnTo>
                    <a:pt x="1051980" y="316437"/>
                  </a:lnTo>
                  <a:lnTo>
                    <a:pt x="1050836" y="314722"/>
                  </a:lnTo>
                  <a:lnTo>
                    <a:pt x="1049692" y="311290"/>
                  </a:lnTo>
                  <a:lnTo>
                    <a:pt x="1048548" y="310146"/>
                  </a:lnTo>
                  <a:lnTo>
                    <a:pt x="1049120" y="306714"/>
                  </a:lnTo>
                  <a:lnTo>
                    <a:pt x="1049120" y="302710"/>
                  </a:lnTo>
                  <a:lnTo>
                    <a:pt x="1046832" y="287267"/>
                  </a:lnTo>
                  <a:lnTo>
                    <a:pt x="1046832" y="284980"/>
                  </a:lnTo>
                  <a:lnTo>
                    <a:pt x="1047404" y="282692"/>
                  </a:lnTo>
                  <a:lnTo>
                    <a:pt x="1049120" y="278116"/>
                  </a:lnTo>
                  <a:lnTo>
                    <a:pt x="1049692" y="275828"/>
                  </a:lnTo>
                  <a:lnTo>
                    <a:pt x="1049692" y="274684"/>
                  </a:lnTo>
                  <a:lnTo>
                    <a:pt x="1049120" y="273540"/>
                  </a:lnTo>
                  <a:lnTo>
                    <a:pt x="1047976" y="270680"/>
                  </a:lnTo>
                  <a:lnTo>
                    <a:pt x="1047976" y="268393"/>
                  </a:lnTo>
                  <a:lnTo>
                    <a:pt x="1049692" y="264389"/>
                  </a:lnTo>
                  <a:lnTo>
                    <a:pt x="1050264" y="263245"/>
                  </a:lnTo>
                  <a:lnTo>
                    <a:pt x="1051408" y="261529"/>
                  </a:lnTo>
                  <a:lnTo>
                    <a:pt x="1061703" y="257525"/>
                  </a:lnTo>
                  <a:lnTo>
                    <a:pt x="1060559" y="255809"/>
                  </a:lnTo>
                  <a:lnTo>
                    <a:pt x="1058844" y="255237"/>
                  </a:lnTo>
                  <a:lnTo>
                    <a:pt x="1056556" y="255237"/>
                  </a:lnTo>
                  <a:lnTo>
                    <a:pt x="1054839" y="255237"/>
                  </a:lnTo>
                  <a:lnTo>
                    <a:pt x="1055411" y="252378"/>
                  </a:lnTo>
                  <a:lnTo>
                    <a:pt x="1057127" y="249518"/>
                  </a:lnTo>
                  <a:lnTo>
                    <a:pt x="1058844" y="247802"/>
                  </a:lnTo>
                  <a:lnTo>
                    <a:pt x="1059987" y="249518"/>
                  </a:lnTo>
                  <a:lnTo>
                    <a:pt x="1061131" y="252378"/>
                  </a:lnTo>
                  <a:lnTo>
                    <a:pt x="1062847" y="254094"/>
                  </a:lnTo>
                  <a:lnTo>
                    <a:pt x="1064563" y="255237"/>
                  </a:lnTo>
                  <a:lnTo>
                    <a:pt x="1066279" y="256953"/>
                  </a:lnTo>
                  <a:lnTo>
                    <a:pt x="1068567" y="253522"/>
                  </a:lnTo>
                  <a:lnTo>
                    <a:pt x="1070283" y="249518"/>
                  </a:lnTo>
                  <a:lnTo>
                    <a:pt x="1071998" y="244942"/>
                  </a:lnTo>
                  <a:lnTo>
                    <a:pt x="1072570" y="240938"/>
                  </a:lnTo>
                  <a:lnTo>
                    <a:pt x="1070283" y="239795"/>
                  </a:lnTo>
                  <a:lnTo>
                    <a:pt x="1069710" y="235219"/>
                  </a:lnTo>
                  <a:lnTo>
                    <a:pt x="1070283" y="229499"/>
                  </a:lnTo>
                  <a:lnTo>
                    <a:pt x="1071998" y="223780"/>
                  </a:lnTo>
                  <a:lnTo>
                    <a:pt x="1071998" y="217488"/>
                  </a:lnTo>
                  <a:lnTo>
                    <a:pt x="1078290" y="192894"/>
                  </a:lnTo>
                  <a:lnTo>
                    <a:pt x="1082294" y="186030"/>
                  </a:lnTo>
                  <a:lnTo>
                    <a:pt x="1082866" y="183170"/>
                  </a:lnTo>
                  <a:lnTo>
                    <a:pt x="1080578" y="180311"/>
                  </a:lnTo>
                  <a:lnTo>
                    <a:pt x="1082866" y="179167"/>
                  </a:lnTo>
                  <a:lnTo>
                    <a:pt x="1082866" y="178023"/>
                  </a:lnTo>
                  <a:lnTo>
                    <a:pt x="1081722" y="176879"/>
                  </a:lnTo>
                  <a:lnTo>
                    <a:pt x="1081149" y="175163"/>
                  </a:lnTo>
                  <a:lnTo>
                    <a:pt x="1080006" y="171159"/>
                  </a:lnTo>
                  <a:lnTo>
                    <a:pt x="1079434" y="168299"/>
                  </a:lnTo>
                  <a:lnTo>
                    <a:pt x="1079434" y="166012"/>
                  </a:lnTo>
                  <a:lnTo>
                    <a:pt x="1081149" y="163724"/>
                  </a:lnTo>
                  <a:lnTo>
                    <a:pt x="1082866" y="162580"/>
                  </a:lnTo>
                  <a:lnTo>
                    <a:pt x="1084009" y="160864"/>
                  </a:lnTo>
                  <a:lnTo>
                    <a:pt x="1084009" y="158576"/>
                  </a:lnTo>
                  <a:lnTo>
                    <a:pt x="1086297" y="159720"/>
                  </a:lnTo>
                  <a:close/>
                  <a:moveTo>
                    <a:pt x="1106316" y="152284"/>
                  </a:moveTo>
                  <a:lnTo>
                    <a:pt x="1105172" y="152856"/>
                  </a:lnTo>
                  <a:lnTo>
                    <a:pt x="1105172" y="154000"/>
                  </a:lnTo>
                  <a:lnTo>
                    <a:pt x="1102884" y="158576"/>
                  </a:lnTo>
                  <a:lnTo>
                    <a:pt x="1101168" y="163152"/>
                  </a:lnTo>
                  <a:lnTo>
                    <a:pt x="1100596" y="165440"/>
                  </a:lnTo>
                  <a:lnTo>
                    <a:pt x="1100024" y="171159"/>
                  </a:lnTo>
                  <a:lnTo>
                    <a:pt x="1099453" y="172875"/>
                  </a:lnTo>
                  <a:lnTo>
                    <a:pt x="1098881" y="174591"/>
                  </a:lnTo>
                  <a:lnTo>
                    <a:pt x="1097736" y="175735"/>
                  </a:lnTo>
                  <a:lnTo>
                    <a:pt x="1096593" y="176879"/>
                  </a:lnTo>
                  <a:lnTo>
                    <a:pt x="1094877" y="177451"/>
                  </a:lnTo>
                  <a:lnTo>
                    <a:pt x="1094877" y="178023"/>
                  </a:lnTo>
                  <a:lnTo>
                    <a:pt x="1096021" y="179167"/>
                  </a:lnTo>
                  <a:lnTo>
                    <a:pt x="1098308" y="181454"/>
                  </a:lnTo>
                  <a:lnTo>
                    <a:pt x="1097165" y="182598"/>
                  </a:lnTo>
                  <a:lnTo>
                    <a:pt x="1096021" y="183170"/>
                  </a:lnTo>
                  <a:lnTo>
                    <a:pt x="1094305" y="183742"/>
                  </a:lnTo>
                  <a:lnTo>
                    <a:pt x="1092589" y="183742"/>
                  </a:lnTo>
                  <a:lnTo>
                    <a:pt x="1093161" y="184886"/>
                  </a:lnTo>
                  <a:lnTo>
                    <a:pt x="1097165" y="183742"/>
                  </a:lnTo>
                  <a:lnTo>
                    <a:pt x="1100024" y="179739"/>
                  </a:lnTo>
                  <a:lnTo>
                    <a:pt x="1101741" y="174019"/>
                  </a:lnTo>
                  <a:lnTo>
                    <a:pt x="1106316" y="152284"/>
                  </a:lnTo>
                  <a:lnTo>
                    <a:pt x="1106316" y="152284"/>
                  </a:lnTo>
                  <a:close/>
                  <a:moveTo>
                    <a:pt x="1055984" y="382785"/>
                  </a:moveTo>
                  <a:lnTo>
                    <a:pt x="1050264" y="369058"/>
                  </a:lnTo>
                  <a:lnTo>
                    <a:pt x="1046832" y="365054"/>
                  </a:lnTo>
                  <a:lnTo>
                    <a:pt x="1043400" y="365626"/>
                  </a:lnTo>
                  <a:lnTo>
                    <a:pt x="1039968" y="367914"/>
                  </a:lnTo>
                  <a:lnTo>
                    <a:pt x="1035392" y="369058"/>
                  </a:lnTo>
                  <a:lnTo>
                    <a:pt x="1029673" y="367914"/>
                  </a:lnTo>
                  <a:lnTo>
                    <a:pt x="1022810" y="369058"/>
                  </a:lnTo>
                  <a:lnTo>
                    <a:pt x="1008511" y="366770"/>
                  </a:lnTo>
                  <a:lnTo>
                    <a:pt x="1003935" y="367914"/>
                  </a:lnTo>
                  <a:lnTo>
                    <a:pt x="1001647" y="371918"/>
                  </a:lnTo>
                  <a:lnTo>
                    <a:pt x="1002791" y="374778"/>
                  </a:lnTo>
                  <a:lnTo>
                    <a:pt x="1004507" y="375349"/>
                  </a:lnTo>
                  <a:lnTo>
                    <a:pt x="1005651" y="375921"/>
                  </a:lnTo>
                  <a:lnTo>
                    <a:pt x="1004507" y="379353"/>
                  </a:lnTo>
                  <a:lnTo>
                    <a:pt x="1004507" y="381069"/>
                  </a:lnTo>
                  <a:lnTo>
                    <a:pt x="1006223" y="382785"/>
                  </a:lnTo>
                  <a:lnTo>
                    <a:pt x="1009654" y="385645"/>
                  </a:lnTo>
                  <a:lnTo>
                    <a:pt x="1007367" y="385645"/>
                  </a:lnTo>
                  <a:lnTo>
                    <a:pt x="1004507" y="384501"/>
                  </a:lnTo>
                  <a:lnTo>
                    <a:pt x="1002791" y="382785"/>
                  </a:lnTo>
                  <a:lnTo>
                    <a:pt x="1002791" y="380497"/>
                  </a:lnTo>
                  <a:lnTo>
                    <a:pt x="999359" y="379353"/>
                  </a:lnTo>
                  <a:lnTo>
                    <a:pt x="995355" y="379353"/>
                  </a:lnTo>
                  <a:lnTo>
                    <a:pt x="991352" y="379925"/>
                  </a:lnTo>
                  <a:lnTo>
                    <a:pt x="987920" y="381069"/>
                  </a:lnTo>
                  <a:lnTo>
                    <a:pt x="985060" y="383357"/>
                  </a:lnTo>
                  <a:lnTo>
                    <a:pt x="982772" y="386217"/>
                  </a:lnTo>
                  <a:lnTo>
                    <a:pt x="979913" y="388505"/>
                  </a:lnTo>
                  <a:lnTo>
                    <a:pt x="976481" y="389648"/>
                  </a:lnTo>
                  <a:lnTo>
                    <a:pt x="975909" y="388505"/>
                  </a:lnTo>
                  <a:lnTo>
                    <a:pt x="979341" y="385073"/>
                  </a:lnTo>
                  <a:lnTo>
                    <a:pt x="980484" y="382785"/>
                  </a:lnTo>
                  <a:lnTo>
                    <a:pt x="981056" y="381069"/>
                  </a:lnTo>
                  <a:lnTo>
                    <a:pt x="979913" y="378781"/>
                  </a:lnTo>
                  <a:lnTo>
                    <a:pt x="978196" y="377065"/>
                  </a:lnTo>
                  <a:lnTo>
                    <a:pt x="977625" y="375349"/>
                  </a:lnTo>
                  <a:lnTo>
                    <a:pt x="979341" y="373062"/>
                  </a:lnTo>
                  <a:lnTo>
                    <a:pt x="979341" y="371918"/>
                  </a:lnTo>
                  <a:lnTo>
                    <a:pt x="969617" y="369058"/>
                  </a:lnTo>
                  <a:lnTo>
                    <a:pt x="967330" y="367914"/>
                  </a:lnTo>
                  <a:lnTo>
                    <a:pt x="966185" y="367342"/>
                  </a:lnTo>
                  <a:lnTo>
                    <a:pt x="965042" y="367342"/>
                  </a:lnTo>
                  <a:lnTo>
                    <a:pt x="963325" y="367342"/>
                  </a:lnTo>
                  <a:lnTo>
                    <a:pt x="962182" y="366770"/>
                  </a:lnTo>
                  <a:lnTo>
                    <a:pt x="962182" y="365626"/>
                  </a:lnTo>
                  <a:lnTo>
                    <a:pt x="962182" y="365054"/>
                  </a:lnTo>
                  <a:lnTo>
                    <a:pt x="963325" y="363910"/>
                  </a:lnTo>
                  <a:lnTo>
                    <a:pt x="963325" y="362766"/>
                  </a:lnTo>
                  <a:lnTo>
                    <a:pt x="954746" y="362194"/>
                  </a:lnTo>
                  <a:lnTo>
                    <a:pt x="952458" y="361622"/>
                  </a:lnTo>
                  <a:lnTo>
                    <a:pt x="951314" y="359334"/>
                  </a:lnTo>
                  <a:lnTo>
                    <a:pt x="949026" y="349039"/>
                  </a:lnTo>
                  <a:lnTo>
                    <a:pt x="945023" y="339316"/>
                  </a:lnTo>
                  <a:lnTo>
                    <a:pt x="943879" y="337600"/>
                  </a:lnTo>
                  <a:lnTo>
                    <a:pt x="942163" y="338744"/>
                  </a:lnTo>
                  <a:lnTo>
                    <a:pt x="939303" y="344463"/>
                  </a:lnTo>
                  <a:lnTo>
                    <a:pt x="936444" y="345607"/>
                  </a:lnTo>
                  <a:lnTo>
                    <a:pt x="933584" y="344463"/>
                  </a:lnTo>
                  <a:lnTo>
                    <a:pt x="927864" y="339888"/>
                  </a:lnTo>
                  <a:lnTo>
                    <a:pt x="925576" y="339316"/>
                  </a:lnTo>
                  <a:lnTo>
                    <a:pt x="912993" y="342176"/>
                  </a:lnTo>
                  <a:lnTo>
                    <a:pt x="910133" y="341604"/>
                  </a:lnTo>
                  <a:lnTo>
                    <a:pt x="904414" y="338744"/>
                  </a:lnTo>
                  <a:lnTo>
                    <a:pt x="900982" y="338744"/>
                  </a:lnTo>
                  <a:lnTo>
                    <a:pt x="899838" y="337600"/>
                  </a:lnTo>
                  <a:lnTo>
                    <a:pt x="898694" y="334168"/>
                  </a:lnTo>
                  <a:lnTo>
                    <a:pt x="896978" y="331308"/>
                  </a:lnTo>
                  <a:lnTo>
                    <a:pt x="893546" y="330736"/>
                  </a:lnTo>
                  <a:lnTo>
                    <a:pt x="892402" y="331880"/>
                  </a:lnTo>
                  <a:lnTo>
                    <a:pt x="888971" y="335884"/>
                  </a:lnTo>
                  <a:lnTo>
                    <a:pt x="887827" y="337028"/>
                  </a:lnTo>
                  <a:lnTo>
                    <a:pt x="886111" y="335884"/>
                  </a:lnTo>
                  <a:lnTo>
                    <a:pt x="884967" y="334740"/>
                  </a:lnTo>
                  <a:lnTo>
                    <a:pt x="883823" y="334168"/>
                  </a:lnTo>
                  <a:lnTo>
                    <a:pt x="871812" y="336456"/>
                  </a:lnTo>
                  <a:lnTo>
                    <a:pt x="862089" y="334740"/>
                  </a:lnTo>
                  <a:lnTo>
                    <a:pt x="860944" y="335312"/>
                  </a:lnTo>
                  <a:lnTo>
                    <a:pt x="860372" y="334740"/>
                  </a:lnTo>
                  <a:lnTo>
                    <a:pt x="859229" y="334740"/>
                  </a:lnTo>
                  <a:lnTo>
                    <a:pt x="857513" y="334168"/>
                  </a:lnTo>
                  <a:lnTo>
                    <a:pt x="856369" y="331880"/>
                  </a:lnTo>
                  <a:lnTo>
                    <a:pt x="859229" y="327305"/>
                  </a:lnTo>
                  <a:lnTo>
                    <a:pt x="862089" y="329592"/>
                  </a:lnTo>
                  <a:lnTo>
                    <a:pt x="864377" y="330164"/>
                  </a:lnTo>
                  <a:lnTo>
                    <a:pt x="870096" y="329021"/>
                  </a:lnTo>
                  <a:lnTo>
                    <a:pt x="871240" y="329021"/>
                  </a:lnTo>
                  <a:lnTo>
                    <a:pt x="874100" y="330164"/>
                  </a:lnTo>
                  <a:lnTo>
                    <a:pt x="875816" y="330164"/>
                  </a:lnTo>
                  <a:lnTo>
                    <a:pt x="876959" y="329592"/>
                  </a:lnTo>
                  <a:lnTo>
                    <a:pt x="879819" y="327877"/>
                  </a:lnTo>
                  <a:lnTo>
                    <a:pt x="881535" y="326733"/>
                  </a:lnTo>
                  <a:lnTo>
                    <a:pt x="882679" y="326161"/>
                  </a:lnTo>
                  <a:lnTo>
                    <a:pt x="883823" y="326733"/>
                  </a:lnTo>
                  <a:lnTo>
                    <a:pt x="885539" y="327877"/>
                  </a:lnTo>
                  <a:lnTo>
                    <a:pt x="886111" y="329021"/>
                  </a:lnTo>
                  <a:lnTo>
                    <a:pt x="887827" y="330736"/>
                  </a:lnTo>
                  <a:lnTo>
                    <a:pt x="888971" y="332452"/>
                  </a:lnTo>
                  <a:lnTo>
                    <a:pt x="888971" y="331308"/>
                  </a:lnTo>
                  <a:lnTo>
                    <a:pt x="889542" y="330164"/>
                  </a:lnTo>
                  <a:lnTo>
                    <a:pt x="892975" y="325589"/>
                  </a:lnTo>
                  <a:lnTo>
                    <a:pt x="894118" y="324445"/>
                  </a:lnTo>
                  <a:lnTo>
                    <a:pt x="895834" y="324445"/>
                  </a:lnTo>
                  <a:lnTo>
                    <a:pt x="896978" y="325589"/>
                  </a:lnTo>
                  <a:lnTo>
                    <a:pt x="902126" y="331308"/>
                  </a:lnTo>
                  <a:lnTo>
                    <a:pt x="903841" y="334168"/>
                  </a:lnTo>
                  <a:lnTo>
                    <a:pt x="906129" y="335312"/>
                  </a:lnTo>
                  <a:lnTo>
                    <a:pt x="908989" y="334168"/>
                  </a:lnTo>
                  <a:lnTo>
                    <a:pt x="911277" y="331308"/>
                  </a:lnTo>
                  <a:lnTo>
                    <a:pt x="912421" y="329592"/>
                  </a:lnTo>
                  <a:lnTo>
                    <a:pt x="912421" y="327877"/>
                  </a:lnTo>
                  <a:lnTo>
                    <a:pt x="911277" y="323301"/>
                  </a:lnTo>
                  <a:lnTo>
                    <a:pt x="911277" y="321585"/>
                  </a:lnTo>
                  <a:lnTo>
                    <a:pt x="912421" y="319869"/>
                  </a:lnTo>
                  <a:lnTo>
                    <a:pt x="913565" y="322729"/>
                  </a:lnTo>
                  <a:lnTo>
                    <a:pt x="914137" y="326733"/>
                  </a:lnTo>
                  <a:lnTo>
                    <a:pt x="915281" y="330164"/>
                  </a:lnTo>
                  <a:lnTo>
                    <a:pt x="917569" y="331308"/>
                  </a:lnTo>
                  <a:lnTo>
                    <a:pt x="919857" y="331308"/>
                  </a:lnTo>
                  <a:lnTo>
                    <a:pt x="925576" y="332452"/>
                  </a:lnTo>
                  <a:lnTo>
                    <a:pt x="927864" y="332452"/>
                  </a:lnTo>
                  <a:lnTo>
                    <a:pt x="929008" y="333024"/>
                  </a:lnTo>
                  <a:lnTo>
                    <a:pt x="930152" y="334168"/>
                  </a:lnTo>
                  <a:lnTo>
                    <a:pt x="930724" y="335884"/>
                  </a:lnTo>
                  <a:lnTo>
                    <a:pt x="931868" y="337028"/>
                  </a:lnTo>
                  <a:lnTo>
                    <a:pt x="933584" y="337600"/>
                  </a:lnTo>
                  <a:lnTo>
                    <a:pt x="934156" y="336456"/>
                  </a:lnTo>
                  <a:lnTo>
                    <a:pt x="934156" y="334740"/>
                  </a:lnTo>
                  <a:lnTo>
                    <a:pt x="934727" y="333596"/>
                  </a:lnTo>
                  <a:lnTo>
                    <a:pt x="937015" y="332452"/>
                  </a:lnTo>
                  <a:lnTo>
                    <a:pt x="942735" y="330736"/>
                  </a:lnTo>
                  <a:lnTo>
                    <a:pt x="944451" y="329021"/>
                  </a:lnTo>
                  <a:lnTo>
                    <a:pt x="947883" y="330736"/>
                  </a:lnTo>
                  <a:lnTo>
                    <a:pt x="950743" y="334168"/>
                  </a:lnTo>
                  <a:lnTo>
                    <a:pt x="952458" y="338172"/>
                  </a:lnTo>
                  <a:lnTo>
                    <a:pt x="952458" y="343320"/>
                  </a:lnTo>
                  <a:lnTo>
                    <a:pt x="953602" y="344463"/>
                  </a:lnTo>
                  <a:lnTo>
                    <a:pt x="955890" y="346179"/>
                  </a:lnTo>
                  <a:lnTo>
                    <a:pt x="959322" y="348467"/>
                  </a:lnTo>
                  <a:lnTo>
                    <a:pt x="962754" y="350183"/>
                  </a:lnTo>
                  <a:lnTo>
                    <a:pt x="965042" y="349611"/>
                  </a:lnTo>
                  <a:lnTo>
                    <a:pt x="979341" y="357619"/>
                  </a:lnTo>
                  <a:lnTo>
                    <a:pt x="981629" y="359906"/>
                  </a:lnTo>
                  <a:lnTo>
                    <a:pt x="984488" y="366198"/>
                  </a:lnTo>
                  <a:lnTo>
                    <a:pt x="986776" y="366198"/>
                  </a:lnTo>
                  <a:lnTo>
                    <a:pt x="988492" y="364482"/>
                  </a:lnTo>
                  <a:lnTo>
                    <a:pt x="991352" y="360478"/>
                  </a:lnTo>
                  <a:lnTo>
                    <a:pt x="993068" y="358762"/>
                  </a:lnTo>
                  <a:lnTo>
                    <a:pt x="995355" y="357619"/>
                  </a:lnTo>
                  <a:lnTo>
                    <a:pt x="998788" y="356475"/>
                  </a:lnTo>
                  <a:lnTo>
                    <a:pt x="1001075" y="355331"/>
                  </a:lnTo>
                  <a:lnTo>
                    <a:pt x="1002219" y="352471"/>
                  </a:lnTo>
                  <a:lnTo>
                    <a:pt x="1002791" y="349039"/>
                  </a:lnTo>
                  <a:lnTo>
                    <a:pt x="1002791" y="345607"/>
                  </a:lnTo>
                  <a:lnTo>
                    <a:pt x="1001647" y="341032"/>
                  </a:lnTo>
                  <a:lnTo>
                    <a:pt x="999931" y="340460"/>
                  </a:lnTo>
                  <a:lnTo>
                    <a:pt x="994783" y="343320"/>
                  </a:lnTo>
                  <a:lnTo>
                    <a:pt x="992495" y="342748"/>
                  </a:lnTo>
                  <a:lnTo>
                    <a:pt x="993640" y="340460"/>
                  </a:lnTo>
                  <a:lnTo>
                    <a:pt x="996500" y="337600"/>
                  </a:lnTo>
                  <a:lnTo>
                    <a:pt x="997643" y="336456"/>
                  </a:lnTo>
                  <a:lnTo>
                    <a:pt x="996500" y="334168"/>
                  </a:lnTo>
                  <a:lnTo>
                    <a:pt x="993068" y="332452"/>
                  </a:lnTo>
                  <a:lnTo>
                    <a:pt x="988492" y="330736"/>
                  </a:lnTo>
                  <a:lnTo>
                    <a:pt x="988492" y="333024"/>
                  </a:lnTo>
                  <a:lnTo>
                    <a:pt x="986776" y="333024"/>
                  </a:lnTo>
                  <a:lnTo>
                    <a:pt x="985060" y="331880"/>
                  </a:lnTo>
                  <a:lnTo>
                    <a:pt x="983916" y="330164"/>
                  </a:lnTo>
                  <a:lnTo>
                    <a:pt x="983344" y="328449"/>
                  </a:lnTo>
                  <a:lnTo>
                    <a:pt x="983344" y="326161"/>
                  </a:lnTo>
                  <a:lnTo>
                    <a:pt x="983344" y="324445"/>
                  </a:lnTo>
                  <a:lnTo>
                    <a:pt x="983344" y="323873"/>
                  </a:lnTo>
                  <a:lnTo>
                    <a:pt x="981056" y="322157"/>
                  </a:lnTo>
                  <a:lnTo>
                    <a:pt x="978769" y="322729"/>
                  </a:lnTo>
                  <a:lnTo>
                    <a:pt x="973049" y="325017"/>
                  </a:lnTo>
                  <a:lnTo>
                    <a:pt x="970189" y="325017"/>
                  </a:lnTo>
                  <a:lnTo>
                    <a:pt x="966757" y="324445"/>
                  </a:lnTo>
                  <a:lnTo>
                    <a:pt x="960466" y="322157"/>
                  </a:lnTo>
                  <a:lnTo>
                    <a:pt x="949598" y="316437"/>
                  </a:lnTo>
                  <a:lnTo>
                    <a:pt x="939303" y="308430"/>
                  </a:lnTo>
                  <a:lnTo>
                    <a:pt x="935299" y="303854"/>
                  </a:lnTo>
                  <a:lnTo>
                    <a:pt x="933012" y="301566"/>
                  </a:lnTo>
                  <a:lnTo>
                    <a:pt x="927864" y="299851"/>
                  </a:lnTo>
                  <a:lnTo>
                    <a:pt x="919857" y="290699"/>
                  </a:lnTo>
                  <a:lnTo>
                    <a:pt x="918713" y="290127"/>
                  </a:lnTo>
                  <a:lnTo>
                    <a:pt x="916997" y="290127"/>
                  </a:lnTo>
                  <a:lnTo>
                    <a:pt x="915853" y="289555"/>
                  </a:lnTo>
                  <a:lnTo>
                    <a:pt x="915281" y="288411"/>
                  </a:lnTo>
                  <a:lnTo>
                    <a:pt x="915281" y="286695"/>
                  </a:lnTo>
                  <a:lnTo>
                    <a:pt x="915281" y="284980"/>
                  </a:lnTo>
                  <a:lnTo>
                    <a:pt x="915853" y="283836"/>
                  </a:lnTo>
                  <a:lnTo>
                    <a:pt x="916997" y="283264"/>
                  </a:lnTo>
                  <a:lnTo>
                    <a:pt x="925576" y="288983"/>
                  </a:lnTo>
                  <a:lnTo>
                    <a:pt x="931296" y="295847"/>
                  </a:lnTo>
                  <a:lnTo>
                    <a:pt x="934727" y="298707"/>
                  </a:lnTo>
                  <a:lnTo>
                    <a:pt x="938159" y="299851"/>
                  </a:lnTo>
                  <a:lnTo>
                    <a:pt x="940447" y="300994"/>
                  </a:lnTo>
                  <a:lnTo>
                    <a:pt x="951886" y="312434"/>
                  </a:lnTo>
                  <a:lnTo>
                    <a:pt x="953031" y="313006"/>
                  </a:lnTo>
                  <a:lnTo>
                    <a:pt x="954746" y="313006"/>
                  </a:lnTo>
                  <a:lnTo>
                    <a:pt x="955890" y="313006"/>
                  </a:lnTo>
                  <a:lnTo>
                    <a:pt x="957606" y="315293"/>
                  </a:lnTo>
                  <a:lnTo>
                    <a:pt x="962182" y="315865"/>
                  </a:lnTo>
                  <a:lnTo>
                    <a:pt x="968473" y="318725"/>
                  </a:lnTo>
                  <a:lnTo>
                    <a:pt x="971333" y="319297"/>
                  </a:lnTo>
                  <a:lnTo>
                    <a:pt x="981629" y="314722"/>
                  </a:lnTo>
                  <a:lnTo>
                    <a:pt x="982200" y="313578"/>
                  </a:lnTo>
                  <a:lnTo>
                    <a:pt x="981056" y="311290"/>
                  </a:lnTo>
                  <a:lnTo>
                    <a:pt x="979341" y="309002"/>
                  </a:lnTo>
                  <a:lnTo>
                    <a:pt x="977625" y="307858"/>
                  </a:lnTo>
                  <a:lnTo>
                    <a:pt x="976481" y="307858"/>
                  </a:lnTo>
                  <a:lnTo>
                    <a:pt x="971905" y="309002"/>
                  </a:lnTo>
                  <a:lnTo>
                    <a:pt x="971905" y="307858"/>
                  </a:lnTo>
                  <a:lnTo>
                    <a:pt x="975337" y="305570"/>
                  </a:lnTo>
                  <a:lnTo>
                    <a:pt x="975909" y="304998"/>
                  </a:lnTo>
                  <a:lnTo>
                    <a:pt x="975337" y="303282"/>
                  </a:lnTo>
                  <a:lnTo>
                    <a:pt x="974193" y="302710"/>
                  </a:lnTo>
                  <a:lnTo>
                    <a:pt x="973049" y="302710"/>
                  </a:lnTo>
                  <a:lnTo>
                    <a:pt x="969045" y="300994"/>
                  </a:lnTo>
                  <a:lnTo>
                    <a:pt x="967901" y="299851"/>
                  </a:lnTo>
                  <a:lnTo>
                    <a:pt x="967901" y="298135"/>
                  </a:lnTo>
                  <a:lnTo>
                    <a:pt x="969045" y="296991"/>
                  </a:lnTo>
                  <a:lnTo>
                    <a:pt x="970189" y="296419"/>
                  </a:lnTo>
                  <a:lnTo>
                    <a:pt x="971905" y="296419"/>
                  </a:lnTo>
                  <a:lnTo>
                    <a:pt x="973621" y="296991"/>
                  </a:lnTo>
                  <a:lnTo>
                    <a:pt x="973049" y="295847"/>
                  </a:lnTo>
                  <a:lnTo>
                    <a:pt x="971905" y="294703"/>
                  </a:lnTo>
                  <a:lnTo>
                    <a:pt x="970761" y="293559"/>
                  </a:lnTo>
                  <a:lnTo>
                    <a:pt x="969045" y="293559"/>
                  </a:lnTo>
                  <a:lnTo>
                    <a:pt x="970189" y="288983"/>
                  </a:lnTo>
                  <a:lnTo>
                    <a:pt x="973049" y="290699"/>
                  </a:lnTo>
                  <a:lnTo>
                    <a:pt x="978769" y="297563"/>
                  </a:lnTo>
                  <a:lnTo>
                    <a:pt x="981629" y="297563"/>
                  </a:lnTo>
                  <a:lnTo>
                    <a:pt x="983344" y="296419"/>
                  </a:lnTo>
                  <a:lnTo>
                    <a:pt x="985060" y="295847"/>
                  </a:lnTo>
                  <a:lnTo>
                    <a:pt x="986204" y="298707"/>
                  </a:lnTo>
                  <a:lnTo>
                    <a:pt x="993640" y="304426"/>
                  </a:lnTo>
                  <a:lnTo>
                    <a:pt x="995355" y="306142"/>
                  </a:lnTo>
                  <a:lnTo>
                    <a:pt x="995928" y="306142"/>
                  </a:lnTo>
                  <a:lnTo>
                    <a:pt x="995355" y="300994"/>
                  </a:lnTo>
                  <a:lnTo>
                    <a:pt x="996500" y="290699"/>
                  </a:lnTo>
                  <a:lnTo>
                    <a:pt x="995355" y="285552"/>
                  </a:lnTo>
                  <a:lnTo>
                    <a:pt x="993640" y="282692"/>
                  </a:lnTo>
                  <a:lnTo>
                    <a:pt x="991924" y="282692"/>
                  </a:lnTo>
                  <a:lnTo>
                    <a:pt x="990208" y="282692"/>
                  </a:lnTo>
                  <a:lnTo>
                    <a:pt x="988492" y="282120"/>
                  </a:lnTo>
                  <a:lnTo>
                    <a:pt x="987920" y="280404"/>
                  </a:lnTo>
                  <a:lnTo>
                    <a:pt x="989064" y="278116"/>
                  </a:lnTo>
                  <a:lnTo>
                    <a:pt x="990780" y="276400"/>
                  </a:lnTo>
                  <a:lnTo>
                    <a:pt x="991924" y="275256"/>
                  </a:lnTo>
                  <a:lnTo>
                    <a:pt x="991924" y="274112"/>
                  </a:lnTo>
                  <a:lnTo>
                    <a:pt x="987348" y="271252"/>
                  </a:lnTo>
                  <a:lnTo>
                    <a:pt x="985060" y="271252"/>
                  </a:lnTo>
                  <a:lnTo>
                    <a:pt x="985060" y="275256"/>
                  </a:lnTo>
                  <a:lnTo>
                    <a:pt x="983916" y="277544"/>
                  </a:lnTo>
                  <a:lnTo>
                    <a:pt x="980484" y="276972"/>
                  </a:lnTo>
                  <a:lnTo>
                    <a:pt x="975337" y="274684"/>
                  </a:lnTo>
                  <a:lnTo>
                    <a:pt x="972477" y="274684"/>
                  </a:lnTo>
                  <a:lnTo>
                    <a:pt x="970189" y="273540"/>
                  </a:lnTo>
                  <a:lnTo>
                    <a:pt x="970189" y="272396"/>
                  </a:lnTo>
                  <a:lnTo>
                    <a:pt x="973621" y="270108"/>
                  </a:lnTo>
                  <a:lnTo>
                    <a:pt x="979913" y="268393"/>
                  </a:lnTo>
                  <a:lnTo>
                    <a:pt x="982200" y="267249"/>
                  </a:lnTo>
                  <a:lnTo>
                    <a:pt x="983916" y="264961"/>
                  </a:lnTo>
                  <a:lnTo>
                    <a:pt x="978196" y="264389"/>
                  </a:lnTo>
                  <a:lnTo>
                    <a:pt x="972477" y="264961"/>
                  </a:lnTo>
                  <a:lnTo>
                    <a:pt x="966757" y="264389"/>
                  </a:lnTo>
                  <a:lnTo>
                    <a:pt x="962754" y="259813"/>
                  </a:lnTo>
                  <a:lnTo>
                    <a:pt x="961038" y="260957"/>
                  </a:lnTo>
                  <a:lnTo>
                    <a:pt x="958178" y="261529"/>
                  </a:lnTo>
                  <a:lnTo>
                    <a:pt x="949598" y="261529"/>
                  </a:lnTo>
                  <a:lnTo>
                    <a:pt x="947311" y="260957"/>
                  </a:lnTo>
                  <a:lnTo>
                    <a:pt x="945023" y="259241"/>
                  </a:lnTo>
                  <a:lnTo>
                    <a:pt x="942163" y="255809"/>
                  </a:lnTo>
                  <a:lnTo>
                    <a:pt x="940447" y="252950"/>
                  </a:lnTo>
                  <a:lnTo>
                    <a:pt x="939875" y="251806"/>
                  </a:lnTo>
                  <a:lnTo>
                    <a:pt x="939875" y="251806"/>
                  </a:lnTo>
                  <a:lnTo>
                    <a:pt x="938159" y="247230"/>
                  </a:lnTo>
                  <a:lnTo>
                    <a:pt x="937015" y="246086"/>
                  </a:lnTo>
                  <a:lnTo>
                    <a:pt x="932439" y="243226"/>
                  </a:lnTo>
                  <a:lnTo>
                    <a:pt x="930724" y="242654"/>
                  </a:lnTo>
                  <a:lnTo>
                    <a:pt x="924433" y="242654"/>
                  </a:lnTo>
                  <a:lnTo>
                    <a:pt x="924433" y="242082"/>
                  </a:lnTo>
                  <a:lnTo>
                    <a:pt x="924433" y="239795"/>
                  </a:lnTo>
                  <a:lnTo>
                    <a:pt x="924433" y="239223"/>
                  </a:lnTo>
                  <a:lnTo>
                    <a:pt x="923860" y="239223"/>
                  </a:lnTo>
                  <a:lnTo>
                    <a:pt x="923288" y="239223"/>
                  </a:lnTo>
                  <a:lnTo>
                    <a:pt x="922716" y="239223"/>
                  </a:lnTo>
                  <a:lnTo>
                    <a:pt x="921000" y="238079"/>
                  </a:lnTo>
                  <a:lnTo>
                    <a:pt x="917569" y="237507"/>
                  </a:lnTo>
                  <a:lnTo>
                    <a:pt x="916997" y="236935"/>
                  </a:lnTo>
                  <a:lnTo>
                    <a:pt x="915281" y="235219"/>
                  </a:lnTo>
                  <a:lnTo>
                    <a:pt x="914709" y="235219"/>
                  </a:lnTo>
                  <a:lnTo>
                    <a:pt x="913565" y="234075"/>
                  </a:lnTo>
                  <a:lnTo>
                    <a:pt x="908989" y="228927"/>
                  </a:lnTo>
                  <a:lnTo>
                    <a:pt x="907846" y="227211"/>
                  </a:lnTo>
                  <a:lnTo>
                    <a:pt x="906701" y="224352"/>
                  </a:lnTo>
                  <a:lnTo>
                    <a:pt x="905558" y="223208"/>
                  </a:lnTo>
                  <a:lnTo>
                    <a:pt x="900982" y="222636"/>
                  </a:lnTo>
                  <a:lnTo>
                    <a:pt x="899266" y="222064"/>
                  </a:lnTo>
                  <a:lnTo>
                    <a:pt x="896978" y="220920"/>
                  </a:lnTo>
                  <a:lnTo>
                    <a:pt x="894690" y="219204"/>
                  </a:lnTo>
                  <a:lnTo>
                    <a:pt x="892402" y="215772"/>
                  </a:lnTo>
                  <a:lnTo>
                    <a:pt x="890687" y="215200"/>
                  </a:lnTo>
                  <a:lnTo>
                    <a:pt x="888971" y="214628"/>
                  </a:lnTo>
                  <a:lnTo>
                    <a:pt x="887255" y="214056"/>
                  </a:lnTo>
                  <a:lnTo>
                    <a:pt x="885539" y="212912"/>
                  </a:lnTo>
                  <a:lnTo>
                    <a:pt x="884967" y="211769"/>
                  </a:lnTo>
                  <a:lnTo>
                    <a:pt x="881535" y="202617"/>
                  </a:lnTo>
                  <a:lnTo>
                    <a:pt x="880963" y="201473"/>
                  </a:lnTo>
                  <a:lnTo>
                    <a:pt x="878103" y="199185"/>
                  </a:lnTo>
                  <a:lnTo>
                    <a:pt x="877531" y="198613"/>
                  </a:lnTo>
                  <a:lnTo>
                    <a:pt x="875816" y="197469"/>
                  </a:lnTo>
                  <a:lnTo>
                    <a:pt x="865520" y="196897"/>
                  </a:lnTo>
                  <a:lnTo>
                    <a:pt x="863804" y="195753"/>
                  </a:lnTo>
                  <a:lnTo>
                    <a:pt x="862660" y="194610"/>
                  </a:lnTo>
                  <a:lnTo>
                    <a:pt x="861517" y="192894"/>
                  </a:lnTo>
                  <a:lnTo>
                    <a:pt x="860944" y="190606"/>
                  </a:lnTo>
                  <a:lnTo>
                    <a:pt x="860372" y="189462"/>
                  </a:lnTo>
                  <a:lnTo>
                    <a:pt x="859229" y="189462"/>
                  </a:lnTo>
                  <a:lnTo>
                    <a:pt x="857513" y="190606"/>
                  </a:lnTo>
                  <a:lnTo>
                    <a:pt x="852937" y="190606"/>
                  </a:lnTo>
                  <a:lnTo>
                    <a:pt x="850078" y="190034"/>
                  </a:lnTo>
                  <a:lnTo>
                    <a:pt x="848361" y="188318"/>
                  </a:lnTo>
                  <a:lnTo>
                    <a:pt x="848933" y="186602"/>
                  </a:lnTo>
                  <a:lnTo>
                    <a:pt x="851793" y="186602"/>
                  </a:lnTo>
                  <a:lnTo>
                    <a:pt x="858084" y="186602"/>
                  </a:lnTo>
                  <a:lnTo>
                    <a:pt x="860372" y="187174"/>
                  </a:lnTo>
                  <a:lnTo>
                    <a:pt x="862660" y="189462"/>
                  </a:lnTo>
                  <a:lnTo>
                    <a:pt x="864377" y="191750"/>
                  </a:lnTo>
                  <a:lnTo>
                    <a:pt x="866092" y="193466"/>
                  </a:lnTo>
                  <a:lnTo>
                    <a:pt x="867236" y="192894"/>
                  </a:lnTo>
                  <a:lnTo>
                    <a:pt x="873528" y="192894"/>
                  </a:lnTo>
                  <a:lnTo>
                    <a:pt x="875816" y="193466"/>
                  </a:lnTo>
                  <a:lnTo>
                    <a:pt x="877531" y="194610"/>
                  </a:lnTo>
                  <a:lnTo>
                    <a:pt x="880963" y="198041"/>
                  </a:lnTo>
                  <a:lnTo>
                    <a:pt x="886683" y="206621"/>
                  </a:lnTo>
                  <a:lnTo>
                    <a:pt x="888399" y="207765"/>
                  </a:lnTo>
                  <a:lnTo>
                    <a:pt x="894690" y="210625"/>
                  </a:lnTo>
                  <a:lnTo>
                    <a:pt x="897550" y="215772"/>
                  </a:lnTo>
                  <a:lnTo>
                    <a:pt x="906701" y="218632"/>
                  </a:lnTo>
                  <a:lnTo>
                    <a:pt x="909561" y="223780"/>
                  </a:lnTo>
                  <a:lnTo>
                    <a:pt x="916425" y="231215"/>
                  </a:lnTo>
                  <a:lnTo>
                    <a:pt x="918713" y="232359"/>
                  </a:lnTo>
                  <a:lnTo>
                    <a:pt x="920428" y="232931"/>
                  </a:lnTo>
                  <a:lnTo>
                    <a:pt x="922145" y="232359"/>
                  </a:lnTo>
                  <a:lnTo>
                    <a:pt x="923288" y="230071"/>
                  </a:lnTo>
                  <a:lnTo>
                    <a:pt x="923860" y="232931"/>
                  </a:lnTo>
                  <a:lnTo>
                    <a:pt x="925004" y="234647"/>
                  </a:lnTo>
                  <a:lnTo>
                    <a:pt x="926148" y="235219"/>
                  </a:lnTo>
                  <a:lnTo>
                    <a:pt x="927292" y="235791"/>
                  </a:lnTo>
                  <a:lnTo>
                    <a:pt x="928436" y="234075"/>
                  </a:lnTo>
                  <a:lnTo>
                    <a:pt x="929580" y="234647"/>
                  </a:lnTo>
                  <a:lnTo>
                    <a:pt x="930724" y="236363"/>
                  </a:lnTo>
                  <a:lnTo>
                    <a:pt x="931868" y="237507"/>
                  </a:lnTo>
                  <a:lnTo>
                    <a:pt x="936444" y="239795"/>
                  </a:lnTo>
                  <a:lnTo>
                    <a:pt x="937015" y="240938"/>
                  </a:lnTo>
                  <a:lnTo>
                    <a:pt x="938732" y="243798"/>
                  </a:lnTo>
                  <a:lnTo>
                    <a:pt x="945023" y="248946"/>
                  </a:lnTo>
                  <a:lnTo>
                    <a:pt x="947311" y="251234"/>
                  </a:lnTo>
                  <a:lnTo>
                    <a:pt x="947883" y="252950"/>
                  </a:lnTo>
                  <a:lnTo>
                    <a:pt x="949598" y="255809"/>
                  </a:lnTo>
                  <a:lnTo>
                    <a:pt x="951886" y="257525"/>
                  </a:lnTo>
                  <a:lnTo>
                    <a:pt x="954174" y="256953"/>
                  </a:lnTo>
                  <a:lnTo>
                    <a:pt x="954174" y="250662"/>
                  </a:lnTo>
                  <a:lnTo>
                    <a:pt x="954746" y="247802"/>
                  </a:lnTo>
                  <a:lnTo>
                    <a:pt x="957034" y="250090"/>
                  </a:lnTo>
                  <a:lnTo>
                    <a:pt x="957606" y="251234"/>
                  </a:lnTo>
                  <a:lnTo>
                    <a:pt x="959322" y="252950"/>
                  </a:lnTo>
                  <a:lnTo>
                    <a:pt x="960466" y="254094"/>
                  </a:lnTo>
                  <a:lnTo>
                    <a:pt x="961038" y="254094"/>
                  </a:lnTo>
                  <a:lnTo>
                    <a:pt x="961610" y="252950"/>
                  </a:lnTo>
                  <a:lnTo>
                    <a:pt x="963325" y="253522"/>
                  </a:lnTo>
                  <a:lnTo>
                    <a:pt x="965042" y="254666"/>
                  </a:lnTo>
                  <a:lnTo>
                    <a:pt x="965613" y="255237"/>
                  </a:lnTo>
                  <a:lnTo>
                    <a:pt x="973621" y="256381"/>
                  </a:lnTo>
                  <a:lnTo>
                    <a:pt x="977625" y="256381"/>
                  </a:lnTo>
                  <a:lnTo>
                    <a:pt x="979341" y="253522"/>
                  </a:lnTo>
                  <a:lnTo>
                    <a:pt x="977625" y="254094"/>
                  </a:lnTo>
                  <a:lnTo>
                    <a:pt x="977053" y="252950"/>
                  </a:lnTo>
                  <a:lnTo>
                    <a:pt x="974765" y="250662"/>
                  </a:lnTo>
                  <a:lnTo>
                    <a:pt x="974193" y="248946"/>
                  </a:lnTo>
                  <a:lnTo>
                    <a:pt x="974765" y="247802"/>
                  </a:lnTo>
                  <a:lnTo>
                    <a:pt x="975909" y="246658"/>
                  </a:lnTo>
                  <a:lnTo>
                    <a:pt x="976481" y="245514"/>
                  </a:lnTo>
                  <a:lnTo>
                    <a:pt x="975337" y="243226"/>
                  </a:lnTo>
                  <a:lnTo>
                    <a:pt x="977053" y="243226"/>
                  </a:lnTo>
                  <a:lnTo>
                    <a:pt x="978769" y="243226"/>
                  </a:lnTo>
                  <a:lnTo>
                    <a:pt x="980484" y="242654"/>
                  </a:lnTo>
                  <a:lnTo>
                    <a:pt x="981629" y="241510"/>
                  </a:lnTo>
                  <a:lnTo>
                    <a:pt x="981056" y="239795"/>
                  </a:lnTo>
                  <a:lnTo>
                    <a:pt x="975909" y="236935"/>
                  </a:lnTo>
                  <a:lnTo>
                    <a:pt x="974193" y="235219"/>
                  </a:lnTo>
                  <a:lnTo>
                    <a:pt x="974193" y="234647"/>
                  </a:lnTo>
                  <a:lnTo>
                    <a:pt x="975337" y="234647"/>
                  </a:lnTo>
                  <a:lnTo>
                    <a:pt x="976481" y="234647"/>
                  </a:lnTo>
                  <a:lnTo>
                    <a:pt x="977053" y="234075"/>
                  </a:lnTo>
                  <a:lnTo>
                    <a:pt x="977625" y="231787"/>
                  </a:lnTo>
                  <a:lnTo>
                    <a:pt x="977625" y="230071"/>
                  </a:lnTo>
                  <a:lnTo>
                    <a:pt x="977625" y="228355"/>
                  </a:lnTo>
                  <a:lnTo>
                    <a:pt x="976481" y="226068"/>
                  </a:lnTo>
                  <a:lnTo>
                    <a:pt x="972477" y="220920"/>
                  </a:lnTo>
                  <a:lnTo>
                    <a:pt x="970761" y="218060"/>
                  </a:lnTo>
                  <a:lnTo>
                    <a:pt x="971905" y="216344"/>
                  </a:lnTo>
                  <a:lnTo>
                    <a:pt x="974193" y="216916"/>
                  </a:lnTo>
                  <a:lnTo>
                    <a:pt x="979341" y="220348"/>
                  </a:lnTo>
                  <a:lnTo>
                    <a:pt x="981629" y="220348"/>
                  </a:lnTo>
                  <a:lnTo>
                    <a:pt x="982772" y="217488"/>
                  </a:lnTo>
                  <a:lnTo>
                    <a:pt x="982772" y="213484"/>
                  </a:lnTo>
                  <a:lnTo>
                    <a:pt x="981056" y="206621"/>
                  </a:lnTo>
                  <a:lnTo>
                    <a:pt x="979913" y="204905"/>
                  </a:lnTo>
                  <a:lnTo>
                    <a:pt x="977053" y="203761"/>
                  </a:lnTo>
                  <a:lnTo>
                    <a:pt x="974193" y="202617"/>
                  </a:lnTo>
                  <a:lnTo>
                    <a:pt x="960466" y="200329"/>
                  </a:lnTo>
                  <a:lnTo>
                    <a:pt x="954746" y="198041"/>
                  </a:lnTo>
                  <a:lnTo>
                    <a:pt x="947311" y="196897"/>
                  </a:lnTo>
                  <a:lnTo>
                    <a:pt x="945595" y="196325"/>
                  </a:lnTo>
                  <a:lnTo>
                    <a:pt x="946738" y="195753"/>
                  </a:lnTo>
                  <a:lnTo>
                    <a:pt x="947311" y="194610"/>
                  </a:lnTo>
                  <a:lnTo>
                    <a:pt x="947883" y="194038"/>
                  </a:lnTo>
                  <a:lnTo>
                    <a:pt x="946738" y="192894"/>
                  </a:lnTo>
                  <a:lnTo>
                    <a:pt x="945023" y="192322"/>
                  </a:lnTo>
                  <a:lnTo>
                    <a:pt x="943307" y="191750"/>
                  </a:lnTo>
                  <a:lnTo>
                    <a:pt x="941591" y="191750"/>
                  </a:lnTo>
                  <a:lnTo>
                    <a:pt x="937015" y="194038"/>
                  </a:lnTo>
                  <a:lnTo>
                    <a:pt x="936444" y="194038"/>
                  </a:lnTo>
                  <a:lnTo>
                    <a:pt x="935872" y="191750"/>
                  </a:lnTo>
                  <a:lnTo>
                    <a:pt x="935872" y="191178"/>
                  </a:lnTo>
                  <a:lnTo>
                    <a:pt x="937015" y="188890"/>
                  </a:lnTo>
                  <a:lnTo>
                    <a:pt x="937015" y="186602"/>
                  </a:lnTo>
                  <a:lnTo>
                    <a:pt x="934727" y="184886"/>
                  </a:lnTo>
                  <a:lnTo>
                    <a:pt x="929580" y="182598"/>
                  </a:lnTo>
                  <a:lnTo>
                    <a:pt x="925576" y="180311"/>
                  </a:lnTo>
                  <a:lnTo>
                    <a:pt x="925004" y="179739"/>
                  </a:lnTo>
                  <a:lnTo>
                    <a:pt x="924433" y="176307"/>
                  </a:lnTo>
                  <a:lnTo>
                    <a:pt x="923860" y="175163"/>
                  </a:lnTo>
                  <a:lnTo>
                    <a:pt x="922716" y="175163"/>
                  </a:lnTo>
                  <a:lnTo>
                    <a:pt x="921000" y="175735"/>
                  </a:lnTo>
                  <a:lnTo>
                    <a:pt x="918140" y="176879"/>
                  </a:lnTo>
                  <a:lnTo>
                    <a:pt x="916425" y="177451"/>
                  </a:lnTo>
                  <a:lnTo>
                    <a:pt x="915281" y="177451"/>
                  </a:lnTo>
                  <a:lnTo>
                    <a:pt x="914137" y="176879"/>
                  </a:lnTo>
                  <a:lnTo>
                    <a:pt x="912993" y="176307"/>
                  </a:lnTo>
                  <a:lnTo>
                    <a:pt x="911277" y="176307"/>
                  </a:lnTo>
                  <a:lnTo>
                    <a:pt x="910133" y="177451"/>
                  </a:lnTo>
                  <a:lnTo>
                    <a:pt x="907274" y="180311"/>
                  </a:lnTo>
                  <a:lnTo>
                    <a:pt x="904414" y="182026"/>
                  </a:lnTo>
                  <a:lnTo>
                    <a:pt x="902698" y="180311"/>
                  </a:lnTo>
                  <a:lnTo>
                    <a:pt x="901554" y="178595"/>
                  </a:lnTo>
                  <a:lnTo>
                    <a:pt x="899266" y="177451"/>
                  </a:lnTo>
                  <a:lnTo>
                    <a:pt x="896406" y="177451"/>
                  </a:lnTo>
                  <a:lnTo>
                    <a:pt x="893546" y="178023"/>
                  </a:lnTo>
                  <a:lnTo>
                    <a:pt x="887827" y="178023"/>
                  </a:lnTo>
                  <a:lnTo>
                    <a:pt x="880391" y="176879"/>
                  </a:lnTo>
                  <a:lnTo>
                    <a:pt x="874671" y="175163"/>
                  </a:lnTo>
                  <a:lnTo>
                    <a:pt x="871812" y="171159"/>
                  </a:lnTo>
                  <a:lnTo>
                    <a:pt x="871812" y="170015"/>
                  </a:lnTo>
                  <a:lnTo>
                    <a:pt x="871812" y="168871"/>
                  </a:lnTo>
                  <a:lnTo>
                    <a:pt x="871240" y="167727"/>
                  </a:lnTo>
                  <a:lnTo>
                    <a:pt x="870096" y="166583"/>
                  </a:lnTo>
                  <a:lnTo>
                    <a:pt x="868952" y="166012"/>
                  </a:lnTo>
                  <a:lnTo>
                    <a:pt x="867808" y="165440"/>
                  </a:lnTo>
                  <a:lnTo>
                    <a:pt x="866664" y="164868"/>
                  </a:lnTo>
                  <a:lnTo>
                    <a:pt x="859229" y="159720"/>
                  </a:lnTo>
                  <a:lnTo>
                    <a:pt x="858657" y="159720"/>
                  </a:lnTo>
                  <a:lnTo>
                    <a:pt x="857513" y="159148"/>
                  </a:lnTo>
                  <a:lnTo>
                    <a:pt x="856369" y="158004"/>
                  </a:lnTo>
                  <a:lnTo>
                    <a:pt x="856941" y="157432"/>
                  </a:lnTo>
                  <a:lnTo>
                    <a:pt x="859229" y="156860"/>
                  </a:lnTo>
                  <a:lnTo>
                    <a:pt x="860372" y="156288"/>
                  </a:lnTo>
                  <a:lnTo>
                    <a:pt x="860944" y="155716"/>
                  </a:lnTo>
                  <a:lnTo>
                    <a:pt x="861517" y="152856"/>
                  </a:lnTo>
                  <a:lnTo>
                    <a:pt x="860944" y="149997"/>
                  </a:lnTo>
                  <a:lnTo>
                    <a:pt x="859801" y="147137"/>
                  </a:lnTo>
                  <a:lnTo>
                    <a:pt x="858657" y="145421"/>
                  </a:lnTo>
                  <a:lnTo>
                    <a:pt x="855225" y="144277"/>
                  </a:lnTo>
                  <a:lnTo>
                    <a:pt x="852365" y="146565"/>
                  </a:lnTo>
                  <a:lnTo>
                    <a:pt x="849505" y="149997"/>
                  </a:lnTo>
                  <a:lnTo>
                    <a:pt x="843214" y="153428"/>
                  </a:lnTo>
                  <a:lnTo>
                    <a:pt x="839210" y="157432"/>
                  </a:lnTo>
                  <a:lnTo>
                    <a:pt x="836922" y="158576"/>
                  </a:lnTo>
                  <a:lnTo>
                    <a:pt x="828343" y="161436"/>
                  </a:lnTo>
                  <a:lnTo>
                    <a:pt x="822051" y="160864"/>
                  </a:lnTo>
                  <a:lnTo>
                    <a:pt x="815760" y="161436"/>
                  </a:lnTo>
                  <a:lnTo>
                    <a:pt x="815760" y="160292"/>
                  </a:lnTo>
                  <a:lnTo>
                    <a:pt x="816904" y="159720"/>
                  </a:lnTo>
                  <a:lnTo>
                    <a:pt x="821479" y="159148"/>
                  </a:lnTo>
                  <a:lnTo>
                    <a:pt x="822623" y="158004"/>
                  </a:lnTo>
                  <a:lnTo>
                    <a:pt x="822051" y="156860"/>
                  </a:lnTo>
                  <a:lnTo>
                    <a:pt x="819763" y="155144"/>
                  </a:lnTo>
                  <a:lnTo>
                    <a:pt x="818620" y="153428"/>
                  </a:lnTo>
                  <a:lnTo>
                    <a:pt x="812900" y="149425"/>
                  </a:lnTo>
                  <a:lnTo>
                    <a:pt x="811184" y="147709"/>
                  </a:lnTo>
                  <a:lnTo>
                    <a:pt x="812900" y="145993"/>
                  </a:lnTo>
                  <a:lnTo>
                    <a:pt x="814616" y="146565"/>
                  </a:lnTo>
                  <a:lnTo>
                    <a:pt x="818047" y="149425"/>
                  </a:lnTo>
                  <a:lnTo>
                    <a:pt x="815760" y="143133"/>
                  </a:lnTo>
                  <a:lnTo>
                    <a:pt x="815760" y="135698"/>
                  </a:lnTo>
                  <a:lnTo>
                    <a:pt x="816332" y="128834"/>
                  </a:lnTo>
                  <a:lnTo>
                    <a:pt x="815760" y="125402"/>
                  </a:lnTo>
                  <a:lnTo>
                    <a:pt x="815760" y="124258"/>
                  </a:lnTo>
                  <a:lnTo>
                    <a:pt x="816904" y="123686"/>
                  </a:lnTo>
                  <a:lnTo>
                    <a:pt x="819191" y="121398"/>
                  </a:lnTo>
                  <a:lnTo>
                    <a:pt x="818047" y="120827"/>
                  </a:lnTo>
                  <a:lnTo>
                    <a:pt x="817475" y="119683"/>
                  </a:lnTo>
                  <a:lnTo>
                    <a:pt x="816904" y="119683"/>
                  </a:lnTo>
                  <a:lnTo>
                    <a:pt x="818047" y="117395"/>
                  </a:lnTo>
                  <a:lnTo>
                    <a:pt x="819191" y="114535"/>
                  </a:lnTo>
                  <a:lnTo>
                    <a:pt x="819763" y="111675"/>
                  </a:lnTo>
                  <a:lnTo>
                    <a:pt x="819763" y="108815"/>
                  </a:lnTo>
                  <a:lnTo>
                    <a:pt x="820335" y="105956"/>
                  </a:lnTo>
                  <a:lnTo>
                    <a:pt x="822051" y="104240"/>
                  </a:lnTo>
                  <a:lnTo>
                    <a:pt x="823767" y="103668"/>
                  </a:lnTo>
                  <a:lnTo>
                    <a:pt x="824911" y="104812"/>
                  </a:lnTo>
                  <a:lnTo>
                    <a:pt x="825483" y="107671"/>
                  </a:lnTo>
                  <a:lnTo>
                    <a:pt x="826627" y="108815"/>
                  </a:lnTo>
                  <a:lnTo>
                    <a:pt x="827771" y="108243"/>
                  </a:lnTo>
                  <a:lnTo>
                    <a:pt x="830059" y="106527"/>
                  </a:lnTo>
                  <a:lnTo>
                    <a:pt x="831203" y="104812"/>
                  </a:lnTo>
                  <a:lnTo>
                    <a:pt x="832346" y="103096"/>
                  </a:lnTo>
                  <a:lnTo>
                    <a:pt x="832346" y="101380"/>
                  </a:lnTo>
                  <a:lnTo>
                    <a:pt x="830059" y="100808"/>
                  </a:lnTo>
                  <a:lnTo>
                    <a:pt x="828915" y="99092"/>
                  </a:lnTo>
                  <a:lnTo>
                    <a:pt x="828343" y="96804"/>
                  </a:lnTo>
                  <a:lnTo>
                    <a:pt x="829486" y="95088"/>
                  </a:lnTo>
                  <a:lnTo>
                    <a:pt x="831774" y="93944"/>
                  </a:lnTo>
                  <a:lnTo>
                    <a:pt x="831774" y="96232"/>
                  </a:lnTo>
                  <a:lnTo>
                    <a:pt x="832919" y="97376"/>
                  </a:lnTo>
                  <a:lnTo>
                    <a:pt x="834062" y="97376"/>
                  </a:lnTo>
                  <a:lnTo>
                    <a:pt x="834062" y="93944"/>
                  </a:lnTo>
                  <a:lnTo>
                    <a:pt x="835206" y="93372"/>
                  </a:lnTo>
                  <a:lnTo>
                    <a:pt x="836350" y="93372"/>
                  </a:lnTo>
                  <a:lnTo>
                    <a:pt x="837494" y="92228"/>
                  </a:lnTo>
                  <a:lnTo>
                    <a:pt x="839782" y="89941"/>
                  </a:lnTo>
                  <a:lnTo>
                    <a:pt x="842070" y="88797"/>
                  </a:lnTo>
                  <a:lnTo>
                    <a:pt x="843214" y="87081"/>
                  </a:lnTo>
                  <a:lnTo>
                    <a:pt x="842642" y="82505"/>
                  </a:lnTo>
                  <a:lnTo>
                    <a:pt x="839210" y="64774"/>
                  </a:lnTo>
                  <a:lnTo>
                    <a:pt x="838638" y="64202"/>
                  </a:lnTo>
                  <a:lnTo>
                    <a:pt x="837494" y="62487"/>
                  </a:lnTo>
                  <a:lnTo>
                    <a:pt x="836922" y="61343"/>
                  </a:lnTo>
                  <a:lnTo>
                    <a:pt x="833491" y="58483"/>
                  </a:lnTo>
                  <a:lnTo>
                    <a:pt x="833491" y="58483"/>
                  </a:lnTo>
                  <a:lnTo>
                    <a:pt x="833491" y="58483"/>
                  </a:lnTo>
                  <a:lnTo>
                    <a:pt x="831774" y="56767"/>
                  </a:lnTo>
                  <a:lnTo>
                    <a:pt x="825483" y="53907"/>
                  </a:lnTo>
                  <a:lnTo>
                    <a:pt x="824911" y="53335"/>
                  </a:lnTo>
                  <a:lnTo>
                    <a:pt x="822623" y="51619"/>
                  </a:lnTo>
                  <a:lnTo>
                    <a:pt x="820907" y="50475"/>
                  </a:lnTo>
                  <a:lnTo>
                    <a:pt x="816332" y="50475"/>
                  </a:lnTo>
                  <a:lnTo>
                    <a:pt x="811184" y="49903"/>
                  </a:lnTo>
                  <a:lnTo>
                    <a:pt x="809468" y="49903"/>
                  </a:lnTo>
                  <a:lnTo>
                    <a:pt x="807180" y="49331"/>
                  </a:lnTo>
                  <a:lnTo>
                    <a:pt x="806036" y="47044"/>
                  </a:lnTo>
                  <a:lnTo>
                    <a:pt x="804892" y="44184"/>
                  </a:lnTo>
                  <a:lnTo>
                    <a:pt x="803748" y="41896"/>
                  </a:lnTo>
                  <a:lnTo>
                    <a:pt x="800316" y="39608"/>
                  </a:lnTo>
                  <a:lnTo>
                    <a:pt x="796313" y="38464"/>
                  </a:lnTo>
                  <a:lnTo>
                    <a:pt x="791737" y="37892"/>
                  </a:lnTo>
                  <a:lnTo>
                    <a:pt x="779726" y="39036"/>
                  </a:lnTo>
                  <a:lnTo>
                    <a:pt x="776294" y="37892"/>
                  </a:lnTo>
                  <a:lnTo>
                    <a:pt x="770575" y="33888"/>
                  </a:lnTo>
                  <a:lnTo>
                    <a:pt x="768287" y="32744"/>
                  </a:lnTo>
                  <a:lnTo>
                    <a:pt x="765999" y="31029"/>
                  </a:lnTo>
                  <a:lnTo>
                    <a:pt x="764855" y="28741"/>
                  </a:lnTo>
                  <a:lnTo>
                    <a:pt x="765427" y="25881"/>
                  </a:lnTo>
                  <a:lnTo>
                    <a:pt x="768859" y="21305"/>
                  </a:lnTo>
                  <a:lnTo>
                    <a:pt x="770003" y="18445"/>
                  </a:lnTo>
                  <a:lnTo>
                    <a:pt x="770003" y="15014"/>
                  </a:lnTo>
                  <a:lnTo>
                    <a:pt x="767715" y="12726"/>
                  </a:lnTo>
                  <a:lnTo>
                    <a:pt x="764855" y="12154"/>
                  </a:lnTo>
                  <a:lnTo>
                    <a:pt x="761424" y="12154"/>
                  </a:lnTo>
                  <a:lnTo>
                    <a:pt x="758564" y="11010"/>
                  </a:lnTo>
                  <a:lnTo>
                    <a:pt x="755131" y="7006"/>
                  </a:lnTo>
                  <a:lnTo>
                    <a:pt x="753416" y="5862"/>
                  </a:lnTo>
                  <a:lnTo>
                    <a:pt x="747124" y="5862"/>
                  </a:lnTo>
                  <a:lnTo>
                    <a:pt x="740832" y="4718"/>
                  </a:lnTo>
                  <a:lnTo>
                    <a:pt x="737973" y="4718"/>
                  </a:lnTo>
                  <a:lnTo>
                    <a:pt x="731109" y="5862"/>
                  </a:lnTo>
                  <a:lnTo>
                    <a:pt x="728249" y="5290"/>
                  </a:lnTo>
                  <a:lnTo>
                    <a:pt x="728249" y="5862"/>
                  </a:lnTo>
                  <a:lnTo>
                    <a:pt x="727678" y="8150"/>
                  </a:lnTo>
                  <a:lnTo>
                    <a:pt x="726533" y="15586"/>
                  </a:lnTo>
                  <a:lnTo>
                    <a:pt x="725390" y="21305"/>
                  </a:lnTo>
                  <a:lnTo>
                    <a:pt x="723674" y="29885"/>
                  </a:lnTo>
                  <a:lnTo>
                    <a:pt x="722530" y="35604"/>
                  </a:lnTo>
                  <a:lnTo>
                    <a:pt x="721958" y="37892"/>
                  </a:lnTo>
                  <a:lnTo>
                    <a:pt x="721386" y="40180"/>
                  </a:lnTo>
                  <a:lnTo>
                    <a:pt x="720242" y="39608"/>
                  </a:lnTo>
                  <a:lnTo>
                    <a:pt x="718526" y="39036"/>
                  </a:lnTo>
                  <a:lnTo>
                    <a:pt x="709947" y="34460"/>
                  </a:lnTo>
                  <a:lnTo>
                    <a:pt x="701368" y="29885"/>
                  </a:lnTo>
                  <a:lnTo>
                    <a:pt x="692788" y="25309"/>
                  </a:lnTo>
                  <a:lnTo>
                    <a:pt x="684209" y="20733"/>
                  </a:lnTo>
                  <a:lnTo>
                    <a:pt x="675629" y="16158"/>
                  </a:lnTo>
                  <a:lnTo>
                    <a:pt x="667050" y="11582"/>
                  </a:lnTo>
                  <a:lnTo>
                    <a:pt x="658470" y="7006"/>
                  </a:lnTo>
                  <a:lnTo>
                    <a:pt x="649891" y="2431"/>
                  </a:lnTo>
                  <a:lnTo>
                    <a:pt x="647603" y="1287"/>
                  </a:lnTo>
                  <a:lnTo>
                    <a:pt x="645887" y="2431"/>
                  </a:lnTo>
                  <a:lnTo>
                    <a:pt x="644743" y="5862"/>
                  </a:lnTo>
                  <a:lnTo>
                    <a:pt x="644171" y="7578"/>
                  </a:lnTo>
                  <a:lnTo>
                    <a:pt x="644171" y="8722"/>
                  </a:lnTo>
                  <a:lnTo>
                    <a:pt x="644743" y="10438"/>
                  </a:lnTo>
                  <a:lnTo>
                    <a:pt x="646459" y="15586"/>
                  </a:lnTo>
                  <a:lnTo>
                    <a:pt x="647031" y="17302"/>
                  </a:lnTo>
                  <a:lnTo>
                    <a:pt x="647031" y="19589"/>
                  </a:lnTo>
                  <a:lnTo>
                    <a:pt x="647031" y="20733"/>
                  </a:lnTo>
                  <a:lnTo>
                    <a:pt x="647031" y="22449"/>
                  </a:lnTo>
                  <a:lnTo>
                    <a:pt x="645887" y="25881"/>
                  </a:lnTo>
                  <a:lnTo>
                    <a:pt x="643027" y="32744"/>
                  </a:lnTo>
                  <a:lnTo>
                    <a:pt x="643027" y="33316"/>
                  </a:lnTo>
                  <a:lnTo>
                    <a:pt x="643027" y="34460"/>
                  </a:lnTo>
                  <a:lnTo>
                    <a:pt x="643027" y="35032"/>
                  </a:lnTo>
                  <a:lnTo>
                    <a:pt x="643027" y="35604"/>
                  </a:lnTo>
                  <a:lnTo>
                    <a:pt x="643027" y="36176"/>
                  </a:lnTo>
                  <a:lnTo>
                    <a:pt x="643027" y="36748"/>
                  </a:lnTo>
                  <a:lnTo>
                    <a:pt x="643599" y="38464"/>
                  </a:lnTo>
                  <a:lnTo>
                    <a:pt x="643599" y="39608"/>
                  </a:lnTo>
                  <a:lnTo>
                    <a:pt x="643599" y="40752"/>
                  </a:lnTo>
                  <a:lnTo>
                    <a:pt x="643027" y="43612"/>
                  </a:lnTo>
                  <a:lnTo>
                    <a:pt x="643027" y="44756"/>
                  </a:lnTo>
                  <a:lnTo>
                    <a:pt x="643027" y="45900"/>
                  </a:lnTo>
                  <a:lnTo>
                    <a:pt x="643027" y="47044"/>
                  </a:lnTo>
                  <a:lnTo>
                    <a:pt x="643027" y="47616"/>
                  </a:lnTo>
                  <a:lnTo>
                    <a:pt x="644171" y="49903"/>
                  </a:lnTo>
                  <a:lnTo>
                    <a:pt x="644171" y="50475"/>
                  </a:lnTo>
                  <a:lnTo>
                    <a:pt x="644171" y="51619"/>
                  </a:lnTo>
                  <a:lnTo>
                    <a:pt x="644171" y="52191"/>
                  </a:lnTo>
                  <a:lnTo>
                    <a:pt x="643599" y="53335"/>
                  </a:lnTo>
                  <a:lnTo>
                    <a:pt x="640167" y="59627"/>
                  </a:lnTo>
                  <a:lnTo>
                    <a:pt x="635592" y="64774"/>
                  </a:lnTo>
                  <a:lnTo>
                    <a:pt x="631588" y="72210"/>
                  </a:lnTo>
                  <a:lnTo>
                    <a:pt x="629872" y="76214"/>
                  </a:lnTo>
                  <a:lnTo>
                    <a:pt x="629872" y="76786"/>
                  </a:lnTo>
                  <a:lnTo>
                    <a:pt x="629872" y="77358"/>
                  </a:lnTo>
                  <a:lnTo>
                    <a:pt x="629872" y="77929"/>
                  </a:lnTo>
                  <a:lnTo>
                    <a:pt x="629872" y="78501"/>
                  </a:lnTo>
                  <a:lnTo>
                    <a:pt x="629872" y="79073"/>
                  </a:lnTo>
                  <a:lnTo>
                    <a:pt x="629300" y="80789"/>
                  </a:lnTo>
                  <a:lnTo>
                    <a:pt x="626440" y="85937"/>
                  </a:lnTo>
                  <a:lnTo>
                    <a:pt x="625868" y="87081"/>
                  </a:lnTo>
                  <a:lnTo>
                    <a:pt x="624725" y="88225"/>
                  </a:lnTo>
                  <a:lnTo>
                    <a:pt x="623008" y="89369"/>
                  </a:lnTo>
                  <a:lnTo>
                    <a:pt x="621865" y="89941"/>
                  </a:lnTo>
                  <a:lnTo>
                    <a:pt x="620720" y="90513"/>
                  </a:lnTo>
                  <a:lnTo>
                    <a:pt x="620149" y="91085"/>
                  </a:lnTo>
                  <a:lnTo>
                    <a:pt x="619577" y="92800"/>
                  </a:lnTo>
                  <a:lnTo>
                    <a:pt x="619005" y="96232"/>
                  </a:lnTo>
                  <a:lnTo>
                    <a:pt x="618433" y="97948"/>
                  </a:lnTo>
                  <a:lnTo>
                    <a:pt x="617861" y="99092"/>
                  </a:lnTo>
                  <a:lnTo>
                    <a:pt x="616717" y="100236"/>
                  </a:lnTo>
                  <a:lnTo>
                    <a:pt x="613857" y="101952"/>
                  </a:lnTo>
                  <a:lnTo>
                    <a:pt x="612714" y="102524"/>
                  </a:lnTo>
                  <a:lnTo>
                    <a:pt x="612141" y="102524"/>
                  </a:lnTo>
                  <a:lnTo>
                    <a:pt x="611569" y="102524"/>
                  </a:lnTo>
                  <a:lnTo>
                    <a:pt x="610997" y="102524"/>
                  </a:lnTo>
                  <a:lnTo>
                    <a:pt x="610426" y="101952"/>
                  </a:lnTo>
                  <a:lnTo>
                    <a:pt x="609854" y="101380"/>
                  </a:lnTo>
                  <a:lnTo>
                    <a:pt x="609281" y="100808"/>
                  </a:lnTo>
                  <a:lnTo>
                    <a:pt x="608709" y="100808"/>
                  </a:lnTo>
                  <a:lnTo>
                    <a:pt x="608138" y="100808"/>
                  </a:lnTo>
                  <a:lnTo>
                    <a:pt x="607566" y="101380"/>
                  </a:lnTo>
                  <a:lnTo>
                    <a:pt x="605278" y="106527"/>
                  </a:lnTo>
                  <a:lnTo>
                    <a:pt x="602418" y="113391"/>
                  </a:lnTo>
                  <a:lnTo>
                    <a:pt x="598986" y="121398"/>
                  </a:lnTo>
                  <a:lnTo>
                    <a:pt x="596127" y="127690"/>
                  </a:lnTo>
                  <a:lnTo>
                    <a:pt x="595555" y="128834"/>
                  </a:lnTo>
                  <a:lnTo>
                    <a:pt x="594982" y="129406"/>
                  </a:lnTo>
                  <a:lnTo>
                    <a:pt x="593839" y="129406"/>
                  </a:lnTo>
                  <a:lnTo>
                    <a:pt x="588691" y="127118"/>
                  </a:lnTo>
                  <a:lnTo>
                    <a:pt x="581827" y="124258"/>
                  </a:lnTo>
                  <a:lnTo>
                    <a:pt x="577252" y="122542"/>
                  </a:lnTo>
                  <a:lnTo>
                    <a:pt x="576680" y="122542"/>
                  </a:lnTo>
                  <a:lnTo>
                    <a:pt x="576108" y="123114"/>
                  </a:lnTo>
                  <a:lnTo>
                    <a:pt x="572104" y="131694"/>
                  </a:lnTo>
                  <a:lnTo>
                    <a:pt x="571532" y="133410"/>
                  </a:lnTo>
                  <a:lnTo>
                    <a:pt x="571532" y="135126"/>
                  </a:lnTo>
                  <a:lnTo>
                    <a:pt x="571532" y="136270"/>
                  </a:lnTo>
                  <a:lnTo>
                    <a:pt x="571532" y="137414"/>
                  </a:lnTo>
                  <a:lnTo>
                    <a:pt x="570960" y="138557"/>
                  </a:lnTo>
                  <a:lnTo>
                    <a:pt x="569244" y="142561"/>
                  </a:lnTo>
                  <a:lnTo>
                    <a:pt x="568672" y="144277"/>
                  </a:lnTo>
                  <a:lnTo>
                    <a:pt x="568672" y="145421"/>
                  </a:lnTo>
                  <a:lnTo>
                    <a:pt x="569244" y="155144"/>
                  </a:lnTo>
                  <a:lnTo>
                    <a:pt x="569244" y="155716"/>
                  </a:lnTo>
                  <a:lnTo>
                    <a:pt x="568672" y="156288"/>
                  </a:lnTo>
                  <a:lnTo>
                    <a:pt x="567528" y="157432"/>
                  </a:lnTo>
                  <a:lnTo>
                    <a:pt x="565812" y="159148"/>
                  </a:lnTo>
                  <a:lnTo>
                    <a:pt x="564669" y="160292"/>
                  </a:lnTo>
                  <a:lnTo>
                    <a:pt x="563524" y="162008"/>
                  </a:lnTo>
                  <a:lnTo>
                    <a:pt x="562952" y="164296"/>
                  </a:lnTo>
                  <a:lnTo>
                    <a:pt x="562381" y="165440"/>
                  </a:lnTo>
                  <a:lnTo>
                    <a:pt x="562381" y="166583"/>
                  </a:lnTo>
                  <a:lnTo>
                    <a:pt x="562381" y="172303"/>
                  </a:lnTo>
                  <a:lnTo>
                    <a:pt x="562381" y="172875"/>
                  </a:lnTo>
                  <a:lnTo>
                    <a:pt x="562381" y="172875"/>
                  </a:lnTo>
                  <a:lnTo>
                    <a:pt x="562381" y="173447"/>
                  </a:lnTo>
                  <a:lnTo>
                    <a:pt x="562381" y="174019"/>
                  </a:lnTo>
                  <a:lnTo>
                    <a:pt x="561237" y="180311"/>
                  </a:lnTo>
                  <a:lnTo>
                    <a:pt x="560665" y="182026"/>
                  </a:lnTo>
                  <a:lnTo>
                    <a:pt x="560093" y="183742"/>
                  </a:lnTo>
                  <a:lnTo>
                    <a:pt x="558377" y="187746"/>
                  </a:lnTo>
                  <a:lnTo>
                    <a:pt x="556089" y="192894"/>
                  </a:lnTo>
                  <a:lnTo>
                    <a:pt x="552658" y="200329"/>
                  </a:lnTo>
                  <a:lnTo>
                    <a:pt x="552085" y="200901"/>
                  </a:lnTo>
                  <a:lnTo>
                    <a:pt x="551513" y="201473"/>
                  </a:lnTo>
                  <a:lnTo>
                    <a:pt x="550370" y="201473"/>
                  </a:lnTo>
                  <a:lnTo>
                    <a:pt x="541218" y="200329"/>
                  </a:lnTo>
                  <a:lnTo>
                    <a:pt x="533783" y="199185"/>
                  </a:lnTo>
                  <a:lnTo>
                    <a:pt x="526919" y="198041"/>
                  </a:lnTo>
                  <a:lnTo>
                    <a:pt x="520055" y="196897"/>
                  </a:lnTo>
                  <a:lnTo>
                    <a:pt x="519484" y="196897"/>
                  </a:lnTo>
                  <a:lnTo>
                    <a:pt x="519484" y="196897"/>
                  </a:lnTo>
                  <a:lnTo>
                    <a:pt x="519484" y="196325"/>
                  </a:lnTo>
                  <a:lnTo>
                    <a:pt x="519484" y="195181"/>
                  </a:lnTo>
                  <a:lnTo>
                    <a:pt x="519484" y="194610"/>
                  </a:lnTo>
                  <a:lnTo>
                    <a:pt x="519484" y="194038"/>
                  </a:lnTo>
                  <a:lnTo>
                    <a:pt x="519484" y="194038"/>
                  </a:lnTo>
                  <a:lnTo>
                    <a:pt x="518912" y="193466"/>
                  </a:lnTo>
                  <a:lnTo>
                    <a:pt x="512048" y="184886"/>
                  </a:lnTo>
                  <a:lnTo>
                    <a:pt x="511476" y="184314"/>
                  </a:lnTo>
                  <a:lnTo>
                    <a:pt x="510904" y="184314"/>
                  </a:lnTo>
                  <a:lnTo>
                    <a:pt x="510332" y="184314"/>
                  </a:lnTo>
                  <a:lnTo>
                    <a:pt x="498321" y="182026"/>
                  </a:lnTo>
                  <a:lnTo>
                    <a:pt x="497177" y="182026"/>
                  </a:lnTo>
                  <a:lnTo>
                    <a:pt x="496605" y="183170"/>
                  </a:lnTo>
                  <a:lnTo>
                    <a:pt x="496033" y="184314"/>
                  </a:lnTo>
                  <a:lnTo>
                    <a:pt x="495461" y="187174"/>
                  </a:lnTo>
                  <a:lnTo>
                    <a:pt x="495461" y="188890"/>
                  </a:lnTo>
                  <a:lnTo>
                    <a:pt x="495461" y="190034"/>
                  </a:lnTo>
                  <a:lnTo>
                    <a:pt x="495461" y="191178"/>
                  </a:lnTo>
                  <a:lnTo>
                    <a:pt x="495461" y="192322"/>
                  </a:lnTo>
                  <a:lnTo>
                    <a:pt x="495461" y="193466"/>
                  </a:lnTo>
                  <a:lnTo>
                    <a:pt x="494889" y="194610"/>
                  </a:lnTo>
                  <a:lnTo>
                    <a:pt x="493173" y="198613"/>
                  </a:lnTo>
                  <a:lnTo>
                    <a:pt x="493173" y="199185"/>
                  </a:lnTo>
                  <a:lnTo>
                    <a:pt x="493173" y="202045"/>
                  </a:lnTo>
                  <a:lnTo>
                    <a:pt x="494317" y="209481"/>
                  </a:lnTo>
                  <a:lnTo>
                    <a:pt x="494317" y="210625"/>
                  </a:lnTo>
                  <a:lnTo>
                    <a:pt x="493745" y="211769"/>
                  </a:lnTo>
                  <a:lnTo>
                    <a:pt x="492029" y="215200"/>
                  </a:lnTo>
                  <a:lnTo>
                    <a:pt x="491457" y="216916"/>
                  </a:lnTo>
                  <a:lnTo>
                    <a:pt x="490885" y="222064"/>
                  </a:lnTo>
                  <a:lnTo>
                    <a:pt x="490314" y="223208"/>
                  </a:lnTo>
                  <a:lnTo>
                    <a:pt x="489169" y="224352"/>
                  </a:lnTo>
                  <a:lnTo>
                    <a:pt x="486882" y="225496"/>
                  </a:lnTo>
                  <a:lnTo>
                    <a:pt x="486309" y="226068"/>
                  </a:lnTo>
                  <a:lnTo>
                    <a:pt x="486309" y="227211"/>
                  </a:lnTo>
                  <a:lnTo>
                    <a:pt x="486309" y="228927"/>
                  </a:lnTo>
                  <a:lnTo>
                    <a:pt x="485738" y="230643"/>
                  </a:lnTo>
                  <a:lnTo>
                    <a:pt x="484594" y="232359"/>
                  </a:lnTo>
                  <a:lnTo>
                    <a:pt x="484022" y="233503"/>
                  </a:lnTo>
                  <a:lnTo>
                    <a:pt x="484022" y="235219"/>
                  </a:lnTo>
                  <a:lnTo>
                    <a:pt x="484594" y="236363"/>
                  </a:lnTo>
                  <a:lnTo>
                    <a:pt x="485166" y="238079"/>
                  </a:lnTo>
                  <a:lnTo>
                    <a:pt x="485738" y="238651"/>
                  </a:lnTo>
                  <a:lnTo>
                    <a:pt x="485738" y="239223"/>
                  </a:lnTo>
                  <a:lnTo>
                    <a:pt x="485738" y="240367"/>
                  </a:lnTo>
                  <a:lnTo>
                    <a:pt x="485166" y="241510"/>
                  </a:lnTo>
                  <a:lnTo>
                    <a:pt x="483450" y="244370"/>
                  </a:lnTo>
                  <a:lnTo>
                    <a:pt x="480590" y="247230"/>
                  </a:lnTo>
                  <a:lnTo>
                    <a:pt x="479446" y="248374"/>
                  </a:lnTo>
                  <a:lnTo>
                    <a:pt x="477158" y="252378"/>
                  </a:lnTo>
                  <a:lnTo>
                    <a:pt x="472010" y="259241"/>
                  </a:lnTo>
                  <a:lnTo>
                    <a:pt x="472010" y="260385"/>
                  </a:lnTo>
                  <a:lnTo>
                    <a:pt x="472010" y="261529"/>
                  </a:lnTo>
                  <a:lnTo>
                    <a:pt x="472010" y="262673"/>
                  </a:lnTo>
                  <a:lnTo>
                    <a:pt x="472583" y="264389"/>
                  </a:lnTo>
                  <a:lnTo>
                    <a:pt x="472583" y="265533"/>
                  </a:lnTo>
                  <a:lnTo>
                    <a:pt x="471439" y="275828"/>
                  </a:lnTo>
                  <a:lnTo>
                    <a:pt x="469151" y="282692"/>
                  </a:lnTo>
                  <a:lnTo>
                    <a:pt x="466291" y="292415"/>
                  </a:lnTo>
                  <a:lnTo>
                    <a:pt x="462859" y="298135"/>
                  </a:lnTo>
                  <a:lnTo>
                    <a:pt x="457140" y="307858"/>
                  </a:lnTo>
                  <a:lnTo>
                    <a:pt x="452564" y="315293"/>
                  </a:lnTo>
                  <a:lnTo>
                    <a:pt x="448560" y="321585"/>
                  </a:lnTo>
                  <a:lnTo>
                    <a:pt x="443985" y="329021"/>
                  </a:lnTo>
                  <a:lnTo>
                    <a:pt x="443985" y="329592"/>
                  </a:lnTo>
                  <a:lnTo>
                    <a:pt x="443412" y="333596"/>
                  </a:lnTo>
                  <a:lnTo>
                    <a:pt x="443412" y="334740"/>
                  </a:lnTo>
                  <a:lnTo>
                    <a:pt x="440553" y="342748"/>
                  </a:lnTo>
                  <a:lnTo>
                    <a:pt x="437121" y="353043"/>
                  </a:lnTo>
                  <a:lnTo>
                    <a:pt x="437121" y="354759"/>
                  </a:lnTo>
                  <a:lnTo>
                    <a:pt x="437121" y="355331"/>
                  </a:lnTo>
                  <a:lnTo>
                    <a:pt x="437121" y="355903"/>
                  </a:lnTo>
                  <a:lnTo>
                    <a:pt x="437121" y="355903"/>
                  </a:lnTo>
                  <a:lnTo>
                    <a:pt x="439409" y="357047"/>
                  </a:lnTo>
                  <a:lnTo>
                    <a:pt x="441125" y="357619"/>
                  </a:lnTo>
                  <a:lnTo>
                    <a:pt x="445700" y="358762"/>
                  </a:lnTo>
                  <a:lnTo>
                    <a:pt x="446272" y="359334"/>
                  </a:lnTo>
                  <a:lnTo>
                    <a:pt x="446845" y="360478"/>
                  </a:lnTo>
                  <a:lnTo>
                    <a:pt x="447417" y="362194"/>
                  </a:lnTo>
                  <a:lnTo>
                    <a:pt x="447417" y="363338"/>
                  </a:lnTo>
                  <a:lnTo>
                    <a:pt x="447417" y="364482"/>
                  </a:lnTo>
                  <a:lnTo>
                    <a:pt x="446272" y="365626"/>
                  </a:lnTo>
                  <a:lnTo>
                    <a:pt x="443985" y="367914"/>
                  </a:lnTo>
                  <a:lnTo>
                    <a:pt x="441697" y="369630"/>
                  </a:lnTo>
                  <a:lnTo>
                    <a:pt x="441125" y="370202"/>
                  </a:lnTo>
                  <a:lnTo>
                    <a:pt x="439981" y="371346"/>
                  </a:lnTo>
                  <a:lnTo>
                    <a:pt x="438837" y="373062"/>
                  </a:lnTo>
                  <a:lnTo>
                    <a:pt x="438265" y="374206"/>
                  </a:lnTo>
                  <a:lnTo>
                    <a:pt x="438265" y="375349"/>
                  </a:lnTo>
                  <a:lnTo>
                    <a:pt x="438265" y="375921"/>
                  </a:lnTo>
                  <a:lnTo>
                    <a:pt x="438265" y="376493"/>
                  </a:lnTo>
                  <a:lnTo>
                    <a:pt x="438837" y="377065"/>
                  </a:lnTo>
                  <a:lnTo>
                    <a:pt x="439409" y="377637"/>
                  </a:lnTo>
                  <a:lnTo>
                    <a:pt x="441125" y="378209"/>
                  </a:lnTo>
                  <a:lnTo>
                    <a:pt x="441697" y="378781"/>
                  </a:lnTo>
                  <a:lnTo>
                    <a:pt x="441697" y="380497"/>
                  </a:lnTo>
                  <a:lnTo>
                    <a:pt x="441697" y="381641"/>
                  </a:lnTo>
                  <a:lnTo>
                    <a:pt x="441125" y="382785"/>
                  </a:lnTo>
                  <a:lnTo>
                    <a:pt x="426254" y="395368"/>
                  </a:lnTo>
                  <a:lnTo>
                    <a:pt x="422822" y="399944"/>
                  </a:lnTo>
                  <a:lnTo>
                    <a:pt x="422250" y="400516"/>
                  </a:lnTo>
                  <a:lnTo>
                    <a:pt x="421678" y="401088"/>
                  </a:lnTo>
                  <a:lnTo>
                    <a:pt x="421106" y="401088"/>
                  </a:lnTo>
                  <a:lnTo>
                    <a:pt x="420534" y="401088"/>
                  </a:lnTo>
                  <a:lnTo>
                    <a:pt x="419962" y="401088"/>
                  </a:lnTo>
                  <a:lnTo>
                    <a:pt x="419390" y="400516"/>
                  </a:lnTo>
                  <a:lnTo>
                    <a:pt x="418818" y="399944"/>
                  </a:lnTo>
                  <a:lnTo>
                    <a:pt x="418247" y="399372"/>
                  </a:lnTo>
                  <a:lnTo>
                    <a:pt x="418247" y="398228"/>
                  </a:lnTo>
                  <a:lnTo>
                    <a:pt x="418247" y="397084"/>
                  </a:lnTo>
                  <a:lnTo>
                    <a:pt x="418247" y="396512"/>
                  </a:lnTo>
                  <a:lnTo>
                    <a:pt x="418247" y="395940"/>
                  </a:lnTo>
                  <a:lnTo>
                    <a:pt x="417674" y="395368"/>
                  </a:lnTo>
                  <a:lnTo>
                    <a:pt x="416530" y="395368"/>
                  </a:lnTo>
                  <a:lnTo>
                    <a:pt x="415387" y="395368"/>
                  </a:lnTo>
                  <a:lnTo>
                    <a:pt x="412527" y="396512"/>
                  </a:lnTo>
                  <a:lnTo>
                    <a:pt x="409667" y="398228"/>
                  </a:lnTo>
                  <a:lnTo>
                    <a:pt x="404519" y="401660"/>
                  </a:lnTo>
                  <a:lnTo>
                    <a:pt x="398228" y="406235"/>
                  </a:lnTo>
                  <a:lnTo>
                    <a:pt x="392508" y="410811"/>
                  </a:lnTo>
                  <a:lnTo>
                    <a:pt x="386789" y="415387"/>
                  </a:lnTo>
                  <a:lnTo>
                    <a:pt x="386216" y="415959"/>
                  </a:lnTo>
                  <a:lnTo>
                    <a:pt x="385073" y="416531"/>
                  </a:lnTo>
                  <a:lnTo>
                    <a:pt x="384501" y="416531"/>
                  </a:lnTo>
                  <a:lnTo>
                    <a:pt x="383929" y="416531"/>
                  </a:lnTo>
                  <a:lnTo>
                    <a:pt x="383356" y="415959"/>
                  </a:lnTo>
                  <a:lnTo>
                    <a:pt x="382785" y="415387"/>
                  </a:lnTo>
                  <a:lnTo>
                    <a:pt x="382213" y="414815"/>
                  </a:lnTo>
                  <a:lnTo>
                    <a:pt x="381641" y="414243"/>
                  </a:lnTo>
                  <a:lnTo>
                    <a:pt x="381069" y="414243"/>
                  </a:lnTo>
                  <a:lnTo>
                    <a:pt x="378209" y="414243"/>
                  </a:lnTo>
                  <a:lnTo>
                    <a:pt x="377637" y="414243"/>
                  </a:lnTo>
                  <a:lnTo>
                    <a:pt x="377065" y="413671"/>
                  </a:lnTo>
                  <a:lnTo>
                    <a:pt x="377065" y="412527"/>
                  </a:lnTo>
                  <a:lnTo>
                    <a:pt x="377065" y="411955"/>
                  </a:lnTo>
                  <a:lnTo>
                    <a:pt x="376493" y="411955"/>
                  </a:lnTo>
                  <a:lnTo>
                    <a:pt x="375921" y="411955"/>
                  </a:lnTo>
                  <a:lnTo>
                    <a:pt x="371917" y="411955"/>
                  </a:lnTo>
                  <a:lnTo>
                    <a:pt x="370774" y="411955"/>
                  </a:lnTo>
                  <a:lnTo>
                    <a:pt x="369630" y="412527"/>
                  </a:lnTo>
                  <a:lnTo>
                    <a:pt x="367914" y="413671"/>
                  </a:lnTo>
                  <a:lnTo>
                    <a:pt x="366770" y="414815"/>
                  </a:lnTo>
                  <a:lnTo>
                    <a:pt x="366198" y="415387"/>
                  </a:lnTo>
                  <a:lnTo>
                    <a:pt x="365626" y="416531"/>
                  </a:lnTo>
                  <a:lnTo>
                    <a:pt x="365626" y="417675"/>
                  </a:lnTo>
                  <a:lnTo>
                    <a:pt x="365626" y="418818"/>
                  </a:lnTo>
                  <a:lnTo>
                    <a:pt x="365626" y="419962"/>
                  </a:lnTo>
                  <a:lnTo>
                    <a:pt x="365626" y="421106"/>
                  </a:lnTo>
                  <a:lnTo>
                    <a:pt x="366198" y="422250"/>
                  </a:lnTo>
                  <a:lnTo>
                    <a:pt x="369057" y="425682"/>
                  </a:lnTo>
                  <a:lnTo>
                    <a:pt x="369057" y="426826"/>
                  </a:lnTo>
                  <a:lnTo>
                    <a:pt x="369057" y="427970"/>
                  </a:lnTo>
                  <a:lnTo>
                    <a:pt x="368486" y="429686"/>
                  </a:lnTo>
                  <a:lnTo>
                    <a:pt x="367914" y="430830"/>
                  </a:lnTo>
                  <a:lnTo>
                    <a:pt x="367342" y="431974"/>
                  </a:lnTo>
                  <a:lnTo>
                    <a:pt x="359334" y="438837"/>
                  </a:lnTo>
                  <a:lnTo>
                    <a:pt x="358191" y="439409"/>
                  </a:lnTo>
                  <a:lnTo>
                    <a:pt x="357618" y="439409"/>
                  </a:lnTo>
                  <a:lnTo>
                    <a:pt x="355331" y="438265"/>
                  </a:lnTo>
                  <a:lnTo>
                    <a:pt x="354187" y="438265"/>
                  </a:lnTo>
                  <a:lnTo>
                    <a:pt x="353043" y="438837"/>
                  </a:lnTo>
                  <a:lnTo>
                    <a:pt x="349611" y="441697"/>
                  </a:lnTo>
                  <a:lnTo>
                    <a:pt x="348467" y="442269"/>
                  </a:lnTo>
                  <a:lnTo>
                    <a:pt x="334740" y="446273"/>
                  </a:lnTo>
                  <a:lnTo>
                    <a:pt x="324445" y="454280"/>
                  </a:lnTo>
                  <a:lnTo>
                    <a:pt x="323300" y="454852"/>
                  </a:lnTo>
                  <a:lnTo>
                    <a:pt x="322729" y="454852"/>
                  </a:lnTo>
                  <a:lnTo>
                    <a:pt x="322157" y="454852"/>
                  </a:lnTo>
                  <a:lnTo>
                    <a:pt x="321585" y="454280"/>
                  </a:lnTo>
                  <a:lnTo>
                    <a:pt x="321013" y="453136"/>
                  </a:lnTo>
                  <a:lnTo>
                    <a:pt x="320441" y="452564"/>
                  </a:lnTo>
                  <a:lnTo>
                    <a:pt x="319869" y="451992"/>
                  </a:lnTo>
                  <a:lnTo>
                    <a:pt x="318725" y="451420"/>
                  </a:lnTo>
                  <a:lnTo>
                    <a:pt x="310718" y="447989"/>
                  </a:lnTo>
                  <a:lnTo>
                    <a:pt x="310146" y="447417"/>
                  </a:lnTo>
                  <a:lnTo>
                    <a:pt x="309001" y="446845"/>
                  </a:lnTo>
                  <a:lnTo>
                    <a:pt x="305570" y="443413"/>
                  </a:lnTo>
                  <a:lnTo>
                    <a:pt x="304998" y="442841"/>
                  </a:lnTo>
                  <a:lnTo>
                    <a:pt x="303854" y="442269"/>
                  </a:lnTo>
                  <a:lnTo>
                    <a:pt x="302710" y="442269"/>
                  </a:lnTo>
                  <a:lnTo>
                    <a:pt x="300995" y="442841"/>
                  </a:lnTo>
                  <a:lnTo>
                    <a:pt x="299850" y="443985"/>
                  </a:lnTo>
                  <a:lnTo>
                    <a:pt x="299278" y="444557"/>
                  </a:lnTo>
                  <a:lnTo>
                    <a:pt x="299278" y="445129"/>
                  </a:lnTo>
                  <a:lnTo>
                    <a:pt x="298707" y="447989"/>
                  </a:lnTo>
                  <a:lnTo>
                    <a:pt x="298135" y="449132"/>
                  </a:lnTo>
                  <a:lnTo>
                    <a:pt x="297562" y="450848"/>
                  </a:lnTo>
                  <a:lnTo>
                    <a:pt x="296419" y="453136"/>
                  </a:lnTo>
                  <a:lnTo>
                    <a:pt x="295275" y="454280"/>
                  </a:lnTo>
                  <a:lnTo>
                    <a:pt x="294131" y="454852"/>
                  </a:lnTo>
                  <a:lnTo>
                    <a:pt x="288983" y="456568"/>
                  </a:lnTo>
                  <a:lnTo>
                    <a:pt x="286696" y="457712"/>
                  </a:lnTo>
                  <a:lnTo>
                    <a:pt x="285551" y="458284"/>
                  </a:lnTo>
                  <a:lnTo>
                    <a:pt x="284979" y="458856"/>
                  </a:lnTo>
                  <a:lnTo>
                    <a:pt x="279260" y="467435"/>
                  </a:lnTo>
                  <a:lnTo>
                    <a:pt x="278116" y="468579"/>
                  </a:lnTo>
                  <a:lnTo>
                    <a:pt x="276972" y="469151"/>
                  </a:lnTo>
                  <a:lnTo>
                    <a:pt x="273540" y="469723"/>
                  </a:lnTo>
                  <a:lnTo>
                    <a:pt x="264961" y="470295"/>
                  </a:lnTo>
                  <a:lnTo>
                    <a:pt x="263245" y="470295"/>
                  </a:lnTo>
                  <a:lnTo>
                    <a:pt x="259241" y="468579"/>
                  </a:lnTo>
                  <a:lnTo>
                    <a:pt x="254093" y="466863"/>
                  </a:lnTo>
                  <a:lnTo>
                    <a:pt x="253521" y="466291"/>
                  </a:lnTo>
                  <a:lnTo>
                    <a:pt x="252378" y="465147"/>
                  </a:lnTo>
                  <a:lnTo>
                    <a:pt x="250090" y="462860"/>
                  </a:lnTo>
                  <a:lnTo>
                    <a:pt x="249518" y="462288"/>
                  </a:lnTo>
                  <a:lnTo>
                    <a:pt x="248945" y="461716"/>
                  </a:lnTo>
                  <a:lnTo>
                    <a:pt x="247802" y="461144"/>
                  </a:lnTo>
                  <a:lnTo>
                    <a:pt x="247230" y="461144"/>
                  </a:lnTo>
                  <a:lnTo>
                    <a:pt x="246086" y="461144"/>
                  </a:lnTo>
                  <a:lnTo>
                    <a:pt x="243226" y="461144"/>
                  </a:lnTo>
                  <a:lnTo>
                    <a:pt x="241510" y="461716"/>
                  </a:lnTo>
                  <a:lnTo>
                    <a:pt x="239794" y="461716"/>
                  </a:lnTo>
                  <a:lnTo>
                    <a:pt x="239222" y="461716"/>
                  </a:lnTo>
                  <a:lnTo>
                    <a:pt x="237506" y="461144"/>
                  </a:lnTo>
                  <a:lnTo>
                    <a:pt x="236363" y="460000"/>
                  </a:lnTo>
                  <a:lnTo>
                    <a:pt x="235791" y="459428"/>
                  </a:lnTo>
                  <a:lnTo>
                    <a:pt x="235219" y="458856"/>
                  </a:lnTo>
                  <a:lnTo>
                    <a:pt x="233503" y="455996"/>
                  </a:lnTo>
                  <a:lnTo>
                    <a:pt x="232931" y="455424"/>
                  </a:lnTo>
                  <a:lnTo>
                    <a:pt x="232359" y="454852"/>
                  </a:lnTo>
                  <a:lnTo>
                    <a:pt x="231215" y="453708"/>
                  </a:lnTo>
                  <a:lnTo>
                    <a:pt x="223780" y="450276"/>
                  </a:lnTo>
                  <a:lnTo>
                    <a:pt x="223207" y="449704"/>
                  </a:lnTo>
                  <a:lnTo>
                    <a:pt x="222635" y="449132"/>
                  </a:lnTo>
                  <a:lnTo>
                    <a:pt x="222064" y="448561"/>
                  </a:lnTo>
                  <a:lnTo>
                    <a:pt x="222064" y="447417"/>
                  </a:lnTo>
                  <a:lnTo>
                    <a:pt x="222064" y="446273"/>
                  </a:lnTo>
                  <a:lnTo>
                    <a:pt x="222064" y="442269"/>
                  </a:lnTo>
                  <a:lnTo>
                    <a:pt x="222064" y="441125"/>
                  </a:lnTo>
                  <a:lnTo>
                    <a:pt x="222064" y="439981"/>
                  </a:lnTo>
                  <a:lnTo>
                    <a:pt x="221492" y="438837"/>
                  </a:lnTo>
                  <a:lnTo>
                    <a:pt x="220920" y="438265"/>
                  </a:lnTo>
                  <a:lnTo>
                    <a:pt x="220347" y="437693"/>
                  </a:lnTo>
                  <a:lnTo>
                    <a:pt x="219776" y="437121"/>
                  </a:lnTo>
                  <a:lnTo>
                    <a:pt x="219204" y="436549"/>
                  </a:lnTo>
                  <a:lnTo>
                    <a:pt x="213484" y="434261"/>
                  </a:lnTo>
                  <a:lnTo>
                    <a:pt x="212912" y="433689"/>
                  </a:lnTo>
                  <a:lnTo>
                    <a:pt x="212341" y="433117"/>
                  </a:lnTo>
                  <a:lnTo>
                    <a:pt x="212341" y="432545"/>
                  </a:lnTo>
                  <a:lnTo>
                    <a:pt x="212341" y="431402"/>
                  </a:lnTo>
                  <a:lnTo>
                    <a:pt x="212341" y="430830"/>
                  </a:lnTo>
                  <a:lnTo>
                    <a:pt x="215200" y="427970"/>
                  </a:lnTo>
                  <a:lnTo>
                    <a:pt x="215200" y="427970"/>
                  </a:lnTo>
                  <a:lnTo>
                    <a:pt x="215200" y="427398"/>
                  </a:lnTo>
                  <a:lnTo>
                    <a:pt x="215200" y="426826"/>
                  </a:lnTo>
                  <a:lnTo>
                    <a:pt x="215200" y="425682"/>
                  </a:lnTo>
                  <a:lnTo>
                    <a:pt x="215200" y="424538"/>
                  </a:lnTo>
                  <a:lnTo>
                    <a:pt x="215200" y="423966"/>
                  </a:lnTo>
                  <a:lnTo>
                    <a:pt x="214628" y="423394"/>
                  </a:lnTo>
                  <a:lnTo>
                    <a:pt x="214056" y="422822"/>
                  </a:lnTo>
                  <a:lnTo>
                    <a:pt x="212341" y="421678"/>
                  </a:lnTo>
                  <a:lnTo>
                    <a:pt x="205477" y="429686"/>
                  </a:lnTo>
                  <a:lnTo>
                    <a:pt x="195182" y="441697"/>
                  </a:lnTo>
                  <a:lnTo>
                    <a:pt x="187746" y="450276"/>
                  </a:lnTo>
                  <a:lnTo>
                    <a:pt x="176307" y="463432"/>
                  </a:lnTo>
                  <a:lnTo>
                    <a:pt x="166011" y="475443"/>
                  </a:lnTo>
                  <a:lnTo>
                    <a:pt x="163151" y="478302"/>
                  </a:lnTo>
                  <a:lnTo>
                    <a:pt x="154000" y="484594"/>
                  </a:lnTo>
                  <a:lnTo>
                    <a:pt x="143705" y="492030"/>
                  </a:lnTo>
                  <a:lnTo>
                    <a:pt x="129978" y="501753"/>
                  </a:lnTo>
                  <a:lnTo>
                    <a:pt x="124258" y="507472"/>
                  </a:lnTo>
                  <a:lnTo>
                    <a:pt x="121970" y="510332"/>
                  </a:lnTo>
                  <a:lnTo>
                    <a:pt x="120827" y="512048"/>
                  </a:lnTo>
                  <a:lnTo>
                    <a:pt x="120827" y="513192"/>
                  </a:lnTo>
                  <a:lnTo>
                    <a:pt x="121970" y="516052"/>
                  </a:lnTo>
                  <a:lnTo>
                    <a:pt x="122542" y="520056"/>
                  </a:lnTo>
                  <a:lnTo>
                    <a:pt x="122542" y="521199"/>
                  </a:lnTo>
                  <a:lnTo>
                    <a:pt x="122542" y="522343"/>
                  </a:lnTo>
                  <a:lnTo>
                    <a:pt x="122542" y="523487"/>
                  </a:lnTo>
                  <a:lnTo>
                    <a:pt x="121970" y="524059"/>
                  </a:lnTo>
                  <a:lnTo>
                    <a:pt x="121399" y="524631"/>
                  </a:lnTo>
                  <a:lnTo>
                    <a:pt x="120254" y="525775"/>
                  </a:lnTo>
                  <a:lnTo>
                    <a:pt x="108815" y="533783"/>
                  </a:lnTo>
                  <a:lnTo>
                    <a:pt x="105955" y="536643"/>
                  </a:lnTo>
                  <a:lnTo>
                    <a:pt x="104811" y="538358"/>
                  </a:lnTo>
                  <a:lnTo>
                    <a:pt x="104240" y="540074"/>
                  </a:lnTo>
                  <a:lnTo>
                    <a:pt x="104811" y="542934"/>
                  </a:lnTo>
                  <a:lnTo>
                    <a:pt x="104811" y="544078"/>
                  </a:lnTo>
                  <a:lnTo>
                    <a:pt x="105383" y="545794"/>
                  </a:lnTo>
                  <a:lnTo>
                    <a:pt x="105383" y="548654"/>
                  </a:lnTo>
                  <a:lnTo>
                    <a:pt x="105383" y="549798"/>
                  </a:lnTo>
                  <a:lnTo>
                    <a:pt x="105383" y="550942"/>
                  </a:lnTo>
                  <a:lnTo>
                    <a:pt x="105383" y="552086"/>
                  </a:lnTo>
                  <a:lnTo>
                    <a:pt x="104811" y="552657"/>
                  </a:lnTo>
                  <a:lnTo>
                    <a:pt x="104240" y="553229"/>
                  </a:lnTo>
                  <a:lnTo>
                    <a:pt x="102524" y="554373"/>
                  </a:lnTo>
                  <a:lnTo>
                    <a:pt x="94516" y="558949"/>
                  </a:lnTo>
                  <a:lnTo>
                    <a:pt x="86509" y="563525"/>
                  </a:lnTo>
                  <a:lnTo>
                    <a:pt x="80789" y="564669"/>
                  </a:lnTo>
                  <a:lnTo>
                    <a:pt x="79645" y="565241"/>
                  </a:lnTo>
                  <a:lnTo>
                    <a:pt x="79073" y="565813"/>
                  </a:lnTo>
                  <a:lnTo>
                    <a:pt x="76785" y="569244"/>
                  </a:lnTo>
                  <a:lnTo>
                    <a:pt x="75070" y="574964"/>
                  </a:lnTo>
                  <a:lnTo>
                    <a:pt x="74497" y="576680"/>
                  </a:lnTo>
                  <a:lnTo>
                    <a:pt x="73354" y="578968"/>
                  </a:lnTo>
                  <a:lnTo>
                    <a:pt x="73354" y="579540"/>
                  </a:lnTo>
                  <a:lnTo>
                    <a:pt x="73354" y="580112"/>
                  </a:lnTo>
                  <a:lnTo>
                    <a:pt x="73925" y="581827"/>
                  </a:lnTo>
                  <a:lnTo>
                    <a:pt x="73925" y="582971"/>
                  </a:lnTo>
                  <a:lnTo>
                    <a:pt x="73925" y="583543"/>
                  </a:lnTo>
                  <a:lnTo>
                    <a:pt x="73354" y="584115"/>
                  </a:lnTo>
                  <a:lnTo>
                    <a:pt x="72210" y="584687"/>
                  </a:lnTo>
                  <a:lnTo>
                    <a:pt x="58483" y="589263"/>
                  </a:lnTo>
                  <a:lnTo>
                    <a:pt x="44756" y="596126"/>
                  </a:lnTo>
                  <a:lnTo>
                    <a:pt x="39608" y="600130"/>
                  </a:lnTo>
                  <a:lnTo>
                    <a:pt x="37892" y="601846"/>
                  </a:lnTo>
                  <a:lnTo>
                    <a:pt x="36748" y="602418"/>
                  </a:lnTo>
                  <a:lnTo>
                    <a:pt x="35032" y="602990"/>
                  </a:lnTo>
                  <a:lnTo>
                    <a:pt x="21877" y="606422"/>
                  </a:lnTo>
                  <a:lnTo>
                    <a:pt x="10438" y="612713"/>
                  </a:lnTo>
                  <a:lnTo>
                    <a:pt x="9294" y="612713"/>
                  </a:lnTo>
                  <a:lnTo>
                    <a:pt x="6434" y="614429"/>
                  </a:lnTo>
                  <a:lnTo>
                    <a:pt x="1287" y="620721"/>
                  </a:lnTo>
                  <a:lnTo>
                    <a:pt x="15586" y="618433"/>
                  </a:lnTo>
                  <a:lnTo>
                    <a:pt x="29885" y="616145"/>
                  </a:lnTo>
                  <a:lnTo>
                    <a:pt x="59055" y="612142"/>
                  </a:lnTo>
                  <a:lnTo>
                    <a:pt x="73354" y="609854"/>
                  </a:lnTo>
                  <a:lnTo>
                    <a:pt x="87653" y="607566"/>
                  </a:lnTo>
                  <a:lnTo>
                    <a:pt x="101952" y="605278"/>
                  </a:lnTo>
                  <a:lnTo>
                    <a:pt x="116251" y="602990"/>
                  </a:lnTo>
                  <a:lnTo>
                    <a:pt x="130550" y="600702"/>
                  </a:lnTo>
                  <a:lnTo>
                    <a:pt x="144849" y="598414"/>
                  </a:lnTo>
                  <a:lnTo>
                    <a:pt x="159148" y="596126"/>
                  </a:lnTo>
                  <a:lnTo>
                    <a:pt x="173447" y="593839"/>
                  </a:lnTo>
                  <a:lnTo>
                    <a:pt x="187746" y="591551"/>
                  </a:lnTo>
                  <a:lnTo>
                    <a:pt x="202045" y="589263"/>
                  </a:lnTo>
                  <a:lnTo>
                    <a:pt x="216344" y="586975"/>
                  </a:lnTo>
                  <a:lnTo>
                    <a:pt x="230643" y="584687"/>
                  </a:lnTo>
                  <a:lnTo>
                    <a:pt x="237506" y="583543"/>
                  </a:lnTo>
                  <a:lnTo>
                    <a:pt x="238651" y="582971"/>
                  </a:lnTo>
                  <a:lnTo>
                    <a:pt x="241510" y="580112"/>
                  </a:lnTo>
                  <a:lnTo>
                    <a:pt x="242654" y="579540"/>
                  </a:lnTo>
                  <a:lnTo>
                    <a:pt x="243798" y="579540"/>
                  </a:lnTo>
                  <a:lnTo>
                    <a:pt x="253521" y="578396"/>
                  </a:lnTo>
                  <a:lnTo>
                    <a:pt x="265533" y="576680"/>
                  </a:lnTo>
                  <a:lnTo>
                    <a:pt x="278688" y="574964"/>
                  </a:lnTo>
                  <a:lnTo>
                    <a:pt x="279832" y="576680"/>
                  </a:lnTo>
                  <a:lnTo>
                    <a:pt x="280403" y="577252"/>
                  </a:lnTo>
                  <a:lnTo>
                    <a:pt x="281548" y="577252"/>
                  </a:lnTo>
                  <a:lnTo>
                    <a:pt x="284408" y="576680"/>
                  </a:lnTo>
                  <a:lnTo>
                    <a:pt x="309001" y="572676"/>
                  </a:lnTo>
                  <a:lnTo>
                    <a:pt x="333596" y="568672"/>
                  </a:lnTo>
                  <a:lnTo>
                    <a:pt x="358191" y="564669"/>
                  </a:lnTo>
                  <a:lnTo>
                    <a:pt x="382785" y="560665"/>
                  </a:lnTo>
                  <a:lnTo>
                    <a:pt x="407379" y="556661"/>
                  </a:lnTo>
                  <a:lnTo>
                    <a:pt x="431973" y="552657"/>
                  </a:lnTo>
                  <a:lnTo>
                    <a:pt x="456568" y="548654"/>
                  </a:lnTo>
                  <a:lnTo>
                    <a:pt x="481162" y="544650"/>
                  </a:lnTo>
                  <a:lnTo>
                    <a:pt x="505756" y="540646"/>
                  </a:lnTo>
                  <a:lnTo>
                    <a:pt x="530351" y="536643"/>
                  </a:lnTo>
                  <a:lnTo>
                    <a:pt x="554945" y="532067"/>
                  </a:lnTo>
                  <a:lnTo>
                    <a:pt x="579540" y="528063"/>
                  </a:lnTo>
                  <a:lnTo>
                    <a:pt x="604134" y="523487"/>
                  </a:lnTo>
                  <a:lnTo>
                    <a:pt x="628728" y="518912"/>
                  </a:lnTo>
                  <a:lnTo>
                    <a:pt x="653323" y="514336"/>
                  </a:lnTo>
                  <a:lnTo>
                    <a:pt x="677917" y="509760"/>
                  </a:lnTo>
                  <a:lnTo>
                    <a:pt x="701939" y="505185"/>
                  </a:lnTo>
                  <a:lnTo>
                    <a:pt x="726533" y="500609"/>
                  </a:lnTo>
                  <a:lnTo>
                    <a:pt x="750556" y="496033"/>
                  </a:lnTo>
                  <a:lnTo>
                    <a:pt x="775150" y="491458"/>
                  </a:lnTo>
                  <a:lnTo>
                    <a:pt x="799745" y="486882"/>
                  </a:lnTo>
                  <a:lnTo>
                    <a:pt x="823767" y="482306"/>
                  </a:lnTo>
                  <a:lnTo>
                    <a:pt x="847790" y="477731"/>
                  </a:lnTo>
                  <a:lnTo>
                    <a:pt x="872383" y="473155"/>
                  </a:lnTo>
                  <a:lnTo>
                    <a:pt x="896406" y="468579"/>
                  </a:lnTo>
                  <a:lnTo>
                    <a:pt x="920428" y="464003"/>
                  </a:lnTo>
                  <a:lnTo>
                    <a:pt x="944451" y="459428"/>
                  </a:lnTo>
                  <a:lnTo>
                    <a:pt x="969045" y="454280"/>
                  </a:lnTo>
                  <a:lnTo>
                    <a:pt x="993068" y="449132"/>
                  </a:lnTo>
                  <a:lnTo>
                    <a:pt x="1017090" y="443985"/>
                  </a:lnTo>
                  <a:lnTo>
                    <a:pt x="1041112" y="438837"/>
                  </a:lnTo>
                  <a:lnTo>
                    <a:pt x="1061703" y="434261"/>
                  </a:lnTo>
                  <a:lnTo>
                    <a:pt x="1065135" y="433689"/>
                  </a:lnTo>
                  <a:lnTo>
                    <a:pt x="1064563" y="432545"/>
                  </a:lnTo>
                  <a:lnTo>
                    <a:pt x="1063419" y="431402"/>
                  </a:lnTo>
                  <a:lnTo>
                    <a:pt x="1062275" y="430258"/>
                  </a:lnTo>
                  <a:lnTo>
                    <a:pt x="1061703" y="427970"/>
                  </a:lnTo>
                  <a:lnTo>
                    <a:pt x="1067423" y="433689"/>
                  </a:lnTo>
                  <a:lnTo>
                    <a:pt x="1073714" y="432545"/>
                  </a:lnTo>
                  <a:lnTo>
                    <a:pt x="1073714" y="432545"/>
                  </a:lnTo>
                  <a:lnTo>
                    <a:pt x="1070855" y="423394"/>
                  </a:lnTo>
                  <a:lnTo>
                    <a:pt x="1069138" y="405663"/>
                  </a:lnTo>
                  <a:lnTo>
                    <a:pt x="1069138" y="403947"/>
                  </a:lnTo>
                  <a:lnTo>
                    <a:pt x="1070855" y="403947"/>
                  </a:lnTo>
                  <a:lnTo>
                    <a:pt x="1072570" y="404519"/>
                  </a:lnTo>
                  <a:lnTo>
                    <a:pt x="1073714" y="405091"/>
                  </a:lnTo>
                  <a:lnTo>
                    <a:pt x="1074858" y="406807"/>
                  </a:lnTo>
                  <a:lnTo>
                    <a:pt x="1080578" y="418246"/>
                  </a:lnTo>
                  <a:lnTo>
                    <a:pt x="1081722" y="419390"/>
                  </a:lnTo>
                  <a:lnTo>
                    <a:pt x="1084009" y="421106"/>
                  </a:lnTo>
                  <a:lnTo>
                    <a:pt x="1085154" y="422250"/>
                  </a:lnTo>
                  <a:lnTo>
                    <a:pt x="1085725" y="424538"/>
                  </a:lnTo>
                  <a:lnTo>
                    <a:pt x="1085725" y="426254"/>
                  </a:lnTo>
                  <a:lnTo>
                    <a:pt x="1085725" y="427970"/>
                  </a:lnTo>
                  <a:lnTo>
                    <a:pt x="1086869" y="430258"/>
                  </a:lnTo>
                  <a:lnTo>
                    <a:pt x="1088585" y="429686"/>
                  </a:lnTo>
                  <a:lnTo>
                    <a:pt x="1090301" y="429114"/>
                  </a:lnTo>
                  <a:lnTo>
                    <a:pt x="1087442" y="422250"/>
                  </a:lnTo>
                  <a:lnTo>
                    <a:pt x="1055984" y="382785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62DA3408-5668-47A3-AACD-F4C3CF46CD9D}"/>
                </a:ext>
              </a:extLst>
            </p:cNvPr>
            <p:cNvSpPr/>
            <p:nvPr/>
          </p:nvSpPr>
          <p:spPr>
            <a:xfrm>
              <a:off x="3813162" y="3091941"/>
              <a:ext cx="693827" cy="863313"/>
            </a:xfrm>
            <a:custGeom>
              <a:avLst/>
              <a:gdLst>
                <a:gd name="connsiteX0" fmla="*/ 503469 w 749269"/>
                <a:gd name="connsiteY0" fmla="*/ 41324 h 932297"/>
                <a:gd name="connsiteX1" fmla="*/ 502325 w 749269"/>
                <a:gd name="connsiteY1" fmla="*/ 52191 h 932297"/>
                <a:gd name="connsiteX2" fmla="*/ 501181 w 749269"/>
                <a:gd name="connsiteY2" fmla="*/ 63058 h 932297"/>
                <a:gd name="connsiteX3" fmla="*/ 500037 w 749269"/>
                <a:gd name="connsiteY3" fmla="*/ 73926 h 932297"/>
                <a:gd name="connsiteX4" fmla="*/ 498893 w 749269"/>
                <a:gd name="connsiteY4" fmla="*/ 84793 h 932297"/>
                <a:gd name="connsiteX5" fmla="*/ 497749 w 749269"/>
                <a:gd name="connsiteY5" fmla="*/ 95660 h 932297"/>
                <a:gd name="connsiteX6" fmla="*/ 496605 w 749269"/>
                <a:gd name="connsiteY6" fmla="*/ 106527 h 932297"/>
                <a:gd name="connsiteX7" fmla="*/ 495461 w 749269"/>
                <a:gd name="connsiteY7" fmla="*/ 117395 h 932297"/>
                <a:gd name="connsiteX8" fmla="*/ 494317 w 749269"/>
                <a:gd name="connsiteY8" fmla="*/ 128262 h 932297"/>
                <a:gd name="connsiteX9" fmla="*/ 493173 w 749269"/>
                <a:gd name="connsiteY9" fmla="*/ 139129 h 932297"/>
                <a:gd name="connsiteX10" fmla="*/ 492029 w 749269"/>
                <a:gd name="connsiteY10" fmla="*/ 149997 h 932297"/>
                <a:gd name="connsiteX11" fmla="*/ 490885 w 749269"/>
                <a:gd name="connsiteY11" fmla="*/ 160864 h 932297"/>
                <a:gd name="connsiteX12" fmla="*/ 489742 w 749269"/>
                <a:gd name="connsiteY12" fmla="*/ 171731 h 932297"/>
                <a:gd name="connsiteX13" fmla="*/ 488598 w 749269"/>
                <a:gd name="connsiteY13" fmla="*/ 182598 h 932297"/>
                <a:gd name="connsiteX14" fmla="*/ 487454 w 749269"/>
                <a:gd name="connsiteY14" fmla="*/ 193466 h 932297"/>
                <a:gd name="connsiteX15" fmla="*/ 486310 w 749269"/>
                <a:gd name="connsiteY15" fmla="*/ 204333 h 932297"/>
                <a:gd name="connsiteX16" fmla="*/ 485166 w 749269"/>
                <a:gd name="connsiteY16" fmla="*/ 215200 h 932297"/>
                <a:gd name="connsiteX17" fmla="*/ 485166 w 749269"/>
                <a:gd name="connsiteY17" fmla="*/ 215200 h 932297"/>
                <a:gd name="connsiteX18" fmla="*/ 485166 w 749269"/>
                <a:gd name="connsiteY18" fmla="*/ 215200 h 932297"/>
                <a:gd name="connsiteX19" fmla="*/ 485166 w 749269"/>
                <a:gd name="connsiteY19" fmla="*/ 215200 h 932297"/>
                <a:gd name="connsiteX20" fmla="*/ 485166 w 749269"/>
                <a:gd name="connsiteY20" fmla="*/ 215200 h 932297"/>
                <a:gd name="connsiteX21" fmla="*/ 485166 w 749269"/>
                <a:gd name="connsiteY21" fmla="*/ 215200 h 932297"/>
                <a:gd name="connsiteX22" fmla="*/ 485166 w 749269"/>
                <a:gd name="connsiteY22" fmla="*/ 215200 h 932297"/>
                <a:gd name="connsiteX23" fmla="*/ 485166 w 749269"/>
                <a:gd name="connsiteY23" fmla="*/ 215200 h 932297"/>
                <a:gd name="connsiteX24" fmla="*/ 501753 w 749269"/>
                <a:gd name="connsiteY24" fmla="*/ 216916 h 932297"/>
                <a:gd name="connsiteX25" fmla="*/ 518340 w 749269"/>
                <a:gd name="connsiteY25" fmla="*/ 218632 h 932297"/>
                <a:gd name="connsiteX26" fmla="*/ 534927 w 749269"/>
                <a:gd name="connsiteY26" fmla="*/ 220348 h 932297"/>
                <a:gd name="connsiteX27" fmla="*/ 551513 w 749269"/>
                <a:gd name="connsiteY27" fmla="*/ 222064 h 932297"/>
                <a:gd name="connsiteX28" fmla="*/ 568100 w 749269"/>
                <a:gd name="connsiteY28" fmla="*/ 223780 h 932297"/>
                <a:gd name="connsiteX29" fmla="*/ 584687 w 749269"/>
                <a:gd name="connsiteY29" fmla="*/ 225495 h 932297"/>
                <a:gd name="connsiteX30" fmla="*/ 601274 w 749269"/>
                <a:gd name="connsiteY30" fmla="*/ 227211 h 932297"/>
                <a:gd name="connsiteX31" fmla="*/ 617861 w 749269"/>
                <a:gd name="connsiteY31" fmla="*/ 228927 h 932297"/>
                <a:gd name="connsiteX32" fmla="*/ 634448 w 749269"/>
                <a:gd name="connsiteY32" fmla="*/ 230071 h 932297"/>
                <a:gd name="connsiteX33" fmla="*/ 651035 w 749269"/>
                <a:gd name="connsiteY33" fmla="*/ 231787 h 932297"/>
                <a:gd name="connsiteX34" fmla="*/ 667622 w 749269"/>
                <a:gd name="connsiteY34" fmla="*/ 232931 h 932297"/>
                <a:gd name="connsiteX35" fmla="*/ 684209 w 749269"/>
                <a:gd name="connsiteY35" fmla="*/ 234075 h 932297"/>
                <a:gd name="connsiteX36" fmla="*/ 701367 w 749269"/>
                <a:gd name="connsiteY36" fmla="*/ 235791 h 932297"/>
                <a:gd name="connsiteX37" fmla="*/ 717954 w 749269"/>
                <a:gd name="connsiteY37" fmla="*/ 236935 h 932297"/>
                <a:gd name="connsiteX38" fmla="*/ 735113 w 749269"/>
                <a:gd name="connsiteY38" fmla="*/ 238651 h 932297"/>
                <a:gd name="connsiteX39" fmla="*/ 751700 w 749269"/>
                <a:gd name="connsiteY39" fmla="*/ 239794 h 932297"/>
                <a:gd name="connsiteX40" fmla="*/ 749984 w 749269"/>
                <a:gd name="connsiteY40" fmla="*/ 261529 h 932297"/>
                <a:gd name="connsiteX41" fmla="*/ 748268 w 749269"/>
                <a:gd name="connsiteY41" fmla="*/ 283264 h 932297"/>
                <a:gd name="connsiteX42" fmla="*/ 746552 w 749269"/>
                <a:gd name="connsiteY42" fmla="*/ 304998 h 932297"/>
                <a:gd name="connsiteX43" fmla="*/ 744837 w 749269"/>
                <a:gd name="connsiteY43" fmla="*/ 326733 h 932297"/>
                <a:gd name="connsiteX44" fmla="*/ 743121 w 749269"/>
                <a:gd name="connsiteY44" fmla="*/ 348467 h 932297"/>
                <a:gd name="connsiteX45" fmla="*/ 741405 w 749269"/>
                <a:gd name="connsiteY45" fmla="*/ 370202 h 932297"/>
                <a:gd name="connsiteX46" fmla="*/ 739689 w 749269"/>
                <a:gd name="connsiteY46" fmla="*/ 391936 h 932297"/>
                <a:gd name="connsiteX47" fmla="*/ 737973 w 749269"/>
                <a:gd name="connsiteY47" fmla="*/ 413671 h 932297"/>
                <a:gd name="connsiteX48" fmla="*/ 736257 w 749269"/>
                <a:gd name="connsiteY48" fmla="*/ 435405 h 932297"/>
                <a:gd name="connsiteX49" fmla="*/ 734541 w 749269"/>
                <a:gd name="connsiteY49" fmla="*/ 457140 h 932297"/>
                <a:gd name="connsiteX50" fmla="*/ 732825 w 749269"/>
                <a:gd name="connsiteY50" fmla="*/ 478874 h 932297"/>
                <a:gd name="connsiteX51" fmla="*/ 731109 w 749269"/>
                <a:gd name="connsiteY51" fmla="*/ 500609 h 932297"/>
                <a:gd name="connsiteX52" fmla="*/ 729393 w 749269"/>
                <a:gd name="connsiteY52" fmla="*/ 522343 h 932297"/>
                <a:gd name="connsiteX53" fmla="*/ 727678 w 749269"/>
                <a:gd name="connsiteY53" fmla="*/ 544078 h 932297"/>
                <a:gd name="connsiteX54" fmla="*/ 725962 w 749269"/>
                <a:gd name="connsiteY54" fmla="*/ 565812 h 932297"/>
                <a:gd name="connsiteX55" fmla="*/ 724246 w 749269"/>
                <a:gd name="connsiteY55" fmla="*/ 587547 h 932297"/>
                <a:gd name="connsiteX56" fmla="*/ 722530 w 749269"/>
                <a:gd name="connsiteY56" fmla="*/ 609282 h 932297"/>
                <a:gd name="connsiteX57" fmla="*/ 720814 w 749269"/>
                <a:gd name="connsiteY57" fmla="*/ 631016 h 932297"/>
                <a:gd name="connsiteX58" fmla="*/ 719098 w 749269"/>
                <a:gd name="connsiteY58" fmla="*/ 652751 h 932297"/>
                <a:gd name="connsiteX59" fmla="*/ 717382 w 749269"/>
                <a:gd name="connsiteY59" fmla="*/ 674485 h 932297"/>
                <a:gd name="connsiteX60" fmla="*/ 715666 w 749269"/>
                <a:gd name="connsiteY60" fmla="*/ 696220 h 932297"/>
                <a:gd name="connsiteX61" fmla="*/ 713950 w 749269"/>
                <a:gd name="connsiteY61" fmla="*/ 717954 h 932297"/>
                <a:gd name="connsiteX62" fmla="*/ 712235 w 749269"/>
                <a:gd name="connsiteY62" fmla="*/ 739689 h 932297"/>
                <a:gd name="connsiteX63" fmla="*/ 710519 w 749269"/>
                <a:gd name="connsiteY63" fmla="*/ 761423 h 932297"/>
                <a:gd name="connsiteX64" fmla="*/ 708803 w 749269"/>
                <a:gd name="connsiteY64" fmla="*/ 783158 h 932297"/>
                <a:gd name="connsiteX65" fmla="*/ 707087 w 749269"/>
                <a:gd name="connsiteY65" fmla="*/ 804892 h 932297"/>
                <a:gd name="connsiteX66" fmla="*/ 705371 w 749269"/>
                <a:gd name="connsiteY66" fmla="*/ 826627 h 932297"/>
                <a:gd name="connsiteX67" fmla="*/ 703655 w 749269"/>
                <a:gd name="connsiteY67" fmla="*/ 848362 h 932297"/>
                <a:gd name="connsiteX68" fmla="*/ 701939 w 749269"/>
                <a:gd name="connsiteY68" fmla="*/ 870096 h 932297"/>
                <a:gd name="connsiteX69" fmla="*/ 700223 w 749269"/>
                <a:gd name="connsiteY69" fmla="*/ 891830 h 932297"/>
                <a:gd name="connsiteX70" fmla="*/ 698508 w 749269"/>
                <a:gd name="connsiteY70" fmla="*/ 913565 h 932297"/>
                <a:gd name="connsiteX71" fmla="*/ 696792 w 749269"/>
                <a:gd name="connsiteY71" fmla="*/ 935300 h 932297"/>
                <a:gd name="connsiteX72" fmla="*/ 675057 w 749269"/>
                <a:gd name="connsiteY72" fmla="*/ 933584 h 932297"/>
                <a:gd name="connsiteX73" fmla="*/ 653323 w 749269"/>
                <a:gd name="connsiteY73" fmla="*/ 931868 h 932297"/>
                <a:gd name="connsiteX74" fmla="*/ 631588 w 749269"/>
                <a:gd name="connsiteY74" fmla="*/ 930152 h 932297"/>
                <a:gd name="connsiteX75" fmla="*/ 609854 w 749269"/>
                <a:gd name="connsiteY75" fmla="*/ 928436 h 932297"/>
                <a:gd name="connsiteX76" fmla="*/ 588119 w 749269"/>
                <a:gd name="connsiteY76" fmla="*/ 926720 h 932297"/>
                <a:gd name="connsiteX77" fmla="*/ 566384 w 749269"/>
                <a:gd name="connsiteY77" fmla="*/ 925004 h 932297"/>
                <a:gd name="connsiteX78" fmla="*/ 544650 w 749269"/>
                <a:gd name="connsiteY78" fmla="*/ 923288 h 932297"/>
                <a:gd name="connsiteX79" fmla="*/ 522915 w 749269"/>
                <a:gd name="connsiteY79" fmla="*/ 921000 h 932297"/>
                <a:gd name="connsiteX80" fmla="*/ 501181 w 749269"/>
                <a:gd name="connsiteY80" fmla="*/ 918713 h 932297"/>
                <a:gd name="connsiteX81" fmla="*/ 479446 w 749269"/>
                <a:gd name="connsiteY81" fmla="*/ 916425 h 932297"/>
                <a:gd name="connsiteX82" fmla="*/ 457712 w 749269"/>
                <a:gd name="connsiteY82" fmla="*/ 914137 h 932297"/>
                <a:gd name="connsiteX83" fmla="*/ 435977 w 749269"/>
                <a:gd name="connsiteY83" fmla="*/ 911849 h 932297"/>
                <a:gd name="connsiteX84" fmla="*/ 414243 w 749269"/>
                <a:gd name="connsiteY84" fmla="*/ 909561 h 932297"/>
                <a:gd name="connsiteX85" fmla="*/ 392508 w 749269"/>
                <a:gd name="connsiteY85" fmla="*/ 907273 h 932297"/>
                <a:gd name="connsiteX86" fmla="*/ 370774 w 749269"/>
                <a:gd name="connsiteY86" fmla="*/ 904986 h 932297"/>
                <a:gd name="connsiteX87" fmla="*/ 349039 w 749269"/>
                <a:gd name="connsiteY87" fmla="*/ 902698 h 932297"/>
                <a:gd name="connsiteX88" fmla="*/ 327305 w 749269"/>
                <a:gd name="connsiteY88" fmla="*/ 900410 h 932297"/>
                <a:gd name="connsiteX89" fmla="*/ 305570 w 749269"/>
                <a:gd name="connsiteY89" fmla="*/ 898122 h 932297"/>
                <a:gd name="connsiteX90" fmla="*/ 283836 w 749269"/>
                <a:gd name="connsiteY90" fmla="*/ 895834 h 932297"/>
                <a:gd name="connsiteX91" fmla="*/ 262101 w 749269"/>
                <a:gd name="connsiteY91" fmla="*/ 893546 h 932297"/>
                <a:gd name="connsiteX92" fmla="*/ 240366 w 749269"/>
                <a:gd name="connsiteY92" fmla="*/ 891259 h 932297"/>
                <a:gd name="connsiteX93" fmla="*/ 218632 w 749269"/>
                <a:gd name="connsiteY93" fmla="*/ 888971 h 932297"/>
                <a:gd name="connsiteX94" fmla="*/ 196897 w 749269"/>
                <a:gd name="connsiteY94" fmla="*/ 886683 h 932297"/>
                <a:gd name="connsiteX95" fmla="*/ 175163 w 749269"/>
                <a:gd name="connsiteY95" fmla="*/ 884395 h 932297"/>
                <a:gd name="connsiteX96" fmla="*/ 153428 w 749269"/>
                <a:gd name="connsiteY96" fmla="*/ 881535 h 932297"/>
                <a:gd name="connsiteX97" fmla="*/ 131694 w 749269"/>
                <a:gd name="connsiteY97" fmla="*/ 878675 h 932297"/>
                <a:gd name="connsiteX98" fmla="*/ 109959 w 749269"/>
                <a:gd name="connsiteY98" fmla="*/ 875816 h 932297"/>
                <a:gd name="connsiteX99" fmla="*/ 88225 w 749269"/>
                <a:gd name="connsiteY99" fmla="*/ 872956 h 932297"/>
                <a:gd name="connsiteX100" fmla="*/ 66490 w 749269"/>
                <a:gd name="connsiteY100" fmla="*/ 870096 h 932297"/>
                <a:gd name="connsiteX101" fmla="*/ 44756 w 749269"/>
                <a:gd name="connsiteY101" fmla="*/ 867236 h 932297"/>
                <a:gd name="connsiteX102" fmla="*/ 23021 w 749269"/>
                <a:gd name="connsiteY102" fmla="*/ 864376 h 932297"/>
                <a:gd name="connsiteX103" fmla="*/ 1287 w 749269"/>
                <a:gd name="connsiteY103" fmla="*/ 861517 h 932297"/>
                <a:gd name="connsiteX104" fmla="*/ 4718 w 749269"/>
                <a:gd name="connsiteY104" fmla="*/ 834634 h 932297"/>
                <a:gd name="connsiteX105" fmla="*/ 8150 w 749269"/>
                <a:gd name="connsiteY105" fmla="*/ 807752 h 932297"/>
                <a:gd name="connsiteX106" fmla="*/ 11582 w 749269"/>
                <a:gd name="connsiteY106" fmla="*/ 780870 h 932297"/>
                <a:gd name="connsiteX107" fmla="*/ 15014 w 749269"/>
                <a:gd name="connsiteY107" fmla="*/ 753988 h 932297"/>
                <a:gd name="connsiteX108" fmla="*/ 18445 w 749269"/>
                <a:gd name="connsiteY108" fmla="*/ 727106 h 932297"/>
                <a:gd name="connsiteX109" fmla="*/ 21877 w 749269"/>
                <a:gd name="connsiteY109" fmla="*/ 700223 h 932297"/>
                <a:gd name="connsiteX110" fmla="*/ 25309 w 749269"/>
                <a:gd name="connsiteY110" fmla="*/ 673341 h 932297"/>
                <a:gd name="connsiteX111" fmla="*/ 28741 w 749269"/>
                <a:gd name="connsiteY111" fmla="*/ 646459 h 932297"/>
                <a:gd name="connsiteX112" fmla="*/ 32172 w 749269"/>
                <a:gd name="connsiteY112" fmla="*/ 619577 h 932297"/>
                <a:gd name="connsiteX113" fmla="*/ 35604 w 749269"/>
                <a:gd name="connsiteY113" fmla="*/ 592695 h 932297"/>
                <a:gd name="connsiteX114" fmla="*/ 39036 w 749269"/>
                <a:gd name="connsiteY114" fmla="*/ 565812 h 932297"/>
                <a:gd name="connsiteX115" fmla="*/ 42468 w 749269"/>
                <a:gd name="connsiteY115" fmla="*/ 538930 h 932297"/>
                <a:gd name="connsiteX116" fmla="*/ 45900 w 749269"/>
                <a:gd name="connsiteY116" fmla="*/ 512048 h 932297"/>
                <a:gd name="connsiteX117" fmla="*/ 49331 w 749269"/>
                <a:gd name="connsiteY117" fmla="*/ 485166 h 932297"/>
                <a:gd name="connsiteX118" fmla="*/ 52763 w 749269"/>
                <a:gd name="connsiteY118" fmla="*/ 458284 h 932297"/>
                <a:gd name="connsiteX119" fmla="*/ 56195 w 749269"/>
                <a:gd name="connsiteY119" fmla="*/ 431401 h 932297"/>
                <a:gd name="connsiteX120" fmla="*/ 59627 w 749269"/>
                <a:gd name="connsiteY120" fmla="*/ 404519 h 932297"/>
                <a:gd name="connsiteX121" fmla="*/ 63058 w 749269"/>
                <a:gd name="connsiteY121" fmla="*/ 377637 h 932297"/>
                <a:gd name="connsiteX122" fmla="*/ 66490 w 749269"/>
                <a:gd name="connsiteY122" fmla="*/ 350755 h 932297"/>
                <a:gd name="connsiteX123" fmla="*/ 69922 w 749269"/>
                <a:gd name="connsiteY123" fmla="*/ 323873 h 932297"/>
                <a:gd name="connsiteX124" fmla="*/ 73354 w 749269"/>
                <a:gd name="connsiteY124" fmla="*/ 296991 h 932297"/>
                <a:gd name="connsiteX125" fmla="*/ 76785 w 749269"/>
                <a:gd name="connsiteY125" fmla="*/ 270108 h 932297"/>
                <a:gd name="connsiteX126" fmla="*/ 80217 w 749269"/>
                <a:gd name="connsiteY126" fmla="*/ 243226 h 932297"/>
                <a:gd name="connsiteX127" fmla="*/ 83649 w 749269"/>
                <a:gd name="connsiteY127" fmla="*/ 216344 h 932297"/>
                <a:gd name="connsiteX128" fmla="*/ 87081 w 749269"/>
                <a:gd name="connsiteY128" fmla="*/ 189462 h 932297"/>
                <a:gd name="connsiteX129" fmla="*/ 90512 w 749269"/>
                <a:gd name="connsiteY129" fmla="*/ 162580 h 932297"/>
                <a:gd name="connsiteX130" fmla="*/ 93944 w 749269"/>
                <a:gd name="connsiteY130" fmla="*/ 135698 h 932297"/>
                <a:gd name="connsiteX131" fmla="*/ 97376 w 749269"/>
                <a:gd name="connsiteY131" fmla="*/ 108815 h 932297"/>
                <a:gd name="connsiteX132" fmla="*/ 100808 w 749269"/>
                <a:gd name="connsiteY132" fmla="*/ 81933 h 932297"/>
                <a:gd name="connsiteX133" fmla="*/ 104240 w 749269"/>
                <a:gd name="connsiteY133" fmla="*/ 55051 h 932297"/>
                <a:gd name="connsiteX134" fmla="*/ 107671 w 749269"/>
                <a:gd name="connsiteY134" fmla="*/ 28169 h 932297"/>
                <a:gd name="connsiteX135" fmla="*/ 111103 w 749269"/>
                <a:gd name="connsiteY135" fmla="*/ 1287 h 932297"/>
                <a:gd name="connsiteX136" fmla="*/ 135698 w 749269"/>
                <a:gd name="connsiteY136" fmla="*/ 4146 h 932297"/>
                <a:gd name="connsiteX137" fmla="*/ 160292 w 749269"/>
                <a:gd name="connsiteY137" fmla="*/ 7006 h 932297"/>
                <a:gd name="connsiteX138" fmla="*/ 184886 w 749269"/>
                <a:gd name="connsiteY138" fmla="*/ 9866 h 932297"/>
                <a:gd name="connsiteX139" fmla="*/ 209481 w 749269"/>
                <a:gd name="connsiteY139" fmla="*/ 12726 h 932297"/>
                <a:gd name="connsiteX140" fmla="*/ 234075 w 749269"/>
                <a:gd name="connsiteY140" fmla="*/ 15586 h 932297"/>
                <a:gd name="connsiteX141" fmla="*/ 258669 w 749269"/>
                <a:gd name="connsiteY141" fmla="*/ 18445 h 932297"/>
                <a:gd name="connsiteX142" fmla="*/ 283264 w 749269"/>
                <a:gd name="connsiteY142" fmla="*/ 21305 h 932297"/>
                <a:gd name="connsiteX143" fmla="*/ 307858 w 749269"/>
                <a:gd name="connsiteY143" fmla="*/ 24165 h 932297"/>
                <a:gd name="connsiteX144" fmla="*/ 332452 w 749269"/>
                <a:gd name="connsiteY144" fmla="*/ 27025 h 932297"/>
                <a:gd name="connsiteX145" fmla="*/ 357047 w 749269"/>
                <a:gd name="connsiteY145" fmla="*/ 29885 h 932297"/>
                <a:gd name="connsiteX146" fmla="*/ 381641 w 749269"/>
                <a:gd name="connsiteY146" fmla="*/ 32744 h 932297"/>
                <a:gd name="connsiteX147" fmla="*/ 406235 w 749269"/>
                <a:gd name="connsiteY147" fmla="*/ 35604 h 932297"/>
                <a:gd name="connsiteX148" fmla="*/ 430830 w 749269"/>
                <a:gd name="connsiteY148" fmla="*/ 38464 h 932297"/>
                <a:gd name="connsiteX149" fmla="*/ 455424 w 749269"/>
                <a:gd name="connsiteY149" fmla="*/ 41324 h 932297"/>
                <a:gd name="connsiteX150" fmla="*/ 480018 w 749269"/>
                <a:gd name="connsiteY150" fmla="*/ 43612 h 932297"/>
                <a:gd name="connsiteX151" fmla="*/ 503469 w 749269"/>
                <a:gd name="connsiteY151" fmla="*/ 41324 h 932297"/>
                <a:gd name="connsiteX152" fmla="*/ 503469 w 749269"/>
                <a:gd name="connsiteY152" fmla="*/ 41324 h 93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749269" h="932297">
                  <a:moveTo>
                    <a:pt x="503469" y="41324"/>
                  </a:moveTo>
                  <a:lnTo>
                    <a:pt x="502325" y="52191"/>
                  </a:lnTo>
                  <a:lnTo>
                    <a:pt x="501181" y="63058"/>
                  </a:lnTo>
                  <a:lnTo>
                    <a:pt x="500037" y="73926"/>
                  </a:lnTo>
                  <a:lnTo>
                    <a:pt x="498893" y="84793"/>
                  </a:lnTo>
                  <a:lnTo>
                    <a:pt x="497749" y="95660"/>
                  </a:lnTo>
                  <a:lnTo>
                    <a:pt x="496605" y="106527"/>
                  </a:lnTo>
                  <a:lnTo>
                    <a:pt x="495461" y="117395"/>
                  </a:lnTo>
                  <a:lnTo>
                    <a:pt x="494317" y="128262"/>
                  </a:lnTo>
                  <a:lnTo>
                    <a:pt x="493173" y="139129"/>
                  </a:lnTo>
                  <a:lnTo>
                    <a:pt x="492029" y="149997"/>
                  </a:lnTo>
                  <a:lnTo>
                    <a:pt x="490885" y="160864"/>
                  </a:lnTo>
                  <a:lnTo>
                    <a:pt x="489742" y="171731"/>
                  </a:lnTo>
                  <a:lnTo>
                    <a:pt x="488598" y="182598"/>
                  </a:lnTo>
                  <a:lnTo>
                    <a:pt x="487454" y="193466"/>
                  </a:lnTo>
                  <a:lnTo>
                    <a:pt x="486310" y="204333"/>
                  </a:lnTo>
                  <a:lnTo>
                    <a:pt x="485166" y="215200"/>
                  </a:lnTo>
                  <a:lnTo>
                    <a:pt x="485166" y="215200"/>
                  </a:lnTo>
                  <a:lnTo>
                    <a:pt x="485166" y="215200"/>
                  </a:lnTo>
                  <a:lnTo>
                    <a:pt x="485166" y="215200"/>
                  </a:lnTo>
                  <a:lnTo>
                    <a:pt x="485166" y="215200"/>
                  </a:lnTo>
                  <a:lnTo>
                    <a:pt x="485166" y="215200"/>
                  </a:lnTo>
                  <a:lnTo>
                    <a:pt x="485166" y="215200"/>
                  </a:lnTo>
                  <a:lnTo>
                    <a:pt x="485166" y="215200"/>
                  </a:lnTo>
                  <a:lnTo>
                    <a:pt x="501753" y="216916"/>
                  </a:lnTo>
                  <a:lnTo>
                    <a:pt x="518340" y="218632"/>
                  </a:lnTo>
                  <a:lnTo>
                    <a:pt x="534927" y="220348"/>
                  </a:lnTo>
                  <a:lnTo>
                    <a:pt x="551513" y="222064"/>
                  </a:lnTo>
                  <a:lnTo>
                    <a:pt x="568100" y="223780"/>
                  </a:lnTo>
                  <a:lnTo>
                    <a:pt x="584687" y="225495"/>
                  </a:lnTo>
                  <a:lnTo>
                    <a:pt x="601274" y="227211"/>
                  </a:lnTo>
                  <a:lnTo>
                    <a:pt x="617861" y="228927"/>
                  </a:lnTo>
                  <a:lnTo>
                    <a:pt x="634448" y="230071"/>
                  </a:lnTo>
                  <a:lnTo>
                    <a:pt x="651035" y="231787"/>
                  </a:lnTo>
                  <a:lnTo>
                    <a:pt x="667622" y="232931"/>
                  </a:lnTo>
                  <a:lnTo>
                    <a:pt x="684209" y="234075"/>
                  </a:lnTo>
                  <a:lnTo>
                    <a:pt x="701367" y="235791"/>
                  </a:lnTo>
                  <a:lnTo>
                    <a:pt x="717954" y="236935"/>
                  </a:lnTo>
                  <a:lnTo>
                    <a:pt x="735113" y="238651"/>
                  </a:lnTo>
                  <a:lnTo>
                    <a:pt x="751700" y="239794"/>
                  </a:lnTo>
                  <a:lnTo>
                    <a:pt x="749984" y="261529"/>
                  </a:lnTo>
                  <a:lnTo>
                    <a:pt x="748268" y="283264"/>
                  </a:lnTo>
                  <a:lnTo>
                    <a:pt x="746552" y="304998"/>
                  </a:lnTo>
                  <a:lnTo>
                    <a:pt x="744837" y="326733"/>
                  </a:lnTo>
                  <a:lnTo>
                    <a:pt x="743121" y="348467"/>
                  </a:lnTo>
                  <a:lnTo>
                    <a:pt x="741405" y="370202"/>
                  </a:lnTo>
                  <a:lnTo>
                    <a:pt x="739689" y="391936"/>
                  </a:lnTo>
                  <a:lnTo>
                    <a:pt x="737973" y="413671"/>
                  </a:lnTo>
                  <a:lnTo>
                    <a:pt x="736257" y="435405"/>
                  </a:lnTo>
                  <a:lnTo>
                    <a:pt x="734541" y="457140"/>
                  </a:lnTo>
                  <a:lnTo>
                    <a:pt x="732825" y="478874"/>
                  </a:lnTo>
                  <a:lnTo>
                    <a:pt x="731109" y="500609"/>
                  </a:lnTo>
                  <a:lnTo>
                    <a:pt x="729393" y="522343"/>
                  </a:lnTo>
                  <a:lnTo>
                    <a:pt x="727678" y="544078"/>
                  </a:lnTo>
                  <a:lnTo>
                    <a:pt x="725962" y="565812"/>
                  </a:lnTo>
                  <a:lnTo>
                    <a:pt x="724246" y="587547"/>
                  </a:lnTo>
                  <a:lnTo>
                    <a:pt x="722530" y="609282"/>
                  </a:lnTo>
                  <a:lnTo>
                    <a:pt x="720814" y="631016"/>
                  </a:lnTo>
                  <a:lnTo>
                    <a:pt x="719098" y="652751"/>
                  </a:lnTo>
                  <a:lnTo>
                    <a:pt x="717382" y="674485"/>
                  </a:lnTo>
                  <a:lnTo>
                    <a:pt x="715666" y="696220"/>
                  </a:lnTo>
                  <a:lnTo>
                    <a:pt x="713950" y="717954"/>
                  </a:lnTo>
                  <a:lnTo>
                    <a:pt x="712235" y="739689"/>
                  </a:lnTo>
                  <a:lnTo>
                    <a:pt x="710519" y="761423"/>
                  </a:lnTo>
                  <a:lnTo>
                    <a:pt x="708803" y="783158"/>
                  </a:lnTo>
                  <a:lnTo>
                    <a:pt x="707087" y="804892"/>
                  </a:lnTo>
                  <a:lnTo>
                    <a:pt x="705371" y="826627"/>
                  </a:lnTo>
                  <a:lnTo>
                    <a:pt x="703655" y="848362"/>
                  </a:lnTo>
                  <a:lnTo>
                    <a:pt x="701939" y="870096"/>
                  </a:lnTo>
                  <a:lnTo>
                    <a:pt x="700223" y="891830"/>
                  </a:lnTo>
                  <a:lnTo>
                    <a:pt x="698508" y="913565"/>
                  </a:lnTo>
                  <a:lnTo>
                    <a:pt x="696792" y="935300"/>
                  </a:lnTo>
                  <a:lnTo>
                    <a:pt x="675057" y="933584"/>
                  </a:lnTo>
                  <a:lnTo>
                    <a:pt x="653323" y="931868"/>
                  </a:lnTo>
                  <a:lnTo>
                    <a:pt x="631588" y="930152"/>
                  </a:lnTo>
                  <a:lnTo>
                    <a:pt x="609854" y="928436"/>
                  </a:lnTo>
                  <a:lnTo>
                    <a:pt x="588119" y="926720"/>
                  </a:lnTo>
                  <a:lnTo>
                    <a:pt x="566384" y="925004"/>
                  </a:lnTo>
                  <a:lnTo>
                    <a:pt x="544650" y="923288"/>
                  </a:lnTo>
                  <a:lnTo>
                    <a:pt x="522915" y="921000"/>
                  </a:lnTo>
                  <a:lnTo>
                    <a:pt x="501181" y="918713"/>
                  </a:lnTo>
                  <a:lnTo>
                    <a:pt x="479446" y="916425"/>
                  </a:lnTo>
                  <a:lnTo>
                    <a:pt x="457712" y="914137"/>
                  </a:lnTo>
                  <a:lnTo>
                    <a:pt x="435977" y="911849"/>
                  </a:lnTo>
                  <a:lnTo>
                    <a:pt x="414243" y="909561"/>
                  </a:lnTo>
                  <a:lnTo>
                    <a:pt x="392508" y="907273"/>
                  </a:lnTo>
                  <a:lnTo>
                    <a:pt x="370774" y="904986"/>
                  </a:lnTo>
                  <a:lnTo>
                    <a:pt x="349039" y="902698"/>
                  </a:lnTo>
                  <a:lnTo>
                    <a:pt x="327305" y="900410"/>
                  </a:lnTo>
                  <a:lnTo>
                    <a:pt x="305570" y="898122"/>
                  </a:lnTo>
                  <a:lnTo>
                    <a:pt x="283836" y="895834"/>
                  </a:lnTo>
                  <a:lnTo>
                    <a:pt x="262101" y="893546"/>
                  </a:lnTo>
                  <a:lnTo>
                    <a:pt x="240366" y="891259"/>
                  </a:lnTo>
                  <a:lnTo>
                    <a:pt x="218632" y="888971"/>
                  </a:lnTo>
                  <a:lnTo>
                    <a:pt x="196897" y="886683"/>
                  </a:lnTo>
                  <a:lnTo>
                    <a:pt x="175163" y="884395"/>
                  </a:lnTo>
                  <a:lnTo>
                    <a:pt x="153428" y="881535"/>
                  </a:lnTo>
                  <a:lnTo>
                    <a:pt x="131694" y="878675"/>
                  </a:lnTo>
                  <a:lnTo>
                    <a:pt x="109959" y="875816"/>
                  </a:lnTo>
                  <a:lnTo>
                    <a:pt x="88225" y="872956"/>
                  </a:lnTo>
                  <a:lnTo>
                    <a:pt x="66490" y="870096"/>
                  </a:lnTo>
                  <a:lnTo>
                    <a:pt x="44756" y="867236"/>
                  </a:lnTo>
                  <a:lnTo>
                    <a:pt x="23021" y="864376"/>
                  </a:lnTo>
                  <a:lnTo>
                    <a:pt x="1287" y="861517"/>
                  </a:lnTo>
                  <a:lnTo>
                    <a:pt x="4718" y="834634"/>
                  </a:lnTo>
                  <a:lnTo>
                    <a:pt x="8150" y="807752"/>
                  </a:lnTo>
                  <a:lnTo>
                    <a:pt x="11582" y="780870"/>
                  </a:lnTo>
                  <a:lnTo>
                    <a:pt x="15014" y="753988"/>
                  </a:lnTo>
                  <a:lnTo>
                    <a:pt x="18445" y="727106"/>
                  </a:lnTo>
                  <a:lnTo>
                    <a:pt x="21877" y="700223"/>
                  </a:lnTo>
                  <a:lnTo>
                    <a:pt x="25309" y="673341"/>
                  </a:lnTo>
                  <a:lnTo>
                    <a:pt x="28741" y="646459"/>
                  </a:lnTo>
                  <a:lnTo>
                    <a:pt x="32172" y="619577"/>
                  </a:lnTo>
                  <a:lnTo>
                    <a:pt x="35604" y="592695"/>
                  </a:lnTo>
                  <a:lnTo>
                    <a:pt x="39036" y="565812"/>
                  </a:lnTo>
                  <a:lnTo>
                    <a:pt x="42468" y="538930"/>
                  </a:lnTo>
                  <a:lnTo>
                    <a:pt x="45900" y="512048"/>
                  </a:lnTo>
                  <a:lnTo>
                    <a:pt x="49331" y="485166"/>
                  </a:lnTo>
                  <a:lnTo>
                    <a:pt x="52763" y="458284"/>
                  </a:lnTo>
                  <a:lnTo>
                    <a:pt x="56195" y="431401"/>
                  </a:lnTo>
                  <a:lnTo>
                    <a:pt x="59627" y="404519"/>
                  </a:lnTo>
                  <a:lnTo>
                    <a:pt x="63058" y="377637"/>
                  </a:lnTo>
                  <a:lnTo>
                    <a:pt x="66490" y="350755"/>
                  </a:lnTo>
                  <a:lnTo>
                    <a:pt x="69922" y="323873"/>
                  </a:lnTo>
                  <a:lnTo>
                    <a:pt x="73354" y="296991"/>
                  </a:lnTo>
                  <a:lnTo>
                    <a:pt x="76785" y="270108"/>
                  </a:lnTo>
                  <a:lnTo>
                    <a:pt x="80217" y="243226"/>
                  </a:lnTo>
                  <a:lnTo>
                    <a:pt x="83649" y="216344"/>
                  </a:lnTo>
                  <a:lnTo>
                    <a:pt x="87081" y="189462"/>
                  </a:lnTo>
                  <a:lnTo>
                    <a:pt x="90512" y="162580"/>
                  </a:lnTo>
                  <a:lnTo>
                    <a:pt x="93944" y="135698"/>
                  </a:lnTo>
                  <a:lnTo>
                    <a:pt x="97376" y="108815"/>
                  </a:lnTo>
                  <a:lnTo>
                    <a:pt x="100808" y="81933"/>
                  </a:lnTo>
                  <a:lnTo>
                    <a:pt x="104240" y="55051"/>
                  </a:lnTo>
                  <a:lnTo>
                    <a:pt x="107671" y="28169"/>
                  </a:lnTo>
                  <a:lnTo>
                    <a:pt x="111103" y="1287"/>
                  </a:lnTo>
                  <a:lnTo>
                    <a:pt x="135698" y="4146"/>
                  </a:lnTo>
                  <a:lnTo>
                    <a:pt x="160292" y="7006"/>
                  </a:lnTo>
                  <a:lnTo>
                    <a:pt x="184886" y="9866"/>
                  </a:lnTo>
                  <a:lnTo>
                    <a:pt x="209481" y="12726"/>
                  </a:lnTo>
                  <a:lnTo>
                    <a:pt x="234075" y="15586"/>
                  </a:lnTo>
                  <a:lnTo>
                    <a:pt x="258669" y="18445"/>
                  </a:lnTo>
                  <a:lnTo>
                    <a:pt x="283264" y="21305"/>
                  </a:lnTo>
                  <a:lnTo>
                    <a:pt x="307858" y="24165"/>
                  </a:lnTo>
                  <a:lnTo>
                    <a:pt x="332452" y="27025"/>
                  </a:lnTo>
                  <a:lnTo>
                    <a:pt x="357047" y="29885"/>
                  </a:lnTo>
                  <a:lnTo>
                    <a:pt x="381641" y="32744"/>
                  </a:lnTo>
                  <a:lnTo>
                    <a:pt x="406235" y="35604"/>
                  </a:lnTo>
                  <a:lnTo>
                    <a:pt x="430830" y="38464"/>
                  </a:lnTo>
                  <a:lnTo>
                    <a:pt x="455424" y="41324"/>
                  </a:lnTo>
                  <a:lnTo>
                    <a:pt x="480018" y="43612"/>
                  </a:lnTo>
                  <a:lnTo>
                    <a:pt x="503469" y="41324"/>
                  </a:lnTo>
                  <a:lnTo>
                    <a:pt x="503469" y="41324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5BFAFD4C-79E1-4D84-9473-C85C342F139A}"/>
                </a:ext>
              </a:extLst>
            </p:cNvPr>
            <p:cNvSpPr/>
            <p:nvPr/>
          </p:nvSpPr>
          <p:spPr>
            <a:xfrm>
              <a:off x="4723081" y="4074953"/>
              <a:ext cx="1811367" cy="1726625"/>
            </a:xfrm>
            <a:custGeom>
              <a:avLst/>
              <a:gdLst>
                <a:gd name="connsiteX0" fmla="*/ 1403736 w 1956108"/>
                <a:gd name="connsiteY0" fmla="*/ 1717171 h 1864594"/>
                <a:gd name="connsiteX1" fmla="*/ 1406024 w 1956108"/>
                <a:gd name="connsiteY1" fmla="*/ 1724606 h 1864594"/>
                <a:gd name="connsiteX2" fmla="*/ 1407168 w 1956108"/>
                <a:gd name="connsiteY2" fmla="*/ 1728038 h 1864594"/>
                <a:gd name="connsiteX3" fmla="*/ 1408884 w 1956108"/>
                <a:gd name="connsiteY3" fmla="*/ 1730898 h 1864594"/>
                <a:gd name="connsiteX4" fmla="*/ 1409456 w 1956108"/>
                <a:gd name="connsiteY4" fmla="*/ 1732614 h 1864594"/>
                <a:gd name="connsiteX5" fmla="*/ 1411743 w 1956108"/>
                <a:gd name="connsiteY5" fmla="*/ 1742337 h 1864594"/>
                <a:gd name="connsiteX6" fmla="*/ 1413460 w 1956108"/>
                <a:gd name="connsiteY6" fmla="*/ 1745769 h 1864594"/>
                <a:gd name="connsiteX7" fmla="*/ 1417463 w 1956108"/>
                <a:gd name="connsiteY7" fmla="*/ 1752633 h 1864594"/>
                <a:gd name="connsiteX8" fmla="*/ 1418607 w 1956108"/>
                <a:gd name="connsiteY8" fmla="*/ 1756636 h 1864594"/>
                <a:gd name="connsiteX9" fmla="*/ 1420895 w 1956108"/>
                <a:gd name="connsiteY9" fmla="*/ 1769791 h 1864594"/>
                <a:gd name="connsiteX10" fmla="*/ 1422611 w 1956108"/>
                <a:gd name="connsiteY10" fmla="*/ 1774367 h 1864594"/>
                <a:gd name="connsiteX11" fmla="*/ 1425471 w 1956108"/>
                <a:gd name="connsiteY11" fmla="*/ 1778943 h 1864594"/>
                <a:gd name="connsiteX12" fmla="*/ 1426615 w 1956108"/>
                <a:gd name="connsiteY12" fmla="*/ 1781802 h 1864594"/>
                <a:gd name="connsiteX13" fmla="*/ 1430618 w 1956108"/>
                <a:gd name="connsiteY13" fmla="*/ 1817836 h 1864594"/>
                <a:gd name="connsiteX14" fmla="*/ 1431762 w 1956108"/>
                <a:gd name="connsiteY14" fmla="*/ 1820696 h 1864594"/>
                <a:gd name="connsiteX15" fmla="*/ 1433478 w 1956108"/>
                <a:gd name="connsiteY15" fmla="*/ 1821840 h 1864594"/>
                <a:gd name="connsiteX16" fmla="*/ 1434622 w 1956108"/>
                <a:gd name="connsiteY16" fmla="*/ 1818980 h 1864594"/>
                <a:gd name="connsiteX17" fmla="*/ 1434622 w 1956108"/>
                <a:gd name="connsiteY17" fmla="*/ 1816120 h 1864594"/>
                <a:gd name="connsiteX18" fmla="*/ 1432906 w 1956108"/>
                <a:gd name="connsiteY18" fmla="*/ 1806969 h 1864594"/>
                <a:gd name="connsiteX19" fmla="*/ 1430618 w 1956108"/>
                <a:gd name="connsiteY19" fmla="*/ 1801821 h 1864594"/>
                <a:gd name="connsiteX20" fmla="*/ 1430046 w 1956108"/>
                <a:gd name="connsiteY20" fmla="*/ 1798389 h 1864594"/>
                <a:gd name="connsiteX21" fmla="*/ 1430046 w 1956108"/>
                <a:gd name="connsiteY21" fmla="*/ 1790954 h 1864594"/>
                <a:gd name="connsiteX22" fmla="*/ 1429474 w 1956108"/>
                <a:gd name="connsiteY22" fmla="*/ 1786950 h 1864594"/>
                <a:gd name="connsiteX23" fmla="*/ 1427186 w 1956108"/>
                <a:gd name="connsiteY23" fmla="*/ 1780087 h 1864594"/>
                <a:gd name="connsiteX24" fmla="*/ 1425471 w 1956108"/>
                <a:gd name="connsiteY24" fmla="*/ 1769791 h 1864594"/>
                <a:gd name="connsiteX25" fmla="*/ 1424327 w 1956108"/>
                <a:gd name="connsiteY25" fmla="*/ 1765788 h 1864594"/>
                <a:gd name="connsiteX26" fmla="*/ 1423183 w 1956108"/>
                <a:gd name="connsiteY26" fmla="*/ 1763500 h 1864594"/>
                <a:gd name="connsiteX27" fmla="*/ 1423183 w 1956108"/>
                <a:gd name="connsiteY27" fmla="*/ 1761212 h 1864594"/>
                <a:gd name="connsiteX28" fmla="*/ 1405452 w 1956108"/>
                <a:gd name="connsiteY28" fmla="*/ 1707447 h 1864594"/>
                <a:gd name="connsiteX29" fmla="*/ 1399732 w 1956108"/>
                <a:gd name="connsiteY29" fmla="*/ 1677134 h 1864594"/>
                <a:gd name="connsiteX30" fmla="*/ 1397444 w 1956108"/>
                <a:gd name="connsiteY30" fmla="*/ 1632521 h 1864594"/>
                <a:gd name="connsiteX31" fmla="*/ 1398588 w 1956108"/>
                <a:gd name="connsiteY31" fmla="*/ 1629089 h 1864594"/>
                <a:gd name="connsiteX32" fmla="*/ 1396301 w 1956108"/>
                <a:gd name="connsiteY32" fmla="*/ 1631948 h 1864594"/>
                <a:gd name="connsiteX33" fmla="*/ 1395729 w 1956108"/>
                <a:gd name="connsiteY33" fmla="*/ 1639956 h 1864594"/>
                <a:gd name="connsiteX34" fmla="*/ 1394585 w 1956108"/>
                <a:gd name="connsiteY34" fmla="*/ 1643388 h 1864594"/>
                <a:gd name="connsiteX35" fmla="*/ 1395729 w 1956108"/>
                <a:gd name="connsiteY35" fmla="*/ 1646248 h 1864594"/>
                <a:gd name="connsiteX36" fmla="*/ 1395729 w 1956108"/>
                <a:gd name="connsiteY36" fmla="*/ 1649679 h 1864594"/>
                <a:gd name="connsiteX37" fmla="*/ 1394585 w 1956108"/>
                <a:gd name="connsiteY37" fmla="*/ 1656543 h 1864594"/>
                <a:gd name="connsiteX38" fmla="*/ 1395157 w 1956108"/>
                <a:gd name="connsiteY38" fmla="*/ 1659975 h 1864594"/>
                <a:gd name="connsiteX39" fmla="*/ 1396873 w 1956108"/>
                <a:gd name="connsiteY39" fmla="*/ 1666266 h 1864594"/>
                <a:gd name="connsiteX40" fmla="*/ 1398588 w 1956108"/>
                <a:gd name="connsiteY40" fmla="*/ 1682853 h 1864594"/>
                <a:gd name="connsiteX41" fmla="*/ 1398588 w 1956108"/>
                <a:gd name="connsiteY41" fmla="*/ 1689145 h 1864594"/>
                <a:gd name="connsiteX42" fmla="*/ 1397444 w 1956108"/>
                <a:gd name="connsiteY42" fmla="*/ 1694864 h 1864594"/>
                <a:gd name="connsiteX43" fmla="*/ 1402592 w 1956108"/>
                <a:gd name="connsiteY43" fmla="*/ 1701728 h 1864594"/>
                <a:gd name="connsiteX44" fmla="*/ 1403164 w 1956108"/>
                <a:gd name="connsiteY44" fmla="*/ 1703444 h 1864594"/>
                <a:gd name="connsiteX45" fmla="*/ 1403164 w 1956108"/>
                <a:gd name="connsiteY45" fmla="*/ 1704016 h 1864594"/>
                <a:gd name="connsiteX46" fmla="*/ 1403736 w 1956108"/>
                <a:gd name="connsiteY46" fmla="*/ 1705159 h 1864594"/>
                <a:gd name="connsiteX47" fmla="*/ 1403736 w 1956108"/>
                <a:gd name="connsiteY47" fmla="*/ 1706303 h 1864594"/>
                <a:gd name="connsiteX48" fmla="*/ 1403736 w 1956108"/>
                <a:gd name="connsiteY48" fmla="*/ 1706876 h 1864594"/>
                <a:gd name="connsiteX49" fmla="*/ 1402020 w 1956108"/>
                <a:gd name="connsiteY49" fmla="*/ 1707447 h 1864594"/>
                <a:gd name="connsiteX50" fmla="*/ 1402020 w 1956108"/>
                <a:gd name="connsiteY50" fmla="*/ 1708019 h 1864594"/>
                <a:gd name="connsiteX51" fmla="*/ 1402020 w 1956108"/>
                <a:gd name="connsiteY51" fmla="*/ 1709163 h 1864594"/>
                <a:gd name="connsiteX52" fmla="*/ 1402592 w 1956108"/>
                <a:gd name="connsiteY52" fmla="*/ 1710307 h 1864594"/>
                <a:gd name="connsiteX53" fmla="*/ 1403164 w 1956108"/>
                <a:gd name="connsiteY53" fmla="*/ 1711451 h 1864594"/>
                <a:gd name="connsiteX54" fmla="*/ 1404308 w 1956108"/>
                <a:gd name="connsiteY54" fmla="*/ 1712595 h 1864594"/>
                <a:gd name="connsiteX55" fmla="*/ 1403164 w 1956108"/>
                <a:gd name="connsiteY55" fmla="*/ 1713739 h 1864594"/>
                <a:gd name="connsiteX56" fmla="*/ 1403736 w 1956108"/>
                <a:gd name="connsiteY56" fmla="*/ 1717171 h 1864594"/>
                <a:gd name="connsiteX57" fmla="*/ 1442629 w 1956108"/>
                <a:gd name="connsiteY57" fmla="*/ 1516412 h 1864594"/>
                <a:gd name="connsiteX58" fmla="*/ 1441485 w 1956108"/>
                <a:gd name="connsiteY58" fmla="*/ 1520988 h 1864594"/>
                <a:gd name="connsiteX59" fmla="*/ 1440342 w 1956108"/>
                <a:gd name="connsiteY59" fmla="*/ 1522704 h 1864594"/>
                <a:gd name="connsiteX60" fmla="*/ 1434050 w 1956108"/>
                <a:gd name="connsiteY60" fmla="*/ 1528995 h 1864594"/>
                <a:gd name="connsiteX61" fmla="*/ 1430046 w 1956108"/>
                <a:gd name="connsiteY61" fmla="*/ 1534143 h 1864594"/>
                <a:gd name="connsiteX62" fmla="*/ 1422039 w 1956108"/>
                <a:gd name="connsiteY62" fmla="*/ 1553018 h 1864594"/>
                <a:gd name="connsiteX63" fmla="*/ 1420895 w 1956108"/>
                <a:gd name="connsiteY63" fmla="*/ 1553018 h 1864594"/>
                <a:gd name="connsiteX64" fmla="*/ 1419751 w 1956108"/>
                <a:gd name="connsiteY64" fmla="*/ 1551302 h 1864594"/>
                <a:gd name="connsiteX65" fmla="*/ 1418035 w 1956108"/>
                <a:gd name="connsiteY65" fmla="*/ 1550158 h 1864594"/>
                <a:gd name="connsiteX66" fmla="*/ 1414031 w 1956108"/>
                <a:gd name="connsiteY66" fmla="*/ 1548442 h 1864594"/>
                <a:gd name="connsiteX67" fmla="*/ 1414603 w 1956108"/>
                <a:gd name="connsiteY67" fmla="*/ 1551302 h 1864594"/>
                <a:gd name="connsiteX68" fmla="*/ 1415747 w 1956108"/>
                <a:gd name="connsiteY68" fmla="*/ 1553018 h 1864594"/>
                <a:gd name="connsiteX69" fmla="*/ 1415747 w 1956108"/>
                <a:gd name="connsiteY69" fmla="*/ 1554734 h 1864594"/>
                <a:gd name="connsiteX70" fmla="*/ 1413460 w 1956108"/>
                <a:gd name="connsiteY70" fmla="*/ 1556450 h 1864594"/>
                <a:gd name="connsiteX71" fmla="*/ 1414031 w 1956108"/>
                <a:gd name="connsiteY71" fmla="*/ 1559881 h 1864594"/>
                <a:gd name="connsiteX72" fmla="*/ 1411172 w 1956108"/>
                <a:gd name="connsiteY72" fmla="*/ 1564457 h 1864594"/>
                <a:gd name="connsiteX73" fmla="*/ 1407740 w 1956108"/>
                <a:gd name="connsiteY73" fmla="*/ 1569033 h 1864594"/>
                <a:gd name="connsiteX74" fmla="*/ 1406024 w 1956108"/>
                <a:gd name="connsiteY74" fmla="*/ 1572465 h 1864594"/>
                <a:gd name="connsiteX75" fmla="*/ 1406024 w 1956108"/>
                <a:gd name="connsiteY75" fmla="*/ 1574752 h 1864594"/>
                <a:gd name="connsiteX76" fmla="*/ 1403164 w 1956108"/>
                <a:gd name="connsiteY76" fmla="*/ 1580472 h 1864594"/>
                <a:gd name="connsiteX77" fmla="*/ 1402592 w 1956108"/>
                <a:gd name="connsiteY77" fmla="*/ 1582760 h 1864594"/>
                <a:gd name="connsiteX78" fmla="*/ 1401448 w 1956108"/>
                <a:gd name="connsiteY78" fmla="*/ 1590195 h 1864594"/>
                <a:gd name="connsiteX79" fmla="*/ 1396873 w 1956108"/>
                <a:gd name="connsiteY79" fmla="*/ 1601635 h 1864594"/>
                <a:gd name="connsiteX80" fmla="*/ 1394585 w 1956108"/>
                <a:gd name="connsiteY80" fmla="*/ 1621081 h 1864594"/>
                <a:gd name="connsiteX81" fmla="*/ 1393441 w 1956108"/>
                <a:gd name="connsiteY81" fmla="*/ 1623941 h 1864594"/>
                <a:gd name="connsiteX82" fmla="*/ 1394585 w 1956108"/>
                <a:gd name="connsiteY82" fmla="*/ 1624513 h 1864594"/>
                <a:gd name="connsiteX83" fmla="*/ 1395729 w 1956108"/>
                <a:gd name="connsiteY83" fmla="*/ 1623941 h 1864594"/>
                <a:gd name="connsiteX84" fmla="*/ 1397444 w 1956108"/>
                <a:gd name="connsiteY84" fmla="*/ 1621081 h 1864594"/>
                <a:gd name="connsiteX85" fmla="*/ 1399732 w 1956108"/>
                <a:gd name="connsiteY85" fmla="*/ 1615362 h 1864594"/>
                <a:gd name="connsiteX86" fmla="*/ 1402592 w 1956108"/>
                <a:gd name="connsiteY86" fmla="*/ 1601063 h 1864594"/>
                <a:gd name="connsiteX87" fmla="*/ 1411172 w 1956108"/>
                <a:gd name="connsiteY87" fmla="*/ 1576468 h 1864594"/>
                <a:gd name="connsiteX88" fmla="*/ 1424899 w 1956108"/>
                <a:gd name="connsiteY88" fmla="*/ 1547870 h 1864594"/>
                <a:gd name="connsiteX89" fmla="*/ 1443773 w 1956108"/>
                <a:gd name="connsiteY89" fmla="*/ 1518700 h 1864594"/>
                <a:gd name="connsiteX90" fmla="*/ 1445489 w 1956108"/>
                <a:gd name="connsiteY90" fmla="*/ 1516984 h 1864594"/>
                <a:gd name="connsiteX91" fmla="*/ 1444345 w 1956108"/>
                <a:gd name="connsiteY91" fmla="*/ 1515269 h 1864594"/>
                <a:gd name="connsiteX92" fmla="*/ 1442629 w 1956108"/>
                <a:gd name="connsiteY92" fmla="*/ 1516412 h 1864594"/>
                <a:gd name="connsiteX93" fmla="*/ 1474087 w 1956108"/>
                <a:gd name="connsiteY93" fmla="*/ 1464936 h 1864594"/>
                <a:gd name="connsiteX94" fmla="*/ 1471799 w 1956108"/>
                <a:gd name="connsiteY94" fmla="*/ 1464364 h 1864594"/>
                <a:gd name="connsiteX95" fmla="*/ 1470084 w 1956108"/>
                <a:gd name="connsiteY95" fmla="*/ 1465508 h 1864594"/>
                <a:gd name="connsiteX96" fmla="*/ 1468940 w 1956108"/>
                <a:gd name="connsiteY96" fmla="*/ 1467224 h 1864594"/>
                <a:gd name="connsiteX97" fmla="*/ 1468368 w 1956108"/>
                <a:gd name="connsiteY97" fmla="*/ 1468939 h 1864594"/>
                <a:gd name="connsiteX98" fmla="*/ 1467224 w 1956108"/>
                <a:gd name="connsiteY98" fmla="*/ 1470083 h 1864594"/>
                <a:gd name="connsiteX99" fmla="*/ 1464936 w 1956108"/>
                <a:gd name="connsiteY99" fmla="*/ 1470655 h 1864594"/>
                <a:gd name="connsiteX100" fmla="*/ 1456357 w 1956108"/>
                <a:gd name="connsiteY100" fmla="*/ 1486670 h 1864594"/>
                <a:gd name="connsiteX101" fmla="*/ 1456357 w 1956108"/>
                <a:gd name="connsiteY101" fmla="*/ 1487814 h 1864594"/>
                <a:gd name="connsiteX102" fmla="*/ 1459217 w 1956108"/>
                <a:gd name="connsiteY102" fmla="*/ 1488386 h 1864594"/>
                <a:gd name="connsiteX103" fmla="*/ 1459217 w 1956108"/>
                <a:gd name="connsiteY103" fmla="*/ 1489530 h 1864594"/>
                <a:gd name="connsiteX104" fmla="*/ 1458073 w 1956108"/>
                <a:gd name="connsiteY104" fmla="*/ 1491818 h 1864594"/>
                <a:gd name="connsiteX105" fmla="*/ 1457500 w 1956108"/>
                <a:gd name="connsiteY105" fmla="*/ 1492962 h 1864594"/>
                <a:gd name="connsiteX106" fmla="*/ 1452925 w 1956108"/>
                <a:gd name="connsiteY106" fmla="*/ 1498110 h 1864594"/>
                <a:gd name="connsiteX107" fmla="*/ 1447777 w 1956108"/>
                <a:gd name="connsiteY107" fmla="*/ 1506689 h 1864594"/>
                <a:gd name="connsiteX108" fmla="*/ 1446061 w 1956108"/>
                <a:gd name="connsiteY108" fmla="*/ 1511837 h 1864594"/>
                <a:gd name="connsiteX109" fmla="*/ 1447205 w 1956108"/>
                <a:gd name="connsiteY109" fmla="*/ 1514696 h 1864594"/>
                <a:gd name="connsiteX110" fmla="*/ 1447777 w 1956108"/>
                <a:gd name="connsiteY110" fmla="*/ 1511265 h 1864594"/>
                <a:gd name="connsiteX111" fmla="*/ 1450065 w 1956108"/>
                <a:gd name="connsiteY111" fmla="*/ 1507833 h 1864594"/>
                <a:gd name="connsiteX112" fmla="*/ 1455213 w 1956108"/>
                <a:gd name="connsiteY112" fmla="*/ 1501541 h 1864594"/>
                <a:gd name="connsiteX113" fmla="*/ 1461504 w 1956108"/>
                <a:gd name="connsiteY113" fmla="*/ 1491818 h 1864594"/>
                <a:gd name="connsiteX114" fmla="*/ 1474659 w 1956108"/>
                <a:gd name="connsiteY114" fmla="*/ 1476375 h 1864594"/>
                <a:gd name="connsiteX115" fmla="*/ 1475231 w 1956108"/>
                <a:gd name="connsiteY115" fmla="*/ 1474659 h 1864594"/>
                <a:gd name="connsiteX116" fmla="*/ 1475231 w 1956108"/>
                <a:gd name="connsiteY116" fmla="*/ 1470655 h 1864594"/>
                <a:gd name="connsiteX117" fmla="*/ 1475803 w 1956108"/>
                <a:gd name="connsiteY117" fmla="*/ 1468939 h 1864594"/>
                <a:gd name="connsiteX118" fmla="*/ 1475231 w 1956108"/>
                <a:gd name="connsiteY118" fmla="*/ 1467224 h 1864594"/>
                <a:gd name="connsiteX119" fmla="*/ 1474087 w 1956108"/>
                <a:gd name="connsiteY119" fmla="*/ 1464936 h 1864594"/>
                <a:gd name="connsiteX120" fmla="*/ 1541579 w 1956108"/>
                <a:gd name="connsiteY120" fmla="*/ 1416319 h 1864594"/>
                <a:gd name="connsiteX121" fmla="*/ 1541007 w 1956108"/>
                <a:gd name="connsiteY121" fmla="*/ 1416319 h 1864594"/>
                <a:gd name="connsiteX122" fmla="*/ 1539863 w 1956108"/>
                <a:gd name="connsiteY122" fmla="*/ 1416891 h 1864594"/>
                <a:gd name="connsiteX123" fmla="*/ 1538719 w 1956108"/>
                <a:gd name="connsiteY123" fmla="*/ 1417463 h 1864594"/>
                <a:gd name="connsiteX124" fmla="*/ 1538147 w 1956108"/>
                <a:gd name="connsiteY124" fmla="*/ 1418035 h 1864594"/>
                <a:gd name="connsiteX125" fmla="*/ 1538147 w 1956108"/>
                <a:gd name="connsiteY125" fmla="*/ 1421467 h 1864594"/>
                <a:gd name="connsiteX126" fmla="*/ 1538147 w 1956108"/>
                <a:gd name="connsiteY126" fmla="*/ 1422611 h 1864594"/>
                <a:gd name="connsiteX127" fmla="*/ 1536431 w 1956108"/>
                <a:gd name="connsiteY127" fmla="*/ 1426042 h 1864594"/>
                <a:gd name="connsiteX128" fmla="*/ 1534715 w 1956108"/>
                <a:gd name="connsiteY128" fmla="*/ 1427186 h 1864594"/>
                <a:gd name="connsiteX129" fmla="*/ 1528996 w 1956108"/>
                <a:gd name="connsiteY129" fmla="*/ 1426615 h 1864594"/>
                <a:gd name="connsiteX130" fmla="*/ 1525564 w 1956108"/>
                <a:gd name="connsiteY130" fmla="*/ 1427186 h 1864594"/>
                <a:gd name="connsiteX131" fmla="*/ 1523848 w 1956108"/>
                <a:gd name="connsiteY131" fmla="*/ 1428330 h 1864594"/>
                <a:gd name="connsiteX132" fmla="*/ 1520988 w 1956108"/>
                <a:gd name="connsiteY132" fmla="*/ 1431762 h 1864594"/>
                <a:gd name="connsiteX133" fmla="*/ 1514125 w 1956108"/>
                <a:gd name="connsiteY133" fmla="*/ 1435194 h 1864594"/>
                <a:gd name="connsiteX134" fmla="*/ 1512981 w 1956108"/>
                <a:gd name="connsiteY134" fmla="*/ 1436338 h 1864594"/>
                <a:gd name="connsiteX135" fmla="*/ 1511837 w 1956108"/>
                <a:gd name="connsiteY135" fmla="*/ 1438054 h 1864594"/>
                <a:gd name="connsiteX136" fmla="*/ 1505545 w 1956108"/>
                <a:gd name="connsiteY136" fmla="*/ 1442057 h 1864594"/>
                <a:gd name="connsiteX137" fmla="*/ 1504401 w 1956108"/>
                <a:gd name="connsiteY137" fmla="*/ 1444917 h 1864594"/>
                <a:gd name="connsiteX138" fmla="*/ 1503257 w 1956108"/>
                <a:gd name="connsiteY138" fmla="*/ 1446061 h 1864594"/>
                <a:gd name="connsiteX139" fmla="*/ 1497538 w 1956108"/>
                <a:gd name="connsiteY139" fmla="*/ 1450065 h 1864594"/>
                <a:gd name="connsiteX140" fmla="*/ 1495822 w 1956108"/>
                <a:gd name="connsiteY140" fmla="*/ 1450637 h 1864594"/>
                <a:gd name="connsiteX141" fmla="*/ 1493534 w 1956108"/>
                <a:gd name="connsiteY141" fmla="*/ 1451209 h 1864594"/>
                <a:gd name="connsiteX142" fmla="*/ 1488386 w 1956108"/>
                <a:gd name="connsiteY142" fmla="*/ 1452925 h 1864594"/>
                <a:gd name="connsiteX143" fmla="*/ 1485527 w 1956108"/>
                <a:gd name="connsiteY143" fmla="*/ 1453496 h 1864594"/>
                <a:gd name="connsiteX144" fmla="*/ 1482667 w 1956108"/>
                <a:gd name="connsiteY144" fmla="*/ 1454640 h 1864594"/>
                <a:gd name="connsiteX145" fmla="*/ 1482095 w 1956108"/>
                <a:gd name="connsiteY145" fmla="*/ 1457500 h 1864594"/>
                <a:gd name="connsiteX146" fmla="*/ 1482667 w 1956108"/>
                <a:gd name="connsiteY146" fmla="*/ 1460932 h 1864594"/>
                <a:gd name="connsiteX147" fmla="*/ 1483811 w 1956108"/>
                <a:gd name="connsiteY147" fmla="*/ 1462648 h 1864594"/>
                <a:gd name="connsiteX148" fmla="*/ 1483811 w 1956108"/>
                <a:gd name="connsiteY148" fmla="*/ 1463792 h 1864594"/>
                <a:gd name="connsiteX149" fmla="*/ 1482095 w 1956108"/>
                <a:gd name="connsiteY149" fmla="*/ 1465508 h 1864594"/>
                <a:gd name="connsiteX150" fmla="*/ 1480379 w 1956108"/>
                <a:gd name="connsiteY150" fmla="*/ 1468368 h 1864594"/>
                <a:gd name="connsiteX151" fmla="*/ 1479235 w 1956108"/>
                <a:gd name="connsiteY151" fmla="*/ 1471799 h 1864594"/>
                <a:gd name="connsiteX152" fmla="*/ 1478663 w 1956108"/>
                <a:gd name="connsiteY152" fmla="*/ 1474659 h 1864594"/>
                <a:gd name="connsiteX153" fmla="*/ 1479807 w 1956108"/>
                <a:gd name="connsiteY153" fmla="*/ 1474659 h 1864594"/>
                <a:gd name="connsiteX154" fmla="*/ 1480951 w 1956108"/>
                <a:gd name="connsiteY154" fmla="*/ 1471799 h 1864594"/>
                <a:gd name="connsiteX155" fmla="*/ 1482667 w 1956108"/>
                <a:gd name="connsiteY155" fmla="*/ 1468939 h 1864594"/>
                <a:gd name="connsiteX156" fmla="*/ 1486671 w 1956108"/>
                <a:gd name="connsiteY156" fmla="*/ 1464936 h 1864594"/>
                <a:gd name="connsiteX157" fmla="*/ 1494678 w 1956108"/>
                <a:gd name="connsiteY157" fmla="*/ 1458644 h 1864594"/>
                <a:gd name="connsiteX158" fmla="*/ 1498110 w 1956108"/>
                <a:gd name="connsiteY158" fmla="*/ 1454069 h 1864594"/>
                <a:gd name="connsiteX159" fmla="*/ 1512409 w 1956108"/>
                <a:gd name="connsiteY159" fmla="*/ 1446061 h 1864594"/>
                <a:gd name="connsiteX160" fmla="*/ 1520988 w 1956108"/>
                <a:gd name="connsiteY160" fmla="*/ 1438626 h 1864594"/>
                <a:gd name="connsiteX161" fmla="*/ 1525564 w 1956108"/>
                <a:gd name="connsiteY161" fmla="*/ 1435194 h 1864594"/>
                <a:gd name="connsiteX162" fmla="*/ 1530712 w 1956108"/>
                <a:gd name="connsiteY162" fmla="*/ 1433478 h 1864594"/>
                <a:gd name="connsiteX163" fmla="*/ 1541579 w 1956108"/>
                <a:gd name="connsiteY163" fmla="*/ 1427758 h 1864594"/>
                <a:gd name="connsiteX164" fmla="*/ 1541579 w 1956108"/>
                <a:gd name="connsiteY164" fmla="*/ 1427186 h 1864594"/>
                <a:gd name="connsiteX165" fmla="*/ 1542723 w 1956108"/>
                <a:gd name="connsiteY165" fmla="*/ 1425471 h 1864594"/>
                <a:gd name="connsiteX166" fmla="*/ 1543295 w 1956108"/>
                <a:gd name="connsiteY166" fmla="*/ 1424327 h 1864594"/>
                <a:gd name="connsiteX167" fmla="*/ 1543295 w 1956108"/>
                <a:gd name="connsiteY167" fmla="*/ 1422611 h 1864594"/>
                <a:gd name="connsiteX168" fmla="*/ 1543295 w 1956108"/>
                <a:gd name="connsiteY168" fmla="*/ 1418035 h 1864594"/>
                <a:gd name="connsiteX169" fmla="*/ 1541579 w 1956108"/>
                <a:gd name="connsiteY169" fmla="*/ 1416319 h 1864594"/>
                <a:gd name="connsiteX170" fmla="*/ 1561597 w 1956108"/>
                <a:gd name="connsiteY170" fmla="*/ 1401448 h 1864594"/>
                <a:gd name="connsiteX171" fmla="*/ 1555878 w 1956108"/>
                <a:gd name="connsiteY171" fmla="*/ 1405452 h 1864594"/>
                <a:gd name="connsiteX172" fmla="*/ 1547298 w 1956108"/>
                <a:gd name="connsiteY172" fmla="*/ 1413459 h 1864594"/>
                <a:gd name="connsiteX173" fmla="*/ 1547298 w 1956108"/>
                <a:gd name="connsiteY173" fmla="*/ 1414603 h 1864594"/>
                <a:gd name="connsiteX174" fmla="*/ 1550158 w 1956108"/>
                <a:gd name="connsiteY174" fmla="*/ 1414031 h 1864594"/>
                <a:gd name="connsiteX175" fmla="*/ 1552446 w 1956108"/>
                <a:gd name="connsiteY175" fmla="*/ 1412316 h 1864594"/>
                <a:gd name="connsiteX176" fmla="*/ 1556450 w 1956108"/>
                <a:gd name="connsiteY176" fmla="*/ 1408312 h 1864594"/>
                <a:gd name="connsiteX177" fmla="*/ 1559882 w 1956108"/>
                <a:gd name="connsiteY177" fmla="*/ 1407168 h 1864594"/>
                <a:gd name="connsiteX178" fmla="*/ 1561026 w 1956108"/>
                <a:gd name="connsiteY178" fmla="*/ 1405452 h 1864594"/>
                <a:gd name="connsiteX179" fmla="*/ 1564457 w 1956108"/>
                <a:gd name="connsiteY179" fmla="*/ 1403164 h 1864594"/>
                <a:gd name="connsiteX180" fmla="*/ 1565601 w 1956108"/>
                <a:gd name="connsiteY180" fmla="*/ 1402592 h 1864594"/>
                <a:gd name="connsiteX181" fmla="*/ 1565601 w 1956108"/>
                <a:gd name="connsiteY181" fmla="*/ 1402020 h 1864594"/>
                <a:gd name="connsiteX182" fmla="*/ 1566173 w 1956108"/>
                <a:gd name="connsiteY182" fmla="*/ 1401448 h 1864594"/>
                <a:gd name="connsiteX183" fmla="*/ 1566745 w 1956108"/>
                <a:gd name="connsiteY183" fmla="*/ 1400876 h 1864594"/>
                <a:gd name="connsiteX184" fmla="*/ 1567889 w 1956108"/>
                <a:gd name="connsiteY184" fmla="*/ 1400876 h 1864594"/>
                <a:gd name="connsiteX185" fmla="*/ 1567889 w 1956108"/>
                <a:gd name="connsiteY185" fmla="*/ 1399732 h 1864594"/>
                <a:gd name="connsiteX186" fmla="*/ 1561597 w 1956108"/>
                <a:gd name="connsiteY186" fmla="*/ 1401448 h 1864594"/>
                <a:gd name="connsiteX187" fmla="*/ 1777799 w 1956108"/>
                <a:gd name="connsiteY187" fmla="*/ 1239583 h 1864594"/>
                <a:gd name="connsiteX188" fmla="*/ 1777799 w 1956108"/>
                <a:gd name="connsiteY188" fmla="*/ 1238439 h 1864594"/>
                <a:gd name="connsiteX189" fmla="*/ 1777227 w 1956108"/>
                <a:gd name="connsiteY189" fmla="*/ 1238439 h 1864594"/>
                <a:gd name="connsiteX190" fmla="*/ 1777227 w 1956108"/>
                <a:gd name="connsiteY190" fmla="*/ 1238439 h 1864594"/>
                <a:gd name="connsiteX191" fmla="*/ 1777227 w 1956108"/>
                <a:gd name="connsiteY191" fmla="*/ 1239583 h 1864594"/>
                <a:gd name="connsiteX192" fmla="*/ 1777227 w 1956108"/>
                <a:gd name="connsiteY192" fmla="*/ 1238439 h 1864594"/>
                <a:gd name="connsiteX193" fmla="*/ 1777227 w 1956108"/>
                <a:gd name="connsiteY193" fmla="*/ 1239011 h 1864594"/>
                <a:gd name="connsiteX194" fmla="*/ 1777227 w 1956108"/>
                <a:gd name="connsiteY194" fmla="*/ 1239583 h 1864594"/>
                <a:gd name="connsiteX195" fmla="*/ 1777227 w 1956108"/>
                <a:gd name="connsiteY195" fmla="*/ 1239583 h 1864594"/>
                <a:gd name="connsiteX196" fmla="*/ 1776655 w 1956108"/>
                <a:gd name="connsiteY196" fmla="*/ 1239583 h 1864594"/>
                <a:gd name="connsiteX197" fmla="*/ 1776655 w 1956108"/>
                <a:gd name="connsiteY197" fmla="*/ 1240727 h 1864594"/>
                <a:gd name="connsiteX198" fmla="*/ 1779515 w 1956108"/>
                <a:gd name="connsiteY198" fmla="*/ 1241299 h 1864594"/>
                <a:gd name="connsiteX199" fmla="*/ 1780087 w 1956108"/>
                <a:gd name="connsiteY199" fmla="*/ 1243587 h 1864594"/>
                <a:gd name="connsiteX200" fmla="*/ 1778943 w 1956108"/>
                <a:gd name="connsiteY200" fmla="*/ 1245875 h 1864594"/>
                <a:gd name="connsiteX201" fmla="*/ 1777799 w 1956108"/>
                <a:gd name="connsiteY201" fmla="*/ 1247019 h 1864594"/>
                <a:gd name="connsiteX202" fmla="*/ 1777227 w 1956108"/>
                <a:gd name="connsiteY202" fmla="*/ 1247019 h 1864594"/>
                <a:gd name="connsiteX203" fmla="*/ 1773795 w 1956108"/>
                <a:gd name="connsiteY203" fmla="*/ 1248163 h 1864594"/>
                <a:gd name="connsiteX204" fmla="*/ 1773223 w 1956108"/>
                <a:gd name="connsiteY204" fmla="*/ 1249307 h 1864594"/>
                <a:gd name="connsiteX205" fmla="*/ 1772079 w 1956108"/>
                <a:gd name="connsiteY205" fmla="*/ 1252166 h 1864594"/>
                <a:gd name="connsiteX206" fmla="*/ 1765788 w 1956108"/>
                <a:gd name="connsiteY206" fmla="*/ 1257886 h 1864594"/>
                <a:gd name="connsiteX207" fmla="*/ 1765216 w 1956108"/>
                <a:gd name="connsiteY207" fmla="*/ 1258458 h 1864594"/>
                <a:gd name="connsiteX208" fmla="*/ 1762928 w 1956108"/>
                <a:gd name="connsiteY208" fmla="*/ 1258458 h 1864594"/>
                <a:gd name="connsiteX209" fmla="*/ 1761212 w 1956108"/>
                <a:gd name="connsiteY209" fmla="*/ 1259030 h 1864594"/>
                <a:gd name="connsiteX210" fmla="*/ 1760068 w 1956108"/>
                <a:gd name="connsiteY210" fmla="*/ 1260174 h 1864594"/>
                <a:gd name="connsiteX211" fmla="*/ 1760068 w 1956108"/>
                <a:gd name="connsiteY211" fmla="*/ 1262462 h 1864594"/>
                <a:gd name="connsiteX212" fmla="*/ 1758352 w 1956108"/>
                <a:gd name="connsiteY212" fmla="*/ 1265321 h 1864594"/>
                <a:gd name="connsiteX213" fmla="*/ 1747485 w 1956108"/>
                <a:gd name="connsiteY213" fmla="*/ 1272757 h 1864594"/>
                <a:gd name="connsiteX214" fmla="*/ 1741765 w 1956108"/>
                <a:gd name="connsiteY214" fmla="*/ 1278476 h 1864594"/>
                <a:gd name="connsiteX215" fmla="*/ 1738905 w 1956108"/>
                <a:gd name="connsiteY215" fmla="*/ 1281908 h 1864594"/>
                <a:gd name="connsiteX216" fmla="*/ 1737190 w 1956108"/>
                <a:gd name="connsiteY216" fmla="*/ 1285912 h 1864594"/>
                <a:gd name="connsiteX217" fmla="*/ 1738334 w 1956108"/>
                <a:gd name="connsiteY217" fmla="*/ 1285912 h 1864594"/>
                <a:gd name="connsiteX218" fmla="*/ 1740621 w 1956108"/>
                <a:gd name="connsiteY218" fmla="*/ 1282480 h 1864594"/>
                <a:gd name="connsiteX219" fmla="*/ 1761784 w 1956108"/>
                <a:gd name="connsiteY219" fmla="*/ 1265321 h 1864594"/>
                <a:gd name="connsiteX220" fmla="*/ 1768648 w 1956108"/>
                <a:gd name="connsiteY220" fmla="*/ 1262462 h 1864594"/>
                <a:gd name="connsiteX221" fmla="*/ 1790954 w 1956108"/>
                <a:gd name="connsiteY221" fmla="*/ 1242443 h 1864594"/>
                <a:gd name="connsiteX222" fmla="*/ 1781231 w 1956108"/>
                <a:gd name="connsiteY222" fmla="*/ 1239583 h 1864594"/>
                <a:gd name="connsiteX223" fmla="*/ 1777799 w 1956108"/>
                <a:gd name="connsiteY223" fmla="*/ 1239583 h 1864594"/>
                <a:gd name="connsiteX224" fmla="*/ 1960255 w 1956108"/>
                <a:gd name="connsiteY224" fmla="*/ 932440 h 1864594"/>
                <a:gd name="connsiteX225" fmla="*/ 1957967 w 1956108"/>
                <a:gd name="connsiteY225" fmla="*/ 930724 h 1864594"/>
                <a:gd name="connsiteX226" fmla="*/ 1953391 w 1956108"/>
                <a:gd name="connsiteY226" fmla="*/ 924432 h 1864594"/>
                <a:gd name="connsiteX227" fmla="*/ 1953391 w 1956108"/>
                <a:gd name="connsiteY227" fmla="*/ 922716 h 1864594"/>
                <a:gd name="connsiteX228" fmla="*/ 1954535 w 1956108"/>
                <a:gd name="connsiteY228" fmla="*/ 920429 h 1864594"/>
                <a:gd name="connsiteX229" fmla="*/ 1954535 w 1956108"/>
                <a:gd name="connsiteY229" fmla="*/ 918713 h 1864594"/>
                <a:gd name="connsiteX230" fmla="*/ 1954535 w 1956108"/>
                <a:gd name="connsiteY230" fmla="*/ 910705 h 1864594"/>
                <a:gd name="connsiteX231" fmla="*/ 1953391 w 1956108"/>
                <a:gd name="connsiteY231" fmla="*/ 907845 h 1864594"/>
                <a:gd name="connsiteX232" fmla="*/ 1950531 w 1956108"/>
                <a:gd name="connsiteY232" fmla="*/ 907273 h 1864594"/>
                <a:gd name="connsiteX233" fmla="*/ 1947671 w 1956108"/>
                <a:gd name="connsiteY233" fmla="*/ 908417 h 1864594"/>
                <a:gd name="connsiteX234" fmla="*/ 1947100 w 1956108"/>
                <a:gd name="connsiteY234" fmla="*/ 908417 h 1864594"/>
                <a:gd name="connsiteX235" fmla="*/ 1946527 w 1956108"/>
                <a:gd name="connsiteY235" fmla="*/ 908417 h 1864594"/>
                <a:gd name="connsiteX236" fmla="*/ 1945956 w 1956108"/>
                <a:gd name="connsiteY236" fmla="*/ 908417 h 1864594"/>
                <a:gd name="connsiteX237" fmla="*/ 1945384 w 1956108"/>
                <a:gd name="connsiteY237" fmla="*/ 908417 h 1864594"/>
                <a:gd name="connsiteX238" fmla="*/ 1944812 w 1956108"/>
                <a:gd name="connsiteY238" fmla="*/ 907845 h 1864594"/>
                <a:gd name="connsiteX239" fmla="*/ 1944240 w 1956108"/>
                <a:gd name="connsiteY239" fmla="*/ 907273 h 1864594"/>
                <a:gd name="connsiteX240" fmla="*/ 1943668 w 1956108"/>
                <a:gd name="connsiteY240" fmla="*/ 906130 h 1864594"/>
                <a:gd name="connsiteX241" fmla="*/ 1942524 w 1956108"/>
                <a:gd name="connsiteY241" fmla="*/ 901554 h 1864594"/>
                <a:gd name="connsiteX242" fmla="*/ 1942524 w 1956108"/>
                <a:gd name="connsiteY242" fmla="*/ 900410 h 1864594"/>
                <a:gd name="connsiteX243" fmla="*/ 1941952 w 1956108"/>
                <a:gd name="connsiteY243" fmla="*/ 899266 h 1864594"/>
                <a:gd name="connsiteX244" fmla="*/ 1941380 w 1956108"/>
                <a:gd name="connsiteY244" fmla="*/ 898122 h 1864594"/>
                <a:gd name="connsiteX245" fmla="*/ 1940808 w 1956108"/>
                <a:gd name="connsiteY245" fmla="*/ 896978 h 1864594"/>
                <a:gd name="connsiteX246" fmla="*/ 1940808 w 1956108"/>
                <a:gd name="connsiteY246" fmla="*/ 895262 h 1864594"/>
                <a:gd name="connsiteX247" fmla="*/ 1940236 w 1956108"/>
                <a:gd name="connsiteY247" fmla="*/ 894118 h 1864594"/>
                <a:gd name="connsiteX248" fmla="*/ 1939664 w 1956108"/>
                <a:gd name="connsiteY248" fmla="*/ 892974 h 1864594"/>
                <a:gd name="connsiteX249" fmla="*/ 1939092 w 1956108"/>
                <a:gd name="connsiteY249" fmla="*/ 892402 h 1864594"/>
                <a:gd name="connsiteX250" fmla="*/ 1937376 w 1956108"/>
                <a:gd name="connsiteY250" fmla="*/ 890687 h 1864594"/>
                <a:gd name="connsiteX251" fmla="*/ 1933372 w 1956108"/>
                <a:gd name="connsiteY251" fmla="*/ 887827 h 1864594"/>
                <a:gd name="connsiteX252" fmla="*/ 1932801 w 1956108"/>
                <a:gd name="connsiteY252" fmla="*/ 887255 h 1864594"/>
                <a:gd name="connsiteX253" fmla="*/ 1932228 w 1956108"/>
                <a:gd name="connsiteY253" fmla="*/ 886111 h 1864594"/>
                <a:gd name="connsiteX254" fmla="*/ 1931657 w 1956108"/>
                <a:gd name="connsiteY254" fmla="*/ 884395 h 1864594"/>
                <a:gd name="connsiteX255" fmla="*/ 1931657 w 1956108"/>
                <a:gd name="connsiteY255" fmla="*/ 883251 h 1864594"/>
                <a:gd name="connsiteX256" fmla="*/ 1931657 w 1956108"/>
                <a:gd name="connsiteY256" fmla="*/ 882107 h 1864594"/>
                <a:gd name="connsiteX257" fmla="*/ 1932228 w 1956108"/>
                <a:gd name="connsiteY257" fmla="*/ 880391 h 1864594"/>
                <a:gd name="connsiteX258" fmla="*/ 1932801 w 1956108"/>
                <a:gd name="connsiteY258" fmla="*/ 879819 h 1864594"/>
                <a:gd name="connsiteX259" fmla="*/ 1934516 w 1956108"/>
                <a:gd name="connsiteY259" fmla="*/ 876959 h 1864594"/>
                <a:gd name="connsiteX260" fmla="*/ 1934516 w 1956108"/>
                <a:gd name="connsiteY260" fmla="*/ 876388 h 1864594"/>
                <a:gd name="connsiteX261" fmla="*/ 1933945 w 1956108"/>
                <a:gd name="connsiteY261" fmla="*/ 875815 h 1864594"/>
                <a:gd name="connsiteX262" fmla="*/ 1931657 w 1956108"/>
                <a:gd name="connsiteY262" fmla="*/ 874672 h 1864594"/>
                <a:gd name="connsiteX263" fmla="*/ 1929369 w 1956108"/>
                <a:gd name="connsiteY263" fmla="*/ 872384 h 1864594"/>
                <a:gd name="connsiteX264" fmla="*/ 1927653 w 1956108"/>
                <a:gd name="connsiteY264" fmla="*/ 870668 h 1864594"/>
                <a:gd name="connsiteX265" fmla="*/ 1927081 w 1956108"/>
                <a:gd name="connsiteY265" fmla="*/ 869524 h 1864594"/>
                <a:gd name="connsiteX266" fmla="*/ 1926509 w 1956108"/>
                <a:gd name="connsiteY266" fmla="*/ 868380 h 1864594"/>
                <a:gd name="connsiteX267" fmla="*/ 1925937 w 1956108"/>
                <a:gd name="connsiteY267" fmla="*/ 865520 h 1864594"/>
                <a:gd name="connsiteX268" fmla="*/ 1925365 w 1956108"/>
                <a:gd name="connsiteY268" fmla="*/ 864376 h 1864594"/>
                <a:gd name="connsiteX269" fmla="*/ 1924793 w 1956108"/>
                <a:gd name="connsiteY269" fmla="*/ 863233 h 1864594"/>
                <a:gd name="connsiteX270" fmla="*/ 1924221 w 1956108"/>
                <a:gd name="connsiteY270" fmla="*/ 862660 h 1864594"/>
                <a:gd name="connsiteX271" fmla="*/ 1923649 w 1956108"/>
                <a:gd name="connsiteY271" fmla="*/ 862660 h 1864594"/>
                <a:gd name="connsiteX272" fmla="*/ 1921933 w 1956108"/>
                <a:gd name="connsiteY272" fmla="*/ 862089 h 1864594"/>
                <a:gd name="connsiteX273" fmla="*/ 1921361 w 1956108"/>
                <a:gd name="connsiteY273" fmla="*/ 861516 h 1864594"/>
                <a:gd name="connsiteX274" fmla="*/ 1920789 w 1956108"/>
                <a:gd name="connsiteY274" fmla="*/ 860945 h 1864594"/>
                <a:gd name="connsiteX275" fmla="*/ 1920217 w 1956108"/>
                <a:gd name="connsiteY275" fmla="*/ 860373 h 1864594"/>
                <a:gd name="connsiteX276" fmla="*/ 1919645 w 1956108"/>
                <a:gd name="connsiteY276" fmla="*/ 859801 h 1864594"/>
                <a:gd name="connsiteX277" fmla="*/ 1919073 w 1956108"/>
                <a:gd name="connsiteY277" fmla="*/ 858657 h 1864594"/>
                <a:gd name="connsiteX278" fmla="*/ 1919073 w 1956108"/>
                <a:gd name="connsiteY278" fmla="*/ 858085 h 1864594"/>
                <a:gd name="connsiteX279" fmla="*/ 1919645 w 1956108"/>
                <a:gd name="connsiteY279" fmla="*/ 857513 h 1864594"/>
                <a:gd name="connsiteX280" fmla="*/ 1921361 w 1956108"/>
                <a:gd name="connsiteY280" fmla="*/ 856369 h 1864594"/>
                <a:gd name="connsiteX281" fmla="*/ 1921361 w 1956108"/>
                <a:gd name="connsiteY281" fmla="*/ 856369 h 1864594"/>
                <a:gd name="connsiteX282" fmla="*/ 1921361 w 1956108"/>
                <a:gd name="connsiteY282" fmla="*/ 856369 h 1864594"/>
                <a:gd name="connsiteX283" fmla="*/ 1921933 w 1956108"/>
                <a:gd name="connsiteY283" fmla="*/ 855797 h 1864594"/>
                <a:gd name="connsiteX284" fmla="*/ 1922505 w 1956108"/>
                <a:gd name="connsiteY284" fmla="*/ 854653 h 1864594"/>
                <a:gd name="connsiteX285" fmla="*/ 1922505 w 1956108"/>
                <a:gd name="connsiteY285" fmla="*/ 853509 h 1864594"/>
                <a:gd name="connsiteX286" fmla="*/ 1921933 w 1956108"/>
                <a:gd name="connsiteY286" fmla="*/ 852937 h 1864594"/>
                <a:gd name="connsiteX287" fmla="*/ 1921361 w 1956108"/>
                <a:gd name="connsiteY287" fmla="*/ 852365 h 1864594"/>
                <a:gd name="connsiteX288" fmla="*/ 1920217 w 1956108"/>
                <a:gd name="connsiteY288" fmla="*/ 851793 h 1864594"/>
                <a:gd name="connsiteX289" fmla="*/ 1916786 w 1956108"/>
                <a:gd name="connsiteY289" fmla="*/ 850649 h 1864594"/>
                <a:gd name="connsiteX290" fmla="*/ 1915642 w 1956108"/>
                <a:gd name="connsiteY290" fmla="*/ 850077 h 1864594"/>
                <a:gd name="connsiteX291" fmla="*/ 1915069 w 1956108"/>
                <a:gd name="connsiteY291" fmla="*/ 849505 h 1864594"/>
                <a:gd name="connsiteX292" fmla="*/ 1913926 w 1956108"/>
                <a:gd name="connsiteY292" fmla="*/ 848361 h 1864594"/>
                <a:gd name="connsiteX293" fmla="*/ 1909922 w 1956108"/>
                <a:gd name="connsiteY293" fmla="*/ 844358 h 1864594"/>
                <a:gd name="connsiteX294" fmla="*/ 1908206 w 1956108"/>
                <a:gd name="connsiteY294" fmla="*/ 842642 h 1864594"/>
                <a:gd name="connsiteX295" fmla="*/ 1907062 w 1956108"/>
                <a:gd name="connsiteY295" fmla="*/ 840926 h 1864594"/>
                <a:gd name="connsiteX296" fmla="*/ 1906490 w 1956108"/>
                <a:gd name="connsiteY296" fmla="*/ 839782 h 1864594"/>
                <a:gd name="connsiteX297" fmla="*/ 1905918 w 1956108"/>
                <a:gd name="connsiteY297" fmla="*/ 838066 h 1864594"/>
                <a:gd name="connsiteX298" fmla="*/ 1905918 w 1956108"/>
                <a:gd name="connsiteY298" fmla="*/ 836922 h 1864594"/>
                <a:gd name="connsiteX299" fmla="*/ 1905918 w 1956108"/>
                <a:gd name="connsiteY299" fmla="*/ 835778 h 1864594"/>
                <a:gd name="connsiteX300" fmla="*/ 1906490 w 1956108"/>
                <a:gd name="connsiteY300" fmla="*/ 834062 h 1864594"/>
                <a:gd name="connsiteX301" fmla="*/ 1907062 w 1956108"/>
                <a:gd name="connsiteY301" fmla="*/ 832918 h 1864594"/>
                <a:gd name="connsiteX302" fmla="*/ 1907062 w 1956108"/>
                <a:gd name="connsiteY302" fmla="*/ 831775 h 1864594"/>
                <a:gd name="connsiteX303" fmla="*/ 1907062 w 1956108"/>
                <a:gd name="connsiteY303" fmla="*/ 830058 h 1864594"/>
                <a:gd name="connsiteX304" fmla="*/ 1907062 w 1956108"/>
                <a:gd name="connsiteY304" fmla="*/ 824911 h 1864594"/>
                <a:gd name="connsiteX305" fmla="*/ 1907062 w 1956108"/>
                <a:gd name="connsiteY305" fmla="*/ 823195 h 1864594"/>
                <a:gd name="connsiteX306" fmla="*/ 1907634 w 1956108"/>
                <a:gd name="connsiteY306" fmla="*/ 820335 h 1864594"/>
                <a:gd name="connsiteX307" fmla="*/ 1907634 w 1956108"/>
                <a:gd name="connsiteY307" fmla="*/ 819191 h 1864594"/>
                <a:gd name="connsiteX308" fmla="*/ 1907634 w 1956108"/>
                <a:gd name="connsiteY308" fmla="*/ 818619 h 1864594"/>
                <a:gd name="connsiteX309" fmla="*/ 1907062 w 1956108"/>
                <a:gd name="connsiteY309" fmla="*/ 818047 h 1864594"/>
                <a:gd name="connsiteX310" fmla="*/ 1906490 w 1956108"/>
                <a:gd name="connsiteY310" fmla="*/ 817476 h 1864594"/>
                <a:gd name="connsiteX311" fmla="*/ 1905918 w 1956108"/>
                <a:gd name="connsiteY311" fmla="*/ 816903 h 1864594"/>
                <a:gd name="connsiteX312" fmla="*/ 1905346 w 1956108"/>
                <a:gd name="connsiteY312" fmla="*/ 815759 h 1864594"/>
                <a:gd name="connsiteX313" fmla="*/ 1904774 w 1956108"/>
                <a:gd name="connsiteY313" fmla="*/ 813472 h 1864594"/>
                <a:gd name="connsiteX314" fmla="*/ 1903630 w 1956108"/>
                <a:gd name="connsiteY314" fmla="*/ 806608 h 1864594"/>
                <a:gd name="connsiteX315" fmla="*/ 1903058 w 1956108"/>
                <a:gd name="connsiteY315" fmla="*/ 804892 h 1864594"/>
                <a:gd name="connsiteX316" fmla="*/ 1899055 w 1956108"/>
                <a:gd name="connsiteY316" fmla="*/ 799745 h 1864594"/>
                <a:gd name="connsiteX317" fmla="*/ 1897911 w 1956108"/>
                <a:gd name="connsiteY317" fmla="*/ 797457 h 1864594"/>
                <a:gd name="connsiteX318" fmla="*/ 1897339 w 1956108"/>
                <a:gd name="connsiteY318" fmla="*/ 795741 h 1864594"/>
                <a:gd name="connsiteX319" fmla="*/ 1896767 w 1956108"/>
                <a:gd name="connsiteY319" fmla="*/ 794025 h 1864594"/>
                <a:gd name="connsiteX320" fmla="*/ 1895623 w 1956108"/>
                <a:gd name="connsiteY320" fmla="*/ 791737 h 1864594"/>
                <a:gd name="connsiteX321" fmla="*/ 1893335 w 1956108"/>
                <a:gd name="connsiteY321" fmla="*/ 789449 h 1864594"/>
                <a:gd name="connsiteX322" fmla="*/ 1890475 w 1956108"/>
                <a:gd name="connsiteY322" fmla="*/ 786590 h 1864594"/>
                <a:gd name="connsiteX323" fmla="*/ 1889331 w 1956108"/>
                <a:gd name="connsiteY323" fmla="*/ 785446 h 1864594"/>
                <a:gd name="connsiteX324" fmla="*/ 1884184 w 1956108"/>
                <a:gd name="connsiteY324" fmla="*/ 783158 h 1864594"/>
                <a:gd name="connsiteX325" fmla="*/ 1883612 w 1956108"/>
                <a:gd name="connsiteY325" fmla="*/ 782586 h 1864594"/>
                <a:gd name="connsiteX326" fmla="*/ 1883040 w 1956108"/>
                <a:gd name="connsiteY326" fmla="*/ 782014 h 1864594"/>
                <a:gd name="connsiteX327" fmla="*/ 1882468 w 1956108"/>
                <a:gd name="connsiteY327" fmla="*/ 781442 h 1864594"/>
                <a:gd name="connsiteX328" fmla="*/ 1879036 w 1956108"/>
                <a:gd name="connsiteY328" fmla="*/ 775722 h 1864594"/>
                <a:gd name="connsiteX329" fmla="*/ 1878464 w 1956108"/>
                <a:gd name="connsiteY329" fmla="*/ 775150 h 1864594"/>
                <a:gd name="connsiteX330" fmla="*/ 1876748 w 1956108"/>
                <a:gd name="connsiteY330" fmla="*/ 774006 h 1864594"/>
                <a:gd name="connsiteX331" fmla="*/ 1875604 w 1956108"/>
                <a:gd name="connsiteY331" fmla="*/ 773435 h 1864594"/>
                <a:gd name="connsiteX332" fmla="*/ 1873316 w 1956108"/>
                <a:gd name="connsiteY332" fmla="*/ 771719 h 1864594"/>
                <a:gd name="connsiteX333" fmla="*/ 1872745 w 1956108"/>
                <a:gd name="connsiteY333" fmla="*/ 770575 h 1864594"/>
                <a:gd name="connsiteX334" fmla="*/ 1872172 w 1956108"/>
                <a:gd name="connsiteY334" fmla="*/ 770003 h 1864594"/>
                <a:gd name="connsiteX335" fmla="*/ 1872172 w 1956108"/>
                <a:gd name="connsiteY335" fmla="*/ 769431 h 1864594"/>
                <a:gd name="connsiteX336" fmla="*/ 1871601 w 1956108"/>
                <a:gd name="connsiteY336" fmla="*/ 756276 h 1864594"/>
                <a:gd name="connsiteX337" fmla="*/ 1870457 w 1956108"/>
                <a:gd name="connsiteY337" fmla="*/ 735685 h 1864594"/>
                <a:gd name="connsiteX338" fmla="*/ 1869313 w 1956108"/>
                <a:gd name="connsiteY338" fmla="*/ 715094 h 1864594"/>
                <a:gd name="connsiteX339" fmla="*/ 1868169 w 1956108"/>
                <a:gd name="connsiteY339" fmla="*/ 694504 h 1864594"/>
                <a:gd name="connsiteX340" fmla="*/ 1867025 w 1956108"/>
                <a:gd name="connsiteY340" fmla="*/ 673913 h 1864594"/>
                <a:gd name="connsiteX341" fmla="*/ 1865881 w 1956108"/>
                <a:gd name="connsiteY341" fmla="*/ 653323 h 1864594"/>
                <a:gd name="connsiteX342" fmla="*/ 1863593 w 1956108"/>
                <a:gd name="connsiteY342" fmla="*/ 612141 h 1864594"/>
                <a:gd name="connsiteX343" fmla="*/ 1862449 w 1956108"/>
                <a:gd name="connsiteY343" fmla="*/ 591551 h 1864594"/>
                <a:gd name="connsiteX344" fmla="*/ 1861305 w 1956108"/>
                <a:gd name="connsiteY344" fmla="*/ 570388 h 1864594"/>
                <a:gd name="connsiteX345" fmla="*/ 1860161 w 1956108"/>
                <a:gd name="connsiteY345" fmla="*/ 549797 h 1864594"/>
                <a:gd name="connsiteX346" fmla="*/ 1859017 w 1956108"/>
                <a:gd name="connsiteY346" fmla="*/ 529207 h 1864594"/>
                <a:gd name="connsiteX347" fmla="*/ 1857873 w 1956108"/>
                <a:gd name="connsiteY347" fmla="*/ 508616 h 1864594"/>
                <a:gd name="connsiteX348" fmla="*/ 1857302 w 1956108"/>
                <a:gd name="connsiteY348" fmla="*/ 497177 h 1864594"/>
                <a:gd name="connsiteX349" fmla="*/ 1857302 w 1956108"/>
                <a:gd name="connsiteY349" fmla="*/ 497177 h 1864594"/>
                <a:gd name="connsiteX350" fmla="*/ 1856158 w 1956108"/>
                <a:gd name="connsiteY350" fmla="*/ 496605 h 1864594"/>
                <a:gd name="connsiteX351" fmla="*/ 1853870 w 1956108"/>
                <a:gd name="connsiteY351" fmla="*/ 495461 h 1864594"/>
                <a:gd name="connsiteX352" fmla="*/ 1849294 w 1956108"/>
                <a:gd name="connsiteY352" fmla="*/ 492601 h 1864594"/>
                <a:gd name="connsiteX353" fmla="*/ 1846434 w 1956108"/>
                <a:gd name="connsiteY353" fmla="*/ 494317 h 1864594"/>
                <a:gd name="connsiteX354" fmla="*/ 1843574 w 1956108"/>
                <a:gd name="connsiteY354" fmla="*/ 494317 h 1864594"/>
                <a:gd name="connsiteX355" fmla="*/ 1840715 w 1956108"/>
                <a:gd name="connsiteY355" fmla="*/ 493745 h 1864594"/>
                <a:gd name="connsiteX356" fmla="*/ 1835567 w 1956108"/>
                <a:gd name="connsiteY356" fmla="*/ 490885 h 1864594"/>
                <a:gd name="connsiteX357" fmla="*/ 1833279 w 1956108"/>
                <a:gd name="connsiteY357" fmla="*/ 492029 h 1864594"/>
                <a:gd name="connsiteX358" fmla="*/ 1831563 w 1956108"/>
                <a:gd name="connsiteY358" fmla="*/ 493745 h 1864594"/>
                <a:gd name="connsiteX359" fmla="*/ 1829275 w 1956108"/>
                <a:gd name="connsiteY359" fmla="*/ 494889 h 1864594"/>
                <a:gd name="connsiteX360" fmla="*/ 1821840 w 1956108"/>
                <a:gd name="connsiteY360" fmla="*/ 491458 h 1864594"/>
                <a:gd name="connsiteX361" fmla="*/ 1819552 w 1956108"/>
                <a:gd name="connsiteY361" fmla="*/ 491458 h 1864594"/>
                <a:gd name="connsiteX362" fmla="*/ 1818408 w 1956108"/>
                <a:gd name="connsiteY362" fmla="*/ 493745 h 1864594"/>
                <a:gd name="connsiteX363" fmla="*/ 1817264 w 1956108"/>
                <a:gd name="connsiteY363" fmla="*/ 496605 h 1864594"/>
                <a:gd name="connsiteX364" fmla="*/ 1816120 w 1956108"/>
                <a:gd name="connsiteY364" fmla="*/ 498321 h 1864594"/>
                <a:gd name="connsiteX365" fmla="*/ 1813260 w 1956108"/>
                <a:gd name="connsiteY365" fmla="*/ 496605 h 1864594"/>
                <a:gd name="connsiteX366" fmla="*/ 1810401 w 1956108"/>
                <a:gd name="connsiteY366" fmla="*/ 498321 h 1864594"/>
                <a:gd name="connsiteX367" fmla="*/ 1807541 w 1956108"/>
                <a:gd name="connsiteY367" fmla="*/ 497749 h 1864594"/>
                <a:gd name="connsiteX368" fmla="*/ 1806397 w 1956108"/>
                <a:gd name="connsiteY368" fmla="*/ 496033 h 1864594"/>
                <a:gd name="connsiteX369" fmla="*/ 1808113 w 1956108"/>
                <a:gd name="connsiteY369" fmla="*/ 494317 h 1864594"/>
                <a:gd name="connsiteX370" fmla="*/ 1808113 w 1956108"/>
                <a:gd name="connsiteY370" fmla="*/ 493173 h 1864594"/>
                <a:gd name="connsiteX371" fmla="*/ 1804681 w 1956108"/>
                <a:gd name="connsiteY371" fmla="*/ 493745 h 1864594"/>
                <a:gd name="connsiteX372" fmla="*/ 1801249 w 1956108"/>
                <a:gd name="connsiteY372" fmla="*/ 492601 h 1864594"/>
                <a:gd name="connsiteX373" fmla="*/ 1798390 w 1956108"/>
                <a:gd name="connsiteY373" fmla="*/ 490314 h 1864594"/>
                <a:gd name="connsiteX374" fmla="*/ 1797246 w 1956108"/>
                <a:gd name="connsiteY374" fmla="*/ 486882 h 1864594"/>
                <a:gd name="connsiteX375" fmla="*/ 1795530 w 1956108"/>
                <a:gd name="connsiteY375" fmla="*/ 484022 h 1864594"/>
                <a:gd name="connsiteX376" fmla="*/ 1792670 w 1956108"/>
                <a:gd name="connsiteY376" fmla="*/ 483450 h 1864594"/>
                <a:gd name="connsiteX377" fmla="*/ 1792098 w 1956108"/>
                <a:gd name="connsiteY377" fmla="*/ 483450 h 1864594"/>
                <a:gd name="connsiteX378" fmla="*/ 1788666 w 1956108"/>
                <a:gd name="connsiteY378" fmla="*/ 483450 h 1864594"/>
                <a:gd name="connsiteX379" fmla="*/ 1785806 w 1956108"/>
                <a:gd name="connsiteY379" fmla="*/ 482306 h 1864594"/>
                <a:gd name="connsiteX380" fmla="*/ 1785806 w 1956108"/>
                <a:gd name="connsiteY380" fmla="*/ 483450 h 1864594"/>
                <a:gd name="connsiteX381" fmla="*/ 1778943 w 1956108"/>
                <a:gd name="connsiteY381" fmla="*/ 481162 h 1864594"/>
                <a:gd name="connsiteX382" fmla="*/ 1776655 w 1956108"/>
                <a:gd name="connsiteY382" fmla="*/ 480018 h 1864594"/>
                <a:gd name="connsiteX383" fmla="*/ 1777227 w 1956108"/>
                <a:gd name="connsiteY383" fmla="*/ 478874 h 1864594"/>
                <a:gd name="connsiteX384" fmla="*/ 1777799 w 1956108"/>
                <a:gd name="connsiteY384" fmla="*/ 478302 h 1864594"/>
                <a:gd name="connsiteX385" fmla="*/ 1774939 w 1956108"/>
                <a:gd name="connsiteY385" fmla="*/ 478302 h 1864594"/>
                <a:gd name="connsiteX386" fmla="*/ 1770935 w 1956108"/>
                <a:gd name="connsiteY386" fmla="*/ 479446 h 1864594"/>
                <a:gd name="connsiteX387" fmla="*/ 1769792 w 1956108"/>
                <a:gd name="connsiteY387" fmla="*/ 477730 h 1864594"/>
                <a:gd name="connsiteX388" fmla="*/ 1768076 w 1956108"/>
                <a:gd name="connsiteY388" fmla="*/ 476586 h 1864594"/>
                <a:gd name="connsiteX389" fmla="*/ 1765788 w 1956108"/>
                <a:gd name="connsiteY389" fmla="*/ 476015 h 1864594"/>
                <a:gd name="connsiteX390" fmla="*/ 1763500 w 1956108"/>
                <a:gd name="connsiteY390" fmla="*/ 476015 h 1864594"/>
                <a:gd name="connsiteX391" fmla="*/ 1762356 w 1956108"/>
                <a:gd name="connsiteY391" fmla="*/ 476015 h 1864594"/>
                <a:gd name="connsiteX392" fmla="*/ 1760640 w 1956108"/>
                <a:gd name="connsiteY392" fmla="*/ 477159 h 1864594"/>
                <a:gd name="connsiteX393" fmla="*/ 1759496 w 1956108"/>
                <a:gd name="connsiteY393" fmla="*/ 477159 h 1864594"/>
                <a:gd name="connsiteX394" fmla="*/ 1758924 w 1956108"/>
                <a:gd name="connsiteY394" fmla="*/ 477159 h 1864594"/>
                <a:gd name="connsiteX395" fmla="*/ 1757780 w 1956108"/>
                <a:gd name="connsiteY395" fmla="*/ 475442 h 1864594"/>
                <a:gd name="connsiteX396" fmla="*/ 1754920 w 1956108"/>
                <a:gd name="connsiteY396" fmla="*/ 474299 h 1864594"/>
                <a:gd name="connsiteX397" fmla="*/ 1752060 w 1956108"/>
                <a:gd name="connsiteY397" fmla="*/ 470295 h 1864594"/>
                <a:gd name="connsiteX398" fmla="*/ 1749773 w 1956108"/>
                <a:gd name="connsiteY398" fmla="*/ 469723 h 1864594"/>
                <a:gd name="connsiteX399" fmla="*/ 1748057 w 1956108"/>
                <a:gd name="connsiteY399" fmla="*/ 469723 h 1864594"/>
                <a:gd name="connsiteX400" fmla="*/ 1744053 w 1956108"/>
                <a:gd name="connsiteY400" fmla="*/ 468579 h 1864594"/>
                <a:gd name="connsiteX401" fmla="*/ 1734330 w 1956108"/>
                <a:gd name="connsiteY401" fmla="*/ 467435 h 1864594"/>
                <a:gd name="connsiteX402" fmla="*/ 1728610 w 1956108"/>
                <a:gd name="connsiteY402" fmla="*/ 462287 h 1864594"/>
                <a:gd name="connsiteX403" fmla="*/ 1726322 w 1956108"/>
                <a:gd name="connsiteY403" fmla="*/ 458284 h 1864594"/>
                <a:gd name="connsiteX404" fmla="*/ 1725750 w 1956108"/>
                <a:gd name="connsiteY404" fmla="*/ 457140 h 1864594"/>
                <a:gd name="connsiteX405" fmla="*/ 1724035 w 1956108"/>
                <a:gd name="connsiteY405" fmla="*/ 455996 h 1864594"/>
                <a:gd name="connsiteX406" fmla="*/ 1722891 w 1956108"/>
                <a:gd name="connsiteY406" fmla="*/ 455424 h 1864594"/>
                <a:gd name="connsiteX407" fmla="*/ 1721747 w 1956108"/>
                <a:gd name="connsiteY407" fmla="*/ 454280 h 1864594"/>
                <a:gd name="connsiteX408" fmla="*/ 1721175 w 1956108"/>
                <a:gd name="connsiteY408" fmla="*/ 451420 h 1864594"/>
                <a:gd name="connsiteX409" fmla="*/ 1720603 w 1956108"/>
                <a:gd name="connsiteY409" fmla="*/ 450848 h 1864594"/>
                <a:gd name="connsiteX410" fmla="*/ 1719459 w 1956108"/>
                <a:gd name="connsiteY410" fmla="*/ 449704 h 1864594"/>
                <a:gd name="connsiteX411" fmla="*/ 1718315 w 1956108"/>
                <a:gd name="connsiteY411" fmla="*/ 449132 h 1864594"/>
                <a:gd name="connsiteX412" fmla="*/ 1717171 w 1956108"/>
                <a:gd name="connsiteY412" fmla="*/ 449132 h 1864594"/>
                <a:gd name="connsiteX413" fmla="*/ 1712023 w 1956108"/>
                <a:gd name="connsiteY413" fmla="*/ 449132 h 1864594"/>
                <a:gd name="connsiteX414" fmla="*/ 1709736 w 1956108"/>
                <a:gd name="connsiteY414" fmla="*/ 448561 h 1864594"/>
                <a:gd name="connsiteX415" fmla="*/ 1707448 w 1956108"/>
                <a:gd name="connsiteY415" fmla="*/ 446844 h 1864594"/>
                <a:gd name="connsiteX416" fmla="*/ 1702300 w 1956108"/>
                <a:gd name="connsiteY416" fmla="*/ 442269 h 1864594"/>
                <a:gd name="connsiteX417" fmla="*/ 1699440 w 1956108"/>
                <a:gd name="connsiteY417" fmla="*/ 440553 h 1864594"/>
                <a:gd name="connsiteX418" fmla="*/ 1694864 w 1956108"/>
                <a:gd name="connsiteY418" fmla="*/ 439409 h 1864594"/>
                <a:gd name="connsiteX419" fmla="*/ 1693721 w 1956108"/>
                <a:gd name="connsiteY419" fmla="*/ 438265 h 1864594"/>
                <a:gd name="connsiteX420" fmla="*/ 1693149 w 1956108"/>
                <a:gd name="connsiteY420" fmla="*/ 437121 h 1864594"/>
                <a:gd name="connsiteX421" fmla="*/ 1692577 w 1956108"/>
                <a:gd name="connsiteY421" fmla="*/ 435977 h 1864594"/>
                <a:gd name="connsiteX422" fmla="*/ 1690861 w 1956108"/>
                <a:gd name="connsiteY422" fmla="*/ 434833 h 1864594"/>
                <a:gd name="connsiteX423" fmla="*/ 1681137 w 1956108"/>
                <a:gd name="connsiteY423" fmla="*/ 431973 h 1864594"/>
                <a:gd name="connsiteX424" fmla="*/ 1678849 w 1956108"/>
                <a:gd name="connsiteY424" fmla="*/ 432545 h 1864594"/>
                <a:gd name="connsiteX425" fmla="*/ 1675990 w 1956108"/>
                <a:gd name="connsiteY425" fmla="*/ 434833 h 1864594"/>
                <a:gd name="connsiteX426" fmla="*/ 1675418 w 1956108"/>
                <a:gd name="connsiteY426" fmla="*/ 437693 h 1864594"/>
                <a:gd name="connsiteX427" fmla="*/ 1675418 w 1956108"/>
                <a:gd name="connsiteY427" fmla="*/ 440553 h 1864594"/>
                <a:gd name="connsiteX428" fmla="*/ 1674846 w 1956108"/>
                <a:gd name="connsiteY428" fmla="*/ 442269 h 1864594"/>
                <a:gd name="connsiteX429" fmla="*/ 1673130 w 1956108"/>
                <a:gd name="connsiteY429" fmla="*/ 441125 h 1864594"/>
                <a:gd name="connsiteX430" fmla="*/ 1672558 w 1956108"/>
                <a:gd name="connsiteY430" fmla="*/ 442269 h 1864594"/>
                <a:gd name="connsiteX431" fmla="*/ 1671414 w 1956108"/>
                <a:gd name="connsiteY431" fmla="*/ 442841 h 1864594"/>
                <a:gd name="connsiteX432" fmla="*/ 1670270 w 1956108"/>
                <a:gd name="connsiteY432" fmla="*/ 443413 h 1864594"/>
                <a:gd name="connsiteX433" fmla="*/ 1668554 w 1956108"/>
                <a:gd name="connsiteY433" fmla="*/ 444557 h 1864594"/>
                <a:gd name="connsiteX434" fmla="*/ 1666838 w 1956108"/>
                <a:gd name="connsiteY434" fmla="*/ 443413 h 1864594"/>
                <a:gd name="connsiteX435" fmla="*/ 1665694 w 1956108"/>
                <a:gd name="connsiteY435" fmla="*/ 443413 h 1864594"/>
                <a:gd name="connsiteX436" fmla="*/ 1665123 w 1956108"/>
                <a:gd name="connsiteY436" fmla="*/ 445129 h 1864594"/>
                <a:gd name="connsiteX437" fmla="*/ 1665123 w 1956108"/>
                <a:gd name="connsiteY437" fmla="*/ 446273 h 1864594"/>
                <a:gd name="connsiteX438" fmla="*/ 1665123 w 1956108"/>
                <a:gd name="connsiteY438" fmla="*/ 446844 h 1864594"/>
                <a:gd name="connsiteX439" fmla="*/ 1664550 w 1956108"/>
                <a:gd name="connsiteY439" fmla="*/ 447417 h 1864594"/>
                <a:gd name="connsiteX440" fmla="*/ 1663406 w 1956108"/>
                <a:gd name="connsiteY440" fmla="*/ 447988 h 1864594"/>
                <a:gd name="connsiteX441" fmla="*/ 1662263 w 1956108"/>
                <a:gd name="connsiteY441" fmla="*/ 447988 h 1864594"/>
                <a:gd name="connsiteX442" fmla="*/ 1650251 w 1956108"/>
                <a:gd name="connsiteY442" fmla="*/ 447988 h 1864594"/>
                <a:gd name="connsiteX443" fmla="*/ 1648536 w 1956108"/>
                <a:gd name="connsiteY443" fmla="*/ 448561 h 1864594"/>
                <a:gd name="connsiteX444" fmla="*/ 1647392 w 1956108"/>
                <a:gd name="connsiteY444" fmla="*/ 447417 h 1864594"/>
                <a:gd name="connsiteX445" fmla="*/ 1646248 w 1956108"/>
                <a:gd name="connsiteY445" fmla="*/ 446844 h 1864594"/>
                <a:gd name="connsiteX446" fmla="*/ 1645104 w 1956108"/>
                <a:gd name="connsiteY446" fmla="*/ 446273 h 1864594"/>
                <a:gd name="connsiteX447" fmla="*/ 1643960 w 1956108"/>
                <a:gd name="connsiteY447" fmla="*/ 446273 h 1864594"/>
                <a:gd name="connsiteX448" fmla="*/ 1643388 w 1956108"/>
                <a:gd name="connsiteY448" fmla="*/ 446844 h 1864594"/>
                <a:gd name="connsiteX449" fmla="*/ 1642244 w 1956108"/>
                <a:gd name="connsiteY449" fmla="*/ 447417 h 1864594"/>
                <a:gd name="connsiteX450" fmla="*/ 1641672 w 1956108"/>
                <a:gd name="connsiteY450" fmla="*/ 447988 h 1864594"/>
                <a:gd name="connsiteX451" fmla="*/ 1642816 w 1956108"/>
                <a:gd name="connsiteY451" fmla="*/ 451992 h 1864594"/>
                <a:gd name="connsiteX452" fmla="*/ 1642244 w 1956108"/>
                <a:gd name="connsiteY452" fmla="*/ 450848 h 1864594"/>
                <a:gd name="connsiteX453" fmla="*/ 1641672 w 1956108"/>
                <a:gd name="connsiteY453" fmla="*/ 450276 h 1864594"/>
                <a:gd name="connsiteX454" fmla="*/ 1641672 w 1956108"/>
                <a:gd name="connsiteY454" fmla="*/ 450276 h 1864594"/>
                <a:gd name="connsiteX455" fmla="*/ 1637096 w 1956108"/>
                <a:gd name="connsiteY455" fmla="*/ 450276 h 1864594"/>
                <a:gd name="connsiteX456" fmla="*/ 1635381 w 1956108"/>
                <a:gd name="connsiteY456" fmla="*/ 449132 h 1864594"/>
                <a:gd name="connsiteX457" fmla="*/ 1636525 w 1956108"/>
                <a:gd name="connsiteY457" fmla="*/ 446273 h 1864594"/>
                <a:gd name="connsiteX458" fmla="*/ 1635381 w 1956108"/>
                <a:gd name="connsiteY458" fmla="*/ 443413 h 1864594"/>
                <a:gd name="connsiteX459" fmla="*/ 1633665 w 1956108"/>
                <a:gd name="connsiteY459" fmla="*/ 442269 h 1864594"/>
                <a:gd name="connsiteX460" fmla="*/ 1631949 w 1956108"/>
                <a:gd name="connsiteY460" fmla="*/ 441125 h 1864594"/>
                <a:gd name="connsiteX461" fmla="*/ 1630233 w 1956108"/>
                <a:gd name="connsiteY461" fmla="*/ 439981 h 1864594"/>
                <a:gd name="connsiteX462" fmla="*/ 1628517 w 1956108"/>
                <a:gd name="connsiteY462" fmla="*/ 439409 h 1864594"/>
                <a:gd name="connsiteX463" fmla="*/ 1626801 w 1956108"/>
                <a:gd name="connsiteY463" fmla="*/ 441125 h 1864594"/>
                <a:gd name="connsiteX464" fmla="*/ 1625085 w 1956108"/>
                <a:gd name="connsiteY464" fmla="*/ 444557 h 1864594"/>
                <a:gd name="connsiteX465" fmla="*/ 1623941 w 1956108"/>
                <a:gd name="connsiteY465" fmla="*/ 444557 h 1864594"/>
                <a:gd name="connsiteX466" fmla="*/ 1621653 w 1956108"/>
                <a:gd name="connsiteY466" fmla="*/ 443985 h 1864594"/>
                <a:gd name="connsiteX467" fmla="*/ 1621082 w 1956108"/>
                <a:gd name="connsiteY467" fmla="*/ 444557 h 1864594"/>
                <a:gd name="connsiteX468" fmla="*/ 1617650 w 1956108"/>
                <a:gd name="connsiteY468" fmla="*/ 446273 h 1864594"/>
                <a:gd name="connsiteX469" fmla="*/ 1615934 w 1956108"/>
                <a:gd name="connsiteY469" fmla="*/ 446844 h 1864594"/>
                <a:gd name="connsiteX470" fmla="*/ 1614218 w 1956108"/>
                <a:gd name="connsiteY470" fmla="*/ 447988 h 1864594"/>
                <a:gd name="connsiteX471" fmla="*/ 1613074 w 1956108"/>
                <a:gd name="connsiteY471" fmla="*/ 449132 h 1864594"/>
                <a:gd name="connsiteX472" fmla="*/ 1611930 w 1956108"/>
                <a:gd name="connsiteY472" fmla="*/ 450276 h 1864594"/>
                <a:gd name="connsiteX473" fmla="*/ 1610786 w 1956108"/>
                <a:gd name="connsiteY473" fmla="*/ 450276 h 1864594"/>
                <a:gd name="connsiteX474" fmla="*/ 1608498 w 1956108"/>
                <a:gd name="connsiteY474" fmla="*/ 450276 h 1864594"/>
                <a:gd name="connsiteX475" fmla="*/ 1603923 w 1956108"/>
                <a:gd name="connsiteY475" fmla="*/ 450276 h 1864594"/>
                <a:gd name="connsiteX476" fmla="*/ 1602779 w 1956108"/>
                <a:gd name="connsiteY476" fmla="*/ 451420 h 1864594"/>
                <a:gd name="connsiteX477" fmla="*/ 1603351 w 1956108"/>
                <a:gd name="connsiteY477" fmla="*/ 455996 h 1864594"/>
                <a:gd name="connsiteX478" fmla="*/ 1601635 w 1956108"/>
                <a:gd name="connsiteY478" fmla="*/ 457140 h 1864594"/>
                <a:gd name="connsiteX479" fmla="*/ 1600491 w 1956108"/>
                <a:gd name="connsiteY479" fmla="*/ 456568 h 1864594"/>
                <a:gd name="connsiteX480" fmla="*/ 1599919 w 1956108"/>
                <a:gd name="connsiteY480" fmla="*/ 455996 h 1864594"/>
                <a:gd name="connsiteX481" fmla="*/ 1599347 w 1956108"/>
                <a:gd name="connsiteY481" fmla="*/ 454852 h 1864594"/>
                <a:gd name="connsiteX482" fmla="*/ 1598203 w 1956108"/>
                <a:gd name="connsiteY482" fmla="*/ 455424 h 1864594"/>
                <a:gd name="connsiteX483" fmla="*/ 1597631 w 1956108"/>
                <a:gd name="connsiteY483" fmla="*/ 456568 h 1864594"/>
                <a:gd name="connsiteX484" fmla="*/ 1596487 w 1956108"/>
                <a:gd name="connsiteY484" fmla="*/ 457712 h 1864594"/>
                <a:gd name="connsiteX485" fmla="*/ 1592483 w 1956108"/>
                <a:gd name="connsiteY485" fmla="*/ 458856 h 1864594"/>
                <a:gd name="connsiteX486" fmla="*/ 1590768 w 1956108"/>
                <a:gd name="connsiteY486" fmla="*/ 458284 h 1864594"/>
                <a:gd name="connsiteX487" fmla="*/ 1582188 w 1956108"/>
                <a:gd name="connsiteY487" fmla="*/ 453136 h 1864594"/>
                <a:gd name="connsiteX488" fmla="*/ 1580472 w 1956108"/>
                <a:gd name="connsiteY488" fmla="*/ 451420 h 1864594"/>
                <a:gd name="connsiteX489" fmla="*/ 1578756 w 1956108"/>
                <a:gd name="connsiteY489" fmla="*/ 450848 h 1864594"/>
                <a:gd name="connsiteX490" fmla="*/ 1577040 w 1956108"/>
                <a:gd name="connsiteY490" fmla="*/ 451992 h 1864594"/>
                <a:gd name="connsiteX491" fmla="*/ 1575896 w 1956108"/>
                <a:gd name="connsiteY491" fmla="*/ 453708 h 1864594"/>
                <a:gd name="connsiteX492" fmla="*/ 1575325 w 1956108"/>
                <a:gd name="connsiteY492" fmla="*/ 454852 h 1864594"/>
                <a:gd name="connsiteX493" fmla="*/ 1574181 w 1956108"/>
                <a:gd name="connsiteY493" fmla="*/ 454852 h 1864594"/>
                <a:gd name="connsiteX494" fmla="*/ 1571893 w 1956108"/>
                <a:gd name="connsiteY494" fmla="*/ 455996 h 1864594"/>
                <a:gd name="connsiteX495" fmla="*/ 1569033 w 1956108"/>
                <a:gd name="connsiteY495" fmla="*/ 457712 h 1864594"/>
                <a:gd name="connsiteX496" fmla="*/ 1563885 w 1956108"/>
                <a:gd name="connsiteY496" fmla="*/ 460000 h 1864594"/>
                <a:gd name="connsiteX497" fmla="*/ 1562170 w 1956108"/>
                <a:gd name="connsiteY497" fmla="*/ 460000 h 1864594"/>
                <a:gd name="connsiteX498" fmla="*/ 1554734 w 1956108"/>
                <a:gd name="connsiteY498" fmla="*/ 460000 h 1864594"/>
                <a:gd name="connsiteX499" fmla="*/ 1553590 w 1956108"/>
                <a:gd name="connsiteY499" fmla="*/ 460572 h 1864594"/>
                <a:gd name="connsiteX500" fmla="*/ 1550730 w 1956108"/>
                <a:gd name="connsiteY500" fmla="*/ 462287 h 1864594"/>
                <a:gd name="connsiteX501" fmla="*/ 1549014 w 1956108"/>
                <a:gd name="connsiteY501" fmla="*/ 462860 h 1864594"/>
                <a:gd name="connsiteX502" fmla="*/ 1547871 w 1956108"/>
                <a:gd name="connsiteY502" fmla="*/ 464003 h 1864594"/>
                <a:gd name="connsiteX503" fmla="*/ 1545583 w 1956108"/>
                <a:gd name="connsiteY503" fmla="*/ 470295 h 1864594"/>
                <a:gd name="connsiteX504" fmla="*/ 1544439 w 1956108"/>
                <a:gd name="connsiteY504" fmla="*/ 472583 h 1864594"/>
                <a:gd name="connsiteX505" fmla="*/ 1541579 w 1956108"/>
                <a:gd name="connsiteY505" fmla="*/ 474299 h 1864594"/>
                <a:gd name="connsiteX506" fmla="*/ 1538719 w 1956108"/>
                <a:gd name="connsiteY506" fmla="*/ 474871 h 1864594"/>
                <a:gd name="connsiteX507" fmla="*/ 1532428 w 1956108"/>
                <a:gd name="connsiteY507" fmla="*/ 474299 h 1864594"/>
                <a:gd name="connsiteX508" fmla="*/ 1528424 w 1956108"/>
                <a:gd name="connsiteY508" fmla="*/ 474871 h 1864594"/>
                <a:gd name="connsiteX509" fmla="*/ 1527280 w 1956108"/>
                <a:gd name="connsiteY509" fmla="*/ 476586 h 1864594"/>
                <a:gd name="connsiteX510" fmla="*/ 1527280 w 1956108"/>
                <a:gd name="connsiteY510" fmla="*/ 479446 h 1864594"/>
                <a:gd name="connsiteX511" fmla="*/ 1526708 w 1956108"/>
                <a:gd name="connsiteY511" fmla="*/ 482878 h 1864594"/>
                <a:gd name="connsiteX512" fmla="*/ 1522704 w 1956108"/>
                <a:gd name="connsiteY512" fmla="*/ 485738 h 1864594"/>
                <a:gd name="connsiteX513" fmla="*/ 1518128 w 1956108"/>
                <a:gd name="connsiteY513" fmla="*/ 481734 h 1864594"/>
                <a:gd name="connsiteX514" fmla="*/ 1513553 w 1956108"/>
                <a:gd name="connsiteY514" fmla="*/ 475442 h 1864594"/>
                <a:gd name="connsiteX515" fmla="*/ 1510121 w 1956108"/>
                <a:gd name="connsiteY515" fmla="*/ 471439 h 1864594"/>
                <a:gd name="connsiteX516" fmla="*/ 1507261 w 1956108"/>
                <a:gd name="connsiteY516" fmla="*/ 470867 h 1864594"/>
                <a:gd name="connsiteX517" fmla="*/ 1497538 w 1956108"/>
                <a:gd name="connsiteY517" fmla="*/ 472011 h 1864594"/>
                <a:gd name="connsiteX518" fmla="*/ 1496394 w 1956108"/>
                <a:gd name="connsiteY518" fmla="*/ 471439 h 1864594"/>
                <a:gd name="connsiteX519" fmla="*/ 1495822 w 1956108"/>
                <a:gd name="connsiteY519" fmla="*/ 470295 h 1864594"/>
                <a:gd name="connsiteX520" fmla="*/ 1495250 w 1956108"/>
                <a:gd name="connsiteY520" fmla="*/ 468579 h 1864594"/>
                <a:gd name="connsiteX521" fmla="*/ 1494678 w 1956108"/>
                <a:gd name="connsiteY521" fmla="*/ 467435 h 1864594"/>
                <a:gd name="connsiteX522" fmla="*/ 1493534 w 1956108"/>
                <a:gd name="connsiteY522" fmla="*/ 466863 h 1864594"/>
                <a:gd name="connsiteX523" fmla="*/ 1490102 w 1956108"/>
                <a:gd name="connsiteY523" fmla="*/ 465147 h 1864594"/>
                <a:gd name="connsiteX524" fmla="*/ 1484383 w 1956108"/>
                <a:gd name="connsiteY524" fmla="*/ 463431 h 1864594"/>
                <a:gd name="connsiteX525" fmla="*/ 1482667 w 1956108"/>
                <a:gd name="connsiteY525" fmla="*/ 461716 h 1864594"/>
                <a:gd name="connsiteX526" fmla="*/ 1482095 w 1956108"/>
                <a:gd name="connsiteY526" fmla="*/ 461143 h 1864594"/>
                <a:gd name="connsiteX527" fmla="*/ 1481523 w 1956108"/>
                <a:gd name="connsiteY527" fmla="*/ 460572 h 1864594"/>
                <a:gd name="connsiteX528" fmla="*/ 1481523 w 1956108"/>
                <a:gd name="connsiteY528" fmla="*/ 459428 h 1864594"/>
                <a:gd name="connsiteX529" fmla="*/ 1481523 w 1956108"/>
                <a:gd name="connsiteY529" fmla="*/ 458284 h 1864594"/>
                <a:gd name="connsiteX530" fmla="*/ 1481523 w 1956108"/>
                <a:gd name="connsiteY530" fmla="*/ 457140 h 1864594"/>
                <a:gd name="connsiteX531" fmla="*/ 1483239 w 1956108"/>
                <a:gd name="connsiteY531" fmla="*/ 453708 h 1864594"/>
                <a:gd name="connsiteX532" fmla="*/ 1482667 w 1956108"/>
                <a:gd name="connsiteY532" fmla="*/ 452564 h 1864594"/>
                <a:gd name="connsiteX533" fmla="*/ 1481523 w 1956108"/>
                <a:gd name="connsiteY533" fmla="*/ 451420 h 1864594"/>
                <a:gd name="connsiteX534" fmla="*/ 1478091 w 1956108"/>
                <a:gd name="connsiteY534" fmla="*/ 450276 h 1864594"/>
                <a:gd name="connsiteX535" fmla="*/ 1476375 w 1956108"/>
                <a:gd name="connsiteY535" fmla="*/ 449704 h 1864594"/>
                <a:gd name="connsiteX536" fmla="*/ 1474659 w 1956108"/>
                <a:gd name="connsiteY536" fmla="*/ 449704 h 1864594"/>
                <a:gd name="connsiteX537" fmla="*/ 1474087 w 1956108"/>
                <a:gd name="connsiteY537" fmla="*/ 450276 h 1864594"/>
                <a:gd name="connsiteX538" fmla="*/ 1473516 w 1956108"/>
                <a:gd name="connsiteY538" fmla="*/ 450848 h 1864594"/>
                <a:gd name="connsiteX539" fmla="*/ 1472372 w 1956108"/>
                <a:gd name="connsiteY539" fmla="*/ 452564 h 1864594"/>
                <a:gd name="connsiteX540" fmla="*/ 1470656 w 1956108"/>
                <a:gd name="connsiteY540" fmla="*/ 458284 h 1864594"/>
                <a:gd name="connsiteX541" fmla="*/ 1470084 w 1956108"/>
                <a:gd name="connsiteY541" fmla="*/ 459428 h 1864594"/>
                <a:gd name="connsiteX542" fmla="*/ 1469512 w 1956108"/>
                <a:gd name="connsiteY542" fmla="*/ 460000 h 1864594"/>
                <a:gd name="connsiteX543" fmla="*/ 1468940 w 1956108"/>
                <a:gd name="connsiteY543" fmla="*/ 460572 h 1864594"/>
                <a:gd name="connsiteX544" fmla="*/ 1468368 w 1956108"/>
                <a:gd name="connsiteY544" fmla="*/ 461143 h 1864594"/>
                <a:gd name="connsiteX545" fmla="*/ 1467224 w 1956108"/>
                <a:gd name="connsiteY545" fmla="*/ 461716 h 1864594"/>
                <a:gd name="connsiteX546" fmla="*/ 1466080 w 1956108"/>
                <a:gd name="connsiteY546" fmla="*/ 462287 h 1864594"/>
                <a:gd name="connsiteX547" fmla="*/ 1463220 w 1956108"/>
                <a:gd name="connsiteY547" fmla="*/ 462860 h 1864594"/>
                <a:gd name="connsiteX548" fmla="*/ 1461504 w 1956108"/>
                <a:gd name="connsiteY548" fmla="*/ 462860 h 1864594"/>
                <a:gd name="connsiteX549" fmla="*/ 1460360 w 1956108"/>
                <a:gd name="connsiteY549" fmla="*/ 462860 h 1864594"/>
                <a:gd name="connsiteX550" fmla="*/ 1459788 w 1956108"/>
                <a:gd name="connsiteY550" fmla="*/ 462287 h 1864594"/>
                <a:gd name="connsiteX551" fmla="*/ 1455785 w 1956108"/>
                <a:gd name="connsiteY551" fmla="*/ 459428 h 1864594"/>
                <a:gd name="connsiteX552" fmla="*/ 1454069 w 1956108"/>
                <a:gd name="connsiteY552" fmla="*/ 458856 h 1864594"/>
                <a:gd name="connsiteX553" fmla="*/ 1452925 w 1956108"/>
                <a:gd name="connsiteY553" fmla="*/ 458856 h 1864594"/>
                <a:gd name="connsiteX554" fmla="*/ 1447777 w 1956108"/>
                <a:gd name="connsiteY554" fmla="*/ 459428 h 1864594"/>
                <a:gd name="connsiteX555" fmla="*/ 1446633 w 1956108"/>
                <a:gd name="connsiteY555" fmla="*/ 459428 h 1864594"/>
                <a:gd name="connsiteX556" fmla="*/ 1445489 w 1956108"/>
                <a:gd name="connsiteY556" fmla="*/ 458856 h 1864594"/>
                <a:gd name="connsiteX557" fmla="*/ 1444917 w 1956108"/>
                <a:gd name="connsiteY557" fmla="*/ 458284 h 1864594"/>
                <a:gd name="connsiteX558" fmla="*/ 1443201 w 1956108"/>
                <a:gd name="connsiteY558" fmla="*/ 456568 h 1864594"/>
                <a:gd name="connsiteX559" fmla="*/ 1442058 w 1956108"/>
                <a:gd name="connsiteY559" fmla="*/ 455424 h 1864594"/>
                <a:gd name="connsiteX560" fmla="*/ 1441485 w 1956108"/>
                <a:gd name="connsiteY560" fmla="*/ 453708 h 1864594"/>
                <a:gd name="connsiteX561" fmla="*/ 1440342 w 1956108"/>
                <a:gd name="connsiteY561" fmla="*/ 448561 h 1864594"/>
                <a:gd name="connsiteX562" fmla="*/ 1439770 w 1956108"/>
                <a:gd name="connsiteY562" fmla="*/ 446844 h 1864594"/>
                <a:gd name="connsiteX563" fmla="*/ 1439198 w 1956108"/>
                <a:gd name="connsiteY563" fmla="*/ 445701 h 1864594"/>
                <a:gd name="connsiteX564" fmla="*/ 1438054 w 1956108"/>
                <a:gd name="connsiteY564" fmla="*/ 445129 h 1864594"/>
                <a:gd name="connsiteX565" fmla="*/ 1436338 w 1956108"/>
                <a:gd name="connsiteY565" fmla="*/ 443985 h 1864594"/>
                <a:gd name="connsiteX566" fmla="*/ 1435194 w 1956108"/>
                <a:gd name="connsiteY566" fmla="*/ 443985 h 1864594"/>
                <a:gd name="connsiteX567" fmla="*/ 1434050 w 1956108"/>
                <a:gd name="connsiteY567" fmla="*/ 443985 h 1864594"/>
                <a:gd name="connsiteX568" fmla="*/ 1428902 w 1956108"/>
                <a:gd name="connsiteY568" fmla="*/ 445129 h 1864594"/>
                <a:gd name="connsiteX569" fmla="*/ 1427759 w 1956108"/>
                <a:gd name="connsiteY569" fmla="*/ 445701 h 1864594"/>
                <a:gd name="connsiteX570" fmla="*/ 1427186 w 1956108"/>
                <a:gd name="connsiteY570" fmla="*/ 446273 h 1864594"/>
                <a:gd name="connsiteX571" fmla="*/ 1426042 w 1956108"/>
                <a:gd name="connsiteY571" fmla="*/ 447988 h 1864594"/>
                <a:gd name="connsiteX572" fmla="*/ 1426042 w 1956108"/>
                <a:gd name="connsiteY572" fmla="*/ 450276 h 1864594"/>
                <a:gd name="connsiteX573" fmla="*/ 1426042 w 1956108"/>
                <a:gd name="connsiteY573" fmla="*/ 454280 h 1864594"/>
                <a:gd name="connsiteX574" fmla="*/ 1423755 w 1956108"/>
                <a:gd name="connsiteY574" fmla="*/ 458856 h 1864594"/>
                <a:gd name="connsiteX575" fmla="*/ 1421467 w 1956108"/>
                <a:gd name="connsiteY575" fmla="*/ 461716 h 1864594"/>
                <a:gd name="connsiteX576" fmla="*/ 1418607 w 1956108"/>
                <a:gd name="connsiteY576" fmla="*/ 462860 h 1864594"/>
                <a:gd name="connsiteX577" fmla="*/ 1413460 w 1956108"/>
                <a:gd name="connsiteY577" fmla="*/ 461716 h 1864594"/>
                <a:gd name="connsiteX578" fmla="*/ 1413460 w 1956108"/>
                <a:gd name="connsiteY578" fmla="*/ 464575 h 1864594"/>
                <a:gd name="connsiteX579" fmla="*/ 1414603 w 1956108"/>
                <a:gd name="connsiteY579" fmla="*/ 465719 h 1864594"/>
                <a:gd name="connsiteX580" fmla="*/ 1415747 w 1956108"/>
                <a:gd name="connsiteY580" fmla="*/ 466291 h 1864594"/>
                <a:gd name="connsiteX581" fmla="*/ 1416319 w 1956108"/>
                <a:gd name="connsiteY581" fmla="*/ 468007 h 1864594"/>
                <a:gd name="connsiteX582" fmla="*/ 1415747 w 1956108"/>
                <a:gd name="connsiteY582" fmla="*/ 469151 h 1864594"/>
                <a:gd name="connsiteX583" fmla="*/ 1412887 w 1956108"/>
                <a:gd name="connsiteY583" fmla="*/ 470867 h 1864594"/>
                <a:gd name="connsiteX584" fmla="*/ 1412316 w 1956108"/>
                <a:gd name="connsiteY584" fmla="*/ 472583 h 1864594"/>
                <a:gd name="connsiteX585" fmla="*/ 1412316 w 1956108"/>
                <a:gd name="connsiteY585" fmla="*/ 477730 h 1864594"/>
                <a:gd name="connsiteX586" fmla="*/ 1411172 w 1956108"/>
                <a:gd name="connsiteY586" fmla="*/ 482306 h 1864594"/>
                <a:gd name="connsiteX587" fmla="*/ 1408312 w 1956108"/>
                <a:gd name="connsiteY587" fmla="*/ 485166 h 1864594"/>
                <a:gd name="connsiteX588" fmla="*/ 1403736 w 1956108"/>
                <a:gd name="connsiteY588" fmla="*/ 485738 h 1864594"/>
                <a:gd name="connsiteX589" fmla="*/ 1400304 w 1956108"/>
                <a:gd name="connsiteY589" fmla="*/ 483450 h 1864594"/>
                <a:gd name="connsiteX590" fmla="*/ 1397444 w 1956108"/>
                <a:gd name="connsiteY590" fmla="*/ 479446 h 1864594"/>
                <a:gd name="connsiteX591" fmla="*/ 1395157 w 1956108"/>
                <a:gd name="connsiteY591" fmla="*/ 474871 h 1864594"/>
                <a:gd name="connsiteX592" fmla="*/ 1394585 w 1956108"/>
                <a:gd name="connsiteY592" fmla="*/ 470867 h 1864594"/>
                <a:gd name="connsiteX593" fmla="*/ 1395157 w 1956108"/>
                <a:gd name="connsiteY593" fmla="*/ 468007 h 1864594"/>
                <a:gd name="connsiteX594" fmla="*/ 1398017 w 1956108"/>
                <a:gd name="connsiteY594" fmla="*/ 463431 h 1864594"/>
                <a:gd name="connsiteX595" fmla="*/ 1398588 w 1956108"/>
                <a:gd name="connsiteY595" fmla="*/ 460572 h 1864594"/>
                <a:gd name="connsiteX596" fmla="*/ 1398017 w 1956108"/>
                <a:gd name="connsiteY596" fmla="*/ 458284 h 1864594"/>
                <a:gd name="connsiteX597" fmla="*/ 1396873 w 1956108"/>
                <a:gd name="connsiteY597" fmla="*/ 457712 h 1864594"/>
                <a:gd name="connsiteX598" fmla="*/ 1395157 w 1956108"/>
                <a:gd name="connsiteY598" fmla="*/ 455996 h 1864594"/>
                <a:gd name="connsiteX599" fmla="*/ 1393441 w 1956108"/>
                <a:gd name="connsiteY599" fmla="*/ 454852 h 1864594"/>
                <a:gd name="connsiteX600" fmla="*/ 1392297 w 1956108"/>
                <a:gd name="connsiteY600" fmla="*/ 455424 h 1864594"/>
                <a:gd name="connsiteX601" fmla="*/ 1390581 w 1956108"/>
                <a:gd name="connsiteY601" fmla="*/ 455996 h 1864594"/>
                <a:gd name="connsiteX602" fmla="*/ 1390009 w 1956108"/>
                <a:gd name="connsiteY602" fmla="*/ 456568 h 1864594"/>
                <a:gd name="connsiteX603" fmla="*/ 1389437 w 1956108"/>
                <a:gd name="connsiteY603" fmla="*/ 457140 h 1864594"/>
                <a:gd name="connsiteX604" fmla="*/ 1388865 w 1956108"/>
                <a:gd name="connsiteY604" fmla="*/ 458284 h 1864594"/>
                <a:gd name="connsiteX605" fmla="*/ 1386577 w 1956108"/>
                <a:gd name="connsiteY605" fmla="*/ 462860 h 1864594"/>
                <a:gd name="connsiteX606" fmla="*/ 1386005 w 1956108"/>
                <a:gd name="connsiteY606" fmla="*/ 464003 h 1864594"/>
                <a:gd name="connsiteX607" fmla="*/ 1382002 w 1956108"/>
                <a:gd name="connsiteY607" fmla="*/ 460572 h 1864594"/>
                <a:gd name="connsiteX608" fmla="*/ 1380286 w 1956108"/>
                <a:gd name="connsiteY608" fmla="*/ 460000 h 1864594"/>
                <a:gd name="connsiteX609" fmla="*/ 1377998 w 1956108"/>
                <a:gd name="connsiteY609" fmla="*/ 461716 h 1864594"/>
                <a:gd name="connsiteX610" fmla="*/ 1377998 w 1956108"/>
                <a:gd name="connsiteY610" fmla="*/ 462287 h 1864594"/>
                <a:gd name="connsiteX611" fmla="*/ 1377426 w 1956108"/>
                <a:gd name="connsiteY611" fmla="*/ 464003 h 1864594"/>
                <a:gd name="connsiteX612" fmla="*/ 1376854 w 1956108"/>
                <a:gd name="connsiteY612" fmla="*/ 464575 h 1864594"/>
                <a:gd name="connsiteX613" fmla="*/ 1376282 w 1956108"/>
                <a:gd name="connsiteY613" fmla="*/ 465719 h 1864594"/>
                <a:gd name="connsiteX614" fmla="*/ 1374566 w 1956108"/>
                <a:gd name="connsiteY614" fmla="*/ 466863 h 1864594"/>
                <a:gd name="connsiteX615" fmla="*/ 1373994 w 1956108"/>
                <a:gd name="connsiteY615" fmla="*/ 467435 h 1864594"/>
                <a:gd name="connsiteX616" fmla="*/ 1372850 w 1956108"/>
                <a:gd name="connsiteY616" fmla="*/ 468579 h 1864594"/>
                <a:gd name="connsiteX617" fmla="*/ 1371134 w 1956108"/>
                <a:gd name="connsiteY617" fmla="*/ 469151 h 1864594"/>
                <a:gd name="connsiteX618" fmla="*/ 1361411 w 1956108"/>
                <a:gd name="connsiteY618" fmla="*/ 470295 h 1864594"/>
                <a:gd name="connsiteX619" fmla="*/ 1359123 w 1956108"/>
                <a:gd name="connsiteY619" fmla="*/ 468579 h 1864594"/>
                <a:gd name="connsiteX620" fmla="*/ 1357979 w 1956108"/>
                <a:gd name="connsiteY620" fmla="*/ 464575 h 1864594"/>
                <a:gd name="connsiteX621" fmla="*/ 1357407 w 1956108"/>
                <a:gd name="connsiteY621" fmla="*/ 461143 h 1864594"/>
                <a:gd name="connsiteX622" fmla="*/ 1356263 w 1956108"/>
                <a:gd name="connsiteY622" fmla="*/ 458856 h 1864594"/>
                <a:gd name="connsiteX623" fmla="*/ 1353975 w 1956108"/>
                <a:gd name="connsiteY623" fmla="*/ 457712 h 1864594"/>
                <a:gd name="connsiteX624" fmla="*/ 1350544 w 1956108"/>
                <a:gd name="connsiteY624" fmla="*/ 457140 h 1864594"/>
                <a:gd name="connsiteX625" fmla="*/ 1341392 w 1956108"/>
                <a:gd name="connsiteY625" fmla="*/ 457712 h 1864594"/>
                <a:gd name="connsiteX626" fmla="*/ 1339105 w 1956108"/>
                <a:gd name="connsiteY626" fmla="*/ 456568 h 1864594"/>
                <a:gd name="connsiteX627" fmla="*/ 1337961 w 1956108"/>
                <a:gd name="connsiteY627" fmla="*/ 453136 h 1864594"/>
                <a:gd name="connsiteX628" fmla="*/ 1337961 w 1956108"/>
                <a:gd name="connsiteY628" fmla="*/ 446844 h 1864594"/>
                <a:gd name="connsiteX629" fmla="*/ 1336817 w 1956108"/>
                <a:gd name="connsiteY629" fmla="*/ 443985 h 1864594"/>
                <a:gd name="connsiteX630" fmla="*/ 1331097 w 1956108"/>
                <a:gd name="connsiteY630" fmla="*/ 441125 h 1864594"/>
                <a:gd name="connsiteX631" fmla="*/ 1325377 w 1956108"/>
                <a:gd name="connsiteY631" fmla="*/ 443413 h 1864594"/>
                <a:gd name="connsiteX632" fmla="*/ 1320230 w 1956108"/>
                <a:gd name="connsiteY632" fmla="*/ 447417 h 1864594"/>
                <a:gd name="connsiteX633" fmla="*/ 1308219 w 1956108"/>
                <a:gd name="connsiteY633" fmla="*/ 460572 h 1864594"/>
                <a:gd name="connsiteX634" fmla="*/ 1302499 w 1956108"/>
                <a:gd name="connsiteY634" fmla="*/ 464003 h 1864594"/>
                <a:gd name="connsiteX635" fmla="*/ 1296207 w 1956108"/>
                <a:gd name="connsiteY635" fmla="*/ 465147 h 1864594"/>
                <a:gd name="connsiteX636" fmla="*/ 1289916 w 1956108"/>
                <a:gd name="connsiteY636" fmla="*/ 463431 h 1864594"/>
                <a:gd name="connsiteX637" fmla="*/ 1286484 w 1956108"/>
                <a:gd name="connsiteY637" fmla="*/ 461716 h 1864594"/>
                <a:gd name="connsiteX638" fmla="*/ 1285340 w 1956108"/>
                <a:gd name="connsiteY638" fmla="*/ 460000 h 1864594"/>
                <a:gd name="connsiteX639" fmla="*/ 1285912 w 1956108"/>
                <a:gd name="connsiteY639" fmla="*/ 457140 h 1864594"/>
                <a:gd name="connsiteX640" fmla="*/ 1285912 w 1956108"/>
                <a:gd name="connsiteY640" fmla="*/ 455996 h 1864594"/>
                <a:gd name="connsiteX641" fmla="*/ 1285912 w 1956108"/>
                <a:gd name="connsiteY641" fmla="*/ 454280 h 1864594"/>
                <a:gd name="connsiteX642" fmla="*/ 1287056 w 1956108"/>
                <a:gd name="connsiteY642" fmla="*/ 450848 h 1864594"/>
                <a:gd name="connsiteX643" fmla="*/ 1287056 w 1956108"/>
                <a:gd name="connsiteY643" fmla="*/ 449132 h 1864594"/>
                <a:gd name="connsiteX644" fmla="*/ 1285912 w 1956108"/>
                <a:gd name="connsiteY644" fmla="*/ 447417 h 1864594"/>
                <a:gd name="connsiteX645" fmla="*/ 1287056 w 1956108"/>
                <a:gd name="connsiteY645" fmla="*/ 445701 h 1864594"/>
                <a:gd name="connsiteX646" fmla="*/ 1286484 w 1956108"/>
                <a:gd name="connsiteY646" fmla="*/ 443985 h 1864594"/>
                <a:gd name="connsiteX647" fmla="*/ 1285340 w 1956108"/>
                <a:gd name="connsiteY647" fmla="*/ 442841 h 1864594"/>
                <a:gd name="connsiteX648" fmla="*/ 1283624 w 1956108"/>
                <a:gd name="connsiteY648" fmla="*/ 443413 h 1864594"/>
                <a:gd name="connsiteX649" fmla="*/ 1278476 w 1956108"/>
                <a:gd name="connsiteY649" fmla="*/ 441697 h 1864594"/>
                <a:gd name="connsiteX650" fmla="*/ 1271613 w 1956108"/>
                <a:gd name="connsiteY650" fmla="*/ 440553 h 1864594"/>
                <a:gd name="connsiteX651" fmla="*/ 1265893 w 1956108"/>
                <a:gd name="connsiteY651" fmla="*/ 437693 h 1864594"/>
                <a:gd name="connsiteX652" fmla="*/ 1265321 w 1956108"/>
                <a:gd name="connsiteY652" fmla="*/ 431973 h 1864594"/>
                <a:gd name="connsiteX653" fmla="*/ 1264750 w 1956108"/>
                <a:gd name="connsiteY653" fmla="*/ 427970 h 1864594"/>
                <a:gd name="connsiteX654" fmla="*/ 1265321 w 1956108"/>
                <a:gd name="connsiteY654" fmla="*/ 422822 h 1864594"/>
                <a:gd name="connsiteX655" fmla="*/ 1265321 w 1956108"/>
                <a:gd name="connsiteY655" fmla="*/ 417674 h 1864594"/>
                <a:gd name="connsiteX656" fmla="*/ 1263033 w 1956108"/>
                <a:gd name="connsiteY656" fmla="*/ 415959 h 1864594"/>
                <a:gd name="connsiteX657" fmla="*/ 1259602 w 1956108"/>
                <a:gd name="connsiteY657" fmla="*/ 416530 h 1864594"/>
                <a:gd name="connsiteX658" fmla="*/ 1252738 w 1956108"/>
                <a:gd name="connsiteY658" fmla="*/ 419390 h 1864594"/>
                <a:gd name="connsiteX659" fmla="*/ 1248163 w 1956108"/>
                <a:gd name="connsiteY659" fmla="*/ 419962 h 1864594"/>
                <a:gd name="connsiteX660" fmla="*/ 1228716 w 1956108"/>
                <a:gd name="connsiteY660" fmla="*/ 417674 h 1864594"/>
                <a:gd name="connsiteX661" fmla="*/ 1225284 w 1956108"/>
                <a:gd name="connsiteY661" fmla="*/ 418818 h 1864594"/>
                <a:gd name="connsiteX662" fmla="*/ 1222996 w 1956108"/>
                <a:gd name="connsiteY662" fmla="*/ 421678 h 1864594"/>
                <a:gd name="connsiteX663" fmla="*/ 1221280 w 1956108"/>
                <a:gd name="connsiteY663" fmla="*/ 424538 h 1864594"/>
                <a:gd name="connsiteX664" fmla="*/ 1219565 w 1956108"/>
                <a:gd name="connsiteY664" fmla="*/ 427398 h 1864594"/>
                <a:gd name="connsiteX665" fmla="*/ 1218421 w 1956108"/>
                <a:gd name="connsiteY665" fmla="*/ 429114 h 1864594"/>
                <a:gd name="connsiteX666" fmla="*/ 1213845 w 1956108"/>
                <a:gd name="connsiteY666" fmla="*/ 429114 h 1864594"/>
                <a:gd name="connsiteX667" fmla="*/ 1206409 w 1956108"/>
                <a:gd name="connsiteY667" fmla="*/ 429114 h 1864594"/>
                <a:gd name="connsiteX668" fmla="*/ 1204121 w 1956108"/>
                <a:gd name="connsiteY668" fmla="*/ 427970 h 1864594"/>
                <a:gd name="connsiteX669" fmla="*/ 1198974 w 1956108"/>
                <a:gd name="connsiteY669" fmla="*/ 422250 h 1864594"/>
                <a:gd name="connsiteX670" fmla="*/ 1197258 w 1956108"/>
                <a:gd name="connsiteY670" fmla="*/ 421106 h 1864594"/>
                <a:gd name="connsiteX671" fmla="*/ 1196114 w 1956108"/>
                <a:gd name="connsiteY671" fmla="*/ 419962 h 1864594"/>
                <a:gd name="connsiteX672" fmla="*/ 1193826 w 1956108"/>
                <a:gd name="connsiteY672" fmla="*/ 415959 h 1864594"/>
                <a:gd name="connsiteX673" fmla="*/ 1192110 w 1956108"/>
                <a:gd name="connsiteY673" fmla="*/ 414815 h 1864594"/>
                <a:gd name="connsiteX674" fmla="*/ 1187535 w 1956108"/>
                <a:gd name="connsiteY674" fmla="*/ 413671 h 1864594"/>
                <a:gd name="connsiteX675" fmla="*/ 1185819 w 1956108"/>
                <a:gd name="connsiteY675" fmla="*/ 413671 h 1864594"/>
                <a:gd name="connsiteX676" fmla="*/ 1182387 w 1956108"/>
                <a:gd name="connsiteY676" fmla="*/ 414243 h 1864594"/>
                <a:gd name="connsiteX677" fmla="*/ 1172664 w 1956108"/>
                <a:gd name="connsiteY677" fmla="*/ 418246 h 1864594"/>
                <a:gd name="connsiteX678" fmla="*/ 1170948 w 1956108"/>
                <a:gd name="connsiteY678" fmla="*/ 417103 h 1864594"/>
                <a:gd name="connsiteX679" fmla="*/ 1152645 w 1956108"/>
                <a:gd name="connsiteY679" fmla="*/ 413099 h 1864594"/>
                <a:gd name="connsiteX680" fmla="*/ 1149785 w 1956108"/>
                <a:gd name="connsiteY680" fmla="*/ 411955 h 1864594"/>
                <a:gd name="connsiteX681" fmla="*/ 1139490 w 1956108"/>
                <a:gd name="connsiteY681" fmla="*/ 406235 h 1864594"/>
                <a:gd name="connsiteX682" fmla="*/ 1136058 w 1956108"/>
                <a:gd name="connsiteY682" fmla="*/ 405663 h 1864594"/>
                <a:gd name="connsiteX683" fmla="*/ 1133770 w 1956108"/>
                <a:gd name="connsiteY683" fmla="*/ 406235 h 1864594"/>
                <a:gd name="connsiteX684" fmla="*/ 1131482 w 1956108"/>
                <a:gd name="connsiteY684" fmla="*/ 407379 h 1864594"/>
                <a:gd name="connsiteX685" fmla="*/ 1128623 w 1956108"/>
                <a:gd name="connsiteY685" fmla="*/ 407951 h 1864594"/>
                <a:gd name="connsiteX686" fmla="*/ 1125763 w 1956108"/>
                <a:gd name="connsiteY686" fmla="*/ 407379 h 1864594"/>
                <a:gd name="connsiteX687" fmla="*/ 1120043 w 1956108"/>
                <a:gd name="connsiteY687" fmla="*/ 405663 h 1864594"/>
                <a:gd name="connsiteX688" fmla="*/ 1117183 w 1956108"/>
                <a:gd name="connsiteY688" fmla="*/ 405091 h 1864594"/>
                <a:gd name="connsiteX689" fmla="*/ 1110320 w 1956108"/>
                <a:gd name="connsiteY689" fmla="*/ 405663 h 1864594"/>
                <a:gd name="connsiteX690" fmla="*/ 1106888 w 1956108"/>
                <a:gd name="connsiteY690" fmla="*/ 405091 h 1864594"/>
                <a:gd name="connsiteX691" fmla="*/ 1104600 w 1956108"/>
                <a:gd name="connsiteY691" fmla="*/ 402804 h 1864594"/>
                <a:gd name="connsiteX692" fmla="*/ 1104028 w 1956108"/>
                <a:gd name="connsiteY692" fmla="*/ 399944 h 1864594"/>
                <a:gd name="connsiteX693" fmla="*/ 1103456 w 1956108"/>
                <a:gd name="connsiteY693" fmla="*/ 390220 h 1864594"/>
                <a:gd name="connsiteX694" fmla="*/ 1104028 w 1956108"/>
                <a:gd name="connsiteY694" fmla="*/ 387932 h 1864594"/>
                <a:gd name="connsiteX695" fmla="*/ 1104600 w 1956108"/>
                <a:gd name="connsiteY695" fmla="*/ 386788 h 1864594"/>
                <a:gd name="connsiteX696" fmla="*/ 1102312 w 1956108"/>
                <a:gd name="connsiteY696" fmla="*/ 383929 h 1864594"/>
                <a:gd name="connsiteX697" fmla="*/ 1097737 w 1956108"/>
                <a:gd name="connsiteY697" fmla="*/ 379925 h 1864594"/>
                <a:gd name="connsiteX698" fmla="*/ 1096593 w 1956108"/>
                <a:gd name="connsiteY698" fmla="*/ 377065 h 1864594"/>
                <a:gd name="connsiteX699" fmla="*/ 1095449 w 1956108"/>
                <a:gd name="connsiteY699" fmla="*/ 374206 h 1864594"/>
                <a:gd name="connsiteX700" fmla="*/ 1093733 w 1956108"/>
                <a:gd name="connsiteY700" fmla="*/ 371918 h 1864594"/>
                <a:gd name="connsiteX701" fmla="*/ 1090873 w 1956108"/>
                <a:gd name="connsiteY701" fmla="*/ 370774 h 1864594"/>
                <a:gd name="connsiteX702" fmla="*/ 1088013 w 1956108"/>
                <a:gd name="connsiteY702" fmla="*/ 370774 h 1864594"/>
                <a:gd name="connsiteX703" fmla="*/ 1086869 w 1956108"/>
                <a:gd name="connsiteY703" fmla="*/ 370202 h 1864594"/>
                <a:gd name="connsiteX704" fmla="*/ 1085725 w 1956108"/>
                <a:gd name="connsiteY704" fmla="*/ 369630 h 1864594"/>
                <a:gd name="connsiteX705" fmla="*/ 1084582 w 1956108"/>
                <a:gd name="connsiteY705" fmla="*/ 368486 h 1864594"/>
                <a:gd name="connsiteX706" fmla="*/ 1084010 w 1956108"/>
                <a:gd name="connsiteY706" fmla="*/ 367342 h 1864594"/>
                <a:gd name="connsiteX707" fmla="*/ 1083438 w 1956108"/>
                <a:gd name="connsiteY707" fmla="*/ 366198 h 1864594"/>
                <a:gd name="connsiteX708" fmla="*/ 1082866 w 1956108"/>
                <a:gd name="connsiteY708" fmla="*/ 365054 h 1864594"/>
                <a:gd name="connsiteX709" fmla="*/ 1080006 w 1956108"/>
                <a:gd name="connsiteY709" fmla="*/ 363338 h 1864594"/>
                <a:gd name="connsiteX710" fmla="*/ 1077718 w 1956108"/>
                <a:gd name="connsiteY710" fmla="*/ 363338 h 1864594"/>
                <a:gd name="connsiteX711" fmla="*/ 1076574 w 1956108"/>
                <a:gd name="connsiteY711" fmla="*/ 365054 h 1864594"/>
                <a:gd name="connsiteX712" fmla="*/ 1076002 w 1956108"/>
                <a:gd name="connsiteY712" fmla="*/ 373633 h 1864594"/>
                <a:gd name="connsiteX713" fmla="*/ 1074858 w 1956108"/>
                <a:gd name="connsiteY713" fmla="*/ 376493 h 1864594"/>
                <a:gd name="connsiteX714" fmla="*/ 1072570 w 1956108"/>
                <a:gd name="connsiteY714" fmla="*/ 377637 h 1864594"/>
                <a:gd name="connsiteX715" fmla="*/ 1069139 w 1956108"/>
                <a:gd name="connsiteY715" fmla="*/ 377065 h 1864594"/>
                <a:gd name="connsiteX716" fmla="*/ 1066279 w 1956108"/>
                <a:gd name="connsiteY716" fmla="*/ 375921 h 1864594"/>
                <a:gd name="connsiteX717" fmla="*/ 1060559 w 1956108"/>
                <a:gd name="connsiteY717" fmla="*/ 373062 h 1864594"/>
                <a:gd name="connsiteX718" fmla="*/ 1053696 w 1956108"/>
                <a:gd name="connsiteY718" fmla="*/ 371918 h 1864594"/>
                <a:gd name="connsiteX719" fmla="*/ 1052552 w 1956108"/>
                <a:gd name="connsiteY719" fmla="*/ 372489 h 1864594"/>
                <a:gd name="connsiteX720" fmla="*/ 1051408 w 1956108"/>
                <a:gd name="connsiteY720" fmla="*/ 373062 h 1864594"/>
                <a:gd name="connsiteX721" fmla="*/ 1049692 w 1956108"/>
                <a:gd name="connsiteY721" fmla="*/ 374777 h 1864594"/>
                <a:gd name="connsiteX722" fmla="*/ 1048548 w 1956108"/>
                <a:gd name="connsiteY722" fmla="*/ 375921 h 1864594"/>
                <a:gd name="connsiteX723" fmla="*/ 1045688 w 1956108"/>
                <a:gd name="connsiteY723" fmla="*/ 376493 h 1864594"/>
                <a:gd name="connsiteX724" fmla="*/ 1037109 w 1956108"/>
                <a:gd name="connsiteY724" fmla="*/ 375921 h 1864594"/>
                <a:gd name="connsiteX725" fmla="*/ 1034249 w 1956108"/>
                <a:gd name="connsiteY725" fmla="*/ 374777 h 1864594"/>
                <a:gd name="connsiteX726" fmla="*/ 1032533 w 1956108"/>
                <a:gd name="connsiteY726" fmla="*/ 373062 h 1864594"/>
                <a:gd name="connsiteX727" fmla="*/ 1029673 w 1956108"/>
                <a:gd name="connsiteY727" fmla="*/ 369058 h 1864594"/>
                <a:gd name="connsiteX728" fmla="*/ 1005079 w 1956108"/>
                <a:gd name="connsiteY728" fmla="*/ 345607 h 1864594"/>
                <a:gd name="connsiteX729" fmla="*/ 1003935 w 1956108"/>
                <a:gd name="connsiteY729" fmla="*/ 344463 h 1864594"/>
                <a:gd name="connsiteX730" fmla="*/ 1001075 w 1956108"/>
                <a:gd name="connsiteY730" fmla="*/ 343891 h 1864594"/>
                <a:gd name="connsiteX731" fmla="*/ 999931 w 1956108"/>
                <a:gd name="connsiteY731" fmla="*/ 343319 h 1864594"/>
                <a:gd name="connsiteX732" fmla="*/ 997644 w 1956108"/>
                <a:gd name="connsiteY732" fmla="*/ 342748 h 1864594"/>
                <a:gd name="connsiteX733" fmla="*/ 991352 w 1956108"/>
                <a:gd name="connsiteY733" fmla="*/ 343891 h 1864594"/>
                <a:gd name="connsiteX734" fmla="*/ 989064 w 1956108"/>
                <a:gd name="connsiteY734" fmla="*/ 343891 h 1864594"/>
                <a:gd name="connsiteX735" fmla="*/ 989064 w 1956108"/>
                <a:gd name="connsiteY735" fmla="*/ 334168 h 1864594"/>
                <a:gd name="connsiteX736" fmla="*/ 989064 w 1956108"/>
                <a:gd name="connsiteY736" fmla="*/ 314150 h 1864594"/>
                <a:gd name="connsiteX737" fmla="*/ 989064 w 1956108"/>
                <a:gd name="connsiteY737" fmla="*/ 294131 h 1864594"/>
                <a:gd name="connsiteX738" fmla="*/ 989064 w 1956108"/>
                <a:gd name="connsiteY738" fmla="*/ 274112 h 1864594"/>
                <a:gd name="connsiteX739" fmla="*/ 989064 w 1956108"/>
                <a:gd name="connsiteY739" fmla="*/ 254094 h 1864594"/>
                <a:gd name="connsiteX740" fmla="*/ 989064 w 1956108"/>
                <a:gd name="connsiteY740" fmla="*/ 234075 h 1864594"/>
                <a:gd name="connsiteX741" fmla="*/ 989064 w 1956108"/>
                <a:gd name="connsiteY741" fmla="*/ 214056 h 1864594"/>
                <a:gd name="connsiteX742" fmla="*/ 989064 w 1956108"/>
                <a:gd name="connsiteY742" fmla="*/ 194609 h 1864594"/>
                <a:gd name="connsiteX743" fmla="*/ 989064 w 1956108"/>
                <a:gd name="connsiteY743" fmla="*/ 174591 h 1864594"/>
                <a:gd name="connsiteX744" fmla="*/ 989064 w 1956108"/>
                <a:gd name="connsiteY744" fmla="*/ 154572 h 1864594"/>
                <a:gd name="connsiteX745" fmla="*/ 989064 w 1956108"/>
                <a:gd name="connsiteY745" fmla="*/ 134554 h 1864594"/>
                <a:gd name="connsiteX746" fmla="*/ 989064 w 1956108"/>
                <a:gd name="connsiteY746" fmla="*/ 114535 h 1864594"/>
                <a:gd name="connsiteX747" fmla="*/ 989064 w 1956108"/>
                <a:gd name="connsiteY747" fmla="*/ 94516 h 1864594"/>
                <a:gd name="connsiteX748" fmla="*/ 989064 w 1956108"/>
                <a:gd name="connsiteY748" fmla="*/ 74498 h 1864594"/>
                <a:gd name="connsiteX749" fmla="*/ 989064 w 1956108"/>
                <a:gd name="connsiteY749" fmla="*/ 54479 h 1864594"/>
                <a:gd name="connsiteX750" fmla="*/ 989064 w 1956108"/>
                <a:gd name="connsiteY750" fmla="*/ 34460 h 1864594"/>
                <a:gd name="connsiteX751" fmla="*/ 989064 w 1956108"/>
                <a:gd name="connsiteY751" fmla="*/ 14442 h 1864594"/>
                <a:gd name="connsiteX752" fmla="*/ 989064 w 1956108"/>
                <a:gd name="connsiteY752" fmla="*/ 5862 h 1864594"/>
                <a:gd name="connsiteX753" fmla="*/ 985060 w 1956108"/>
                <a:gd name="connsiteY753" fmla="*/ 5862 h 1864594"/>
                <a:gd name="connsiteX754" fmla="*/ 959322 w 1956108"/>
                <a:gd name="connsiteY754" fmla="*/ 5862 h 1864594"/>
                <a:gd name="connsiteX755" fmla="*/ 939303 w 1956108"/>
                <a:gd name="connsiteY755" fmla="*/ 5862 h 1864594"/>
                <a:gd name="connsiteX756" fmla="*/ 912993 w 1956108"/>
                <a:gd name="connsiteY756" fmla="*/ 5862 h 1864594"/>
                <a:gd name="connsiteX757" fmla="*/ 881535 w 1956108"/>
                <a:gd name="connsiteY757" fmla="*/ 5862 h 1864594"/>
                <a:gd name="connsiteX758" fmla="*/ 846646 w 1956108"/>
                <a:gd name="connsiteY758" fmla="*/ 5862 h 1864594"/>
                <a:gd name="connsiteX759" fmla="*/ 808896 w 1956108"/>
                <a:gd name="connsiteY759" fmla="*/ 5290 h 1864594"/>
                <a:gd name="connsiteX760" fmla="*/ 770003 w 1956108"/>
                <a:gd name="connsiteY760" fmla="*/ 4718 h 1864594"/>
                <a:gd name="connsiteX761" fmla="*/ 731109 w 1956108"/>
                <a:gd name="connsiteY761" fmla="*/ 4146 h 1864594"/>
                <a:gd name="connsiteX762" fmla="*/ 693932 w 1956108"/>
                <a:gd name="connsiteY762" fmla="*/ 3574 h 1864594"/>
                <a:gd name="connsiteX763" fmla="*/ 659042 w 1956108"/>
                <a:gd name="connsiteY763" fmla="*/ 3002 h 1864594"/>
                <a:gd name="connsiteX764" fmla="*/ 627584 w 1956108"/>
                <a:gd name="connsiteY764" fmla="*/ 2430 h 1864594"/>
                <a:gd name="connsiteX765" fmla="*/ 601274 w 1956108"/>
                <a:gd name="connsiteY765" fmla="*/ 1858 h 1864594"/>
                <a:gd name="connsiteX766" fmla="*/ 580683 w 1956108"/>
                <a:gd name="connsiteY766" fmla="*/ 1287 h 1864594"/>
                <a:gd name="connsiteX767" fmla="*/ 567528 w 1956108"/>
                <a:gd name="connsiteY767" fmla="*/ 1287 h 1864594"/>
                <a:gd name="connsiteX768" fmla="*/ 562953 w 1956108"/>
                <a:gd name="connsiteY768" fmla="*/ 1287 h 1864594"/>
                <a:gd name="connsiteX769" fmla="*/ 557233 w 1956108"/>
                <a:gd name="connsiteY769" fmla="*/ 1287 h 1864594"/>
                <a:gd name="connsiteX770" fmla="*/ 557233 w 1956108"/>
                <a:gd name="connsiteY770" fmla="*/ 4146 h 1864594"/>
                <a:gd name="connsiteX771" fmla="*/ 557233 w 1956108"/>
                <a:gd name="connsiteY771" fmla="*/ 9866 h 1864594"/>
                <a:gd name="connsiteX772" fmla="*/ 556661 w 1956108"/>
                <a:gd name="connsiteY772" fmla="*/ 34460 h 1864594"/>
                <a:gd name="connsiteX773" fmla="*/ 556089 w 1956108"/>
                <a:gd name="connsiteY773" fmla="*/ 58483 h 1864594"/>
                <a:gd name="connsiteX774" fmla="*/ 555517 w 1956108"/>
                <a:gd name="connsiteY774" fmla="*/ 83077 h 1864594"/>
                <a:gd name="connsiteX775" fmla="*/ 554945 w 1956108"/>
                <a:gd name="connsiteY775" fmla="*/ 107671 h 1864594"/>
                <a:gd name="connsiteX776" fmla="*/ 554373 w 1956108"/>
                <a:gd name="connsiteY776" fmla="*/ 131694 h 1864594"/>
                <a:gd name="connsiteX777" fmla="*/ 553801 w 1956108"/>
                <a:gd name="connsiteY777" fmla="*/ 156288 h 1864594"/>
                <a:gd name="connsiteX778" fmla="*/ 553229 w 1956108"/>
                <a:gd name="connsiteY778" fmla="*/ 180882 h 1864594"/>
                <a:gd name="connsiteX779" fmla="*/ 552658 w 1956108"/>
                <a:gd name="connsiteY779" fmla="*/ 204905 h 1864594"/>
                <a:gd name="connsiteX780" fmla="*/ 552085 w 1956108"/>
                <a:gd name="connsiteY780" fmla="*/ 229499 h 1864594"/>
                <a:gd name="connsiteX781" fmla="*/ 551514 w 1956108"/>
                <a:gd name="connsiteY781" fmla="*/ 254094 h 1864594"/>
                <a:gd name="connsiteX782" fmla="*/ 550941 w 1956108"/>
                <a:gd name="connsiteY782" fmla="*/ 278688 h 1864594"/>
                <a:gd name="connsiteX783" fmla="*/ 550370 w 1956108"/>
                <a:gd name="connsiteY783" fmla="*/ 303282 h 1864594"/>
                <a:gd name="connsiteX784" fmla="*/ 549798 w 1956108"/>
                <a:gd name="connsiteY784" fmla="*/ 327305 h 1864594"/>
                <a:gd name="connsiteX785" fmla="*/ 549226 w 1956108"/>
                <a:gd name="connsiteY785" fmla="*/ 351899 h 1864594"/>
                <a:gd name="connsiteX786" fmla="*/ 548082 w 1956108"/>
                <a:gd name="connsiteY786" fmla="*/ 376493 h 1864594"/>
                <a:gd name="connsiteX787" fmla="*/ 547510 w 1956108"/>
                <a:gd name="connsiteY787" fmla="*/ 401087 h 1864594"/>
                <a:gd name="connsiteX788" fmla="*/ 546938 w 1956108"/>
                <a:gd name="connsiteY788" fmla="*/ 425682 h 1864594"/>
                <a:gd name="connsiteX789" fmla="*/ 546366 w 1956108"/>
                <a:gd name="connsiteY789" fmla="*/ 450276 h 1864594"/>
                <a:gd name="connsiteX790" fmla="*/ 545794 w 1956108"/>
                <a:gd name="connsiteY790" fmla="*/ 474871 h 1864594"/>
                <a:gd name="connsiteX791" fmla="*/ 545222 w 1956108"/>
                <a:gd name="connsiteY791" fmla="*/ 499465 h 1864594"/>
                <a:gd name="connsiteX792" fmla="*/ 544650 w 1956108"/>
                <a:gd name="connsiteY792" fmla="*/ 524059 h 1864594"/>
                <a:gd name="connsiteX793" fmla="*/ 544078 w 1956108"/>
                <a:gd name="connsiteY793" fmla="*/ 548654 h 1864594"/>
                <a:gd name="connsiteX794" fmla="*/ 543506 w 1956108"/>
                <a:gd name="connsiteY794" fmla="*/ 573248 h 1864594"/>
                <a:gd name="connsiteX795" fmla="*/ 542934 w 1956108"/>
                <a:gd name="connsiteY795" fmla="*/ 597842 h 1864594"/>
                <a:gd name="connsiteX796" fmla="*/ 542362 w 1956108"/>
                <a:gd name="connsiteY796" fmla="*/ 622437 h 1864594"/>
                <a:gd name="connsiteX797" fmla="*/ 541790 w 1956108"/>
                <a:gd name="connsiteY797" fmla="*/ 647031 h 1864594"/>
                <a:gd name="connsiteX798" fmla="*/ 541218 w 1956108"/>
                <a:gd name="connsiteY798" fmla="*/ 671625 h 1864594"/>
                <a:gd name="connsiteX799" fmla="*/ 540646 w 1956108"/>
                <a:gd name="connsiteY799" fmla="*/ 696220 h 1864594"/>
                <a:gd name="connsiteX800" fmla="*/ 540074 w 1956108"/>
                <a:gd name="connsiteY800" fmla="*/ 720814 h 1864594"/>
                <a:gd name="connsiteX801" fmla="*/ 539502 w 1956108"/>
                <a:gd name="connsiteY801" fmla="*/ 744836 h 1864594"/>
                <a:gd name="connsiteX802" fmla="*/ 538930 w 1956108"/>
                <a:gd name="connsiteY802" fmla="*/ 769431 h 1864594"/>
                <a:gd name="connsiteX803" fmla="*/ 538359 w 1956108"/>
                <a:gd name="connsiteY803" fmla="*/ 794025 h 1864594"/>
                <a:gd name="connsiteX804" fmla="*/ 505185 w 1956108"/>
                <a:gd name="connsiteY804" fmla="*/ 792881 h 1864594"/>
                <a:gd name="connsiteX805" fmla="*/ 472011 w 1956108"/>
                <a:gd name="connsiteY805" fmla="*/ 791737 h 1864594"/>
                <a:gd name="connsiteX806" fmla="*/ 438837 w 1956108"/>
                <a:gd name="connsiteY806" fmla="*/ 790593 h 1864594"/>
                <a:gd name="connsiteX807" fmla="*/ 405663 w 1956108"/>
                <a:gd name="connsiteY807" fmla="*/ 789449 h 1864594"/>
                <a:gd name="connsiteX808" fmla="*/ 372490 w 1956108"/>
                <a:gd name="connsiteY808" fmla="*/ 788305 h 1864594"/>
                <a:gd name="connsiteX809" fmla="*/ 339316 w 1956108"/>
                <a:gd name="connsiteY809" fmla="*/ 787161 h 1864594"/>
                <a:gd name="connsiteX810" fmla="*/ 306142 w 1956108"/>
                <a:gd name="connsiteY810" fmla="*/ 786018 h 1864594"/>
                <a:gd name="connsiteX811" fmla="*/ 272968 w 1956108"/>
                <a:gd name="connsiteY811" fmla="*/ 784302 h 1864594"/>
                <a:gd name="connsiteX812" fmla="*/ 239795 w 1956108"/>
                <a:gd name="connsiteY812" fmla="*/ 783158 h 1864594"/>
                <a:gd name="connsiteX813" fmla="*/ 206621 w 1956108"/>
                <a:gd name="connsiteY813" fmla="*/ 781442 h 1864594"/>
                <a:gd name="connsiteX814" fmla="*/ 173447 w 1956108"/>
                <a:gd name="connsiteY814" fmla="*/ 779726 h 1864594"/>
                <a:gd name="connsiteX815" fmla="*/ 140273 w 1956108"/>
                <a:gd name="connsiteY815" fmla="*/ 778010 h 1864594"/>
                <a:gd name="connsiteX816" fmla="*/ 107099 w 1956108"/>
                <a:gd name="connsiteY816" fmla="*/ 776294 h 1864594"/>
                <a:gd name="connsiteX817" fmla="*/ 73926 w 1956108"/>
                <a:gd name="connsiteY817" fmla="*/ 774579 h 1864594"/>
                <a:gd name="connsiteX818" fmla="*/ 40752 w 1956108"/>
                <a:gd name="connsiteY818" fmla="*/ 772862 h 1864594"/>
                <a:gd name="connsiteX819" fmla="*/ 7578 w 1956108"/>
                <a:gd name="connsiteY819" fmla="*/ 771147 h 1864594"/>
                <a:gd name="connsiteX820" fmla="*/ 3574 w 1956108"/>
                <a:gd name="connsiteY820" fmla="*/ 771147 h 1864594"/>
                <a:gd name="connsiteX821" fmla="*/ 1287 w 1956108"/>
                <a:gd name="connsiteY821" fmla="*/ 771147 h 1864594"/>
                <a:gd name="connsiteX822" fmla="*/ 1287 w 1956108"/>
                <a:gd name="connsiteY822" fmla="*/ 774006 h 1864594"/>
                <a:gd name="connsiteX823" fmla="*/ 4146 w 1956108"/>
                <a:gd name="connsiteY823" fmla="*/ 780298 h 1864594"/>
                <a:gd name="connsiteX824" fmla="*/ 4718 w 1956108"/>
                <a:gd name="connsiteY824" fmla="*/ 784302 h 1864594"/>
                <a:gd name="connsiteX825" fmla="*/ 4718 w 1956108"/>
                <a:gd name="connsiteY825" fmla="*/ 788305 h 1864594"/>
                <a:gd name="connsiteX826" fmla="*/ 5290 w 1956108"/>
                <a:gd name="connsiteY826" fmla="*/ 791165 h 1864594"/>
                <a:gd name="connsiteX827" fmla="*/ 8722 w 1956108"/>
                <a:gd name="connsiteY827" fmla="*/ 796885 h 1864594"/>
                <a:gd name="connsiteX828" fmla="*/ 7578 w 1956108"/>
                <a:gd name="connsiteY828" fmla="*/ 798029 h 1864594"/>
                <a:gd name="connsiteX829" fmla="*/ 8722 w 1956108"/>
                <a:gd name="connsiteY829" fmla="*/ 800317 h 1864594"/>
                <a:gd name="connsiteX830" fmla="*/ 9866 w 1956108"/>
                <a:gd name="connsiteY830" fmla="*/ 802033 h 1864594"/>
                <a:gd name="connsiteX831" fmla="*/ 11582 w 1956108"/>
                <a:gd name="connsiteY831" fmla="*/ 803177 h 1864594"/>
                <a:gd name="connsiteX832" fmla="*/ 13298 w 1956108"/>
                <a:gd name="connsiteY832" fmla="*/ 803748 h 1864594"/>
                <a:gd name="connsiteX833" fmla="*/ 15014 w 1956108"/>
                <a:gd name="connsiteY833" fmla="*/ 804892 h 1864594"/>
                <a:gd name="connsiteX834" fmla="*/ 23593 w 1956108"/>
                <a:gd name="connsiteY834" fmla="*/ 814616 h 1864594"/>
                <a:gd name="connsiteX835" fmla="*/ 26453 w 1956108"/>
                <a:gd name="connsiteY835" fmla="*/ 815759 h 1864594"/>
                <a:gd name="connsiteX836" fmla="*/ 33316 w 1956108"/>
                <a:gd name="connsiteY836" fmla="*/ 815759 h 1864594"/>
                <a:gd name="connsiteX837" fmla="*/ 38464 w 1956108"/>
                <a:gd name="connsiteY837" fmla="*/ 818619 h 1864594"/>
                <a:gd name="connsiteX838" fmla="*/ 43040 w 1956108"/>
                <a:gd name="connsiteY838" fmla="*/ 823767 h 1864594"/>
                <a:gd name="connsiteX839" fmla="*/ 46472 w 1956108"/>
                <a:gd name="connsiteY839" fmla="*/ 830058 h 1864594"/>
                <a:gd name="connsiteX840" fmla="*/ 49331 w 1956108"/>
                <a:gd name="connsiteY840" fmla="*/ 836350 h 1864594"/>
                <a:gd name="connsiteX841" fmla="*/ 52191 w 1956108"/>
                <a:gd name="connsiteY841" fmla="*/ 848361 h 1864594"/>
                <a:gd name="connsiteX842" fmla="*/ 53907 w 1956108"/>
                <a:gd name="connsiteY842" fmla="*/ 851793 h 1864594"/>
                <a:gd name="connsiteX843" fmla="*/ 59627 w 1956108"/>
                <a:gd name="connsiteY843" fmla="*/ 859801 h 1864594"/>
                <a:gd name="connsiteX844" fmla="*/ 60771 w 1956108"/>
                <a:gd name="connsiteY844" fmla="*/ 862660 h 1864594"/>
                <a:gd name="connsiteX845" fmla="*/ 61343 w 1956108"/>
                <a:gd name="connsiteY845" fmla="*/ 864376 h 1864594"/>
                <a:gd name="connsiteX846" fmla="*/ 61343 w 1956108"/>
                <a:gd name="connsiteY846" fmla="*/ 865520 h 1864594"/>
                <a:gd name="connsiteX847" fmla="*/ 61343 w 1956108"/>
                <a:gd name="connsiteY847" fmla="*/ 866092 h 1864594"/>
                <a:gd name="connsiteX848" fmla="*/ 62487 w 1956108"/>
                <a:gd name="connsiteY848" fmla="*/ 867236 h 1864594"/>
                <a:gd name="connsiteX849" fmla="*/ 67634 w 1956108"/>
                <a:gd name="connsiteY849" fmla="*/ 870668 h 1864594"/>
                <a:gd name="connsiteX850" fmla="*/ 68778 w 1956108"/>
                <a:gd name="connsiteY850" fmla="*/ 872956 h 1864594"/>
                <a:gd name="connsiteX851" fmla="*/ 72210 w 1956108"/>
                <a:gd name="connsiteY851" fmla="*/ 874672 h 1864594"/>
                <a:gd name="connsiteX852" fmla="*/ 78501 w 1956108"/>
                <a:gd name="connsiteY852" fmla="*/ 876959 h 1864594"/>
                <a:gd name="connsiteX853" fmla="*/ 83649 w 1956108"/>
                <a:gd name="connsiteY853" fmla="*/ 880391 h 1864594"/>
                <a:gd name="connsiteX854" fmla="*/ 86509 w 1956108"/>
                <a:gd name="connsiteY854" fmla="*/ 881535 h 1864594"/>
                <a:gd name="connsiteX855" fmla="*/ 90513 w 1956108"/>
                <a:gd name="connsiteY855" fmla="*/ 882107 h 1864594"/>
                <a:gd name="connsiteX856" fmla="*/ 92800 w 1956108"/>
                <a:gd name="connsiteY856" fmla="*/ 883251 h 1864594"/>
                <a:gd name="connsiteX857" fmla="*/ 99092 w 1956108"/>
                <a:gd name="connsiteY857" fmla="*/ 887827 h 1864594"/>
                <a:gd name="connsiteX858" fmla="*/ 100808 w 1956108"/>
                <a:gd name="connsiteY858" fmla="*/ 889543 h 1864594"/>
                <a:gd name="connsiteX859" fmla="*/ 101952 w 1956108"/>
                <a:gd name="connsiteY859" fmla="*/ 891258 h 1864594"/>
                <a:gd name="connsiteX860" fmla="*/ 103096 w 1956108"/>
                <a:gd name="connsiteY860" fmla="*/ 894118 h 1864594"/>
                <a:gd name="connsiteX861" fmla="*/ 103668 w 1956108"/>
                <a:gd name="connsiteY861" fmla="*/ 895834 h 1864594"/>
                <a:gd name="connsiteX862" fmla="*/ 106527 w 1956108"/>
                <a:gd name="connsiteY862" fmla="*/ 897550 h 1864594"/>
                <a:gd name="connsiteX863" fmla="*/ 108243 w 1956108"/>
                <a:gd name="connsiteY863" fmla="*/ 898694 h 1864594"/>
                <a:gd name="connsiteX864" fmla="*/ 108243 w 1956108"/>
                <a:gd name="connsiteY864" fmla="*/ 899266 h 1864594"/>
                <a:gd name="connsiteX865" fmla="*/ 110531 w 1956108"/>
                <a:gd name="connsiteY865" fmla="*/ 900410 h 1864594"/>
                <a:gd name="connsiteX866" fmla="*/ 113391 w 1956108"/>
                <a:gd name="connsiteY866" fmla="*/ 902698 h 1864594"/>
                <a:gd name="connsiteX867" fmla="*/ 124258 w 1956108"/>
                <a:gd name="connsiteY867" fmla="*/ 916997 h 1864594"/>
                <a:gd name="connsiteX868" fmla="*/ 125402 w 1956108"/>
                <a:gd name="connsiteY868" fmla="*/ 920429 h 1864594"/>
                <a:gd name="connsiteX869" fmla="*/ 126546 w 1956108"/>
                <a:gd name="connsiteY869" fmla="*/ 922716 h 1864594"/>
                <a:gd name="connsiteX870" fmla="*/ 137413 w 1956108"/>
                <a:gd name="connsiteY870" fmla="*/ 930724 h 1864594"/>
                <a:gd name="connsiteX871" fmla="*/ 139701 w 1956108"/>
                <a:gd name="connsiteY871" fmla="*/ 931868 h 1864594"/>
                <a:gd name="connsiteX872" fmla="*/ 140845 w 1956108"/>
                <a:gd name="connsiteY872" fmla="*/ 932440 h 1864594"/>
                <a:gd name="connsiteX873" fmla="*/ 144277 w 1956108"/>
                <a:gd name="connsiteY873" fmla="*/ 937015 h 1864594"/>
                <a:gd name="connsiteX874" fmla="*/ 147137 w 1956108"/>
                <a:gd name="connsiteY874" fmla="*/ 939303 h 1864594"/>
                <a:gd name="connsiteX875" fmla="*/ 149425 w 1956108"/>
                <a:gd name="connsiteY875" fmla="*/ 941019 h 1864594"/>
                <a:gd name="connsiteX876" fmla="*/ 151712 w 1956108"/>
                <a:gd name="connsiteY876" fmla="*/ 942735 h 1864594"/>
                <a:gd name="connsiteX877" fmla="*/ 153428 w 1956108"/>
                <a:gd name="connsiteY877" fmla="*/ 946167 h 1864594"/>
                <a:gd name="connsiteX878" fmla="*/ 155144 w 1956108"/>
                <a:gd name="connsiteY878" fmla="*/ 952458 h 1864594"/>
                <a:gd name="connsiteX879" fmla="*/ 156288 w 1956108"/>
                <a:gd name="connsiteY879" fmla="*/ 955318 h 1864594"/>
                <a:gd name="connsiteX880" fmla="*/ 160292 w 1956108"/>
                <a:gd name="connsiteY880" fmla="*/ 957606 h 1864594"/>
                <a:gd name="connsiteX881" fmla="*/ 164868 w 1956108"/>
                <a:gd name="connsiteY881" fmla="*/ 963898 h 1864594"/>
                <a:gd name="connsiteX882" fmla="*/ 176879 w 1956108"/>
                <a:gd name="connsiteY882" fmla="*/ 974193 h 1864594"/>
                <a:gd name="connsiteX883" fmla="*/ 182598 w 1956108"/>
                <a:gd name="connsiteY883" fmla="*/ 982200 h 1864594"/>
                <a:gd name="connsiteX884" fmla="*/ 184314 w 1956108"/>
                <a:gd name="connsiteY884" fmla="*/ 983916 h 1864594"/>
                <a:gd name="connsiteX885" fmla="*/ 188890 w 1956108"/>
                <a:gd name="connsiteY885" fmla="*/ 985060 h 1864594"/>
                <a:gd name="connsiteX886" fmla="*/ 197469 w 1956108"/>
                <a:gd name="connsiteY886" fmla="*/ 989636 h 1864594"/>
                <a:gd name="connsiteX887" fmla="*/ 198613 w 1956108"/>
                <a:gd name="connsiteY887" fmla="*/ 990780 h 1864594"/>
                <a:gd name="connsiteX888" fmla="*/ 199185 w 1956108"/>
                <a:gd name="connsiteY888" fmla="*/ 991924 h 1864594"/>
                <a:gd name="connsiteX889" fmla="*/ 199757 w 1956108"/>
                <a:gd name="connsiteY889" fmla="*/ 993067 h 1864594"/>
                <a:gd name="connsiteX890" fmla="*/ 201473 w 1956108"/>
                <a:gd name="connsiteY890" fmla="*/ 993640 h 1864594"/>
                <a:gd name="connsiteX891" fmla="*/ 202045 w 1956108"/>
                <a:gd name="connsiteY891" fmla="*/ 993640 h 1864594"/>
                <a:gd name="connsiteX892" fmla="*/ 202617 w 1956108"/>
                <a:gd name="connsiteY892" fmla="*/ 993067 h 1864594"/>
                <a:gd name="connsiteX893" fmla="*/ 203761 w 1956108"/>
                <a:gd name="connsiteY893" fmla="*/ 991924 h 1864594"/>
                <a:gd name="connsiteX894" fmla="*/ 204333 w 1956108"/>
                <a:gd name="connsiteY894" fmla="*/ 991924 h 1864594"/>
                <a:gd name="connsiteX895" fmla="*/ 206049 w 1956108"/>
                <a:gd name="connsiteY895" fmla="*/ 992496 h 1864594"/>
                <a:gd name="connsiteX896" fmla="*/ 207193 w 1956108"/>
                <a:gd name="connsiteY896" fmla="*/ 992496 h 1864594"/>
                <a:gd name="connsiteX897" fmla="*/ 208337 w 1956108"/>
                <a:gd name="connsiteY897" fmla="*/ 993067 h 1864594"/>
                <a:gd name="connsiteX898" fmla="*/ 209481 w 1956108"/>
                <a:gd name="connsiteY898" fmla="*/ 995927 h 1864594"/>
                <a:gd name="connsiteX899" fmla="*/ 210625 w 1956108"/>
                <a:gd name="connsiteY899" fmla="*/ 996499 h 1864594"/>
                <a:gd name="connsiteX900" fmla="*/ 212340 w 1956108"/>
                <a:gd name="connsiteY900" fmla="*/ 996499 h 1864594"/>
                <a:gd name="connsiteX901" fmla="*/ 213484 w 1956108"/>
                <a:gd name="connsiteY901" fmla="*/ 997071 h 1864594"/>
                <a:gd name="connsiteX902" fmla="*/ 214056 w 1956108"/>
                <a:gd name="connsiteY902" fmla="*/ 998215 h 1864594"/>
                <a:gd name="connsiteX903" fmla="*/ 214056 w 1956108"/>
                <a:gd name="connsiteY903" fmla="*/ 999931 h 1864594"/>
                <a:gd name="connsiteX904" fmla="*/ 214628 w 1956108"/>
                <a:gd name="connsiteY904" fmla="*/ 999931 h 1864594"/>
                <a:gd name="connsiteX905" fmla="*/ 215200 w 1956108"/>
                <a:gd name="connsiteY905" fmla="*/ 1000503 h 1864594"/>
                <a:gd name="connsiteX906" fmla="*/ 216916 w 1956108"/>
                <a:gd name="connsiteY906" fmla="*/ 1002791 h 1864594"/>
                <a:gd name="connsiteX907" fmla="*/ 218060 w 1956108"/>
                <a:gd name="connsiteY907" fmla="*/ 1001647 h 1864594"/>
                <a:gd name="connsiteX908" fmla="*/ 218060 w 1956108"/>
                <a:gd name="connsiteY908" fmla="*/ 1001647 h 1864594"/>
                <a:gd name="connsiteX909" fmla="*/ 224924 w 1956108"/>
                <a:gd name="connsiteY909" fmla="*/ 1010226 h 1864594"/>
                <a:gd name="connsiteX910" fmla="*/ 227783 w 1956108"/>
                <a:gd name="connsiteY910" fmla="*/ 1011370 h 1864594"/>
                <a:gd name="connsiteX911" fmla="*/ 230643 w 1956108"/>
                <a:gd name="connsiteY911" fmla="*/ 1011942 h 1864594"/>
                <a:gd name="connsiteX912" fmla="*/ 233503 w 1956108"/>
                <a:gd name="connsiteY912" fmla="*/ 1013658 h 1864594"/>
                <a:gd name="connsiteX913" fmla="*/ 236363 w 1956108"/>
                <a:gd name="connsiteY913" fmla="*/ 1015946 h 1864594"/>
                <a:gd name="connsiteX914" fmla="*/ 238079 w 1956108"/>
                <a:gd name="connsiteY914" fmla="*/ 1018806 h 1864594"/>
                <a:gd name="connsiteX915" fmla="*/ 238651 w 1956108"/>
                <a:gd name="connsiteY915" fmla="*/ 1020522 h 1864594"/>
                <a:gd name="connsiteX916" fmla="*/ 238651 w 1956108"/>
                <a:gd name="connsiteY916" fmla="*/ 1022810 h 1864594"/>
                <a:gd name="connsiteX917" fmla="*/ 238651 w 1956108"/>
                <a:gd name="connsiteY917" fmla="*/ 1024525 h 1864594"/>
                <a:gd name="connsiteX918" fmla="*/ 239795 w 1956108"/>
                <a:gd name="connsiteY918" fmla="*/ 1026242 h 1864594"/>
                <a:gd name="connsiteX919" fmla="*/ 241510 w 1956108"/>
                <a:gd name="connsiteY919" fmla="*/ 1026813 h 1864594"/>
                <a:gd name="connsiteX920" fmla="*/ 246086 w 1956108"/>
                <a:gd name="connsiteY920" fmla="*/ 1027957 h 1864594"/>
                <a:gd name="connsiteX921" fmla="*/ 247230 w 1956108"/>
                <a:gd name="connsiteY921" fmla="*/ 1028529 h 1864594"/>
                <a:gd name="connsiteX922" fmla="*/ 247802 w 1956108"/>
                <a:gd name="connsiteY922" fmla="*/ 1030245 h 1864594"/>
                <a:gd name="connsiteX923" fmla="*/ 251806 w 1956108"/>
                <a:gd name="connsiteY923" fmla="*/ 1035965 h 1864594"/>
                <a:gd name="connsiteX924" fmla="*/ 253522 w 1956108"/>
                <a:gd name="connsiteY924" fmla="*/ 1038824 h 1864594"/>
                <a:gd name="connsiteX925" fmla="*/ 253522 w 1956108"/>
                <a:gd name="connsiteY925" fmla="*/ 1040541 h 1864594"/>
                <a:gd name="connsiteX926" fmla="*/ 253522 w 1956108"/>
                <a:gd name="connsiteY926" fmla="*/ 1044544 h 1864594"/>
                <a:gd name="connsiteX927" fmla="*/ 253522 w 1956108"/>
                <a:gd name="connsiteY927" fmla="*/ 1046260 h 1864594"/>
                <a:gd name="connsiteX928" fmla="*/ 255809 w 1956108"/>
                <a:gd name="connsiteY928" fmla="*/ 1047976 h 1864594"/>
                <a:gd name="connsiteX929" fmla="*/ 256381 w 1956108"/>
                <a:gd name="connsiteY929" fmla="*/ 1049120 h 1864594"/>
                <a:gd name="connsiteX930" fmla="*/ 256381 w 1956108"/>
                <a:gd name="connsiteY930" fmla="*/ 1050264 h 1864594"/>
                <a:gd name="connsiteX931" fmla="*/ 255237 w 1956108"/>
                <a:gd name="connsiteY931" fmla="*/ 1051980 h 1864594"/>
                <a:gd name="connsiteX932" fmla="*/ 255237 w 1956108"/>
                <a:gd name="connsiteY932" fmla="*/ 1053123 h 1864594"/>
                <a:gd name="connsiteX933" fmla="*/ 255237 w 1956108"/>
                <a:gd name="connsiteY933" fmla="*/ 1054840 h 1864594"/>
                <a:gd name="connsiteX934" fmla="*/ 256381 w 1956108"/>
                <a:gd name="connsiteY934" fmla="*/ 1057127 h 1864594"/>
                <a:gd name="connsiteX935" fmla="*/ 256381 w 1956108"/>
                <a:gd name="connsiteY935" fmla="*/ 1058843 h 1864594"/>
                <a:gd name="connsiteX936" fmla="*/ 255809 w 1956108"/>
                <a:gd name="connsiteY936" fmla="*/ 1061131 h 1864594"/>
                <a:gd name="connsiteX937" fmla="*/ 255809 w 1956108"/>
                <a:gd name="connsiteY937" fmla="*/ 1062275 h 1864594"/>
                <a:gd name="connsiteX938" fmla="*/ 255809 w 1956108"/>
                <a:gd name="connsiteY938" fmla="*/ 1063419 h 1864594"/>
                <a:gd name="connsiteX939" fmla="*/ 256953 w 1956108"/>
                <a:gd name="connsiteY939" fmla="*/ 1065707 h 1864594"/>
                <a:gd name="connsiteX940" fmla="*/ 258097 w 1956108"/>
                <a:gd name="connsiteY940" fmla="*/ 1066851 h 1864594"/>
                <a:gd name="connsiteX941" fmla="*/ 259813 w 1956108"/>
                <a:gd name="connsiteY941" fmla="*/ 1067995 h 1864594"/>
                <a:gd name="connsiteX942" fmla="*/ 260957 w 1956108"/>
                <a:gd name="connsiteY942" fmla="*/ 1069139 h 1864594"/>
                <a:gd name="connsiteX943" fmla="*/ 260957 w 1956108"/>
                <a:gd name="connsiteY943" fmla="*/ 1070854 h 1864594"/>
                <a:gd name="connsiteX944" fmla="*/ 260957 w 1956108"/>
                <a:gd name="connsiteY944" fmla="*/ 1073142 h 1864594"/>
                <a:gd name="connsiteX945" fmla="*/ 260957 w 1956108"/>
                <a:gd name="connsiteY945" fmla="*/ 1074858 h 1864594"/>
                <a:gd name="connsiteX946" fmla="*/ 261529 w 1956108"/>
                <a:gd name="connsiteY946" fmla="*/ 1075430 h 1864594"/>
                <a:gd name="connsiteX947" fmla="*/ 264389 w 1956108"/>
                <a:gd name="connsiteY947" fmla="*/ 1077146 h 1864594"/>
                <a:gd name="connsiteX948" fmla="*/ 266105 w 1956108"/>
                <a:gd name="connsiteY948" fmla="*/ 1081150 h 1864594"/>
                <a:gd name="connsiteX949" fmla="*/ 267821 w 1956108"/>
                <a:gd name="connsiteY949" fmla="*/ 1086298 h 1864594"/>
                <a:gd name="connsiteX950" fmla="*/ 269536 w 1956108"/>
                <a:gd name="connsiteY950" fmla="*/ 1089729 h 1864594"/>
                <a:gd name="connsiteX951" fmla="*/ 270680 w 1956108"/>
                <a:gd name="connsiteY951" fmla="*/ 1090873 h 1864594"/>
                <a:gd name="connsiteX952" fmla="*/ 273540 w 1956108"/>
                <a:gd name="connsiteY952" fmla="*/ 1092589 h 1864594"/>
                <a:gd name="connsiteX953" fmla="*/ 274684 w 1956108"/>
                <a:gd name="connsiteY953" fmla="*/ 1093733 h 1864594"/>
                <a:gd name="connsiteX954" fmla="*/ 277544 w 1956108"/>
                <a:gd name="connsiteY954" fmla="*/ 1100024 h 1864594"/>
                <a:gd name="connsiteX955" fmla="*/ 279832 w 1956108"/>
                <a:gd name="connsiteY955" fmla="*/ 1102884 h 1864594"/>
                <a:gd name="connsiteX956" fmla="*/ 279832 w 1956108"/>
                <a:gd name="connsiteY956" fmla="*/ 1106888 h 1864594"/>
                <a:gd name="connsiteX957" fmla="*/ 279260 w 1956108"/>
                <a:gd name="connsiteY957" fmla="*/ 1113179 h 1864594"/>
                <a:gd name="connsiteX958" fmla="*/ 278688 w 1956108"/>
                <a:gd name="connsiteY958" fmla="*/ 1117183 h 1864594"/>
                <a:gd name="connsiteX959" fmla="*/ 276400 w 1956108"/>
                <a:gd name="connsiteY959" fmla="*/ 1123475 h 1864594"/>
                <a:gd name="connsiteX960" fmla="*/ 275828 w 1956108"/>
                <a:gd name="connsiteY960" fmla="*/ 1126907 h 1864594"/>
                <a:gd name="connsiteX961" fmla="*/ 275828 w 1956108"/>
                <a:gd name="connsiteY961" fmla="*/ 1130910 h 1864594"/>
                <a:gd name="connsiteX962" fmla="*/ 278116 w 1956108"/>
                <a:gd name="connsiteY962" fmla="*/ 1140634 h 1864594"/>
                <a:gd name="connsiteX963" fmla="*/ 278116 w 1956108"/>
                <a:gd name="connsiteY963" fmla="*/ 1142350 h 1864594"/>
                <a:gd name="connsiteX964" fmla="*/ 277544 w 1956108"/>
                <a:gd name="connsiteY964" fmla="*/ 1145209 h 1864594"/>
                <a:gd name="connsiteX965" fmla="*/ 277544 w 1956108"/>
                <a:gd name="connsiteY965" fmla="*/ 1146925 h 1864594"/>
                <a:gd name="connsiteX966" fmla="*/ 278116 w 1956108"/>
                <a:gd name="connsiteY966" fmla="*/ 1148069 h 1864594"/>
                <a:gd name="connsiteX967" fmla="*/ 279832 w 1956108"/>
                <a:gd name="connsiteY967" fmla="*/ 1150357 h 1864594"/>
                <a:gd name="connsiteX968" fmla="*/ 280404 w 1956108"/>
                <a:gd name="connsiteY968" fmla="*/ 1151501 h 1864594"/>
                <a:gd name="connsiteX969" fmla="*/ 280976 w 1956108"/>
                <a:gd name="connsiteY969" fmla="*/ 1153217 h 1864594"/>
                <a:gd name="connsiteX970" fmla="*/ 283836 w 1956108"/>
                <a:gd name="connsiteY970" fmla="*/ 1156649 h 1864594"/>
                <a:gd name="connsiteX971" fmla="*/ 285552 w 1956108"/>
                <a:gd name="connsiteY971" fmla="*/ 1164656 h 1864594"/>
                <a:gd name="connsiteX972" fmla="*/ 286123 w 1956108"/>
                <a:gd name="connsiteY972" fmla="*/ 1166372 h 1864594"/>
                <a:gd name="connsiteX973" fmla="*/ 288983 w 1956108"/>
                <a:gd name="connsiteY973" fmla="*/ 1169804 h 1864594"/>
                <a:gd name="connsiteX974" fmla="*/ 291843 w 1956108"/>
                <a:gd name="connsiteY974" fmla="*/ 1172092 h 1864594"/>
                <a:gd name="connsiteX975" fmla="*/ 293559 w 1956108"/>
                <a:gd name="connsiteY975" fmla="*/ 1174952 h 1864594"/>
                <a:gd name="connsiteX976" fmla="*/ 294703 w 1956108"/>
                <a:gd name="connsiteY976" fmla="*/ 1182387 h 1864594"/>
                <a:gd name="connsiteX977" fmla="*/ 296991 w 1956108"/>
                <a:gd name="connsiteY977" fmla="*/ 1187534 h 1864594"/>
                <a:gd name="connsiteX978" fmla="*/ 298135 w 1956108"/>
                <a:gd name="connsiteY978" fmla="*/ 1190394 h 1864594"/>
                <a:gd name="connsiteX979" fmla="*/ 298135 w 1956108"/>
                <a:gd name="connsiteY979" fmla="*/ 1192682 h 1864594"/>
                <a:gd name="connsiteX980" fmla="*/ 298135 w 1956108"/>
                <a:gd name="connsiteY980" fmla="*/ 1194398 h 1864594"/>
                <a:gd name="connsiteX981" fmla="*/ 298707 w 1956108"/>
                <a:gd name="connsiteY981" fmla="*/ 1196114 h 1864594"/>
                <a:gd name="connsiteX982" fmla="*/ 300994 w 1956108"/>
                <a:gd name="connsiteY982" fmla="*/ 1198402 h 1864594"/>
                <a:gd name="connsiteX983" fmla="*/ 307858 w 1956108"/>
                <a:gd name="connsiteY983" fmla="*/ 1203550 h 1864594"/>
                <a:gd name="connsiteX984" fmla="*/ 310146 w 1956108"/>
                <a:gd name="connsiteY984" fmla="*/ 1205837 h 1864594"/>
                <a:gd name="connsiteX985" fmla="*/ 310718 w 1956108"/>
                <a:gd name="connsiteY985" fmla="*/ 1206981 h 1864594"/>
                <a:gd name="connsiteX986" fmla="*/ 311290 w 1956108"/>
                <a:gd name="connsiteY986" fmla="*/ 1208697 h 1864594"/>
                <a:gd name="connsiteX987" fmla="*/ 311862 w 1956108"/>
                <a:gd name="connsiteY987" fmla="*/ 1210413 h 1864594"/>
                <a:gd name="connsiteX988" fmla="*/ 313006 w 1956108"/>
                <a:gd name="connsiteY988" fmla="*/ 1210985 h 1864594"/>
                <a:gd name="connsiteX989" fmla="*/ 314150 w 1956108"/>
                <a:gd name="connsiteY989" fmla="*/ 1211557 h 1864594"/>
                <a:gd name="connsiteX990" fmla="*/ 326161 w 1956108"/>
                <a:gd name="connsiteY990" fmla="*/ 1220136 h 1864594"/>
                <a:gd name="connsiteX991" fmla="*/ 327877 w 1956108"/>
                <a:gd name="connsiteY991" fmla="*/ 1222424 h 1864594"/>
                <a:gd name="connsiteX992" fmla="*/ 330736 w 1956108"/>
                <a:gd name="connsiteY992" fmla="*/ 1221280 h 1864594"/>
                <a:gd name="connsiteX993" fmla="*/ 335312 w 1956108"/>
                <a:gd name="connsiteY993" fmla="*/ 1221280 h 1864594"/>
                <a:gd name="connsiteX994" fmla="*/ 339316 w 1956108"/>
                <a:gd name="connsiteY994" fmla="*/ 1222424 h 1864594"/>
                <a:gd name="connsiteX995" fmla="*/ 341604 w 1956108"/>
                <a:gd name="connsiteY995" fmla="*/ 1225856 h 1864594"/>
                <a:gd name="connsiteX996" fmla="*/ 345035 w 1956108"/>
                <a:gd name="connsiteY996" fmla="*/ 1228716 h 1864594"/>
                <a:gd name="connsiteX997" fmla="*/ 346179 w 1956108"/>
                <a:gd name="connsiteY997" fmla="*/ 1229288 h 1864594"/>
                <a:gd name="connsiteX998" fmla="*/ 347323 w 1956108"/>
                <a:gd name="connsiteY998" fmla="*/ 1230432 h 1864594"/>
                <a:gd name="connsiteX999" fmla="*/ 349611 w 1956108"/>
                <a:gd name="connsiteY999" fmla="*/ 1236723 h 1864594"/>
                <a:gd name="connsiteX1000" fmla="*/ 354187 w 1956108"/>
                <a:gd name="connsiteY1000" fmla="*/ 1242443 h 1864594"/>
                <a:gd name="connsiteX1001" fmla="*/ 357047 w 1956108"/>
                <a:gd name="connsiteY1001" fmla="*/ 1245303 h 1864594"/>
                <a:gd name="connsiteX1002" fmla="*/ 362194 w 1956108"/>
                <a:gd name="connsiteY1002" fmla="*/ 1248163 h 1864594"/>
                <a:gd name="connsiteX1003" fmla="*/ 369058 w 1956108"/>
                <a:gd name="connsiteY1003" fmla="*/ 1256742 h 1864594"/>
                <a:gd name="connsiteX1004" fmla="*/ 374777 w 1956108"/>
                <a:gd name="connsiteY1004" fmla="*/ 1260174 h 1864594"/>
                <a:gd name="connsiteX1005" fmla="*/ 388505 w 1956108"/>
                <a:gd name="connsiteY1005" fmla="*/ 1265321 h 1864594"/>
                <a:gd name="connsiteX1006" fmla="*/ 398228 w 1956108"/>
                <a:gd name="connsiteY1006" fmla="*/ 1267609 h 1864594"/>
                <a:gd name="connsiteX1007" fmla="*/ 409095 w 1956108"/>
                <a:gd name="connsiteY1007" fmla="*/ 1268753 h 1864594"/>
                <a:gd name="connsiteX1008" fmla="*/ 410811 w 1956108"/>
                <a:gd name="connsiteY1008" fmla="*/ 1269325 h 1864594"/>
                <a:gd name="connsiteX1009" fmla="*/ 411955 w 1956108"/>
                <a:gd name="connsiteY1009" fmla="*/ 1270469 h 1864594"/>
                <a:gd name="connsiteX1010" fmla="*/ 412527 w 1956108"/>
                <a:gd name="connsiteY1010" fmla="*/ 1272185 h 1864594"/>
                <a:gd name="connsiteX1011" fmla="*/ 411383 w 1956108"/>
                <a:gd name="connsiteY1011" fmla="*/ 1276188 h 1864594"/>
                <a:gd name="connsiteX1012" fmla="*/ 412527 w 1956108"/>
                <a:gd name="connsiteY1012" fmla="*/ 1277332 h 1864594"/>
                <a:gd name="connsiteX1013" fmla="*/ 414243 w 1956108"/>
                <a:gd name="connsiteY1013" fmla="*/ 1277905 h 1864594"/>
                <a:gd name="connsiteX1014" fmla="*/ 415387 w 1956108"/>
                <a:gd name="connsiteY1014" fmla="*/ 1278476 h 1864594"/>
                <a:gd name="connsiteX1015" fmla="*/ 422250 w 1956108"/>
                <a:gd name="connsiteY1015" fmla="*/ 1284768 h 1864594"/>
                <a:gd name="connsiteX1016" fmla="*/ 426826 w 1956108"/>
                <a:gd name="connsiteY1016" fmla="*/ 1287628 h 1864594"/>
                <a:gd name="connsiteX1017" fmla="*/ 439981 w 1956108"/>
                <a:gd name="connsiteY1017" fmla="*/ 1291631 h 1864594"/>
                <a:gd name="connsiteX1018" fmla="*/ 443985 w 1956108"/>
                <a:gd name="connsiteY1018" fmla="*/ 1291631 h 1864594"/>
                <a:gd name="connsiteX1019" fmla="*/ 445129 w 1956108"/>
                <a:gd name="connsiteY1019" fmla="*/ 1291631 h 1864594"/>
                <a:gd name="connsiteX1020" fmla="*/ 446273 w 1956108"/>
                <a:gd name="connsiteY1020" fmla="*/ 1292775 h 1864594"/>
                <a:gd name="connsiteX1021" fmla="*/ 446845 w 1956108"/>
                <a:gd name="connsiteY1021" fmla="*/ 1293919 h 1864594"/>
                <a:gd name="connsiteX1022" fmla="*/ 446845 w 1956108"/>
                <a:gd name="connsiteY1022" fmla="*/ 1295063 h 1864594"/>
                <a:gd name="connsiteX1023" fmla="*/ 447988 w 1956108"/>
                <a:gd name="connsiteY1023" fmla="*/ 1296779 h 1864594"/>
                <a:gd name="connsiteX1024" fmla="*/ 455424 w 1956108"/>
                <a:gd name="connsiteY1024" fmla="*/ 1304786 h 1864594"/>
                <a:gd name="connsiteX1025" fmla="*/ 461716 w 1956108"/>
                <a:gd name="connsiteY1025" fmla="*/ 1308790 h 1864594"/>
                <a:gd name="connsiteX1026" fmla="*/ 463431 w 1956108"/>
                <a:gd name="connsiteY1026" fmla="*/ 1309362 h 1864594"/>
                <a:gd name="connsiteX1027" fmla="*/ 464575 w 1956108"/>
                <a:gd name="connsiteY1027" fmla="*/ 1310506 h 1864594"/>
                <a:gd name="connsiteX1028" fmla="*/ 468579 w 1956108"/>
                <a:gd name="connsiteY1028" fmla="*/ 1314510 h 1864594"/>
                <a:gd name="connsiteX1029" fmla="*/ 470867 w 1956108"/>
                <a:gd name="connsiteY1029" fmla="*/ 1315654 h 1864594"/>
                <a:gd name="connsiteX1030" fmla="*/ 472583 w 1956108"/>
                <a:gd name="connsiteY1030" fmla="*/ 1314510 h 1864594"/>
                <a:gd name="connsiteX1031" fmla="*/ 473727 w 1956108"/>
                <a:gd name="connsiteY1031" fmla="*/ 1312794 h 1864594"/>
                <a:gd name="connsiteX1032" fmla="*/ 475443 w 1956108"/>
                <a:gd name="connsiteY1032" fmla="*/ 1312794 h 1864594"/>
                <a:gd name="connsiteX1033" fmla="*/ 477159 w 1956108"/>
                <a:gd name="connsiteY1033" fmla="*/ 1315654 h 1864594"/>
                <a:gd name="connsiteX1034" fmla="*/ 478303 w 1956108"/>
                <a:gd name="connsiteY1034" fmla="*/ 1315082 h 1864594"/>
                <a:gd name="connsiteX1035" fmla="*/ 480590 w 1956108"/>
                <a:gd name="connsiteY1035" fmla="*/ 1314510 h 1864594"/>
                <a:gd name="connsiteX1036" fmla="*/ 479446 w 1956108"/>
                <a:gd name="connsiteY1036" fmla="*/ 1317942 h 1864594"/>
                <a:gd name="connsiteX1037" fmla="*/ 481734 w 1956108"/>
                <a:gd name="connsiteY1037" fmla="*/ 1319086 h 1864594"/>
                <a:gd name="connsiteX1038" fmla="*/ 490885 w 1956108"/>
                <a:gd name="connsiteY1038" fmla="*/ 1319086 h 1864594"/>
                <a:gd name="connsiteX1039" fmla="*/ 499465 w 1956108"/>
                <a:gd name="connsiteY1039" fmla="*/ 1321374 h 1864594"/>
                <a:gd name="connsiteX1040" fmla="*/ 505185 w 1956108"/>
                <a:gd name="connsiteY1040" fmla="*/ 1322517 h 1864594"/>
                <a:gd name="connsiteX1041" fmla="*/ 509188 w 1956108"/>
                <a:gd name="connsiteY1041" fmla="*/ 1320802 h 1864594"/>
                <a:gd name="connsiteX1042" fmla="*/ 511476 w 1956108"/>
                <a:gd name="connsiteY1042" fmla="*/ 1316226 h 1864594"/>
                <a:gd name="connsiteX1043" fmla="*/ 512620 w 1956108"/>
                <a:gd name="connsiteY1043" fmla="*/ 1310506 h 1864594"/>
                <a:gd name="connsiteX1044" fmla="*/ 512620 w 1956108"/>
                <a:gd name="connsiteY1044" fmla="*/ 1310506 h 1864594"/>
                <a:gd name="connsiteX1045" fmla="*/ 513764 w 1956108"/>
                <a:gd name="connsiteY1045" fmla="*/ 1309934 h 1864594"/>
                <a:gd name="connsiteX1046" fmla="*/ 514336 w 1956108"/>
                <a:gd name="connsiteY1046" fmla="*/ 1310506 h 1864594"/>
                <a:gd name="connsiteX1047" fmla="*/ 515480 w 1956108"/>
                <a:gd name="connsiteY1047" fmla="*/ 1307646 h 1864594"/>
                <a:gd name="connsiteX1048" fmla="*/ 516052 w 1956108"/>
                <a:gd name="connsiteY1048" fmla="*/ 1305930 h 1864594"/>
                <a:gd name="connsiteX1049" fmla="*/ 517196 w 1956108"/>
                <a:gd name="connsiteY1049" fmla="*/ 1304786 h 1864594"/>
                <a:gd name="connsiteX1050" fmla="*/ 523487 w 1956108"/>
                <a:gd name="connsiteY1050" fmla="*/ 1301927 h 1864594"/>
                <a:gd name="connsiteX1051" fmla="*/ 524631 w 1956108"/>
                <a:gd name="connsiteY1051" fmla="*/ 1300783 h 1864594"/>
                <a:gd name="connsiteX1052" fmla="*/ 524631 w 1956108"/>
                <a:gd name="connsiteY1052" fmla="*/ 1300783 h 1864594"/>
                <a:gd name="connsiteX1053" fmla="*/ 525775 w 1956108"/>
                <a:gd name="connsiteY1053" fmla="*/ 1299067 h 1864594"/>
                <a:gd name="connsiteX1054" fmla="*/ 530351 w 1956108"/>
                <a:gd name="connsiteY1054" fmla="*/ 1290487 h 1864594"/>
                <a:gd name="connsiteX1055" fmla="*/ 532067 w 1956108"/>
                <a:gd name="connsiteY1055" fmla="*/ 1288772 h 1864594"/>
                <a:gd name="connsiteX1056" fmla="*/ 533211 w 1956108"/>
                <a:gd name="connsiteY1056" fmla="*/ 1287628 h 1864594"/>
                <a:gd name="connsiteX1057" fmla="*/ 533211 w 1956108"/>
                <a:gd name="connsiteY1057" fmla="*/ 1287628 h 1864594"/>
                <a:gd name="connsiteX1058" fmla="*/ 536642 w 1956108"/>
                <a:gd name="connsiteY1058" fmla="*/ 1289344 h 1864594"/>
                <a:gd name="connsiteX1059" fmla="*/ 537786 w 1956108"/>
                <a:gd name="connsiteY1059" fmla="*/ 1288200 h 1864594"/>
                <a:gd name="connsiteX1060" fmla="*/ 544650 w 1956108"/>
                <a:gd name="connsiteY1060" fmla="*/ 1283052 h 1864594"/>
                <a:gd name="connsiteX1061" fmla="*/ 548654 w 1956108"/>
                <a:gd name="connsiteY1061" fmla="*/ 1282480 h 1864594"/>
                <a:gd name="connsiteX1062" fmla="*/ 550370 w 1956108"/>
                <a:gd name="connsiteY1062" fmla="*/ 1281908 h 1864594"/>
                <a:gd name="connsiteX1063" fmla="*/ 550370 w 1956108"/>
                <a:gd name="connsiteY1063" fmla="*/ 1281908 h 1864594"/>
                <a:gd name="connsiteX1064" fmla="*/ 549226 w 1956108"/>
                <a:gd name="connsiteY1064" fmla="*/ 1280192 h 1864594"/>
                <a:gd name="connsiteX1065" fmla="*/ 545794 w 1956108"/>
                <a:gd name="connsiteY1065" fmla="*/ 1277332 h 1864594"/>
                <a:gd name="connsiteX1066" fmla="*/ 544650 w 1956108"/>
                <a:gd name="connsiteY1066" fmla="*/ 1275617 h 1864594"/>
                <a:gd name="connsiteX1067" fmla="*/ 544650 w 1956108"/>
                <a:gd name="connsiteY1067" fmla="*/ 1273329 h 1864594"/>
                <a:gd name="connsiteX1068" fmla="*/ 546938 w 1956108"/>
                <a:gd name="connsiteY1068" fmla="*/ 1266465 h 1864594"/>
                <a:gd name="connsiteX1069" fmla="*/ 546938 w 1956108"/>
                <a:gd name="connsiteY1069" fmla="*/ 1263606 h 1864594"/>
                <a:gd name="connsiteX1070" fmla="*/ 547510 w 1956108"/>
                <a:gd name="connsiteY1070" fmla="*/ 1261889 h 1864594"/>
                <a:gd name="connsiteX1071" fmla="*/ 548654 w 1956108"/>
                <a:gd name="connsiteY1071" fmla="*/ 1260746 h 1864594"/>
                <a:gd name="connsiteX1072" fmla="*/ 550370 w 1956108"/>
                <a:gd name="connsiteY1072" fmla="*/ 1259030 h 1864594"/>
                <a:gd name="connsiteX1073" fmla="*/ 550941 w 1956108"/>
                <a:gd name="connsiteY1073" fmla="*/ 1259030 h 1864594"/>
                <a:gd name="connsiteX1074" fmla="*/ 551514 w 1956108"/>
                <a:gd name="connsiteY1074" fmla="*/ 1259030 h 1864594"/>
                <a:gd name="connsiteX1075" fmla="*/ 552658 w 1956108"/>
                <a:gd name="connsiteY1075" fmla="*/ 1259030 h 1864594"/>
                <a:gd name="connsiteX1076" fmla="*/ 553801 w 1956108"/>
                <a:gd name="connsiteY1076" fmla="*/ 1258458 h 1864594"/>
                <a:gd name="connsiteX1077" fmla="*/ 553801 w 1956108"/>
                <a:gd name="connsiteY1077" fmla="*/ 1258458 h 1864594"/>
                <a:gd name="connsiteX1078" fmla="*/ 553801 w 1956108"/>
                <a:gd name="connsiteY1078" fmla="*/ 1257886 h 1864594"/>
                <a:gd name="connsiteX1079" fmla="*/ 552658 w 1956108"/>
                <a:gd name="connsiteY1079" fmla="*/ 1255598 h 1864594"/>
                <a:gd name="connsiteX1080" fmla="*/ 552658 w 1956108"/>
                <a:gd name="connsiteY1080" fmla="*/ 1254454 h 1864594"/>
                <a:gd name="connsiteX1081" fmla="*/ 553801 w 1956108"/>
                <a:gd name="connsiteY1081" fmla="*/ 1252166 h 1864594"/>
                <a:gd name="connsiteX1082" fmla="*/ 553801 w 1956108"/>
                <a:gd name="connsiteY1082" fmla="*/ 1250450 h 1864594"/>
                <a:gd name="connsiteX1083" fmla="*/ 553229 w 1956108"/>
                <a:gd name="connsiteY1083" fmla="*/ 1248163 h 1864594"/>
                <a:gd name="connsiteX1084" fmla="*/ 552658 w 1956108"/>
                <a:gd name="connsiteY1084" fmla="*/ 1246447 h 1864594"/>
                <a:gd name="connsiteX1085" fmla="*/ 553229 w 1956108"/>
                <a:gd name="connsiteY1085" fmla="*/ 1244159 h 1864594"/>
                <a:gd name="connsiteX1086" fmla="*/ 554373 w 1956108"/>
                <a:gd name="connsiteY1086" fmla="*/ 1242443 h 1864594"/>
                <a:gd name="connsiteX1087" fmla="*/ 555517 w 1956108"/>
                <a:gd name="connsiteY1087" fmla="*/ 1240727 h 1864594"/>
                <a:gd name="connsiteX1088" fmla="*/ 560665 w 1956108"/>
                <a:gd name="connsiteY1088" fmla="*/ 1228144 h 1864594"/>
                <a:gd name="connsiteX1089" fmla="*/ 560665 w 1956108"/>
                <a:gd name="connsiteY1089" fmla="*/ 1228144 h 1864594"/>
                <a:gd name="connsiteX1090" fmla="*/ 562381 w 1956108"/>
                <a:gd name="connsiteY1090" fmla="*/ 1227000 h 1864594"/>
                <a:gd name="connsiteX1091" fmla="*/ 562381 w 1956108"/>
                <a:gd name="connsiteY1091" fmla="*/ 1227000 h 1864594"/>
                <a:gd name="connsiteX1092" fmla="*/ 563525 w 1956108"/>
                <a:gd name="connsiteY1092" fmla="*/ 1225856 h 1864594"/>
                <a:gd name="connsiteX1093" fmla="*/ 562953 w 1956108"/>
                <a:gd name="connsiteY1093" fmla="*/ 1223568 h 1864594"/>
                <a:gd name="connsiteX1094" fmla="*/ 564097 w 1956108"/>
                <a:gd name="connsiteY1094" fmla="*/ 1222996 h 1864594"/>
                <a:gd name="connsiteX1095" fmla="*/ 564669 w 1956108"/>
                <a:gd name="connsiteY1095" fmla="*/ 1222424 h 1864594"/>
                <a:gd name="connsiteX1096" fmla="*/ 564097 w 1956108"/>
                <a:gd name="connsiteY1096" fmla="*/ 1220136 h 1864594"/>
                <a:gd name="connsiteX1097" fmla="*/ 565813 w 1956108"/>
                <a:gd name="connsiteY1097" fmla="*/ 1219564 h 1864594"/>
                <a:gd name="connsiteX1098" fmla="*/ 566957 w 1956108"/>
                <a:gd name="connsiteY1098" fmla="*/ 1218420 h 1864594"/>
                <a:gd name="connsiteX1099" fmla="*/ 566957 w 1956108"/>
                <a:gd name="connsiteY1099" fmla="*/ 1218420 h 1864594"/>
                <a:gd name="connsiteX1100" fmla="*/ 568672 w 1956108"/>
                <a:gd name="connsiteY1100" fmla="*/ 1215561 h 1864594"/>
                <a:gd name="connsiteX1101" fmla="*/ 568672 w 1956108"/>
                <a:gd name="connsiteY1101" fmla="*/ 1214989 h 1864594"/>
                <a:gd name="connsiteX1102" fmla="*/ 570960 w 1956108"/>
                <a:gd name="connsiteY1102" fmla="*/ 1210413 h 1864594"/>
                <a:gd name="connsiteX1103" fmla="*/ 571532 w 1956108"/>
                <a:gd name="connsiteY1103" fmla="*/ 1210413 h 1864594"/>
                <a:gd name="connsiteX1104" fmla="*/ 572104 w 1956108"/>
                <a:gd name="connsiteY1104" fmla="*/ 1208125 h 1864594"/>
                <a:gd name="connsiteX1105" fmla="*/ 576680 w 1956108"/>
                <a:gd name="connsiteY1105" fmla="*/ 1200118 h 1864594"/>
                <a:gd name="connsiteX1106" fmla="*/ 577252 w 1956108"/>
                <a:gd name="connsiteY1106" fmla="*/ 1198402 h 1864594"/>
                <a:gd name="connsiteX1107" fmla="*/ 577252 w 1956108"/>
                <a:gd name="connsiteY1107" fmla="*/ 1197258 h 1864594"/>
                <a:gd name="connsiteX1108" fmla="*/ 577824 w 1956108"/>
                <a:gd name="connsiteY1108" fmla="*/ 1196114 h 1864594"/>
                <a:gd name="connsiteX1109" fmla="*/ 578968 w 1956108"/>
                <a:gd name="connsiteY1109" fmla="*/ 1194970 h 1864594"/>
                <a:gd name="connsiteX1110" fmla="*/ 580112 w 1956108"/>
                <a:gd name="connsiteY1110" fmla="*/ 1194970 h 1864594"/>
                <a:gd name="connsiteX1111" fmla="*/ 585831 w 1956108"/>
                <a:gd name="connsiteY1111" fmla="*/ 1194970 h 1864594"/>
                <a:gd name="connsiteX1112" fmla="*/ 588691 w 1956108"/>
                <a:gd name="connsiteY1112" fmla="*/ 1194398 h 1864594"/>
                <a:gd name="connsiteX1113" fmla="*/ 594411 w 1956108"/>
                <a:gd name="connsiteY1113" fmla="*/ 1191538 h 1864594"/>
                <a:gd name="connsiteX1114" fmla="*/ 597271 w 1956108"/>
                <a:gd name="connsiteY1114" fmla="*/ 1190394 h 1864594"/>
                <a:gd name="connsiteX1115" fmla="*/ 597842 w 1956108"/>
                <a:gd name="connsiteY1115" fmla="*/ 1190394 h 1864594"/>
                <a:gd name="connsiteX1116" fmla="*/ 598415 w 1956108"/>
                <a:gd name="connsiteY1116" fmla="*/ 1192110 h 1864594"/>
                <a:gd name="connsiteX1117" fmla="*/ 598986 w 1956108"/>
                <a:gd name="connsiteY1117" fmla="*/ 1192682 h 1864594"/>
                <a:gd name="connsiteX1118" fmla="*/ 600130 w 1956108"/>
                <a:gd name="connsiteY1118" fmla="*/ 1192682 h 1864594"/>
                <a:gd name="connsiteX1119" fmla="*/ 600702 w 1956108"/>
                <a:gd name="connsiteY1119" fmla="*/ 1192682 h 1864594"/>
                <a:gd name="connsiteX1120" fmla="*/ 600702 w 1956108"/>
                <a:gd name="connsiteY1120" fmla="*/ 1192110 h 1864594"/>
                <a:gd name="connsiteX1121" fmla="*/ 600702 w 1956108"/>
                <a:gd name="connsiteY1121" fmla="*/ 1192110 h 1864594"/>
                <a:gd name="connsiteX1122" fmla="*/ 602418 w 1956108"/>
                <a:gd name="connsiteY1122" fmla="*/ 1190966 h 1864594"/>
                <a:gd name="connsiteX1123" fmla="*/ 602418 w 1956108"/>
                <a:gd name="connsiteY1123" fmla="*/ 1190966 h 1864594"/>
                <a:gd name="connsiteX1124" fmla="*/ 603562 w 1956108"/>
                <a:gd name="connsiteY1124" fmla="*/ 1188678 h 1864594"/>
                <a:gd name="connsiteX1125" fmla="*/ 604706 w 1956108"/>
                <a:gd name="connsiteY1125" fmla="*/ 1188107 h 1864594"/>
                <a:gd name="connsiteX1126" fmla="*/ 621293 w 1956108"/>
                <a:gd name="connsiteY1126" fmla="*/ 1189822 h 1864594"/>
                <a:gd name="connsiteX1127" fmla="*/ 621293 w 1956108"/>
                <a:gd name="connsiteY1127" fmla="*/ 1189822 h 1864594"/>
                <a:gd name="connsiteX1128" fmla="*/ 621293 w 1956108"/>
                <a:gd name="connsiteY1128" fmla="*/ 1189251 h 1864594"/>
                <a:gd name="connsiteX1129" fmla="*/ 625296 w 1956108"/>
                <a:gd name="connsiteY1129" fmla="*/ 1184103 h 1864594"/>
                <a:gd name="connsiteX1130" fmla="*/ 625869 w 1956108"/>
                <a:gd name="connsiteY1130" fmla="*/ 1182387 h 1864594"/>
                <a:gd name="connsiteX1131" fmla="*/ 626440 w 1956108"/>
                <a:gd name="connsiteY1131" fmla="*/ 1177811 h 1864594"/>
                <a:gd name="connsiteX1132" fmla="*/ 627013 w 1956108"/>
                <a:gd name="connsiteY1132" fmla="*/ 1176095 h 1864594"/>
                <a:gd name="connsiteX1133" fmla="*/ 628156 w 1956108"/>
                <a:gd name="connsiteY1133" fmla="*/ 1174952 h 1864594"/>
                <a:gd name="connsiteX1134" fmla="*/ 629872 w 1956108"/>
                <a:gd name="connsiteY1134" fmla="*/ 1174379 h 1864594"/>
                <a:gd name="connsiteX1135" fmla="*/ 631588 w 1956108"/>
                <a:gd name="connsiteY1135" fmla="*/ 1173808 h 1864594"/>
                <a:gd name="connsiteX1136" fmla="*/ 633304 w 1956108"/>
                <a:gd name="connsiteY1136" fmla="*/ 1170948 h 1864594"/>
                <a:gd name="connsiteX1137" fmla="*/ 635020 w 1956108"/>
                <a:gd name="connsiteY1137" fmla="*/ 1169804 h 1864594"/>
                <a:gd name="connsiteX1138" fmla="*/ 637880 w 1956108"/>
                <a:gd name="connsiteY1138" fmla="*/ 1170948 h 1864594"/>
                <a:gd name="connsiteX1139" fmla="*/ 639595 w 1956108"/>
                <a:gd name="connsiteY1139" fmla="*/ 1172664 h 1864594"/>
                <a:gd name="connsiteX1140" fmla="*/ 641312 w 1956108"/>
                <a:gd name="connsiteY1140" fmla="*/ 1174379 h 1864594"/>
                <a:gd name="connsiteX1141" fmla="*/ 644171 w 1956108"/>
                <a:gd name="connsiteY1141" fmla="*/ 1173808 h 1864594"/>
                <a:gd name="connsiteX1142" fmla="*/ 644743 w 1956108"/>
                <a:gd name="connsiteY1142" fmla="*/ 1177239 h 1864594"/>
                <a:gd name="connsiteX1143" fmla="*/ 647031 w 1956108"/>
                <a:gd name="connsiteY1143" fmla="*/ 1178383 h 1864594"/>
                <a:gd name="connsiteX1144" fmla="*/ 652751 w 1956108"/>
                <a:gd name="connsiteY1144" fmla="*/ 1178955 h 1864594"/>
                <a:gd name="connsiteX1145" fmla="*/ 659614 w 1956108"/>
                <a:gd name="connsiteY1145" fmla="*/ 1182959 h 1864594"/>
                <a:gd name="connsiteX1146" fmla="*/ 661330 w 1956108"/>
                <a:gd name="connsiteY1146" fmla="*/ 1184675 h 1864594"/>
                <a:gd name="connsiteX1147" fmla="*/ 667050 w 1956108"/>
                <a:gd name="connsiteY1147" fmla="*/ 1187534 h 1864594"/>
                <a:gd name="connsiteX1148" fmla="*/ 681349 w 1956108"/>
                <a:gd name="connsiteY1148" fmla="*/ 1186391 h 1864594"/>
                <a:gd name="connsiteX1149" fmla="*/ 685352 w 1956108"/>
                <a:gd name="connsiteY1149" fmla="*/ 1187534 h 1864594"/>
                <a:gd name="connsiteX1150" fmla="*/ 687640 w 1956108"/>
                <a:gd name="connsiteY1150" fmla="*/ 1185247 h 1864594"/>
                <a:gd name="connsiteX1151" fmla="*/ 689928 w 1956108"/>
                <a:gd name="connsiteY1151" fmla="*/ 1185819 h 1864594"/>
                <a:gd name="connsiteX1152" fmla="*/ 692216 w 1956108"/>
                <a:gd name="connsiteY1152" fmla="*/ 1187534 h 1864594"/>
                <a:gd name="connsiteX1153" fmla="*/ 693932 w 1956108"/>
                <a:gd name="connsiteY1153" fmla="*/ 1188678 h 1864594"/>
                <a:gd name="connsiteX1154" fmla="*/ 695648 w 1956108"/>
                <a:gd name="connsiteY1154" fmla="*/ 1188678 h 1864594"/>
                <a:gd name="connsiteX1155" fmla="*/ 696792 w 1956108"/>
                <a:gd name="connsiteY1155" fmla="*/ 1188678 h 1864594"/>
                <a:gd name="connsiteX1156" fmla="*/ 697936 w 1956108"/>
                <a:gd name="connsiteY1156" fmla="*/ 1188107 h 1864594"/>
                <a:gd name="connsiteX1157" fmla="*/ 699080 w 1956108"/>
                <a:gd name="connsiteY1157" fmla="*/ 1186963 h 1864594"/>
                <a:gd name="connsiteX1158" fmla="*/ 700224 w 1956108"/>
                <a:gd name="connsiteY1158" fmla="*/ 1186391 h 1864594"/>
                <a:gd name="connsiteX1159" fmla="*/ 701939 w 1956108"/>
                <a:gd name="connsiteY1159" fmla="*/ 1186391 h 1864594"/>
                <a:gd name="connsiteX1160" fmla="*/ 704799 w 1956108"/>
                <a:gd name="connsiteY1160" fmla="*/ 1187534 h 1864594"/>
                <a:gd name="connsiteX1161" fmla="*/ 709947 w 1956108"/>
                <a:gd name="connsiteY1161" fmla="*/ 1187534 h 1864594"/>
                <a:gd name="connsiteX1162" fmla="*/ 711663 w 1956108"/>
                <a:gd name="connsiteY1162" fmla="*/ 1186391 h 1864594"/>
                <a:gd name="connsiteX1163" fmla="*/ 712807 w 1956108"/>
                <a:gd name="connsiteY1163" fmla="*/ 1186391 h 1864594"/>
                <a:gd name="connsiteX1164" fmla="*/ 713379 w 1956108"/>
                <a:gd name="connsiteY1164" fmla="*/ 1188107 h 1864594"/>
                <a:gd name="connsiteX1165" fmla="*/ 714523 w 1956108"/>
                <a:gd name="connsiteY1165" fmla="*/ 1189251 h 1864594"/>
                <a:gd name="connsiteX1166" fmla="*/ 739117 w 1956108"/>
                <a:gd name="connsiteY1166" fmla="*/ 1193254 h 1864594"/>
                <a:gd name="connsiteX1167" fmla="*/ 747124 w 1956108"/>
                <a:gd name="connsiteY1167" fmla="*/ 1192110 h 1864594"/>
                <a:gd name="connsiteX1168" fmla="*/ 749412 w 1956108"/>
                <a:gd name="connsiteY1168" fmla="*/ 1190966 h 1864594"/>
                <a:gd name="connsiteX1169" fmla="*/ 751128 w 1956108"/>
                <a:gd name="connsiteY1169" fmla="*/ 1189251 h 1864594"/>
                <a:gd name="connsiteX1170" fmla="*/ 751128 w 1956108"/>
                <a:gd name="connsiteY1170" fmla="*/ 1189251 h 1864594"/>
                <a:gd name="connsiteX1171" fmla="*/ 751700 w 1956108"/>
                <a:gd name="connsiteY1171" fmla="*/ 1185819 h 1864594"/>
                <a:gd name="connsiteX1172" fmla="*/ 752272 w 1956108"/>
                <a:gd name="connsiteY1172" fmla="*/ 1185247 h 1864594"/>
                <a:gd name="connsiteX1173" fmla="*/ 752272 w 1956108"/>
                <a:gd name="connsiteY1173" fmla="*/ 1185247 h 1864594"/>
                <a:gd name="connsiteX1174" fmla="*/ 753416 w 1956108"/>
                <a:gd name="connsiteY1174" fmla="*/ 1185819 h 1864594"/>
                <a:gd name="connsiteX1175" fmla="*/ 754560 w 1956108"/>
                <a:gd name="connsiteY1175" fmla="*/ 1186963 h 1864594"/>
                <a:gd name="connsiteX1176" fmla="*/ 755132 w 1956108"/>
                <a:gd name="connsiteY1176" fmla="*/ 1188678 h 1864594"/>
                <a:gd name="connsiteX1177" fmla="*/ 755132 w 1956108"/>
                <a:gd name="connsiteY1177" fmla="*/ 1189251 h 1864594"/>
                <a:gd name="connsiteX1178" fmla="*/ 753988 w 1956108"/>
                <a:gd name="connsiteY1178" fmla="*/ 1192110 h 1864594"/>
                <a:gd name="connsiteX1179" fmla="*/ 753416 w 1956108"/>
                <a:gd name="connsiteY1179" fmla="*/ 1193254 h 1864594"/>
                <a:gd name="connsiteX1180" fmla="*/ 756848 w 1956108"/>
                <a:gd name="connsiteY1180" fmla="*/ 1194398 h 1864594"/>
                <a:gd name="connsiteX1181" fmla="*/ 759136 w 1956108"/>
                <a:gd name="connsiteY1181" fmla="*/ 1193254 h 1864594"/>
                <a:gd name="connsiteX1182" fmla="*/ 761424 w 1956108"/>
                <a:gd name="connsiteY1182" fmla="*/ 1191538 h 1864594"/>
                <a:gd name="connsiteX1183" fmla="*/ 764283 w 1956108"/>
                <a:gd name="connsiteY1183" fmla="*/ 1190394 h 1864594"/>
                <a:gd name="connsiteX1184" fmla="*/ 765427 w 1956108"/>
                <a:gd name="connsiteY1184" fmla="*/ 1190966 h 1864594"/>
                <a:gd name="connsiteX1185" fmla="*/ 766571 w 1956108"/>
                <a:gd name="connsiteY1185" fmla="*/ 1193254 h 1864594"/>
                <a:gd name="connsiteX1186" fmla="*/ 767715 w 1956108"/>
                <a:gd name="connsiteY1186" fmla="*/ 1194398 h 1864594"/>
                <a:gd name="connsiteX1187" fmla="*/ 769431 w 1956108"/>
                <a:gd name="connsiteY1187" fmla="*/ 1194398 h 1864594"/>
                <a:gd name="connsiteX1188" fmla="*/ 771147 w 1956108"/>
                <a:gd name="connsiteY1188" fmla="*/ 1194398 h 1864594"/>
                <a:gd name="connsiteX1189" fmla="*/ 772863 w 1956108"/>
                <a:gd name="connsiteY1189" fmla="*/ 1193826 h 1864594"/>
                <a:gd name="connsiteX1190" fmla="*/ 774006 w 1956108"/>
                <a:gd name="connsiteY1190" fmla="*/ 1193254 h 1864594"/>
                <a:gd name="connsiteX1191" fmla="*/ 773435 w 1956108"/>
                <a:gd name="connsiteY1191" fmla="*/ 1195542 h 1864594"/>
                <a:gd name="connsiteX1192" fmla="*/ 774006 w 1956108"/>
                <a:gd name="connsiteY1192" fmla="*/ 1197830 h 1864594"/>
                <a:gd name="connsiteX1193" fmla="*/ 775150 w 1956108"/>
                <a:gd name="connsiteY1193" fmla="*/ 1200118 h 1864594"/>
                <a:gd name="connsiteX1194" fmla="*/ 777438 w 1956108"/>
                <a:gd name="connsiteY1194" fmla="*/ 1204121 h 1864594"/>
                <a:gd name="connsiteX1195" fmla="*/ 778582 w 1956108"/>
                <a:gd name="connsiteY1195" fmla="*/ 1206981 h 1864594"/>
                <a:gd name="connsiteX1196" fmla="*/ 780298 w 1956108"/>
                <a:gd name="connsiteY1196" fmla="*/ 1210985 h 1864594"/>
                <a:gd name="connsiteX1197" fmla="*/ 781442 w 1956108"/>
                <a:gd name="connsiteY1197" fmla="*/ 1212701 h 1864594"/>
                <a:gd name="connsiteX1198" fmla="*/ 782586 w 1956108"/>
                <a:gd name="connsiteY1198" fmla="*/ 1213845 h 1864594"/>
                <a:gd name="connsiteX1199" fmla="*/ 784302 w 1956108"/>
                <a:gd name="connsiteY1199" fmla="*/ 1214989 h 1864594"/>
                <a:gd name="connsiteX1200" fmla="*/ 788305 w 1956108"/>
                <a:gd name="connsiteY1200" fmla="*/ 1214989 h 1864594"/>
                <a:gd name="connsiteX1201" fmla="*/ 789449 w 1956108"/>
                <a:gd name="connsiteY1201" fmla="*/ 1215561 h 1864594"/>
                <a:gd name="connsiteX1202" fmla="*/ 789449 w 1956108"/>
                <a:gd name="connsiteY1202" fmla="*/ 1218420 h 1864594"/>
                <a:gd name="connsiteX1203" fmla="*/ 788305 w 1956108"/>
                <a:gd name="connsiteY1203" fmla="*/ 1222424 h 1864594"/>
                <a:gd name="connsiteX1204" fmla="*/ 788305 w 1956108"/>
                <a:gd name="connsiteY1204" fmla="*/ 1225284 h 1864594"/>
                <a:gd name="connsiteX1205" fmla="*/ 790022 w 1956108"/>
                <a:gd name="connsiteY1205" fmla="*/ 1225856 h 1864594"/>
                <a:gd name="connsiteX1206" fmla="*/ 792881 w 1956108"/>
                <a:gd name="connsiteY1206" fmla="*/ 1223568 h 1864594"/>
                <a:gd name="connsiteX1207" fmla="*/ 796885 w 1956108"/>
                <a:gd name="connsiteY1207" fmla="*/ 1221280 h 1864594"/>
                <a:gd name="connsiteX1208" fmla="*/ 800889 w 1956108"/>
                <a:gd name="connsiteY1208" fmla="*/ 1220708 h 1864594"/>
                <a:gd name="connsiteX1209" fmla="*/ 803177 w 1956108"/>
                <a:gd name="connsiteY1209" fmla="*/ 1222996 h 1864594"/>
                <a:gd name="connsiteX1210" fmla="*/ 803177 w 1956108"/>
                <a:gd name="connsiteY1210" fmla="*/ 1227572 h 1864594"/>
                <a:gd name="connsiteX1211" fmla="*/ 802033 w 1956108"/>
                <a:gd name="connsiteY1211" fmla="*/ 1232719 h 1864594"/>
                <a:gd name="connsiteX1212" fmla="*/ 802604 w 1956108"/>
                <a:gd name="connsiteY1212" fmla="*/ 1235007 h 1864594"/>
                <a:gd name="connsiteX1213" fmla="*/ 804321 w 1956108"/>
                <a:gd name="connsiteY1213" fmla="*/ 1236723 h 1864594"/>
                <a:gd name="connsiteX1214" fmla="*/ 806036 w 1956108"/>
                <a:gd name="connsiteY1214" fmla="*/ 1236723 h 1864594"/>
                <a:gd name="connsiteX1215" fmla="*/ 807752 w 1956108"/>
                <a:gd name="connsiteY1215" fmla="*/ 1237295 h 1864594"/>
                <a:gd name="connsiteX1216" fmla="*/ 808896 w 1956108"/>
                <a:gd name="connsiteY1216" fmla="*/ 1238439 h 1864594"/>
                <a:gd name="connsiteX1217" fmla="*/ 811756 w 1956108"/>
                <a:gd name="connsiteY1217" fmla="*/ 1242443 h 1864594"/>
                <a:gd name="connsiteX1218" fmla="*/ 816332 w 1956108"/>
                <a:gd name="connsiteY1218" fmla="*/ 1244731 h 1864594"/>
                <a:gd name="connsiteX1219" fmla="*/ 826627 w 1956108"/>
                <a:gd name="connsiteY1219" fmla="*/ 1248163 h 1864594"/>
                <a:gd name="connsiteX1220" fmla="*/ 831203 w 1956108"/>
                <a:gd name="connsiteY1220" fmla="*/ 1249878 h 1864594"/>
                <a:gd name="connsiteX1221" fmla="*/ 832347 w 1956108"/>
                <a:gd name="connsiteY1221" fmla="*/ 1252738 h 1864594"/>
                <a:gd name="connsiteX1222" fmla="*/ 832919 w 1956108"/>
                <a:gd name="connsiteY1222" fmla="*/ 1257886 h 1864594"/>
                <a:gd name="connsiteX1223" fmla="*/ 833491 w 1956108"/>
                <a:gd name="connsiteY1223" fmla="*/ 1260174 h 1864594"/>
                <a:gd name="connsiteX1224" fmla="*/ 834635 w 1956108"/>
                <a:gd name="connsiteY1224" fmla="*/ 1261889 h 1864594"/>
                <a:gd name="connsiteX1225" fmla="*/ 835779 w 1956108"/>
                <a:gd name="connsiteY1225" fmla="*/ 1263606 h 1864594"/>
                <a:gd name="connsiteX1226" fmla="*/ 837494 w 1956108"/>
                <a:gd name="connsiteY1226" fmla="*/ 1264749 h 1864594"/>
                <a:gd name="connsiteX1227" fmla="*/ 839210 w 1956108"/>
                <a:gd name="connsiteY1227" fmla="*/ 1265893 h 1864594"/>
                <a:gd name="connsiteX1228" fmla="*/ 850078 w 1956108"/>
                <a:gd name="connsiteY1228" fmla="*/ 1271041 h 1864594"/>
                <a:gd name="connsiteX1229" fmla="*/ 853509 w 1956108"/>
                <a:gd name="connsiteY1229" fmla="*/ 1274473 h 1864594"/>
                <a:gd name="connsiteX1230" fmla="*/ 856369 w 1956108"/>
                <a:gd name="connsiteY1230" fmla="*/ 1278476 h 1864594"/>
                <a:gd name="connsiteX1231" fmla="*/ 857513 w 1956108"/>
                <a:gd name="connsiteY1231" fmla="*/ 1279620 h 1864594"/>
                <a:gd name="connsiteX1232" fmla="*/ 864377 w 1956108"/>
                <a:gd name="connsiteY1232" fmla="*/ 1283052 h 1864594"/>
                <a:gd name="connsiteX1233" fmla="*/ 867236 w 1956108"/>
                <a:gd name="connsiteY1233" fmla="*/ 1285340 h 1864594"/>
                <a:gd name="connsiteX1234" fmla="*/ 868952 w 1956108"/>
                <a:gd name="connsiteY1234" fmla="*/ 1288200 h 1864594"/>
                <a:gd name="connsiteX1235" fmla="*/ 871812 w 1956108"/>
                <a:gd name="connsiteY1235" fmla="*/ 1293919 h 1864594"/>
                <a:gd name="connsiteX1236" fmla="*/ 870668 w 1956108"/>
                <a:gd name="connsiteY1236" fmla="*/ 1297923 h 1864594"/>
                <a:gd name="connsiteX1237" fmla="*/ 871812 w 1956108"/>
                <a:gd name="connsiteY1237" fmla="*/ 1300211 h 1864594"/>
                <a:gd name="connsiteX1238" fmla="*/ 879819 w 1956108"/>
                <a:gd name="connsiteY1238" fmla="*/ 1307074 h 1864594"/>
                <a:gd name="connsiteX1239" fmla="*/ 880391 w 1956108"/>
                <a:gd name="connsiteY1239" fmla="*/ 1308218 h 1864594"/>
                <a:gd name="connsiteX1240" fmla="*/ 880963 w 1956108"/>
                <a:gd name="connsiteY1240" fmla="*/ 1309362 h 1864594"/>
                <a:gd name="connsiteX1241" fmla="*/ 882679 w 1956108"/>
                <a:gd name="connsiteY1241" fmla="*/ 1309934 h 1864594"/>
                <a:gd name="connsiteX1242" fmla="*/ 884395 w 1956108"/>
                <a:gd name="connsiteY1242" fmla="*/ 1309934 h 1864594"/>
                <a:gd name="connsiteX1243" fmla="*/ 885539 w 1956108"/>
                <a:gd name="connsiteY1243" fmla="*/ 1310506 h 1864594"/>
                <a:gd name="connsiteX1244" fmla="*/ 886683 w 1956108"/>
                <a:gd name="connsiteY1244" fmla="*/ 1312794 h 1864594"/>
                <a:gd name="connsiteX1245" fmla="*/ 887827 w 1956108"/>
                <a:gd name="connsiteY1245" fmla="*/ 1323089 h 1864594"/>
                <a:gd name="connsiteX1246" fmla="*/ 890687 w 1956108"/>
                <a:gd name="connsiteY1246" fmla="*/ 1329953 h 1864594"/>
                <a:gd name="connsiteX1247" fmla="*/ 891258 w 1956108"/>
                <a:gd name="connsiteY1247" fmla="*/ 1333385 h 1864594"/>
                <a:gd name="connsiteX1248" fmla="*/ 890115 w 1956108"/>
                <a:gd name="connsiteY1248" fmla="*/ 1337388 h 1864594"/>
                <a:gd name="connsiteX1249" fmla="*/ 891258 w 1956108"/>
                <a:gd name="connsiteY1249" fmla="*/ 1338532 h 1864594"/>
                <a:gd name="connsiteX1250" fmla="*/ 891831 w 1956108"/>
                <a:gd name="connsiteY1250" fmla="*/ 1339676 h 1864594"/>
                <a:gd name="connsiteX1251" fmla="*/ 891831 w 1956108"/>
                <a:gd name="connsiteY1251" fmla="*/ 1341392 h 1864594"/>
                <a:gd name="connsiteX1252" fmla="*/ 891831 w 1956108"/>
                <a:gd name="connsiteY1252" fmla="*/ 1343680 h 1864594"/>
                <a:gd name="connsiteX1253" fmla="*/ 892975 w 1956108"/>
                <a:gd name="connsiteY1253" fmla="*/ 1344824 h 1864594"/>
                <a:gd name="connsiteX1254" fmla="*/ 894690 w 1956108"/>
                <a:gd name="connsiteY1254" fmla="*/ 1345968 h 1864594"/>
                <a:gd name="connsiteX1255" fmla="*/ 896406 w 1956108"/>
                <a:gd name="connsiteY1255" fmla="*/ 1347684 h 1864594"/>
                <a:gd name="connsiteX1256" fmla="*/ 896978 w 1956108"/>
                <a:gd name="connsiteY1256" fmla="*/ 1350543 h 1864594"/>
                <a:gd name="connsiteX1257" fmla="*/ 897550 w 1956108"/>
                <a:gd name="connsiteY1257" fmla="*/ 1351116 h 1864594"/>
                <a:gd name="connsiteX1258" fmla="*/ 899838 w 1956108"/>
                <a:gd name="connsiteY1258" fmla="*/ 1352260 h 1864594"/>
                <a:gd name="connsiteX1259" fmla="*/ 900410 w 1956108"/>
                <a:gd name="connsiteY1259" fmla="*/ 1352831 h 1864594"/>
                <a:gd name="connsiteX1260" fmla="*/ 900982 w 1956108"/>
                <a:gd name="connsiteY1260" fmla="*/ 1353975 h 1864594"/>
                <a:gd name="connsiteX1261" fmla="*/ 899838 w 1956108"/>
                <a:gd name="connsiteY1261" fmla="*/ 1356263 h 1864594"/>
                <a:gd name="connsiteX1262" fmla="*/ 900410 w 1956108"/>
                <a:gd name="connsiteY1262" fmla="*/ 1357407 h 1864594"/>
                <a:gd name="connsiteX1263" fmla="*/ 901554 w 1956108"/>
                <a:gd name="connsiteY1263" fmla="*/ 1357979 h 1864594"/>
                <a:gd name="connsiteX1264" fmla="*/ 903842 w 1956108"/>
                <a:gd name="connsiteY1264" fmla="*/ 1357979 h 1864594"/>
                <a:gd name="connsiteX1265" fmla="*/ 904986 w 1956108"/>
                <a:gd name="connsiteY1265" fmla="*/ 1358551 h 1864594"/>
                <a:gd name="connsiteX1266" fmla="*/ 905558 w 1956108"/>
                <a:gd name="connsiteY1266" fmla="*/ 1359695 h 1864594"/>
                <a:gd name="connsiteX1267" fmla="*/ 906130 w 1956108"/>
                <a:gd name="connsiteY1267" fmla="*/ 1361411 h 1864594"/>
                <a:gd name="connsiteX1268" fmla="*/ 906702 w 1956108"/>
                <a:gd name="connsiteY1268" fmla="*/ 1362555 h 1864594"/>
                <a:gd name="connsiteX1269" fmla="*/ 907846 w 1956108"/>
                <a:gd name="connsiteY1269" fmla="*/ 1364271 h 1864594"/>
                <a:gd name="connsiteX1270" fmla="*/ 911849 w 1956108"/>
                <a:gd name="connsiteY1270" fmla="*/ 1381429 h 1864594"/>
                <a:gd name="connsiteX1271" fmla="*/ 913565 w 1956108"/>
                <a:gd name="connsiteY1271" fmla="*/ 1385433 h 1864594"/>
                <a:gd name="connsiteX1272" fmla="*/ 919285 w 1956108"/>
                <a:gd name="connsiteY1272" fmla="*/ 1392869 h 1864594"/>
                <a:gd name="connsiteX1273" fmla="*/ 919285 w 1956108"/>
                <a:gd name="connsiteY1273" fmla="*/ 1395728 h 1864594"/>
                <a:gd name="connsiteX1274" fmla="*/ 921001 w 1956108"/>
                <a:gd name="connsiteY1274" fmla="*/ 1396872 h 1864594"/>
                <a:gd name="connsiteX1275" fmla="*/ 924433 w 1956108"/>
                <a:gd name="connsiteY1275" fmla="*/ 1398588 h 1864594"/>
                <a:gd name="connsiteX1276" fmla="*/ 926148 w 1956108"/>
                <a:gd name="connsiteY1276" fmla="*/ 1399732 h 1864594"/>
                <a:gd name="connsiteX1277" fmla="*/ 926720 w 1956108"/>
                <a:gd name="connsiteY1277" fmla="*/ 1401448 h 1864594"/>
                <a:gd name="connsiteX1278" fmla="*/ 926720 w 1956108"/>
                <a:gd name="connsiteY1278" fmla="*/ 1405452 h 1864594"/>
                <a:gd name="connsiteX1279" fmla="*/ 926720 w 1956108"/>
                <a:gd name="connsiteY1279" fmla="*/ 1407168 h 1864594"/>
                <a:gd name="connsiteX1280" fmla="*/ 929008 w 1956108"/>
                <a:gd name="connsiteY1280" fmla="*/ 1410599 h 1864594"/>
                <a:gd name="connsiteX1281" fmla="*/ 931868 w 1956108"/>
                <a:gd name="connsiteY1281" fmla="*/ 1412887 h 1864594"/>
                <a:gd name="connsiteX1282" fmla="*/ 938159 w 1956108"/>
                <a:gd name="connsiteY1282" fmla="*/ 1415747 h 1864594"/>
                <a:gd name="connsiteX1283" fmla="*/ 938159 w 1956108"/>
                <a:gd name="connsiteY1283" fmla="*/ 1415747 h 1864594"/>
                <a:gd name="connsiteX1284" fmla="*/ 933584 w 1956108"/>
                <a:gd name="connsiteY1284" fmla="*/ 1418035 h 1864594"/>
                <a:gd name="connsiteX1285" fmla="*/ 933012 w 1956108"/>
                <a:gd name="connsiteY1285" fmla="*/ 1419179 h 1864594"/>
                <a:gd name="connsiteX1286" fmla="*/ 933012 w 1956108"/>
                <a:gd name="connsiteY1286" fmla="*/ 1420895 h 1864594"/>
                <a:gd name="connsiteX1287" fmla="*/ 934156 w 1956108"/>
                <a:gd name="connsiteY1287" fmla="*/ 1422611 h 1864594"/>
                <a:gd name="connsiteX1288" fmla="*/ 935300 w 1956108"/>
                <a:gd name="connsiteY1288" fmla="*/ 1423755 h 1864594"/>
                <a:gd name="connsiteX1289" fmla="*/ 935872 w 1956108"/>
                <a:gd name="connsiteY1289" fmla="*/ 1424898 h 1864594"/>
                <a:gd name="connsiteX1290" fmla="*/ 936444 w 1956108"/>
                <a:gd name="connsiteY1290" fmla="*/ 1431190 h 1864594"/>
                <a:gd name="connsiteX1291" fmla="*/ 937588 w 1956108"/>
                <a:gd name="connsiteY1291" fmla="*/ 1437482 h 1864594"/>
                <a:gd name="connsiteX1292" fmla="*/ 942163 w 1956108"/>
                <a:gd name="connsiteY1292" fmla="*/ 1443201 h 1864594"/>
                <a:gd name="connsiteX1293" fmla="*/ 944451 w 1956108"/>
                <a:gd name="connsiteY1293" fmla="*/ 1447205 h 1864594"/>
                <a:gd name="connsiteX1294" fmla="*/ 944451 w 1956108"/>
                <a:gd name="connsiteY1294" fmla="*/ 1450065 h 1864594"/>
                <a:gd name="connsiteX1295" fmla="*/ 943307 w 1956108"/>
                <a:gd name="connsiteY1295" fmla="*/ 1453496 h 1864594"/>
                <a:gd name="connsiteX1296" fmla="*/ 944451 w 1956108"/>
                <a:gd name="connsiteY1296" fmla="*/ 1456928 h 1864594"/>
                <a:gd name="connsiteX1297" fmla="*/ 947311 w 1956108"/>
                <a:gd name="connsiteY1297" fmla="*/ 1459788 h 1864594"/>
                <a:gd name="connsiteX1298" fmla="*/ 950171 w 1956108"/>
                <a:gd name="connsiteY1298" fmla="*/ 1461504 h 1864594"/>
                <a:gd name="connsiteX1299" fmla="*/ 954746 w 1956108"/>
                <a:gd name="connsiteY1299" fmla="*/ 1462076 h 1864594"/>
                <a:gd name="connsiteX1300" fmla="*/ 955890 w 1956108"/>
                <a:gd name="connsiteY1300" fmla="*/ 1462648 h 1864594"/>
                <a:gd name="connsiteX1301" fmla="*/ 956462 w 1956108"/>
                <a:gd name="connsiteY1301" fmla="*/ 1464364 h 1864594"/>
                <a:gd name="connsiteX1302" fmla="*/ 956462 w 1956108"/>
                <a:gd name="connsiteY1302" fmla="*/ 1466652 h 1864594"/>
                <a:gd name="connsiteX1303" fmla="*/ 957034 w 1956108"/>
                <a:gd name="connsiteY1303" fmla="*/ 1468939 h 1864594"/>
                <a:gd name="connsiteX1304" fmla="*/ 958178 w 1956108"/>
                <a:gd name="connsiteY1304" fmla="*/ 1470083 h 1864594"/>
                <a:gd name="connsiteX1305" fmla="*/ 960466 w 1956108"/>
                <a:gd name="connsiteY1305" fmla="*/ 1470655 h 1864594"/>
                <a:gd name="connsiteX1306" fmla="*/ 975909 w 1956108"/>
                <a:gd name="connsiteY1306" fmla="*/ 1478663 h 1864594"/>
                <a:gd name="connsiteX1307" fmla="*/ 978769 w 1956108"/>
                <a:gd name="connsiteY1307" fmla="*/ 1481523 h 1864594"/>
                <a:gd name="connsiteX1308" fmla="*/ 979913 w 1956108"/>
                <a:gd name="connsiteY1308" fmla="*/ 1485526 h 1864594"/>
                <a:gd name="connsiteX1309" fmla="*/ 979913 w 1956108"/>
                <a:gd name="connsiteY1309" fmla="*/ 1487814 h 1864594"/>
                <a:gd name="connsiteX1310" fmla="*/ 980485 w 1956108"/>
                <a:gd name="connsiteY1310" fmla="*/ 1488958 h 1864594"/>
                <a:gd name="connsiteX1311" fmla="*/ 982772 w 1956108"/>
                <a:gd name="connsiteY1311" fmla="*/ 1491246 h 1864594"/>
                <a:gd name="connsiteX1312" fmla="*/ 985060 w 1956108"/>
                <a:gd name="connsiteY1312" fmla="*/ 1492962 h 1864594"/>
                <a:gd name="connsiteX1313" fmla="*/ 986204 w 1956108"/>
                <a:gd name="connsiteY1313" fmla="*/ 1493534 h 1864594"/>
                <a:gd name="connsiteX1314" fmla="*/ 986204 w 1956108"/>
                <a:gd name="connsiteY1314" fmla="*/ 1494678 h 1864594"/>
                <a:gd name="connsiteX1315" fmla="*/ 985632 w 1956108"/>
                <a:gd name="connsiteY1315" fmla="*/ 1495822 h 1864594"/>
                <a:gd name="connsiteX1316" fmla="*/ 985632 w 1956108"/>
                <a:gd name="connsiteY1316" fmla="*/ 1496966 h 1864594"/>
                <a:gd name="connsiteX1317" fmla="*/ 986776 w 1956108"/>
                <a:gd name="connsiteY1317" fmla="*/ 1499826 h 1864594"/>
                <a:gd name="connsiteX1318" fmla="*/ 987920 w 1956108"/>
                <a:gd name="connsiteY1318" fmla="*/ 1502113 h 1864594"/>
                <a:gd name="connsiteX1319" fmla="*/ 989636 w 1956108"/>
                <a:gd name="connsiteY1319" fmla="*/ 1504401 h 1864594"/>
                <a:gd name="connsiteX1320" fmla="*/ 991924 w 1956108"/>
                <a:gd name="connsiteY1320" fmla="*/ 1507261 h 1864594"/>
                <a:gd name="connsiteX1321" fmla="*/ 994212 w 1956108"/>
                <a:gd name="connsiteY1321" fmla="*/ 1507833 h 1864594"/>
                <a:gd name="connsiteX1322" fmla="*/ 997644 w 1956108"/>
                <a:gd name="connsiteY1322" fmla="*/ 1508405 h 1864594"/>
                <a:gd name="connsiteX1323" fmla="*/ 999359 w 1956108"/>
                <a:gd name="connsiteY1323" fmla="*/ 1509549 h 1864594"/>
                <a:gd name="connsiteX1324" fmla="*/ 997644 w 1956108"/>
                <a:gd name="connsiteY1324" fmla="*/ 1512409 h 1864594"/>
                <a:gd name="connsiteX1325" fmla="*/ 999359 w 1956108"/>
                <a:gd name="connsiteY1325" fmla="*/ 1514696 h 1864594"/>
                <a:gd name="connsiteX1326" fmla="*/ 1001647 w 1956108"/>
                <a:gd name="connsiteY1326" fmla="*/ 1518128 h 1864594"/>
                <a:gd name="connsiteX1327" fmla="*/ 1004507 w 1956108"/>
                <a:gd name="connsiteY1327" fmla="*/ 1520988 h 1864594"/>
                <a:gd name="connsiteX1328" fmla="*/ 1006795 w 1956108"/>
                <a:gd name="connsiteY1328" fmla="*/ 1522132 h 1864594"/>
                <a:gd name="connsiteX1329" fmla="*/ 1007367 w 1956108"/>
                <a:gd name="connsiteY1329" fmla="*/ 1522704 h 1864594"/>
                <a:gd name="connsiteX1330" fmla="*/ 1006795 w 1956108"/>
                <a:gd name="connsiteY1330" fmla="*/ 1524420 h 1864594"/>
                <a:gd name="connsiteX1331" fmla="*/ 1005651 w 1956108"/>
                <a:gd name="connsiteY1331" fmla="*/ 1527280 h 1864594"/>
                <a:gd name="connsiteX1332" fmla="*/ 1006223 w 1956108"/>
                <a:gd name="connsiteY1332" fmla="*/ 1528995 h 1864594"/>
                <a:gd name="connsiteX1333" fmla="*/ 1007367 w 1956108"/>
                <a:gd name="connsiteY1333" fmla="*/ 1530139 h 1864594"/>
                <a:gd name="connsiteX1334" fmla="*/ 1008511 w 1956108"/>
                <a:gd name="connsiteY1334" fmla="*/ 1530711 h 1864594"/>
                <a:gd name="connsiteX1335" fmla="*/ 1009655 w 1956108"/>
                <a:gd name="connsiteY1335" fmla="*/ 1532427 h 1864594"/>
                <a:gd name="connsiteX1336" fmla="*/ 1009655 w 1956108"/>
                <a:gd name="connsiteY1336" fmla="*/ 1534143 h 1864594"/>
                <a:gd name="connsiteX1337" fmla="*/ 1007939 w 1956108"/>
                <a:gd name="connsiteY1337" fmla="*/ 1527280 h 1864594"/>
                <a:gd name="connsiteX1338" fmla="*/ 1007939 w 1956108"/>
                <a:gd name="connsiteY1338" fmla="*/ 1528995 h 1864594"/>
                <a:gd name="connsiteX1339" fmla="*/ 1008511 w 1956108"/>
                <a:gd name="connsiteY1339" fmla="*/ 1528995 h 1864594"/>
                <a:gd name="connsiteX1340" fmla="*/ 1010799 w 1956108"/>
                <a:gd name="connsiteY1340" fmla="*/ 1530711 h 1864594"/>
                <a:gd name="connsiteX1341" fmla="*/ 1012514 w 1956108"/>
                <a:gd name="connsiteY1341" fmla="*/ 1532427 h 1864594"/>
                <a:gd name="connsiteX1342" fmla="*/ 1012514 w 1956108"/>
                <a:gd name="connsiteY1342" fmla="*/ 1533571 h 1864594"/>
                <a:gd name="connsiteX1343" fmla="*/ 1016518 w 1956108"/>
                <a:gd name="connsiteY1343" fmla="*/ 1534143 h 1864594"/>
                <a:gd name="connsiteX1344" fmla="*/ 1018234 w 1956108"/>
                <a:gd name="connsiteY1344" fmla="*/ 1535859 h 1864594"/>
                <a:gd name="connsiteX1345" fmla="*/ 1019950 w 1956108"/>
                <a:gd name="connsiteY1345" fmla="*/ 1538147 h 1864594"/>
                <a:gd name="connsiteX1346" fmla="*/ 1021666 w 1956108"/>
                <a:gd name="connsiteY1346" fmla="*/ 1540435 h 1864594"/>
                <a:gd name="connsiteX1347" fmla="*/ 1023382 w 1956108"/>
                <a:gd name="connsiteY1347" fmla="*/ 1541007 h 1864594"/>
                <a:gd name="connsiteX1348" fmla="*/ 1026242 w 1956108"/>
                <a:gd name="connsiteY1348" fmla="*/ 1542150 h 1864594"/>
                <a:gd name="connsiteX1349" fmla="*/ 1027386 w 1956108"/>
                <a:gd name="connsiteY1349" fmla="*/ 1542723 h 1864594"/>
                <a:gd name="connsiteX1350" fmla="*/ 1027957 w 1956108"/>
                <a:gd name="connsiteY1350" fmla="*/ 1544438 h 1864594"/>
                <a:gd name="connsiteX1351" fmla="*/ 1028529 w 1956108"/>
                <a:gd name="connsiteY1351" fmla="*/ 1546726 h 1864594"/>
                <a:gd name="connsiteX1352" fmla="*/ 1029101 w 1956108"/>
                <a:gd name="connsiteY1352" fmla="*/ 1548442 h 1864594"/>
                <a:gd name="connsiteX1353" fmla="*/ 1030245 w 1956108"/>
                <a:gd name="connsiteY1353" fmla="*/ 1549014 h 1864594"/>
                <a:gd name="connsiteX1354" fmla="*/ 1033105 w 1956108"/>
                <a:gd name="connsiteY1354" fmla="*/ 1553018 h 1864594"/>
                <a:gd name="connsiteX1355" fmla="*/ 1033677 w 1956108"/>
                <a:gd name="connsiteY1355" fmla="*/ 1553590 h 1864594"/>
                <a:gd name="connsiteX1356" fmla="*/ 1039397 w 1956108"/>
                <a:gd name="connsiteY1356" fmla="*/ 1553590 h 1864594"/>
                <a:gd name="connsiteX1357" fmla="*/ 1040541 w 1956108"/>
                <a:gd name="connsiteY1357" fmla="*/ 1554734 h 1864594"/>
                <a:gd name="connsiteX1358" fmla="*/ 1042256 w 1956108"/>
                <a:gd name="connsiteY1358" fmla="*/ 1557593 h 1864594"/>
                <a:gd name="connsiteX1359" fmla="*/ 1042828 w 1956108"/>
                <a:gd name="connsiteY1359" fmla="*/ 1558166 h 1864594"/>
                <a:gd name="connsiteX1360" fmla="*/ 1044544 w 1956108"/>
                <a:gd name="connsiteY1360" fmla="*/ 1558166 h 1864594"/>
                <a:gd name="connsiteX1361" fmla="*/ 1047976 w 1956108"/>
                <a:gd name="connsiteY1361" fmla="*/ 1556450 h 1864594"/>
                <a:gd name="connsiteX1362" fmla="*/ 1049692 w 1956108"/>
                <a:gd name="connsiteY1362" fmla="*/ 1555878 h 1864594"/>
                <a:gd name="connsiteX1363" fmla="*/ 1051408 w 1956108"/>
                <a:gd name="connsiteY1363" fmla="*/ 1556450 h 1864594"/>
                <a:gd name="connsiteX1364" fmla="*/ 1053124 w 1956108"/>
                <a:gd name="connsiteY1364" fmla="*/ 1559881 h 1864594"/>
                <a:gd name="connsiteX1365" fmla="*/ 1054268 w 1956108"/>
                <a:gd name="connsiteY1365" fmla="*/ 1560453 h 1864594"/>
                <a:gd name="connsiteX1366" fmla="*/ 1057127 w 1956108"/>
                <a:gd name="connsiteY1366" fmla="*/ 1561597 h 1864594"/>
                <a:gd name="connsiteX1367" fmla="*/ 1059987 w 1956108"/>
                <a:gd name="connsiteY1367" fmla="*/ 1562741 h 1864594"/>
                <a:gd name="connsiteX1368" fmla="*/ 1062847 w 1956108"/>
                <a:gd name="connsiteY1368" fmla="*/ 1565601 h 1864594"/>
                <a:gd name="connsiteX1369" fmla="*/ 1063991 w 1956108"/>
                <a:gd name="connsiteY1369" fmla="*/ 1568461 h 1864594"/>
                <a:gd name="connsiteX1370" fmla="*/ 1063991 w 1956108"/>
                <a:gd name="connsiteY1370" fmla="*/ 1575325 h 1864594"/>
                <a:gd name="connsiteX1371" fmla="*/ 1063419 w 1956108"/>
                <a:gd name="connsiteY1371" fmla="*/ 1579328 h 1864594"/>
                <a:gd name="connsiteX1372" fmla="*/ 1063419 w 1956108"/>
                <a:gd name="connsiteY1372" fmla="*/ 1581044 h 1864594"/>
                <a:gd name="connsiteX1373" fmla="*/ 1064563 w 1956108"/>
                <a:gd name="connsiteY1373" fmla="*/ 1581616 h 1864594"/>
                <a:gd name="connsiteX1374" fmla="*/ 1066851 w 1956108"/>
                <a:gd name="connsiteY1374" fmla="*/ 1581616 h 1864594"/>
                <a:gd name="connsiteX1375" fmla="*/ 1067995 w 1956108"/>
                <a:gd name="connsiteY1375" fmla="*/ 1582188 h 1864594"/>
                <a:gd name="connsiteX1376" fmla="*/ 1068567 w 1956108"/>
                <a:gd name="connsiteY1376" fmla="*/ 1583332 h 1864594"/>
                <a:gd name="connsiteX1377" fmla="*/ 1069139 w 1956108"/>
                <a:gd name="connsiteY1377" fmla="*/ 1585620 h 1864594"/>
                <a:gd name="connsiteX1378" fmla="*/ 1069139 w 1956108"/>
                <a:gd name="connsiteY1378" fmla="*/ 1586192 h 1864594"/>
                <a:gd name="connsiteX1379" fmla="*/ 1069139 w 1956108"/>
                <a:gd name="connsiteY1379" fmla="*/ 1592483 h 1864594"/>
                <a:gd name="connsiteX1380" fmla="*/ 1068567 w 1956108"/>
                <a:gd name="connsiteY1380" fmla="*/ 1594771 h 1864594"/>
                <a:gd name="connsiteX1381" fmla="*/ 1067423 w 1956108"/>
                <a:gd name="connsiteY1381" fmla="*/ 1598775 h 1864594"/>
                <a:gd name="connsiteX1382" fmla="*/ 1066851 w 1956108"/>
                <a:gd name="connsiteY1382" fmla="*/ 1602206 h 1864594"/>
                <a:gd name="connsiteX1383" fmla="*/ 1066279 w 1956108"/>
                <a:gd name="connsiteY1383" fmla="*/ 1604494 h 1864594"/>
                <a:gd name="connsiteX1384" fmla="*/ 1066279 w 1956108"/>
                <a:gd name="connsiteY1384" fmla="*/ 1606210 h 1864594"/>
                <a:gd name="connsiteX1385" fmla="*/ 1065707 w 1956108"/>
                <a:gd name="connsiteY1385" fmla="*/ 1607926 h 1864594"/>
                <a:gd name="connsiteX1386" fmla="*/ 1062847 w 1956108"/>
                <a:gd name="connsiteY1386" fmla="*/ 1610786 h 1864594"/>
                <a:gd name="connsiteX1387" fmla="*/ 1062847 w 1956108"/>
                <a:gd name="connsiteY1387" fmla="*/ 1610786 h 1864594"/>
                <a:gd name="connsiteX1388" fmla="*/ 1061703 w 1956108"/>
                <a:gd name="connsiteY1388" fmla="*/ 1612502 h 1864594"/>
                <a:gd name="connsiteX1389" fmla="*/ 1066279 w 1956108"/>
                <a:gd name="connsiteY1389" fmla="*/ 1614218 h 1864594"/>
                <a:gd name="connsiteX1390" fmla="*/ 1067423 w 1956108"/>
                <a:gd name="connsiteY1390" fmla="*/ 1614790 h 1864594"/>
                <a:gd name="connsiteX1391" fmla="*/ 1067423 w 1956108"/>
                <a:gd name="connsiteY1391" fmla="*/ 1615362 h 1864594"/>
                <a:gd name="connsiteX1392" fmla="*/ 1067423 w 1956108"/>
                <a:gd name="connsiteY1392" fmla="*/ 1617078 h 1864594"/>
                <a:gd name="connsiteX1393" fmla="*/ 1067995 w 1956108"/>
                <a:gd name="connsiteY1393" fmla="*/ 1617649 h 1864594"/>
                <a:gd name="connsiteX1394" fmla="*/ 1069711 w 1956108"/>
                <a:gd name="connsiteY1394" fmla="*/ 1618222 h 1864594"/>
                <a:gd name="connsiteX1395" fmla="*/ 1070283 w 1956108"/>
                <a:gd name="connsiteY1395" fmla="*/ 1618793 h 1864594"/>
                <a:gd name="connsiteX1396" fmla="*/ 1072570 w 1956108"/>
                <a:gd name="connsiteY1396" fmla="*/ 1621653 h 1864594"/>
                <a:gd name="connsiteX1397" fmla="*/ 1074286 w 1956108"/>
                <a:gd name="connsiteY1397" fmla="*/ 1624513 h 1864594"/>
                <a:gd name="connsiteX1398" fmla="*/ 1075430 w 1956108"/>
                <a:gd name="connsiteY1398" fmla="*/ 1627373 h 1864594"/>
                <a:gd name="connsiteX1399" fmla="*/ 1075430 w 1956108"/>
                <a:gd name="connsiteY1399" fmla="*/ 1630804 h 1864594"/>
                <a:gd name="connsiteX1400" fmla="*/ 1074858 w 1956108"/>
                <a:gd name="connsiteY1400" fmla="*/ 1634236 h 1864594"/>
                <a:gd name="connsiteX1401" fmla="*/ 1072570 w 1956108"/>
                <a:gd name="connsiteY1401" fmla="*/ 1641672 h 1864594"/>
                <a:gd name="connsiteX1402" fmla="*/ 1071999 w 1956108"/>
                <a:gd name="connsiteY1402" fmla="*/ 1645104 h 1864594"/>
                <a:gd name="connsiteX1403" fmla="*/ 1072570 w 1956108"/>
                <a:gd name="connsiteY1403" fmla="*/ 1645676 h 1864594"/>
                <a:gd name="connsiteX1404" fmla="*/ 1073143 w 1956108"/>
                <a:gd name="connsiteY1404" fmla="*/ 1646820 h 1864594"/>
                <a:gd name="connsiteX1405" fmla="*/ 1073714 w 1956108"/>
                <a:gd name="connsiteY1405" fmla="*/ 1647963 h 1864594"/>
                <a:gd name="connsiteX1406" fmla="*/ 1073714 w 1956108"/>
                <a:gd name="connsiteY1406" fmla="*/ 1649679 h 1864594"/>
                <a:gd name="connsiteX1407" fmla="*/ 1073143 w 1956108"/>
                <a:gd name="connsiteY1407" fmla="*/ 1650823 h 1864594"/>
                <a:gd name="connsiteX1408" fmla="*/ 1070283 w 1956108"/>
                <a:gd name="connsiteY1408" fmla="*/ 1656543 h 1864594"/>
                <a:gd name="connsiteX1409" fmla="*/ 1073143 w 1956108"/>
                <a:gd name="connsiteY1409" fmla="*/ 1660547 h 1864594"/>
                <a:gd name="connsiteX1410" fmla="*/ 1073714 w 1956108"/>
                <a:gd name="connsiteY1410" fmla="*/ 1661691 h 1864594"/>
                <a:gd name="connsiteX1411" fmla="*/ 1076002 w 1956108"/>
                <a:gd name="connsiteY1411" fmla="*/ 1663406 h 1864594"/>
                <a:gd name="connsiteX1412" fmla="*/ 1077718 w 1956108"/>
                <a:gd name="connsiteY1412" fmla="*/ 1663979 h 1864594"/>
                <a:gd name="connsiteX1413" fmla="*/ 1078862 w 1956108"/>
                <a:gd name="connsiteY1413" fmla="*/ 1663979 h 1864594"/>
                <a:gd name="connsiteX1414" fmla="*/ 1080006 w 1956108"/>
                <a:gd name="connsiteY1414" fmla="*/ 1663979 h 1864594"/>
                <a:gd name="connsiteX1415" fmla="*/ 1081150 w 1956108"/>
                <a:gd name="connsiteY1415" fmla="*/ 1665122 h 1864594"/>
                <a:gd name="connsiteX1416" fmla="*/ 1081722 w 1956108"/>
                <a:gd name="connsiteY1416" fmla="*/ 1666838 h 1864594"/>
                <a:gd name="connsiteX1417" fmla="*/ 1081722 w 1956108"/>
                <a:gd name="connsiteY1417" fmla="*/ 1670270 h 1864594"/>
                <a:gd name="connsiteX1418" fmla="*/ 1082294 w 1956108"/>
                <a:gd name="connsiteY1418" fmla="*/ 1671986 h 1864594"/>
                <a:gd name="connsiteX1419" fmla="*/ 1083438 w 1956108"/>
                <a:gd name="connsiteY1419" fmla="*/ 1673702 h 1864594"/>
                <a:gd name="connsiteX1420" fmla="*/ 1089729 w 1956108"/>
                <a:gd name="connsiteY1420" fmla="*/ 1678849 h 1864594"/>
                <a:gd name="connsiteX1421" fmla="*/ 1091445 w 1956108"/>
                <a:gd name="connsiteY1421" fmla="*/ 1681137 h 1864594"/>
                <a:gd name="connsiteX1422" fmla="*/ 1096593 w 1956108"/>
                <a:gd name="connsiteY1422" fmla="*/ 1687429 h 1864594"/>
                <a:gd name="connsiteX1423" fmla="*/ 1098881 w 1956108"/>
                <a:gd name="connsiteY1423" fmla="*/ 1690289 h 1864594"/>
                <a:gd name="connsiteX1424" fmla="*/ 1101741 w 1956108"/>
                <a:gd name="connsiteY1424" fmla="*/ 1693148 h 1864594"/>
                <a:gd name="connsiteX1425" fmla="*/ 1104028 w 1956108"/>
                <a:gd name="connsiteY1425" fmla="*/ 1696008 h 1864594"/>
                <a:gd name="connsiteX1426" fmla="*/ 1106316 w 1956108"/>
                <a:gd name="connsiteY1426" fmla="*/ 1703444 h 1864594"/>
                <a:gd name="connsiteX1427" fmla="*/ 1108604 w 1956108"/>
                <a:gd name="connsiteY1427" fmla="*/ 1711451 h 1864594"/>
                <a:gd name="connsiteX1428" fmla="*/ 1114896 w 1956108"/>
                <a:gd name="connsiteY1428" fmla="*/ 1729754 h 1864594"/>
                <a:gd name="connsiteX1429" fmla="*/ 1115467 w 1956108"/>
                <a:gd name="connsiteY1429" fmla="*/ 1732614 h 1864594"/>
                <a:gd name="connsiteX1430" fmla="*/ 1116611 w 1956108"/>
                <a:gd name="connsiteY1430" fmla="*/ 1741193 h 1864594"/>
                <a:gd name="connsiteX1431" fmla="*/ 1117755 w 1956108"/>
                <a:gd name="connsiteY1431" fmla="*/ 1745197 h 1864594"/>
                <a:gd name="connsiteX1432" fmla="*/ 1121759 w 1956108"/>
                <a:gd name="connsiteY1432" fmla="*/ 1746913 h 1864594"/>
                <a:gd name="connsiteX1433" fmla="*/ 1125763 w 1956108"/>
                <a:gd name="connsiteY1433" fmla="*/ 1748057 h 1864594"/>
                <a:gd name="connsiteX1434" fmla="*/ 1127479 w 1956108"/>
                <a:gd name="connsiteY1434" fmla="*/ 1750345 h 1864594"/>
                <a:gd name="connsiteX1435" fmla="*/ 1129195 w 1956108"/>
                <a:gd name="connsiteY1435" fmla="*/ 1754920 h 1864594"/>
                <a:gd name="connsiteX1436" fmla="*/ 1129767 w 1956108"/>
                <a:gd name="connsiteY1436" fmla="*/ 1757208 h 1864594"/>
                <a:gd name="connsiteX1437" fmla="*/ 1129195 w 1956108"/>
                <a:gd name="connsiteY1437" fmla="*/ 1759496 h 1864594"/>
                <a:gd name="connsiteX1438" fmla="*/ 1128051 w 1956108"/>
                <a:gd name="connsiteY1438" fmla="*/ 1761784 h 1864594"/>
                <a:gd name="connsiteX1439" fmla="*/ 1126907 w 1956108"/>
                <a:gd name="connsiteY1439" fmla="*/ 1764072 h 1864594"/>
                <a:gd name="connsiteX1440" fmla="*/ 1127479 w 1956108"/>
                <a:gd name="connsiteY1440" fmla="*/ 1765788 h 1864594"/>
                <a:gd name="connsiteX1441" fmla="*/ 1130911 w 1956108"/>
                <a:gd name="connsiteY1441" fmla="*/ 1768647 h 1864594"/>
                <a:gd name="connsiteX1442" fmla="*/ 1133770 w 1956108"/>
                <a:gd name="connsiteY1442" fmla="*/ 1769219 h 1864594"/>
                <a:gd name="connsiteX1443" fmla="*/ 1136630 w 1956108"/>
                <a:gd name="connsiteY1443" fmla="*/ 1768647 h 1864594"/>
                <a:gd name="connsiteX1444" fmla="*/ 1139490 w 1956108"/>
                <a:gd name="connsiteY1444" fmla="*/ 1768647 h 1864594"/>
                <a:gd name="connsiteX1445" fmla="*/ 1140062 w 1956108"/>
                <a:gd name="connsiteY1445" fmla="*/ 1769219 h 1864594"/>
                <a:gd name="connsiteX1446" fmla="*/ 1141206 w 1956108"/>
                <a:gd name="connsiteY1446" fmla="*/ 1770363 h 1864594"/>
                <a:gd name="connsiteX1447" fmla="*/ 1142350 w 1956108"/>
                <a:gd name="connsiteY1447" fmla="*/ 1770935 h 1864594"/>
                <a:gd name="connsiteX1448" fmla="*/ 1143494 w 1956108"/>
                <a:gd name="connsiteY1448" fmla="*/ 1770935 h 1864594"/>
                <a:gd name="connsiteX1449" fmla="*/ 1146354 w 1956108"/>
                <a:gd name="connsiteY1449" fmla="*/ 1769791 h 1864594"/>
                <a:gd name="connsiteX1450" fmla="*/ 1150357 w 1956108"/>
                <a:gd name="connsiteY1450" fmla="*/ 1769791 h 1864594"/>
                <a:gd name="connsiteX1451" fmla="*/ 1151501 w 1956108"/>
                <a:gd name="connsiteY1451" fmla="*/ 1770935 h 1864594"/>
                <a:gd name="connsiteX1452" fmla="*/ 1152645 w 1956108"/>
                <a:gd name="connsiteY1452" fmla="*/ 1773795 h 1864594"/>
                <a:gd name="connsiteX1453" fmla="*/ 1154933 w 1956108"/>
                <a:gd name="connsiteY1453" fmla="*/ 1771507 h 1864594"/>
                <a:gd name="connsiteX1454" fmla="*/ 1160653 w 1956108"/>
                <a:gd name="connsiteY1454" fmla="*/ 1776083 h 1864594"/>
                <a:gd name="connsiteX1455" fmla="*/ 1164084 w 1956108"/>
                <a:gd name="connsiteY1455" fmla="*/ 1775511 h 1864594"/>
                <a:gd name="connsiteX1456" fmla="*/ 1165800 w 1956108"/>
                <a:gd name="connsiteY1456" fmla="*/ 1776655 h 1864594"/>
                <a:gd name="connsiteX1457" fmla="*/ 1167516 w 1956108"/>
                <a:gd name="connsiteY1457" fmla="*/ 1777227 h 1864594"/>
                <a:gd name="connsiteX1458" fmla="*/ 1168660 w 1956108"/>
                <a:gd name="connsiteY1458" fmla="*/ 1777227 h 1864594"/>
                <a:gd name="connsiteX1459" fmla="*/ 1169804 w 1956108"/>
                <a:gd name="connsiteY1459" fmla="*/ 1776083 h 1864594"/>
                <a:gd name="connsiteX1460" fmla="*/ 1169804 w 1956108"/>
                <a:gd name="connsiteY1460" fmla="*/ 1776083 h 1864594"/>
                <a:gd name="connsiteX1461" fmla="*/ 1171520 w 1956108"/>
                <a:gd name="connsiteY1461" fmla="*/ 1777227 h 1864594"/>
                <a:gd name="connsiteX1462" fmla="*/ 1172664 w 1956108"/>
                <a:gd name="connsiteY1462" fmla="*/ 1776655 h 1864594"/>
                <a:gd name="connsiteX1463" fmla="*/ 1173808 w 1956108"/>
                <a:gd name="connsiteY1463" fmla="*/ 1776083 h 1864594"/>
                <a:gd name="connsiteX1464" fmla="*/ 1174952 w 1956108"/>
                <a:gd name="connsiteY1464" fmla="*/ 1776083 h 1864594"/>
                <a:gd name="connsiteX1465" fmla="*/ 1176096 w 1956108"/>
                <a:gd name="connsiteY1465" fmla="*/ 1776655 h 1864594"/>
                <a:gd name="connsiteX1466" fmla="*/ 1178383 w 1956108"/>
                <a:gd name="connsiteY1466" fmla="*/ 1779514 h 1864594"/>
                <a:gd name="connsiteX1467" fmla="*/ 1184103 w 1956108"/>
                <a:gd name="connsiteY1467" fmla="*/ 1782946 h 1864594"/>
                <a:gd name="connsiteX1468" fmla="*/ 1185819 w 1956108"/>
                <a:gd name="connsiteY1468" fmla="*/ 1785234 h 1864594"/>
                <a:gd name="connsiteX1469" fmla="*/ 1185247 w 1956108"/>
                <a:gd name="connsiteY1469" fmla="*/ 1788094 h 1864594"/>
                <a:gd name="connsiteX1470" fmla="*/ 1187535 w 1956108"/>
                <a:gd name="connsiteY1470" fmla="*/ 1788094 h 1864594"/>
                <a:gd name="connsiteX1471" fmla="*/ 1189251 w 1956108"/>
                <a:gd name="connsiteY1471" fmla="*/ 1788094 h 1864594"/>
                <a:gd name="connsiteX1472" fmla="*/ 1190966 w 1956108"/>
                <a:gd name="connsiteY1472" fmla="*/ 1788666 h 1864594"/>
                <a:gd name="connsiteX1473" fmla="*/ 1192682 w 1956108"/>
                <a:gd name="connsiteY1473" fmla="*/ 1790382 h 1864594"/>
                <a:gd name="connsiteX1474" fmla="*/ 1190966 w 1956108"/>
                <a:gd name="connsiteY1474" fmla="*/ 1792670 h 1864594"/>
                <a:gd name="connsiteX1475" fmla="*/ 1190966 w 1956108"/>
                <a:gd name="connsiteY1475" fmla="*/ 1793813 h 1864594"/>
                <a:gd name="connsiteX1476" fmla="*/ 1192110 w 1956108"/>
                <a:gd name="connsiteY1476" fmla="*/ 1793813 h 1864594"/>
                <a:gd name="connsiteX1477" fmla="*/ 1193254 w 1956108"/>
                <a:gd name="connsiteY1477" fmla="*/ 1794386 h 1864594"/>
                <a:gd name="connsiteX1478" fmla="*/ 1196686 w 1956108"/>
                <a:gd name="connsiteY1478" fmla="*/ 1797245 h 1864594"/>
                <a:gd name="connsiteX1479" fmla="*/ 1198402 w 1956108"/>
                <a:gd name="connsiteY1479" fmla="*/ 1798389 h 1864594"/>
                <a:gd name="connsiteX1480" fmla="*/ 1200690 w 1956108"/>
                <a:gd name="connsiteY1480" fmla="*/ 1798961 h 1864594"/>
                <a:gd name="connsiteX1481" fmla="*/ 1209841 w 1956108"/>
                <a:gd name="connsiteY1481" fmla="*/ 1795530 h 1864594"/>
                <a:gd name="connsiteX1482" fmla="*/ 1214417 w 1956108"/>
                <a:gd name="connsiteY1482" fmla="*/ 1797817 h 1864594"/>
                <a:gd name="connsiteX1483" fmla="*/ 1219565 w 1956108"/>
                <a:gd name="connsiteY1483" fmla="*/ 1798961 h 1864594"/>
                <a:gd name="connsiteX1484" fmla="*/ 1224140 w 1956108"/>
                <a:gd name="connsiteY1484" fmla="*/ 1800677 h 1864594"/>
                <a:gd name="connsiteX1485" fmla="*/ 1227572 w 1956108"/>
                <a:gd name="connsiteY1485" fmla="*/ 1804681 h 1864594"/>
                <a:gd name="connsiteX1486" fmla="*/ 1229860 w 1956108"/>
                <a:gd name="connsiteY1486" fmla="*/ 1801821 h 1864594"/>
                <a:gd name="connsiteX1487" fmla="*/ 1230432 w 1956108"/>
                <a:gd name="connsiteY1487" fmla="*/ 1801249 h 1864594"/>
                <a:gd name="connsiteX1488" fmla="*/ 1235008 w 1956108"/>
                <a:gd name="connsiteY1488" fmla="*/ 1802393 h 1864594"/>
                <a:gd name="connsiteX1489" fmla="*/ 1240155 w 1956108"/>
                <a:gd name="connsiteY1489" fmla="*/ 1805253 h 1864594"/>
                <a:gd name="connsiteX1490" fmla="*/ 1244731 w 1956108"/>
                <a:gd name="connsiteY1490" fmla="*/ 1806397 h 1864594"/>
                <a:gd name="connsiteX1491" fmla="*/ 1243587 w 1956108"/>
                <a:gd name="connsiteY1491" fmla="*/ 1809829 h 1864594"/>
                <a:gd name="connsiteX1492" fmla="*/ 1243587 w 1956108"/>
                <a:gd name="connsiteY1492" fmla="*/ 1811544 h 1864594"/>
                <a:gd name="connsiteX1493" fmla="*/ 1245303 w 1956108"/>
                <a:gd name="connsiteY1493" fmla="*/ 1812116 h 1864594"/>
                <a:gd name="connsiteX1494" fmla="*/ 1249307 w 1956108"/>
                <a:gd name="connsiteY1494" fmla="*/ 1812116 h 1864594"/>
                <a:gd name="connsiteX1495" fmla="*/ 1250451 w 1956108"/>
                <a:gd name="connsiteY1495" fmla="*/ 1813260 h 1864594"/>
                <a:gd name="connsiteX1496" fmla="*/ 1254454 w 1956108"/>
                <a:gd name="connsiteY1496" fmla="*/ 1818980 h 1864594"/>
                <a:gd name="connsiteX1497" fmla="*/ 1256170 w 1956108"/>
                <a:gd name="connsiteY1497" fmla="*/ 1820696 h 1864594"/>
                <a:gd name="connsiteX1498" fmla="*/ 1268753 w 1956108"/>
                <a:gd name="connsiteY1498" fmla="*/ 1826988 h 1864594"/>
                <a:gd name="connsiteX1499" fmla="*/ 1274473 w 1956108"/>
                <a:gd name="connsiteY1499" fmla="*/ 1828703 h 1864594"/>
                <a:gd name="connsiteX1500" fmla="*/ 1280192 w 1956108"/>
                <a:gd name="connsiteY1500" fmla="*/ 1828703 h 1864594"/>
                <a:gd name="connsiteX1501" fmla="*/ 1287628 w 1956108"/>
                <a:gd name="connsiteY1501" fmla="*/ 1826415 h 1864594"/>
                <a:gd name="connsiteX1502" fmla="*/ 1290488 w 1956108"/>
                <a:gd name="connsiteY1502" fmla="*/ 1826988 h 1864594"/>
                <a:gd name="connsiteX1503" fmla="*/ 1291632 w 1956108"/>
                <a:gd name="connsiteY1503" fmla="*/ 1830991 h 1864594"/>
                <a:gd name="connsiteX1504" fmla="*/ 1293348 w 1956108"/>
                <a:gd name="connsiteY1504" fmla="*/ 1831563 h 1864594"/>
                <a:gd name="connsiteX1505" fmla="*/ 1296779 w 1956108"/>
                <a:gd name="connsiteY1505" fmla="*/ 1830419 h 1864594"/>
                <a:gd name="connsiteX1506" fmla="*/ 1301927 w 1956108"/>
                <a:gd name="connsiteY1506" fmla="*/ 1827559 h 1864594"/>
                <a:gd name="connsiteX1507" fmla="*/ 1304215 w 1956108"/>
                <a:gd name="connsiteY1507" fmla="*/ 1827559 h 1864594"/>
                <a:gd name="connsiteX1508" fmla="*/ 1313366 w 1956108"/>
                <a:gd name="connsiteY1508" fmla="*/ 1828703 h 1864594"/>
                <a:gd name="connsiteX1509" fmla="*/ 1323662 w 1956108"/>
                <a:gd name="connsiteY1509" fmla="*/ 1827559 h 1864594"/>
                <a:gd name="connsiteX1510" fmla="*/ 1335673 w 1956108"/>
                <a:gd name="connsiteY1510" fmla="*/ 1827559 h 1864594"/>
                <a:gd name="connsiteX1511" fmla="*/ 1338532 w 1956108"/>
                <a:gd name="connsiteY1511" fmla="*/ 1828131 h 1864594"/>
                <a:gd name="connsiteX1512" fmla="*/ 1339105 w 1956108"/>
                <a:gd name="connsiteY1512" fmla="*/ 1830991 h 1864594"/>
                <a:gd name="connsiteX1513" fmla="*/ 1341392 w 1956108"/>
                <a:gd name="connsiteY1513" fmla="*/ 1831563 h 1864594"/>
                <a:gd name="connsiteX1514" fmla="*/ 1355119 w 1956108"/>
                <a:gd name="connsiteY1514" fmla="*/ 1832135 h 1864594"/>
                <a:gd name="connsiteX1515" fmla="*/ 1357979 w 1956108"/>
                <a:gd name="connsiteY1515" fmla="*/ 1832707 h 1864594"/>
                <a:gd name="connsiteX1516" fmla="*/ 1360839 w 1956108"/>
                <a:gd name="connsiteY1516" fmla="*/ 1834423 h 1864594"/>
                <a:gd name="connsiteX1517" fmla="*/ 1363699 w 1956108"/>
                <a:gd name="connsiteY1517" fmla="*/ 1836711 h 1864594"/>
                <a:gd name="connsiteX1518" fmla="*/ 1365415 w 1956108"/>
                <a:gd name="connsiteY1518" fmla="*/ 1838999 h 1864594"/>
                <a:gd name="connsiteX1519" fmla="*/ 1366559 w 1956108"/>
                <a:gd name="connsiteY1519" fmla="*/ 1841858 h 1864594"/>
                <a:gd name="connsiteX1520" fmla="*/ 1368275 w 1956108"/>
                <a:gd name="connsiteY1520" fmla="*/ 1844146 h 1864594"/>
                <a:gd name="connsiteX1521" fmla="*/ 1372850 w 1956108"/>
                <a:gd name="connsiteY1521" fmla="*/ 1845862 h 1864594"/>
                <a:gd name="connsiteX1522" fmla="*/ 1380286 w 1956108"/>
                <a:gd name="connsiteY1522" fmla="*/ 1852726 h 1864594"/>
                <a:gd name="connsiteX1523" fmla="*/ 1383145 w 1956108"/>
                <a:gd name="connsiteY1523" fmla="*/ 1854442 h 1864594"/>
                <a:gd name="connsiteX1524" fmla="*/ 1386005 w 1956108"/>
                <a:gd name="connsiteY1524" fmla="*/ 1855586 h 1864594"/>
                <a:gd name="connsiteX1525" fmla="*/ 1388865 w 1956108"/>
                <a:gd name="connsiteY1525" fmla="*/ 1856157 h 1864594"/>
                <a:gd name="connsiteX1526" fmla="*/ 1392297 w 1956108"/>
                <a:gd name="connsiteY1526" fmla="*/ 1856157 h 1864594"/>
                <a:gd name="connsiteX1527" fmla="*/ 1393441 w 1956108"/>
                <a:gd name="connsiteY1527" fmla="*/ 1857301 h 1864594"/>
                <a:gd name="connsiteX1528" fmla="*/ 1394585 w 1956108"/>
                <a:gd name="connsiteY1528" fmla="*/ 1860161 h 1864594"/>
                <a:gd name="connsiteX1529" fmla="*/ 1396301 w 1956108"/>
                <a:gd name="connsiteY1529" fmla="*/ 1862449 h 1864594"/>
                <a:gd name="connsiteX1530" fmla="*/ 1399732 w 1956108"/>
                <a:gd name="connsiteY1530" fmla="*/ 1863021 h 1864594"/>
                <a:gd name="connsiteX1531" fmla="*/ 1400304 w 1956108"/>
                <a:gd name="connsiteY1531" fmla="*/ 1862449 h 1864594"/>
                <a:gd name="connsiteX1532" fmla="*/ 1400304 w 1956108"/>
                <a:gd name="connsiteY1532" fmla="*/ 1862449 h 1864594"/>
                <a:gd name="connsiteX1533" fmla="*/ 1400304 w 1956108"/>
                <a:gd name="connsiteY1533" fmla="*/ 1861305 h 1864594"/>
                <a:gd name="connsiteX1534" fmla="*/ 1400304 w 1956108"/>
                <a:gd name="connsiteY1534" fmla="*/ 1860733 h 1864594"/>
                <a:gd name="connsiteX1535" fmla="*/ 1400304 w 1956108"/>
                <a:gd name="connsiteY1535" fmla="*/ 1860733 h 1864594"/>
                <a:gd name="connsiteX1536" fmla="*/ 1401448 w 1956108"/>
                <a:gd name="connsiteY1536" fmla="*/ 1860733 h 1864594"/>
                <a:gd name="connsiteX1537" fmla="*/ 1402592 w 1956108"/>
                <a:gd name="connsiteY1537" fmla="*/ 1861877 h 1864594"/>
                <a:gd name="connsiteX1538" fmla="*/ 1403164 w 1956108"/>
                <a:gd name="connsiteY1538" fmla="*/ 1863021 h 1864594"/>
                <a:gd name="connsiteX1539" fmla="*/ 1403736 w 1956108"/>
                <a:gd name="connsiteY1539" fmla="*/ 1864165 h 1864594"/>
                <a:gd name="connsiteX1540" fmla="*/ 1405452 w 1956108"/>
                <a:gd name="connsiteY1540" fmla="*/ 1864737 h 1864594"/>
                <a:gd name="connsiteX1541" fmla="*/ 1408312 w 1956108"/>
                <a:gd name="connsiteY1541" fmla="*/ 1863593 h 1864594"/>
                <a:gd name="connsiteX1542" fmla="*/ 1408312 w 1956108"/>
                <a:gd name="connsiteY1542" fmla="*/ 1860161 h 1864594"/>
                <a:gd name="connsiteX1543" fmla="*/ 1407168 w 1956108"/>
                <a:gd name="connsiteY1543" fmla="*/ 1856157 h 1864594"/>
                <a:gd name="connsiteX1544" fmla="*/ 1406596 w 1956108"/>
                <a:gd name="connsiteY1544" fmla="*/ 1853298 h 1864594"/>
                <a:gd name="connsiteX1545" fmla="*/ 1407168 w 1956108"/>
                <a:gd name="connsiteY1545" fmla="*/ 1852154 h 1864594"/>
                <a:gd name="connsiteX1546" fmla="*/ 1407168 w 1956108"/>
                <a:gd name="connsiteY1546" fmla="*/ 1852154 h 1864594"/>
                <a:gd name="connsiteX1547" fmla="*/ 1410600 w 1956108"/>
                <a:gd name="connsiteY1547" fmla="*/ 1849294 h 1864594"/>
                <a:gd name="connsiteX1548" fmla="*/ 1413460 w 1956108"/>
                <a:gd name="connsiteY1548" fmla="*/ 1851010 h 1864594"/>
                <a:gd name="connsiteX1549" fmla="*/ 1416891 w 1956108"/>
                <a:gd name="connsiteY1549" fmla="*/ 1849866 h 1864594"/>
                <a:gd name="connsiteX1550" fmla="*/ 1418035 w 1956108"/>
                <a:gd name="connsiteY1550" fmla="*/ 1848722 h 1864594"/>
                <a:gd name="connsiteX1551" fmla="*/ 1419751 w 1956108"/>
                <a:gd name="connsiteY1551" fmla="*/ 1847006 h 1864594"/>
                <a:gd name="connsiteX1552" fmla="*/ 1419751 w 1956108"/>
                <a:gd name="connsiteY1552" fmla="*/ 1847006 h 1864594"/>
                <a:gd name="connsiteX1553" fmla="*/ 1420323 w 1956108"/>
                <a:gd name="connsiteY1553" fmla="*/ 1844146 h 1864594"/>
                <a:gd name="connsiteX1554" fmla="*/ 1420323 w 1956108"/>
                <a:gd name="connsiteY1554" fmla="*/ 1844146 h 1864594"/>
                <a:gd name="connsiteX1555" fmla="*/ 1422611 w 1956108"/>
                <a:gd name="connsiteY1555" fmla="*/ 1843574 h 1864594"/>
                <a:gd name="connsiteX1556" fmla="*/ 1430046 w 1956108"/>
                <a:gd name="connsiteY1556" fmla="*/ 1843574 h 1864594"/>
                <a:gd name="connsiteX1557" fmla="*/ 1440342 w 1956108"/>
                <a:gd name="connsiteY1557" fmla="*/ 1842430 h 1864594"/>
                <a:gd name="connsiteX1558" fmla="*/ 1440342 w 1956108"/>
                <a:gd name="connsiteY1558" fmla="*/ 1840714 h 1864594"/>
                <a:gd name="connsiteX1559" fmla="*/ 1439770 w 1956108"/>
                <a:gd name="connsiteY1559" fmla="*/ 1832707 h 1864594"/>
                <a:gd name="connsiteX1560" fmla="*/ 1439198 w 1956108"/>
                <a:gd name="connsiteY1560" fmla="*/ 1827559 h 1864594"/>
                <a:gd name="connsiteX1561" fmla="*/ 1438054 w 1956108"/>
                <a:gd name="connsiteY1561" fmla="*/ 1822984 h 1864594"/>
                <a:gd name="connsiteX1562" fmla="*/ 1435766 w 1956108"/>
                <a:gd name="connsiteY1562" fmla="*/ 1822412 h 1864594"/>
                <a:gd name="connsiteX1563" fmla="*/ 1434050 w 1956108"/>
                <a:gd name="connsiteY1563" fmla="*/ 1823556 h 1864594"/>
                <a:gd name="connsiteX1564" fmla="*/ 1433478 w 1956108"/>
                <a:gd name="connsiteY1564" fmla="*/ 1826415 h 1864594"/>
                <a:gd name="connsiteX1565" fmla="*/ 1433478 w 1956108"/>
                <a:gd name="connsiteY1565" fmla="*/ 1829275 h 1864594"/>
                <a:gd name="connsiteX1566" fmla="*/ 1432906 w 1956108"/>
                <a:gd name="connsiteY1566" fmla="*/ 1832135 h 1864594"/>
                <a:gd name="connsiteX1567" fmla="*/ 1431190 w 1956108"/>
                <a:gd name="connsiteY1567" fmla="*/ 1836139 h 1864594"/>
                <a:gd name="connsiteX1568" fmla="*/ 1430046 w 1956108"/>
                <a:gd name="connsiteY1568" fmla="*/ 1837283 h 1864594"/>
                <a:gd name="connsiteX1569" fmla="*/ 1426042 w 1956108"/>
                <a:gd name="connsiteY1569" fmla="*/ 1838999 h 1864594"/>
                <a:gd name="connsiteX1570" fmla="*/ 1424899 w 1956108"/>
                <a:gd name="connsiteY1570" fmla="*/ 1840143 h 1864594"/>
                <a:gd name="connsiteX1571" fmla="*/ 1424899 w 1956108"/>
                <a:gd name="connsiteY1571" fmla="*/ 1840714 h 1864594"/>
                <a:gd name="connsiteX1572" fmla="*/ 1424327 w 1956108"/>
                <a:gd name="connsiteY1572" fmla="*/ 1840714 h 1864594"/>
                <a:gd name="connsiteX1573" fmla="*/ 1422611 w 1956108"/>
                <a:gd name="connsiteY1573" fmla="*/ 1840143 h 1864594"/>
                <a:gd name="connsiteX1574" fmla="*/ 1421467 w 1956108"/>
                <a:gd name="connsiteY1574" fmla="*/ 1839570 h 1864594"/>
                <a:gd name="connsiteX1575" fmla="*/ 1420895 w 1956108"/>
                <a:gd name="connsiteY1575" fmla="*/ 1838427 h 1864594"/>
                <a:gd name="connsiteX1576" fmla="*/ 1420323 w 1956108"/>
                <a:gd name="connsiteY1576" fmla="*/ 1835567 h 1864594"/>
                <a:gd name="connsiteX1577" fmla="*/ 1420323 w 1956108"/>
                <a:gd name="connsiteY1577" fmla="*/ 1833279 h 1864594"/>
                <a:gd name="connsiteX1578" fmla="*/ 1422039 w 1956108"/>
                <a:gd name="connsiteY1578" fmla="*/ 1829275 h 1864594"/>
                <a:gd name="connsiteX1579" fmla="*/ 1422039 w 1956108"/>
                <a:gd name="connsiteY1579" fmla="*/ 1826415 h 1864594"/>
                <a:gd name="connsiteX1580" fmla="*/ 1424327 w 1956108"/>
                <a:gd name="connsiteY1580" fmla="*/ 1827559 h 1864594"/>
                <a:gd name="connsiteX1581" fmla="*/ 1426042 w 1956108"/>
                <a:gd name="connsiteY1581" fmla="*/ 1826988 h 1864594"/>
                <a:gd name="connsiteX1582" fmla="*/ 1427186 w 1956108"/>
                <a:gd name="connsiteY1582" fmla="*/ 1825271 h 1864594"/>
                <a:gd name="connsiteX1583" fmla="*/ 1427759 w 1956108"/>
                <a:gd name="connsiteY1583" fmla="*/ 1822412 h 1864594"/>
                <a:gd name="connsiteX1584" fmla="*/ 1426042 w 1956108"/>
                <a:gd name="connsiteY1584" fmla="*/ 1821840 h 1864594"/>
                <a:gd name="connsiteX1585" fmla="*/ 1424327 w 1956108"/>
                <a:gd name="connsiteY1585" fmla="*/ 1821268 h 1864594"/>
                <a:gd name="connsiteX1586" fmla="*/ 1419751 w 1956108"/>
                <a:gd name="connsiteY1586" fmla="*/ 1821268 h 1864594"/>
                <a:gd name="connsiteX1587" fmla="*/ 1418035 w 1956108"/>
                <a:gd name="connsiteY1587" fmla="*/ 1821268 h 1864594"/>
                <a:gd name="connsiteX1588" fmla="*/ 1416319 w 1956108"/>
                <a:gd name="connsiteY1588" fmla="*/ 1820696 h 1864594"/>
                <a:gd name="connsiteX1589" fmla="*/ 1415175 w 1956108"/>
                <a:gd name="connsiteY1589" fmla="*/ 1820124 h 1864594"/>
                <a:gd name="connsiteX1590" fmla="*/ 1414031 w 1956108"/>
                <a:gd name="connsiteY1590" fmla="*/ 1820124 h 1864594"/>
                <a:gd name="connsiteX1591" fmla="*/ 1412316 w 1956108"/>
                <a:gd name="connsiteY1591" fmla="*/ 1818408 h 1864594"/>
                <a:gd name="connsiteX1592" fmla="*/ 1411172 w 1956108"/>
                <a:gd name="connsiteY1592" fmla="*/ 1813832 h 1864594"/>
                <a:gd name="connsiteX1593" fmla="*/ 1411172 w 1956108"/>
                <a:gd name="connsiteY1593" fmla="*/ 1808685 h 1864594"/>
                <a:gd name="connsiteX1594" fmla="*/ 1411743 w 1956108"/>
                <a:gd name="connsiteY1594" fmla="*/ 1805253 h 1864594"/>
                <a:gd name="connsiteX1595" fmla="*/ 1409456 w 1956108"/>
                <a:gd name="connsiteY1595" fmla="*/ 1801821 h 1864594"/>
                <a:gd name="connsiteX1596" fmla="*/ 1408884 w 1956108"/>
                <a:gd name="connsiteY1596" fmla="*/ 1800105 h 1864594"/>
                <a:gd name="connsiteX1597" fmla="*/ 1408312 w 1956108"/>
                <a:gd name="connsiteY1597" fmla="*/ 1797817 h 1864594"/>
                <a:gd name="connsiteX1598" fmla="*/ 1408884 w 1956108"/>
                <a:gd name="connsiteY1598" fmla="*/ 1796101 h 1864594"/>
                <a:gd name="connsiteX1599" fmla="*/ 1410028 w 1956108"/>
                <a:gd name="connsiteY1599" fmla="*/ 1794957 h 1864594"/>
                <a:gd name="connsiteX1600" fmla="*/ 1410600 w 1956108"/>
                <a:gd name="connsiteY1600" fmla="*/ 1793813 h 1864594"/>
                <a:gd name="connsiteX1601" fmla="*/ 1409456 w 1956108"/>
                <a:gd name="connsiteY1601" fmla="*/ 1792098 h 1864594"/>
                <a:gd name="connsiteX1602" fmla="*/ 1408312 w 1956108"/>
                <a:gd name="connsiteY1602" fmla="*/ 1790954 h 1864594"/>
                <a:gd name="connsiteX1603" fmla="*/ 1407168 w 1956108"/>
                <a:gd name="connsiteY1603" fmla="*/ 1790954 h 1864594"/>
                <a:gd name="connsiteX1604" fmla="*/ 1406024 w 1956108"/>
                <a:gd name="connsiteY1604" fmla="*/ 1791526 h 1864594"/>
                <a:gd name="connsiteX1605" fmla="*/ 1404880 w 1956108"/>
                <a:gd name="connsiteY1605" fmla="*/ 1792098 h 1864594"/>
                <a:gd name="connsiteX1606" fmla="*/ 1403736 w 1956108"/>
                <a:gd name="connsiteY1606" fmla="*/ 1790382 h 1864594"/>
                <a:gd name="connsiteX1607" fmla="*/ 1403736 w 1956108"/>
                <a:gd name="connsiteY1607" fmla="*/ 1786378 h 1864594"/>
                <a:gd name="connsiteX1608" fmla="*/ 1404308 w 1956108"/>
                <a:gd name="connsiteY1608" fmla="*/ 1782946 h 1864594"/>
                <a:gd name="connsiteX1609" fmla="*/ 1405452 w 1956108"/>
                <a:gd name="connsiteY1609" fmla="*/ 1781231 h 1864594"/>
                <a:gd name="connsiteX1610" fmla="*/ 1406596 w 1956108"/>
                <a:gd name="connsiteY1610" fmla="*/ 1780658 h 1864594"/>
                <a:gd name="connsiteX1611" fmla="*/ 1406024 w 1956108"/>
                <a:gd name="connsiteY1611" fmla="*/ 1779514 h 1864594"/>
                <a:gd name="connsiteX1612" fmla="*/ 1404880 w 1956108"/>
                <a:gd name="connsiteY1612" fmla="*/ 1778943 h 1864594"/>
                <a:gd name="connsiteX1613" fmla="*/ 1404308 w 1956108"/>
                <a:gd name="connsiteY1613" fmla="*/ 1780087 h 1864594"/>
                <a:gd name="connsiteX1614" fmla="*/ 1403736 w 1956108"/>
                <a:gd name="connsiteY1614" fmla="*/ 1780658 h 1864594"/>
                <a:gd name="connsiteX1615" fmla="*/ 1403164 w 1956108"/>
                <a:gd name="connsiteY1615" fmla="*/ 1781802 h 1864594"/>
                <a:gd name="connsiteX1616" fmla="*/ 1402020 w 1956108"/>
                <a:gd name="connsiteY1616" fmla="*/ 1782374 h 1864594"/>
                <a:gd name="connsiteX1617" fmla="*/ 1400876 w 1956108"/>
                <a:gd name="connsiteY1617" fmla="*/ 1782374 h 1864594"/>
                <a:gd name="connsiteX1618" fmla="*/ 1400304 w 1956108"/>
                <a:gd name="connsiteY1618" fmla="*/ 1781231 h 1864594"/>
                <a:gd name="connsiteX1619" fmla="*/ 1402020 w 1956108"/>
                <a:gd name="connsiteY1619" fmla="*/ 1777799 h 1864594"/>
                <a:gd name="connsiteX1620" fmla="*/ 1402020 w 1956108"/>
                <a:gd name="connsiteY1620" fmla="*/ 1776083 h 1864594"/>
                <a:gd name="connsiteX1621" fmla="*/ 1400876 w 1956108"/>
                <a:gd name="connsiteY1621" fmla="*/ 1775511 h 1864594"/>
                <a:gd name="connsiteX1622" fmla="*/ 1397444 w 1956108"/>
                <a:gd name="connsiteY1622" fmla="*/ 1775511 h 1864594"/>
                <a:gd name="connsiteX1623" fmla="*/ 1396301 w 1956108"/>
                <a:gd name="connsiteY1623" fmla="*/ 1774939 h 1864594"/>
                <a:gd name="connsiteX1624" fmla="*/ 1395157 w 1956108"/>
                <a:gd name="connsiteY1624" fmla="*/ 1772651 h 1864594"/>
                <a:gd name="connsiteX1625" fmla="*/ 1395157 w 1956108"/>
                <a:gd name="connsiteY1625" fmla="*/ 1770363 h 1864594"/>
                <a:gd name="connsiteX1626" fmla="*/ 1394585 w 1956108"/>
                <a:gd name="connsiteY1626" fmla="*/ 1768647 h 1864594"/>
                <a:gd name="connsiteX1627" fmla="*/ 1391725 w 1956108"/>
                <a:gd name="connsiteY1627" fmla="*/ 1768075 h 1864594"/>
                <a:gd name="connsiteX1628" fmla="*/ 1389437 w 1956108"/>
                <a:gd name="connsiteY1628" fmla="*/ 1768075 h 1864594"/>
                <a:gd name="connsiteX1629" fmla="*/ 1388865 w 1956108"/>
                <a:gd name="connsiteY1629" fmla="*/ 1767503 h 1864594"/>
                <a:gd name="connsiteX1630" fmla="*/ 1389437 w 1956108"/>
                <a:gd name="connsiteY1630" fmla="*/ 1765788 h 1864594"/>
                <a:gd name="connsiteX1631" fmla="*/ 1390009 w 1956108"/>
                <a:gd name="connsiteY1631" fmla="*/ 1760640 h 1864594"/>
                <a:gd name="connsiteX1632" fmla="*/ 1390581 w 1956108"/>
                <a:gd name="connsiteY1632" fmla="*/ 1757780 h 1864594"/>
                <a:gd name="connsiteX1633" fmla="*/ 1390581 w 1956108"/>
                <a:gd name="connsiteY1633" fmla="*/ 1756064 h 1864594"/>
                <a:gd name="connsiteX1634" fmla="*/ 1385433 w 1956108"/>
                <a:gd name="connsiteY1634" fmla="*/ 1754348 h 1864594"/>
                <a:gd name="connsiteX1635" fmla="*/ 1389437 w 1956108"/>
                <a:gd name="connsiteY1635" fmla="*/ 1753204 h 1864594"/>
                <a:gd name="connsiteX1636" fmla="*/ 1390581 w 1956108"/>
                <a:gd name="connsiteY1636" fmla="*/ 1752060 h 1864594"/>
                <a:gd name="connsiteX1637" fmla="*/ 1391153 w 1956108"/>
                <a:gd name="connsiteY1637" fmla="*/ 1749773 h 1864594"/>
                <a:gd name="connsiteX1638" fmla="*/ 1391725 w 1956108"/>
                <a:gd name="connsiteY1638" fmla="*/ 1750916 h 1864594"/>
                <a:gd name="connsiteX1639" fmla="*/ 1392869 w 1956108"/>
                <a:gd name="connsiteY1639" fmla="*/ 1752060 h 1864594"/>
                <a:gd name="connsiteX1640" fmla="*/ 1393441 w 1956108"/>
                <a:gd name="connsiteY1640" fmla="*/ 1753204 h 1864594"/>
                <a:gd name="connsiteX1641" fmla="*/ 1392297 w 1956108"/>
                <a:gd name="connsiteY1641" fmla="*/ 1747485 h 1864594"/>
                <a:gd name="connsiteX1642" fmla="*/ 1388293 w 1956108"/>
                <a:gd name="connsiteY1642" fmla="*/ 1736046 h 1864594"/>
                <a:gd name="connsiteX1643" fmla="*/ 1386577 w 1956108"/>
                <a:gd name="connsiteY1643" fmla="*/ 1724606 h 1864594"/>
                <a:gd name="connsiteX1644" fmla="*/ 1382574 w 1956108"/>
                <a:gd name="connsiteY1644" fmla="*/ 1713739 h 1864594"/>
                <a:gd name="connsiteX1645" fmla="*/ 1381430 w 1956108"/>
                <a:gd name="connsiteY1645" fmla="*/ 1706303 h 1864594"/>
                <a:gd name="connsiteX1646" fmla="*/ 1380286 w 1956108"/>
                <a:gd name="connsiteY1646" fmla="*/ 1703444 h 1864594"/>
                <a:gd name="connsiteX1647" fmla="*/ 1379142 w 1956108"/>
                <a:gd name="connsiteY1647" fmla="*/ 1700584 h 1864594"/>
                <a:gd name="connsiteX1648" fmla="*/ 1377426 w 1956108"/>
                <a:gd name="connsiteY1648" fmla="*/ 1698868 h 1864594"/>
                <a:gd name="connsiteX1649" fmla="*/ 1374566 w 1956108"/>
                <a:gd name="connsiteY1649" fmla="*/ 1698296 h 1864594"/>
                <a:gd name="connsiteX1650" fmla="*/ 1372278 w 1956108"/>
                <a:gd name="connsiteY1650" fmla="*/ 1698296 h 1864594"/>
                <a:gd name="connsiteX1651" fmla="*/ 1370562 w 1956108"/>
                <a:gd name="connsiteY1651" fmla="*/ 1697724 h 1864594"/>
                <a:gd name="connsiteX1652" fmla="*/ 1369418 w 1956108"/>
                <a:gd name="connsiteY1652" fmla="*/ 1695436 h 1864594"/>
                <a:gd name="connsiteX1653" fmla="*/ 1369418 w 1956108"/>
                <a:gd name="connsiteY1653" fmla="*/ 1693148 h 1864594"/>
                <a:gd name="connsiteX1654" fmla="*/ 1369418 w 1956108"/>
                <a:gd name="connsiteY1654" fmla="*/ 1689717 h 1864594"/>
                <a:gd name="connsiteX1655" fmla="*/ 1369990 w 1956108"/>
                <a:gd name="connsiteY1655" fmla="*/ 1686285 h 1864594"/>
                <a:gd name="connsiteX1656" fmla="*/ 1371134 w 1956108"/>
                <a:gd name="connsiteY1656" fmla="*/ 1684569 h 1864594"/>
                <a:gd name="connsiteX1657" fmla="*/ 1372850 w 1956108"/>
                <a:gd name="connsiteY1657" fmla="*/ 1685141 h 1864594"/>
                <a:gd name="connsiteX1658" fmla="*/ 1379714 w 1956108"/>
                <a:gd name="connsiteY1658" fmla="*/ 1691433 h 1864594"/>
                <a:gd name="connsiteX1659" fmla="*/ 1381430 w 1956108"/>
                <a:gd name="connsiteY1659" fmla="*/ 1688001 h 1864594"/>
                <a:gd name="connsiteX1660" fmla="*/ 1379142 w 1956108"/>
                <a:gd name="connsiteY1660" fmla="*/ 1685713 h 1864594"/>
                <a:gd name="connsiteX1661" fmla="*/ 1372850 w 1956108"/>
                <a:gd name="connsiteY1661" fmla="*/ 1682853 h 1864594"/>
                <a:gd name="connsiteX1662" fmla="*/ 1371134 w 1956108"/>
                <a:gd name="connsiteY1662" fmla="*/ 1680565 h 1864594"/>
                <a:gd name="connsiteX1663" fmla="*/ 1369418 w 1956108"/>
                <a:gd name="connsiteY1663" fmla="*/ 1678278 h 1864594"/>
                <a:gd name="connsiteX1664" fmla="*/ 1368275 w 1956108"/>
                <a:gd name="connsiteY1664" fmla="*/ 1675418 h 1864594"/>
                <a:gd name="connsiteX1665" fmla="*/ 1367703 w 1956108"/>
                <a:gd name="connsiteY1665" fmla="*/ 1667982 h 1864594"/>
                <a:gd name="connsiteX1666" fmla="*/ 1367703 w 1956108"/>
                <a:gd name="connsiteY1666" fmla="*/ 1666266 h 1864594"/>
                <a:gd name="connsiteX1667" fmla="*/ 1369418 w 1956108"/>
                <a:gd name="connsiteY1667" fmla="*/ 1665694 h 1864594"/>
                <a:gd name="connsiteX1668" fmla="*/ 1377998 w 1956108"/>
                <a:gd name="connsiteY1668" fmla="*/ 1664550 h 1864594"/>
                <a:gd name="connsiteX1669" fmla="*/ 1380286 w 1956108"/>
                <a:gd name="connsiteY1669" fmla="*/ 1662835 h 1864594"/>
                <a:gd name="connsiteX1670" fmla="*/ 1380286 w 1956108"/>
                <a:gd name="connsiteY1670" fmla="*/ 1659975 h 1864594"/>
                <a:gd name="connsiteX1671" fmla="*/ 1378570 w 1956108"/>
                <a:gd name="connsiteY1671" fmla="*/ 1655971 h 1864594"/>
                <a:gd name="connsiteX1672" fmla="*/ 1380286 w 1956108"/>
                <a:gd name="connsiteY1672" fmla="*/ 1654255 h 1864594"/>
                <a:gd name="connsiteX1673" fmla="*/ 1379142 w 1956108"/>
                <a:gd name="connsiteY1673" fmla="*/ 1651967 h 1864594"/>
                <a:gd name="connsiteX1674" fmla="*/ 1377426 w 1956108"/>
                <a:gd name="connsiteY1674" fmla="*/ 1649679 h 1864594"/>
                <a:gd name="connsiteX1675" fmla="*/ 1377426 w 1956108"/>
                <a:gd name="connsiteY1675" fmla="*/ 1648535 h 1864594"/>
                <a:gd name="connsiteX1676" fmla="*/ 1379714 w 1956108"/>
                <a:gd name="connsiteY1676" fmla="*/ 1648535 h 1864594"/>
                <a:gd name="connsiteX1677" fmla="*/ 1382002 w 1956108"/>
                <a:gd name="connsiteY1677" fmla="*/ 1647392 h 1864594"/>
                <a:gd name="connsiteX1678" fmla="*/ 1383718 w 1956108"/>
                <a:gd name="connsiteY1678" fmla="*/ 1645676 h 1864594"/>
                <a:gd name="connsiteX1679" fmla="*/ 1384862 w 1956108"/>
                <a:gd name="connsiteY1679" fmla="*/ 1643388 h 1864594"/>
                <a:gd name="connsiteX1680" fmla="*/ 1384289 w 1956108"/>
                <a:gd name="connsiteY1680" fmla="*/ 1641100 h 1864594"/>
                <a:gd name="connsiteX1681" fmla="*/ 1383145 w 1956108"/>
                <a:gd name="connsiteY1681" fmla="*/ 1638240 h 1864594"/>
                <a:gd name="connsiteX1682" fmla="*/ 1382574 w 1956108"/>
                <a:gd name="connsiteY1682" fmla="*/ 1635952 h 1864594"/>
                <a:gd name="connsiteX1683" fmla="*/ 1383718 w 1956108"/>
                <a:gd name="connsiteY1683" fmla="*/ 1634808 h 1864594"/>
                <a:gd name="connsiteX1684" fmla="*/ 1384289 w 1956108"/>
                <a:gd name="connsiteY1684" fmla="*/ 1633664 h 1864594"/>
                <a:gd name="connsiteX1685" fmla="*/ 1384289 w 1956108"/>
                <a:gd name="connsiteY1685" fmla="*/ 1630804 h 1864594"/>
                <a:gd name="connsiteX1686" fmla="*/ 1384289 w 1956108"/>
                <a:gd name="connsiteY1686" fmla="*/ 1627373 h 1864594"/>
                <a:gd name="connsiteX1687" fmla="*/ 1383718 w 1956108"/>
                <a:gd name="connsiteY1687" fmla="*/ 1625657 h 1864594"/>
                <a:gd name="connsiteX1688" fmla="*/ 1385433 w 1956108"/>
                <a:gd name="connsiteY1688" fmla="*/ 1625085 h 1864594"/>
                <a:gd name="connsiteX1689" fmla="*/ 1386577 w 1956108"/>
                <a:gd name="connsiteY1689" fmla="*/ 1623369 h 1864594"/>
                <a:gd name="connsiteX1690" fmla="*/ 1386577 w 1956108"/>
                <a:gd name="connsiteY1690" fmla="*/ 1621081 h 1864594"/>
                <a:gd name="connsiteX1691" fmla="*/ 1385433 w 1956108"/>
                <a:gd name="connsiteY1691" fmla="*/ 1618793 h 1864594"/>
                <a:gd name="connsiteX1692" fmla="*/ 1375138 w 1956108"/>
                <a:gd name="connsiteY1692" fmla="*/ 1622225 h 1864594"/>
                <a:gd name="connsiteX1693" fmla="*/ 1372278 w 1956108"/>
                <a:gd name="connsiteY1693" fmla="*/ 1624513 h 1864594"/>
                <a:gd name="connsiteX1694" fmla="*/ 1369418 w 1956108"/>
                <a:gd name="connsiteY1694" fmla="*/ 1625657 h 1864594"/>
                <a:gd name="connsiteX1695" fmla="*/ 1368275 w 1956108"/>
                <a:gd name="connsiteY1695" fmla="*/ 1625657 h 1864594"/>
                <a:gd name="connsiteX1696" fmla="*/ 1360267 w 1956108"/>
                <a:gd name="connsiteY1696" fmla="*/ 1623941 h 1864594"/>
                <a:gd name="connsiteX1697" fmla="*/ 1356835 w 1956108"/>
                <a:gd name="connsiteY1697" fmla="*/ 1622797 h 1864594"/>
                <a:gd name="connsiteX1698" fmla="*/ 1354547 w 1956108"/>
                <a:gd name="connsiteY1698" fmla="*/ 1621081 h 1864594"/>
                <a:gd name="connsiteX1699" fmla="*/ 1352260 w 1956108"/>
                <a:gd name="connsiteY1699" fmla="*/ 1619937 h 1864594"/>
                <a:gd name="connsiteX1700" fmla="*/ 1348256 w 1956108"/>
                <a:gd name="connsiteY1700" fmla="*/ 1619365 h 1864594"/>
                <a:gd name="connsiteX1701" fmla="*/ 1340248 w 1956108"/>
                <a:gd name="connsiteY1701" fmla="*/ 1619937 h 1864594"/>
                <a:gd name="connsiteX1702" fmla="*/ 1336817 w 1956108"/>
                <a:gd name="connsiteY1702" fmla="*/ 1618793 h 1864594"/>
                <a:gd name="connsiteX1703" fmla="*/ 1334529 w 1956108"/>
                <a:gd name="connsiteY1703" fmla="*/ 1615362 h 1864594"/>
                <a:gd name="connsiteX1704" fmla="*/ 1338532 w 1956108"/>
                <a:gd name="connsiteY1704" fmla="*/ 1615362 h 1864594"/>
                <a:gd name="connsiteX1705" fmla="*/ 1341964 w 1956108"/>
                <a:gd name="connsiteY1705" fmla="*/ 1615934 h 1864594"/>
                <a:gd name="connsiteX1706" fmla="*/ 1345968 w 1956108"/>
                <a:gd name="connsiteY1706" fmla="*/ 1616505 h 1864594"/>
                <a:gd name="connsiteX1707" fmla="*/ 1349400 w 1956108"/>
                <a:gd name="connsiteY1707" fmla="*/ 1614790 h 1864594"/>
                <a:gd name="connsiteX1708" fmla="*/ 1351116 w 1956108"/>
                <a:gd name="connsiteY1708" fmla="*/ 1612502 h 1864594"/>
                <a:gd name="connsiteX1709" fmla="*/ 1350544 w 1956108"/>
                <a:gd name="connsiteY1709" fmla="*/ 1610786 h 1864594"/>
                <a:gd name="connsiteX1710" fmla="*/ 1348256 w 1956108"/>
                <a:gd name="connsiteY1710" fmla="*/ 1610214 h 1864594"/>
                <a:gd name="connsiteX1711" fmla="*/ 1345396 w 1956108"/>
                <a:gd name="connsiteY1711" fmla="*/ 1611358 h 1864594"/>
                <a:gd name="connsiteX1712" fmla="*/ 1344824 w 1956108"/>
                <a:gd name="connsiteY1712" fmla="*/ 1610786 h 1864594"/>
                <a:gd name="connsiteX1713" fmla="*/ 1344824 w 1956108"/>
                <a:gd name="connsiteY1713" fmla="*/ 1610214 h 1864594"/>
                <a:gd name="connsiteX1714" fmla="*/ 1344824 w 1956108"/>
                <a:gd name="connsiteY1714" fmla="*/ 1609070 h 1864594"/>
                <a:gd name="connsiteX1715" fmla="*/ 1347684 w 1956108"/>
                <a:gd name="connsiteY1715" fmla="*/ 1607354 h 1864594"/>
                <a:gd name="connsiteX1716" fmla="*/ 1345968 w 1956108"/>
                <a:gd name="connsiteY1716" fmla="*/ 1603923 h 1864594"/>
                <a:gd name="connsiteX1717" fmla="*/ 1340248 w 1956108"/>
                <a:gd name="connsiteY1717" fmla="*/ 1598203 h 1864594"/>
                <a:gd name="connsiteX1718" fmla="*/ 1342536 w 1956108"/>
                <a:gd name="connsiteY1718" fmla="*/ 1598203 h 1864594"/>
                <a:gd name="connsiteX1719" fmla="*/ 1340820 w 1956108"/>
                <a:gd name="connsiteY1719" fmla="*/ 1594771 h 1864594"/>
                <a:gd name="connsiteX1720" fmla="*/ 1335101 w 1956108"/>
                <a:gd name="connsiteY1720" fmla="*/ 1589624 h 1864594"/>
                <a:gd name="connsiteX1721" fmla="*/ 1334529 w 1956108"/>
                <a:gd name="connsiteY1721" fmla="*/ 1585620 h 1864594"/>
                <a:gd name="connsiteX1722" fmla="*/ 1339676 w 1956108"/>
                <a:gd name="connsiteY1722" fmla="*/ 1588480 h 1864594"/>
                <a:gd name="connsiteX1723" fmla="*/ 1343680 w 1956108"/>
                <a:gd name="connsiteY1723" fmla="*/ 1592483 h 1864594"/>
                <a:gd name="connsiteX1724" fmla="*/ 1356263 w 1956108"/>
                <a:gd name="connsiteY1724" fmla="*/ 1610214 h 1864594"/>
                <a:gd name="connsiteX1725" fmla="*/ 1356835 w 1956108"/>
                <a:gd name="connsiteY1725" fmla="*/ 1611930 h 1864594"/>
                <a:gd name="connsiteX1726" fmla="*/ 1356835 w 1956108"/>
                <a:gd name="connsiteY1726" fmla="*/ 1613646 h 1864594"/>
                <a:gd name="connsiteX1727" fmla="*/ 1357407 w 1956108"/>
                <a:gd name="connsiteY1727" fmla="*/ 1614790 h 1864594"/>
                <a:gd name="connsiteX1728" fmla="*/ 1359695 w 1956108"/>
                <a:gd name="connsiteY1728" fmla="*/ 1615362 h 1864594"/>
                <a:gd name="connsiteX1729" fmla="*/ 1361411 w 1956108"/>
                <a:gd name="connsiteY1729" fmla="*/ 1614790 h 1864594"/>
                <a:gd name="connsiteX1730" fmla="*/ 1362555 w 1956108"/>
                <a:gd name="connsiteY1730" fmla="*/ 1614218 h 1864594"/>
                <a:gd name="connsiteX1731" fmla="*/ 1362555 w 1956108"/>
                <a:gd name="connsiteY1731" fmla="*/ 1613074 h 1864594"/>
                <a:gd name="connsiteX1732" fmla="*/ 1361983 w 1956108"/>
                <a:gd name="connsiteY1732" fmla="*/ 1611930 h 1864594"/>
                <a:gd name="connsiteX1733" fmla="*/ 1364843 w 1956108"/>
                <a:gd name="connsiteY1733" fmla="*/ 1607926 h 1864594"/>
                <a:gd name="connsiteX1734" fmla="*/ 1366559 w 1956108"/>
                <a:gd name="connsiteY1734" fmla="*/ 1607354 h 1864594"/>
                <a:gd name="connsiteX1735" fmla="*/ 1367703 w 1956108"/>
                <a:gd name="connsiteY1735" fmla="*/ 1609642 h 1864594"/>
                <a:gd name="connsiteX1736" fmla="*/ 1369990 w 1956108"/>
                <a:gd name="connsiteY1736" fmla="*/ 1607354 h 1864594"/>
                <a:gd name="connsiteX1737" fmla="*/ 1371134 w 1956108"/>
                <a:gd name="connsiteY1737" fmla="*/ 1606782 h 1864594"/>
                <a:gd name="connsiteX1738" fmla="*/ 1372850 w 1956108"/>
                <a:gd name="connsiteY1738" fmla="*/ 1606210 h 1864594"/>
                <a:gd name="connsiteX1739" fmla="*/ 1371706 w 1956108"/>
                <a:gd name="connsiteY1739" fmla="*/ 1603923 h 1864594"/>
                <a:gd name="connsiteX1740" fmla="*/ 1373422 w 1956108"/>
                <a:gd name="connsiteY1740" fmla="*/ 1602779 h 1864594"/>
                <a:gd name="connsiteX1741" fmla="*/ 1376854 w 1956108"/>
                <a:gd name="connsiteY1741" fmla="*/ 1599347 h 1864594"/>
                <a:gd name="connsiteX1742" fmla="*/ 1379714 w 1956108"/>
                <a:gd name="connsiteY1742" fmla="*/ 1598203 h 1864594"/>
                <a:gd name="connsiteX1743" fmla="*/ 1379142 w 1956108"/>
                <a:gd name="connsiteY1743" fmla="*/ 1601635 h 1864594"/>
                <a:gd name="connsiteX1744" fmla="*/ 1379142 w 1956108"/>
                <a:gd name="connsiteY1744" fmla="*/ 1605066 h 1864594"/>
                <a:gd name="connsiteX1745" fmla="*/ 1379714 w 1956108"/>
                <a:gd name="connsiteY1745" fmla="*/ 1606782 h 1864594"/>
                <a:gd name="connsiteX1746" fmla="*/ 1380858 w 1956108"/>
                <a:gd name="connsiteY1746" fmla="*/ 1607354 h 1864594"/>
                <a:gd name="connsiteX1747" fmla="*/ 1382002 w 1956108"/>
                <a:gd name="connsiteY1747" fmla="*/ 1607354 h 1864594"/>
                <a:gd name="connsiteX1748" fmla="*/ 1382002 w 1956108"/>
                <a:gd name="connsiteY1748" fmla="*/ 1606782 h 1864594"/>
                <a:gd name="connsiteX1749" fmla="*/ 1383145 w 1956108"/>
                <a:gd name="connsiteY1749" fmla="*/ 1607926 h 1864594"/>
                <a:gd name="connsiteX1750" fmla="*/ 1383718 w 1956108"/>
                <a:gd name="connsiteY1750" fmla="*/ 1607926 h 1864594"/>
                <a:gd name="connsiteX1751" fmla="*/ 1383718 w 1956108"/>
                <a:gd name="connsiteY1751" fmla="*/ 1608498 h 1864594"/>
                <a:gd name="connsiteX1752" fmla="*/ 1382574 w 1956108"/>
                <a:gd name="connsiteY1752" fmla="*/ 1610214 h 1864594"/>
                <a:gd name="connsiteX1753" fmla="*/ 1381430 w 1956108"/>
                <a:gd name="connsiteY1753" fmla="*/ 1610786 h 1864594"/>
                <a:gd name="connsiteX1754" fmla="*/ 1379714 w 1956108"/>
                <a:gd name="connsiteY1754" fmla="*/ 1610786 h 1864594"/>
                <a:gd name="connsiteX1755" fmla="*/ 1376854 w 1956108"/>
                <a:gd name="connsiteY1755" fmla="*/ 1610786 h 1864594"/>
                <a:gd name="connsiteX1756" fmla="*/ 1377426 w 1956108"/>
                <a:gd name="connsiteY1756" fmla="*/ 1611358 h 1864594"/>
                <a:gd name="connsiteX1757" fmla="*/ 1377426 w 1956108"/>
                <a:gd name="connsiteY1757" fmla="*/ 1611930 h 1864594"/>
                <a:gd name="connsiteX1758" fmla="*/ 1377998 w 1956108"/>
                <a:gd name="connsiteY1758" fmla="*/ 1612502 h 1864594"/>
                <a:gd name="connsiteX1759" fmla="*/ 1379142 w 1956108"/>
                <a:gd name="connsiteY1759" fmla="*/ 1613074 h 1864594"/>
                <a:gd name="connsiteX1760" fmla="*/ 1377426 w 1956108"/>
                <a:gd name="connsiteY1760" fmla="*/ 1614790 h 1864594"/>
                <a:gd name="connsiteX1761" fmla="*/ 1371706 w 1956108"/>
                <a:gd name="connsiteY1761" fmla="*/ 1617649 h 1864594"/>
                <a:gd name="connsiteX1762" fmla="*/ 1374566 w 1956108"/>
                <a:gd name="connsiteY1762" fmla="*/ 1619937 h 1864594"/>
                <a:gd name="connsiteX1763" fmla="*/ 1376854 w 1956108"/>
                <a:gd name="connsiteY1763" fmla="*/ 1619365 h 1864594"/>
                <a:gd name="connsiteX1764" fmla="*/ 1380286 w 1956108"/>
                <a:gd name="connsiteY1764" fmla="*/ 1615362 h 1864594"/>
                <a:gd name="connsiteX1765" fmla="*/ 1390581 w 1956108"/>
                <a:gd name="connsiteY1765" fmla="*/ 1610786 h 1864594"/>
                <a:gd name="connsiteX1766" fmla="*/ 1392297 w 1956108"/>
                <a:gd name="connsiteY1766" fmla="*/ 1609642 h 1864594"/>
                <a:gd name="connsiteX1767" fmla="*/ 1392869 w 1956108"/>
                <a:gd name="connsiteY1767" fmla="*/ 1605638 h 1864594"/>
                <a:gd name="connsiteX1768" fmla="*/ 1398588 w 1956108"/>
                <a:gd name="connsiteY1768" fmla="*/ 1587336 h 1864594"/>
                <a:gd name="connsiteX1769" fmla="*/ 1400876 w 1956108"/>
                <a:gd name="connsiteY1769" fmla="*/ 1584476 h 1864594"/>
                <a:gd name="connsiteX1770" fmla="*/ 1401448 w 1956108"/>
                <a:gd name="connsiteY1770" fmla="*/ 1582760 h 1864594"/>
                <a:gd name="connsiteX1771" fmla="*/ 1402020 w 1956108"/>
                <a:gd name="connsiteY1771" fmla="*/ 1579328 h 1864594"/>
                <a:gd name="connsiteX1772" fmla="*/ 1404308 w 1956108"/>
                <a:gd name="connsiteY1772" fmla="*/ 1571321 h 1864594"/>
                <a:gd name="connsiteX1773" fmla="*/ 1408884 w 1956108"/>
                <a:gd name="connsiteY1773" fmla="*/ 1562169 h 1864594"/>
                <a:gd name="connsiteX1774" fmla="*/ 1409456 w 1956108"/>
                <a:gd name="connsiteY1774" fmla="*/ 1561025 h 1864594"/>
                <a:gd name="connsiteX1775" fmla="*/ 1409456 w 1956108"/>
                <a:gd name="connsiteY1775" fmla="*/ 1557022 h 1864594"/>
                <a:gd name="connsiteX1776" fmla="*/ 1410028 w 1956108"/>
                <a:gd name="connsiteY1776" fmla="*/ 1555306 h 1864594"/>
                <a:gd name="connsiteX1777" fmla="*/ 1410600 w 1956108"/>
                <a:gd name="connsiteY1777" fmla="*/ 1554162 h 1864594"/>
                <a:gd name="connsiteX1778" fmla="*/ 1412316 w 1956108"/>
                <a:gd name="connsiteY1778" fmla="*/ 1551874 h 1864594"/>
                <a:gd name="connsiteX1779" fmla="*/ 1413460 w 1956108"/>
                <a:gd name="connsiteY1779" fmla="*/ 1549014 h 1864594"/>
                <a:gd name="connsiteX1780" fmla="*/ 1414031 w 1956108"/>
                <a:gd name="connsiteY1780" fmla="*/ 1546154 h 1864594"/>
                <a:gd name="connsiteX1781" fmla="*/ 1412887 w 1956108"/>
                <a:gd name="connsiteY1781" fmla="*/ 1543867 h 1864594"/>
                <a:gd name="connsiteX1782" fmla="*/ 1399161 w 1956108"/>
                <a:gd name="connsiteY1782" fmla="*/ 1538147 h 1864594"/>
                <a:gd name="connsiteX1783" fmla="*/ 1396873 w 1956108"/>
                <a:gd name="connsiteY1783" fmla="*/ 1535859 h 1864594"/>
                <a:gd name="connsiteX1784" fmla="*/ 1392869 w 1956108"/>
                <a:gd name="connsiteY1784" fmla="*/ 1531283 h 1864594"/>
                <a:gd name="connsiteX1785" fmla="*/ 1394013 w 1956108"/>
                <a:gd name="connsiteY1785" fmla="*/ 1529568 h 1864594"/>
                <a:gd name="connsiteX1786" fmla="*/ 1393441 w 1956108"/>
                <a:gd name="connsiteY1786" fmla="*/ 1527851 h 1864594"/>
                <a:gd name="connsiteX1787" fmla="*/ 1394585 w 1956108"/>
                <a:gd name="connsiteY1787" fmla="*/ 1522704 h 1864594"/>
                <a:gd name="connsiteX1788" fmla="*/ 1393441 w 1956108"/>
                <a:gd name="connsiteY1788" fmla="*/ 1519844 h 1864594"/>
                <a:gd name="connsiteX1789" fmla="*/ 1392297 w 1956108"/>
                <a:gd name="connsiteY1789" fmla="*/ 1521560 h 1864594"/>
                <a:gd name="connsiteX1790" fmla="*/ 1390581 w 1956108"/>
                <a:gd name="connsiteY1790" fmla="*/ 1522704 h 1864594"/>
                <a:gd name="connsiteX1791" fmla="*/ 1388865 w 1956108"/>
                <a:gd name="connsiteY1791" fmla="*/ 1522704 h 1864594"/>
                <a:gd name="connsiteX1792" fmla="*/ 1387721 w 1956108"/>
                <a:gd name="connsiteY1792" fmla="*/ 1521560 h 1864594"/>
                <a:gd name="connsiteX1793" fmla="*/ 1382574 w 1956108"/>
                <a:gd name="connsiteY1793" fmla="*/ 1522704 h 1864594"/>
                <a:gd name="connsiteX1794" fmla="*/ 1379142 w 1956108"/>
                <a:gd name="connsiteY1794" fmla="*/ 1522132 h 1864594"/>
                <a:gd name="connsiteX1795" fmla="*/ 1376282 w 1956108"/>
                <a:gd name="connsiteY1795" fmla="*/ 1519844 h 1864594"/>
                <a:gd name="connsiteX1796" fmla="*/ 1373422 w 1956108"/>
                <a:gd name="connsiteY1796" fmla="*/ 1515840 h 1864594"/>
                <a:gd name="connsiteX1797" fmla="*/ 1375710 w 1956108"/>
                <a:gd name="connsiteY1797" fmla="*/ 1514696 h 1864594"/>
                <a:gd name="connsiteX1798" fmla="*/ 1376282 w 1956108"/>
                <a:gd name="connsiteY1798" fmla="*/ 1514696 h 1864594"/>
                <a:gd name="connsiteX1799" fmla="*/ 1377426 w 1956108"/>
                <a:gd name="connsiteY1799" fmla="*/ 1515269 h 1864594"/>
                <a:gd name="connsiteX1800" fmla="*/ 1377998 w 1956108"/>
                <a:gd name="connsiteY1800" fmla="*/ 1515840 h 1864594"/>
                <a:gd name="connsiteX1801" fmla="*/ 1377998 w 1956108"/>
                <a:gd name="connsiteY1801" fmla="*/ 1516412 h 1864594"/>
                <a:gd name="connsiteX1802" fmla="*/ 1377998 w 1956108"/>
                <a:gd name="connsiteY1802" fmla="*/ 1516984 h 1864594"/>
                <a:gd name="connsiteX1803" fmla="*/ 1379142 w 1956108"/>
                <a:gd name="connsiteY1803" fmla="*/ 1517556 h 1864594"/>
                <a:gd name="connsiteX1804" fmla="*/ 1380286 w 1956108"/>
                <a:gd name="connsiteY1804" fmla="*/ 1518128 h 1864594"/>
                <a:gd name="connsiteX1805" fmla="*/ 1381430 w 1956108"/>
                <a:gd name="connsiteY1805" fmla="*/ 1518128 h 1864594"/>
                <a:gd name="connsiteX1806" fmla="*/ 1382574 w 1956108"/>
                <a:gd name="connsiteY1806" fmla="*/ 1518128 h 1864594"/>
                <a:gd name="connsiteX1807" fmla="*/ 1383145 w 1956108"/>
                <a:gd name="connsiteY1807" fmla="*/ 1516412 h 1864594"/>
                <a:gd name="connsiteX1808" fmla="*/ 1383718 w 1956108"/>
                <a:gd name="connsiteY1808" fmla="*/ 1515840 h 1864594"/>
                <a:gd name="connsiteX1809" fmla="*/ 1388293 w 1956108"/>
                <a:gd name="connsiteY1809" fmla="*/ 1515269 h 1864594"/>
                <a:gd name="connsiteX1810" fmla="*/ 1396873 w 1956108"/>
                <a:gd name="connsiteY1810" fmla="*/ 1515269 h 1864594"/>
                <a:gd name="connsiteX1811" fmla="*/ 1400876 w 1956108"/>
                <a:gd name="connsiteY1811" fmla="*/ 1514125 h 1864594"/>
                <a:gd name="connsiteX1812" fmla="*/ 1400304 w 1956108"/>
                <a:gd name="connsiteY1812" fmla="*/ 1515269 h 1864594"/>
                <a:gd name="connsiteX1813" fmla="*/ 1400304 w 1956108"/>
                <a:gd name="connsiteY1813" fmla="*/ 1515840 h 1864594"/>
                <a:gd name="connsiteX1814" fmla="*/ 1399732 w 1956108"/>
                <a:gd name="connsiteY1814" fmla="*/ 1516412 h 1864594"/>
                <a:gd name="connsiteX1815" fmla="*/ 1398588 w 1956108"/>
                <a:gd name="connsiteY1815" fmla="*/ 1517556 h 1864594"/>
                <a:gd name="connsiteX1816" fmla="*/ 1402592 w 1956108"/>
                <a:gd name="connsiteY1816" fmla="*/ 1516984 h 1864594"/>
                <a:gd name="connsiteX1817" fmla="*/ 1408884 w 1956108"/>
                <a:gd name="connsiteY1817" fmla="*/ 1514125 h 1864594"/>
                <a:gd name="connsiteX1818" fmla="*/ 1412316 w 1956108"/>
                <a:gd name="connsiteY1818" fmla="*/ 1513552 h 1864594"/>
                <a:gd name="connsiteX1819" fmla="*/ 1415175 w 1956108"/>
                <a:gd name="connsiteY1819" fmla="*/ 1514125 h 1864594"/>
                <a:gd name="connsiteX1820" fmla="*/ 1417463 w 1956108"/>
                <a:gd name="connsiteY1820" fmla="*/ 1515840 h 1864594"/>
                <a:gd name="connsiteX1821" fmla="*/ 1419751 w 1956108"/>
                <a:gd name="connsiteY1821" fmla="*/ 1518700 h 1864594"/>
                <a:gd name="connsiteX1822" fmla="*/ 1421467 w 1956108"/>
                <a:gd name="connsiteY1822" fmla="*/ 1521560 h 1864594"/>
                <a:gd name="connsiteX1823" fmla="*/ 1418035 w 1956108"/>
                <a:gd name="connsiteY1823" fmla="*/ 1521560 h 1864594"/>
                <a:gd name="connsiteX1824" fmla="*/ 1418035 w 1956108"/>
                <a:gd name="connsiteY1824" fmla="*/ 1522704 h 1864594"/>
                <a:gd name="connsiteX1825" fmla="*/ 1422039 w 1956108"/>
                <a:gd name="connsiteY1825" fmla="*/ 1523276 h 1864594"/>
                <a:gd name="connsiteX1826" fmla="*/ 1425471 w 1956108"/>
                <a:gd name="connsiteY1826" fmla="*/ 1520416 h 1864594"/>
                <a:gd name="connsiteX1827" fmla="*/ 1436910 w 1956108"/>
                <a:gd name="connsiteY1827" fmla="*/ 1502685 h 1864594"/>
                <a:gd name="connsiteX1828" fmla="*/ 1442629 w 1956108"/>
                <a:gd name="connsiteY1828" fmla="*/ 1492390 h 1864594"/>
                <a:gd name="connsiteX1829" fmla="*/ 1442629 w 1956108"/>
                <a:gd name="connsiteY1829" fmla="*/ 1492962 h 1864594"/>
                <a:gd name="connsiteX1830" fmla="*/ 1442629 w 1956108"/>
                <a:gd name="connsiteY1830" fmla="*/ 1493534 h 1864594"/>
                <a:gd name="connsiteX1831" fmla="*/ 1442629 w 1956108"/>
                <a:gd name="connsiteY1831" fmla="*/ 1493534 h 1864594"/>
                <a:gd name="connsiteX1832" fmla="*/ 1443201 w 1956108"/>
                <a:gd name="connsiteY1832" fmla="*/ 1493534 h 1864594"/>
                <a:gd name="connsiteX1833" fmla="*/ 1445489 w 1956108"/>
                <a:gd name="connsiteY1833" fmla="*/ 1488386 h 1864594"/>
                <a:gd name="connsiteX1834" fmla="*/ 1446633 w 1956108"/>
                <a:gd name="connsiteY1834" fmla="*/ 1486670 h 1864594"/>
                <a:gd name="connsiteX1835" fmla="*/ 1448349 w 1956108"/>
                <a:gd name="connsiteY1835" fmla="*/ 1484954 h 1864594"/>
                <a:gd name="connsiteX1836" fmla="*/ 1448349 w 1956108"/>
                <a:gd name="connsiteY1836" fmla="*/ 1483811 h 1864594"/>
                <a:gd name="connsiteX1837" fmla="*/ 1448349 w 1956108"/>
                <a:gd name="connsiteY1837" fmla="*/ 1482667 h 1864594"/>
                <a:gd name="connsiteX1838" fmla="*/ 1448349 w 1956108"/>
                <a:gd name="connsiteY1838" fmla="*/ 1480379 h 1864594"/>
                <a:gd name="connsiteX1839" fmla="*/ 1448921 w 1956108"/>
                <a:gd name="connsiteY1839" fmla="*/ 1473515 h 1864594"/>
                <a:gd name="connsiteX1840" fmla="*/ 1448349 w 1956108"/>
                <a:gd name="connsiteY1840" fmla="*/ 1471799 h 1864594"/>
                <a:gd name="connsiteX1841" fmla="*/ 1446633 w 1956108"/>
                <a:gd name="connsiteY1841" fmla="*/ 1470655 h 1864594"/>
                <a:gd name="connsiteX1842" fmla="*/ 1445489 w 1956108"/>
                <a:gd name="connsiteY1842" fmla="*/ 1471227 h 1864594"/>
                <a:gd name="connsiteX1843" fmla="*/ 1444917 w 1956108"/>
                <a:gd name="connsiteY1843" fmla="*/ 1471799 h 1864594"/>
                <a:gd name="connsiteX1844" fmla="*/ 1444917 w 1956108"/>
                <a:gd name="connsiteY1844" fmla="*/ 1471799 h 1864594"/>
                <a:gd name="connsiteX1845" fmla="*/ 1444917 w 1956108"/>
                <a:gd name="connsiteY1845" fmla="*/ 1472371 h 1864594"/>
                <a:gd name="connsiteX1846" fmla="*/ 1445489 w 1956108"/>
                <a:gd name="connsiteY1846" fmla="*/ 1472943 h 1864594"/>
                <a:gd name="connsiteX1847" fmla="*/ 1443201 w 1956108"/>
                <a:gd name="connsiteY1847" fmla="*/ 1475803 h 1864594"/>
                <a:gd name="connsiteX1848" fmla="*/ 1435766 w 1956108"/>
                <a:gd name="connsiteY1848" fmla="*/ 1479235 h 1864594"/>
                <a:gd name="connsiteX1849" fmla="*/ 1434050 w 1956108"/>
                <a:gd name="connsiteY1849" fmla="*/ 1482095 h 1864594"/>
                <a:gd name="connsiteX1850" fmla="*/ 1434050 w 1956108"/>
                <a:gd name="connsiteY1850" fmla="*/ 1484383 h 1864594"/>
                <a:gd name="connsiteX1851" fmla="*/ 1433478 w 1956108"/>
                <a:gd name="connsiteY1851" fmla="*/ 1486670 h 1864594"/>
                <a:gd name="connsiteX1852" fmla="*/ 1432334 w 1956108"/>
                <a:gd name="connsiteY1852" fmla="*/ 1488958 h 1864594"/>
                <a:gd name="connsiteX1853" fmla="*/ 1431190 w 1956108"/>
                <a:gd name="connsiteY1853" fmla="*/ 1487242 h 1864594"/>
                <a:gd name="connsiteX1854" fmla="*/ 1429474 w 1956108"/>
                <a:gd name="connsiteY1854" fmla="*/ 1487814 h 1864594"/>
                <a:gd name="connsiteX1855" fmla="*/ 1429474 w 1956108"/>
                <a:gd name="connsiteY1855" fmla="*/ 1487242 h 1864594"/>
                <a:gd name="connsiteX1856" fmla="*/ 1430046 w 1956108"/>
                <a:gd name="connsiteY1856" fmla="*/ 1485526 h 1864594"/>
                <a:gd name="connsiteX1857" fmla="*/ 1430046 w 1956108"/>
                <a:gd name="connsiteY1857" fmla="*/ 1483811 h 1864594"/>
                <a:gd name="connsiteX1858" fmla="*/ 1428330 w 1956108"/>
                <a:gd name="connsiteY1858" fmla="*/ 1481523 h 1864594"/>
                <a:gd name="connsiteX1859" fmla="*/ 1426042 w 1956108"/>
                <a:gd name="connsiteY1859" fmla="*/ 1479807 h 1864594"/>
                <a:gd name="connsiteX1860" fmla="*/ 1423183 w 1956108"/>
                <a:gd name="connsiteY1860" fmla="*/ 1478663 h 1864594"/>
                <a:gd name="connsiteX1861" fmla="*/ 1419751 w 1956108"/>
                <a:gd name="connsiteY1861" fmla="*/ 1478091 h 1864594"/>
                <a:gd name="connsiteX1862" fmla="*/ 1418607 w 1956108"/>
                <a:gd name="connsiteY1862" fmla="*/ 1476375 h 1864594"/>
                <a:gd name="connsiteX1863" fmla="*/ 1421467 w 1956108"/>
                <a:gd name="connsiteY1863" fmla="*/ 1472371 h 1864594"/>
                <a:gd name="connsiteX1864" fmla="*/ 1427759 w 1956108"/>
                <a:gd name="connsiteY1864" fmla="*/ 1465508 h 1864594"/>
                <a:gd name="connsiteX1865" fmla="*/ 1425471 w 1956108"/>
                <a:gd name="connsiteY1865" fmla="*/ 1464936 h 1864594"/>
                <a:gd name="connsiteX1866" fmla="*/ 1424899 w 1956108"/>
                <a:gd name="connsiteY1866" fmla="*/ 1463220 h 1864594"/>
                <a:gd name="connsiteX1867" fmla="*/ 1425471 w 1956108"/>
                <a:gd name="connsiteY1867" fmla="*/ 1461504 h 1864594"/>
                <a:gd name="connsiteX1868" fmla="*/ 1426615 w 1956108"/>
                <a:gd name="connsiteY1868" fmla="*/ 1460360 h 1864594"/>
                <a:gd name="connsiteX1869" fmla="*/ 1428330 w 1956108"/>
                <a:gd name="connsiteY1869" fmla="*/ 1459788 h 1864594"/>
                <a:gd name="connsiteX1870" fmla="*/ 1430618 w 1956108"/>
                <a:gd name="connsiteY1870" fmla="*/ 1460360 h 1864594"/>
                <a:gd name="connsiteX1871" fmla="*/ 1431762 w 1956108"/>
                <a:gd name="connsiteY1871" fmla="*/ 1461504 h 1864594"/>
                <a:gd name="connsiteX1872" fmla="*/ 1430618 w 1956108"/>
                <a:gd name="connsiteY1872" fmla="*/ 1463220 h 1864594"/>
                <a:gd name="connsiteX1873" fmla="*/ 1434622 w 1956108"/>
                <a:gd name="connsiteY1873" fmla="*/ 1462076 h 1864594"/>
                <a:gd name="connsiteX1874" fmla="*/ 1440342 w 1956108"/>
                <a:gd name="connsiteY1874" fmla="*/ 1459216 h 1864594"/>
                <a:gd name="connsiteX1875" fmla="*/ 1445489 w 1956108"/>
                <a:gd name="connsiteY1875" fmla="*/ 1455784 h 1864594"/>
                <a:gd name="connsiteX1876" fmla="*/ 1447777 w 1956108"/>
                <a:gd name="connsiteY1876" fmla="*/ 1451781 h 1864594"/>
                <a:gd name="connsiteX1877" fmla="*/ 1448921 w 1956108"/>
                <a:gd name="connsiteY1877" fmla="*/ 1451781 h 1864594"/>
                <a:gd name="connsiteX1878" fmla="*/ 1450065 w 1956108"/>
                <a:gd name="connsiteY1878" fmla="*/ 1454069 h 1864594"/>
                <a:gd name="connsiteX1879" fmla="*/ 1449493 w 1956108"/>
                <a:gd name="connsiteY1879" fmla="*/ 1459216 h 1864594"/>
                <a:gd name="connsiteX1880" fmla="*/ 1450637 w 1956108"/>
                <a:gd name="connsiteY1880" fmla="*/ 1460932 h 1864594"/>
                <a:gd name="connsiteX1881" fmla="*/ 1450065 w 1956108"/>
                <a:gd name="connsiteY1881" fmla="*/ 1462076 h 1864594"/>
                <a:gd name="connsiteX1882" fmla="*/ 1449493 w 1956108"/>
                <a:gd name="connsiteY1882" fmla="*/ 1462648 h 1864594"/>
                <a:gd name="connsiteX1883" fmla="*/ 1448921 w 1956108"/>
                <a:gd name="connsiteY1883" fmla="*/ 1463220 h 1864594"/>
                <a:gd name="connsiteX1884" fmla="*/ 1448349 w 1956108"/>
                <a:gd name="connsiteY1884" fmla="*/ 1463792 h 1864594"/>
                <a:gd name="connsiteX1885" fmla="*/ 1454069 w 1956108"/>
                <a:gd name="connsiteY1885" fmla="*/ 1465508 h 1864594"/>
                <a:gd name="connsiteX1886" fmla="*/ 1455785 w 1956108"/>
                <a:gd name="connsiteY1886" fmla="*/ 1464936 h 1864594"/>
                <a:gd name="connsiteX1887" fmla="*/ 1458073 w 1956108"/>
                <a:gd name="connsiteY1887" fmla="*/ 1461504 h 1864594"/>
                <a:gd name="connsiteX1888" fmla="*/ 1459788 w 1956108"/>
                <a:gd name="connsiteY1888" fmla="*/ 1458072 h 1864594"/>
                <a:gd name="connsiteX1889" fmla="*/ 1460360 w 1956108"/>
                <a:gd name="connsiteY1889" fmla="*/ 1455213 h 1864594"/>
                <a:gd name="connsiteX1890" fmla="*/ 1459788 w 1956108"/>
                <a:gd name="connsiteY1890" fmla="*/ 1452925 h 1864594"/>
                <a:gd name="connsiteX1891" fmla="*/ 1457500 w 1956108"/>
                <a:gd name="connsiteY1891" fmla="*/ 1451209 h 1864594"/>
                <a:gd name="connsiteX1892" fmla="*/ 1460932 w 1956108"/>
                <a:gd name="connsiteY1892" fmla="*/ 1445489 h 1864594"/>
                <a:gd name="connsiteX1893" fmla="*/ 1463220 w 1956108"/>
                <a:gd name="connsiteY1893" fmla="*/ 1442629 h 1864594"/>
                <a:gd name="connsiteX1894" fmla="*/ 1464936 w 1956108"/>
                <a:gd name="connsiteY1894" fmla="*/ 1442629 h 1864594"/>
                <a:gd name="connsiteX1895" fmla="*/ 1464936 w 1956108"/>
                <a:gd name="connsiteY1895" fmla="*/ 1445489 h 1864594"/>
                <a:gd name="connsiteX1896" fmla="*/ 1463792 w 1956108"/>
                <a:gd name="connsiteY1896" fmla="*/ 1448349 h 1864594"/>
                <a:gd name="connsiteX1897" fmla="*/ 1463220 w 1956108"/>
                <a:gd name="connsiteY1897" fmla="*/ 1451209 h 1864594"/>
                <a:gd name="connsiteX1898" fmla="*/ 1465508 w 1956108"/>
                <a:gd name="connsiteY1898" fmla="*/ 1454640 h 1864594"/>
                <a:gd name="connsiteX1899" fmla="*/ 1463220 w 1956108"/>
                <a:gd name="connsiteY1899" fmla="*/ 1457500 h 1864594"/>
                <a:gd name="connsiteX1900" fmla="*/ 1462076 w 1956108"/>
                <a:gd name="connsiteY1900" fmla="*/ 1460360 h 1864594"/>
                <a:gd name="connsiteX1901" fmla="*/ 1460360 w 1956108"/>
                <a:gd name="connsiteY1901" fmla="*/ 1466652 h 1864594"/>
                <a:gd name="connsiteX1902" fmla="*/ 1463220 w 1956108"/>
                <a:gd name="connsiteY1902" fmla="*/ 1465508 h 1864594"/>
                <a:gd name="connsiteX1903" fmla="*/ 1468368 w 1956108"/>
                <a:gd name="connsiteY1903" fmla="*/ 1464364 h 1864594"/>
                <a:gd name="connsiteX1904" fmla="*/ 1470656 w 1956108"/>
                <a:gd name="connsiteY1904" fmla="*/ 1462648 h 1864594"/>
                <a:gd name="connsiteX1905" fmla="*/ 1475803 w 1956108"/>
                <a:gd name="connsiteY1905" fmla="*/ 1455213 h 1864594"/>
                <a:gd name="connsiteX1906" fmla="*/ 1478091 w 1956108"/>
                <a:gd name="connsiteY1906" fmla="*/ 1452353 h 1864594"/>
                <a:gd name="connsiteX1907" fmla="*/ 1483811 w 1956108"/>
                <a:gd name="connsiteY1907" fmla="*/ 1448921 h 1864594"/>
                <a:gd name="connsiteX1908" fmla="*/ 1485527 w 1956108"/>
                <a:gd name="connsiteY1908" fmla="*/ 1446633 h 1864594"/>
                <a:gd name="connsiteX1909" fmla="*/ 1482667 w 1956108"/>
                <a:gd name="connsiteY1909" fmla="*/ 1440341 h 1864594"/>
                <a:gd name="connsiteX1910" fmla="*/ 1483239 w 1956108"/>
                <a:gd name="connsiteY1910" fmla="*/ 1437482 h 1864594"/>
                <a:gd name="connsiteX1911" fmla="*/ 1484383 w 1956108"/>
                <a:gd name="connsiteY1911" fmla="*/ 1434622 h 1864594"/>
                <a:gd name="connsiteX1912" fmla="*/ 1484955 w 1956108"/>
                <a:gd name="connsiteY1912" fmla="*/ 1431762 h 1864594"/>
                <a:gd name="connsiteX1913" fmla="*/ 1482667 w 1956108"/>
                <a:gd name="connsiteY1913" fmla="*/ 1427758 h 1864594"/>
                <a:gd name="connsiteX1914" fmla="*/ 1478091 w 1956108"/>
                <a:gd name="connsiteY1914" fmla="*/ 1422039 h 1864594"/>
                <a:gd name="connsiteX1915" fmla="*/ 1475231 w 1956108"/>
                <a:gd name="connsiteY1915" fmla="*/ 1417463 h 1864594"/>
                <a:gd name="connsiteX1916" fmla="*/ 1477519 w 1956108"/>
                <a:gd name="connsiteY1916" fmla="*/ 1415175 h 1864594"/>
                <a:gd name="connsiteX1917" fmla="*/ 1479807 w 1956108"/>
                <a:gd name="connsiteY1917" fmla="*/ 1416319 h 1864594"/>
                <a:gd name="connsiteX1918" fmla="*/ 1483239 w 1956108"/>
                <a:gd name="connsiteY1918" fmla="*/ 1418607 h 1864594"/>
                <a:gd name="connsiteX1919" fmla="*/ 1486098 w 1956108"/>
                <a:gd name="connsiteY1919" fmla="*/ 1419751 h 1864594"/>
                <a:gd name="connsiteX1920" fmla="*/ 1487242 w 1956108"/>
                <a:gd name="connsiteY1920" fmla="*/ 1418035 h 1864594"/>
                <a:gd name="connsiteX1921" fmla="*/ 1486671 w 1956108"/>
                <a:gd name="connsiteY1921" fmla="*/ 1415175 h 1864594"/>
                <a:gd name="connsiteX1922" fmla="*/ 1485527 w 1956108"/>
                <a:gd name="connsiteY1922" fmla="*/ 1413459 h 1864594"/>
                <a:gd name="connsiteX1923" fmla="*/ 1481523 w 1956108"/>
                <a:gd name="connsiteY1923" fmla="*/ 1410599 h 1864594"/>
                <a:gd name="connsiteX1924" fmla="*/ 1480379 w 1956108"/>
                <a:gd name="connsiteY1924" fmla="*/ 1411172 h 1864594"/>
                <a:gd name="connsiteX1925" fmla="*/ 1479807 w 1956108"/>
                <a:gd name="connsiteY1925" fmla="*/ 1410028 h 1864594"/>
                <a:gd name="connsiteX1926" fmla="*/ 1480379 w 1956108"/>
                <a:gd name="connsiteY1926" fmla="*/ 1408312 h 1864594"/>
                <a:gd name="connsiteX1927" fmla="*/ 1481523 w 1956108"/>
                <a:gd name="connsiteY1927" fmla="*/ 1407168 h 1864594"/>
                <a:gd name="connsiteX1928" fmla="*/ 1482667 w 1956108"/>
                <a:gd name="connsiteY1928" fmla="*/ 1406596 h 1864594"/>
                <a:gd name="connsiteX1929" fmla="*/ 1483811 w 1956108"/>
                <a:gd name="connsiteY1929" fmla="*/ 1407740 h 1864594"/>
                <a:gd name="connsiteX1930" fmla="*/ 1486671 w 1956108"/>
                <a:gd name="connsiteY1930" fmla="*/ 1412316 h 1864594"/>
                <a:gd name="connsiteX1931" fmla="*/ 1487242 w 1956108"/>
                <a:gd name="connsiteY1931" fmla="*/ 1412887 h 1864594"/>
                <a:gd name="connsiteX1932" fmla="*/ 1488958 w 1956108"/>
                <a:gd name="connsiteY1932" fmla="*/ 1414031 h 1864594"/>
                <a:gd name="connsiteX1933" fmla="*/ 1489530 w 1956108"/>
                <a:gd name="connsiteY1933" fmla="*/ 1414603 h 1864594"/>
                <a:gd name="connsiteX1934" fmla="*/ 1490102 w 1956108"/>
                <a:gd name="connsiteY1934" fmla="*/ 1415747 h 1864594"/>
                <a:gd name="connsiteX1935" fmla="*/ 1490102 w 1956108"/>
                <a:gd name="connsiteY1935" fmla="*/ 1417463 h 1864594"/>
                <a:gd name="connsiteX1936" fmla="*/ 1490674 w 1956108"/>
                <a:gd name="connsiteY1936" fmla="*/ 1418607 h 1864594"/>
                <a:gd name="connsiteX1937" fmla="*/ 1491246 w 1956108"/>
                <a:gd name="connsiteY1937" fmla="*/ 1419179 h 1864594"/>
                <a:gd name="connsiteX1938" fmla="*/ 1494106 w 1956108"/>
                <a:gd name="connsiteY1938" fmla="*/ 1419179 h 1864594"/>
                <a:gd name="connsiteX1939" fmla="*/ 1495250 w 1956108"/>
                <a:gd name="connsiteY1939" fmla="*/ 1420323 h 1864594"/>
                <a:gd name="connsiteX1940" fmla="*/ 1495822 w 1956108"/>
                <a:gd name="connsiteY1940" fmla="*/ 1422039 h 1864594"/>
                <a:gd name="connsiteX1941" fmla="*/ 1496394 w 1956108"/>
                <a:gd name="connsiteY1941" fmla="*/ 1428330 h 1864594"/>
                <a:gd name="connsiteX1942" fmla="*/ 1497538 w 1956108"/>
                <a:gd name="connsiteY1942" fmla="*/ 1431190 h 1864594"/>
                <a:gd name="connsiteX1943" fmla="*/ 1499254 w 1956108"/>
                <a:gd name="connsiteY1943" fmla="*/ 1432334 h 1864594"/>
                <a:gd name="connsiteX1944" fmla="*/ 1502114 w 1956108"/>
                <a:gd name="connsiteY1944" fmla="*/ 1431190 h 1864594"/>
                <a:gd name="connsiteX1945" fmla="*/ 1504973 w 1956108"/>
                <a:gd name="connsiteY1945" fmla="*/ 1433478 h 1864594"/>
                <a:gd name="connsiteX1946" fmla="*/ 1521560 w 1956108"/>
                <a:gd name="connsiteY1946" fmla="*/ 1423755 h 1864594"/>
                <a:gd name="connsiteX1947" fmla="*/ 1523848 w 1956108"/>
                <a:gd name="connsiteY1947" fmla="*/ 1423183 h 1864594"/>
                <a:gd name="connsiteX1948" fmla="*/ 1528996 w 1956108"/>
                <a:gd name="connsiteY1948" fmla="*/ 1419751 h 1864594"/>
                <a:gd name="connsiteX1949" fmla="*/ 1531855 w 1956108"/>
                <a:gd name="connsiteY1949" fmla="*/ 1419179 h 1864594"/>
                <a:gd name="connsiteX1950" fmla="*/ 1542723 w 1956108"/>
                <a:gd name="connsiteY1950" fmla="*/ 1412887 h 1864594"/>
                <a:gd name="connsiteX1951" fmla="*/ 1542151 w 1956108"/>
                <a:gd name="connsiteY1951" fmla="*/ 1408884 h 1864594"/>
                <a:gd name="connsiteX1952" fmla="*/ 1537575 w 1956108"/>
                <a:gd name="connsiteY1952" fmla="*/ 1404880 h 1864594"/>
                <a:gd name="connsiteX1953" fmla="*/ 1531855 w 1956108"/>
                <a:gd name="connsiteY1953" fmla="*/ 1403164 h 1864594"/>
                <a:gd name="connsiteX1954" fmla="*/ 1527280 w 1956108"/>
                <a:gd name="connsiteY1954" fmla="*/ 1404308 h 1864594"/>
                <a:gd name="connsiteX1955" fmla="*/ 1525564 w 1956108"/>
                <a:gd name="connsiteY1955" fmla="*/ 1406024 h 1864594"/>
                <a:gd name="connsiteX1956" fmla="*/ 1522704 w 1956108"/>
                <a:gd name="connsiteY1956" fmla="*/ 1407740 h 1864594"/>
                <a:gd name="connsiteX1957" fmla="*/ 1520416 w 1956108"/>
                <a:gd name="connsiteY1957" fmla="*/ 1407740 h 1864594"/>
                <a:gd name="connsiteX1958" fmla="*/ 1519272 w 1956108"/>
                <a:gd name="connsiteY1958" fmla="*/ 1404880 h 1864594"/>
                <a:gd name="connsiteX1959" fmla="*/ 1520416 w 1956108"/>
                <a:gd name="connsiteY1959" fmla="*/ 1404308 h 1864594"/>
                <a:gd name="connsiteX1960" fmla="*/ 1528424 w 1956108"/>
                <a:gd name="connsiteY1960" fmla="*/ 1400304 h 1864594"/>
                <a:gd name="connsiteX1961" fmla="*/ 1527280 w 1956108"/>
                <a:gd name="connsiteY1961" fmla="*/ 1396872 h 1864594"/>
                <a:gd name="connsiteX1962" fmla="*/ 1526708 w 1956108"/>
                <a:gd name="connsiteY1962" fmla="*/ 1395728 h 1864594"/>
                <a:gd name="connsiteX1963" fmla="*/ 1525564 w 1956108"/>
                <a:gd name="connsiteY1963" fmla="*/ 1394584 h 1864594"/>
                <a:gd name="connsiteX1964" fmla="*/ 1524420 w 1956108"/>
                <a:gd name="connsiteY1964" fmla="*/ 1393441 h 1864594"/>
                <a:gd name="connsiteX1965" fmla="*/ 1520988 w 1956108"/>
                <a:gd name="connsiteY1965" fmla="*/ 1391725 h 1864594"/>
                <a:gd name="connsiteX1966" fmla="*/ 1516413 w 1956108"/>
                <a:gd name="connsiteY1966" fmla="*/ 1388865 h 1864594"/>
                <a:gd name="connsiteX1967" fmla="*/ 1514696 w 1956108"/>
                <a:gd name="connsiteY1967" fmla="*/ 1388293 h 1864594"/>
                <a:gd name="connsiteX1968" fmla="*/ 1513553 w 1956108"/>
                <a:gd name="connsiteY1968" fmla="*/ 1390009 h 1864594"/>
                <a:gd name="connsiteX1969" fmla="*/ 1512409 w 1956108"/>
                <a:gd name="connsiteY1969" fmla="*/ 1390009 h 1864594"/>
                <a:gd name="connsiteX1970" fmla="*/ 1511265 w 1956108"/>
                <a:gd name="connsiteY1970" fmla="*/ 1388293 h 1864594"/>
                <a:gd name="connsiteX1971" fmla="*/ 1511265 w 1956108"/>
                <a:gd name="connsiteY1971" fmla="*/ 1384289 h 1864594"/>
                <a:gd name="connsiteX1972" fmla="*/ 1511837 w 1956108"/>
                <a:gd name="connsiteY1972" fmla="*/ 1380285 h 1864594"/>
                <a:gd name="connsiteX1973" fmla="*/ 1511837 w 1956108"/>
                <a:gd name="connsiteY1973" fmla="*/ 1378570 h 1864594"/>
                <a:gd name="connsiteX1974" fmla="*/ 1511265 w 1956108"/>
                <a:gd name="connsiteY1974" fmla="*/ 1376854 h 1864594"/>
                <a:gd name="connsiteX1975" fmla="*/ 1510693 w 1956108"/>
                <a:gd name="connsiteY1975" fmla="*/ 1375710 h 1864594"/>
                <a:gd name="connsiteX1976" fmla="*/ 1506117 w 1956108"/>
                <a:gd name="connsiteY1976" fmla="*/ 1369990 h 1864594"/>
                <a:gd name="connsiteX1977" fmla="*/ 1504973 w 1956108"/>
                <a:gd name="connsiteY1977" fmla="*/ 1367130 h 1864594"/>
                <a:gd name="connsiteX1978" fmla="*/ 1504401 w 1956108"/>
                <a:gd name="connsiteY1978" fmla="*/ 1364271 h 1864594"/>
                <a:gd name="connsiteX1979" fmla="*/ 1504401 w 1956108"/>
                <a:gd name="connsiteY1979" fmla="*/ 1360267 h 1864594"/>
                <a:gd name="connsiteX1980" fmla="*/ 1506117 w 1956108"/>
                <a:gd name="connsiteY1980" fmla="*/ 1361411 h 1864594"/>
                <a:gd name="connsiteX1981" fmla="*/ 1506689 w 1956108"/>
                <a:gd name="connsiteY1981" fmla="*/ 1361983 h 1864594"/>
                <a:gd name="connsiteX1982" fmla="*/ 1507261 w 1956108"/>
                <a:gd name="connsiteY1982" fmla="*/ 1363127 h 1864594"/>
                <a:gd name="connsiteX1983" fmla="*/ 1508977 w 1956108"/>
                <a:gd name="connsiteY1983" fmla="*/ 1361983 h 1864594"/>
                <a:gd name="connsiteX1984" fmla="*/ 1511265 w 1956108"/>
                <a:gd name="connsiteY1984" fmla="*/ 1361983 h 1864594"/>
                <a:gd name="connsiteX1985" fmla="*/ 1513553 w 1956108"/>
                <a:gd name="connsiteY1985" fmla="*/ 1362555 h 1864594"/>
                <a:gd name="connsiteX1986" fmla="*/ 1515269 w 1956108"/>
                <a:gd name="connsiteY1986" fmla="*/ 1363699 h 1864594"/>
                <a:gd name="connsiteX1987" fmla="*/ 1516413 w 1956108"/>
                <a:gd name="connsiteY1987" fmla="*/ 1365415 h 1864594"/>
                <a:gd name="connsiteX1988" fmla="*/ 1516984 w 1956108"/>
                <a:gd name="connsiteY1988" fmla="*/ 1366559 h 1864594"/>
                <a:gd name="connsiteX1989" fmla="*/ 1516984 w 1956108"/>
                <a:gd name="connsiteY1989" fmla="*/ 1367702 h 1864594"/>
                <a:gd name="connsiteX1990" fmla="*/ 1517556 w 1956108"/>
                <a:gd name="connsiteY1990" fmla="*/ 1369990 h 1864594"/>
                <a:gd name="connsiteX1991" fmla="*/ 1517556 w 1956108"/>
                <a:gd name="connsiteY1991" fmla="*/ 1371134 h 1864594"/>
                <a:gd name="connsiteX1992" fmla="*/ 1517556 w 1956108"/>
                <a:gd name="connsiteY1992" fmla="*/ 1372278 h 1864594"/>
                <a:gd name="connsiteX1993" fmla="*/ 1517556 w 1956108"/>
                <a:gd name="connsiteY1993" fmla="*/ 1373422 h 1864594"/>
                <a:gd name="connsiteX1994" fmla="*/ 1518128 w 1956108"/>
                <a:gd name="connsiteY1994" fmla="*/ 1374566 h 1864594"/>
                <a:gd name="connsiteX1995" fmla="*/ 1518700 w 1956108"/>
                <a:gd name="connsiteY1995" fmla="*/ 1374566 h 1864594"/>
                <a:gd name="connsiteX1996" fmla="*/ 1520988 w 1956108"/>
                <a:gd name="connsiteY1996" fmla="*/ 1374566 h 1864594"/>
                <a:gd name="connsiteX1997" fmla="*/ 1522132 w 1956108"/>
                <a:gd name="connsiteY1997" fmla="*/ 1375138 h 1864594"/>
                <a:gd name="connsiteX1998" fmla="*/ 1523848 w 1956108"/>
                <a:gd name="connsiteY1998" fmla="*/ 1375710 h 1864594"/>
                <a:gd name="connsiteX1999" fmla="*/ 1525564 w 1956108"/>
                <a:gd name="connsiteY1999" fmla="*/ 1375138 h 1864594"/>
                <a:gd name="connsiteX2000" fmla="*/ 1527280 w 1956108"/>
                <a:gd name="connsiteY2000" fmla="*/ 1375138 h 1864594"/>
                <a:gd name="connsiteX2001" fmla="*/ 1527852 w 1956108"/>
                <a:gd name="connsiteY2001" fmla="*/ 1376282 h 1864594"/>
                <a:gd name="connsiteX2002" fmla="*/ 1528996 w 1956108"/>
                <a:gd name="connsiteY2002" fmla="*/ 1380285 h 1864594"/>
                <a:gd name="connsiteX2003" fmla="*/ 1534715 w 1956108"/>
                <a:gd name="connsiteY2003" fmla="*/ 1376282 h 1864594"/>
                <a:gd name="connsiteX2004" fmla="*/ 1535859 w 1956108"/>
                <a:gd name="connsiteY2004" fmla="*/ 1379714 h 1864594"/>
                <a:gd name="connsiteX2005" fmla="*/ 1534715 w 1956108"/>
                <a:gd name="connsiteY2005" fmla="*/ 1383145 h 1864594"/>
                <a:gd name="connsiteX2006" fmla="*/ 1532428 w 1956108"/>
                <a:gd name="connsiteY2006" fmla="*/ 1383717 h 1864594"/>
                <a:gd name="connsiteX2007" fmla="*/ 1529568 w 1956108"/>
                <a:gd name="connsiteY2007" fmla="*/ 1384289 h 1864594"/>
                <a:gd name="connsiteX2008" fmla="*/ 1527280 w 1956108"/>
                <a:gd name="connsiteY2008" fmla="*/ 1386577 h 1864594"/>
                <a:gd name="connsiteX2009" fmla="*/ 1531855 w 1956108"/>
                <a:gd name="connsiteY2009" fmla="*/ 1385433 h 1864594"/>
                <a:gd name="connsiteX2010" fmla="*/ 1537003 w 1956108"/>
                <a:gd name="connsiteY2010" fmla="*/ 1383145 h 1864594"/>
                <a:gd name="connsiteX2011" fmla="*/ 1545583 w 1956108"/>
                <a:gd name="connsiteY2011" fmla="*/ 1377426 h 1864594"/>
                <a:gd name="connsiteX2012" fmla="*/ 1540435 w 1956108"/>
                <a:gd name="connsiteY2012" fmla="*/ 1375710 h 1864594"/>
                <a:gd name="connsiteX2013" fmla="*/ 1538147 w 1956108"/>
                <a:gd name="connsiteY2013" fmla="*/ 1374566 h 1864594"/>
                <a:gd name="connsiteX2014" fmla="*/ 1538719 w 1956108"/>
                <a:gd name="connsiteY2014" fmla="*/ 1372278 h 1864594"/>
                <a:gd name="connsiteX2015" fmla="*/ 1539291 w 1956108"/>
                <a:gd name="connsiteY2015" fmla="*/ 1370562 h 1864594"/>
                <a:gd name="connsiteX2016" fmla="*/ 1538719 w 1956108"/>
                <a:gd name="connsiteY2016" fmla="*/ 1369418 h 1864594"/>
                <a:gd name="connsiteX2017" fmla="*/ 1538147 w 1956108"/>
                <a:gd name="connsiteY2017" fmla="*/ 1368274 h 1864594"/>
                <a:gd name="connsiteX2018" fmla="*/ 1538147 w 1956108"/>
                <a:gd name="connsiteY2018" fmla="*/ 1367130 h 1864594"/>
                <a:gd name="connsiteX2019" fmla="*/ 1538719 w 1956108"/>
                <a:gd name="connsiteY2019" fmla="*/ 1366559 h 1864594"/>
                <a:gd name="connsiteX2020" fmla="*/ 1539863 w 1956108"/>
                <a:gd name="connsiteY2020" fmla="*/ 1365986 h 1864594"/>
                <a:gd name="connsiteX2021" fmla="*/ 1541007 w 1956108"/>
                <a:gd name="connsiteY2021" fmla="*/ 1364842 h 1864594"/>
                <a:gd name="connsiteX2022" fmla="*/ 1541579 w 1956108"/>
                <a:gd name="connsiteY2022" fmla="*/ 1363127 h 1864594"/>
                <a:gd name="connsiteX2023" fmla="*/ 1541007 w 1956108"/>
                <a:gd name="connsiteY2023" fmla="*/ 1361983 h 1864594"/>
                <a:gd name="connsiteX2024" fmla="*/ 1539863 w 1956108"/>
                <a:gd name="connsiteY2024" fmla="*/ 1362555 h 1864594"/>
                <a:gd name="connsiteX2025" fmla="*/ 1538719 w 1956108"/>
                <a:gd name="connsiteY2025" fmla="*/ 1363699 h 1864594"/>
                <a:gd name="connsiteX2026" fmla="*/ 1537575 w 1956108"/>
                <a:gd name="connsiteY2026" fmla="*/ 1364271 h 1864594"/>
                <a:gd name="connsiteX2027" fmla="*/ 1536431 w 1956108"/>
                <a:gd name="connsiteY2027" fmla="*/ 1363127 h 1864594"/>
                <a:gd name="connsiteX2028" fmla="*/ 1535287 w 1956108"/>
                <a:gd name="connsiteY2028" fmla="*/ 1360267 h 1864594"/>
                <a:gd name="connsiteX2029" fmla="*/ 1534143 w 1956108"/>
                <a:gd name="connsiteY2029" fmla="*/ 1357407 h 1864594"/>
                <a:gd name="connsiteX2030" fmla="*/ 1534143 w 1956108"/>
                <a:gd name="connsiteY2030" fmla="*/ 1354547 h 1864594"/>
                <a:gd name="connsiteX2031" fmla="*/ 1535287 w 1956108"/>
                <a:gd name="connsiteY2031" fmla="*/ 1354547 h 1864594"/>
                <a:gd name="connsiteX2032" fmla="*/ 1535859 w 1956108"/>
                <a:gd name="connsiteY2032" fmla="*/ 1356263 h 1864594"/>
                <a:gd name="connsiteX2033" fmla="*/ 1538719 w 1956108"/>
                <a:gd name="connsiteY2033" fmla="*/ 1360839 h 1864594"/>
                <a:gd name="connsiteX2034" fmla="*/ 1539291 w 1956108"/>
                <a:gd name="connsiteY2034" fmla="*/ 1360267 h 1864594"/>
                <a:gd name="connsiteX2035" fmla="*/ 1540435 w 1956108"/>
                <a:gd name="connsiteY2035" fmla="*/ 1359123 h 1864594"/>
                <a:gd name="connsiteX2036" fmla="*/ 1541579 w 1956108"/>
                <a:gd name="connsiteY2036" fmla="*/ 1357979 h 1864594"/>
                <a:gd name="connsiteX2037" fmla="*/ 1543867 w 1956108"/>
                <a:gd name="connsiteY2037" fmla="*/ 1360267 h 1864594"/>
                <a:gd name="connsiteX2038" fmla="*/ 1545011 w 1956108"/>
                <a:gd name="connsiteY2038" fmla="*/ 1363127 h 1864594"/>
                <a:gd name="connsiteX2039" fmla="*/ 1544439 w 1956108"/>
                <a:gd name="connsiteY2039" fmla="*/ 1365415 h 1864594"/>
                <a:gd name="connsiteX2040" fmla="*/ 1543295 w 1956108"/>
                <a:gd name="connsiteY2040" fmla="*/ 1367702 h 1864594"/>
                <a:gd name="connsiteX2041" fmla="*/ 1543867 w 1956108"/>
                <a:gd name="connsiteY2041" fmla="*/ 1369418 h 1864594"/>
                <a:gd name="connsiteX2042" fmla="*/ 1548442 w 1956108"/>
                <a:gd name="connsiteY2042" fmla="*/ 1373994 h 1864594"/>
                <a:gd name="connsiteX2043" fmla="*/ 1549586 w 1956108"/>
                <a:gd name="connsiteY2043" fmla="*/ 1375710 h 1864594"/>
                <a:gd name="connsiteX2044" fmla="*/ 1549586 w 1956108"/>
                <a:gd name="connsiteY2044" fmla="*/ 1376854 h 1864594"/>
                <a:gd name="connsiteX2045" fmla="*/ 1550158 w 1956108"/>
                <a:gd name="connsiteY2045" fmla="*/ 1377426 h 1864594"/>
                <a:gd name="connsiteX2046" fmla="*/ 1553018 w 1956108"/>
                <a:gd name="connsiteY2046" fmla="*/ 1376282 h 1864594"/>
                <a:gd name="connsiteX2047" fmla="*/ 1555878 w 1956108"/>
                <a:gd name="connsiteY2047" fmla="*/ 1373994 h 1864594"/>
                <a:gd name="connsiteX2048" fmla="*/ 1559882 w 1956108"/>
                <a:gd name="connsiteY2048" fmla="*/ 1368846 h 1864594"/>
                <a:gd name="connsiteX2049" fmla="*/ 1562741 w 1956108"/>
                <a:gd name="connsiteY2049" fmla="*/ 1367130 h 1864594"/>
                <a:gd name="connsiteX2050" fmla="*/ 1561597 w 1956108"/>
                <a:gd name="connsiteY2050" fmla="*/ 1369418 h 1864594"/>
                <a:gd name="connsiteX2051" fmla="*/ 1565029 w 1956108"/>
                <a:gd name="connsiteY2051" fmla="*/ 1367130 h 1864594"/>
                <a:gd name="connsiteX2052" fmla="*/ 1567317 w 1956108"/>
                <a:gd name="connsiteY2052" fmla="*/ 1365986 h 1864594"/>
                <a:gd name="connsiteX2053" fmla="*/ 1569605 w 1956108"/>
                <a:gd name="connsiteY2053" fmla="*/ 1365415 h 1864594"/>
                <a:gd name="connsiteX2054" fmla="*/ 1572465 w 1956108"/>
                <a:gd name="connsiteY2054" fmla="*/ 1365415 h 1864594"/>
                <a:gd name="connsiteX2055" fmla="*/ 1573609 w 1956108"/>
                <a:gd name="connsiteY2055" fmla="*/ 1365986 h 1864594"/>
                <a:gd name="connsiteX2056" fmla="*/ 1573037 w 1956108"/>
                <a:gd name="connsiteY2056" fmla="*/ 1367702 h 1864594"/>
                <a:gd name="connsiteX2057" fmla="*/ 1569605 w 1956108"/>
                <a:gd name="connsiteY2057" fmla="*/ 1373422 h 1864594"/>
                <a:gd name="connsiteX2058" fmla="*/ 1569033 w 1956108"/>
                <a:gd name="connsiteY2058" fmla="*/ 1375710 h 1864594"/>
                <a:gd name="connsiteX2059" fmla="*/ 1569605 w 1956108"/>
                <a:gd name="connsiteY2059" fmla="*/ 1376854 h 1864594"/>
                <a:gd name="connsiteX2060" fmla="*/ 1572465 w 1956108"/>
                <a:gd name="connsiteY2060" fmla="*/ 1377426 h 1864594"/>
                <a:gd name="connsiteX2061" fmla="*/ 1574752 w 1956108"/>
                <a:gd name="connsiteY2061" fmla="*/ 1376854 h 1864594"/>
                <a:gd name="connsiteX2062" fmla="*/ 1576469 w 1956108"/>
                <a:gd name="connsiteY2062" fmla="*/ 1376282 h 1864594"/>
                <a:gd name="connsiteX2063" fmla="*/ 1578756 w 1956108"/>
                <a:gd name="connsiteY2063" fmla="*/ 1375710 h 1864594"/>
                <a:gd name="connsiteX2064" fmla="*/ 1581616 w 1956108"/>
                <a:gd name="connsiteY2064" fmla="*/ 1375710 h 1864594"/>
                <a:gd name="connsiteX2065" fmla="*/ 1581616 w 1956108"/>
                <a:gd name="connsiteY2065" fmla="*/ 1376854 h 1864594"/>
                <a:gd name="connsiteX2066" fmla="*/ 1580472 w 1956108"/>
                <a:gd name="connsiteY2066" fmla="*/ 1376854 h 1864594"/>
                <a:gd name="connsiteX2067" fmla="*/ 1578184 w 1956108"/>
                <a:gd name="connsiteY2067" fmla="*/ 1379141 h 1864594"/>
                <a:gd name="connsiteX2068" fmla="*/ 1570749 w 1956108"/>
                <a:gd name="connsiteY2068" fmla="*/ 1380285 h 1864594"/>
                <a:gd name="connsiteX2069" fmla="*/ 1567889 w 1956108"/>
                <a:gd name="connsiteY2069" fmla="*/ 1382001 h 1864594"/>
                <a:gd name="connsiteX2070" fmla="*/ 1567317 w 1956108"/>
                <a:gd name="connsiteY2070" fmla="*/ 1384861 h 1864594"/>
                <a:gd name="connsiteX2071" fmla="*/ 1570749 w 1956108"/>
                <a:gd name="connsiteY2071" fmla="*/ 1384861 h 1864594"/>
                <a:gd name="connsiteX2072" fmla="*/ 1578184 w 1956108"/>
                <a:gd name="connsiteY2072" fmla="*/ 1382573 h 1864594"/>
                <a:gd name="connsiteX2073" fmla="*/ 1587336 w 1956108"/>
                <a:gd name="connsiteY2073" fmla="*/ 1377998 h 1864594"/>
                <a:gd name="connsiteX2074" fmla="*/ 1590195 w 1956108"/>
                <a:gd name="connsiteY2074" fmla="*/ 1377426 h 1864594"/>
                <a:gd name="connsiteX2075" fmla="*/ 1591911 w 1956108"/>
                <a:gd name="connsiteY2075" fmla="*/ 1376282 h 1864594"/>
                <a:gd name="connsiteX2076" fmla="*/ 1597631 w 1956108"/>
                <a:gd name="connsiteY2076" fmla="*/ 1372850 h 1864594"/>
                <a:gd name="connsiteX2077" fmla="*/ 1600491 w 1956108"/>
                <a:gd name="connsiteY2077" fmla="*/ 1372278 h 1864594"/>
                <a:gd name="connsiteX2078" fmla="*/ 1603351 w 1956108"/>
                <a:gd name="connsiteY2078" fmla="*/ 1373422 h 1864594"/>
                <a:gd name="connsiteX2079" fmla="*/ 1604495 w 1956108"/>
                <a:gd name="connsiteY2079" fmla="*/ 1376282 h 1864594"/>
                <a:gd name="connsiteX2080" fmla="*/ 1603923 w 1956108"/>
                <a:gd name="connsiteY2080" fmla="*/ 1379141 h 1864594"/>
                <a:gd name="connsiteX2081" fmla="*/ 1602207 w 1956108"/>
                <a:gd name="connsiteY2081" fmla="*/ 1380285 h 1864594"/>
                <a:gd name="connsiteX2082" fmla="*/ 1598775 w 1956108"/>
                <a:gd name="connsiteY2082" fmla="*/ 1381429 h 1864594"/>
                <a:gd name="connsiteX2083" fmla="*/ 1577040 w 1956108"/>
                <a:gd name="connsiteY2083" fmla="*/ 1393441 h 1864594"/>
                <a:gd name="connsiteX2084" fmla="*/ 1571893 w 1956108"/>
                <a:gd name="connsiteY2084" fmla="*/ 1397444 h 1864594"/>
                <a:gd name="connsiteX2085" fmla="*/ 1568461 w 1956108"/>
                <a:gd name="connsiteY2085" fmla="*/ 1402020 h 1864594"/>
                <a:gd name="connsiteX2086" fmla="*/ 1573037 w 1956108"/>
                <a:gd name="connsiteY2086" fmla="*/ 1399732 h 1864594"/>
                <a:gd name="connsiteX2087" fmla="*/ 1582760 w 1956108"/>
                <a:gd name="connsiteY2087" fmla="*/ 1393441 h 1864594"/>
                <a:gd name="connsiteX2088" fmla="*/ 1591339 w 1956108"/>
                <a:gd name="connsiteY2088" fmla="*/ 1390009 h 1864594"/>
                <a:gd name="connsiteX2089" fmla="*/ 1600491 w 1956108"/>
                <a:gd name="connsiteY2089" fmla="*/ 1382001 h 1864594"/>
                <a:gd name="connsiteX2090" fmla="*/ 1616506 w 1956108"/>
                <a:gd name="connsiteY2090" fmla="*/ 1377998 h 1864594"/>
                <a:gd name="connsiteX2091" fmla="*/ 1626229 w 1956108"/>
                <a:gd name="connsiteY2091" fmla="*/ 1372278 h 1864594"/>
                <a:gd name="connsiteX2092" fmla="*/ 1643960 w 1956108"/>
                <a:gd name="connsiteY2092" fmla="*/ 1359695 h 1864594"/>
                <a:gd name="connsiteX2093" fmla="*/ 1638240 w 1956108"/>
                <a:gd name="connsiteY2093" fmla="*/ 1360267 h 1864594"/>
                <a:gd name="connsiteX2094" fmla="*/ 1632521 w 1956108"/>
                <a:gd name="connsiteY2094" fmla="*/ 1362555 h 1864594"/>
                <a:gd name="connsiteX2095" fmla="*/ 1611930 w 1956108"/>
                <a:gd name="connsiteY2095" fmla="*/ 1375710 h 1864594"/>
                <a:gd name="connsiteX2096" fmla="*/ 1611358 w 1956108"/>
                <a:gd name="connsiteY2096" fmla="*/ 1376282 h 1864594"/>
                <a:gd name="connsiteX2097" fmla="*/ 1610214 w 1956108"/>
                <a:gd name="connsiteY2097" fmla="*/ 1376854 h 1864594"/>
                <a:gd name="connsiteX2098" fmla="*/ 1609070 w 1956108"/>
                <a:gd name="connsiteY2098" fmla="*/ 1376854 h 1864594"/>
                <a:gd name="connsiteX2099" fmla="*/ 1608498 w 1956108"/>
                <a:gd name="connsiteY2099" fmla="*/ 1376854 h 1864594"/>
                <a:gd name="connsiteX2100" fmla="*/ 1607926 w 1956108"/>
                <a:gd name="connsiteY2100" fmla="*/ 1375710 h 1864594"/>
                <a:gd name="connsiteX2101" fmla="*/ 1607926 w 1956108"/>
                <a:gd name="connsiteY2101" fmla="*/ 1375138 h 1864594"/>
                <a:gd name="connsiteX2102" fmla="*/ 1608498 w 1956108"/>
                <a:gd name="connsiteY2102" fmla="*/ 1374566 h 1864594"/>
                <a:gd name="connsiteX2103" fmla="*/ 1608498 w 1956108"/>
                <a:gd name="connsiteY2103" fmla="*/ 1371706 h 1864594"/>
                <a:gd name="connsiteX2104" fmla="*/ 1609070 w 1956108"/>
                <a:gd name="connsiteY2104" fmla="*/ 1369990 h 1864594"/>
                <a:gd name="connsiteX2105" fmla="*/ 1609070 w 1956108"/>
                <a:gd name="connsiteY2105" fmla="*/ 1368274 h 1864594"/>
                <a:gd name="connsiteX2106" fmla="*/ 1607926 w 1956108"/>
                <a:gd name="connsiteY2106" fmla="*/ 1365986 h 1864594"/>
                <a:gd name="connsiteX2107" fmla="*/ 1628517 w 1956108"/>
                <a:gd name="connsiteY2107" fmla="*/ 1357407 h 1864594"/>
                <a:gd name="connsiteX2108" fmla="*/ 1634237 w 1956108"/>
                <a:gd name="connsiteY2108" fmla="*/ 1356263 h 1864594"/>
                <a:gd name="connsiteX2109" fmla="*/ 1641100 w 1956108"/>
                <a:gd name="connsiteY2109" fmla="*/ 1356263 h 1864594"/>
                <a:gd name="connsiteX2110" fmla="*/ 1647964 w 1956108"/>
                <a:gd name="connsiteY2110" fmla="*/ 1355691 h 1864594"/>
                <a:gd name="connsiteX2111" fmla="*/ 1654827 w 1956108"/>
                <a:gd name="connsiteY2111" fmla="*/ 1353975 h 1864594"/>
                <a:gd name="connsiteX2112" fmla="*/ 1661119 w 1956108"/>
                <a:gd name="connsiteY2112" fmla="*/ 1350543 h 1864594"/>
                <a:gd name="connsiteX2113" fmla="*/ 1678278 w 1956108"/>
                <a:gd name="connsiteY2113" fmla="*/ 1338532 h 1864594"/>
                <a:gd name="connsiteX2114" fmla="*/ 1688001 w 1956108"/>
                <a:gd name="connsiteY2114" fmla="*/ 1330525 h 1864594"/>
                <a:gd name="connsiteX2115" fmla="*/ 1690861 w 1956108"/>
                <a:gd name="connsiteY2115" fmla="*/ 1329381 h 1864594"/>
                <a:gd name="connsiteX2116" fmla="*/ 1694293 w 1956108"/>
                <a:gd name="connsiteY2116" fmla="*/ 1328809 h 1864594"/>
                <a:gd name="connsiteX2117" fmla="*/ 1696008 w 1956108"/>
                <a:gd name="connsiteY2117" fmla="*/ 1327665 h 1864594"/>
                <a:gd name="connsiteX2118" fmla="*/ 1704016 w 1956108"/>
                <a:gd name="connsiteY2118" fmla="*/ 1320230 h 1864594"/>
                <a:gd name="connsiteX2119" fmla="*/ 1712023 w 1956108"/>
                <a:gd name="connsiteY2119" fmla="*/ 1310506 h 1864594"/>
                <a:gd name="connsiteX2120" fmla="*/ 1716027 w 1956108"/>
                <a:gd name="connsiteY2120" fmla="*/ 1307646 h 1864594"/>
                <a:gd name="connsiteX2121" fmla="*/ 1726894 w 1956108"/>
                <a:gd name="connsiteY2121" fmla="*/ 1298495 h 1864594"/>
                <a:gd name="connsiteX2122" fmla="*/ 1728038 w 1956108"/>
                <a:gd name="connsiteY2122" fmla="*/ 1296207 h 1864594"/>
                <a:gd name="connsiteX2123" fmla="*/ 1728038 w 1956108"/>
                <a:gd name="connsiteY2123" fmla="*/ 1293919 h 1864594"/>
                <a:gd name="connsiteX2124" fmla="*/ 1728038 w 1956108"/>
                <a:gd name="connsiteY2124" fmla="*/ 1291060 h 1864594"/>
                <a:gd name="connsiteX2125" fmla="*/ 1726322 w 1956108"/>
                <a:gd name="connsiteY2125" fmla="*/ 1283624 h 1864594"/>
                <a:gd name="connsiteX2126" fmla="*/ 1726322 w 1956108"/>
                <a:gd name="connsiteY2126" fmla="*/ 1279620 h 1864594"/>
                <a:gd name="connsiteX2127" fmla="*/ 1727466 w 1956108"/>
                <a:gd name="connsiteY2127" fmla="*/ 1275617 h 1864594"/>
                <a:gd name="connsiteX2128" fmla="*/ 1725179 w 1956108"/>
                <a:gd name="connsiteY2128" fmla="*/ 1271041 h 1864594"/>
                <a:gd name="connsiteX2129" fmla="*/ 1724035 w 1956108"/>
                <a:gd name="connsiteY2129" fmla="*/ 1269897 h 1864594"/>
                <a:gd name="connsiteX2130" fmla="*/ 1726894 w 1956108"/>
                <a:gd name="connsiteY2130" fmla="*/ 1271041 h 1864594"/>
                <a:gd name="connsiteX2131" fmla="*/ 1729182 w 1956108"/>
                <a:gd name="connsiteY2131" fmla="*/ 1271041 h 1864594"/>
                <a:gd name="connsiteX2132" fmla="*/ 1730898 w 1956108"/>
                <a:gd name="connsiteY2132" fmla="*/ 1272185 h 1864594"/>
                <a:gd name="connsiteX2133" fmla="*/ 1732042 w 1956108"/>
                <a:gd name="connsiteY2133" fmla="*/ 1275617 h 1864594"/>
                <a:gd name="connsiteX2134" fmla="*/ 1736046 w 1956108"/>
                <a:gd name="connsiteY2134" fmla="*/ 1272757 h 1864594"/>
                <a:gd name="connsiteX2135" fmla="*/ 1739478 w 1956108"/>
                <a:gd name="connsiteY2135" fmla="*/ 1269897 h 1864594"/>
                <a:gd name="connsiteX2136" fmla="*/ 1749201 w 1956108"/>
                <a:gd name="connsiteY2136" fmla="*/ 1257886 h 1864594"/>
                <a:gd name="connsiteX2137" fmla="*/ 1749201 w 1956108"/>
                <a:gd name="connsiteY2137" fmla="*/ 1257314 h 1864594"/>
                <a:gd name="connsiteX2138" fmla="*/ 1749201 w 1956108"/>
                <a:gd name="connsiteY2138" fmla="*/ 1255598 h 1864594"/>
                <a:gd name="connsiteX2139" fmla="*/ 1749201 w 1956108"/>
                <a:gd name="connsiteY2139" fmla="*/ 1255026 h 1864594"/>
                <a:gd name="connsiteX2140" fmla="*/ 1749773 w 1956108"/>
                <a:gd name="connsiteY2140" fmla="*/ 1255026 h 1864594"/>
                <a:gd name="connsiteX2141" fmla="*/ 1750917 w 1956108"/>
                <a:gd name="connsiteY2141" fmla="*/ 1255026 h 1864594"/>
                <a:gd name="connsiteX2142" fmla="*/ 1751489 w 1956108"/>
                <a:gd name="connsiteY2142" fmla="*/ 1255026 h 1864594"/>
                <a:gd name="connsiteX2143" fmla="*/ 1754348 w 1956108"/>
                <a:gd name="connsiteY2143" fmla="*/ 1252738 h 1864594"/>
                <a:gd name="connsiteX2144" fmla="*/ 1755492 w 1956108"/>
                <a:gd name="connsiteY2144" fmla="*/ 1251022 h 1864594"/>
                <a:gd name="connsiteX2145" fmla="*/ 1756064 w 1956108"/>
                <a:gd name="connsiteY2145" fmla="*/ 1248734 h 1864594"/>
                <a:gd name="connsiteX2146" fmla="*/ 1757208 w 1956108"/>
                <a:gd name="connsiteY2146" fmla="*/ 1248734 h 1864594"/>
                <a:gd name="connsiteX2147" fmla="*/ 1759496 w 1956108"/>
                <a:gd name="connsiteY2147" fmla="*/ 1250450 h 1864594"/>
                <a:gd name="connsiteX2148" fmla="*/ 1761784 w 1956108"/>
                <a:gd name="connsiteY2148" fmla="*/ 1249307 h 1864594"/>
                <a:gd name="connsiteX2149" fmla="*/ 1763500 w 1956108"/>
                <a:gd name="connsiteY2149" fmla="*/ 1245875 h 1864594"/>
                <a:gd name="connsiteX2150" fmla="*/ 1764072 w 1956108"/>
                <a:gd name="connsiteY2150" fmla="*/ 1241871 h 1864594"/>
                <a:gd name="connsiteX2151" fmla="*/ 1765216 w 1956108"/>
                <a:gd name="connsiteY2151" fmla="*/ 1238439 h 1864594"/>
                <a:gd name="connsiteX2152" fmla="*/ 1768076 w 1956108"/>
                <a:gd name="connsiteY2152" fmla="*/ 1237295 h 1864594"/>
                <a:gd name="connsiteX2153" fmla="*/ 1771507 w 1956108"/>
                <a:gd name="connsiteY2153" fmla="*/ 1237867 h 1864594"/>
                <a:gd name="connsiteX2154" fmla="*/ 1773795 w 1956108"/>
                <a:gd name="connsiteY2154" fmla="*/ 1239583 h 1864594"/>
                <a:gd name="connsiteX2155" fmla="*/ 1774367 w 1956108"/>
                <a:gd name="connsiteY2155" fmla="*/ 1239011 h 1864594"/>
                <a:gd name="connsiteX2156" fmla="*/ 1774939 w 1956108"/>
                <a:gd name="connsiteY2156" fmla="*/ 1239011 h 1864594"/>
                <a:gd name="connsiteX2157" fmla="*/ 1775511 w 1956108"/>
                <a:gd name="connsiteY2157" fmla="*/ 1239011 h 1864594"/>
                <a:gd name="connsiteX2158" fmla="*/ 1776083 w 1956108"/>
                <a:gd name="connsiteY2158" fmla="*/ 1239011 h 1864594"/>
                <a:gd name="connsiteX2159" fmla="*/ 1769219 w 1956108"/>
                <a:gd name="connsiteY2159" fmla="*/ 1236151 h 1864594"/>
                <a:gd name="connsiteX2160" fmla="*/ 1766932 w 1956108"/>
                <a:gd name="connsiteY2160" fmla="*/ 1236151 h 1864594"/>
                <a:gd name="connsiteX2161" fmla="*/ 1765216 w 1956108"/>
                <a:gd name="connsiteY2161" fmla="*/ 1235007 h 1864594"/>
                <a:gd name="connsiteX2162" fmla="*/ 1760640 w 1956108"/>
                <a:gd name="connsiteY2162" fmla="*/ 1228144 h 1864594"/>
                <a:gd name="connsiteX2163" fmla="*/ 1760640 w 1956108"/>
                <a:gd name="connsiteY2163" fmla="*/ 1228716 h 1864594"/>
                <a:gd name="connsiteX2164" fmla="*/ 1760640 w 1956108"/>
                <a:gd name="connsiteY2164" fmla="*/ 1229288 h 1864594"/>
                <a:gd name="connsiteX2165" fmla="*/ 1760640 w 1956108"/>
                <a:gd name="connsiteY2165" fmla="*/ 1229288 h 1864594"/>
                <a:gd name="connsiteX2166" fmla="*/ 1760640 w 1956108"/>
                <a:gd name="connsiteY2166" fmla="*/ 1229288 h 1864594"/>
                <a:gd name="connsiteX2167" fmla="*/ 1760640 w 1956108"/>
                <a:gd name="connsiteY2167" fmla="*/ 1229860 h 1864594"/>
                <a:gd name="connsiteX2168" fmla="*/ 1760640 w 1956108"/>
                <a:gd name="connsiteY2168" fmla="*/ 1230432 h 1864594"/>
                <a:gd name="connsiteX2169" fmla="*/ 1761212 w 1956108"/>
                <a:gd name="connsiteY2169" fmla="*/ 1231004 h 1864594"/>
                <a:gd name="connsiteX2170" fmla="*/ 1761212 w 1956108"/>
                <a:gd name="connsiteY2170" fmla="*/ 1232148 h 1864594"/>
                <a:gd name="connsiteX2171" fmla="*/ 1757208 w 1956108"/>
                <a:gd name="connsiteY2171" fmla="*/ 1232148 h 1864594"/>
                <a:gd name="connsiteX2172" fmla="*/ 1756636 w 1956108"/>
                <a:gd name="connsiteY2172" fmla="*/ 1229860 h 1864594"/>
                <a:gd name="connsiteX2173" fmla="*/ 1756636 w 1956108"/>
                <a:gd name="connsiteY2173" fmla="*/ 1227000 h 1864594"/>
                <a:gd name="connsiteX2174" fmla="*/ 1753777 w 1956108"/>
                <a:gd name="connsiteY2174" fmla="*/ 1225284 h 1864594"/>
                <a:gd name="connsiteX2175" fmla="*/ 1753777 w 1956108"/>
                <a:gd name="connsiteY2175" fmla="*/ 1224140 h 1864594"/>
                <a:gd name="connsiteX2176" fmla="*/ 1756064 w 1956108"/>
                <a:gd name="connsiteY2176" fmla="*/ 1223568 h 1864594"/>
                <a:gd name="connsiteX2177" fmla="*/ 1758352 w 1956108"/>
                <a:gd name="connsiteY2177" fmla="*/ 1222424 h 1864594"/>
                <a:gd name="connsiteX2178" fmla="*/ 1760068 w 1956108"/>
                <a:gd name="connsiteY2178" fmla="*/ 1220708 h 1864594"/>
                <a:gd name="connsiteX2179" fmla="*/ 1761212 w 1956108"/>
                <a:gd name="connsiteY2179" fmla="*/ 1218420 h 1864594"/>
                <a:gd name="connsiteX2180" fmla="*/ 1749773 w 1956108"/>
                <a:gd name="connsiteY2180" fmla="*/ 1215561 h 1864594"/>
                <a:gd name="connsiteX2181" fmla="*/ 1744625 w 1956108"/>
                <a:gd name="connsiteY2181" fmla="*/ 1212701 h 1864594"/>
                <a:gd name="connsiteX2182" fmla="*/ 1745769 w 1956108"/>
                <a:gd name="connsiteY2182" fmla="*/ 1208125 h 1864594"/>
                <a:gd name="connsiteX2183" fmla="*/ 1747485 w 1956108"/>
                <a:gd name="connsiteY2183" fmla="*/ 1206409 h 1864594"/>
                <a:gd name="connsiteX2184" fmla="*/ 1749773 w 1956108"/>
                <a:gd name="connsiteY2184" fmla="*/ 1203550 h 1864594"/>
                <a:gd name="connsiteX2185" fmla="*/ 1750345 w 1956108"/>
                <a:gd name="connsiteY2185" fmla="*/ 1200690 h 1864594"/>
                <a:gd name="connsiteX2186" fmla="*/ 1745197 w 1956108"/>
                <a:gd name="connsiteY2186" fmla="*/ 1198402 h 1864594"/>
                <a:gd name="connsiteX2187" fmla="*/ 1744053 w 1956108"/>
                <a:gd name="connsiteY2187" fmla="*/ 1195542 h 1864594"/>
                <a:gd name="connsiteX2188" fmla="*/ 1744625 w 1956108"/>
                <a:gd name="connsiteY2188" fmla="*/ 1192110 h 1864594"/>
                <a:gd name="connsiteX2189" fmla="*/ 1747485 w 1956108"/>
                <a:gd name="connsiteY2189" fmla="*/ 1189822 h 1864594"/>
                <a:gd name="connsiteX2190" fmla="*/ 1746913 w 1956108"/>
                <a:gd name="connsiteY2190" fmla="*/ 1188107 h 1864594"/>
                <a:gd name="connsiteX2191" fmla="*/ 1745769 w 1956108"/>
                <a:gd name="connsiteY2191" fmla="*/ 1187534 h 1864594"/>
                <a:gd name="connsiteX2192" fmla="*/ 1745769 w 1956108"/>
                <a:gd name="connsiteY2192" fmla="*/ 1187534 h 1864594"/>
                <a:gd name="connsiteX2193" fmla="*/ 1744053 w 1956108"/>
                <a:gd name="connsiteY2193" fmla="*/ 1187534 h 1864594"/>
                <a:gd name="connsiteX2194" fmla="*/ 1742337 w 1956108"/>
                <a:gd name="connsiteY2194" fmla="*/ 1187534 h 1864594"/>
                <a:gd name="connsiteX2195" fmla="*/ 1741193 w 1956108"/>
                <a:gd name="connsiteY2195" fmla="*/ 1186391 h 1864594"/>
                <a:gd name="connsiteX2196" fmla="*/ 1738905 w 1956108"/>
                <a:gd name="connsiteY2196" fmla="*/ 1183531 h 1864594"/>
                <a:gd name="connsiteX2197" fmla="*/ 1739478 w 1956108"/>
                <a:gd name="connsiteY2197" fmla="*/ 1182387 h 1864594"/>
                <a:gd name="connsiteX2198" fmla="*/ 1748629 w 1956108"/>
                <a:gd name="connsiteY2198" fmla="*/ 1182387 h 1864594"/>
                <a:gd name="connsiteX2199" fmla="*/ 1753777 w 1956108"/>
                <a:gd name="connsiteY2199" fmla="*/ 1185247 h 1864594"/>
                <a:gd name="connsiteX2200" fmla="*/ 1758352 w 1956108"/>
                <a:gd name="connsiteY2200" fmla="*/ 1189251 h 1864594"/>
                <a:gd name="connsiteX2201" fmla="*/ 1762928 w 1956108"/>
                <a:gd name="connsiteY2201" fmla="*/ 1190966 h 1864594"/>
                <a:gd name="connsiteX2202" fmla="*/ 1767504 w 1956108"/>
                <a:gd name="connsiteY2202" fmla="*/ 1187534 h 1864594"/>
                <a:gd name="connsiteX2203" fmla="*/ 1769792 w 1956108"/>
                <a:gd name="connsiteY2203" fmla="*/ 1181815 h 1864594"/>
                <a:gd name="connsiteX2204" fmla="*/ 1770935 w 1956108"/>
                <a:gd name="connsiteY2204" fmla="*/ 1176095 h 1864594"/>
                <a:gd name="connsiteX2205" fmla="*/ 1772079 w 1956108"/>
                <a:gd name="connsiteY2205" fmla="*/ 1174379 h 1864594"/>
                <a:gd name="connsiteX2206" fmla="*/ 1774939 w 1956108"/>
                <a:gd name="connsiteY2206" fmla="*/ 1172664 h 1864594"/>
                <a:gd name="connsiteX2207" fmla="*/ 1780659 w 1956108"/>
                <a:gd name="connsiteY2207" fmla="*/ 1169804 h 1864594"/>
                <a:gd name="connsiteX2208" fmla="*/ 1784091 w 1956108"/>
                <a:gd name="connsiteY2208" fmla="*/ 1167516 h 1864594"/>
                <a:gd name="connsiteX2209" fmla="*/ 1785235 w 1956108"/>
                <a:gd name="connsiteY2209" fmla="*/ 1166944 h 1864594"/>
                <a:gd name="connsiteX2210" fmla="*/ 1786378 w 1956108"/>
                <a:gd name="connsiteY2210" fmla="*/ 1167516 h 1864594"/>
                <a:gd name="connsiteX2211" fmla="*/ 1786950 w 1956108"/>
                <a:gd name="connsiteY2211" fmla="*/ 1170948 h 1864594"/>
                <a:gd name="connsiteX2212" fmla="*/ 1788094 w 1956108"/>
                <a:gd name="connsiteY2212" fmla="*/ 1171520 h 1864594"/>
                <a:gd name="connsiteX2213" fmla="*/ 1790954 w 1956108"/>
                <a:gd name="connsiteY2213" fmla="*/ 1172092 h 1864594"/>
                <a:gd name="connsiteX2214" fmla="*/ 1791526 w 1956108"/>
                <a:gd name="connsiteY2214" fmla="*/ 1173808 h 1864594"/>
                <a:gd name="connsiteX2215" fmla="*/ 1791526 w 1956108"/>
                <a:gd name="connsiteY2215" fmla="*/ 1176667 h 1864594"/>
                <a:gd name="connsiteX2216" fmla="*/ 1792670 w 1956108"/>
                <a:gd name="connsiteY2216" fmla="*/ 1179527 h 1864594"/>
                <a:gd name="connsiteX2217" fmla="*/ 1791526 w 1956108"/>
                <a:gd name="connsiteY2217" fmla="*/ 1183531 h 1864594"/>
                <a:gd name="connsiteX2218" fmla="*/ 1789810 w 1956108"/>
                <a:gd name="connsiteY2218" fmla="*/ 1192110 h 1864594"/>
                <a:gd name="connsiteX2219" fmla="*/ 1788094 w 1956108"/>
                <a:gd name="connsiteY2219" fmla="*/ 1198402 h 1864594"/>
                <a:gd name="connsiteX2220" fmla="*/ 1785806 w 1956108"/>
                <a:gd name="connsiteY2220" fmla="*/ 1204121 h 1864594"/>
                <a:gd name="connsiteX2221" fmla="*/ 1784091 w 1956108"/>
                <a:gd name="connsiteY2221" fmla="*/ 1206981 h 1864594"/>
                <a:gd name="connsiteX2222" fmla="*/ 1782375 w 1956108"/>
                <a:gd name="connsiteY2222" fmla="*/ 1207553 h 1864594"/>
                <a:gd name="connsiteX2223" fmla="*/ 1780087 w 1956108"/>
                <a:gd name="connsiteY2223" fmla="*/ 1208125 h 1864594"/>
                <a:gd name="connsiteX2224" fmla="*/ 1778371 w 1956108"/>
                <a:gd name="connsiteY2224" fmla="*/ 1208697 h 1864594"/>
                <a:gd name="connsiteX2225" fmla="*/ 1778371 w 1956108"/>
                <a:gd name="connsiteY2225" fmla="*/ 1209841 h 1864594"/>
                <a:gd name="connsiteX2226" fmla="*/ 1779515 w 1956108"/>
                <a:gd name="connsiteY2226" fmla="*/ 1210985 h 1864594"/>
                <a:gd name="connsiteX2227" fmla="*/ 1781231 w 1956108"/>
                <a:gd name="connsiteY2227" fmla="*/ 1211557 h 1864594"/>
                <a:gd name="connsiteX2228" fmla="*/ 1782947 w 1956108"/>
                <a:gd name="connsiteY2228" fmla="*/ 1211557 h 1864594"/>
                <a:gd name="connsiteX2229" fmla="*/ 1790954 w 1956108"/>
                <a:gd name="connsiteY2229" fmla="*/ 1210413 h 1864594"/>
                <a:gd name="connsiteX2230" fmla="*/ 1812689 w 1956108"/>
                <a:gd name="connsiteY2230" fmla="*/ 1202977 h 1864594"/>
                <a:gd name="connsiteX2231" fmla="*/ 1815548 w 1956108"/>
                <a:gd name="connsiteY2231" fmla="*/ 1202977 h 1864594"/>
                <a:gd name="connsiteX2232" fmla="*/ 1817836 w 1956108"/>
                <a:gd name="connsiteY2232" fmla="*/ 1204121 h 1864594"/>
                <a:gd name="connsiteX2233" fmla="*/ 1820124 w 1956108"/>
                <a:gd name="connsiteY2233" fmla="*/ 1206409 h 1864594"/>
                <a:gd name="connsiteX2234" fmla="*/ 1822984 w 1956108"/>
                <a:gd name="connsiteY2234" fmla="*/ 1207553 h 1864594"/>
                <a:gd name="connsiteX2235" fmla="*/ 1825272 w 1956108"/>
                <a:gd name="connsiteY2235" fmla="*/ 1205837 h 1864594"/>
                <a:gd name="connsiteX2236" fmla="*/ 1826415 w 1956108"/>
                <a:gd name="connsiteY2236" fmla="*/ 1204693 h 1864594"/>
                <a:gd name="connsiteX2237" fmla="*/ 1826415 w 1956108"/>
                <a:gd name="connsiteY2237" fmla="*/ 1206981 h 1864594"/>
                <a:gd name="connsiteX2238" fmla="*/ 1825272 w 1956108"/>
                <a:gd name="connsiteY2238" fmla="*/ 1209841 h 1864594"/>
                <a:gd name="connsiteX2239" fmla="*/ 1823556 w 1956108"/>
                <a:gd name="connsiteY2239" fmla="*/ 1211557 h 1864594"/>
                <a:gd name="connsiteX2240" fmla="*/ 1820696 w 1956108"/>
                <a:gd name="connsiteY2240" fmla="*/ 1212129 h 1864594"/>
                <a:gd name="connsiteX2241" fmla="*/ 1813260 w 1956108"/>
                <a:gd name="connsiteY2241" fmla="*/ 1212129 h 1864594"/>
                <a:gd name="connsiteX2242" fmla="*/ 1812116 w 1956108"/>
                <a:gd name="connsiteY2242" fmla="*/ 1212701 h 1864594"/>
                <a:gd name="connsiteX2243" fmla="*/ 1810401 w 1956108"/>
                <a:gd name="connsiteY2243" fmla="*/ 1213845 h 1864594"/>
                <a:gd name="connsiteX2244" fmla="*/ 1805825 w 1956108"/>
                <a:gd name="connsiteY2244" fmla="*/ 1218992 h 1864594"/>
                <a:gd name="connsiteX2245" fmla="*/ 1804681 w 1956108"/>
                <a:gd name="connsiteY2245" fmla="*/ 1219564 h 1864594"/>
                <a:gd name="connsiteX2246" fmla="*/ 1803537 w 1956108"/>
                <a:gd name="connsiteY2246" fmla="*/ 1220708 h 1864594"/>
                <a:gd name="connsiteX2247" fmla="*/ 1801821 w 1956108"/>
                <a:gd name="connsiteY2247" fmla="*/ 1221280 h 1864594"/>
                <a:gd name="connsiteX2248" fmla="*/ 1798390 w 1956108"/>
                <a:gd name="connsiteY2248" fmla="*/ 1221852 h 1864594"/>
                <a:gd name="connsiteX2249" fmla="*/ 1794386 w 1956108"/>
                <a:gd name="connsiteY2249" fmla="*/ 1224140 h 1864594"/>
                <a:gd name="connsiteX2250" fmla="*/ 1782375 w 1956108"/>
                <a:gd name="connsiteY2250" fmla="*/ 1236723 h 1864594"/>
                <a:gd name="connsiteX2251" fmla="*/ 1781231 w 1956108"/>
                <a:gd name="connsiteY2251" fmla="*/ 1239011 h 1864594"/>
                <a:gd name="connsiteX2252" fmla="*/ 1781803 w 1956108"/>
                <a:gd name="connsiteY2252" fmla="*/ 1240727 h 1864594"/>
                <a:gd name="connsiteX2253" fmla="*/ 1785235 w 1956108"/>
                <a:gd name="connsiteY2253" fmla="*/ 1241299 h 1864594"/>
                <a:gd name="connsiteX2254" fmla="*/ 1788094 w 1956108"/>
                <a:gd name="connsiteY2254" fmla="*/ 1239583 h 1864594"/>
                <a:gd name="connsiteX2255" fmla="*/ 1795530 w 1956108"/>
                <a:gd name="connsiteY2255" fmla="*/ 1229860 h 1864594"/>
                <a:gd name="connsiteX2256" fmla="*/ 1800677 w 1956108"/>
                <a:gd name="connsiteY2256" fmla="*/ 1225856 h 1864594"/>
                <a:gd name="connsiteX2257" fmla="*/ 1848150 w 1956108"/>
                <a:gd name="connsiteY2257" fmla="*/ 1201262 h 1864594"/>
                <a:gd name="connsiteX2258" fmla="*/ 1865881 w 1956108"/>
                <a:gd name="connsiteY2258" fmla="*/ 1193254 h 1864594"/>
                <a:gd name="connsiteX2259" fmla="*/ 1878464 w 1956108"/>
                <a:gd name="connsiteY2259" fmla="*/ 1185247 h 1864594"/>
                <a:gd name="connsiteX2260" fmla="*/ 1883040 w 1956108"/>
                <a:gd name="connsiteY2260" fmla="*/ 1182959 h 1864594"/>
                <a:gd name="connsiteX2261" fmla="*/ 1889331 w 1956108"/>
                <a:gd name="connsiteY2261" fmla="*/ 1180671 h 1864594"/>
                <a:gd name="connsiteX2262" fmla="*/ 1892763 w 1956108"/>
                <a:gd name="connsiteY2262" fmla="*/ 1180099 h 1864594"/>
                <a:gd name="connsiteX2263" fmla="*/ 1911066 w 1956108"/>
                <a:gd name="connsiteY2263" fmla="*/ 1179527 h 1864594"/>
                <a:gd name="connsiteX2264" fmla="*/ 1915642 w 1956108"/>
                <a:gd name="connsiteY2264" fmla="*/ 1180671 h 1864594"/>
                <a:gd name="connsiteX2265" fmla="*/ 1917357 w 1956108"/>
                <a:gd name="connsiteY2265" fmla="*/ 1180671 h 1864594"/>
                <a:gd name="connsiteX2266" fmla="*/ 1919645 w 1956108"/>
                <a:gd name="connsiteY2266" fmla="*/ 1177239 h 1864594"/>
                <a:gd name="connsiteX2267" fmla="*/ 1916786 w 1956108"/>
                <a:gd name="connsiteY2267" fmla="*/ 1172092 h 1864594"/>
                <a:gd name="connsiteX2268" fmla="*/ 1908206 w 1956108"/>
                <a:gd name="connsiteY2268" fmla="*/ 1162940 h 1864594"/>
                <a:gd name="connsiteX2269" fmla="*/ 1904202 w 1956108"/>
                <a:gd name="connsiteY2269" fmla="*/ 1156649 h 1864594"/>
                <a:gd name="connsiteX2270" fmla="*/ 1905346 w 1956108"/>
                <a:gd name="connsiteY2270" fmla="*/ 1150357 h 1864594"/>
                <a:gd name="connsiteX2271" fmla="*/ 1916213 w 1956108"/>
                <a:gd name="connsiteY2271" fmla="*/ 1132626 h 1864594"/>
                <a:gd name="connsiteX2272" fmla="*/ 1917357 w 1956108"/>
                <a:gd name="connsiteY2272" fmla="*/ 1129195 h 1864594"/>
                <a:gd name="connsiteX2273" fmla="*/ 1917929 w 1956108"/>
                <a:gd name="connsiteY2273" fmla="*/ 1125763 h 1864594"/>
                <a:gd name="connsiteX2274" fmla="*/ 1919645 w 1956108"/>
                <a:gd name="connsiteY2274" fmla="*/ 1124619 h 1864594"/>
                <a:gd name="connsiteX2275" fmla="*/ 1923649 w 1956108"/>
                <a:gd name="connsiteY2275" fmla="*/ 1124047 h 1864594"/>
                <a:gd name="connsiteX2276" fmla="*/ 1926509 w 1956108"/>
                <a:gd name="connsiteY2276" fmla="*/ 1124047 h 1864594"/>
                <a:gd name="connsiteX2277" fmla="*/ 1926509 w 1956108"/>
                <a:gd name="connsiteY2277" fmla="*/ 1124047 h 1864594"/>
                <a:gd name="connsiteX2278" fmla="*/ 1929369 w 1956108"/>
                <a:gd name="connsiteY2278" fmla="*/ 1118327 h 1864594"/>
                <a:gd name="connsiteX2279" fmla="*/ 1937948 w 1956108"/>
                <a:gd name="connsiteY2279" fmla="*/ 1107460 h 1864594"/>
                <a:gd name="connsiteX2280" fmla="*/ 1936804 w 1956108"/>
                <a:gd name="connsiteY2280" fmla="*/ 1105172 h 1864594"/>
                <a:gd name="connsiteX2281" fmla="*/ 1936804 w 1956108"/>
                <a:gd name="connsiteY2281" fmla="*/ 1103456 h 1864594"/>
                <a:gd name="connsiteX2282" fmla="*/ 1938520 w 1956108"/>
                <a:gd name="connsiteY2282" fmla="*/ 1100024 h 1864594"/>
                <a:gd name="connsiteX2283" fmla="*/ 1939092 w 1956108"/>
                <a:gd name="connsiteY2283" fmla="*/ 1096021 h 1864594"/>
                <a:gd name="connsiteX2284" fmla="*/ 1939092 w 1956108"/>
                <a:gd name="connsiteY2284" fmla="*/ 1093161 h 1864594"/>
                <a:gd name="connsiteX2285" fmla="*/ 1938520 w 1956108"/>
                <a:gd name="connsiteY2285" fmla="*/ 1090873 h 1864594"/>
                <a:gd name="connsiteX2286" fmla="*/ 1937948 w 1956108"/>
                <a:gd name="connsiteY2286" fmla="*/ 1087441 h 1864594"/>
                <a:gd name="connsiteX2287" fmla="*/ 1937376 w 1956108"/>
                <a:gd name="connsiteY2287" fmla="*/ 1086298 h 1864594"/>
                <a:gd name="connsiteX2288" fmla="*/ 1935660 w 1956108"/>
                <a:gd name="connsiteY2288" fmla="*/ 1084010 h 1864594"/>
                <a:gd name="connsiteX2289" fmla="*/ 1935088 w 1956108"/>
                <a:gd name="connsiteY2289" fmla="*/ 1082294 h 1864594"/>
                <a:gd name="connsiteX2290" fmla="*/ 1935088 w 1956108"/>
                <a:gd name="connsiteY2290" fmla="*/ 1080006 h 1864594"/>
                <a:gd name="connsiteX2291" fmla="*/ 1936232 w 1956108"/>
                <a:gd name="connsiteY2291" fmla="*/ 1076574 h 1864594"/>
                <a:gd name="connsiteX2292" fmla="*/ 1936232 w 1956108"/>
                <a:gd name="connsiteY2292" fmla="*/ 1074858 h 1864594"/>
                <a:gd name="connsiteX2293" fmla="*/ 1935088 w 1956108"/>
                <a:gd name="connsiteY2293" fmla="*/ 1070854 h 1864594"/>
                <a:gd name="connsiteX2294" fmla="*/ 1932801 w 1956108"/>
                <a:gd name="connsiteY2294" fmla="*/ 1068566 h 1864594"/>
                <a:gd name="connsiteX2295" fmla="*/ 1930513 w 1956108"/>
                <a:gd name="connsiteY2295" fmla="*/ 1066851 h 1864594"/>
                <a:gd name="connsiteX2296" fmla="*/ 1929369 w 1956108"/>
                <a:gd name="connsiteY2296" fmla="*/ 1063991 h 1864594"/>
                <a:gd name="connsiteX2297" fmla="*/ 1928225 w 1956108"/>
                <a:gd name="connsiteY2297" fmla="*/ 1056555 h 1864594"/>
                <a:gd name="connsiteX2298" fmla="*/ 1928797 w 1956108"/>
                <a:gd name="connsiteY2298" fmla="*/ 1053123 h 1864594"/>
                <a:gd name="connsiteX2299" fmla="*/ 1930513 w 1956108"/>
                <a:gd name="connsiteY2299" fmla="*/ 1049120 h 1864594"/>
                <a:gd name="connsiteX2300" fmla="*/ 1933945 w 1956108"/>
                <a:gd name="connsiteY2300" fmla="*/ 1044544 h 1864594"/>
                <a:gd name="connsiteX2301" fmla="*/ 1935088 w 1956108"/>
                <a:gd name="connsiteY2301" fmla="*/ 1042256 h 1864594"/>
                <a:gd name="connsiteX2302" fmla="*/ 1935088 w 1956108"/>
                <a:gd name="connsiteY2302" fmla="*/ 1038824 h 1864594"/>
                <a:gd name="connsiteX2303" fmla="*/ 1935088 w 1956108"/>
                <a:gd name="connsiteY2303" fmla="*/ 1037681 h 1864594"/>
                <a:gd name="connsiteX2304" fmla="*/ 1932801 w 1956108"/>
                <a:gd name="connsiteY2304" fmla="*/ 1032533 h 1864594"/>
                <a:gd name="connsiteX2305" fmla="*/ 1932801 w 1956108"/>
                <a:gd name="connsiteY2305" fmla="*/ 1032533 h 1864594"/>
                <a:gd name="connsiteX2306" fmla="*/ 1932801 w 1956108"/>
                <a:gd name="connsiteY2306" fmla="*/ 1029101 h 1864594"/>
                <a:gd name="connsiteX2307" fmla="*/ 1932228 w 1956108"/>
                <a:gd name="connsiteY2307" fmla="*/ 1027957 h 1864594"/>
                <a:gd name="connsiteX2308" fmla="*/ 1931085 w 1956108"/>
                <a:gd name="connsiteY2308" fmla="*/ 1027385 h 1864594"/>
                <a:gd name="connsiteX2309" fmla="*/ 1930513 w 1956108"/>
                <a:gd name="connsiteY2309" fmla="*/ 1026813 h 1864594"/>
                <a:gd name="connsiteX2310" fmla="*/ 1930513 w 1956108"/>
                <a:gd name="connsiteY2310" fmla="*/ 1023382 h 1864594"/>
                <a:gd name="connsiteX2311" fmla="*/ 1931657 w 1956108"/>
                <a:gd name="connsiteY2311" fmla="*/ 1020522 h 1864594"/>
                <a:gd name="connsiteX2312" fmla="*/ 1933945 w 1956108"/>
                <a:gd name="connsiteY2312" fmla="*/ 1018234 h 1864594"/>
                <a:gd name="connsiteX2313" fmla="*/ 1936804 w 1956108"/>
                <a:gd name="connsiteY2313" fmla="*/ 1017090 h 1864594"/>
                <a:gd name="connsiteX2314" fmla="*/ 1936804 w 1956108"/>
                <a:gd name="connsiteY2314" fmla="*/ 1015374 h 1864594"/>
                <a:gd name="connsiteX2315" fmla="*/ 1938520 w 1956108"/>
                <a:gd name="connsiteY2315" fmla="*/ 1006795 h 1864594"/>
                <a:gd name="connsiteX2316" fmla="*/ 1939664 w 1956108"/>
                <a:gd name="connsiteY2316" fmla="*/ 1003935 h 1864594"/>
                <a:gd name="connsiteX2317" fmla="*/ 1944240 w 1956108"/>
                <a:gd name="connsiteY2317" fmla="*/ 999359 h 1864594"/>
                <a:gd name="connsiteX2318" fmla="*/ 1945384 w 1956108"/>
                <a:gd name="connsiteY2318" fmla="*/ 996499 h 1864594"/>
                <a:gd name="connsiteX2319" fmla="*/ 1945956 w 1956108"/>
                <a:gd name="connsiteY2319" fmla="*/ 987920 h 1864594"/>
                <a:gd name="connsiteX2320" fmla="*/ 1950531 w 1956108"/>
                <a:gd name="connsiteY2320" fmla="*/ 977625 h 1864594"/>
                <a:gd name="connsiteX2321" fmla="*/ 1951103 w 1956108"/>
                <a:gd name="connsiteY2321" fmla="*/ 974765 h 1864594"/>
                <a:gd name="connsiteX2322" fmla="*/ 1951103 w 1956108"/>
                <a:gd name="connsiteY2322" fmla="*/ 973049 h 1864594"/>
                <a:gd name="connsiteX2323" fmla="*/ 1951103 w 1956108"/>
                <a:gd name="connsiteY2323" fmla="*/ 970761 h 1864594"/>
                <a:gd name="connsiteX2324" fmla="*/ 1951103 w 1956108"/>
                <a:gd name="connsiteY2324" fmla="*/ 969045 h 1864594"/>
                <a:gd name="connsiteX2325" fmla="*/ 1949959 w 1956108"/>
                <a:gd name="connsiteY2325" fmla="*/ 965613 h 1864594"/>
                <a:gd name="connsiteX2326" fmla="*/ 1949959 w 1956108"/>
                <a:gd name="connsiteY2326" fmla="*/ 963898 h 1864594"/>
                <a:gd name="connsiteX2327" fmla="*/ 1950531 w 1956108"/>
                <a:gd name="connsiteY2327" fmla="*/ 962182 h 1864594"/>
                <a:gd name="connsiteX2328" fmla="*/ 1951675 w 1956108"/>
                <a:gd name="connsiteY2328" fmla="*/ 960466 h 1864594"/>
                <a:gd name="connsiteX2329" fmla="*/ 1953963 w 1956108"/>
                <a:gd name="connsiteY2329" fmla="*/ 958178 h 1864594"/>
                <a:gd name="connsiteX2330" fmla="*/ 1955107 w 1956108"/>
                <a:gd name="connsiteY2330" fmla="*/ 956462 h 1864594"/>
                <a:gd name="connsiteX2331" fmla="*/ 1955107 w 1956108"/>
                <a:gd name="connsiteY2331" fmla="*/ 955890 h 1864594"/>
                <a:gd name="connsiteX2332" fmla="*/ 1953963 w 1956108"/>
                <a:gd name="connsiteY2332" fmla="*/ 953602 h 1864594"/>
                <a:gd name="connsiteX2333" fmla="*/ 1952819 w 1956108"/>
                <a:gd name="connsiteY2333" fmla="*/ 952458 h 1864594"/>
                <a:gd name="connsiteX2334" fmla="*/ 1949959 w 1956108"/>
                <a:gd name="connsiteY2334" fmla="*/ 949027 h 1864594"/>
                <a:gd name="connsiteX2335" fmla="*/ 1948244 w 1956108"/>
                <a:gd name="connsiteY2335" fmla="*/ 945023 h 1864594"/>
                <a:gd name="connsiteX2336" fmla="*/ 1950531 w 1956108"/>
                <a:gd name="connsiteY2336" fmla="*/ 943307 h 1864594"/>
                <a:gd name="connsiteX2337" fmla="*/ 1952247 w 1956108"/>
                <a:gd name="connsiteY2337" fmla="*/ 942735 h 1864594"/>
                <a:gd name="connsiteX2338" fmla="*/ 1956251 w 1956108"/>
                <a:gd name="connsiteY2338" fmla="*/ 941591 h 1864594"/>
                <a:gd name="connsiteX2339" fmla="*/ 1957395 w 1956108"/>
                <a:gd name="connsiteY2339" fmla="*/ 940447 h 1864594"/>
                <a:gd name="connsiteX2340" fmla="*/ 1957967 w 1956108"/>
                <a:gd name="connsiteY2340" fmla="*/ 938731 h 1864594"/>
                <a:gd name="connsiteX2341" fmla="*/ 1960255 w 1956108"/>
                <a:gd name="connsiteY2341" fmla="*/ 932440 h 186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</a:cxnLst>
              <a:rect l="l" t="t" r="r" b="b"/>
              <a:pathLst>
                <a:path w="1956108" h="1864594">
                  <a:moveTo>
                    <a:pt x="1403736" y="1717171"/>
                  </a:moveTo>
                  <a:lnTo>
                    <a:pt x="1406024" y="1724606"/>
                  </a:lnTo>
                  <a:lnTo>
                    <a:pt x="1407168" y="1728038"/>
                  </a:lnTo>
                  <a:lnTo>
                    <a:pt x="1408884" y="1730898"/>
                  </a:lnTo>
                  <a:lnTo>
                    <a:pt x="1409456" y="1732614"/>
                  </a:lnTo>
                  <a:lnTo>
                    <a:pt x="1411743" y="1742337"/>
                  </a:lnTo>
                  <a:lnTo>
                    <a:pt x="1413460" y="1745769"/>
                  </a:lnTo>
                  <a:lnTo>
                    <a:pt x="1417463" y="1752633"/>
                  </a:lnTo>
                  <a:lnTo>
                    <a:pt x="1418607" y="1756636"/>
                  </a:lnTo>
                  <a:lnTo>
                    <a:pt x="1420895" y="1769791"/>
                  </a:lnTo>
                  <a:lnTo>
                    <a:pt x="1422611" y="1774367"/>
                  </a:lnTo>
                  <a:lnTo>
                    <a:pt x="1425471" y="1778943"/>
                  </a:lnTo>
                  <a:lnTo>
                    <a:pt x="1426615" y="1781802"/>
                  </a:lnTo>
                  <a:lnTo>
                    <a:pt x="1430618" y="1817836"/>
                  </a:lnTo>
                  <a:lnTo>
                    <a:pt x="1431762" y="1820696"/>
                  </a:lnTo>
                  <a:lnTo>
                    <a:pt x="1433478" y="1821840"/>
                  </a:lnTo>
                  <a:lnTo>
                    <a:pt x="1434622" y="1818980"/>
                  </a:lnTo>
                  <a:lnTo>
                    <a:pt x="1434622" y="1816120"/>
                  </a:lnTo>
                  <a:lnTo>
                    <a:pt x="1432906" y="1806969"/>
                  </a:lnTo>
                  <a:lnTo>
                    <a:pt x="1430618" y="1801821"/>
                  </a:lnTo>
                  <a:lnTo>
                    <a:pt x="1430046" y="1798389"/>
                  </a:lnTo>
                  <a:lnTo>
                    <a:pt x="1430046" y="1790954"/>
                  </a:lnTo>
                  <a:lnTo>
                    <a:pt x="1429474" y="1786950"/>
                  </a:lnTo>
                  <a:lnTo>
                    <a:pt x="1427186" y="1780087"/>
                  </a:lnTo>
                  <a:lnTo>
                    <a:pt x="1425471" y="1769791"/>
                  </a:lnTo>
                  <a:lnTo>
                    <a:pt x="1424327" y="1765788"/>
                  </a:lnTo>
                  <a:lnTo>
                    <a:pt x="1423183" y="1763500"/>
                  </a:lnTo>
                  <a:lnTo>
                    <a:pt x="1423183" y="1761212"/>
                  </a:lnTo>
                  <a:lnTo>
                    <a:pt x="1405452" y="1707447"/>
                  </a:lnTo>
                  <a:lnTo>
                    <a:pt x="1399732" y="1677134"/>
                  </a:lnTo>
                  <a:lnTo>
                    <a:pt x="1397444" y="1632521"/>
                  </a:lnTo>
                  <a:lnTo>
                    <a:pt x="1398588" y="1629089"/>
                  </a:lnTo>
                  <a:lnTo>
                    <a:pt x="1396301" y="1631948"/>
                  </a:lnTo>
                  <a:lnTo>
                    <a:pt x="1395729" y="1639956"/>
                  </a:lnTo>
                  <a:lnTo>
                    <a:pt x="1394585" y="1643388"/>
                  </a:lnTo>
                  <a:lnTo>
                    <a:pt x="1395729" y="1646248"/>
                  </a:lnTo>
                  <a:lnTo>
                    <a:pt x="1395729" y="1649679"/>
                  </a:lnTo>
                  <a:lnTo>
                    <a:pt x="1394585" y="1656543"/>
                  </a:lnTo>
                  <a:lnTo>
                    <a:pt x="1395157" y="1659975"/>
                  </a:lnTo>
                  <a:lnTo>
                    <a:pt x="1396873" y="1666266"/>
                  </a:lnTo>
                  <a:lnTo>
                    <a:pt x="1398588" y="1682853"/>
                  </a:lnTo>
                  <a:lnTo>
                    <a:pt x="1398588" y="1689145"/>
                  </a:lnTo>
                  <a:lnTo>
                    <a:pt x="1397444" y="1694864"/>
                  </a:lnTo>
                  <a:lnTo>
                    <a:pt x="1402592" y="1701728"/>
                  </a:lnTo>
                  <a:lnTo>
                    <a:pt x="1403164" y="1703444"/>
                  </a:lnTo>
                  <a:lnTo>
                    <a:pt x="1403164" y="1704016"/>
                  </a:lnTo>
                  <a:lnTo>
                    <a:pt x="1403736" y="1705159"/>
                  </a:lnTo>
                  <a:lnTo>
                    <a:pt x="1403736" y="1706303"/>
                  </a:lnTo>
                  <a:lnTo>
                    <a:pt x="1403736" y="1706876"/>
                  </a:lnTo>
                  <a:lnTo>
                    <a:pt x="1402020" y="1707447"/>
                  </a:lnTo>
                  <a:lnTo>
                    <a:pt x="1402020" y="1708019"/>
                  </a:lnTo>
                  <a:lnTo>
                    <a:pt x="1402020" y="1709163"/>
                  </a:lnTo>
                  <a:lnTo>
                    <a:pt x="1402592" y="1710307"/>
                  </a:lnTo>
                  <a:lnTo>
                    <a:pt x="1403164" y="1711451"/>
                  </a:lnTo>
                  <a:lnTo>
                    <a:pt x="1404308" y="1712595"/>
                  </a:lnTo>
                  <a:lnTo>
                    <a:pt x="1403164" y="1713739"/>
                  </a:lnTo>
                  <a:lnTo>
                    <a:pt x="1403736" y="1717171"/>
                  </a:lnTo>
                  <a:close/>
                  <a:moveTo>
                    <a:pt x="1442629" y="1516412"/>
                  </a:moveTo>
                  <a:lnTo>
                    <a:pt x="1441485" y="1520988"/>
                  </a:lnTo>
                  <a:lnTo>
                    <a:pt x="1440342" y="1522704"/>
                  </a:lnTo>
                  <a:lnTo>
                    <a:pt x="1434050" y="1528995"/>
                  </a:lnTo>
                  <a:lnTo>
                    <a:pt x="1430046" y="1534143"/>
                  </a:lnTo>
                  <a:lnTo>
                    <a:pt x="1422039" y="1553018"/>
                  </a:lnTo>
                  <a:lnTo>
                    <a:pt x="1420895" y="1553018"/>
                  </a:lnTo>
                  <a:lnTo>
                    <a:pt x="1419751" y="1551302"/>
                  </a:lnTo>
                  <a:lnTo>
                    <a:pt x="1418035" y="1550158"/>
                  </a:lnTo>
                  <a:lnTo>
                    <a:pt x="1414031" y="1548442"/>
                  </a:lnTo>
                  <a:lnTo>
                    <a:pt x="1414603" y="1551302"/>
                  </a:lnTo>
                  <a:lnTo>
                    <a:pt x="1415747" y="1553018"/>
                  </a:lnTo>
                  <a:lnTo>
                    <a:pt x="1415747" y="1554734"/>
                  </a:lnTo>
                  <a:lnTo>
                    <a:pt x="1413460" y="1556450"/>
                  </a:lnTo>
                  <a:lnTo>
                    <a:pt x="1414031" y="1559881"/>
                  </a:lnTo>
                  <a:lnTo>
                    <a:pt x="1411172" y="1564457"/>
                  </a:lnTo>
                  <a:lnTo>
                    <a:pt x="1407740" y="1569033"/>
                  </a:lnTo>
                  <a:lnTo>
                    <a:pt x="1406024" y="1572465"/>
                  </a:lnTo>
                  <a:lnTo>
                    <a:pt x="1406024" y="1574752"/>
                  </a:lnTo>
                  <a:lnTo>
                    <a:pt x="1403164" y="1580472"/>
                  </a:lnTo>
                  <a:lnTo>
                    <a:pt x="1402592" y="1582760"/>
                  </a:lnTo>
                  <a:lnTo>
                    <a:pt x="1401448" y="1590195"/>
                  </a:lnTo>
                  <a:lnTo>
                    <a:pt x="1396873" y="1601635"/>
                  </a:lnTo>
                  <a:lnTo>
                    <a:pt x="1394585" y="1621081"/>
                  </a:lnTo>
                  <a:lnTo>
                    <a:pt x="1393441" y="1623941"/>
                  </a:lnTo>
                  <a:lnTo>
                    <a:pt x="1394585" y="1624513"/>
                  </a:lnTo>
                  <a:lnTo>
                    <a:pt x="1395729" y="1623941"/>
                  </a:lnTo>
                  <a:lnTo>
                    <a:pt x="1397444" y="1621081"/>
                  </a:lnTo>
                  <a:lnTo>
                    <a:pt x="1399732" y="1615362"/>
                  </a:lnTo>
                  <a:lnTo>
                    <a:pt x="1402592" y="1601063"/>
                  </a:lnTo>
                  <a:lnTo>
                    <a:pt x="1411172" y="1576468"/>
                  </a:lnTo>
                  <a:lnTo>
                    <a:pt x="1424899" y="1547870"/>
                  </a:lnTo>
                  <a:lnTo>
                    <a:pt x="1443773" y="1518700"/>
                  </a:lnTo>
                  <a:lnTo>
                    <a:pt x="1445489" y="1516984"/>
                  </a:lnTo>
                  <a:lnTo>
                    <a:pt x="1444345" y="1515269"/>
                  </a:lnTo>
                  <a:lnTo>
                    <a:pt x="1442629" y="1516412"/>
                  </a:lnTo>
                  <a:close/>
                  <a:moveTo>
                    <a:pt x="1474087" y="1464936"/>
                  </a:moveTo>
                  <a:lnTo>
                    <a:pt x="1471799" y="1464364"/>
                  </a:lnTo>
                  <a:lnTo>
                    <a:pt x="1470084" y="1465508"/>
                  </a:lnTo>
                  <a:lnTo>
                    <a:pt x="1468940" y="1467224"/>
                  </a:lnTo>
                  <a:lnTo>
                    <a:pt x="1468368" y="1468939"/>
                  </a:lnTo>
                  <a:lnTo>
                    <a:pt x="1467224" y="1470083"/>
                  </a:lnTo>
                  <a:lnTo>
                    <a:pt x="1464936" y="1470655"/>
                  </a:lnTo>
                  <a:lnTo>
                    <a:pt x="1456357" y="1486670"/>
                  </a:lnTo>
                  <a:lnTo>
                    <a:pt x="1456357" y="1487814"/>
                  </a:lnTo>
                  <a:lnTo>
                    <a:pt x="1459217" y="1488386"/>
                  </a:lnTo>
                  <a:lnTo>
                    <a:pt x="1459217" y="1489530"/>
                  </a:lnTo>
                  <a:lnTo>
                    <a:pt x="1458073" y="1491818"/>
                  </a:lnTo>
                  <a:lnTo>
                    <a:pt x="1457500" y="1492962"/>
                  </a:lnTo>
                  <a:lnTo>
                    <a:pt x="1452925" y="1498110"/>
                  </a:lnTo>
                  <a:lnTo>
                    <a:pt x="1447777" y="1506689"/>
                  </a:lnTo>
                  <a:lnTo>
                    <a:pt x="1446061" y="1511837"/>
                  </a:lnTo>
                  <a:lnTo>
                    <a:pt x="1447205" y="1514696"/>
                  </a:lnTo>
                  <a:lnTo>
                    <a:pt x="1447777" y="1511265"/>
                  </a:lnTo>
                  <a:lnTo>
                    <a:pt x="1450065" y="1507833"/>
                  </a:lnTo>
                  <a:lnTo>
                    <a:pt x="1455213" y="1501541"/>
                  </a:lnTo>
                  <a:lnTo>
                    <a:pt x="1461504" y="1491818"/>
                  </a:lnTo>
                  <a:lnTo>
                    <a:pt x="1474659" y="1476375"/>
                  </a:lnTo>
                  <a:lnTo>
                    <a:pt x="1475231" y="1474659"/>
                  </a:lnTo>
                  <a:lnTo>
                    <a:pt x="1475231" y="1470655"/>
                  </a:lnTo>
                  <a:lnTo>
                    <a:pt x="1475803" y="1468939"/>
                  </a:lnTo>
                  <a:lnTo>
                    <a:pt x="1475231" y="1467224"/>
                  </a:lnTo>
                  <a:lnTo>
                    <a:pt x="1474087" y="1464936"/>
                  </a:lnTo>
                  <a:close/>
                  <a:moveTo>
                    <a:pt x="1541579" y="1416319"/>
                  </a:moveTo>
                  <a:lnTo>
                    <a:pt x="1541007" y="1416319"/>
                  </a:lnTo>
                  <a:lnTo>
                    <a:pt x="1539863" y="1416891"/>
                  </a:lnTo>
                  <a:lnTo>
                    <a:pt x="1538719" y="1417463"/>
                  </a:lnTo>
                  <a:lnTo>
                    <a:pt x="1538147" y="1418035"/>
                  </a:lnTo>
                  <a:lnTo>
                    <a:pt x="1538147" y="1421467"/>
                  </a:lnTo>
                  <a:lnTo>
                    <a:pt x="1538147" y="1422611"/>
                  </a:lnTo>
                  <a:lnTo>
                    <a:pt x="1536431" y="1426042"/>
                  </a:lnTo>
                  <a:lnTo>
                    <a:pt x="1534715" y="1427186"/>
                  </a:lnTo>
                  <a:lnTo>
                    <a:pt x="1528996" y="1426615"/>
                  </a:lnTo>
                  <a:lnTo>
                    <a:pt x="1525564" y="1427186"/>
                  </a:lnTo>
                  <a:lnTo>
                    <a:pt x="1523848" y="1428330"/>
                  </a:lnTo>
                  <a:lnTo>
                    <a:pt x="1520988" y="1431762"/>
                  </a:lnTo>
                  <a:lnTo>
                    <a:pt x="1514125" y="1435194"/>
                  </a:lnTo>
                  <a:lnTo>
                    <a:pt x="1512981" y="1436338"/>
                  </a:lnTo>
                  <a:lnTo>
                    <a:pt x="1511837" y="1438054"/>
                  </a:lnTo>
                  <a:lnTo>
                    <a:pt x="1505545" y="1442057"/>
                  </a:lnTo>
                  <a:lnTo>
                    <a:pt x="1504401" y="1444917"/>
                  </a:lnTo>
                  <a:lnTo>
                    <a:pt x="1503257" y="1446061"/>
                  </a:lnTo>
                  <a:lnTo>
                    <a:pt x="1497538" y="1450065"/>
                  </a:lnTo>
                  <a:lnTo>
                    <a:pt x="1495822" y="1450637"/>
                  </a:lnTo>
                  <a:lnTo>
                    <a:pt x="1493534" y="1451209"/>
                  </a:lnTo>
                  <a:lnTo>
                    <a:pt x="1488386" y="1452925"/>
                  </a:lnTo>
                  <a:lnTo>
                    <a:pt x="1485527" y="1453496"/>
                  </a:lnTo>
                  <a:lnTo>
                    <a:pt x="1482667" y="1454640"/>
                  </a:lnTo>
                  <a:lnTo>
                    <a:pt x="1482095" y="1457500"/>
                  </a:lnTo>
                  <a:lnTo>
                    <a:pt x="1482667" y="1460932"/>
                  </a:lnTo>
                  <a:lnTo>
                    <a:pt x="1483811" y="1462648"/>
                  </a:lnTo>
                  <a:lnTo>
                    <a:pt x="1483811" y="1463792"/>
                  </a:lnTo>
                  <a:lnTo>
                    <a:pt x="1482095" y="1465508"/>
                  </a:lnTo>
                  <a:lnTo>
                    <a:pt x="1480379" y="1468368"/>
                  </a:lnTo>
                  <a:lnTo>
                    <a:pt x="1479235" y="1471799"/>
                  </a:lnTo>
                  <a:lnTo>
                    <a:pt x="1478663" y="1474659"/>
                  </a:lnTo>
                  <a:lnTo>
                    <a:pt x="1479807" y="1474659"/>
                  </a:lnTo>
                  <a:lnTo>
                    <a:pt x="1480951" y="1471799"/>
                  </a:lnTo>
                  <a:lnTo>
                    <a:pt x="1482667" y="1468939"/>
                  </a:lnTo>
                  <a:lnTo>
                    <a:pt x="1486671" y="1464936"/>
                  </a:lnTo>
                  <a:lnTo>
                    <a:pt x="1494678" y="1458644"/>
                  </a:lnTo>
                  <a:lnTo>
                    <a:pt x="1498110" y="1454069"/>
                  </a:lnTo>
                  <a:lnTo>
                    <a:pt x="1512409" y="1446061"/>
                  </a:lnTo>
                  <a:lnTo>
                    <a:pt x="1520988" y="1438626"/>
                  </a:lnTo>
                  <a:lnTo>
                    <a:pt x="1525564" y="1435194"/>
                  </a:lnTo>
                  <a:lnTo>
                    <a:pt x="1530712" y="1433478"/>
                  </a:lnTo>
                  <a:lnTo>
                    <a:pt x="1541579" y="1427758"/>
                  </a:lnTo>
                  <a:lnTo>
                    <a:pt x="1541579" y="1427186"/>
                  </a:lnTo>
                  <a:lnTo>
                    <a:pt x="1542723" y="1425471"/>
                  </a:lnTo>
                  <a:lnTo>
                    <a:pt x="1543295" y="1424327"/>
                  </a:lnTo>
                  <a:lnTo>
                    <a:pt x="1543295" y="1422611"/>
                  </a:lnTo>
                  <a:lnTo>
                    <a:pt x="1543295" y="1418035"/>
                  </a:lnTo>
                  <a:lnTo>
                    <a:pt x="1541579" y="1416319"/>
                  </a:lnTo>
                  <a:close/>
                  <a:moveTo>
                    <a:pt x="1561597" y="1401448"/>
                  </a:moveTo>
                  <a:lnTo>
                    <a:pt x="1555878" y="1405452"/>
                  </a:lnTo>
                  <a:lnTo>
                    <a:pt x="1547298" y="1413459"/>
                  </a:lnTo>
                  <a:lnTo>
                    <a:pt x="1547298" y="1414603"/>
                  </a:lnTo>
                  <a:lnTo>
                    <a:pt x="1550158" y="1414031"/>
                  </a:lnTo>
                  <a:lnTo>
                    <a:pt x="1552446" y="1412316"/>
                  </a:lnTo>
                  <a:lnTo>
                    <a:pt x="1556450" y="1408312"/>
                  </a:lnTo>
                  <a:lnTo>
                    <a:pt x="1559882" y="1407168"/>
                  </a:lnTo>
                  <a:lnTo>
                    <a:pt x="1561026" y="1405452"/>
                  </a:lnTo>
                  <a:lnTo>
                    <a:pt x="1564457" y="1403164"/>
                  </a:lnTo>
                  <a:lnTo>
                    <a:pt x="1565601" y="1402592"/>
                  </a:lnTo>
                  <a:lnTo>
                    <a:pt x="1565601" y="1402020"/>
                  </a:lnTo>
                  <a:lnTo>
                    <a:pt x="1566173" y="1401448"/>
                  </a:lnTo>
                  <a:lnTo>
                    <a:pt x="1566745" y="1400876"/>
                  </a:lnTo>
                  <a:lnTo>
                    <a:pt x="1567889" y="1400876"/>
                  </a:lnTo>
                  <a:lnTo>
                    <a:pt x="1567889" y="1399732"/>
                  </a:lnTo>
                  <a:lnTo>
                    <a:pt x="1561597" y="1401448"/>
                  </a:lnTo>
                  <a:close/>
                  <a:moveTo>
                    <a:pt x="1777799" y="1239583"/>
                  </a:moveTo>
                  <a:lnTo>
                    <a:pt x="1777799" y="1238439"/>
                  </a:lnTo>
                  <a:lnTo>
                    <a:pt x="1777227" y="1238439"/>
                  </a:lnTo>
                  <a:lnTo>
                    <a:pt x="1777227" y="1238439"/>
                  </a:lnTo>
                  <a:lnTo>
                    <a:pt x="1777227" y="1239583"/>
                  </a:lnTo>
                  <a:lnTo>
                    <a:pt x="1777227" y="1238439"/>
                  </a:lnTo>
                  <a:lnTo>
                    <a:pt x="1777227" y="1239011"/>
                  </a:lnTo>
                  <a:lnTo>
                    <a:pt x="1777227" y="1239583"/>
                  </a:lnTo>
                  <a:lnTo>
                    <a:pt x="1777227" y="1239583"/>
                  </a:lnTo>
                  <a:lnTo>
                    <a:pt x="1776655" y="1239583"/>
                  </a:lnTo>
                  <a:lnTo>
                    <a:pt x="1776655" y="1240727"/>
                  </a:lnTo>
                  <a:lnTo>
                    <a:pt x="1779515" y="1241299"/>
                  </a:lnTo>
                  <a:lnTo>
                    <a:pt x="1780087" y="1243587"/>
                  </a:lnTo>
                  <a:lnTo>
                    <a:pt x="1778943" y="1245875"/>
                  </a:lnTo>
                  <a:lnTo>
                    <a:pt x="1777799" y="1247019"/>
                  </a:lnTo>
                  <a:lnTo>
                    <a:pt x="1777227" y="1247019"/>
                  </a:lnTo>
                  <a:lnTo>
                    <a:pt x="1773795" y="1248163"/>
                  </a:lnTo>
                  <a:lnTo>
                    <a:pt x="1773223" y="1249307"/>
                  </a:lnTo>
                  <a:lnTo>
                    <a:pt x="1772079" y="1252166"/>
                  </a:lnTo>
                  <a:lnTo>
                    <a:pt x="1765788" y="1257886"/>
                  </a:lnTo>
                  <a:lnTo>
                    <a:pt x="1765216" y="1258458"/>
                  </a:lnTo>
                  <a:lnTo>
                    <a:pt x="1762928" y="1258458"/>
                  </a:lnTo>
                  <a:lnTo>
                    <a:pt x="1761212" y="1259030"/>
                  </a:lnTo>
                  <a:lnTo>
                    <a:pt x="1760068" y="1260174"/>
                  </a:lnTo>
                  <a:lnTo>
                    <a:pt x="1760068" y="1262462"/>
                  </a:lnTo>
                  <a:lnTo>
                    <a:pt x="1758352" y="1265321"/>
                  </a:lnTo>
                  <a:lnTo>
                    <a:pt x="1747485" y="1272757"/>
                  </a:lnTo>
                  <a:lnTo>
                    <a:pt x="1741765" y="1278476"/>
                  </a:lnTo>
                  <a:lnTo>
                    <a:pt x="1738905" y="1281908"/>
                  </a:lnTo>
                  <a:lnTo>
                    <a:pt x="1737190" y="1285912"/>
                  </a:lnTo>
                  <a:lnTo>
                    <a:pt x="1738334" y="1285912"/>
                  </a:lnTo>
                  <a:lnTo>
                    <a:pt x="1740621" y="1282480"/>
                  </a:lnTo>
                  <a:lnTo>
                    <a:pt x="1761784" y="1265321"/>
                  </a:lnTo>
                  <a:lnTo>
                    <a:pt x="1768648" y="1262462"/>
                  </a:lnTo>
                  <a:lnTo>
                    <a:pt x="1790954" y="1242443"/>
                  </a:lnTo>
                  <a:lnTo>
                    <a:pt x="1781231" y="1239583"/>
                  </a:lnTo>
                  <a:lnTo>
                    <a:pt x="1777799" y="1239583"/>
                  </a:lnTo>
                  <a:close/>
                  <a:moveTo>
                    <a:pt x="1960255" y="932440"/>
                  </a:moveTo>
                  <a:lnTo>
                    <a:pt x="1957967" y="930724"/>
                  </a:lnTo>
                  <a:lnTo>
                    <a:pt x="1953391" y="924432"/>
                  </a:lnTo>
                  <a:lnTo>
                    <a:pt x="1953391" y="922716"/>
                  </a:lnTo>
                  <a:lnTo>
                    <a:pt x="1954535" y="920429"/>
                  </a:lnTo>
                  <a:lnTo>
                    <a:pt x="1954535" y="918713"/>
                  </a:lnTo>
                  <a:lnTo>
                    <a:pt x="1954535" y="910705"/>
                  </a:lnTo>
                  <a:lnTo>
                    <a:pt x="1953391" y="907845"/>
                  </a:lnTo>
                  <a:lnTo>
                    <a:pt x="1950531" y="907273"/>
                  </a:lnTo>
                  <a:lnTo>
                    <a:pt x="1947671" y="908417"/>
                  </a:lnTo>
                  <a:lnTo>
                    <a:pt x="1947100" y="908417"/>
                  </a:lnTo>
                  <a:lnTo>
                    <a:pt x="1946527" y="908417"/>
                  </a:lnTo>
                  <a:lnTo>
                    <a:pt x="1945956" y="908417"/>
                  </a:lnTo>
                  <a:lnTo>
                    <a:pt x="1945384" y="908417"/>
                  </a:lnTo>
                  <a:lnTo>
                    <a:pt x="1944812" y="907845"/>
                  </a:lnTo>
                  <a:lnTo>
                    <a:pt x="1944240" y="907273"/>
                  </a:lnTo>
                  <a:lnTo>
                    <a:pt x="1943668" y="906130"/>
                  </a:lnTo>
                  <a:lnTo>
                    <a:pt x="1942524" y="901554"/>
                  </a:lnTo>
                  <a:lnTo>
                    <a:pt x="1942524" y="900410"/>
                  </a:lnTo>
                  <a:lnTo>
                    <a:pt x="1941952" y="899266"/>
                  </a:lnTo>
                  <a:lnTo>
                    <a:pt x="1941380" y="898122"/>
                  </a:lnTo>
                  <a:lnTo>
                    <a:pt x="1940808" y="896978"/>
                  </a:lnTo>
                  <a:lnTo>
                    <a:pt x="1940808" y="895262"/>
                  </a:lnTo>
                  <a:lnTo>
                    <a:pt x="1940236" y="894118"/>
                  </a:lnTo>
                  <a:lnTo>
                    <a:pt x="1939664" y="892974"/>
                  </a:lnTo>
                  <a:lnTo>
                    <a:pt x="1939092" y="892402"/>
                  </a:lnTo>
                  <a:lnTo>
                    <a:pt x="1937376" y="890687"/>
                  </a:lnTo>
                  <a:lnTo>
                    <a:pt x="1933372" y="887827"/>
                  </a:lnTo>
                  <a:lnTo>
                    <a:pt x="1932801" y="887255"/>
                  </a:lnTo>
                  <a:lnTo>
                    <a:pt x="1932228" y="886111"/>
                  </a:lnTo>
                  <a:lnTo>
                    <a:pt x="1931657" y="884395"/>
                  </a:lnTo>
                  <a:lnTo>
                    <a:pt x="1931657" y="883251"/>
                  </a:lnTo>
                  <a:lnTo>
                    <a:pt x="1931657" y="882107"/>
                  </a:lnTo>
                  <a:lnTo>
                    <a:pt x="1932228" y="880391"/>
                  </a:lnTo>
                  <a:lnTo>
                    <a:pt x="1932801" y="879819"/>
                  </a:lnTo>
                  <a:lnTo>
                    <a:pt x="1934516" y="876959"/>
                  </a:lnTo>
                  <a:lnTo>
                    <a:pt x="1934516" y="876388"/>
                  </a:lnTo>
                  <a:lnTo>
                    <a:pt x="1933945" y="875815"/>
                  </a:lnTo>
                  <a:lnTo>
                    <a:pt x="1931657" y="874672"/>
                  </a:lnTo>
                  <a:lnTo>
                    <a:pt x="1929369" y="872384"/>
                  </a:lnTo>
                  <a:lnTo>
                    <a:pt x="1927653" y="870668"/>
                  </a:lnTo>
                  <a:lnTo>
                    <a:pt x="1927081" y="869524"/>
                  </a:lnTo>
                  <a:lnTo>
                    <a:pt x="1926509" y="868380"/>
                  </a:lnTo>
                  <a:lnTo>
                    <a:pt x="1925937" y="865520"/>
                  </a:lnTo>
                  <a:lnTo>
                    <a:pt x="1925365" y="864376"/>
                  </a:lnTo>
                  <a:lnTo>
                    <a:pt x="1924793" y="863233"/>
                  </a:lnTo>
                  <a:lnTo>
                    <a:pt x="1924221" y="862660"/>
                  </a:lnTo>
                  <a:lnTo>
                    <a:pt x="1923649" y="862660"/>
                  </a:lnTo>
                  <a:lnTo>
                    <a:pt x="1921933" y="862089"/>
                  </a:lnTo>
                  <a:lnTo>
                    <a:pt x="1921361" y="861516"/>
                  </a:lnTo>
                  <a:lnTo>
                    <a:pt x="1920789" y="860945"/>
                  </a:lnTo>
                  <a:lnTo>
                    <a:pt x="1920217" y="860373"/>
                  </a:lnTo>
                  <a:lnTo>
                    <a:pt x="1919645" y="859801"/>
                  </a:lnTo>
                  <a:lnTo>
                    <a:pt x="1919073" y="858657"/>
                  </a:lnTo>
                  <a:lnTo>
                    <a:pt x="1919073" y="858085"/>
                  </a:lnTo>
                  <a:lnTo>
                    <a:pt x="1919645" y="857513"/>
                  </a:lnTo>
                  <a:lnTo>
                    <a:pt x="1921361" y="856369"/>
                  </a:lnTo>
                  <a:lnTo>
                    <a:pt x="1921361" y="856369"/>
                  </a:lnTo>
                  <a:lnTo>
                    <a:pt x="1921361" y="856369"/>
                  </a:lnTo>
                  <a:lnTo>
                    <a:pt x="1921933" y="855797"/>
                  </a:lnTo>
                  <a:lnTo>
                    <a:pt x="1922505" y="854653"/>
                  </a:lnTo>
                  <a:lnTo>
                    <a:pt x="1922505" y="853509"/>
                  </a:lnTo>
                  <a:lnTo>
                    <a:pt x="1921933" y="852937"/>
                  </a:lnTo>
                  <a:lnTo>
                    <a:pt x="1921361" y="852365"/>
                  </a:lnTo>
                  <a:lnTo>
                    <a:pt x="1920217" y="851793"/>
                  </a:lnTo>
                  <a:lnTo>
                    <a:pt x="1916786" y="850649"/>
                  </a:lnTo>
                  <a:lnTo>
                    <a:pt x="1915642" y="850077"/>
                  </a:lnTo>
                  <a:lnTo>
                    <a:pt x="1915069" y="849505"/>
                  </a:lnTo>
                  <a:lnTo>
                    <a:pt x="1913926" y="848361"/>
                  </a:lnTo>
                  <a:lnTo>
                    <a:pt x="1909922" y="844358"/>
                  </a:lnTo>
                  <a:lnTo>
                    <a:pt x="1908206" y="842642"/>
                  </a:lnTo>
                  <a:lnTo>
                    <a:pt x="1907062" y="840926"/>
                  </a:lnTo>
                  <a:lnTo>
                    <a:pt x="1906490" y="839782"/>
                  </a:lnTo>
                  <a:lnTo>
                    <a:pt x="1905918" y="838066"/>
                  </a:lnTo>
                  <a:lnTo>
                    <a:pt x="1905918" y="836922"/>
                  </a:lnTo>
                  <a:lnTo>
                    <a:pt x="1905918" y="835778"/>
                  </a:lnTo>
                  <a:lnTo>
                    <a:pt x="1906490" y="834062"/>
                  </a:lnTo>
                  <a:lnTo>
                    <a:pt x="1907062" y="832918"/>
                  </a:lnTo>
                  <a:lnTo>
                    <a:pt x="1907062" y="831775"/>
                  </a:lnTo>
                  <a:lnTo>
                    <a:pt x="1907062" y="830058"/>
                  </a:lnTo>
                  <a:lnTo>
                    <a:pt x="1907062" y="824911"/>
                  </a:lnTo>
                  <a:lnTo>
                    <a:pt x="1907062" y="823195"/>
                  </a:lnTo>
                  <a:lnTo>
                    <a:pt x="1907634" y="820335"/>
                  </a:lnTo>
                  <a:lnTo>
                    <a:pt x="1907634" y="819191"/>
                  </a:lnTo>
                  <a:lnTo>
                    <a:pt x="1907634" y="818619"/>
                  </a:lnTo>
                  <a:lnTo>
                    <a:pt x="1907062" y="818047"/>
                  </a:lnTo>
                  <a:lnTo>
                    <a:pt x="1906490" y="817476"/>
                  </a:lnTo>
                  <a:lnTo>
                    <a:pt x="1905918" y="816903"/>
                  </a:lnTo>
                  <a:lnTo>
                    <a:pt x="1905346" y="815759"/>
                  </a:lnTo>
                  <a:lnTo>
                    <a:pt x="1904774" y="813472"/>
                  </a:lnTo>
                  <a:lnTo>
                    <a:pt x="1903630" y="806608"/>
                  </a:lnTo>
                  <a:lnTo>
                    <a:pt x="1903058" y="804892"/>
                  </a:lnTo>
                  <a:lnTo>
                    <a:pt x="1899055" y="799745"/>
                  </a:lnTo>
                  <a:lnTo>
                    <a:pt x="1897911" y="797457"/>
                  </a:lnTo>
                  <a:lnTo>
                    <a:pt x="1897339" y="795741"/>
                  </a:lnTo>
                  <a:lnTo>
                    <a:pt x="1896767" y="794025"/>
                  </a:lnTo>
                  <a:lnTo>
                    <a:pt x="1895623" y="791737"/>
                  </a:lnTo>
                  <a:lnTo>
                    <a:pt x="1893335" y="789449"/>
                  </a:lnTo>
                  <a:lnTo>
                    <a:pt x="1890475" y="786590"/>
                  </a:lnTo>
                  <a:lnTo>
                    <a:pt x="1889331" y="785446"/>
                  </a:lnTo>
                  <a:lnTo>
                    <a:pt x="1884184" y="783158"/>
                  </a:lnTo>
                  <a:lnTo>
                    <a:pt x="1883612" y="782586"/>
                  </a:lnTo>
                  <a:lnTo>
                    <a:pt x="1883040" y="782014"/>
                  </a:lnTo>
                  <a:lnTo>
                    <a:pt x="1882468" y="781442"/>
                  </a:lnTo>
                  <a:lnTo>
                    <a:pt x="1879036" y="775722"/>
                  </a:lnTo>
                  <a:lnTo>
                    <a:pt x="1878464" y="775150"/>
                  </a:lnTo>
                  <a:lnTo>
                    <a:pt x="1876748" y="774006"/>
                  </a:lnTo>
                  <a:lnTo>
                    <a:pt x="1875604" y="773435"/>
                  </a:lnTo>
                  <a:lnTo>
                    <a:pt x="1873316" y="771719"/>
                  </a:lnTo>
                  <a:lnTo>
                    <a:pt x="1872745" y="770575"/>
                  </a:lnTo>
                  <a:lnTo>
                    <a:pt x="1872172" y="770003"/>
                  </a:lnTo>
                  <a:lnTo>
                    <a:pt x="1872172" y="769431"/>
                  </a:lnTo>
                  <a:lnTo>
                    <a:pt x="1871601" y="756276"/>
                  </a:lnTo>
                  <a:lnTo>
                    <a:pt x="1870457" y="735685"/>
                  </a:lnTo>
                  <a:lnTo>
                    <a:pt x="1869313" y="715094"/>
                  </a:lnTo>
                  <a:lnTo>
                    <a:pt x="1868169" y="694504"/>
                  </a:lnTo>
                  <a:lnTo>
                    <a:pt x="1867025" y="673913"/>
                  </a:lnTo>
                  <a:lnTo>
                    <a:pt x="1865881" y="653323"/>
                  </a:lnTo>
                  <a:lnTo>
                    <a:pt x="1863593" y="612141"/>
                  </a:lnTo>
                  <a:lnTo>
                    <a:pt x="1862449" y="591551"/>
                  </a:lnTo>
                  <a:lnTo>
                    <a:pt x="1861305" y="570388"/>
                  </a:lnTo>
                  <a:lnTo>
                    <a:pt x="1860161" y="549797"/>
                  </a:lnTo>
                  <a:lnTo>
                    <a:pt x="1859017" y="529207"/>
                  </a:lnTo>
                  <a:lnTo>
                    <a:pt x="1857873" y="508616"/>
                  </a:lnTo>
                  <a:lnTo>
                    <a:pt x="1857302" y="497177"/>
                  </a:lnTo>
                  <a:lnTo>
                    <a:pt x="1857302" y="497177"/>
                  </a:lnTo>
                  <a:lnTo>
                    <a:pt x="1856158" y="496605"/>
                  </a:lnTo>
                  <a:lnTo>
                    <a:pt x="1853870" y="495461"/>
                  </a:lnTo>
                  <a:lnTo>
                    <a:pt x="1849294" y="492601"/>
                  </a:lnTo>
                  <a:lnTo>
                    <a:pt x="1846434" y="494317"/>
                  </a:lnTo>
                  <a:lnTo>
                    <a:pt x="1843574" y="494317"/>
                  </a:lnTo>
                  <a:lnTo>
                    <a:pt x="1840715" y="493745"/>
                  </a:lnTo>
                  <a:lnTo>
                    <a:pt x="1835567" y="490885"/>
                  </a:lnTo>
                  <a:lnTo>
                    <a:pt x="1833279" y="492029"/>
                  </a:lnTo>
                  <a:lnTo>
                    <a:pt x="1831563" y="493745"/>
                  </a:lnTo>
                  <a:lnTo>
                    <a:pt x="1829275" y="494889"/>
                  </a:lnTo>
                  <a:lnTo>
                    <a:pt x="1821840" y="491458"/>
                  </a:lnTo>
                  <a:lnTo>
                    <a:pt x="1819552" y="491458"/>
                  </a:lnTo>
                  <a:lnTo>
                    <a:pt x="1818408" y="493745"/>
                  </a:lnTo>
                  <a:lnTo>
                    <a:pt x="1817264" y="496605"/>
                  </a:lnTo>
                  <a:lnTo>
                    <a:pt x="1816120" y="498321"/>
                  </a:lnTo>
                  <a:lnTo>
                    <a:pt x="1813260" y="496605"/>
                  </a:lnTo>
                  <a:lnTo>
                    <a:pt x="1810401" y="498321"/>
                  </a:lnTo>
                  <a:lnTo>
                    <a:pt x="1807541" y="497749"/>
                  </a:lnTo>
                  <a:lnTo>
                    <a:pt x="1806397" y="496033"/>
                  </a:lnTo>
                  <a:lnTo>
                    <a:pt x="1808113" y="494317"/>
                  </a:lnTo>
                  <a:lnTo>
                    <a:pt x="1808113" y="493173"/>
                  </a:lnTo>
                  <a:lnTo>
                    <a:pt x="1804681" y="493745"/>
                  </a:lnTo>
                  <a:lnTo>
                    <a:pt x="1801249" y="492601"/>
                  </a:lnTo>
                  <a:lnTo>
                    <a:pt x="1798390" y="490314"/>
                  </a:lnTo>
                  <a:lnTo>
                    <a:pt x="1797246" y="486882"/>
                  </a:lnTo>
                  <a:lnTo>
                    <a:pt x="1795530" y="484022"/>
                  </a:lnTo>
                  <a:lnTo>
                    <a:pt x="1792670" y="483450"/>
                  </a:lnTo>
                  <a:lnTo>
                    <a:pt x="1792098" y="483450"/>
                  </a:lnTo>
                  <a:lnTo>
                    <a:pt x="1788666" y="483450"/>
                  </a:lnTo>
                  <a:lnTo>
                    <a:pt x="1785806" y="482306"/>
                  </a:lnTo>
                  <a:lnTo>
                    <a:pt x="1785806" y="483450"/>
                  </a:lnTo>
                  <a:lnTo>
                    <a:pt x="1778943" y="481162"/>
                  </a:lnTo>
                  <a:lnTo>
                    <a:pt x="1776655" y="480018"/>
                  </a:lnTo>
                  <a:lnTo>
                    <a:pt x="1777227" y="478874"/>
                  </a:lnTo>
                  <a:lnTo>
                    <a:pt x="1777799" y="478302"/>
                  </a:lnTo>
                  <a:lnTo>
                    <a:pt x="1774939" y="478302"/>
                  </a:lnTo>
                  <a:lnTo>
                    <a:pt x="1770935" y="479446"/>
                  </a:lnTo>
                  <a:lnTo>
                    <a:pt x="1769792" y="477730"/>
                  </a:lnTo>
                  <a:lnTo>
                    <a:pt x="1768076" y="476586"/>
                  </a:lnTo>
                  <a:lnTo>
                    <a:pt x="1765788" y="476015"/>
                  </a:lnTo>
                  <a:lnTo>
                    <a:pt x="1763500" y="476015"/>
                  </a:lnTo>
                  <a:lnTo>
                    <a:pt x="1762356" y="476015"/>
                  </a:lnTo>
                  <a:lnTo>
                    <a:pt x="1760640" y="477159"/>
                  </a:lnTo>
                  <a:lnTo>
                    <a:pt x="1759496" y="477159"/>
                  </a:lnTo>
                  <a:lnTo>
                    <a:pt x="1758924" y="477159"/>
                  </a:lnTo>
                  <a:lnTo>
                    <a:pt x="1757780" y="475442"/>
                  </a:lnTo>
                  <a:lnTo>
                    <a:pt x="1754920" y="474299"/>
                  </a:lnTo>
                  <a:lnTo>
                    <a:pt x="1752060" y="470295"/>
                  </a:lnTo>
                  <a:lnTo>
                    <a:pt x="1749773" y="469723"/>
                  </a:lnTo>
                  <a:lnTo>
                    <a:pt x="1748057" y="469723"/>
                  </a:lnTo>
                  <a:lnTo>
                    <a:pt x="1744053" y="468579"/>
                  </a:lnTo>
                  <a:lnTo>
                    <a:pt x="1734330" y="467435"/>
                  </a:lnTo>
                  <a:lnTo>
                    <a:pt x="1728610" y="462287"/>
                  </a:lnTo>
                  <a:lnTo>
                    <a:pt x="1726322" y="458284"/>
                  </a:lnTo>
                  <a:lnTo>
                    <a:pt x="1725750" y="457140"/>
                  </a:lnTo>
                  <a:lnTo>
                    <a:pt x="1724035" y="455996"/>
                  </a:lnTo>
                  <a:lnTo>
                    <a:pt x="1722891" y="455424"/>
                  </a:lnTo>
                  <a:lnTo>
                    <a:pt x="1721747" y="454280"/>
                  </a:lnTo>
                  <a:lnTo>
                    <a:pt x="1721175" y="451420"/>
                  </a:lnTo>
                  <a:lnTo>
                    <a:pt x="1720603" y="450848"/>
                  </a:lnTo>
                  <a:lnTo>
                    <a:pt x="1719459" y="449704"/>
                  </a:lnTo>
                  <a:lnTo>
                    <a:pt x="1718315" y="449132"/>
                  </a:lnTo>
                  <a:lnTo>
                    <a:pt x="1717171" y="449132"/>
                  </a:lnTo>
                  <a:lnTo>
                    <a:pt x="1712023" y="449132"/>
                  </a:lnTo>
                  <a:lnTo>
                    <a:pt x="1709736" y="448561"/>
                  </a:lnTo>
                  <a:lnTo>
                    <a:pt x="1707448" y="446844"/>
                  </a:lnTo>
                  <a:lnTo>
                    <a:pt x="1702300" y="442269"/>
                  </a:lnTo>
                  <a:lnTo>
                    <a:pt x="1699440" y="440553"/>
                  </a:lnTo>
                  <a:lnTo>
                    <a:pt x="1694864" y="439409"/>
                  </a:lnTo>
                  <a:lnTo>
                    <a:pt x="1693721" y="438265"/>
                  </a:lnTo>
                  <a:lnTo>
                    <a:pt x="1693149" y="437121"/>
                  </a:lnTo>
                  <a:lnTo>
                    <a:pt x="1692577" y="435977"/>
                  </a:lnTo>
                  <a:lnTo>
                    <a:pt x="1690861" y="434833"/>
                  </a:lnTo>
                  <a:lnTo>
                    <a:pt x="1681137" y="431973"/>
                  </a:lnTo>
                  <a:lnTo>
                    <a:pt x="1678849" y="432545"/>
                  </a:lnTo>
                  <a:lnTo>
                    <a:pt x="1675990" y="434833"/>
                  </a:lnTo>
                  <a:lnTo>
                    <a:pt x="1675418" y="437693"/>
                  </a:lnTo>
                  <a:lnTo>
                    <a:pt x="1675418" y="440553"/>
                  </a:lnTo>
                  <a:lnTo>
                    <a:pt x="1674846" y="442269"/>
                  </a:lnTo>
                  <a:lnTo>
                    <a:pt x="1673130" y="441125"/>
                  </a:lnTo>
                  <a:lnTo>
                    <a:pt x="1672558" y="442269"/>
                  </a:lnTo>
                  <a:lnTo>
                    <a:pt x="1671414" y="442841"/>
                  </a:lnTo>
                  <a:lnTo>
                    <a:pt x="1670270" y="443413"/>
                  </a:lnTo>
                  <a:lnTo>
                    <a:pt x="1668554" y="444557"/>
                  </a:lnTo>
                  <a:lnTo>
                    <a:pt x="1666838" y="443413"/>
                  </a:lnTo>
                  <a:lnTo>
                    <a:pt x="1665694" y="443413"/>
                  </a:lnTo>
                  <a:lnTo>
                    <a:pt x="1665123" y="445129"/>
                  </a:lnTo>
                  <a:lnTo>
                    <a:pt x="1665123" y="446273"/>
                  </a:lnTo>
                  <a:lnTo>
                    <a:pt x="1665123" y="446844"/>
                  </a:lnTo>
                  <a:lnTo>
                    <a:pt x="1664550" y="447417"/>
                  </a:lnTo>
                  <a:lnTo>
                    <a:pt x="1663406" y="447988"/>
                  </a:lnTo>
                  <a:lnTo>
                    <a:pt x="1662263" y="447988"/>
                  </a:lnTo>
                  <a:lnTo>
                    <a:pt x="1650251" y="447988"/>
                  </a:lnTo>
                  <a:lnTo>
                    <a:pt x="1648536" y="448561"/>
                  </a:lnTo>
                  <a:lnTo>
                    <a:pt x="1647392" y="447417"/>
                  </a:lnTo>
                  <a:lnTo>
                    <a:pt x="1646248" y="446844"/>
                  </a:lnTo>
                  <a:lnTo>
                    <a:pt x="1645104" y="446273"/>
                  </a:lnTo>
                  <a:lnTo>
                    <a:pt x="1643960" y="446273"/>
                  </a:lnTo>
                  <a:lnTo>
                    <a:pt x="1643388" y="446844"/>
                  </a:lnTo>
                  <a:lnTo>
                    <a:pt x="1642244" y="447417"/>
                  </a:lnTo>
                  <a:lnTo>
                    <a:pt x="1641672" y="447988"/>
                  </a:lnTo>
                  <a:lnTo>
                    <a:pt x="1642816" y="451992"/>
                  </a:lnTo>
                  <a:lnTo>
                    <a:pt x="1642244" y="450848"/>
                  </a:lnTo>
                  <a:lnTo>
                    <a:pt x="1641672" y="450276"/>
                  </a:lnTo>
                  <a:lnTo>
                    <a:pt x="1641672" y="450276"/>
                  </a:lnTo>
                  <a:lnTo>
                    <a:pt x="1637096" y="450276"/>
                  </a:lnTo>
                  <a:lnTo>
                    <a:pt x="1635381" y="449132"/>
                  </a:lnTo>
                  <a:lnTo>
                    <a:pt x="1636525" y="446273"/>
                  </a:lnTo>
                  <a:lnTo>
                    <a:pt x="1635381" y="443413"/>
                  </a:lnTo>
                  <a:lnTo>
                    <a:pt x="1633665" y="442269"/>
                  </a:lnTo>
                  <a:lnTo>
                    <a:pt x="1631949" y="441125"/>
                  </a:lnTo>
                  <a:lnTo>
                    <a:pt x="1630233" y="439981"/>
                  </a:lnTo>
                  <a:lnTo>
                    <a:pt x="1628517" y="439409"/>
                  </a:lnTo>
                  <a:lnTo>
                    <a:pt x="1626801" y="441125"/>
                  </a:lnTo>
                  <a:lnTo>
                    <a:pt x="1625085" y="444557"/>
                  </a:lnTo>
                  <a:lnTo>
                    <a:pt x="1623941" y="444557"/>
                  </a:lnTo>
                  <a:lnTo>
                    <a:pt x="1621653" y="443985"/>
                  </a:lnTo>
                  <a:lnTo>
                    <a:pt x="1621082" y="444557"/>
                  </a:lnTo>
                  <a:lnTo>
                    <a:pt x="1617650" y="446273"/>
                  </a:lnTo>
                  <a:lnTo>
                    <a:pt x="1615934" y="446844"/>
                  </a:lnTo>
                  <a:lnTo>
                    <a:pt x="1614218" y="447988"/>
                  </a:lnTo>
                  <a:lnTo>
                    <a:pt x="1613074" y="449132"/>
                  </a:lnTo>
                  <a:lnTo>
                    <a:pt x="1611930" y="450276"/>
                  </a:lnTo>
                  <a:lnTo>
                    <a:pt x="1610786" y="450276"/>
                  </a:lnTo>
                  <a:lnTo>
                    <a:pt x="1608498" y="450276"/>
                  </a:lnTo>
                  <a:lnTo>
                    <a:pt x="1603923" y="450276"/>
                  </a:lnTo>
                  <a:lnTo>
                    <a:pt x="1602779" y="451420"/>
                  </a:lnTo>
                  <a:lnTo>
                    <a:pt x="1603351" y="455996"/>
                  </a:lnTo>
                  <a:lnTo>
                    <a:pt x="1601635" y="457140"/>
                  </a:lnTo>
                  <a:lnTo>
                    <a:pt x="1600491" y="456568"/>
                  </a:lnTo>
                  <a:lnTo>
                    <a:pt x="1599919" y="455996"/>
                  </a:lnTo>
                  <a:lnTo>
                    <a:pt x="1599347" y="454852"/>
                  </a:lnTo>
                  <a:lnTo>
                    <a:pt x="1598203" y="455424"/>
                  </a:lnTo>
                  <a:lnTo>
                    <a:pt x="1597631" y="456568"/>
                  </a:lnTo>
                  <a:lnTo>
                    <a:pt x="1596487" y="457712"/>
                  </a:lnTo>
                  <a:lnTo>
                    <a:pt x="1592483" y="458856"/>
                  </a:lnTo>
                  <a:lnTo>
                    <a:pt x="1590768" y="458284"/>
                  </a:lnTo>
                  <a:lnTo>
                    <a:pt x="1582188" y="453136"/>
                  </a:lnTo>
                  <a:lnTo>
                    <a:pt x="1580472" y="451420"/>
                  </a:lnTo>
                  <a:lnTo>
                    <a:pt x="1578756" y="450848"/>
                  </a:lnTo>
                  <a:lnTo>
                    <a:pt x="1577040" y="451992"/>
                  </a:lnTo>
                  <a:lnTo>
                    <a:pt x="1575896" y="453708"/>
                  </a:lnTo>
                  <a:lnTo>
                    <a:pt x="1575325" y="454852"/>
                  </a:lnTo>
                  <a:lnTo>
                    <a:pt x="1574181" y="454852"/>
                  </a:lnTo>
                  <a:lnTo>
                    <a:pt x="1571893" y="455996"/>
                  </a:lnTo>
                  <a:lnTo>
                    <a:pt x="1569033" y="457712"/>
                  </a:lnTo>
                  <a:lnTo>
                    <a:pt x="1563885" y="460000"/>
                  </a:lnTo>
                  <a:lnTo>
                    <a:pt x="1562170" y="460000"/>
                  </a:lnTo>
                  <a:lnTo>
                    <a:pt x="1554734" y="460000"/>
                  </a:lnTo>
                  <a:lnTo>
                    <a:pt x="1553590" y="460572"/>
                  </a:lnTo>
                  <a:lnTo>
                    <a:pt x="1550730" y="462287"/>
                  </a:lnTo>
                  <a:lnTo>
                    <a:pt x="1549014" y="462860"/>
                  </a:lnTo>
                  <a:lnTo>
                    <a:pt x="1547871" y="464003"/>
                  </a:lnTo>
                  <a:lnTo>
                    <a:pt x="1545583" y="470295"/>
                  </a:lnTo>
                  <a:lnTo>
                    <a:pt x="1544439" y="472583"/>
                  </a:lnTo>
                  <a:lnTo>
                    <a:pt x="1541579" y="474299"/>
                  </a:lnTo>
                  <a:lnTo>
                    <a:pt x="1538719" y="474871"/>
                  </a:lnTo>
                  <a:lnTo>
                    <a:pt x="1532428" y="474299"/>
                  </a:lnTo>
                  <a:lnTo>
                    <a:pt x="1528424" y="474871"/>
                  </a:lnTo>
                  <a:lnTo>
                    <a:pt x="1527280" y="476586"/>
                  </a:lnTo>
                  <a:lnTo>
                    <a:pt x="1527280" y="479446"/>
                  </a:lnTo>
                  <a:lnTo>
                    <a:pt x="1526708" y="482878"/>
                  </a:lnTo>
                  <a:lnTo>
                    <a:pt x="1522704" y="485738"/>
                  </a:lnTo>
                  <a:lnTo>
                    <a:pt x="1518128" y="481734"/>
                  </a:lnTo>
                  <a:lnTo>
                    <a:pt x="1513553" y="475442"/>
                  </a:lnTo>
                  <a:lnTo>
                    <a:pt x="1510121" y="471439"/>
                  </a:lnTo>
                  <a:lnTo>
                    <a:pt x="1507261" y="470867"/>
                  </a:lnTo>
                  <a:lnTo>
                    <a:pt x="1497538" y="472011"/>
                  </a:lnTo>
                  <a:lnTo>
                    <a:pt x="1496394" y="471439"/>
                  </a:lnTo>
                  <a:lnTo>
                    <a:pt x="1495822" y="470295"/>
                  </a:lnTo>
                  <a:lnTo>
                    <a:pt x="1495250" y="468579"/>
                  </a:lnTo>
                  <a:lnTo>
                    <a:pt x="1494678" y="467435"/>
                  </a:lnTo>
                  <a:lnTo>
                    <a:pt x="1493534" y="466863"/>
                  </a:lnTo>
                  <a:lnTo>
                    <a:pt x="1490102" y="465147"/>
                  </a:lnTo>
                  <a:lnTo>
                    <a:pt x="1484383" y="463431"/>
                  </a:lnTo>
                  <a:lnTo>
                    <a:pt x="1482667" y="461716"/>
                  </a:lnTo>
                  <a:lnTo>
                    <a:pt x="1482095" y="461143"/>
                  </a:lnTo>
                  <a:lnTo>
                    <a:pt x="1481523" y="460572"/>
                  </a:lnTo>
                  <a:lnTo>
                    <a:pt x="1481523" y="459428"/>
                  </a:lnTo>
                  <a:lnTo>
                    <a:pt x="1481523" y="458284"/>
                  </a:lnTo>
                  <a:lnTo>
                    <a:pt x="1481523" y="457140"/>
                  </a:lnTo>
                  <a:lnTo>
                    <a:pt x="1483239" y="453708"/>
                  </a:lnTo>
                  <a:lnTo>
                    <a:pt x="1482667" y="452564"/>
                  </a:lnTo>
                  <a:lnTo>
                    <a:pt x="1481523" y="451420"/>
                  </a:lnTo>
                  <a:lnTo>
                    <a:pt x="1478091" y="450276"/>
                  </a:lnTo>
                  <a:lnTo>
                    <a:pt x="1476375" y="449704"/>
                  </a:lnTo>
                  <a:lnTo>
                    <a:pt x="1474659" y="449704"/>
                  </a:lnTo>
                  <a:lnTo>
                    <a:pt x="1474087" y="450276"/>
                  </a:lnTo>
                  <a:lnTo>
                    <a:pt x="1473516" y="450848"/>
                  </a:lnTo>
                  <a:lnTo>
                    <a:pt x="1472372" y="452564"/>
                  </a:lnTo>
                  <a:lnTo>
                    <a:pt x="1470656" y="458284"/>
                  </a:lnTo>
                  <a:lnTo>
                    <a:pt x="1470084" y="459428"/>
                  </a:lnTo>
                  <a:lnTo>
                    <a:pt x="1469512" y="460000"/>
                  </a:lnTo>
                  <a:lnTo>
                    <a:pt x="1468940" y="460572"/>
                  </a:lnTo>
                  <a:lnTo>
                    <a:pt x="1468368" y="461143"/>
                  </a:lnTo>
                  <a:lnTo>
                    <a:pt x="1467224" y="461716"/>
                  </a:lnTo>
                  <a:lnTo>
                    <a:pt x="1466080" y="462287"/>
                  </a:lnTo>
                  <a:lnTo>
                    <a:pt x="1463220" y="462860"/>
                  </a:lnTo>
                  <a:lnTo>
                    <a:pt x="1461504" y="462860"/>
                  </a:lnTo>
                  <a:lnTo>
                    <a:pt x="1460360" y="462860"/>
                  </a:lnTo>
                  <a:lnTo>
                    <a:pt x="1459788" y="462287"/>
                  </a:lnTo>
                  <a:lnTo>
                    <a:pt x="1455785" y="459428"/>
                  </a:lnTo>
                  <a:lnTo>
                    <a:pt x="1454069" y="458856"/>
                  </a:lnTo>
                  <a:lnTo>
                    <a:pt x="1452925" y="458856"/>
                  </a:lnTo>
                  <a:lnTo>
                    <a:pt x="1447777" y="459428"/>
                  </a:lnTo>
                  <a:lnTo>
                    <a:pt x="1446633" y="459428"/>
                  </a:lnTo>
                  <a:lnTo>
                    <a:pt x="1445489" y="458856"/>
                  </a:lnTo>
                  <a:lnTo>
                    <a:pt x="1444917" y="458284"/>
                  </a:lnTo>
                  <a:lnTo>
                    <a:pt x="1443201" y="456568"/>
                  </a:lnTo>
                  <a:lnTo>
                    <a:pt x="1442058" y="455424"/>
                  </a:lnTo>
                  <a:lnTo>
                    <a:pt x="1441485" y="453708"/>
                  </a:lnTo>
                  <a:lnTo>
                    <a:pt x="1440342" y="448561"/>
                  </a:lnTo>
                  <a:lnTo>
                    <a:pt x="1439770" y="446844"/>
                  </a:lnTo>
                  <a:lnTo>
                    <a:pt x="1439198" y="445701"/>
                  </a:lnTo>
                  <a:lnTo>
                    <a:pt x="1438054" y="445129"/>
                  </a:lnTo>
                  <a:lnTo>
                    <a:pt x="1436338" y="443985"/>
                  </a:lnTo>
                  <a:lnTo>
                    <a:pt x="1435194" y="443985"/>
                  </a:lnTo>
                  <a:lnTo>
                    <a:pt x="1434050" y="443985"/>
                  </a:lnTo>
                  <a:lnTo>
                    <a:pt x="1428902" y="445129"/>
                  </a:lnTo>
                  <a:lnTo>
                    <a:pt x="1427759" y="445701"/>
                  </a:lnTo>
                  <a:lnTo>
                    <a:pt x="1427186" y="446273"/>
                  </a:lnTo>
                  <a:lnTo>
                    <a:pt x="1426042" y="447988"/>
                  </a:lnTo>
                  <a:lnTo>
                    <a:pt x="1426042" y="450276"/>
                  </a:lnTo>
                  <a:lnTo>
                    <a:pt x="1426042" y="454280"/>
                  </a:lnTo>
                  <a:lnTo>
                    <a:pt x="1423755" y="458856"/>
                  </a:lnTo>
                  <a:lnTo>
                    <a:pt x="1421467" y="461716"/>
                  </a:lnTo>
                  <a:lnTo>
                    <a:pt x="1418607" y="462860"/>
                  </a:lnTo>
                  <a:lnTo>
                    <a:pt x="1413460" y="461716"/>
                  </a:lnTo>
                  <a:lnTo>
                    <a:pt x="1413460" y="464575"/>
                  </a:lnTo>
                  <a:lnTo>
                    <a:pt x="1414603" y="465719"/>
                  </a:lnTo>
                  <a:lnTo>
                    <a:pt x="1415747" y="466291"/>
                  </a:lnTo>
                  <a:lnTo>
                    <a:pt x="1416319" y="468007"/>
                  </a:lnTo>
                  <a:lnTo>
                    <a:pt x="1415747" y="469151"/>
                  </a:lnTo>
                  <a:lnTo>
                    <a:pt x="1412887" y="470867"/>
                  </a:lnTo>
                  <a:lnTo>
                    <a:pt x="1412316" y="472583"/>
                  </a:lnTo>
                  <a:lnTo>
                    <a:pt x="1412316" y="477730"/>
                  </a:lnTo>
                  <a:lnTo>
                    <a:pt x="1411172" y="482306"/>
                  </a:lnTo>
                  <a:lnTo>
                    <a:pt x="1408312" y="485166"/>
                  </a:lnTo>
                  <a:lnTo>
                    <a:pt x="1403736" y="485738"/>
                  </a:lnTo>
                  <a:lnTo>
                    <a:pt x="1400304" y="483450"/>
                  </a:lnTo>
                  <a:lnTo>
                    <a:pt x="1397444" y="479446"/>
                  </a:lnTo>
                  <a:lnTo>
                    <a:pt x="1395157" y="474871"/>
                  </a:lnTo>
                  <a:lnTo>
                    <a:pt x="1394585" y="470867"/>
                  </a:lnTo>
                  <a:lnTo>
                    <a:pt x="1395157" y="468007"/>
                  </a:lnTo>
                  <a:lnTo>
                    <a:pt x="1398017" y="463431"/>
                  </a:lnTo>
                  <a:lnTo>
                    <a:pt x="1398588" y="460572"/>
                  </a:lnTo>
                  <a:lnTo>
                    <a:pt x="1398017" y="458284"/>
                  </a:lnTo>
                  <a:lnTo>
                    <a:pt x="1396873" y="457712"/>
                  </a:lnTo>
                  <a:lnTo>
                    <a:pt x="1395157" y="455996"/>
                  </a:lnTo>
                  <a:lnTo>
                    <a:pt x="1393441" y="454852"/>
                  </a:lnTo>
                  <a:lnTo>
                    <a:pt x="1392297" y="455424"/>
                  </a:lnTo>
                  <a:lnTo>
                    <a:pt x="1390581" y="455996"/>
                  </a:lnTo>
                  <a:lnTo>
                    <a:pt x="1390009" y="456568"/>
                  </a:lnTo>
                  <a:lnTo>
                    <a:pt x="1389437" y="457140"/>
                  </a:lnTo>
                  <a:lnTo>
                    <a:pt x="1388865" y="458284"/>
                  </a:lnTo>
                  <a:lnTo>
                    <a:pt x="1386577" y="462860"/>
                  </a:lnTo>
                  <a:lnTo>
                    <a:pt x="1386005" y="464003"/>
                  </a:lnTo>
                  <a:lnTo>
                    <a:pt x="1382002" y="460572"/>
                  </a:lnTo>
                  <a:lnTo>
                    <a:pt x="1380286" y="460000"/>
                  </a:lnTo>
                  <a:lnTo>
                    <a:pt x="1377998" y="461716"/>
                  </a:lnTo>
                  <a:lnTo>
                    <a:pt x="1377998" y="462287"/>
                  </a:lnTo>
                  <a:lnTo>
                    <a:pt x="1377426" y="464003"/>
                  </a:lnTo>
                  <a:lnTo>
                    <a:pt x="1376854" y="464575"/>
                  </a:lnTo>
                  <a:lnTo>
                    <a:pt x="1376282" y="465719"/>
                  </a:lnTo>
                  <a:lnTo>
                    <a:pt x="1374566" y="466863"/>
                  </a:lnTo>
                  <a:lnTo>
                    <a:pt x="1373994" y="467435"/>
                  </a:lnTo>
                  <a:lnTo>
                    <a:pt x="1372850" y="468579"/>
                  </a:lnTo>
                  <a:lnTo>
                    <a:pt x="1371134" y="469151"/>
                  </a:lnTo>
                  <a:lnTo>
                    <a:pt x="1361411" y="470295"/>
                  </a:lnTo>
                  <a:lnTo>
                    <a:pt x="1359123" y="468579"/>
                  </a:lnTo>
                  <a:lnTo>
                    <a:pt x="1357979" y="464575"/>
                  </a:lnTo>
                  <a:lnTo>
                    <a:pt x="1357407" y="461143"/>
                  </a:lnTo>
                  <a:lnTo>
                    <a:pt x="1356263" y="458856"/>
                  </a:lnTo>
                  <a:lnTo>
                    <a:pt x="1353975" y="457712"/>
                  </a:lnTo>
                  <a:lnTo>
                    <a:pt x="1350544" y="457140"/>
                  </a:lnTo>
                  <a:lnTo>
                    <a:pt x="1341392" y="457712"/>
                  </a:lnTo>
                  <a:lnTo>
                    <a:pt x="1339105" y="456568"/>
                  </a:lnTo>
                  <a:lnTo>
                    <a:pt x="1337961" y="453136"/>
                  </a:lnTo>
                  <a:lnTo>
                    <a:pt x="1337961" y="446844"/>
                  </a:lnTo>
                  <a:lnTo>
                    <a:pt x="1336817" y="443985"/>
                  </a:lnTo>
                  <a:lnTo>
                    <a:pt x="1331097" y="441125"/>
                  </a:lnTo>
                  <a:lnTo>
                    <a:pt x="1325377" y="443413"/>
                  </a:lnTo>
                  <a:lnTo>
                    <a:pt x="1320230" y="447417"/>
                  </a:lnTo>
                  <a:lnTo>
                    <a:pt x="1308219" y="460572"/>
                  </a:lnTo>
                  <a:lnTo>
                    <a:pt x="1302499" y="464003"/>
                  </a:lnTo>
                  <a:lnTo>
                    <a:pt x="1296207" y="465147"/>
                  </a:lnTo>
                  <a:lnTo>
                    <a:pt x="1289916" y="463431"/>
                  </a:lnTo>
                  <a:lnTo>
                    <a:pt x="1286484" y="461716"/>
                  </a:lnTo>
                  <a:lnTo>
                    <a:pt x="1285340" y="460000"/>
                  </a:lnTo>
                  <a:lnTo>
                    <a:pt x="1285912" y="457140"/>
                  </a:lnTo>
                  <a:lnTo>
                    <a:pt x="1285912" y="455996"/>
                  </a:lnTo>
                  <a:lnTo>
                    <a:pt x="1285912" y="454280"/>
                  </a:lnTo>
                  <a:lnTo>
                    <a:pt x="1287056" y="450848"/>
                  </a:lnTo>
                  <a:lnTo>
                    <a:pt x="1287056" y="449132"/>
                  </a:lnTo>
                  <a:lnTo>
                    <a:pt x="1285912" y="447417"/>
                  </a:lnTo>
                  <a:lnTo>
                    <a:pt x="1287056" y="445701"/>
                  </a:lnTo>
                  <a:lnTo>
                    <a:pt x="1286484" y="443985"/>
                  </a:lnTo>
                  <a:lnTo>
                    <a:pt x="1285340" y="442841"/>
                  </a:lnTo>
                  <a:lnTo>
                    <a:pt x="1283624" y="443413"/>
                  </a:lnTo>
                  <a:lnTo>
                    <a:pt x="1278476" y="441697"/>
                  </a:lnTo>
                  <a:lnTo>
                    <a:pt x="1271613" y="440553"/>
                  </a:lnTo>
                  <a:lnTo>
                    <a:pt x="1265893" y="437693"/>
                  </a:lnTo>
                  <a:lnTo>
                    <a:pt x="1265321" y="431973"/>
                  </a:lnTo>
                  <a:lnTo>
                    <a:pt x="1264750" y="427970"/>
                  </a:lnTo>
                  <a:lnTo>
                    <a:pt x="1265321" y="422822"/>
                  </a:lnTo>
                  <a:lnTo>
                    <a:pt x="1265321" y="417674"/>
                  </a:lnTo>
                  <a:lnTo>
                    <a:pt x="1263033" y="415959"/>
                  </a:lnTo>
                  <a:lnTo>
                    <a:pt x="1259602" y="416530"/>
                  </a:lnTo>
                  <a:lnTo>
                    <a:pt x="1252738" y="419390"/>
                  </a:lnTo>
                  <a:lnTo>
                    <a:pt x="1248163" y="419962"/>
                  </a:lnTo>
                  <a:lnTo>
                    <a:pt x="1228716" y="417674"/>
                  </a:lnTo>
                  <a:lnTo>
                    <a:pt x="1225284" y="418818"/>
                  </a:lnTo>
                  <a:lnTo>
                    <a:pt x="1222996" y="421678"/>
                  </a:lnTo>
                  <a:lnTo>
                    <a:pt x="1221280" y="424538"/>
                  </a:lnTo>
                  <a:lnTo>
                    <a:pt x="1219565" y="427398"/>
                  </a:lnTo>
                  <a:lnTo>
                    <a:pt x="1218421" y="429114"/>
                  </a:lnTo>
                  <a:lnTo>
                    <a:pt x="1213845" y="429114"/>
                  </a:lnTo>
                  <a:lnTo>
                    <a:pt x="1206409" y="429114"/>
                  </a:lnTo>
                  <a:lnTo>
                    <a:pt x="1204121" y="427970"/>
                  </a:lnTo>
                  <a:lnTo>
                    <a:pt x="1198974" y="422250"/>
                  </a:lnTo>
                  <a:lnTo>
                    <a:pt x="1197258" y="421106"/>
                  </a:lnTo>
                  <a:lnTo>
                    <a:pt x="1196114" y="419962"/>
                  </a:lnTo>
                  <a:lnTo>
                    <a:pt x="1193826" y="415959"/>
                  </a:lnTo>
                  <a:lnTo>
                    <a:pt x="1192110" y="414815"/>
                  </a:lnTo>
                  <a:lnTo>
                    <a:pt x="1187535" y="413671"/>
                  </a:lnTo>
                  <a:lnTo>
                    <a:pt x="1185819" y="413671"/>
                  </a:lnTo>
                  <a:lnTo>
                    <a:pt x="1182387" y="414243"/>
                  </a:lnTo>
                  <a:lnTo>
                    <a:pt x="1172664" y="418246"/>
                  </a:lnTo>
                  <a:lnTo>
                    <a:pt x="1170948" y="417103"/>
                  </a:lnTo>
                  <a:lnTo>
                    <a:pt x="1152645" y="413099"/>
                  </a:lnTo>
                  <a:lnTo>
                    <a:pt x="1149785" y="411955"/>
                  </a:lnTo>
                  <a:lnTo>
                    <a:pt x="1139490" y="406235"/>
                  </a:lnTo>
                  <a:lnTo>
                    <a:pt x="1136058" y="405663"/>
                  </a:lnTo>
                  <a:lnTo>
                    <a:pt x="1133770" y="406235"/>
                  </a:lnTo>
                  <a:lnTo>
                    <a:pt x="1131482" y="407379"/>
                  </a:lnTo>
                  <a:lnTo>
                    <a:pt x="1128623" y="407951"/>
                  </a:lnTo>
                  <a:lnTo>
                    <a:pt x="1125763" y="407379"/>
                  </a:lnTo>
                  <a:lnTo>
                    <a:pt x="1120043" y="405663"/>
                  </a:lnTo>
                  <a:lnTo>
                    <a:pt x="1117183" y="405091"/>
                  </a:lnTo>
                  <a:lnTo>
                    <a:pt x="1110320" y="405663"/>
                  </a:lnTo>
                  <a:lnTo>
                    <a:pt x="1106888" y="405091"/>
                  </a:lnTo>
                  <a:lnTo>
                    <a:pt x="1104600" y="402804"/>
                  </a:lnTo>
                  <a:lnTo>
                    <a:pt x="1104028" y="399944"/>
                  </a:lnTo>
                  <a:lnTo>
                    <a:pt x="1103456" y="390220"/>
                  </a:lnTo>
                  <a:lnTo>
                    <a:pt x="1104028" y="387932"/>
                  </a:lnTo>
                  <a:lnTo>
                    <a:pt x="1104600" y="386788"/>
                  </a:lnTo>
                  <a:lnTo>
                    <a:pt x="1102312" y="383929"/>
                  </a:lnTo>
                  <a:lnTo>
                    <a:pt x="1097737" y="379925"/>
                  </a:lnTo>
                  <a:lnTo>
                    <a:pt x="1096593" y="377065"/>
                  </a:lnTo>
                  <a:lnTo>
                    <a:pt x="1095449" y="374206"/>
                  </a:lnTo>
                  <a:lnTo>
                    <a:pt x="1093733" y="371918"/>
                  </a:lnTo>
                  <a:lnTo>
                    <a:pt x="1090873" y="370774"/>
                  </a:lnTo>
                  <a:lnTo>
                    <a:pt x="1088013" y="370774"/>
                  </a:lnTo>
                  <a:lnTo>
                    <a:pt x="1086869" y="370202"/>
                  </a:lnTo>
                  <a:lnTo>
                    <a:pt x="1085725" y="369630"/>
                  </a:lnTo>
                  <a:lnTo>
                    <a:pt x="1084582" y="368486"/>
                  </a:lnTo>
                  <a:lnTo>
                    <a:pt x="1084010" y="367342"/>
                  </a:lnTo>
                  <a:lnTo>
                    <a:pt x="1083438" y="366198"/>
                  </a:lnTo>
                  <a:lnTo>
                    <a:pt x="1082866" y="365054"/>
                  </a:lnTo>
                  <a:lnTo>
                    <a:pt x="1080006" y="363338"/>
                  </a:lnTo>
                  <a:lnTo>
                    <a:pt x="1077718" y="363338"/>
                  </a:lnTo>
                  <a:lnTo>
                    <a:pt x="1076574" y="365054"/>
                  </a:lnTo>
                  <a:lnTo>
                    <a:pt x="1076002" y="373633"/>
                  </a:lnTo>
                  <a:lnTo>
                    <a:pt x="1074858" y="376493"/>
                  </a:lnTo>
                  <a:lnTo>
                    <a:pt x="1072570" y="377637"/>
                  </a:lnTo>
                  <a:lnTo>
                    <a:pt x="1069139" y="377065"/>
                  </a:lnTo>
                  <a:lnTo>
                    <a:pt x="1066279" y="375921"/>
                  </a:lnTo>
                  <a:lnTo>
                    <a:pt x="1060559" y="373062"/>
                  </a:lnTo>
                  <a:lnTo>
                    <a:pt x="1053696" y="371918"/>
                  </a:lnTo>
                  <a:lnTo>
                    <a:pt x="1052552" y="372489"/>
                  </a:lnTo>
                  <a:lnTo>
                    <a:pt x="1051408" y="373062"/>
                  </a:lnTo>
                  <a:lnTo>
                    <a:pt x="1049692" y="374777"/>
                  </a:lnTo>
                  <a:lnTo>
                    <a:pt x="1048548" y="375921"/>
                  </a:lnTo>
                  <a:lnTo>
                    <a:pt x="1045688" y="376493"/>
                  </a:lnTo>
                  <a:lnTo>
                    <a:pt x="1037109" y="375921"/>
                  </a:lnTo>
                  <a:lnTo>
                    <a:pt x="1034249" y="374777"/>
                  </a:lnTo>
                  <a:lnTo>
                    <a:pt x="1032533" y="373062"/>
                  </a:lnTo>
                  <a:lnTo>
                    <a:pt x="1029673" y="369058"/>
                  </a:lnTo>
                  <a:lnTo>
                    <a:pt x="1005079" y="345607"/>
                  </a:lnTo>
                  <a:lnTo>
                    <a:pt x="1003935" y="344463"/>
                  </a:lnTo>
                  <a:lnTo>
                    <a:pt x="1001075" y="343891"/>
                  </a:lnTo>
                  <a:lnTo>
                    <a:pt x="999931" y="343319"/>
                  </a:lnTo>
                  <a:lnTo>
                    <a:pt x="997644" y="342748"/>
                  </a:lnTo>
                  <a:lnTo>
                    <a:pt x="991352" y="343891"/>
                  </a:lnTo>
                  <a:lnTo>
                    <a:pt x="989064" y="343891"/>
                  </a:lnTo>
                  <a:lnTo>
                    <a:pt x="989064" y="334168"/>
                  </a:lnTo>
                  <a:lnTo>
                    <a:pt x="989064" y="314150"/>
                  </a:lnTo>
                  <a:lnTo>
                    <a:pt x="989064" y="294131"/>
                  </a:lnTo>
                  <a:lnTo>
                    <a:pt x="989064" y="274112"/>
                  </a:lnTo>
                  <a:lnTo>
                    <a:pt x="989064" y="254094"/>
                  </a:lnTo>
                  <a:lnTo>
                    <a:pt x="989064" y="234075"/>
                  </a:lnTo>
                  <a:lnTo>
                    <a:pt x="989064" y="214056"/>
                  </a:lnTo>
                  <a:lnTo>
                    <a:pt x="989064" y="194609"/>
                  </a:lnTo>
                  <a:lnTo>
                    <a:pt x="989064" y="174591"/>
                  </a:lnTo>
                  <a:lnTo>
                    <a:pt x="989064" y="154572"/>
                  </a:lnTo>
                  <a:lnTo>
                    <a:pt x="989064" y="134554"/>
                  </a:lnTo>
                  <a:lnTo>
                    <a:pt x="989064" y="114535"/>
                  </a:lnTo>
                  <a:lnTo>
                    <a:pt x="989064" y="94516"/>
                  </a:lnTo>
                  <a:lnTo>
                    <a:pt x="989064" y="74498"/>
                  </a:lnTo>
                  <a:lnTo>
                    <a:pt x="989064" y="54479"/>
                  </a:lnTo>
                  <a:lnTo>
                    <a:pt x="989064" y="34460"/>
                  </a:lnTo>
                  <a:lnTo>
                    <a:pt x="989064" y="14442"/>
                  </a:lnTo>
                  <a:lnTo>
                    <a:pt x="989064" y="5862"/>
                  </a:lnTo>
                  <a:lnTo>
                    <a:pt x="985060" y="5862"/>
                  </a:lnTo>
                  <a:lnTo>
                    <a:pt x="959322" y="5862"/>
                  </a:lnTo>
                  <a:lnTo>
                    <a:pt x="939303" y="5862"/>
                  </a:lnTo>
                  <a:lnTo>
                    <a:pt x="912993" y="5862"/>
                  </a:lnTo>
                  <a:lnTo>
                    <a:pt x="881535" y="5862"/>
                  </a:lnTo>
                  <a:lnTo>
                    <a:pt x="846646" y="5862"/>
                  </a:lnTo>
                  <a:lnTo>
                    <a:pt x="808896" y="5290"/>
                  </a:lnTo>
                  <a:lnTo>
                    <a:pt x="770003" y="4718"/>
                  </a:lnTo>
                  <a:lnTo>
                    <a:pt x="731109" y="4146"/>
                  </a:lnTo>
                  <a:lnTo>
                    <a:pt x="693932" y="3574"/>
                  </a:lnTo>
                  <a:lnTo>
                    <a:pt x="659042" y="3002"/>
                  </a:lnTo>
                  <a:lnTo>
                    <a:pt x="627584" y="2430"/>
                  </a:lnTo>
                  <a:lnTo>
                    <a:pt x="601274" y="1858"/>
                  </a:lnTo>
                  <a:lnTo>
                    <a:pt x="580683" y="1287"/>
                  </a:lnTo>
                  <a:lnTo>
                    <a:pt x="567528" y="1287"/>
                  </a:lnTo>
                  <a:lnTo>
                    <a:pt x="562953" y="1287"/>
                  </a:lnTo>
                  <a:lnTo>
                    <a:pt x="557233" y="1287"/>
                  </a:lnTo>
                  <a:lnTo>
                    <a:pt x="557233" y="4146"/>
                  </a:lnTo>
                  <a:lnTo>
                    <a:pt x="557233" y="9866"/>
                  </a:lnTo>
                  <a:lnTo>
                    <a:pt x="556661" y="34460"/>
                  </a:lnTo>
                  <a:lnTo>
                    <a:pt x="556089" y="58483"/>
                  </a:lnTo>
                  <a:lnTo>
                    <a:pt x="555517" y="83077"/>
                  </a:lnTo>
                  <a:lnTo>
                    <a:pt x="554945" y="107671"/>
                  </a:lnTo>
                  <a:lnTo>
                    <a:pt x="554373" y="131694"/>
                  </a:lnTo>
                  <a:lnTo>
                    <a:pt x="553801" y="156288"/>
                  </a:lnTo>
                  <a:lnTo>
                    <a:pt x="553229" y="180882"/>
                  </a:lnTo>
                  <a:lnTo>
                    <a:pt x="552658" y="204905"/>
                  </a:lnTo>
                  <a:lnTo>
                    <a:pt x="552085" y="229499"/>
                  </a:lnTo>
                  <a:lnTo>
                    <a:pt x="551514" y="254094"/>
                  </a:lnTo>
                  <a:lnTo>
                    <a:pt x="550941" y="278688"/>
                  </a:lnTo>
                  <a:lnTo>
                    <a:pt x="550370" y="303282"/>
                  </a:lnTo>
                  <a:lnTo>
                    <a:pt x="549798" y="327305"/>
                  </a:lnTo>
                  <a:lnTo>
                    <a:pt x="549226" y="351899"/>
                  </a:lnTo>
                  <a:lnTo>
                    <a:pt x="548082" y="376493"/>
                  </a:lnTo>
                  <a:lnTo>
                    <a:pt x="547510" y="401087"/>
                  </a:lnTo>
                  <a:lnTo>
                    <a:pt x="546938" y="425682"/>
                  </a:lnTo>
                  <a:lnTo>
                    <a:pt x="546366" y="450276"/>
                  </a:lnTo>
                  <a:lnTo>
                    <a:pt x="545794" y="474871"/>
                  </a:lnTo>
                  <a:lnTo>
                    <a:pt x="545222" y="499465"/>
                  </a:lnTo>
                  <a:lnTo>
                    <a:pt x="544650" y="524059"/>
                  </a:lnTo>
                  <a:lnTo>
                    <a:pt x="544078" y="548654"/>
                  </a:lnTo>
                  <a:lnTo>
                    <a:pt x="543506" y="573248"/>
                  </a:lnTo>
                  <a:lnTo>
                    <a:pt x="542934" y="597842"/>
                  </a:lnTo>
                  <a:lnTo>
                    <a:pt x="542362" y="622437"/>
                  </a:lnTo>
                  <a:lnTo>
                    <a:pt x="541790" y="647031"/>
                  </a:lnTo>
                  <a:lnTo>
                    <a:pt x="541218" y="671625"/>
                  </a:lnTo>
                  <a:lnTo>
                    <a:pt x="540646" y="696220"/>
                  </a:lnTo>
                  <a:lnTo>
                    <a:pt x="540074" y="720814"/>
                  </a:lnTo>
                  <a:lnTo>
                    <a:pt x="539502" y="744836"/>
                  </a:lnTo>
                  <a:lnTo>
                    <a:pt x="538930" y="769431"/>
                  </a:lnTo>
                  <a:lnTo>
                    <a:pt x="538359" y="794025"/>
                  </a:lnTo>
                  <a:lnTo>
                    <a:pt x="505185" y="792881"/>
                  </a:lnTo>
                  <a:lnTo>
                    <a:pt x="472011" y="791737"/>
                  </a:lnTo>
                  <a:lnTo>
                    <a:pt x="438837" y="790593"/>
                  </a:lnTo>
                  <a:lnTo>
                    <a:pt x="405663" y="789449"/>
                  </a:lnTo>
                  <a:lnTo>
                    <a:pt x="372490" y="788305"/>
                  </a:lnTo>
                  <a:lnTo>
                    <a:pt x="339316" y="787161"/>
                  </a:lnTo>
                  <a:lnTo>
                    <a:pt x="306142" y="786018"/>
                  </a:lnTo>
                  <a:lnTo>
                    <a:pt x="272968" y="784302"/>
                  </a:lnTo>
                  <a:lnTo>
                    <a:pt x="239795" y="783158"/>
                  </a:lnTo>
                  <a:lnTo>
                    <a:pt x="206621" y="781442"/>
                  </a:lnTo>
                  <a:lnTo>
                    <a:pt x="173447" y="779726"/>
                  </a:lnTo>
                  <a:lnTo>
                    <a:pt x="140273" y="778010"/>
                  </a:lnTo>
                  <a:lnTo>
                    <a:pt x="107099" y="776294"/>
                  </a:lnTo>
                  <a:lnTo>
                    <a:pt x="73926" y="774579"/>
                  </a:lnTo>
                  <a:lnTo>
                    <a:pt x="40752" y="772862"/>
                  </a:lnTo>
                  <a:lnTo>
                    <a:pt x="7578" y="771147"/>
                  </a:lnTo>
                  <a:lnTo>
                    <a:pt x="3574" y="771147"/>
                  </a:lnTo>
                  <a:lnTo>
                    <a:pt x="1287" y="771147"/>
                  </a:lnTo>
                  <a:lnTo>
                    <a:pt x="1287" y="774006"/>
                  </a:lnTo>
                  <a:lnTo>
                    <a:pt x="4146" y="780298"/>
                  </a:lnTo>
                  <a:lnTo>
                    <a:pt x="4718" y="784302"/>
                  </a:lnTo>
                  <a:lnTo>
                    <a:pt x="4718" y="788305"/>
                  </a:lnTo>
                  <a:lnTo>
                    <a:pt x="5290" y="791165"/>
                  </a:lnTo>
                  <a:lnTo>
                    <a:pt x="8722" y="796885"/>
                  </a:lnTo>
                  <a:lnTo>
                    <a:pt x="7578" y="798029"/>
                  </a:lnTo>
                  <a:lnTo>
                    <a:pt x="8722" y="800317"/>
                  </a:lnTo>
                  <a:lnTo>
                    <a:pt x="9866" y="802033"/>
                  </a:lnTo>
                  <a:lnTo>
                    <a:pt x="11582" y="803177"/>
                  </a:lnTo>
                  <a:lnTo>
                    <a:pt x="13298" y="803748"/>
                  </a:lnTo>
                  <a:lnTo>
                    <a:pt x="15014" y="804892"/>
                  </a:lnTo>
                  <a:lnTo>
                    <a:pt x="23593" y="814616"/>
                  </a:lnTo>
                  <a:lnTo>
                    <a:pt x="26453" y="815759"/>
                  </a:lnTo>
                  <a:lnTo>
                    <a:pt x="33316" y="815759"/>
                  </a:lnTo>
                  <a:lnTo>
                    <a:pt x="38464" y="818619"/>
                  </a:lnTo>
                  <a:lnTo>
                    <a:pt x="43040" y="823767"/>
                  </a:lnTo>
                  <a:lnTo>
                    <a:pt x="46472" y="830058"/>
                  </a:lnTo>
                  <a:lnTo>
                    <a:pt x="49331" y="836350"/>
                  </a:lnTo>
                  <a:lnTo>
                    <a:pt x="52191" y="848361"/>
                  </a:lnTo>
                  <a:lnTo>
                    <a:pt x="53907" y="851793"/>
                  </a:lnTo>
                  <a:lnTo>
                    <a:pt x="59627" y="859801"/>
                  </a:lnTo>
                  <a:lnTo>
                    <a:pt x="60771" y="862660"/>
                  </a:lnTo>
                  <a:lnTo>
                    <a:pt x="61343" y="864376"/>
                  </a:lnTo>
                  <a:lnTo>
                    <a:pt x="61343" y="865520"/>
                  </a:lnTo>
                  <a:lnTo>
                    <a:pt x="61343" y="866092"/>
                  </a:lnTo>
                  <a:lnTo>
                    <a:pt x="62487" y="867236"/>
                  </a:lnTo>
                  <a:lnTo>
                    <a:pt x="67634" y="870668"/>
                  </a:lnTo>
                  <a:lnTo>
                    <a:pt x="68778" y="872956"/>
                  </a:lnTo>
                  <a:lnTo>
                    <a:pt x="72210" y="874672"/>
                  </a:lnTo>
                  <a:lnTo>
                    <a:pt x="78501" y="876959"/>
                  </a:lnTo>
                  <a:lnTo>
                    <a:pt x="83649" y="880391"/>
                  </a:lnTo>
                  <a:lnTo>
                    <a:pt x="86509" y="881535"/>
                  </a:lnTo>
                  <a:lnTo>
                    <a:pt x="90513" y="882107"/>
                  </a:lnTo>
                  <a:lnTo>
                    <a:pt x="92800" y="883251"/>
                  </a:lnTo>
                  <a:lnTo>
                    <a:pt x="99092" y="887827"/>
                  </a:lnTo>
                  <a:lnTo>
                    <a:pt x="100808" y="889543"/>
                  </a:lnTo>
                  <a:lnTo>
                    <a:pt x="101952" y="891258"/>
                  </a:lnTo>
                  <a:lnTo>
                    <a:pt x="103096" y="894118"/>
                  </a:lnTo>
                  <a:lnTo>
                    <a:pt x="103668" y="895834"/>
                  </a:lnTo>
                  <a:lnTo>
                    <a:pt x="106527" y="897550"/>
                  </a:lnTo>
                  <a:lnTo>
                    <a:pt x="108243" y="898694"/>
                  </a:lnTo>
                  <a:lnTo>
                    <a:pt x="108243" y="899266"/>
                  </a:lnTo>
                  <a:lnTo>
                    <a:pt x="110531" y="900410"/>
                  </a:lnTo>
                  <a:lnTo>
                    <a:pt x="113391" y="902698"/>
                  </a:lnTo>
                  <a:lnTo>
                    <a:pt x="124258" y="916997"/>
                  </a:lnTo>
                  <a:lnTo>
                    <a:pt x="125402" y="920429"/>
                  </a:lnTo>
                  <a:lnTo>
                    <a:pt x="126546" y="922716"/>
                  </a:lnTo>
                  <a:lnTo>
                    <a:pt x="137413" y="930724"/>
                  </a:lnTo>
                  <a:lnTo>
                    <a:pt x="139701" y="931868"/>
                  </a:lnTo>
                  <a:lnTo>
                    <a:pt x="140845" y="932440"/>
                  </a:lnTo>
                  <a:lnTo>
                    <a:pt x="144277" y="937015"/>
                  </a:lnTo>
                  <a:lnTo>
                    <a:pt x="147137" y="939303"/>
                  </a:lnTo>
                  <a:lnTo>
                    <a:pt x="149425" y="941019"/>
                  </a:lnTo>
                  <a:lnTo>
                    <a:pt x="151712" y="942735"/>
                  </a:lnTo>
                  <a:lnTo>
                    <a:pt x="153428" y="946167"/>
                  </a:lnTo>
                  <a:lnTo>
                    <a:pt x="155144" y="952458"/>
                  </a:lnTo>
                  <a:lnTo>
                    <a:pt x="156288" y="955318"/>
                  </a:lnTo>
                  <a:lnTo>
                    <a:pt x="160292" y="957606"/>
                  </a:lnTo>
                  <a:lnTo>
                    <a:pt x="164868" y="963898"/>
                  </a:lnTo>
                  <a:lnTo>
                    <a:pt x="176879" y="974193"/>
                  </a:lnTo>
                  <a:lnTo>
                    <a:pt x="182598" y="982200"/>
                  </a:lnTo>
                  <a:lnTo>
                    <a:pt x="184314" y="983916"/>
                  </a:lnTo>
                  <a:lnTo>
                    <a:pt x="188890" y="985060"/>
                  </a:lnTo>
                  <a:lnTo>
                    <a:pt x="197469" y="989636"/>
                  </a:lnTo>
                  <a:lnTo>
                    <a:pt x="198613" y="990780"/>
                  </a:lnTo>
                  <a:lnTo>
                    <a:pt x="199185" y="991924"/>
                  </a:lnTo>
                  <a:lnTo>
                    <a:pt x="199757" y="993067"/>
                  </a:lnTo>
                  <a:lnTo>
                    <a:pt x="201473" y="993640"/>
                  </a:lnTo>
                  <a:lnTo>
                    <a:pt x="202045" y="993640"/>
                  </a:lnTo>
                  <a:lnTo>
                    <a:pt x="202617" y="993067"/>
                  </a:lnTo>
                  <a:lnTo>
                    <a:pt x="203761" y="991924"/>
                  </a:lnTo>
                  <a:lnTo>
                    <a:pt x="204333" y="991924"/>
                  </a:lnTo>
                  <a:lnTo>
                    <a:pt x="206049" y="992496"/>
                  </a:lnTo>
                  <a:lnTo>
                    <a:pt x="207193" y="992496"/>
                  </a:lnTo>
                  <a:lnTo>
                    <a:pt x="208337" y="993067"/>
                  </a:lnTo>
                  <a:lnTo>
                    <a:pt x="209481" y="995927"/>
                  </a:lnTo>
                  <a:lnTo>
                    <a:pt x="210625" y="996499"/>
                  </a:lnTo>
                  <a:lnTo>
                    <a:pt x="212340" y="996499"/>
                  </a:lnTo>
                  <a:lnTo>
                    <a:pt x="213484" y="997071"/>
                  </a:lnTo>
                  <a:lnTo>
                    <a:pt x="214056" y="998215"/>
                  </a:lnTo>
                  <a:lnTo>
                    <a:pt x="214056" y="999931"/>
                  </a:lnTo>
                  <a:lnTo>
                    <a:pt x="214628" y="999931"/>
                  </a:lnTo>
                  <a:lnTo>
                    <a:pt x="215200" y="1000503"/>
                  </a:lnTo>
                  <a:lnTo>
                    <a:pt x="216916" y="1002791"/>
                  </a:lnTo>
                  <a:lnTo>
                    <a:pt x="218060" y="1001647"/>
                  </a:lnTo>
                  <a:lnTo>
                    <a:pt x="218060" y="1001647"/>
                  </a:lnTo>
                  <a:lnTo>
                    <a:pt x="224924" y="1010226"/>
                  </a:lnTo>
                  <a:lnTo>
                    <a:pt x="227783" y="1011370"/>
                  </a:lnTo>
                  <a:lnTo>
                    <a:pt x="230643" y="1011942"/>
                  </a:lnTo>
                  <a:lnTo>
                    <a:pt x="233503" y="1013658"/>
                  </a:lnTo>
                  <a:lnTo>
                    <a:pt x="236363" y="1015946"/>
                  </a:lnTo>
                  <a:lnTo>
                    <a:pt x="238079" y="1018806"/>
                  </a:lnTo>
                  <a:lnTo>
                    <a:pt x="238651" y="1020522"/>
                  </a:lnTo>
                  <a:lnTo>
                    <a:pt x="238651" y="1022810"/>
                  </a:lnTo>
                  <a:lnTo>
                    <a:pt x="238651" y="1024525"/>
                  </a:lnTo>
                  <a:lnTo>
                    <a:pt x="239795" y="1026242"/>
                  </a:lnTo>
                  <a:lnTo>
                    <a:pt x="241510" y="1026813"/>
                  </a:lnTo>
                  <a:lnTo>
                    <a:pt x="246086" y="1027957"/>
                  </a:lnTo>
                  <a:lnTo>
                    <a:pt x="247230" y="1028529"/>
                  </a:lnTo>
                  <a:lnTo>
                    <a:pt x="247802" y="1030245"/>
                  </a:lnTo>
                  <a:lnTo>
                    <a:pt x="251806" y="1035965"/>
                  </a:lnTo>
                  <a:lnTo>
                    <a:pt x="253522" y="1038824"/>
                  </a:lnTo>
                  <a:lnTo>
                    <a:pt x="253522" y="1040541"/>
                  </a:lnTo>
                  <a:lnTo>
                    <a:pt x="253522" y="1044544"/>
                  </a:lnTo>
                  <a:lnTo>
                    <a:pt x="253522" y="1046260"/>
                  </a:lnTo>
                  <a:lnTo>
                    <a:pt x="255809" y="1047976"/>
                  </a:lnTo>
                  <a:lnTo>
                    <a:pt x="256381" y="1049120"/>
                  </a:lnTo>
                  <a:lnTo>
                    <a:pt x="256381" y="1050264"/>
                  </a:lnTo>
                  <a:lnTo>
                    <a:pt x="255237" y="1051980"/>
                  </a:lnTo>
                  <a:lnTo>
                    <a:pt x="255237" y="1053123"/>
                  </a:lnTo>
                  <a:lnTo>
                    <a:pt x="255237" y="1054840"/>
                  </a:lnTo>
                  <a:lnTo>
                    <a:pt x="256381" y="1057127"/>
                  </a:lnTo>
                  <a:lnTo>
                    <a:pt x="256381" y="1058843"/>
                  </a:lnTo>
                  <a:lnTo>
                    <a:pt x="255809" y="1061131"/>
                  </a:lnTo>
                  <a:lnTo>
                    <a:pt x="255809" y="1062275"/>
                  </a:lnTo>
                  <a:lnTo>
                    <a:pt x="255809" y="1063419"/>
                  </a:lnTo>
                  <a:lnTo>
                    <a:pt x="256953" y="1065707"/>
                  </a:lnTo>
                  <a:lnTo>
                    <a:pt x="258097" y="1066851"/>
                  </a:lnTo>
                  <a:lnTo>
                    <a:pt x="259813" y="1067995"/>
                  </a:lnTo>
                  <a:lnTo>
                    <a:pt x="260957" y="1069139"/>
                  </a:lnTo>
                  <a:lnTo>
                    <a:pt x="260957" y="1070854"/>
                  </a:lnTo>
                  <a:lnTo>
                    <a:pt x="260957" y="1073142"/>
                  </a:lnTo>
                  <a:lnTo>
                    <a:pt x="260957" y="1074858"/>
                  </a:lnTo>
                  <a:lnTo>
                    <a:pt x="261529" y="1075430"/>
                  </a:lnTo>
                  <a:lnTo>
                    <a:pt x="264389" y="1077146"/>
                  </a:lnTo>
                  <a:lnTo>
                    <a:pt x="266105" y="1081150"/>
                  </a:lnTo>
                  <a:lnTo>
                    <a:pt x="267821" y="1086298"/>
                  </a:lnTo>
                  <a:lnTo>
                    <a:pt x="269536" y="1089729"/>
                  </a:lnTo>
                  <a:lnTo>
                    <a:pt x="270680" y="1090873"/>
                  </a:lnTo>
                  <a:lnTo>
                    <a:pt x="273540" y="1092589"/>
                  </a:lnTo>
                  <a:lnTo>
                    <a:pt x="274684" y="1093733"/>
                  </a:lnTo>
                  <a:lnTo>
                    <a:pt x="277544" y="1100024"/>
                  </a:lnTo>
                  <a:lnTo>
                    <a:pt x="279832" y="1102884"/>
                  </a:lnTo>
                  <a:lnTo>
                    <a:pt x="279832" y="1106888"/>
                  </a:lnTo>
                  <a:lnTo>
                    <a:pt x="279260" y="1113179"/>
                  </a:lnTo>
                  <a:lnTo>
                    <a:pt x="278688" y="1117183"/>
                  </a:lnTo>
                  <a:lnTo>
                    <a:pt x="276400" y="1123475"/>
                  </a:lnTo>
                  <a:lnTo>
                    <a:pt x="275828" y="1126907"/>
                  </a:lnTo>
                  <a:lnTo>
                    <a:pt x="275828" y="1130910"/>
                  </a:lnTo>
                  <a:lnTo>
                    <a:pt x="278116" y="1140634"/>
                  </a:lnTo>
                  <a:lnTo>
                    <a:pt x="278116" y="1142350"/>
                  </a:lnTo>
                  <a:lnTo>
                    <a:pt x="277544" y="1145209"/>
                  </a:lnTo>
                  <a:lnTo>
                    <a:pt x="277544" y="1146925"/>
                  </a:lnTo>
                  <a:lnTo>
                    <a:pt x="278116" y="1148069"/>
                  </a:lnTo>
                  <a:lnTo>
                    <a:pt x="279832" y="1150357"/>
                  </a:lnTo>
                  <a:lnTo>
                    <a:pt x="280404" y="1151501"/>
                  </a:lnTo>
                  <a:lnTo>
                    <a:pt x="280976" y="1153217"/>
                  </a:lnTo>
                  <a:lnTo>
                    <a:pt x="283836" y="1156649"/>
                  </a:lnTo>
                  <a:lnTo>
                    <a:pt x="285552" y="1164656"/>
                  </a:lnTo>
                  <a:lnTo>
                    <a:pt x="286123" y="1166372"/>
                  </a:lnTo>
                  <a:lnTo>
                    <a:pt x="288983" y="1169804"/>
                  </a:lnTo>
                  <a:lnTo>
                    <a:pt x="291843" y="1172092"/>
                  </a:lnTo>
                  <a:lnTo>
                    <a:pt x="293559" y="1174952"/>
                  </a:lnTo>
                  <a:lnTo>
                    <a:pt x="294703" y="1182387"/>
                  </a:lnTo>
                  <a:lnTo>
                    <a:pt x="296991" y="1187534"/>
                  </a:lnTo>
                  <a:lnTo>
                    <a:pt x="298135" y="1190394"/>
                  </a:lnTo>
                  <a:lnTo>
                    <a:pt x="298135" y="1192682"/>
                  </a:lnTo>
                  <a:lnTo>
                    <a:pt x="298135" y="1194398"/>
                  </a:lnTo>
                  <a:lnTo>
                    <a:pt x="298707" y="1196114"/>
                  </a:lnTo>
                  <a:lnTo>
                    <a:pt x="300994" y="1198402"/>
                  </a:lnTo>
                  <a:lnTo>
                    <a:pt x="307858" y="1203550"/>
                  </a:lnTo>
                  <a:lnTo>
                    <a:pt x="310146" y="1205837"/>
                  </a:lnTo>
                  <a:lnTo>
                    <a:pt x="310718" y="1206981"/>
                  </a:lnTo>
                  <a:lnTo>
                    <a:pt x="311290" y="1208697"/>
                  </a:lnTo>
                  <a:lnTo>
                    <a:pt x="311862" y="1210413"/>
                  </a:lnTo>
                  <a:lnTo>
                    <a:pt x="313006" y="1210985"/>
                  </a:lnTo>
                  <a:lnTo>
                    <a:pt x="314150" y="1211557"/>
                  </a:lnTo>
                  <a:lnTo>
                    <a:pt x="326161" y="1220136"/>
                  </a:lnTo>
                  <a:lnTo>
                    <a:pt x="327877" y="1222424"/>
                  </a:lnTo>
                  <a:lnTo>
                    <a:pt x="330736" y="1221280"/>
                  </a:lnTo>
                  <a:lnTo>
                    <a:pt x="335312" y="1221280"/>
                  </a:lnTo>
                  <a:lnTo>
                    <a:pt x="339316" y="1222424"/>
                  </a:lnTo>
                  <a:lnTo>
                    <a:pt x="341604" y="1225856"/>
                  </a:lnTo>
                  <a:lnTo>
                    <a:pt x="345035" y="1228716"/>
                  </a:lnTo>
                  <a:lnTo>
                    <a:pt x="346179" y="1229288"/>
                  </a:lnTo>
                  <a:lnTo>
                    <a:pt x="347323" y="1230432"/>
                  </a:lnTo>
                  <a:lnTo>
                    <a:pt x="349611" y="1236723"/>
                  </a:lnTo>
                  <a:lnTo>
                    <a:pt x="354187" y="1242443"/>
                  </a:lnTo>
                  <a:lnTo>
                    <a:pt x="357047" y="1245303"/>
                  </a:lnTo>
                  <a:lnTo>
                    <a:pt x="362194" y="1248163"/>
                  </a:lnTo>
                  <a:lnTo>
                    <a:pt x="369058" y="1256742"/>
                  </a:lnTo>
                  <a:lnTo>
                    <a:pt x="374777" y="1260174"/>
                  </a:lnTo>
                  <a:lnTo>
                    <a:pt x="388505" y="1265321"/>
                  </a:lnTo>
                  <a:lnTo>
                    <a:pt x="398228" y="1267609"/>
                  </a:lnTo>
                  <a:lnTo>
                    <a:pt x="409095" y="1268753"/>
                  </a:lnTo>
                  <a:lnTo>
                    <a:pt x="410811" y="1269325"/>
                  </a:lnTo>
                  <a:lnTo>
                    <a:pt x="411955" y="1270469"/>
                  </a:lnTo>
                  <a:lnTo>
                    <a:pt x="412527" y="1272185"/>
                  </a:lnTo>
                  <a:lnTo>
                    <a:pt x="411383" y="1276188"/>
                  </a:lnTo>
                  <a:lnTo>
                    <a:pt x="412527" y="1277332"/>
                  </a:lnTo>
                  <a:lnTo>
                    <a:pt x="414243" y="1277905"/>
                  </a:lnTo>
                  <a:lnTo>
                    <a:pt x="415387" y="1278476"/>
                  </a:lnTo>
                  <a:lnTo>
                    <a:pt x="422250" y="1284768"/>
                  </a:lnTo>
                  <a:lnTo>
                    <a:pt x="426826" y="1287628"/>
                  </a:lnTo>
                  <a:lnTo>
                    <a:pt x="439981" y="1291631"/>
                  </a:lnTo>
                  <a:lnTo>
                    <a:pt x="443985" y="1291631"/>
                  </a:lnTo>
                  <a:lnTo>
                    <a:pt x="445129" y="1291631"/>
                  </a:lnTo>
                  <a:lnTo>
                    <a:pt x="446273" y="1292775"/>
                  </a:lnTo>
                  <a:lnTo>
                    <a:pt x="446845" y="1293919"/>
                  </a:lnTo>
                  <a:lnTo>
                    <a:pt x="446845" y="1295063"/>
                  </a:lnTo>
                  <a:lnTo>
                    <a:pt x="447988" y="1296779"/>
                  </a:lnTo>
                  <a:lnTo>
                    <a:pt x="455424" y="1304786"/>
                  </a:lnTo>
                  <a:lnTo>
                    <a:pt x="461716" y="1308790"/>
                  </a:lnTo>
                  <a:lnTo>
                    <a:pt x="463431" y="1309362"/>
                  </a:lnTo>
                  <a:lnTo>
                    <a:pt x="464575" y="1310506"/>
                  </a:lnTo>
                  <a:lnTo>
                    <a:pt x="468579" y="1314510"/>
                  </a:lnTo>
                  <a:lnTo>
                    <a:pt x="470867" y="1315654"/>
                  </a:lnTo>
                  <a:lnTo>
                    <a:pt x="472583" y="1314510"/>
                  </a:lnTo>
                  <a:lnTo>
                    <a:pt x="473727" y="1312794"/>
                  </a:lnTo>
                  <a:lnTo>
                    <a:pt x="475443" y="1312794"/>
                  </a:lnTo>
                  <a:lnTo>
                    <a:pt x="477159" y="1315654"/>
                  </a:lnTo>
                  <a:lnTo>
                    <a:pt x="478303" y="1315082"/>
                  </a:lnTo>
                  <a:lnTo>
                    <a:pt x="480590" y="1314510"/>
                  </a:lnTo>
                  <a:lnTo>
                    <a:pt x="479446" y="1317942"/>
                  </a:lnTo>
                  <a:lnTo>
                    <a:pt x="481734" y="1319086"/>
                  </a:lnTo>
                  <a:lnTo>
                    <a:pt x="490885" y="1319086"/>
                  </a:lnTo>
                  <a:lnTo>
                    <a:pt x="499465" y="1321374"/>
                  </a:lnTo>
                  <a:lnTo>
                    <a:pt x="505185" y="1322517"/>
                  </a:lnTo>
                  <a:lnTo>
                    <a:pt x="509188" y="1320802"/>
                  </a:lnTo>
                  <a:lnTo>
                    <a:pt x="511476" y="1316226"/>
                  </a:lnTo>
                  <a:lnTo>
                    <a:pt x="512620" y="1310506"/>
                  </a:lnTo>
                  <a:lnTo>
                    <a:pt x="512620" y="1310506"/>
                  </a:lnTo>
                  <a:lnTo>
                    <a:pt x="513764" y="1309934"/>
                  </a:lnTo>
                  <a:lnTo>
                    <a:pt x="514336" y="1310506"/>
                  </a:lnTo>
                  <a:lnTo>
                    <a:pt x="515480" y="1307646"/>
                  </a:lnTo>
                  <a:lnTo>
                    <a:pt x="516052" y="1305930"/>
                  </a:lnTo>
                  <a:lnTo>
                    <a:pt x="517196" y="1304786"/>
                  </a:lnTo>
                  <a:lnTo>
                    <a:pt x="523487" y="1301927"/>
                  </a:lnTo>
                  <a:lnTo>
                    <a:pt x="524631" y="1300783"/>
                  </a:lnTo>
                  <a:lnTo>
                    <a:pt x="524631" y="1300783"/>
                  </a:lnTo>
                  <a:lnTo>
                    <a:pt x="525775" y="1299067"/>
                  </a:lnTo>
                  <a:lnTo>
                    <a:pt x="530351" y="1290487"/>
                  </a:lnTo>
                  <a:lnTo>
                    <a:pt x="532067" y="1288772"/>
                  </a:lnTo>
                  <a:lnTo>
                    <a:pt x="533211" y="1287628"/>
                  </a:lnTo>
                  <a:lnTo>
                    <a:pt x="533211" y="1287628"/>
                  </a:lnTo>
                  <a:lnTo>
                    <a:pt x="536642" y="1289344"/>
                  </a:lnTo>
                  <a:lnTo>
                    <a:pt x="537786" y="1288200"/>
                  </a:lnTo>
                  <a:lnTo>
                    <a:pt x="544650" y="1283052"/>
                  </a:lnTo>
                  <a:lnTo>
                    <a:pt x="548654" y="1282480"/>
                  </a:lnTo>
                  <a:lnTo>
                    <a:pt x="550370" y="1281908"/>
                  </a:lnTo>
                  <a:lnTo>
                    <a:pt x="550370" y="1281908"/>
                  </a:lnTo>
                  <a:lnTo>
                    <a:pt x="549226" y="1280192"/>
                  </a:lnTo>
                  <a:lnTo>
                    <a:pt x="545794" y="1277332"/>
                  </a:lnTo>
                  <a:lnTo>
                    <a:pt x="544650" y="1275617"/>
                  </a:lnTo>
                  <a:lnTo>
                    <a:pt x="544650" y="1273329"/>
                  </a:lnTo>
                  <a:lnTo>
                    <a:pt x="546938" y="1266465"/>
                  </a:lnTo>
                  <a:lnTo>
                    <a:pt x="546938" y="1263606"/>
                  </a:lnTo>
                  <a:lnTo>
                    <a:pt x="547510" y="1261889"/>
                  </a:lnTo>
                  <a:lnTo>
                    <a:pt x="548654" y="1260746"/>
                  </a:lnTo>
                  <a:lnTo>
                    <a:pt x="550370" y="1259030"/>
                  </a:lnTo>
                  <a:lnTo>
                    <a:pt x="550941" y="1259030"/>
                  </a:lnTo>
                  <a:lnTo>
                    <a:pt x="551514" y="1259030"/>
                  </a:lnTo>
                  <a:lnTo>
                    <a:pt x="552658" y="1259030"/>
                  </a:lnTo>
                  <a:lnTo>
                    <a:pt x="553801" y="1258458"/>
                  </a:lnTo>
                  <a:lnTo>
                    <a:pt x="553801" y="1258458"/>
                  </a:lnTo>
                  <a:lnTo>
                    <a:pt x="553801" y="1257886"/>
                  </a:lnTo>
                  <a:lnTo>
                    <a:pt x="552658" y="1255598"/>
                  </a:lnTo>
                  <a:lnTo>
                    <a:pt x="552658" y="1254454"/>
                  </a:lnTo>
                  <a:lnTo>
                    <a:pt x="553801" y="1252166"/>
                  </a:lnTo>
                  <a:lnTo>
                    <a:pt x="553801" y="1250450"/>
                  </a:lnTo>
                  <a:lnTo>
                    <a:pt x="553229" y="1248163"/>
                  </a:lnTo>
                  <a:lnTo>
                    <a:pt x="552658" y="1246447"/>
                  </a:lnTo>
                  <a:lnTo>
                    <a:pt x="553229" y="1244159"/>
                  </a:lnTo>
                  <a:lnTo>
                    <a:pt x="554373" y="1242443"/>
                  </a:lnTo>
                  <a:lnTo>
                    <a:pt x="555517" y="1240727"/>
                  </a:lnTo>
                  <a:lnTo>
                    <a:pt x="560665" y="1228144"/>
                  </a:lnTo>
                  <a:lnTo>
                    <a:pt x="560665" y="1228144"/>
                  </a:lnTo>
                  <a:lnTo>
                    <a:pt x="562381" y="1227000"/>
                  </a:lnTo>
                  <a:lnTo>
                    <a:pt x="562381" y="1227000"/>
                  </a:lnTo>
                  <a:lnTo>
                    <a:pt x="563525" y="1225856"/>
                  </a:lnTo>
                  <a:lnTo>
                    <a:pt x="562953" y="1223568"/>
                  </a:lnTo>
                  <a:lnTo>
                    <a:pt x="564097" y="1222996"/>
                  </a:lnTo>
                  <a:lnTo>
                    <a:pt x="564669" y="1222424"/>
                  </a:lnTo>
                  <a:lnTo>
                    <a:pt x="564097" y="1220136"/>
                  </a:lnTo>
                  <a:lnTo>
                    <a:pt x="565813" y="1219564"/>
                  </a:lnTo>
                  <a:lnTo>
                    <a:pt x="566957" y="1218420"/>
                  </a:lnTo>
                  <a:lnTo>
                    <a:pt x="566957" y="1218420"/>
                  </a:lnTo>
                  <a:lnTo>
                    <a:pt x="568672" y="1215561"/>
                  </a:lnTo>
                  <a:lnTo>
                    <a:pt x="568672" y="1214989"/>
                  </a:lnTo>
                  <a:lnTo>
                    <a:pt x="570960" y="1210413"/>
                  </a:lnTo>
                  <a:lnTo>
                    <a:pt x="571532" y="1210413"/>
                  </a:lnTo>
                  <a:lnTo>
                    <a:pt x="572104" y="1208125"/>
                  </a:lnTo>
                  <a:lnTo>
                    <a:pt x="576680" y="1200118"/>
                  </a:lnTo>
                  <a:lnTo>
                    <a:pt x="577252" y="1198402"/>
                  </a:lnTo>
                  <a:lnTo>
                    <a:pt x="577252" y="1197258"/>
                  </a:lnTo>
                  <a:lnTo>
                    <a:pt x="577824" y="1196114"/>
                  </a:lnTo>
                  <a:lnTo>
                    <a:pt x="578968" y="1194970"/>
                  </a:lnTo>
                  <a:lnTo>
                    <a:pt x="580112" y="1194970"/>
                  </a:lnTo>
                  <a:lnTo>
                    <a:pt x="585831" y="1194970"/>
                  </a:lnTo>
                  <a:lnTo>
                    <a:pt x="588691" y="1194398"/>
                  </a:lnTo>
                  <a:lnTo>
                    <a:pt x="594411" y="1191538"/>
                  </a:lnTo>
                  <a:lnTo>
                    <a:pt x="597271" y="1190394"/>
                  </a:lnTo>
                  <a:lnTo>
                    <a:pt x="597842" y="1190394"/>
                  </a:lnTo>
                  <a:lnTo>
                    <a:pt x="598415" y="1192110"/>
                  </a:lnTo>
                  <a:lnTo>
                    <a:pt x="598986" y="1192682"/>
                  </a:lnTo>
                  <a:lnTo>
                    <a:pt x="600130" y="1192682"/>
                  </a:lnTo>
                  <a:lnTo>
                    <a:pt x="600702" y="1192682"/>
                  </a:lnTo>
                  <a:lnTo>
                    <a:pt x="600702" y="1192110"/>
                  </a:lnTo>
                  <a:lnTo>
                    <a:pt x="600702" y="1192110"/>
                  </a:lnTo>
                  <a:lnTo>
                    <a:pt x="602418" y="1190966"/>
                  </a:lnTo>
                  <a:lnTo>
                    <a:pt x="602418" y="1190966"/>
                  </a:lnTo>
                  <a:lnTo>
                    <a:pt x="603562" y="1188678"/>
                  </a:lnTo>
                  <a:lnTo>
                    <a:pt x="604706" y="1188107"/>
                  </a:lnTo>
                  <a:lnTo>
                    <a:pt x="621293" y="1189822"/>
                  </a:lnTo>
                  <a:lnTo>
                    <a:pt x="621293" y="1189822"/>
                  </a:lnTo>
                  <a:lnTo>
                    <a:pt x="621293" y="1189251"/>
                  </a:lnTo>
                  <a:lnTo>
                    <a:pt x="625296" y="1184103"/>
                  </a:lnTo>
                  <a:lnTo>
                    <a:pt x="625869" y="1182387"/>
                  </a:lnTo>
                  <a:lnTo>
                    <a:pt x="626440" y="1177811"/>
                  </a:lnTo>
                  <a:lnTo>
                    <a:pt x="627013" y="1176095"/>
                  </a:lnTo>
                  <a:lnTo>
                    <a:pt x="628156" y="1174952"/>
                  </a:lnTo>
                  <a:lnTo>
                    <a:pt x="629872" y="1174379"/>
                  </a:lnTo>
                  <a:lnTo>
                    <a:pt x="631588" y="1173808"/>
                  </a:lnTo>
                  <a:lnTo>
                    <a:pt x="633304" y="1170948"/>
                  </a:lnTo>
                  <a:lnTo>
                    <a:pt x="635020" y="1169804"/>
                  </a:lnTo>
                  <a:lnTo>
                    <a:pt x="637880" y="1170948"/>
                  </a:lnTo>
                  <a:lnTo>
                    <a:pt x="639595" y="1172664"/>
                  </a:lnTo>
                  <a:lnTo>
                    <a:pt x="641312" y="1174379"/>
                  </a:lnTo>
                  <a:lnTo>
                    <a:pt x="644171" y="1173808"/>
                  </a:lnTo>
                  <a:lnTo>
                    <a:pt x="644743" y="1177239"/>
                  </a:lnTo>
                  <a:lnTo>
                    <a:pt x="647031" y="1178383"/>
                  </a:lnTo>
                  <a:lnTo>
                    <a:pt x="652751" y="1178955"/>
                  </a:lnTo>
                  <a:lnTo>
                    <a:pt x="659614" y="1182959"/>
                  </a:lnTo>
                  <a:lnTo>
                    <a:pt x="661330" y="1184675"/>
                  </a:lnTo>
                  <a:lnTo>
                    <a:pt x="667050" y="1187534"/>
                  </a:lnTo>
                  <a:lnTo>
                    <a:pt x="681349" y="1186391"/>
                  </a:lnTo>
                  <a:lnTo>
                    <a:pt x="685352" y="1187534"/>
                  </a:lnTo>
                  <a:lnTo>
                    <a:pt x="687640" y="1185247"/>
                  </a:lnTo>
                  <a:lnTo>
                    <a:pt x="689928" y="1185819"/>
                  </a:lnTo>
                  <a:lnTo>
                    <a:pt x="692216" y="1187534"/>
                  </a:lnTo>
                  <a:lnTo>
                    <a:pt x="693932" y="1188678"/>
                  </a:lnTo>
                  <a:lnTo>
                    <a:pt x="695648" y="1188678"/>
                  </a:lnTo>
                  <a:lnTo>
                    <a:pt x="696792" y="1188678"/>
                  </a:lnTo>
                  <a:lnTo>
                    <a:pt x="697936" y="1188107"/>
                  </a:lnTo>
                  <a:lnTo>
                    <a:pt x="699080" y="1186963"/>
                  </a:lnTo>
                  <a:lnTo>
                    <a:pt x="700224" y="1186391"/>
                  </a:lnTo>
                  <a:lnTo>
                    <a:pt x="701939" y="1186391"/>
                  </a:lnTo>
                  <a:lnTo>
                    <a:pt x="704799" y="1187534"/>
                  </a:lnTo>
                  <a:lnTo>
                    <a:pt x="709947" y="1187534"/>
                  </a:lnTo>
                  <a:lnTo>
                    <a:pt x="711663" y="1186391"/>
                  </a:lnTo>
                  <a:lnTo>
                    <a:pt x="712807" y="1186391"/>
                  </a:lnTo>
                  <a:lnTo>
                    <a:pt x="713379" y="1188107"/>
                  </a:lnTo>
                  <a:lnTo>
                    <a:pt x="714523" y="1189251"/>
                  </a:lnTo>
                  <a:lnTo>
                    <a:pt x="739117" y="1193254"/>
                  </a:lnTo>
                  <a:lnTo>
                    <a:pt x="747124" y="1192110"/>
                  </a:lnTo>
                  <a:lnTo>
                    <a:pt x="749412" y="1190966"/>
                  </a:lnTo>
                  <a:lnTo>
                    <a:pt x="751128" y="1189251"/>
                  </a:lnTo>
                  <a:lnTo>
                    <a:pt x="751128" y="1189251"/>
                  </a:lnTo>
                  <a:lnTo>
                    <a:pt x="751700" y="1185819"/>
                  </a:lnTo>
                  <a:lnTo>
                    <a:pt x="752272" y="1185247"/>
                  </a:lnTo>
                  <a:lnTo>
                    <a:pt x="752272" y="1185247"/>
                  </a:lnTo>
                  <a:lnTo>
                    <a:pt x="753416" y="1185819"/>
                  </a:lnTo>
                  <a:lnTo>
                    <a:pt x="754560" y="1186963"/>
                  </a:lnTo>
                  <a:lnTo>
                    <a:pt x="755132" y="1188678"/>
                  </a:lnTo>
                  <a:lnTo>
                    <a:pt x="755132" y="1189251"/>
                  </a:lnTo>
                  <a:lnTo>
                    <a:pt x="753988" y="1192110"/>
                  </a:lnTo>
                  <a:lnTo>
                    <a:pt x="753416" y="1193254"/>
                  </a:lnTo>
                  <a:lnTo>
                    <a:pt x="756848" y="1194398"/>
                  </a:lnTo>
                  <a:lnTo>
                    <a:pt x="759136" y="1193254"/>
                  </a:lnTo>
                  <a:lnTo>
                    <a:pt x="761424" y="1191538"/>
                  </a:lnTo>
                  <a:lnTo>
                    <a:pt x="764283" y="1190394"/>
                  </a:lnTo>
                  <a:lnTo>
                    <a:pt x="765427" y="1190966"/>
                  </a:lnTo>
                  <a:lnTo>
                    <a:pt x="766571" y="1193254"/>
                  </a:lnTo>
                  <a:lnTo>
                    <a:pt x="767715" y="1194398"/>
                  </a:lnTo>
                  <a:lnTo>
                    <a:pt x="769431" y="1194398"/>
                  </a:lnTo>
                  <a:lnTo>
                    <a:pt x="771147" y="1194398"/>
                  </a:lnTo>
                  <a:lnTo>
                    <a:pt x="772863" y="1193826"/>
                  </a:lnTo>
                  <a:lnTo>
                    <a:pt x="774006" y="1193254"/>
                  </a:lnTo>
                  <a:lnTo>
                    <a:pt x="773435" y="1195542"/>
                  </a:lnTo>
                  <a:lnTo>
                    <a:pt x="774006" y="1197830"/>
                  </a:lnTo>
                  <a:lnTo>
                    <a:pt x="775150" y="1200118"/>
                  </a:lnTo>
                  <a:lnTo>
                    <a:pt x="777438" y="1204121"/>
                  </a:lnTo>
                  <a:lnTo>
                    <a:pt x="778582" y="1206981"/>
                  </a:lnTo>
                  <a:lnTo>
                    <a:pt x="780298" y="1210985"/>
                  </a:lnTo>
                  <a:lnTo>
                    <a:pt x="781442" y="1212701"/>
                  </a:lnTo>
                  <a:lnTo>
                    <a:pt x="782586" y="1213845"/>
                  </a:lnTo>
                  <a:lnTo>
                    <a:pt x="784302" y="1214989"/>
                  </a:lnTo>
                  <a:lnTo>
                    <a:pt x="788305" y="1214989"/>
                  </a:lnTo>
                  <a:lnTo>
                    <a:pt x="789449" y="1215561"/>
                  </a:lnTo>
                  <a:lnTo>
                    <a:pt x="789449" y="1218420"/>
                  </a:lnTo>
                  <a:lnTo>
                    <a:pt x="788305" y="1222424"/>
                  </a:lnTo>
                  <a:lnTo>
                    <a:pt x="788305" y="1225284"/>
                  </a:lnTo>
                  <a:lnTo>
                    <a:pt x="790022" y="1225856"/>
                  </a:lnTo>
                  <a:lnTo>
                    <a:pt x="792881" y="1223568"/>
                  </a:lnTo>
                  <a:lnTo>
                    <a:pt x="796885" y="1221280"/>
                  </a:lnTo>
                  <a:lnTo>
                    <a:pt x="800889" y="1220708"/>
                  </a:lnTo>
                  <a:lnTo>
                    <a:pt x="803177" y="1222996"/>
                  </a:lnTo>
                  <a:lnTo>
                    <a:pt x="803177" y="1227572"/>
                  </a:lnTo>
                  <a:lnTo>
                    <a:pt x="802033" y="1232719"/>
                  </a:lnTo>
                  <a:lnTo>
                    <a:pt x="802604" y="1235007"/>
                  </a:lnTo>
                  <a:lnTo>
                    <a:pt x="804321" y="1236723"/>
                  </a:lnTo>
                  <a:lnTo>
                    <a:pt x="806036" y="1236723"/>
                  </a:lnTo>
                  <a:lnTo>
                    <a:pt x="807752" y="1237295"/>
                  </a:lnTo>
                  <a:lnTo>
                    <a:pt x="808896" y="1238439"/>
                  </a:lnTo>
                  <a:lnTo>
                    <a:pt x="811756" y="1242443"/>
                  </a:lnTo>
                  <a:lnTo>
                    <a:pt x="816332" y="1244731"/>
                  </a:lnTo>
                  <a:lnTo>
                    <a:pt x="826627" y="1248163"/>
                  </a:lnTo>
                  <a:lnTo>
                    <a:pt x="831203" y="1249878"/>
                  </a:lnTo>
                  <a:lnTo>
                    <a:pt x="832347" y="1252738"/>
                  </a:lnTo>
                  <a:lnTo>
                    <a:pt x="832919" y="1257886"/>
                  </a:lnTo>
                  <a:lnTo>
                    <a:pt x="833491" y="1260174"/>
                  </a:lnTo>
                  <a:lnTo>
                    <a:pt x="834635" y="1261889"/>
                  </a:lnTo>
                  <a:lnTo>
                    <a:pt x="835779" y="1263606"/>
                  </a:lnTo>
                  <a:lnTo>
                    <a:pt x="837494" y="1264749"/>
                  </a:lnTo>
                  <a:lnTo>
                    <a:pt x="839210" y="1265893"/>
                  </a:lnTo>
                  <a:lnTo>
                    <a:pt x="850078" y="1271041"/>
                  </a:lnTo>
                  <a:lnTo>
                    <a:pt x="853509" y="1274473"/>
                  </a:lnTo>
                  <a:lnTo>
                    <a:pt x="856369" y="1278476"/>
                  </a:lnTo>
                  <a:lnTo>
                    <a:pt x="857513" y="1279620"/>
                  </a:lnTo>
                  <a:lnTo>
                    <a:pt x="864377" y="1283052"/>
                  </a:lnTo>
                  <a:lnTo>
                    <a:pt x="867236" y="1285340"/>
                  </a:lnTo>
                  <a:lnTo>
                    <a:pt x="868952" y="1288200"/>
                  </a:lnTo>
                  <a:lnTo>
                    <a:pt x="871812" y="1293919"/>
                  </a:lnTo>
                  <a:lnTo>
                    <a:pt x="870668" y="1297923"/>
                  </a:lnTo>
                  <a:lnTo>
                    <a:pt x="871812" y="1300211"/>
                  </a:lnTo>
                  <a:lnTo>
                    <a:pt x="879819" y="1307074"/>
                  </a:lnTo>
                  <a:lnTo>
                    <a:pt x="880391" y="1308218"/>
                  </a:lnTo>
                  <a:lnTo>
                    <a:pt x="880963" y="1309362"/>
                  </a:lnTo>
                  <a:lnTo>
                    <a:pt x="882679" y="1309934"/>
                  </a:lnTo>
                  <a:lnTo>
                    <a:pt x="884395" y="1309934"/>
                  </a:lnTo>
                  <a:lnTo>
                    <a:pt x="885539" y="1310506"/>
                  </a:lnTo>
                  <a:lnTo>
                    <a:pt x="886683" y="1312794"/>
                  </a:lnTo>
                  <a:lnTo>
                    <a:pt x="887827" y="1323089"/>
                  </a:lnTo>
                  <a:lnTo>
                    <a:pt x="890687" y="1329953"/>
                  </a:lnTo>
                  <a:lnTo>
                    <a:pt x="891258" y="1333385"/>
                  </a:lnTo>
                  <a:lnTo>
                    <a:pt x="890115" y="1337388"/>
                  </a:lnTo>
                  <a:lnTo>
                    <a:pt x="891258" y="1338532"/>
                  </a:lnTo>
                  <a:lnTo>
                    <a:pt x="891831" y="1339676"/>
                  </a:lnTo>
                  <a:lnTo>
                    <a:pt x="891831" y="1341392"/>
                  </a:lnTo>
                  <a:lnTo>
                    <a:pt x="891831" y="1343680"/>
                  </a:lnTo>
                  <a:lnTo>
                    <a:pt x="892975" y="1344824"/>
                  </a:lnTo>
                  <a:lnTo>
                    <a:pt x="894690" y="1345968"/>
                  </a:lnTo>
                  <a:lnTo>
                    <a:pt x="896406" y="1347684"/>
                  </a:lnTo>
                  <a:lnTo>
                    <a:pt x="896978" y="1350543"/>
                  </a:lnTo>
                  <a:lnTo>
                    <a:pt x="897550" y="1351116"/>
                  </a:lnTo>
                  <a:lnTo>
                    <a:pt x="899838" y="1352260"/>
                  </a:lnTo>
                  <a:lnTo>
                    <a:pt x="900410" y="1352831"/>
                  </a:lnTo>
                  <a:lnTo>
                    <a:pt x="900982" y="1353975"/>
                  </a:lnTo>
                  <a:lnTo>
                    <a:pt x="899838" y="1356263"/>
                  </a:lnTo>
                  <a:lnTo>
                    <a:pt x="900410" y="1357407"/>
                  </a:lnTo>
                  <a:lnTo>
                    <a:pt x="901554" y="1357979"/>
                  </a:lnTo>
                  <a:lnTo>
                    <a:pt x="903842" y="1357979"/>
                  </a:lnTo>
                  <a:lnTo>
                    <a:pt x="904986" y="1358551"/>
                  </a:lnTo>
                  <a:lnTo>
                    <a:pt x="905558" y="1359695"/>
                  </a:lnTo>
                  <a:lnTo>
                    <a:pt x="906130" y="1361411"/>
                  </a:lnTo>
                  <a:lnTo>
                    <a:pt x="906702" y="1362555"/>
                  </a:lnTo>
                  <a:lnTo>
                    <a:pt x="907846" y="1364271"/>
                  </a:lnTo>
                  <a:lnTo>
                    <a:pt x="911849" y="1381429"/>
                  </a:lnTo>
                  <a:lnTo>
                    <a:pt x="913565" y="1385433"/>
                  </a:lnTo>
                  <a:lnTo>
                    <a:pt x="919285" y="1392869"/>
                  </a:lnTo>
                  <a:lnTo>
                    <a:pt x="919285" y="1395728"/>
                  </a:lnTo>
                  <a:lnTo>
                    <a:pt x="921001" y="1396872"/>
                  </a:lnTo>
                  <a:lnTo>
                    <a:pt x="924433" y="1398588"/>
                  </a:lnTo>
                  <a:lnTo>
                    <a:pt x="926148" y="1399732"/>
                  </a:lnTo>
                  <a:lnTo>
                    <a:pt x="926720" y="1401448"/>
                  </a:lnTo>
                  <a:lnTo>
                    <a:pt x="926720" y="1405452"/>
                  </a:lnTo>
                  <a:lnTo>
                    <a:pt x="926720" y="1407168"/>
                  </a:lnTo>
                  <a:lnTo>
                    <a:pt x="929008" y="1410599"/>
                  </a:lnTo>
                  <a:lnTo>
                    <a:pt x="931868" y="1412887"/>
                  </a:lnTo>
                  <a:lnTo>
                    <a:pt x="938159" y="1415747"/>
                  </a:lnTo>
                  <a:lnTo>
                    <a:pt x="938159" y="1415747"/>
                  </a:lnTo>
                  <a:lnTo>
                    <a:pt x="933584" y="1418035"/>
                  </a:lnTo>
                  <a:lnTo>
                    <a:pt x="933012" y="1419179"/>
                  </a:lnTo>
                  <a:lnTo>
                    <a:pt x="933012" y="1420895"/>
                  </a:lnTo>
                  <a:lnTo>
                    <a:pt x="934156" y="1422611"/>
                  </a:lnTo>
                  <a:lnTo>
                    <a:pt x="935300" y="1423755"/>
                  </a:lnTo>
                  <a:lnTo>
                    <a:pt x="935872" y="1424898"/>
                  </a:lnTo>
                  <a:lnTo>
                    <a:pt x="936444" y="1431190"/>
                  </a:lnTo>
                  <a:lnTo>
                    <a:pt x="937588" y="1437482"/>
                  </a:lnTo>
                  <a:lnTo>
                    <a:pt x="942163" y="1443201"/>
                  </a:lnTo>
                  <a:lnTo>
                    <a:pt x="944451" y="1447205"/>
                  </a:lnTo>
                  <a:lnTo>
                    <a:pt x="944451" y="1450065"/>
                  </a:lnTo>
                  <a:lnTo>
                    <a:pt x="943307" y="1453496"/>
                  </a:lnTo>
                  <a:lnTo>
                    <a:pt x="944451" y="1456928"/>
                  </a:lnTo>
                  <a:lnTo>
                    <a:pt x="947311" y="1459788"/>
                  </a:lnTo>
                  <a:lnTo>
                    <a:pt x="950171" y="1461504"/>
                  </a:lnTo>
                  <a:lnTo>
                    <a:pt x="954746" y="1462076"/>
                  </a:lnTo>
                  <a:lnTo>
                    <a:pt x="955890" y="1462648"/>
                  </a:lnTo>
                  <a:lnTo>
                    <a:pt x="956462" y="1464364"/>
                  </a:lnTo>
                  <a:lnTo>
                    <a:pt x="956462" y="1466652"/>
                  </a:lnTo>
                  <a:lnTo>
                    <a:pt x="957034" y="1468939"/>
                  </a:lnTo>
                  <a:lnTo>
                    <a:pt x="958178" y="1470083"/>
                  </a:lnTo>
                  <a:lnTo>
                    <a:pt x="960466" y="1470655"/>
                  </a:lnTo>
                  <a:lnTo>
                    <a:pt x="975909" y="1478663"/>
                  </a:lnTo>
                  <a:lnTo>
                    <a:pt x="978769" y="1481523"/>
                  </a:lnTo>
                  <a:lnTo>
                    <a:pt x="979913" y="1485526"/>
                  </a:lnTo>
                  <a:lnTo>
                    <a:pt x="979913" y="1487814"/>
                  </a:lnTo>
                  <a:lnTo>
                    <a:pt x="980485" y="1488958"/>
                  </a:lnTo>
                  <a:lnTo>
                    <a:pt x="982772" y="1491246"/>
                  </a:lnTo>
                  <a:lnTo>
                    <a:pt x="985060" y="1492962"/>
                  </a:lnTo>
                  <a:lnTo>
                    <a:pt x="986204" y="1493534"/>
                  </a:lnTo>
                  <a:lnTo>
                    <a:pt x="986204" y="1494678"/>
                  </a:lnTo>
                  <a:lnTo>
                    <a:pt x="985632" y="1495822"/>
                  </a:lnTo>
                  <a:lnTo>
                    <a:pt x="985632" y="1496966"/>
                  </a:lnTo>
                  <a:lnTo>
                    <a:pt x="986776" y="1499826"/>
                  </a:lnTo>
                  <a:lnTo>
                    <a:pt x="987920" y="1502113"/>
                  </a:lnTo>
                  <a:lnTo>
                    <a:pt x="989636" y="1504401"/>
                  </a:lnTo>
                  <a:lnTo>
                    <a:pt x="991924" y="1507261"/>
                  </a:lnTo>
                  <a:lnTo>
                    <a:pt x="994212" y="1507833"/>
                  </a:lnTo>
                  <a:lnTo>
                    <a:pt x="997644" y="1508405"/>
                  </a:lnTo>
                  <a:lnTo>
                    <a:pt x="999359" y="1509549"/>
                  </a:lnTo>
                  <a:lnTo>
                    <a:pt x="997644" y="1512409"/>
                  </a:lnTo>
                  <a:lnTo>
                    <a:pt x="999359" y="1514696"/>
                  </a:lnTo>
                  <a:lnTo>
                    <a:pt x="1001647" y="1518128"/>
                  </a:lnTo>
                  <a:lnTo>
                    <a:pt x="1004507" y="1520988"/>
                  </a:lnTo>
                  <a:lnTo>
                    <a:pt x="1006795" y="1522132"/>
                  </a:lnTo>
                  <a:lnTo>
                    <a:pt x="1007367" y="1522704"/>
                  </a:lnTo>
                  <a:lnTo>
                    <a:pt x="1006795" y="1524420"/>
                  </a:lnTo>
                  <a:lnTo>
                    <a:pt x="1005651" y="1527280"/>
                  </a:lnTo>
                  <a:lnTo>
                    <a:pt x="1006223" y="1528995"/>
                  </a:lnTo>
                  <a:lnTo>
                    <a:pt x="1007367" y="1530139"/>
                  </a:lnTo>
                  <a:lnTo>
                    <a:pt x="1008511" y="1530711"/>
                  </a:lnTo>
                  <a:lnTo>
                    <a:pt x="1009655" y="1532427"/>
                  </a:lnTo>
                  <a:lnTo>
                    <a:pt x="1009655" y="1534143"/>
                  </a:lnTo>
                  <a:lnTo>
                    <a:pt x="1007939" y="1527280"/>
                  </a:lnTo>
                  <a:lnTo>
                    <a:pt x="1007939" y="1528995"/>
                  </a:lnTo>
                  <a:lnTo>
                    <a:pt x="1008511" y="1528995"/>
                  </a:lnTo>
                  <a:lnTo>
                    <a:pt x="1010799" y="1530711"/>
                  </a:lnTo>
                  <a:lnTo>
                    <a:pt x="1012514" y="1532427"/>
                  </a:lnTo>
                  <a:lnTo>
                    <a:pt x="1012514" y="1533571"/>
                  </a:lnTo>
                  <a:lnTo>
                    <a:pt x="1016518" y="1534143"/>
                  </a:lnTo>
                  <a:lnTo>
                    <a:pt x="1018234" y="1535859"/>
                  </a:lnTo>
                  <a:lnTo>
                    <a:pt x="1019950" y="1538147"/>
                  </a:lnTo>
                  <a:lnTo>
                    <a:pt x="1021666" y="1540435"/>
                  </a:lnTo>
                  <a:lnTo>
                    <a:pt x="1023382" y="1541007"/>
                  </a:lnTo>
                  <a:lnTo>
                    <a:pt x="1026242" y="1542150"/>
                  </a:lnTo>
                  <a:lnTo>
                    <a:pt x="1027386" y="1542723"/>
                  </a:lnTo>
                  <a:lnTo>
                    <a:pt x="1027957" y="1544438"/>
                  </a:lnTo>
                  <a:lnTo>
                    <a:pt x="1028529" y="1546726"/>
                  </a:lnTo>
                  <a:lnTo>
                    <a:pt x="1029101" y="1548442"/>
                  </a:lnTo>
                  <a:lnTo>
                    <a:pt x="1030245" y="1549014"/>
                  </a:lnTo>
                  <a:lnTo>
                    <a:pt x="1033105" y="1553018"/>
                  </a:lnTo>
                  <a:lnTo>
                    <a:pt x="1033677" y="1553590"/>
                  </a:lnTo>
                  <a:lnTo>
                    <a:pt x="1039397" y="1553590"/>
                  </a:lnTo>
                  <a:lnTo>
                    <a:pt x="1040541" y="1554734"/>
                  </a:lnTo>
                  <a:lnTo>
                    <a:pt x="1042256" y="1557593"/>
                  </a:lnTo>
                  <a:lnTo>
                    <a:pt x="1042828" y="1558166"/>
                  </a:lnTo>
                  <a:lnTo>
                    <a:pt x="1044544" y="1558166"/>
                  </a:lnTo>
                  <a:lnTo>
                    <a:pt x="1047976" y="1556450"/>
                  </a:lnTo>
                  <a:lnTo>
                    <a:pt x="1049692" y="1555878"/>
                  </a:lnTo>
                  <a:lnTo>
                    <a:pt x="1051408" y="1556450"/>
                  </a:lnTo>
                  <a:lnTo>
                    <a:pt x="1053124" y="1559881"/>
                  </a:lnTo>
                  <a:lnTo>
                    <a:pt x="1054268" y="1560453"/>
                  </a:lnTo>
                  <a:lnTo>
                    <a:pt x="1057127" y="1561597"/>
                  </a:lnTo>
                  <a:lnTo>
                    <a:pt x="1059987" y="1562741"/>
                  </a:lnTo>
                  <a:lnTo>
                    <a:pt x="1062847" y="1565601"/>
                  </a:lnTo>
                  <a:lnTo>
                    <a:pt x="1063991" y="1568461"/>
                  </a:lnTo>
                  <a:lnTo>
                    <a:pt x="1063991" y="1575325"/>
                  </a:lnTo>
                  <a:lnTo>
                    <a:pt x="1063419" y="1579328"/>
                  </a:lnTo>
                  <a:lnTo>
                    <a:pt x="1063419" y="1581044"/>
                  </a:lnTo>
                  <a:lnTo>
                    <a:pt x="1064563" y="1581616"/>
                  </a:lnTo>
                  <a:lnTo>
                    <a:pt x="1066851" y="1581616"/>
                  </a:lnTo>
                  <a:lnTo>
                    <a:pt x="1067995" y="1582188"/>
                  </a:lnTo>
                  <a:lnTo>
                    <a:pt x="1068567" y="1583332"/>
                  </a:lnTo>
                  <a:lnTo>
                    <a:pt x="1069139" y="1585620"/>
                  </a:lnTo>
                  <a:lnTo>
                    <a:pt x="1069139" y="1586192"/>
                  </a:lnTo>
                  <a:lnTo>
                    <a:pt x="1069139" y="1592483"/>
                  </a:lnTo>
                  <a:lnTo>
                    <a:pt x="1068567" y="1594771"/>
                  </a:lnTo>
                  <a:lnTo>
                    <a:pt x="1067423" y="1598775"/>
                  </a:lnTo>
                  <a:lnTo>
                    <a:pt x="1066851" y="1602206"/>
                  </a:lnTo>
                  <a:lnTo>
                    <a:pt x="1066279" y="1604494"/>
                  </a:lnTo>
                  <a:lnTo>
                    <a:pt x="1066279" y="1606210"/>
                  </a:lnTo>
                  <a:lnTo>
                    <a:pt x="1065707" y="1607926"/>
                  </a:lnTo>
                  <a:lnTo>
                    <a:pt x="1062847" y="1610786"/>
                  </a:lnTo>
                  <a:lnTo>
                    <a:pt x="1062847" y="1610786"/>
                  </a:lnTo>
                  <a:lnTo>
                    <a:pt x="1061703" y="1612502"/>
                  </a:lnTo>
                  <a:lnTo>
                    <a:pt x="1066279" y="1614218"/>
                  </a:lnTo>
                  <a:lnTo>
                    <a:pt x="1067423" y="1614790"/>
                  </a:lnTo>
                  <a:lnTo>
                    <a:pt x="1067423" y="1615362"/>
                  </a:lnTo>
                  <a:lnTo>
                    <a:pt x="1067423" y="1617078"/>
                  </a:lnTo>
                  <a:lnTo>
                    <a:pt x="1067995" y="1617649"/>
                  </a:lnTo>
                  <a:lnTo>
                    <a:pt x="1069711" y="1618222"/>
                  </a:lnTo>
                  <a:lnTo>
                    <a:pt x="1070283" y="1618793"/>
                  </a:lnTo>
                  <a:lnTo>
                    <a:pt x="1072570" y="1621653"/>
                  </a:lnTo>
                  <a:lnTo>
                    <a:pt x="1074286" y="1624513"/>
                  </a:lnTo>
                  <a:lnTo>
                    <a:pt x="1075430" y="1627373"/>
                  </a:lnTo>
                  <a:lnTo>
                    <a:pt x="1075430" y="1630804"/>
                  </a:lnTo>
                  <a:lnTo>
                    <a:pt x="1074858" y="1634236"/>
                  </a:lnTo>
                  <a:lnTo>
                    <a:pt x="1072570" y="1641672"/>
                  </a:lnTo>
                  <a:lnTo>
                    <a:pt x="1071999" y="1645104"/>
                  </a:lnTo>
                  <a:lnTo>
                    <a:pt x="1072570" y="1645676"/>
                  </a:lnTo>
                  <a:lnTo>
                    <a:pt x="1073143" y="1646820"/>
                  </a:lnTo>
                  <a:lnTo>
                    <a:pt x="1073714" y="1647963"/>
                  </a:lnTo>
                  <a:lnTo>
                    <a:pt x="1073714" y="1649679"/>
                  </a:lnTo>
                  <a:lnTo>
                    <a:pt x="1073143" y="1650823"/>
                  </a:lnTo>
                  <a:lnTo>
                    <a:pt x="1070283" y="1656543"/>
                  </a:lnTo>
                  <a:lnTo>
                    <a:pt x="1073143" y="1660547"/>
                  </a:lnTo>
                  <a:lnTo>
                    <a:pt x="1073714" y="1661691"/>
                  </a:lnTo>
                  <a:lnTo>
                    <a:pt x="1076002" y="1663406"/>
                  </a:lnTo>
                  <a:lnTo>
                    <a:pt x="1077718" y="1663979"/>
                  </a:lnTo>
                  <a:lnTo>
                    <a:pt x="1078862" y="1663979"/>
                  </a:lnTo>
                  <a:lnTo>
                    <a:pt x="1080006" y="1663979"/>
                  </a:lnTo>
                  <a:lnTo>
                    <a:pt x="1081150" y="1665122"/>
                  </a:lnTo>
                  <a:lnTo>
                    <a:pt x="1081722" y="1666838"/>
                  </a:lnTo>
                  <a:lnTo>
                    <a:pt x="1081722" y="1670270"/>
                  </a:lnTo>
                  <a:lnTo>
                    <a:pt x="1082294" y="1671986"/>
                  </a:lnTo>
                  <a:lnTo>
                    <a:pt x="1083438" y="1673702"/>
                  </a:lnTo>
                  <a:lnTo>
                    <a:pt x="1089729" y="1678849"/>
                  </a:lnTo>
                  <a:lnTo>
                    <a:pt x="1091445" y="1681137"/>
                  </a:lnTo>
                  <a:lnTo>
                    <a:pt x="1096593" y="1687429"/>
                  </a:lnTo>
                  <a:lnTo>
                    <a:pt x="1098881" y="1690289"/>
                  </a:lnTo>
                  <a:lnTo>
                    <a:pt x="1101741" y="1693148"/>
                  </a:lnTo>
                  <a:lnTo>
                    <a:pt x="1104028" y="1696008"/>
                  </a:lnTo>
                  <a:lnTo>
                    <a:pt x="1106316" y="1703444"/>
                  </a:lnTo>
                  <a:lnTo>
                    <a:pt x="1108604" y="1711451"/>
                  </a:lnTo>
                  <a:lnTo>
                    <a:pt x="1114896" y="1729754"/>
                  </a:lnTo>
                  <a:lnTo>
                    <a:pt x="1115467" y="1732614"/>
                  </a:lnTo>
                  <a:lnTo>
                    <a:pt x="1116611" y="1741193"/>
                  </a:lnTo>
                  <a:lnTo>
                    <a:pt x="1117755" y="1745197"/>
                  </a:lnTo>
                  <a:lnTo>
                    <a:pt x="1121759" y="1746913"/>
                  </a:lnTo>
                  <a:lnTo>
                    <a:pt x="1125763" y="1748057"/>
                  </a:lnTo>
                  <a:lnTo>
                    <a:pt x="1127479" y="1750345"/>
                  </a:lnTo>
                  <a:lnTo>
                    <a:pt x="1129195" y="1754920"/>
                  </a:lnTo>
                  <a:lnTo>
                    <a:pt x="1129767" y="1757208"/>
                  </a:lnTo>
                  <a:lnTo>
                    <a:pt x="1129195" y="1759496"/>
                  </a:lnTo>
                  <a:lnTo>
                    <a:pt x="1128051" y="1761784"/>
                  </a:lnTo>
                  <a:lnTo>
                    <a:pt x="1126907" y="1764072"/>
                  </a:lnTo>
                  <a:lnTo>
                    <a:pt x="1127479" y="1765788"/>
                  </a:lnTo>
                  <a:lnTo>
                    <a:pt x="1130911" y="1768647"/>
                  </a:lnTo>
                  <a:lnTo>
                    <a:pt x="1133770" y="1769219"/>
                  </a:lnTo>
                  <a:lnTo>
                    <a:pt x="1136630" y="1768647"/>
                  </a:lnTo>
                  <a:lnTo>
                    <a:pt x="1139490" y="1768647"/>
                  </a:lnTo>
                  <a:lnTo>
                    <a:pt x="1140062" y="1769219"/>
                  </a:lnTo>
                  <a:lnTo>
                    <a:pt x="1141206" y="1770363"/>
                  </a:lnTo>
                  <a:lnTo>
                    <a:pt x="1142350" y="1770935"/>
                  </a:lnTo>
                  <a:lnTo>
                    <a:pt x="1143494" y="1770935"/>
                  </a:lnTo>
                  <a:lnTo>
                    <a:pt x="1146354" y="1769791"/>
                  </a:lnTo>
                  <a:lnTo>
                    <a:pt x="1150357" y="1769791"/>
                  </a:lnTo>
                  <a:lnTo>
                    <a:pt x="1151501" y="1770935"/>
                  </a:lnTo>
                  <a:lnTo>
                    <a:pt x="1152645" y="1773795"/>
                  </a:lnTo>
                  <a:lnTo>
                    <a:pt x="1154933" y="1771507"/>
                  </a:lnTo>
                  <a:lnTo>
                    <a:pt x="1160653" y="1776083"/>
                  </a:lnTo>
                  <a:lnTo>
                    <a:pt x="1164084" y="1775511"/>
                  </a:lnTo>
                  <a:lnTo>
                    <a:pt x="1165800" y="1776655"/>
                  </a:lnTo>
                  <a:lnTo>
                    <a:pt x="1167516" y="1777227"/>
                  </a:lnTo>
                  <a:lnTo>
                    <a:pt x="1168660" y="1777227"/>
                  </a:lnTo>
                  <a:lnTo>
                    <a:pt x="1169804" y="1776083"/>
                  </a:lnTo>
                  <a:lnTo>
                    <a:pt x="1169804" y="1776083"/>
                  </a:lnTo>
                  <a:lnTo>
                    <a:pt x="1171520" y="1777227"/>
                  </a:lnTo>
                  <a:lnTo>
                    <a:pt x="1172664" y="1776655"/>
                  </a:lnTo>
                  <a:lnTo>
                    <a:pt x="1173808" y="1776083"/>
                  </a:lnTo>
                  <a:lnTo>
                    <a:pt x="1174952" y="1776083"/>
                  </a:lnTo>
                  <a:lnTo>
                    <a:pt x="1176096" y="1776655"/>
                  </a:lnTo>
                  <a:lnTo>
                    <a:pt x="1178383" y="1779514"/>
                  </a:lnTo>
                  <a:lnTo>
                    <a:pt x="1184103" y="1782946"/>
                  </a:lnTo>
                  <a:lnTo>
                    <a:pt x="1185819" y="1785234"/>
                  </a:lnTo>
                  <a:lnTo>
                    <a:pt x="1185247" y="1788094"/>
                  </a:lnTo>
                  <a:lnTo>
                    <a:pt x="1187535" y="1788094"/>
                  </a:lnTo>
                  <a:lnTo>
                    <a:pt x="1189251" y="1788094"/>
                  </a:lnTo>
                  <a:lnTo>
                    <a:pt x="1190966" y="1788666"/>
                  </a:lnTo>
                  <a:lnTo>
                    <a:pt x="1192682" y="1790382"/>
                  </a:lnTo>
                  <a:lnTo>
                    <a:pt x="1190966" y="1792670"/>
                  </a:lnTo>
                  <a:lnTo>
                    <a:pt x="1190966" y="1793813"/>
                  </a:lnTo>
                  <a:lnTo>
                    <a:pt x="1192110" y="1793813"/>
                  </a:lnTo>
                  <a:lnTo>
                    <a:pt x="1193254" y="1794386"/>
                  </a:lnTo>
                  <a:lnTo>
                    <a:pt x="1196686" y="1797245"/>
                  </a:lnTo>
                  <a:lnTo>
                    <a:pt x="1198402" y="1798389"/>
                  </a:lnTo>
                  <a:lnTo>
                    <a:pt x="1200690" y="1798961"/>
                  </a:lnTo>
                  <a:lnTo>
                    <a:pt x="1209841" y="1795530"/>
                  </a:lnTo>
                  <a:lnTo>
                    <a:pt x="1214417" y="1797817"/>
                  </a:lnTo>
                  <a:lnTo>
                    <a:pt x="1219565" y="1798961"/>
                  </a:lnTo>
                  <a:lnTo>
                    <a:pt x="1224140" y="1800677"/>
                  </a:lnTo>
                  <a:lnTo>
                    <a:pt x="1227572" y="1804681"/>
                  </a:lnTo>
                  <a:lnTo>
                    <a:pt x="1229860" y="1801821"/>
                  </a:lnTo>
                  <a:lnTo>
                    <a:pt x="1230432" y="1801249"/>
                  </a:lnTo>
                  <a:lnTo>
                    <a:pt x="1235008" y="1802393"/>
                  </a:lnTo>
                  <a:lnTo>
                    <a:pt x="1240155" y="1805253"/>
                  </a:lnTo>
                  <a:lnTo>
                    <a:pt x="1244731" y="1806397"/>
                  </a:lnTo>
                  <a:lnTo>
                    <a:pt x="1243587" y="1809829"/>
                  </a:lnTo>
                  <a:lnTo>
                    <a:pt x="1243587" y="1811544"/>
                  </a:lnTo>
                  <a:lnTo>
                    <a:pt x="1245303" y="1812116"/>
                  </a:lnTo>
                  <a:lnTo>
                    <a:pt x="1249307" y="1812116"/>
                  </a:lnTo>
                  <a:lnTo>
                    <a:pt x="1250451" y="1813260"/>
                  </a:lnTo>
                  <a:lnTo>
                    <a:pt x="1254454" y="1818980"/>
                  </a:lnTo>
                  <a:lnTo>
                    <a:pt x="1256170" y="1820696"/>
                  </a:lnTo>
                  <a:lnTo>
                    <a:pt x="1268753" y="1826988"/>
                  </a:lnTo>
                  <a:lnTo>
                    <a:pt x="1274473" y="1828703"/>
                  </a:lnTo>
                  <a:lnTo>
                    <a:pt x="1280192" y="1828703"/>
                  </a:lnTo>
                  <a:lnTo>
                    <a:pt x="1287628" y="1826415"/>
                  </a:lnTo>
                  <a:lnTo>
                    <a:pt x="1290488" y="1826988"/>
                  </a:lnTo>
                  <a:lnTo>
                    <a:pt x="1291632" y="1830991"/>
                  </a:lnTo>
                  <a:lnTo>
                    <a:pt x="1293348" y="1831563"/>
                  </a:lnTo>
                  <a:lnTo>
                    <a:pt x="1296779" y="1830419"/>
                  </a:lnTo>
                  <a:lnTo>
                    <a:pt x="1301927" y="1827559"/>
                  </a:lnTo>
                  <a:lnTo>
                    <a:pt x="1304215" y="1827559"/>
                  </a:lnTo>
                  <a:lnTo>
                    <a:pt x="1313366" y="1828703"/>
                  </a:lnTo>
                  <a:lnTo>
                    <a:pt x="1323662" y="1827559"/>
                  </a:lnTo>
                  <a:lnTo>
                    <a:pt x="1335673" y="1827559"/>
                  </a:lnTo>
                  <a:lnTo>
                    <a:pt x="1338532" y="1828131"/>
                  </a:lnTo>
                  <a:lnTo>
                    <a:pt x="1339105" y="1830991"/>
                  </a:lnTo>
                  <a:lnTo>
                    <a:pt x="1341392" y="1831563"/>
                  </a:lnTo>
                  <a:lnTo>
                    <a:pt x="1355119" y="1832135"/>
                  </a:lnTo>
                  <a:lnTo>
                    <a:pt x="1357979" y="1832707"/>
                  </a:lnTo>
                  <a:lnTo>
                    <a:pt x="1360839" y="1834423"/>
                  </a:lnTo>
                  <a:lnTo>
                    <a:pt x="1363699" y="1836711"/>
                  </a:lnTo>
                  <a:lnTo>
                    <a:pt x="1365415" y="1838999"/>
                  </a:lnTo>
                  <a:lnTo>
                    <a:pt x="1366559" y="1841858"/>
                  </a:lnTo>
                  <a:lnTo>
                    <a:pt x="1368275" y="1844146"/>
                  </a:lnTo>
                  <a:lnTo>
                    <a:pt x="1372850" y="1845862"/>
                  </a:lnTo>
                  <a:lnTo>
                    <a:pt x="1380286" y="1852726"/>
                  </a:lnTo>
                  <a:lnTo>
                    <a:pt x="1383145" y="1854442"/>
                  </a:lnTo>
                  <a:lnTo>
                    <a:pt x="1386005" y="1855586"/>
                  </a:lnTo>
                  <a:lnTo>
                    <a:pt x="1388865" y="1856157"/>
                  </a:lnTo>
                  <a:lnTo>
                    <a:pt x="1392297" y="1856157"/>
                  </a:lnTo>
                  <a:lnTo>
                    <a:pt x="1393441" y="1857301"/>
                  </a:lnTo>
                  <a:lnTo>
                    <a:pt x="1394585" y="1860161"/>
                  </a:lnTo>
                  <a:lnTo>
                    <a:pt x="1396301" y="1862449"/>
                  </a:lnTo>
                  <a:lnTo>
                    <a:pt x="1399732" y="1863021"/>
                  </a:lnTo>
                  <a:lnTo>
                    <a:pt x="1400304" y="1862449"/>
                  </a:lnTo>
                  <a:lnTo>
                    <a:pt x="1400304" y="1862449"/>
                  </a:lnTo>
                  <a:lnTo>
                    <a:pt x="1400304" y="1861305"/>
                  </a:lnTo>
                  <a:lnTo>
                    <a:pt x="1400304" y="1860733"/>
                  </a:lnTo>
                  <a:lnTo>
                    <a:pt x="1400304" y="1860733"/>
                  </a:lnTo>
                  <a:lnTo>
                    <a:pt x="1401448" y="1860733"/>
                  </a:lnTo>
                  <a:lnTo>
                    <a:pt x="1402592" y="1861877"/>
                  </a:lnTo>
                  <a:lnTo>
                    <a:pt x="1403164" y="1863021"/>
                  </a:lnTo>
                  <a:lnTo>
                    <a:pt x="1403736" y="1864165"/>
                  </a:lnTo>
                  <a:lnTo>
                    <a:pt x="1405452" y="1864737"/>
                  </a:lnTo>
                  <a:lnTo>
                    <a:pt x="1408312" y="1863593"/>
                  </a:lnTo>
                  <a:lnTo>
                    <a:pt x="1408312" y="1860161"/>
                  </a:lnTo>
                  <a:lnTo>
                    <a:pt x="1407168" y="1856157"/>
                  </a:lnTo>
                  <a:lnTo>
                    <a:pt x="1406596" y="1853298"/>
                  </a:lnTo>
                  <a:lnTo>
                    <a:pt x="1407168" y="1852154"/>
                  </a:lnTo>
                  <a:lnTo>
                    <a:pt x="1407168" y="1852154"/>
                  </a:lnTo>
                  <a:lnTo>
                    <a:pt x="1410600" y="1849294"/>
                  </a:lnTo>
                  <a:lnTo>
                    <a:pt x="1413460" y="1851010"/>
                  </a:lnTo>
                  <a:lnTo>
                    <a:pt x="1416891" y="1849866"/>
                  </a:lnTo>
                  <a:lnTo>
                    <a:pt x="1418035" y="1848722"/>
                  </a:lnTo>
                  <a:lnTo>
                    <a:pt x="1419751" y="1847006"/>
                  </a:lnTo>
                  <a:lnTo>
                    <a:pt x="1419751" y="1847006"/>
                  </a:lnTo>
                  <a:lnTo>
                    <a:pt x="1420323" y="1844146"/>
                  </a:lnTo>
                  <a:lnTo>
                    <a:pt x="1420323" y="1844146"/>
                  </a:lnTo>
                  <a:lnTo>
                    <a:pt x="1422611" y="1843574"/>
                  </a:lnTo>
                  <a:lnTo>
                    <a:pt x="1430046" y="1843574"/>
                  </a:lnTo>
                  <a:lnTo>
                    <a:pt x="1440342" y="1842430"/>
                  </a:lnTo>
                  <a:lnTo>
                    <a:pt x="1440342" y="1840714"/>
                  </a:lnTo>
                  <a:lnTo>
                    <a:pt x="1439770" y="1832707"/>
                  </a:lnTo>
                  <a:lnTo>
                    <a:pt x="1439198" y="1827559"/>
                  </a:lnTo>
                  <a:lnTo>
                    <a:pt x="1438054" y="1822984"/>
                  </a:lnTo>
                  <a:lnTo>
                    <a:pt x="1435766" y="1822412"/>
                  </a:lnTo>
                  <a:lnTo>
                    <a:pt x="1434050" y="1823556"/>
                  </a:lnTo>
                  <a:lnTo>
                    <a:pt x="1433478" y="1826415"/>
                  </a:lnTo>
                  <a:lnTo>
                    <a:pt x="1433478" y="1829275"/>
                  </a:lnTo>
                  <a:lnTo>
                    <a:pt x="1432906" y="1832135"/>
                  </a:lnTo>
                  <a:lnTo>
                    <a:pt x="1431190" y="1836139"/>
                  </a:lnTo>
                  <a:lnTo>
                    <a:pt x="1430046" y="1837283"/>
                  </a:lnTo>
                  <a:lnTo>
                    <a:pt x="1426042" y="1838999"/>
                  </a:lnTo>
                  <a:lnTo>
                    <a:pt x="1424899" y="1840143"/>
                  </a:lnTo>
                  <a:lnTo>
                    <a:pt x="1424899" y="1840714"/>
                  </a:lnTo>
                  <a:lnTo>
                    <a:pt x="1424327" y="1840714"/>
                  </a:lnTo>
                  <a:lnTo>
                    <a:pt x="1422611" y="1840143"/>
                  </a:lnTo>
                  <a:lnTo>
                    <a:pt x="1421467" y="1839570"/>
                  </a:lnTo>
                  <a:lnTo>
                    <a:pt x="1420895" y="1838427"/>
                  </a:lnTo>
                  <a:lnTo>
                    <a:pt x="1420323" y="1835567"/>
                  </a:lnTo>
                  <a:lnTo>
                    <a:pt x="1420323" y="1833279"/>
                  </a:lnTo>
                  <a:lnTo>
                    <a:pt x="1422039" y="1829275"/>
                  </a:lnTo>
                  <a:lnTo>
                    <a:pt x="1422039" y="1826415"/>
                  </a:lnTo>
                  <a:lnTo>
                    <a:pt x="1424327" y="1827559"/>
                  </a:lnTo>
                  <a:lnTo>
                    <a:pt x="1426042" y="1826988"/>
                  </a:lnTo>
                  <a:lnTo>
                    <a:pt x="1427186" y="1825271"/>
                  </a:lnTo>
                  <a:lnTo>
                    <a:pt x="1427759" y="1822412"/>
                  </a:lnTo>
                  <a:lnTo>
                    <a:pt x="1426042" y="1821840"/>
                  </a:lnTo>
                  <a:lnTo>
                    <a:pt x="1424327" y="1821268"/>
                  </a:lnTo>
                  <a:lnTo>
                    <a:pt x="1419751" y="1821268"/>
                  </a:lnTo>
                  <a:lnTo>
                    <a:pt x="1418035" y="1821268"/>
                  </a:lnTo>
                  <a:lnTo>
                    <a:pt x="1416319" y="1820696"/>
                  </a:lnTo>
                  <a:lnTo>
                    <a:pt x="1415175" y="1820124"/>
                  </a:lnTo>
                  <a:lnTo>
                    <a:pt x="1414031" y="1820124"/>
                  </a:lnTo>
                  <a:lnTo>
                    <a:pt x="1412316" y="1818408"/>
                  </a:lnTo>
                  <a:lnTo>
                    <a:pt x="1411172" y="1813832"/>
                  </a:lnTo>
                  <a:lnTo>
                    <a:pt x="1411172" y="1808685"/>
                  </a:lnTo>
                  <a:lnTo>
                    <a:pt x="1411743" y="1805253"/>
                  </a:lnTo>
                  <a:lnTo>
                    <a:pt x="1409456" y="1801821"/>
                  </a:lnTo>
                  <a:lnTo>
                    <a:pt x="1408884" y="1800105"/>
                  </a:lnTo>
                  <a:lnTo>
                    <a:pt x="1408312" y="1797817"/>
                  </a:lnTo>
                  <a:lnTo>
                    <a:pt x="1408884" y="1796101"/>
                  </a:lnTo>
                  <a:lnTo>
                    <a:pt x="1410028" y="1794957"/>
                  </a:lnTo>
                  <a:lnTo>
                    <a:pt x="1410600" y="1793813"/>
                  </a:lnTo>
                  <a:lnTo>
                    <a:pt x="1409456" y="1792098"/>
                  </a:lnTo>
                  <a:lnTo>
                    <a:pt x="1408312" y="1790954"/>
                  </a:lnTo>
                  <a:lnTo>
                    <a:pt x="1407168" y="1790954"/>
                  </a:lnTo>
                  <a:lnTo>
                    <a:pt x="1406024" y="1791526"/>
                  </a:lnTo>
                  <a:lnTo>
                    <a:pt x="1404880" y="1792098"/>
                  </a:lnTo>
                  <a:lnTo>
                    <a:pt x="1403736" y="1790382"/>
                  </a:lnTo>
                  <a:lnTo>
                    <a:pt x="1403736" y="1786378"/>
                  </a:lnTo>
                  <a:lnTo>
                    <a:pt x="1404308" y="1782946"/>
                  </a:lnTo>
                  <a:lnTo>
                    <a:pt x="1405452" y="1781231"/>
                  </a:lnTo>
                  <a:lnTo>
                    <a:pt x="1406596" y="1780658"/>
                  </a:lnTo>
                  <a:lnTo>
                    <a:pt x="1406024" y="1779514"/>
                  </a:lnTo>
                  <a:lnTo>
                    <a:pt x="1404880" y="1778943"/>
                  </a:lnTo>
                  <a:lnTo>
                    <a:pt x="1404308" y="1780087"/>
                  </a:lnTo>
                  <a:lnTo>
                    <a:pt x="1403736" y="1780658"/>
                  </a:lnTo>
                  <a:lnTo>
                    <a:pt x="1403164" y="1781802"/>
                  </a:lnTo>
                  <a:lnTo>
                    <a:pt x="1402020" y="1782374"/>
                  </a:lnTo>
                  <a:lnTo>
                    <a:pt x="1400876" y="1782374"/>
                  </a:lnTo>
                  <a:lnTo>
                    <a:pt x="1400304" y="1781231"/>
                  </a:lnTo>
                  <a:lnTo>
                    <a:pt x="1402020" y="1777799"/>
                  </a:lnTo>
                  <a:lnTo>
                    <a:pt x="1402020" y="1776083"/>
                  </a:lnTo>
                  <a:lnTo>
                    <a:pt x="1400876" y="1775511"/>
                  </a:lnTo>
                  <a:lnTo>
                    <a:pt x="1397444" y="1775511"/>
                  </a:lnTo>
                  <a:lnTo>
                    <a:pt x="1396301" y="1774939"/>
                  </a:lnTo>
                  <a:lnTo>
                    <a:pt x="1395157" y="1772651"/>
                  </a:lnTo>
                  <a:lnTo>
                    <a:pt x="1395157" y="1770363"/>
                  </a:lnTo>
                  <a:lnTo>
                    <a:pt x="1394585" y="1768647"/>
                  </a:lnTo>
                  <a:lnTo>
                    <a:pt x="1391725" y="1768075"/>
                  </a:lnTo>
                  <a:lnTo>
                    <a:pt x="1389437" y="1768075"/>
                  </a:lnTo>
                  <a:lnTo>
                    <a:pt x="1388865" y="1767503"/>
                  </a:lnTo>
                  <a:lnTo>
                    <a:pt x="1389437" y="1765788"/>
                  </a:lnTo>
                  <a:lnTo>
                    <a:pt x="1390009" y="1760640"/>
                  </a:lnTo>
                  <a:lnTo>
                    <a:pt x="1390581" y="1757780"/>
                  </a:lnTo>
                  <a:lnTo>
                    <a:pt x="1390581" y="1756064"/>
                  </a:lnTo>
                  <a:lnTo>
                    <a:pt x="1385433" y="1754348"/>
                  </a:lnTo>
                  <a:lnTo>
                    <a:pt x="1389437" y="1753204"/>
                  </a:lnTo>
                  <a:lnTo>
                    <a:pt x="1390581" y="1752060"/>
                  </a:lnTo>
                  <a:lnTo>
                    <a:pt x="1391153" y="1749773"/>
                  </a:lnTo>
                  <a:lnTo>
                    <a:pt x="1391725" y="1750916"/>
                  </a:lnTo>
                  <a:lnTo>
                    <a:pt x="1392869" y="1752060"/>
                  </a:lnTo>
                  <a:lnTo>
                    <a:pt x="1393441" y="1753204"/>
                  </a:lnTo>
                  <a:lnTo>
                    <a:pt x="1392297" y="1747485"/>
                  </a:lnTo>
                  <a:lnTo>
                    <a:pt x="1388293" y="1736046"/>
                  </a:lnTo>
                  <a:lnTo>
                    <a:pt x="1386577" y="1724606"/>
                  </a:lnTo>
                  <a:lnTo>
                    <a:pt x="1382574" y="1713739"/>
                  </a:lnTo>
                  <a:lnTo>
                    <a:pt x="1381430" y="1706303"/>
                  </a:lnTo>
                  <a:lnTo>
                    <a:pt x="1380286" y="1703444"/>
                  </a:lnTo>
                  <a:lnTo>
                    <a:pt x="1379142" y="1700584"/>
                  </a:lnTo>
                  <a:lnTo>
                    <a:pt x="1377426" y="1698868"/>
                  </a:lnTo>
                  <a:lnTo>
                    <a:pt x="1374566" y="1698296"/>
                  </a:lnTo>
                  <a:lnTo>
                    <a:pt x="1372278" y="1698296"/>
                  </a:lnTo>
                  <a:lnTo>
                    <a:pt x="1370562" y="1697724"/>
                  </a:lnTo>
                  <a:lnTo>
                    <a:pt x="1369418" y="1695436"/>
                  </a:lnTo>
                  <a:lnTo>
                    <a:pt x="1369418" y="1693148"/>
                  </a:lnTo>
                  <a:lnTo>
                    <a:pt x="1369418" y="1689717"/>
                  </a:lnTo>
                  <a:lnTo>
                    <a:pt x="1369990" y="1686285"/>
                  </a:lnTo>
                  <a:lnTo>
                    <a:pt x="1371134" y="1684569"/>
                  </a:lnTo>
                  <a:lnTo>
                    <a:pt x="1372850" y="1685141"/>
                  </a:lnTo>
                  <a:lnTo>
                    <a:pt x="1379714" y="1691433"/>
                  </a:lnTo>
                  <a:lnTo>
                    <a:pt x="1381430" y="1688001"/>
                  </a:lnTo>
                  <a:lnTo>
                    <a:pt x="1379142" y="1685713"/>
                  </a:lnTo>
                  <a:lnTo>
                    <a:pt x="1372850" y="1682853"/>
                  </a:lnTo>
                  <a:lnTo>
                    <a:pt x="1371134" y="1680565"/>
                  </a:lnTo>
                  <a:lnTo>
                    <a:pt x="1369418" y="1678278"/>
                  </a:lnTo>
                  <a:lnTo>
                    <a:pt x="1368275" y="1675418"/>
                  </a:lnTo>
                  <a:lnTo>
                    <a:pt x="1367703" y="1667982"/>
                  </a:lnTo>
                  <a:lnTo>
                    <a:pt x="1367703" y="1666266"/>
                  </a:lnTo>
                  <a:lnTo>
                    <a:pt x="1369418" y="1665694"/>
                  </a:lnTo>
                  <a:lnTo>
                    <a:pt x="1377998" y="1664550"/>
                  </a:lnTo>
                  <a:lnTo>
                    <a:pt x="1380286" y="1662835"/>
                  </a:lnTo>
                  <a:lnTo>
                    <a:pt x="1380286" y="1659975"/>
                  </a:lnTo>
                  <a:lnTo>
                    <a:pt x="1378570" y="1655971"/>
                  </a:lnTo>
                  <a:lnTo>
                    <a:pt x="1380286" y="1654255"/>
                  </a:lnTo>
                  <a:lnTo>
                    <a:pt x="1379142" y="1651967"/>
                  </a:lnTo>
                  <a:lnTo>
                    <a:pt x="1377426" y="1649679"/>
                  </a:lnTo>
                  <a:lnTo>
                    <a:pt x="1377426" y="1648535"/>
                  </a:lnTo>
                  <a:lnTo>
                    <a:pt x="1379714" y="1648535"/>
                  </a:lnTo>
                  <a:lnTo>
                    <a:pt x="1382002" y="1647392"/>
                  </a:lnTo>
                  <a:lnTo>
                    <a:pt x="1383718" y="1645676"/>
                  </a:lnTo>
                  <a:lnTo>
                    <a:pt x="1384862" y="1643388"/>
                  </a:lnTo>
                  <a:lnTo>
                    <a:pt x="1384289" y="1641100"/>
                  </a:lnTo>
                  <a:lnTo>
                    <a:pt x="1383145" y="1638240"/>
                  </a:lnTo>
                  <a:lnTo>
                    <a:pt x="1382574" y="1635952"/>
                  </a:lnTo>
                  <a:lnTo>
                    <a:pt x="1383718" y="1634808"/>
                  </a:lnTo>
                  <a:lnTo>
                    <a:pt x="1384289" y="1633664"/>
                  </a:lnTo>
                  <a:lnTo>
                    <a:pt x="1384289" y="1630804"/>
                  </a:lnTo>
                  <a:lnTo>
                    <a:pt x="1384289" y="1627373"/>
                  </a:lnTo>
                  <a:lnTo>
                    <a:pt x="1383718" y="1625657"/>
                  </a:lnTo>
                  <a:lnTo>
                    <a:pt x="1385433" y="1625085"/>
                  </a:lnTo>
                  <a:lnTo>
                    <a:pt x="1386577" y="1623369"/>
                  </a:lnTo>
                  <a:lnTo>
                    <a:pt x="1386577" y="1621081"/>
                  </a:lnTo>
                  <a:lnTo>
                    <a:pt x="1385433" y="1618793"/>
                  </a:lnTo>
                  <a:lnTo>
                    <a:pt x="1375138" y="1622225"/>
                  </a:lnTo>
                  <a:lnTo>
                    <a:pt x="1372278" y="1624513"/>
                  </a:lnTo>
                  <a:lnTo>
                    <a:pt x="1369418" y="1625657"/>
                  </a:lnTo>
                  <a:lnTo>
                    <a:pt x="1368275" y="1625657"/>
                  </a:lnTo>
                  <a:lnTo>
                    <a:pt x="1360267" y="1623941"/>
                  </a:lnTo>
                  <a:lnTo>
                    <a:pt x="1356835" y="1622797"/>
                  </a:lnTo>
                  <a:lnTo>
                    <a:pt x="1354547" y="1621081"/>
                  </a:lnTo>
                  <a:lnTo>
                    <a:pt x="1352260" y="1619937"/>
                  </a:lnTo>
                  <a:lnTo>
                    <a:pt x="1348256" y="1619365"/>
                  </a:lnTo>
                  <a:lnTo>
                    <a:pt x="1340248" y="1619937"/>
                  </a:lnTo>
                  <a:lnTo>
                    <a:pt x="1336817" y="1618793"/>
                  </a:lnTo>
                  <a:lnTo>
                    <a:pt x="1334529" y="1615362"/>
                  </a:lnTo>
                  <a:lnTo>
                    <a:pt x="1338532" y="1615362"/>
                  </a:lnTo>
                  <a:lnTo>
                    <a:pt x="1341964" y="1615934"/>
                  </a:lnTo>
                  <a:lnTo>
                    <a:pt x="1345968" y="1616505"/>
                  </a:lnTo>
                  <a:lnTo>
                    <a:pt x="1349400" y="1614790"/>
                  </a:lnTo>
                  <a:lnTo>
                    <a:pt x="1351116" y="1612502"/>
                  </a:lnTo>
                  <a:lnTo>
                    <a:pt x="1350544" y="1610786"/>
                  </a:lnTo>
                  <a:lnTo>
                    <a:pt x="1348256" y="1610214"/>
                  </a:lnTo>
                  <a:lnTo>
                    <a:pt x="1345396" y="1611358"/>
                  </a:lnTo>
                  <a:lnTo>
                    <a:pt x="1344824" y="1610786"/>
                  </a:lnTo>
                  <a:lnTo>
                    <a:pt x="1344824" y="1610214"/>
                  </a:lnTo>
                  <a:lnTo>
                    <a:pt x="1344824" y="1609070"/>
                  </a:lnTo>
                  <a:lnTo>
                    <a:pt x="1347684" y="1607354"/>
                  </a:lnTo>
                  <a:lnTo>
                    <a:pt x="1345968" y="1603923"/>
                  </a:lnTo>
                  <a:lnTo>
                    <a:pt x="1340248" y="1598203"/>
                  </a:lnTo>
                  <a:lnTo>
                    <a:pt x="1342536" y="1598203"/>
                  </a:lnTo>
                  <a:lnTo>
                    <a:pt x="1340820" y="1594771"/>
                  </a:lnTo>
                  <a:lnTo>
                    <a:pt x="1335101" y="1589624"/>
                  </a:lnTo>
                  <a:lnTo>
                    <a:pt x="1334529" y="1585620"/>
                  </a:lnTo>
                  <a:lnTo>
                    <a:pt x="1339676" y="1588480"/>
                  </a:lnTo>
                  <a:lnTo>
                    <a:pt x="1343680" y="1592483"/>
                  </a:lnTo>
                  <a:lnTo>
                    <a:pt x="1356263" y="1610214"/>
                  </a:lnTo>
                  <a:lnTo>
                    <a:pt x="1356835" y="1611930"/>
                  </a:lnTo>
                  <a:lnTo>
                    <a:pt x="1356835" y="1613646"/>
                  </a:lnTo>
                  <a:lnTo>
                    <a:pt x="1357407" y="1614790"/>
                  </a:lnTo>
                  <a:lnTo>
                    <a:pt x="1359695" y="1615362"/>
                  </a:lnTo>
                  <a:lnTo>
                    <a:pt x="1361411" y="1614790"/>
                  </a:lnTo>
                  <a:lnTo>
                    <a:pt x="1362555" y="1614218"/>
                  </a:lnTo>
                  <a:lnTo>
                    <a:pt x="1362555" y="1613074"/>
                  </a:lnTo>
                  <a:lnTo>
                    <a:pt x="1361983" y="1611930"/>
                  </a:lnTo>
                  <a:lnTo>
                    <a:pt x="1364843" y="1607926"/>
                  </a:lnTo>
                  <a:lnTo>
                    <a:pt x="1366559" y="1607354"/>
                  </a:lnTo>
                  <a:lnTo>
                    <a:pt x="1367703" y="1609642"/>
                  </a:lnTo>
                  <a:lnTo>
                    <a:pt x="1369990" y="1607354"/>
                  </a:lnTo>
                  <a:lnTo>
                    <a:pt x="1371134" y="1606782"/>
                  </a:lnTo>
                  <a:lnTo>
                    <a:pt x="1372850" y="1606210"/>
                  </a:lnTo>
                  <a:lnTo>
                    <a:pt x="1371706" y="1603923"/>
                  </a:lnTo>
                  <a:lnTo>
                    <a:pt x="1373422" y="1602779"/>
                  </a:lnTo>
                  <a:lnTo>
                    <a:pt x="1376854" y="1599347"/>
                  </a:lnTo>
                  <a:lnTo>
                    <a:pt x="1379714" y="1598203"/>
                  </a:lnTo>
                  <a:lnTo>
                    <a:pt x="1379142" y="1601635"/>
                  </a:lnTo>
                  <a:lnTo>
                    <a:pt x="1379142" y="1605066"/>
                  </a:lnTo>
                  <a:lnTo>
                    <a:pt x="1379714" y="1606782"/>
                  </a:lnTo>
                  <a:lnTo>
                    <a:pt x="1380858" y="1607354"/>
                  </a:lnTo>
                  <a:lnTo>
                    <a:pt x="1382002" y="1607354"/>
                  </a:lnTo>
                  <a:lnTo>
                    <a:pt x="1382002" y="1606782"/>
                  </a:lnTo>
                  <a:lnTo>
                    <a:pt x="1383145" y="1607926"/>
                  </a:lnTo>
                  <a:lnTo>
                    <a:pt x="1383718" y="1607926"/>
                  </a:lnTo>
                  <a:lnTo>
                    <a:pt x="1383718" y="1608498"/>
                  </a:lnTo>
                  <a:lnTo>
                    <a:pt x="1382574" y="1610214"/>
                  </a:lnTo>
                  <a:lnTo>
                    <a:pt x="1381430" y="1610786"/>
                  </a:lnTo>
                  <a:lnTo>
                    <a:pt x="1379714" y="1610786"/>
                  </a:lnTo>
                  <a:lnTo>
                    <a:pt x="1376854" y="1610786"/>
                  </a:lnTo>
                  <a:lnTo>
                    <a:pt x="1377426" y="1611358"/>
                  </a:lnTo>
                  <a:lnTo>
                    <a:pt x="1377426" y="1611930"/>
                  </a:lnTo>
                  <a:lnTo>
                    <a:pt x="1377998" y="1612502"/>
                  </a:lnTo>
                  <a:lnTo>
                    <a:pt x="1379142" y="1613074"/>
                  </a:lnTo>
                  <a:lnTo>
                    <a:pt x="1377426" y="1614790"/>
                  </a:lnTo>
                  <a:lnTo>
                    <a:pt x="1371706" y="1617649"/>
                  </a:lnTo>
                  <a:lnTo>
                    <a:pt x="1374566" y="1619937"/>
                  </a:lnTo>
                  <a:lnTo>
                    <a:pt x="1376854" y="1619365"/>
                  </a:lnTo>
                  <a:lnTo>
                    <a:pt x="1380286" y="1615362"/>
                  </a:lnTo>
                  <a:lnTo>
                    <a:pt x="1390581" y="1610786"/>
                  </a:lnTo>
                  <a:lnTo>
                    <a:pt x="1392297" y="1609642"/>
                  </a:lnTo>
                  <a:lnTo>
                    <a:pt x="1392869" y="1605638"/>
                  </a:lnTo>
                  <a:lnTo>
                    <a:pt x="1398588" y="1587336"/>
                  </a:lnTo>
                  <a:lnTo>
                    <a:pt x="1400876" y="1584476"/>
                  </a:lnTo>
                  <a:lnTo>
                    <a:pt x="1401448" y="1582760"/>
                  </a:lnTo>
                  <a:lnTo>
                    <a:pt x="1402020" y="1579328"/>
                  </a:lnTo>
                  <a:lnTo>
                    <a:pt x="1404308" y="1571321"/>
                  </a:lnTo>
                  <a:lnTo>
                    <a:pt x="1408884" y="1562169"/>
                  </a:lnTo>
                  <a:lnTo>
                    <a:pt x="1409456" y="1561025"/>
                  </a:lnTo>
                  <a:lnTo>
                    <a:pt x="1409456" y="1557022"/>
                  </a:lnTo>
                  <a:lnTo>
                    <a:pt x="1410028" y="1555306"/>
                  </a:lnTo>
                  <a:lnTo>
                    <a:pt x="1410600" y="1554162"/>
                  </a:lnTo>
                  <a:lnTo>
                    <a:pt x="1412316" y="1551874"/>
                  </a:lnTo>
                  <a:lnTo>
                    <a:pt x="1413460" y="1549014"/>
                  </a:lnTo>
                  <a:lnTo>
                    <a:pt x="1414031" y="1546154"/>
                  </a:lnTo>
                  <a:lnTo>
                    <a:pt x="1412887" y="1543867"/>
                  </a:lnTo>
                  <a:lnTo>
                    <a:pt x="1399161" y="1538147"/>
                  </a:lnTo>
                  <a:lnTo>
                    <a:pt x="1396873" y="1535859"/>
                  </a:lnTo>
                  <a:lnTo>
                    <a:pt x="1392869" y="1531283"/>
                  </a:lnTo>
                  <a:lnTo>
                    <a:pt x="1394013" y="1529568"/>
                  </a:lnTo>
                  <a:lnTo>
                    <a:pt x="1393441" y="1527851"/>
                  </a:lnTo>
                  <a:lnTo>
                    <a:pt x="1394585" y="1522704"/>
                  </a:lnTo>
                  <a:lnTo>
                    <a:pt x="1393441" y="1519844"/>
                  </a:lnTo>
                  <a:lnTo>
                    <a:pt x="1392297" y="1521560"/>
                  </a:lnTo>
                  <a:lnTo>
                    <a:pt x="1390581" y="1522704"/>
                  </a:lnTo>
                  <a:lnTo>
                    <a:pt x="1388865" y="1522704"/>
                  </a:lnTo>
                  <a:lnTo>
                    <a:pt x="1387721" y="1521560"/>
                  </a:lnTo>
                  <a:lnTo>
                    <a:pt x="1382574" y="1522704"/>
                  </a:lnTo>
                  <a:lnTo>
                    <a:pt x="1379142" y="1522132"/>
                  </a:lnTo>
                  <a:lnTo>
                    <a:pt x="1376282" y="1519844"/>
                  </a:lnTo>
                  <a:lnTo>
                    <a:pt x="1373422" y="1515840"/>
                  </a:lnTo>
                  <a:lnTo>
                    <a:pt x="1375710" y="1514696"/>
                  </a:lnTo>
                  <a:lnTo>
                    <a:pt x="1376282" y="1514696"/>
                  </a:lnTo>
                  <a:lnTo>
                    <a:pt x="1377426" y="1515269"/>
                  </a:lnTo>
                  <a:lnTo>
                    <a:pt x="1377998" y="1515840"/>
                  </a:lnTo>
                  <a:lnTo>
                    <a:pt x="1377998" y="1516412"/>
                  </a:lnTo>
                  <a:lnTo>
                    <a:pt x="1377998" y="1516984"/>
                  </a:lnTo>
                  <a:lnTo>
                    <a:pt x="1379142" y="1517556"/>
                  </a:lnTo>
                  <a:lnTo>
                    <a:pt x="1380286" y="1518128"/>
                  </a:lnTo>
                  <a:lnTo>
                    <a:pt x="1381430" y="1518128"/>
                  </a:lnTo>
                  <a:lnTo>
                    <a:pt x="1382574" y="1518128"/>
                  </a:lnTo>
                  <a:lnTo>
                    <a:pt x="1383145" y="1516412"/>
                  </a:lnTo>
                  <a:lnTo>
                    <a:pt x="1383718" y="1515840"/>
                  </a:lnTo>
                  <a:lnTo>
                    <a:pt x="1388293" y="1515269"/>
                  </a:lnTo>
                  <a:lnTo>
                    <a:pt x="1396873" y="1515269"/>
                  </a:lnTo>
                  <a:lnTo>
                    <a:pt x="1400876" y="1514125"/>
                  </a:lnTo>
                  <a:lnTo>
                    <a:pt x="1400304" y="1515269"/>
                  </a:lnTo>
                  <a:lnTo>
                    <a:pt x="1400304" y="1515840"/>
                  </a:lnTo>
                  <a:lnTo>
                    <a:pt x="1399732" y="1516412"/>
                  </a:lnTo>
                  <a:lnTo>
                    <a:pt x="1398588" y="1517556"/>
                  </a:lnTo>
                  <a:lnTo>
                    <a:pt x="1402592" y="1516984"/>
                  </a:lnTo>
                  <a:lnTo>
                    <a:pt x="1408884" y="1514125"/>
                  </a:lnTo>
                  <a:lnTo>
                    <a:pt x="1412316" y="1513552"/>
                  </a:lnTo>
                  <a:lnTo>
                    <a:pt x="1415175" y="1514125"/>
                  </a:lnTo>
                  <a:lnTo>
                    <a:pt x="1417463" y="1515840"/>
                  </a:lnTo>
                  <a:lnTo>
                    <a:pt x="1419751" y="1518700"/>
                  </a:lnTo>
                  <a:lnTo>
                    <a:pt x="1421467" y="1521560"/>
                  </a:lnTo>
                  <a:lnTo>
                    <a:pt x="1418035" y="1521560"/>
                  </a:lnTo>
                  <a:lnTo>
                    <a:pt x="1418035" y="1522704"/>
                  </a:lnTo>
                  <a:lnTo>
                    <a:pt x="1422039" y="1523276"/>
                  </a:lnTo>
                  <a:lnTo>
                    <a:pt x="1425471" y="1520416"/>
                  </a:lnTo>
                  <a:lnTo>
                    <a:pt x="1436910" y="1502685"/>
                  </a:lnTo>
                  <a:lnTo>
                    <a:pt x="1442629" y="1492390"/>
                  </a:lnTo>
                  <a:lnTo>
                    <a:pt x="1442629" y="1492962"/>
                  </a:lnTo>
                  <a:lnTo>
                    <a:pt x="1442629" y="1493534"/>
                  </a:lnTo>
                  <a:lnTo>
                    <a:pt x="1442629" y="1493534"/>
                  </a:lnTo>
                  <a:lnTo>
                    <a:pt x="1443201" y="1493534"/>
                  </a:lnTo>
                  <a:lnTo>
                    <a:pt x="1445489" y="1488386"/>
                  </a:lnTo>
                  <a:lnTo>
                    <a:pt x="1446633" y="1486670"/>
                  </a:lnTo>
                  <a:lnTo>
                    <a:pt x="1448349" y="1484954"/>
                  </a:lnTo>
                  <a:lnTo>
                    <a:pt x="1448349" y="1483811"/>
                  </a:lnTo>
                  <a:lnTo>
                    <a:pt x="1448349" y="1482667"/>
                  </a:lnTo>
                  <a:lnTo>
                    <a:pt x="1448349" y="1480379"/>
                  </a:lnTo>
                  <a:lnTo>
                    <a:pt x="1448921" y="1473515"/>
                  </a:lnTo>
                  <a:lnTo>
                    <a:pt x="1448349" y="1471799"/>
                  </a:lnTo>
                  <a:lnTo>
                    <a:pt x="1446633" y="1470655"/>
                  </a:lnTo>
                  <a:lnTo>
                    <a:pt x="1445489" y="1471227"/>
                  </a:lnTo>
                  <a:lnTo>
                    <a:pt x="1444917" y="1471799"/>
                  </a:lnTo>
                  <a:lnTo>
                    <a:pt x="1444917" y="1471799"/>
                  </a:lnTo>
                  <a:lnTo>
                    <a:pt x="1444917" y="1472371"/>
                  </a:lnTo>
                  <a:lnTo>
                    <a:pt x="1445489" y="1472943"/>
                  </a:lnTo>
                  <a:lnTo>
                    <a:pt x="1443201" y="1475803"/>
                  </a:lnTo>
                  <a:lnTo>
                    <a:pt x="1435766" y="1479235"/>
                  </a:lnTo>
                  <a:lnTo>
                    <a:pt x="1434050" y="1482095"/>
                  </a:lnTo>
                  <a:lnTo>
                    <a:pt x="1434050" y="1484383"/>
                  </a:lnTo>
                  <a:lnTo>
                    <a:pt x="1433478" y="1486670"/>
                  </a:lnTo>
                  <a:lnTo>
                    <a:pt x="1432334" y="1488958"/>
                  </a:lnTo>
                  <a:lnTo>
                    <a:pt x="1431190" y="1487242"/>
                  </a:lnTo>
                  <a:lnTo>
                    <a:pt x="1429474" y="1487814"/>
                  </a:lnTo>
                  <a:lnTo>
                    <a:pt x="1429474" y="1487242"/>
                  </a:lnTo>
                  <a:lnTo>
                    <a:pt x="1430046" y="1485526"/>
                  </a:lnTo>
                  <a:lnTo>
                    <a:pt x="1430046" y="1483811"/>
                  </a:lnTo>
                  <a:lnTo>
                    <a:pt x="1428330" y="1481523"/>
                  </a:lnTo>
                  <a:lnTo>
                    <a:pt x="1426042" y="1479807"/>
                  </a:lnTo>
                  <a:lnTo>
                    <a:pt x="1423183" y="1478663"/>
                  </a:lnTo>
                  <a:lnTo>
                    <a:pt x="1419751" y="1478091"/>
                  </a:lnTo>
                  <a:lnTo>
                    <a:pt x="1418607" y="1476375"/>
                  </a:lnTo>
                  <a:lnTo>
                    <a:pt x="1421467" y="1472371"/>
                  </a:lnTo>
                  <a:lnTo>
                    <a:pt x="1427759" y="1465508"/>
                  </a:lnTo>
                  <a:lnTo>
                    <a:pt x="1425471" y="1464936"/>
                  </a:lnTo>
                  <a:lnTo>
                    <a:pt x="1424899" y="1463220"/>
                  </a:lnTo>
                  <a:lnTo>
                    <a:pt x="1425471" y="1461504"/>
                  </a:lnTo>
                  <a:lnTo>
                    <a:pt x="1426615" y="1460360"/>
                  </a:lnTo>
                  <a:lnTo>
                    <a:pt x="1428330" y="1459788"/>
                  </a:lnTo>
                  <a:lnTo>
                    <a:pt x="1430618" y="1460360"/>
                  </a:lnTo>
                  <a:lnTo>
                    <a:pt x="1431762" y="1461504"/>
                  </a:lnTo>
                  <a:lnTo>
                    <a:pt x="1430618" y="1463220"/>
                  </a:lnTo>
                  <a:lnTo>
                    <a:pt x="1434622" y="1462076"/>
                  </a:lnTo>
                  <a:lnTo>
                    <a:pt x="1440342" y="1459216"/>
                  </a:lnTo>
                  <a:lnTo>
                    <a:pt x="1445489" y="1455784"/>
                  </a:lnTo>
                  <a:lnTo>
                    <a:pt x="1447777" y="1451781"/>
                  </a:lnTo>
                  <a:lnTo>
                    <a:pt x="1448921" y="1451781"/>
                  </a:lnTo>
                  <a:lnTo>
                    <a:pt x="1450065" y="1454069"/>
                  </a:lnTo>
                  <a:lnTo>
                    <a:pt x="1449493" y="1459216"/>
                  </a:lnTo>
                  <a:lnTo>
                    <a:pt x="1450637" y="1460932"/>
                  </a:lnTo>
                  <a:lnTo>
                    <a:pt x="1450065" y="1462076"/>
                  </a:lnTo>
                  <a:lnTo>
                    <a:pt x="1449493" y="1462648"/>
                  </a:lnTo>
                  <a:lnTo>
                    <a:pt x="1448921" y="1463220"/>
                  </a:lnTo>
                  <a:lnTo>
                    <a:pt x="1448349" y="1463792"/>
                  </a:lnTo>
                  <a:lnTo>
                    <a:pt x="1454069" y="1465508"/>
                  </a:lnTo>
                  <a:lnTo>
                    <a:pt x="1455785" y="1464936"/>
                  </a:lnTo>
                  <a:lnTo>
                    <a:pt x="1458073" y="1461504"/>
                  </a:lnTo>
                  <a:lnTo>
                    <a:pt x="1459788" y="1458072"/>
                  </a:lnTo>
                  <a:lnTo>
                    <a:pt x="1460360" y="1455213"/>
                  </a:lnTo>
                  <a:lnTo>
                    <a:pt x="1459788" y="1452925"/>
                  </a:lnTo>
                  <a:lnTo>
                    <a:pt x="1457500" y="1451209"/>
                  </a:lnTo>
                  <a:lnTo>
                    <a:pt x="1460932" y="1445489"/>
                  </a:lnTo>
                  <a:lnTo>
                    <a:pt x="1463220" y="1442629"/>
                  </a:lnTo>
                  <a:lnTo>
                    <a:pt x="1464936" y="1442629"/>
                  </a:lnTo>
                  <a:lnTo>
                    <a:pt x="1464936" y="1445489"/>
                  </a:lnTo>
                  <a:lnTo>
                    <a:pt x="1463792" y="1448349"/>
                  </a:lnTo>
                  <a:lnTo>
                    <a:pt x="1463220" y="1451209"/>
                  </a:lnTo>
                  <a:lnTo>
                    <a:pt x="1465508" y="1454640"/>
                  </a:lnTo>
                  <a:lnTo>
                    <a:pt x="1463220" y="1457500"/>
                  </a:lnTo>
                  <a:lnTo>
                    <a:pt x="1462076" y="1460360"/>
                  </a:lnTo>
                  <a:lnTo>
                    <a:pt x="1460360" y="1466652"/>
                  </a:lnTo>
                  <a:lnTo>
                    <a:pt x="1463220" y="1465508"/>
                  </a:lnTo>
                  <a:lnTo>
                    <a:pt x="1468368" y="1464364"/>
                  </a:lnTo>
                  <a:lnTo>
                    <a:pt x="1470656" y="1462648"/>
                  </a:lnTo>
                  <a:lnTo>
                    <a:pt x="1475803" y="1455213"/>
                  </a:lnTo>
                  <a:lnTo>
                    <a:pt x="1478091" y="1452353"/>
                  </a:lnTo>
                  <a:lnTo>
                    <a:pt x="1483811" y="1448921"/>
                  </a:lnTo>
                  <a:lnTo>
                    <a:pt x="1485527" y="1446633"/>
                  </a:lnTo>
                  <a:lnTo>
                    <a:pt x="1482667" y="1440341"/>
                  </a:lnTo>
                  <a:lnTo>
                    <a:pt x="1483239" y="1437482"/>
                  </a:lnTo>
                  <a:lnTo>
                    <a:pt x="1484383" y="1434622"/>
                  </a:lnTo>
                  <a:lnTo>
                    <a:pt x="1484955" y="1431762"/>
                  </a:lnTo>
                  <a:lnTo>
                    <a:pt x="1482667" y="1427758"/>
                  </a:lnTo>
                  <a:lnTo>
                    <a:pt x="1478091" y="1422039"/>
                  </a:lnTo>
                  <a:lnTo>
                    <a:pt x="1475231" y="1417463"/>
                  </a:lnTo>
                  <a:lnTo>
                    <a:pt x="1477519" y="1415175"/>
                  </a:lnTo>
                  <a:lnTo>
                    <a:pt x="1479807" y="1416319"/>
                  </a:lnTo>
                  <a:lnTo>
                    <a:pt x="1483239" y="1418607"/>
                  </a:lnTo>
                  <a:lnTo>
                    <a:pt x="1486098" y="1419751"/>
                  </a:lnTo>
                  <a:lnTo>
                    <a:pt x="1487242" y="1418035"/>
                  </a:lnTo>
                  <a:lnTo>
                    <a:pt x="1486671" y="1415175"/>
                  </a:lnTo>
                  <a:lnTo>
                    <a:pt x="1485527" y="1413459"/>
                  </a:lnTo>
                  <a:lnTo>
                    <a:pt x="1481523" y="1410599"/>
                  </a:lnTo>
                  <a:lnTo>
                    <a:pt x="1480379" y="1411172"/>
                  </a:lnTo>
                  <a:lnTo>
                    <a:pt x="1479807" y="1410028"/>
                  </a:lnTo>
                  <a:lnTo>
                    <a:pt x="1480379" y="1408312"/>
                  </a:lnTo>
                  <a:lnTo>
                    <a:pt x="1481523" y="1407168"/>
                  </a:lnTo>
                  <a:lnTo>
                    <a:pt x="1482667" y="1406596"/>
                  </a:lnTo>
                  <a:lnTo>
                    <a:pt x="1483811" y="1407740"/>
                  </a:lnTo>
                  <a:lnTo>
                    <a:pt x="1486671" y="1412316"/>
                  </a:lnTo>
                  <a:lnTo>
                    <a:pt x="1487242" y="1412887"/>
                  </a:lnTo>
                  <a:lnTo>
                    <a:pt x="1488958" y="1414031"/>
                  </a:lnTo>
                  <a:lnTo>
                    <a:pt x="1489530" y="1414603"/>
                  </a:lnTo>
                  <a:lnTo>
                    <a:pt x="1490102" y="1415747"/>
                  </a:lnTo>
                  <a:lnTo>
                    <a:pt x="1490102" y="1417463"/>
                  </a:lnTo>
                  <a:lnTo>
                    <a:pt x="1490674" y="1418607"/>
                  </a:lnTo>
                  <a:lnTo>
                    <a:pt x="1491246" y="1419179"/>
                  </a:lnTo>
                  <a:lnTo>
                    <a:pt x="1494106" y="1419179"/>
                  </a:lnTo>
                  <a:lnTo>
                    <a:pt x="1495250" y="1420323"/>
                  </a:lnTo>
                  <a:lnTo>
                    <a:pt x="1495822" y="1422039"/>
                  </a:lnTo>
                  <a:lnTo>
                    <a:pt x="1496394" y="1428330"/>
                  </a:lnTo>
                  <a:lnTo>
                    <a:pt x="1497538" y="1431190"/>
                  </a:lnTo>
                  <a:lnTo>
                    <a:pt x="1499254" y="1432334"/>
                  </a:lnTo>
                  <a:lnTo>
                    <a:pt x="1502114" y="1431190"/>
                  </a:lnTo>
                  <a:lnTo>
                    <a:pt x="1504973" y="1433478"/>
                  </a:lnTo>
                  <a:lnTo>
                    <a:pt x="1521560" y="1423755"/>
                  </a:lnTo>
                  <a:lnTo>
                    <a:pt x="1523848" y="1423183"/>
                  </a:lnTo>
                  <a:lnTo>
                    <a:pt x="1528996" y="1419751"/>
                  </a:lnTo>
                  <a:lnTo>
                    <a:pt x="1531855" y="1419179"/>
                  </a:lnTo>
                  <a:lnTo>
                    <a:pt x="1542723" y="1412887"/>
                  </a:lnTo>
                  <a:lnTo>
                    <a:pt x="1542151" y="1408884"/>
                  </a:lnTo>
                  <a:lnTo>
                    <a:pt x="1537575" y="1404880"/>
                  </a:lnTo>
                  <a:lnTo>
                    <a:pt x="1531855" y="1403164"/>
                  </a:lnTo>
                  <a:lnTo>
                    <a:pt x="1527280" y="1404308"/>
                  </a:lnTo>
                  <a:lnTo>
                    <a:pt x="1525564" y="1406024"/>
                  </a:lnTo>
                  <a:lnTo>
                    <a:pt x="1522704" y="1407740"/>
                  </a:lnTo>
                  <a:lnTo>
                    <a:pt x="1520416" y="1407740"/>
                  </a:lnTo>
                  <a:lnTo>
                    <a:pt x="1519272" y="1404880"/>
                  </a:lnTo>
                  <a:lnTo>
                    <a:pt x="1520416" y="1404308"/>
                  </a:lnTo>
                  <a:lnTo>
                    <a:pt x="1528424" y="1400304"/>
                  </a:lnTo>
                  <a:lnTo>
                    <a:pt x="1527280" y="1396872"/>
                  </a:lnTo>
                  <a:lnTo>
                    <a:pt x="1526708" y="1395728"/>
                  </a:lnTo>
                  <a:lnTo>
                    <a:pt x="1525564" y="1394584"/>
                  </a:lnTo>
                  <a:lnTo>
                    <a:pt x="1524420" y="1393441"/>
                  </a:lnTo>
                  <a:lnTo>
                    <a:pt x="1520988" y="1391725"/>
                  </a:lnTo>
                  <a:lnTo>
                    <a:pt x="1516413" y="1388865"/>
                  </a:lnTo>
                  <a:lnTo>
                    <a:pt x="1514696" y="1388293"/>
                  </a:lnTo>
                  <a:lnTo>
                    <a:pt x="1513553" y="1390009"/>
                  </a:lnTo>
                  <a:lnTo>
                    <a:pt x="1512409" y="1390009"/>
                  </a:lnTo>
                  <a:lnTo>
                    <a:pt x="1511265" y="1388293"/>
                  </a:lnTo>
                  <a:lnTo>
                    <a:pt x="1511265" y="1384289"/>
                  </a:lnTo>
                  <a:lnTo>
                    <a:pt x="1511837" y="1380285"/>
                  </a:lnTo>
                  <a:lnTo>
                    <a:pt x="1511837" y="1378570"/>
                  </a:lnTo>
                  <a:lnTo>
                    <a:pt x="1511265" y="1376854"/>
                  </a:lnTo>
                  <a:lnTo>
                    <a:pt x="1510693" y="1375710"/>
                  </a:lnTo>
                  <a:lnTo>
                    <a:pt x="1506117" y="1369990"/>
                  </a:lnTo>
                  <a:lnTo>
                    <a:pt x="1504973" y="1367130"/>
                  </a:lnTo>
                  <a:lnTo>
                    <a:pt x="1504401" y="1364271"/>
                  </a:lnTo>
                  <a:lnTo>
                    <a:pt x="1504401" y="1360267"/>
                  </a:lnTo>
                  <a:lnTo>
                    <a:pt x="1506117" y="1361411"/>
                  </a:lnTo>
                  <a:lnTo>
                    <a:pt x="1506689" y="1361983"/>
                  </a:lnTo>
                  <a:lnTo>
                    <a:pt x="1507261" y="1363127"/>
                  </a:lnTo>
                  <a:lnTo>
                    <a:pt x="1508977" y="1361983"/>
                  </a:lnTo>
                  <a:lnTo>
                    <a:pt x="1511265" y="1361983"/>
                  </a:lnTo>
                  <a:lnTo>
                    <a:pt x="1513553" y="1362555"/>
                  </a:lnTo>
                  <a:lnTo>
                    <a:pt x="1515269" y="1363699"/>
                  </a:lnTo>
                  <a:lnTo>
                    <a:pt x="1516413" y="1365415"/>
                  </a:lnTo>
                  <a:lnTo>
                    <a:pt x="1516984" y="1366559"/>
                  </a:lnTo>
                  <a:lnTo>
                    <a:pt x="1516984" y="1367702"/>
                  </a:lnTo>
                  <a:lnTo>
                    <a:pt x="1517556" y="1369990"/>
                  </a:lnTo>
                  <a:lnTo>
                    <a:pt x="1517556" y="1371134"/>
                  </a:lnTo>
                  <a:lnTo>
                    <a:pt x="1517556" y="1372278"/>
                  </a:lnTo>
                  <a:lnTo>
                    <a:pt x="1517556" y="1373422"/>
                  </a:lnTo>
                  <a:lnTo>
                    <a:pt x="1518128" y="1374566"/>
                  </a:lnTo>
                  <a:lnTo>
                    <a:pt x="1518700" y="1374566"/>
                  </a:lnTo>
                  <a:lnTo>
                    <a:pt x="1520988" y="1374566"/>
                  </a:lnTo>
                  <a:lnTo>
                    <a:pt x="1522132" y="1375138"/>
                  </a:lnTo>
                  <a:lnTo>
                    <a:pt x="1523848" y="1375710"/>
                  </a:lnTo>
                  <a:lnTo>
                    <a:pt x="1525564" y="1375138"/>
                  </a:lnTo>
                  <a:lnTo>
                    <a:pt x="1527280" y="1375138"/>
                  </a:lnTo>
                  <a:lnTo>
                    <a:pt x="1527852" y="1376282"/>
                  </a:lnTo>
                  <a:lnTo>
                    <a:pt x="1528996" y="1380285"/>
                  </a:lnTo>
                  <a:lnTo>
                    <a:pt x="1534715" y="1376282"/>
                  </a:lnTo>
                  <a:lnTo>
                    <a:pt x="1535859" y="1379714"/>
                  </a:lnTo>
                  <a:lnTo>
                    <a:pt x="1534715" y="1383145"/>
                  </a:lnTo>
                  <a:lnTo>
                    <a:pt x="1532428" y="1383717"/>
                  </a:lnTo>
                  <a:lnTo>
                    <a:pt x="1529568" y="1384289"/>
                  </a:lnTo>
                  <a:lnTo>
                    <a:pt x="1527280" y="1386577"/>
                  </a:lnTo>
                  <a:lnTo>
                    <a:pt x="1531855" y="1385433"/>
                  </a:lnTo>
                  <a:lnTo>
                    <a:pt x="1537003" y="1383145"/>
                  </a:lnTo>
                  <a:lnTo>
                    <a:pt x="1545583" y="1377426"/>
                  </a:lnTo>
                  <a:lnTo>
                    <a:pt x="1540435" y="1375710"/>
                  </a:lnTo>
                  <a:lnTo>
                    <a:pt x="1538147" y="1374566"/>
                  </a:lnTo>
                  <a:lnTo>
                    <a:pt x="1538719" y="1372278"/>
                  </a:lnTo>
                  <a:lnTo>
                    <a:pt x="1539291" y="1370562"/>
                  </a:lnTo>
                  <a:lnTo>
                    <a:pt x="1538719" y="1369418"/>
                  </a:lnTo>
                  <a:lnTo>
                    <a:pt x="1538147" y="1368274"/>
                  </a:lnTo>
                  <a:lnTo>
                    <a:pt x="1538147" y="1367130"/>
                  </a:lnTo>
                  <a:lnTo>
                    <a:pt x="1538719" y="1366559"/>
                  </a:lnTo>
                  <a:lnTo>
                    <a:pt x="1539863" y="1365986"/>
                  </a:lnTo>
                  <a:lnTo>
                    <a:pt x="1541007" y="1364842"/>
                  </a:lnTo>
                  <a:lnTo>
                    <a:pt x="1541579" y="1363127"/>
                  </a:lnTo>
                  <a:lnTo>
                    <a:pt x="1541007" y="1361983"/>
                  </a:lnTo>
                  <a:lnTo>
                    <a:pt x="1539863" y="1362555"/>
                  </a:lnTo>
                  <a:lnTo>
                    <a:pt x="1538719" y="1363699"/>
                  </a:lnTo>
                  <a:lnTo>
                    <a:pt x="1537575" y="1364271"/>
                  </a:lnTo>
                  <a:lnTo>
                    <a:pt x="1536431" y="1363127"/>
                  </a:lnTo>
                  <a:lnTo>
                    <a:pt x="1535287" y="1360267"/>
                  </a:lnTo>
                  <a:lnTo>
                    <a:pt x="1534143" y="1357407"/>
                  </a:lnTo>
                  <a:lnTo>
                    <a:pt x="1534143" y="1354547"/>
                  </a:lnTo>
                  <a:lnTo>
                    <a:pt x="1535287" y="1354547"/>
                  </a:lnTo>
                  <a:lnTo>
                    <a:pt x="1535859" y="1356263"/>
                  </a:lnTo>
                  <a:lnTo>
                    <a:pt x="1538719" y="1360839"/>
                  </a:lnTo>
                  <a:lnTo>
                    <a:pt x="1539291" y="1360267"/>
                  </a:lnTo>
                  <a:lnTo>
                    <a:pt x="1540435" y="1359123"/>
                  </a:lnTo>
                  <a:lnTo>
                    <a:pt x="1541579" y="1357979"/>
                  </a:lnTo>
                  <a:lnTo>
                    <a:pt x="1543867" y="1360267"/>
                  </a:lnTo>
                  <a:lnTo>
                    <a:pt x="1545011" y="1363127"/>
                  </a:lnTo>
                  <a:lnTo>
                    <a:pt x="1544439" y="1365415"/>
                  </a:lnTo>
                  <a:lnTo>
                    <a:pt x="1543295" y="1367702"/>
                  </a:lnTo>
                  <a:lnTo>
                    <a:pt x="1543867" y="1369418"/>
                  </a:lnTo>
                  <a:lnTo>
                    <a:pt x="1548442" y="1373994"/>
                  </a:lnTo>
                  <a:lnTo>
                    <a:pt x="1549586" y="1375710"/>
                  </a:lnTo>
                  <a:lnTo>
                    <a:pt x="1549586" y="1376854"/>
                  </a:lnTo>
                  <a:lnTo>
                    <a:pt x="1550158" y="1377426"/>
                  </a:lnTo>
                  <a:lnTo>
                    <a:pt x="1553018" y="1376282"/>
                  </a:lnTo>
                  <a:lnTo>
                    <a:pt x="1555878" y="1373994"/>
                  </a:lnTo>
                  <a:lnTo>
                    <a:pt x="1559882" y="1368846"/>
                  </a:lnTo>
                  <a:lnTo>
                    <a:pt x="1562741" y="1367130"/>
                  </a:lnTo>
                  <a:lnTo>
                    <a:pt x="1561597" y="1369418"/>
                  </a:lnTo>
                  <a:lnTo>
                    <a:pt x="1565029" y="1367130"/>
                  </a:lnTo>
                  <a:lnTo>
                    <a:pt x="1567317" y="1365986"/>
                  </a:lnTo>
                  <a:lnTo>
                    <a:pt x="1569605" y="1365415"/>
                  </a:lnTo>
                  <a:lnTo>
                    <a:pt x="1572465" y="1365415"/>
                  </a:lnTo>
                  <a:lnTo>
                    <a:pt x="1573609" y="1365986"/>
                  </a:lnTo>
                  <a:lnTo>
                    <a:pt x="1573037" y="1367702"/>
                  </a:lnTo>
                  <a:lnTo>
                    <a:pt x="1569605" y="1373422"/>
                  </a:lnTo>
                  <a:lnTo>
                    <a:pt x="1569033" y="1375710"/>
                  </a:lnTo>
                  <a:lnTo>
                    <a:pt x="1569605" y="1376854"/>
                  </a:lnTo>
                  <a:lnTo>
                    <a:pt x="1572465" y="1377426"/>
                  </a:lnTo>
                  <a:lnTo>
                    <a:pt x="1574752" y="1376854"/>
                  </a:lnTo>
                  <a:lnTo>
                    <a:pt x="1576469" y="1376282"/>
                  </a:lnTo>
                  <a:lnTo>
                    <a:pt x="1578756" y="1375710"/>
                  </a:lnTo>
                  <a:lnTo>
                    <a:pt x="1581616" y="1375710"/>
                  </a:lnTo>
                  <a:lnTo>
                    <a:pt x="1581616" y="1376854"/>
                  </a:lnTo>
                  <a:lnTo>
                    <a:pt x="1580472" y="1376854"/>
                  </a:lnTo>
                  <a:lnTo>
                    <a:pt x="1578184" y="1379141"/>
                  </a:lnTo>
                  <a:lnTo>
                    <a:pt x="1570749" y="1380285"/>
                  </a:lnTo>
                  <a:lnTo>
                    <a:pt x="1567889" y="1382001"/>
                  </a:lnTo>
                  <a:lnTo>
                    <a:pt x="1567317" y="1384861"/>
                  </a:lnTo>
                  <a:lnTo>
                    <a:pt x="1570749" y="1384861"/>
                  </a:lnTo>
                  <a:lnTo>
                    <a:pt x="1578184" y="1382573"/>
                  </a:lnTo>
                  <a:lnTo>
                    <a:pt x="1587336" y="1377998"/>
                  </a:lnTo>
                  <a:lnTo>
                    <a:pt x="1590195" y="1377426"/>
                  </a:lnTo>
                  <a:lnTo>
                    <a:pt x="1591911" y="1376282"/>
                  </a:lnTo>
                  <a:lnTo>
                    <a:pt x="1597631" y="1372850"/>
                  </a:lnTo>
                  <a:lnTo>
                    <a:pt x="1600491" y="1372278"/>
                  </a:lnTo>
                  <a:lnTo>
                    <a:pt x="1603351" y="1373422"/>
                  </a:lnTo>
                  <a:lnTo>
                    <a:pt x="1604495" y="1376282"/>
                  </a:lnTo>
                  <a:lnTo>
                    <a:pt x="1603923" y="1379141"/>
                  </a:lnTo>
                  <a:lnTo>
                    <a:pt x="1602207" y="1380285"/>
                  </a:lnTo>
                  <a:lnTo>
                    <a:pt x="1598775" y="1381429"/>
                  </a:lnTo>
                  <a:lnTo>
                    <a:pt x="1577040" y="1393441"/>
                  </a:lnTo>
                  <a:lnTo>
                    <a:pt x="1571893" y="1397444"/>
                  </a:lnTo>
                  <a:lnTo>
                    <a:pt x="1568461" y="1402020"/>
                  </a:lnTo>
                  <a:lnTo>
                    <a:pt x="1573037" y="1399732"/>
                  </a:lnTo>
                  <a:lnTo>
                    <a:pt x="1582760" y="1393441"/>
                  </a:lnTo>
                  <a:lnTo>
                    <a:pt x="1591339" y="1390009"/>
                  </a:lnTo>
                  <a:lnTo>
                    <a:pt x="1600491" y="1382001"/>
                  </a:lnTo>
                  <a:lnTo>
                    <a:pt x="1616506" y="1377998"/>
                  </a:lnTo>
                  <a:lnTo>
                    <a:pt x="1626229" y="1372278"/>
                  </a:lnTo>
                  <a:lnTo>
                    <a:pt x="1643960" y="1359695"/>
                  </a:lnTo>
                  <a:lnTo>
                    <a:pt x="1638240" y="1360267"/>
                  </a:lnTo>
                  <a:lnTo>
                    <a:pt x="1632521" y="1362555"/>
                  </a:lnTo>
                  <a:lnTo>
                    <a:pt x="1611930" y="1375710"/>
                  </a:lnTo>
                  <a:lnTo>
                    <a:pt x="1611358" y="1376282"/>
                  </a:lnTo>
                  <a:lnTo>
                    <a:pt x="1610214" y="1376854"/>
                  </a:lnTo>
                  <a:lnTo>
                    <a:pt x="1609070" y="1376854"/>
                  </a:lnTo>
                  <a:lnTo>
                    <a:pt x="1608498" y="1376854"/>
                  </a:lnTo>
                  <a:lnTo>
                    <a:pt x="1607926" y="1375710"/>
                  </a:lnTo>
                  <a:lnTo>
                    <a:pt x="1607926" y="1375138"/>
                  </a:lnTo>
                  <a:lnTo>
                    <a:pt x="1608498" y="1374566"/>
                  </a:lnTo>
                  <a:lnTo>
                    <a:pt x="1608498" y="1371706"/>
                  </a:lnTo>
                  <a:lnTo>
                    <a:pt x="1609070" y="1369990"/>
                  </a:lnTo>
                  <a:lnTo>
                    <a:pt x="1609070" y="1368274"/>
                  </a:lnTo>
                  <a:lnTo>
                    <a:pt x="1607926" y="1365986"/>
                  </a:lnTo>
                  <a:lnTo>
                    <a:pt x="1628517" y="1357407"/>
                  </a:lnTo>
                  <a:lnTo>
                    <a:pt x="1634237" y="1356263"/>
                  </a:lnTo>
                  <a:lnTo>
                    <a:pt x="1641100" y="1356263"/>
                  </a:lnTo>
                  <a:lnTo>
                    <a:pt x="1647964" y="1355691"/>
                  </a:lnTo>
                  <a:lnTo>
                    <a:pt x="1654827" y="1353975"/>
                  </a:lnTo>
                  <a:lnTo>
                    <a:pt x="1661119" y="1350543"/>
                  </a:lnTo>
                  <a:lnTo>
                    <a:pt x="1678278" y="1338532"/>
                  </a:lnTo>
                  <a:lnTo>
                    <a:pt x="1688001" y="1330525"/>
                  </a:lnTo>
                  <a:lnTo>
                    <a:pt x="1690861" y="1329381"/>
                  </a:lnTo>
                  <a:lnTo>
                    <a:pt x="1694293" y="1328809"/>
                  </a:lnTo>
                  <a:lnTo>
                    <a:pt x="1696008" y="1327665"/>
                  </a:lnTo>
                  <a:lnTo>
                    <a:pt x="1704016" y="1320230"/>
                  </a:lnTo>
                  <a:lnTo>
                    <a:pt x="1712023" y="1310506"/>
                  </a:lnTo>
                  <a:lnTo>
                    <a:pt x="1716027" y="1307646"/>
                  </a:lnTo>
                  <a:lnTo>
                    <a:pt x="1726894" y="1298495"/>
                  </a:lnTo>
                  <a:lnTo>
                    <a:pt x="1728038" y="1296207"/>
                  </a:lnTo>
                  <a:lnTo>
                    <a:pt x="1728038" y="1293919"/>
                  </a:lnTo>
                  <a:lnTo>
                    <a:pt x="1728038" y="1291060"/>
                  </a:lnTo>
                  <a:lnTo>
                    <a:pt x="1726322" y="1283624"/>
                  </a:lnTo>
                  <a:lnTo>
                    <a:pt x="1726322" y="1279620"/>
                  </a:lnTo>
                  <a:lnTo>
                    <a:pt x="1727466" y="1275617"/>
                  </a:lnTo>
                  <a:lnTo>
                    <a:pt x="1725179" y="1271041"/>
                  </a:lnTo>
                  <a:lnTo>
                    <a:pt x="1724035" y="1269897"/>
                  </a:lnTo>
                  <a:lnTo>
                    <a:pt x="1726894" y="1271041"/>
                  </a:lnTo>
                  <a:lnTo>
                    <a:pt x="1729182" y="1271041"/>
                  </a:lnTo>
                  <a:lnTo>
                    <a:pt x="1730898" y="1272185"/>
                  </a:lnTo>
                  <a:lnTo>
                    <a:pt x="1732042" y="1275617"/>
                  </a:lnTo>
                  <a:lnTo>
                    <a:pt x="1736046" y="1272757"/>
                  </a:lnTo>
                  <a:lnTo>
                    <a:pt x="1739478" y="1269897"/>
                  </a:lnTo>
                  <a:lnTo>
                    <a:pt x="1749201" y="1257886"/>
                  </a:lnTo>
                  <a:lnTo>
                    <a:pt x="1749201" y="1257314"/>
                  </a:lnTo>
                  <a:lnTo>
                    <a:pt x="1749201" y="1255598"/>
                  </a:lnTo>
                  <a:lnTo>
                    <a:pt x="1749201" y="1255026"/>
                  </a:lnTo>
                  <a:lnTo>
                    <a:pt x="1749773" y="1255026"/>
                  </a:lnTo>
                  <a:lnTo>
                    <a:pt x="1750917" y="1255026"/>
                  </a:lnTo>
                  <a:lnTo>
                    <a:pt x="1751489" y="1255026"/>
                  </a:lnTo>
                  <a:lnTo>
                    <a:pt x="1754348" y="1252738"/>
                  </a:lnTo>
                  <a:lnTo>
                    <a:pt x="1755492" y="1251022"/>
                  </a:lnTo>
                  <a:lnTo>
                    <a:pt x="1756064" y="1248734"/>
                  </a:lnTo>
                  <a:lnTo>
                    <a:pt x="1757208" y="1248734"/>
                  </a:lnTo>
                  <a:lnTo>
                    <a:pt x="1759496" y="1250450"/>
                  </a:lnTo>
                  <a:lnTo>
                    <a:pt x="1761784" y="1249307"/>
                  </a:lnTo>
                  <a:lnTo>
                    <a:pt x="1763500" y="1245875"/>
                  </a:lnTo>
                  <a:lnTo>
                    <a:pt x="1764072" y="1241871"/>
                  </a:lnTo>
                  <a:lnTo>
                    <a:pt x="1765216" y="1238439"/>
                  </a:lnTo>
                  <a:lnTo>
                    <a:pt x="1768076" y="1237295"/>
                  </a:lnTo>
                  <a:lnTo>
                    <a:pt x="1771507" y="1237867"/>
                  </a:lnTo>
                  <a:lnTo>
                    <a:pt x="1773795" y="1239583"/>
                  </a:lnTo>
                  <a:lnTo>
                    <a:pt x="1774367" y="1239011"/>
                  </a:lnTo>
                  <a:lnTo>
                    <a:pt x="1774939" y="1239011"/>
                  </a:lnTo>
                  <a:lnTo>
                    <a:pt x="1775511" y="1239011"/>
                  </a:lnTo>
                  <a:lnTo>
                    <a:pt x="1776083" y="1239011"/>
                  </a:lnTo>
                  <a:lnTo>
                    <a:pt x="1769219" y="1236151"/>
                  </a:lnTo>
                  <a:lnTo>
                    <a:pt x="1766932" y="1236151"/>
                  </a:lnTo>
                  <a:lnTo>
                    <a:pt x="1765216" y="1235007"/>
                  </a:lnTo>
                  <a:lnTo>
                    <a:pt x="1760640" y="1228144"/>
                  </a:lnTo>
                  <a:lnTo>
                    <a:pt x="1760640" y="1228716"/>
                  </a:lnTo>
                  <a:lnTo>
                    <a:pt x="1760640" y="1229288"/>
                  </a:lnTo>
                  <a:lnTo>
                    <a:pt x="1760640" y="1229288"/>
                  </a:lnTo>
                  <a:lnTo>
                    <a:pt x="1760640" y="1229288"/>
                  </a:lnTo>
                  <a:lnTo>
                    <a:pt x="1760640" y="1229860"/>
                  </a:lnTo>
                  <a:lnTo>
                    <a:pt x="1760640" y="1230432"/>
                  </a:lnTo>
                  <a:lnTo>
                    <a:pt x="1761212" y="1231004"/>
                  </a:lnTo>
                  <a:lnTo>
                    <a:pt x="1761212" y="1232148"/>
                  </a:lnTo>
                  <a:lnTo>
                    <a:pt x="1757208" y="1232148"/>
                  </a:lnTo>
                  <a:lnTo>
                    <a:pt x="1756636" y="1229860"/>
                  </a:lnTo>
                  <a:lnTo>
                    <a:pt x="1756636" y="1227000"/>
                  </a:lnTo>
                  <a:lnTo>
                    <a:pt x="1753777" y="1225284"/>
                  </a:lnTo>
                  <a:lnTo>
                    <a:pt x="1753777" y="1224140"/>
                  </a:lnTo>
                  <a:lnTo>
                    <a:pt x="1756064" y="1223568"/>
                  </a:lnTo>
                  <a:lnTo>
                    <a:pt x="1758352" y="1222424"/>
                  </a:lnTo>
                  <a:lnTo>
                    <a:pt x="1760068" y="1220708"/>
                  </a:lnTo>
                  <a:lnTo>
                    <a:pt x="1761212" y="1218420"/>
                  </a:lnTo>
                  <a:lnTo>
                    <a:pt x="1749773" y="1215561"/>
                  </a:lnTo>
                  <a:lnTo>
                    <a:pt x="1744625" y="1212701"/>
                  </a:lnTo>
                  <a:lnTo>
                    <a:pt x="1745769" y="1208125"/>
                  </a:lnTo>
                  <a:lnTo>
                    <a:pt x="1747485" y="1206409"/>
                  </a:lnTo>
                  <a:lnTo>
                    <a:pt x="1749773" y="1203550"/>
                  </a:lnTo>
                  <a:lnTo>
                    <a:pt x="1750345" y="1200690"/>
                  </a:lnTo>
                  <a:lnTo>
                    <a:pt x="1745197" y="1198402"/>
                  </a:lnTo>
                  <a:lnTo>
                    <a:pt x="1744053" y="1195542"/>
                  </a:lnTo>
                  <a:lnTo>
                    <a:pt x="1744625" y="1192110"/>
                  </a:lnTo>
                  <a:lnTo>
                    <a:pt x="1747485" y="1189822"/>
                  </a:lnTo>
                  <a:lnTo>
                    <a:pt x="1746913" y="1188107"/>
                  </a:lnTo>
                  <a:lnTo>
                    <a:pt x="1745769" y="1187534"/>
                  </a:lnTo>
                  <a:lnTo>
                    <a:pt x="1745769" y="1187534"/>
                  </a:lnTo>
                  <a:lnTo>
                    <a:pt x="1744053" y="1187534"/>
                  </a:lnTo>
                  <a:lnTo>
                    <a:pt x="1742337" y="1187534"/>
                  </a:lnTo>
                  <a:lnTo>
                    <a:pt x="1741193" y="1186391"/>
                  </a:lnTo>
                  <a:lnTo>
                    <a:pt x="1738905" y="1183531"/>
                  </a:lnTo>
                  <a:lnTo>
                    <a:pt x="1739478" y="1182387"/>
                  </a:lnTo>
                  <a:lnTo>
                    <a:pt x="1748629" y="1182387"/>
                  </a:lnTo>
                  <a:lnTo>
                    <a:pt x="1753777" y="1185247"/>
                  </a:lnTo>
                  <a:lnTo>
                    <a:pt x="1758352" y="1189251"/>
                  </a:lnTo>
                  <a:lnTo>
                    <a:pt x="1762928" y="1190966"/>
                  </a:lnTo>
                  <a:lnTo>
                    <a:pt x="1767504" y="1187534"/>
                  </a:lnTo>
                  <a:lnTo>
                    <a:pt x="1769792" y="1181815"/>
                  </a:lnTo>
                  <a:lnTo>
                    <a:pt x="1770935" y="1176095"/>
                  </a:lnTo>
                  <a:lnTo>
                    <a:pt x="1772079" y="1174379"/>
                  </a:lnTo>
                  <a:lnTo>
                    <a:pt x="1774939" y="1172664"/>
                  </a:lnTo>
                  <a:lnTo>
                    <a:pt x="1780659" y="1169804"/>
                  </a:lnTo>
                  <a:lnTo>
                    <a:pt x="1784091" y="1167516"/>
                  </a:lnTo>
                  <a:lnTo>
                    <a:pt x="1785235" y="1166944"/>
                  </a:lnTo>
                  <a:lnTo>
                    <a:pt x="1786378" y="1167516"/>
                  </a:lnTo>
                  <a:lnTo>
                    <a:pt x="1786950" y="1170948"/>
                  </a:lnTo>
                  <a:lnTo>
                    <a:pt x="1788094" y="1171520"/>
                  </a:lnTo>
                  <a:lnTo>
                    <a:pt x="1790954" y="1172092"/>
                  </a:lnTo>
                  <a:lnTo>
                    <a:pt x="1791526" y="1173808"/>
                  </a:lnTo>
                  <a:lnTo>
                    <a:pt x="1791526" y="1176667"/>
                  </a:lnTo>
                  <a:lnTo>
                    <a:pt x="1792670" y="1179527"/>
                  </a:lnTo>
                  <a:lnTo>
                    <a:pt x="1791526" y="1183531"/>
                  </a:lnTo>
                  <a:lnTo>
                    <a:pt x="1789810" y="1192110"/>
                  </a:lnTo>
                  <a:lnTo>
                    <a:pt x="1788094" y="1198402"/>
                  </a:lnTo>
                  <a:lnTo>
                    <a:pt x="1785806" y="1204121"/>
                  </a:lnTo>
                  <a:lnTo>
                    <a:pt x="1784091" y="1206981"/>
                  </a:lnTo>
                  <a:lnTo>
                    <a:pt x="1782375" y="1207553"/>
                  </a:lnTo>
                  <a:lnTo>
                    <a:pt x="1780087" y="1208125"/>
                  </a:lnTo>
                  <a:lnTo>
                    <a:pt x="1778371" y="1208697"/>
                  </a:lnTo>
                  <a:lnTo>
                    <a:pt x="1778371" y="1209841"/>
                  </a:lnTo>
                  <a:lnTo>
                    <a:pt x="1779515" y="1210985"/>
                  </a:lnTo>
                  <a:lnTo>
                    <a:pt x="1781231" y="1211557"/>
                  </a:lnTo>
                  <a:lnTo>
                    <a:pt x="1782947" y="1211557"/>
                  </a:lnTo>
                  <a:lnTo>
                    <a:pt x="1790954" y="1210413"/>
                  </a:lnTo>
                  <a:lnTo>
                    <a:pt x="1812689" y="1202977"/>
                  </a:lnTo>
                  <a:lnTo>
                    <a:pt x="1815548" y="1202977"/>
                  </a:lnTo>
                  <a:lnTo>
                    <a:pt x="1817836" y="1204121"/>
                  </a:lnTo>
                  <a:lnTo>
                    <a:pt x="1820124" y="1206409"/>
                  </a:lnTo>
                  <a:lnTo>
                    <a:pt x="1822984" y="1207553"/>
                  </a:lnTo>
                  <a:lnTo>
                    <a:pt x="1825272" y="1205837"/>
                  </a:lnTo>
                  <a:lnTo>
                    <a:pt x="1826415" y="1204693"/>
                  </a:lnTo>
                  <a:lnTo>
                    <a:pt x="1826415" y="1206981"/>
                  </a:lnTo>
                  <a:lnTo>
                    <a:pt x="1825272" y="1209841"/>
                  </a:lnTo>
                  <a:lnTo>
                    <a:pt x="1823556" y="1211557"/>
                  </a:lnTo>
                  <a:lnTo>
                    <a:pt x="1820696" y="1212129"/>
                  </a:lnTo>
                  <a:lnTo>
                    <a:pt x="1813260" y="1212129"/>
                  </a:lnTo>
                  <a:lnTo>
                    <a:pt x="1812116" y="1212701"/>
                  </a:lnTo>
                  <a:lnTo>
                    <a:pt x="1810401" y="1213845"/>
                  </a:lnTo>
                  <a:lnTo>
                    <a:pt x="1805825" y="1218992"/>
                  </a:lnTo>
                  <a:lnTo>
                    <a:pt x="1804681" y="1219564"/>
                  </a:lnTo>
                  <a:lnTo>
                    <a:pt x="1803537" y="1220708"/>
                  </a:lnTo>
                  <a:lnTo>
                    <a:pt x="1801821" y="1221280"/>
                  </a:lnTo>
                  <a:lnTo>
                    <a:pt x="1798390" y="1221852"/>
                  </a:lnTo>
                  <a:lnTo>
                    <a:pt x="1794386" y="1224140"/>
                  </a:lnTo>
                  <a:lnTo>
                    <a:pt x="1782375" y="1236723"/>
                  </a:lnTo>
                  <a:lnTo>
                    <a:pt x="1781231" y="1239011"/>
                  </a:lnTo>
                  <a:lnTo>
                    <a:pt x="1781803" y="1240727"/>
                  </a:lnTo>
                  <a:lnTo>
                    <a:pt x="1785235" y="1241299"/>
                  </a:lnTo>
                  <a:lnTo>
                    <a:pt x="1788094" y="1239583"/>
                  </a:lnTo>
                  <a:lnTo>
                    <a:pt x="1795530" y="1229860"/>
                  </a:lnTo>
                  <a:lnTo>
                    <a:pt x="1800677" y="1225856"/>
                  </a:lnTo>
                  <a:lnTo>
                    <a:pt x="1848150" y="1201262"/>
                  </a:lnTo>
                  <a:lnTo>
                    <a:pt x="1865881" y="1193254"/>
                  </a:lnTo>
                  <a:lnTo>
                    <a:pt x="1878464" y="1185247"/>
                  </a:lnTo>
                  <a:lnTo>
                    <a:pt x="1883040" y="1182959"/>
                  </a:lnTo>
                  <a:lnTo>
                    <a:pt x="1889331" y="1180671"/>
                  </a:lnTo>
                  <a:lnTo>
                    <a:pt x="1892763" y="1180099"/>
                  </a:lnTo>
                  <a:lnTo>
                    <a:pt x="1911066" y="1179527"/>
                  </a:lnTo>
                  <a:lnTo>
                    <a:pt x="1915642" y="1180671"/>
                  </a:lnTo>
                  <a:lnTo>
                    <a:pt x="1917357" y="1180671"/>
                  </a:lnTo>
                  <a:lnTo>
                    <a:pt x="1919645" y="1177239"/>
                  </a:lnTo>
                  <a:lnTo>
                    <a:pt x="1916786" y="1172092"/>
                  </a:lnTo>
                  <a:lnTo>
                    <a:pt x="1908206" y="1162940"/>
                  </a:lnTo>
                  <a:lnTo>
                    <a:pt x="1904202" y="1156649"/>
                  </a:lnTo>
                  <a:lnTo>
                    <a:pt x="1905346" y="1150357"/>
                  </a:lnTo>
                  <a:lnTo>
                    <a:pt x="1916213" y="1132626"/>
                  </a:lnTo>
                  <a:lnTo>
                    <a:pt x="1917357" y="1129195"/>
                  </a:lnTo>
                  <a:lnTo>
                    <a:pt x="1917929" y="1125763"/>
                  </a:lnTo>
                  <a:lnTo>
                    <a:pt x="1919645" y="1124619"/>
                  </a:lnTo>
                  <a:lnTo>
                    <a:pt x="1923649" y="1124047"/>
                  </a:lnTo>
                  <a:lnTo>
                    <a:pt x="1926509" y="1124047"/>
                  </a:lnTo>
                  <a:lnTo>
                    <a:pt x="1926509" y="1124047"/>
                  </a:lnTo>
                  <a:lnTo>
                    <a:pt x="1929369" y="1118327"/>
                  </a:lnTo>
                  <a:lnTo>
                    <a:pt x="1937948" y="1107460"/>
                  </a:lnTo>
                  <a:lnTo>
                    <a:pt x="1936804" y="1105172"/>
                  </a:lnTo>
                  <a:lnTo>
                    <a:pt x="1936804" y="1103456"/>
                  </a:lnTo>
                  <a:lnTo>
                    <a:pt x="1938520" y="1100024"/>
                  </a:lnTo>
                  <a:lnTo>
                    <a:pt x="1939092" y="1096021"/>
                  </a:lnTo>
                  <a:lnTo>
                    <a:pt x="1939092" y="1093161"/>
                  </a:lnTo>
                  <a:lnTo>
                    <a:pt x="1938520" y="1090873"/>
                  </a:lnTo>
                  <a:lnTo>
                    <a:pt x="1937948" y="1087441"/>
                  </a:lnTo>
                  <a:lnTo>
                    <a:pt x="1937376" y="1086298"/>
                  </a:lnTo>
                  <a:lnTo>
                    <a:pt x="1935660" y="1084010"/>
                  </a:lnTo>
                  <a:lnTo>
                    <a:pt x="1935088" y="1082294"/>
                  </a:lnTo>
                  <a:lnTo>
                    <a:pt x="1935088" y="1080006"/>
                  </a:lnTo>
                  <a:lnTo>
                    <a:pt x="1936232" y="1076574"/>
                  </a:lnTo>
                  <a:lnTo>
                    <a:pt x="1936232" y="1074858"/>
                  </a:lnTo>
                  <a:lnTo>
                    <a:pt x="1935088" y="1070854"/>
                  </a:lnTo>
                  <a:lnTo>
                    <a:pt x="1932801" y="1068566"/>
                  </a:lnTo>
                  <a:lnTo>
                    <a:pt x="1930513" y="1066851"/>
                  </a:lnTo>
                  <a:lnTo>
                    <a:pt x="1929369" y="1063991"/>
                  </a:lnTo>
                  <a:lnTo>
                    <a:pt x="1928225" y="1056555"/>
                  </a:lnTo>
                  <a:lnTo>
                    <a:pt x="1928797" y="1053123"/>
                  </a:lnTo>
                  <a:lnTo>
                    <a:pt x="1930513" y="1049120"/>
                  </a:lnTo>
                  <a:lnTo>
                    <a:pt x="1933945" y="1044544"/>
                  </a:lnTo>
                  <a:lnTo>
                    <a:pt x="1935088" y="1042256"/>
                  </a:lnTo>
                  <a:lnTo>
                    <a:pt x="1935088" y="1038824"/>
                  </a:lnTo>
                  <a:lnTo>
                    <a:pt x="1935088" y="1037681"/>
                  </a:lnTo>
                  <a:lnTo>
                    <a:pt x="1932801" y="1032533"/>
                  </a:lnTo>
                  <a:lnTo>
                    <a:pt x="1932801" y="1032533"/>
                  </a:lnTo>
                  <a:lnTo>
                    <a:pt x="1932801" y="1029101"/>
                  </a:lnTo>
                  <a:lnTo>
                    <a:pt x="1932228" y="1027957"/>
                  </a:lnTo>
                  <a:lnTo>
                    <a:pt x="1931085" y="1027385"/>
                  </a:lnTo>
                  <a:lnTo>
                    <a:pt x="1930513" y="1026813"/>
                  </a:lnTo>
                  <a:lnTo>
                    <a:pt x="1930513" y="1023382"/>
                  </a:lnTo>
                  <a:lnTo>
                    <a:pt x="1931657" y="1020522"/>
                  </a:lnTo>
                  <a:lnTo>
                    <a:pt x="1933945" y="1018234"/>
                  </a:lnTo>
                  <a:lnTo>
                    <a:pt x="1936804" y="1017090"/>
                  </a:lnTo>
                  <a:lnTo>
                    <a:pt x="1936804" y="1015374"/>
                  </a:lnTo>
                  <a:lnTo>
                    <a:pt x="1938520" y="1006795"/>
                  </a:lnTo>
                  <a:lnTo>
                    <a:pt x="1939664" y="1003935"/>
                  </a:lnTo>
                  <a:lnTo>
                    <a:pt x="1944240" y="999359"/>
                  </a:lnTo>
                  <a:lnTo>
                    <a:pt x="1945384" y="996499"/>
                  </a:lnTo>
                  <a:lnTo>
                    <a:pt x="1945956" y="987920"/>
                  </a:lnTo>
                  <a:lnTo>
                    <a:pt x="1950531" y="977625"/>
                  </a:lnTo>
                  <a:lnTo>
                    <a:pt x="1951103" y="974765"/>
                  </a:lnTo>
                  <a:lnTo>
                    <a:pt x="1951103" y="973049"/>
                  </a:lnTo>
                  <a:lnTo>
                    <a:pt x="1951103" y="970761"/>
                  </a:lnTo>
                  <a:lnTo>
                    <a:pt x="1951103" y="969045"/>
                  </a:lnTo>
                  <a:lnTo>
                    <a:pt x="1949959" y="965613"/>
                  </a:lnTo>
                  <a:lnTo>
                    <a:pt x="1949959" y="963898"/>
                  </a:lnTo>
                  <a:lnTo>
                    <a:pt x="1950531" y="962182"/>
                  </a:lnTo>
                  <a:lnTo>
                    <a:pt x="1951675" y="960466"/>
                  </a:lnTo>
                  <a:lnTo>
                    <a:pt x="1953963" y="958178"/>
                  </a:lnTo>
                  <a:lnTo>
                    <a:pt x="1955107" y="956462"/>
                  </a:lnTo>
                  <a:lnTo>
                    <a:pt x="1955107" y="955890"/>
                  </a:lnTo>
                  <a:lnTo>
                    <a:pt x="1953963" y="953602"/>
                  </a:lnTo>
                  <a:lnTo>
                    <a:pt x="1952819" y="952458"/>
                  </a:lnTo>
                  <a:lnTo>
                    <a:pt x="1949959" y="949027"/>
                  </a:lnTo>
                  <a:lnTo>
                    <a:pt x="1948244" y="945023"/>
                  </a:lnTo>
                  <a:lnTo>
                    <a:pt x="1950531" y="943307"/>
                  </a:lnTo>
                  <a:lnTo>
                    <a:pt x="1952247" y="942735"/>
                  </a:lnTo>
                  <a:lnTo>
                    <a:pt x="1956251" y="941591"/>
                  </a:lnTo>
                  <a:lnTo>
                    <a:pt x="1957395" y="940447"/>
                  </a:lnTo>
                  <a:lnTo>
                    <a:pt x="1957967" y="938731"/>
                  </a:lnTo>
                  <a:lnTo>
                    <a:pt x="1960255" y="932440"/>
                  </a:lnTo>
                  <a:close/>
                </a:path>
              </a:pathLst>
            </a:custGeom>
            <a:solidFill>
              <a:schemeClr val="accent1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4">
              <a:extLst>
                <a:ext uri="{FF2B5EF4-FFF2-40B4-BE49-F238E27FC236}">
                  <a16:creationId xmlns:a16="http://schemas.microsoft.com/office/drawing/2014/main" id="{C34FE31F-F54E-43F6-8F11-83ADCEA84559}"/>
                </a:ext>
              </a:extLst>
            </p:cNvPr>
            <p:cNvSpPr/>
            <p:nvPr/>
          </p:nvSpPr>
          <p:spPr>
            <a:xfrm>
              <a:off x="6925852" y="3863097"/>
              <a:ext cx="1096354" cy="402526"/>
            </a:xfrm>
            <a:custGeom>
              <a:avLst/>
              <a:gdLst>
                <a:gd name="connsiteX0" fmla="*/ 909561 w 1183960"/>
                <a:gd name="connsiteY0" fmla="*/ 47615 h 434690"/>
                <a:gd name="connsiteX1" fmla="*/ 923860 w 1183960"/>
                <a:gd name="connsiteY1" fmla="*/ 45328 h 434690"/>
                <a:gd name="connsiteX2" fmla="*/ 938159 w 1183960"/>
                <a:gd name="connsiteY2" fmla="*/ 43040 h 434690"/>
                <a:gd name="connsiteX3" fmla="*/ 952458 w 1183960"/>
                <a:gd name="connsiteY3" fmla="*/ 40752 h 434690"/>
                <a:gd name="connsiteX4" fmla="*/ 966757 w 1183960"/>
                <a:gd name="connsiteY4" fmla="*/ 38464 h 434690"/>
                <a:gd name="connsiteX5" fmla="*/ 981056 w 1183960"/>
                <a:gd name="connsiteY5" fmla="*/ 36176 h 434690"/>
                <a:gd name="connsiteX6" fmla="*/ 995355 w 1183960"/>
                <a:gd name="connsiteY6" fmla="*/ 33888 h 434690"/>
                <a:gd name="connsiteX7" fmla="*/ 1009654 w 1183960"/>
                <a:gd name="connsiteY7" fmla="*/ 31600 h 434690"/>
                <a:gd name="connsiteX8" fmla="*/ 1023953 w 1183960"/>
                <a:gd name="connsiteY8" fmla="*/ 29313 h 434690"/>
                <a:gd name="connsiteX9" fmla="*/ 1038252 w 1183960"/>
                <a:gd name="connsiteY9" fmla="*/ 27025 h 434690"/>
                <a:gd name="connsiteX10" fmla="*/ 1052551 w 1183960"/>
                <a:gd name="connsiteY10" fmla="*/ 24737 h 434690"/>
                <a:gd name="connsiteX11" fmla="*/ 1066850 w 1183960"/>
                <a:gd name="connsiteY11" fmla="*/ 22449 h 434690"/>
                <a:gd name="connsiteX12" fmla="*/ 1081149 w 1183960"/>
                <a:gd name="connsiteY12" fmla="*/ 20161 h 434690"/>
                <a:gd name="connsiteX13" fmla="*/ 1095448 w 1183960"/>
                <a:gd name="connsiteY13" fmla="*/ 17873 h 434690"/>
                <a:gd name="connsiteX14" fmla="*/ 1109748 w 1183960"/>
                <a:gd name="connsiteY14" fmla="*/ 15586 h 434690"/>
                <a:gd name="connsiteX15" fmla="*/ 1124047 w 1183960"/>
                <a:gd name="connsiteY15" fmla="*/ 13298 h 434690"/>
                <a:gd name="connsiteX16" fmla="*/ 1138346 w 1183960"/>
                <a:gd name="connsiteY16" fmla="*/ 11010 h 434690"/>
                <a:gd name="connsiteX17" fmla="*/ 1145210 w 1183960"/>
                <a:gd name="connsiteY17" fmla="*/ 9866 h 434690"/>
                <a:gd name="connsiteX18" fmla="*/ 1146353 w 1183960"/>
                <a:gd name="connsiteY18" fmla="*/ 9294 h 434690"/>
                <a:gd name="connsiteX19" fmla="*/ 1149213 w 1183960"/>
                <a:gd name="connsiteY19" fmla="*/ 6434 h 434690"/>
                <a:gd name="connsiteX20" fmla="*/ 1150357 w 1183960"/>
                <a:gd name="connsiteY20" fmla="*/ 5862 h 434690"/>
                <a:gd name="connsiteX21" fmla="*/ 1151501 w 1183960"/>
                <a:gd name="connsiteY21" fmla="*/ 5862 h 434690"/>
                <a:gd name="connsiteX22" fmla="*/ 1161224 w 1183960"/>
                <a:gd name="connsiteY22" fmla="*/ 4718 h 434690"/>
                <a:gd name="connsiteX23" fmla="*/ 1173236 w 1183960"/>
                <a:gd name="connsiteY23" fmla="*/ 3002 h 434690"/>
                <a:gd name="connsiteX24" fmla="*/ 1186390 w 1183960"/>
                <a:gd name="connsiteY24" fmla="*/ 1287 h 434690"/>
                <a:gd name="connsiteX25" fmla="*/ 1181815 w 1183960"/>
                <a:gd name="connsiteY25" fmla="*/ 13298 h 434690"/>
                <a:gd name="connsiteX26" fmla="*/ 1181243 w 1183960"/>
                <a:gd name="connsiteY26" fmla="*/ 17301 h 434690"/>
                <a:gd name="connsiteX27" fmla="*/ 1181815 w 1183960"/>
                <a:gd name="connsiteY27" fmla="*/ 17873 h 434690"/>
                <a:gd name="connsiteX28" fmla="*/ 1184675 w 1183960"/>
                <a:gd name="connsiteY28" fmla="*/ 21877 h 434690"/>
                <a:gd name="connsiteX29" fmla="*/ 1184675 w 1183960"/>
                <a:gd name="connsiteY29" fmla="*/ 23593 h 434690"/>
                <a:gd name="connsiteX30" fmla="*/ 1183531 w 1183960"/>
                <a:gd name="connsiteY30" fmla="*/ 30456 h 434690"/>
                <a:gd name="connsiteX31" fmla="*/ 1181243 w 1183960"/>
                <a:gd name="connsiteY31" fmla="*/ 38464 h 434690"/>
                <a:gd name="connsiteX32" fmla="*/ 1181243 w 1183960"/>
                <a:gd name="connsiteY32" fmla="*/ 40180 h 434690"/>
                <a:gd name="connsiteX33" fmla="*/ 1181243 w 1183960"/>
                <a:gd name="connsiteY33" fmla="*/ 41324 h 434690"/>
                <a:gd name="connsiteX34" fmla="*/ 1181815 w 1183960"/>
                <a:gd name="connsiteY34" fmla="*/ 41896 h 434690"/>
                <a:gd name="connsiteX35" fmla="*/ 1183531 w 1183960"/>
                <a:gd name="connsiteY35" fmla="*/ 44756 h 434690"/>
                <a:gd name="connsiteX36" fmla="*/ 1185819 w 1183960"/>
                <a:gd name="connsiteY36" fmla="*/ 47044 h 434690"/>
                <a:gd name="connsiteX37" fmla="*/ 1186390 w 1183960"/>
                <a:gd name="connsiteY37" fmla="*/ 47615 h 434690"/>
                <a:gd name="connsiteX38" fmla="*/ 1186962 w 1183960"/>
                <a:gd name="connsiteY38" fmla="*/ 48187 h 434690"/>
                <a:gd name="connsiteX39" fmla="*/ 1186962 w 1183960"/>
                <a:gd name="connsiteY39" fmla="*/ 48759 h 434690"/>
                <a:gd name="connsiteX40" fmla="*/ 1186390 w 1183960"/>
                <a:gd name="connsiteY40" fmla="*/ 48759 h 434690"/>
                <a:gd name="connsiteX41" fmla="*/ 1181815 w 1183960"/>
                <a:gd name="connsiteY41" fmla="*/ 48759 h 434690"/>
                <a:gd name="connsiteX42" fmla="*/ 1173808 w 1183960"/>
                <a:gd name="connsiteY42" fmla="*/ 47615 h 434690"/>
                <a:gd name="connsiteX43" fmla="*/ 1173236 w 1183960"/>
                <a:gd name="connsiteY43" fmla="*/ 47615 h 434690"/>
                <a:gd name="connsiteX44" fmla="*/ 1172663 w 1183960"/>
                <a:gd name="connsiteY44" fmla="*/ 48187 h 434690"/>
                <a:gd name="connsiteX45" fmla="*/ 1162940 w 1183960"/>
                <a:gd name="connsiteY45" fmla="*/ 57339 h 434690"/>
                <a:gd name="connsiteX46" fmla="*/ 1159509 w 1183960"/>
                <a:gd name="connsiteY46" fmla="*/ 61343 h 434690"/>
                <a:gd name="connsiteX47" fmla="*/ 1158937 w 1183960"/>
                <a:gd name="connsiteY47" fmla="*/ 61914 h 434690"/>
                <a:gd name="connsiteX48" fmla="*/ 1149213 w 1183960"/>
                <a:gd name="connsiteY48" fmla="*/ 90512 h 434690"/>
                <a:gd name="connsiteX49" fmla="*/ 1148069 w 1183960"/>
                <a:gd name="connsiteY49" fmla="*/ 92228 h 434690"/>
                <a:gd name="connsiteX50" fmla="*/ 1146925 w 1183960"/>
                <a:gd name="connsiteY50" fmla="*/ 93372 h 434690"/>
                <a:gd name="connsiteX51" fmla="*/ 1145781 w 1183960"/>
                <a:gd name="connsiteY51" fmla="*/ 94516 h 434690"/>
                <a:gd name="connsiteX52" fmla="*/ 1144065 w 1183960"/>
                <a:gd name="connsiteY52" fmla="*/ 96804 h 434690"/>
                <a:gd name="connsiteX53" fmla="*/ 1142922 w 1183960"/>
                <a:gd name="connsiteY53" fmla="*/ 97948 h 434690"/>
                <a:gd name="connsiteX54" fmla="*/ 1141778 w 1183960"/>
                <a:gd name="connsiteY54" fmla="*/ 98520 h 434690"/>
                <a:gd name="connsiteX55" fmla="*/ 1140634 w 1183960"/>
                <a:gd name="connsiteY55" fmla="*/ 98520 h 434690"/>
                <a:gd name="connsiteX56" fmla="*/ 1139490 w 1183960"/>
                <a:gd name="connsiteY56" fmla="*/ 98520 h 434690"/>
                <a:gd name="connsiteX57" fmla="*/ 1137202 w 1183960"/>
                <a:gd name="connsiteY57" fmla="*/ 98520 h 434690"/>
                <a:gd name="connsiteX58" fmla="*/ 1136058 w 1183960"/>
                <a:gd name="connsiteY58" fmla="*/ 98520 h 434690"/>
                <a:gd name="connsiteX59" fmla="*/ 1135486 w 1183960"/>
                <a:gd name="connsiteY59" fmla="*/ 97948 h 434690"/>
                <a:gd name="connsiteX60" fmla="*/ 1134914 w 1183960"/>
                <a:gd name="connsiteY60" fmla="*/ 97376 h 434690"/>
                <a:gd name="connsiteX61" fmla="*/ 1134342 w 1183960"/>
                <a:gd name="connsiteY61" fmla="*/ 96804 h 434690"/>
                <a:gd name="connsiteX62" fmla="*/ 1133770 w 1183960"/>
                <a:gd name="connsiteY62" fmla="*/ 96232 h 434690"/>
                <a:gd name="connsiteX63" fmla="*/ 1133770 w 1183960"/>
                <a:gd name="connsiteY63" fmla="*/ 95660 h 434690"/>
                <a:gd name="connsiteX64" fmla="*/ 1133770 w 1183960"/>
                <a:gd name="connsiteY64" fmla="*/ 94516 h 434690"/>
                <a:gd name="connsiteX65" fmla="*/ 1133198 w 1183960"/>
                <a:gd name="connsiteY65" fmla="*/ 93944 h 434690"/>
                <a:gd name="connsiteX66" fmla="*/ 1132626 w 1183960"/>
                <a:gd name="connsiteY66" fmla="*/ 93372 h 434690"/>
                <a:gd name="connsiteX67" fmla="*/ 1132054 w 1183960"/>
                <a:gd name="connsiteY67" fmla="*/ 92800 h 434690"/>
                <a:gd name="connsiteX68" fmla="*/ 1131482 w 1183960"/>
                <a:gd name="connsiteY68" fmla="*/ 92228 h 434690"/>
                <a:gd name="connsiteX69" fmla="*/ 1130911 w 1183960"/>
                <a:gd name="connsiteY69" fmla="*/ 92228 h 434690"/>
                <a:gd name="connsiteX70" fmla="*/ 1129766 w 1183960"/>
                <a:gd name="connsiteY70" fmla="*/ 92228 h 434690"/>
                <a:gd name="connsiteX71" fmla="*/ 1128051 w 1183960"/>
                <a:gd name="connsiteY71" fmla="*/ 92228 h 434690"/>
                <a:gd name="connsiteX72" fmla="*/ 1126906 w 1183960"/>
                <a:gd name="connsiteY72" fmla="*/ 92228 h 434690"/>
                <a:gd name="connsiteX73" fmla="*/ 1126335 w 1183960"/>
                <a:gd name="connsiteY73" fmla="*/ 92228 h 434690"/>
                <a:gd name="connsiteX74" fmla="*/ 1125191 w 1183960"/>
                <a:gd name="connsiteY74" fmla="*/ 91656 h 434690"/>
                <a:gd name="connsiteX75" fmla="*/ 1124619 w 1183960"/>
                <a:gd name="connsiteY75" fmla="*/ 91656 h 434690"/>
                <a:gd name="connsiteX76" fmla="*/ 1124047 w 1183960"/>
                <a:gd name="connsiteY76" fmla="*/ 91656 h 434690"/>
                <a:gd name="connsiteX77" fmla="*/ 1123475 w 1183960"/>
                <a:gd name="connsiteY77" fmla="*/ 91656 h 434690"/>
                <a:gd name="connsiteX78" fmla="*/ 1122331 w 1183960"/>
                <a:gd name="connsiteY78" fmla="*/ 92800 h 434690"/>
                <a:gd name="connsiteX79" fmla="*/ 1118327 w 1183960"/>
                <a:gd name="connsiteY79" fmla="*/ 96804 h 434690"/>
                <a:gd name="connsiteX80" fmla="*/ 1117755 w 1183960"/>
                <a:gd name="connsiteY80" fmla="*/ 97376 h 434690"/>
                <a:gd name="connsiteX81" fmla="*/ 1114895 w 1183960"/>
                <a:gd name="connsiteY81" fmla="*/ 97948 h 434690"/>
                <a:gd name="connsiteX82" fmla="*/ 1113752 w 1183960"/>
                <a:gd name="connsiteY82" fmla="*/ 97948 h 434690"/>
                <a:gd name="connsiteX83" fmla="*/ 1110320 w 1183960"/>
                <a:gd name="connsiteY83" fmla="*/ 100236 h 434690"/>
                <a:gd name="connsiteX84" fmla="*/ 1105744 w 1183960"/>
                <a:gd name="connsiteY84" fmla="*/ 102524 h 434690"/>
                <a:gd name="connsiteX85" fmla="*/ 1104600 w 1183960"/>
                <a:gd name="connsiteY85" fmla="*/ 103096 h 434690"/>
                <a:gd name="connsiteX86" fmla="*/ 1102312 w 1183960"/>
                <a:gd name="connsiteY86" fmla="*/ 104811 h 434690"/>
                <a:gd name="connsiteX87" fmla="*/ 1100024 w 1183960"/>
                <a:gd name="connsiteY87" fmla="*/ 107099 h 434690"/>
                <a:gd name="connsiteX88" fmla="*/ 1096021 w 1183960"/>
                <a:gd name="connsiteY88" fmla="*/ 112819 h 434690"/>
                <a:gd name="connsiteX89" fmla="*/ 1094877 w 1183960"/>
                <a:gd name="connsiteY89" fmla="*/ 115107 h 434690"/>
                <a:gd name="connsiteX90" fmla="*/ 1093733 w 1183960"/>
                <a:gd name="connsiteY90" fmla="*/ 119683 h 434690"/>
                <a:gd name="connsiteX91" fmla="*/ 1093161 w 1183960"/>
                <a:gd name="connsiteY91" fmla="*/ 120827 h 434690"/>
                <a:gd name="connsiteX92" fmla="*/ 1090873 w 1183960"/>
                <a:gd name="connsiteY92" fmla="*/ 124830 h 434690"/>
                <a:gd name="connsiteX93" fmla="*/ 1089729 w 1183960"/>
                <a:gd name="connsiteY93" fmla="*/ 125974 h 434690"/>
                <a:gd name="connsiteX94" fmla="*/ 1089157 w 1183960"/>
                <a:gd name="connsiteY94" fmla="*/ 127118 h 434690"/>
                <a:gd name="connsiteX95" fmla="*/ 1088585 w 1183960"/>
                <a:gd name="connsiteY95" fmla="*/ 127690 h 434690"/>
                <a:gd name="connsiteX96" fmla="*/ 1088013 w 1183960"/>
                <a:gd name="connsiteY96" fmla="*/ 128262 h 434690"/>
                <a:gd name="connsiteX97" fmla="*/ 1082294 w 1183960"/>
                <a:gd name="connsiteY97" fmla="*/ 133410 h 434690"/>
                <a:gd name="connsiteX98" fmla="*/ 1081149 w 1183960"/>
                <a:gd name="connsiteY98" fmla="*/ 133982 h 434690"/>
                <a:gd name="connsiteX99" fmla="*/ 1080006 w 1183960"/>
                <a:gd name="connsiteY99" fmla="*/ 134554 h 434690"/>
                <a:gd name="connsiteX100" fmla="*/ 1078862 w 1183960"/>
                <a:gd name="connsiteY100" fmla="*/ 134554 h 434690"/>
                <a:gd name="connsiteX101" fmla="*/ 1077718 w 1183960"/>
                <a:gd name="connsiteY101" fmla="*/ 134554 h 434690"/>
                <a:gd name="connsiteX102" fmla="*/ 1076574 w 1183960"/>
                <a:gd name="connsiteY102" fmla="*/ 134554 h 434690"/>
                <a:gd name="connsiteX103" fmla="*/ 1076002 w 1183960"/>
                <a:gd name="connsiteY103" fmla="*/ 133982 h 434690"/>
                <a:gd name="connsiteX104" fmla="*/ 1075430 w 1183960"/>
                <a:gd name="connsiteY104" fmla="*/ 133410 h 434690"/>
                <a:gd name="connsiteX105" fmla="*/ 1074858 w 1183960"/>
                <a:gd name="connsiteY105" fmla="*/ 132838 h 434690"/>
                <a:gd name="connsiteX106" fmla="*/ 1074286 w 1183960"/>
                <a:gd name="connsiteY106" fmla="*/ 132266 h 434690"/>
                <a:gd name="connsiteX107" fmla="*/ 1073143 w 1183960"/>
                <a:gd name="connsiteY107" fmla="*/ 129978 h 434690"/>
                <a:gd name="connsiteX108" fmla="*/ 1073143 w 1183960"/>
                <a:gd name="connsiteY108" fmla="*/ 128834 h 434690"/>
                <a:gd name="connsiteX109" fmla="*/ 1073143 w 1183960"/>
                <a:gd name="connsiteY109" fmla="*/ 127690 h 434690"/>
                <a:gd name="connsiteX110" fmla="*/ 1073143 w 1183960"/>
                <a:gd name="connsiteY110" fmla="*/ 126546 h 434690"/>
                <a:gd name="connsiteX111" fmla="*/ 1073714 w 1183960"/>
                <a:gd name="connsiteY111" fmla="*/ 124258 h 434690"/>
                <a:gd name="connsiteX112" fmla="*/ 1073714 w 1183960"/>
                <a:gd name="connsiteY112" fmla="*/ 123686 h 434690"/>
                <a:gd name="connsiteX113" fmla="*/ 1073714 w 1183960"/>
                <a:gd name="connsiteY113" fmla="*/ 123114 h 434690"/>
                <a:gd name="connsiteX114" fmla="*/ 1073714 w 1183960"/>
                <a:gd name="connsiteY114" fmla="*/ 122542 h 434690"/>
                <a:gd name="connsiteX115" fmla="*/ 1070855 w 1183960"/>
                <a:gd name="connsiteY115" fmla="*/ 119683 h 434690"/>
                <a:gd name="connsiteX116" fmla="*/ 1070283 w 1183960"/>
                <a:gd name="connsiteY116" fmla="*/ 119111 h 434690"/>
                <a:gd name="connsiteX117" fmla="*/ 1069138 w 1183960"/>
                <a:gd name="connsiteY117" fmla="*/ 119111 h 434690"/>
                <a:gd name="connsiteX118" fmla="*/ 1067995 w 1183960"/>
                <a:gd name="connsiteY118" fmla="*/ 119683 h 434690"/>
                <a:gd name="connsiteX119" fmla="*/ 1061703 w 1183960"/>
                <a:gd name="connsiteY119" fmla="*/ 124258 h 434690"/>
                <a:gd name="connsiteX120" fmla="*/ 1058271 w 1183960"/>
                <a:gd name="connsiteY120" fmla="*/ 125974 h 434690"/>
                <a:gd name="connsiteX121" fmla="*/ 1049692 w 1183960"/>
                <a:gd name="connsiteY121" fmla="*/ 132838 h 434690"/>
                <a:gd name="connsiteX122" fmla="*/ 1049692 w 1183960"/>
                <a:gd name="connsiteY122" fmla="*/ 132838 h 434690"/>
                <a:gd name="connsiteX123" fmla="*/ 1049692 w 1183960"/>
                <a:gd name="connsiteY123" fmla="*/ 133410 h 434690"/>
                <a:gd name="connsiteX124" fmla="*/ 1049692 w 1183960"/>
                <a:gd name="connsiteY124" fmla="*/ 133982 h 434690"/>
                <a:gd name="connsiteX125" fmla="*/ 1050264 w 1183960"/>
                <a:gd name="connsiteY125" fmla="*/ 136269 h 434690"/>
                <a:gd name="connsiteX126" fmla="*/ 1050264 w 1183960"/>
                <a:gd name="connsiteY126" fmla="*/ 137413 h 434690"/>
                <a:gd name="connsiteX127" fmla="*/ 1050264 w 1183960"/>
                <a:gd name="connsiteY127" fmla="*/ 137985 h 434690"/>
                <a:gd name="connsiteX128" fmla="*/ 1049120 w 1183960"/>
                <a:gd name="connsiteY128" fmla="*/ 140273 h 434690"/>
                <a:gd name="connsiteX129" fmla="*/ 1048548 w 1183960"/>
                <a:gd name="connsiteY129" fmla="*/ 141989 h 434690"/>
                <a:gd name="connsiteX130" fmla="*/ 1048548 w 1183960"/>
                <a:gd name="connsiteY130" fmla="*/ 143133 h 434690"/>
                <a:gd name="connsiteX131" fmla="*/ 1047976 w 1183960"/>
                <a:gd name="connsiteY131" fmla="*/ 144277 h 434690"/>
                <a:gd name="connsiteX132" fmla="*/ 1047404 w 1183960"/>
                <a:gd name="connsiteY132" fmla="*/ 144849 h 434690"/>
                <a:gd name="connsiteX133" fmla="*/ 1046260 w 1183960"/>
                <a:gd name="connsiteY133" fmla="*/ 145421 h 434690"/>
                <a:gd name="connsiteX134" fmla="*/ 1045688 w 1183960"/>
                <a:gd name="connsiteY134" fmla="*/ 145421 h 434690"/>
                <a:gd name="connsiteX135" fmla="*/ 1043972 w 1183960"/>
                <a:gd name="connsiteY135" fmla="*/ 144277 h 434690"/>
                <a:gd name="connsiteX136" fmla="*/ 1041685 w 1183960"/>
                <a:gd name="connsiteY136" fmla="*/ 143133 h 434690"/>
                <a:gd name="connsiteX137" fmla="*/ 1039968 w 1183960"/>
                <a:gd name="connsiteY137" fmla="*/ 142561 h 434690"/>
                <a:gd name="connsiteX138" fmla="*/ 1038825 w 1183960"/>
                <a:gd name="connsiteY138" fmla="*/ 142561 h 434690"/>
                <a:gd name="connsiteX139" fmla="*/ 1037680 w 1183960"/>
                <a:gd name="connsiteY139" fmla="*/ 142561 h 434690"/>
                <a:gd name="connsiteX140" fmla="*/ 1035392 w 1183960"/>
                <a:gd name="connsiteY140" fmla="*/ 143133 h 434690"/>
                <a:gd name="connsiteX141" fmla="*/ 1034249 w 1183960"/>
                <a:gd name="connsiteY141" fmla="*/ 143705 h 434690"/>
                <a:gd name="connsiteX142" fmla="*/ 1033677 w 1183960"/>
                <a:gd name="connsiteY142" fmla="*/ 144277 h 434690"/>
                <a:gd name="connsiteX143" fmla="*/ 1033677 w 1183960"/>
                <a:gd name="connsiteY143" fmla="*/ 144849 h 434690"/>
                <a:gd name="connsiteX144" fmla="*/ 1033677 w 1183960"/>
                <a:gd name="connsiteY144" fmla="*/ 145421 h 434690"/>
                <a:gd name="connsiteX145" fmla="*/ 1033677 w 1183960"/>
                <a:gd name="connsiteY145" fmla="*/ 146565 h 434690"/>
                <a:gd name="connsiteX146" fmla="*/ 1033677 w 1183960"/>
                <a:gd name="connsiteY146" fmla="*/ 147709 h 434690"/>
                <a:gd name="connsiteX147" fmla="*/ 1033677 w 1183960"/>
                <a:gd name="connsiteY147" fmla="*/ 148853 h 434690"/>
                <a:gd name="connsiteX148" fmla="*/ 1033677 w 1183960"/>
                <a:gd name="connsiteY148" fmla="*/ 149997 h 434690"/>
                <a:gd name="connsiteX149" fmla="*/ 1034249 w 1183960"/>
                <a:gd name="connsiteY149" fmla="*/ 150568 h 434690"/>
                <a:gd name="connsiteX150" fmla="*/ 1035965 w 1183960"/>
                <a:gd name="connsiteY150" fmla="*/ 153428 h 434690"/>
                <a:gd name="connsiteX151" fmla="*/ 1035965 w 1183960"/>
                <a:gd name="connsiteY151" fmla="*/ 154572 h 434690"/>
                <a:gd name="connsiteX152" fmla="*/ 1035965 w 1183960"/>
                <a:gd name="connsiteY152" fmla="*/ 155716 h 434690"/>
                <a:gd name="connsiteX153" fmla="*/ 1034821 w 1183960"/>
                <a:gd name="connsiteY153" fmla="*/ 158004 h 434690"/>
                <a:gd name="connsiteX154" fmla="*/ 1034821 w 1183960"/>
                <a:gd name="connsiteY154" fmla="*/ 158576 h 434690"/>
                <a:gd name="connsiteX155" fmla="*/ 1034821 w 1183960"/>
                <a:gd name="connsiteY155" fmla="*/ 160292 h 434690"/>
                <a:gd name="connsiteX156" fmla="*/ 1034821 w 1183960"/>
                <a:gd name="connsiteY156" fmla="*/ 161436 h 434690"/>
                <a:gd name="connsiteX157" fmla="*/ 1034249 w 1183960"/>
                <a:gd name="connsiteY157" fmla="*/ 163152 h 434690"/>
                <a:gd name="connsiteX158" fmla="*/ 1031389 w 1183960"/>
                <a:gd name="connsiteY158" fmla="*/ 168871 h 434690"/>
                <a:gd name="connsiteX159" fmla="*/ 1028529 w 1183960"/>
                <a:gd name="connsiteY159" fmla="*/ 173447 h 434690"/>
                <a:gd name="connsiteX160" fmla="*/ 1027386 w 1183960"/>
                <a:gd name="connsiteY160" fmla="*/ 174591 h 434690"/>
                <a:gd name="connsiteX161" fmla="*/ 1026813 w 1183960"/>
                <a:gd name="connsiteY161" fmla="*/ 175163 h 434690"/>
                <a:gd name="connsiteX162" fmla="*/ 1024526 w 1183960"/>
                <a:gd name="connsiteY162" fmla="*/ 175163 h 434690"/>
                <a:gd name="connsiteX163" fmla="*/ 1018806 w 1183960"/>
                <a:gd name="connsiteY163" fmla="*/ 175735 h 434690"/>
                <a:gd name="connsiteX164" fmla="*/ 1017090 w 1183960"/>
                <a:gd name="connsiteY164" fmla="*/ 175735 h 434690"/>
                <a:gd name="connsiteX165" fmla="*/ 1016518 w 1183960"/>
                <a:gd name="connsiteY165" fmla="*/ 175735 h 434690"/>
                <a:gd name="connsiteX166" fmla="*/ 1015946 w 1183960"/>
                <a:gd name="connsiteY166" fmla="*/ 176307 h 434690"/>
                <a:gd name="connsiteX167" fmla="*/ 1009082 w 1183960"/>
                <a:gd name="connsiteY167" fmla="*/ 181454 h 434690"/>
                <a:gd name="connsiteX168" fmla="*/ 1004507 w 1183960"/>
                <a:gd name="connsiteY168" fmla="*/ 183742 h 434690"/>
                <a:gd name="connsiteX169" fmla="*/ 1003363 w 1183960"/>
                <a:gd name="connsiteY169" fmla="*/ 184314 h 434690"/>
                <a:gd name="connsiteX170" fmla="*/ 1002791 w 1183960"/>
                <a:gd name="connsiteY170" fmla="*/ 184886 h 434690"/>
                <a:gd name="connsiteX171" fmla="*/ 999931 w 1183960"/>
                <a:gd name="connsiteY171" fmla="*/ 188890 h 434690"/>
                <a:gd name="connsiteX172" fmla="*/ 998788 w 1183960"/>
                <a:gd name="connsiteY172" fmla="*/ 190034 h 434690"/>
                <a:gd name="connsiteX173" fmla="*/ 995355 w 1183960"/>
                <a:gd name="connsiteY173" fmla="*/ 191750 h 434690"/>
                <a:gd name="connsiteX174" fmla="*/ 994212 w 1183960"/>
                <a:gd name="connsiteY174" fmla="*/ 192322 h 434690"/>
                <a:gd name="connsiteX175" fmla="*/ 993640 w 1183960"/>
                <a:gd name="connsiteY175" fmla="*/ 192894 h 434690"/>
                <a:gd name="connsiteX176" fmla="*/ 993068 w 1183960"/>
                <a:gd name="connsiteY176" fmla="*/ 193466 h 434690"/>
                <a:gd name="connsiteX177" fmla="*/ 990208 w 1183960"/>
                <a:gd name="connsiteY177" fmla="*/ 196897 h 434690"/>
                <a:gd name="connsiteX178" fmla="*/ 987920 w 1183960"/>
                <a:gd name="connsiteY178" fmla="*/ 201473 h 434690"/>
                <a:gd name="connsiteX179" fmla="*/ 986776 w 1183960"/>
                <a:gd name="connsiteY179" fmla="*/ 202045 h 434690"/>
                <a:gd name="connsiteX180" fmla="*/ 985632 w 1183960"/>
                <a:gd name="connsiteY180" fmla="*/ 202045 h 434690"/>
                <a:gd name="connsiteX181" fmla="*/ 984488 w 1183960"/>
                <a:gd name="connsiteY181" fmla="*/ 202045 h 434690"/>
                <a:gd name="connsiteX182" fmla="*/ 983344 w 1183960"/>
                <a:gd name="connsiteY182" fmla="*/ 202045 h 434690"/>
                <a:gd name="connsiteX183" fmla="*/ 982200 w 1183960"/>
                <a:gd name="connsiteY183" fmla="*/ 202617 h 434690"/>
                <a:gd name="connsiteX184" fmla="*/ 981056 w 1183960"/>
                <a:gd name="connsiteY184" fmla="*/ 203189 h 434690"/>
                <a:gd name="connsiteX185" fmla="*/ 979341 w 1183960"/>
                <a:gd name="connsiteY185" fmla="*/ 205477 h 434690"/>
                <a:gd name="connsiteX186" fmla="*/ 978196 w 1183960"/>
                <a:gd name="connsiteY186" fmla="*/ 207193 h 434690"/>
                <a:gd name="connsiteX187" fmla="*/ 976481 w 1183960"/>
                <a:gd name="connsiteY187" fmla="*/ 208909 h 434690"/>
                <a:gd name="connsiteX188" fmla="*/ 969045 w 1183960"/>
                <a:gd name="connsiteY188" fmla="*/ 213484 h 434690"/>
                <a:gd name="connsiteX189" fmla="*/ 967901 w 1183960"/>
                <a:gd name="connsiteY189" fmla="*/ 214628 h 434690"/>
                <a:gd name="connsiteX190" fmla="*/ 967330 w 1183960"/>
                <a:gd name="connsiteY190" fmla="*/ 215772 h 434690"/>
                <a:gd name="connsiteX191" fmla="*/ 966185 w 1183960"/>
                <a:gd name="connsiteY191" fmla="*/ 218060 h 434690"/>
                <a:gd name="connsiteX192" fmla="*/ 963325 w 1183960"/>
                <a:gd name="connsiteY192" fmla="*/ 221492 h 434690"/>
                <a:gd name="connsiteX193" fmla="*/ 962182 w 1183960"/>
                <a:gd name="connsiteY193" fmla="*/ 222636 h 434690"/>
                <a:gd name="connsiteX194" fmla="*/ 961610 w 1183960"/>
                <a:gd name="connsiteY194" fmla="*/ 223208 h 434690"/>
                <a:gd name="connsiteX195" fmla="*/ 952458 w 1183960"/>
                <a:gd name="connsiteY195" fmla="*/ 226639 h 434690"/>
                <a:gd name="connsiteX196" fmla="*/ 951314 w 1183960"/>
                <a:gd name="connsiteY196" fmla="*/ 226639 h 434690"/>
                <a:gd name="connsiteX197" fmla="*/ 950171 w 1183960"/>
                <a:gd name="connsiteY197" fmla="*/ 226639 h 434690"/>
                <a:gd name="connsiteX198" fmla="*/ 949598 w 1183960"/>
                <a:gd name="connsiteY198" fmla="*/ 226067 h 434690"/>
                <a:gd name="connsiteX199" fmla="*/ 949026 w 1183960"/>
                <a:gd name="connsiteY199" fmla="*/ 225495 h 434690"/>
                <a:gd name="connsiteX200" fmla="*/ 948455 w 1183960"/>
                <a:gd name="connsiteY200" fmla="*/ 224923 h 434690"/>
                <a:gd name="connsiteX201" fmla="*/ 947311 w 1183960"/>
                <a:gd name="connsiteY201" fmla="*/ 224923 h 434690"/>
                <a:gd name="connsiteX202" fmla="*/ 946167 w 1183960"/>
                <a:gd name="connsiteY202" fmla="*/ 224923 h 434690"/>
                <a:gd name="connsiteX203" fmla="*/ 943307 w 1183960"/>
                <a:gd name="connsiteY203" fmla="*/ 226067 h 434690"/>
                <a:gd name="connsiteX204" fmla="*/ 941591 w 1183960"/>
                <a:gd name="connsiteY204" fmla="*/ 226639 h 434690"/>
                <a:gd name="connsiteX205" fmla="*/ 940447 w 1183960"/>
                <a:gd name="connsiteY205" fmla="*/ 226639 h 434690"/>
                <a:gd name="connsiteX206" fmla="*/ 939875 w 1183960"/>
                <a:gd name="connsiteY206" fmla="*/ 226639 h 434690"/>
                <a:gd name="connsiteX207" fmla="*/ 938732 w 1183960"/>
                <a:gd name="connsiteY207" fmla="*/ 226639 h 434690"/>
                <a:gd name="connsiteX208" fmla="*/ 937587 w 1183960"/>
                <a:gd name="connsiteY208" fmla="*/ 226639 h 434690"/>
                <a:gd name="connsiteX209" fmla="*/ 936444 w 1183960"/>
                <a:gd name="connsiteY209" fmla="*/ 226639 h 434690"/>
                <a:gd name="connsiteX210" fmla="*/ 935299 w 1183960"/>
                <a:gd name="connsiteY210" fmla="*/ 227211 h 434690"/>
                <a:gd name="connsiteX211" fmla="*/ 934727 w 1183960"/>
                <a:gd name="connsiteY211" fmla="*/ 227211 h 434690"/>
                <a:gd name="connsiteX212" fmla="*/ 934156 w 1183960"/>
                <a:gd name="connsiteY212" fmla="*/ 227211 h 434690"/>
                <a:gd name="connsiteX213" fmla="*/ 929008 w 1183960"/>
                <a:gd name="connsiteY213" fmla="*/ 227211 h 434690"/>
                <a:gd name="connsiteX214" fmla="*/ 927864 w 1183960"/>
                <a:gd name="connsiteY214" fmla="*/ 227211 h 434690"/>
                <a:gd name="connsiteX215" fmla="*/ 925004 w 1183960"/>
                <a:gd name="connsiteY215" fmla="*/ 228355 h 434690"/>
                <a:gd name="connsiteX216" fmla="*/ 922145 w 1183960"/>
                <a:gd name="connsiteY216" fmla="*/ 229499 h 434690"/>
                <a:gd name="connsiteX217" fmla="*/ 919285 w 1183960"/>
                <a:gd name="connsiteY217" fmla="*/ 232359 h 434690"/>
                <a:gd name="connsiteX218" fmla="*/ 917569 w 1183960"/>
                <a:gd name="connsiteY218" fmla="*/ 234647 h 434690"/>
                <a:gd name="connsiteX219" fmla="*/ 916425 w 1183960"/>
                <a:gd name="connsiteY219" fmla="*/ 235791 h 434690"/>
                <a:gd name="connsiteX220" fmla="*/ 915281 w 1183960"/>
                <a:gd name="connsiteY220" fmla="*/ 236363 h 434690"/>
                <a:gd name="connsiteX221" fmla="*/ 910705 w 1183960"/>
                <a:gd name="connsiteY221" fmla="*/ 238079 h 434690"/>
                <a:gd name="connsiteX222" fmla="*/ 908417 w 1183960"/>
                <a:gd name="connsiteY222" fmla="*/ 239222 h 434690"/>
                <a:gd name="connsiteX223" fmla="*/ 907273 w 1183960"/>
                <a:gd name="connsiteY223" fmla="*/ 240366 h 434690"/>
                <a:gd name="connsiteX224" fmla="*/ 906702 w 1183960"/>
                <a:gd name="connsiteY224" fmla="*/ 240938 h 434690"/>
                <a:gd name="connsiteX225" fmla="*/ 904986 w 1183960"/>
                <a:gd name="connsiteY225" fmla="*/ 246086 h 434690"/>
                <a:gd name="connsiteX226" fmla="*/ 904414 w 1183960"/>
                <a:gd name="connsiteY226" fmla="*/ 247230 h 434690"/>
                <a:gd name="connsiteX227" fmla="*/ 903270 w 1183960"/>
                <a:gd name="connsiteY227" fmla="*/ 248374 h 434690"/>
                <a:gd name="connsiteX228" fmla="*/ 902126 w 1183960"/>
                <a:gd name="connsiteY228" fmla="*/ 248946 h 434690"/>
                <a:gd name="connsiteX229" fmla="*/ 896406 w 1183960"/>
                <a:gd name="connsiteY229" fmla="*/ 251806 h 434690"/>
                <a:gd name="connsiteX230" fmla="*/ 895262 w 1183960"/>
                <a:gd name="connsiteY230" fmla="*/ 252950 h 434690"/>
                <a:gd name="connsiteX231" fmla="*/ 894118 w 1183960"/>
                <a:gd name="connsiteY231" fmla="*/ 254093 h 434690"/>
                <a:gd name="connsiteX232" fmla="*/ 891258 w 1183960"/>
                <a:gd name="connsiteY232" fmla="*/ 258097 h 434690"/>
                <a:gd name="connsiteX233" fmla="*/ 891258 w 1183960"/>
                <a:gd name="connsiteY233" fmla="*/ 259241 h 434690"/>
                <a:gd name="connsiteX234" fmla="*/ 891258 w 1183960"/>
                <a:gd name="connsiteY234" fmla="*/ 259813 h 434690"/>
                <a:gd name="connsiteX235" fmla="*/ 891258 w 1183960"/>
                <a:gd name="connsiteY235" fmla="*/ 260385 h 434690"/>
                <a:gd name="connsiteX236" fmla="*/ 891258 w 1183960"/>
                <a:gd name="connsiteY236" fmla="*/ 260957 h 434690"/>
                <a:gd name="connsiteX237" fmla="*/ 892402 w 1183960"/>
                <a:gd name="connsiteY237" fmla="*/ 263245 h 434690"/>
                <a:gd name="connsiteX238" fmla="*/ 892402 w 1183960"/>
                <a:gd name="connsiteY238" fmla="*/ 263817 h 434690"/>
                <a:gd name="connsiteX239" fmla="*/ 892402 w 1183960"/>
                <a:gd name="connsiteY239" fmla="*/ 264961 h 434690"/>
                <a:gd name="connsiteX240" fmla="*/ 892402 w 1183960"/>
                <a:gd name="connsiteY240" fmla="*/ 266105 h 434690"/>
                <a:gd name="connsiteX241" fmla="*/ 892402 w 1183960"/>
                <a:gd name="connsiteY241" fmla="*/ 267249 h 434690"/>
                <a:gd name="connsiteX242" fmla="*/ 890687 w 1183960"/>
                <a:gd name="connsiteY242" fmla="*/ 271252 h 434690"/>
                <a:gd name="connsiteX243" fmla="*/ 890687 w 1183960"/>
                <a:gd name="connsiteY243" fmla="*/ 272396 h 434690"/>
                <a:gd name="connsiteX244" fmla="*/ 890114 w 1183960"/>
                <a:gd name="connsiteY244" fmla="*/ 274112 h 434690"/>
                <a:gd name="connsiteX245" fmla="*/ 890114 w 1183960"/>
                <a:gd name="connsiteY245" fmla="*/ 275256 h 434690"/>
                <a:gd name="connsiteX246" fmla="*/ 890687 w 1183960"/>
                <a:gd name="connsiteY246" fmla="*/ 280976 h 434690"/>
                <a:gd name="connsiteX247" fmla="*/ 890114 w 1183960"/>
                <a:gd name="connsiteY247" fmla="*/ 282692 h 434690"/>
                <a:gd name="connsiteX248" fmla="*/ 888971 w 1183960"/>
                <a:gd name="connsiteY248" fmla="*/ 284408 h 434690"/>
                <a:gd name="connsiteX249" fmla="*/ 886683 w 1183960"/>
                <a:gd name="connsiteY249" fmla="*/ 287267 h 434690"/>
                <a:gd name="connsiteX250" fmla="*/ 885539 w 1183960"/>
                <a:gd name="connsiteY250" fmla="*/ 288411 h 434690"/>
                <a:gd name="connsiteX251" fmla="*/ 884395 w 1183960"/>
                <a:gd name="connsiteY251" fmla="*/ 288983 h 434690"/>
                <a:gd name="connsiteX252" fmla="*/ 883823 w 1183960"/>
                <a:gd name="connsiteY252" fmla="*/ 288983 h 434690"/>
                <a:gd name="connsiteX253" fmla="*/ 880391 w 1183960"/>
                <a:gd name="connsiteY253" fmla="*/ 289555 h 434690"/>
                <a:gd name="connsiteX254" fmla="*/ 872956 w 1183960"/>
                <a:gd name="connsiteY254" fmla="*/ 291271 h 434690"/>
                <a:gd name="connsiteX255" fmla="*/ 870668 w 1183960"/>
                <a:gd name="connsiteY255" fmla="*/ 291271 h 434690"/>
                <a:gd name="connsiteX256" fmla="*/ 869524 w 1183960"/>
                <a:gd name="connsiteY256" fmla="*/ 291271 h 434690"/>
                <a:gd name="connsiteX257" fmla="*/ 868952 w 1183960"/>
                <a:gd name="connsiteY257" fmla="*/ 291271 h 434690"/>
                <a:gd name="connsiteX258" fmla="*/ 868380 w 1183960"/>
                <a:gd name="connsiteY258" fmla="*/ 290699 h 434690"/>
                <a:gd name="connsiteX259" fmla="*/ 867236 w 1183960"/>
                <a:gd name="connsiteY259" fmla="*/ 289555 h 434690"/>
                <a:gd name="connsiteX260" fmla="*/ 866092 w 1183960"/>
                <a:gd name="connsiteY260" fmla="*/ 289555 h 434690"/>
                <a:gd name="connsiteX261" fmla="*/ 864948 w 1183960"/>
                <a:gd name="connsiteY261" fmla="*/ 289555 h 434690"/>
                <a:gd name="connsiteX262" fmla="*/ 862660 w 1183960"/>
                <a:gd name="connsiteY262" fmla="*/ 290699 h 434690"/>
                <a:gd name="connsiteX263" fmla="*/ 861516 w 1183960"/>
                <a:gd name="connsiteY263" fmla="*/ 291271 h 434690"/>
                <a:gd name="connsiteX264" fmla="*/ 860945 w 1183960"/>
                <a:gd name="connsiteY264" fmla="*/ 291843 h 434690"/>
                <a:gd name="connsiteX265" fmla="*/ 858657 w 1183960"/>
                <a:gd name="connsiteY265" fmla="*/ 294703 h 434690"/>
                <a:gd name="connsiteX266" fmla="*/ 857513 w 1183960"/>
                <a:gd name="connsiteY266" fmla="*/ 296991 h 434690"/>
                <a:gd name="connsiteX267" fmla="*/ 856941 w 1183960"/>
                <a:gd name="connsiteY267" fmla="*/ 298707 h 434690"/>
                <a:gd name="connsiteX268" fmla="*/ 856941 w 1183960"/>
                <a:gd name="connsiteY268" fmla="*/ 299278 h 434690"/>
                <a:gd name="connsiteX269" fmla="*/ 856941 w 1183960"/>
                <a:gd name="connsiteY269" fmla="*/ 300422 h 434690"/>
                <a:gd name="connsiteX270" fmla="*/ 856941 w 1183960"/>
                <a:gd name="connsiteY270" fmla="*/ 306142 h 434690"/>
                <a:gd name="connsiteX271" fmla="*/ 857513 w 1183960"/>
                <a:gd name="connsiteY271" fmla="*/ 312434 h 434690"/>
                <a:gd name="connsiteX272" fmla="*/ 858085 w 1183960"/>
                <a:gd name="connsiteY272" fmla="*/ 322157 h 434690"/>
                <a:gd name="connsiteX273" fmla="*/ 858657 w 1183960"/>
                <a:gd name="connsiteY273" fmla="*/ 330736 h 434690"/>
                <a:gd name="connsiteX274" fmla="*/ 859229 w 1183960"/>
                <a:gd name="connsiteY274" fmla="*/ 338744 h 434690"/>
                <a:gd name="connsiteX275" fmla="*/ 846646 w 1183960"/>
                <a:gd name="connsiteY275" fmla="*/ 339888 h 434690"/>
                <a:gd name="connsiteX276" fmla="*/ 832918 w 1183960"/>
                <a:gd name="connsiteY276" fmla="*/ 341032 h 434690"/>
                <a:gd name="connsiteX277" fmla="*/ 822623 w 1183960"/>
                <a:gd name="connsiteY277" fmla="*/ 342175 h 434690"/>
                <a:gd name="connsiteX278" fmla="*/ 821479 w 1183960"/>
                <a:gd name="connsiteY278" fmla="*/ 342175 h 434690"/>
                <a:gd name="connsiteX279" fmla="*/ 816332 w 1183960"/>
                <a:gd name="connsiteY279" fmla="*/ 342747 h 434690"/>
                <a:gd name="connsiteX280" fmla="*/ 798601 w 1183960"/>
                <a:gd name="connsiteY280" fmla="*/ 345607 h 434690"/>
                <a:gd name="connsiteX281" fmla="*/ 780870 w 1183960"/>
                <a:gd name="connsiteY281" fmla="*/ 347895 h 434690"/>
                <a:gd name="connsiteX282" fmla="*/ 763139 w 1183960"/>
                <a:gd name="connsiteY282" fmla="*/ 350183 h 434690"/>
                <a:gd name="connsiteX283" fmla="*/ 745408 w 1183960"/>
                <a:gd name="connsiteY283" fmla="*/ 352471 h 434690"/>
                <a:gd name="connsiteX284" fmla="*/ 727678 w 1183960"/>
                <a:gd name="connsiteY284" fmla="*/ 354759 h 434690"/>
                <a:gd name="connsiteX285" fmla="*/ 709947 w 1183960"/>
                <a:gd name="connsiteY285" fmla="*/ 357047 h 434690"/>
                <a:gd name="connsiteX286" fmla="*/ 692216 w 1183960"/>
                <a:gd name="connsiteY286" fmla="*/ 359334 h 434690"/>
                <a:gd name="connsiteX287" fmla="*/ 674485 w 1183960"/>
                <a:gd name="connsiteY287" fmla="*/ 361622 h 434690"/>
                <a:gd name="connsiteX288" fmla="*/ 651607 w 1183960"/>
                <a:gd name="connsiteY288" fmla="*/ 364482 h 434690"/>
                <a:gd name="connsiteX289" fmla="*/ 629300 w 1183960"/>
                <a:gd name="connsiteY289" fmla="*/ 367342 h 434690"/>
                <a:gd name="connsiteX290" fmla="*/ 606994 w 1183960"/>
                <a:gd name="connsiteY290" fmla="*/ 370202 h 434690"/>
                <a:gd name="connsiteX291" fmla="*/ 584687 w 1183960"/>
                <a:gd name="connsiteY291" fmla="*/ 373062 h 434690"/>
                <a:gd name="connsiteX292" fmla="*/ 562381 w 1183960"/>
                <a:gd name="connsiteY292" fmla="*/ 375921 h 434690"/>
                <a:gd name="connsiteX293" fmla="*/ 539502 w 1183960"/>
                <a:gd name="connsiteY293" fmla="*/ 378209 h 434690"/>
                <a:gd name="connsiteX294" fmla="*/ 517196 w 1183960"/>
                <a:gd name="connsiteY294" fmla="*/ 380497 h 434690"/>
                <a:gd name="connsiteX295" fmla="*/ 494889 w 1183960"/>
                <a:gd name="connsiteY295" fmla="*/ 382785 h 434690"/>
                <a:gd name="connsiteX296" fmla="*/ 472583 w 1183960"/>
                <a:gd name="connsiteY296" fmla="*/ 385073 h 434690"/>
                <a:gd name="connsiteX297" fmla="*/ 449704 w 1183960"/>
                <a:gd name="connsiteY297" fmla="*/ 387361 h 434690"/>
                <a:gd name="connsiteX298" fmla="*/ 427398 w 1183960"/>
                <a:gd name="connsiteY298" fmla="*/ 389648 h 434690"/>
                <a:gd name="connsiteX299" fmla="*/ 405091 w 1183960"/>
                <a:gd name="connsiteY299" fmla="*/ 391936 h 434690"/>
                <a:gd name="connsiteX300" fmla="*/ 382213 w 1183960"/>
                <a:gd name="connsiteY300" fmla="*/ 394224 h 434690"/>
                <a:gd name="connsiteX301" fmla="*/ 359906 w 1183960"/>
                <a:gd name="connsiteY301" fmla="*/ 396512 h 434690"/>
                <a:gd name="connsiteX302" fmla="*/ 337028 w 1183960"/>
                <a:gd name="connsiteY302" fmla="*/ 398800 h 434690"/>
                <a:gd name="connsiteX303" fmla="*/ 314721 w 1183960"/>
                <a:gd name="connsiteY303" fmla="*/ 401087 h 434690"/>
                <a:gd name="connsiteX304" fmla="*/ 309574 w 1183960"/>
                <a:gd name="connsiteY304" fmla="*/ 401660 h 434690"/>
                <a:gd name="connsiteX305" fmla="*/ 307858 w 1183960"/>
                <a:gd name="connsiteY305" fmla="*/ 401660 h 434690"/>
                <a:gd name="connsiteX306" fmla="*/ 310146 w 1183960"/>
                <a:gd name="connsiteY306" fmla="*/ 406235 h 434690"/>
                <a:gd name="connsiteX307" fmla="*/ 309002 w 1183960"/>
                <a:gd name="connsiteY307" fmla="*/ 406235 h 434690"/>
                <a:gd name="connsiteX308" fmla="*/ 303854 w 1183960"/>
                <a:gd name="connsiteY308" fmla="*/ 406807 h 434690"/>
                <a:gd name="connsiteX309" fmla="*/ 285551 w 1183960"/>
                <a:gd name="connsiteY309" fmla="*/ 408523 h 434690"/>
                <a:gd name="connsiteX310" fmla="*/ 266677 w 1183960"/>
                <a:gd name="connsiteY310" fmla="*/ 410239 h 434690"/>
                <a:gd name="connsiteX311" fmla="*/ 247802 w 1183960"/>
                <a:gd name="connsiteY311" fmla="*/ 411955 h 434690"/>
                <a:gd name="connsiteX312" fmla="*/ 228927 w 1183960"/>
                <a:gd name="connsiteY312" fmla="*/ 413671 h 434690"/>
                <a:gd name="connsiteX313" fmla="*/ 210053 w 1183960"/>
                <a:gd name="connsiteY313" fmla="*/ 415386 h 434690"/>
                <a:gd name="connsiteX314" fmla="*/ 191178 w 1183960"/>
                <a:gd name="connsiteY314" fmla="*/ 417103 h 434690"/>
                <a:gd name="connsiteX315" fmla="*/ 172303 w 1183960"/>
                <a:gd name="connsiteY315" fmla="*/ 418818 h 434690"/>
                <a:gd name="connsiteX316" fmla="*/ 153428 w 1183960"/>
                <a:gd name="connsiteY316" fmla="*/ 420534 h 434690"/>
                <a:gd name="connsiteX317" fmla="*/ 134554 w 1183960"/>
                <a:gd name="connsiteY317" fmla="*/ 422250 h 434690"/>
                <a:gd name="connsiteX318" fmla="*/ 115679 w 1183960"/>
                <a:gd name="connsiteY318" fmla="*/ 423966 h 434690"/>
                <a:gd name="connsiteX319" fmla="*/ 96804 w 1183960"/>
                <a:gd name="connsiteY319" fmla="*/ 425682 h 434690"/>
                <a:gd name="connsiteX320" fmla="*/ 77929 w 1183960"/>
                <a:gd name="connsiteY320" fmla="*/ 427398 h 434690"/>
                <a:gd name="connsiteX321" fmla="*/ 59055 w 1183960"/>
                <a:gd name="connsiteY321" fmla="*/ 429114 h 434690"/>
                <a:gd name="connsiteX322" fmla="*/ 40180 w 1183960"/>
                <a:gd name="connsiteY322" fmla="*/ 430829 h 434690"/>
                <a:gd name="connsiteX323" fmla="*/ 21305 w 1183960"/>
                <a:gd name="connsiteY323" fmla="*/ 432545 h 434690"/>
                <a:gd name="connsiteX324" fmla="*/ 2430 w 1183960"/>
                <a:gd name="connsiteY324" fmla="*/ 434261 h 434690"/>
                <a:gd name="connsiteX325" fmla="*/ 1287 w 1183960"/>
                <a:gd name="connsiteY325" fmla="*/ 432545 h 434690"/>
                <a:gd name="connsiteX326" fmla="*/ 2430 w 1183960"/>
                <a:gd name="connsiteY326" fmla="*/ 431402 h 434690"/>
                <a:gd name="connsiteX327" fmla="*/ 5290 w 1183960"/>
                <a:gd name="connsiteY327" fmla="*/ 430829 h 434690"/>
                <a:gd name="connsiteX328" fmla="*/ 8722 w 1183960"/>
                <a:gd name="connsiteY328" fmla="*/ 429114 h 434690"/>
                <a:gd name="connsiteX329" fmla="*/ 13869 w 1183960"/>
                <a:gd name="connsiteY329" fmla="*/ 425682 h 434690"/>
                <a:gd name="connsiteX330" fmla="*/ 15586 w 1183960"/>
                <a:gd name="connsiteY330" fmla="*/ 423394 h 434690"/>
                <a:gd name="connsiteX331" fmla="*/ 16729 w 1183960"/>
                <a:gd name="connsiteY331" fmla="*/ 420534 h 434690"/>
                <a:gd name="connsiteX332" fmla="*/ 17301 w 1183960"/>
                <a:gd name="connsiteY332" fmla="*/ 417674 h 434690"/>
                <a:gd name="connsiteX333" fmla="*/ 17301 w 1183960"/>
                <a:gd name="connsiteY333" fmla="*/ 414243 h 434690"/>
                <a:gd name="connsiteX334" fmla="*/ 18445 w 1183960"/>
                <a:gd name="connsiteY334" fmla="*/ 411383 h 434690"/>
                <a:gd name="connsiteX335" fmla="*/ 21877 w 1183960"/>
                <a:gd name="connsiteY335" fmla="*/ 410811 h 434690"/>
                <a:gd name="connsiteX336" fmla="*/ 25881 w 1183960"/>
                <a:gd name="connsiteY336" fmla="*/ 411383 h 434690"/>
                <a:gd name="connsiteX337" fmla="*/ 28741 w 1183960"/>
                <a:gd name="connsiteY337" fmla="*/ 411383 h 434690"/>
                <a:gd name="connsiteX338" fmla="*/ 31600 w 1183960"/>
                <a:gd name="connsiteY338" fmla="*/ 406807 h 434690"/>
                <a:gd name="connsiteX339" fmla="*/ 31028 w 1183960"/>
                <a:gd name="connsiteY339" fmla="*/ 399944 h 434690"/>
                <a:gd name="connsiteX340" fmla="*/ 28741 w 1183960"/>
                <a:gd name="connsiteY340" fmla="*/ 392508 h 434690"/>
                <a:gd name="connsiteX341" fmla="*/ 25309 w 1183960"/>
                <a:gd name="connsiteY341" fmla="*/ 383929 h 434690"/>
                <a:gd name="connsiteX342" fmla="*/ 24165 w 1183960"/>
                <a:gd name="connsiteY342" fmla="*/ 380497 h 434690"/>
                <a:gd name="connsiteX343" fmla="*/ 23021 w 1183960"/>
                <a:gd name="connsiteY343" fmla="*/ 372489 h 434690"/>
                <a:gd name="connsiteX344" fmla="*/ 23021 w 1183960"/>
                <a:gd name="connsiteY344" fmla="*/ 368486 h 434690"/>
                <a:gd name="connsiteX345" fmla="*/ 24737 w 1183960"/>
                <a:gd name="connsiteY345" fmla="*/ 365626 h 434690"/>
                <a:gd name="connsiteX346" fmla="*/ 31600 w 1183960"/>
                <a:gd name="connsiteY346" fmla="*/ 358762 h 434690"/>
                <a:gd name="connsiteX347" fmla="*/ 33316 w 1183960"/>
                <a:gd name="connsiteY347" fmla="*/ 355903 h 434690"/>
                <a:gd name="connsiteX348" fmla="*/ 34460 w 1183960"/>
                <a:gd name="connsiteY348" fmla="*/ 353043 h 434690"/>
                <a:gd name="connsiteX349" fmla="*/ 35032 w 1183960"/>
                <a:gd name="connsiteY349" fmla="*/ 350183 h 434690"/>
                <a:gd name="connsiteX350" fmla="*/ 34460 w 1183960"/>
                <a:gd name="connsiteY350" fmla="*/ 345607 h 434690"/>
                <a:gd name="connsiteX351" fmla="*/ 35032 w 1183960"/>
                <a:gd name="connsiteY351" fmla="*/ 342747 h 434690"/>
                <a:gd name="connsiteX352" fmla="*/ 36748 w 1183960"/>
                <a:gd name="connsiteY352" fmla="*/ 341032 h 434690"/>
                <a:gd name="connsiteX353" fmla="*/ 40180 w 1183960"/>
                <a:gd name="connsiteY353" fmla="*/ 339888 h 434690"/>
                <a:gd name="connsiteX354" fmla="*/ 43612 w 1183960"/>
                <a:gd name="connsiteY354" fmla="*/ 339316 h 434690"/>
                <a:gd name="connsiteX355" fmla="*/ 46471 w 1183960"/>
                <a:gd name="connsiteY355" fmla="*/ 338172 h 434690"/>
                <a:gd name="connsiteX356" fmla="*/ 47615 w 1183960"/>
                <a:gd name="connsiteY356" fmla="*/ 335884 h 434690"/>
                <a:gd name="connsiteX357" fmla="*/ 45327 w 1183960"/>
                <a:gd name="connsiteY357" fmla="*/ 331880 h 434690"/>
                <a:gd name="connsiteX358" fmla="*/ 43040 w 1183960"/>
                <a:gd name="connsiteY358" fmla="*/ 329020 h 434690"/>
                <a:gd name="connsiteX359" fmla="*/ 42468 w 1183960"/>
                <a:gd name="connsiteY359" fmla="*/ 327305 h 434690"/>
                <a:gd name="connsiteX360" fmla="*/ 43040 w 1183960"/>
                <a:gd name="connsiteY360" fmla="*/ 325589 h 434690"/>
                <a:gd name="connsiteX361" fmla="*/ 45327 w 1183960"/>
                <a:gd name="connsiteY361" fmla="*/ 323301 h 434690"/>
                <a:gd name="connsiteX362" fmla="*/ 47615 w 1183960"/>
                <a:gd name="connsiteY362" fmla="*/ 320441 h 434690"/>
                <a:gd name="connsiteX363" fmla="*/ 47615 w 1183960"/>
                <a:gd name="connsiteY363" fmla="*/ 318153 h 434690"/>
                <a:gd name="connsiteX364" fmla="*/ 43040 w 1183960"/>
                <a:gd name="connsiteY364" fmla="*/ 313577 h 434690"/>
                <a:gd name="connsiteX365" fmla="*/ 40752 w 1183960"/>
                <a:gd name="connsiteY365" fmla="*/ 309574 h 434690"/>
                <a:gd name="connsiteX366" fmla="*/ 40752 w 1183960"/>
                <a:gd name="connsiteY366" fmla="*/ 306714 h 434690"/>
                <a:gd name="connsiteX367" fmla="*/ 42468 w 1183960"/>
                <a:gd name="connsiteY367" fmla="*/ 304426 h 434690"/>
                <a:gd name="connsiteX368" fmla="*/ 63058 w 1183960"/>
                <a:gd name="connsiteY368" fmla="*/ 292987 h 434690"/>
                <a:gd name="connsiteX369" fmla="*/ 71638 w 1183960"/>
                <a:gd name="connsiteY369" fmla="*/ 284408 h 434690"/>
                <a:gd name="connsiteX370" fmla="*/ 69922 w 1183960"/>
                <a:gd name="connsiteY370" fmla="*/ 281548 h 434690"/>
                <a:gd name="connsiteX371" fmla="*/ 65918 w 1183960"/>
                <a:gd name="connsiteY371" fmla="*/ 279260 h 434690"/>
                <a:gd name="connsiteX372" fmla="*/ 61914 w 1183960"/>
                <a:gd name="connsiteY372" fmla="*/ 278116 h 434690"/>
                <a:gd name="connsiteX373" fmla="*/ 63058 w 1183960"/>
                <a:gd name="connsiteY373" fmla="*/ 274684 h 434690"/>
                <a:gd name="connsiteX374" fmla="*/ 64774 w 1183960"/>
                <a:gd name="connsiteY374" fmla="*/ 272396 h 434690"/>
                <a:gd name="connsiteX375" fmla="*/ 67062 w 1183960"/>
                <a:gd name="connsiteY375" fmla="*/ 270680 h 434690"/>
                <a:gd name="connsiteX376" fmla="*/ 69922 w 1183960"/>
                <a:gd name="connsiteY376" fmla="*/ 270108 h 434690"/>
                <a:gd name="connsiteX377" fmla="*/ 74498 w 1183960"/>
                <a:gd name="connsiteY377" fmla="*/ 272968 h 434690"/>
                <a:gd name="connsiteX378" fmla="*/ 76785 w 1183960"/>
                <a:gd name="connsiteY378" fmla="*/ 273540 h 434690"/>
                <a:gd name="connsiteX379" fmla="*/ 77357 w 1183960"/>
                <a:gd name="connsiteY379" fmla="*/ 270108 h 434690"/>
                <a:gd name="connsiteX380" fmla="*/ 75069 w 1183960"/>
                <a:gd name="connsiteY380" fmla="*/ 264961 h 434690"/>
                <a:gd name="connsiteX381" fmla="*/ 71066 w 1183960"/>
                <a:gd name="connsiteY381" fmla="*/ 261529 h 434690"/>
                <a:gd name="connsiteX382" fmla="*/ 68206 w 1183960"/>
                <a:gd name="connsiteY382" fmla="*/ 257525 h 434690"/>
                <a:gd name="connsiteX383" fmla="*/ 68206 w 1183960"/>
                <a:gd name="connsiteY383" fmla="*/ 256381 h 434690"/>
                <a:gd name="connsiteX384" fmla="*/ 68778 w 1183960"/>
                <a:gd name="connsiteY384" fmla="*/ 250090 h 434690"/>
                <a:gd name="connsiteX385" fmla="*/ 72210 w 1183960"/>
                <a:gd name="connsiteY385" fmla="*/ 242654 h 434690"/>
                <a:gd name="connsiteX386" fmla="*/ 72210 w 1183960"/>
                <a:gd name="connsiteY386" fmla="*/ 239794 h 434690"/>
                <a:gd name="connsiteX387" fmla="*/ 73354 w 1183960"/>
                <a:gd name="connsiteY387" fmla="*/ 238079 h 434690"/>
                <a:gd name="connsiteX388" fmla="*/ 75642 w 1183960"/>
                <a:gd name="connsiteY388" fmla="*/ 236363 h 434690"/>
                <a:gd name="connsiteX389" fmla="*/ 78501 w 1183960"/>
                <a:gd name="connsiteY389" fmla="*/ 234647 h 434690"/>
                <a:gd name="connsiteX390" fmla="*/ 80789 w 1183960"/>
                <a:gd name="connsiteY390" fmla="*/ 234075 h 434690"/>
                <a:gd name="connsiteX391" fmla="*/ 81933 w 1183960"/>
                <a:gd name="connsiteY391" fmla="*/ 230643 h 434690"/>
                <a:gd name="connsiteX392" fmla="*/ 77357 w 1183960"/>
                <a:gd name="connsiteY392" fmla="*/ 223780 h 434690"/>
                <a:gd name="connsiteX393" fmla="*/ 68778 w 1183960"/>
                <a:gd name="connsiteY393" fmla="*/ 213484 h 434690"/>
                <a:gd name="connsiteX394" fmla="*/ 71066 w 1183960"/>
                <a:gd name="connsiteY394" fmla="*/ 212340 h 434690"/>
                <a:gd name="connsiteX395" fmla="*/ 84221 w 1183960"/>
                <a:gd name="connsiteY395" fmla="*/ 210624 h 434690"/>
                <a:gd name="connsiteX396" fmla="*/ 85937 w 1183960"/>
                <a:gd name="connsiteY396" fmla="*/ 210053 h 434690"/>
                <a:gd name="connsiteX397" fmla="*/ 87081 w 1183960"/>
                <a:gd name="connsiteY397" fmla="*/ 208909 h 434690"/>
                <a:gd name="connsiteX398" fmla="*/ 87653 w 1183960"/>
                <a:gd name="connsiteY398" fmla="*/ 207193 h 434690"/>
                <a:gd name="connsiteX399" fmla="*/ 85937 w 1183960"/>
                <a:gd name="connsiteY399" fmla="*/ 206049 h 434690"/>
                <a:gd name="connsiteX400" fmla="*/ 82505 w 1183960"/>
                <a:gd name="connsiteY400" fmla="*/ 204905 h 434690"/>
                <a:gd name="connsiteX401" fmla="*/ 79645 w 1183960"/>
                <a:gd name="connsiteY401" fmla="*/ 202617 h 434690"/>
                <a:gd name="connsiteX402" fmla="*/ 77357 w 1183960"/>
                <a:gd name="connsiteY402" fmla="*/ 199185 h 434690"/>
                <a:gd name="connsiteX403" fmla="*/ 76785 w 1183960"/>
                <a:gd name="connsiteY403" fmla="*/ 196325 h 434690"/>
                <a:gd name="connsiteX404" fmla="*/ 79645 w 1183960"/>
                <a:gd name="connsiteY404" fmla="*/ 194609 h 434690"/>
                <a:gd name="connsiteX405" fmla="*/ 83077 w 1183960"/>
                <a:gd name="connsiteY405" fmla="*/ 194609 h 434690"/>
                <a:gd name="connsiteX406" fmla="*/ 86509 w 1183960"/>
                <a:gd name="connsiteY406" fmla="*/ 194037 h 434690"/>
                <a:gd name="connsiteX407" fmla="*/ 88797 w 1183960"/>
                <a:gd name="connsiteY407" fmla="*/ 192322 h 434690"/>
                <a:gd name="connsiteX408" fmla="*/ 89941 w 1183960"/>
                <a:gd name="connsiteY408" fmla="*/ 188318 h 434690"/>
                <a:gd name="connsiteX409" fmla="*/ 89368 w 1183960"/>
                <a:gd name="connsiteY409" fmla="*/ 184314 h 434690"/>
                <a:gd name="connsiteX410" fmla="*/ 85365 w 1183960"/>
                <a:gd name="connsiteY410" fmla="*/ 177451 h 434690"/>
                <a:gd name="connsiteX411" fmla="*/ 85365 w 1183960"/>
                <a:gd name="connsiteY411" fmla="*/ 174591 h 434690"/>
                <a:gd name="connsiteX412" fmla="*/ 85937 w 1183960"/>
                <a:gd name="connsiteY412" fmla="*/ 171159 h 434690"/>
                <a:gd name="connsiteX413" fmla="*/ 84793 w 1183960"/>
                <a:gd name="connsiteY413" fmla="*/ 168871 h 434690"/>
                <a:gd name="connsiteX414" fmla="*/ 84221 w 1183960"/>
                <a:gd name="connsiteY414" fmla="*/ 168299 h 434690"/>
                <a:gd name="connsiteX415" fmla="*/ 93372 w 1183960"/>
                <a:gd name="connsiteY415" fmla="*/ 167155 h 434690"/>
                <a:gd name="connsiteX416" fmla="*/ 93372 w 1183960"/>
                <a:gd name="connsiteY416" fmla="*/ 168871 h 434690"/>
                <a:gd name="connsiteX417" fmla="*/ 92228 w 1183960"/>
                <a:gd name="connsiteY417" fmla="*/ 172303 h 434690"/>
                <a:gd name="connsiteX418" fmla="*/ 92800 w 1183960"/>
                <a:gd name="connsiteY418" fmla="*/ 175163 h 434690"/>
                <a:gd name="connsiteX419" fmla="*/ 96804 w 1183960"/>
                <a:gd name="connsiteY419" fmla="*/ 175735 h 434690"/>
                <a:gd name="connsiteX420" fmla="*/ 98520 w 1183960"/>
                <a:gd name="connsiteY420" fmla="*/ 174591 h 434690"/>
                <a:gd name="connsiteX421" fmla="*/ 100808 w 1183960"/>
                <a:gd name="connsiteY421" fmla="*/ 172303 h 434690"/>
                <a:gd name="connsiteX422" fmla="*/ 103667 w 1183960"/>
                <a:gd name="connsiteY422" fmla="*/ 168299 h 434690"/>
                <a:gd name="connsiteX423" fmla="*/ 103667 w 1183960"/>
                <a:gd name="connsiteY423" fmla="*/ 167155 h 434690"/>
                <a:gd name="connsiteX424" fmla="*/ 128262 w 1183960"/>
                <a:gd name="connsiteY424" fmla="*/ 164867 h 434690"/>
                <a:gd name="connsiteX425" fmla="*/ 152856 w 1183960"/>
                <a:gd name="connsiteY425" fmla="*/ 162580 h 434690"/>
                <a:gd name="connsiteX426" fmla="*/ 176878 w 1183960"/>
                <a:gd name="connsiteY426" fmla="*/ 160292 h 434690"/>
                <a:gd name="connsiteX427" fmla="*/ 201473 w 1183960"/>
                <a:gd name="connsiteY427" fmla="*/ 158004 h 434690"/>
                <a:gd name="connsiteX428" fmla="*/ 225495 w 1183960"/>
                <a:gd name="connsiteY428" fmla="*/ 155716 h 434690"/>
                <a:gd name="connsiteX429" fmla="*/ 250090 w 1183960"/>
                <a:gd name="connsiteY429" fmla="*/ 153428 h 434690"/>
                <a:gd name="connsiteX430" fmla="*/ 274684 w 1183960"/>
                <a:gd name="connsiteY430" fmla="*/ 150568 h 434690"/>
                <a:gd name="connsiteX431" fmla="*/ 299278 w 1183960"/>
                <a:gd name="connsiteY431" fmla="*/ 147709 h 434690"/>
                <a:gd name="connsiteX432" fmla="*/ 299278 w 1183960"/>
                <a:gd name="connsiteY432" fmla="*/ 143705 h 434690"/>
                <a:gd name="connsiteX433" fmla="*/ 298707 w 1183960"/>
                <a:gd name="connsiteY433" fmla="*/ 137413 h 434690"/>
                <a:gd name="connsiteX434" fmla="*/ 298134 w 1183960"/>
                <a:gd name="connsiteY434" fmla="*/ 134554 h 434690"/>
                <a:gd name="connsiteX435" fmla="*/ 295275 w 1183960"/>
                <a:gd name="connsiteY435" fmla="*/ 125974 h 434690"/>
                <a:gd name="connsiteX436" fmla="*/ 291843 w 1183960"/>
                <a:gd name="connsiteY436" fmla="*/ 117967 h 434690"/>
                <a:gd name="connsiteX437" fmla="*/ 291271 w 1183960"/>
                <a:gd name="connsiteY437" fmla="*/ 116251 h 434690"/>
                <a:gd name="connsiteX438" fmla="*/ 291271 w 1183960"/>
                <a:gd name="connsiteY438" fmla="*/ 115107 h 434690"/>
                <a:gd name="connsiteX439" fmla="*/ 291271 w 1183960"/>
                <a:gd name="connsiteY439" fmla="*/ 115107 h 434690"/>
                <a:gd name="connsiteX440" fmla="*/ 291843 w 1183960"/>
                <a:gd name="connsiteY440" fmla="*/ 115107 h 434690"/>
                <a:gd name="connsiteX441" fmla="*/ 299278 w 1183960"/>
                <a:gd name="connsiteY441" fmla="*/ 115107 h 434690"/>
                <a:gd name="connsiteX442" fmla="*/ 311862 w 1183960"/>
                <a:gd name="connsiteY442" fmla="*/ 115107 h 434690"/>
                <a:gd name="connsiteX443" fmla="*/ 319869 w 1183960"/>
                <a:gd name="connsiteY443" fmla="*/ 115107 h 434690"/>
                <a:gd name="connsiteX444" fmla="*/ 321013 w 1183960"/>
                <a:gd name="connsiteY444" fmla="*/ 115107 h 434690"/>
                <a:gd name="connsiteX445" fmla="*/ 321585 w 1183960"/>
                <a:gd name="connsiteY445" fmla="*/ 116251 h 434690"/>
                <a:gd name="connsiteX446" fmla="*/ 322729 w 1183960"/>
                <a:gd name="connsiteY446" fmla="*/ 118539 h 434690"/>
                <a:gd name="connsiteX447" fmla="*/ 323301 w 1183960"/>
                <a:gd name="connsiteY447" fmla="*/ 119683 h 434690"/>
                <a:gd name="connsiteX448" fmla="*/ 323873 w 1183960"/>
                <a:gd name="connsiteY448" fmla="*/ 120255 h 434690"/>
                <a:gd name="connsiteX449" fmla="*/ 324445 w 1183960"/>
                <a:gd name="connsiteY449" fmla="*/ 120255 h 434690"/>
                <a:gd name="connsiteX450" fmla="*/ 330164 w 1183960"/>
                <a:gd name="connsiteY450" fmla="*/ 119683 h 434690"/>
                <a:gd name="connsiteX451" fmla="*/ 331880 w 1183960"/>
                <a:gd name="connsiteY451" fmla="*/ 119683 h 434690"/>
                <a:gd name="connsiteX452" fmla="*/ 337028 w 1183960"/>
                <a:gd name="connsiteY452" fmla="*/ 119111 h 434690"/>
                <a:gd name="connsiteX453" fmla="*/ 345035 w 1183960"/>
                <a:gd name="connsiteY453" fmla="*/ 117967 h 434690"/>
                <a:gd name="connsiteX454" fmla="*/ 355903 w 1183960"/>
                <a:gd name="connsiteY454" fmla="*/ 116823 h 434690"/>
                <a:gd name="connsiteX455" fmla="*/ 368486 w 1183960"/>
                <a:gd name="connsiteY455" fmla="*/ 115107 h 434690"/>
                <a:gd name="connsiteX456" fmla="*/ 382785 w 1183960"/>
                <a:gd name="connsiteY456" fmla="*/ 113391 h 434690"/>
                <a:gd name="connsiteX457" fmla="*/ 398228 w 1183960"/>
                <a:gd name="connsiteY457" fmla="*/ 111675 h 434690"/>
                <a:gd name="connsiteX458" fmla="*/ 413671 w 1183960"/>
                <a:gd name="connsiteY458" fmla="*/ 109387 h 434690"/>
                <a:gd name="connsiteX459" fmla="*/ 429686 w 1183960"/>
                <a:gd name="connsiteY459" fmla="*/ 107671 h 434690"/>
                <a:gd name="connsiteX460" fmla="*/ 444557 w 1183960"/>
                <a:gd name="connsiteY460" fmla="*/ 105955 h 434690"/>
                <a:gd name="connsiteX461" fmla="*/ 458856 w 1183960"/>
                <a:gd name="connsiteY461" fmla="*/ 104240 h 434690"/>
                <a:gd name="connsiteX462" fmla="*/ 471439 w 1183960"/>
                <a:gd name="connsiteY462" fmla="*/ 102524 h 434690"/>
                <a:gd name="connsiteX463" fmla="*/ 482306 w 1183960"/>
                <a:gd name="connsiteY463" fmla="*/ 101380 h 434690"/>
                <a:gd name="connsiteX464" fmla="*/ 490885 w 1183960"/>
                <a:gd name="connsiteY464" fmla="*/ 100236 h 434690"/>
                <a:gd name="connsiteX465" fmla="*/ 496033 w 1183960"/>
                <a:gd name="connsiteY465" fmla="*/ 99664 h 434690"/>
                <a:gd name="connsiteX466" fmla="*/ 497749 w 1183960"/>
                <a:gd name="connsiteY466" fmla="*/ 99664 h 434690"/>
                <a:gd name="connsiteX467" fmla="*/ 504041 w 1183960"/>
                <a:gd name="connsiteY467" fmla="*/ 98520 h 434690"/>
                <a:gd name="connsiteX468" fmla="*/ 508616 w 1183960"/>
                <a:gd name="connsiteY468" fmla="*/ 96804 h 434690"/>
                <a:gd name="connsiteX469" fmla="*/ 509760 w 1183960"/>
                <a:gd name="connsiteY469" fmla="*/ 96804 h 434690"/>
                <a:gd name="connsiteX470" fmla="*/ 516052 w 1183960"/>
                <a:gd name="connsiteY470" fmla="*/ 96232 h 434690"/>
                <a:gd name="connsiteX471" fmla="*/ 520055 w 1183960"/>
                <a:gd name="connsiteY471" fmla="*/ 95660 h 434690"/>
                <a:gd name="connsiteX472" fmla="*/ 532067 w 1183960"/>
                <a:gd name="connsiteY472" fmla="*/ 94516 h 434690"/>
                <a:gd name="connsiteX473" fmla="*/ 550941 w 1183960"/>
                <a:gd name="connsiteY473" fmla="*/ 92800 h 434690"/>
                <a:gd name="connsiteX474" fmla="*/ 574964 w 1183960"/>
                <a:gd name="connsiteY474" fmla="*/ 90512 h 434690"/>
                <a:gd name="connsiteX475" fmla="*/ 603562 w 1183960"/>
                <a:gd name="connsiteY475" fmla="*/ 87653 h 434690"/>
                <a:gd name="connsiteX476" fmla="*/ 635592 w 1183960"/>
                <a:gd name="connsiteY476" fmla="*/ 84793 h 434690"/>
                <a:gd name="connsiteX477" fmla="*/ 669909 w 1183960"/>
                <a:gd name="connsiteY477" fmla="*/ 81361 h 434690"/>
                <a:gd name="connsiteX478" fmla="*/ 705371 w 1183960"/>
                <a:gd name="connsiteY478" fmla="*/ 77929 h 434690"/>
                <a:gd name="connsiteX479" fmla="*/ 740833 w 1183960"/>
                <a:gd name="connsiteY479" fmla="*/ 74498 h 434690"/>
                <a:gd name="connsiteX480" fmla="*/ 775150 w 1183960"/>
                <a:gd name="connsiteY480" fmla="*/ 71066 h 434690"/>
                <a:gd name="connsiteX481" fmla="*/ 807180 w 1183960"/>
                <a:gd name="connsiteY481" fmla="*/ 67634 h 434690"/>
                <a:gd name="connsiteX482" fmla="*/ 835778 w 1183960"/>
                <a:gd name="connsiteY482" fmla="*/ 64774 h 434690"/>
                <a:gd name="connsiteX483" fmla="*/ 859801 w 1183960"/>
                <a:gd name="connsiteY483" fmla="*/ 61914 h 434690"/>
                <a:gd name="connsiteX484" fmla="*/ 878675 w 1183960"/>
                <a:gd name="connsiteY484" fmla="*/ 59627 h 434690"/>
                <a:gd name="connsiteX485" fmla="*/ 890687 w 1183960"/>
                <a:gd name="connsiteY485" fmla="*/ 58483 h 434690"/>
                <a:gd name="connsiteX486" fmla="*/ 894690 w 1183960"/>
                <a:gd name="connsiteY486" fmla="*/ 57911 h 434690"/>
                <a:gd name="connsiteX487" fmla="*/ 901554 w 1183960"/>
                <a:gd name="connsiteY487" fmla="*/ 56767 h 434690"/>
                <a:gd name="connsiteX488" fmla="*/ 906129 w 1183960"/>
                <a:gd name="connsiteY488" fmla="*/ 54479 h 434690"/>
                <a:gd name="connsiteX489" fmla="*/ 909561 w 1183960"/>
                <a:gd name="connsiteY489" fmla="*/ 47615 h 434690"/>
                <a:gd name="connsiteX490" fmla="*/ 909561 w 1183960"/>
                <a:gd name="connsiteY490" fmla="*/ 47615 h 43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</a:cxnLst>
              <a:rect l="l" t="t" r="r" b="b"/>
              <a:pathLst>
                <a:path w="1183960" h="434690">
                  <a:moveTo>
                    <a:pt x="909561" y="47615"/>
                  </a:moveTo>
                  <a:lnTo>
                    <a:pt x="923860" y="45328"/>
                  </a:lnTo>
                  <a:lnTo>
                    <a:pt x="938159" y="43040"/>
                  </a:lnTo>
                  <a:lnTo>
                    <a:pt x="952458" y="40752"/>
                  </a:lnTo>
                  <a:lnTo>
                    <a:pt x="966757" y="38464"/>
                  </a:lnTo>
                  <a:lnTo>
                    <a:pt x="981056" y="36176"/>
                  </a:lnTo>
                  <a:lnTo>
                    <a:pt x="995355" y="33888"/>
                  </a:lnTo>
                  <a:lnTo>
                    <a:pt x="1009654" y="31600"/>
                  </a:lnTo>
                  <a:lnTo>
                    <a:pt x="1023953" y="29313"/>
                  </a:lnTo>
                  <a:lnTo>
                    <a:pt x="1038252" y="27025"/>
                  </a:lnTo>
                  <a:lnTo>
                    <a:pt x="1052551" y="24737"/>
                  </a:lnTo>
                  <a:lnTo>
                    <a:pt x="1066850" y="22449"/>
                  </a:lnTo>
                  <a:lnTo>
                    <a:pt x="1081149" y="20161"/>
                  </a:lnTo>
                  <a:lnTo>
                    <a:pt x="1095448" y="17873"/>
                  </a:lnTo>
                  <a:lnTo>
                    <a:pt x="1109748" y="15586"/>
                  </a:lnTo>
                  <a:lnTo>
                    <a:pt x="1124047" y="13298"/>
                  </a:lnTo>
                  <a:lnTo>
                    <a:pt x="1138346" y="11010"/>
                  </a:lnTo>
                  <a:lnTo>
                    <a:pt x="1145210" y="9866"/>
                  </a:lnTo>
                  <a:lnTo>
                    <a:pt x="1146353" y="9294"/>
                  </a:lnTo>
                  <a:lnTo>
                    <a:pt x="1149213" y="6434"/>
                  </a:lnTo>
                  <a:lnTo>
                    <a:pt x="1150357" y="5862"/>
                  </a:lnTo>
                  <a:lnTo>
                    <a:pt x="1151501" y="5862"/>
                  </a:lnTo>
                  <a:lnTo>
                    <a:pt x="1161224" y="4718"/>
                  </a:lnTo>
                  <a:lnTo>
                    <a:pt x="1173236" y="3002"/>
                  </a:lnTo>
                  <a:lnTo>
                    <a:pt x="1186390" y="1287"/>
                  </a:lnTo>
                  <a:lnTo>
                    <a:pt x="1181815" y="13298"/>
                  </a:lnTo>
                  <a:lnTo>
                    <a:pt x="1181243" y="17301"/>
                  </a:lnTo>
                  <a:lnTo>
                    <a:pt x="1181815" y="17873"/>
                  </a:lnTo>
                  <a:lnTo>
                    <a:pt x="1184675" y="21877"/>
                  </a:lnTo>
                  <a:lnTo>
                    <a:pt x="1184675" y="23593"/>
                  </a:lnTo>
                  <a:lnTo>
                    <a:pt x="1183531" y="30456"/>
                  </a:lnTo>
                  <a:lnTo>
                    <a:pt x="1181243" y="38464"/>
                  </a:lnTo>
                  <a:lnTo>
                    <a:pt x="1181243" y="40180"/>
                  </a:lnTo>
                  <a:lnTo>
                    <a:pt x="1181243" y="41324"/>
                  </a:lnTo>
                  <a:lnTo>
                    <a:pt x="1181815" y="41896"/>
                  </a:lnTo>
                  <a:lnTo>
                    <a:pt x="1183531" y="44756"/>
                  </a:lnTo>
                  <a:lnTo>
                    <a:pt x="1185819" y="47044"/>
                  </a:lnTo>
                  <a:lnTo>
                    <a:pt x="1186390" y="47615"/>
                  </a:lnTo>
                  <a:lnTo>
                    <a:pt x="1186962" y="48187"/>
                  </a:lnTo>
                  <a:lnTo>
                    <a:pt x="1186962" y="48759"/>
                  </a:lnTo>
                  <a:lnTo>
                    <a:pt x="1186390" y="48759"/>
                  </a:lnTo>
                  <a:lnTo>
                    <a:pt x="1181815" y="48759"/>
                  </a:lnTo>
                  <a:lnTo>
                    <a:pt x="1173808" y="47615"/>
                  </a:lnTo>
                  <a:lnTo>
                    <a:pt x="1173236" y="47615"/>
                  </a:lnTo>
                  <a:lnTo>
                    <a:pt x="1172663" y="48187"/>
                  </a:lnTo>
                  <a:lnTo>
                    <a:pt x="1162940" y="57339"/>
                  </a:lnTo>
                  <a:lnTo>
                    <a:pt x="1159509" y="61343"/>
                  </a:lnTo>
                  <a:lnTo>
                    <a:pt x="1158937" y="61914"/>
                  </a:lnTo>
                  <a:lnTo>
                    <a:pt x="1149213" y="90512"/>
                  </a:lnTo>
                  <a:lnTo>
                    <a:pt x="1148069" y="92228"/>
                  </a:lnTo>
                  <a:lnTo>
                    <a:pt x="1146925" y="93372"/>
                  </a:lnTo>
                  <a:lnTo>
                    <a:pt x="1145781" y="94516"/>
                  </a:lnTo>
                  <a:lnTo>
                    <a:pt x="1144065" y="96804"/>
                  </a:lnTo>
                  <a:lnTo>
                    <a:pt x="1142922" y="97948"/>
                  </a:lnTo>
                  <a:lnTo>
                    <a:pt x="1141778" y="98520"/>
                  </a:lnTo>
                  <a:lnTo>
                    <a:pt x="1140634" y="98520"/>
                  </a:lnTo>
                  <a:lnTo>
                    <a:pt x="1139490" y="98520"/>
                  </a:lnTo>
                  <a:lnTo>
                    <a:pt x="1137202" y="98520"/>
                  </a:lnTo>
                  <a:lnTo>
                    <a:pt x="1136058" y="98520"/>
                  </a:lnTo>
                  <a:lnTo>
                    <a:pt x="1135486" y="97948"/>
                  </a:lnTo>
                  <a:lnTo>
                    <a:pt x="1134914" y="97376"/>
                  </a:lnTo>
                  <a:lnTo>
                    <a:pt x="1134342" y="96804"/>
                  </a:lnTo>
                  <a:lnTo>
                    <a:pt x="1133770" y="96232"/>
                  </a:lnTo>
                  <a:lnTo>
                    <a:pt x="1133770" y="95660"/>
                  </a:lnTo>
                  <a:lnTo>
                    <a:pt x="1133770" y="94516"/>
                  </a:lnTo>
                  <a:lnTo>
                    <a:pt x="1133198" y="93944"/>
                  </a:lnTo>
                  <a:lnTo>
                    <a:pt x="1132626" y="93372"/>
                  </a:lnTo>
                  <a:lnTo>
                    <a:pt x="1132054" y="92800"/>
                  </a:lnTo>
                  <a:lnTo>
                    <a:pt x="1131482" y="92228"/>
                  </a:lnTo>
                  <a:lnTo>
                    <a:pt x="1130911" y="92228"/>
                  </a:lnTo>
                  <a:lnTo>
                    <a:pt x="1129766" y="92228"/>
                  </a:lnTo>
                  <a:lnTo>
                    <a:pt x="1128051" y="92228"/>
                  </a:lnTo>
                  <a:lnTo>
                    <a:pt x="1126906" y="92228"/>
                  </a:lnTo>
                  <a:lnTo>
                    <a:pt x="1126335" y="92228"/>
                  </a:lnTo>
                  <a:lnTo>
                    <a:pt x="1125191" y="91656"/>
                  </a:lnTo>
                  <a:lnTo>
                    <a:pt x="1124619" y="91656"/>
                  </a:lnTo>
                  <a:lnTo>
                    <a:pt x="1124047" y="91656"/>
                  </a:lnTo>
                  <a:lnTo>
                    <a:pt x="1123475" y="91656"/>
                  </a:lnTo>
                  <a:lnTo>
                    <a:pt x="1122331" y="92800"/>
                  </a:lnTo>
                  <a:lnTo>
                    <a:pt x="1118327" y="96804"/>
                  </a:lnTo>
                  <a:lnTo>
                    <a:pt x="1117755" y="97376"/>
                  </a:lnTo>
                  <a:lnTo>
                    <a:pt x="1114895" y="97948"/>
                  </a:lnTo>
                  <a:lnTo>
                    <a:pt x="1113752" y="97948"/>
                  </a:lnTo>
                  <a:lnTo>
                    <a:pt x="1110320" y="100236"/>
                  </a:lnTo>
                  <a:lnTo>
                    <a:pt x="1105744" y="102524"/>
                  </a:lnTo>
                  <a:lnTo>
                    <a:pt x="1104600" y="103096"/>
                  </a:lnTo>
                  <a:lnTo>
                    <a:pt x="1102312" y="104811"/>
                  </a:lnTo>
                  <a:lnTo>
                    <a:pt x="1100024" y="107099"/>
                  </a:lnTo>
                  <a:lnTo>
                    <a:pt x="1096021" y="112819"/>
                  </a:lnTo>
                  <a:lnTo>
                    <a:pt x="1094877" y="115107"/>
                  </a:lnTo>
                  <a:lnTo>
                    <a:pt x="1093733" y="119683"/>
                  </a:lnTo>
                  <a:lnTo>
                    <a:pt x="1093161" y="120827"/>
                  </a:lnTo>
                  <a:lnTo>
                    <a:pt x="1090873" y="124830"/>
                  </a:lnTo>
                  <a:lnTo>
                    <a:pt x="1089729" y="125974"/>
                  </a:lnTo>
                  <a:lnTo>
                    <a:pt x="1089157" y="127118"/>
                  </a:lnTo>
                  <a:lnTo>
                    <a:pt x="1088585" y="127690"/>
                  </a:lnTo>
                  <a:lnTo>
                    <a:pt x="1088013" y="128262"/>
                  </a:lnTo>
                  <a:lnTo>
                    <a:pt x="1082294" y="133410"/>
                  </a:lnTo>
                  <a:lnTo>
                    <a:pt x="1081149" y="133982"/>
                  </a:lnTo>
                  <a:lnTo>
                    <a:pt x="1080006" y="134554"/>
                  </a:lnTo>
                  <a:lnTo>
                    <a:pt x="1078862" y="134554"/>
                  </a:lnTo>
                  <a:lnTo>
                    <a:pt x="1077718" y="134554"/>
                  </a:lnTo>
                  <a:lnTo>
                    <a:pt x="1076574" y="134554"/>
                  </a:lnTo>
                  <a:lnTo>
                    <a:pt x="1076002" y="133982"/>
                  </a:lnTo>
                  <a:lnTo>
                    <a:pt x="1075430" y="133410"/>
                  </a:lnTo>
                  <a:lnTo>
                    <a:pt x="1074858" y="132838"/>
                  </a:lnTo>
                  <a:lnTo>
                    <a:pt x="1074286" y="132266"/>
                  </a:lnTo>
                  <a:lnTo>
                    <a:pt x="1073143" y="129978"/>
                  </a:lnTo>
                  <a:lnTo>
                    <a:pt x="1073143" y="128834"/>
                  </a:lnTo>
                  <a:lnTo>
                    <a:pt x="1073143" y="127690"/>
                  </a:lnTo>
                  <a:lnTo>
                    <a:pt x="1073143" y="126546"/>
                  </a:lnTo>
                  <a:lnTo>
                    <a:pt x="1073714" y="124258"/>
                  </a:lnTo>
                  <a:lnTo>
                    <a:pt x="1073714" y="123686"/>
                  </a:lnTo>
                  <a:lnTo>
                    <a:pt x="1073714" y="123114"/>
                  </a:lnTo>
                  <a:lnTo>
                    <a:pt x="1073714" y="122542"/>
                  </a:lnTo>
                  <a:lnTo>
                    <a:pt x="1070855" y="119683"/>
                  </a:lnTo>
                  <a:lnTo>
                    <a:pt x="1070283" y="119111"/>
                  </a:lnTo>
                  <a:lnTo>
                    <a:pt x="1069138" y="119111"/>
                  </a:lnTo>
                  <a:lnTo>
                    <a:pt x="1067995" y="119683"/>
                  </a:lnTo>
                  <a:lnTo>
                    <a:pt x="1061703" y="124258"/>
                  </a:lnTo>
                  <a:lnTo>
                    <a:pt x="1058271" y="125974"/>
                  </a:lnTo>
                  <a:lnTo>
                    <a:pt x="1049692" y="132838"/>
                  </a:lnTo>
                  <a:lnTo>
                    <a:pt x="1049692" y="132838"/>
                  </a:lnTo>
                  <a:lnTo>
                    <a:pt x="1049692" y="133410"/>
                  </a:lnTo>
                  <a:lnTo>
                    <a:pt x="1049692" y="133982"/>
                  </a:lnTo>
                  <a:lnTo>
                    <a:pt x="1050264" y="136269"/>
                  </a:lnTo>
                  <a:lnTo>
                    <a:pt x="1050264" y="137413"/>
                  </a:lnTo>
                  <a:lnTo>
                    <a:pt x="1050264" y="137985"/>
                  </a:lnTo>
                  <a:lnTo>
                    <a:pt x="1049120" y="140273"/>
                  </a:lnTo>
                  <a:lnTo>
                    <a:pt x="1048548" y="141989"/>
                  </a:lnTo>
                  <a:lnTo>
                    <a:pt x="1048548" y="143133"/>
                  </a:lnTo>
                  <a:lnTo>
                    <a:pt x="1047976" y="144277"/>
                  </a:lnTo>
                  <a:lnTo>
                    <a:pt x="1047404" y="144849"/>
                  </a:lnTo>
                  <a:lnTo>
                    <a:pt x="1046260" y="145421"/>
                  </a:lnTo>
                  <a:lnTo>
                    <a:pt x="1045688" y="145421"/>
                  </a:lnTo>
                  <a:lnTo>
                    <a:pt x="1043972" y="144277"/>
                  </a:lnTo>
                  <a:lnTo>
                    <a:pt x="1041685" y="143133"/>
                  </a:lnTo>
                  <a:lnTo>
                    <a:pt x="1039968" y="142561"/>
                  </a:lnTo>
                  <a:lnTo>
                    <a:pt x="1038825" y="142561"/>
                  </a:lnTo>
                  <a:lnTo>
                    <a:pt x="1037680" y="142561"/>
                  </a:lnTo>
                  <a:lnTo>
                    <a:pt x="1035392" y="143133"/>
                  </a:lnTo>
                  <a:lnTo>
                    <a:pt x="1034249" y="143705"/>
                  </a:lnTo>
                  <a:lnTo>
                    <a:pt x="1033677" y="144277"/>
                  </a:lnTo>
                  <a:lnTo>
                    <a:pt x="1033677" y="144849"/>
                  </a:lnTo>
                  <a:lnTo>
                    <a:pt x="1033677" y="145421"/>
                  </a:lnTo>
                  <a:lnTo>
                    <a:pt x="1033677" y="146565"/>
                  </a:lnTo>
                  <a:lnTo>
                    <a:pt x="1033677" y="147709"/>
                  </a:lnTo>
                  <a:lnTo>
                    <a:pt x="1033677" y="148853"/>
                  </a:lnTo>
                  <a:lnTo>
                    <a:pt x="1033677" y="149997"/>
                  </a:lnTo>
                  <a:lnTo>
                    <a:pt x="1034249" y="150568"/>
                  </a:lnTo>
                  <a:lnTo>
                    <a:pt x="1035965" y="153428"/>
                  </a:lnTo>
                  <a:lnTo>
                    <a:pt x="1035965" y="154572"/>
                  </a:lnTo>
                  <a:lnTo>
                    <a:pt x="1035965" y="155716"/>
                  </a:lnTo>
                  <a:lnTo>
                    <a:pt x="1034821" y="158004"/>
                  </a:lnTo>
                  <a:lnTo>
                    <a:pt x="1034821" y="158576"/>
                  </a:lnTo>
                  <a:lnTo>
                    <a:pt x="1034821" y="160292"/>
                  </a:lnTo>
                  <a:lnTo>
                    <a:pt x="1034821" y="161436"/>
                  </a:lnTo>
                  <a:lnTo>
                    <a:pt x="1034249" y="163152"/>
                  </a:lnTo>
                  <a:lnTo>
                    <a:pt x="1031389" y="168871"/>
                  </a:lnTo>
                  <a:lnTo>
                    <a:pt x="1028529" y="173447"/>
                  </a:lnTo>
                  <a:lnTo>
                    <a:pt x="1027386" y="174591"/>
                  </a:lnTo>
                  <a:lnTo>
                    <a:pt x="1026813" y="175163"/>
                  </a:lnTo>
                  <a:lnTo>
                    <a:pt x="1024526" y="175163"/>
                  </a:lnTo>
                  <a:lnTo>
                    <a:pt x="1018806" y="175735"/>
                  </a:lnTo>
                  <a:lnTo>
                    <a:pt x="1017090" y="175735"/>
                  </a:lnTo>
                  <a:lnTo>
                    <a:pt x="1016518" y="175735"/>
                  </a:lnTo>
                  <a:lnTo>
                    <a:pt x="1015946" y="176307"/>
                  </a:lnTo>
                  <a:lnTo>
                    <a:pt x="1009082" y="181454"/>
                  </a:lnTo>
                  <a:lnTo>
                    <a:pt x="1004507" y="183742"/>
                  </a:lnTo>
                  <a:lnTo>
                    <a:pt x="1003363" y="184314"/>
                  </a:lnTo>
                  <a:lnTo>
                    <a:pt x="1002791" y="184886"/>
                  </a:lnTo>
                  <a:lnTo>
                    <a:pt x="999931" y="188890"/>
                  </a:lnTo>
                  <a:lnTo>
                    <a:pt x="998788" y="190034"/>
                  </a:lnTo>
                  <a:lnTo>
                    <a:pt x="995355" y="191750"/>
                  </a:lnTo>
                  <a:lnTo>
                    <a:pt x="994212" y="192322"/>
                  </a:lnTo>
                  <a:lnTo>
                    <a:pt x="993640" y="192894"/>
                  </a:lnTo>
                  <a:lnTo>
                    <a:pt x="993068" y="193466"/>
                  </a:lnTo>
                  <a:lnTo>
                    <a:pt x="990208" y="196897"/>
                  </a:lnTo>
                  <a:lnTo>
                    <a:pt x="987920" y="201473"/>
                  </a:lnTo>
                  <a:lnTo>
                    <a:pt x="986776" y="202045"/>
                  </a:lnTo>
                  <a:lnTo>
                    <a:pt x="985632" y="202045"/>
                  </a:lnTo>
                  <a:lnTo>
                    <a:pt x="984488" y="202045"/>
                  </a:lnTo>
                  <a:lnTo>
                    <a:pt x="983344" y="202045"/>
                  </a:lnTo>
                  <a:lnTo>
                    <a:pt x="982200" y="202617"/>
                  </a:lnTo>
                  <a:lnTo>
                    <a:pt x="981056" y="203189"/>
                  </a:lnTo>
                  <a:lnTo>
                    <a:pt x="979341" y="205477"/>
                  </a:lnTo>
                  <a:lnTo>
                    <a:pt x="978196" y="207193"/>
                  </a:lnTo>
                  <a:lnTo>
                    <a:pt x="976481" y="208909"/>
                  </a:lnTo>
                  <a:lnTo>
                    <a:pt x="969045" y="213484"/>
                  </a:lnTo>
                  <a:lnTo>
                    <a:pt x="967901" y="214628"/>
                  </a:lnTo>
                  <a:lnTo>
                    <a:pt x="967330" y="215772"/>
                  </a:lnTo>
                  <a:lnTo>
                    <a:pt x="966185" y="218060"/>
                  </a:lnTo>
                  <a:lnTo>
                    <a:pt x="963325" y="221492"/>
                  </a:lnTo>
                  <a:lnTo>
                    <a:pt x="962182" y="222636"/>
                  </a:lnTo>
                  <a:lnTo>
                    <a:pt x="961610" y="223208"/>
                  </a:lnTo>
                  <a:lnTo>
                    <a:pt x="952458" y="226639"/>
                  </a:lnTo>
                  <a:lnTo>
                    <a:pt x="951314" y="226639"/>
                  </a:lnTo>
                  <a:lnTo>
                    <a:pt x="950171" y="226639"/>
                  </a:lnTo>
                  <a:lnTo>
                    <a:pt x="949598" y="226067"/>
                  </a:lnTo>
                  <a:lnTo>
                    <a:pt x="949026" y="225495"/>
                  </a:lnTo>
                  <a:lnTo>
                    <a:pt x="948455" y="224923"/>
                  </a:lnTo>
                  <a:lnTo>
                    <a:pt x="947311" y="224923"/>
                  </a:lnTo>
                  <a:lnTo>
                    <a:pt x="946167" y="224923"/>
                  </a:lnTo>
                  <a:lnTo>
                    <a:pt x="943307" y="226067"/>
                  </a:lnTo>
                  <a:lnTo>
                    <a:pt x="941591" y="226639"/>
                  </a:lnTo>
                  <a:lnTo>
                    <a:pt x="940447" y="226639"/>
                  </a:lnTo>
                  <a:lnTo>
                    <a:pt x="939875" y="226639"/>
                  </a:lnTo>
                  <a:lnTo>
                    <a:pt x="938732" y="226639"/>
                  </a:lnTo>
                  <a:lnTo>
                    <a:pt x="937587" y="226639"/>
                  </a:lnTo>
                  <a:lnTo>
                    <a:pt x="936444" y="226639"/>
                  </a:lnTo>
                  <a:lnTo>
                    <a:pt x="935299" y="227211"/>
                  </a:lnTo>
                  <a:lnTo>
                    <a:pt x="934727" y="227211"/>
                  </a:lnTo>
                  <a:lnTo>
                    <a:pt x="934156" y="227211"/>
                  </a:lnTo>
                  <a:lnTo>
                    <a:pt x="929008" y="227211"/>
                  </a:lnTo>
                  <a:lnTo>
                    <a:pt x="927864" y="227211"/>
                  </a:lnTo>
                  <a:lnTo>
                    <a:pt x="925004" y="228355"/>
                  </a:lnTo>
                  <a:lnTo>
                    <a:pt x="922145" y="229499"/>
                  </a:lnTo>
                  <a:lnTo>
                    <a:pt x="919285" y="232359"/>
                  </a:lnTo>
                  <a:lnTo>
                    <a:pt x="917569" y="234647"/>
                  </a:lnTo>
                  <a:lnTo>
                    <a:pt x="916425" y="235791"/>
                  </a:lnTo>
                  <a:lnTo>
                    <a:pt x="915281" y="236363"/>
                  </a:lnTo>
                  <a:lnTo>
                    <a:pt x="910705" y="238079"/>
                  </a:lnTo>
                  <a:lnTo>
                    <a:pt x="908417" y="239222"/>
                  </a:lnTo>
                  <a:lnTo>
                    <a:pt x="907273" y="240366"/>
                  </a:lnTo>
                  <a:lnTo>
                    <a:pt x="906702" y="240938"/>
                  </a:lnTo>
                  <a:lnTo>
                    <a:pt x="904986" y="246086"/>
                  </a:lnTo>
                  <a:lnTo>
                    <a:pt x="904414" y="247230"/>
                  </a:lnTo>
                  <a:lnTo>
                    <a:pt x="903270" y="248374"/>
                  </a:lnTo>
                  <a:lnTo>
                    <a:pt x="902126" y="248946"/>
                  </a:lnTo>
                  <a:lnTo>
                    <a:pt x="896406" y="251806"/>
                  </a:lnTo>
                  <a:lnTo>
                    <a:pt x="895262" y="252950"/>
                  </a:lnTo>
                  <a:lnTo>
                    <a:pt x="894118" y="254093"/>
                  </a:lnTo>
                  <a:lnTo>
                    <a:pt x="891258" y="258097"/>
                  </a:lnTo>
                  <a:lnTo>
                    <a:pt x="891258" y="259241"/>
                  </a:lnTo>
                  <a:lnTo>
                    <a:pt x="891258" y="259813"/>
                  </a:lnTo>
                  <a:lnTo>
                    <a:pt x="891258" y="260385"/>
                  </a:lnTo>
                  <a:lnTo>
                    <a:pt x="891258" y="260957"/>
                  </a:lnTo>
                  <a:lnTo>
                    <a:pt x="892402" y="263245"/>
                  </a:lnTo>
                  <a:lnTo>
                    <a:pt x="892402" y="263817"/>
                  </a:lnTo>
                  <a:lnTo>
                    <a:pt x="892402" y="264961"/>
                  </a:lnTo>
                  <a:lnTo>
                    <a:pt x="892402" y="266105"/>
                  </a:lnTo>
                  <a:lnTo>
                    <a:pt x="892402" y="267249"/>
                  </a:lnTo>
                  <a:lnTo>
                    <a:pt x="890687" y="271252"/>
                  </a:lnTo>
                  <a:lnTo>
                    <a:pt x="890687" y="272396"/>
                  </a:lnTo>
                  <a:lnTo>
                    <a:pt x="890114" y="274112"/>
                  </a:lnTo>
                  <a:lnTo>
                    <a:pt x="890114" y="275256"/>
                  </a:lnTo>
                  <a:lnTo>
                    <a:pt x="890687" y="280976"/>
                  </a:lnTo>
                  <a:lnTo>
                    <a:pt x="890114" y="282692"/>
                  </a:lnTo>
                  <a:lnTo>
                    <a:pt x="888971" y="284408"/>
                  </a:lnTo>
                  <a:lnTo>
                    <a:pt x="886683" y="287267"/>
                  </a:lnTo>
                  <a:lnTo>
                    <a:pt x="885539" y="288411"/>
                  </a:lnTo>
                  <a:lnTo>
                    <a:pt x="884395" y="288983"/>
                  </a:lnTo>
                  <a:lnTo>
                    <a:pt x="883823" y="288983"/>
                  </a:lnTo>
                  <a:lnTo>
                    <a:pt x="880391" y="289555"/>
                  </a:lnTo>
                  <a:lnTo>
                    <a:pt x="872956" y="291271"/>
                  </a:lnTo>
                  <a:lnTo>
                    <a:pt x="870668" y="291271"/>
                  </a:lnTo>
                  <a:lnTo>
                    <a:pt x="869524" y="291271"/>
                  </a:lnTo>
                  <a:lnTo>
                    <a:pt x="868952" y="291271"/>
                  </a:lnTo>
                  <a:lnTo>
                    <a:pt x="868380" y="290699"/>
                  </a:lnTo>
                  <a:lnTo>
                    <a:pt x="867236" y="289555"/>
                  </a:lnTo>
                  <a:lnTo>
                    <a:pt x="866092" y="289555"/>
                  </a:lnTo>
                  <a:lnTo>
                    <a:pt x="864948" y="289555"/>
                  </a:lnTo>
                  <a:lnTo>
                    <a:pt x="862660" y="290699"/>
                  </a:lnTo>
                  <a:lnTo>
                    <a:pt x="861516" y="291271"/>
                  </a:lnTo>
                  <a:lnTo>
                    <a:pt x="860945" y="291843"/>
                  </a:lnTo>
                  <a:lnTo>
                    <a:pt x="858657" y="294703"/>
                  </a:lnTo>
                  <a:lnTo>
                    <a:pt x="857513" y="296991"/>
                  </a:lnTo>
                  <a:lnTo>
                    <a:pt x="856941" y="298707"/>
                  </a:lnTo>
                  <a:lnTo>
                    <a:pt x="856941" y="299278"/>
                  </a:lnTo>
                  <a:lnTo>
                    <a:pt x="856941" y="300422"/>
                  </a:lnTo>
                  <a:lnTo>
                    <a:pt x="856941" y="306142"/>
                  </a:lnTo>
                  <a:lnTo>
                    <a:pt x="857513" y="312434"/>
                  </a:lnTo>
                  <a:lnTo>
                    <a:pt x="858085" y="322157"/>
                  </a:lnTo>
                  <a:lnTo>
                    <a:pt x="858657" y="330736"/>
                  </a:lnTo>
                  <a:lnTo>
                    <a:pt x="859229" y="338744"/>
                  </a:lnTo>
                  <a:lnTo>
                    <a:pt x="846646" y="339888"/>
                  </a:lnTo>
                  <a:lnTo>
                    <a:pt x="832918" y="341032"/>
                  </a:lnTo>
                  <a:lnTo>
                    <a:pt x="822623" y="342175"/>
                  </a:lnTo>
                  <a:lnTo>
                    <a:pt x="821479" y="342175"/>
                  </a:lnTo>
                  <a:lnTo>
                    <a:pt x="816332" y="342747"/>
                  </a:lnTo>
                  <a:lnTo>
                    <a:pt x="798601" y="345607"/>
                  </a:lnTo>
                  <a:lnTo>
                    <a:pt x="780870" y="347895"/>
                  </a:lnTo>
                  <a:lnTo>
                    <a:pt x="763139" y="350183"/>
                  </a:lnTo>
                  <a:lnTo>
                    <a:pt x="745408" y="352471"/>
                  </a:lnTo>
                  <a:lnTo>
                    <a:pt x="727678" y="354759"/>
                  </a:lnTo>
                  <a:lnTo>
                    <a:pt x="709947" y="357047"/>
                  </a:lnTo>
                  <a:lnTo>
                    <a:pt x="692216" y="359334"/>
                  </a:lnTo>
                  <a:lnTo>
                    <a:pt x="674485" y="361622"/>
                  </a:lnTo>
                  <a:lnTo>
                    <a:pt x="651607" y="364482"/>
                  </a:lnTo>
                  <a:lnTo>
                    <a:pt x="629300" y="367342"/>
                  </a:lnTo>
                  <a:lnTo>
                    <a:pt x="606994" y="370202"/>
                  </a:lnTo>
                  <a:lnTo>
                    <a:pt x="584687" y="373062"/>
                  </a:lnTo>
                  <a:lnTo>
                    <a:pt x="562381" y="375921"/>
                  </a:lnTo>
                  <a:lnTo>
                    <a:pt x="539502" y="378209"/>
                  </a:lnTo>
                  <a:lnTo>
                    <a:pt x="517196" y="380497"/>
                  </a:lnTo>
                  <a:lnTo>
                    <a:pt x="494889" y="382785"/>
                  </a:lnTo>
                  <a:lnTo>
                    <a:pt x="472583" y="385073"/>
                  </a:lnTo>
                  <a:lnTo>
                    <a:pt x="449704" y="387361"/>
                  </a:lnTo>
                  <a:lnTo>
                    <a:pt x="427398" y="389648"/>
                  </a:lnTo>
                  <a:lnTo>
                    <a:pt x="405091" y="391936"/>
                  </a:lnTo>
                  <a:lnTo>
                    <a:pt x="382213" y="394224"/>
                  </a:lnTo>
                  <a:lnTo>
                    <a:pt x="359906" y="396512"/>
                  </a:lnTo>
                  <a:lnTo>
                    <a:pt x="337028" y="398800"/>
                  </a:lnTo>
                  <a:lnTo>
                    <a:pt x="314721" y="401087"/>
                  </a:lnTo>
                  <a:lnTo>
                    <a:pt x="309574" y="401660"/>
                  </a:lnTo>
                  <a:lnTo>
                    <a:pt x="307858" y="401660"/>
                  </a:lnTo>
                  <a:lnTo>
                    <a:pt x="310146" y="406235"/>
                  </a:lnTo>
                  <a:lnTo>
                    <a:pt x="309002" y="406235"/>
                  </a:lnTo>
                  <a:lnTo>
                    <a:pt x="303854" y="406807"/>
                  </a:lnTo>
                  <a:lnTo>
                    <a:pt x="285551" y="408523"/>
                  </a:lnTo>
                  <a:lnTo>
                    <a:pt x="266677" y="410239"/>
                  </a:lnTo>
                  <a:lnTo>
                    <a:pt x="247802" y="411955"/>
                  </a:lnTo>
                  <a:lnTo>
                    <a:pt x="228927" y="413671"/>
                  </a:lnTo>
                  <a:lnTo>
                    <a:pt x="210053" y="415386"/>
                  </a:lnTo>
                  <a:lnTo>
                    <a:pt x="191178" y="417103"/>
                  </a:lnTo>
                  <a:lnTo>
                    <a:pt x="172303" y="418818"/>
                  </a:lnTo>
                  <a:lnTo>
                    <a:pt x="153428" y="420534"/>
                  </a:lnTo>
                  <a:lnTo>
                    <a:pt x="134554" y="422250"/>
                  </a:lnTo>
                  <a:lnTo>
                    <a:pt x="115679" y="423966"/>
                  </a:lnTo>
                  <a:lnTo>
                    <a:pt x="96804" y="425682"/>
                  </a:lnTo>
                  <a:lnTo>
                    <a:pt x="77929" y="427398"/>
                  </a:lnTo>
                  <a:lnTo>
                    <a:pt x="59055" y="429114"/>
                  </a:lnTo>
                  <a:lnTo>
                    <a:pt x="40180" y="430829"/>
                  </a:lnTo>
                  <a:lnTo>
                    <a:pt x="21305" y="432545"/>
                  </a:lnTo>
                  <a:lnTo>
                    <a:pt x="2430" y="434261"/>
                  </a:lnTo>
                  <a:lnTo>
                    <a:pt x="1287" y="432545"/>
                  </a:lnTo>
                  <a:lnTo>
                    <a:pt x="2430" y="431402"/>
                  </a:lnTo>
                  <a:lnTo>
                    <a:pt x="5290" y="430829"/>
                  </a:lnTo>
                  <a:lnTo>
                    <a:pt x="8722" y="429114"/>
                  </a:lnTo>
                  <a:lnTo>
                    <a:pt x="13869" y="425682"/>
                  </a:lnTo>
                  <a:lnTo>
                    <a:pt x="15586" y="423394"/>
                  </a:lnTo>
                  <a:lnTo>
                    <a:pt x="16729" y="420534"/>
                  </a:lnTo>
                  <a:lnTo>
                    <a:pt x="17301" y="417674"/>
                  </a:lnTo>
                  <a:lnTo>
                    <a:pt x="17301" y="414243"/>
                  </a:lnTo>
                  <a:lnTo>
                    <a:pt x="18445" y="411383"/>
                  </a:lnTo>
                  <a:lnTo>
                    <a:pt x="21877" y="410811"/>
                  </a:lnTo>
                  <a:lnTo>
                    <a:pt x="25881" y="411383"/>
                  </a:lnTo>
                  <a:lnTo>
                    <a:pt x="28741" y="411383"/>
                  </a:lnTo>
                  <a:lnTo>
                    <a:pt x="31600" y="406807"/>
                  </a:lnTo>
                  <a:lnTo>
                    <a:pt x="31028" y="399944"/>
                  </a:lnTo>
                  <a:lnTo>
                    <a:pt x="28741" y="392508"/>
                  </a:lnTo>
                  <a:lnTo>
                    <a:pt x="25309" y="383929"/>
                  </a:lnTo>
                  <a:lnTo>
                    <a:pt x="24165" y="380497"/>
                  </a:lnTo>
                  <a:lnTo>
                    <a:pt x="23021" y="372489"/>
                  </a:lnTo>
                  <a:lnTo>
                    <a:pt x="23021" y="368486"/>
                  </a:lnTo>
                  <a:lnTo>
                    <a:pt x="24737" y="365626"/>
                  </a:lnTo>
                  <a:lnTo>
                    <a:pt x="31600" y="358762"/>
                  </a:lnTo>
                  <a:lnTo>
                    <a:pt x="33316" y="355903"/>
                  </a:lnTo>
                  <a:lnTo>
                    <a:pt x="34460" y="353043"/>
                  </a:lnTo>
                  <a:lnTo>
                    <a:pt x="35032" y="350183"/>
                  </a:lnTo>
                  <a:lnTo>
                    <a:pt x="34460" y="345607"/>
                  </a:lnTo>
                  <a:lnTo>
                    <a:pt x="35032" y="342747"/>
                  </a:lnTo>
                  <a:lnTo>
                    <a:pt x="36748" y="341032"/>
                  </a:lnTo>
                  <a:lnTo>
                    <a:pt x="40180" y="339888"/>
                  </a:lnTo>
                  <a:lnTo>
                    <a:pt x="43612" y="339316"/>
                  </a:lnTo>
                  <a:lnTo>
                    <a:pt x="46471" y="338172"/>
                  </a:lnTo>
                  <a:lnTo>
                    <a:pt x="47615" y="335884"/>
                  </a:lnTo>
                  <a:lnTo>
                    <a:pt x="45327" y="331880"/>
                  </a:lnTo>
                  <a:lnTo>
                    <a:pt x="43040" y="329020"/>
                  </a:lnTo>
                  <a:lnTo>
                    <a:pt x="42468" y="327305"/>
                  </a:lnTo>
                  <a:lnTo>
                    <a:pt x="43040" y="325589"/>
                  </a:lnTo>
                  <a:lnTo>
                    <a:pt x="45327" y="323301"/>
                  </a:lnTo>
                  <a:lnTo>
                    <a:pt x="47615" y="320441"/>
                  </a:lnTo>
                  <a:lnTo>
                    <a:pt x="47615" y="318153"/>
                  </a:lnTo>
                  <a:lnTo>
                    <a:pt x="43040" y="313577"/>
                  </a:lnTo>
                  <a:lnTo>
                    <a:pt x="40752" y="309574"/>
                  </a:lnTo>
                  <a:lnTo>
                    <a:pt x="40752" y="306714"/>
                  </a:lnTo>
                  <a:lnTo>
                    <a:pt x="42468" y="304426"/>
                  </a:lnTo>
                  <a:lnTo>
                    <a:pt x="63058" y="292987"/>
                  </a:lnTo>
                  <a:lnTo>
                    <a:pt x="71638" y="284408"/>
                  </a:lnTo>
                  <a:lnTo>
                    <a:pt x="69922" y="281548"/>
                  </a:lnTo>
                  <a:lnTo>
                    <a:pt x="65918" y="279260"/>
                  </a:lnTo>
                  <a:lnTo>
                    <a:pt x="61914" y="278116"/>
                  </a:lnTo>
                  <a:lnTo>
                    <a:pt x="63058" y="274684"/>
                  </a:lnTo>
                  <a:lnTo>
                    <a:pt x="64774" y="272396"/>
                  </a:lnTo>
                  <a:lnTo>
                    <a:pt x="67062" y="270680"/>
                  </a:lnTo>
                  <a:lnTo>
                    <a:pt x="69922" y="270108"/>
                  </a:lnTo>
                  <a:lnTo>
                    <a:pt x="74498" y="272968"/>
                  </a:lnTo>
                  <a:lnTo>
                    <a:pt x="76785" y="273540"/>
                  </a:lnTo>
                  <a:lnTo>
                    <a:pt x="77357" y="270108"/>
                  </a:lnTo>
                  <a:lnTo>
                    <a:pt x="75069" y="264961"/>
                  </a:lnTo>
                  <a:lnTo>
                    <a:pt x="71066" y="261529"/>
                  </a:lnTo>
                  <a:lnTo>
                    <a:pt x="68206" y="257525"/>
                  </a:lnTo>
                  <a:lnTo>
                    <a:pt x="68206" y="256381"/>
                  </a:lnTo>
                  <a:lnTo>
                    <a:pt x="68778" y="250090"/>
                  </a:lnTo>
                  <a:lnTo>
                    <a:pt x="72210" y="242654"/>
                  </a:lnTo>
                  <a:lnTo>
                    <a:pt x="72210" y="239794"/>
                  </a:lnTo>
                  <a:lnTo>
                    <a:pt x="73354" y="238079"/>
                  </a:lnTo>
                  <a:lnTo>
                    <a:pt x="75642" y="236363"/>
                  </a:lnTo>
                  <a:lnTo>
                    <a:pt x="78501" y="234647"/>
                  </a:lnTo>
                  <a:lnTo>
                    <a:pt x="80789" y="234075"/>
                  </a:lnTo>
                  <a:lnTo>
                    <a:pt x="81933" y="230643"/>
                  </a:lnTo>
                  <a:lnTo>
                    <a:pt x="77357" y="223780"/>
                  </a:lnTo>
                  <a:lnTo>
                    <a:pt x="68778" y="213484"/>
                  </a:lnTo>
                  <a:lnTo>
                    <a:pt x="71066" y="212340"/>
                  </a:lnTo>
                  <a:lnTo>
                    <a:pt x="84221" y="210624"/>
                  </a:lnTo>
                  <a:lnTo>
                    <a:pt x="85937" y="210053"/>
                  </a:lnTo>
                  <a:lnTo>
                    <a:pt x="87081" y="208909"/>
                  </a:lnTo>
                  <a:lnTo>
                    <a:pt x="87653" y="207193"/>
                  </a:lnTo>
                  <a:lnTo>
                    <a:pt x="85937" y="206049"/>
                  </a:lnTo>
                  <a:lnTo>
                    <a:pt x="82505" y="204905"/>
                  </a:lnTo>
                  <a:lnTo>
                    <a:pt x="79645" y="202617"/>
                  </a:lnTo>
                  <a:lnTo>
                    <a:pt x="77357" y="199185"/>
                  </a:lnTo>
                  <a:lnTo>
                    <a:pt x="76785" y="196325"/>
                  </a:lnTo>
                  <a:lnTo>
                    <a:pt x="79645" y="194609"/>
                  </a:lnTo>
                  <a:lnTo>
                    <a:pt x="83077" y="194609"/>
                  </a:lnTo>
                  <a:lnTo>
                    <a:pt x="86509" y="194037"/>
                  </a:lnTo>
                  <a:lnTo>
                    <a:pt x="88797" y="192322"/>
                  </a:lnTo>
                  <a:lnTo>
                    <a:pt x="89941" y="188318"/>
                  </a:lnTo>
                  <a:lnTo>
                    <a:pt x="89368" y="184314"/>
                  </a:lnTo>
                  <a:lnTo>
                    <a:pt x="85365" y="177451"/>
                  </a:lnTo>
                  <a:lnTo>
                    <a:pt x="85365" y="174591"/>
                  </a:lnTo>
                  <a:lnTo>
                    <a:pt x="85937" y="171159"/>
                  </a:lnTo>
                  <a:lnTo>
                    <a:pt x="84793" y="168871"/>
                  </a:lnTo>
                  <a:lnTo>
                    <a:pt x="84221" y="168299"/>
                  </a:lnTo>
                  <a:lnTo>
                    <a:pt x="93372" y="167155"/>
                  </a:lnTo>
                  <a:lnTo>
                    <a:pt x="93372" y="168871"/>
                  </a:lnTo>
                  <a:lnTo>
                    <a:pt x="92228" y="172303"/>
                  </a:lnTo>
                  <a:lnTo>
                    <a:pt x="92800" y="175163"/>
                  </a:lnTo>
                  <a:lnTo>
                    <a:pt x="96804" y="175735"/>
                  </a:lnTo>
                  <a:lnTo>
                    <a:pt x="98520" y="174591"/>
                  </a:lnTo>
                  <a:lnTo>
                    <a:pt x="100808" y="172303"/>
                  </a:lnTo>
                  <a:lnTo>
                    <a:pt x="103667" y="168299"/>
                  </a:lnTo>
                  <a:lnTo>
                    <a:pt x="103667" y="167155"/>
                  </a:lnTo>
                  <a:lnTo>
                    <a:pt x="128262" y="164867"/>
                  </a:lnTo>
                  <a:lnTo>
                    <a:pt x="152856" y="162580"/>
                  </a:lnTo>
                  <a:lnTo>
                    <a:pt x="176878" y="160292"/>
                  </a:lnTo>
                  <a:lnTo>
                    <a:pt x="201473" y="158004"/>
                  </a:lnTo>
                  <a:lnTo>
                    <a:pt x="225495" y="155716"/>
                  </a:lnTo>
                  <a:lnTo>
                    <a:pt x="250090" y="153428"/>
                  </a:lnTo>
                  <a:lnTo>
                    <a:pt x="274684" y="150568"/>
                  </a:lnTo>
                  <a:lnTo>
                    <a:pt x="299278" y="147709"/>
                  </a:lnTo>
                  <a:lnTo>
                    <a:pt x="299278" y="143705"/>
                  </a:lnTo>
                  <a:lnTo>
                    <a:pt x="298707" y="137413"/>
                  </a:lnTo>
                  <a:lnTo>
                    <a:pt x="298134" y="134554"/>
                  </a:lnTo>
                  <a:lnTo>
                    <a:pt x="295275" y="125974"/>
                  </a:lnTo>
                  <a:lnTo>
                    <a:pt x="291843" y="117967"/>
                  </a:lnTo>
                  <a:lnTo>
                    <a:pt x="291271" y="116251"/>
                  </a:lnTo>
                  <a:lnTo>
                    <a:pt x="291271" y="115107"/>
                  </a:lnTo>
                  <a:lnTo>
                    <a:pt x="291271" y="115107"/>
                  </a:lnTo>
                  <a:lnTo>
                    <a:pt x="291843" y="115107"/>
                  </a:lnTo>
                  <a:lnTo>
                    <a:pt x="299278" y="115107"/>
                  </a:lnTo>
                  <a:lnTo>
                    <a:pt x="311862" y="115107"/>
                  </a:lnTo>
                  <a:lnTo>
                    <a:pt x="319869" y="115107"/>
                  </a:lnTo>
                  <a:lnTo>
                    <a:pt x="321013" y="115107"/>
                  </a:lnTo>
                  <a:lnTo>
                    <a:pt x="321585" y="116251"/>
                  </a:lnTo>
                  <a:lnTo>
                    <a:pt x="322729" y="118539"/>
                  </a:lnTo>
                  <a:lnTo>
                    <a:pt x="323301" y="119683"/>
                  </a:lnTo>
                  <a:lnTo>
                    <a:pt x="323873" y="120255"/>
                  </a:lnTo>
                  <a:lnTo>
                    <a:pt x="324445" y="120255"/>
                  </a:lnTo>
                  <a:lnTo>
                    <a:pt x="330164" y="119683"/>
                  </a:lnTo>
                  <a:lnTo>
                    <a:pt x="331880" y="119683"/>
                  </a:lnTo>
                  <a:lnTo>
                    <a:pt x="337028" y="119111"/>
                  </a:lnTo>
                  <a:lnTo>
                    <a:pt x="345035" y="117967"/>
                  </a:lnTo>
                  <a:lnTo>
                    <a:pt x="355903" y="116823"/>
                  </a:lnTo>
                  <a:lnTo>
                    <a:pt x="368486" y="115107"/>
                  </a:lnTo>
                  <a:lnTo>
                    <a:pt x="382785" y="113391"/>
                  </a:lnTo>
                  <a:lnTo>
                    <a:pt x="398228" y="111675"/>
                  </a:lnTo>
                  <a:lnTo>
                    <a:pt x="413671" y="109387"/>
                  </a:lnTo>
                  <a:lnTo>
                    <a:pt x="429686" y="107671"/>
                  </a:lnTo>
                  <a:lnTo>
                    <a:pt x="444557" y="105955"/>
                  </a:lnTo>
                  <a:lnTo>
                    <a:pt x="458856" y="104240"/>
                  </a:lnTo>
                  <a:lnTo>
                    <a:pt x="471439" y="102524"/>
                  </a:lnTo>
                  <a:lnTo>
                    <a:pt x="482306" y="101380"/>
                  </a:lnTo>
                  <a:lnTo>
                    <a:pt x="490885" y="100236"/>
                  </a:lnTo>
                  <a:lnTo>
                    <a:pt x="496033" y="99664"/>
                  </a:lnTo>
                  <a:lnTo>
                    <a:pt x="497749" y="99664"/>
                  </a:lnTo>
                  <a:lnTo>
                    <a:pt x="504041" y="98520"/>
                  </a:lnTo>
                  <a:lnTo>
                    <a:pt x="508616" y="96804"/>
                  </a:lnTo>
                  <a:lnTo>
                    <a:pt x="509760" y="96804"/>
                  </a:lnTo>
                  <a:lnTo>
                    <a:pt x="516052" y="96232"/>
                  </a:lnTo>
                  <a:lnTo>
                    <a:pt x="520055" y="95660"/>
                  </a:lnTo>
                  <a:lnTo>
                    <a:pt x="532067" y="94516"/>
                  </a:lnTo>
                  <a:lnTo>
                    <a:pt x="550941" y="92800"/>
                  </a:lnTo>
                  <a:lnTo>
                    <a:pt x="574964" y="90512"/>
                  </a:lnTo>
                  <a:lnTo>
                    <a:pt x="603562" y="87653"/>
                  </a:lnTo>
                  <a:lnTo>
                    <a:pt x="635592" y="84793"/>
                  </a:lnTo>
                  <a:lnTo>
                    <a:pt x="669909" y="81361"/>
                  </a:lnTo>
                  <a:lnTo>
                    <a:pt x="705371" y="77929"/>
                  </a:lnTo>
                  <a:lnTo>
                    <a:pt x="740833" y="74498"/>
                  </a:lnTo>
                  <a:lnTo>
                    <a:pt x="775150" y="71066"/>
                  </a:lnTo>
                  <a:lnTo>
                    <a:pt x="807180" y="67634"/>
                  </a:lnTo>
                  <a:lnTo>
                    <a:pt x="835778" y="64774"/>
                  </a:lnTo>
                  <a:lnTo>
                    <a:pt x="859801" y="61914"/>
                  </a:lnTo>
                  <a:lnTo>
                    <a:pt x="878675" y="59627"/>
                  </a:lnTo>
                  <a:lnTo>
                    <a:pt x="890687" y="58483"/>
                  </a:lnTo>
                  <a:lnTo>
                    <a:pt x="894690" y="57911"/>
                  </a:lnTo>
                  <a:lnTo>
                    <a:pt x="901554" y="56767"/>
                  </a:lnTo>
                  <a:lnTo>
                    <a:pt x="906129" y="54479"/>
                  </a:lnTo>
                  <a:lnTo>
                    <a:pt x="909561" y="47615"/>
                  </a:lnTo>
                  <a:lnTo>
                    <a:pt x="909561" y="47615"/>
                  </a:lnTo>
                  <a:close/>
                </a:path>
              </a:pathLst>
            </a:custGeom>
            <a:solidFill>
              <a:schemeClr val="accent3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3730C39B-ABB3-470E-AD23-D5E4B94512E2}"/>
                </a:ext>
              </a:extLst>
            </p:cNvPr>
            <p:cNvSpPr/>
            <p:nvPr/>
          </p:nvSpPr>
          <p:spPr>
            <a:xfrm>
              <a:off x="5146264" y="2566538"/>
              <a:ext cx="921573" cy="540233"/>
            </a:xfrm>
            <a:custGeom>
              <a:avLst/>
              <a:gdLst>
                <a:gd name="connsiteX0" fmla="*/ 966757 w 995212"/>
                <a:gd name="connsiteY0" fmla="*/ 2431 h 583400"/>
                <a:gd name="connsiteX1" fmla="*/ 966185 w 995212"/>
                <a:gd name="connsiteY1" fmla="*/ 4146 h 583400"/>
                <a:gd name="connsiteX2" fmla="*/ 965613 w 995212"/>
                <a:gd name="connsiteY2" fmla="*/ 4718 h 583400"/>
                <a:gd name="connsiteX3" fmla="*/ 965042 w 995212"/>
                <a:gd name="connsiteY3" fmla="*/ 5862 h 583400"/>
                <a:gd name="connsiteX4" fmla="*/ 965042 w 995212"/>
                <a:gd name="connsiteY4" fmla="*/ 6434 h 583400"/>
                <a:gd name="connsiteX5" fmla="*/ 964469 w 995212"/>
                <a:gd name="connsiteY5" fmla="*/ 16730 h 583400"/>
                <a:gd name="connsiteX6" fmla="*/ 963898 w 995212"/>
                <a:gd name="connsiteY6" fmla="*/ 19589 h 583400"/>
                <a:gd name="connsiteX7" fmla="*/ 961610 w 995212"/>
                <a:gd name="connsiteY7" fmla="*/ 24165 h 583400"/>
                <a:gd name="connsiteX8" fmla="*/ 958178 w 995212"/>
                <a:gd name="connsiteY8" fmla="*/ 32744 h 583400"/>
                <a:gd name="connsiteX9" fmla="*/ 957606 w 995212"/>
                <a:gd name="connsiteY9" fmla="*/ 33316 h 583400"/>
                <a:gd name="connsiteX10" fmla="*/ 956462 w 995212"/>
                <a:gd name="connsiteY10" fmla="*/ 34460 h 583400"/>
                <a:gd name="connsiteX11" fmla="*/ 955318 w 995212"/>
                <a:gd name="connsiteY11" fmla="*/ 35604 h 583400"/>
                <a:gd name="connsiteX12" fmla="*/ 951886 w 995212"/>
                <a:gd name="connsiteY12" fmla="*/ 38464 h 583400"/>
                <a:gd name="connsiteX13" fmla="*/ 942735 w 995212"/>
                <a:gd name="connsiteY13" fmla="*/ 43612 h 583400"/>
                <a:gd name="connsiteX14" fmla="*/ 941591 w 995212"/>
                <a:gd name="connsiteY14" fmla="*/ 44756 h 583400"/>
                <a:gd name="connsiteX15" fmla="*/ 938731 w 995212"/>
                <a:gd name="connsiteY15" fmla="*/ 48188 h 583400"/>
                <a:gd name="connsiteX16" fmla="*/ 934156 w 995212"/>
                <a:gd name="connsiteY16" fmla="*/ 51619 h 583400"/>
                <a:gd name="connsiteX17" fmla="*/ 933012 w 995212"/>
                <a:gd name="connsiteY17" fmla="*/ 52763 h 583400"/>
                <a:gd name="connsiteX18" fmla="*/ 931868 w 995212"/>
                <a:gd name="connsiteY18" fmla="*/ 53907 h 583400"/>
                <a:gd name="connsiteX19" fmla="*/ 930152 w 995212"/>
                <a:gd name="connsiteY19" fmla="*/ 57339 h 583400"/>
                <a:gd name="connsiteX20" fmla="*/ 929580 w 995212"/>
                <a:gd name="connsiteY20" fmla="*/ 60771 h 583400"/>
                <a:gd name="connsiteX21" fmla="*/ 933012 w 995212"/>
                <a:gd name="connsiteY21" fmla="*/ 64774 h 583400"/>
                <a:gd name="connsiteX22" fmla="*/ 939303 w 995212"/>
                <a:gd name="connsiteY22" fmla="*/ 71638 h 583400"/>
                <a:gd name="connsiteX23" fmla="*/ 942163 w 995212"/>
                <a:gd name="connsiteY23" fmla="*/ 75642 h 583400"/>
                <a:gd name="connsiteX24" fmla="*/ 947311 w 995212"/>
                <a:gd name="connsiteY24" fmla="*/ 85937 h 583400"/>
                <a:gd name="connsiteX25" fmla="*/ 950170 w 995212"/>
                <a:gd name="connsiteY25" fmla="*/ 91085 h 583400"/>
                <a:gd name="connsiteX26" fmla="*/ 953030 w 995212"/>
                <a:gd name="connsiteY26" fmla="*/ 93372 h 583400"/>
                <a:gd name="connsiteX27" fmla="*/ 963325 w 995212"/>
                <a:gd name="connsiteY27" fmla="*/ 93944 h 583400"/>
                <a:gd name="connsiteX28" fmla="*/ 969045 w 995212"/>
                <a:gd name="connsiteY28" fmla="*/ 95660 h 583400"/>
                <a:gd name="connsiteX29" fmla="*/ 973049 w 995212"/>
                <a:gd name="connsiteY29" fmla="*/ 97948 h 583400"/>
                <a:gd name="connsiteX30" fmla="*/ 974765 w 995212"/>
                <a:gd name="connsiteY30" fmla="*/ 99092 h 583400"/>
                <a:gd name="connsiteX31" fmla="*/ 977625 w 995212"/>
                <a:gd name="connsiteY31" fmla="*/ 101380 h 583400"/>
                <a:gd name="connsiteX32" fmla="*/ 978769 w 995212"/>
                <a:gd name="connsiteY32" fmla="*/ 102524 h 583400"/>
                <a:gd name="connsiteX33" fmla="*/ 982200 w 995212"/>
                <a:gd name="connsiteY33" fmla="*/ 108815 h 583400"/>
                <a:gd name="connsiteX34" fmla="*/ 983344 w 995212"/>
                <a:gd name="connsiteY34" fmla="*/ 110531 h 583400"/>
                <a:gd name="connsiteX35" fmla="*/ 983916 w 995212"/>
                <a:gd name="connsiteY35" fmla="*/ 111103 h 583400"/>
                <a:gd name="connsiteX36" fmla="*/ 983916 w 995212"/>
                <a:gd name="connsiteY36" fmla="*/ 111103 h 583400"/>
                <a:gd name="connsiteX37" fmla="*/ 983916 w 995212"/>
                <a:gd name="connsiteY37" fmla="*/ 117395 h 583400"/>
                <a:gd name="connsiteX38" fmla="*/ 985060 w 995212"/>
                <a:gd name="connsiteY38" fmla="*/ 154572 h 583400"/>
                <a:gd name="connsiteX39" fmla="*/ 986204 w 995212"/>
                <a:gd name="connsiteY39" fmla="*/ 191750 h 583400"/>
                <a:gd name="connsiteX40" fmla="*/ 987348 w 995212"/>
                <a:gd name="connsiteY40" fmla="*/ 228927 h 583400"/>
                <a:gd name="connsiteX41" fmla="*/ 988492 w 995212"/>
                <a:gd name="connsiteY41" fmla="*/ 266105 h 583400"/>
                <a:gd name="connsiteX42" fmla="*/ 989636 w 995212"/>
                <a:gd name="connsiteY42" fmla="*/ 303854 h 583400"/>
                <a:gd name="connsiteX43" fmla="*/ 990780 w 995212"/>
                <a:gd name="connsiteY43" fmla="*/ 341604 h 583400"/>
                <a:gd name="connsiteX44" fmla="*/ 991924 w 995212"/>
                <a:gd name="connsiteY44" fmla="*/ 378781 h 583400"/>
                <a:gd name="connsiteX45" fmla="*/ 993068 w 995212"/>
                <a:gd name="connsiteY45" fmla="*/ 416531 h 583400"/>
                <a:gd name="connsiteX46" fmla="*/ 974765 w 995212"/>
                <a:gd name="connsiteY46" fmla="*/ 417103 h 583400"/>
                <a:gd name="connsiteX47" fmla="*/ 974193 w 995212"/>
                <a:gd name="connsiteY47" fmla="*/ 417675 h 583400"/>
                <a:gd name="connsiteX48" fmla="*/ 974765 w 995212"/>
                <a:gd name="connsiteY48" fmla="*/ 418818 h 583400"/>
                <a:gd name="connsiteX49" fmla="*/ 975337 w 995212"/>
                <a:gd name="connsiteY49" fmla="*/ 419962 h 583400"/>
                <a:gd name="connsiteX50" fmla="*/ 975909 w 995212"/>
                <a:gd name="connsiteY50" fmla="*/ 421106 h 583400"/>
                <a:gd name="connsiteX51" fmla="*/ 975909 w 995212"/>
                <a:gd name="connsiteY51" fmla="*/ 422250 h 583400"/>
                <a:gd name="connsiteX52" fmla="*/ 975909 w 995212"/>
                <a:gd name="connsiteY52" fmla="*/ 423966 h 583400"/>
                <a:gd name="connsiteX53" fmla="*/ 975909 w 995212"/>
                <a:gd name="connsiteY53" fmla="*/ 425682 h 583400"/>
                <a:gd name="connsiteX54" fmla="*/ 975909 w 995212"/>
                <a:gd name="connsiteY54" fmla="*/ 426826 h 583400"/>
                <a:gd name="connsiteX55" fmla="*/ 976481 w 995212"/>
                <a:gd name="connsiteY55" fmla="*/ 428542 h 583400"/>
                <a:gd name="connsiteX56" fmla="*/ 977053 w 995212"/>
                <a:gd name="connsiteY56" fmla="*/ 429686 h 583400"/>
                <a:gd name="connsiteX57" fmla="*/ 979341 w 995212"/>
                <a:gd name="connsiteY57" fmla="*/ 431974 h 583400"/>
                <a:gd name="connsiteX58" fmla="*/ 980484 w 995212"/>
                <a:gd name="connsiteY58" fmla="*/ 433117 h 583400"/>
                <a:gd name="connsiteX59" fmla="*/ 982772 w 995212"/>
                <a:gd name="connsiteY59" fmla="*/ 435405 h 583400"/>
                <a:gd name="connsiteX60" fmla="*/ 983344 w 995212"/>
                <a:gd name="connsiteY60" fmla="*/ 435977 h 583400"/>
                <a:gd name="connsiteX61" fmla="*/ 983916 w 995212"/>
                <a:gd name="connsiteY61" fmla="*/ 437693 h 583400"/>
                <a:gd name="connsiteX62" fmla="*/ 983916 w 995212"/>
                <a:gd name="connsiteY62" fmla="*/ 446273 h 583400"/>
                <a:gd name="connsiteX63" fmla="*/ 983344 w 995212"/>
                <a:gd name="connsiteY63" fmla="*/ 450276 h 583400"/>
                <a:gd name="connsiteX64" fmla="*/ 983344 w 995212"/>
                <a:gd name="connsiteY64" fmla="*/ 450848 h 583400"/>
                <a:gd name="connsiteX65" fmla="*/ 982772 w 995212"/>
                <a:gd name="connsiteY65" fmla="*/ 451420 h 583400"/>
                <a:gd name="connsiteX66" fmla="*/ 982200 w 995212"/>
                <a:gd name="connsiteY66" fmla="*/ 451992 h 583400"/>
                <a:gd name="connsiteX67" fmla="*/ 981057 w 995212"/>
                <a:gd name="connsiteY67" fmla="*/ 451992 h 583400"/>
                <a:gd name="connsiteX68" fmla="*/ 979341 w 995212"/>
                <a:gd name="connsiteY68" fmla="*/ 451992 h 583400"/>
                <a:gd name="connsiteX69" fmla="*/ 978769 w 995212"/>
                <a:gd name="connsiteY69" fmla="*/ 451992 h 583400"/>
                <a:gd name="connsiteX70" fmla="*/ 978197 w 995212"/>
                <a:gd name="connsiteY70" fmla="*/ 452564 h 583400"/>
                <a:gd name="connsiteX71" fmla="*/ 978197 w 995212"/>
                <a:gd name="connsiteY71" fmla="*/ 453708 h 583400"/>
                <a:gd name="connsiteX72" fmla="*/ 979341 w 995212"/>
                <a:gd name="connsiteY72" fmla="*/ 455424 h 583400"/>
                <a:gd name="connsiteX73" fmla="*/ 980484 w 995212"/>
                <a:gd name="connsiteY73" fmla="*/ 455996 h 583400"/>
                <a:gd name="connsiteX74" fmla="*/ 981057 w 995212"/>
                <a:gd name="connsiteY74" fmla="*/ 456568 h 583400"/>
                <a:gd name="connsiteX75" fmla="*/ 981057 w 995212"/>
                <a:gd name="connsiteY75" fmla="*/ 457140 h 583400"/>
                <a:gd name="connsiteX76" fmla="*/ 980484 w 995212"/>
                <a:gd name="connsiteY76" fmla="*/ 457712 h 583400"/>
                <a:gd name="connsiteX77" fmla="*/ 979341 w 995212"/>
                <a:gd name="connsiteY77" fmla="*/ 458856 h 583400"/>
                <a:gd name="connsiteX78" fmla="*/ 978769 w 995212"/>
                <a:gd name="connsiteY78" fmla="*/ 459428 h 583400"/>
                <a:gd name="connsiteX79" fmla="*/ 978769 w 995212"/>
                <a:gd name="connsiteY79" fmla="*/ 460572 h 583400"/>
                <a:gd name="connsiteX80" fmla="*/ 978769 w 995212"/>
                <a:gd name="connsiteY80" fmla="*/ 461716 h 583400"/>
                <a:gd name="connsiteX81" fmla="*/ 979913 w 995212"/>
                <a:gd name="connsiteY81" fmla="*/ 462860 h 583400"/>
                <a:gd name="connsiteX82" fmla="*/ 981057 w 995212"/>
                <a:gd name="connsiteY82" fmla="*/ 462860 h 583400"/>
                <a:gd name="connsiteX83" fmla="*/ 982200 w 995212"/>
                <a:gd name="connsiteY83" fmla="*/ 462860 h 583400"/>
                <a:gd name="connsiteX84" fmla="*/ 984488 w 995212"/>
                <a:gd name="connsiteY84" fmla="*/ 462860 h 583400"/>
                <a:gd name="connsiteX85" fmla="*/ 987348 w 995212"/>
                <a:gd name="connsiteY85" fmla="*/ 463432 h 583400"/>
                <a:gd name="connsiteX86" fmla="*/ 988492 w 995212"/>
                <a:gd name="connsiteY86" fmla="*/ 463432 h 583400"/>
                <a:gd name="connsiteX87" fmla="*/ 989636 w 995212"/>
                <a:gd name="connsiteY87" fmla="*/ 463432 h 583400"/>
                <a:gd name="connsiteX88" fmla="*/ 990208 w 995212"/>
                <a:gd name="connsiteY88" fmla="*/ 463432 h 583400"/>
                <a:gd name="connsiteX89" fmla="*/ 990780 w 995212"/>
                <a:gd name="connsiteY89" fmla="*/ 464003 h 583400"/>
                <a:gd name="connsiteX90" fmla="*/ 991352 w 995212"/>
                <a:gd name="connsiteY90" fmla="*/ 464575 h 583400"/>
                <a:gd name="connsiteX91" fmla="*/ 991924 w 995212"/>
                <a:gd name="connsiteY91" fmla="*/ 465147 h 583400"/>
                <a:gd name="connsiteX92" fmla="*/ 992496 w 995212"/>
                <a:gd name="connsiteY92" fmla="*/ 466863 h 583400"/>
                <a:gd name="connsiteX93" fmla="*/ 993640 w 995212"/>
                <a:gd name="connsiteY93" fmla="*/ 474299 h 583400"/>
                <a:gd name="connsiteX94" fmla="*/ 994212 w 995212"/>
                <a:gd name="connsiteY94" fmla="*/ 476015 h 583400"/>
                <a:gd name="connsiteX95" fmla="*/ 994783 w 995212"/>
                <a:gd name="connsiteY95" fmla="*/ 477159 h 583400"/>
                <a:gd name="connsiteX96" fmla="*/ 994783 w 995212"/>
                <a:gd name="connsiteY96" fmla="*/ 478302 h 583400"/>
                <a:gd name="connsiteX97" fmla="*/ 994783 w 995212"/>
                <a:gd name="connsiteY97" fmla="*/ 479446 h 583400"/>
                <a:gd name="connsiteX98" fmla="*/ 993640 w 995212"/>
                <a:gd name="connsiteY98" fmla="*/ 486310 h 583400"/>
                <a:gd name="connsiteX99" fmla="*/ 993068 w 995212"/>
                <a:gd name="connsiteY99" fmla="*/ 487454 h 583400"/>
                <a:gd name="connsiteX100" fmla="*/ 992496 w 995212"/>
                <a:gd name="connsiteY100" fmla="*/ 488598 h 583400"/>
                <a:gd name="connsiteX101" fmla="*/ 988492 w 995212"/>
                <a:gd name="connsiteY101" fmla="*/ 492601 h 583400"/>
                <a:gd name="connsiteX102" fmla="*/ 988492 w 995212"/>
                <a:gd name="connsiteY102" fmla="*/ 493745 h 583400"/>
                <a:gd name="connsiteX103" fmla="*/ 988492 w 995212"/>
                <a:gd name="connsiteY103" fmla="*/ 494889 h 583400"/>
                <a:gd name="connsiteX104" fmla="*/ 989064 w 995212"/>
                <a:gd name="connsiteY104" fmla="*/ 496033 h 583400"/>
                <a:gd name="connsiteX105" fmla="*/ 989636 w 995212"/>
                <a:gd name="connsiteY105" fmla="*/ 496605 h 583400"/>
                <a:gd name="connsiteX106" fmla="*/ 989636 w 995212"/>
                <a:gd name="connsiteY106" fmla="*/ 497177 h 583400"/>
                <a:gd name="connsiteX107" fmla="*/ 989636 w 995212"/>
                <a:gd name="connsiteY107" fmla="*/ 497749 h 583400"/>
                <a:gd name="connsiteX108" fmla="*/ 989636 w 995212"/>
                <a:gd name="connsiteY108" fmla="*/ 498893 h 583400"/>
                <a:gd name="connsiteX109" fmla="*/ 989064 w 995212"/>
                <a:gd name="connsiteY109" fmla="*/ 501181 h 583400"/>
                <a:gd name="connsiteX110" fmla="*/ 988492 w 995212"/>
                <a:gd name="connsiteY110" fmla="*/ 502325 h 583400"/>
                <a:gd name="connsiteX111" fmla="*/ 988492 w 995212"/>
                <a:gd name="connsiteY111" fmla="*/ 502325 h 583400"/>
                <a:gd name="connsiteX112" fmla="*/ 988492 w 995212"/>
                <a:gd name="connsiteY112" fmla="*/ 502897 h 583400"/>
                <a:gd name="connsiteX113" fmla="*/ 988492 w 995212"/>
                <a:gd name="connsiteY113" fmla="*/ 503469 h 583400"/>
                <a:gd name="connsiteX114" fmla="*/ 988492 w 995212"/>
                <a:gd name="connsiteY114" fmla="*/ 506900 h 583400"/>
                <a:gd name="connsiteX115" fmla="*/ 987920 w 995212"/>
                <a:gd name="connsiteY115" fmla="*/ 509188 h 583400"/>
                <a:gd name="connsiteX116" fmla="*/ 987348 w 995212"/>
                <a:gd name="connsiteY116" fmla="*/ 510332 h 583400"/>
                <a:gd name="connsiteX117" fmla="*/ 985060 w 995212"/>
                <a:gd name="connsiteY117" fmla="*/ 513192 h 583400"/>
                <a:gd name="connsiteX118" fmla="*/ 985060 w 995212"/>
                <a:gd name="connsiteY118" fmla="*/ 513764 h 583400"/>
                <a:gd name="connsiteX119" fmla="*/ 985060 w 995212"/>
                <a:gd name="connsiteY119" fmla="*/ 514908 h 583400"/>
                <a:gd name="connsiteX120" fmla="*/ 985060 w 995212"/>
                <a:gd name="connsiteY120" fmla="*/ 519484 h 583400"/>
                <a:gd name="connsiteX121" fmla="*/ 985060 w 995212"/>
                <a:gd name="connsiteY121" fmla="*/ 520628 h 583400"/>
                <a:gd name="connsiteX122" fmla="*/ 985060 w 995212"/>
                <a:gd name="connsiteY122" fmla="*/ 521771 h 583400"/>
                <a:gd name="connsiteX123" fmla="*/ 984488 w 995212"/>
                <a:gd name="connsiteY123" fmla="*/ 522343 h 583400"/>
                <a:gd name="connsiteX124" fmla="*/ 983916 w 995212"/>
                <a:gd name="connsiteY124" fmla="*/ 522915 h 583400"/>
                <a:gd name="connsiteX125" fmla="*/ 983916 w 995212"/>
                <a:gd name="connsiteY125" fmla="*/ 523487 h 583400"/>
                <a:gd name="connsiteX126" fmla="*/ 983916 w 995212"/>
                <a:gd name="connsiteY126" fmla="*/ 524631 h 583400"/>
                <a:gd name="connsiteX127" fmla="*/ 983916 w 995212"/>
                <a:gd name="connsiteY127" fmla="*/ 526919 h 583400"/>
                <a:gd name="connsiteX128" fmla="*/ 983916 w 995212"/>
                <a:gd name="connsiteY128" fmla="*/ 528063 h 583400"/>
                <a:gd name="connsiteX129" fmla="*/ 983344 w 995212"/>
                <a:gd name="connsiteY129" fmla="*/ 528635 h 583400"/>
                <a:gd name="connsiteX130" fmla="*/ 982772 w 995212"/>
                <a:gd name="connsiteY130" fmla="*/ 529207 h 583400"/>
                <a:gd name="connsiteX131" fmla="*/ 979913 w 995212"/>
                <a:gd name="connsiteY131" fmla="*/ 530923 h 583400"/>
                <a:gd name="connsiteX132" fmla="*/ 979341 w 995212"/>
                <a:gd name="connsiteY132" fmla="*/ 530923 h 583400"/>
                <a:gd name="connsiteX133" fmla="*/ 978769 w 995212"/>
                <a:gd name="connsiteY133" fmla="*/ 531495 h 583400"/>
                <a:gd name="connsiteX134" fmla="*/ 978197 w 995212"/>
                <a:gd name="connsiteY134" fmla="*/ 532067 h 583400"/>
                <a:gd name="connsiteX135" fmla="*/ 977625 w 995212"/>
                <a:gd name="connsiteY135" fmla="*/ 532639 h 583400"/>
                <a:gd name="connsiteX136" fmla="*/ 977053 w 995212"/>
                <a:gd name="connsiteY136" fmla="*/ 533783 h 583400"/>
                <a:gd name="connsiteX137" fmla="*/ 977053 w 995212"/>
                <a:gd name="connsiteY137" fmla="*/ 534927 h 583400"/>
                <a:gd name="connsiteX138" fmla="*/ 976481 w 995212"/>
                <a:gd name="connsiteY138" fmla="*/ 536071 h 583400"/>
                <a:gd name="connsiteX139" fmla="*/ 976481 w 995212"/>
                <a:gd name="connsiteY139" fmla="*/ 536643 h 583400"/>
                <a:gd name="connsiteX140" fmla="*/ 974765 w 995212"/>
                <a:gd name="connsiteY140" fmla="*/ 539502 h 583400"/>
                <a:gd name="connsiteX141" fmla="*/ 973621 w 995212"/>
                <a:gd name="connsiteY141" fmla="*/ 541790 h 583400"/>
                <a:gd name="connsiteX142" fmla="*/ 973049 w 995212"/>
                <a:gd name="connsiteY142" fmla="*/ 543506 h 583400"/>
                <a:gd name="connsiteX143" fmla="*/ 973049 w 995212"/>
                <a:gd name="connsiteY143" fmla="*/ 545794 h 583400"/>
                <a:gd name="connsiteX144" fmla="*/ 973049 w 995212"/>
                <a:gd name="connsiteY144" fmla="*/ 546938 h 583400"/>
                <a:gd name="connsiteX145" fmla="*/ 973621 w 995212"/>
                <a:gd name="connsiteY145" fmla="*/ 548654 h 583400"/>
                <a:gd name="connsiteX146" fmla="*/ 975909 w 995212"/>
                <a:gd name="connsiteY146" fmla="*/ 551514 h 583400"/>
                <a:gd name="connsiteX147" fmla="*/ 977053 w 995212"/>
                <a:gd name="connsiteY147" fmla="*/ 552657 h 583400"/>
                <a:gd name="connsiteX148" fmla="*/ 978197 w 995212"/>
                <a:gd name="connsiteY148" fmla="*/ 553801 h 583400"/>
                <a:gd name="connsiteX149" fmla="*/ 985060 w 995212"/>
                <a:gd name="connsiteY149" fmla="*/ 558377 h 583400"/>
                <a:gd name="connsiteX150" fmla="*/ 986204 w 995212"/>
                <a:gd name="connsiteY150" fmla="*/ 559521 h 583400"/>
                <a:gd name="connsiteX151" fmla="*/ 987348 w 995212"/>
                <a:gd name="connsiteY151" fmla="*/ 560665 h 583400"/>
                <a:gd name="connsiteX152" fmla="*/ 987920 w 995212"/>
                <a:gd name="connsiteY152" fmla="*/ 561237 h 583400"/>
                <a:gd name="connsiteX153" fmla="*/ 987920 w 995212"/>
                <a:gd name="connsiteY153" fmla="*/ 561809 h 583400"/>
                <a:gd name="connsiteX154" fmla="*/ 987348 w 995212"/>
                <a:gd name="connsiteY154" fmla="*/ 562381 h 583400"/>
                <a:gd name="connsiteX155" fmla="*/ 985632 w 995212"/>
                <a:gd name="connsiteY155" fmla="*/ 563525 h 583400"/>
                <a:gd name="connsiteX156" fmla="*/ 985632 w 995212"/>
                <a:gd name="connsiteY156" fmla="*/ 563525 h 583400"/>
                <a:gd name="connsiteX157" fmla="*/ 985060 w 995212"/>
                <a:gd name="connsiteY157" fmla="*/ 564097 h 583400"/>
                <a:gd name="connsiteX158" fmla="*/ 985060 w 995212"/>
                <a:gd name="connsiteY158" fmla="*/ 564669 h 583400"/>
                <a:gd name="connsiteX159" fmla="*/ 985060 w 995212"/>
                <a:gd name="connsiteY159" fmla="*/ 565241 h 583400"/>
                <a:gd name="connsiteX160" fmla="*/ 987348 w 995212"/>
                <a:gd name="connsiteY160" fmla="*/ 566385 h 583400"/>
                <a:gd name="connsiteX161" fmla="*/ 987920 w 995212"/>
                <a:gd name="connsiteY161" fmla="*/ 566956 h 583400"/>
                <a:gd name="connsiteX162" fmla="*/ 988492 w 995212"/>
                <a:gd name="connsiteY162" fmla="*/ 567528 h 583400"/>
                <a:gd name="connsiteX163" fmla="*/ 989064 w 995212"/>
                <a:gd name="connsiteY163" fmla="*/ 568100 h 583400"/>
                <a:gd name="connsiteX164" fmla="*/ 990208 w 995212"/>
                <a:gd name="connsiteY164" fmla="*/ 569816 h 583400"/>
                <a:gd name="connsiteX165" fmla="*/ 990780 w 995212"/>
                <a:gd name="connsiteY165" fmla="*/ 570960 h 583400"/>
                <a:gd name="connsiteX166" fmla="*/ 990780 w 995212"/>
                <a:gd name="connsiteY166" fmla="*/ 572104 h 583400"/>
                <a:gd name="connsiteX167" fmla="*/ 990780 w 995212"/>
                <a:gd name="connsiteY167" fmla="*/ 573248 h 583400"/>
                <a:gd name="connsiteX168" fmla="*/ 990780 w 995212"/>
                <a:gd name="connsiteY168" fmla="*/ 574392 h 583400"/>
                <a:gd name="connsiteX169" fmla="*/ 991352 w 995212"/>
                <a:gd name="connsiteY169" fmla="*/ 575536 h 583400"/>
                <a:gd name="connsiteX170" fmla="*/ 991924 w 995212"/>
                <a:gd name="connsiteY170" fmla="*/ 576108 h 583400"/>
                <a:gd name="connsiteX171" fmla="*/ 993068 w 995212"/>
                <a:gd name="connsiteY171" fmla="*/ 578396 h 583400"/>
                <a:gd name="connsiteX172" fmla="*/ 993068 w 995212"/>
                <a:gd name="connsiteY172" fmla="*/ 584687 h 583400"/>
                <a:gd name="connsiteX173" fmla="*/ 975909 w 995212"/>
                <a:gd name="connsiteY173" fmla="*/ 582399 h 583400"/>
                <a:gd name="connsiteX174" fmla="*/ 973621 w 995212"/>
                <a:gd name="connsiteY174" fmla="*/ 581255 h 583400"/>
                <a:gd name="connsiteX175" fmla="*/ 972477 w 995212"/>
                <a:gd name="connsiteY175" fmla="*/ 578968 h 583400"/>
                <a:gd name="connsiteX176" fmla="*/ 971905 w 995212"/>
                <a:gd name="connsiteY176" fmla="*/ 575536 h 583400"/>
                <a:gd name="connsiteX177" fmla="*/ 970761 w 995212"/>
                <a:gd name="connsiteY177" fmla="*/ 572676 h 583400"/>
                <a:gd name="connsiteX178" fmla="*/ 965042 w 995212"/>
                <a:gd name="connsiteY178" fmla="*/ 568672 h 583400"/>
                <a:gd name="connsiteX179" fmla="*/ 963325 w 995212"/>
                <a:gd name="connsiteY179" fmla="*/ 566385 h 583400"/>
                <a:gd name="connsiteX180" fmla="*/ 963325 w 995212"/>
                <a:gd name="connsiteY180" fmla="*/ 564097 h 583400"/>
                <a:gd name="connsiteX181" fmla="*/ 963898 w 995212"/>
                <a:gd name="connsiteY181" fmla="*/ 562953 h 583400"/>
                <a:gd name="connsiteX182" fmla="*/ 964469 w 995212"/>
                <a:gd name="connsiteY182" fmla="*/ 561809 h 583400"/>
                <a:gd name="connsiteX183" fmla="*/ 965042 w 995212"/>
                <a:gd name="connsiteY183" fmla="*/ 560093 h 583400"/>
                <a:gd name="connsiteX184" fmla="*/ 964469 w 995212"/>
                <a:gd name="connsiteY184" fmla="*/ 558949 h 583400"/>
                <a:gd name="connsiteX185" fmla="*/ 962754 w 995212"/>
                <a:gd name="connsiteY185" fmla="*/ 557805 h 583400"/>
                <a:gd name="connsiteX186" fmla="*/ 961038 w 995212"/>
                <a:gd name="connsiteY186" fmla="*/ 557233 h 583400"/>
                <a:gd name="connsiteX187" fmla="*/ 959894 w 995212"/>
                <a:gd name="connsiteY187" fmla="*/ 557233 h 583400"/>
                <a:gd name="connsiteX188" fmla="*/ 954174 w 995212"/>
                <a:gd name="connsiteY188" fmla="*/ 557805 h 583400"/>
                <a:gd name="connsiteX189" fmla="*/ 952458 w 995212"/>
                <a:gd name="connsiteY189" fmla="*/ 557805 h 583400"/>
                <a:gd name="connsiteX190" fmla="*/ 950743 w 995212"/>
                <a:gd name="connsiteY190" fmla="*/ 556661 h 583400"/>
                <a:gd name="connsiteX191" fmla="*/ 950170 w 995212"/>
                <a:gd name="connsiteY191" fmla="*/ 555517 h 583400"/>
                <a:gd name="connsiteX192" fmla="*/ 949599 w 995212"/>
                <a:gd name="connsiteY192" fmla="*/ 554373 h 583400"/>
                <a:gd name="connsiteX193" fmla="*/ 948455 w 995212"/>
                <a:gd name="connsiteY193" fmla="*/ 552657 h 583400"/>
                <a:gd name="connsiteX194" fmla="*/ 947311 w 995212"/>
                <a:gd name="connsiteY194" fmla="*/ 550370 h 583400"/>
                <a:gd name="connsiteX195" fmla="*/ 945595 w 995212"/>
                <a:gd name="connsiteY195" fmla="*/ 548654 h 583400"/>
                <a:gd name="connsiteX196" fmla="*/ 943307 w 995212"/>
                <a:gd name="connsiteY196" fmla="*/ 547510 h 583400"/>
                <a:gd name="connsiteX197" fmla="*/ 931296 w 995212"/>
                <a:gd name="connsiteY197" fmla="*/ 546938 h 583400"/>
                <a:gd name="connsiteX198" fmla="*/ 929008 w 995212"/>
                <a:gd name="connsiteY198" fmla="*/ 546366 h 583400"/>
                <a:gd name="connsiteX199" fmla="*/ 927292 w 995212"/>
                <a:gd name="connsiteY199" fmla="*/ 545222 h 583400"/>
                <a:gd name="connsiteX200" fmla="*/ 926148 w 995212"/>
                <a:gd name="connsiteY200" fmla="*/ 544078 h 583400"/>
                <a:gd name="connsiteX201" fmla="*/ 925004 w 995212"/>
                <a:gd name="connsiteY201" fmla="*/ 543506 h 583400"/>
                <a:gd name="connsiteX202" fmla="*/ 921572 w 995212"/>
                <a:gd name="connsiteY202" fmla="*/ 542934 h 583400"/>
                <a:gd name="connsiteX203" fmla="*/ 918713 w 995212"/>
                <a:gd name="connsiteY203" fmla="*/ 541218 h 583400"/>
                <a:gd name="connsiteX204" fmla="*/ 917569 w 995212"/>
                <a:gd name="connsiteY204" fmla="*/ 540646 h 583400"/>
                <a:gd name="connsiteX205" fmla="*/ 910705 w 995212"/>
                <a:gd name="connsiteY205" fmla="*/ 540646 h 583400"/>
                <a:gd name="connsiteX206" fmla="*/ 907846 w 995212"/>
                <a:gd name="connsiteY206" fmla="*/ 540074 h 583400"/>
                <a:gd name="connsiteX207" fmla="*/ 904986 w 995212"/>
                <a:gd name="connsiteY207" fmla="*/ 538930 h 583400"/>
                <a:gd name="connsiteX208" fmla="*/ 902126 w 995212"/>
                <a:gd name="connsiteY208" fmla="*/ 537215 h 583400"/>
                <a:gd name="connsiteX209" fmla="*/ 896978 w 995212"/>
                <a:gd name="connsiteY209" fmla="*/ 533211 h 583400"/>
                <a:gd name="connsiteX210" fmla="*/ 892974 w 995212"/>
                <a:gd name="connsiteY210" fmla="*/ 528063 h 583400"/>
                <a:gd name="connsiteX211" fmla="*/ 890687 w 995212"/>
                <a:gd name="connsiteY211" fmla="*/ 526347 h 583400"/>
                <a:gd name="connsiteX212" fmla="*/ 888399 w 995212"/>
                <a:gd name="connsiteY212" fmla="*/ 525203 h 583400"/>
                <a:gd name="connsiteX213" fmla="*/ 884967 w 995212"/>
                <a:gd name="connsiteY213" fmla="*/ 524631 h 583400"/>
                <a:gd name="connsiteX214" fmla="*/ 858657 w 995212"/>
                <a:gd name="connsiteY214" fmla="*/ 529779 h 583400"/>
                <a:gd name="connsiteX215" fmla="*/ 855225 w 995212"/>
                <a:gd name="connsiteY215" fmla="*/ 529779 h 583400"/>
                <a:gd name="connsiteX216" fmla="*/ 845502 w 995212"/>
                <a:gd name="connsiteY216" fmla="*/ 527491 h 583400"/>
                <a:gd name="connsiteX217" fmla="*/ 842642 w 995212"/>
                <a:gd name="connsiteY217" fmla="*/ 528063 h 583400"/>
                <a:gd name="connsiteX218" fmla="*/ 837494 w 995212"/>
                <a:gd name="connsiteY218" fmla="*/ 530923 h 583400"/>
                <a:gd name="connsiteX219" fmla="*/ 834634 w 995212"/>
                <a:gd name="connsiteY219" fmla="*/ 530923 h 583400"/>
                <a:gd name="connsiteX220" fmla="*/ 832918 w 995212"/>
                <a:gd name="connsiteY220" fmla="*/ 530351 h 583400"/>
                <a:gd name="connsiteX221" fmla="*/ 830059 w 995212"/>
                <a:gd name="connsiteY221" fmla="*/ 528635 h 583400"/>
                <a:gd name="connsiteX222" fmla="*/ 828343 w 995212"/>
                <a:gd name="connsiteY222" fmla="*/ 528635 h 583400"/>
                <a:gd name="connsiteX223" fmla="*/ 823195 w 995212"/>
                <a:gd name="connsiteY223" fmla="*/ 529779 h 583400"/>
                <a:gd name="connsiteX224" fmla="*/ 814044 w 995212"/>
                <a:gd name="connsiteY224" fmla="*/ 528063 h 583400"/>
                <a:gd name="connsiteX225" fmla="*/ 810612 w 995212"/>
                <a:gd name="connsiteY225" fmla="*/ 529207 h 583400"/>
                <a:gd name="connsiteX226" fmla="*/ 808896 w 995212"/>
                <a:gd name="connsiteY226" fmla="*/ 529779 h 583400"/>
                <a:gd name="connsiteX227" fmla="*/ 807752 w 995212"/>
                <a:gd name="connsiteY227" fmla="*/ 530923 h 583400"/>
                <a:gd name="connsiteX228" fmla="*/ 806608 w 995212"/>
                <a:gd name="connsiteY228" fmla="*/ 532067 h 583400"/>
                <a:gd name="connsiteX229" fmla="*/ 806036 w 995212"/>
                <a:gd name="connsiteY229" fmla="*/ 534355 h 583400"/>
                <a:gd name="connsiteX230" fmla="*/ 804320 w 995212"/>
                <a:gd name="connsiteY230" fmla="*/ 538930 h 583400"/>
                <a:gd name="connsiteX231" fmla="*/ 803748 w 995212"/>
                <a:gd name="connsiteY231" fmla="*/ 539502 h 583400"/>
                <a:gd name="connsiteX232" fmla="*/ 803176 w 995212"/>
                <a:gd name="connsiteY232" fmla="*/ 540074 h 583400"/>
                <a:gd name="connsiteX233" fmla="*/ 800316 w 995212"/>
                <a:gd name="connsiteY233" fmla="*/ 542362 h 583400"/>
                <a:gd name="connsiteX234" fmla="*/ 798601 w 995212"/>
                <a:gd name="connsiteY234" fmla="*/ 542934 h 583400"/>
                <a:gd name="connsiteX235" fmla="*/ 795169 w 995212"/>
                <a:gd name="connsiteY235" fmla="*/ 543506 h 583400"/>
                <a:gd name="connsiteX236" fmla="*/ 791737 w 995212"/>
                <a:gd name="connsiteY236" fmla="*/ 543506 h 583400"/>
                <a:gd name="connsiteX237" fmla="*/ 782014 w 995212"/>
                <a:gd name="connsiteY237" fmla="*/ 540646 h 583400"/>
                <a:gd name="connsiteX238" fmla="*/ 780298 w 995212"/>
                <a:gd name="connsiteY238" fmla="*/ 539502 h 583400"/>
                <a:gd name="connsiteX239" fmla="*/ 779726 w 995212"/>
                <a:gd name="connsiteY239" fmla="*/ 537787 h 583400"/>
                <a:gd name="connsiteX240" fmla="*/ 778582 w 995212"/>
                <a:gd name="connsiteY240" fmla="*/ 536071 h 583400"/>
                <a:gd name="connsiteX241" fmla="*/ 760279 w 995212"/>
                <a:gd name="connsiteY241" fmla="*/ 528635 h 583400"/>
                <a:gd name="connsiteX242" fmla="*/ 754560 w 995212"/>
                <a:gd name="connsiteY242" fmla="*/ 524059 h 583400"/>
                <a:gd name="connsiteX243" fmla="*/ 748840 w 995212"/>
                <a:gd name="connsiteY243" fmla="*/ 520628 h 583400"/>
                <a:gd name="connsiteX244" fmla="*/ 748268 w 995212"/>
                <a:gd name="connsiteY244" fmla="*/ 520628 h 583400"/>
                <a:gd name="connsiteX245" fmla="*/ 746552 w 995212"/>
                <a:gd name="connsiteY245" fmla="*/ 520628 h 583400"/>
                <a:gd name="connsiteX246" fmla="*/ 745408 w 995212"/>
                <a:gd name="connsiteY246" fmla="*/ 520628 h 583400"/>
                <a:gd name="connsiteX247" fmla="*/ 731681 w 995212"/>
                <a:gd name="connsiteY247" fmla="*/ 512048 h 583400"/>
                <a:gd name="connsiteX248" fmla="*/ 730537 w 995212"/>
                <a:gd name="connsiteY248" fmla="*/ 510904 h 583400"/>
                <a:gd name="connsiteX249" fmla="*/ 727678 w 995212"/>
                <a:gd name="connsiteY249" fmla="*/ 508044 h 583400"/>
                <a:gd name="connsiteX250" fmla="*/ 727105 w 995212"/>
                <a:gd name="connsiteY250" fmla="*/ 508044 h 583400"/>
                <a:gd name="connsiteX251" fmla="*/ 726534 w 995212"/>
                <a:gd name="connsiteY251" fmla="*/ 508044 h 583400"/>
                <a:gd name="connsiteX252" fmla="*/ 715094 w 995212"/>
                <a:gd name="connsiteY252" fmla="*/ 508044 h 583400"/>
                <a:gd name="connsiteX253" fmla="*/ 692788 w 995212"/>
                <a:gd name="connsiteY253" fmla="*/ 508044 h 583400"/>
                <a:gd name="connsiteX254" fmla="*/ 670482 w 995212"/>
                <a:gd name="connsiteY254" fmla="*/ 508044 h 583400"/>
                <a:gd name="connsiteX255" fmla="*/ 648175 w 995212"/>
                <a:gd name="connsiteY255" fmla="*/ 508044 h 583400"/>
                <a:gd name="connsiteX256" fmla="*/ 625868 w 995212"/>
                <a:gd name="connsiteY256" fmla="*/ 508044 h 583400"/>
                <a:gd name="connsiteX257" fmla="*/ 603562 w 995212"/>
                <a:gd name="connsiteY257" fmla="*/ 508044 h 583400"/>
                <a:gd name="connsiteX258" fmla="*/ 581255 w 995212"/>
                <a:gd name="connsiteY258" fmla="*/ 508044 h 583400"/>
                <a:gd name="connsiteX259" fmla="*/ 558949 w 995212"/>
                <a:gd name="connsiteY259" fmla="*/ 508044 h 583400"/>
                <a:gd name="connsiteX260" fmla="*/ 536642 w 995212"/>
                <a:gd name="connsiteY260" fmla="*/ 508044 h 583400"/>
                <a:gd name="connsiteX261" fmla="*/ 514336 w 995212"/>
                <a:gd name="connsiteY261" fmla="*/ 508044 h 583400"/>
                <a:gd name="connsiteX262" fmla="*/ 492029 w 995212"/>
                <a:gd name="connsiteY262" fmla="*/ 508044 h 583400"/>
                <a:gd name="connsiteX263" fmla="*/ 469723 w 995212"/>
                <a:gd name="connsiteY263" fmla="*/ 508044 h 583400"/>
                <a:gd name="connsiteX264" fmla="*/ 447417 w 995212"/>
                <a:gd name="connsiteY264" fmla="*/ 508044 h 583400"/>
                <a:gd name="connsiteX265" fmla="*/ 425110 w 995212"/>
                <a:gd name="connsiteY265" fmla="*/ 508044 h 583400"/>
                <a:gd name="connsiteX266" fmla="*/ 402803 w 995212"/>
                <a:gd name="connsiteY266" fmla="*/ 508044 h 583400"/>
                <a:gd name="connsiteX267" fmla="*/ 380497 w 995212"/>
                <a:gd name="connsiteY267" fmla="*/ 508044 h 583400"/>
                <a:gd name="connsiteX268" fmla="*/ 358190 w 995212"/>
                <a:gd name="connsiteY268" fmla="*/ 508044 h 583400"/>
                <a:gd name="connsiteX269" fmla="*/ 335884 w 995212"/>
                <a:gd name="connsiteY269" fmla="*/ 508044 h 583400"/>
                <a:gd name="connsiteX270" fmla="*/ 313577 w 995212"/>
                <a:gd name="connsiteY270" fmla="*/ 508044 h 583400"/>
                <a:gd name="connsiteX271" fmla="*/ 291271 w 995212"/>
                <a:gd name="connsiteY271" fmla="*/ 507472 h 583400"/>
                <a:gd name="connsiteX272" fmla="*/ 268965 w 995212"/>
                <a:gd name="connsiteY272" fmla="*/ 506900 h 583400"/>
                <a:gd name="connsiteX273" fmla="*/ 246658 w 995212"/>
                <a:gd name="connsiteY273" fmla="*/ 506329 h 583400"/>
                <a:gd name="connsiteX274" fmla="*/ 224352 w 995212"/>
                <a:gd name="connsiteY274" fmla="*/ 505757 h 583400"/>
                <a:gd name="connsiteX275" fmla="*/ 202045 w 995212"/>
                <a:gd name="connsiteY275" fmla="*/ 505185 h 583400"/>
                <a:gd name="connsiteX276" fmla="*/ 179738 w 995212"/>
                <a:gd name="connsiteY276" fmla="*/ 504613 h 583400"/>
                <a:gd name="connsiteX277" fmla="*/ 157432 w 995212"/>
                <a:gd name="connsiteY277" fmla="*/ 504041 h 583400"/>
                <a:gd name="connsiteX278" fmla="*/ 135125 w 995212"/>
                <a:gd name="connsiteY278" fmla="*/ 503469 h 583400"/>
                <a:gd name="connsiteX279" fmla="*/ 112819 w 995212"/>
                <a:gd name="connsiteY279" fmla="*/ 502897 h 583400"/>
                <a:gd name="connsiteX280" fmla="*/ 90512 w 995212"/>
                <a:gd name="connsiteY280" fmla="*/ 502325 h 583400"/>
                <a:gd name="connsiteX281" fmla="*/ 68206 w 995212"/>
                <a:gd name="connsiteY281" fmla="*/ 501753 h 583400"/>
                <a:gd name="connsiteX282" fmla="*/ 45900 w 995212"/>
                <a:gd name="connsiteY282" fmla="*/ 501181 h 583400"/>
                <a:gd name="connsiteX283" fmla="*/ 23593 w 995212"/>
                <a:gd name="connsiteY283" fmla="*/ 500609 h 583400"/>
                <a:gd name="connsiteX284" fmla="*/ 1287 w 995212"/>
                <a:gd name="connsiteY284" fmla="*/ 500037 h 583400"/>
                <a:gd name="connsiteX285" fmla="*/ 1858 w 995212"/>
                <a:gd name="connsiteY285" fmla="*/ 478302 h 583400"/>
                <a:gd name="connsiteX286" fmla="*/ 2430 w 995212"/>
                <a:gd name="connsiteY286" fmla="*/ 457140 h 583400"/>
                <a:gd name="connsiteX287" fmla="*/ 3002 w 995212"/>
                <a:gd name="connsiteY287" fmla="*/ 435977 h 583400"/>
                <a:gd name="connsiteX288" fmla="*/ 3574 w 995212"/>
                <a:gd name="connsiteY288" fmla="*/ 414243 h 583400"/>
                <a:gd name="connsiteX289" fmla="*/ 4146 w 995212"/>
                <a:gd name="connsiteY289" fmla="*/ 393080 h 583400"/>
                <a:gd name="connsiteX290" fmla="*/ 4718 w 995212"/>
                <a:gd name="connsiteY290" fmla="*/ 371918 h 583400"/>
                <a:gd name="connsiteX291" fmla="*/ 5290 w 995212"/>
                <a:gd name="connsiteY291" fmla="*/ 350755 h 583400"/>
                <a:gd name="connsiteX292" fmla="*/ 5862 w 995212"/>
                <a:gd name="connsiteY292" fmla="*/ 329592 h 583400"/>
                <a:gd name="connsiteX293" fmla="*/ 6434 w 995212"/>
                <a:gd name="connsiteY293" fmla="*/ 308430 h 583400"/>
                <a:gd name="connsiteX294" fmla="*/ 7006 w 995212"/>
                <a:gd name="connsiteY294" fmla="*/ 287267 h 583400"/>
                <a:gd name="connsiteX295" fmla="*/ 7578 w 995212"/>
                <a:gd name="connsiteY295" fmla="*/ 266105 h 583400"/>
                <a:gd name="connsiteX296" fmla="*/ 8150 w 995212"/>
                <a:gd name="connsiteY296" fmla="*/ 244942 h 583400"/>
                <a:gd name="connsiteX297" fmla="*/ 8722 w 995212"/>
                <a:gd name="connsiteY297" fmla="*/ 223780 h 583400"/>
                <a:gd name="connsiteX298" fmla="*/ 9294 w 995212"/>
                <a:gd name="connsiteY298" fmla="*/ 202617 h 583400"/>
                <a:gd name="connsiteX299" fmla="*/ 9866 w 995212"/>
                <a:gd name="connsiteY299" fmla="*/ 181454 h 583400"/>
                <a:gd name="connsiteX300" fmla="*/ 10438 w 995212"/>
                <a:gd name="connsiteY300" fmla="*/ 160292 h 583400"/>
                <a:gd name="connsiteX301" fmla="*/ 14442 w 995212"/>
                <a:gd name="connsiteY301" fmla="*/ 160292 h 583400"/>
                <a:gd name="connsiteX302" fmla="*/ 14442 w 995212"/>
                <a:gd name="connsiteY302" fmla="*/ 158004 h 583400"/>
                <a:gd name="connsiteX303" fmla="*/ 14442 w 995212"/>
                <a:gd name="connsiteY303" fmla="*/ 147709 h 583400"/>
                <a:gd name="connsiteX304" fmla="*/ 15013 w 995212"/>
                <a:gd name="connsiteY304" fmla="*/ 129406 h 583400"/>
                <a:gd name="connsiteX305" fmla="*/ 15586 w 995212"/>
                <a:gd name="connsiteY305" fmla="*/ 111103 h 583400"/>
                <a:gd name="connsiteX306" fmla="*/ 16157 w 995212"/>
                <a:gd name="connsiteY306" fmla="*/ 92800 h 583400"/>
                <a:gd name="connsiteX307" fmla="*/ 16729 w 995212"/>
                <a:gd name="connsiteY307" fmla="*/ 74498 h 583400"/>
                <a:gd name="connsiteX308" fmla="*/ 17301 w 995212"/>
                <a:gd name="connsiteY308" fmla="*/ 56195 h 583400"/>
                <a:gd name="connsiteX309" fmla="*/ 17873 w 995212"/>
                <a:gd name="connsiteY309" fmla="*/ 37892 h 583400"/>
                <a:gd name="connsiteX310" fmla="*/ 18445 w 995212"/>
                <a:gd name="connsiteY310" fmla="*/ 19589 h 583400"/>
                <a:gd name="connsiteX311" fmla="*/ 19017 w 995212"/>
                <a:gd name="connsiteY311" fmla="*/ 1287 h 583400"/>
                <a:gd name="connsiteX312" fmla="*/ 48759 w 995212"/>
                <a:gd name="connsiteY312" fmla="*/ 2431 h 583400"/>
                <a:gd name="connsiteX313" fmla="*/ 78501 w 995212"/>
                <a:gd name="connsiteY313" fmla="*/ 3574 h 583400"/>
                <a:gd name="connsiteX314" fmla="*/ 108243 w 995212"/>
                <a:gd name="connsiteY314" fmla="*/ 4718 h 583400"/>
                <a:gd name="connsiteX315" fmla="*/ 137985 w 995212"/>
                <a:gd name="connsiteY315" fmla="*/ 5290 h 583400"/>
                <a:gd name="connsiteX316" fmla="*/ 167727 w 995212"/>
                <a:gd name="connsiteY316" fmla="*/ 5862 h 583400"/>
                <a:gd name="connsiteX317" fmla="*/ 197469 w 995212"/>
                <a:gd name="connsiteY317" fmla="*/ 6434 h 583400"/>
                <a:gd name="connsiteX318" fmla="*/ 227211 w 995212"/>
                <a:gd name="connsiteY318" fmla="*/ 7006 h 583400"/>
                <a:gd name="connsiteX319" fmla="*/ 256953 w 995212"/>
                <a:gd name="connsiteY319" fmla="*/ 7578 h 583400"/>
                <a:gd name="connsiteX320" fmla="*/ 286695 w 995212"/>
                <a:gd name="connsiteY320" fmla="*/ 8150 h 583400"/>
                <a:gd name="connsiteX321" fmla="*/ 316437 w 995212"/>
                <a:gd name="connsiteY321" fmla="*/ 8722 h 583400"/>
                <a:gd name="connsiteX322" fmla="*/ 346179 w 995212"/>
                <a:gd name="connsiteY322" fmla="*/ 9294 h 583400"/>
                <a:gd name="connsiteX323" fmla="*/ 375921 w 995212"/>
                <a:gd name="connsiteY323" fmla="*/ 9294 h 583400"/>
                <a:gd name="connsiteX324" fmla="*/ 405663 w 995212"/>
                <a:gd name="connsiteY324" fmla="*/ 9866 h 583400"/>
                <a:gd name="connsiteX325" fmla="*/ 435405 w 995212"/>
                <a:gd name="connsiteY325" fmla="*/ 9866 h 583400"/>
                <a:gd name="connsiteX326" fmla="*/ 465147 w 995212"/>
                <a:gd name="connsiteY326" fmla="*/ 9866 h 583400"/>
                <a:gd name="connsiteX327" fmla="*/ 494889 w 995212"/>
                <a:gd name="connsiteY327" fmla="*/ 9866 h 583400"/>
                <a:gd name="connsiteX328" fmla="*/ 524631 w 995212"/>
                <a:gd name="connsiteY328" fmla="*/ 9866 h 583400"/>
                <a:gd name="connsiteX329" fmla="*/ 554373 w 995212"/>
                <a:gd name="connsiteY329" fmla="*/ 9866 h 583400"/>
                <a:gd name="connsiteX330" fmla="*/ 584115 w 995212"/>
                <a:gd name="connsiteY330" fmla="*/ 9866 h 583400"/>
                <a:gd name="connsiteX331" fmla="*/ 613857 w 995212"/>
                <a:gd name="connsiteY331" fmla="*/ 9866 h 583400"/>
                <a:gd name="connsiteX332" fmla="*/ 643599 w 995212"/>
                <a:gd name="connsiteY332" fmla="*/ 9866 h 583400"/>
                <a:gd name="connsiteX333" fmla="*/ 673341 w 995212"/>
                <a:gd name="connsiteY333" fmla="*/ 9866 h 583400"/>
                <a:gd name="connsiteX334" fmla="*/ 703083 w 995212"/>
                <a:gd name="connsiteY334" fmla="*/ 9294 h 583400"/>
                <a:gd name="connsiteX335" fmla="*/ 732253 w 995212"/>
                <a:gd name="connsiteY335" fmla="*/ 8722 h 583400"/>
                <a:gd name="connsiteX336" fmla="*/ 761995 w 995212"/>
                <a:gd name="connsiteY336" fmla="*/ 8150 h 583400"/>
                <a:gd name="connsiteX337" fmla="*/ 791737 w 995212"/>
                <a:gd name="connsiteY337" fmla="*/ 7578 h 583400"/>
                <a:gd name="connsiteX338" fmla="*/ 821479 w 995212"/>
                <a:gd name="connsiteY338" fmla="*/ 7006 h 583400"/>
                <a:gd name="connsiteX339" fmla="*/ 851221 w 995212"/>
                <a:gd name="connsiteY339" fmla="*/ 6434 h 583400"/>
                <a:gd name="connsiteX340" fmla="*/ 880963 w 995212"/>
                <a:gd name="connsiteY340" fmla="*/ 5862 h 583400"/>
                <a:gd name="connsiteX341" fmla="*/ 910705 w 995212"/>
                <a:gd name="connsiteY341" fmla="*/ 5290 h 583400"/>
                <a:gd name="connsiteX342" fmla="*/ 940447 w 995212"/>
                <a:gd name="connsiteY342" fmla="*/ 4718 h 583400"/>
                <a:gd name="connsiteX343" fmla="*/ 966757 w 995212"/>
                <a:gd name="connsiteY343" fmla="*/ 2431 h 583400"/>
                <a:gd name="connsiteX344" fmla="*/ 966757 w 995212"/>
                <a:gd name="connsiteY344" fmla="*/ 2431 h 5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</a:cxnLst>
              <a:rect l="l" t="t" r="r" b="b"/>
              <a:pathLst>
                <a:path w="995212" h="583400">
                  <a:moveTo>
                    <a:pt x="966757" y="2431"/>
                  </a:moveTo>
                  <a:lnTo>
                    <a:pt x="966185" y="4146"/>
                  </a:lnTo>
                  <a:lnTo>
                    <a:pt x="965613" y="4718"/>
                  </a:lnTo>
                  <a:lnTo>
                    <a:pt x="965042" y="5862"/>
                  </a:lnTo>
                  <a:lnTo>
                    <a:pt x="965042" y="6434"/>
                  </a:lnTo>
                  <a:lnTo>
                    <a:pt x="964469" y="16730"/>
                  </a:lnTo>
                  <a:lnTo>
                    <a:pt x="963898" y="19589"/>
                  </a:lnTo>
                  <a:lnTo>
                    <a:pt x="961610" y="24165"/>
                  </a:lnTo>
                  <a:lnTo>
                    <a:pt x="958178" y="32744"/>
                  </a:lnTo>
                  <a:lnTo>
                    <a:pt x="957606" y="33316"/>
                  </a:lnTo>
                  <a:lnTo>
                    <a:pt x="956462" y="34460"/>
                  </a:lnTo>
                  <a:lnTo>
                    <a:pt x="955318" y="35604"/>
                  </a:lnTo>
                  <a:lnTo>
                    <a:pt x="951886" y="38464"/>
                  </a:lnTo>
                  <a:lnTo>
                    <a:pt x="942735" y="43612"/>
                  </a:lnTo>
                  <a:lnTo>
                    <a:pt x="941591" y="44756"/>
                  </a:lnTo>
                  <a:lnTo>
                    <a:pt x="938731" y="48188"/>
                  </a:lnTo>
                  <a:lnTo>
                    <a:pt x="934156" y="51619"/>
                  </a:lnTo>
                  <a:lnTo>
                    <a:pt x="933012" y="52763"/>
                  </a:lnTo>
                  <a:lnTo>
                    <a:pt x="931868" y="53907"/>
                  </a:lnTo>
                  <a:lnTo>
                    <a:pt x="930152" y="57339"/>
                  </a:lnTo>
                  <a:lnTo>
                    <a:pt x="929580" y="60771"/>
                  </a:lnTo>
                  <a:lnTo>
                    <a:pt x="933012" y="64774"/>
                  </a:lnTo>
                  <a:lnTo>
                    <a:pt x="939303" y="71638"/>
                  </a:lnTo>
                  <a:lnTo>
                    <a:pt x="942163" y="75642"/>
                  </a:lnTo>
                  <a:lnTo>
                    <a:pt x="947311" y="85937"/>
                  </a:lnTo>
                  <a:lnTo>
                    <a:pt x="950170" y="91085"/>
                  </a:lnTo>
                  <a:lnTo>
                    <a:pt x="953030" y="93372"/>
                  </a:lnTo>
                  <a:lnTo>
                    <a:pt x="963325" y="93944"/>
                  </a:lnTo>
                  <a:lnTo>
                    <a:pt x="969045" y="95660"/>
                  </a:lnTo>
                  <a:lnTo>
                    <a:pt x="973049" y="97948"/>
                  </a:lnTo>
                  <a:lnTo>
                    <a:pt x="974765" y="99092"/>
                  </a:lnTo>
                  <a:lnTo>
                    <a:pt x="977625" y="101380"/>
                  </a:lnTo>
                  <a:lnTo>
                    <a:pt x="978769" y="102524"/>
                  </a:lnTo>
                  <a:lnTo>
                    <a:pt x="982200" y="108815"/>
                  </a:lnTo>
                  <a:lnTo>
                    <a:pt x="983344" y="110531"/>
                  </a:lnTo>
                  <a:lnTo>
                    <a:pt x="983916" y="111103"/>
                  </a:lnTo>
                  <a:lnTo>
                    <a:pt x="983916" y="111103"/>
                  </a:lnTo>
                  <a:lnTo>
                    <a:pt x="983916" y="117395"/>
                  </a:lnTo>
                  <a:lnTo>
                    <a:pt x="985060" y="154572"/>
                  </a:lnTo>
                  <a:lnTo>
                    <a:pt x="986204" y="191750"/>
                  </a:lnTo>
                  <a:lnTo>
                    <a:pt x="987348" y="228927"/>
                  </a:lnTo>
                  <a:lnTo>
                    <a:pt x="988492" y="266105"/>
                  </a:lnTo>
                  <a:lnTo>
                    <a:pt x="989636" y="303854"/>
                  </a:lnTo>
                  <a:lnTo>
                    <a:pt x="990780" y="341604"/>
                  </a:lnTo>
                  <a:lnTo>
                    <a:pt x="991924" y="378781"/>
                  </a:lnTo>
                  <a:lnTo>
                    <a:pt x="993068" y="416531"/>
                  </a:lnTo>
                  <a:lnTo>
                    <a:pt x="974765" y="417103"/>
                  </a:lnTo>
                  <a:lnTo>
                    <a:pt x="974193" y="417675"/>
                  </a:lnTo>
                  <a:lnTo>
                    <a:pt x="974765" y="418818"/>
                  </a:lnTo>
                  <a:lnTo>
                    <a:pt x="975337" y="419962"/>
                  </a:lnTo>
                  <a:lnTo>
                    <a:pt x="975909" y="421106"/>
                  </a:lnTo>
                  <a:lnTo>
                    <a:pt x="975909" y="422250"/>
                  </a:lnTo>
                  <a:lnTo>
                    <a:pt x="975909" y="423966"/>
                  </a:lnTo>
                  <a:lnTo>
                    <a:pt x="975909" y="425682"/>
                  </a:lnTo>
                  <a:lnTo>
                    <a:pt x="975909" y="426826"/>
                  </a:lnTo>
                  <a:lnTo>
                    <a:pt x="976481" y="428542"/>
                  </a:lnTo>
                  <a:lnTo>
                    <a:pt x="977053" y="429686"/>
                  </a:lnTo>
                  <a:lnTo>
                    <a:pt x="979341" y="431974"/>
                  </a:lnTo>
                  <a:lnTo>
                    <a:pt x="980484" y="433117"/>
                  </a:lnTo>
                  <a:lnTo>
                    <a:pt x="982772" y="435405"/>
                  </a:lnTo>
                  <a:lnTo>
                    <a:pt x="983344" y="435977"/>
                  </a:lnTo>
                  <a:lnTo>
                    <a:pt x="983916" y="437693"/>
                  </a:lnTo>
                  <a:lnTo>
                    <a:pt x="983916" y="446273"/>
                  </a:lnTo>
                  <a:lnTo>
                    <a:pt x="983344" y="450276"/>
                  </a:lnTo>
                  <a:lnTo>
                    <a:pt x="983344" y="450848"/>
                  </a:lnTo>
                  <a:lnTo>
                    <a:pt x="982772" y="451420"/>
                  </a:lnTo>
                  <a:lnTo>
                    <a:pt x="982200" y="451992"/>
                  </a:lnTo>
                  <a:lnTo>
                    <a:pt x="981057" y="451992"/>
                  </a:lnTo>
                  <a:lnTo>
                    <a:pt x="979341" y="451992"/>
                  </a:lnTo>
                  <a:lnTo>
                    <a:pt x="978769" y="451992"/>
                  </a:lnTo>
                  <a:lnTo>
                    <a:pt x="978197" y="452564"/>
                  </a:lnTo>
                  <a:lnTo>
                    <a:pt x="978197" y="453708"/>
                  </a:lnTo>
                  <a:lnTo>
                    <a:pt x="979341" y="455424"/>
                  </a:lnTo>
                  <a:lnTo>
                    <a:pt x="980484" y="455996"/>
                  </a:lnTo>
                  <a:lnTo>
                    <a:pt x="981057" y="456568"/>
                  </a:lnTo>
                  <a:lnTo>
                    <a:pt x="981057" y="457140"/>
                  </a:lnTo>
                  <a:lnTo>
                    <a:pt x="980484" y="457712"/>
                  </a:lnTo>
                  <a:lnTo>
                    <a:pt x="979341" y="458856"/>
                  </a:lnTo>
                  <a:lnTo>
                    <a:pt x="978769" y="459428"/>
                  </a:lnTo>
                  <a:lnTo>
                    <a:pt x="978769" y="460572"/>
                  </a:lnTo>
                  <a:lnTo>
                    <a:pt x="978769" y="461716"/>
                  </a:lnTo>
                  <a:lnTo>
                    <a:pt x="979913" y="462860"/>
                  </a:lnTo>
                  <a:lnTo>
                    <a:pt x="981057" y="462860"/>
                  </a:lnTo>
                  <a:lnTo>
                    <a:pt x="982200" y="462860"/>
                  </a:lnTo>
                  <a:lnTo>
                    <a:pt x="984488" y="462860"/>
                  </a:lnTo>
                  <a:lnTo>
                    <a:pt x="987348" y="463432"/>
                  </a:lnTo>
                  <a:lnTo>
                    <a:pt x="988492" y="463432"/>
                  </a:lnTo>
                  <a:lnTo>
                    <a:pt x="989636" y="463432"/>
                  </a:lnTo>
                  <a:lnTo>
                    <a:pt x="990208" y="463432"/>
                  </a:lnTo>
                  <a:lnTo>
                    <a:pt x="990780" y="464003"/>
                  </a:lnTo>
                  <a:lnTo>
                    <a:pt x="991352" y="464575"/>
                  </a:lnTo>
                  <a:lnTo>
                    <a:pt x="991924" y="465147"/>
                  </a:lnTo>
                  <a:lnTo>
                    <a:pt x="992496" y="466863"/>
                  </a:lnTo>
                  <a:lnTo>
                    <a:pt x="993640" y="474299"/>
                  </a:lnTo>
                  <a:lnTo>
                    <a:pt x="994212" y="476015"/>
                  </a:lnTo>
                  <a:lnTo>
                    <a:pt x="994783" y="477159"/>
                  </a:lnTo>
                  <a:lnTo>
                    <a:pt x="994783" y="478302"/>
                  </a:lnTo>
                  <a:lnTo>
                    <a:pt x="994783" y="479446"/>
                  </a:lnTo>
                  <a:lnTo>
                    <a:pt x="993640" y="486310"/>
                  </a:lnTo>
                  <a:lnTo>
                    <a:pt x="993068" y="487454"/>
                  </a:lnTo>
                  <a:lnTo>
                    <a:pt x="992496" y="488598"/>
                  </a:lnTo>
                  <a:lnTo>
                    <a:pt x="988492" y="492601"/>
                  </a:lnTo>
                  <a:lnTo>
                    <a:pt x="988492" y="493745"/>
                  </a:lnTo>
                  <a:lnTo>
                    <a:pt x="988492" y="494889"/>
                  </a:lnTo>
                  <a:lnTo>
                    <a:pt x="989064" y="496033"/>
                  </a:lnTo>
                  <a:lnTo>
                    <a:pt x="989636" y="496605"/>
                  </a:lnTo>
                  <a:lnTo>
                    <a:pt x="989636" y="497177"/>
                  </a:lnTo>
                  <a:lnTo>
                    <a:pt x="989636" y="497749"/>
                  </a:lnTo>
                  <a:lnTo>
                    <a:pt x="989636" y="498893"/>
                  </a:lnTo>
                  <a:lnTo>
                    <a:pt x="989064" y="501181"/>
                  </a:lnTo>
                  <a:lnTo>
                    <a:pt x="988492" y="502325"/>
                  </a:lnTo>
                  <a:lnTo>
                    <a:pt x="988492" y="502325"/>
                  </a:lnTo>
                  <a:lnTo>
                    <a:pt x="988492" y="502897"/>
                  </a:lnTo>
                  <a:lnTo>
                    <a:pt x="988492" y="503469"/>
                  </a:lnTo>
                  <a:lnTo>
                    <a:pt x="988492" y="506900"/>
                  </a:lnTo>
                  <a:lnTo>
                    <a:pt x="987920" y="509188"/>
                  </a:lnTo>
                  <a:lnTo>
                    <a:pt x="987348" y="510332"/>
                  </a:lnTo>
                  <a:lnTo>
                    <a:pt x="985060" y="513192"/>
                  </a:lnTo>
                  <a:lnTo>
                    <a:pt x="985060" y="513764"/>
                  </a:lnTo>
                  <a:lnTo>
                    <a:pt x="985060" y="514908"/>
                  </a:lnTo>
                  <a:lnTo>
                    <a:pt x="985060" y="519484"/>
                  </a:lnTo>
                  <a:lnTo>
                    <a:pt x="985060" y="520628"/>
                  </a:lnTo>
                  <a:lnTo>
                    <a:pt x="985060" y="521771"/>
                  </a:lnTo>
                  <a:lnTo>
                    <a:pt x="984488" y="522343"/>
                  </a:lnTo>
                  <a:lnTo>
                    <a:pt x="983916" y="522915"/>
                  </a:lnTo>
                  <a:lnTo>
                    <a:pt x="983916" y="523487"/>
                  </a:lnTo>
                  <a:lnTo>
                    <a:pt x="983916" y="524631"/>
                  </a:lnTo>
                  <a:lnTo>
                    <a:pt x="983916" y="526919"/>
                  </a:lnTo>
                  <a:lnTo>
                    <a:pt x="983916" y="528063"/>
                  </a:lnTo>
                  <a:lnTo>
                    <a:pt x="983344" y="528635"/>
                  </a:lnTo>
                  <a:lnTo>
                    <a:pt x="982772" y="529207"/>
                  </a:lnTo>
                  <a:lnTo>
                    <a:pt x="979913" y="530923"/>
                  </a:lnTo>
                  <a:lnTo>
                    <a:pt x="979341" y="530923"/>
                  </a:lnTo>
                  <a:lnTo>
                    <a:pt x="978769" y="531495"/>
                  </a:lnTo>
                  <a:lnTo>
                    <a:pt x="978197" y="532067"/>
                  </a:lnTo>
                  <a:lnTo>
                    <a:pt x="977625" y="532639"/>
                  </a:lnTo>
                  <a:lnTo>
                    <a:pt x="977053" y="533783"/>
                  </a:lnTo>
                  <a:lnTo>
                    <a:pt x="977053" y="534927"/>
                  </a:lnTo>
                  <a:lnTo>
                    <a:pt x="976481" y="536071"/>
                  </a:lnTo>
                  <a:lnTo>
                    <a:pt x="976481" y="536643"/>
                  </a:lnTo>
                  <a:lnTo>
                    <a:pt x="974765" y="539502"/>
                  </a:lnTo>
                  <a:lnTo>
                    <a:pt x="973621" y="541790"/>
                  </a:lnTo>
                  <a:lnTo>
                    <a:pt x="973049" y="543506"/>
                  </a:lnTo>
                  <a:lnTo>
                    <a:pt x="973049" y="545794"/>
                  </a:lnTo>
                  <a:lnTo>
                    <a:pt x="973049" y="546938"/>
                  </a:lnTo>
                  <a:lnTo>
                    <a:pt x="973621" y="548654"/>
                  </a:lnTo>
                  <a:lnTo>
                    <a:pt x="975909" y="551514"/>
                  </a:lnTo>
                  <a:lnTo>
                    <a:pt x="977053" y="552657"/>
                  </a:lnTo>
                  <a:lnTo>
                    <a:pt x="978197" y="553801"/>
                  </a:lnTo>
                  <a:lnTo>
                    <a:pt x="985060" y="558377"/>
                  </a:lnTo>
                  <a:lnTo>
                    <a:pt x="986204" y="559521"/>
                  </a:lnTo>
                  <a:lnTo>
                    <a:pt x="987348" y="560665"/>
                  </a:lnTo>
                  <a:lnTo>
                    <a:pt x="987920" y="561237"/>
                  </a:lnTo>
                  <a:lnTo>
                    <a:pt x="987920" y="561809"/>
                  </a:lnTo>
                  <a:lnTo>
                    <a:pt x="987348" y="562381"/>
                  </a:lnTo>
                  <a:lnTo>
                    <a:pt x="985632" y="563525"/>
                  </a:lnTo>
                  <a:lnTo>
                    <a:pt x="985632" y="563525"/>
                  </a:lnTo>
                  <a:lnTo>
                    <a:pt x="985060" y="564097"/>
                  </a:lnTo>
                  <a:lnTo>
                    <a:pt x="985060" y="564669"/>
                  </a:lnTo>
                  <a:lnTo>
                    <a:pt x="985060" y="565241"/>
                  </a:lnTo>
                  <a:lnTo>
                    <a:pt x="987348" y="566385"/>
                  </a:lnTo>
                  <a:lnTo>
                    <a:pt x="987920" y="566956"/>
                  </a:lnTo>
                  <a:lnTo>
                    <a:pt x="988492" y="567528"/>
                  </a:lnTo>
                  <a:lnTo>
                    <a:pt x="989064" y="568100"/>
                  </a:lnTo>
                  <a:lnTo>
                    <a:pt x="990208" y="569816"/>
                  </a:lnTo>
                  <a:lnTo>
                    <a:pt x="990780" y="570960"/>
                  </a:lnTo>
                  <a:lnTo>
                    <a:pt x="990780" y="572104"/>
                  </a:lnTo>
                  <a:lnTo>
                    <a:pt x="990780" y="573248"/>
                  </a:lnTo>
                  <a:lnTo>
                    <a:pt x="990780" y="574392"/>
                  </a:lnTo>
                  <a:lnTo>
                    <a:pt x="991352" y="575536"/>
                  </a:lnTo>
                  <a:lnTo>
                    <a:pt x="991924" y="576108"/>
                  </a:lnTo>
                  <a:lnTo>
                    <a:pt x="993068" y="578396"/>
                  </a:lnTo>
                  <a:lnTo>
                    <a:pt x="993068" y="584687"/>
                  </a:lnTo>
                  <a:lnTo>
                    <a:pt x="975909" y="582399"/>
                  </a:lnTo>
                  <a:lnTo>
                    <a:pt x="973621" y="581255"/>
                  </a:lnTo>
                  <a:lnTo>
                    <a:pt x="972477" y="578968"/>
                  </a:lnTo>
                  <a:lnTo>
                    <a:pt x="971905" y="575536"/>
                  </a:lnTo>
                  <a:lnTo>
                    <a:pt x="970761" y="572676"/>
                  </a:lnTo>
                  <a:lnTo>
                    <a:pt x="965042" y="568672"/>
                  </a:lnTo>
                  <a:lnTo>
                    <a:pt x="963325" y="566385"/>
                  </a:lnTo>
                  <a:lnTo>
                    <a:pt x="963325" y="564097"/>
                  </a:lnTo>
                  <a:lnTo>
                    <a:pt x="963898" y="562953"/>
                  </a:lnTo>
                  <a:lnTo>
                    <a:pt x="964469" y="561809"/>
                  </a:lnTo>
                  <a:lnTo>
                    <a:pt x="965042" y="560093"/>
                  </a:lnTo>
                  <a:lnTo>
                    <a:pt x="964469" y="558949"/>
                  </a:lnTo>
                  <a:lnTo>
                    <a:pt x="962754" y="557805"/>
                  </a:lnTo>
                  <a:lnTo>
                    <a:pt x="961038" y="557233"/>
                  </a:lnTo>
                  <a:lnTo>
                    <a:pt x="959894" y="557233"/>
                  </a:lnTo>
                  <a:lnTo>
                    <a:pt x="954174" y="557805"/>
                  </a:lnTo>
                  <a:lnTo>
                    <a:pt x="952458" y="557805"/>
                  </a:lnTo>
                  <a:lnTo>
                    <a:pt x="950743" y="556661"/>
                  </a:lnTo>
                  <a:lnTo>
                    <a:pt x="950170" y="555517"/>
                  </a:lnTo>
                  <a:lnTo>
                    <a:pt x="949599" y="554373"/>
                  </a:lnTo>
                  <a:lnTo>
                    <a:pt x="948455" y="552657"/>
                  </a:lnTo>
                  <a:lnTo>
                    <a:pt x="947311" y="550370"/>
                  </a:lnTo>
                  <a:lnTo>
                    <a:pt x="945595" y="548654"/>
                  </a:lnTo>
                  <a:lnTo>
                    <a:pt x="943307" y="547510"/>
                  </a:lnTo>
                  <a:lnTo>
                    <a:pt x="931296" y="546938"/>
                  </a:lnTo>
                  <a:lnTo>
                    <a:pt x="929008" y="546366"/>
                  </a:lnTo>
                  <a:lnTo>
                    <a:pt x="927292" y="545222"/>
                  </a:lnTo>
                  <a:lnTo>
                    <a:pt x="926148" y="544078"/>
                  </a:lnTo>
                  <a:lnTo>
                    <a:pt x="925004" y="543506"/>
                  </a:lnTo>
                  <a:lnTo>
                    <a:pt x="921572" y="542934"/>
                  </a:lnTo>
                  <a:lnTo>
                    <a:pt x="918713" y="541218"/>
                  </a:lnTo>
                  <a:lnTo>
                    <a:pt x="917569" y="540646"/>
                  </a:lnTo>
                  <a:lnTo>
                    <a:pt x="910705" y="540646"/>
                  </a:lnTo>
                  <a:lnTo>
                    <a:pt x="907846" y="540074"/>
                  </a:lnTo>
                  <a:lnTo>
                    <a:pt x="904986" y="538930"/>
                  </a:lnTo>
                  <a:lnTo>
                    <a:pt x="902126" y="537215"/>
                  </a:lnTo>
                  <a:lnTo>
                    <a:pt x="896978" y="533211"/>
                  </a:lnTo>
                  <a:lnTo>
                    <a:pt x="892974" y="528063"/>
                  </a:lnTo>
                  <a:lnTo>
                    <a:pt x="890687" y="526347"/>
                  </a:lnTo>
                  <a:lnTo>
                    <a:pt x="888399" y="525203"/>
                  </a:lnTo>
                  <a:lnTo>
                    <a:pt x="884967" y="524631"/>
                  </a:lnTo>
                  <a:lnTo>
                    <a:pt x="858657" y="529779"/>
                  </a:lnTo>
                  <a:lnTo>
                    <a:pt x="855225" y="529779"/>
                  </a:lnTo>
                  <a:lnTo>
                    <a:pt x="845502" y="527491"/>
                  </a:lnTo>
                  <a:lnTo>
                    <a:pt x="842642" y="528063"/>
                  </a:lnTo>
                  <a:lnTo>
                    <a:pt x="837494" y="530923"/>
                  </a:lnTo>
                  <a:lnTo>
                    <a:pt x="834634" y="530923"/>
                  </a:lnTo>
                  <a:lnTo>
                    <a:pt x="832918" y="530351"/>
                  </a:lnTo>
                  <a:lnTo>
                    <a:pt x="830059" y="528635"/>
                  </a:lnTo>
                  <a:lnTo>
                    <a:pt x="828343" y="528635"/>
                  </a:lnTo>
                  <a:lnTo>
                    <a:pt x="823195" y="529779"/>
                  </a:lnTo>
                  <a:lnTo>
                    <a:pt x="814044" y="528063"/>
                  </a:lnTo>
                  <a:lnTo>
                    <a:pt x="810612" y="529207"/>
                  </a:lnTo>
                  <a:lnTo>
                    <a:pt x="808896" y="529779"/>
                  </a:lnTo>
                  <a:lnTo>
                    <a:pt x="807752" y="530923"/>
                  </a:lnTo>
                  <a:lnTo>
                    <a:pt x="806608" y="532067"/>
                  </a:lnTo>
                  <a:lnTo>
                    <a:pt x="806036" y="534355"/>
                  </a:lnTo>
                  <a:lnTo>
                    <a:pt x="804320" y="538930"/>
                  </a:lnTo>
                  <a:lnTo>
                    <a:pt x="803748" y="539502"/>
                  </a:lnTo>
                  <a:lnTo>
                    <a:pt x="803176" y="540074"/>
                  </a:lnTo>
                  <a:lnTo>
                    <a:pt x="800316" y="542362"/>
                  </a:lnTo>
                  <a:lnTo>
                    <a:pt x="798601" y="542934"/>
                  </a:lnTo>
                  <a:lnTo>
                    <a:pt x="795169" y="543506"/>
                  </a:lnTo>
                  <a:lnTo>
                    <a:pt x="791737" y="543506"/>
                  </a:lnTo>
                  <a:lnTo>
                    <a:pt x="782014" y="540646"/>
                  </a:lnTo>
                  <a:lnTo>
                    <a:pt x="780298" y="539502"/>
                  </a:lnTo>
                  <a:lnTo>
                    <a:pt x="779726" y="537787"/>
                  </a:lnTo>
                  <a:lnTo>
                    <a:pt x="778582" y="536071"/>
                  </a:lnTo>
                  <a:lnTo>
                    <a:pt x="760279" y="528635"/>
                  </a:lnTo>
                  <a:lnTo>
                    <a:pt x="754560" y="524059"/>
                  </a:lnTo>
                  <a:lnTo>
                    <a:pt x="748840" y="520628"/>
                  </a:lnTo>
                  <a:lnTo>
                    <a:pt x="748268" y="520628"/>
                  </a:lnTo>
                  <a:lnTo>
                    <a:pt x="746552" y="520628"/>
                  </a:lnTo>
                  <a:lnTo>
                    <a:pt x="745408" y="520628"/>
                  </a:lnTo>
                  <a:lnTo>
                    <a:pt x="731681" y="512048"/>
                  </a:lnTo>
                  <a:lnTo>
                    <a:pt x="730537" y="510904"/>
                  </a:lnTo>
                  <a:lnTo>
                    <a:pt x="727678" y="508044"/>
                  </a:lnTo>
                  <a:lnTo>
                    <a:pt x="727105" y="508044"/>
                  </a:lnTo>
                  <a:lnTo>
                    <a:pt x="726534" y="508044"/>
                  </a:lnTo>
                  <a:lnTo>
                    <a:pt x="715094" y="508044"/>
                  </a:lnTo>
                  <a:lnTo>
                    <a:pt x="692788" y="508044"/>
                  </a:lnTo>
                  <a:lnTo>
                    <a:pt x="670482" y="508044"/>
                  </a:lnTo>
                  <a:lnTo>
                    <a:pt x="648175" y="508044"/>
                  </a:lnTo>
                  <a:lnTo>
                    <a:pt x="625868" y="508044"/>
                  </a:lnTo>
                  <a:lnTo>
                    <a:pt x="603562" y="508044"/>
                  </a:lnTo>
                  <a:lnTo>
                    <a:pt x="581255" y="508044"/>
                  </a:lnTo>
                  <a:lnTo>
                    <a:pt x="558949" y="508044"/>
                  </a:lnTo>
                  <a:lnTo>
                    <a:pt x="536642" y="508044"/>
                  </a:lnTo>
                  <a:lnTo>
                    <a:pt x="514336" y="508044"/>
                  </a:lnTo>
                  <a:lnTo>
                    <a:pt x="492029" y="508044"/>
                  </a:lnTo>
                  <a:lnTo>
                    <a:pt x="469723" y="508044"/>
                  </a:lnTo>
                  <a:lnTo>
                    <a:pt x="447417" y="508044"/>
                  </a:lnTo>
                  <a:lnTo>
                    <a:pt x="425110" y="508044"/>
                  </a:lnTo>
                  <a:lnTo>
                    <a:pt x="402803" y="508044"/>
                  </a:lnTo>
                  <a:lnTo>
                    <a:pt x="380497" y="508044"/>
                  </a:lnTo>
                  <a:lnTo>
                    <a:pt x="358190" y="508044"/>
                  </a:lnTo>
                  <a:lnTo>
                    <a:pt x="335884" y="508044"/>
                  </a:lnTo>
                  <a:lnTo>
                    <a:pt x="313577" y="508044"/>
                  </a:lnTo>
                  <a:lnTo>
                    <a:pt x="291271" y="507472"/>
                  </a:lnTo>
                  <a:lnTo>
                    <a:pt x="268965" y="506900"/>
                  </a:lnTo>
                  <a:lnTo>
                    <a:pt x="246658" y="506329"/>
                  </a:lnTo>
                  <a:lnTo>
                    <a:pt x="224352" y="505757"/>
                  </a:lnTo>
                  <a:lnTo>
                    <a:pt x="202045" y="505185"/>
                  </a:lnTo>
                  <a:lnTo>
                    <a:pt x="179738" y="504613"/>
                  </a:lnTo>
                  <a:lnTo>
                    <a:pt x="157432" y="504041"/>
                  </a:lnTo>
                  <a:lnTo>
                    <a:pt x="135125" y="503469"/>
                  </a:lnTo>
                  <a:lnTo>
                    <a:pt x="112819" y="502897"/>
                  </a:lnTo>
                  <a:lnTo>
                    <a:pt x="90512" y="502325"/>
                  </a:lnTo>
                  <a:lnTo>
                    <a:pt x="68206" y="501753"/>
                  </a:lnTo>
                  <a:lnTo>
                    <a:pt x="45900" y="501181"/>
                  </a:lnTo>
                  <a:lnTo>
                    <a:pt x="23593" y="500609"/>
                  </a:lnTo>
                  <a:lnTo>
                    <a:pt x="1287" y="500037"/>
                  </a:lnTo>
                  <a:lnTo>
                    <a:pt x="1858" y="478302"/>
                  </a:lnTo>
                  <a:lnTo>
                    <a:pt x="2430" y="457140"/>
                  </a:lnTo>
                  <a:lnTo>
                    <a:pt x="3002" y="435977"/>
                  </a:lnTo>
                  <a:lnTo>
                    <a:pt x="3574" y="414243"/>
                  </a:lnTo>
                  <a:lnTo>
                    <a:pt x="4146" y="393080"/>
                  </a:lnTo>
                  <a:lnTo>
                    <a:pt x="4718" y="371918"/>
                  </a:lnTo>
                  <a:lnTo>
                    <a:pt x="5290" y="350755"/>
                  </a:lnTo>
                  <a:lnTo>
                    <a:pt x="5862" y="329592"/>
                  </a:lnTo>
                  <a:lnTo>
                    <a:pt x="6434" y="308430"/>
                  </a:lnTo>
                  <a:lnTo>
                    <a:pt x="7006" y="287267"/>
                  </a:lnTo>
                  <a:lnTo>
                    <a:pt x="7578" y="266105"/>
                  </a:lnTo>
                  <a:lnTo>
                    <a:pt x="8150" y="244942"/>
                  </a:lnTo>
                  <a:lnTo>
                    <a:pt x="8722" y="223780"/>
                  </a:lnTo>
                  <a:lnTo>
                    <a:pt x="9294" y="202617"/>
                  </a:lnTo>
                  <a:lnTo>
                    <a:pt x="9866" y="181454"/>
                  </a:lnTo>
                  <a:lnTo>
                    <a:pt x="10438" y="160292"/>
                  </a:lnTo>
                  <a:lnTo>
                    <a:pt x="14442" y="160292"/>
                  </a:lnTo>
                  <a:lnTo>
                    <a:pt x="14442" y="158004"/>
                  </a:lnTo>
                  <a:lnTo>
                    <a:pt x="14442" y="147709"/>
                  </a:lnTo>
                  <a:lnTo>
                    <a:pt x="15013" y="129406"/>
                  </a:lnTo>
                  <a:lnTo>
                    <a:pt x="15586" y="111103"/>
                  </a:lnTo>
                  <a:lnTo>
                    <a:pt x="16157" y="92800"/>
                  </a:lnTo>
                  <a:lnTo>
                    <a:pt x="16729" y="74498"/>
                  </a:lnTo>
                  <a:lnTo>
                    <a:pt x="17301" y="56195"/>
                  </a:lnTo>
                  <a:lnTo>
                    <a:pt x="17873" y="37892"/>
                  </a:lnTo>
                  <a:lnTo>
                    <a:pt x="18445" y="19589"/>
                  </a:lnTo>
                  <a:lnTo>
                    <a:pt x="19017" y="1287"/>
                  </a:lnTo>
                  <a:lnTo>
                    <a:pt x="48759" y="2431"/>
                  </a:lnTo>
                  <a:lnTo>
                    <a:pt x="78501" y="3574"/>
                  </a:lnTo>
                  <a:lnTo>
                    <a:pt x="108243" y="4718"/>
                  </a:lnTo>
                  <a:lnTo>
                    <a:pt x="137985" y="5290"/>
                  </a:lnTo>
                  <a:lnTo>
                    <a:pt x="167727" y="5862"/>
                  </a:lnTo>
                  <a:lnTo>
                    <a:pt x="197469" y="6434"/>
                  </a:lnTo>
                  <a:lnTo>
                    <a:pt x="227211" y="7006"/>
                  </a:lnTo>
                  <a:lnTo>
                    <a:pt x="256953" y="7578"/>
                  </a:lnTo>
                  <a:lnTo>
                    <a:pt x="286695" y="8150"/>
                  </a:lnTo>
                  <a:lnTo>
                    <a:pt x="316437" y="8722"/>
                  </a:lnTo>
                  <a:lnTo>
                    <a:pt x="346179" y="9294"/>
                  </a:lnTo>
                  <a:lnTo>
                    <a:pt x="375921" y="9294"/>
                  </a:lnTo>
                  <a:lnTo>
                    <a:pt x="405663" y="9866"/>
                  </a:lnTo>
                  <a:lnTo>
                    <a:pt x="435405" y="9866"/>
                  </a:lnTo>
                  <a:lnTo>
                    <a:pt x="465147" y="9866"/>
                  </a:lnTo>
                  <a:lnTo>
                    <a:pt x="494889" y="9866"/>
                  </a:lnTo>
                  <a:lnTo>
                    <a:pt x="524631" y="9866"/>
                  </a:lnTo>
                  <a:lnTo>
                    <a:pt x="554373" y="9866"/>
                  </a:lnTo>
                  <a:lnTo>
                    <a:pt x="584115" y="9866"/>
                  </a:lnTo>
                  <a:lnTo>
                    <a:pt x="613857" y="9866"/>
                  </a:lnTo>
                  <a:lnTo>
                    <a:pt x="643599" y="9866"/>
                  </a:lnTo>
                  <a:lnTo>
                    <a:pt x="673341" y="9866"/>
                  </a:lnTo>
                  <a:lnTo>
                    <a:pt x="703083" y="9294"/>
                  </a:lnTo>
                  <a:lnTo>
                    <a:pt x="732253" y="8722"/>
                  </a:lnTo>
                  <a:lnTo>
                    <a:pt x="761995" y="8150"/>
                  </a:lnTo>
                  <a:lnTo>
                    <a:pt x="791737" y="7578"/>
                  </a:lnTo>
                  <a:lnTo>
                    <a:pt x="821479" y="7006"/>
                  </a:lnTo>
                  <a:lnTo>
                    <a:pt x="851221" y="6434"/>
                  </a:lnTo>
                  <a:lnTo>
                    <a:pt x="880963" y="5862"/>
                  </a:lnTo>
                  <a:lnTo>
                    <a:pt x="910705" y="5290"/>
                  </a:lnTo>
                  <a:lnTo>
                    <a:pt x="940447" y="4718"/>
                  </a:lnTo>
                  <a:lnTo>
                    <a:pt x="966757" y="2431"/>
                  </a:lnTo>
                  <a:lnTo>
                    <a:pt x="966757" y="2431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0C189249-F3CD-4B14-91B1-B0EA70FC25A0}"/>
                </a:ext>
              </a:extLst>
            </p:cNvPr>
            <p:cNvSpPr/>
            <p:nvPr/>
          </p:nvSpPr>
          <p:spPr>
            <a:xfrm>
              <a:off x="7853251" y="4084486"/>
              <a:ext cx="656753" cy="492565"/>
            </a:xfrm>
            <a:custGeom>
              <a:avLst/>
              <a:gdLst>
                <a:gd name="connsiteX0" fmla="*/ 626441 w 709232"/>
                <a:gd name="connsiteY0" fmla="*/ 314721 h 531924"/>
                <a:gd name="connsiteX1" fmla="*/ 624725 w 709232"/>
                <a:gd name="connsiteY1" fmla="*/ 316437 h 531924"/>
                <a:gd name="connsiteX2" fmla="*/ 623581 w 709232"/>
                <a:gd name="connsiteY2" fmla="*/ 319297 h 531924"/>
                <a:gd name="connsiteX3" fmla="*/ 623581 w 709232"/>
                <a:gd name="connsiteY3" fmla="*/ 322729 h 531924"/>
                <a:gd name="connsiteX4" fmla="*/ 624153 w 709232"/>
                <a:gd name="connsiteY4" fmla="*/ 326161 h 531924"/>
                <a:gd name="connsiteX5" fmla="*/ 625296 w 709232"/>
                <a:gd name="connsiteY5" fmla="*/ 326161 h 531924"/>
                <a:gd name="connsiteX6" fmla="*/ 627013 w 709232"/>
                <a:gd name="connsiteY6" fmla="*/ 318725 h 531924"/>
                <a:gd name="connsiteX7" fmla="*/ 626441 w 709232"/>
                <a:gd name="connsiteY7" fmla="*/ 315865 h 531924"/>
                <a:gd name="connsiteX8" fmla="*/ 627013 w 709232"/>
                <a:gd name="connsiteY8" fmla="*/ 315865 h 531924"/>
                <a:gd name="connsiteX9" fmla="*/ 626441 w 709232"/>
                <a:gd name="connsiteY9" fmla="*/ 314721 h 531924"/>
                <a:gd name="connsiteX10" fmla="*/ 626441 w 709232"/>
                <a:gd name="connsiteY10" fmla="*/ 314721 h 531924"/>
                <a:gd name="connsiteX11" fmla="*/ 626441 w 709232"/>
                <a:gd name="connsiteY11" fmla="*/ 314721 h 531924"/>
                <a:gd name="connsiteX12" fmla="*/ 709375 w 709232"/>
                <a:gd name="connsiteY12" fmla="*/ 157432 h 531924"/>
                <a:gd name="connsiteX13" fmla="*/ 708231 w 709232"/>
                <a:gd name="connsiteY13" fmla="*/ 156288 h 531924"/>
                <a:gd name="connsiteX14" fmla="*/ 707087 w 709232"/>
                <a:gd name="connsiteY14" fmla="*/ 155716 h 531924"/>
                <a:gd name="connsiteX15" fmla="*/ 705943 w 709232"/>
                <a:gd name="connsiteY15" fmla="*/ 155716 h 531924"/>
                <a:gd name="connsiteX16" fmla="*/ 705943 w 709232"/>
                <a:gd name="connsiteY16" fmla="*/ 154572 h 531924"/>
                <a:gd name="connsiteX17" fmla="*/ 709375 w 709232"/>
                <a:gd name="connsiteY17" fmla="*/ 152856 h 531924"/>
                <a:gd name="connsiteX18" fmla="*/ 697936 w 709232"/>
                <a:gd name="connsiteY18" fmla="*/ 144849 h 531924"/>
                <a:gd name="connsiteX19" fmla="*/ 686497 w 709232"/>
                <a:gd name="connsiteY19" fmla="*/ 137413 h 531924"/>
                <a:gd name="connsiteX20" fmla="*/ 675057 w 709232"/>
                <a:gd name="connsiteY20" fmla="*/ 129978 h 531924"/>
                <a:gd name="connsiteX21" fmla="*/ 663618 w 709232"/>
                <a:gd name="connsiteY21" fmla="*/ 122542 h 531924"/>
                <a:gd name="connsiteX22" fmla="*/ 652179 w 709232"/>
                <a:gd name="connsiteY22" fmla="*/ 115107 h 531924"/>
                <a:gd name="connsiteX23" fmla="*/ 641312 w 709232"/>
                <a:gd name="connsiteY23" fmla="*/ 107671 h 531924"/>
                <a:gd name="connsiteX24" fmla="*/ 629872 w 709232"/>
                <a:gd name="connsiteY24" fmla="*/ 99664 h 531924"/>
                <a:gd name="connsiteX25" fmla="*/ 618433 w 709232"/>
                <a:gd name="connsiteY25" fmla="*/ 91656 h 531924"/>
                <a:gd name="connsiteX26" fmla="*/ 606994 w 709232"/>
                <a:gd name="connsiteY26" fmla="*/ 84221 h 531924"/>
                <a:gd name="connsiteX27" fmla="*/ 584687 w 709232"/>
                <a:gd name="connsiteY27" fmla="*/ 68778 h 531924"/>
                <a:gd name="connsiteX28" fmla="*/ 562381 w 709232"/>
                <a:gd name="connsiteY28" fmla="*/ 53335 h 531924"/>
                <a:gd name="connsiteX29" fmla="*/ 551513 w 709232"/>
                <a:gd name="connsiteY29" fmla="*/ 45900 h 531924"/>
                <a:gd name="connsiteX30" fmla="*/ 540647 w 709232"/>
                <a:gd name="connsiteY30" fmla="*/ 37892 h 531924"/>
                <a:gd name="connsiteX31" fmla="*/ 529779 w 709232"/>
                <a:gd name="connsiteY31" fmla="*/ 29885 h 531924"/>
                <a:gd name="connsiteX32" fmla="*/ 524060 w 709232"/>
                <a:gd name="connsiteY32" fmla="*/ 25881 h 531924"/>
                <a:gd name="connsiteX33" fmla="*/ 521200 w 709232"/>
                <a:gd name="connsiteY33" fmla="*/ 25309 h 531924"/>
                <a:gd name="connsiteX34" fmla="*/ 516624 w 709232"/>
                <a:gd name="connsiteY34" fmla="*/ 25309 h 531924"/>
                <a:gd name="connsiteX35" fmla="*/ 511476 w 709232"/>
                <a:gd name="connsiteY35" fmla="*/ 25881 h 531924"/>
                <a:gd name="connsiteX36" fmla="*/ 509760 w 709232"/>
                <a:gd name="connsiteY36" fmla="*/ 25881 h 531924"/>
                <a:gd name="connsiteX37" fmla="*/ 505185 w 709232"/>
                <a:gd name="connsiteY37" fmla="*/ 26453 h 531924"/>
                <a:gd name="connsiteX38" fmla="*/ 498321 w 709232"/>
                <a:gd name="connsiteY38" fmla="*/ 27597 h 531924"/>
                <a:gd name="connsiteX39" fmla="*/ 489170 w 709232"/>
                <a:gd name="connsiteY39" fmla="*/ 28741 h 531924"/>
                <a:gd name="connsiteX40" fmla="*/ 478303 w 709232"/>
                <a:gd name="connsiteY40" fmla="*/ 30457 h 531924"/>
                <a:gd name="connsiteX41" fmla="*/ 466292 w 709232"/>
                <a:gd name="connsiteY41" fmla="*/ 32172 h 531924"/>
                <a:gd name="connsiteX42" fmla="*/ 453708 w 709232"/>
                <a:gd name="connsiteY42" fmla="*/ 33888 h 531924"/>
                <a:gd name="connsiteX43" fmla="*/ 440553 w 709232"/>
                <a:gd name="connsiteY43" fmla="*/ 36176 h 531924"/>
                <a:gd name="connsiteX44" fmla="*/ 427398 w 709232"/>
                <a:gd name="connsiteY44" fmla="*/ 38464 h 531924"/>
                <a:gd name="connsiteX45" fmla="*/ 414815 w 709232"/>
                <a:gd name="connsiteY45" fmla="*/ 40752 h 531924"/>
                <a:gd name="connsiteX46" fmla="*/ 402803 w 709232"/>
                <a:gd name="connsiteY46" fmla="*/ 42468 h 531924"/>
                <a:gd name="connsiteX47" fmla="*/ 391937 w 709232"/>
                <a:gd name="connsiteY47" fmla="*/ 44184 h 531924"/>
                <a:gd name="connsiteX48" fmla="*/ 382785 w 709232"/>
                <a:gd name="connsiteY48" fmla="*/ 45900 h 531924"/>
                <a:gd name="connsiteX49" fmla="*/ 375921 w 709232"/>
                <a:gd name="connsiteY49" fmla="*/ 47044 h 531924"/>
                <a:gd name="connsiteX50" fmla="*/ 371345 w 709232"/>
                <a:gd name="connsiteY50" fmla="*/ 47616 h 531924"/>
                <a:gd name="connsiteX51" fmla="*/ 369630 w 709232"/>
                <a:gd name="connsiteY51" fmla="*/ 47616 h 531924"/>
                <a:gd name="connsiteX52" fmla="*/ 363910 w 709232"/>
                <a:gd name="connsiteY52" fmla="*/ 48759 h 531924"/>
                <a:gd name="connsiteX53" fmla="*/ 362766 w 709232"/>
                <a:gd name="connsiteY53" fmla="*/ 48759 h 531924"/>
                <a:gd name="connsiteX54" fmla="*/ 361622 w 709232"/>
                <a:gd name="connsiteY54" fmla="*/ 48188 h 531924"/>
                <a:gd name="connsiteX55" fmla="*/ 361051 w 709232"/>
                <a:gd name="connsiteY55" fmla="*/ 47044 h 531924"/>
                <a:gd name="connsiteX56" fmla="*/ 361051 w 709232"/>
                <a:gd name="connsiteY56" fmla="*/ 45900 h 531924"/>
                <a:gd name="connsiteX57" fmla="*/ 358191 w 709232"/>
                <a:gd name="connsiteY57" fmla="*/ 28169 h 531924"/>
                <a:gd name="connsiteX58" fmla="*/ 358191 w 709232"/>
                <a:gd name="connsiteY58" fmla="*/ 27025 h 531924"/>
                <a:gd name="connsiteX59" fmla="*/ 357619 w 709232"/>
                <a:gd name="connsiteY59" fmla="*/ 25881 h 531924"/>
                <a:gd name="connsiteX60" fmla="*/ 350183 w 709232"/>
                <a:gd name="connsiteY60" fmla="*/ 19017 h 531924"/>
                <a:gd name="connsiteX61" fmla="*/ 341032 w 709232"/>
                <a:gd name="connsiteY61" fmla="*/ 10438 h 531924"/>
                <a:gd name="connsiteX62" fmla="*/ 334740 w 709232"/>
                <a:gd name="connsiteY62" fmla="*/ 4718 h 531924"/>
                <a:gd name="connsiteX63" fmla="*/ 334168 w 709232"/>
                <a:gd name="connsiteY63" fmla="*/ 4146 h 531924"/>
                <a:gd name="connsiteX64" fmla="*/ 333596 w 709232"/>
                <a:gd name="connsiteY64" fmla="*/ 4146 h 531924"/>
                <a:gd name="connsiteX65" fmla="*/ 333024 w 709232"/>
                <a:gd name="connsiteY65" fmla="*/ 4146 h 531924"/>
                <a:gd name="connsiteX66" fmla="*/ 332452 w 709232"/>
                <a:gd name="connsiteY66" fmla="*/ 4718 h 531924"/>
                <a:gd name="connsiteX67" fmla="*/ 322157 w 709232"/>
                <a:gd name="connsiteY67" fmla="*/ 15014 h 531924"/>
                <a:gd name="connsiteX68" fmla="*/ 321585 w 709232"/>
                <a:gd name="connsiteY68" fmla="*/ 15586 h 531924"/>
                <a:gd name="connsiteX69" fmla="*/ 321013 w 709232"/>
                <a:gd name="connsiteY69" fmla="*/ 15586 h 531924"/>
                <a:gd name="connsiteX70" fmla="*/ 319869 w 709232"/>
                <a:gd name="connsiteY70" fmla="*/ 15014 h 531924"/>
                <a:gd name="connsiteX71" fmla="*/ 319297 w 709232"/>
                <a:gd name="connsiteY71" fmla="*/ 14442 h 531924"/>
                <a:gd name="connsiteX72" fmla="*/ 318725 w 709232"/>
                <a:gd name="connsiteY72" fmla="*/ 13870 h 531924"/>
                <a:gd name="connsiteX73" fmla="*/ 318153 w 709232"/>
                <a:gd name="connsiteY73" fmla="*/ 13298 h 531924"/>
                <a:gd name="connsiteX74" fmla="*/ 318153 w 709232"/>
                <a:gd name="connsiteY74" fmla="*/ 12726 h 531924"/>
                <a:gd name="connsiteX75" fmla="*/ 318153 w 709232"/>
                <a:gd name="connsiteY75" fmla="*/ 12154 h 531924"/>
                <a:gd name="connsiteX76" fmla="*/ 318153 w 709232"/>
                <a:gd name="connsiteY76" fmla="*/ 11582 h 531924"/>
                <a:gd name="connsiteX77" fmla="*/ 318153 w 709232"/>
                <a:gd name="connsiteY77" fmla="*/ 11010 h 531924"/>
                <a:gd name="connsiteX78" fmla="*/ 319297 w 709232"/>
                <a:gd name="connsiteY78" fmla="*/ 7578 h 531924"/>
                <a:gd name="connsiteX79" fmla="*/ 319297 w 709232"/>
                <a:gd name="connsiteY79" fmla="*/ 6434 h 531924"/>
                <a:gd name="connsiteX80" fmla="*/ 319297 w 709232"/>
                <a:gd name="connsiteY80" fmla="*/ 5290 h 531924"/>
                <a:gd name="connsiteX81" fmla="*/ 319297 w 709232"/>
                <a:gd name="connsiteY81" fmla="*/ 4146 h 531924"/>
                <a:gd name="connsiteX82" fmla="*/ 318725 w 709232"/>
                <a:gd name="connsiteY82" fmla="*/ 3574 h 531924"/>
                <a:gd name="connsiteX83" fmla="*/ 318153 w 709232"/>
                <a:gd name="connsiteY83" fmla="*/ 3002 h 531924"/>
                <a:gd name="connsiteX84" fmla="*/ 317582 w 709232"/>
                <a:gd name="connsiteY84" fmla="*/ 2431 h 531924"/>
                <a:gd name="connsiteX85" fmla="*/ 317009 w 709232"/>
                <a:gd name="connsiteY85" fmla="*/ 1859 h 531924"/>
                <a:gd name="connsiteX86" fmla="*/ 316437 w 709232"/>
                <a:gd name="connsiteY86" fmla="*/ 1287 h 531924"/>
                <a:gd name="connsiteX87" fmla="*/ 315294 w 709232"/>
                <a:gd name="connsiteY87" fmla="*/ 1287 h 531924"/>
                <a:gd name="connsiteX88" fmla="*/ 313577 w 709232"/>
                <a:gd name="connsiteY88" fmla="*/ 1287 h 531924"/>
                <a:gd name="connsiteX89" fmla="*/ 304998 w 709232"/>
                <a:gd name="connsiteY89" fmla="*/ 2431 h 531924"/>
                <a:gd name="connsiteX90" fmla="*/ 297563 w 709232"/>
                <a:gd name="connsiteY90" fmla="*/ 3574 h 531924"/>
                <a:gd name="connsiteX91" fmla="*/ 288411 w 709232"/>
                <a:gd name="connsiteY91" fmla="*/ 4718 h 531924"/>
                <a:gd name="connsiteX92" fmla="*/ 278116 w 709232"/>
                <a:gd name="connsiteY92" fmla="*/ 5862 h 531924"/>
                <a:gd name="connsiteX93" fmla="*/ 266677 w 709232"/>
                <a:gd name="connsiteY93" fmla="*/ 7006 h 531924"/>
                <a:gd name="connsiteX94" fmla="*/ 254093 w 709232"/>
                <a:gd name="connsiteY94" fmla="*/ 8150 h 531924"/>
                <a:gd name="connsiteX95" fmla="*/ 240939 w 709232"/>
                <a:gd name="connsiteY95" fmla="*/ 9294 h 531924"/>
                <a:gd name="connsiteX96" fmla="*/ 227783 w 709232"/>
                <a:gd name="connsiteY96" fmla="*/ 11010 h 531924"/>
                <a:gd name="connsiteX97" fmla="*/ 214629 w 709232"/>
                <a:gd name="connsiteY97" fmla="*/ 12726 h 531924"/>
                <a:gd name="connsiteX98" fmla="*/ 202045 w 709232"/>
                <a:gd name="connsiteY98" fmla="*/ 13870 h 531924"/>
                <a:gd name="connsiteX99" fmla="*/ 190034 w 709232"/>
                <a:gd name="connsiteY99" fmla="*/ 15014 h 531924"/>
                <a:gd name="connsiteX100" fmla="*/ 179166 w 709232"/>
                <a:gd name="connsiteY100" fmla="*/ 16158 h 531924"/>
                <a:gd name="connsiteX101" fmla="*/ 169443 w 709232"/>
                <a:gd name="connsiteY101" fmla="*/ 17301 h 531924"/>
                <a:gd name="connsiteX102" fmla="*/ 161436 w 709232"/>
                <a:gd name="connsiteY102" fmla="*/ 18445 h 531924"/>
                <a:gd name="connsiteX103" fmla="*/ 155144 w 709232"/>
                <a:gd name="connsiteY103" fmla="*/ 19017 h 531924"/>
                <a:gd name="connsiteX104" fmla="*/ 151140 w 709232"/>
                <a:gd name="connsiteY104" fmla="*/ 19589 h 531924"/>
                <a:gd name="connsiteX105" fmla="*/ 149997 w 709232"/>
                <a:gd name="connsiteY105" fmla="*/ 19589 h 531924"/>
                <a:gd name="connsiteX106" fmla="*/ 139701 w 709232"/>
                <a:gd name="connsiteY106" fmla="*/ 20733 h 531924"/>
                <a:gd name="connsiteX107" fmla="*/ 129406 w 709232"/>
                <a:gd name="connsiteY107" fmla="*/ 23593 h 531924"/>
                <a:gd name="connsiteX108" fmla="*/ 128834 w 709232"/>
                <a:gd name="connsiteY108" fmla="*/ 23593 h 531924"/>
                <a:gd name="connsiteX109" fmla="*/ 128262 w 709232"/>
                <a:gd name="connsiteY109" fmla="*/ 23593 h 531924"/>
                <a:gd name="connsiteX110" fmla="*/ 127690 w 709232"/>
                <a:gd name="connsiteY110" fmla="*/ 23021 h 531924"/>
                <a:gd name="connsiteX111" fmla="*/ 126546 w 709232"/>
                <a:gd name="connsiteY111" fmla="*/ 21877 h 531924"/>
                <a:gd name="connsiteX112" fmla="*/ 125974 w 709232"/>
                <a:gd name="connsiteY112" fmla="*/ 21305 h 531924"/>
                <a:gd name="connsiteX113" fmla="*/ 125402 w 709232"/>
                <a:gd name="connsiteY113" fmla="*/ 20733 h 531924"/>
                <a:gd name="connsiteX114" fmla="*/ 124258 w 709232"/>
                <a:gd name="connsiteY114" fmla="*/ 20733 h 531924"/>
                <a:gd name="connsiteX115" fmla="*/ 123115 w 709232"/>
                <a:gd name="connsiteY115" fmla="*/ 21305 h 531924"/>
                <a:gd name="connsiteX116" fmla="*/ 121399 w 709232"/>
                <a:gd name="connsiteY116" fmla="*/ 23021 h 531924"/>
                <a:gd name="connsiteX117" fmla="*/ 120827 w 709232"/>
                <a:gd name="connsiteY117" fmla="*/ 24165 h 531924"/>
                <a:gd name="connsiteX118" fmla="*/ 120255 w 709232"/>
                <a:gd name="connsiteY118" fmla="*/ 25309 h 531924"/>
                <a:gd name="connsiteX119" fmla="*/ 119682 w 709232"/>
                <a:gd name="connsiteY119" fmla="*/ 28169 h 531924"/>
                <a:gd name="connsiteX120" fmla="*/ 119111 w 709232"/>
                <a:gd name="connsiteY120" fmla="*/ 28741 h 531924"/>
                <a:gd name="connsiteX121" fmla="*/ 117967 w 709232"/>
                <a:gd name="connsiteY121" fmla="*/ 29313 h 531924"/>
                <a:gd name="connsiteX122" fmla="*/ 112819 w 709232"/>
                <a:gd name="connsiteY122" fmla="*/ 29885 h 531924"/>
                <a:gd name="connsiteX123" fmla="*/ 111675 w 709232"/>
                <a:gd name="connsiteY123" fmla="*/ 30457 h 531924"/>
                <a:gd name="connsiteX124" fmla="*/ 110531 w 709232"/>
                <a:gd name="connsiteY124" fmla="*/ 31600 h 531924"/>
                <a:gd name="connsiteX125" fmla="*/ 109959 w 709232"/>
                <a:gd name="connsiteY125" fmla="*/ 32172 h 531924"/>
                <a:gd name="connsiteX126" fmla="*/ 109387 w 709232"/>
                <a:gd name="connsiteY126" fmla="*/ 32744 h 531924"/>
                <a:gd name="connsiteX127" fmla="*/ 108243 w 709232"/>
                <a:gd name="connsiteY127" fmla="*/ 33316 h 531924"/>
                <a:gd name="connsiteX128" fmla="*/ 103096 w 709232"/>
                <a:gd name="connsiteY128" fmla="*/ 34460 h 531924"/>
                <a:gd name="connsiteX129" fmla="*/ 101952 w 709232"/>
                <a:gd name="connsiteY129" fmla="*/ 35032 h 531924"/>
                <a:gd name="connsiteX130" fmla="*/ 95088 w 709232"/>
                <a:gd name="connsiteY130" fmla="*/ 38464 h 531924"/>
                <a:gd name="connsiteX131" fmla="*/ 90512 w 709232"/>
                <a:gd name="connsiteY131" fmla="*/ 41324 h 531924"/>
                <a:gd name="connsiteX132" fmla="*/ 89369 w 709232"/>
                <a:gd name="connsiteY132" fmla="*/ 41896 h 531924"/>
                <a:gd name="connsiteX133" fmla="*/ 88224 w 709232"/>
                <a:gd name="connsiteY133" fmla="*/ 42468 h 531924"/>
                <a:gd name="connsiteX134" fmla="*/ 86509 w 709232"/>
                <a:gd name="connsiteY134" fmla="*/ 42468 h 531924"/>
                <a:gd name="connsiteX135" fmla="*/ 85365 w 709232"/>
                <a:gd name="connsiteY135" fmla="*/ 42468 h 531924"/>
                <a:gd name="connsiteX136" fmla="*/ 84793 w 709232"/>
                <a:gd name="connsiteY136" fmla="*/ 43612 h 531924"/>
                <a:gd name="connsiteX137" fmla="*/ 84793 w 709232"/>
                <a:gd name="connsiteY137" fmla="*/ 44756 h 531924"/>
                <a:gd name="connsiteX138" fmla="*/ 84793 w 709232"/>
                <a:gd name="connsiteY138" fmla="*/ 46472 h 531924"/>
                <a:gd name="connsiteX139" fmla="*/ 83649 w 709232"/>
                <a:gd name="connsiteY139" fmla="*/ 47616 h 531924"/>
                <a:gd name="connsiteX140" fmla="*/ 82505 w 709232"/>
                <a:gd name="connsiteY140" fmla="*/ 48759 h 531924"/>
                <a:gd name="connsiteX141" fmla="*/ 79645 w 709232"/>
                <a:gd name="connsiteY141" fmla="*/ 51047 h 531924"/>
                <a:gd name="connsiteX142" fmla="*/ 78501 w 709232"/>
                <a:gd name="connsiteY142" fmla="*/ 52191 h 531924"/>
                <a:gd name="connsiteX143" fmla="*/ 77358 w 709232"/>
                <a:gd name="connsiteY143" fmla="*/ 53335 h 531924"/>
                <a:gd name="connsiteX144" fmla="*/ 76785 w 709232"/>
                <a:gd name="connsiteY144" fmla="*/ 53335 h 531924"/>
                <a:gd name="connsiteX145" fmla="*/ 75642 w 709232"/>
                <a:gd name="connsiteY145" fmla="*/ 53335 h 531924"/>
                <a:gd name="connsiteX146" fmla="*/ 75070 w 709232"/>
                <a:gd name="connsiteY146" fmla="*/ 52763 h 531924"/>
                <a:gd name="connsiteX147" fmla="*/ 74498 w 709232"/>
                <a:gd name="connsiteY147" fmla="*/ 51619 h 531924"/>
                <a:gd name="connsiteX148" fmla="*/ 69922 w 709232"/>
                <a:gd name="connsiteY148" fmla="*/ 53335 h 531924"/>
                <a:gd name="connsiteX149" fmla="*/ 30456 w 709232"/>
                <a:gd name="connsiteY149" fmla="*/ 73354 h 531924"/>
                <a:gd name="connsiteX150" fmla="*/ 27597 w 709232"/>
                <a:gd name="connsiteY150" fmla="*/ 73926 h 531924"/>
                <a:gd name="connsiteX151" fmla="*/ 27597 w 709232"/>
                <a:gd name="connsiteY151" fmla="*/ 73926 h 531924"/>
                <a:gd name="connsiteX152" fmla="*/ 27597 w 709232"/>
                <a:gd name="connsiteY152" fmla="*/ 76214 h 531924"/>
                <a:gd name="connsiteX153" fmla="*/ 27025 w 709232"/>
                <a:gd name="connsiteY153" fmla="*/ 78501 h 531924"/>
                <a:gd name="connsiteX154" fmla="*/ 25881 w 709232"/>
                <a:gd name="connsiteY154" fmla="*/ 80789 h 531924"/>
                <a:gd name="connsiteX155" fmla="*/ 24737 w 709232"/>
                <a:gd name="connsiteY155" fmla="*/ 82505 h 531924"/>
                <a:gd name="connsiteX156" fmla="*/ 21305 w 709232"/>
                <a:gd name="connsiteY156" fmla="*/ 84221 h 531924"/>
                <a:gd name="connsiteX157" fmla="*/ 19589 w 709232"/>
                <a:gd name="connsiteY157" fmla="*/ 85365 h 531924"/>
                <a:gd name="connsiteX158" fmla="*/ 14442 w 709232"/>
                <a:gd name="connsiteY158" fmla="*/ 90513 h 531924"/>
                <a:gd name="connsiteX159" fmla="*/ 13298 w 709232"/>
                <a:gd name="connsiteY159" fmla="*/ 92800 h 531924"/>
                <a:gd name="connsiteX160" fmla="*/ 12154 w 709232"/>
                <a:gd name="connsiteY160" fmla="*/ 95660 h 531924"/>
                <a:gd name="connsiteX161" fmla="*/ 11010 w 709232"/>
                <a:gd name="connsiteY161" fmla="*/ 101380 h 531924"/>
                <a:gd name="connsiteX162" fmla="*/ 9866 w 709232"/>
                <a:gd name="connsiteY162" fmla="*/ 104240 h 531924"/>
                <a:gd name="connsiteX163" fmla="*/ 8150 w 709232"/>
                <a:gd name="connsiteY163" fmla="*/ 105955 h 531924"/>
                <a:gd name="connsiteX164" fmla="*/ 6434 w 709232"/>
                <a:gd name="connsiteY164" fmla="*/ 107671 h 531924"/>
                <a:gd name="connsiteX165" fmla="*/ 4718 w 709232"/>
                <a:gd name="connsiteY165" fmla="*/ 109959 h 531924"/>
                <a:gd name="connsiteX166" fmla="*/ 4146 w 709232"/>
                <a:gd name="connsiteY166" fmla="*/ 112819 h 531924"/>
                <a:gd name="connsiteX167" fmla="*/ 3575 w 709232"/>
                <a:gd name="connsiteY167" fmla="*/ 113963 h 531924"/>
                <a:gd name="connsiteX168" fmla="*/ 3575 w 709232"/>
                <a:gd name="connsiteY168" fmla="*/ 115107 h 531924"/>
                <a:gd name="connsiteX169" fmla="*/ 3575 w 709232"/>
                <a:gd name="connsiteY169" fmla="*/ 116251 h 531924"/>
                <a:gd name="connsiteX170" fmla="*/ 3575 w 709232"/>
                <a:gd name="connsiteY170" fmla="*/ 117395 h 531924"/>
                <a:gd name="connsiteX171" fmla="*/ 3003 w 709232"/>
                <a:gd name="connsiteY171" fmla="*/ 119111 h 531924"/>
                <a:gd name="connsiteX172" fmla="*/ 1287 w 709232"/>
                <a:gd name="connsiteY172" fmla="*/ 122542 h 531924"/>
                <a:gd name="connsiteX173" fmla="*/ 1287 w 709232"/>
                <a:gd name="connsiteY173" fmla="*/ 129978 h 531924"/>
                <a:gd name="connsiteX174" fmla="*/ 7006 w 709232"/>
                <a:gd name="connsiteY174" fmla="*/ 135698 h 531924"/>
                <a:gd name="connsiteX175" fmla="*/ 21305 w 709232"/>
                <a:gd name="connsiteY175" fmla="*/ 141989 h 531924"/>
                <a:gd name="connsiteX176" fmla="*/ 26453 w 709232"/>
                <a:gd name="connsiteY176" fmla="*/ 143705 h 531924"/>
                <a:gd name="connsiteX177" fmla="*/ 29885 w 709232"/>
                <a:gd name="connsiteY177" fmla="*/ 141989 h 531924"/>
                <a:gd name="connsiteX178" fmla="*/ 31028 w 709232"/>
                <a:gd name="connsiteY178" fmla="*/ 141989 h 531924"/>
                <a:gd name="connsiteX179" fmla="*/ 31601 w 709232"/>
                <a:gd name="connsiteY179" fmla="*/ 144277 h 531924"/>
                <a:gd name="connsiteX180" fmla="*/ 32744 w 709232"/>
                <a:gd name="connsiteY180" fmla="*/ 145993 h 531924"/>
                <a:gd name="connsiteX181" fmla="*/ 38464 w 709232"/>
                <a:gd name="connsiteY181" fmla="*/ 148281 h 531924"/>
                <a:gd name="connsiteX182" fmla="*/ 42468 w 709232"/>
                <a:gd name="connsiteY182" fmla="*/ 151712 h 531924"/>
                <a:gd name="connsiteX183" fmla="*/ 45900 w 709232"/>
                <a:gd name="connsiteY183" fmla="*/ 153428 h 531924"/>
                <a:gd name="connsiteX184" fmla="*/ 48760 w 709232"/>
                <a:gd name="connsiteY184" fmla="*/ 156860 h 531924"/>
                <a:gd name="connsiteX185" fmla="*/ 51619 w 709232"/>
                <a:gd name="connsiteY185" fmla="*/ 159148 h 531924"/>
                <a:gd name="connsiteX186" fmla="*/ 56767 w 709232"/>
                <a:gd name="connsiteY186" fmla="*/ 160864 h 531924"/>
                <a:gd name="connsiteX187" fmla="*/ 63631 w 709232"/>
                <a:gd name="connsiteY187" fmla="*/ 159720 h 531924"/>
                <a:gd name="connsiteX188" fmla="*/ 73354 w 709232"/>
                <a:gd name="connsiteY188" fmla="*/ 158576 h 531924"/>
                <a:gd name="connsiteX189" fmla="*/ 80218 w 709232"/>
                <a:gd name="connsiteY189" fmla="*/ 161436 h 531924"/>
                <a:gd name="connsiteX190" fmla="*/ 82505 w 709232"/>
                <a:gd name="connsiteY190" fmla="*/ 165440 h 531924"/>
                <a:gd name="connsiteX191" fmla="*/ 83649 w 709232"/>
                <a:gd name="connsiteY191" fmla="*/ 170015 h 531924"/>
                <a:gd name="connsiteX192" fmla="*/ 86509 w 709232"/>
                <a:gd name="connsiteY192" fmla="*/ 175163 h 531924"/>
                <a:gd name="connsiteX193" fmla="*/ 88224 w 709232"/>
                <a:gd name="connsiteY193" fmla="*/ 176307 h 531924"/>
                <a:gd name="connsiteX194" fmla="*/ 98520 w 709232"/>
                <a:gd name="connsiteY194" fmla="*/ 187746 h 531924"/>
                <a:gd name="connsiteX195" fmla="*/ 100236 w 709232"/>
                <a:gd name="connsiteY195" fmla="*/ 191750 h 531924"/>
                <a:gd name="connsiteX196" fmla="*/ 105383 w 709232"/>
                <a:gd name="connsiteY196" fmla="*/ 206049 h 531924"/>
                <a:gd name="connsiteX197" fmla="*/ 106528 w 709232"/>
                <a:gd name="connsiteY197" fmla="*/ 208337 h 531924"/>
                <a:gd name="connsiteX198" fmla="*/ 107671 w 709232"/>
                <a:gd name="connsiteY198" fmla="*/ 208909 h 531924"/>
                <a:gd name="connsiteX199" fmla="*/ 110531 w 709232"/>
                <a:gd name="connsiteY199" fmla="*/ 211768 h 531924"/>
                <a:gd name="connsiteX200" fmla="*/ 113963 w 709232"/>
                <a:gd name="connsiteY200" fmla="*/ 212341 h 531924"/>
                <a:gd name="connsiteX201" fmla="*/ 116251 w 709232"/>
                <a:gd name="connsiteY201" fmla="*/ 214056 h 531924"/>
                <a:gd name="connsiteX202" fmla="*/ 117967 w 709232"/>
                <a:gd name="connsiteY202" fmla="*/ 215772 h 531924"/>
                <a:gd name="connsiteX203" fmla="*/ 119682 w 709232"/>
                <a:gd name="connsiteY203" fmla="*/ 217488 h 531924"/>
                <a:gd name="connsiteX204" fmla="*/ 121970 w 709232"/>
                <a:gd name="connsiteY204" fmla="*/ 222064 h 531924"/>
                <a:gd name="connsiteX205" fmla="*/ 123686 w 709232"/>
                <a:gd name="connsiteY205" fmla="*/ 224352 h 531924"/>
                <a:gd name="connsiteX206" fmla="*/ 127118 w 709232"/>
                <a:gd name="connsiteY206" fmla="*/ 225496 h 531924"/>
                <a:gd name="connsiteX207" fmla="*/ 128834 w 709232"/>
                <a:gd name="connsiteY207" fmla="*/ 227211 h 531924"/>
                <a:gd name="connsiteX208" fmla="*/ 131122 w 709232"/>
                <a:gd name="connsiteY208" fmla="*/ 231787 h 531924"/>
                <a:gd name="connsiteX209" fmla="*/ 133410 w 709232"/>
                <a:gd name="connsiteY209" fmla="*/ 235791 h 531924"/>
                <a:gd name="connsiteX210" fmla="*/ 135126 w 709232"/>
                <a:gd name="connsiteY210" fmla="*/ 239795 h 531924"/>
                <a:gd name="connsiteX211" fmla="*/ 137414 w 709232"/>
                <a:gd name="connsiteY211" fmla="*/ 241510 h 531924"/>
                <a:gd name="connsiteX212" fmla="*/ 139701 w 709232"/>
                <a:gd name="connsiteY212" fmla="*/ 242082 h 531924"/>
                <a:gd name="connsiteX213" fmla="*/ 142561 w 709232"/>
                <a:gd name="connsiteY213" fmla="*/ 241510 h 531924"/>
                <a:gd name="connsiteX214" fmla="*/ 145421 w 709232"/>
                <a:gd name="connsiteY214" fmla="*/ 243226 h 531924"/>
                <a:gd name="connsiteX215" fmla="*/ 148280 w 709232"/>
                <a:gd name="connsiteY215" fmla="*/ 246658 h 531924"/>
                <a:gd name="connsiteX216" fmla="*/ 152285 w 709232"/>
                <a:gd name="connsiteY216" fmla="*/ 250090 h 531924"/>
                <a:gd name="connsiteX217" fmla="*/ 157432 w 709232"/>
                <a:gd name="connsiteY217" fmla="*/ 252378 h 531924"/>
                <a:gd name="connsiteX218" fmla="*/ 162579 w 709232"/>
                <a:gd name="connsiteY218" fmla="*/ 253521 h 531924"/>
                <a:gd name="connsiteX219" fmla="*/ 168872 w 709232"/>
                <a:gd name="connsiteY219" fmla="*/ 256381 h 531924"/>
                <a:gd name="connsiteX220" fmla="*/ 175735 w 709232"/>
                <a:gd name="connsiteY220" fmla="*/ 260385 h 531924"/>
                <a:gd name="connsiteX221" fmla="*/ 183742 w 709232"/>
                <a:gd name="connsiteY221" fmla="*/ 265533 h 531924"/>
                <a:gd name="connsiteX222" fmla="*/ 188318 w 709232"/>
                <a:gd name="connsiteY222" fmla="*/ 269537 h 531924"/>
                <a:gd name="connsiteX223" fmla="*/ 191178 w 709232"/>
                <a:gd name="connsiteY223" fmla="*/ 276972 h 531924"/>
                <a:gd name="connsiteX224" fmla="*/ 194037 w 709232"/>
                <a:gd name="connsiteY224" fmla="*/ 279832 h 531924"/>
                <a:gd name="connsiteX225" fmla="*/ 195753 w 709232"/>
                <a:gd name="connsiteY225" fmla="*/ 283264 h 531924"/>
                <a:gd name="connsiteX226" fmla="*/ 198613 w 709232"/>
                <a:gd name="connsiteY226" fmla="*/ 287839 h 531924"/>
                <a:gd name="connsiteX227" fmla="*/ 202045 w 709232"/>
                <a:gd name="connsiteY227" fmla="*/ 290699 h 531924"/>
                <a:gd name="connsiteX228" fmla="*/ 206049 w 709232"/>
                <a:gd name="connsiteY228" fmla="*/ 292415 h 531924"/>
                <a:gd name="connsiteX229" fmla="*/ 209481 w 709232"/>
                <a:gd name="connsiteY229" fmla="*/ 293559 h 531924"/>
                <a:gd name="connsiteX230" fmla="*/ 216344 w 709232"/>
                <a:gd name="connsiteY230" fmla="*/ 294703 h 531924"/>
                <a:gd name="connsiteX231" fmla="*/ 219204 w 709232"/>
                <a:gd name="connsiteY231" fmla="*/ 295847 h 531924"/>
                <a:gd name="connsiteX232" fmla="*/ 222635 w 709232"/>
                <a:gd name="connsiteY232" fmla="*/ 297563 h 531924"/>
                <a:gd name="connsiteX233" fmla="*/ 230071 w 709232"/>
                <a:gd name="connsiteY233" fmla="*/ 304426 h 531924"/>
                <a:gd name="connsiteX234" fmla="*/ 233503 w 709232"/>
                <a:gd name="connsiteY234" fmla="*/ 306714 h 531924"/>
                <a:gd name="connsiteX235" fmla="*/ 239794 w 709232"/>
                <a:gd name="connsiteY235" fmla="*/ 309574 h 531924"/>
                <a:gd name="connsiteX236" fmla="*/ 242654 w 709232"/>
                <a:gd name="connsiteY236" fmla="*/ 312434 h 531924"/>
                <a:gd name="connsiteX237" fmla="*/ 242082 w 709232"/>
                <a:gd name="connsiteY237" fmla="*/ 316437 h 531924"/>
                <a:gd name="connsiteX238" fmla="*/ 243227 w 709232"/>
                <a:gd name="connsiteY238" fmla="*/ 317009 h 531924"/>
                <a:gd name="connsiteX239" fmla="*/ 244942 w 709232"/>
                <a:gd name="connsiteY239" fmla="*/ 319297 h 531924"/>
                <a:gd name="connsiteX240" fmla="*/ 242654 w 709232"/>
                <a:gd name="connsiteY240" fmla="*/ 319869 h 531924"/>
                <a:gd name="connsiteX241" fmla="*/ 242654 w 709232"/>
                <a:gd name="connsiteY241" fmla="*/ 321013 h 531924"/>
                <a:gd name="connsiteX242" fmla="*/ 244942 w 709232"/>
                <a:gd name="connsiteY242" fmla="*/ 325017 h 531924"/>
                <a:gd name="connsiteX243" fmla="*/ 243227 w 709232"/>
                <a:gd name="connsiteY243" fmla="*/ 326161 h 531924"/>
                <a:gd name="connsiteX244" fmla="*/ 244370 w 709232"/>
                <a:gd name="connsiteY244" fmla="*/ 328449 h 531924"/>
                <a:gd name="connsiteX245" fmla="*/ 251806 w 709232"/>
                <a:gd name="connsiteY245" fmla="*/ 334740 h 531924"/>
                <a:gd name="connsiteX246" fmla="*/ 252950 w 709232"/>
                <a:gd name="connsiteY246" fmla="*/ 335884 h 531924"/>
                <a:gd name="connsiteX247" fmla="*/ 253521 w 709232"/>
                <a:gd name="connsiteY247" fmla="*/ 334740 h 531924"/>
                <a:gd name="connsiteX248" fmla="*/ 254093 w 709232"/>
                <a:gd name="connsiteY248" fmla="*/ 333596 h 531924"/>
                <a:gd name="connsiteX249" fmla="*/ 255809 w 709232"/>
                <a:gd name="connsiteY249" fmla="*/ 333596 h 531924"/>
                <a:gd name="connsiteX250" fmla="*/ 257526 w 709232"/>
                <a:gd name="connsiteY250" fmla="*/ 334168 h 531924"/>
                <a:gd name="connsiteX251" fmla="*/ 258669 w 709232"/>
                <a:gd name="connsiteY251" fmla="*/ 334740 h 531924"/>
                <a:gd name="connsiteX252" fmla="*/ 258669 w 709232"/>
                <a:gd name="connsiteY252" fmla="*/ 335884 h 531924"/>
                <a:gd name="connsiteX253" fmla="*/ 256953 w 709232"/>
                <a:gd name="connsiteY253" fmla="*/ 337028 h 531924"/>
                <a:gd name="connsiteX254" fmla="*/ 259813 w 709232"/>
                <a:gd name="connsiteY254" fmla="*/ 338744 h 531924"/>
                <a:gd name="connsiteX255" fmla="*/ 260957 w 709232"/>
                <a:gd name="connsiteY255" fmla="*/ 340460 h 531924"/>
                <a:gd name="connsiteX256" fmla="*/ 260957 w 709232"/>
                <a:gd name="connsiteY256" fmla="*/ 342175 h 531924"/>
                <a:gd name="connsiteX257" fmla="*/ 259241 w 709232"/>
                <a:gd name="connsiteY257" fmla="*/ 343892 h 531924"/>
                <a:gd name="connsiteX258" fmla="*/ 262101 w 709232"/>
                <a:gd name="connsiteY258" fmla="*/ 347323 h 531924"/>
                <a:gd name="connsiteX259" fmla="*/ 264961 w 709232"/>
                <a:gd name="connsiteY259" fmla="*/ 349039 h 531924"/>
                <a:gd name="connsiteX260" fmla="*/ 267821 w 709232"/>
                <a:gd name="connsiteY260" fmla="*/ 349611 h 531924"/>
                <a:gd name="connsiteX261" fmla="*/ 271252 w 709232"/>
                <a:gd name="connsiteY261" fmla="*/ 349039 h 531924"/>
                <a:gd name="connsiteX262" fmla="*/ 272396 w 709232"/>
                <a:gd name="connsiteY262" fmla="*/ 350183 h 531924"/>
                <a:gd name="connsiteX263" fmla="*/ 274684 w 709232"/>
                <a:gd name="connsiteY263" fmla="*/ 357047 h 531924"/>
                <a:gd name="connsiteX264" fmla="*/ 275828 w 709232"/>
                <a:gd name="connsiteY264" fmla="*/ 359334 h 531924"/>
                <a:gd name="connsiteX265" fmla="*/ 281548 w 709232"/>
                <a:gd name="connsiteY265" fmla="*/ 362766 h 531924"/>
                <a:gd name="connsiteX266" fmla="*/ 295275 w 709232"/>
                <a:gd name="connsiteY266" fmla="*/ 365626 h 531924"/>
                <a:gd name="connsiteX267" fmla="*/ 301566 w 709232"/>
                <a:gd name="connsiteY267" fmla="*/ 367914 h 531924"/>
                <a:gd name="connsiteX268" fmla="*/ 306142 w 709232"/>
                <a:gd name="connsiteY268" fmla="*/ 371346 h 531924"/>
                <a:gd name="connsiteX269" fmla="*/ 308430 w 709232"/>
                <a:gd name="connsiteY269" fmla="*/ 372490 h 531924"/>
                <a:gd name="connsiteX270" fmla="*/ 311862 w 709232"/>
                <a:gd name="connsiteY270" fmla="*/ 372490 h 531924"/>
                <a:gd name="connsiteX271" fmla="*/ 314149 w 709232"/>
                <a:gd name="connsiteY271" fmla="*/ 373633 h 531924"/>
                <a:gd name="connsiteX272" fmla="*/ 316437 w 709232"/>
                <a:gd name="connsiteY272" fmla="*/ 376493 h 531924"/>
                <a:gd name="connsiteX273" fmla="*/ 318153 w 709232"/>
                <a:gd name="connsiteY273" fmla="*/ 379925 h 531924"/>
                <a:gd name="connsiteX274" fmla="*/ 319297 w 709232"/>
                <a:gd name="connsiteY274" fmla="*/ 382785 h 531924"/>
                <a:gd name="connsiteX275" fmla="*/ 319297 w 709232"/>
                <a:gd name="connsiteY275" fmla="*/ 389076 h 531924"/>
                <a:gd name="connsiteX276" fmla="*/ 319869 w 709232"/>
                <a:gd name="connsiteY276" fmla="*/ 392508 h 531924"/>
                <a:gd name="connsiteX277" fmla="*/ 321585 w 709232"/>
                <a:gd name="connsiteY277" fmla="*/ 393652 h 531924"/>
                <a:gd name="connsiteX278" fmla="*/ 331308 w 709232"/>
                <a:gd name="connsiteY278" fmla="*/ 405091 h 531924"/>
                <a:gd name="connsiteX279" fmla="*/ 333596 w 709232"/>
                <a:gd name="connsiteY279" fmla="*/ 409667 h 531924"/>
                <a:gd name="connsiteX280" fmla="*/ 334740 w 709232"/>
                <a:gd name="connsiteY280" fmla="*/ 412527 h 531924"/>
                <a:gd name="connsiteX281" fmla="*/ 335312 w 709232"/>
                <a:gd name="connsiteY281" fmla="*/ 414815 h 531924"/>
                <a:gd name="connsiteX282" fmla="*/ 336456 w 709232"/>
                <a:gd name="connsiteY282" fmla="*/ 417674 h 531924"/>
                <a:gd name="connsiteX283" fmla="*/ 338172 w 709232"/>
                <a:gd name="connsiteY283" fmla="*/ 419962 h 531924"/>
                <a:gd name="connsiteX284" fmla="*/ 339888 w 709232"/>
                <a:gd name="connsiteY284" fmla="*/ 422822 h 531924"/>
                <a:gd name="connsiteX285" fmla="*/ 339888 w 709232"/>
                <a:gd name="connsiteY285" fmla="*/ 425110 h 531924"/>
                <a:gd name="connsiteX286" fmla="*/ 339316 w 709232"/>
                <a:gd name="connsiteY286" fmla="*/ 426254 h 531924"/>
                <a:gd name="connsiteX287" fmla="*/ 339316 w 709232"/>
                <a:gd name="connsiteY287" fmla="*/ 428542 h 531924"/>
                <a:gd name="connsiteX288" fmla="*/ 339316 w 709232"/>
                <a:gd name="connsiteY288" fmla="*/ 430258 h 531924"/>
                <a:gd name="connsiteX289" fmla="*/ 339888 w 709232"/>
                <a:gd name="connsiteY289" fmla="*/ 430829 h 531924"/>
                <a:gd name="connsiteX290" fmla="*/ 340460 w 709232"/>
                <a:gd name="connsiteY290" fmla="*/ 430829 h 531924"/>
                <a:gd name="connsiteX291" fmla="*/ 341604 w 709232"/>
                <a:gd name="connsiteY291" fmla="*/ 431973 h 531924"/>
                <a:gd name="connsiteX292" fmla="*/ 342747 w 709232"/>
                <a:gd name="connsiteY292" fmla="*/ 433117 h 531924"/>
                <a:gd name="connsiteX293" fmla="*/ 343320 w 709232"/>
                <a:gd name="connsiteY293" fmla="*/ 434261 h 531924"/>
                <a:gd name="connsiteX294" fmla="*/ 343320 w 709232"/>
                <a:gd name="connsiteY294" fmla="*/ 437693 h 531924"/>
                <a:gd name="connsiteX295" fmla="*/ 342747 w 709232"/>
                <a:gd name="connsiteY295" fmla="*/ 440553 h 531924"/>
                <a:gd name="connsiteX296" fmla="*/ 342747 w 709232"/>
                <a:gd name="connsiteY296" fmla="*/ 443413 h 531924"/>
                <a:gd name="connsiteX297" fmla="*/ 344463 w 709232"/>
                <a:gd name="connsiteY297" fmla="*/ 446273 h 531924"/>
                <a:gd name="connsiteX298" fmla="*/ 346751 w 709232"/>
                <a:gd name="connsiteY298" fmla="*/ 447988 h 531924"/>
                <a:gd name="connsiteX299" fmla="*/ 349611 w 709232"/>
                <a:gd name="connsiteY299" fmla="*/ 449132 h 531924"/>
                <a:gd name="connsiteX300" fmla="*/ 353043 w 709232"/>
                <a:gd name="connsiteY300" fmla="*/ 450276 h 531924"/>
                <a:gd name="connsiteX301" fmla="*/ 357619 w 709232"/>
                <a:gd name="connsiteY301" fmla="*/ 450276 h 531924"/>
                <a:gd name="connsiteX302" fmla="*/ 358763 w 709232"/>
                <a:gd name="connsiteY302" fmla="*/ 450848 h 531924"/>
                <a:gd name="connsiteX303" fmla="*/ 359906 w 709232"/>
                <a:gd name="connsiteY303" fmla="*/ 451420 h 531924"/>
                <a:gd name="connsiteX304" fmla="*/ 361051 w 709232"/>
                <a:gd name="connsiteY304" fmla="*/ 452564 h 531924"/>
                <a:gd name="connsiteX305" fmla="*/ 363910 w 709232"/>
                <a:gd name="connsiteY305" fmla="*/ 454852 h 531924"/>
                <a:gd name="connsiteX306" fmla="*/ 364482 w 709232"/>
                <a:gd name="connsiteY306" fmla="*/ 455424 h 531924"/>
                <a:gd name="connsiteX307" fmla="*/ 365054 w 709232"/>
                <a:gd name="connsiteY307" fmla="*/ 455424 h 531924"/>
                <a:gd name="connsiteX308" fmla="*/ 368486 w 709232"/>
                <a:gd name="connsiteY308" fmla="*/ 456568 h 531924"/>
                <a:gd name="connsiteX309" fmla="*/ 369630 w 709232"/>
                <a:gd name="connsiteY309" fmla="*/ 457140 h 531924"/>
                <a:gd name="connsiteX310" fmla="*/ 370202 w 709232"/>
                <a:gd name="connsiteY310" fmla="*/ 458284 h 531924"/>
                <a:gd name="connsiteX311" fmla="*/ 370774 w 709232"/>
                <a:gd name="connsiteY311" fmla="*/ 460000 h 531924"/>
                <a:gd name="connsiteX312" fmla="*/ 371918 w 709232"/>
                <a:gd name="connsiteY312" fmla="*/ 461716 h 531924"/>
                <a:gd name="connsiteX313" fmla="*/ 374205 w 709232"/>
                <a:gd name="connsiteY313" fmla="*/ 462287 h 531924"/>
                <a:gd name="connsiteX314" fmla="*/ 376493 w 709232"/>
                <a:gd name="connsiteY314" fmla="*/ 463431 h 531924"/>
                <a:gd name="connsiteX315" fmla="*/ 377638 w 709232"/>
                <a:gd name="connsiteY315" fmla="*/ 466291 h 531924"/>
                <a:gd name="connsiteX316" fmla="*/ 378209 w 709232"/>
                <a:gd name="connsiteY316" fmla="*/ 471439 h 531924"/>
                <a:gd name="connsiteX317" fmla="*/ 385073 w 709232"/>
                <a:gd name="connsiteY317" fmla="*/ 484594 h 531924"/>
                <a:gd name="connsiteX318" fmla="*/ 387361 w 709232"/>
                <a:gd name="connsiteY318" fmla="*/ 485166 h 531924"/>
                <a:gd name="connsiteX319" fmla="*/ 389649 w 709232"/>
                <a:gd name="connsiteY319" fmla="*/ 486882 h 531924"/>
                <a:gd name="connsiteX320" fmla="*/ 391364 w 709232"/>
                <a:gd name="connsiteY320" fmla="*/ 489742 h 531924"/>
                <a:gd name="connsiteX321" fmla="*/ 392508 w 709232"/>
                <a:gd name="connsiteY321" fmla="*/ 493173 h 531924"/>
                <a:gd name="connsiteX322" fmla="*/ 392508 w 709232"/>
                <a:gd name="connsiteY322" fmla="*/ 495461 h 531924"/>
                <a:gd name="connsiteX323" fmla="*/ 391937 w 709232"/>
                <a:gd name="connsiteY323" fmla="*/ 497749 h 531924"/>
                <a:gd name="connsiteX324" fmla="*/ 391937 w 709232"/>
                <a:gd name="connsiteY324" fmla="*/ 499465 h 531924"/>
                <a:gd name="connsiteX325" fmla="*/ 391937 w 709232"/>
                <a:gd name="connsiteY325" fmla="*/ 501181 h 531924"/>
                <a:gd name="connsiteX326" fmla="*/ 393080 w 709232"/>
                <a:gd name="connsiteY326" fmla="*/ 505757 h 531924"/>
                <a:gd name="connsiteX327" fmla="*/ 393080 w 709232"/>
                <a:gd name="connsiteY327" fmla="*/ 506901 h 531924"/>
                <a:gd name="connsiteX328" fmla="*/ 391937 w 709232"/>
                <a:gd name="connsiteY328" fmla="*/ 510332 h 531924"/>
                <a:gd name="connsiteX329" fmla="*/ 391937 w 709232"/>
                <a:gd name="connsiteY329" fmla="*/ 512048 h 531924"/>
                <a:gd name="connsiteX330" fmla="*/ 392508 w 709232"/>
                <a:gd name="connsiteY330" fmla="*/ 513192 h 531924"/>
                <a:gd name="connsiteX331" fmla="*/ 395940 w 709232"/>
                <a:gd name="connsiteY331" fmla="*/ 518340 h 531924"/>
                <a:gd name="connsiteX332" fmla="*/ 395940 w 709232"/>
                <a:gd name="connsiteY332" fmla="*/ 518912 h 531924"/>
                <a:gd name="connsiteX333" fmla="*/ 395940 w 709232"/>
                <a:gd name="connsiteY333" fmla="*/ 519484 h 531924"/>
                <a:gd name="connsiteX334" fmla="*/ 395940 w 709232"/>
                <a:gd name="connsiteY334" fmla="*/ 520627 h 531924"/>
                <a:gd name="connsiteX335" fmla="*/ 396512 w 709232"/>
                <a:gd name="connsiteY335" fmla="*/ 521771 h 531924"/>
                <a:gd name="connsiteX336" fmla="*/ 397084 w 709232"/>
                <a:gd name="connsiteY336" fmla="*/ 522343 h 531924"/>
                <a:gd name="connsiteX337" fmla="*/ 398800 w 709232"/>
                <a:gd name="connsiteY337" fmla="*/ 522915 h 531924"/>
                <a:gd name="connsiteX338" fmla="*/ 399943 w 709232"/>
                <a:gd name="connsiteY338" fmla="*/ 523487 h 531924"/>
                <a:gd name="connsiteX339" fmla="*/ 405091 w 709232"/>
                <a:gd name="connsiteY339" fmla="*/ 528063 h 531924"/>
                <a:gd name="connsiteX340" fmla="*/ 406236 w 709232"/>
                <a:gd name="connsiteY340" fmla="*/ 528635 h 531924"/>
                <a:gd name="connsiteX341" fmla="*/ 414815 w 709232"/>
                <a:gd name="connsiteY341" fmla="*/ 526347 h 531924"/>
                <a:gd name="connsiteX342" fmla="*/ 418247 w 709232"/>
                <a:gd name="connsiteY342" fmla="*/ 526347 h 531924"/>
                <a:gd name="connsiteX343" fmla="*/ 424538 w 709232"/>
                <a:gd name="connsiteY343" fmla="*/ 528063 h 531924"/>
                <a:gd name="connsiteX344" fmla="*/ 425682 w 709232"/>
                <a:gd name="connsiteY344" fmla="*/ 529207 h 531924"/>
                <a:gd name="connsiteX345" fmla="*/ 427398 w 709232"/>
                <a:gd name="connsiteY345" fmla="*/ 531495 h 531924"/>
                <a:gd name="connsiteX346" fmla="*/ 429686 w 709232"/>
                <a:gd name="connsiteY346" fmla="*/ 532639 h 531924"/>
                <a:gd name="connsiteX347" fmla="*/ 432546 w 709232"/>
                <a:gd name="connsiteY347" fmla="*/ 533211 h 531924"/>
                <a:gd name="connsiteX348" fmla="*/ 435405 w 709232"/>
                <a:gd name="connsiteY348" fmla="*/ 533211 h 531924"/>
                <a:gd name="connsiteX349" fmla="*/ 435405 w 709232"/>
                <a:gd name="connsiteY349" fmla="*/ 533211 h 531924"/>
                <a:gd name="connsiteX350" fmla="*/ 434261 w 709232"/>
                <a:gd name="connsiteY350" fmla="*/ 530923 h 531924"/>
                <a:gd name="connsiteX351" fmla="*/ 434261 w 709232"/>
                <a:gd name="connsiteY351" fmla="*/ 528635 h 531924"/>
                <a:gd name="connsiteX352" fmla="*/ 434834 w 709232"/>
                <a:gd name="connsiteY352" fmla="*/ 526347 h 531924"/>
                <a:gd name="connsiteX353" fmla="*/ 439981 w 709232"/>
                <a:gd name="connsiteY353" fmla="*/ 517196 h 531924"/>
                <a:gd name="connsiteX354" fmla="*/ 441125 w 709232"/>
                <a:gd name="connsiteY354" fmla="*/ 513764 h 531924"/>
                <a:gd name="connsiteX355" fmla="*/ 441125 w 709232"/>
                <a:gd name="connsiteY355" fmla="*/ 509760 h 531924"/>
                <a:gd name="connsiteX356" fmla="*/ 441697 w 709232"/>
                <a:gd name="connsiteY356" fmla="*/ 508616 h 531924"/>
                <a:gd name="connsiteX357" fmla="*/ 444557 w 709232"/>
                <a:gd name="connsiteY357" fmla="*/ 504613 h 531924"/>
                <a:gd name="connsiteX358" fmla="*/ 445129 w 709232"/>
                <a:gd name="connsiteY358" fmla="*/ 502897 h 531924"/>
                <a:gd name="connsiteX359" fmla="*/ 445129 w 709232"/>
                <a:gd name="connsiteY359" fmla="*/ 500037 h 531924"/>
                <a:gd name="connsiteX360" fmla="*/ 445129 w 709232"/>
                <a:gd name="connsiteY360" fmla="*/ 497749 h 531924"/>
                <a:gd name="connsiteX361" fmla="*/ 445129 w 709232"/>
                <a:gd name="connsiteY361" fmla="*/ 495461 h 531924"/>
                <a:gd name="connsiteX362" fmla="*/ 446273 w 709232"/>
                <a:gd name="connsiteY362" fmla="*/ 493745 h 531924"/>
                <a:gd name="connsiteX363" fmla="*/ 447417 w 709232"/>
                <a:gd name="connsiteY363" fmla="*/ 500037 h 531924"/>
                <a:gd name="connsiteX364" fmla="*/ 444557 w 709232"/>
                <a:gd name="connsiteY364" fmla="*/ 511476 h 531924"/>
                <a:gd name="connsiteX365" fmla="*/ 444557 w 709232"/>
                <a:gd name="connsiteY365" fmla="*/ 518340 h 531924"/>
                <a:gd name="connsiteX366" fmla="*/ 455424 w 709232"/>
                <a:gd name="connsiteY366" fmla="*/ 508616 h 531924"/>
                <a:gd name="connsiteX367" fmla="*/ 458856 w 709232"/>
                <a:gd name="connsiteY367" fmla="*/ 501181 h 531924"/>
                <a:gd name="connsiteX368" fmla="*/ 461716 w 709232"/>
                <a:gd name="connsiteY368" fmla="*/ 496605 h 531924"/>
                <a:gd name="connsiteX369" fmla="*/ 461716 w 709232"/>
                <a:gd name="connsiteY369" fmla="*/ 494889 h 531924"/>
                <a:gd name="connsiteX370" fmla="*/ 458856 w 709232"/>
                <a:gd name="connsiteY370" fmla="*/ 492029 h 531924"/>
                <a:gd name="connsiteX371" fmla="*/ 457140 w 709232"/>
                <a:gd name="connsiteY371" fmla="*/ 490885 h 531924"/>
                <a:gd name="connsiteX372" fmla="*/ 455424 w 709232"/>
                <a:gd name="connsiteY372" fmla="*/ 489742 h 531924"/>
                <a:gd name="connsiteX373" fmla="*/ 453136 w 709232"/>
                <a:gd name="connsiteY373" fmla="*/ 489742 h 531924"/>
                <a:gd name="connsiteX374" fmla="*/ 450848 w 709232"/>
                <a:gd name="connsiteY374" fmla="*/ 491458 h 531924"/>
                <a:gd name="connsiteX375" fmla="*/ 445129 w 709232"/>
                <a:gd name="connsiteY375" fmla="*/ 484022 h 531924"/>
                <a:gd name="connsiteX376" fmla="*/ 443985 w 709232"/>
                <a:gd name="connsiteY376" fmla="*/ 482878 h 531924"/>
                <a:gd name="connsiteX377" fmla="*/ 441697 w 709232"/>
                <a:gd name="connsiteY377" fmla="*/ 482306 h 531924"/>
                <a:gd name="connsiteX378" fmla="*/ 441125 w 709232"/>
                <a:gd name="connsiteY378" fmla="*/ 480018 h 531924"/>
                <a:gd name="connsiteX379" fmla="*/ 442269 w 709232"/>
                <a:gd name="connsiteY379" fmla="*/ 475443 h 531924"/>
                <a:gd name="connsiteX380" fmla="*/ 439981 w 709232"/>
                <a:gd name="connsiteY380" fmla="*/ 471439 h 531924"/>
                <a:gd name="connsiteX381" fmla="*/ 435977 w 709232"/>
                <a:gd name="connsiteY381" fmla="*/ 465719 h 531924"/>
                <a:gd name="connsiteX382" fmla="*/ 433118 w 709232"/>
                <a:gd name="connsiteY382" fmla="*/ 460000 h 531924"/>
                <a:gd name="connsiteX383" fmla="*/ 433689 w 709232"/>
                <a:gd name="connsiteY383" fmla="*/ 455996 h 531924"/>
                <a:gd name="connsiteX384" fmla="*/ 433689 w 709232"/>
                <a:gd name="connsiteY384" fmla="*/ 454852 h 531924"/>
                <a:gd name="connsiteX385" fmla="*/ 432546 w 709232"/>
                <a:gd name="connsiteY385" fmla="*/ 453136 h 531924"/>
                <a:gd name="connsiteX386" fmla="*/ 429686 w 709232"/>
                <a:gd name="connsiteY386" fmla="*/ 448561 h 531924"/>
                <a:gd name="connsiteX387" fmla="*/ 427398 w 709232"/>
                <a:gd name="connsiteY387" fmla="*/ 447417 h 531924"/>
                <a:gd name="connsiteX388" fmla="*/ 427398 w 709232"/>
                <a:gd name="connsiteY388" fmla="*/ 446273 h 531924"/>
                <a:gd name="connsiteX389" fmla="*/ 430258 w 709232"/>
                <a:gd name="connsiteY389" fmla="*/ 445701 h 531924"/>
                <a:gd name="connsiteX390" fmla="*/ 431974 w 709232"/>
                <a:gd name="connsiteY390" fmla="*/ 446845 h 531924"/>
                <a:gd name="connsiteX391" fmla="*/ 433118 w 709232"/>
                <a:gd name="connsiteY391" fmla="*/ 449132 h 531924"/>
                <a:gd name="connsiteX392" fmla="*/ 434834 w 709232"/>
                <a:gd name="connsiteY392" fmla="*/ 450848 h 531924"/>
                <a:gd name="connsiteX393" fmla="*/ 437121 w 709232"/>
                <a:gd name="connsiteY393" fmla="*/ 451992 h 531924"/>
                <a:gd name="connsiteX394" fmla="*/ 438837 w 709232"/>
                <a:gd name="connsiteY394" fmla="*/ 451992 h 531924"/>
                <a:gd name="connsiteX395" fmla="*/ 439409 w 709232"/>
                <a:gd name="connsiteY395" fmla="*/ 452564 h 531924"/>
                <a:gd name="connsiteX396" fmla="*/ 437693 w 709232"/>
                <a:gd name="connsiteY396" fmla="*/ 455996 h 531924"/>
                <a:gd name="connsiteX397" fmla="*/ 438265 w 709232"/>
                <a:gd name="connsiteY397" fmla="*/ 459428 h 531924"/>
                <a:gd name="connsiteX398" fmla="*/ 441125 w 709232"/>
                <a:gd name="connsiteY398" fmla="*/ 465719 h 531924"/>
                <a:gd name="connsiteX399" fmla="*/ 446273 w 709232"/>
                <a:gd name="connsiteY399" fmla="*/ 474871 h 531924"/>
                <a:gd name="connsiteX400" fmla="*/ 457712 w 709232"/>
                <a:gd name="connsiteY400" fmla="*/ 481734 h 531924"/>
                <a:gd name="connsiteX401" fmla="*/ 459999 w 709232"/>
                <a:gd name="connsiteY401" fmla="*/ 482306 h 531924"/>
                <a:gd name="connsiteX402" fmla="*/ 461144 w 709232"/>
                <a:gd name="connsiteY402" fmla="*/ 481734 h 531924"/>
                <a:gd name="connsiteX403" fmla="*/ 461144 w 709232"/>
                <a:gd name="connsiteY403" fmla="*/ 478303 h 531924"/>
                <a:gd name="connsiteX404" fmla="*/ 460572 w 709232"/>
                <a:gd name="connsiteY404" fmla="*/ 476586 h 531924"/>
                <a:gd name="connsiteX405" fmla="*/ 458856 w 709232"/>
                <a:gd name="connsiteY405" fmla="*/ 473727 h 531924"/>
                <a:gd name="connsiteX406" fmla="*/ 458284 w 709232"/>
                <a:gd name="connsiteY406" fmla="*/ 472583 h 531924"/>
                <a:gd name="connsiteX407" fmla="*/ 456568 w 709232"/>
                <a:gd name="connsiteY407" fmla="*/ 461144 h 531924"/>
                <a:gd name="connsiteX408" fmla="*/ 456568 w 709232"/>
                <a:gd name="connsiteY408" fmla="*/ 458856 h 531924"/>
                <a:gd name="connsiteX409" fmla="*/ 457712 w 709232"/>
                <a:gd name="connsiteY409" fmla="*/ 456568 h 531924"/>
                <a:gd name="connsiteX410" fmla="*/ 456568 w 709232"/>
                <a:gd name="connsiteY410" fmla="*/ 455996 h 531924"/>
                <a:gd name="connsiteX411" fmla="*/ 456568 w 709232"/>
                <a:gd name="connsiteY411" fmla="*/ 455424 h 531924"/>
                <a:gd name="connsiteX412" fmla="*/ 455424 w 709232"/>
                <a:gd name="connsiteY412" fmla="*/ 455996 h 531924"/>
                <a:gd name="connsiteX413" fmla="*/ 454852 w 709232"/>
                <a:gd name="connsiteY413" fmla="*/ 455996 h 531924"/>
                <a:gd name="connsiteX414" fmla="*/ 454852 w 709232"/>
                <a:gd name="connsiteY414" fmla="*/ 455996 h 531924"/>
                <a:gd name="connsiteX415" fmla="*/ 454280 w 709232"/>
                <a:gd name="connsiteY415" fmla="*/ 454852 h 531924"/>
                <a:gd name="connsiteX416" fmla="*/ 458284 w 709232"/>
                <a:gd name="connsiteY416" fmla="*/ 454280 h 531924"/>
                <a:gd name="connsiteX417" fmla="*/ 459428 w 709232"/>
                <a:gd name="connsiteY417" fmla="*/ 457140 h 531924"/>
                <a:gd name="connsiteX418" fmla="*/ 458856 w 709232"/>
                <a:gd name="connsiteY418" fmla="*/ 470295 h 531924"/>
                <a:gd name="connsiteX419" fmla="*/ 459999 w 709232"/>
                <a:gd name="connsiteY419" fmla="*/ 470867 h 531924"/>
                <a:gd name="connsiteX420" fmla="*/ 464575 w 709232"/>
                <a:gd name="connsiteY420" fmla="*/ 467435 h 531924"/>
                <a:gd name="connsiteX421" fmla="*/ 464575 w 709232"/>
                <a:gd name="connsiteY421" fmla="*/ 478303 h 531924"/>
                <a:gd name="connsiteX422" fmla="*/ 465147 w 709232"/>
                <a:gd name="connsiteY422" fmla="*/ 482878 h 531924"/>
                <a:gd name="connsiteX423" fmla="*/ 466863 w 709232"/>
                <a:gd name="connsiteY423" fmla="*/ 487454 h 531924"/>
                <a:gd name="connsiteX424" fmla="*/ 468579 w 709232"/>
                <a:gd name="connsiteY424" fmla="*/ 488026 h 531924"/>
                <a:gd name="connsiteX425" fmla="*/ 473727 w 709232"/>
                <a:gd name="connsiteY425" fmla="*/ 484022 h 531924"/>
                <a:gd name="connsiteX426" fmla="*/ 474871 w 709232"/>
                <a:gd name="connsiteY426" fmla="*/ 484022 h 531924"/>
                <a:gd name="connsiteX427" fmla="*/ 477158 w 709232"/>
                <a:gd name="connsiteY427" fmla="*/ 484022 h 531924"/>
                <a:gd name="connsiteX428" fmla="*/ 478874 w 709232"/>
                <a:gd name="connsiteY428" fmla="*/ 483450 h 531924"/>
                <a:gd name="connsiteX429" fmla="*/ 489742 w 709232"/>
                <a:gd name="connsiteY429" fmla="*/ 473727 h 531924"/>
                <a:gd name="connsiteX430" fmla="*/ 490885 w 709232"/>
                <a:gd name="connsiteY430" fmla="*/ 470867 h 531924"/>
                <a:gd name="connsiteX431" fmla="*/ 488026 w 709232"/>
                <a:gd name="connsiteY431" fmla="*/ 469723 h 531924"/>
                <a:gd name="connsiteX432" fmla="*/ 488597 w 709232"/>
                <a:gd name="connsiteY432" fmla="*/ 469723 h 531924"/>
                <a:gd name="connsiteX433" fmla="*/ 489170 w 709232"/>
                <a:gd name="connsiteY433" fmla="*/ 469723 h 531924"/>
                <a:gd name="connsiteX434" fmla="*/ 489170 w 709232"/>
                <a:gd name="connsiteY434" fmla="*/ 469723 h 531924"/>
                <a:gd name="connsiteX435" fmla="*/ 489170 w 709232"/>
                <a:gd name="connsiteY435" fmla="*/ 468579 h 531924"/>
                <a:gd name="connsiteX436" fmla="*/ 490314 w 709232"/>
                <a:gd name="connsiteY436" fmla="*/ 468579 h 531924"/>
                <a:gd name="connsiteX437" fmla="*/ 492030 w 709232"/>
                <a:gd name="connsiteY437" fmla="*/ 469151 h 531924"/>
                <a:gd name="connsiteX438" fmla="*/ 493173 w 709232"/>
                <a:gd name="connsiteY438" fmla="*/ 466291 h 531924"/>
                <a:gd name="connsiteX439" fmla="*/ 493745 w 709232"/>
                <a:gd name="connsiteY439" fmla="*/ 462287 h 531924"/>
                <a:gd name="connsiteX440" fmla="*/ 493745 w 709232"/>
                <a:gd name="connsiteY440" fmla="*/ 458856 h 531924"/>
                <a:gd name="connsiteX441" fmla="*/ 492602 w 709232"/>
                <a:gd name="connsiteY441" fmla="*/ 458856 h 531924"/>
                <a:gd name="connsiteX442" fmla="*/ 492030 w 709232"/>
                <a:gd name="connsiteY442" fmla="*/ 460572 h 531924"/>
                <a:gd name="connsiteX443" fmla="*/ 490885 w 709232"/>
                <a:gd name="connsiteY443" fmla="*/ 462287 h 531924"/>
                <a:gd name="connsiteX444" fmla="*/ 489170 w 709232"/>
                <a:gd name="connsiteY444" fmla="*/ 464575 h 531924"/>
                <a:gd name="connsiteX445" fmla="*/ 488026 w 709232"/>
                <a:gd name="connsiteY445" fmla="*/ 466863 h 531924"/>
                <a:gd name="connsiteX446" fmla="*/ 484594 w 709232"/>
                <a:gd name="connsiteY446" fmla="*/ 469723 h 531924"/>
                <a:gd name="connsiteX447" fmla="*/ 481162 w 709232"/>
                <a:gd name="connsiteY447" fmla="*/ 472011 h 531924"/>
                <a:gd name="connsiteX448" fmla="*/ 478303 w 709232"/>
                <a:gd name="connsiteY448" fmla="*/ 473155 h 531924"/>
                <a:gd name="connsiteX449" fmla="*/ 477731 w 709232"/>
                <a:gd name="connsiteY449" fmla="*/ 471439 h 531924"/>
                <a:gd name="connsiteX450" fmla="*/ 479446 w 709232"/>
                <a:gd name="connsiteY450" fmla="*/ 468007 h 531924"/>
                <a:gd name="connsiteX451" fmla="*/ 482306 w 709232"/>
                <a:gd name="connsiteY451" fmla="*/ 464575 h 531924"/>
                <a:gd name="connsiteX452" fmla="*/ 488026 w 709232"/>
                <a:gd name="connsiteY452" fmla="*/ 460572 h 531924"/>
                <a:gd name="connsiteX453" fmla="*/ 488026 w 709232"/>
                <a:gd name="connsiteY453" fmla="*/ 457140 h 531924"/>
                <a:gd name="connsiteX454" fmla="*/ 485738 w 709232"/>
                <a:gd name="connsiteY454" fmla="*/ 454280 h 531924"/>
                <a:gd name="connsiteX455" fmla="*/ 481734 w 709232"/>
                <a:gd name="connsiteY455" fmla="*/ 453708 h 531924"/>
                <a:gd name="connsiteX456" fmla="*/ 468007 w 709232"/>
                <a:gd name="connsiteY456" fmla="*/ 454852 h 531924"/>
                <a:gd name="connsiteX457" fmla="*/ 471439 w 709232"/>
                <a:gd name="connsiteY457" fmla="*/ 452564 h 531924"/>
                <a:gd name="connsiteX458" fmla="*/ 475443 w 709232"/>
                <a:gd name="connsiteY458" fmla="*/ 450848 h 531924"/>
                <a:gd name="connsiteX459" fmla="*/ 479446 w 709232"/>
                <a:gd name="connsiteY459" fmla="*/ 449704 h 531924"/>
                <a:gd name="connsiteX460" fmla="*/ 483450 w 709232"/>
                <a:gd name="connsiteY460" fmla="*/ 449132 h 531924"/>
                <a:gd name="connsiteX461" fmla="*/ 483450 w 709232"/>
                <a:gd name="connsiteY461" fmla="*/ 447988 h 531924"/>
                <a:gd name="connsiteX462" fmla="*/ 481162 w 709232"/>
                <a:gd name="connsiteY462" fmla="*/ 447417 h 531924"/>
                <a:gd name="connsiteX463" fmla="*/ 477158 w 709232"/>
                <a:gd name="connsiteY463" fmla="*/ 445701 h 531924"/>
                <a:gd name="connsiteX464" fmla="*/ 474871 w 709232"/>
                <a:gd name="connsiteY464" fmla="*/ 445701 h 531924"/>
                <a:gd name="connsiteX465" fmla="*/ 473155 w 709232"/>
                <a:gd name="connsiteY465" fmla="*/ 446273 h 531924"/>
                <a:gd name="connsiteX466" fmla="*/ 470295 w 709232"/>
                <a:gd name="connsiteY466" fmla="*/ 447417 h 531924"/>
                <a:gd name="connsiteX467" fmla="*/ 468579 w 709232"/>
                <a:gd name="connsiteY467" fmla="*/ 447988 h 531924"/>
                <a:gd name="connsiteX468" fmla="*/ 455424 w 709232"/>
                <a:gd name="connsiteY468" fmla="*/ 447988 h 531924"/>
                <a:gd name="connsiteX469" fmla="*/ 453136 w 709232"/>
                <a:gd name="connsiteY469" fmla="*/ 449704 h 531924"/>
                <a:gd name="connsiteX470" fmla="*/ 453136 w 709232"/>
                <a:gd name="connsiteY470" fmla="*/ 448561 h 531924"/>
                <a:gd name="connsiteX471" fmla="*/ 453136 w 709232"/>
                <a:gd name="connsiteY471" fmla="*/ 447417 h 531924"/>
                <a:gd name="connsiteX472" fmla="*/ 454280 w 709232"/>
                <a:gd name="connsiteY472" fmla="*/ 445701 h 531924"/>
                <a:gd name="connsiteX473" fmla="*/ 455424 w 709232"/>
                <a:gd name="connsiteY473" fmla="*/ 444557 h 531924"/>
                <a:gd name="connsiteX474" fmla="*/ 459999 w 709232"/>
                <a:gd name="connsiteY474" fmla="*/ 443985 h 531924"/>
                <a:gd name="connsiteX475" fmla="*/ 470867 w 709232"/>
                <a:gd name="connsiteY475" fmla="*/ 443985 h 531924"/>
                <a:gd name="connsiteX476" fmla="*/ 474298 w 709232"/>
                <a:gd name="connsiteY476" fmla="*/ 442841 h 531924"/>
                <a:gd name="connsiteX477" fmla="*/ 473155 w 709232"/>
                <a:gd name="connsiteY477" fmla="*/ 441697 h 531924"/>
                <a:gd name="connsiteX478" fmla="*/ 472011 w 709232"/>
                <a:gd name="connsiteY478" fmla="*/ 439981 h 531924"/>
                <a:gd name="connsiteX479" fmla="*/ 471439 w 709232"/>
                <a:gd name="connsiteY479" fmla="*/ 438265 h 531924"/>
                <a:gd name="connsiteX480" fmla="*/ 471439 w 709232"/>
                <a:gd name="connsiteY480" fmla="*/ 436549 h 531924"/>
                <a:gd name="connsiteX481" fmla="*/ 472583 w 709232"/>
                <a:gd name="connsiteY481" fmla="*/ 436549 h 531924"/>
                <a:gd name="connsiteX482" fmla="*/ 473727 w 709232"/>
                <a:gd name="connsiteY482" fmla="*/ 438837 h 531924"/>
                <a:gd name="connsiteX483" fmla="*/ 474871 w 709232"/>
                <a:gd name="connsiteY483" fmla="*/ 439981 h 531924"/>
                <a:gd name="connsiteX484" fmla="*/ 481162 w 709232"/>
                <a:gd name="connsiteY484" fmla="*/ 443985 h 531924"/>
                <a:gd name="connsiteX485" fmla="*/ 482878 w 709232"/>
                <a:gd name="connsiteY485" fmla="*/ 443985 h 531924"/>
                <a:gd name="connsiteX486" fmla="*/ 484594 w 709232"/>
                <a:gd name="connsiteY486" fmla="*/ 443985 h 531924"/>
                <a:gd name="connsiteX487" fmla="*/ 487454 w 709232"/>
                <a:gd name="connsiteY487" fmla="*/ 443985 h 531924"/>
                <a:gd name="connsiteX488" fmla="*/ 489742 w 709232"/>
                <a:gd name="connsiteY488" fmla="*/ 445129 h 531924"/>
                <a:gd name="connsiteX489" fmla="*/ 491457 w 709232"/>
                <a:gd name="connsiteY489" fmla="*/ 446273 h 531924"/>
                <a:gd name="connsiteX490" fmla="*/ 493173 w 709232"/>
                <a:gd name="connsiteY490" fmla="*/ 447417 h 531924"/>
                <a:gd name="connsiteX491" fmla="*/ 496033 w 709232"/>
                <a:gd name="connsiteY491" fmla="*/ 447417 h 531924"/>
                <a:gd name="connsiteX492" fmla="*/ 497749 w 709232"/>
                <a:gd name="connsiteY492" fmla="*/ 446273 h 531924"/>
                <a:gd name="connsiteX493" fmla="*/ 498321 w 709232"/>
                <a:gd name="connsiteY493" fmla="*/ 443413 h 531924"/>
                <a:gd name="connsiteX494" fmla="*/ 498321 w 709232"/>
                <a:gd name="connsiteY494" fmla="*/ 439981 h 531924"/>
                <a:gd name="connsiteX495" fmla="*/ 497177 w 709232"/>
                <a:gd name="connsiteY495" fmla="*/ 437121 h 531924"/>
                <a:gd name="connsiteX496" fmla="*/ 499465 w 709232"/>
                <a:gd name="connsiteY496" fmla="*/ 437693 h 531924"/>
                <a:gd name="connsiteX497" fmla="*/ 500609 w 709232"/>
                <a:gd name="connsiteY497" fmla="*/ 439409 h 531924"/>
                <a:gd name="connsiteX498" fmla="*/ 501181 w 709232"/>
                <a:gd name="connsiteY498" fmla="*/ 441125 h 531924"/>
                <a:gd name="connsiteX499" fmla="*/ 502325 w 709232"/>
                <a:gd name="connsiteY499" fmla="*/ 442841 h 531924"/>
                <a:gd name="connsiteX500" fmla="*/ 504613 w 709232"/>
                <a:gd name="connsiteY500" fmla="*/ 443985 h 531924"/>
                <a:gd name="connsiteX501" fmla="*/ 505756 w 709232"/>
                <a:gd name="connsiteY501" fmla="*/ 443413 h 531924"/>
                <a:gd name="connsiteX502" fmla="*/ 506901 w 709232"/>
                <a:gd name="connsiteY502" fmla="*/ 442269 h 531924"/>
                <a:gd name="connsiteX503" fmla="*/ 508616 w 709232"/>
                <a:gd name="connsiteY503" fmla="*/ 441125 h 531924"/>
                <a:gd name="connsiteX504" fmla="*/ 517768 w 709232"/>
                <a:gd name="connsiteY504" fmla="*/ 431402 h 531924"/>
                <a:gd name="connsiteX505" fmla="*/ 518912 w 709232"/>
                <a:gd name="connsiteY505" fmla="*/ 430258 h 531924"/>
                <a:gd name="connsiteX506" fmla="*/ 520055 w 709232"/>
                <a:gd name="connsiteY506" fmla="*/ 429114 h 531924"/>
                <a:gd name="connsiteX507" fmla="*/ 520628 w 709232"/>
                <a:gd name="connsiteY507" fmla="*/ 427398 h 531924"/>
                <a:gd name="connsiteX508" fmla="*/ 520628 w 709232"/>
                <a:gd name="connsiteY508" fmla="*/ 425682 h 531924"/>
                <a:gd name="connsiteX509" fmla="*/ 520628 w 709232"/>
                <a:gd name="connsiteY509" fmla="*/ 425110 h 531924"/>
                <a:gd name="connsiteX510" fmla="*/ 519484 w 709232"/>
                <a:gd name="connsiteY510" fmla="*/ 425110 h 531924"/>
                <a:gd name="connsiteX511" fmla="*/ 511476 w 709232"/>
                <a:gd name="connsiteY511" fmla="*/ 419962 h 531924"/>
                <a:gd name="connsiteX512" fmla="*/ 509189 w 709232"/>
                <a:gd name="connsiteY512" fmla="*/ 418247 h 531924"/>
                <a:gd name="connsiteX513" fmla="*/ 511476 w 709232"/>
                <a:gd name="connsiteY513" fmla="*/ 417674 h 531924"/>
                <a:gd name="connsiteX514" fmla="*/ 514336 w 709232"/>
                <a:gd name="connsiteY514" fmla="*/ 418818 h 531924"/>
                <a:gd name="connsiteX515" fmla="*/ 520055 w 709232"/>
                <a:gd name="connsiteY515" fmla="*/ 422822 h 531924"/>
                <a:gd name="connsiteX516" fmla="*/ 524060 w 709232"/>
                <a:gd name="connsiteY516" fmla="*/ 425110 h 531924"/>
                <a:gd name="connsiteX517" fmla="*/ 525775 w 709232"/>
                <a:gd name="connsiteY517" fmla="*/ 423966 h 531924"/>
                <a:gd name="connsiteX518" fmla="*/ 527491 w 709232"/>
                <a:gd name="connsiteY518" fmla="*/ 421678 h 531924"/>
                <a:gd name="connsiteX519" fmla="*/ 530351 w 709232"/>
                <a:gd name="connsiteY519" fmla="*/ 419962 h 531924"/>
                <a:gd name="connsiteX520" fmla="*/ 533211 w 709232"/>
                <a:gd name="connsiteY520" fmla="*/ 418818 h 531924"/>
                <a:gd name="connsiteX521" fmla="*/ 539502 w 709232"/>
                <a:gd name="connsiteY521" fmla="*/ 415387 h 531924"/>
                <a:gd name="connsiteX522" fmla="*/ 546938 w 709232"/>
                <a:gd name="connsiteY522" fmla="*/ 412527 h 531924"/>
                <a:gd name="connsiteX523" fmla="*/ 548082 w 709232"/>
                <a:gd name="connsiteY523" fmla="*/ 410811 h 531924"/>
                <a:gd name="connsiteX524" fmla="*/ 546938 w 709232"/>
                <a:gd name="connsiteY524" fmla="*/ 409095 h 531924"/>
                <a:gd name="connsiteX525" fmla="*/ 543506 w 709232"/>
                <a:gd name="connsiteY525" fmla="*/ 407379 h 531924"/>
                <a:gd name="connsiteX526" fmla="*/ 543506 w 709232"/>
                <a:gd name="connsiteY526" fmla="*/ 406235 h 531924"/>
                <a:gd name="connsiteX527" fmla="*/ 544650 w 709232"/>
                <a:gd name="connsiteY527" fmla="*/ 405091 h 531924"/>
                <a:gd name="connsiteX528" fmla="*/ 546366 w 709232"/>
                <a:gd name="connsiteY528" fmla="*/ 405091 h 531924"/>
                <a:gd name="connsiteX529" fmla="*/ 550370 w 709232"/>
                <a:gd name="connsiteY529" fmla="*/ 405091 h 531924"/>
                <a:gd name="connsiteX530" fmla="*/ 553801 w 709232"/>
                <a:gd name="connsiteY530" fmla="*/ 404519 h 531924"/>
                <a:gd name="connsiteX531" fmla="*/ 554946 w 709232"/>
                <a:gd name="connsiteY531" fmla="*/ 403375 h 531924"/>
                <a:gd name="connsiteX532" fmla="*/ 562381 w 709232"/>
                <a:gd name="connsiteY532" fmla="*/ 395940 h 531924"/>
                <a:gd name="connsiteX533" fmla="*/ 564097 w 709232"/>
                <a:gd name="connsiteY533" fmla="*/ 391936 h 531924"/>
                <a:gd name="connsiteX534" fmla="*/ 563525 w 709232"/>
                <a:gd name="connsiteY534" fmla="*/ 386789 h 531924"/>
                <a:gd name="connsiteX535" fmla="*/ 562381 w 709232"/>
                <a:gd name="connsiteY535" fmla="*/ 386789 h 531924"/>
                <a:gd name="connsiteX536" fmla="*/ 562381 w 709232"/>
                <a:gd name="connsiteY536" fmla="*/ 387932 h 531924"/>
                <a:gd name="connsiteX537" fmla="*/ 561809 w 709232"/>
                <a:gd name="connsiteY537" fmla="*/ 387932 h 531924"/>
                <a:gd name="connsiteX538" fmla="*/ 559521 w 709232"/>
                <a:gd name="connsiteY538" fmla="*/ 386789 h 531924"/>
                <a:gd name="connsiteX539" fmla="*/ 558377 w 709232"/>
                <a:gd name="connsiteY539" fmla="*/ 385645 h 531924"/>
                <a:gd name="connsiteX540" fmla="*/ 556661 w 709232"/>
                <a:gd name="connsiteY540" fmla="*/ 384501 h 531924"/>
                <a:gd name="connsiteX541" fmla="*/ 551513 w 709232"/>
                <a:gd name="connsiteY541" fmla="*/ 384501 h 531924"/>
                <a:gd name="connsiteX542" fmla="*/ 549226 w 709232"/>
                <a:gd name="connsiteY542" fmla="*/ 383357 h 531924"/>
                <a:gd name="connsiteX543" fmla="*/ 547510 w 709232"/>
                <a:gd name="connsiteY543" fmla="*/ 381069 h 531924"/>
                <a:gd name="connsiteX544" fmla="*/ 546366 w 709232"/>
                <a:gd name="connsiteY544" fmla="*/ 378781 h 531924"/>
                <a:gd name="connsiteX545" fmla="*/ 548653 w 709232"/>
                <a:gd name="connsiteY545" fmla="*/ 379925 h 531924"/>
                <a:gd name="connsiteX546" fmla="*/ 550941 w 709232"/>
                <a:gd name="connsiteY546" fmla="*/ 380497 h 531924"/>
                <a:gd name="connsiteX547" fmla="*/ 552086 w 709232"/>
                <a:gd name="connsiteY547" fmla="*/ 379925 h 531924"/>
                <a:gd name="connsiteX548" fmla="*/ 552086 w 709232"/>
                <a:gd name="connsiteY548" fmla="*/ 377637 h 531924"/>
                <a:gd name="connsiteX549" fmla="*/ 551513 w 709232"/>
                <a:gd name="connsiteY549" fmla="*/ 374777 h 531924"/>
                <a:gd name="connsiteX550" fmla="*/ 549226 w 709232"/>
                <a:gd name="connsiteY550" fmla="*/ 370774 h 531924"/>
                <a:gd name="connsiteX551" fmla="*/ 548653 w 709232"/>
                <a:gd name="connsiteY551" fmla="*/ 368486 h 531924"/>
                <a:gd name="connsiteX552" fmla="*/ 549226 w 709232"/>
                <a:gd name="connsiteY552" fmla="*/ 367914 h 531924"/>
                <a:gd name="connsiteX553" fmla="*/ 554946 w 709232"/>
                <a:gd name="connsiteY553" fmla="*/ 370202 h 531924"/>
                <a:gd name="connsiteX554" fmla="*/ 554373 w 709232"/>
                <a:gd name="connsiteY554" fmla="*/ 369630 h 531924"/>
                <a:gd name="connsiteX555" fmla="*/ 554373 w 709232"/>
                <a:gd name="connsiteY555" fmla="*/ 368486 h 531924"/>
                <a:gd name="connsiteX556" fmla="*/ 554946 w 709232"/>
                <a:gd name="connsiteY556" fmla="*/ 367342 h 531924"/>
                <a:gd name="connsiteX557" fmla="*/ 556089 w 709232"/>
                <a:gd name="connsiteY557" fmla="*/ 366770 h 531924"/>
                <a:gd name="connsiteX558" fmla="*/ 558949 w 709232"/>
                <a:gd name="connsiteY558" fmla="*/ 368486 h 531924"/>
                <a:gd name="connsiteX559" fmla="*/ 556661 w 709232"/>
                <a:gd name="connsiteY559" fmla="*/ 373633 h 531924"/>
                <a:gd name="connsiteX560" fmla="*/ 556089 w 709232"/>
                <a:gd name="connsiteY560" fmla="*/ 376493 h 531924"/>
                <a:gd name="connsiteX561" fmla="*/ 557233 w 709232"/>
                <a:gd name="connsiteY561" fmla="*/ 377637 h 531924"/>
                <a:gd name="connsiteX562" fmla="*/ 560093 w 709232"/>
                <a:gd name="connsiteY562" fmla="*/ 378209 h 531924"/>
                <a:gd name="connsiteX563" fmla="*/ 561809 w 709232"/>
                <a:gd name="connsiteY563" fmla="*/ 379925 h 531924"/>
                <a:gd name="connsiteX564" fmla="*/ 563525 w 709232"/>
                <a:gd name="connsiteY564" fmla="*/ 381641 h 531924"/>
                <a:gd name="connsiteX565" fmla="*/ 565240 w 709232"/>
                <a:gd name="connsiteY565" fmla="*/ 382213 h 531924"/>
                <a:gd name="connsiteX566" fmla="*/ 568100 w 709232"/>
                <a:gd name="connsiteY566" fmla="*/ 381069 h 531924"/>
                <a:gd name="connsiteX567" fmla="*/ 572104 w 709232"/>
                <a:gd name="connsiteY567" fmla="*/ 378209 h 531924"/>
                <a:gd name="connsiteX568" fmla="*/ 578968 w 709232"/>
                <a:gd name="connsiteY568" fmla="*/ 371918 h 531924"/>
                <a:gd name="connsiteX569" fmla="*/ 580684 w 709232"/>
                <a:gd name="connsiteY569" fmla="*/ 368486 h 531924"/>
                <a:gd name="connsiteX570" fmla="*/ 582399 w 709232"/>
                <a:gd name="connsiteY570" fmla="*/ 363910 h 531924"/>
                <a:gd name="connsiteX571" fmla="*/ 584687 w 709232"/>
                <a:gd name="connsiteY571" fmla="*/ 359906 h 531924"/>
                <a:gd name="connsiteX572" fmla="*/ 588119 w 709232"/>
                <a:gd name="connsiteY572" fmla="*/ 357618 h 531924"/>
                <a:gd name="connsiteX573" fmla="*/ 588691 w 709232"/>
                <a:gd name="connsiteY573" fmla="*/ 357047 h 531924"/>
                <a:gd name="connsiteX574" fmla="*/ 588691 w 709232"/>
                <a:gd name="connsiteY574" fmla="*/ 355903 h 531924"/>
                <a:gd name="connsiteX575" fmla="*/ 589263 w 709232"/>
                <a:gd name="connsiteY575" fmla="*/ 354759 h 531924"/>
                <a:gd name="connsiteX576" fmla="*/ 590407 w 709232"/>
                <a:gd name="connsiteY576" fmla="*/ 354187 h 531924"/>
                <a:gd name="connsiteX577" fmla="*/ 591551 w 709232"/>
                <a:gd name="connsiteY577" fmla="*/ 353615 h 531924"/>
                <a:gd name="connsiteX578" fmla="*/ 597843 w 709232"/>
                <a:gd name="connsiteY578" fmla="*/ 348467 h 531924"/>
                <a:gd name="connsiteX579" fmla="*/ 598986 w 709232"/>
                <a:gd name="connsiteY579" fmla="*/ 346751 h 531924"/>
                <a:gd name="connsiteX580" fmla="*/ 599558 w 709232"/>
                <a:gd name="connsiteY580" fmla="*/ 343892 h 531924"/>
                <a:gd name="connsiteX581" fmla="*/ 597843 w 709232"/>
                <a:gd name="connsiteY581" fmla="*/ 344463 h 531924"/>
                <a:gd name="connsiteX582" fmla="*/ 596698 w 709232"/>
                <a:gd name="connsiteY582" fmla="*/ 345607 h 531924"/>
                <a:gd name="connsiteX583" fmla="*/ 595555 w 709232"/>
                <a:gd name="connsiteY583" fmla="*/ 346751 h 531924"/>
                <a:gd name="connsiteX584" fmla="*/ 594983 w 709232"/>
                <a:gd name="connsiteY584" fmla="*/ 348467 h 531924"/>
                <a:gd name="connsiteX585" fmla="*/ 592695 w 709232"/>
                <a:gd name="connsiteY585" fmla="*/ 346179 h 531924"/>
                <a:gd name="connsiteX586" fmla="*/ 591551 w 709232"/>
                <a:gd name="connsiteY586" fmla="*/ 344463 h 531924"/>
                <a:gd name="connsiteX587" fmla="*/ 591551 w 709232"/>
                <a:gd name="connsiteY587" fmla="*/ 342175 h 531924"/>
                <a:gd name="connsiteX588" fmla="*/ 593839 w 709232"/>
                <a:gd name="connsiteY588" fmla="*/ 333596 h 531924"/>
                <a:gd name="connsiteX589" fmla="*/ 594983 w 709232"/>
                <a:gd name="connsiteY589" fmla="*/ 330736 h 531924"/>
                <a:gd name="connsiteX590" fmla="*/ 596698 w 709232"/>
                <a:gd name="connsiteY590" fmla="*/ 329593 h 531924"/>
                <a:gd name="connsiteX591" fmla="*/ 600702 w 709232"/>
                <a:gd name="connsiteY591" fmla="*/ 325589 h 531924"/>
                <a:gd name="connsiteX592" fmla="*/ 602990 w 709232"/>
                <a:gd name="connsiteY592" fmla="*/ 324445 h 531924"/>
                <a:gd name="connsiteX593" fmla="*/ 604706 w 709232"/>
                <a:gd name="connsiteY593" fmla="*/ 326161 h 531924"/>
                <a:gd name="connsiteX594" fmla="*/ 605278 w 709232"/>
                <a:gd name="connsiteY594" fmla="*/ 327305 h 531924"/>
                <a:gd name="connsiteX595" fmla="*/ 608138 w 709232"/>
                <a:gd name="connsiteY595" fmla="*/ 330164 h 531924"/>
                <a:gd name="connsiteX596" fmla="*/ 609282 w 709232"/>
                <a:gd name="connsiteY596" fmla="*/ 331880 h 531924"/>
                <a:gd name="connsiteX597" fmla="*/ 610997 w 709232"/>
                <a:gd name="connsiteY597" fmla="*/ 330164 h 531924"/>
                <a:gd name="connsiteX598" fmla="*/ 613857 w 709232"/>
                <a:gd name="connsiteY598" fmla="*/ 328449 h 531924"/>
                <a:gd name="connsiteX599" fmla="*/ 616717 w 709232"/>
                <a:gd name="connsiteY599" fmla="*/ 327305 h 531924"/>
                <a:gd name="connsiteX600" fmla="*/ 620149 w 709232"/>
                <a:gd name="connsiteY600" fmla="*/ 326733 h 531924"/>
                <a:gd name="connsiteX601" fmla="*/ 623581 w 709232"/>
                <a:gd name="connsiteY601" fmla="*/ 325017 h 531924"/>
                <a:gd name="connsiteX602" fmla="*/ 624153 w 709232"/>
                <a:gd name="connsiteY602" fmla="*/ 322729 h 531924"/>
                <a:gd name="connsiteX603" fmla="*/ 623581 w 709232"/>
                <a:gd name="connsiteY603" fmla="*/ 319869 h 531924"/>
                <a:gd name="connsiteX604" fmla="*/ 624153 w 709232"/>
                <a:gd name="connsiteY604" fmla="*/ 316437 h 531924"/>
                <a:gd name="connsiteX605" fmla="*/ 626441 w 709232"/>
                <a:gd name="connsiteY605" fmla="*/ 313577 h 531924"/>
                <a:gd name="connsiteX606" fmla="*/ 632160 w 709232"/>
                <a:gd name="connsiteY606" fmla="*/ 309574 h 531924"/>
                <a:gd name="connsiteX607" fmla="*/ 633876 w 709232"/>
                <a:gd name="connsiteY607" fmla="*/ 306714 h 531924"/>
                <a:gd name="connsiteX608" fmla="*/ 633876 w 709232"/>
                <a:gd name="connsiteY608" fmla="*/ 303282 h 531924"/>
                <a:gd name="connsiteX609" fmla="*/ 631016 w 709232"/>
                <a:gd name="connsiteY609" fmla="*/ 302138 h 531924"/>
                <a:gd name="connsiteX610" fmla="*/ 627584 w 709232"/>
                <a:gd name="connsiteY610" fmla="*/ 302138 h 531924"/>
                <a:gd name="connsiteX611" fmla="*/ 625868 w 709232"/>
                <a:gd name="connsiteY611" fmla="*/ 299851 h 531924"/>
                <a:gd name="connsiteX612" fmla="*/ 628728 w 709232"/>
                <a:gd name="connsiteY612" fmla="*/ 299851 h 531924"/>
                <a:gd name="connsiteX613" fmla="*/ 632160 w 709232"/>
                <a:gd name="connsiteY613" fmla="*/ 299851 h 531924"/>
                <a:gd name="connsiteX614" fmla="*/ 635020 w 709232"/>
                <a:gd name="connsiteY614" fmla="*/ 300995 h 531924"/>
                <a:gd name="connsiteX615" fmla="*/ 636736 w 709232"/>
                <a:gd name="connsiteY615" fmla="*/ 303854 h 531924"/>
                <a:gd name="connsiteX616" fmla="*/ 637880 w 709232"/>
                <a:gd name="connsiteY616" fmla="*/ 303282 h 531924"/>
                <a:gd name="connsiteX617" fmla="*/ 638452 w 709232"/>
                <a:gd name="connsiteY617" fmla="*/ 302710 h 531924"/>
                <a:gd name="connsiteX618" fmla="*/ 639024 w 709232"/>
                <a:gd name="connsiteY618" fmla="*/ 302138 h 531924"/>
                <a:gd name="connsiteX619" fmla="*/ 639595 w 709232"/>
                <a:gd name="connsiteY619" fmla="*/ 300995 h 531924"/>
                <a:gd name="connsiteX620" fmla="*/ 637880 w 709232"/>
                <a:gd name="connsiteY620" fmla="*/ 299851 h 531924"/>
                <a:gd name="connsiteX621" fmla="*/ 636736 w 709232"/>
                <a:gd name="connsiteY621" fmla="*/ 298135 h 531924"/>
                <a:gd name="connsiteX622" fmla="*/ 636736 w 709232"/>
                <a:gd name="connsiteY622" fmla="*/ 296419 h 531924"/>
                <a:gd name="connsiteX623" fmla="*/ 638452 w 709232"/>
                <a:gd name="connsiteY623" fmla="*/ 295275 h 531924"/>
                <a:gd name="connsiteX624" fmla="*/ 639595 w 709232"/>
                <a:gd name="connsiteY624" fmla="*/ 295847 h 531924"/>
                <a:gd name="connsiteX625" fmla="*/ 641312 w 709232"/>
                <a:gd name="connsiteY625" fmla="*/ 298707 h 531924"/>
                <a:gd name="connsiteX626" fmla="*/ 642455 w 709232"/>
                <a:gd name="connsiteY626" fmla="*/ 299851 h 531924"/>
                <a:gd name="connsiteX627" fmla="*/ 643027 w 709232"/>
                <a:gd name="connsiteY627" fmla="*/ 296991 h 531924"/>
                <a:gd name="connsiteX628" fmla="*/ 644171 w 709232"/>
                <a:gd name="connsiteY628" fmla="*/ 295275 h 531924"/>
                <a:gd name="connsiteX629" fmla="*/ 645887 w 709232"/>
                <a:gd name="connsiteY629" fmla="*/ 293559 h 531924"/>
                <a:gd name="connsiteX630" fmla="*/ 647603 w 709232"/>
                <a:gd name="connsiteY630" fmla="*/ 291843 h 531924"/>
                <a:gd name="connsiteX631" fmla="*/ 645315 w 709232"/>
                <a:gd name="connsiteY631" fmla="*/ 291843 h 531924"/>
                <a:gd name="connsiteX632" fmla="*/ 644171 w 709232"/>
                <a:gd name="connsiteY632" fmla="*/ 291271 h 531924"/>
                <a:gd name="connsiteX633" fmla="*/ 642455 w 709232"/>
                <a:gd name="connsiteY633" fmla="*/ 288411 h 531924"/>
                <a:gd name="connsiteX634" fmla="*/ 641883 w 709232"/>
                <a:gd name="connsiteY634" fmla="*/ 286695 h 531924"/>
                <a:gd name="connsiteX635" fmla="*/ 641883 w 709232"/>
                <a:gd name="connsiteY635" fmla="*/ 284979 h 531924"/>
                <a:gd name="connsiteX636" fmla="*/ 641312 w 709232"/>
                <a:gd name="connsiteY636" fmla="*/ 283836 h 531924"/>
                <a:gd name="connsiteX637" fmla="*/ 636164 w 709232"/>
                <a:gd name="connsiteY637" fmla="*/ 283264 h 531924"/>
                <a:gd name="connsiteX638" fmla="*/ 632160 w 709232"/>
                <a:gd name="connsiteY638" fmla="*/ 282120 h 531924"/>
                <a:gd name="connsiteX639" fmla="*/ 628728 w 709232"/>
                <a:gd name="connsiteY639" fmla="*/ 279832 h 531924"/>
                <a:gd name="connsiteX640" fmla="*/ 627013 w 709232"/>
                <a:gd name="connsiteY640" fmla="*/ 276972 h 531924"/>
                <a:gd name="connsiteX641" fmla="*/ 627013 w 709232"/>
                <a:gd name="connsiteY641" fmla="*/ 273540 h 531924"/>
                <a:gd name="connsiteX642" fmla="*/ 627584 w 709232"/>
                <a:gd name="connsiteY642" fmla="*/ 269537 h 531924"/>
                <a:gd name="connsiteX643" fmla="*/ 628728 w 709232"/>
                <a:gd name="connsiteY643" fmla="*/ 265533 h 531924"/>
                <a:gd name="connsiteX644" fmla="*/ 633304 w 709232"/>
                <a:gd name="connsiteY644" fmla="*/ 255238 h 531924"/>
                <a:gd name="connsiteX645" fmla="*/ 635592 w 709232"/>
                <a:gd name="connsiteY645" fmla="*/ 251806 h 531924"/>
                <a:gd name="connsiteX646" fmla="*/ 638452 w 709232"/>
                <a:gd name="connsiteY646" fmla="*/ 249518 h 531924"/>
                <a:gd name="connsiteX647" fmla="*/ 638452 w 709232"/>
                <a:gd name="connsiteY647" fmla="*/ 250662 h 531924"/>
                <a:gd name="connsiteX648" fmla="*/ 637307 w 709232"/>
                <a:gd name="connsiteY648" fmla="*/ 252378 h 531924"/>
                <a:gd name="connsiteX649" fmla="*/ 633304 w 709232"/>
                <a:gd name="connsiteY649" fmla="*/ 259241 h 531924"/>
                <a:gd name="connsiteX650" fmla="*/ 631016 w 709232"/>
                <a:gd name="connsiteY650" fmla="*/ 267820 h 531924"/>
                <a:gd name="connsiteX651" fmla="*/ 630444 w 709232"/>
                <a:gd name="connsiteY651" fmla="*/ 271824 h 531924"/>
                <a:gd name="connsiteX652" fmla="*/ 631016 w 709232"/>
                <a:gd name="connsiteY652" fmla="*/ 273540 h 531924"/>
                <a:gd name="connsiteX653" fmla="*/ 636736 w 709232"/>
                <a:gd name="connsiteY653" fmla="*/ 272396 h 531924"/>
                <a:gd name="connsiteX654" fmla="*/ 639024 w 709232"/>
                <a:gd name="connsiteY654" fmla="*/ 272968 h 531924"/>
                <a:gd name="connsiteX655" fmla="*/ 640740 w 709232"/>
                <a:gd name="connsiteY655" fmla="*/ 275256 h 531924"/>
                <a:gd name="connsiteX656" fmla="*/ 641883 w 709232"/>
                <a:gd name="connsiteY656" fmla="*/ 278116 h 531924"/>
                <a:gd name="connsiteX657" fmla="*/ 643027 w 709232"/>
                <a:gd name="connsiteY657" fmla="*/ 284408 h 531924"/>
                <a:gd name="connsiteX658" fmla="*/ 644743 w 709232"/>
                <a:gd name="connsiteY658" fmla="*/ 286695 h 531924"/>
                <a:gd name="connsiteX659" fmla="*/ 645887 w 709232"/>
                <a:gd name="connsiteY659" fmla="*/ 286695 h 531924"/>
                <a:gd name="connsiteX660" fmla="*/ 645315 w 709232"/>
                <a:gd name="connsiteY660" fmla="*/ 282692 h 531924"/>
                <a:gd name="connsiteX661" fmla="*/ 645315 w 709232"/>
                <a:gd name="connsiteY661" fmla="*/ 262101 h 531924"/>
                <a:gd name="connsiteX662" fmla="*/ 645887 w 709232"/>
                <a:gd name="connsiteY662" fmla="*/ 259813 h 531924"/>
                <a:gd name="connsiteX663" fmla="*/ 644743 w 709232"/>
                <a:gd name="connsiteY663" fmla="*/ 258669 h 531924"/>
                <a:gd name="connsiteX664" fmla="*/ 646459 w 709232"/>
                <a:gd name="connsiteY664" fmla="*/ 250662 h 531924"/>
                <a:gd name="connsiteX665" fmla="*/ 657326 w 709232"/>
                <a:gd name="connsiteY665" fmla="*/ 227783 h 531924"/>
                <a:gd name="connsiteX666" fmla="*/ 667050 w 709232"/>
                <a:gd name="connsiteY666" fmla="*/ 206621 h 531924"/>
                <a:gd name="connsiteX667" fmla="*/ 675057 w 709232"/>
                <a:gd name="connsiteY667" fmla="*/ 194038 h 531924"/>
                <a:gd name="connsiteX668" fmla="*/ 687640 w 709232"/>
                <a:gd name="connsiteY668" fmla="*/ 178595 h 531924"/>
                <a:gd name="connsiteX669" fmla="*/ 700796 w 709232"/>
                <a:gd name="connsiteY669" fmla="*/ 166584 h 531924"/>
                <a:gd name="connsiteX670" fmla="*/ 706515 w 709232"/>
                <a:gd name="connsiteY670" fmla="*/ 163152 h 531924"/>
                <a:gd name="connsiteX671" fmla="*/ 712235 w 709232"/>
                <a:gd name="connsiteY671" fmla="*/ 161436 h 531924"/>
                <a:gd name="connsiteX672" fmla="*/ 709375 w 709232"/>
                <a:gd name="connsiteY672" fmla="*/ 157432 h 53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</a:cxnLst>
              <a:rect l="l" t="t" r="r" b="b"/>
              <a:pathLst>
                <a:path w="709232" h="531924">
                  <a:moveTo>
                    <a:pt x="626441" y="314721"/>
                  </a:moveTo>
                  <a:lnTo>
                    <a:pt x="624725" y="316437"/>
                  </a:lnTo>
                  <a:lnTo>
                    <a:pt x="623581" y="319297"/>
                  </a:lnTo>
                  <a:lnTo>
                    <a:pt x="623581" y="322729"/>
                  </a:lnTo>
                  <a:lnTo>
                    <a:pt x="624153" y="326161"/>
                  </a:lnTo>
                  <a:lnTo>
                    <a:pt x="625296" y="326161"/>
                  </a:lnTo>
                  <a:lnTo>
                    <a:pt x="627013" y="318725"/>
                  </a:lnTo>
                  <a:lnTo>
                    <a:pt x="626441" y="315865"/>
                  </a:lnTo>
                  <a:lnTo>
                    <a:pt x="627013" y="315865"/>
                  </a:lnTo>
                  <a:lnTo>
                    <a:pt x="626441" y="314721"/>
                  </a:lnTo>
                  <a:lnTo>
                    <a:pt x="626441" y="314721"/>
                  </a:lnTo>
                  <a:lnTo>
                    <a:pt x="626441" y="314721"/>
                  </a:lnTo>
                  <a:close/>
                  <a:moveTo>
                    <a:pt x="709375" y="157432"/>
                  </a:moveTo>
                  <a:lnTo>
                    <a:pt x="708231" y="156288"/>
                  </a:lnTo>
                  <a:lnTo>
                    <a:pt x="707087" y="155716"/>
                  </a:lnTo>
                  <a:lnTo>
                    <a:pt x="705943" y="155716"/>
                  </a:lnTo>
                  <a:lnTo>
                    <a:pt x="705943" y="154572"/>
                  </a:lnTo>
                  <a:lnTo>
                    <a:pt x="709375" y="152856"/>
                  </a:lnTo>
                  <a:lnTo>
                    <a:pt x="697936" y="144849"/>
                  </a:lnTo>
                  <a:lnTo>
                    <a:pt x="686497" y="137413"/>
                  </a:lnTo>
                  <a:lnTo>
                    <a:pt x="675057" y="129978"/>
                  </a:lnTo>
                  <a:lnTo>
                    <a:pt x="663618" y="122542"/>
                  </a:lnTo>
                  <a:lnTo>
                    <a:pt x="652179" y="115107"/>
                  </a:lnTo>
                  <a:lnTo>
                    <a:pt x="641312" y="107671"/>
                  </a:lnTo>
                  <a:lnTo>
                    <a:pt x="629872" y="99664"/>
                  </a:lnTo>
                  <a:lnTo>
                    <a:pt x="618433" y="91656"/>
                  </a:lnTo>
                  <a:lnTo>
                    <a:pt x="606994" y="84221"/>
                  </a:lnTo>
                  <a:lnTo>
                    <a:pt x="584687" y="68778"/>
                  </a:lnTo>
                  <a:lnTo>
                    <a:pt x="562381" y="53335"/>
                  </a:lnTo>
                  <a:lnTo>
                    <a:pt x="551513" y="45900"/>
                  </a:lnTo>
                  <a:lnTo>
                    <a:pt x="540647" y="37892"/>
                  </a:lnTo>
                  <a:lnTo>
                    <a:pt x="529779" y="29885"/>
                  </a:lnTo>
                  <a:lnTo>
                    <a:pt x="524060" y="25881"/>
                  </a:lnTo>
                  <a:lnTo>
                    <a:pt x="521200" y="25309"/>
                  </a:lnTo>
                  <a:lnTo>
                    <a:pt x="516624" y="25309"/>
                  </a:lnTo>
                  <a:lnTo>
                    <a:pt x="511476" y="25881"/>
                  </a:lnTo>
                  <a:lnTo>
                    <a:pt x="509760" y="25881"/>
                  </a:lnTo>
                  <a:lnTo>
                    <a:pt x="505185" y="26453"/>
                  </a:lnTo>
                  <a:lnTo>
                    <a:pt x="498321" y="27597"/>
                  </a:lnTo>
                  <a:lnTo>
                    <a:pt x="489170" y="28741"/>
                  </a:lnTo>
                  <a:lnTo>
                    <a:pt x="478303" y="30457"/>
                  </a:lnTo>
                  <a:lnTo>
                    <a:pt x="466292" y="32172"/>
                  </a:lnTo>
                  <a:lnTo>
                    <a:pt x="453708" y="33888"/>
                  </a:lnTo>
                  <a:lnTo>
                    <a:pt x="440553" y="36176"/>
                  </a:lnTo>
                  <a:lnTo>
                    <a:pt x="427398" y="38464"/>
                  </a:lnTo>
                  <a:lnTo>
                    <a:pt x="414815" y="40752"/>
                  </a:lnTo>
                  <a:lnTo>
                    <a:pt x="402803" y="42468"/>
                  </a:lnTo>
                  <a:lnTo>
                    <a:pt x="391937" y="44184"/>
                  </a:lnTo>
                  <a:lnTo>
                    <a:pt x="382785" y="45900"/>
                  </a:lnTo>
                  <a:lnTo>
                    <a:pt x="375921" y="47044"/>
                  </a:lnTo>
                  <a:lnTo>
                    <a:pt x="371345" y="47616"/>
                  </a:lnTo>
                  <a:lnTo>
                    <a:pt x="369630" y="47616"/>
                  </a:lnTo>
                  <a:lnTo>
                    <a:pt x="363910" y="48759"/>
                  </a:lnTo>
                  <a:lnTo>
                    <a:pt x="362766" y="48759"/>
                  </a:lnTo>
                  <a:lnTo>
                    <a:pt x="361622" y="48188"/>
                  </a:lnTo>
                  <a:lnTo>
                    <a:pt x="361051" y="47044"/>
                  </a:lnTo>
                  <a:lnTo>
                    <a:pt x="361051" y="45900"/>
                  </a:lnTo>
                  <a:lnTo>
                    <a:pt x="358191" y="28169"/>
                  </a:lnTo>
                  <a:lnTo>
                    <a:pt x="358191" y="27025"/>
                  </a:lnTo>
                  <a:lnTo>
                    <a:pt x="357619" y="25881"/>
                  </a:lnTo>
                  <a:lnTo>
                    <a:pt x="350183" y="19017"/>
                  </a:lnTo>
                  <a:lnTo>
                    <a:pt x="341032" y="10438"/>
                  </a:lnTo>
                  <a:lnTo>
                    <a:pt x="334740" y="4718"/>
                  </a:lnTo>
                  <a:lnTo>
                    <a:pt x="334168" y="4146"/>
                  </a:lnTo>
                  <a:lnTo>
                    <a:pt x="333596" y="4146"/>
                  </a:lnTo>
                  <a:lnTo>
                    <a:pt x="333024" y="4146"/>
                  </a:lnTo>
                  <a:lnTo>
                    <a:pt x="332452" y="4718"/>
                  </a:lnTo>
                  <a:lnTo>
                    <a:pt x="322157" y="15014"/>
                  </a:lnTo>
                  <a:lnTo>
                    <a:pt x="321585" y="15586"/>
                  </a:lnTo>
                  <a:lnTo>
                    <a:pt x="321013" y="15586"/>
                  </a:lnTo>
                  <a:lnTo>
                    <a:pt x="319869" y="15014"/>
                  </a:lnTo>
                  <a:lnTo>
                    <a:pt x="319297" y="14442"/>
                  </a:lnTo>
                  <a:lnTo>
                    <a:pt x="318725" y="13870"/>
                  </a:lnTo>
                  <a:lnTo>
                    <a:pt x="318153" y="13298"/>
                  </a:lnTo>
                  <a:lnTo>
                    <a:pt x="318153" y="12726"/>
                  </a:lnTo>
                  <a:lnTo>
                    <a:pt x="318153" y="12154"/>
                  </a:lnTo>
                  <a:lnTo>
                    <a:pt x="318153" y="11582"/>
                  </a:lnTo>
                  <a:lnTo>
                    <a:pt x="318153" y="11010"/>
                  </a:lnTo>
                  <a:lnTo>
                    <a:pt x="319297" y="7578"/>
                  </a:lnTo>
                  <a:lnTo>
                    <a:pt x="319297" y="6434"/>
                  </a:lnTo>
                  <a:lnTo>
                    <a:pt x="319297" y="5290"/>
                  </a:lnTo>
                  <a:lnTo>
                    <a:pt x="319297" y="4146"/>
                  </a:lnTo>
                  <a:lnTo>
                    <a:pt x="318725" y="3574"/>
                  </a:lnTo>
                  <a:lnTo>
                    <a:pt x="318153" y="3002"/>
                  </a:lnTo>
                  <a:lnTo>
                    <a:pt x="317582" y="2431"/>
                  </a:lnTo>
                  <a:lnTo>
                    <a:pt x="317009" y="1859"/>
                  </a:lnTo>
                  <a:lnTo>
                    <a:pt x="316437" y="1287"/>
                  </a:lnTo>
                  <a:lnTo>
                    <a:pt x="315294" y="1287"/>
                  </a:lnTo>
                  <a:lnTo>
                    <a:pt x="313577" y="1287"/>
                  </a:lnTo>
                  <a:lnTo>
                    <a:pt x="304998" y="2431"/>
                  </a:lnTo>
                  <a:lnTo>
                    <a:pt x="297563" y="3574"/>
                  </a:lnTo>
                  <a:lnTo>
                    <a:pt x="288411" y="4718"/>
                  </a:lnTo>
                  <a:lnTo>
                    <a:pt x="278116" y="5862"/>
                  </a:lnTo>
                  <a:lnTo>
                    <a:pt x="266677" y="7006"/>
                  </a:lnTo>
                  <a:lnTo>
                    <a:pt x="254093" y="8150"/>
                  </a:lnTo>
                  <a:lnTo>
                    <a:pt x="240939" y="9294"/>
                  </a:lnTo>
                  <a:lnTo>
                    <a:pt x="227783" y="11010"/>
                  </a:lnTo>
                  <a:lnTo>
                    <a:pt x="214629" y="12726"/>
                  </a:lnTo>
                  <a:lnTo>
                    <a:pt x="202045" y="13870"/>
                  </a:lnTo>
                  <a:lnTo>
                    <a:pt x="190034" y="15014"/>
                  </a:lnTo>
                  <a:lnTo>
                    <a:pt x="179166" y="16158"/>
                  </a:lnTo>
                  <a:lnTo>
                    <a:pt x="169443" y="17301"/>
                  </a:lnTo>
                  <a:lnTo>
                    <a:pt x="161436" y="18445"/>
                  </a:lnTo>
                  <a:lnTo>
                    <a:pt x="155144" y="19017"/>
                  </a:lnTo>
                  <a:lnTo>
                    <a:pt x="151140" y="19589"/>
                  </a:lnTo>
                  <a:lnTo>
                    <a:pt x="149997" y="19589"/>
                  </a:lnTo>
                  <a:lnTo>
                    <a:pt x="139701" y="20733"/>
                  </a:lnTo>
                  <a:lnTo>
                    <a:pt x="129406" y="23593"/>
                  </a:lnTo>
                  <a:lnTo>
                    <a:pt x="128834" y="23593"/>
                  </a:lnTo>
                  <a:lnTo>
                    <a:pt x="128262" y="23593"/>
                  </a:lnTo>
                  <a:lnTo>
                    <a:pt x="127690" y="23021"/>
                  </a:lnTo>
                  <a:lnTo>
                    <a:pt x="126546" y="21877"/>
                  </a:lnTo>
                  <a:lnTo>
                    <a:pt x="125974" y="21305"/>
                  </a:lnTo>
                  <a:lnTo>
                    <a:pt x="125402" y="20733"/>
                  </a:lnTo>
                  <a:lnTo>
                    <a:pt x="124258" y="20733"/>
                  </a:lnTo>
                  <a:lnTo>
                    <a:pt x="123115" y="21305"/>
                  </a:lnTo>
                  <a:lnTo>
                    <a:pt x="121399" y="23021"/>
                  </a:lnTo>
                  <a:lnTo>
                    <a:pt x="120827" y="24165"/>
                  </a:lnTo>
                  <a:lnTo>
                    <a:pt x="120255" y="25309"/>
                  </a:lnTo>
                  <a:lnTo>
                    <a:pt x="119682" y="28169"/>
                  </a:lnTo>
                  <a:lnTo>
                    <a:pt x="119111" y="28741"/>
                  </a:lnTo>
                  <a:lnTo>
                    <a:pt x="117967" y="29313"/>
                  </a:lnTo>
                  <a:lnTo>
                    <a:pt x="112819" y="29885"/>
                  </a:lnTo>
                  <a:lnTo>
                    <a:pt x="111675" y="30457"/>
                  </a:lnTo>
                  <a:lnTo>
                    <a:pt x="110531" y="31600"/>
                  </a:lnTo>
                  <a:lnTo>
                    <a:pt x="109959" y="32172"/>
                  </a:lnTo>
                  <a:lnTo>
                    <a:pt x="109387" y="32744"/>
                  </a:lnTo>
                  <a:lnTo>
                    <a:pt x="108243" y="33316"/>
                  </a:lnTo>
                  <a:lnTo>
                    <a:pt x="103096" y="34460"/>
                  </a:lnTo>
                  <a:lnTo>
                    <a:pt x="101952" y="35032"/>
                  </a:lnTo>
                  <a:lnTo>
                    <a:pt x="95088" y="38464"/>
                  </a:lnTo>
                  <a:lnTo>
                    <a:pt x="90512" y="41324"/>
                  </a:lnTo>
                  <a:lnTo>
                    <a:pt x="89369" y="41896"/>
                  </a:lnTo>
                  <a:lnTo>
                    <a:pt x="88224" y="42468"/>
                  </a:lnTo>
                  <a:lnTo>
                    <a:pt x="86509" y="42468"/>
                  </a:lnTo>
                  <a:lnTo>
                    <a:pt x="85365" y="42468"/>
                  </a:lnTo>
                  <a:lnTo>
                    <a:pt x="84793" y="43612"/>
                  </a:lnTo>
                  <a:lnTo>
                    <a:pt x="84793" y="44756"/>
                  </a:lnTo>
                  <a:lnTo>
                    <a:pt x="84793" y="46472"/>
                  </a:lnTo>
                  <a:lnTo>
                    <a:pt x="83649" y="47616"/>
                  </a:lnTo>
                  <a:lnTo>
                    <a:pt x="82505" y="48759"/>
                  </a:lnTo>
                  <a:lnTo>
                    <a:pt x="79645" y="51047"/>
                  </a:lnTo>
                  <a:lnTo>
                    <a:pt x="78501" y="52191"/>
                  </a:lnTo>
                  <a:lnTo>
                    <a:pt x="77358" y="53335"/>
                  </a:lnTo>
                  <a:lnTo>
                    <a:pt x="76785" y="53335"/>
                  </a:lnTo>
                  <a:lnTo>
                    <a:pt x="75642" y="53335"/>
                  </a:lnTo>
                  <a:lnTo>
                    <a:pt x="75070" y="52763"/>
                  </a:lnTo>
                  <a:lnTo>
                    <a:pt x="74498" y="51619"/>
                  </a:lnTo>
                  <a:lnTo>
                    <a:pt x="69922" y="53335"/>
                  </a:lnTo>
                  <a:lnTo>
                    <a:pt x="30456" y="73354"/>
                  </a:lnTo>
                  <a:lnTo>
                    <a:pt x="27597" y="73926"/>
                  </a:lnTo>
                  <a:lnTo>
                    <a:pt x="27597" y="73926"/>
                  </a:lnTo>
                  <a:lnTo>
                    <a:pt x="27597" y="76214"/>
                  </a:lnTo>
                  <a:lnTo>
                    <a:pt x="27025" y="78501"/>
                  </a:lnTo>
                  <a:lnTo>
                    <a:pt x="25881" y="80789"/>
                  </a:lnTo>
                  <a:lnTo>
                    <a:pt x="24737" y="82505"/>
                  </a:lnTo>
                  <a:lnTo>
                    <a:pt x="21305" y="84221"/>
                  </a:lnTo>
                  <a:lnTo>
                    <a:pt x="19589" y="85365"/>
                  </a:lnTo>
                  <a:lnTo>
                    <a:pt x="14442" y="90513"/>
                  </a:lnTo>
                  <a:lnTo>
                    <a:pt x="13298" y="92800"/>
                  </a:lnTo>
                  <a:lnTo>
                    <a:pt x="12154" y="95660"/>
                  </a:lnTo>
                  <a:lnTo>
                    <a:pt x="11010" y="101380"/>
                  </a:lnTo>
                  <a:lnTo>
                    <a:pt x="9866" y="104240"/>
                  </a:lnTo>
                  <a:lnTo>
                    <a:pt x="8150" y="105955"/>
                  </a:lnTo>
                  <a:lnTo>
                    <a:pt x="6434" y="107671"/>
                  </a:lnTo>
                  <a:lnTo>
                    <a:pt x="4718" y="109959"/>
                  </a:lnTo>
                  <a:lnTo>
                    <a:pt x="4146" y="112819"/>
                  </a:lnTo>
                  <a:lnTo>
                    <a:pt x="3575" y="113963"/>
                  </a:lnTo>
                  <a:lnTo>
                    <a:pt x="3575" y="115107"/>
                  </a:lnTo>
                  <a:lnTo>
                    <a:pt x="3575" y="116251"/>
                  </a:lnTo>
                  <a:lnTo>
                    <a:pt x="3575" y="117395"/>
                  </a:lnTo>
                  <a:lnTo>
                    <a:pt x="3003" y="119111"/>
                  </a:lnTo>
                  <a:lnTo>
                    <a:pt x="1287" y="122542"/>
                  </a:lnTo>
                  <a:lnTo>
                    <a:pt x="1287" y="129978"/>
                  </a:lnTo>
                  <a:lnTo>
                    <a:pt x="7006" y="135698"/>
                  </a:lnTo>
                  <a:lnTo>
                    <a:pt x="21305" y="141989"/>
                  </a:lnTo>
                  <a:lnTo>
                    <a:pt x="26453" y="143705"/>
                  </a:lnTo>
                  <a:lnTo>
                    <a:pt x="29885" y="141989"/>
                  </a:lnTo>
                  <a:lnTo>
                    <a:pt x="31028" y="141989"/>
                  </a:lnTo>
                  <a:lnTo>
                    <a:pt x="31601" y="144277"/>
                  </a:lnTo>
                  <a:lnTo>
                    <a:pt x="32744" y="145993"/>
                  </a:lnTo>
                  <a:lnTo>
                    <a:pt x="38464" y="148281"/>
                  </a:lnTo>
                  <a:lnTo>
                    <a:pt x="42468" y="151712"/>
                  </a:lnTo>
                  <a:lnTo>
                    <a:pt x="45900" y="153428"/>
                  </a:lnTo>
                  <a:lnTo>
                    <a:pt x="48760" y="156860"/>
                  </a:lnTo>
                  <a:lnTo>
                    <a:pt x="51619" y="159148"/>
                  </a:lnTo>
                  <a:lnTo>
                    <a:pt x="56767" y="160864"/>
                  </a:lnTo>
                  <a:lnTo>
                    <a:pt x="63631" y="159720"/>
                  </a:lnTo>
                  <a:lnTo>
                    <a:pt x="73354" y="158576"/>
                  </a:lnTo>
                  <a:lnTo>
                    <a:pt x="80218" y="161436"/>
                  </a:lnTo>
                  <a:lnTo>
                    <a:pt x="82505" y="165440"/>
                  </a:lnTo>
                  <a:lnTo>
                    <a:pt x="83649" y="170015"/>
                  </a:lnTo>
                  <a:lnTo>
                    <a:pt x="86509" y="175163"/>
                  </a:lnTo>
                  <a:lnTo>
                    <a:pt x="88224" y="176307"/>
                  </a:lnTo>
                  <a:lnTo>
                    <a:pt x="98520" y="187746"/>
                  </a:lnTo>
                  <a:lnTo>
                    <a:pt x="100236" y="191750"/>
                  </a:lnTo>
                  <a:lnTo>
                    <a:pt x="105383" y="206049"/>
                  </a:lnTo>
                  <a:lnTo>
                    <a:pt x="106528" y="208337"/>
                  </a:lnTo>
                  <a:lnTo>
                    <a:pt x="107671" y="208909"/>
                  </a:lnTo>
                  <a:lnTo>
                    <a:pt x="110531" y="211768"/>
                  </a:lnTo>
                  <a:lnTo>
                    <a:pt x="113963" y="212341"/>
                  </a:lnTo>
                  <a:lnTo>
                    <a:pt x="116251" y="214056"/>
                  </a:lnTo>
                  <a:lnTo>
                    <a:pt x="117967" y="215772"/>
                  </a:lnTo>
                  <a:lnTo>
                    <a:pt x="119682" y="217488"/>
                  </a:lnTo>
                  <a:lnTo>
                    <a:pt x="121970" y="222064"/>
                  </a:lnTo>
                  <a:lnTo>
                    <a:pt x="123686" y="224352"/>
                  </a:lnTo>
                  <a:lnTo>
                    <a:pt x="127118" y="225496"/>
                  </a:lnTo>
                  <a:lnTo>
                    <a:pt x="128834" y="227211"/>
                  </a:lnTo>
                  <a:lnTo>
                    <a:pt x="131122" y="231787"/>
                  </a:lnTo>
                  <a:lnTo>
                    <a:pt x="133410" y="235791"/>
                  </a:lnTo>
                  <a:lnTo>
                    <a:pt x="135126" y="239795"/>
                  </a:lnTo>
                  <a:lnTo>
                    <a:pt x="137414" y="241510"/>
                  </a:lnTo>
                  <a:lnTo>
                    <a:pt x="139701" y="242082"/>
                  </a:lnTo>
                  <a:lnTo>
                    <a:pt x="142561" y="241510"/>
                  </a:lnTo>
                  <a:lnTo>
                    <a:pt x="145421" y="243226"/>
                  </a:lnTo>
                  <a:lnTo>
                    <a:pt x="148280" y="246658"/>
                  </a:lnTo>
                  <a:lnTo>
                    <a:pt x="152285" y="250090"/>
                  </a:lnTo>
                  <a:lnTo>
                    <a:pt x="157432" y="252378"/>
                  </a:lnTo>
                  <a:lnTo>
                    <a:pt x="162579" y="253521"/>
                  </a:lnTo>
                  <a:lnTo>
                    <a:pt x="168872" y="256381"/>
                  </a:lnTo>
                  <a:lnTo>
                    <a:pt x="175735" y="260385"/>
                  </a:lnTo>
                  <a:lnTo>
                    <a:pt x="183742" y="265533"/>
                  </a:lnTo>
                  <a:lnTo>
                    <a:pt x="188318" y="269537"/>
                  </a:lnTo>
                  <a:lnTo>
                    <a:pt x="191178" y="276972"/>
                  </a:lnTo>
                  <a:lnTo>
                    <a:pt x="194037" y="279832"/>
                  </a:lnTo>
                  <a:lnTo>
                    <a:pt x="195753" y="283264"/>
                  </a:lnTo>
                  <a:lnTo>
                    <a:pt x="198613" y="287839"/>
                  </a:lnTo>
                  <a:lnTo>
                    <a:pt x="202045" y="290699"/>
                  </a:lnTo>
                  <a:lnTo>
                    <a:pt x="206049" y="292415"/>
                  </a:lnTo>
                  <a:lnTo>
                    <a:pt x="209481" y="293559"/>
                  </a:lnTo>
                  <a:lnTo>
                    <a:pt x="216344" y="294703"/>
                  </a:lnTo>
                  <a:lnTo>
                    <a:pt x="219204" y="295847"/>
                  </a:lnTo>
                  <a:lnTo>
                    <a:pt x="222635" y="297563"/>
                  </a:lnTo>
                  <a:lnTo>
                    <a:pt x="230071" y="304426"/>
                  </a:lnTo>
                  <a:lnTo>
                    <a:pt x="233503" y="306714"/>
                  </a:lnTo>
                  <a:lnTo>
                    <a:pt x="239794" y="309574"/>
                  </a:lnTo>
                  <a:lnTo>
                    <a:pt x="242654" y="312434"/>
                  </a:lnTo>
                  <a:lnTo>
                    <a:pt x="242082" y="316437"/>
                  </a:lnTo>
                  <a:lnTo>
                    <a:pt x="243227" y="317009"/>
                  </a:lnTo>
                  <a:lnTo>
                    <a:pt x="244942" y="319297"/>
                  </a:lnTo>
                  <a:lnTo>
                    <a:pt x="242654" y="319869"/>
                  </a:lnTo>
                  <a:lnTo>
                    <a:pt x="242654" y="321013"/>
                  </a:lnTo>
                  <a:lnTo>
                    <a:pt x="244942" y="325017"/>
                  </a:lnTo>
                  <a:lnTo>
                    <a:pt x="243227" y="326161"/>
                  </a:lnTo>
                  <a:lnTo>
                    <a:pt x="244370" y="328449"/>
                  </a:lnTo>
                  <a:lnTo>
                    <a:pt x="251806" y="334740"/>
                  </a:lnTo>
                  <a:lnTo>
                    <a:pt x="252950" y="335884"/>
                  </a:lnTo>
                  <a:lnTo>
                    <a:pt x="253521" y="334740"/>
                  </a:lnTo>
                  <a:lnTo>
                    <a:pt x="254093" y="333596"/>
                  </a:lnTo>
                  <a:lnTo>
                    <a:pt x="255809" y="333596"/>
                  </a:lnTo>
                  <a:lnTo>
                    <a:pt x="257526" y="334168"/>
                  </a:lnTo>
                  <a:lnTo>
                    <a:pt x="258669" y="334740"/>
                  </a:lnTo>
                  <a:lnTo>
                    <a:pt x="258669" y="335884"/>
                  </a:lnTo>
                  <a:lnTo>
                    <a:pt x="256953" y="337028"/>
                  </a:lnTo>
                  <a:lnTo>
                    <a:pt x="259813" y="338744"/>
                  </a:lnTo>
                  <a:lnTo>
                    <a:pt x="260957" y="340460"/>
                  </a:lnTo>
                  <a:lnTo>
                    <a:pt x="260957" y="342175"/>
                  </a:lnTo>
                  <a:lnTo>
                    <a:pt x="259241" y="343892"/>
                  </a:lnTo>
                  <a:lnTo>
                    <a:pt x="262101" y="347323"/>
                  </a:lnTo>
                  <a:lnTo>
                    <a:pt x="264961" y="349039"/>
                  </a:lnTo>
                  <a:lnTo>
                    <a:pt x="267821" y="349611"/>
                  </a:lnTo>
                  <a:lnTo>
                    <a:pt x="271252" y="349039"/>
                  </a:lnTo>
                  <a:lnTo>
                    <a:pt x="272396" y="350183"/>
                  </a:lnTo>
                  <a:lnTo>
                    <a:pt x="274684" y="357047"/>
                  </a:lnTo>
                  <a:lnTo>
                    <a:pt x="275828" y="359334"/>
                  </a:lnTo>
                  <a:lnTo>
                    <a:pt x="281548" y="362766"/>
                  </a:lnTo>
                  <a:lnTo>
                    <a:pt x="295275" y="365626"/>
                  </a:lnTo>
                  <a:lnTo>
                    <a:pt x="301566" y="367914"/>
                  </a:lnTo>
                  <a:lnTo>
                    <a:pt x="306142" y="371346"/>
                  </a:lnTo>
                  <a:lnTo>
                    <a:pt x="308430" y="372490"/>
                  </a:lnTo>
                  <a:lnTo>
                    <a:pt x="311862" y="372490"/>
                  </a:lnTo>
                  <a:lnTo>
                    <a:pt x="314149" y="373633"/>
                  </a:lnTo>
                  <a:lnTo>
                    <a:pt x="316437" y="376493"/>
                  </a:lnTo>
                  <a:lnTo>
                    <a:pt x="318153" y="379925"/>
                  </a:lnTo>
                  <a:lnTo>
                    <a:pt x="319297" y="382785"/>
                  </a:lnTo>
                  <a:lnTo>
                    <a:pt x="319297" y="389076"/>
                  </a:lnTo>
                  <a:lnTo>
                    <a:pt x="319869" y="392508"/>
                  </a:lnTo>
                  <a:lnTo>
                    <a:pt x="321585" y="393652"/>
                  </a:lnTo>
                  <a:lnTo>
                    <a:pt x="331308" y="405091"/>
                  </a:lnTo>
                  <a:lnTo>
                    <a:pt x="333596" y="409667"/>
                  </a:lnTo>
                  <a:lnTo>
                    <a:pt x="334740" y="412527"/>
                  </a:lnTo>
                  <a:lnTo>
                    <a:pt x="335312" y="414815"/>
                  </a:lnTo>
                  <a:lnTo>
                    <a:pt x="336456" y="417674"/>
                  </a:lnTo>
                  <a:lnTo>
                    <a:pt x="338172" y="419962"/>
                  </a:lnTo>
                  <a:lnTo>
                    <a:pt x="339888" y="422822"/>
                  </a:lnTo>
                  <a:lnTo>
                    <a:pt x="339888" y="425110"/>
                  </a:lnTo>
                  <a:lnTo>
                    <a:pt x="339316" y="426254"/>
                  </a:lnTo>
                  <a:lnTo>
                    <a:pt x="339316" y="428542"/>
                  </a:lnTo>
                  <a:lnTo>
                    <a:pt x="339316" y="430258"/>
                  </a:lnTo>
                  <a:lnTo>
                    <a:pt x="339888" y="430829"/>
                  </a:lnTo>
                  <a:lnTo>
                    <a:pt x="340460" y="430829"/>
                  </a:lnTo>
                  <a:lnTo>
                    <a:pt x="341604" y="431973"/>
                  </a:lnTo>
                  <a:lnTo>
                    <a:pt x="342747" y="433117"/>
                  </a:lnTo>
                  <a:lnTo>
                    <a:pt x="343320" y="434261"/>
                  </a:lnTo>
                  <a:lnTo>
                    <a:pt x="343320" y="437693"/>
                  </a:lnTo>
                  <a:lnTo>
                    <a:pt x="342747" y="440553"/>
                  </a:lnTo>
                  <a:lnTo>
                    <a:pt x="342747" y="443413"/>
                  </a:lnTo>
                  <a:lnTo>
                    <a:pt x="344463" y="446273"/>
                  </a:lnTo>
                  <a:lnTo>
                    <a:pt x="346751" y="447988"/>
                  </a:lnTo>
                  <a:lnTo>
                    <a:pt x="349611" y="449132"/>
                  </a:lnTo>
                  <a:lnTo>
                    <a:pt x="353043" y="450276"/>
                  </a:lnTo>
                  <a:lnTo>
                    <a:pt x="357619" y="450276"/>
                  </a:lnTo>
                  <a:lnTo>
                    <a:pt x="358763" y="450848"/>
                  </a:lnTo>
                  <a:lnTo>
                    <a:pt x="359906" y="451420"/>
                  </a:lnTo>
                  <a:lnTo>
                    <a:pt x="361051" y="452564"/>
                  </a:lnTo>
                  <a:lnTo>
                    <a:pt x="363910" y="454852"/>
                  </a:lnTo>
                  <a:lnTo>
                    <a:pt x="364482" y="455424"/>
                  </a:lnTo>
                  <a:lnTo>
                    <a:pt x="365054" y="455424"/>
                  </a:lnTo>
                  <a:lnTo>
                    <a:pt x="368486" y="456568"/>
                  </a:lnTo>
                  <a:lnTo>
                    <a:pt x="369630" y="457140"/>
                  </a:lnTo>
                  <a:lnTo>
                    <a:pt x="370202" y="458284"/>
                  </a:lnTo>
                  <a:lnTo>
                    <a:pt x="370774" y="460000"/>
                  </a:lnTo>
                  <a:lnTo>
                    <a:pt x="371918" y="461716"/>
                  </a:lnTo>
                  <a:lnTo>
                    <a:pt x="374205" y="462287"/>
                  </a:lnTo>
                  <a:lnTo>
                    <a:pt x="376493" y="463431"/>
                  </a:lnTo>
                  <a:lnTo>
                    <a:pt x="377638" y="466291"/>
                  </a:lnTo>
                  <a:lnTo>
                    <a:pt x="378209" y="471439"/>
                  </a:lnTo>
                  <a:lnTo>
                    <a:pt x="385073" y="484594"/>
                  </a:lnTo>
                  <a:lnTo>
                    <a:pt x="387361" y="485166"/>
                  </a:lnTo>
                  <a:lnTo>
                    <a:pt x="389649" y="486882"/>
                  </a:lnTo>
                  <a:lnTo>
                    <a:pt x="391364" y="489742"/>
                  </a:lnTo>
                  <a:lnTo>
                    <a:pt x="392508" y="493173"/>
                  </a:lnTo>
                  <a:lnTo>
                    <a:pt x="392508" y="495461"/>
                  </a:lnTo>
                  <a:lnTo>
                    <a:pt x="391937" y="497749"/>
                  </a:lnTo>
                  <a:lnTo>
                    <a:pt x="391937" y="499465"/>
                  </a:lnTo>
                  <a:lnTo>
                    <a:pt x="391937" y="501181"/>
                  </a:lnTo>
                  <a:lnTo>
                    <a:pt x="393080" y="505757"/>
                  </a:lnTo>
                  <a:lnTo>
                    <a:pt x="393080" y="506901"/>
                  </a:lnTo>
                  <a:lnTo>
                    <a:pt x="391937" y="510332"/>
                  </a:lnTo>
                  <a:lnTo>
                    <a:pt x="391937" y="512048"/>
                  </a:lnTo>
                  <a:lnTo>
                    <a:pt x="392508" y="513192"/>
                  </a:lnTo>
                  <a:lnTo>
                    <a:pt x="395940" y="518340"/>
                  </a:lnTo>
                  <a:lnTo>
                    <a:pt x="395940" y="518912"/>
                  </a:lnTo>
                  <a:lnTo>
                    <a:pt x="395940" y="519484"/>
                  </a:lnTo>
                  <a:lnTo>
                    <a:pt x="395940" y="520627"/>
                  </a:lnTo>
                  <a:lnTo>
                    <a:pt x="396512" y="521771"/>
                  </a:lnTo>
                  <a:lnTo>
                    <a:pt x="397084" y="522343"/>
                  </a:lnTo>
                  <a:lnTo>
                    <a:pt x="398800" y="522915"/>
                  </a:lnTo>
                  <a:lnTo>
                    <a:pt x="399943" y="523487"/>
                  </a:lnTo>
                  <a:lnTo>
                    <a:pt x="405091" y="528063"/>
                  </a:lnTo>
                  <a:lnTo>
                    <a:pt x="406236" y="528635"/>
                  </a:lnTo>
                  <a:lnTo>
                    <a:pt x="414815" y="526347"/>
                  </a:lnTo>
                  <a:lnTo>
                    <a:pt x="418247" y="526347"/>
                  </a:lnTo>
                  <a:lnTo>
                    <a:pt x="424538" y="528063"/>
                  </a:lnTo>
                  <a:lnTo>
                    <a:pt x="425682" y="529207"/>
                  </a:lnTo>
                  <a:lnTo>
                    <a:pt x="427398" y="531495"/>
                  </a:lnTo>
                  <a:lnTo>
                    <a:pt x="429686" y="532639"/>
                  </a:lnTo>
                  <a:lnTo>
                    <a:pt x="432546" y="533211"/>
                  </a:lnTo>
                  <a:lnTo>
                    <a:pt x="435405" y="533211"/>
                  </a:lnTo>
                  <a:lnTo>
                    <a:pt x="435405" y="533211"/>
                  </a:lnTo>
                  <a:lnTo>
                    <a:pt x="434261" y="530923"/>
                  </a:lnTo>
                  <a:lnTo>
                    <a:pt x="434261" y="528635"/>
                  </a:lnTo>
                  <a:lnTo>
                    <a:pt x="434834" y="526347"/>
                  </a:lnTo>
                  <a:lnTo>
                    <a:pt x="439981" y="517196"/>
                  </a:lnTo>
                  <a:lnTo>
                    <a:pt x="441125" y="513764"/>
                  </a:lnTo>
                  <a:lnTo>
                    <a:pt x="441125" y="509760"/>
                  </a:lnTo>
                  <a:lnTo>
                    <a:pt x="441697" y="508616"/>
                  </a:lnTo>
                  <a:lnTo>
                    <a:pt x="444557" y="504613"/>
                  </a:lnTo>
                  <a:lnTo>
                    <a:pt x="445129" y="502897"/>
                  </a:lnTo>
                  <a:lnTo>
                    <a:pt x="445129" y="500037"/>
                  </a:lnTo>
                  <a:lnTo>
                    <a:pt x="445129" y="497749"/>
                  </a:lnTo>
                  <a:lnTo>
                    <a:pt x="445129" y="495461"/>
                  </a:lnTo>
                  <a:lnTo>
                    <a:pt x="446273" y="493745"/>
                  </a:lnTo>
                  <a:lnTo>
                    <a:pt x="447417" y="500037"/>
                  </a:lnTo>
                  <a:lnTo>
                    <a:pt x="444557" y="511476"/>
                  </a:lnTo>
                  <a:lnTo>
                    <a:pt x="444557" y="518340"/>
                  </a:lnTo>
                  <a:lnTo>
                    <a:pt x="455424" y="508616"/>
                  </a:lnTo>
                  <a:lnTo>
                    <a:pt x="458856" y="501181"/>
                  </a:lnTo>
                  <a:lnTo>
                    <a:pt x="461716" y="496605"/>
                  </a:lnTo>
                  <a:lnTo>
                    <a:pt x="461716" y="494889"/>
                  </a:lnTo>
                  <a:lnTo>
                    <a:pt x="458856" y="492029"/>
                  </a:lnTo>
                  <a:lnTo>
                    <a:pt x="457140" y="490885"/>
                  </a:lnTo>
                  <a:lnTo>
                    <a:pt x="455424" y="489742"/>
                  </a:lnTo>
                  <a:lnTo>
                    <a:pt x="453136" y="489742"/>
                  </a:lnTo>
                  <a:lnTo>
                    <a:pt x="450848" y="491458"/>
                  </a:lnTo>
                  <a:lnTo>
                    <a:pt x="445129" y="484022"/>
                  </a:lnTo>
                  <a:lnTo>
                    <a:pt x="443985" y="482878"/>
                  </a:lnTo>
                  <a:lnTo>
                    <a:pt x="441697" y="482306"/>
                  </a:lnTo>
                  <a:lnTo>
                    <a:pt x="441125" y="480018"/>
                  </a:lnTo>
                  <a:lnTo>
                    <a:pt x="442269" y="475443"/>
                  </a:lnTo>
                  <a:lnTo>
                    <a:pt x="439981" y="471439"/>
                  </a:lnTo>
                  <a:lnTo>
                    <a:pt x="435977" y="465719"/>
                  </a:lnTo>
                  <a:lnTo>
                    <a:pt x="433118" y="460000"/>
                  </a:lnTo>
                  <a:lnTo>
                    <a:pt x="433689" y="455996"/>
                  </a:lnTo>
                  <a:lnTo>
                    <a:pt x="433689" y="454852"/>
                  </a:lnTo>
                  <a:lnTo>
                    <a:pt x="432546" y="453136"/>
                  </a:lnTo>
                  <a:lnTo>
                    <a:pt x="429686" y="448561"/>
                  </a:lnTo>
                  <a:lnTo>
                    <a:pt x="427398" y="447417"/>
                  </a:lnTo>
                  <a:lnTo>
                    <a:pt x="427398" y="446273"/>
                  </a:lnTo>
                  <a:lnTo>
                    <a:pt x="430258" y="445701"/>
                  </a:lnTo>
                  <a:lnTo>
                    <a:pt x="431974" y="446845"/>
                  </a:lnTo>
                  <a:lnTo>
                    <a:pt x="433118" y="449132"/>
                  </a:lnTo>
                  <a:lnTo>
                    <a:pt x="434834" y="450848"/>
                  </a:lnTo>
                  <a:lnTo>
                    <a:pt x="437121" y="451992"/>
                  </a:lnTo>
                  <a:lnTo>
                    <a:pt x="438837" y="451992"/>
                  </a:lnTo>
                  <a:lnTo>
                    <a:pt x="439409" y="452564"/>
                  </a:lnTo>
                  <a:lnTo>
                    <a:pt x="437693" y="455996"/>
                  </a:lnTo>
                  <a:lnTo>
                    <a:pt x="438265" y="459428"/>
                  </a:lnTo>
                  <a:lnTo>
                    <a:pt x="441125" y="465719"/>
                  </a:lnTo>
                  <a:lnTo>
                    <a:pt x="446273" y="474871"/>
                  </a:lnTo>
                  <a:lnTo>
                    <a:pt x="457712" y="481734"/>
                  </a:lnTo>
                  <a:lnTo>
                    <a:pt x="459999" y="482306"/>
                  </a:lnTo>
                  <a:lnTo>
                    <a:pt x="461144" y="481734"/>
                  </a:lnTo>
                  <a:lnTo>
                    <a:pt x="461144" y="478303"/>
                  </a:lnTo>
                  <a:lnTo>
                    <a:pt x="460572" y="476586"/>
                  </a:lnTo>
                  <a:lnTo>
                    <a:pt x="458856" y="473727"/>
                  </a:lnTo>
                  <a:lnTo>
                    <a:pt x="458284" y="472583"/>
                  </a:lnTo>
                  <a:lnTo>
                    <a:pt x="456568" y="461144"/>
                  </a:lnTo>
                  <a:lnTo>
                    <a:pt x="456568" y="458856"/>
                  </a:lnTo>
                  <a:lnTo>
                    <a:pt x="457712" y="456568"/>
                  </a:lnTo>
                  <a:lnTo>
                    <a:pt x="456568" y="455996"/>
                  </a:lnTo>
                  <a:lnTo>
                    <a:pt x="456568" y="455424"/>
                  </a:lnTo>
                  <a:lnTo>
                    <a:pt x="455424" y="455996"/>
                  </a:lnTo>
                  <a:lnTo>
                    <a:pt x="454852" y="455996"/>
                  </a:lnTo>
                  <a:lnTo>
                    <a:pt x="454852" y="455996"/>
                  </a:lnTo>
                  <a:lnTo>
                    <a:pt x="454280" y="454852"/>
                  </a:lnTo>
                  <a:lnTo>
                    <a:pt x="458284" y="454280"/>
                  </a:lnTo>
                  <a:lnTo>
                    <a:pt x="459428" y="457140"/>
                  </a:lnTo>
                  <a:lnTo>
                    <a:pt x="458856" y="470295"/>
                  </a:lnTo>
                  <a:lnTo>
                    <a:pt x="459999" y="470867"/>
                  </a:lnTo>
                  <a:lnTo>
                    <a:pt x="464575" y="467435"/>
                  </a:lnTo>
                  <a:lnTo>
                    <a:pt x="464575" y="478303"/>
                  </a:lnTo>
                  <a:lnTo>
                    <a:pt x="465147" y="482878"/>
                  </a:lnTo>
                  <a:lnTo>
                    <a:pt x="466863" y="487454"/>
                  </a:lnTo>
                  <a:lnTo>
                    <a:pt x="468579" y="488026"/>
                  </a:lnTo>
                  <a:lnTo>
                    <a:pt x="473727" y="484022"/>
                  </a:lnTo>
                  <a:lnTo>
                    <a:pt x="474871" y="484022"/>
                  </a:lnTo>
                  <a:lnTo>
                    <a:pt x="477158" y="484022"/>
                  </a:lnTo>
                  <a:lnTo>
                    <a:pt x="478874" y="483450"/>
                  </a:lnTo>
                  <a:lnTo>
                    <a:pt x="489742" y="473727"/>
                  </a:lnTo>
                  <a:lnTo>
                    <a:pt x="490885" y="470867"/>
                  </a:lnTo>
                  <a:lnTo>
                    <a:pt x="488026" y="469723"/>
                  </a:lnTo>
                  <a:lnTo>
                    <a:pt x="488597" y="469723"/>
                  </a:lnTo>
                  <a:lnTo>
                    <a:pt x="489170" y="469723"/>
                  </a:lnTo>
                  <a:lnTo>
                    <a:pt x="489170" y="469723"/>
                  </a:lnTo>
                  <a:lnTo>
                    <a:pt x="489170" y="468579"/>
                  </a:lnTo>
                  <a:lnTo>
                    <a:pt x="490314" y="468579"/>
                  </a:lnTo>
                  <a:lnTo>
                    <a:pt x="492030" y="469151"/>
                  </a:lnTo>
                  <a:lnTo>
                    <a:pt x="493173" y="466291"/>
                  </a:lnTo>
                  <a:lnTo>
                    <a:pt x="493745" y="462287"/>
                  </a:lnTo>
                  <a:lnTo>
                    <a:pt x="493745" y="458856"/>
                  </a:lnTo>
                  <a:lnTo>
                    <a:pt x="492602" y="458856"/>
                  </a:lnTo>
                  <a:lnTo>
                    <a:pt x="492030" y="460572"/>
                  </a:lnTo>
                  <a:lnTo>
                    <a:pt x="490885" y="462287"/>
                  </a:lnTo>
                  <a:lnTo>
                    <a:pt x="489170" y="464575"/>
                  </a:lnTo>
                  <a:lnTo>
                    <a:pt x="488026" y="466863"/>
                  </a:lnTo>
                  <a:lnTo>
                    <a:pt x="484594" y="469723"/>
                  </a:lnTo>
                  <a:lnTo>
                    <a:pt x="481162" y="472011"/>
                  </a:lnTo>
                  <a:lnTo>
                    <a:pt x="478303" y="473155"/>
                  </a:lnTo>
                  <a:lnTo>
                    <a:pt x="477731" y="471439"/>
                  </a:lnTo>
                  <a:lnTo>
                    <a:pt x="479446" y="468007"/>
                  </a:lnTo>
                  <a:lnTo>
                    <a:pt x="482306" y="464575"/>
                  </a:lnTo>
                  <a:lnTo>
                    <a:pt x="488026" y="460572"/>
                  </a:lnTo>
                  <a:lnTo>
                    <a:pt x="488026" y="457140"/>
                  </a:lnTo>
                  <a:lnTo>
                    <a:pt x="485738" y="454280"/>
                  </a:lnTo>
                  <a:lnTo>
                    <a:pt x="481734" y="453708"/>
                  </a:lnTo>
                  <a:lnTo>
                    <a:pt x="468007" y="454852"/>
                  </a:lnTo>
                  <a:lnTo>
                    <a:pt x="471439" y="452564"/>
                  </a:lnTo>
                  <a:lnTo>
                    <a:pt x="475443" y="450848"/>
                  </a:lnTo>
                  <a:lnTo>
                    <a:pt x="479446" y="449704"/>
                  </a:lnTo>
                  <a:lnTo>
                    <a:pt x="483450" y="449132"/>
                  </a:lnTo>
                  <a:lnTo>
                    <a:pt x="483450" y="447988"/>
                  </a:lnTo>
                  <a:lnTo>
                    <a:pt x="481162" y="447417"/>
                  </a:lnTo>
                  <a:lnTo>
                    <a:pt x="477158" y="445701"/>
                  </a:lnTo>
                  <a:lnTo>
                    <a:pt x="474871" y="445701"/>
                  </a:lnTo>
                  <a:lnTo>
                    <a:pt x="473155" y="446273"/>
                  </a:lnTo>
                  <a:lnTo>
                    <a:pt x="470295" y="447417"/>
                  </a:lnTo>
                  <a:lnTo>
                    <a:pt x="468579" y="447988"/>
                  </a:lnTo>
                  <a:lnTo>
                    <a:pt x="455424" y="447988"/>
                  </a:lnTo>
                  <a:lnTo>
                    <a:pt x="453136" y="449704"/>
                  </a:lnTo>
                  <a:lnTo>
                    <a:pt x="453136" y="448561"/>
                  </a:lnTo>
                  <a:lnTo>
                    <a:pt x="453136" y="447417"/>
                  </a:lnTo>
                  <a:lnTo>
                    <a:pt x="454280" y="445701"/>
                  </a:lnTo>
                  <a:lnTo>
                    <a:pt x="455424" y="444557"/>
                  </a:lnTo>
                  <a:lnTo>
                    <a:pt x="459999" y="443985"/>
                  </a:lnTo>
                  <a:lnTo>
                    <a:pt x="470867" y="443985"/>
                  </a:lnTo>
                  <a:lnTo>
                    <a:pt x="474298" y="442841"/>
                  </a:lnTo>
                  <a:lnTo>
                    <a:pt x="473155" y="441697"/>
                  </a:lnTo>
                  <a:lnTo>
                    <a:pt x="472011" y="439981"/>
                  </a:lnTo>
                  <a:lnTo>
                    <a:pt x="471439" y="438265"/>
                  </a:lnTo>
                  <a:lnTo>
                    <a:pt x="471439" y="436549"/>
                  </a:lnTo>
                  <a:lnTo>
                    <a:pt x="472583" y="436549"/>
                  </a:lnTo>
                  <a:lnTo>
                    <a:pt x="473727" y="438837"/>
                  </a:lnTo>
                  <a:lnTo>
                    <a:pt x="474871" y="439981"/>
                  </a:lnTo>
                  <a:lnTo>
                    <a:pt x="481162" y="443985"/>
                  </a:lnTo>
                  <a:lnTo>
                    <a:pt x="482878" y="443985"/>
                  </a:lnTo>
                  <a:lnTo>
                    <a:pt x="484594" y="443985"/>
                  </a:lnTo>
                  <a:lnTo>
                    <a:pt x="487454" y="443985"/>
                  </a:lnTo>
                  <a:lnTo>
                    <a:pt x="489742" y="445129"/>
                  </a:lnTo>
                  <a:lnTo>
                    <a:pt x="491457" y="446273"/>
                  </a:lnTo>
                  <a:lnTo>
                    <a:pt x="493173" y="447417"/>
                  </a:lnTo>
                  <a:lnTo>
                    <a:pt x="496033" y="447417"/>
                  </a:lnTo>
                  <a:lnTo>
                    <a:pt x="497749" y="446273"/>
                  </a:lnTo>
                  <a:lnTo>
                    <a:pt x="498321" y="443413"/>
                  </a:lnTo>
                  <a:lnTo>
                    <a:pt x="498321" y="439981"/>
                  </a:lnTo>
                  <a:lnTo>
                    <a:pt x="497177" y="437121"/>
                  </a:lnTo>
                  <a:lnTo>
                    <a:pt x="499465" y="437693"/>
                  </a:lnTo>
                  <a:lnTo>
                    <a:pt x="500609" y="439409"/>
                  </a:lnTo>
                  <a:lnTo>
                    <a:pt x="501181" y="441125"/>
                  </a:lnTo>
                  <a:lnTo>
                    <a:pt x="502325" y="442841"/>
                  </a:lnTo>
                  <a:lnTo>
                    <a:pt x="504613" y="443985"/>
                  </a:lnTo>
                  <a:lnTo>
                    <a:pt x="505756" y="443413"/>
                  </a:lnTo>
                  <a:lnTo>
                    <a:pt x="506901" y="442269"/>
                  </a:lnTo>
                  <a:lnTo>
                    <a:pt x="508616" y="441125"/>
                  </a:lnTo>
                  <a:lnTo>
                    <a:pt x="517768" y="431402"/>
                  </a:lnTo>
                  <a:lnTo>
                    <a:pt x="518912" y="430258"/>
                  </a:lnTo>
                  <a:lnTo>
                    <a:pt x="520055" y="429114"/>
                  </a:lnTo>
                  <a:lnTo>
                    <a:pt x="520628" y="427398"/>
                  </a:lnTo>
                  <a:lnTo>
                    <a:pt x="520628" y="425682"/>
                  </a:lnTo>
                  <a:lnTo>
                    <a:pt x="520628" y="425110"/>
                  </a:lnTo>
                  <a:lnTo>
                    <a:pt x="519484" y="425110"/>
                  </a:lnTo>
                  <a:lnTo>
                    <a:pt x="511476" y="419962"/>
                  </a:lnTo>
                  <a:lnTo>
                    <a:pt x="509189" y="418247"/>
                  </a:lnTo>
                  <a:lnTo>
                    <a:pt x="511476" y="417674"/>
                  </a:lnTo>
                  <a:lnTo>
                    <a:pt x="514336" y="418818"/>
                  </a:lnTo>
                  <a:lnTo>
                    <a:pt x="520055" y="422822"/>
                  </a:lnTo>
                  <a:lnTo>
                    <a:pt x="524060" y="425110"/>
                  </a:lnTo>
                  <a:lnTo>
                    <a:pt x="525775" y="423966"/>
                  </a:lnTo>
                  <a:lnTo>
                    <a:pt x="527491" y="421678"/>
                  </a:lnTo>
                  <a:lnTo>
                    <a:pt x="530351" y="419962"/>
                  </a:lnTo>
                  <a:lnTo>
                    <a:pt x="533211" y="418818"/>
                  </a:lnTo>
                  <a:lnTo>
                    <a:pt x="539502" y="415387"/>
                  </a:lnTo>
                  <a:lnTo>
                    <a:pt x="546938" y="412527"/>
                  </a:lnTo>
                  <a:lnTo>
                    <a:pt x="548082" y="410811"/>
                  </a:lnTo>
                  <a:lnTo>
                    <a:pt x="546938" y="409095"/>
                  </a:lnTo>
                  <a:lnTo>
                    <a:pt x="543506" y="407379"/>
                  </a:lnTo>
                  <a:lnTo>
                    <a:pt x="543506" y="406235"/>
                  </a:lnTo>
                  <a:lnTo>
                    <a:pt x="544650" y="405091"/>
                  </a:lnTo>
                  <a:lnTo>
                    <a:pt x="546366" y="405091"/>
                  </a:lnTo>
                  <a:lnTo>
                    <a:pt x="550370" y="405091"/>
                  </a:lnTo>
                  <a:lnTo>
                    <a:pt x="553801" y="404519"/>
                  </a:lnTo>
                  <a:lnTo>
                    <a:pt x="554946" y="403375"/>
                  </a:lnTo>
                  <a:lnTo>
                    <a:pt x="562381" y="395940"/>
                  </a:lnTo>
                  <a:lnTo>
                    <a:pt x="564097" y="391936"/>
                  </a:lnTo>
                  <a:lnTo>
                    <a:pt x="563525" y="386789"/>
                  </a:lnTo>
                  <a:lnTo>
                    <a:pt x="562381" y="386789"/>
                  </a:lnTo>
                  <a:lnTo>
                    <a:pt x="562381" y="387932"/>
                  </a:lnTo>
                  <a:lnTo>
                    <a:pt x="561809" y="387932"/>
                  </a:lnTo>
                  <a:lnTo>
                    <a:pt x="559521" y="386789"/>
                  </a:lnTo>
                  <a:lnTo>
                    <a:pt x="558377" y="385645"/>
                  </a:lnTo>
                  <a:lnTo>
                    <a:pt x="556661" y="384501"/>
                  </a:lnTo>
                  <a:lnTo>
                    <a:pt x="551513" y="384501"/>
                  </a:lnTo>
                  <a:lnTo>
                    <a:pt x="549226" y="383357"/>
                  </a:lnTo>
                  <a:lnTo>
                    <a:pt x="547510" y="381069"/>
                  </a:lnTo>
                  <a:lnTo>
                    <a:pt x="546366" y="378781"/>
                  </a:lnTo>
                  <a:lnTo>
                    <a:pt x="548653" y="379925"/>
                  </a:lnTo>
                  <a:lnTo>
                    <a:pt x="550941" y="380497"/>
                  </a:lnTo>
                  <a:lnTo>
                    <a:pt x="552086" y="379925"/>
                  </a:lnTo>
                  <a:lnTo>
                    <a:pt x="552086" y="377637"/>
                  </a:lnTo>
                  <a:lnTo>
                    <a:pt x="551513" y="374777"/>
                  </a:lnTo>
                  <a:lnTo>
                    <a:pt x="549226" y="370774"/>
                  </a:lnTo>
                  <a:lnTo>
                    <a:pt x="548653" y="368486"/>
                  </a:lnTo>
                  <a:lnTo>
                    <a:pt x="549226" y="367914"/>
                  </a:lnTo>
                  <a:lnTo>
                    <a:pt x="554946" y="370202"/>
                  </a:lnTo>
                  <a:lnTo>
                    <a:pt x="554373" y="369630"/>
                  </a:lnTo>
                  <a:lnTo>
                    <a:pt x="554373" y="368486"/>
                  </a:lnTo>
                  <a:lnTo>
                    <a:pt x="554946" y="367342"/>
                  </a:lnTo>
                  <a:lnTo>
                    <a:pt x="556089" y="366770"/>
                  </a:lnTo>
                  <a:lnTo>
                    <a:pt x="558949" y="368486"/>
                  </a:lnTo>
                  <a:lnTo>
                    <a:pt x="556661" y="373633"/>
                  </a:lnTo>
                  <a:lnTo>
                    <a:pt x="556089" y="376493"/>
                  </a:lnTo>
                  <a:lnTo>
                    <a:pt x="557233" y="377637"/>
                  </a:lnTo>
                  <a:lnTo>
                    <a:pt x="560093" y="378209"/>
                  </a:lnTo>
                  <a:lnTo>
                    <a:pt x="561809" y="379925"/>
                  </a:lnTo>
                  <a:lnTo>
                    <a:pt x="563525" y="381641"/>
                  </a:lnTo>
                  <a:lnTo>
                    <a:pt x="565240" y="382213"/>
                  </a:lnTo>
                  <a:lnTo>
                    <a:pt x="568100" y="381069"/>
                  </a:lnTo>
                  <a:lnTo>
                    <a:pt x="572104" y="378209"/>
                  </a:lnTo>
                  <a:lnTo>
                    <a:pt x="578968" y="371918"/>
                  </a:lnTo>
                  <a:lnTo>
                    <a:pt x="580684" y="368486"/>
                  </a:lnTo>
                  <a:lnTo>
                    <a:pt x="582399" y="363910"/>
                  </a:lnTo>
                  <a:lnTo>
                    <a:pt x="584687" y="359906"/>
                  </a:lnTo>
                  <a:lnTo>
                    <a:pt x="588119" y="357618"/>
                  </a:lnTo>
                  <a:lnTo>
                    <a:pt x="588691" y="357047"/>
                  </a:lnTo>
                  <a:lnTo>
                    <a:pt x="588691" y="355903"/>
                  </a:lnTo>
                  <a:lnTo>
                    <a:pt x="589263" y="354759"/>
                  </a:lnTo>
                  <a:lnTo>
                    <a:pt x="590407" y="354187"/>
                  </a:lnTo>
                  <a:lnTo>
                    <a:pt x="591551" y="353615"/>
                  </a:lnTo>
                  <a:lnTo>
                    <a:pt x="597843" y="348467"/>
                  </a:lnTo>
                  <a:lnTo>
                    <a:pt x="598986" y="346751"/>
                  </a:lnTo>
                  <a:lnTo>
                    <a:pt x="599558" y="343892"/>
                  </a:lnTo>
                  <a:lnTo>
                    <a:pt x="597843" y="344463"/>
                  </a:lnTo>
                  <a:lnTo>
                    <a:pt x="596698" y="345607"/>
                  </a:lnTo>
                  <a:lnTo>
                    <a:pt x="595555" y="346751"/>
                  </a:lnTo>
                  <a:lnTo>
                    <a:pt x="594983" y="348467"/>
                  </a:lnTo>
                  <a:lnTo>
                    <a:pt x="592695" y="346179"/>
                  </a:lnTo>
                  <a:lnTo>
                    <a:pt x="591551" y="344463"/>
                  </a:lnTo>
                  <a:lnTo>
                    <a:pt x="591551" y="342175"/>
                  </a:lnTo>
                  <a:lnTo>
                    <a:pt x="593839" y="333596"/>
                  </a:lnTo>
                  <a:lnTo>
                    <a:pt x="594983" y="330736"/>
                  </a:lnTo>
                  <a:lnTo>
                    <a:pt x="596698" y="329593"/>
                  </a:lnTo>
                  <a:lnTo>
                    <a:pt x="600702" y="325589"/>
                  </a:lnTo>
                  <a:lnTo>
                    <a:pt x="602990" y="324445"/>
                  </a:lnTo>
                  <a:lnTo>
                    <a:pt x="604706" y="326161"/>
                  </a:lnTo>
                  <a:lnTo>
                    <a:pt x="605278" y="327305"/>
                  </a:lnTo>
                  <a:lnTo>
                    <a:pt x="608138" y="330164"/>
                  </a:lnTo>
                  <a:lnTo>
                    <a:pt x="609282" y="331880"/>
                  </a:lnTo>
                  <a:lnTo>
                    <a:pt x="610997" y="330164"/>
                  </a:lnTo>
                  <a:lnTo>
                    <a:pt x="613857" y="328449"/>
                  </a:lnTo>
                  <a:lnTo>
                    <a:pt x="616717" y="327305"/>
                  </a:lnTo>
                  <a:lnTo>
                    <a:pt x="620149" y="326733"/>
                  </a:lnTo>
                  <a:lnTo>
                    <a:pt x="623581" y="325017"/>
                  </a:lnTo>
                  <a:lnTo>
                    <a:pt x="624153" y="322729"/>
                  </a:lnTo>
                  <a:lnTo>
                    <a:pt x="623581" y="319869"/>
                  </a:lnTo>
                  <a:lnTo>
                    <a:pt x="624153" y="316437"/>
                  </a:lnTo>
                  <a:lnTo>
                    <a:pt x="626441" y="313577"/>
                  </a:lnTo>
                  <a:lnTo>
                    <a:pt x="632160" y="309574"/>
                  </a:lnTo>
                  <a:lnTo>
                    <a:pt x="633876" y="306714"/>
                  </a:lnTo>
                  <a:lnTo>
                    <a:pt x="633876" y="303282"/>
                  </a:lnTo>
                  <a:lnTo>
                    <a:pt x="631016" y="302138"/>
                  </a:lnTo>
                  <a:lnTo>
                    <a:pt x="627584" y="302138"/>
                  </a:lnTo>
                  <a:lnTo>
                    <a:pt x="625868" y="299851"/>
                  </a:lnTo>
                  <a:lnTo>
                    <a:pt x="628728" y="299851"/>
                  </a:lnTo>
                  <a:lnTo>
                    <a:pt x="632160" y="299851"/>
                  </a:lnTo>
                  <a:lnTo>
                    <a:pt x="635020" y="300995"/>
                  </a:lnTo>
                  <a:lnTo>
                    <a:pt x="636736" y="303854"/>
                  </a:lnTo>
                  <a:lnTo>
                    <a:pt x="637880" y="303282"/>
                  </a:lnTo>
                  <a:lnTo>
                    <a:pt x="638452" y="302710"/>
                  </a:lnTo>
                  <a:lnTo>
                    <a:pt x="639024" y="302138"/>
                  </a:lnTo>
                  <a:lnTo>
                    <a:pt x="639595" y="300995"/>
                  </a:lnTo>
                  <a:lnTo>
                    <a:pt x="637880" y="299851"/>
                  </a:lnTo>
                  <a:lnTo>
                    <a:pt x="636736" y="298135"/>
                  </a:lnTo>
                  <a:lnTo>
                    <a:pt x="636736" y="296419"/>
                  </a:lnTo>
                  <a:lnTo>
                    <a:pt x="638452" y="295275"/>
                  </a:lnTo>
                  <a:lnTo>
                    <a:pt x="639595" y="295847"/>
                  </a:lnTo>
                  <a:lnTo>
                    <a:pt x="641312" y="298707"/>
                  </a:lnTo>
                  <a:lnTo>
                    <a:pt x="642455" y="299851"/>
                  </a:lnTo>
                  <a:lnTo>
                    <a:pt x="643027" y="296991"/>
                  </a:lnTo>
                  <a:lnTo>
                    <a:pt x="644171" y="295275"/>
                  </a:lnTo>
                  <a:lnTo>
                    <a:pt x="645887" y="293559"/>
                  </a:lnTo>
                  <a:lnTo>
                    <a:pt x="647603" y="291843"/>
                  </a:lnTo>
                  <a:lnTo>
                    <a:pt x="645315" y="291843"/>
                  </a:lnTo>
                  <a:lnTo>
                    <a:pt x="644171" y="291271"/>
                  </a:lnTo>
                  <a:lnTo>
                    <a:pt x="642455" y="288411"/>
                  </a:lnTo>
                  <a:lnTo>
                    <a:pt x="641883" y="286695"/>
                  </a:lnTo>
                  <a:lnTo>
                    <a:pt x="641883" y="284979"/>
                  </a:lnTo>
                  <a:lnTo>
                    <a:pt x="641312" y="283836"/>
                  </a:lnTo>
                  <a:lnTo>
                    <a:pt x="636164" y="283264"/>
                  </a:lnTo>
                  <a:lnTo>
                    <a:pt x="632160" y="282120"/>
                  </a:lnTo>
                  <a:lnTo>
                    <a:pt x="628728" y="279832"/>
                  </a:lnTo>
                  <a:lnTo>
                    <a:pt x="627013" y="276972"/>
                  </a:lnTo>
                  <a:lnTo>
                    <a:pt x="627013" y="273540"/>
                  </a:lnTo>
                  <a:lnTo>
                    <a:pt x="627584" y="269537"/>
                  </a:lnTo>
                  <a:lnTo>
                    <a:pt x="628728" y="265533"/>
                  </a:lnTo>
                  <a:lnTo>
                    <a:pt x="633304" y="255238"/>
                  </a:lnTo>
                  <a:lnTo>
                    <a:pt x="635592" y="251806"/>
                  </a:lnTo>
                  <a:lnTo>
                    <a:pt x="638452" y="249518"/>
                  </a:lnTo>
                  <a:lnTo>
                    <a:pt x="638452" y="250662"/>
                  </a:lnTo>
                  <a:lnTo>
                    <a:pt x="637307" y="252378"/>
                  </a:lnTo>
                  <a:lnTo>
                    <a:pt x="633304" y="259241"/>
                  </a:lnTo>
                  <a:lnTo>
                    <a:pt x="631016" y="267820"/>
                  </a:lnTo>
                  <a:lnTo>
                    <a:pt x="630444" y="271824"/>
                  </a:lnTo>
                  <a:lnTo>
                    <a:pt x="631016" y="273540"/>
                  </a:lnTo>
                  <a:lnTo>
                    <a:pt x="636736" y="272396"/>
                  </a:lnTo>
                  <a:lnTo>
                    <a:pt x="639024" y="272968"/>
                  </a:lnTo>
                  <a:lnTo>
                    <a:pt x="640740" y="275256"/>
                  </a:lnTo>
                  <a:lnTo>
                    <a:pt x="641883" y="278116"/>
                  </a:lnTo>
                  <a:lnTo>
                    <a:pt x="643027" y="284408"/>
                  </a:lnTo>
                  <a:lnTo>
                    <a:pt x="644743" y="286695"/>
                  </a:lnTo>
                  <a:lnTo>
                    <a:pt x="645887" y="286695"/>
                  </a:lnTo>
                  <a:lnTo>
                    <a:pt x="645315" y="282692"/>
                  </a:lnTo>
                  <a:lnTo>
                    <a:pt x="645315" y="262101"/>
                  </a:lnTo>
                  <a:lnTo>
                    <a:pt x="645887" y="259813"/>
                  </a:lnTo>
                  <a:lnTo>
                    <a:pt x="644743" y="258669"/>
                  </a:lnTo>
                  <a:lnTo>
                    <a:pt x="646459" y="250662"/>
                  </a:lnTo>
                  <a:lnTo>
                    <a:pt x="657326" y="227783"/>
                  </a:lnTo>
                  <a:lnTo>
                    <a:pt x="667050" y="206621"/>
                  </a:lnTo>
                  <a:lnTo>
                    <a:pt x="675057" y="194038"/>
                  </a:lnTo>
                  <a:lnTo>
                    <a:pt x="687640" y="178595"/>
                  </a:lnTo>
                  <a:lnTo>
                    <a:pt x="700796" y="166584"/>
                  </a:lnTo>
                  <a:lnTo>
                    <a:pt x="706515" y="163152"/>
                  </a:lnTo>
                  <a:lnTo>
                    <a:pt x="712235" y="161436"/>
                  </a:lnTo>
                  <a:lnTo>
                    <a:pt x="709375" y="157432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F801C7A3-9E9C-478F-9F9E-B7890DF4713A}"/>
                </a:ext>
              </a:extLst>
            </p:cNvPr>
            <p:cNvSpPr/>
            <p:nvPr/>
          </p:nvSpPr>
          <p:spPr>
            <a:xfrm>
              <a:off x="9071422" y="2741319"/>
              <a:ext cx="84743" cy="137706"/>
            </a:xfrm>
            <a:custGeom>
              <a:avLst/>
              <a:gdLst>
                <a:gd name="connsiteX0" fmla="*/ 66490 w 91513"/>
                <a:gd name="connsiteY0" fmla="*/ 145993 h 148709"/>
                <a:gd name="connsiteX1" fmla="*/ 65346 w 91513"/>
                <a:gd name="connsiteY1" fmla="*/ 144277 h 148709"/>
                <a:gd name="connsiteX2" fmla="*/ 65346 w 91513"/>
                <a:gd name="connsiteY2" fmla="*/ 141989 h 148709"/>
                <a:gd name="connsiteX3" fmla="*/ 64774 w 91513"/>
                <a:gd name="connsiteY3" fmla="*/ 140273 h 148709"/>
                <a:gd name="connsiteX4" fmla="*/ 64202 w 91513"/>
                <a:gd name="connsiteY4" fmla="*/ 139129 h 148709"/>
                <a:gd name="connsiteX5" fmla="*/ 63059 w 91513"/>
                <a:gd name="connsiteY5" fmla="*/ 138557 h 148709"/>
                <a:gd name="connsiteX6" fmla="*/ 61914 w 91513"/>
                <a:gd name="connsiteY6" fmla="*/ 139129 h 148709"/>
                <a:gd name="connsiteX7" fmla="*/ 63059 w 91513"/>
                <a:gd name="connsiteY7" fmla="*/ 141417 h 148709"/>
                <a:gd name="connsiteX8" fmla="*/ 63059 w 91513"/>
                <a:gd name="connsiteY8" fmla="*/ 143133 h 148709"/>
                <a:gd name="connsiteX9" fmla="*/ 62486 w 91513"/>
                <a:gd name="connsiteY9" fmla="*/ 144277 h 148709"/>
                <a:gd name="connsiteX10" fmla="*/ 60771 w 91513"/>
                <a:gd name="connsiteY10" fmla="*/ 145421 h 148709"/>
                <a:gd name="connsiteX11" fmla="*/ 60199 w 91513"/>
                <a:gd name="connsiteY11" fmla="*/ 146565 h 148709"/>
                <a:gd name="connsiteX12" fmla="*/ 60199 w 91513"/>
                <a:gd name="connsiteY12" fmla="*/ 149425 h 148709"/>
                <a:gd name="connsiteX13" fmla="*/ 61343 w 91513"/>
                <a:gd name="connsiteY13" fmla="*/ 151713 h 148709"/>
                <a:gd name="connsiteX14" fmla="*/ 63631 w 91513"/>
                <a:gd name="connsiteY14" fmla="*/ 152284 h 148709"/>
                <a:gd name="connsiteX15" fmla="*/ 67062 w 91513"/>
                <a:gd name="connsiteY15" fmla="*/ 150569 h 148709"/>
                <a:gd name="connsiteX16" fmla="*/ 68778 w 91513"/>
                <a:gd name="connsiteY16" fmla="*/ 149425 h 148709"/>
                <a:gd name="connsiteX17" fmla="*/ 69350 w 91513"/>
                <a:gd name="connsiteY17" fmla="*/ 148281 h 148709"/>
                <a:gd name="connsiteX18" fmla="*/ 68778 w 91513"/>
                <a:gd name="connsiteY18" fmla="*/ 146565 h 148709"/>
                <a:gd name="connsiteX19" fmla="*/ 66490 w 91513"/>
                <a:gd name="connsiteY19" fmla="*/ 145993 h 148709"/>
                <a:gd name="connsiteX20" fmla="*/ 77358 w 91513"/>
                <a:gd name="connsiteY20" fmla="*/ 80217 h 148709"/>
                <a:gd name="connsiteX21" fmla="*/ 76213 w 91513"/>
                <a:gd name="connsiteY21" fmla="*/ 76786 h 148709"/>
                <a:gd name="connsiteX22" fmla="*/ 75642 w 91513"/>
                <a:gd name="connsiteY22" fmla="*/ 75642 h 148709"/>
                <a:gd name="connsiteX23" fmla="*/ 75070 w 91513"/>
                <a:gd name="connsiteY23" fmla="*/ 74498 h 148709"/>
                <a:gd name="connsiteX24" fmla="*/ 73925 w 91513"/>
                <a:gd name="connsiteY24" fmla="*/ 73926 h 148709"/>
                <a:gd name="connsiteX25" fmla="*/ 72782 w 91513"/>
                <a:gd name="connsiteY25" fmla="*/ 73926 h 148709"/>
                <a:gd name="connsiteX26" fmla="*/ 72210 w 91513"/>
                <a:gd name="connsiteY26" fmla="*/ 80217 h 148709"/>
                <a:gd name="connsiteX27" fmla="*/ 72782 w 91513"/>
                <a:gd name="connsiteY27" fmla="*/ 83077 h 148709"/>
                <a:gd name="connsiteX28" fmla="*/ 74498 w 91513"/>
                <a:gd name="connsiteY28" fmla="*/ 84221 h 148709"/>
                <a:gd name="connsiteX29" fmla="*/ 74498 w 91513"/>
                <a:gd name="connsiteY29" fmla="*/ 85365 h 148709"/>
                <a:gd name="connsiteX30" fmla="*/ 74498 w 91513"/>
                <a:gd name="connsiteY30" fmla="*/ 85937 h 148709"/>
                <a:gd name="connsiteX31" fmla="*/ 74498 w 91513"/>
                <a:gd name="connsiteY31" fmla="*/ 86509 h 148709"/>
                <a:gd name="connsiteX32" fmla="*/ 73925 w 91513"/>
                <a:gd name="connsiteY32" fmla="*/ 87081 h 148709"/>
                <a:gd name="connsiteX33" fmla="*/ 75070 w 91513"/>
                <a:gd name="connsiteY33" fmla="*/ 88797 h 148709"/>
                <a:gd name="connsiteX34" fmla="*/ 75070 w 91513"/>
                <a:gd name="connsiteY34" fmla="*/ 92800 h 148709"/>
                <a:gd name="connsiteX35" fmla="*/ 75642 w 91513"/>
                <a:gd name="connsiteY35" fmla="*/ 93944 h 148709"/>
                <a:gd name="connsiteX36" fmla="*/ 76213 w 91513"/>
                <a:gd name="connsiteY36" fmla="*/ 93372 h 148709"/>
                <a:gd name="connsiteX37" fmla="*/ 76785 w 91513"/>
                <a:gd name="connsiteY37" fmla="*/ 92229 h 148709"/>
                <a:gd name="connsiteX38" fmla="*/ 77358 w 91513"/>
                <a:gd name="connsiteY38" fmla="*/ 91085 h 148709"/>
                <a:gd name="connsiteX39" fmla="*/ 77930 w 91513"/>
                <a:gd name="connsiteY39" fmla="*/ 89941 h 148709"/>
                <a:gd name="connsiteX40" fmla="*/ 77930 w 91513"/>
                <a:gd name="connsiteY40" fmla="*/ 87653 h 148709"/>
                <a:gd name="connsiteX41" fmla="*/ 77930 w 91513"/>
                <a:gd name="connsiteY41" fmla="*/ 84221 h 148709"/>
                <a:gd name="connsiteX42" fmla="*/ 77358 w 91513"/>
                <a:gd name="connsiteY42" fmla="*/ 80217 h 148709"/>
                <a:gd name="connsiteX43" fmla="*/ 93944 w 91513"/>
                <a:gd name="connsiteY43" fmla="*/ 81933 h 148709"/>
                <a:gd name="connsiteX44" fmla="*/ 93944 w 91513"/>
                <a:gd name="connsiteY44" fmla="*/ 80217 h 148709"/>
                <a:gd name="connsiteX45" fmla="*/ 93944 w 91513"/>
                <a:gd name="connsiteY45" fmla="*/ 78501 h 148709"/>
                <a:gd name="connsiteX46" fmla="*/ 93372 w 91513"/>
                <a:gd name="connsiteY46" fmla="*/ 76214 h 148709"/>
                <a:gd name="connsiteX47" fmla="*/ 90512 w 91513"/>
                <a:gd name="connsiteY47" fmla="*/ 63630 h 148709"/>
                <a:gd name="connsiteX48" fmla="*/ 90512 w 91513"/>
                <a:gd name="connsiteY48" fmla="*/ 57339 h 148709"/>
                <a:gd name="connsiteX49" fmla="*/ 89369 w 91513"/>
                <a:gd name="connsiteY49" fmla="*/ 53907 h 148709"/>
                <a:gd name="connsiteX50" fmla="*/ 88224 w 91513"/>
                <a:gd name="connsiteY50" fmla="*/ 55623 h 148709"/>
                <a:gd name="connsiteX51" fmla="*/ 85365 w 91513"/>
                <a:gd name="connsiteY51" fmla="*/ 58483 h 148709"/>
                <a:gd name="connsiteX52" fmla="*/ 84221 w 91513"/>
                <a:gd name="connsiteY52" fmla="*/ 60199 h 148709"/>
                <a:gd name="connsiteX53" fmla="*/ 84221 w 91513"/>
                <a:gd name="connsiteY53" fmla="*/ 62487 h 148709"/>
                <a:gd name="connsiteX54" fmla="*/ 84793 w 91513"/>
                <a:gd name="connsiteY54" fmla="*/ 67634 h 148709"/>
                <a:gd name="connsiteX55" fmla="*/ 84793 w 91513"/>
                <a:gd name="connsiteY55" fmla="*/ 69922 h 148709"/>
                <a:gd name="connsiteX56" fmla="*/ 84221 w 91513"/>
                <a:gd name="connsiteY56" fmla="*/ 70494 h 148709"/>
                <a:gd name="connsiteX57" fmla="*/ 82505 w 91513"/>
                <a:gd name="connsiteY57" fmla="*/ 72210 h 148709"/>
                <a:gd name="connsiteX58" fmla="*/ 82505 w 91513"/>
                <a:gd name="connsiteY58" fmla="*/ 72782 h 148709"/>
                <a:gd name="connsiteX59" fmla="*/ 83077 w 91513"/>
                <a:gd name="connsiteY59" fmla="*/ 75070 h 148709"/>
                <a:gd name="connsiteX60" fmla="*/ 83077 w 91513"/>
                <a:gd name="connsiteY60" fmla="*/ 76214 h 148709"/>
                <a:gd name="connsiteX61" fmla="*/ 83077 w 91513"/>
                <a:gd name="connsiteY61" fmla="*/ 77357 h 148709"/>
                <a:gd name="connsiteX62" fmla="*/ 81933 w 91513"/>
                <a:gd name="connsiteY62" fmla="*/ 79645 h 148709"/>
                <a:gd name="connsiteX63" fmla="*/ 81933 w 91513"/>
                <a:gd name="connsiteY63" fmla="*/ 81361 h 148709"/>
                <a:gd name="connsiteX64" fmla="*/ 83077 w 91513"/>
                <a:gd name="connsiteY64" fmla="*/ 83077 h 148709"/>
                <a:gd name="connsiteX65" fmla="*/ 85365 w 91513"/>
                <a:gd name="connsiteY65" fmla="*/ 84793 h 148709"/>
                <a:gd name="connsiteX66" fmla="*/ 84221 w 91513"/>
                <a:gd name="connsiteY66" fmla="*/ 86509 h 148709"/>
                <a:gd name="connsiteX67" fmla="*/ 80789 w 91513"/>
                <a:gd name="connsiteY67" fmla="*/ 89369 h 148709"/>
                <a:gd name="connsiteX68" fmla="*/ 80218 w 91513"/>
                <a:gd name="connsiteY68" fmla="*/ 90513 h 148709"/>
                <a:gd name="connsiteX69" fmla="*/ 81361 w 91513"/>
                <a:gd name="connsiteY69" fmla="*/ 92800 h 148709"/>
                <a:gd name="connsiteX70" fmla="*/ 82505 w 91513"/>
                <a:gd name="connsiteY70" fmla="*/ 92800 h 148709"/>
                <a:gd name="connsiteX71" fmla="*/ 83649 w 91513"/>
                <a:gd name="connsiteY71" fmla="*/ 91657 h 148709"/>
                <a:gd name="connsiteX72" fmla="*/ 84793 w 91513"/>
                <a:gd name="connsiteY72" fmla="*/ 89369 h 148709"/>
                <a:gd name="connsiteX73" fmla="*/ 87653 w 91513"/>
                <a:gd name="connsiteY73" fmla="*/ 89369 h 148709"/>
                <a:gd name="connsiteX74" fmla="*/ 89369 w 91513"/>
                <a:gd name="connsiteY74" fmla="*/ 86509 h 148709"/>
                <a:gd name="connsiteX75" fmla="*/ 91657 w 91513"/>
                <a:gd name="connsiteY75" fmla="*/ 83649 h 148709"/>
                <a:gd name="connsiteX76" fmla="*/ 95660 w 91513"/>
                <a:gd name="connsiteY76" fmla="*/ 83649 h 148709"/>
                <a:gd name="connsiteX77" fmla="*/ 93944 w 91513"/>
                <a:gd name="connsiteY77" fmla="*/ 81933 h 148709"/>
                <a:gd name="connsiteX78" fmla="*/ 83077 w 91513"/>
                <a:gd name="connsiteY78" fmla="*/ 55623 h 148709"/>
                <a:gd name="connsiteX79" fmla="*/ 85365 w 91513"/>
                <a:gd name="connsiteY79" fmla="*/ 52763 h 148709"/>
                <a:gd name="connsiteX80" fmla="*/ 85937 w 91513"/>
                <a:gd name="connsiteY80" fmla="*/ 52763 h 148709"/>
                <a:gd name="connsiteX81" fmla="*/ 85937 w 91513"/>
                <a:gd name="connsiteY81" fmla="*/ 52191 h 148709"/>
                <a:gd name="connsiteX82" fmla="*/ 85365 w 91513"/>
                <a:gd name="connsiteY82" fmla="*/ 49903 h 148709"/>
                <a:gd name="connsiteX83" fmla="*/ 85365 w 91513"/>
                <a:gd name="connsiteY83" fmla="*/ 48188 h 148709"/>
                <a:gd name="connsiteX84" fmla="*/ 85365 w 91513"/>
                <a:gd name="connsiteY84" fmla="*/ 47616 h 148709"/>
                <a:gd name="connsiteX85" fmla="*/ 79645 w 91513"/>
                <a:gd name="connsiteY85" fmla="*/ 41896 h 148709"/>
                <a:gd name="connsiteX86" fmla="*/ 76785 w 91513"/>
                <a:gd name="connsiteY86" fmla="*/ 40752 h 148709"/>
                <a:gd name="connsiteX87" fmla="*/ 75642 w 91513"/>
                <a:gd name="connsiteY87" fmla="*/ 40752 h 148709"/>
                <a:gd name="connsiteX88" fmla="*/ 73925 w 91513"/>
                <a:gd name="connsiteY88" fmla="*/ 40180 h 148709"/>
                <a:gd name="connsiteX89" fmla="*/ 71638 w 91513"/>
                <a:gd name="connsiteY89" fmla="*/ 39036 h 148709"/>
                <a:gd name="connsiteX90" fmla="*/ 69922 w 91513"/>
                <a:gd name="connsiteY90" fmla="*/ 37320 h 148709"/>
                <a:gd name="connsiteX91" fmla="*/ 68778 w 91513"/>
                <a:gd name="connsiteY91" fmla="*/ 36176 h 148709"/>
                <a:gd name="connsiteX92" fmla="*/ 68206 w 91513"/>
                <a:gd name="connsiteY92" fmla="*/ 35032 h 148709"/>
                <a:gd name="connsiteX93" fmla="*/ 67634 w 91513"/>
                <a:gd name="connsiteY93" fmla="*/ 34460 h 148709"/>
                <a:gd name="connsiteX94" fmla="*/ 67062 w 91513"/>
                <a:gd name="connsiteY94" fmla="*/ 28741 h 148709"/>
                <a:gd name="connsiteX95" fmla="*/ 66490 w 91513"/>
                <a:gd name="connsiteY95" fmla="*/ 27025 h 148709"/>
                <a:gd name="connsiteX96" fmla="*/ 66490 w 91513"/>
                <a:gd name="connsiteY96" fmla="*/ 25881 h 148709"/>
                <a:gd name="connsiteX97" fmla="*/ 66490 w 91513"/>
                <a:gd name="connsiteY97" fmla="*/ 24737 h 148709"/>
                <a:gd name="connsiteX98" fmla="*/ 66490 w 91513"/>
                <a:gd name="connsiteY98" fmla="*/ 23593 h 148709"/>
                <a:gd name="connsiteX99" fmla="*/ 66490 w 91513"/>
                <a:gd name="connsiteY99" fmla="*/ 22449 h 148709"/>
                <a:gd name="connsiteX100" fmla="*/ 65919 w 91513"/>
                <a:gd name="connsiteY100" fmla="*/ 20733 h 148709"/>
                <a:gd name="connsiteX101" fmla="*/ 65346 w 91513"/>
                <a:gd name="connsiteY101" fmla="*/ 20161 h 148709"/>
                <a:gd name="connsiteX102" fmla="*/ 64202 w 91513"/>
                <a:gd name="connsiteY102" fmla="*/ 20161 h 148709"/>
                <a:gd name="connsiteX103" fmla="*/ 61914 w 91513"/>
                <a:gd name="connsiteY103" fmla="*/ 20733 h 148709"/>
                <a:gd name="connsiteX104" fmla="*/ 60771 w 91513"/>
                <a:gd name="connsiteY104" fmla="*/ 20733 h 148709"/>
                <a:gd name="connsiteX105" fmla="*/ 60199 w 91513"/>
                <a:gd name="connsiteY105" fmla="*/ 20161 h 148709"/>
                <a:gd name="connsiteX106" fmla="*/ 59626 w 91513"/>
                <a:gd name="connsiteY106" fmla="*/ 19017 h 148709"/>
                <a:gd name="connsiteX107" fmla="*/ 56195 w 91513"/>
                <a:gd name="connsiteY107" fmla="*/ 8722 h 148709"/>
                <a:gd name="connsiteX108" fmla="*/ 54479 w 91513"/>
                <a:gd name="connsiteY108" fmla="*/ 3574 h 148709"/>
                <a:gd name="connsiteX109" fmla="*/ 53907 w 91513"/>
                <a:gd name="connsiteY109" fmla="*/ 1287 h 148709"/>
                <a:gd name="connsiteX110" fmla="*/ 47044 w 91513"/>
                <a:gd name="connsiteY110" fmla="*/ 3003 h 148709"/>
                <a:gd name="connsiteX111" fmla="*/ 35604 w 91513"/>
                <a:gd name="connsiteY111" fmla="*/ 6434 h 148709"/>
                <a:gd name="connsiteX112" fmla="*/ 24165 w 91513"/>
                <a:gd name="connsiteY112" fmla="*/ 9866 h 148709"/>
                <a:gd name="connsiteX113" fmla="*/ 12726 w 91513"/>
                <a:gd name="connsiteY113" fmla="*/ 13298 h 148709"/>
                <a:gd name="connsiteX114" fmla="*/ 1287 w 91513"/>
                <a:gd name="connsiteY114" fmla="*/ 16730 h 148709"/>
                <a:gd name="connsiteX115" fmla="*/ 3575 w 91513"/>
                <a:gd name="connsiteY115" fmla="*/ 26453 h 148709"/>
                <a:gd name="connsiteX116" fmla="*/ 6434 w 91513"/>
                <a:gd name="connsiteY116" fmla="*/ 36176 h 148709"/>
                <a:gd name="connsiteX117" fmla="*/ 9294 w 91513"/>
                <a:gd name="connsiteY117" fmla="*/ 45900 h 148709"/>
                <a:gd name="connsiteX118" fmla="*/ 12154 w 91513"/>
                <a:gd name="connsiteY118" fmla="*/ 55623 h 148709"/>
                <a:gd name="connsiteX119" fmla="*/ 14442 w 91513"/>
                <a:gd name="connsiteY119" fmla="*/ 65346 h 148709"/>
                <a:gd name="connsiteX120" fmla="*/ 17302 w 91513"/>
                <a:gd name="connsiteY120" fmla="*/ 75070 h 148709"/>
                <a:gd name="connsiteX121" fmla="*/ 20162 w 91513"/>
                <a:gd name="connsiteY121" fmla="*/ 84793 h 148709"/>
                <a:gd name="connsiteX122" fmla="*/ 23021 w 91513"/>
                <a:gd name="connsiteY122" fmla="*/ 94516 h 148709"/>
                <a:gd name="connsiteX123" fmla="*/ 24165 w 91513"/>
                <a:gd name="connsiteY123" fmla="*/ 99664 h 148709"/>
                <a:gd name="connsiteX124" fmla="*/ 25309 w 91513"/>
                <a:gd name="connsiteY124" fmla="*/ 106527 h 148709"/>
                <a:gd name="connsiteX125" fmla="*/ 27025 w 91513"/>
                <a:gd name="connsiteY125" fmla="*/ 116823 h 148709"/>
                <a:gd name="connsiteX126" fmla="*/ 25309 w 91513"/>
                <a:gd name="connsiteY126" fmla="*/ 117967 h 148709"/>
                <a:gd name="connsiteX127" fmla="*/ 24737 w 91513"/>
                <a:gd name="connsiteY127" fmla="*/ 119683 h 148709"/>
                <a:gd name="connsiteX128" fmla="*/ 24737 w 91513"/>
                <a:gd name="connsiteY128" fmla="*/ 121970 h 148709"/>
                <a:gd name="connsiteX129" fmla="*/ 25881 w 91513"/>
                <a:gd name="connsiteY129" fmla="*/ 130550 h 148709"/>
                <a:gd name="connsiteX130" fmla="*/ 25881 w 91513"/>
                <a:gd name="connsiteY130" fmla="*/ 133982 h 148709"/>
                <a:gd name="connsiteX131" fmla="*/ 37320 w 91513"/>
                <a:gd name="connsiteY131" fmla="*/ 129406 h 148709"/>
                <a:gd name="connsiteX132" fmla="*/ 56767 w 91513"/>
                <a:gd name="connsiteY132" fmla="*/ 115679 h 148709"/>
                <a:gd name="connsiteX133" fmla="*/ 62486 w 91513"/>
                <a:gd name="connsiteY133" fmla="*/ 113963 h 148709"/>
                <a:gd name="connsiteX134" fmla="*/ 64202 w 91513"/>
                <a:gd name="connsiteY134" fmla="*/ 113963 h 148709"/>
                <a:gd name="connsiteX135" fmla="*/ 67634 w 91513"/>
                <a:gd name="connsiteY135" fmla="*/ 114535 h 148709"/>
                <a:gd name="connsiteX136" fmla="*/ 68778 w 91513"/>
                <a:gd name="connsiteY136" fmla="*/ 114535 h 148709"/>
                <a:gd name="connsiteX137" fmla="*/ 69922 w 91513"/>
                <a:gd name="connsiteY137" fmla="*/ 113391 h 148709"/>
                <a:gd name="connsiteX138" fmla="*/ 69922 w 91513"/>
                <a:gd name="connsiteY138" fmla="*/ 111675 h 148709"/>
                <a:gd name="connsiteX139" fmla="*/ 69922 w 91513"/>
                <a:gd name="connsiteY139" fmla="*/ 109959 h 148709"/>
                <a:gd name="connsiteX140" fmla="*/ 69922 w 91513"/>
                <a:gd name="connsiteY140" fmla="*/ 108815 h 148709"/>
                <a:gd name="connsiteX141" fmla="*/ 73354 w 91513"/>
                <a:gd name="connsiteY141" fmla="*/ 94516 h 148709"/>
                <a:gd name="connsiteX142" fmla="*/ 72782 w 91513"/>
                <a:gd name="connsiteY142" fmla="*/ 91657 h 148709"/>
                <a:gd name="connsiteX143" fmla="*/ 70494 w 91513"/>
                <a:gd name="connsiteY143" fmla="*/ 83077 h 148709"/>
                <a:gd name="connsiteX144" fmla="*/ 69350 w 91513"/>
                <a:gd name="connsiteY144" fmla="*/ 80789 h 148709"/>
                <a:gd name="connsiteX145" fmla="*/ 66490 w 91513"/>
                <a:gd name="connsiteY145" fmla="*/ 77929 h 148709"/>
                <a:gd name="connsiteX146" fmla="*/ 66490 w 91513"/>
                <a:gd name="connsiteY146" fmla="*/ 76214 h 148709"/>
                <a:gd name="connsiteX147" fmla="*/ 67634 w 91513"/>
                <a:gd name="connsiteY147" fmla="*/ 73926 h 148709"/>
                <a:gd name="connsiteX148" fmla="*/ 68206 w 91513"/>
                <a:gd name="connsiteY148" fmla="*/ 70494 h 148709"/>
                <a:gd name="connsiteX149" fmla="*/ 67634 w 91513"/>
                <a:gd name="connsiteY149" fmla="*/ 67062 h 148709"/>
                <a:gd name="connsiteX150" fmla="*/ 66490 w 91513"/>
                <a:gd name="connsiteY150" fmla="*/ 63630 h 148709"/>
                <a:gd name="connsiteX151" fmla="*/ 64774 w 91513"/>
                <a:gd name="connsiteY151" fmla="*/ 61343 h 148709"/>
                <a:gd name="connsiteX152" fmla="*/ 61343 w 91513"/>
                <a:gd name="connsiteY152" fmla="*/ 60771 h 148709"/>
                <a:gd name="connsiteX153" fmla="*/ 61914 w 91513"/>
                <a:gd name="connsiteY153" fmla="*/ 59627 h 148709"/>
                <a:gd name="connsiteX154" fmla="*/ 63059 w 91513"/>
                <a:gd name="connsiteY154" fmla="*/ 57911 h 148709"/>
                <a:gd name="connsiteX155" fmla="*/ 64202 w 91513"/>
                <a:gd name="connsiteY155" fmla="*/ 56767 h 148709"/>
                <a:gd name="connsiteX156" fmla="*/ 65919 w 91513"/>
                <a:gd name="connsiteY156" fmla="*/ 56767 h 148709"/>
                <a:gd name="connsiteX157" fmla="*/ 67062 w 91513"/>
                <a:gd name="connsiteY157" fmla="*/ 57339 h 148709"/>
                <a:gd name="connsiteX158" fmla="*/ 68206 w 91513"/>
                <a:gd name="connsiteY158" fmla="*/ 58483 h 148709"/>
                <a:gd name="connsiteX159" fmla="*/ 69350 w 91513"/>
                <a:gd name="connsiteY159" fmla="*/ 59627 h 148709"/>
                <a:gd name="connsiteX160" fmla="*/ 69350 w 91513"/>
                <a:gd name="connsiteY160" fmla="*/ 57911 h 148709"/>
                <a:gd name="connsiteX161" fmla="*/ 69922 w 91513"/>
                <a:gd name="connsiteY161" fmla="*/ 53907 h 148709"/>
                <a:gd name="connsiteX162" fmla="*/ 69922 w 91513"/>
                <a:gd name="connsiteY162" fmla="*/ 52763 h 148709"/>
                <a:gd name="connsiteX163" fmla="*/ 68778 w 91513"/>
                <a:gd name="connsiteY163" fmla="*/ 51047 h 148709"/>
                <a:gd name="connsiteX164" fmla="*/ 67062 w 91513"/>
                <a:gd name="connsiteY164" fmla="*/ 50475 h 148709"/>
                <a:gd name="connsiteX165" fmla="*/ 65919 w 91513"/>
                <a:gd name="connsiteY165" fmla="*/ 49903 h 148709"/>
                <a:gd name="connsiteX166" fmla="*/ 64774 w 91513"/>
                <a:gd name="connsiteY166" fmla="*/ 48759 h 148709"/>
                <a:gd name="connsiteX167" fmla="*/ 63631 w 91513"/>
                <a:gd name="connsiteY167" fmla="*/ 45900 h 148709"/>
                <a:gd name="connsiteX168" fmla="*/ 62486 w 91513"/>
                <a:gd name="connsiteY168" fmla="*/ 41896 h 148709"/>
                <a:gd name="connsiteX169" fmla="*/ 61914 w 91513"/>
                <a:gd name="connsiteY169" fmla="*/ 37892 h 148709"/>
                <a:gd name="connsiteX170" fmla="*/ 61914 w 91513"/>
                <a:gd name="connsiteY170" fmla="*/ 35604 h 148709"/>
                <a:gd name="connsiteX171" fmla="*/ 64202 w 91513"/>
                <a:gd name="connsiteY171" fmla="*/ 37320 h 148709"/>
                <a:gd name="connsiteX172" fmla="*/ 65919 w 91513"/>
                <a:gd name="connsiteY172" fmla="*/ 39036 h 148709"/>
                <a:gd name="connsiteX173" fmla="*/ 67062 w 91513"/>
                <a:gd name="connsiteY173" fmla="*/ 41324 h 148709"/>
                <a:gd name="connsiteX174" fmla="*/ 68206 w 91513"/>
                <a:gd name="connsiteY174" fmla="*/ 44184 h 148709"/>
                <a:gd name="connsiteX175" fmla="*/ 69922 w 91513"/>
                <a:gd name="connsiteY175" fmla="*/ 46472 h 148709"/>
                <a:gd name="connsiteX176" fmla="*/ 72782 w 91513"/>
                <a:gd name="connsiteY176" fmla="*/ 48188 h 148709"/>
                <a:gd name="connsiteX177" fmla="*/ 75642 w 91513"/>
                <a:gd name="connsiteY177" fmla="*/ 48759 h 148709"/>
                <a:gd name="connsiteX178" fmla="*/ 76785 w 91513"/>
                <a:gd name="connsiteY178" fmla="*/ 48759 h 148709"/>
                <a:gd name="connsiteX179" fmla="*/ 76785 w 91513"/>
                <a:gd name="connsiteY179" fmla="*/ 47044 h 148709"/>
                <a:gd name="connsiteX180" fmla="*/ 76213 w 91513"/>
                <a:gd name="connsiteY180" fmla="*/ 43612 h 148709"/>
                <a:gd name="connsiteX181" fmla="*/ 76213 w 91513"/>
                <a:gd name="connsiteY181" fmla="*/ 42468 h 148709"/>
                <a:gd name="connsiteX182" fmla="*/ 77358 w 91513"/>
                <a:gd name="connsiteY182" fmla="*/ 42468 h 148709"/>
                <a:gd name="connsiteX183" fmla="*/ 78501 w 91513"/>
                <a:gd name="connsiteY183" fmla="*/ 43040 h 148709"/>
                <a:gd name="connsiteX184" fmla="*/ 79073 w 91513"/>
                <a:gd name="connsiteY184" fmla="*/ 44184 h 148709"/>
                <a:gd name="connsiteX185" fmla="*/ 78501 w 91513"/>
                <a:gd name="connsiteY185" fmla="*/ 48188 h 148709"/>
                <a:gd name="connsiteX186" fmla="*/ 78501 w 91513"/>
                <a:gd name="connsiteY186" fmla="*/ 51047 h 148709"/>
                <a:gd name="connsiteX187" fmla="*/ 78501 w 91513"/>
                <a:gd name="connsiteY187" fmla="*/ 54479 h 148709"/>
                <a:gd name="connsiteX188" fmla="*/ 79073 w 91513"/>
                <a:gd name="connsiteY188" fmla="*/ 56767 h 148709"/>
                <a:gd name="connsiteX189" fmla="*/ 80218 w 91513"/>
                <a:gd name="connsiteY189" fmla="*/ 58483 h 148709"/>
                <a:gd name="connsiteX190" fmla="*/ 82505 w 91513"/>
                <a:gd name="connsiteY190" fmla="*/ 57911 h 148709"/>
                <a:gd name="connsiteX191" fmla="*/ 83077 w 91513"/>
                <a:gd name="connsiteY191" fmla="*/ 55623 h 14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91513" h="148709">
                  <a:moveTo>
                    <a:pt x="66490" y="145993"/>
                  </a:moveTo>
                  <a:lnTo>
                    <a:pt x="65346" y="144277"/>
                  </a:lnTo>
                  <a:lnTo>
                    <a:pt x="65346" y="141989"/>
                  </a:lnTo>
                  <a:lnTo>
                    <a:pt x="64774" y="140273"/>
                  </a:lnTo>
                  <a:lnTo>
                    <a:pt x="64202" y="139129"/>
                  </a:lnTo>
                  <a:lnTo>
                    <a:pt x="63059" y="138557"/>
                  </a:lnTo>
                  <a:lnTo>
                    <a:pt x="61914" y="139129"/>
                  </a:lnTo>
                  <a:lnTo>
                    <a:pt x="63059" y="141417"/>
                  </a:lnTo>
                  <a:lnTo>
                    <a:pt x="63059" y="143133"/>
                  </a:lnTo>
                  <a:lnTo>
                    <a:pt x="62486" y="144277"/>
                  </a:lnTo>
                  <a:lnTo>
                    <a:pt x="60771" y="145421"/>
                  </a:lnTo>
                  <a:lnTo>
                    <a:pt x="60199" y="146565"/>
                  </a:lnTo>
                  <a:lnTo>
                    <a:pt x="60199" y="149425"/>
                  </a:lnTo>
                  <a:lnTo>
                    <a:pt x="61343" y="151713"/>
                  </a:lnTo>
                  <a:lnTo>
                    <a:pt x="63631" y="152284"/>
                  </a:lnTo>
                  <a:lnTo>
                    <a:pt x="67062" y="150569"/>
                  </a:lnTo>
                  <a:lnTo>
                    <a:pt x="68778" y="149425"/>
                  </a:lnTo>
                  <a:lnTo>
                    <a:pt x="69350" y="148281"/>
                  </a:lnTo>
                  <a:lnTo>
                    <a:pt x="68778" y="146565"/>
                  </a:lnTo>
                  <a:lnTo>
                    <a:pt x="66490" y="145993"/>
                  </a:lnTo>
                  <a:close/>
                  <a:moveTo>
                    <a:pt x="77358" y="80217"/>
                  </a:moveTo>
                  <a:lnTo>
                    <a:pt x="76213" y="76786"/>
                  </a:lnTo>
                  <a:lnTo>
                    <a:pt x="75642" y="75642"/>
                  </a:lnTo>
                  <a:lnTo>
                    <a:pt x="75070" y="74498"/>
                  </a:lnTo>
                  <a:lnTo>
                    <a:pt x="73925" y="73926"/>
                  </a:lnTo>
                  <a:lnTo>
                    <a:pt x="72782" y="73926"/>
                  </a:lnTo>
                  <a:lnTo>
                    <a:pt x="72210" y="80217"/>
                  </a:lnTo>
                  <a:lnTo>
                    <a:pt x="72782" y="83077"/>
                  </a:lnTo>
                  <a:lnTo>
                    <a:pt x="74498" y="84221"/>
                  </a:lnTo>
                  <a:lnTo>
                    <a:pt x="74498" y="85365"/>
                  </a:lnTo>
                  <a:lnTo>
                    <a:pt x="74498" y="85937"/>
                  </a:lnTo>
                  <a:lnTo>
                    <a:pt x="74498" y="86509"/>
                  </a:lnTo>
                  <a:lnTo>
                    <a:pt x="73925" y="87081"/>
                  </a:lnTo>
                  <a:lnTo>
                    <a:pt x="75070" y="88797"/>
                  </a:lnTo>
                  <a:lnTo>
                    <a:pt x="75070" y="92800"/>
                  </a:lnTo>
                  <a:lnTo>
                    <a:pt x="75642" y="93944"/>
                  </a:lnTo>
                  <a:lnTo>
                    <a:pt x="76213" y="93372"/>
                  </a:lnTo>
                  <a:lnTo>
                    <a:pt x="76785" y="92229"/>
                  </a:lnTo>
                  <a:lnTo>
                    <a:pt x="77358" y="91085"/>
                  </a:lnTo>
                  <a:lnTo>
                    <a:pt x="77930" y="89941"/>
                  </a:lnTo>
                  <a:lnTo>
                    <a:pt x="77930" y="87653"/>
                  </a:lnTo>
                  <a:lnTo>
                    <a:pt x="77930" y="84221"/>
                  </a:lnTo>
                  <a:lnTo>
                    <a:pt x="77358" y="80217"/>
                  </a:lnTo>
                  <a:close/>
                  <a:moveTo>
                    <a:pt x="93944" y="81933"/>
                  </a:moveTo>
                  <a:lnTo>
                    <a:pt x="93944" y="80217"/>
                  </a:lnTo>
                  <a:lnTo>
                    <a:pt x="93944" y="78501"/>
                  </a:lnTo>
                  <a:lnTo>
                    <a:pt x="93372" y="76214"/>
                  </a:lnTo>
                  <a:lnTo>
                    <a:pt x="90512" y="63630"/>
                  </a:lnTo>
                  <a:lnTo>
                    <a:pt x="90512" y="57339"/>
                  </a:lnTo>
                  <a:lnTo>
                    <a:pt x="89369" y="53907"/>
                  </a:lnTo>
                  <a:lnTo>
                    <a:pt x="88224" y="55623"/>
                  </a:lnTo>
                  <a:lnTo>
                    <a:pt x="85365" y="58483"/>
                  </a:lnTo>
                  <a:lnTo>
                    <a:pt x="84221" y="60199"/>
                  </a:lnTo>
                  <a:lnTo>
                    <a:pt x="84221" y="62487"/>
                  </a:lnTo>
                  <a:lnTo>
                    <a:pt x="84793" y="67634"/>
                  </a:lnTo>
                  <a:lnTo>
                    <a:pt x="84793" y="69922"/>
                  </a:lnTo>
                  <a:lnTo>
                    <a:pt x="84221" y="70494"/>
                  </a:lnTo>
                  <a:lnTo>
                    <a:pt x="82505" y="72210"/>
                  </a:lnTo>
                  <a:lnTo>
                    <a:pt x="82505" y="72782"/>
                  </a:lnTo>
                  <a:lnTo>
                    <a:pt x="83077" y="75070"/>
                  </a:lnTo>
                  <a:lnTo>
                    <a:pt x="83077" y="76214"/>
                  </a:lnTo>
                  <a:lnTo>
                    <a:pt x="83077" y="77357"/>
                  </a:lnTo>
                  <a:lnTo>
                    <a:pt x="81933" y="79645"/>
                  </a:lnTo>
                  <a:lnTo>
                    <a:pt x="81933" y="81361"/>
                  </a:lnTo>
                  <a:lnTo>
                    <a:pt x="83077" y="83077"/>
                  </a:lnTo>
                  <a:lnTo>
                    <a:pt x="85365" y="84793"/>
                  </a:lnTo>
                  <a:lnTo>
                    <a:pt x="84221" y="86509"/>
                  </a:lnTo>
                  <a:lnTo>
                    <a:pt x="80789" y="89369"/>
                  </a:lnTo>
                  <a:lnTo>
                    <a:pt x="80218" y="90513"/>
                  </a:lnTo>
                  <a:lnTo>
                    <a:pt x="81361" y="92800"/>
                  </a:lnTo>
                  <a:lnTo>
                    <a:pt x="82505" y="92800"/>
                  </a:lnTo>
                  <a:lnTo>
                    <a:pt x="83649" y="91657"/>
                  </a:lnTo>
                  <a:lnTo>
                    <a:pt x="84793" y="89369"/>
                  </a:lnTo>
                  <a:lnTo>
                    <a:pt x="87653" y="89369"/>
                  </a:lnTo>
                  <a:lnTo>
                    <a:pt x="89369" y="86509"/>
                  </a:lnTo>
                  <a:lnTo>
                    <a:pt x="91657" y="83649"/>
                  </a:lnTo>
                  <a:lnTo>
                    <a:pt x="95660" y="83649"/>
                  </a:lnTo>
                  <a:lnTo>
                    <a:pt x="93944" y="81933"/>
                  </a:lnTo>
                  <a:close/>
                  <a:moveTo>
                    <a:pt x="83077" y="55623"/>
                  </a:moveTo>
                  <a:lnTo>
                    <a:pt x="85365" y="52763"/>
                  </a:lnTo>
                  <a:lnTo>
                    <a:pt x="85937" y="52763"/>
                  </a:lnTo>
                  <a:lnTo>
                    <a:pt x="85937" y="52191"/>
                  </a:lnTo>
                  <a:lnTo>
                    <a:pt x="85365" y="49903"/>
                  </a:lnTo>
                  <a:lnTo>
                    <a:pt x="85365" y="48188"/>
                  </a:lnTo>
                  <a:lnTo>
                    <a:pt x="85365" y="47616"/>
                  </a:lnTo>
                  <a:lnTo>
                    <a:pt x="79645" y="41896"/>
                  </a:lnTo>
                  <a:lnTo>
                    <a:pt x="76785" y="40752"/>
                  </a:lnTo>
                  <a:lnTo>
                    <a:pt x="75642" y="40752"/>
                  </a:lnTo>
                  <a:lnTo>
                    <a:pt x="73925" y="40180"/>
                  </a:lnTo>
                  <a:lnTo>
                    <a:pt x="71638" y="39036"/>
                  </a:lnTo>
                  <a:lnTo>
                    <a:pt x="69922" y="37320"/>
                  </a:lnTo>
                  <a:lnTo>
                    <a:pt x="68778" y="36176"/>
                  </a:lnTo>
                  <a:lnTo>
                    <a:pt x="68206" y="35032"/>
                  </a:lnTo>
                  <a:lnTo>
                    <a:pt x="67634" y="34460"/>
                  </a:lnTo>
                  <a:lnTo>
                    <a:pt x="67062" y="28741"/>
                  </a:lnTo>
                  <a:lnTo>
                    <a:pt x="66490" y="27025"/>
                  </a:lnTo>
                  <a:lnTo>
                    <a:pt x="66490" y="25881"/>
                  </a:lnTo>
                  <a:lnTo>
                    <a:pt x="66490" y="24737"/>
                  </a:lnTo>
                  <a:lnTo>
                    <a:pt x="66490" y="23593"/>
                  </a:lnTo>
                  <a:lnTo>
                    <a:pt x="66490" y="22449"/>
                  </a:lnTo>
                  <a:lnTo>
                    <a:pt x="65919" y="20733"/>
                  </a:lnTo>
                  <a:lnTo>
                    <a:pt x="65346" y="20161"/>
                  </a:lnTo>
                  <a:lnTo>
                    <a:pt x="64202" y="20161"/>
                  </a:lnTo>
                  <a:lnTo>
                    <a:pt x="61914" y="20733"/>
                  </a:lnTo>
                  <a:lnTo>
                    <a:pt x="60771" y="20733"/>
                  </a:lnTo>
                  <a:lnTo>
                    <a:pt x="60199" y="20161"/>
                  </a:lnTo>
                  <a:lnTo>
                    <a:pt x="59626" y="19017"/>
                  </a:lnTo>
                  <a:lnTo>
                    <a:pt x="56195" y="8722"/>
                  </a:lnTo>
                  <a:lnTo>
                    <a:pt x="54479" y="3574"/>
                  </a:lnTo>
                  <a:lnTo>
                    <a:pt x="53907" y="1287"/>
                  </a:lnTo>
                  <a:lnTo>
                    <a:pt x="47044" y="3003"/>
                  </a:lnTo>
                  <a:lnTo>
                    <a:pt x="35604" y="6434"/>
                  </a:lnTo>
                  <a:lnTo>
                    <a:pt x="24165" y="9866"/>
                  </a:lnTo>
                  <a:lnTo>
                    <a:pt x="12726" y="13298"/>
                  </a:lnTo>
                  <a:lnTo>
                    <a:pt x="1287" y="16730"/>
                  </a:lnTo>
                  <a:lnTo>
                    <a:pt x="3575" y="26453"/>
                  </a:lnTo>
                  <a:lnTo>
                    <a:pt x="6434" y="36176"/>
                  </a:lnTo>
                  <a:lnTo>
                    <a:pt x="9294" y="45900"/>
                  </a:lnTo>
                  <a:lnTo>
                    <a:pt x="12154" y="55623"/>
                  </a:lnTo>
                  <a:lnTo>
                    <a:pt x="14442" y="65346"/>
                  </a:lnTo>
                  <a:lnTo>
                    <a:pt x="17302" y="75070"/>
                  </a:lnTo>
                  <a:lnTo>
                    <a:pt x="20162" y="84793"/>
                  </a:lnTo>
                  <a:lnTo>
                    <a:pt x="23021" y="94516"/>
                  </a:lnTo>
                  <a:lnTo>
                    <a:pt x="24165" y="99664"/>
                  </a:lnTo>
                  <a:lnTo>
                    <a:pt x="25309" y="106527"/>
                  </a:lnTo>
                  <a:lnTo>
                    <a:pt x="27025" y="116823"/>
                  </a:lnTo>
                  <a:lnTo>
                    <a:pt x="25309" y="117967"/>
                  </a:lnTo>
                  <a:lnTo>
                    <a:pt x="24737" y="119683"/>
                  </a:lnTo>
                  <a:lnTo>
                    <a:pt x="24737" y="121970"/>
                  </a:lnTo>
                  <a:lnTo>
                    <a:pt x="25881" y="130550"/>
                  </a:lnTo>
                  <a:lnTo>
                    <a:pt x="25881" y="133982"/>
                  </a:lnTo>
                  <a:lnTo>
                    <a:pt x="37320" y="129406"/>
                  </a:lnTo>
                  <a:lnTo>
                    <a:pt x="56767" y="115679"/>
                  </a:lnTo>
                  <a:lnTo>
                    <a:pt x="62486" y="113963"/>
                  </a:lnTo>
                  <a:lnTo>
                    <a:pt x="64202" y="113963"/>
                  </a:lnTo>
                  <a:lnTo>
                    <a:pt x="67634" y="114535"/>
                  </a:lnTo>
                  <a:lnTo>
                    <a:pt x="68778" y="114535"/>
                  </a:lnTo>
                  <a:lnTo>
                    <a:pt x="69922" y="113391"/>
                  </a:lnTo>
                  <a:lnTo>
                    <a:pt x="69922" y="111675"/>
                  </a:lnTo>
                  <a:lnTo>
                    <a:pt x="69922" y="109959"/>
                  </a:lnTo>
                  <a:lnTo>
                    <a:pt x="69922" y="108815"/>
                  </a:lnTo>
                  <a:lnTo>
                    <a:pt x="73354" y="94516"/>
                  </a:lnTo>
                  <a:lnTo>
                    <a:pt x="72782" y="91657"/>
                  </a:lnTo>
                  <a:lnTo>
                    <a:pt x="70494" y="83077"/>
                  </a:lnTo>
                  <a:lnTo>
                    <a:pt x="69350" y="80789"/>
                  </a:lnTo>
                  <a:lnTo>
                    <a:pt x="66490" y="77929"/>
                  </a:lnTo>
                  <a:lnTo>
                    <a:pt x="66490" y="76214"/>
                  </a:lnTo>
                  <a:lnTo>
                    <a:pt x="67634" y="73926"/>
                  </a:lnTo>
                  <a:lnTo>
                    <a:pt x="68206" y="70494"/>
                  </a:lnTo>
                  <a:lnTo>
                    <a:pt x="67634" y="67062"/>
                  </a:lnTo>
                  <a:lnTo>
                    <a:pt x="66490" y="63630"/>
                  </a:lnTo>
                  <a:lnTo>
                    <a:pt x="64774" y="61343"/>
                  </a:lnTo>
                  <a:lnTo>
                    <a:pt x="61343" y="60771"/>
                  </a:lnTo>
                  <a:lnTo>
                    <a:pt x="61914" y="59627"/>
                  </a:lnTo>
                  <a:lnTo>
                    <a:pt x="63059" y="57911"/>
                  </a:lnTo>
                  <a:lnTo>
                    <a:pt x="64202" y="56767"/>
                  </a:lnTo>
                  <a:lnTo>
                    <a:pt x="65919" y="56767"/>
                  </a:lnTo>
                  <a:lnTo>
                    <a:pt x="67062" y="57339"/>
                  </a:lnTo>
                  <a:lnTo>
                    <a:pt x="68206" y="58483"/>
                  </a:lnTo>
                  <a:lnTo>
                    <a:pt x="69350" y="59627"/>
                  </a:lnTo>
                  <a:lnTo>
                    <a:pt x="69350" y="57911"/>
                  </a:lnTo>
                  <a:lnTo>
                    <a:pt x="69922" y="53907"/>
                  </a:lnTo>
                  <a:lnTo>
                    <a:pt x="69922" y="52763"/>
                  </a:lnTo>
                  <a:lnTo>
                    <a:pt x="68778" y="51047"/>
                  </a:lnTo>
                  <a:lnTo>
                    <a:pt x="67062" y="50475"/>
                  </a:lnTo>
                  <a:lnTo>
                    <a:pt x="65919" y="49903"/>
                  </a:lnTo>
                  <a:lnTo>
                    <a:pt x="64774" y="48759"/>
                  </a:lnTo>
                  <a:lnTo>
                    <a:pt x="63631" y="45900"/>
                  </a:lnTo>
                  <a:lnTo>
                    <a:pt x="62486" y="41896"/>
                  </a:lnTo>
                  <a:lnTo>
                    <a:pt x="61914" y="37892"/>
                  </a:lnTo>
                  <a:lnTo>
                    <a:pt x="61914" y="35604"/>
                  </a:lnTo>
                  <a:lnTo>
                    <a:pt x="64202" y="37320"/>
                  </a:lnTo>
                  <a:lnTo>
                    <a:pt x="65919" y="39036"/>
                  </a:lnTo>
                  <a:lnTo>
                    <a:pt x="67062" y="41324"/>
                  </a:lnTo>
                  <a:lnTo>
                    <a:pt x="68206" y="44184"/>
                  </a:lnTo>
                  <a:lnTo>
                    <a:pt x="69922" y="46472"/>
                  </a:lnTo>
                  <a:lnTo>
                    <a:pt x="72782" y="48188"/>
                  </a:lnTo>
                  <a:lnTo>
                    <a:pt x="75642" y="48759"/>
                  </a:lnTo>
                  <a:lnTo>
                    <a:pt x="76785" y="48759"/>
                  </a:lnTo>
                  <a:lnTo>
                    <a:pt x="76785" y="47044"/>
                  </a:lnTo>
                  <a:lnTo>
                    <a:pt x="76213" y="43612"/>
                  </a:lnTo>
                  <a:lnTo>
                    <a:pt x="76213" y="42468"/>
                  </a:lnTo>
                  <a:lnTo>
                    <a:pt x="77358" y="42468"/>
                  </a:lnTo>
                  <a:lnTo>
                    <a:pt x="78501" y="43040"/>
                  </a:lnTo>
                  <a:lnTo>
                    <a:pt x="79073" y="44184"/>
                  </a:lnTo>
                  <a:lnTo>
                    <a:pt x="78501" y="48188"/>
                  </a:lnTo>
                  <a:lnTo>
                    <a:pt x="78501" y="51047"/>
                  </a:lnTo>
                  <a:lnTo>
                    <a:pt x="78501" y="54479"/>
                  </a:lnTo>
                  <a:lnTo>
                    <a:pt x="79073" y="56767"/>
                  </a:lnTo>
                  <a:lnTo>
                    <a:pt x="80218" y="58483"/>
                  </a:lnTo>
                  <a:lnTo>
                    <a:pt x="82505" y="57911"/>
                  </a:lnTo>
                  <a:lnTo>
                    <a:pt x="83077" y="55623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632DB840-1361-4CE4-810A-A678A7AB9CBF}"/>
                </a:ext>
              </a:extLst>
            </p:cNvPr>
            <p:cNvSpPr/>
            <p:nvPr/>
          </p:nvSpPr>
          <p:spPr>
            <a:xfrm>
              <a:off x="8022207" y="2859958"/>
              <a:ext cx="762681" cy="487268"/>
            </a:xfrm>
            <a:custGeom>
              <a:avLst/>
              <a:gdLst>
                <a:gd name="connsiteX0" fmla="*/ 820335 w 823624"/>
                <a:gd name="connsiteY0" fmla="*/ 285552 h 526204"/>
                <a:gd name="connsiteX1" fmla="*/ 811756 w 823624"/>
                <a:gd name="connsiteY1" fmla="*/ 281548 h 526204"/>
                <a:gd name="connsiteX2" fmla="*/ 806608 w 823624"/>
                <a:gd name="connsiteY2" fmla="*/ 277544 h 526204"/>
                <a:gd name="connsiteX3" fmla="*/ 800316 w 823624"/>
                <a:gd name="connsiteY3" fmla="*/ 272396 h 526204"/>
                <a:gd name="connsiteX4" fmla="*/ 799745 w 823624"/>
                <a:gd name="connsiteY4" fmla="*/ 271252 h 526204"/>
                <a:gd name="connsiteX5" fmla="*/ 798028 w 823624"/>
                <a:gd name="connsiteY5" fmla="*/ 270108 h 526204"/>
                <a:gd name="connsiteX6" fmla="*/ 790022 w 823624"/>
                <a:gd name="connsiteY6" fmla="*/ 265533 h 526204"/>
                <a:gd name="connsiteX7" fmla="*/ 786589 w 823624"/>
                <a:gd name="connsiteY7" fmla="*/ 259241 h 526204"/>
                <a:gd name="connsiteX8" fmla="*/ 784302 w 823624"/>
                <a:gd name="connsiteY8" fmla="*/ 256953 h 526204"/>
                <a:gd name="connsiteX9" fmla="*/ 779726 w 823624"/>
                <a:gd name="connsiteY9" fmla="*/ 259813 h 526204"/>
                <a:gd name="connsiteX10" fmla="*/ 776294 w 823624"/>
                <a:gd name="connsiteY10" fmla="*/ 258669 h 526204"/>
                <a:gd name="connsiteX11" fmla="*/ 772863 w 823624"/>
                <a:gd name="connsiteY11" fmla="*/ 255809 h 526204"/>
                <a:gd name="connsiteX12" fmla="*/ 771147 w 823624"/>
                <a:gd name="connsiteY12" fmla="*/ 252950 h 526204"/>
                <a:gd name="connsiteX13" fmla="*/ 767143 w 823624"/>
                <a:gd name="connsiteY13" fmla="*/ 240367 h 526204"/>
                <a:gd name="connsiteX14" fmla="*/ 763711 w 823624"/>
                <a:gd name="connsiteY14" fmla="*/ 236363 h 526204"/>
                <a:gd name="connsiteX15" fmla="*/ 756276 w 823624"/>
                <a:gd name="connsiteY15" fmla="*/ 235791 h 526204"/>
                <a:gd name="connsiteX16" fmla="*/ 752844 w 823624"/>
                <a:gd name="connsiteY16" fmla="*/ 237507 h 526204"/>
                <a:gd name="connsiteX17" fmla="*/ 751128 w 823624"/>
                <a:gd name="connsiteY17" fmla="*/ 236935 h 526204"/>
                <a:gd name="connsiteX18" fmla="*/ 748840 w 823624"/>
                <a:gd name="connsiteY18" fmla="*/ 232359 h 526204"/>
                <a:gd name="connsiteX19" fmla="*/ 747696 w 823624"/>
                <a:gd name="connsiteY19" fmla="*/ 230643 h 526204"/>
                <a:gd name="connsiteX20" fmla="*/ 747124 w 823624"/>
                <a:gd name="connsiteY20" fmla="*/ 228927 h 526204"/>
                <a:gd name="connsiteX21" fmla="*/ 747696 w 823624"/>
                <a:gd name="connsiteY21" fmla="*/ 227211 h 526204"/>
                <a:gd name="connsiteX22" fmla="*/ 745980 w 823624"/>
                <a:gd name="connsiteY22" fmla="*/ 222064 h 526204"/>
                <a:gd name="connsiteX23" fmla="*/ 745408 w 823624"/>
                <a:gd name="connsiteY23" fmla="*/ 220348 h 526204"/>
                <a:gd name="connsiteX24" fmla="*/ 745408 w 823624"/>
                <a:gd name="connsiteY24" fmla="*/ 219204 h 526204"/>
                <a:gd name="connsiteX25" fmla="*/ 744837 w 823624"/>
                <a:gd name="connsiteY25" fmla="*/ 217488 h 526204"/>
                <a:gd name="connsiteX26" fmla="*/ 743692 w 823624"/>
                <a:gd name="connsiteY26" fmla="*/ 215772 h 526204"/>
                <a:gd name="connsiteX27" fmla="*/ 743692 w 823624"/>
                <a:gd name="connsiteY27" fmla="*/ 212912 h 526204"/>
                <a:gd name="connsiteX28" fmla="*/ 744265 w 823624"/>
                <a:gd name="connsiteY28" fmla="*/ 207765 h 526204"/>
                <a:gd name="connsiteX29" fmla="*/ 744265 w 823624"/>
                <a:gd name="connsiteY29" fmla="*/ 207765 h 526204"/>
                <a:gd name="connsiteX30" fmla="*/ 743120 w 823624"/>
                <a:gd name="connsiteY30" fmla="*/ 206621 h 526204"/>
                <a:gd name="connsiteX31" fmla="*/ 742549 w 823624"/>
                <a:gd name="connsiteY31" fmla="*/ 205477 h 526204"/>
                <a:gd name="connsiteX32" fmla="*/ 743120 w 823624"/>
                <a:gd name="connsiteY32" fmla="*/ 204905 h 526204"/>
                <a:gd name="connsiteX33" fmla="*/ 744265 w 823624"/>
                <a:gd name="connsiteY33" fmla="*/ 203761 h 526204"/>
                <a:gd name="connsiteX34" fmla="*/ 744837 w 823624"/>
                <a:gd name="connsiteY34" fmla="*/ 202045 h 526204"/>
                <a:gd name="connsiteX35" fmla="*/ 745408 w 823624"/>
                <a:gd name="connsiteY35" fmla="*/ 199185 h 526204"/>
                <a:gd name="connsiteX36" fmla="*/ 748268 w 823624"/>
                <a:gd name="connsiteY36" fmla="*/ 199757 h 526204"/>
                <a:gd name="connsiteX37" fmla="*/ 750556 w 823624"/>
                <a:gd name="connsiteY37" fmla="*/ 199185 h 526204"/>
                <a:gd name="connsiteX38" fmla="*/ 752272 w 823624"/>
                <a:gd name="connsiteY38" fmla="*/ 196897 h 526204"/>
                <a:gd name="connsiteX39" fmla="*/ 752272 w 823624"/>
                <a:gd name="connsiteY39" fmla="*/ 193466 h 526204"/>
                <a:gd name="connsiteX40" fmla="*/ 752272 w 823624"/>
                <a:gd name="connsiteY40" fmla="*/ 188890 h 526204"/>
                <a:gd name="connsiteX41" fmla="*/ 753416 w 823624"/>
                <a:gd name="connsiteY41" fmla="*/ 187174 h 526204"/>
                <a:gd name="connsiteX42" fmla="*/ 755131 w 823624"/>
                <a:gd name="connsiteY42" fmla="*/ 185458 h 526204"/>
                <a:gd name="connsiteX43" fmla="*/ 755704 w 823624"/>
                <a:gd name="connsiteY43" fmla="*/ 182598 h 526204"/>
                <a:gd name="connsiteX44" fmla="*/ 754560 w 823624"/>
                <a:gd name="connsiteY44" fmla="*/ 179167 h 526204"/>
                <a:gd name="connsiteX45" fmla="*/ 751700 w 823624"/>
                <a:gd name="connsiteY45" fmla="*/ 176879 h 526204"/>
                <a:gd name="connsiteX46" fmla="*/ 749412 w 823624"/>
                <a:gd name="connsiteY46" fmla="*/ 175163 h 526204"/>
                <a:gd name="connsiteX47" fmla="*/ 748268 w 823624"/>
                <a:gd name="connsiteY47" fmla="*/ 174019 h 526204"/>
                <a:gd name="connsiteX48" fmla="*/ 747696 w 823624"/>
                <a:gd name="connsiteY48" fmla="*/ 172875 h 526204"/>
                <a:gd name="connsiteX49" fmla="*/ 747124 w 823624"/>
                <a:gd name="connsiteY49" fmla="*/ 172303 h 526204"/>
                <a:gd name="connsiteX50" fmla="*/ 745980 w 823624"/>
                <a:gd name="connsiteY50" fmla="*/ 172303 h 526204"/>
                <a:gd name="connsiteX51" fmla="*/ 745408 w 823624"/>
                <a:gd name="connsiteY51" fmla="*/ 172303 h 526204"/>
                <a:gd name="connsiteX52" fmla="*/ 744837 w 823624"/>
                <a:gd name="connsiteY52" fmla="*/ 172303 h 526204"/>
                <a:gd name="connsiteX53" fmla="*/ 744837 w 823624"/>
                <a:gd name="connsiteY53" fmla="*/ 171731 h 526204"/>
                <a:gd name="connsiteX54" fmla="*/ 744837 w 823624"/>
                <a:gd name="connsiteY54" fmla="*/ 171159 h 526204"/>
                <a:gd name="connsiteX55" fmla="*/ 744265 w 823624"/>
                <a:gd name="connsiteY55" fmla="*/ 170015 h 526204"/>
                <a:gd name="connsiteX56" fmla="*/ 742549 w 823624"/>
                <a:gd name="connsiteY56" fmla="*/ 168871 h 526204"/>
                <a:gd name="connsiteX57" fmla="*/ 741405 w 823624"/>
                <a:gd name="connsiteY57" fmla="*/ 167155 h 526204"/>
                <a:gd name="connsiteX58" fmla="*/ 740832 w 823624"/>
                <a:gd name="connsiteY58" fmla="*/ 166012 h 526204"/>
                <a:gd name="connsiteX59" fmla="*/ 741405 w 823624"/>
                <a:gd name="connsiteY59" fmla="*/ 163152 h 526204"/>
                <a:gd name="connsiteX60" fmla="*/ 743692 w 823624"/>
                <a:gd name="connsiteY60" fmla="*/ 159720 h 526204"/>
                <a:gd name="connsiteX61" fmla="*/ 746552 w 823624"/>
                <a:gd name="connsiteY61" fmla="*/ 157432 h 526204"/>
                <a:gd name="connsiteX62" fmla="*/ 748268 w 823624"/>
                <a:gd name="connsiteY62" fmla="*/ 155716 h 526204"/>
                <a:gd name="connsiteX63" fmla="*/ 751128 w 823624"/>
                <a:gd name="connsiteY63" fmla="*/ 154572 h 526204"/>
                <a:gd name="connsiteX64" fmla="*/ 752844 w 823624"/>
                <a:gd name="connsiteY64" fmla="*/ 152285 h 526204"/>
                <a:gd name="connsiteX65" fmla="*/ 756848 w 823624"/>
                <a:gd name="connsiteY65" fmla="*/ 144277 h 526204"/>
                <a:gd name="connsiteX66" fmla="*/ 757419 w 823624"/>
                <a:gd name="connsiteY66" fmla="*/ 143705 h 526204"/>
                <a:gd name="connsiteX67" fmla="*/ 757419 w 823624"/>
                <a:gd name="connsiteY67" fmla="*/ 143705 h 526204"/>
                <a:gd name="connsiteX68" fmla="*/ 756848 w 823624"/>
                <a:gd name="connsiteY68" fmla="*/ 141417 h 526204"/>
                <a:gd name="connsiteX69" fmla="*/ 756848 w 823624"/>
                <a:gd name="connsiteY69" fmla="*/ 140273 h 526204"/>
                <a:gd name="connsiteX70" fmla="*/ 757991 w 823624"/>
                <a:gd name="connsiteY70" fmla="*/ 139129 h 526204"/>
                <a:gd name="connsiteX71" fmla="*/ 759136 w 823624"/>
                <a:gd name="connsiteY71" fmla="*/ 137986 h 526204"/>
                <a:gd name="connsiteX72" fmla="*/ 760279 w 823624"/>
                <a:gd name="connsiteY72" fmla="*/ 137414 h 526204"/>
                <a:gd name="connsiteX73" fmla="*/ 761424 w 823624"/>
                <a:gd name="connsiteY73" fmla="*/ 135698 h 526204"/>
                <a:gd name="connsiteX74" fmla="*/ 765999 w 823624"/>
                <a:gd name="connsiteY74" fmla="*/ 125402 h 526204"/>
                <a:gd name="connsiteX75" fmla="*/ 767715 w 823624"/>
                <a:gd name="connsiteY75" fmla="*/ 117395 h 526204"/>
                <a:gd name="connsiteX76" fmla="*/ 767715 w 823624"/>
                <a:gd name="connsiteY76" fmla="*/ 112247 h 526204"/>
                <a:gd name="connsiteX77" fmla="*/ 767715 w 823624"/>
                <a:gd name="connsiteY77" fmla="*/ 111103 h 526204"/>
                <a:gd name="connsiteX78" fmla="*/ 768287 w 823624"/>
                <a:gd name="connsiteY78" fmla="*/ 108243 h 526204"/>
                <a:gd name="connsiteX79" fmla="*/ 773435 w 823624"/>
                <a:gd name="connsiteY79" fmla="*/ 100236 h 526204"/>
                <a:gd name="connsiteX80" fmla="*/ 774006 w 823624"/>
                <a:gd name="connsiteY80" fmla="*/ 99664 h 526204"/>
                <a:gd name="connsiteX81" fmla="*/ 774006 w 823624"/>
                <a:gd name="connsiteY81" fmla="*/ 97948 h 526204"/>
                <a:gd name="connsiteX82" fmla="*/ 774578 w 823624"/>
                <a:gd name="connsiteY82" fmla="*/ 97376 h 526204"/>
                <a:gd name="connsiteX83" fmla="*/ 774578 w 823624"/>
                <a:gd name="connsiteY83" fmla="*/ 96804 h 526204"/>
                <a:gd name="connsiteX84" fmla="*/ 776294 w 823624"/>
                <a:gd name="connsiteY84" fmla="*/ 96232 h 526204"/>
                <a:gd name="connsiteX85" fmla="*/ 777438 w 823624"/>
                <a:gd name="connsiteY85" fmla="*/ 94516 h 526204"/>
                <a:gd name="connsiteX86" fmla="*/ 778582 w 823624"/>
                <a:gd name="connsiteY86" fmla="*/ 93372 h 526204"/>
                <a:gd name="connsiteX87" fmla="*/ 782014 w 823624"/>
                <a:gd name="connsiteY87" fmla="*/ 92800 h 526204"/>
                <a:gd name="connsiteX88" fmla="*/ 783729 w 823624"/>
                <a:gd name="connsiteY88" fmla="*/ 90513 h 526204"/>
                <a:gd name="connsiteX89" fmla="*/ 783729 w 823624"/>
                <a:gd name="connsiteY89" fmla="*/ 89941 h 526204"/>
                <a:gd name="connsiteX90" fmla="*/ 782586 w 823624"/>
                <a:gd name="connsiteY90" fmla="*/ 87081 h 526204"/>
                <a:gd name="connsiteX91" fmla="*/ 779726 w 823624"/>
                <a:gd name="connsiteY91" fmla="*/ 83649 h 526204"/>
                <a:gd name="connsiteX92" fmla="*/ 778010 w 823624"/>
                <a:gd name="connsiteY92" fmla="*/ 82505 h 526204"/>
                <a:gd name="connsiteX93" fmla="*/ 776294 w 823624"/>
                <a:gd name="connsiteY93" fmla="*/ 80217 h 526204"/>
                <a:gd name="connsiteX94" fmla="*/ 775150 w 823624"/>
                <a:gd name="connsiteY94" fmla="*/ 79073 h 526204"/>
                <a:gd name="connsiteX95" fmla="*/ 774006 w 823624"/>
                <a:gd name="connsiteY95" fmla="*/ 78501 h 526204"/>
                <a:gd name="connsiteX96" fmla="*/ 772863 w 823624"/>
                <a:gd name="connsiteY96" fmla="*/ 79073 h 526204"/>
                <a:gd name="connsiteX97" fmla="*/ 771718 w 823624"/>
                <a:gd name="connsiteY97" fmla="*/ 80217 h 526204"/>
                <a:gd name="connsiteX98" fmla="*/ 770003 w 823624"/>
                <a:gd name="connsiteY98" fmla="*/ 80217 h 526204"/>
                <a:gd name="connsiteX99" fmla="*/ 768287 w 823624"/>
                <a:gd name="connsiteY99" fmla="*/ 79073 h 526204"/>
                <a:gd name="connsiteX100" fmla="*/ 765427 w 823624"/>
                <a:gd name="connsiteY100" fmla="*/ 78501 h 526204"/>
                <a:gd name="connsiteX101" fmla="*/ 759136 w 823624"/>
                <a:gd name="connsiteY101" fmla="*/ 80217 h 526204"/>
                <a:gd name="connsiteX102" fmla="*/ 755704 w 823624"/>
                <a:gd name="connsiteY102" fmla="*/ 80217 h 526204"/>
                <a:gd name="connsiteX103" fmla="*/ 753416 w 823624"/>
                <a:gd name="connsiteY103" fmla="*/ 79073 h 526204"/>
                <a:gd name="connsiteX104" fmla="*/ 751700 w 823624"/>
                <a:gd name="connsiteY104" fmla="*/ 77358 h 526204"/>
                <a:gd name="connsiteX105" fmla="*/ 749984 w 823624"/>
                <a:gd name="connsiteY105" fmla="*/ 76214 h 526204"/>
                <a:gd name="connsiteX106" fmla="*/ 743692 w 823624"/>
                <a:gd name="connsiteY106" fmla="*/ 76214 h 526204"/>
                <a:gd name="connsiteX107" fmla="*/ 740832 w 823624"/>
                <a:gd name="connsiteY107" fmla="*/ 75070 h 526204"/>
                <a:gd name="connsiteX108" fmla="*/ 738545 w 823624"/>
                <a:gd name="connsiteY108" fmla="*/ 72782 h 526204"/>
                <a:gd name="connsiteX109" fmla="*/ 728821 w 823624"/>
                <a:gd name="connsiteY109" fmla="*/ 60199 h 526204"/>
                <a:gd name="connsiteX110" fmla="*/ 727106 w 823624"/>
                <a:gd name="connsiteY110" fmla="*/ 59055 h 526204"/>
                <a:gd name="connsiteX111" fmla="*/ 725961 w 823624"/>
                <a:gd name="connsiteY111" fmla="*/ 57339 h 526204"/>
                <a:gd name="connsiteX112" fmla="*/ 724818 w 823624"/>
                <a:gd name="connsiteY112" fmla="*/ 48760 h 526204"/>
                <a:gd name="connsiteX113" fmla="*/ 724246 w 823624"/>
                <a:gd name="connsiteY113" fmla="*/ 45328 h 526204"/>
                <a:gd name="connsiteX114" fmla="*/ 720814 w 823624"/>
                <a:gd name="connsiteY114" fmla="*/ 39036 h 526204"/>
                <a:gd name="connsiteX115" fmla="*/ 720814 w 823624"/>
                <a:gd name="connsiteY115" fmla="*/ 37320 h 526204"/>
                <a:gd name="connsiteX116" fmla="*/ 722530 w 823624"/>
                <a:gd name="connsiteY116" fmla="*/ 35604 h 526204"/>
                <a:gd name="connsiteX117" fmla="*/ 722530 w 823624"/>
                <a:gd name="connsiteY117" fmla="*/ 33888 h 526204"/>
                <a:gd name="connsiteX118" fmla="*/ 720814 w 823624"/>
                <a:gd name="connsiteY118" fmla="*/ 30457 h 526204"/>
                <a:gd name="connsiteX119" fmla="*/ 719098 w 823624"/>
                <a:gd name="connsiteY119" fmla="*/ 29313 h 526204"/>
                <a:gd name="connsiteX120" fmla="*/ 716810 w 823624"/>
                <a:gd name="connsiteY120" fmla="*/ 29313 h 526204"/>
                <a:gd name="connsiteX121" fmla="*/ 713950 w 823624"/>
                <a:gd name="connsiteY121" fmla="*/ 28169 h 526204"/>
                <a:gd name="connsiteX122" fmla="*/ 715667 w 823624"/>
                <a:gd name="connsiteY122" fmla="*/ 24165 h 526204"/>
                <a:gd name="connsiteX123" fmla="*/ 716238 w 823624"/>
                <a:gd name="connsiteY123" fmla="*/ 22449 h 526204"/>
                <a:gd name="connsiteX124" fmla="*/ 713950 w 823624"/>
                <a:gd name="connsiteY124" fmla="*/ 21877 h 526204"/>
                <a:gd name="connsiteX125" fmla="*/ 712807 w 823624"/>
                <a:gd name="connsiteY125" fmla="*/ 21877 h 526204"/>
                <a:gd name="connsiteX126" fmla="*/ 710519 w 823624"/>
                <a:gd name="connsiteY126" fmla="*/ 19017 h 526204"/>
                <a:gd name="connsiteX127" fmla="*/ 706515 w 823624"/>
                <a:gd name="connsiteY127" fmla="*/ 18445 h 526204"/>
                <a:gd name="connsiteX128" fmla="*/ 703083 w 823624"/>
                <a:gd name="connsiteY128" fmla="*/ 16730 h 526204"/>
                <a:gd name="connsiteX129" fmla="*/ 701368 w 823624"/>
                <a:gd name="connsiteY129" fmla="*/ 16730 h 526204"/>
                <a:gd name="connsiteX130" fmla="*/ 694504 w 823624"/>
                <a:gd name="connsiteY130" fmla="*/ 19589 h 526204"/>
                <a:gd name="connsiteX131" fmla="*/ 691644 w 823624"/>
                <a:gd name="connsiteY131" fmla="*/ 18445 h 526204"/>
                <a:gd name="connsiteX132" fmla="*/ 690500 w 823624"/>
                <a:gd name="connsiteY132" fmla="*/ 14442 h 526204"/>
                <a:gd name="connsiteX133" fmla="*/ 689356 w 823624"/>
                <a:gd name="connsiteY133" fmla="*/ 10438 h 526204"/>
                <a:gd name="connsiteX134" fmla="*/ 687640 w 823624"/>
                <a:gd name="connsiteY134" fmla="*/ 7578 h 526204"/>
                <a:gd name="connsiteX135" fmla="*/ 684209 w 823624"/>
                <a:gd name="connsiteY135" fmla="*/ 6434 h 526204"/>
                <a:gd name="connsiteX136" fmla="*/ 680205 w 823624"/>
                <a:gd name="connsiteY136" fmla="*/ 5290 h 526204"/>
                <a:gd name="connsiteX137" fmla="*/ 676201 w 823624"/>
                <a:gd name="connsiteY137" fmla="*/ 4146 h 526204"/>
                <a:gd name="connsiteX138" fmla="*/ 675629 w 823624"/>
                <a:gd name="connsiteY138" fmla="*/ 1287 h 526204"/>
                <a:gd name="connsiteX139" fmla="*/ 674485 w 823624"/>
                <a:gd name="connsiteY139" fmla="*/ 1859 h 526204"/>
                <a:gd name="connsiteX140" fmla="*/ 671625 w 823624"/>
                <a:gd name="connsiteY140" fmla="*/ 2431 h 526204"/>
                <a:gd name="connsiteX141" fmla="*/ 653894 w 823624"/>
                <a:gd name="connsiteY141" fmla="*/ 6434 h 526204"/>
                <a:gd name="connsiteX142" fmla="*/ 636164 w 823624"/>
                <a:gd name="connsiteY142" fmla="*/ 10438 h 526204"/>
                <a:gd name="connsiteX143" fmla="*/ 618433 w 823624"/>
                <a:gd name="connsiteY143" fmla="*/ 14442 h 526204"/>
                <a:gd name="connsiteX144" fmla="*/ 600702 w 823624"/>
                <a:gd name="connsiteY144" fmla="*/ 18445 h 526204"/>
                <a:gd name="connsiteX145" fmla="*/ 582971 w 823624"/>
                <a:gd name="connsiteY145" fmla="*/ 22449 h 526204"/>
                <a:gd name="connsiteX146" fmla="*/ 565240 w 823624"/>
                <a:gd name="connsiteY146" fmla="*/ 25881 h 526204"/>
                <a:gd name="connsiteX147" fmla="*/ 548082 w 823624"/>
                <a:gd name="connsiteY147" fmla="*/ 29885 h 526204"/>
                <a:gd name="connsiteX148" fmla="*/ 530351 w 823624"/>
                <a:gd name="connsiteY148" fmla="*/ 33888 h 526204"/>
                <a:gd name="connsiteX149" fmla="*/ 512620 w 823624"/>
                <a:gd name="connsiteY149" fmla="*/ 37320 h 526204"/>
                <a:gd name="connsiteX150" fmla="*/ 494889 w 823624"/>
                <a:gd name="connsiteY150" fmla="*/ 41324 h 526204"/>
                <a:gd name="connsiteX151" fmla="*/ 477158 w 823624"/>
                <a:gd name="connsiteY151" fmla="*/ 44756 h 526204"/>
                <a:gd name="connsiteX152" fmla="*/ 459428 w 823624"/>
                <a:gd name="connsiteY152" fmla="*/ 48760 h 526204"/>
                <a:gd name="connsiteX153" fmla="*/ 441697 w 823624"/>
                <a:gd name="connsiteY153" fmla="*/ 52191 h 526204"/>
                <a:gd name="connsiteX154" fmla="*/ 423966 w 823624"/>
                <a:gd name="connsiteY154" fmla="*/ 56195 h 526204"/>
                <a:gd name="connsiteX155" fmla="*/ 406235 w 823624"/>
                <a:gd name="connsiteY155" fmla="*/ 59627 h 526204"/>
                <a:gd name="connsiteX156" fmla="*/ 388504 w 823624"/>
                <a:gd name="connsiteY156" fmla="*/ 63631 h 526204"/>
                <a:gd name="connsiteX157" fmla="*/ 370774 w 823624"/>
                <a:gd name="connsiteY157" fmla="*/ 67062 h 526204"/>
                <a:gd name="connsiteX158" fmla="*/ 353043 w 823624"/>
                <a:gd name="connsiteY158" fmla="*/ 70494 h 526204"/>
                <a:gd name="connsiteX159" fmla="*/ 335312 w 823624"/>
                <a:gd name="connsiteY159" fmla="*/ 74498 h 526204"/>
                <a:gd name="connsiteX160" fmla="*/ 317581 w 823624"/>
                <a:gd name="connsiteY160" fmla="*/ 77930 h 526204"/>
                <a:gd name="connsiteX161" fmla="*/ 299850 w 823624"/>
                <a:gd name="connsiteY161" fmla="*/ 81361 h 526204"/>
                <a:gd name="connsiteX162" fmla="*/ 282120 w 823624"/>
                <a:gd name="connsiteY162" fmla="*/ 84793 h 526204"/>
                <a:gd name="connsiteX163" fmla="*/ 264389 w 823624"/>
                <a:gd name="connsiteY163" fmla="*/ 88225 h 526204"/>
                <a:gd name="connsiteX164" fmla="*/ 246658 w 823624"/>
                <a:gd name="connsiteY164" fmla="*/ 91657 h 526204"/>
                <a:gd name="connsiteX165" fmla="*/ 228927 w 823624"/>
                <a:gd name="connsiteY165" fmla="*/ 95088 h 526204"/>
                <a:gd name="connsiteX166" fmla="*/ 211196 w 823624"/>
                <a:gd name="connsiteY166" fmla="*/ 98520 h 526204"/>
                <a:gd name="connsiteX167" fmla="*/ 193466 w 823624"/>
                <a:gd name="connsiteY167" fmla="*/ 101952 h 526204"/>
                <a:gd name="connsiteX168" fmla="*/ 175735 w 823624"/>
                <a:gd name="connsiteY168" fmla="*/ 105384 h 526204"/>
                <a:gd name="connsiteX169" fmla="*/ 158004 w 823624"/>
                <a:gd name="connsiteY169" fmla="*/ 108815 h 526204"/>
                <a:gd name="connsiteX170" fmla="*/ 140273 w 823624"/>
                <a:gd name="connsiteY170" fmla="*/ 112247 h 526204"/>
                <a:gd name="connsiteX171" fmla="*/ 121970 w 823624"/>
                <a:gd name="connsiteY171" fmla="*/ 115107 h 526204"/>
                <a:gd name="connsiteX172" fmla="*/ 104811 w 823624"/>
                <a:gd name="connsiteY172" fmla="*/ 118539 h 526204"/>
                <a:gd name="connsiteX173" fmla="*/ 99664 w 823624"/>
                <a:gd name="connsiteY173" fmla="*/ 119683 h 526204"/>
                <a:gd name="connsiteX174" fmla="*/ 98520 w 823624"/>
                <a:gd name="connsiteY174" fmla="*/ 113963 h 526204"/>
                <a:gd name="connsiteX175" fmla="*/ 97948 w 823624"/>
                <a:gd name="connsiteY175" fmla="*/ 108815 h 526204"/>
                <a:gd name="connsiteX176" fmla="*/ 96804 w 823624"/>
                <a:gd name="connsiteY176" fmla="*/ 104240 h 526204"/>
                <a:gd name="connsiteX177" fmla="*/ 96232 w 823624"/>
                <a:gd name="connsiteY177" fmla="*/ 99092 h 526204"/>
                <a:gd name="connsiteX178" fmla="*/ 95088 w 823624"/>
                <a:gd name="connsiteY178" fmla="*/ 93944 h 526204"/>
                <a:gd name="connsiteX179" fmla="*/ 93944 w 823624"/>
                <a:gd name="connsiteY179" fmla="*/ 89369 h 526204"/>
                <a:gd name="connsiteX180" fmla="*/ 93372 w 823624"/>
                <a:gd name="connsiteY180" fmla="*/ 84221 h 526204"/>
                <a:gd name="connsiteX181" fmla="*/ 92229 w 823624"/>
                <a:gd name="connsiteY181" fmla="*/ 79073 h 526204"/>
                <a:gd name="connsiteX182" fmla="*/ 91656 w 823624"/>
                <a:gd name="connsiteY182" fmla="*/ 74498 h 526204"/>
                <a:gd name="connsiteX183" fmla="*/ 91084 w 823624"/>
                <a:gd name="connsiteY183" fmla="*/ 73926 h 526204"/>
                <a:gd name="connsiteX184" fmla="*/ 76213 w 823624"/>
                <a:gd name="connsiteY184" fmla="*/ 83649 h 526204"/>
                <a:gd name="connsiteX185" fmla="*/ 71066 w 823624"/>
                <a:gd name="connsiteY185" fmla="*/ 88797 h 526204"/>
                <a:gd name="connsiteX186" fmla="*/ 65918 w 823624"/>
                <a:gd name="connsiteY186" fmla="*/ 91657 h 526204"/>
                <a:gd name="connsiteX187" fmla="*/ 61343 w 823624"/>
                <a:gd name="connsiteY187" fmla="*/ 97376 h 526204"/>
                <a:gd name="connsiteX188" fmla="*/ 56195 w 823624"/>
                <a:gd name="connsiteY188" fmla="*/ 100236 h 526204"/>
                <a:gd name="connsiteX189" fmla="*/ 49903 w 823624"/>
                <a:gd name="connsiteY189" fmla="*/ 105384 h 526204"/>
                <a:gd name="connsiteX190" fmla="*/ 47044 w 823624"/>
                <a:gd name="connsiteY190" fmla="*/ 107099 h 526204"/>
                <a:gd name="connsiteX191" fmla="*/ 47044 w 823624"/>
                <a:gd name="connsiteY191" fmla="*/ 105956 h 526204"/>
                <a:gd name="connsiteX192" fmla="*/ 47615 w 823624"/>
                <a:gd name="connsiteY192" fmla="*/ 104812 h 526204"/>
                <a:gd name="connsiteX193" fmla="*/ 48759 w 823624"/>
                <a:gd name="connsiteY193" fmla="*/ 102524 h 526204"/>
                <a:gd name="connsiteX194" fmla="*/ 49332 w 823624"/>
                <a:gd name="connsiteY194" fmla="*/ 101952 h 526204"/>
                <a:gd name="connsiteX195" fmla="*/ 52763 w 823624"/>
                <a:gd name="connsiteY195" fmla="*/ 101380 h 526204"/>
                <a:gd name="connsiteX196" fmla="*/ 53907 w 823624"/>
                <a:gd name="connsiteY196" fmla="*/ 100236 h 526204"/>
                <a:gd name="connsiteX197" fmla="*/ 55051 w 823624"/>
                <a:gd name="connsiteY197" fmla="*/ 98520 h 526204"/>
                <a:gd name="connsiteX198" fmla="*/ 51619 w 823624"/>
                <a:gd name="connsiteY198" fmla="*/ 97948 h 526204"/>
                <a:gd name="connsiteX199" fmla="*/ 49332 w 823624"/>
                <a:gd name="connsiteY199" fmla="*/ 99664 h 526204"/>
                <a:gd name="connsiteX200" fmla="*/ 47615 w 823624"/>
                <a:gd name="connsiteY200" fmla="*/ 102524 h 526204"/>
                <a:gd name="connsiteX201" fmla="*/ 44756 w 823624"/>
                <a:gd name="connsiteY201" fmla="*/ 104812 h 526204"/>
                <a:gd name="connsiteX202" fmla="*/ 44184 w 823624"/>
                <a:gd name="connsiteY202" fmla="*/ 109387 h 526204"/>
                <a:gd name="connsiteX203" fmla="*/ 42468 w 823624"/>
                <a:gd name="connsiteY203" fmla="*/ 110531 h 526204"/>
                <a:gd name="connsiteX204" fmla="*/ 41324 w 823624"/>
                <a:gd name="connsiteY204" fmla="*/ 111103 h 526204"/>
                <a:gd name="connsiteX205" fmla="*/ 38464 w 823624"/>
                <a:gd name="connsiteY205" fmla="*/ 114535 h 526204"/>
                <a:gd name="connsiteX206" fmla="*/ 19017 w 823624"/>
                <a:gd name="connsiteY206" fmla="*/ 129978 h 526204"/>
                <a:gd name="connsiteX207" fmla="*/ 11010 w 823624"/>
                <a:gd name="connsiteY207" fmla="*/ 133410 h 526204"/>
                <a:gd name="connsiteX208" fmla="*/ 9294 w 823624"/>
                <a:gd name="connsiteY208" fmla="*/ 135126 h 526204"/>
                <a:gd name="connsiteX209" fmla="*/ 7578 w 823624"/>
                <a:gd name="connsiteY209" fmla="*/ 136842 h 526204"/>
                <a:gd name="connsiteX210" fmla="*/ 1287 w 823624"/>
                <a:gd name="connsiteY210" fmla="*/ 140273 h 526204"/>
                <a:gd name="connsiteX211" fmla="*/ 3575 w 823624"/>
                <a:gd name="connsiteY211" fmla="*/ 153428 h 526204"/>
                <a:gd name="connsiteX212" fmla="*/ 9866 w 823624"/>
                <a:gd name="connsiteY212" fmla="*/ 189462 h 526204"/>
                <a:gd name="connsiteX213" fmla="*/ 16157 w 823624"/>
                <a:gd name="connsiteY213" fmla="*/ 224924 h 526204"/>
                <a:gd name="connsiteX214" fmla="*/ 19589 w 823624"/>
                <a:gd name="connsiteY214" fmla="*/ 242654 h 526204"/>
                <a:gd name="connsiteX215" fmla="*/ 22449 w 823624"/>
                <a:gd name="connsiteY215" fmla="*/ 260385 h 526204"/>
                <a:gd name="connsiteX216" fmla="*/ 25881 w 823624"/>
                <a:gd name="connsiteY216" fmla="*/ 278116 h 526204"/>
                <a:gd name="connsiteX217" fmla="*/ 28740 w 823624"/>
                <a:gd name="connsiteY217" fmla="*/ 295847 h 526204"/>
                <a:gd name="connsiteX218" fmla="*/ 32173 w 823624"/>
                <a:gd name="connsiteY218" fmla="*/ 313578 h 526204"/>
                <a:gd name="connsiteX219" fmla="*/ 35032 w 823624"/>
                <a:gd name="connsiteY219" fmla="*/ 331880 h 526204"/>
                <a:gd name="connsiteX220" fmla="*/ 38464 w 823624"/>
                <a:gd name="connsiteY220" fmla="*/ 349611 h 526204"/>
                <a:gd name="connsiteX221" fmla="*/ 41324 w 823624"/>
                <a:gd name="connsiteY221" fmla="*/ 367342 h 526204"/>
                <a:gd name="connsiteX222" fmla="*/ 41324 w 823624"/>
                <a:gd name="connsiteY222" fmla="*/ 367342 h 526204"/>
                <a:gd name="connsiteX223" fmla="*/ 41324 w 823624"/>
                <a:gd name="connsiteY223" fmla="*/ 367342 h 526204"/>
                <a:gd name="connsiteX224" fmla="*/ 41324 w 823624"/>
                <a:gd name="connsiteY224" fmla="*/ 367914 h 526204"/>
                <a:gd name="connsiteX225" fmla="*/ 41324 w 823624"/>
                <a:gd name="connsiteY225" fmla="*/ 367914 h 526204"/>
                <a:gd name="connsiteX226" fmla="*/ 41324 w 823624"/>
                <a:gd name="connsiteY226" fmla="*/ 367914 h 526204"/>
                <a:gd name="connsiteX227" fmla="*/ 41896 w 823624"/>
                <a:gd name="connsiteY227" fmla="*/ 367914 h 526204"/>
                <a:gd name="connsiteX228" fmla="*/ 41896 w 823624"/>
                <a:gd name="connsiteY228" fmla="*/ 367914 h 526204"/>
                <a:gd name="connsiteX229" fmla="*/ 41896 w 823624"/>
                <a:gd name="connsiteY229" fmla="*/ 367914 h 526204"/>
                <a:gd name="connsiteX230" fmla="*/ 46472 w 823624"/>
                <a:gd name="connsiteY230" fmla="*/ 395368 h 526204"/>
                <a:gd name="connsiteX231" fmla="*/ 48759 w 823624"/>
                <a:gd name="connsiteY231" fmla="*/ 409095 h 526204"/>
                <a:gd name="connsiteX232" fmla="*/ 51619 w 823624"/>
                <a:gd name="connsiteY232" fmla="*/ 422822 h 526204"/>
                <a:gd name="connsiteX233" fmla="*/ 53907 w 823624"/>
                <a:gd name="connsiteY233" fmla="*/ 436549 h 526204"/>
                <a:gd name="connsiteX234" fmla="*/ 56195 w 823624"/>
                <a:gd name="connsiteY234" fmla="*/ 450276 h 526204"/>
                <a:gd name="connsiteX235" fmla="*/ 59055 w 823624"/>
                <a:gd name="connsiteY235" fmla="*/ 464004 h 526204"/>
                <a:gd name="connsiteX236" fmla="*/ 61343 w 823624"/>
                <a:gd name="connsiteY236" fmla="*/ 477731 h 526204"/>
                <a:gd name="connsiteX237" fmla="*/ 63058 w 823624"/>
                <a:gd name="connsiteY237" fmla="*/ 489170 h 526204"/>
                <a:gd name="connsiteX238" fmla="*/ 65346 w 823624"/>
                <a:gd name="connsiteY238" fmla="*/ 501181 h 526204"/>
                <a:gd name="connsiteX239" fmla="*/ 67634 w 823624"/>
                <a:gd name="connsiteY239" fmla="*/ 513192 h 526204"/>
                <a:gd name="connsiteX240" fmla="*/ 69922 w 823624"/>
                <a:gd name="connsiteY240" fmla="*/ 525203 h 526204"/>
                <a:gd name="connsiteX241" fmla="*/ 87081 w 823624"/>
                <a:gd name="connsiteY241" fmla="*/ 521771 h 526204"/>
                <a:gd name="connsiteX242" fmla="*/ 104811 w 823624"/>
                <a:gd name="connsiteY242" fmla="*/ 518912 h 526204"/>
                <a:gd name="connsiteX243" fmla="*/ 121970 w 823624"/>
                <a:gd name="connsiteY243" fmla="*/ 515480 h 526204"/>
                <a:gd name="connsiteX244" fmla="*/ 139701 w 823624"/>
                <a:gd name="connsiteY244" fmla="*/ 512620 h 526204"/>
                <a:gd name="connsiteX245" fmla="*/ 157432 w 823624"/>
                <a:gd name="connsiteY245" fmla="*/ 509188 h 526204"/>
                <a:gd name="connsiteX246" fmla="*/ 174591 w 823624"/>
                <a:gd name="connsiteY246" fmla="*/ 505757 h 526204"/>
                <a:gd name="connsiteX247" fmla="*/ 192322 w 823624"/>
                <a:gd name="connsiteY247" fmla="*/ 502897 h 526204"/>
                <a:gd name="connsiteX248" fmla="*/ 209481 w 823624"/>
                <a:gd name="connsiteY248" fmla="*/ 499465 h 526204"/>
                <a:gd name="connsiteX249" fmla="*/ 224923 w 823624"/>
                <a:gd name="connsiteY249" fmla="*/ 496605 h 526204"/>
                <a:gd name="connsiteX250" fmla="*/ 240366 w 823624"/>
                <a:gd name="connsiteY250" fmla="*/ 493745 h 526204"/>
                <a:gd name="connsiteX251" fmla="*/ 255809 w 823624"/>
                <a:gd name="connsiteY251" fmla="*/ 490886 h 526204"/>
                <a:gd name="connsiteX252" fmla="*/ 271252 w 823624"/>
                <a:gd name="connsiteY252" fmla="*/ 487454 h 526204"/>
                <a:gd name="connsiteX253" fmla="*/ 286696 w 823624"/>
                <a:gd name="connsiteY253" fmla="*/ 484594 h 526204"/>
                <a:gd name="connsiteX254" fmla="*/ 302710 w 823624"/>
                <a:gd name="connsiteY254" fmla="*/ 481734 h 526204"/>
                <a:gd name="connsiteX255" fmla="*/ 318153 w 823624"/>
                <a:gd name="connsiteY255" fmla="*/ 478874 h 526204"/>
                <a:gd name="connsiteX256" fmla="*/ 333596 w 823624"/>
                <a:gd name="connsiteY256" fmla="*/ 476015 h 526204"/>
                <a:gd name="connsiteX257" fmla="*/ 349039 w 823624"/>
                <a:gd name="connsiteY257" fmla="*/ 472583 h 526204"/>
                <a:gd name="connsiteX258" fmla="*/ 364482 w 823624"/>
                <a:gd name="connsiteY258" fmla="*/ 469723 h 526204"/>
                <a:gd name="connsiteX259" fmla="*/ 379925 w 823624"/>
                <a:gd name="connsiteY259" fmla="*/ 466291 h 526204"/>
                <a:gd name="connsiteX260" fmla="*/ 395368 w 823624"/>
                <a:gd name="connsiteY260" fmla="*/ 463432 h 526204"/>
                <a:gd name="connsiteX261" fmla="*/ 410811 w 823624"/>
                <a:gd name="connsiteY261" fmla="*/ 460572 h 526204"/>
                <a:gd name="connsiteX262" fmla="*/ 426254 w 823624"/>
                <a:gd name="connsiteY262" fmla="*/ 457140 h 526204"/>
                <a:gd name="connsiteX263" fmla="*/ 441697 w 823624"/>
                <a:gd name="connsiteY263" fmla="*/ 454280 h 526204"/>
                <a:gd name="connsiteX264" fmla="*/ 457140 w 823624"/>
                <a:gd name="connsiteY264" fmla="*/ 450848 h 526204"/>
                <a:gd name="connsiteX265" fmla="*/ 472583 w 823624"/>
                <a:gd name="connsiteY265" fmla="*/ 447989 h 526204"/>
                <a:gd name="connsiteX266" fmla="*/ 488026 w 823624"/>
                <a:gd name="connsiteY266" fmla="*/ 444557 h 526204"/>
                <a:gd name="connsiteX267" fmla="*/ 503468 w 823624"/>
                <a:gd name="connsiteY267" fmla="*/ 441697 h 526204"/>
                <a:gd name="connsiteX268" fmla="*/ 518912 w 823624"/>
                <a:gd name="connsiteY268" fmla="*/ 438265 h 526204"/>
                <a:gd name="connsiteX269" fmla="*/ 533783 w 823624"/>
                <a:gd name="connsiteY269" fmla="*/ 434833 h 526204"/>
                <a:gd name="connsiteX270" fmla="*/ 549798 w 823624"/>
                <a:gd name="connsiteY270" fmla="*/ 431974 h 526204"/>
                <a:gd name="connsiteX271" fmla="*/ 564669 w 823624"/>
                <a:gd name="connsiteY271" fmla="*/ 428542 h 526204"/>
                <a:gd name="connsiteX272" fmla="*/ 580111 w 823624"/>
                <a:gd name="connsiteY272" fmla="*/ 425110 h 526204"/>
                <a:gd name="connsiteX273" fmla="*/ 595555 w 823624"/>
                <a:gd name="connsiteY273" fmla="*/ 421678 h 526204"/>
                <a:gd name="connsiteX274" fmla="*/ 610997 w 823624"/>
                <a:gd name="connsiteY274" fmla="*/ 418247 h 526204"/>
                <a:gd name="connsiteX275" fmla="*/ 626440 w 823624"/>
                <a:gd name="connsiteY275" fmla="*/ 415387 h 526204"/>
                <a:gd name="connsiteX276" fmla="*/ 641883 w 823624"/>
                <a:gd name="connsiteY276" fmla="*/ 411955 h 526204"/>
                <a:gd name="connsiteX277" fmla="*/ 657326 w 823624"/>
                <a:gd name="connsiteY277" fmla="*/ 408523 h 526204"/>
                <a:gd name="connsiteX278" fmla="*/ 672770 w 823624"/>
                <a:gd name="connsiteY278" fmla="*/ 405091 h 526204"/>
                <a:gd name="connsiteX279" fmla="*/ 688212 w 823624"/>
                <a:gd name="connsiteY279" fmla="*/ 401660 h 526204"/>
                <a:gd name="connsiteX280" fmla="*/ 703655 w 823624"/>
                <a:gd name="connsiteY280" fmla="*/ 398228 h 526204"/>
                <a:gd name="connsiteX281" fmla="*/ 704227 w 823624"/>
                <a:gd name="connsiteY281" fmla="*/ 398228 h 526204"/>
                <a:gd name="connsiteX282" fmla="*/ 704799 w 823624"/>
                <a:gd name="connsiteY282" fmla="*/ 397656 h 526204"/>
                <a:gd name="connsiteX283" fmla="*/ 706515 w 823624"/>
                <a:gd name="connsiteY283" fmla="*/ 392508 h 526204"/>
                <a:gd name="connsiteX284" fmla="*/ 708231 w 823624"/>
                <a:gd name="connsiteY284" fmla="*/ 386789 h 526204"/>
                <a:gd name="connsiteX285" fmla="*/ 710519 w 823624"/>
                <a:gd name="connsiteY285" fmla="*/ 381069 h 526204"/>
                <a:gd name="connsiteX286" fmla="*/ 712234 w 823624"/>
                <a:gd name="connsiteY286" fmla="*/ 378209 h 526204"/>
                <a:gd name="connsiteX287" fmla="*/ 715094 w 823624"/>
                <a:gd name="connsiteY287" fmla="*/ 375350 h 526204"/>
                <a:gd name="connsiteX288" fmla="*/ 716810 w 823624"/>
                <a:gd name="connsiteY288" fmla="*/ 373634 h 526204"/>
                <a:gd name="connsiteX289" fmla="*/ 720814 w 823624"/>
                <a:gd name="connsiteY289" fmla="*/ 371918 h 526204"/>
                <a:gd name="connsiteX290" fmla="*/ 724246 w 823624"/>
                <a:gd name="connsiteY290" fmla="*/ 370774 h 526204"/>
                <a:gd name="connsiteX291" fmla="*/ 729966 w 823624"/>
                <a:gd name="connsiteY291" fmla="*/ 369058 h 526204"/>
                <a:gd name="connsiteX292" fmla="*/ 736257 w 823624"/>
                <a:gd name="connsiteY292" fmla="*/ 368486 h 526204"/>
                <a:gd name="connsiteX293" fmla="*/ 741405 w 823624"/>
                <a:gd name="connsiteY293" fmla="*/ 369058 h 526204"/>
                <a:gd name="connsiteX294" fmla="*/ 745980 w 823624"/>
                <a:gd name="connsiteY294" fmla="*/ 370202 h 526204"/>
                <a:gd name="connsiteX295" fmla="*/ 748268 w 823624"/>
                <a:gd name="connsiteY295" fmla="*/ 371918 h 526204"/>
                <a:gd name="connsiteX296" fmla="*/ 748840 w 823624"/>
                <a:gd name="connsiteY296" fmla="*/ 371918 h 526204"/>
                <a:gd name="connsiteX297" fmla="*/ 751128 w 823624"/>
                <a:gd name="connsiteY297" fmla="*/ 366770 h 526204"/>
                <a:gd name="connsiteX298" fmla="*/ 752844 w 823624"/>
                <a:gd name="connsiteY298" fmla="*/ 365054 h 526204"/>
                <a:gd name="connsiteX299" fmla="*/ 755131 w 823624"/>
                <a:gd name="connsiteY299" fmla="*/ 363910 h 526204"/>
                <a:gd name="connsiteX300" fmla="*/ 762567 w 823624"/>
                <a:gd name="connsiteY300" fmla="*/ 358191 h 526204"/>
                <a:gd name="connsiteX301" fmla="*/ 765999 w 823624"/>
                <a:gd name="connsiteY301" fmla="*/ 358762 h 526204"/>
                <a:gd name="connsiteX302" fmla="*/ 768859 w 823624"/>
                <a:gd name="connsiteY302" fmla="*/ 357619 h 526204"/>
                <a:gd name="connsiteX303" fmla="*/ 774006 w 823624"/>
                <a:gd name="connsiteY303" fmla="*/ 353615 h 526204"/>
                <a:gd name="connsiteX304" fmla="*/ 781442 w 823624"/>
                <a:gd name="connsiteY304" fmla="*/ 348467 h 526204"/>
                <a:gd name="connsiteX305" fmla="*/ 782586 w 823624"/>
                <a:gd name="connsiteY305" fmla="*/ 346179 h 526204"/>
                <a:gd name="connsiteX306" fmla="*/ 781442 w 823624"/>
                <a:gd name="connsiteY306" fmla="*/ 343320 h 526204"/>
                <a:gd name="connsiteX307" fmla="*/ 780870 w 823624"/>
                <a:gd name="connsiteY307" fmla="*/ 339316 h 526204"/>
                <a:gd name="connsiteX308" fmla="*/ 782014 w 823624"/>
                <a:gd name="connsiteY308" fmla="*/ 335884 h 526204"/>
                <a:gd name="connsiteX309" fmla="*/ 784302 w 823624"/>
                <a:gd name="connsiteY309" fmla="*/ 334168 h 526204"/>
                <a:gd name="connsiteX310" fmla="*/ 787162 w 823624"/>
                <a:gd name="connsiteY310" fmla="*/ 332452 h 526204"/>
                <a:gd name="connsiteX311" fmla="*/ 790593 w 823624"/>
                <a:gd name="connsiteY311" fmla="*/ 327305 h 526204"/>
                <a:gd name="connsiteX312" fmla="*/ 793453 w 823624"/>
                <a:gd name="connsiteY312" fmla="*/ 325589 h 526204"/>
                <a:gd name="connsiteX313" fmla="*/ 797457 w 823624"/>
                <a:gd name="connsiteY313" fmla="*/ 322157 h 526204"/>
                <a:gd name="connsiteX314" fmla="*/ 799173 w 823624"/>
                <a:gd name="connsiteY314" fmla="*/ 321013 h 526204"/>
                <a:gd name="connsiteX315" fmla="*/ 802604 w 823624"/>
                <a:gd name="connsiteY315" fmla="*/ 314150 h 526204"/>
                <a:gd name="connsiteX316" fmla="*/ 804321 w 823624"/>
                <a:gd name="connsiteY316" fmla="*/ 311862 h 526204"/>
                <a:gd name="connsiteX317" fmla="*/ 809468 w 823624"/>
                <a:gd name="connsiteY317" fmla="*/ 309574 h 526204"/>
                <a:gd name="connsiteX318" fmla="*/ 810612 w 823624"/>
                <a:gd name="connsiteY318" fmla="*/ 308430 h 526204"/>
                <a:gd name="connsiteX319" fmla="*/ 814044 w 823624"/>
                <a:gd name="connsiteY319" fmla="*/ 303282 h 526204"/>
                <a:gd name="connsiteX320" fmla="*/ 815187 w 823624"/>
                <a:gd name="connsiteY320" fmla="*/ 302138 h 526204"/>
                <a:gd name="connsiteX321" fmla="*/ 818620 w 823624"/>
                <a:gd name="connsiteY321" fmla="*/ 300995 h 526204"/>
                <a:gd name="connsiteX322" fmla="*/ 822623 w 823624"/>
                <a:gd name="connsiteY322" fmla="*/ 298707 h 526204"/>
                <a:gd name="connsiteX323" fmla="*/ 825483 w 823624"/>
                <a:gd name="connsiteY323" fmla="*/ 295847 h 526204"/>
                <a:gd name="connsiteX324" fmla="*/ 826627 w 823624"/>
                <a:gd name="connsiteY324" fmla="*/ 291843 h 526204"/>
                <a:gd name="connsiteX325" fmla="*/ 824339 w 823624"/>
                <a:gd name="connsiteY325" fmla="*/ 288411 h 52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823624" h="526204">
                  <a:moveTo>
                    <a:pt x="820335" y="285552"/>
                  </a:moveTo>
                  <a:lnTo>
                    <a:pt x="811756" y="281548"/>
                  </a:lnTo>
                  <a:lnTo>
                    <a:pt x="806608" y="277544"/>
                  </a:lnTo>
                  <a:lnTo>
                    <a:pt x="800316" y="272396"/>
                  </a:lnTo>
                  <a:lnTo>
                    <a:pt x="799745" y="271252"/>
                  </a:lnTo>
                  <a:lnTo>
                    <a:pt x="798028" y="270108"/>
                  </a:lnTo>
                  <a:lnTo>
                    <a:pt x="790022" y="265533"/>
                  </a:lnTo>
                  <a:lnTo>
                    <a:pt x="786589" y="259241"/>
                  </a:lnTo>
                  <a:lnTo>
                    <a:pt x="784302" y="256953"/>
                  </a:lnTo>
                  <a:lnTo>
                    <a:pt x="779726" y="259813"/>
                  </a:lnTo>
                  <a:lnTo>
                    <a:pt x="776294" y="258669"/>
                  </a:lnTo>
                  <a:lnTo>
                    <a:pt x="772863" y="255809"/>
                  </a:lnTo>
                  <a:lnTo>
                    <a:pt x="771147" y="252950"/>
                  </a:lnTo>
                  <a:lnTo>
                    <a:pt x="767143" y="240367"/>
                  </a:lnTo>
                  <a:lnTo>
                    <a:pt x="763711" y="236363"/>
                  </a:lnTo>
                  <a:lnTo>
                    <a:pt x="756276" y="235791"/>
                  </a:lnTo>
                  <a:lnTo>
                    <a:pt x="752844" y="237507"/>
                  </a:lnTo>
                  <a:lnTo>
                    <a:pt x="751128" y="236935"/>
                  </a:lnTo>
                  <a:lnTo>
                    <a:pt x="748840" y="232359"/>
                  </a:lnTo>
                  <a:lnTo>
                    <a:pt x="747696" y="230643"/>
                  </a:lnTo>
                  <a:lnTo>
                    <a:pt x="747124" y="228927"/>
                  </a:lnTo>
                  <a:lnTo>
                    <a:pt x="747696" y="227211"/>
                  </a:lnTo>
                  <a:lnTo>
                    <a:pt x="745980" y="222064"/>
                  </a:lnTo>
                  <a:lnTo>
                    <a:pt x="745408" y="220348"/>
                  </a:lnTo>
                  <a:lnTo>
                    <a:pt x="745408" y="219204"/>
                  </a:lnTo>
                  <a:lnTo>
                    <a:pt x="744837" y="217488"/>
                  </a:lnTo>
                  <a:lnTo>
                    <a:pt x="743692" y="215772"/>
                  </a:lnTo>
                  <a:lnTo>
                    <a:pt x="743692" y="212912"/>
                  </a:lnTo>
                  <a:lnTo>
                    <a:pt x="744265" y="207765"/>
                  </a:lnTo>
                  <a:lnTo>
                    <a:pt x="744265" y="207765"/>
                  </a:lnTo>
                  <a:lnTo>
                    <a:pt x="743120" y="206621"/>
                  </a:lnTo>
                  <a:lnTo>
                    <a:pt x="742549" y="205477"/>
                  </a:lnTo>
                  <a:lnTo>
                    <a:pt x="743120" y="204905"/>
                  </a:lnTo>
                  <a:lnTo>
                    <a:pt x="744265" y="203761"/>
                  </a:lnTo>
                  <a:lnTo>
                    <a:pt x="744837" y="202045"/>
                  </a:lnTo>
                  <a:lnTo>
                    <a:pt x="745408" y="199185"/>
                  </a:lnTo>
                  <a:lnTo>
                    <a:pt x="748268" y="199757"/>
                  </a:lnTo>
                  <a:lnTo>
                    <a:pt x="750556" y="199185"/>
                  </a:lnTo>
                  <a:lnTo>
                    <a:pt x="752272" y="196897"/>
                  </a:lnTo>
                  <a:lnTo>
                    <a:pt x="752272" y="193466"/>
                  </a:lnTo>
                  <a:lnTo>
                    <a:pt x="752272" y="188890"/>
                  </a:lnTo>
                  <a:lnTo>
                    <a:pt x="753416" y="187174"/>
                  </a:lnTo>
                  <a:lnTo>
                    <a:pt x="755131" y="185458"/>
                  </a:lnTo>
                  <a:lnTo>
                    <a:pt x="755704" y="182598"/>
                  </a:lnTo>
                  <a:lnTo>
                    <a:pt x="754560" y="179167"/>
                  </a:lnTo>
                  <a:lnTo>
                    <a:pt x="751700" y="176879"/>
                  </a:lnTo>
                  <a:lnTo>
                    <a:pt x="749412" y="175163"/>
                  </a:lnTo>
                  <a:lnTo>
                    <a:pt x="748268" y="174019"/>
                  </a:lnTo>
                  <a:lnTo>
                    <a:pt x="747696" y="172875"/>
                  </a:lnTo>
                  <a:lnTo>
                    <a:pt x="747124" y="172303"/>
                  </a:lnTo>
                  <a:lnTo>
                    <a:pt x="745980" y="172303"/>
                  </a:lnTo>
                  <a:lnTo>
                    <a:pt x="745408" y="172303"/>
                  </a:lnTo>
                  <a:lnTo>
                    <a:pt x="744837" y="172303"/>
                  </a:lnTo>
                  <a:lnTo>
                    <a:pt x="744837" y="171731"/>
                  </a:lnTo>
                  <a:lnTo>
                    <a:pt x="744837" y="171159"/>
                  </a:lnTo>
                  <a:lnTo>
                    <a:pt x="744265" y="170015"/>
                  </a:lnTo>
                  <a:lnTo>
                    <a:pt x="742549" y="168871"/>
                  </a:lnTo>
                  <a:lnTo>
                    <a:pt x="741405" y="167155"/>
                  </a:lnTo>
                  <a:lnTo>
                    <a:pt x="740832" y="166012"/>
                  </a:lnTo>
                  <a:lnTo>
                    <a:pt x="741405" y="163152"/>
                  </a:lnTo>
                  <a:lnTo>
                    <a:pt x="743692" y="159720"/>
                  </a:lnTo>
                  <a:lnTo>
                    <a:pt x="746552" y="157432"/>
                  </a:lnTo>
                  <a:lnTo>
                    <a:pt x="748268" y="155716"/>
                  </a:lnTo>
                  <a:lnTo>
                    <a:pt x="751128" y="154572"/>
                  </a:lnTo>
                  <a:lnTo>
                    <a:pt x="752844" y="152285"/>
                  </a:lnTo>
                  <a:lnTo>
                    <a:pt x="756848" y="144277"/>
                  </a:lnTo>
                  <a:lnTo>
                    <a:pt x="757419" y="143705"/>
                  </a:lnTo>
                  <a:lnTo>
                    <a:pt x="757419" y="143705"/>
                  </a:lnTo>
                  <a:lnTo>
                    <a:pt x="756848" y="141417"/>
                  </a:lnTo>
                  <a:lnTo>
                    <a:pt x="756848" y="140273"/>
                  </a:lnTo>
                  <a:lnTo>
                    <a:pt x="757991" y="139129"/>
                  </a:lnTo>
                  <a:lnTo>
                    <a:pt x="759136" y="137986"/>
                  </a:lnTo>
                  <a:lnTo>
                    <a:pt x="760279" y="137414"/>
                  </a:lnTo>
                  <a:lnTo>
                    <a:pt x="761424" y="135698"/>
                  </a:lnTo>
                  <a:lnTo>
                    <a:pt x="765999" y="125402"/>
                  </a:lnTo>
                  <a:lnTo>
                    <a:pt x="767715" y="117395"/>
                  </a:lnTo>
                  <a:lnTo>
                    <a:pt x="767715" y="112247"/>
                  </a:lnTo>
                  <a:lnTo>
                    <a:pt x="767715" y="111103"/>
                  </a:lnTo>
                  <a:lnTo>
                    <a:pt x="768287" y="108243"/>
                  </a:lnTo>
                  <a:lnTo>
                    <a:pt x="773435" y="100236"/>
                  </a:lnTo>
                  <a:lnTo>
                    <a:pt x="774006" y="99664"/>
                  </a:lnTo>
                  <a:lnTo>
                    <a:pt x="774006" y="97948"/>
                  </a:lnTo>
                  <a:lnTo>
                    <a:pt x="774578" y="97376"/>
                  </a:lnTo>
                  <a:lnTo>
                    <a:pt x="774578" y="96804"/>
                  </a:lnTo>
                  <a:lnTo>
                    <a:pt x="776294" y="96232"/>
                  </a:lnTo>
                  <a:lnTo>
                    <a:pt x="777438" y="94516"/>
                  </a:lnTo>
                  <a:lnTo>
                    <a:pt x="778582" y="93372"/>
                  </a:lnTo>
                  <a:lnTo>
                    <a:pt x="782014" y="92800"/>
                  </a:lnTo>
                  <a:lnTo>
                    <a:pt x="783729" y="90513"/>
                  </a:lnTo>
                  <a:lnTo>
                    <a:pt x="783729" y="89941"/>
                  </a:lnTo>
                  <a:lnTo>
                    <a:pt x="782586" y="87081"/>
                  </a:lnTo>
                  <a:lnTo>
                    <a:pt x="779726" y="83649"/>
                  </a:lnTo>
                  <a:lnTo>
                    <a:pt x="778010" y="82505"/>
                  </a:lnTo>
                  <a:lnTo>
                    <a:pt x="776294" y="80217"/>
                  </a:lnTo>
                  <a:lnTo>
                    <a:pt x="775150" y="79073"/>
                  </a:lnTo>
                  <a:lnTo>
                    <a:pt x="774006" y="78501"/>
                  </a:lnTo>
                  <a:lnTo>
                    <a:pt x="772863" y="79073"/>
                  </a:lnTo>
                  <a:lnTo>
                    <a:pt x="771718" y="80217"/>
                  </a:lnTo>
                  <a:lnTo>
                    <a:pt x="770003" y="80217"/>
                  </a:lnTo>
                  <a:lnTo>
                    <a:pt x="768287" y="79073"/>
                  </a:lnTo>
                  <a:lnTo>
                    <a:pt x="765427" y="78501"/>
                  </a:lnTo>
                  <a:lnTo>
                    <a:pt x="759136" y="80217"/>
                  </a:lnTo>
                  <a:lnTo>
                    <a:pt x="755704" y="80217"/>
                  </a:lnTo>
                  <a:lnTo>
                    <a:pt x="753416" y="79073"/>
                  </a:lnTo>
                  <a:lnTo>
                    <a:pt x="751700" y="77358"/>
                  </a:lnTo>
                  <a:lnTo>
                    <a:pt x="749984" y="76214"/>
                  </a:lnTo>
                  <a:lnTo>
                    <a:pt x="743692" y="76214"/>
                  </a:lnTo>
                  <a:lnTo>
                    <a:pt x="740832" y="75070"/>
                  </a:lnTo>
                  <a:lnTo>
                    <a:pt x="738545" y="72782"/>
                  </a:lnTo>
                  <a:lnTo>
                    <a:pt x="728821" y="60199"/>
                  </a:lnTo>
                  <a:lnTo>
                    <a:pt x="727106" y="59055"/>
                  </a:lnTo>
                  <a:lnTo>
                    <a:pt x="725961" y="57339"/>
                  </a:lnTo>
                  <a:lnTo>
                    <a:pt x="724818" y="48760"/>
                  </a:lnTo>
                  <a:lnTo>
                    <a:pt x="724246" y="45328"/>
                  </a:lnTo>
                  <a:lnTo>
                    <a:pt x="720814" y="39036"/>
                  </a:lnTo>
                  <a:lnTo>
                    <a:pt x="720814" y="37320"/>
                  </a:lnTo>
                  <a:lnTo>
                    <a:pt x="722530" y="35604"/>
                  </a:lnTo>
                  <a:lnTo>
                    <a:pt x="722530" y="33888"/>
                  </a:lnTo>
                  <a:lnTo>
                    <a:pt x="720814" y="30457"/>
                  </a:lnTo>
                  <a:lnTo>
                    <a:pt x="719098" y="29313"/>
                  </a:lnTo>
                  <a:lnTo>
                    <a:pt x="716810" y="29313"/>
                  </a:lnTo>
                  <a:lnTo>
                    <a:pt x="713950" y="28169"/>
                  </a:lnTo>
                  <a:lnTo>
                    <a:pt x="715667" y="24165"/>
                  </a:lnTo>
                  <a:lnTo>
                    <a:pt x="716238" y="22449"/>
                  </a:lnTo>
                  <a:lnTo>
                    <a:pt x="713950" y="21877"/>
                  </a:lnTo>
                  <a:lnTo>
                    <a:pt x="712807" y="21877"/>
                  </a:lnTo>
                  <a:lnTo>
                    <a:pt x="710519" y="19017"/>
                  </a:lnTo>
                  <a:lnTo>
                    <a:pt x="706515" y="18445"/>
                  </a:lnTo>
                  <a:lnTo>
                    <a:pt x="703083" y="16730"/>
                  </a:lnTo>
                  <a:lnTo>
                    <a:pt x="701368" y="16730"/>
                  </a:lnTo>
                  <a:lnTo>
                    <a:pt x="694504" y="19589"/>
                  </a:lnTo>
                  <a:lnTo>
                    <a:pt x="691644" y="18445"/>
                  </a:lnTo>
                  <a:lnTo>
                    <a:pt x="690500" y="14442"/>
                  </a:lnTo>
                  <a:lnTo>
                    <a:pt x="689356" y="10438"/>
                  </a:lnTo>
                  <a:lnTo>
                    <a:pt x="687640" y="7578"/>
                  </a:lnTo>
                  <a:lnTo>
                    <a:pt x="684209" y="6434"/>
                  </a:lnTo>
                  <a:lnTo>
                    <a:pt x="680205" y="5290"/>
                  </a:lnTo>
                  <a:lnTo>
                    <a:pt x="676201" y="4146"/>
                  </a:lnTo>
                  <a:lnTo>
                    <a:pt x="675629" y="1287"/>
                  </a:lnTo>
                  <a:lnTo>
                    <a:pt x="674485" y="1859"/>
                  </a:lnTo>
                  <a:lnTo>
                    <a:pt x="671625" y="2431"/>
                  </a:lnTo>
                  <a:lnTo>
                    <a:pt x="653894" y="6434"/>
                  </a:lnTo>
                  <a:lnTo>
                    <a:pt x="636164" y="10438"/>
                  </a:lnTo>
                  <a:lnTo>
                    <a:pt x="618433" y="14442"/>
                  </a:lnTo>
                  <a:lnTo>
                    <a:pt x="600702" y="18445"/>
                  </a:lnTo>
                  <a:lnTo>
                    <a:pt x="582971" y="22449"/>
                  </a:lnTo>
                  <a:lnTo>
                    <a:pt x="565240" y="25881"/>
                  </a:lnTo>
                  <a:lnTo>
                    <a:pt x="548082" y="29885"/>
                  </a:lnTo>
                  <a:lnTo>
                    <a:pt x="530351" y="33888"/>
                  </a:lnTo>
                  <a:lnTo>
                    <a:pt x="512620" y="37320"/>
                  </a:lnTo>
                  <a:lnTo>
                    <a:pt x="494889" y="41324"/>
                  </a:lnTo>
                  <a:lnTo>
                    <a:pt x="477158" y="44756"/>
                  </a:lnTo>
                  <a:lnTo>
                    <a:pt x="459428" y="48760"/>
                  </a:lnTo>
                  <a:lnTo>
                    <a:pt x="441697" y="52191"/>
                  </a:lnTo>
                  <a:lnTo>
                    <a:pt x="423966" y="56195"/>
                  </a:lnTo>
                  <a:lnTo>
                    <a:pt x="406235" y="59627"/>
                  </a:lnTo>
                  <a:lnTo>
                    <a:pt x="388504" y="63631"/>
                  </a:lnTo>
                  <a:lnTo>
                    <a:pt x="370774" y="67062"/>
                  </a:lnTo>
                  <a:lnTo>
                    <a:pt x="353043" y="70494"/>
                  </a:lnTo>
                  <a:lnTo>
                    <a:pt x="335312" y="74498"/>
                  </a:lnTo>
                  <a:lnTo>
                    <a:pt x="317581" y="77930"/>
                  </a:lnTo>
                  <a:lnTo>
                    <a:pt x="299850" y="81361"/>
                  </a:lnTo>
                  <a:lnTo>
                    <a:pt x="282120" y="84793"/>
                  </a:lnTo>
                  <a:lnTo>
                    <a:pt x="264389" y="88225"/>
                  </a:lnTo>
                  <a:lnTo>
                    <a:pt x="246658" y="91657"/>
                  </a:lnTo>
                  <a:lnTo>
                    <a:pt x="228927" y="95088"/>
                  </a:lnTo>
                  <a:lnTo>
                    <a:pt x="211196" y="98520"/>
                  </a:lnTo>
                  <a:lnTo>
                    <a:pt x="193466" y="101952"/>
                  </a:lnTo>
                  <a:lnTo>
                    <a:pt x="175735" y="105384"/>
                  </a:lnTo>
                  <a:lnTo>
                    <a:pt x="158004" y="108815"/>
                  </a:lnTo>
                  <a:lnTo>
                    <a:pt x="140273" y="112247"/>
                  </a:lnTo>
                  <a:lnTo>
                    <a:pt x="121970" y="115107"/>
                  </a:lnTo>
                  <a:lnTo>
                    <a:pt x="104811" y="118539"/>
                  </a:lnTo>
                  <a:lnTo>
                    <a:pt x="99664" y="119683"/>
                  </a:lnTo>
                  <a:lnTo>
                    <a:pt x="98520" y="113963"/>
                  </a:lnTo>
                  <a:lnTo>
                    <a:pt x="97948" y="108815"/>
                  </a:lnTo>
                  <a:lnTo>
                    <a:pt x="96804" y="104240"/>
                  </a:lnTo>
                  <a:lnTo>
                    <a:pt x="96232" y="99092"/>
                  </a:lnTo>
                  <a:lnTo>
                    <a:pt x="95088" y="93944"/>
                  </a:lnTo>
                  <a:lnTo>
                    <a:pt x="93944" y="89369"/>
                  </a:lnTo>
                  <a:lnTo>
                    <a:pt x="93372" y="84221"/>
                  </a:lnTo>
                  <a:lnTo>
                    <a:pt x="92229" y="79073"/>
                  </a:lnTo>
                  <a:lnTo>
                    <a:pt x="91656" y="74498"/>
                  </a:lnTo>
                  <a:lnTo>
                    <a:pt x="91084" y="73926"/>
                  </a:lnTo>
                  <a:lnTo>
                    <a:pt x="76213" y="83649"/>
                  </a:lnTo>
                  <a:lnTo>
                    <a:pt x="71066" y="88797"/>
                  </a:lnTo>
                  <a:lnTo>
                    <a:pt x="65918" y="91657"/>
                  </a:lnTo>
                  <a:lnTo>
                    <a:pt x="61343" y="97376"/>
                  </a:lnTo>
                  <a:lnTo>
                    <a:pt x="56195" y="100236"/>
                  </a:lnTo>
                  <a:lnTo>
                    <a:pt x="49903" y="105384"/>
                  </a:lnTo>
                  <a:lnTo>
                    <a:pt x="47044" y="107099"/>
                  </a:lnTo>
                  <a:lnTo>
                    <a:pt x="47044" y="105956"/>
                  </a:lnTo>
                  <a:lnTo>
                    <a:pt x="47615" y="104812"/>
                  </a:lnTo>
                  <a:lnTo>
                    <a:pt x="48759" y="102524"/>
                  </a:lnTo>
                  <a:lnTo>
                    <a:pt x="49332" y="101952"/>
                  </a:lnTo>
                  <a:lnTo>
                    <a:pt x="52763" y="101380"/>
                  </a:lnTo>
                  <a:lnTo>
                    <a:pt x="53907" y="100236"/>
                  </a:lnTo>
                  <a:lnTo>
                    <a:pt x="55051" y="98520"/>
                  </a:lnTo>
                  <a:lnTo>
                    <a:pt x="51619" y="97948"/>
                  </a:lnTo>
                  <a:lnTo>
                    <a:pt x="49332" y="99664"/>
                  </a:lnTo>
                  <a:lnTo>
                    <a:pt x="47615" y="102524"/>
                  </a:lnTo>
                  <a:lnTo>
                    <a:pt x="44756" y="104812"/>
                  </a:lnTo>
                  <a:lnTo>
                    <a:pt x="44184" y="109387"/>
                  </a:lnTo>
                  <a:lnTo>
                    <a:pt x="42468" y="110531"/>
                  </a:lnTo>
                  <a:lnTo>
                    <a:pt x="41324" y="111103"/>
                  </a:lnTo>
                  <a:lnTo>
                    <a:pt x="38464" y="114535"/>
                  </a:lnTo>
                  <a:lnTo>
                    <a:pt x="19017" y="129978"/>
                  </a:lnTo>
                  <a:lnTo>
                    <a:pt x="11010" y="133410"/>
                  </a:lnTo>
                  <a:lnTo>
                    <a:pt x="9294" y="135126"/>
                  </a:lnTo>
                  <a:lnTo>
                    <a:pt x="7578" y="136842"/>
                  </a:lnTo>
                  <a:lnTo>
                    <a:pt x="1287" y="140273"/>
                  </a:lnTo>
                  <a:lnTo>
                    <a:pt x="3575" y="153428"/>
                  </a:lnTo>
                  <a:lnTo>
                    <a:pt x="9866" y="189462"/>
                  </a:lnTo>
                  <a:lnTo>
                    <a:pt x="16157" y="224924"/>
                  </a:lnTo>
                  <a:lnTo>
                    <a:pt x="19589" y="242654"/>
                  </a:lnTo>
                  <a:lnTo>
                    <a:pt x="22449" y="260385"/>
                  </a:lnTo>
                  <a:lnTo>
                    <a:pt x="25881" y="278116"/>
                  </a:lnTo>
                  <a:lnTo>
                    <a:pt x="28740" y="295847"/>
                  </a:lnTo>
                  <a:lnTo>
                    <a:pt x="32173" y="313578"/>
                  </a:lnTo>
                  <a:lnTo>
                    <a:pt x="35032" y="331880"/>
                  </a:lnTo>
                  <a:lnTo>
                    <a:pt x="38464" y="349611"/>
                  </a:lnTo>
                  <a:lnTo>
                    <a:pt x="41324" y="367342"/>
                  </a:lnTo>
                  <a:lnTo>
                    <a:pt x="41324" y="367342"/>
                  </a:lnTo>
                  <a:lnTo>
                    <a:pt x="41324" y="367342"/>
                  </a:lnTo>
                  <a:lnTo>
                    <a:pt x="41324" y="367914"/>
                  </a:lnTo>
                  <a:lnTo>
                    <a:pt x="41324" y="367914"/>
                  </a:lnTo>
                  <a:lnTo>
                    <a:pt x="41324" y="367914"/>
                  </a:lnTo>
                  <a:lnTo>
                    <a:pt x="41896" y="367914"/>
                  </a:lnTo>
                  <a:lnTo>
                    <a:pt x="41896" y="367914"/>
                  </a:lnTo>
                  <a:lnTo>
                    <a:pt x="41896" y="367914"/>
                  </a:lnTo>
                  <a:lnTo>
                    <a:pt x="46472" y="395368"/>
                  </a:lnTo>
                  <a:lnTo>
                    <a:pt x="48759" y="409095"/>
                  </a:lnTo>
                  <a:lnTo>
                    <a:pt x="51619" y="422822"/>
                  </a:lnTo>
                  <a:lnTo>
                    <a:pt x="53907" y="436549"/>
                  </a:lnTo>
                  <a:lnTo>
                    <a:pt x="56195" y="450276"/>
                  </a:lnTo>
                  <a:lnTo>
                    <a:pt x="59055" y="464004"/>
                  </a:lnTo>
                  <a:lnTo>
                    <a:pt x="61343" y="477731"/>
                  </a:lnTo>
                  <a:lnTo>
                    <a:pt x="63058" y="489170"/>
                  </a:lnTo>
                  <a:lnTo>
                    <a:pt x="65346" y="501181"/>
                  </a:lnTo>
                  <a:lnTo>
                    <a:pt x="67634" y="513192"/>
                  </a:lnTo>
                  <a:lnTo>
                    <a:pt x="69922" y="525203"/>
                  </a:lnTo>
                  <a:lnTo>
                    <a:pt x="87081" y="521771"/>
                  </a:lnTo>
                  <a:lnTo>
                    <a:pt x="104811" y="518912"/>
                  </a:lnTo>
                  <a:lnTo>
                    <a:pt x="121970" y="515480"/>
                  </a:lnTo>
                  <a:lnTo>
                    <a:pt x="139701" y="512620"/>
                  </a:lnTo>
                  <a:lnTo>
                    <a:pt x="157432" y="509188"/>
                  </a:lnTo>
                  <a:lnTo>
                    <a:pt x="174591" y="505757"/>
                  </a:lnTo>
                  <a:lnTo>
                    <a:pt x="192322" y="502897"/>
                  </a:lnTo>
                  <a:lnTo>
                    <a:pt x="209481" y="499465"/>
                  </a:lnTo>
                  <a:lnTo>
                    <a:pt x="224923" y="496605"/>
                  </a:lnTo>
                  <a:lnTo>
                    <a:pt x="240366" y="493745"/>
                  </a:lnTo>
                  <a:lnTo>
                    <a:pt x="255809" y="490886"/>
                  </a:lnTo>
                  <a:lnTo>
                    <a:pt x="271252" y="487454"/>
                  </a:lnTo>
                  <a:lnTo>
                    <a:pt x="286696" y="484594"/>
                  </a:lnTo>
                  <a:lnTo>
                    <a:pt x="302710" y="481734"/>
                  </a:lnTo>
                  <a:lnTo>
                    <a:pt x="318153" y="478874"/>
                  </a:lnTo>
                  <a:lnTo>
                    <a:pt x="333596" y="476015"/>
                  </a:lnTo>
                  <a:lnTo>
                    <a:pt x="349039" y="472583"/>
                  </a:lnTo>
                  <a:lnTo>
                    <a:pt x="364482" y="469723"/>
                  </a:lnTo>
                  <a:lnTo>
                    <a:pt x="379925" y="466291"/>
                  </a:lnTo>
                  <a:lnTo>
                    <a:pt x="395368" y="463432"/>
                  </a:lnTo>
                  <a:lnTo>
                    <a:pt x="410811" y="460572"/>
                  </a:lnTo>
                  <a:lnTo>
                    <a:pt x="426254" y="457140"/>
                  </a:lnTo>
                  <a:lnTo>
                    <a:pt x="441697" y="454280"/>
                  </a:lnTo>
                  <a:lnTo>
                    <a:pt x="457140" y="450848"/>
                  </a:lnTo>
                  <a:lnTo>
                    <a:pt x="472583" y="447989"/>
                  </a:lnTo>
                  <a:lnTo>
                    <a:pt x="488026" y="444557"/>
                  </a:lnTo>
                  <a:lnTo>
                    <a:pt x="503468" y="441697"/>
                  </a:lnTo>
                  <a:lnTo>
                    <a:pt x="518912" y="438265"/>
                  </a:lnTo>
                  <a:lnTo>
                    <a:pt x="533783" y="434833"/>
                  </a:lnTo>
                  <a:lnTo>
                    <a:pt x="549798" y="431974"/>
                  </a:lnTo>
                  <a:lnTo>
                    <a:pt x="564669" y="428542"/>
                  </a:lnTo>
                  <a:lnTo>
                    <a:pt x="580111" y="425110"/>
                  </a:lnTo>
                  <a:lnTo>
                    <a:pt x="595555" y="421678"/>
                  </a:lnTo>
                  <a:lnTo>
                    <a:pt x="610997" y="418247"/>
                  </a:lnTo>
                  <a:lnTo>
                    <a:pt x="626440" y="415387"/>
                  </a:lnTo>
                  <a:lnTo>
                    <a:pt x="641883" y="411955"/>
                  </a:lnTo>
                  <a:lnTo>
                    <a:pt x="657326" y="408523"/>
                  </a:lnTo>
                  <a:lnTo>
                    <a:pt x="672770" y="405091"/>
                  </a:lnTo>
                  <a:lnTo>
                    <a:pt x="688212" y="401660"/>
                  </a:lnTo>
                  <a:lnTo>
                    <a:pt x="703655" y="398228"/>
                  </a:lnTo>
                  <a:lnTo>
                    <a:pt x="704227" y="398228"/>
                  </a:lnTo>
                  <a:lnTo>
                    <a:pt x="704799" y="397656"/>
                  </a:lnTo>
                  <a:lnTo>
                    <a:pt x="706515" y="392508"/>
                  </a:lnTo>
                  <a:lnTo>
                    <a:pt x="708231" y="386789"/>
                  </a:lnTo>
                  <a:lnTo>
                    <a:pt x="710519" y="381069"/>
                  </a:lnTo>
                  <a:lnTo>
                    <a:pt x="712234" y="378209"/>
                  </a:lnTo>
                  <a:lnTo>
                    <a:pt x="715094" y="375350"/>
                  </a:lnTo>
                  <a:lnTo>
                    <a:pt x="716810" y="373634"/>
                  </a:lnTo>
                  <a:lnTo>
                    <a:pt x="720814" y="371918"/>
                  </a:lnTo>
                  <a:lnTo>
                    <a:pt x="724246" y="370774"/>
                  </a:lnTo>
                  <a:lnTo>
                    <a:pt x="729966" y="369058"/>
                  </a:lnTo>
                  <a:lnTo>
                    <a:pt x="736257" y="368486"/>
                  </a:lnTo>
                  <a:lnTo>
                    <a:pt x="741405" y="369058"/>
                  </a:lnTo>
                  <a:lnTo>
                    <a:pt x="745980" y="370202"/>
                  </a:lnTo>
                  <a:lnTo>
                    <a:pt x="748268" y="371918"/>
                  </a:lnTo>
                  <a:lnTo>
                    <a:pt x="748840" y="371918"/>
                  </a:lnTo>
                  <a:lnTo>
                    <a:pt x="751128" y="366770"/>
                  </a:lnTo>
                  <a:lnTo>
                    <a:pt x="752844" y="365054"/>
                  </a:lnTo>
                  <a:lnTo>
                    <a:pt x="755131" y="363910"/>
                  </a:lnTo>
                  <a:lnTo>
                    <a:pt x="762567" y="358191"/>
                  </a:lnTo>
                  <a:lnTo>
                    <a:pt x="765999" y="358762"/>
                  </a:lnTo>
                  <a:lnTo>
                    <a:pt x="768859" y="357619"/>
                  </a:lnTo>
                  <a:lnTo>
                    <a:pt x="774006" y="353615"/>
                  </a:lnTo>
                  <a:lnTo>
                    <a:pt x="781442" y="348467"/>
                  </a:lnTo>
                  <a:lnTo>
                    <a:pt x="782586" y="346179"/>
                  </a:lnTo>
                  <a:lnTo>
                    <a:pt x="781442" y="343320"/>
                  </a:lnTo>
                  <a:lnTo>
                    <a:pt x="780870" y="339316"/>
                  </a:lnTo>
                  <a:lnTo>
                    <a:pt x="782014" y="335884"/>
                  </a:lnTo>
                  <a:lnTo>
                    <a:pt x="784302" y="334168"/>
                  </a:lnTo>
                  <a:lnTo>
                    <a:pt x="787162" y="332452"/>
                  </a:lnTo>
                  <a:lnTo>
                    <a:pt x="790593" y="327305"/>
                  </a:lnTo>
                  <a:lnTo>
                    <a:pt x="793453" y="325589"/>
                  </a:lnTo>
                  <a:lnTo>
                    <a:pt x="797457" y="322157"/>
                  </a:lnTo>
                  <a:lnTo>
                    <a:pt x="799173" y="321013"/>
                  </a:lnTo>
                  <a:lnTo>
                    <a:pt x="802604" y="314150"/>
                  </a:lnTo>
                  <a:lnTo>
                    <a:pt x="804321" y="311862"/>
                  </a:lnTo>
                  <a:lnTo>
                    <a:pt x="809468" y="309574"/>
                  </a:lnTo>
                  <a:lnTo>
                    <a:pt x="810612" y="308430"/>
                  </a:lnTo>
                  <a:lnTo>
                    <a:pt x="814044" y="303282"/>
                  </a:lnTo>
                  <a:lnTo>
                    <a:pt x="815187" y="302138"/>
                  </a:lnTo>
                  <a:lnTo>
                    <a:pt x="818620" y="300995"/>
                  </a:lnTo>
                  <a:lnTo>
                    <a:pt x="822623" y="298707"/>
                  </a:lnTo>
                  <a:lnTo>
                    <a:pt x="825483" y="295847"/>
                  </a:lnTo>
                  <a:lnTo>
                    <a:pt x="826627" y="291843"/>
                  </a:lnTo>
                  <a:lnTo>
                    <a:pt x="824339" y="288411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A9C981C2-F644-4848-B6A7-07C11A0413EE}"/>
                </a:ext>
              </a:extLst>
            </p:cNvPr>
            <p:cNvSpPr/>
            <p:nvPr/>
          </p:nvSpPr>
          <p:spPr>
            <a:xfrm>
              <a:off x="2663313" y="2226510"/>
              <a:ext cx="1032797" cy="805052"/>
            </a:xfrm>
            <a:custGeom>
              <a:avLst/>
              <a:gdLst>
                <a:gd name="connsiteX0" fmla="*/ 301566 w 1115324"/>
                <a:gd name="connsiteY0" fmla="*/ 31029 h 869381"/>
                <a:gd name="connsiteX1" fmla="*/ 309574 w 1115324"/>
                <a:gd name="connsiteY1" fmla="*/ 31029 h 869381"/>
                <a:gd name="connsiteX2" fmla="*/ 311862 w 1115324"/>
                <a:gd name="connsiteY2" fmla="*/ 32173 h 869381"/>
                <a:gd name="connsiteX3" fmla="*/ 313006 w 1115324"/>
                <a:gd name="connsiteY3" fmla="*/ 33888 h 869381"/>
                <a:gd name="connsiteX4" fmla="*/ 316437 w 1115324"/>
                <a:gd name="connsiteY4" fmla="*/ 37892 h 869381"/>
                <a:gd name="connsiteX5" fmla="*/ 318153 w 1115324"/>
                <a:gd name="connsiteY5" fmla="*/ 39036 h 869381"/>
                <a:gd name="connsiteX6" fmla="*/ 321585 w 1115324"/>
                <a:gd name="connsiteY6" fmla="*/ 40752 h 869381"/>
                <a:gd name="connsiteX7" fmla="*/ 325017 w 1115324"/>
                <a:gd name="connsiteY7" fmla="*/ 43040 h 869381"/>
                <a:gd name="connsiteX8" fmla="*/ 328449 w 1115324"/>
                <a:gd name="connsiteY8" fmla="*/ 45900 h 869381"/>
                <a:gd name="connsiteX9" fmla="*/ 331308 w 1115324"/>
                <a:gd name="connsiteY9" fmla="*/ 48759 h 869381"/>
                <a:gd name="connsiteX10" fmla="*/ 333024 w 1115324"/>
                <a:gd name="connsiteY10" fmla="*/ 51619 h 869381"/>
                <a:gd name="connsiteX11" fmla="*/ 334168 w 1115324"/>
                <a:gd name="connsiteY11" fmla="*/ 55623 h 869381"/>
                <a:gd name="connsiteX12" fmla="*/ 335312 w 1115324"/>
                <a:gd name="connsiteY12" fmla="*/ 59627 h 869381"/>
                <a:gd name="connsiteX13" fmla="*/ 335312 w 1115324"/>
                <a:gd name="connsiteY13" fmla="*/ 66490 h 869381"/>
                <a:gd name="connsiteX14" fmla="*/ 336456 w 1115324"/>
                <a:gd name="connsiteY14" fmla="*/ 68778 h 869381"/>
                <a:gd name="connsiteX15" fmla="*/ 338172 w 1115324"/>
                <a:gd name="connsiteY15" fmla="*/ 70494 h 869381"/>
                <a:gd name="connsiteX16" fmla="*/ 339316 w 1115324"/>
                <a:gd name="connsiteY16" fmla="*/ 72782 h 869381"/>
                <a:gd name="connsiteX17" fmla="*/ 339316 w 1115324"/>
                <a:gd name="connsiteY17" fmla="*/ 75642 h 869381"/>
                <a:gd name="connsiteX18" fmla="*/ 338744 w 1115324"/>
                <a:gd name="connsiteY18" fmla="*/ 83077 h 869381"/>
                <a:gd name="connsiteX19" fmla="*/ 339888 w 1115324"/>
                <a:gd name="connsiteY19" fmla="*/ 89369 h 869381"/>
                <a:gd name="connsiteX20" fmla="*/ 339316 w 1115324"/>
                <a:gd name="connsiteY20" fmla="*/ 92229 h 869381"/>
                <a:gd name="connsiteX21" fmla="*/ 338172 w 1115324"/>
                <a:gd name="connsiteY21" fmla="*/ 95660 h 869381"/>
                <a:gd name="connsiteX22" fmla="*/ 337600 w 1115324"/>
                <a:gd name="connsiteY22" fmla="*/ 99664 h 869381"/>
                <a:gd name="connsiteX23" fmla="*/ 339316 w 1115324"/>
                <a:gd name="connsiteY23" fmla="*/ 104812 h 869381"/>
                <a:gd name="connsiteX24" fmla="*/ 339316 w 1115324"/>
                <a:gd name="connsiteY24" fmla="*/ 106528 h 869381"/>
                <a:gd name="connsiteX25" fmla="*/ 338744 w 1115324"/>
                <a:gd name="connsiteY25" fmla="*/ 108243 h 869381"/>
                <a:gd name="connsiteX26" fmla="*/ 337600 w 1115324"/>
                <a:gd name="connsiteY26" fmla="*/ 111103 h 869381"/>
                <a:gd name="connsiteX27" fmla="*/ 337028 w 1115324"/>
                <a:gd name="connsiteY27" fmla="*/ 112819 h 869381"/>
                <a:gd name="connsiteX28" fmla="*/ 336456 w 1115324"/>
                <a:gd name="connsiteY28" fmla="*/ 119111 h 869381"/>
                <a:gd name="connsiteX29" fmla="*/ 336456 w 1115324"/>
                <a:gd name="connsiteY29" fmla="*/ 123114 h 869381"/>
                <a:gd name="connsiteX30" fmla="*/ 337028 w 1115324"/>
                <a:gd name="connsiteY30" fmla="*/ 125974 h 869381"/>
                <a:gd name="connsiteX31" fmla="*/ 338744 w 1115324"/>
                <a:gd name="connsiteY31" fmla="*/ 128834 h 869381"/>
                <a:gd name="connsiteX32" fmla="*/ 341032 w 1115324"/>
                <a:gd name="connsiteY32" fmla="*/ 131694 h 869381"/>
                <a:gd name="connsiteX33" fmla="*/ 343892 w 1115324"/>
                <a:gd name="connsiteY33" fmla="*/ 133982 h 869381"/>
                <a:gd name="connsiteX34" fmla="*/ 353043 w 1115324"/>
                <a:gd name="connsiteY34" fmla="*/ 137985 h 869381"/>
                <a:gd name="connsiteX35" fmla="*/ 358191 w 1115324"/>
                <a:gd name="connsiteY35" fmla="*/ 137985 h 869381"/>
                <a:gd name="connsiteX36" fmla="*/ 359906 w 1115324"/>
                <a:gd name="connsiteY36" fmla="*/ 138557 h 869381"/>
                <a:gd name="connsiteX37" fmla="*/ 363338 w 1115324"/>
                <a:gd name="connsiteY37" fmla="*/ 141417 h 869381"/>
                <a:gd name="connsiteX38" fmla="*/ 369630 w 1115324"/>
                <a:gd name="connsiteY38" fmla="*/ 144277 h 869381"/>
                <a:gd name="connsiteX39" fmla="*/ 373062 w 1115324"/>
                <a:gd name="connsiteY39" fmla="*/ 147137 h 869381"/>
                <a:gd name="connsiteX40" fmla="*/ 383357 w 1115324"/>
                <a:gd name="connsiteY40" fmla="*/ 149425 h 869381"/>
                <a:gd name="connsiteX41" fmla="*/ 392508 w 1115324"/>
                <a:gd name="connsiteY41" fmla="*/ 155144 h 869381"/>
                <a:gd name="connsiteX42" fmla="*/ 394796 w 1115324"/>
                <a:gd name="connsiteY42" fmla="*/ 155144 h 869381"/>
                <a:gd name="connsiteX43" fmla="*/ 397084 w 1115324"/>
                <a:gd name="connsiteY43" fmla="*/ 154000 h 869381"/>
                <a:gd name="connsiteX44" fmla="*/ 406807 w 1115324"/>
                <a:gd name="connsiteY44" fmla="*/ 153428 h 869381"/>
                <a:gd name="connsiteX45" fmla="*/ 430830 w 1115324"/>
                <a:gd name="connsiteY45" fmla="*/ 149997 h 869381"/>
                <a:gd name="connsiteX46" fmla="*/ 436549 w 1115324"/>
                <a:gd name="connsiteY46" fmla="*/ 148281 h 869381"/>
                <a:gd name="connsiteX47" fmla="*/ 446273 w 1115324"/>
                <a:gd name="connsiteY47" fmla="*/ 143133 h 869381"/>
                <a:gd name="connsiteX48" fmla="*/ 451992 w 1115324"/>
                <a:gd name="connsiteY48" fmla="*/ 141417 h 869381"/>
                <a:gd name="connsiteX49" fmla="*/ 455424 w 1115324"/>
                <a:gd name="connsiteY49" fmla="*/ 141417 h 869381"/>
                <a:gd name="connsiteX50" fmla="*/ 464575 w 1115324"/>
                <a:gd name="connsiteY50" fmla="*/ 144849 h 869381"/>
                <a:gd name="connsiteX51" fmla="*/ 483450 w 1115324"/>
                <a:gd name="connsiteY51" fmla="*/ 145421 h 869381"/>
                <a:gd name="connsiteX52" fmla="*/ 520056 w 1115324"/>
                <a:gd name="connsiteY52" fmla="*/ 156288 h 869381"/>
                <a:gd name="connsiteX53" fmla="*/ 525775 w 1115324"/>
                <a:gd name="connsiteY53" fmla="*/ 159148 h 869381"/>
                <a:gd name="connsiteX54" fmla="*/ 528063 w 1115324"/>
                <a:gd name="connsiteY54" fmla="*/ 161436 h 869381"/>
                <a:gd name="connsiteX55" fmla="*/ 528635 w 1115324"/>
                <a:gd name="connsiteY55" fmla="*/ 164296 h 869381"/>
                <a:gd name="connsiteX56" fmla="*/ 529207 w 1115324"/>
                <a:gd name="connsiteY56" fmla="*/ 167155 h 869381"/>
                <a:gd name="connsiteX57" fmla="*/ 530351 w 1115324"/>
                <a:gd name="connsiteY57" fmla="*/ 171159 h 869381"/>
                <a:gd name="connsiteX58" fmla="*/ 532067 w 1115324"/>
                <a:gd name="connsiteY58" fmla="*/ 172875 h 869381"/>
                <a:gd name="connsiteX59" fmla="*/ 534927 w 1115324"/>
                <a:gd name="connsiteY59" fmla="*/ 172875 h 869381"/>
                <a:gd name="connsiteX60" fmla="*/ 546938 w 1115324"/>
                <a:gd name="connsiteY60" fmla="*/ 170015 h 869381"/>
                <a:gd name="connsiteX61" fmla="*/ 547510 w 1115324"/>
                <a:gd name="connsiteY61" fmla="*/ 170015 h 869381"/>
                <a:gd name="connsiteX62" fmla="*/ 550370 w 1115324"/>
                <a:gd name="connsiteY62" fmla="*/ 170587 h 869381"/>
                <a:gd name="connsiteX63" fmla="*/ 551514 w 1115324"/>
                <a:gd name="connsiteY63" fmla="*/ 171159 h 869381"/>
                <a:gd name="connsiteX64" fmla="*/ 552085 w 1115324"/>
                <a:gd name="connsiteY64" fmla="*/ 171159 h 869381"/>
                <a:gd name="connsiteX65" fmla="*/ 556089 w 1115324"/>
                <a:gd name="connsiteY65" fmla="*/ 171731 h 869381"/>
                <a:gd name="connsiteX66" fmla="*/ 557233 w 1115324"/>
                <a:gd name="connsiteY66" fmla="*/ 172303 h 869381"/>
                <a:gd name="connsiteX67" fmla="*/ 558949 w 1115324"/>
                <a:gd name="connsiteY67" fmla="*/ 173447 h 869381"/>
                <a:gd name="connsiteX68" fmla="*/ 564097 w 1115324"/>
                <a:gd name="connsiteY68" fmla="*/ 175163 h 869381"/>
                <a:gd name="connsiteX69" fmla="*/ 569816 w 1115324"/>
                <a:gd name="connsiteY69" fmla="*/ 174591 h 869381"/>
                <a:gd name="connsiteX70" fmla="*/ 571532 w 1115324"/>
                <a:gd name="connsiteY70" fmla="*/ 174591 h 869381"/>
                <a:gd name="connsiteX71" fmla="*/ 572104 w 1115324"/>
                <a:gd name="connsiteY71" fmla="*/ 174591 h 869381"/>
                <a:gd name="connsiteX72" fmla="*/ 578396 w 1115324"/>
                <a:gd name="connsiteY72" fmla="*/ 171731 h 869381"/>
                <a:gd name="connsiteX73" fmla="*/ 579540 w 1115324"/>
                <a:gd name="connsiteY73" fmla="*/ 171731 h 869381"/>
                <a:gd name="connsiteX74" fmla="*/ 588691 w 1115324"/>
                <a:gd name="connsiteY74" fmla="*/ 171731 h 869381"/>
                <a:gd name="connsiteX75" fmla="*/ 594983 w 1115324"/>
                <a:gd name="connsiteY75" fmla="*/ 170587 h 869381"/>
                <a:gd name="connsiteX76" fmla="*/ 595555 w 1115324"/>
                <a:gd name="connsiteY76" fmla="*/ 169443 h 869381"/>
                <a:gd name="connsiteX77" fmla="*/ 596698 w 1115324"/>
                <a:gd name="connsiteY77" fmla="*/ 168871 h 869381"/>
                <a:gd name="connsiteX78" fmla="*/ 600130 w 1115324"/>
                <a:gd name="connsiteY78" fmla="*/ 167727 h 869381"/>
                <a:gd name="connsiteX79" fmla="*/ 601274 w 1115324"/>
                <a:gd name="connsiteY79" fmla="*/ 167727 h 869381"/>
                <a:gd name="connsiteX80" fmla="*/ 619577 w 1115324"/>
                <a:gd name="connsiteY80" fmla="*/ 174591 h 869381"/>
                <a:gd name="connsiteX81" fmla="*/ 621293 w 1115324"/>
                <a:gd name="connsiteY81" fmla="*/ 174591 h 869381"/>
                <a:gd name="connsiteX82" fmla="*/ 624725 w 1115324"/>
                <a:gd name="connsiteY82" fmla="*/ 174019 h 869381"/>
                <a:gd name="connsiteX83" fmla="*/ 625869 w 1115324"/>
                <a:gd name="connsiteY83" fmla="*/ 174019 h 869381"/>
                <a:gd name="connsiteX84" fmla="*/ 632160 w 1115324"/>
                <a:gd name="connsiteY84" fmla="*/ 176307 h 869381"/>
                <a:gd name="connsiteX85" fmla="*/ 633304 w 1115324"/>
                <a:gd name="connsiteY85" fmla="*/ 176307 h 869381"/>
                <a:gd name="connsiteX86" fmla="*/ 636164 w 1115324"/>
                <a:gd name="connsiteY86" fmla="*/ 175735 h 869381"/>
                <a:gd name="connsiteX87" fmla="*/ 641883 w 1115324"/>
                <a:gd name="connsiteY87" fmla="*/ 174019 h 869381"/>
                <a:gd name="connsiteX88" fmla="*/ 643027 w 1115324"/>
                <a:gd name="connsiteY88" fmla="*/ 174019 h 869381"/>
                <a:gd name="connsiteX89" fmla="*/ 644743 w 1115324"/>
                <a:gd name="connsiteY89" fmla="*/ 174591 h 869381"/>
                <a:gd name="connsiteX90" fmla="*/ 648175 w 1115324"/>
                <a:gd name="connsiteY90" fmla="*/ 175735 h 869381"/>
                <a:gd name="connsiteX91" fmla="*/ 649891 w 1115324"/>
                <a:gd name="connsiteY91" fmla="*/ 175735 h 869381"/>
                <a:gd name="connsiteX92" fmla="*/ 653895 w 1115324"/>
                <a:gd name="connsiteY92" fmla="*/ 175163 h 869381"/>
                <a:gd name="connsiteX93" fmla="*/ 657326 w 1115324"/>
                <a:gd name="connsiteY93" fmla="*/ 173447 h 869381"/>
                <a:gd name="connsiteX94" fmla="*/ 661902 w 1115324"/>
                <a:gd name="connsiteY94" fmla="*/ 170587 h 869381"/>
                <a:gd name="connsiteX95" fmla="*/ 664762 w 1115324"/>
                <a:gd name="connsiteY95" fmla="*/ 169443 h 869381"/>
                <a:gd name="connsiteX96" fmla="*/ 670482 w 1115324"/>
                <a:gd name="connsiteY96" fmla="*/ 169443 h 869381"/>
                <a:gd name="connsiteX97" fmla="*/ 689928 w 1115324"/>
                <a:gd name="connsiteY97" fmla="*/ 165440 h 869381"/>
                <a:gd name="connsiteX98" fmla="*/ 724818 w 1115324"/>
                <a:gd name="connsiteY98" fmla="*/ 166012 h 869381"/>
                <a:gd name="connsiteX99" fmla="*/ 730538 w 1115324"/>
                <a:gd name="connsiteY99" fmla="*/ 163152 h 869381"/>
                <a:gd name="connsiteX100" fmla="*/ 735113 w 1115324"/>
                <a:gd name="connsiteY100" fmla="*/ 159720 h 869381"/>
                <a:gd name="connsiteX101" fmla="*/ 737401 w 1115324"/>
                <a:gd name="connsiteY101" fmla="*/ 159148 h 869381"/>
                <a:gd name="connsiteX102" fmla="*/ 740833 w 1115324"/>
                <a:gd name="connsiteY102" fmla="*/ 159148 h 869381"/>
                <a:gd name="connsiteX103" fmla="*/ 749412 w 1115324"/>
                <a:gd name="connsiteY103" fmla="*/ 160864 h 869381"/>
                <a:gd name="connsiteX104" fmla="*/ 755704 w 1115324"/>
                <a:gd name="connsiteY104" fmla="*/ 160864 h 869381"/>
                <a:gd name="connsiteX105" fmla="*/ 767143 w 1115324"/>
                <a:gd name="connsiteY105" fmla="*/ 160864 h 869381"/>
                <a:gd name="connsiteX106" fmla="*/ 798029 w 1115324"/>
                <a:gd name="connsiteY106" fmla="*/ 166012 h 869381"/>
                <a:gd name="connsiteX107" fmla="*/ 804321 w 1115324"/>
                <a:gd name="connsiteY107" fmla="*/ 164296 h 869381"/>
                <a:gd name="connsiteX108" fmla="*/ 810612 w 1115324"/>
                <a:gd name="connsiteY108" fmla="*/ 159720 h 869381"/>
                <a:gd name="connsiteX109" fmla="*/ 811756 w 1115324"/>
                <a:gd name="connsiteY109" fmla="*/ 159720 h 869381"/>
                <a:gd name="connsiteX110" fmla="*/ 817476 w 1115324"/>
                <a:gd name="connsiteY110" fmla="*/ 160864 h 869381"/>
                <a:gd name="connsiteX111" fmla="*/ 833491 w 1115324"/>
                <a:gd name="connsiteY111" fmla="*/ 163724 h 869381"/>
                <a:gd name="connsiteX112" fmla="*/ 849505 w 1115324"/>
                <a:gd name="connsiteY112" fmla="*/ 166584 h 869381"/>
                <a:gd name="connsiteX113" fmla="*/ 865520 w 1115324"/>
                <a:gd name="connsiteY113" fmla="*/ 169443 h 869381"/>
                <a:gd name="connsiteX114" fmla="*/ 881535 w 1115324"/>
                <a:gd name="connsiteY114" fmla="*/ 172303 h 869381"/>
                <a:gd name="connsiteX115" fmla="*/ 897550 w 1115324"/>
                <a:gd name="connsiteY115" fmla="*/ 175163 h 869381"/>
                <a:gd name="connsiteX116" fmla="*/ 913565 w 1115324"/>
                <a:gd name="connsiteY116" fmla="*/ 178023 h 869381"/>
                <a:gd name="connsiteX117" fmla="*/ 929580 w 1115324"/>
                <a:gd name="connsiteY117" fmla="*/ 180883 h 869381"/>
                <a:gd name="connsiteX118" fmla="*/ 945595 w 1115324"/>
                <a:gd name="connsiteY118" fmla="*/ 183742 h 869381"/>
                <a:gd name="connsiteX119" fmla="*/ 961610 w 1115324"/>
                <a:gd name="connsiteY119" fmla="*/ 186602 h 869381"/>
                <a:gd name="connsiteX120" fmla="*/ 977625 w 1115324"/>
                <a:gd name="connsiteY120" fmla="*/ 189462 h 869381"/>
                <a:gd name="connsiteX121" fmla="*/ 993640 w 1115324"/>
                <a:gd name="connsiteY121" fmla="*/ 192322 h 869381"/>
                <a:gd name="connsiteX122" fmla="*/ 1009655 w 1115324"/>
                <a:gd name="connsiteY122" fmla="*/ 194610 h 869381"/>
                <a:gd name="connsiteX123" fmla="*/ 1025670 w 1115324"/>
                <a:gd name="connsiteY123" fmla="*/ 197469 h 869381"/>
                <a:gd name="connsiteX124" fmla="*/ 1041684 w 1115324"/>
                <a:gd name="connsiteY124" fmla="*/ 199757 h 869381"/>
                <a:gd name="connsiteX125" fmla="*/ 1057699 w 1115324"/>
                <a:gd name="connsiteY125" fmla="*/ 202045 h 869381"/>
                <a:gd name="connsiteX126" fmla="*/ 1074858 w 1115324"/>
                <a:gd name="connsiteY126" fmla="*/ 204905 h 869381"/>
                <a:gd name="connsiteX127" fmla="*/ 1074858 w 1115324"/>
                <a:gd name="connsiteY127" fmla="*/ 205477 h 869381"/>
                <a:gd name="connsiteX128" fmla="*/ 1074858 w 1115324"/>
                <a:gd name="connsiteY128" fmla="*/ 210625 h 869381"/>
                <a:gd name="connsiteX129" fmla="*/ 1077146 w 1115324"/>
                <a:gd name="connsiteY129" fmla="*/ 220348 h 869381"/>
                <a:gd name="connsiteX130" fmla="*/ 1083438 w 1115324"/>
                <a:gd name="connsiteY130" fmla="*/ 228927 h 869381"/>
                <a:gd name="connsiteX131" fmla="*/ 1084010 w 1115324"/>
                <a:gd name="connsiteY131" fmla="*/ 231787 h 869381"/>
                <a:gd name="connsiteX132" fmla="*/ 1085154 w 1115324"/>
                <a:gd name="connsiteY132" fmla="*/ 234075 h 869381"/>
                <a:gd name="connsiteX133" fmla="*/ 1093733 w 1115324"/>
                <a:gd name="connsiteY133" fmla="*/ 237507 h 869381"/>
                <a:gd name="connsiteX134" fmla="*/ 1094877 w 1115324"/>
                <a:gd name="connsiteY134" fmla="*/ 238651 h 869381"/>
                <a:gd name="connsiteX135" fmla="*/ 1097165 w 1115324"/>
                <a:gd name="connsiteY135" fmla="*/ 242082 h 869381"/>
                <a:gd name="connsiteX136" fmla="*/ 1104028 w 1115324"/>
                <a:gd name="connsiteY136" fmla="*/ 247230 h 869381"/>
                <a:gd name="connsiteX137" fmla="*/ 1109176 w 1115324"/>
                <a:gd name="connsiteY137" fmla="*/ 248946 h 869381"/>
                <a:gd name="connsiteX138" fmla="*/ 1110892 w 1115324"/>
                <a:gd name="connsiteY138" fmla="*/ 250662 h 869381"/>
                <a:gd name="connsiteX139" fmla="*/ 1112036 w 1115324"/>
                <a:gd name="connsiteY139" fmla="*/ 252950 h 869381"/>
                <a:gd name="connsiteX140" fmla="*/ 1113180 w 1115324"/>
                <a:gd name="connsiteY140" fmla="*/ 256381 h 869381"/>
                <a:gd name="connsiteX141" fmla="*/ 1114324 w 1115324"/>
                <a:gd name="connsiteY141" fmla="*/ 263817 h 869381"/>
                <a:gd name="connsiteX142" fmla="*/ 1117755 w 1115324"/>
                <a:gd name="connsiteY142" fmla="*/ 272396 h 869381"/>
                <a:gd name="connsiteX143" fmla="*/ 1118327 w 1115324"/>
                <a:gd name="connsiteY143" fmla="*/ 275828 h 869381"/>
                <a:gd name="connsiteX144" fmla="*/ 1117755 w 1115324"/>
                <a:gd name="connsiteY144" fmla="*/ 279260 h 869381"/>
                <a:gd name="connsiteX145" fmla="*/ 1116612 w 1115324"/>
                <a:gd name="connsiteY145" fmla="*/ 282120 h 869381"/>
                <a:gd name="connsiteX146" fmla="*/ 1114324 w 1115324"/>
                <a:gd name="connsiteY146" fmla="*/ 284408 h 869381"/>
                <a:gd name="connsiteX147" fmla="*/ 1109748 w 1115324"/>
                <a:gd name="connsiteY147" fmla="*/ 287839 h 869381"/>
                <a:gd name="connsiteX148" fmla="*/ 1108604 w 1115324"/>
                <a:gd name="connsiteY148" fmla="*/ 288983 h 869381"/>
                <a:gd name="connsiteX149" fmla="*/ 1105744 w 1115324"/>
                <a:gd name="connsiteY149" fmla="*/ 294131 h 869381"/>
                <a:gd name="connsiteX150" fmla="*/ 1104600 w 1115324"/>
                <a:gd name="connsiteY150" fmla="*/ 297563 h 869381"/>
                <a:gd name="connsiteX151" fmla="*/ 1104028 w 1115324"/>
                <a:gd name="connsiteY151" fmla="*/ 299279 h 869381"/>
                <a:gd name="connsiteX152" fmla="*/ 1096593 w 1115324"/>
                <a:gd name="connsiteY152" fmla="*/ 305570 h 869381"/>
                <a:gd name="connsiteX153" fmla="*/ 1093733 w 1115324"/>
                <a:gd name="connsiteY153" fmla="*/ 310718 h 869381"/>
                <a:gd name="connsiteX154" fmla="*/ 1088585 w 1115324"/>
                <a:gd name="connsiteY154" fmla="*/ 314721 h 869381"/>
                <a:gd name="connsiteX155" fmla="*/ 1086298 w 1115324"/>
                <a:gd name="connsiteY155" fmla="*/ 317581 h 869381"/>
                <a:gd name="connsiteX156" fmla="*/ 1085154 w 1115324"/>
                <a:gd name="connsiteY156" fmla="*/ 321013 h 869381"/>
                <a:gd name="connsiteX157" fmla="*/ 1084010 w 1115324"/>
                <a:gd name="connsiteY157" fmla="*/ 327877 h 869381"/>
                <a:gd name="connsiteX158" fmla="*/ 1082294 w 1115324"/>
                <a:gd name="connsiteY158" fmla="*/ 330736 h 869381"/>
                <a:gd name="connsiteX159" fmla="*/ 1080006 w 1115324"/>
                <a:gd name="connsiteY159" fmla="*/ 333596 h 869381"/>
                <a:gd name="connsiteX160" fmla="*/ 1076002 w 1115324"/>
                <a:gd name="connsiteY160" fmla="*/ 343320 h 869381"/>
                <a:gd name="connsiteX161" fmla="*/ 1072570 w 1115324"/>
                <a:gd name="connsiteY161" fmla="*/ 349611 h 869381"/>
                <a:gd name="connsiteX162" fmla="*/ 1055984 w 1115324"/>
                <a:gd name="connsiteY162" fmla="*/ 366770 h 869381"/>
                <a:gd name="connsiteX163" fmla="*/ 1054840 w 1115324"/>
                <a:gd name="connsiteY163" fmla="*/ 368486 h 869381"/>
                <a:gd name="connsiteX164" fmla="*/ 1054268 w 1115324"/>
                <a:gd name="connsiteY164" fmla="*/ 370202 h 869381"/>
                <a:gd name="connsiteX165" fmla="*/ 1054268 w 1115324"/>
                <a:gd name="connsiteY165" fmla="*/ 371918 h 869381"/>
                <a:gd name="connsiteX166" fmla="*/ 1054840 w 1115324"/>
                <a:gd name="connsiteY166" fmla="*/ 373062 h 869381"/>
                <a:gd name="connsiteX167" fmla="*/ 1055412 w 1115324"/>
                <a:gd name="connsiteY167" fmla="*/ 374205 h 869381"/>
                <a:gd name="connsiteX168" fmla="*/ 1055412 w 1115324"/>
                <a:gd name="connsiteY168" fmla="*/ 374777 h 869381"/>
                <a:gd name="connsiteX169" fmla="*/ 1054840 w 1115324"/>
                <a:gd name="connsiteY169" fmla="*/ 378209 h 869381"/>
                <a:gd name="connsiteX170" fmla="*/ 1051980 w 1115324"/>
                <a:gd name="connsiteY170" fmla="*/ 385645 h 869381"/>
                <a:gd name="connsiteX171" fmla="*/ 1050264 w 1115324"/>
                <a:gd name="connsiteY171" fmla="*/ 388504 h 869381"/>
                <a:gd name="connsiteX172" fmla="*/ 1046260 w 1115324"/>
                <a:gd name="connsiteY172" fmla="*/ 394224 h 869381"/>
                <a:gd name="connsiteX173" fmla="*/ 1037681 w 1115324"/>
                <a:gd name="connsiteY173" fmla="*/ 403947 h 869381"/>
                <a:gd name="connsiteX174" fmla="*/ 1035393 w 1115324"/>
                <a:gd name="connsiteY174" fmla="*/ 405663 h 869381"/>
                <a:gd name="connsiteX175" fmla="*/ 1032533 w 1115324"/>
                <a:gd name="connsiteY175" fmla="*/ 407379 h 869381"/>
                <a:gd name="connsiteX176" fmla="*/ 1023954 w 1115324"/>
                <a:gd name="connsiteY176" fmla="*/ 410811 h 869381"/>
                <a:gd name="connsiteX177" fmla="*/ 1021094 w 1115324"/>
                <a:gd name="connsiteY177" fmla="*/ 413099 h 869381"/>
                <a:gd name="connsiteX178" fmla="*/ 1019378 w 1115324"/>
                <a:gd name="connsiteY178" fmla="*/ 415387 h 869381"/>
                <a:gd name="connsiteX179" fmla="*/ 1014802 w 1115324"/>
                <a:gd name="connsiteY179" fmla="*/ 423394 h 869381"/>
                <a:gd name="connsiteX180" fmla="*/ 1010799 w 1115324"/>
                <a:gd name="connsiteY180" fmla="*/ 428542 h 869381"/>
                <a:gd name="connsiteX181" fmla="*/ 1009083 w 1115324"/>
                <a:gd name="connsiteY181" fmla="*/ 431974 h 869381"/>
                <a:gd name="connsiteX182" fmla="*/ 1006795 w 1115324"/>
                <a:gd name="connsiteY182" fmla="*/ 438265 h 869381"/>
                <a:gd name="connsiteX183" fmla="*/ 1005079 w 1115324"/>
                <a:gd name="connsiteY183" fmla="*/ 441125 h 869381"/>
                <a:gd name="connsiteX184" fmla="*/ 1002791 w 1115324"/>
                <a:gd name="connsiteY184" fmla="*/ 443985 h 869381"/>
                <a:gd name="connsiteX185" fmla="*/ 1001075 w 1115324"/>
                <a:gd name="connsiteY185" fmla="*/ 445701 h 869381"/>
                <a:gd name="connsiteX186" fmla="*/ 999359 w 1115324"/>
                <a:gd name="connsiteY186" fmla="*/ 446273 h 869381"/>
                <a:gd name="connsiteX187" fmla="*/ 997643 w 1115324"/>
                <a:gd name="connsiteY187" fmla="*/ 446273 h 869381"/>
                <a:gd name="connsiteX188" fmla="*/ 996500 w 1115324"/>
                <a:gd name="connsiteY188" fmla="*/ 446845 h 869381"/>
                <a:gd name="connsiteX189" fmla="*/ 995928 w 1115324"/>
                <a:gd name="connsiteY189" fmla="*/ 449132 h 869381"/>
                <a:gd name="connsiteX190" fmla="*/ 995356 w 1115324"/>
                <a:gd name="connsiteY190" fmla="*/ 450276 h 869381"/>
                <a:gd name="connsiteX191" fmla="*/ 993640 w 1115324"/>
                <a:gd name="connsiteY191" fmla="*/ 450848 h 869381"/>
                <a:gd name="connsiteX192" fmla="*/ 992496 w 1115324"/>
                <a:gd name="connsiteY192" fmla="*/ 451992 h 869381"/>
                <a:gd name="connsiteX193" fmla="*/ 993068 w 1115324"/>
                <a:gd name="connsiteY193" fmla="*/ 456568 h 869381"/>
                <a:gd name="connsiteX194" fmla="*/ 991924 w 1115324"/>
                <a:gd name="connsiteY194" fmla="*/ 459428 h 869381"/>
                <a:gd name="connsiteX195" fmla="*/ 990208 w 1115324"/>
                <a:gd name="connsiteY195" fmla="*/ 462288 h 869381"/>
                <a:gd name="connsiteX196" fmla="*/ 989064 w 1115324"/>
                <a:gd name="connsiteY196" fmla="*/ 466291 h 869381"/>
                <a:gd name="connsiteX197" fmla="*/ 989064 w 1115324"/>
                <a:gd name="connsiteY197" fmla="*/ 468007 h 869381"/>
                <a:gd name="connsiteX198" fmla="*/ 990208 w 1115324"/>
                <a:gd name="connsiteY198" fmla="*/ 472011 h 869381"/>
                <a:gd name="connsiteX199" fmla="*/ 990208 w 1115324"/>
                <a:gd name="connsiteY199" fmla="*/ 474299 h 869381"/>
                <a:gd name="connsiteX200" fmla="*/ 989636 w 1115324"/>
                <a:gd name="connsiteY200" fmla="*/ 476015 h 869381"/>
                <a:gd name="connsiteX201" fmla="*/ 988492 w 1115324"/>
                <a:gd name="connsiteY201" fmla="*/ 478302 h 869381"/>
                <a:gd name="connsiteX202" fmla="*/ 987920 w 1115324"/>
                <a:gd name="connsiteY202" fmla="*/ 480018 h 869381"/>
                <a:gd name="connsiteX203" fmla="*/ 988492 w 1115324"/>
                <a:gd name="connsiteY203" fmla="*/ 483450 h 869381"/>
                <a:gd name="connsiteX204" fmla="*/ 990208 w 1115324"/>
                <a:gd name="connsiteY204" fmla="*/ 486310 h 869381"/>
                <a:gd name="connsiteX205" fmla="*/ 994784 w 1115324"/>
                <a:gd name="connsiteY205" fmla="*/ 490314 h 869381"/>
                <a:gd name="connsiteX206" fmla="*/ 995928 w 1115324"/>
                <a:gd name="connsiteY206" fmla="*/ 489170 h 869381"/>
                <a:gd name="connsiteX207" fmla="*/ 997071 w 1115324"/>
                <a:gd name="connsiteY207" fmla="*/ 488026 h 869381"/>
                <a:gd name="connsiteX208" fmla="*/ 998787 w 1115324"/>
                <a:gd name="connsiteY208" fmla="*/ 486882 h 869381"/>
                <a:gd name="connsiteX209" fmla="*/ 1000503 w 1115324"/>
                <a:gd name="connsiteY209" fmla="*/ 486310 h 869381"/>
                <a:gd name="connsiteX210" fmla="*/ 1002219 w 1115324"/>
                <a:gd name="connsiteY210" fmla="*/ 486882 h 869381"/>
                <a:gd name="connsiteX211" fmla="*/ 1002791 w 1115324"/>
                <a:gd name="connsiteY211" fmla="*/ 488598 h 869381"/>
                <a:gd name="connsiteX212" fmla="*/ 1003363 w 1115324"/>
                <a:gd name="connsiteY212" fmla="*/ 490314 h 869381"/>
                <a:gd name="connsiteX213" fmla="*/ 1003935 w 1115324"/>
                <a:gd name="connsiteY213" fmla="*/ 492030 h 869381"/>
                <a:gd name="connsiteX214" fmla="*/ 1006795 w 1115324"/>
                <a:gd name="connsiteY214" fmla="*/ 493173 h 869381"/>
                <a:gd name="connsiteX215" fmla="*/ 1009083 w 1115324"/>
                <a:gd name="connsiteY215" fmla="*/ 493173 h 869381"/>
                <a:gd name="connsiteX216" fmla="*/ 1011371 w 1115324"/>
                <a:gd name="connsiteY216" fmla="*/ 492602 h 869381"/>
                <a:gd name="connsiteX217" fmla="*/ 1014230 w 1115324"/>
                <a:gd name="connsiteY217" fmla="*/ 492602 h 869381"/>
                <a:gd name="connsiteX218" fmla="*/ 1015946 w 1115324"/>
                <a:gd name="connsiteY218" fmla="*/ 493173 h 869381"/>
                <a:gd name="connsiteX219" fmla="*/ 1015946 w 1115324"/>
                <a:gd name="connsiteY219" fmla="*/ 494889 h 869381"/>
                <a:gd name="connsiteX220" fmla="*/ 1015374 w 1115324"/>
                <a:gd name="connsiteY220" fmla="*/ 496605 h 869381"/>
                <a:gd name="connsiteX221" fmla="*/ 1015374 w 1115324"/>
                <a:gd name="connsiteY221" fmla="*/ 498321 h 869381"/>
                <a:gd name="connsiteX222" fmla="*/ 1015946 w 1115324"/>
                <a:gd name="connsiteY222" fmla="*/ 500609 h 869381"/>
                <a:gd name="connsiteX223" fmla="*/ 1016518 w 1115324"/>
                <a:gd name="connsiteY223" fmla="*/ 501753 h 869381"/>
                <a:gd name="connsiteX224" fmla="*/ 1019378 w 1115324"/>
                <a:gd name="connsiteY224" fmla="*/ 503469 h 869381"/>
                <a:gd name="connsiteX225" fmla="*/ 1021094 w 1115324"/>
                <a:gd name="connsiteY225" fmla="*/ 505185 h 869381"/>
                <a:gd name="connsiteX226" fmla="*/ 1023382 w 1115324"/>
                <a:gd name="connsiteY226" fmla="*/ 508044 h 869381"/>
                <a:gd name="connsiteX227" fmla="*/ 1023954 w 1115324"/>
                <a:gd name="connsiteY227" fmla="*/ 509760 h 869381"/>
                <a:gd name="connsiteX228" fmla="*/ 1023382 w 1115324"/>
                <a:gd name="connsiteY228" fmla="*/ 510904 h 869381"/>
                <a:gd name="connsiteX229" fmla="*/ 1022238 w 1115324"/>
                <a:gd name="connsiteY229" fmla="*/ 511476 h 869381"/>
                <a:gd name="connsiteX230" fmla="*/ 1021666 w 1115324"/>
                <a:gd name="connsiteY230" fmla="*/ 512620 h 869381"/>
                <a:gd name="connsiteX231" fmla="*/ 1021666 w 1115324"/>
                <a:gd name="connsiteY231" fmla="*/ 514336 h 869381"/>
                <a:gd name="connsiteX232" fmla="*/ 1021094 w 1115324"/>
                <a:gd name="connsiteY232" fmla="*/ 516052 h 869381"/>
                <a:gd name="connsiteX233" fmla="*/ 1020522 w 1115324"/>
                <a:gd name="connsiteY233" fmla="*/ 517768 h 869381"/>
                <a:gd name="connsiteX234" fmla="*/ 1019378 w 1115324"/>
                <a:gd name="connsiteY234" fmla="*/ 519484 h 869381"/>
                <a:gd name="connsiteX235" fmla="*/ 1017662 w 1115324"/>
                <a:gd name="connsiteY235" fmla="*/ 520056 h 869381"/>
                <a:gd name="connsiteX236" fmla="*/ 1015946 w 1115324"/>
                <a:gd name="connsiteY236" fmla="*/ 519484 h 869381"/>
                <a:gd name="connsiteX237" fmla="*/ 1014230 w 1115324"/>
                <a:gd name="connsiteY237" fmla="*/ 519484 h 869381"/>
                <a:gd name="connsiteX238" fmla="*/ 1012514 w 1115324"/>
                <a:gd name="connsiteY238" fmla="*/ 520628 h 869381"/>
                <a:gd name="connsiteX239" fmla="*/ 1011943 w 1115324"/>
                <a:gd name="connsiteY239" fmla="*/ 523487 h 869381"/>
                <a:gd name="connsiteX240" fmla="*/ 1014802 w 1115324"/>
                <a:gd name="connsiteY240" fmla="*/ 529779 h 869381"/>
                <a:gd name="connsiteX241" fmla="*/ 1015374 w 1115324"/>
                <a:gd name="connsiteY241" fmla="*/ 533783 h 869381"/>
                <a:gd name="connsiteX242" fmla="*/ 1014802 w 1115324"/>
                <a:gd name="connsiteY242" fmla="*/ 535499 h 869381"/>
                <a:gd name="connsiteX243" fmla="*/ 1014230 w 1115324"/>
                <a:gd name="connsiteY243" fmla="*/ 536643 h 869381"/>
                <a:gd name="connsiteX244" fmla="*/ 1013658 w 1115324"/>
                <a:gd name="connsiteY244" fmla="*/ 537786 h 869381"/>
                <a:gd name="connsiteX245" fmla="*/ 1012514 w 1115324"/>
                <a:gd name="connsiteY245" fmla="*/ 539502 h 869381"/>
                <a:gd name="connsiteX246" fmla="*/ 1010799 w 1115324"/>
                <a:gd name="connsiteY246" fmla="*/ 546366 h 869381"/>
                <a:gd name="connsiteX247" fmla="*/ 1008511 w 1115324"/>
                <a:gd name="connsiteY247" fmla="*/ 551513 h 869381"/>
                <a:gd name="connsiteX248" fmla="*/ 1007367 w 1115324"/>
                <a:gd name="connsiteY248" fmla="*/ 555517 h 869381"/>
                <a:gd name="connsiteX249" fmla="*/ 1005079 w 1115324"/>
                <a:gd name="connsiteY249" fmla="*/ 558949 h 869381"/>
                <a:gd name="connsiteX250" fmla="*/ 1003363 w 1115324"/>
                <a:gd name="connsiteY250" fmla="*/ 560665 h 869381"/>
                <a:gd name="connsiteX251" fmla="*/ 1000503 w 1115324"/>
                <a:gd name="connsiteY251" fmla="*/ 562381 h 869381"/>
                <a:gd name="connsiteX252" fmla="*/ 998215 w 1115324"/>
                <a:gd name="connsiteY252" fmla="*/ 564669 h 869381"/>
                <a:gd name="connsiteX253" fmla="*/ 998787 w 1115324"/>
                <a:gd name="connsiteY253" fmla="*/ 568672 h 869381"/>
                <a:gd name="connsiteX254" fmla="*/ 998787 w 1115324"/>
                <a:gd name="connsiteY254" fmla="*/ 569816 h 869381"/>
                <a:gd name="connsiteX255" fmla="*/ 998787 w 1115324"/>
                <a:gd name="connsiteY255" fmla="*/ 569816 h 869381"/>
                <a:gd name="connsiteX256" fmla="*/ 998787 w 1115324"/>
                <a:gd name="connsiteY256" fmla="*/ 572104 h 869381"/>
                <a:gd name="connsiteX257" fmla="*/ 996500 w 1115324"/>
                <a:gd name="connsiteY257" fmla="*/ 587547 h 869381"/>
                <a:gd name="connsiteX258" fmla="*/ 995356 w 1115324"/>
                <a:gd name="connsiteY258" fmla="*/ 594983 h 869381"/>
                <a:gd name="connsiteX259" fmla="*/ 992496 w 1115324"/>
                <a:gd name="connsiteY259" fmla="*/ 612141 h 869381"/>
                <a:gd name="connsiteX260" fmla="*/ 989636 w 1115324"/>
                <a:gd name="connsiteY260" fmla="*/ 629300 h 869381"/>
                <a:gd name="connsiteX261" fmla="*/ 986776 w 1115324"/>
                <a:gd name="connsiteY261" fmla="*/ 647031 h 869381"/>
                <a:gd name="connsiteX262" fmla="*/ 983916 w 1115324"/>
                <a:gd name="connsiteY262" fmla="*/ 664190 h 869381"/>
                <a:gd name="connsiteX263" fmla="*/ 981057 w 1115324"/>
                <a:gd name="connsiteY263" fmla="*/ 681349 h 869381"/>
                <a:gd name="connsiteX264" fmla="*/ 978197 w 1115324"/>
                <a:gd name="connsiteY264" fmla="*/ 698508 h 869381"/>
                <a:gd name="connsiteX265" fmla="*/ 975337 w 1115324"/>
                <a:gd name="connsiteY265" fmla="*/ 716238 h 869381"/>
                <a:gd name="connsiteX266" fmla="*/ 972477 w 1115324"/>
                <a:gd name="connsiteY266" fmla="*/ 733397 h 869381"/>
                <a:gd name="connsiteX267" fmla="*/ 969617 w 1115324"/>
                <a:gd name="connsiteY267" fmla="*/ 750556 h 869381"/>
                <a:gd name="connsiteX268" fmla="*/ 966758 w 1115324"/>
                <a:gd name="connsiteY268" fmla="*/ 768287 h 869381"/>
                <a:gd name="connsiteX269" fmla="*/ 963898 w 1115324"/>
                <a:gd name="connsiteY269" fmla="*/ 786018 h 869381"/>
                <a:gd name="connsiteX270" fmla="*/ 961038 w 1115324"/>
                <a:gd name="connsiteY270" fmla="*/ 803176 h 869381"/>
                <a:gd name="connsiteX271" fmla="*/ 958178 w 1115324"/>
                <a:gd name="connsiteY271" fmla="*/ 820907 h 869381"/>
                <a:gd name="connsiteX272" fmla="*/ 955318 w 1115324"/>
                <a:gd name="connsiteY272" fmla="*/ 838638 h 869381"/>
                <a:gd name="connsiteX273" fmla="*/ 952458 w 1115324"/>
                <a:gd name="connsiteY273" fmla="*/ 855797 h 869381"/>
                <a:gd name="connsiteX274" fmla="*/ 949599 w 1115324"/>
                <a:gd name="connsiteY274" fmla="*/ 873528 h 869381"/>
                <a:gd name="connsiteX275" fmla="*/ 925004 w 1115324"/>
                <a:gd name="connsiteY275" fmla="*/ 869524 h 869381"/>
                <a:gd name="connsiteX276" fmla="*/ 900410 w 1115324"/>
                <a:gd name="connsiteY276" fmla="*/ 865520 h 869381"/>
                <a:gd name="connsiteX277" fmla="*/ 875816 w 1115324"/>
                <a:gd name="connsiteY277" fmla="*/ 861517 h 869381"/>
                <a:gd name="connsiteX278" fmla="*/ 851221 w 1115324"/>
                <a:gd name="connsiteY278" fmla="*/ 857513 h 869381"/>
                <a:gd name="connsiteX279" fmla="*/ 826627 w 1115324"/>
                <a:gd name="connsiteY279" fmla="*/ 853509 h 869381"/>
                <a:gd name="connsiteX280" fmla="*/ 802033 w 1115324"/>
                <a:gd name="connsiteY280" fmla="*/ 849505 h 869381"/>
                <a:gd name="connsiteX281" fmla="*/ 777438 w 1115324"/>
                <a:gd name="connsiteY281" fmla="*/ 845502 h 869381"/>
                <a:gd name="connsiteX282" fmla="*/ 752844 w 1115324"/>
                <a:gd name="connsiteY282" fmla="*/ 841498 h 869381"/>
                <a:gd name="connsiteX283" fmla="*/ 728250 w 1115324"/>
                <a:gd name="connsiteY283" fmla="*/ 837494 h 869381"/>
                <a:gd name="connsiteX284" fmla="*/ 703655 w 1115324"/>
                <a:gd name="connsiteY284" fmla="*/ 832919 h 869381"/>
                <a:gd name="connsiteX285" fmla="*/ 679061 w 1115324"/>
                <a:gd name="connsiteY285" fmla="*/ 828915 h 869381"/>
                <a:gd name="connsiteX286" fmla="*/ 654467 w 1115324"/>
                <a:gd name="connsiteY286" fmla="*/ 824911 h 869381"/>
                <a:gd name="connsiteX287" fmla="*/ 629872 w 1115324"/>
                <a:gd name="connsiteY287" fmla="*/ 820335 h 869381"/>
                <a:gd name="connsiteX288" fmla="*/ 605278 w 1115324"/>
                <a:gd name="connsiteY288" fmla="*/ 816332 h 869381"/>
                <a:gd name="connsiteX289" fmla="*/ 580684 w 1115324"/>
                <a:gd name="connsiteY289" fmla="*/ 811756 h 869381"/>
                <a:gd name="connsiteX290" fmla="*/ 556089 w 1115324"/>
                <a:gd name="connsiteY290" fmla="*/ 807180 h 869381"/>
                <a:gd name="connsiteX291" fmla="*/ 521772 w 1115324"/>
                <a:gd name="connsiteY291" fmla="*/ 800889 h 869381"/>
                <a:gd name="connsiteX292" fmla="*/ 487454 w 1115324"/>
                <a:gd name="connsiteY292" fmla="*/ 794597 h 869381"/>
                <a:gd name="connsiteX293" fmla="*/ 453136 w 1115324"/>
                <a:gd name="connsiteY293" fmla="*/ 788305 h 869381"/>
                <a:gd name="connsiteX294" fmla="*/ 418819 w 1115324"/>
                <a:gd name="connsiteY294" fmla="*/ 781442 h 869381"/>
                <a:gd name="connsiteX295" fmla="*/ 384501 w 1115324"/>
                <a:gd name="connsiteY295" fmla="*/ 775150 h 869381"/>
                <a:gd name="connsiteX296" fmla="*/ 350183 w 1115324"/>
                <a:gd name="connsiteY296" fmla="*/ 768287 h 869381"/>
                <a:gd name="connsiteX297" fmla="*/ 315865 w 1115324"/>
                <a:gd name="connsiteY297" fmla="*/ 761423 h 869381"/>
                <a:gd name="connsiteX298" fmla="*/ 281548 w 1115324"/>
                <a:gd name="connsiteY298" fmla="*/ 754560 h 869381"/>
                <a:gd name="connsiteX299" fmla="*/ 247230 w 1115324"/>
                <a:gd name="connsiteY299" fmla="*/ 747696 h 869381"/>
                <a:gd name="connsiteX300" fmla="*/ 212912 w 1115324"/>
                <a:gd name="connsiteY300" fmla="*/ 740833 h 869381"/>
                <a:gd name="connsiteX301" fmla="*/ 178595 w 1115324"/>
                <a:gd name="connsiteY301" fmla="*/ 733969 h 869381"/>
                <a:gd name="connsiteX302" fmla="*/ 144849 w 1115324"/>
                <a:gd name="connsiteY302" fmla="*/ 726534 h 869381"/>
                <a:gd name="connsiteX303" fmla="*/ 110531 w 1115324"/>
                <a:gd name="connsiteY303" fmla="*/ 719098 h 869381"/>
                <a:gd name="connsiteX304" fmla="*/ 76786 w 1115324"/>
                <a:gd name="connsiteY304" fmla="*/ 711663 h 869381"/>
                <a:gd name="connsiteX305" fmla="*/ 43040 w 1115324"/>
                <a:gd name="connsiteY305" fmla="*/ 704227 h 869381"/>
                <a:gd name="connsiteX306" fmla="*/ 9294 w 1115324"/>
                <a:gd name="connsiteY306" fmla="*/ 696792 h 869381"/>
                <a:gd name="connsiteX307" fmla="*/ 8722 w 1115324"/>
                <a:gd name="connsiteY307" fmla="*/ 696792 h 869381"/>
                <a:gd name="connsiteX308" fmla="*/ 17873 w 1115324"/>
                <a:gd name="connsiteY308" fmla="*/ 697936 h 869381"/>
                <a:gd name="connsiteX309" fmla="*/ 16730 w 1115324"/>
                <a:gd name="connsiteY309" fmla="*/ 693932 h 869381"/>
                <a:gd name="connsiteX310" fmla="*/ 10438 w 1115324"/>
                <a:gd name="connsiteY310" fmla="*/ 686496 h 869381"/>
                <a:gd name="connsiteX311" fmla="*/ 5862 w 1115324"/>
                <a:gd name="connsiteY311" fmla="*/ 677917 h 869381"/>
                <a:gd name="connsiteX312" fmla="*/ 4146 w 1115324"/>
                <a:gd name="connsiteY312" fmla="*/ 676773 h 869381"/>
                <a:gd name="connsiteX313" fmla="*/ 3574 w 1115324"/>
                <a:gd name="connsiteY313" fmla="*/ 675057 h 869381"/>
                <a:gd name="connsiteX314" fmla="*/ 4718 w 1115324"/>
                <a:gd name="connsiteY314" fmla="*/ 656754 h 869381"/>
                <a:gd name="connsiteX315" fmla="*/ 4146 w 1115324"/>
                <a:gd name="connsiteY315" fmla="*/ 652751 h 869381"/>
                <a:gd name="connsiteX316" fmla="*/ 2431 w 1115324"/>
                <a:gd name="connsiteY316" fmla="*/ 650463 h 869381"/>
                <a:gd name="connsiteX317" fmla="*/ 3003 w 1115324"/>
                <a:gd name="connsiteY317" fmla="*/ 648747 h 869381"/>
                <a:gd name="connsiteX318" fmla="*/ 3574 w 1115324"/>
                <a:gd name="connsiteY318" fmla="*/ 644743 h 869381"/>
                <a:gd name="connsiteX319" fmla="*/ 3574 w 1115324"/>
                <a:gd name="connsiteY319" fmla="*/ 638452 h 869381"/>
                <a:gd name="connsiteX320" fmla="*/ 3003 w 1115324"/>
                <a:gd name="connsiteY320" fmla="*/ 637880 h 869381"/>
                <a:gd name="connsiteX321" fmla="*/ 1859 w 1115324"/>
                <a:gd name="connsiteY321" fmla="*/ 636736 h 869381"/>
                <a:gd name="connsiteX322" fmla="*/ 1287 w 1115324"/>
                <a:gd name="connsiteY322" fmla="*/ 635592 h 869381"/>
                <a:gd name="connsiteX323" fmla="*/ 3003 w 1115324"/>
                <a:gd name="connsiteY323" fmla="*/ 634448 h 869381"/>
                <a:gd name="connsiteX324" fmla="*/ 4146 w 1115324"/>
                <a:gd name="connsiteY324" fmla="*/ 633304 h 869381"/>
                <a:gd name="connsiteX325" fmla="*/ 5862 w 1115324"/>
                <a:gd name="connsiteY325" fmla="*/ 631016 h 869381"/>
                <a:gd name="connsiteX326" fmla="*/ 6434 w 1115324"/>
                <a:gd name="connsiteY326" fmla="*/ 629300 h 869381"/>
                <a:gd name="connsiteX327" fmla="*/ 7006 w 1115324"/>
                <a:gd name="connsiteY327" fmla="*/ 626440 h 869381"/>
                <a:gd name="connsiteX328" fmla="*/ 8150 w 1115324"/>
                <a:gd name="connsiteY328" fmla="*/ 620721 h 869381"/>
                <a:gd name="connsiteX329" fmla="*/ 8150 w 1115324"/>
                <a:gd name="connsiteY329" fmla="*/ 615573 h 869381"/>
                <a:gd name="connsiteX330" fmla="*/ 8150 w 1115324"/>
                <a:gd name="connsiteY330" fmla="*/ 613857 h 869381"/>
                <a:gd name="connsiteX331" fmla="*/ 9294 w 1115324"/>
                <a:gd name="connsiteY331" fmla="*/ 611569 h 869381"/>
                <a:gd name="connsiteX332" fmla="*/ 13870 w 1115324"/>
                <a:gd name="connsiteY332" fmla="*/ 605850 h 869381"/>
                <a:gd name="connsiteX333" fmla="*/ 15014 w 1115324"/>
                <a:gd name="connsiteY333" fmla="*/ 603562 h 869381"/>
                <a:gd name="connsiteX334" fmla="*/ 17302 w 1115324"/>
                <a:gd name="connsiteY334" fmla="*/ 597842 h 869381"/>
                <a:gd name="connsiteX335" fmla="*/ 17302 w 1115324"/>
                <a:gd name="connsiteY335" fmla="*/ 589263 h 869381"/>
                <a:gd name="connsiteX336" fmla="*/ 17873 w 1115324"/>
                <a:gd name="connsiteY336" fmla="*/ 584115 h 869381"/>
                <a:gd name="connsiteX337" fmla="*/ 17873 w 1115324"/>
                <a:gd name="connsiteY337" fmla="*/ 581256 h 869381"/>
                <a:gd name="connsiteX338" fmla="*/ 16730 w 1115324"/>
                <a:gd name="connsiteY338" fmla="*/ 579540 h 869381"/>
                <a:gd name="connsiteX339" fmla="*/ 15014 w 1115324"/>
                <a:gd name="connsiteY339" fmla="*/ 577824 h 869381"/>
                <a:gd name="connsiteX340" fmla="*/ 13870 w 1115324"/>
                <a:gd name="connsiteY340" fmla="*/ 576108 h 869381"/>
                <a:gd name="connsiteX341" fmla="*/ 12726 w 1115324"/>
                <a:gd name="connsiteY341" fmla="*/ 573248 h 869381"/>
                <a:gd name="connsiteX342" fmla="*/ 12154 w 1115324"/>
                <a:gd name="connsiteY342" fmla="*/ 567528 h 869381"/>
                <a:gd name="connsiteX343" fmla="*/ 11582 w 1115324"/>
                <a:gd name="connsiteY343" fmla="*/ 565241 h 869381"/>
                <a:gd name="connsiteX344" fmla="*/ 9294 w 1115324"/>
                <a:gd name="connsiteY344" fmla="*/ 566385 h 869381"/>
                <a:gd name="connsiteX345" fmla="*/ 8722 w 1115324"/>
                <a:gd name="connsiteY345" fmla="*/ 564097 h 869381"/>
                <a:gd name="connsiteX346" fmla="*/ 8722 w 1115324"/>
                <a:gd name="connsiteY346" fmla="*/ 554373 h 869381"/>
                <a:gd name="connsiteX347" fmla="*/ 8150 w 1115324"/>
                <a:gd name="connsiteY347" fmla="*/ 552085 h 869381"/>
                <a:gd name="connsiteX348" fmla="*/ 7006 w 1115324"/>
                <a:gd name="connsiteY348" fmla="*/ 550370 h 869381"/>
                <a:gd name="connsiteX349" fmla="*/ 5290 w 1115324"/>
                <a:gd name="connsiteY349" fmla="*/ 548654 h 869381"/>
                <a:gd name="connsiteX350" fmla="*/ 8150 w 1115324"/>
                <a:gd name="connsiteY350" fmla="*/ 547510 h 869381"/>
                <a:gd name="connsiteX351" fmla="*/ 17873 w 1115324"/>
                <a:gd name="connsiteY351" fmla="*/ 533783 h 869381"/>
                <a:gd name="connsiteX352" fmla="*/ 24165 w 1115324"/>
                <a:gd name="connsiteY352" fmla="*/ 524631 h 869381"/>
                <a:gd name="connsiteX353" fmla="*/ 26453 w 1115324"/>
                <a:gd name="connsiteY353" fmla="*/ 522343 h 869381"/>
                <a:gd name="connsiteX354" fmla="*/ 28741 w 1115324"/>
                <a:gd name="connsiteY354" fmla="*/ 520628 h 869381"/>
                <a:gd name="connsiteX355" fmla="*/ 31029 w 1115324"/>
                <a:gd name="connsiteY355" fmla="*/ 518340 h 869381"/>
                <a:gd name="connsiteX356" fmla="*/ 32173 w 1115324"/>
                <a:gd name="connsiteY356" fmla="*/ 514908 h 869381"/>
                <a:gd name="connsiteX357" fmla="*/ 33316 w 1115324"/>
                <a:gd name="connsiteY357" fmla="*/ 511476 h 869381"/>
                <a:gd name="connsiteX358" fmla="*/ 35604 w 1115324"/>
                <a:gd name="connsiteY358" fmla="*/ 504041 h 869381"/>
                <a:gd name="connsiteX359" fmla="*/ 45900 w 1115324"/>
                <a:gd name="connsiteY359" fmla="*/ 482306 h 869381"/>
                <a:gd name="connsiteX360" fmla="*/ 47615 w 1115324"/>
                <a:gd name="connsiteY360" fmla="*/ 474871 h 869381"/>
                <a:gd name="connsiteX361" fmla="*/ 47615 w 1115324"/>
                <a:gd name="connsiteY361" fmla="*/ 472583 h 869381"/>
                <a:gd name="connsiteX362" fmla="*/ 48187 w 1115324"/>
                <a:gd name="connsiteY362" fmla="*/ 471439 h 869381"/>
                <a:gd name="connsiteX363" fmla="*/ 49331 w 1115324"/>
                <a:gd name="connsiteY363" fmla="*/ 469723 h 869381"/>
                <a:gd name="connsiteX364" fmla="*/ 51047 w 1115324"/>
                <a:gd name="connsiteY364" fmla="*/ 468007 h 869381"/>
                <a:gd name="connsiteX365" fmla="*/ 53907 w 1115324"/>
                <a:gd name="connsiteY365" fmla="*/ 466863 h 869381"/>
                <a:gd name="connsiteX366" fmla="*/ 55051 w 1115324"/>
                <a:gd name="connsiteY366" fmla="*/ 466291 h 869381"/>
                <a:gd name="connsiteX367" fmla="*/ 56767 w 1115324"/>
                <a:gd name="connsiteY367" fmla="*/ 466291 h 869381"/>
                <a:gd name="connsiteX368" fmla="*/ 55051 w 1115324"/>
                <a:gd name="connsiteY368" fmla="*/ 475443 h 869381"/>
                <a:gd name="connsiteX369" fmla="*/ 56767 w 1115324"/>
                <a:gd name="connsiteY369" fmla="*/ 477730 h 869381"/>
                <a:gd name="connsiteX370" fmla="*/ 57911 w 1115324"/>
                <a:gd name="connsiteY370" fmla="*/ 477730 h 869381"/>
                <a:gd name="connsiteX371" fmla="*/ 59055 w 1115324"/>
                <a:gd name="connsiteY371" fmla="*/ 473155 h 869381"/>
                <a:gd name="connsiteX372" fmla="*/ 59055 w 1115324"/>
                <a:gd name="connsiteY372" fmla="*/ 471439 h 869381"/>
                <a:gd name="connsiteX373" fmla="*/ 59055 w 1115324"/>
                <a:gd name="connsiteY373" fmla="*/ 469151 h 869381"/>
                <a:gd name="connsiteX374" fmla="*/ 60771 w 1115324"/>
                <a:gd name="connsiteY374" fmla="*/ 469723 h 869381"/>
                <a:gd name="connsiteX375" fmla="*/ 61915 w 1115324"/>
                <a:gd name="connsiteY375" fmla="*/ 469723 h 869381"/>
                <a:gd name="connsiteX376" fmla="*/ 62487 w 1115324"/>
                <a:gd name="connsiteY376" fmla="*/ 469151 h 869381"/>
                <a:gd name="connsiteX377" fmla="*/ 63630 w 1115324"/>
                <a:gd name="connsiteY377" fmla="*/ 468007 h 869381"/>
                <a:gd name="connsiteX378" fmla="*/ 62487 w 1115324"/>
                <a:gd name="connsiteY378" fmla="*/ 465719 h 869381"/>
                <a:gd name="connsiteX379" fmla="*/ 64774 w 1115324"/>
                <a:gd name="connsiteY379" fmla="*/ 462288 h 869381"/>
                <a:gd name="connsiteX380" fmla="*/ 68778 w 1115324"/>
                <a:gd name="connsiteY380" fmla="*/ 458856 h 869381"/>
                <a:gd name="connsiteX381" fmla="*/ 72210 w 1115324"/>
                <a:gd name="connsiteY381" fmla="*/ 457712 h 869381"/>
                <a:gd name="connsiteX382" fmla="*/ 73926 w 1115324"/>
                <a:gd name="connsiteY382" fmla="*/ 458856 h 869381"/>
                <a:gd name="connsiteX383" fmla="*/ 73926 w 1115324"/>
                <a:gd name="connsiteY383" fmla="*/ 460572 h 869381"/>
                <a:gd name="connsiteX384" fmla="*/ 73354 w 1115324"/>
                <a:gd name="connsiteY384" fmla="*/ 462859 h 869381"/>
                <a:gd name="connsiteX385" fmla="*/ 73926 w 1115324"/>
                <a:gd name="connsiteY385" fmla="*/ 465719 h 869381"/>
                <a:gd name="connsiteX386" fmla="*/ 75070 w 1115324"/>
                <a:gd name="connsiteY386" fmla="*/ 467435 h 869381"/>
                <a:gd name="connsiteX387" fmla="*/ 77357 w 1115324"/>
                <a:gd name="connsiteY387" fmla="*/ 469151 h 869381"/>
                <a:gd name="connsiteX388" fmla="*/ 79645 w 1115324"/>
                <a:gd name="connsiteY388" fmla="*/ 470295 h 869381"/>
                <a:gd name="connsiteX389" fmla="*/ 81933 w 1115324"/>
                <a:gd name="connsiteY389" fmla="*/ 470295 h 869381"/>
                <a:gd name="connsiteX390" fmla="*/ 78501 w 1115324"/>
                <a:gd name="connsiteY390" fmla="*/ 463431 h 869381"/>
                <a:gd name="connsiteX391" fmla="*/ 78501 w 1115324"/>
                <a:gd name="connsiteY391" fmla="*/ 459428 h 869381"/>
                <a:gd name="connsiteX392" fmla="*/ 77929 w 1115324"/>
                <a:gd name="connsiteY392" fmla="*/ 457712 h 869381"/>
                <a:gd name="connsiteX393" fmla="*/ 77357 w 1115324"/>
                <a:gd name="connsiteY393" fmla="*/ 456568 h 869381"/>
                <a:gd name="connsiteX394" fmla="*/ 77357 w 1115324"/>
                <a:gd name="connsiteY394" fmla="*/ 455424 h 869381"/>
                <a:gd name="connsiteX395" fmla="*/ 77929 w 1115324"/>
                <a:gd name="connsiteY395" fmla="*/ 453708 h 869381"/>
                <a:gd name="connsiteX396" fmla="*/ 80217 w 1115324"/>
                <a:gd name="connsiteY396" fmla="*/ 450276 h 869381"/>
                <a:gd name="connsiteX397" fmla="*/ 75642 w 1115324"/>
                <a:gd name="connsiteY397" fmla="*/ 451992 h 869381"/>
                <a:gd name="connsiteX398" fmla="*/ 69922 w 1115324"/>
                <a:gd name="connsiteY398" fmla="*/ 455424 h 869381"/>
                <a:gd name="connsiteX399" fmla="*/ 64774 w 1115324"/>
                <a:gd name="connsiteY399" fmla="*/ 460000 h 869381"/>
                <a:gd name="connsiteX400" fmla="*/ 60771 w 1115324"/>
                <a:gd name="connsiteY400" fmla="*/ 464003 h 869381"/>
                <a:gd name="connsiteX401" fmla="*/ 60199 w 1115324"/>
                <a:gd name="connsiteY401" fmla="*/ 462859 h 869381"/>
                <a:gd name="connsiteX402" fmla="*/ 63058 w 1115324"/>
                <a:gd name="connsiteY402" fmla="*/ 458856 h 869381"/>
                <a:gd name="connsiteX403" fmla="*/ 76214 w 1115324"/>
                <a:gd name="connsiteY403" fmla="*/ 438265 h 869381"/>
                <a:gd name="connsiteX404" fmla="*/ 76786 w 1115324"/>
                <a:gd name="connsiteY404" fmla="*/ 436549 h 869381"/>
                <a:gd name="connsiteX405" fmla="*/ 79073 w 1115324"/>
                <a:gd name="connsiteY405" fmla="*/ 433117 h 869381"/>
                <a:gd name="connsiteX406" fmla="*/ 81933 w 1115324"/>
                <a:gd name="connsiteY406" fmla="*/ 425682 h 869381"/>
                <a:gd name="connsiteX407" fmla="*/ 83077 w 1115324"/>
                <a:gd name="connsiteY407" fmla="*/ 423394 h 869381"/>
                <a:gd name="connsiteX408" fmla="*/ 84793 w 1115324"/>
                <a:gd name="connsiteY408" fmla="*/ 421678 h 869381"/>
                <a:gd name="connsiteX409" fmla="*/ 88797 w 1115324"/>
                <a:gd name="connsiteY409" fmla="*/ 419390 h 869381"/>
                <a:gd name="connsiteX410" fmla="*/ 90513 w 1115324"/>
                <a:gd name="connsiteY410" fmla="*/ 417675 h 869381"/>
                <a:gd name="connsiteX411" fmla="*/ 91657 w 1115324"/>
                <a:gd name="connsiteY411" fmla="*/ 415387 h 869381"/>
                <a:gd name="connsiteX412" fmla="*/ 92800 w 1115324"/>
                <a:gd name="connsiteY412" fmla="*/ 413099 h 869381"/>
                <a:gd name="connsiteX413" fmla="*/ 93944 w 1115324"/>
                <a:gd name="connsiteY413" fmla="*/ 411955 h 869381"/>
                <a:gd name="connsiteX414" fmla="*/ 95660 w 1115324"/>
                <a:gd name="connsiteY414" fmla="*/ 411955 h 869381"/>
                <a:gd name="connsiteX415" fmla="*/ 95660 w 1115324"/>
                <a:gd name="connsiteY415" fmla="*/ 412527 h 869381"/>
                <a:gd name="connsiteX416" fmla="*/ 95088 w 1115324"/>
                <a:gd name="connsiteY416" fmla="*/ 413671 h 869381"/>
                <a:gd name="connsiteX417" fmla="*/ 95088 w 1115324"/>
                <a:gd name="connsiteY417" fmla="*/ 414815 h 869381"/>
                <a:gd name="connsiteX418" fmla="*/ 96232 w 1115324"/>
                <a:gd name="connsiteY418" fmla="*/ 415387 h 869381"/>
                <a:gd name="connsiteX419" fmla="*/ 101952 w 1115324"/>
                <a:gd name="connsiteY419" fmla="*/ 416531 h 869381"/>
                <a:gd name="connsiteX420" fmla="*/ 101952 w 1115324"/>
                <a:gd name="connsiteY420" fmla="*/ 415387 h 869381"/>
                <a:gd name="connsiteX421" fmla="*/ 100808 w 1115324"/>
                <a:gd name="connsiteY421" fmla="*/ 413671 h 869381"/>
                <a:gd name="connsiteX422" fmla="*/ 98520 w 1115324"/>
                <a:gd name="connsiteY422" fmla="*/ 410811 h 869381"/>
                <a:gd name="connsiteX423" fmla="*/ 95660 w 1115324"/>
                <a:gd name="connsiteY423" fmla="*/ 409095 h 869381"/>
                <a:gd name="connsiteX424" fmla="*/ 92800 w 1115324"/>
                <a:gd name="connsiteY424" fmla="*/ 409095 h 869381"/>
                <a:gd name="connsiteX425" fmla="*/ 91085 w 1115324"/>
                <a:gd name="connsiteY425" fmla="*/ 411955 h 869381"/>
                <a:gd name="connsiteX426" fmla="*/ 88797 w 1115324"/>
                <a:gd name="connsiteY426" fmla="*/ 415959 h 869381"/>
                <a:gd name="connsiteX427" fmla="*/ 87081 w 1115324"/>
                <a:gd name="connsiteY427" fmla="*/ 417675 h 869381"/>
                <a:gd name="connsiteX428" fmla="*/ 86509 w 1115324"/>
                <a:gd name="connsiteY428" fmla="*/ 414815 h 869381"/>
                <a:gd name="connsiteX429" fmla="*/ 87081 w 1115324"/>
                <a:gd name="connsiteY429" fmla="*/ 411383 h 869381"/>
                <a:gd name="connsiteX430" fmla="*/ 91085 w 1115324"/>
                <a:gd name="connsiteY430" fmla="*/ 405091 h 869381"/>
                <a:gd name="connsiteX431" fmla="*/ 98520 w 1115324"/>
                <a:gd name="connsiteY431" fmla="*/ 385645 h 869381"/>
                <a:gd name="connsiteX432" fmla="*/ 101380 w 1115324"/>
                <a:gd name="connsiteY432" fmla="*/ 378781 h 869381"/>
                <a:gd name="connsiteX433" fmla="*/ 102524 w 1115324"/>
                <a:gd name="connsiteY433" fmla="*/ 375921 h 869381"/>
                <a:gd name="connsiteX434" fmla="*/ 104240 w 1115324"/>
                <a:gd name="connsiteY434" fmla="*/ 369058 h 869381"/>
                <a:gd name="connsiteX435" fmla="*/ 104812 w 1115324"/>
                <a:gd name="connsiteY435" fmla="*/ 367914 h 869381"/>
                <a:gd name="connsiteX436" fmla="*/ 106528 w 1115324"/>
                <a:gd name="connsiteY436" fmla="*/ 367342 h 869381"/>
                <a:gd name="connsiteX437" fmla="*/ 107671 w 1115324"/>
                <a:gd name="connsiteY437" fmla="*/ 365626 h 869381"/>
                <a:gd name="connsiteX438" fmla="*/ 107671 w 1115324"/>
                <a:gd name="connsiteY438" fmla="*/ 364482 h 869381"/>
                <a:gd name="connsiteX439" fmla="*/ 107099 w 1115324"/>
                <a:gd name="connsiteY439" fmla="*/ 359334 h 869381"/>
                <a:gd name="connsiteX440" fmla="*/ 107099 w 1115324"/>
                <a:gd name="connsiteY440" fmla="*/ 357047 h 869381"/>
                <a:gd name="connsiteX441" fmla="*/ 107671 w 1115324"/>
                <a:gd name="connsiteY441" fmla="*/ 355903 h 869381"/>
                <a:gd name="connsiteX442" fmla="*/ 108243 w 1115324"/>
                <a:gd name="connsiteY442" fmla="*/ 354759 h 869381"/>
                <a:gd name="connsiteX443" fmla="*/ 110531 w 1115324"/>
                <a:gd name="connsiteY443" fmla="*/ 349611 h 869381"/>
                <a:gd name="connsiteX444" fmla="*/ 115679 w 1115324"/>
                <a:gd name="connsiteY444" fmla="*/ 335884 h 869381"/>
                <a:gd name="connsiteX445" fmla="*/ 117395 w 1115324"/>
                <a:gd name="connsiteY445" fmla="*/ 325017 h 869381"/>
                <a:gd name="connsiteX446" fmla="*/ 119683 w 1115324"/>
                <a:gd name="connsiteY446" fmla="*/ 319297 h 869381"/>
                <a:gd name="connsiteX447" fmla="*/ 119683 w 1115324"/>
                <a:gd name="connsiteY447" fmla="*/ 318153 h 869381"/>
                <a:gd name="connsiteX448" fmla="*/ 119111 w 1115324"/>
                <a:gd name="connsiteY448" fmla="*/ 316437 h 869381"/>
                <a:gd name="connsiteX449" fmla="*/ 119111 w 1115324"/>
                <a:gd name="connsiteY449" fmla="*/ 315293 h 869381"/>
                <a:gd name="connsiteX450" fmla="*/ 119683 w 1115324"/>
                <a:gd name="connsiteY450" fmla="*/ 314149 h 869381"/>
                <a:gd name="connsiteX451" fmla="*/ 120827 w 1115324"/>
                <a:gd name="connsiteY451" fmla="*/ 313006 h 869381"/>
                <a:gd name="connsiteX452" fmla="*/ 121399 w 1115324"/>
                <a:gd name="connsiteY452" fmla="*/ 312434 h 869381"/>
                <a:gd name="connsiteX453" fmla="*/ 125974 w 1115324"/>
                <a:gd name="connsiteY453" fmla="*/ 303282 h 869381"/>
                <a:gd name="connsiteX454" fmla="*/ 127118 w 1115324"/>
                <a:gd name="connsiteY454" fmla="*/ 299850 h 869381"/>
                <a:gd name="connsiteX455" fmla="*/ 128262 w 1115324"/>
                <a:gd name="connsiteY455" fmla="*/ 297563 h 869381"/>
                <a:gd name="connsiteX456" fmla="*/ 130550 w 1115324"/>
                <a:gd name="connsiteY456" fmla="*/ 298135 h 869381"/>
                <a:gd name="connsiteX457" fmla="*/ 134554 w 1115324"/>
                <a:gd name="connsiteY457" fmla="*/ 300994 h 869381"/>
                <a:gd name="connsiteX458" fmla="*/ 133982 w 1115324"/>
                <a:gd name="connsiteY458" fmla="*/ 296419 h 869381"/>
                <a:gd name="connsiteX459" fmla="*/ 132266 w 1115324"/>
                <a:gd name="connsiteY459" fmla="*/ 295847 h 869381"/>
                <a:gd name="connsiteX460" fmla="*/ 129978 w 1115324"/>
                <a:gd name="connsiteY460" fmla="*/ 295847 h 869381"/>
                <a:gd name="connsiteX461" fmla="*/ 128262 w 1115324"/>
                <a:gd name="connsiteY461" fmla="*/ 294131 h 869381"/>
                <a:gd name="connsiteX462" fmla="*/ 128262 w 1115324"/>
                <a:gd name="connsiteY462" fmla="*/ 291271 h 869381"/>
                <a:gd name="connsiteX463" fmla="*/ 129406 w 1115324"/>
                <a:gd name="connsiteY463" fmla="*/ 287267 h 869381"/>
                <a:gd name="connsiteX464" fmla="*/ 137985 w 1115324"/>
                <a:gd name="connsiteY464" fmla="*/ 266677 h 869381"/>
                <a:gd name="connsiteX465" fmla="*/ 139701 w 1115324"/>
                <a:gd name="connsiteY465" fmla="*/ 266677 h 869381"/>
                <a:gd name="connsiteX466" fmla="*/ 141989 w 1115324"/>
                <a:gd name="connsiteY466" fmla="*/ 268965 h 869381"/>
                <a:gd name="connsiteX467" fmla="*/ 144277 w 1115324"/>
                <a:gd name="connsiteY467" fmla="*/ 270108 h 869381"/>
                <a:gd name="connsiteX468" fmla="*/ 145421 w 1115324"/>
                <a:gd name="connsiteY468" fmla="*/ 267249 h 869381"/>
                <a:gd name="connsiteX469" fmla="*/ 144849 w 1115324"/>
                <a:gd name="connsiteY469" fmla="*/ 264961 h 869381"/>
                <a:gd name="connsiteX470" fmla="*/ 143705 w 1115324"/>
                <a:gd name="connsiteY470" fmla="*/ 264961 h 869381"/>
                <a:gd name="connsiteX471" fmla="*/ 141989 w 1115324"/>
                <a:gd name="connsiteY471" fmla="*/ 265533 h 869381"/>
                <a:gd name="connsiteX472" fmla="*/ 140273 w 1115324"/>
                <a:gd name="connsiteY472" fmla="*/ 264961 h 869381"/>
                <a:gd name="connsiteX473" fmla="*/ 139701 w 1115324"/>
                <a:gd name="connsiteY473" fmla="*/ 262673 h 869381"/>
                <a:gd name="connsiteX474" fmla="*/ 139701 w 1115324"/>
                <a:gd name="connsiteY474" fmla="*/ 260957 h 869381"/>
                <a:gd name="connsiteX475" fmla="*/ 140273 w 1115324"/>
                <a:gd name="connsiteY475" fmla="*/ 259241 h 869381"/>
                <a:gd name="connsiteX476" fmla="*/ 139701 w 1115324"/>
                <a:gd name="connsiteY476" fmla="*/ 256953 h 869381"/>
                <a:gd name="connsiteX477" fmla="*/ 139701 w 1115324"/>
                <a:gd name="connsiteY477" fmla="*/ 254666 h 869381"/>
                <a:gd name="connsiteX478" fmla="*/ 141989 w 1115324"/>
                <a:gd name="connsiteY478" fmla="*/ 247230 h 869381"/>
                <a:gd name="connsiteX479" fmla="*/ 142561 w 1115324"/>
                <a:gd name="connsiteY479" fmla="*/ 243798 h 869381"/>
                <a:gd name="connsiteX480" fmla="*/ 142561 w 1115324"/>
                <a:gd name="connsiteY480" fmla="*/ 240938 h 869381"/>
                <a:gd name="connsiteX481" fmla="*/ 144277 w 1115324"/>
                <a:gd name="connsiteY481" fmla="*/ 230643 h 869381"/>
                <a:gd name="connsiteX482" fmla="*/ 145993 w 1115324"/>
                <a:gd name="connsiteY482" fmla="*/ 228355 h 869381"/>
                <a:gd name="connsiteX483" fmla="*/ 148281 w 1115324"/>
                <a:gd name="connsiteY483" fmla="*/ 225495 h 869381"/>
                <a:gd name="connsiteX484" fmla="*/ 150569 w 1115324"/>
                <a:gd name="connsiteY484" fmla="*/ 222636 h 869381"/>
                <a:gd name="connsiteX485" fmla="*/ 151712 w 1115324"/>
                <a:gd name="connsiteY485" fmla="*/ 219776 h 869381"/>
                <a:gd name="connsiteX486" fmla="*/ 152284 w 1115324"/>
                <a:gd name="connsiteY486" fmla="*/ 218632 h 869381"/>
                <a:gd name="connsiteX487" fmla="*/ 153428 w 1115324"/>
                <a:gd name="connsiteY487" fmla="*/ 218060 h 869381"/>
                <a:gd name="connsiteX488" fmla="*/ 154572 w 1115324"/>
                <a:gd name="connsiteY488" fmla="*/ 216916 h 869381"/>
                <a:gd name="connsiteX489" fmla="*/ 155144 w 1115324"/>
                <a:gd name="connsiteY489" fmla="*/ 214056 h 869381"/>
                <a:gd name="connsiteX490" fmla="*/ 155144 w 1115324"/>
                <a:gd name="connsiteY490" fmla="*/ 212912 h 869381"/>
                <a:gd name="connsiteX491" fmla="*/ 154572 w 1115324"/>
                <a:gd name="connsiteY491" fmla="*/ 211768 h 869381"/>
                <a:gd name="connsiteX492" fmla="*/ 156288 w 1115324"/>
                <a:gd name="connsiteY492" fmla="*/ 208337 h 869381"/>
                <a:gd name="connsiteX493" fmla="*/ 158004 w 1115324"/>
                <a:gd name="connsiteY493" fmla="*/ 203189 h 869381"/>
                <a:gd name="connsiteX494" fmla="*/ 160292 w 1115324"/>
                <a:gd name="connsiteY494" fmla="*/ 195753 h 869381"/>
                <a:gd name="connsiteX495" fmla="*/ 159148 w 1115324"/>
                <a:gd name="connsiteY495" fmla="*/ 193466 h 869381"/>
                <a:gd name="connsiteX496" fmla="*/ 159720 w 1115324"/>
                <a:gd name="connsiteY496" fmla="*/ 191750 h 869381"/>
                <a:gd name="connsiteX497" fmla="*/ 161436 w 1115324"/>
                <a:gd name="connsiteY497" fmla="*/ 188890 h 869381"/>
                <a:gd name="connsiteX498" fmla="*/ 164868 w 1115324"/>
                <a:gd name="connsiteY498" fmla="*/ 185458 h 869381"/>
                <a:gd name="connsiteX499" fmla="*/ 166583 w 1115324"/>
                <a:gd name="connsiteY499" fmla="*/ 181454 h 869381"/>
                <a:gd name="connsiteX500" fmla="*/ 168299 w 1115324"/>
                <a:gd name="connsiteY500" fmla="*/ 177451 h 869381"/>
                <a:gd name="connsiteX501" fmla="*/ 168299 w 1115324"/>
                <a:gd name="connsiteY501" fmla="*/ 175163 h 869381"/>
                <a:gd name="connsiteX502" fmla="*/ 168871 w 1115324"/>
                <a:gd name="connsiteY502" fmla="*/ 171159 h 869381"/>
                <a:gd name="connsiteX503" fmla="*/ 168871 w 1115324"/>
                <a:gd name="connsiteY503" fmla="*/ 169443 h 869381"/>
                <a:gd name="connsiteX504" fmla="*/ 169443 w 1115324"/>
                <a:gd name="connsiteY504" fmla="*/ 167155 h 869381"/>
                <a:gd name="connsiteX505" fmla="*/ 171159 w 1115324"/>
                <a:gd name="connsiteY505" fmla="*/ 160864 h 869381"/>
                <a:gd name="connsiteX506" fmla="*/ 171731 w 1115324"/>
                <a:gd name="connsiteY506" fmla="*/ 160292 h 869381"/>
                <a:gd name="connsiteX507" fmla="*/ 172303 w 1115324"/>
                <a:gd name="connsiteY507" fmla="*/ 160292 h 869381"/>
                <a:gd name="connsiteX508" fmla="*/ 172875 w 1115324"/>
                <a:gd name="connsiteY508" fmla="*/ 159720 h 869381"/>
                <a:gd name="connsiteX509" fmla="*/ 173447 w 1115324"/>
                <a:gd name="connsiteY509" fmla="*/ 159148 h 869381"/>
                <a:gd name="connsiteX510" fmla="*/ 173447 w 1115324"/>
                <a:gd name="connsiteY510" fmla="*/ 158004 h 869381"/>
                <a:gd name="connsiteX511" fmla="*/ 172303 w 1115324"/>
                <a:gd name="connsiteY511" fmla="*/ 154572 h 869381"/>
                <a:gd name="connsiteX512" fmla="*/ 172875 w 1115324"/>
                <a:gd name="connsiteY512" fmla="*/ 150569 h 869381"/>
                <a:gd name="connsiteX513" fmla="*/ 171731 w 1115324"/>
                <a:gd name="connsiteY513" fmla="*/ 149425 h 869381"/>
                <a:gd name="connsiteX514" fmla="*/ 170015 w 1115324"/>
                <a:gd name="connsiteY514" fmla="*/ 148281 h 869381"/>
                <a:gd name="connsiteX515" fmla="*/ 168299 w 1115324"/>
                <a:gd name="connsiteY515" fmla="*/ 147709 h 869381"/>
                <a:gd name="connsiteX516" fmla="*/ 168299 w 1115324"/>
                <a:gd name="connsiteY516" fmla="*/ 146565 h 869381"/>
                <a:gd name="connsiteX517" fmla="*/ 171159 w 1115324"/>
                <a:gd name="connsiteY517" fmla="*/ 146565 h 869381"/>
                <a:gd name="connsiteX518" fmla="*/ 172303 w 1115324"/>
                <a:gd name="connsiteY518" fmla="*/ 144849 h 869381"/>
                <a:gd name="connsiteX519" fmla="*/ 173447 w 1115324"/>
                <a:gd name="connsiteY519" fmla="*/ 141989 h 869381"/>
                <a:gd name="connsiteX520" fmla="*/ 174019 w 1115324"/>
                <a:gd name="connsiteY520" fmla="*/ 139701 h 869381"/>
                <a:gd name="connsiteX521" fmla="*/ 174591 w 1115324"/>
                <a:gd name="connsiteY521" fmla="*/ 137985 h 869381"/>
                <a:gd name="connsiteX522" fmla="*/ 175163 w 1115324"/>
                <a:gd name="connsiteY522" fmla="*/ 136841 h 869381"/>
                <a:gd name="connsiteX523" fmla="*/ 175735 w 1115324"/>
                <a:gd name="connsiteY523" fmla="*/ 135698 h 869381"/>
                <a:gd name="connsiteX524" fmla="*/ 176307 w 1115324"/>
                <a:gd name="connsiteY524" fmla="*/ 136270 h 869381"/>
                <a:gd name="connsiteX525" fmla="*/ 175735 w 1115324"/>
                <a:gd name="connsiteY525" fmla="*/ 136841 h 869381"/>
                <a:gd name="connsiteX526" fmla="*/ 174019 w 1115324"/>
                <a:gd name="connsiteY526" fmla="*/ 141989 h 869381"/>
                <a:gd name="connsiteX527" fmla="*/ 176307 w 1115324"/>
                <a:gd name="connsiteY527" fmla="*/ 140845 h 869381"/>
                <a:gd name="connsiteX528" fmla="*/ 178595 w 1115324"/>
                <a:gd name="connsiteY528" fmla="*/ 138557 h 869381"/>
                <a:gd name="connsiteX529" fmla="*/ 180883 w 1115324"/>
                <a:gd name="connsiteY529" fmla="*/ 136841 h 869381"/>
                <a:gd name="connsiteX530" fmla="*/ 176879 w 1115324"/>
                <a:gd name="connsiteY530" fmla="*/ 133410 h 869381"/>
                <a:gd name="connsiteX531" fmla="*/ 175735 w 1115324"/>
                <a:gd name="connsiteY531" fmla="*/ 129978 h 869381"/>
                <a:gd name="connsiteX532" fmla="*/ 177451 w 1115324"/>
                <a:gd name="connsiteY532" fmla="*/ 123114 h 869381"/>
                <a:gd name="connsiteX533" fmla="*/ 179739 w 1115324"/>
                <a:gd name="connsiteY533" fmla="*/ 119683 h 869381"/>
                <a:gd name="connsiteX534" fmla="*/ 181454 w 1115324"/>
                <a:gd name="connsiteY534" fmla="*/ 114535 h 869381"/>
                <a:gd name="connsiteX535" fmla="*/ 182598 w 1115324"/>
                <a:gd name="connsiteY535" fmla="*/ 113391 h 869381"/>
                <a:gd name="connsiteX536" fmla="*/ 182026 w 1115324"/>
                <a:gd name="connsiteY536" fmla="*/ 118539 h 869381"/>
                <a:gd name="connsiteX537" fmla="*/ 182026 w 1115324"/>
                <a:gd name="connsiteY537" fmla="*/ 123114 h 869381"/>
                <a:gd name="connsiteX538" fmla="*/ 183170 w 1115324"/>
                <a:gd name="connsiteY538" fmla="*/ 125402 h 869381"/>
                <a:gd name="connsiteX539" fmla="*/ 184886 w 1115324"/>
                <a:gd name="connsiteY539" fmla="*/ 126546 h 869381"/>
                <a:gd name="connsiteX540" fmla="*/ 186602 w 1115324"/>
                <a:gd name="connsiteY540" fmla="*/ 128262 h 869381"/>
                <a:gd name="connsiteX541" fmla="*/ 187746 w 1115324"/>
                <a:gd name="connsiteY541" fmla="*/ 127690 h 869381"/>
                <a:gd name="connsiteX542" fmla="*/ 189462 w 1115324"/>
                <a:gd name="connsiteY542" fmla="*/ 125974 h 869381"/>
                <a:gd name="connsiteX543" fmla="*/ 191750 w 1115324"/>
                <a:gd name="connsiteY543" fmla="*/ 124830 h 869381"/>
                <a:gd name="connsiteX544" fmla="*/ 191750 w 1115324"/>
                <a:gd name="connsiteY544" fmla="*/ 123686 h 869381"/>
                <a:gd name="connsiteX545" fmla="*/ 188890 w 1115324"/>
                <a:gd name="connsiteY545" fmla="*/ 122542 h 869381"/>
                <a:gd name="connsiteX546" fmla="*/ 187746 w 1115324"/>
                <a:gd name="connsiteY546" fmla="*/ 120255 h 869381"/>
                <a:gd name="connsiteX547" fmla="*/ 188318 w 1115324"/>
                <a:gd name="connsiteY547" fmla="*/ 117395 h 869381"/>
                <a:gd name="connsiteX548" fmla="*/ 189462 w 1115324"/>
                <a:gd name="connsiteY548" fmla="*/ 113963 h 869381"/>
                <a:gd name="connsiteX549" fmla="*/ 185458 w 1115324"/>
                <a:gd name="connsiteY549" fmla="*/ 113963 h 869381"/>
                <a:gd name="connsiteX550" fmla="*/ 183170 w 1115324"/>
                <a:gd name="connsiteY550" fmla="*/ 111103 h 869381"/>
                <a:gd name="connsiteX551" fmla="*/ 182026 w 1115324"/>
                <a:gd name="connsiteY551" fmla="*/ 109959 h 869381"/>
                <a:gd name="connsiteX552" fmla="*/ 182598 w 1115324"/>
                <a:gd name="connsiteY552" fmla="*/ 107671 h 869381"/>
                <a:gd name="connsiteX553" fmla="*/ 184886 w 1115324"/>
                <a:gd name="connsiteY553" fmla="*/ 102524 h 869381"/>
                <a:gd name="connsiteX554" fmla="*/ 186602 w 1115324"/>
                <a:gd name="connsiteY554" fmla="*/ 98520 h 869381"/>
                <a:gd name="connsiteX555" fmla="*/ 190034 w 1115324"/>
                <a:gd name="connsiteY555" fmla="*/ 96232 h 869381"/>
                <a:gd name="connsiteX556" fmla="*/ 191178 w 1115324"/>
                <a:gd name="connsiteY556" fmla="*/ 95088 h 869381"/>
                <a:gd name="connsiteX557" fmla="*/ 192894 w 1115324"/>
                <a:gd name="connsiteY557" fmla="*/ 94516 h 869381"/>
                <a:gd name="connsiteX558" fmla="*/ 194610 w 1115324"/>
                <a:gd name="connsiteY558" fmla="*/ 94516 h 869381"/>
                <a:gd name="connsiteX559" fmla="*/ 196325 w 1115324"/>
                <a:gd name="connsiteY559" fmla="*/ 93944 h 869381"/>
                <a:gd name="connsiteX560" fmla="*/ 198041 w 1115324"/>
                <a:gd name="connsiteY560" fmla="*/ 92229 h 869381"/>
                <a:gd name="connsiteX561" fmla="*/ 196897 w 1115324"/>
                <a:gd name="connsiteY561" fmla="*/ 92229 h 869381"/>
                <a:gd name="connsiteX562" fmla="*/ 196325 w 1115324"/>
                <a:gd name="connsiteY562" fmla="*/ 92229 h 869381"/>
                <a:gd name="connsiteX563" fmla="*/ 195753 w 1115324"/>
                <a:gd name="connsiteY563" fmla="*/ 92229 h 869381"/>
                <a:gd name="connsiteX564" fmla="*/ 195182 w 1115324"/>
                <a:gd name="connsiteY564" fmla="*/ 92800 h 869381"/>
                <a:gd name="connsiteX565" fmla="*/ 193466 w 1115324"/>
                <a:gd name="connsiteY565" fmla="*/ 91085 h 869381"/>
                <a:gd name="connsiteX566" fmla="*/ 191750 w 1115324"/>
                <a:gd name="connsiteY566" fmla="*/ 91085 h 869381"/>
                <a:gd name="connsiteX567" fmla="*/ 190606 w 1115324"/>
                <a:gd name="connsiteY567" fmla="*/ 92229 h 869381"/>
                <a:gd name="connsiteX568" fmla="*/ 189462 w 1115324"/>
                <a:gd name="connsiteY568" fmla="*/ 93372 h 869381"/>
                <a:gd name="connsiteX569" fmla="*/ 188318 w 1115324"/>
                <a:gd name="connsiteY569" fmla="*/ 95088 h 869381"/>
                <a:gd name="connsiteX570" fmla="*/ 189462 w 1115324"/>
                <a:gd name="connsiteY570" fmla="*/ 89941 h 869381"/>
                <a:gd name="connsiteX571" fmla="*/ 189462 w 1115324"/>
                <a:gd name="connsiteY571" fmla="*/ 84793 h 869381"/>
                <a:gd name="connsiteX572" fmla="*/ 187746 w 1115324"/>
                <a:gd name="connsiteY572" fmla="*/ 80789 h 869381"/>
                <a:gd name="connsiteX573" fmla="*/ 184886 w 1115324"/>
                <a:gd name="connsiteY573" fmla="*/ 78501 h 869381"/>
                <a:gd name="connsiteX574" fmla="*/ 189462 w 1115324"/>
                <a:gd name="connsiteY574" fmla="*/ 73354 h 869381"/>
                <a:gd name="connsiteX575" fmla="*/ 191178 w 1115324"/>
                <a:gd name="connsiteY575" fmla="*/ 70494 h 869381"/>
                <a:gd name="connsiteX576" fmla="*/ 193466 w 1115324"/>
                <a:gd name="connsiteY576" fmla="*/ 61343 h 869381"/>
                <a:gd name="connsiteX577" fmla="*/ 194038 w 1115324"/>
                <a:gd name="connsiteY577" fmla="*/ 57339 h 869381"/>
                <a:gd name="connsiteX578" fmla="*/ 193466 w 1115324"/>
                <a:gd name="connsiteY578" fmla="*/ 53335 h 869381"/>
                <a:gd name="connsiteX579" fmla="*/ 191750 w 1115324"/>
                <a:gd name="connsiteY579" fmla="*/ 49903 h 869381"/>
                <a:gd name="connsiteX580" fmla="*/ 193466 w 1115324"/>
                <a:gd name="connsiteY580" fmla="*/ 48187 h 869381"/>
                <a:gd name="connsiteX581" fmla="*/ 194610 w 1115324"/>
                <a:gd name="connsiteY581" fmla="*/ 47616 h 869381"/>
                <a:gd name="connsiteX582" fmla="*/ 195753 w 1115324"/>
                <a:gd name="connsiteY582" fmla="*/ 47044 h 869381"/>
                <a:gd name="connsiteX583" fmla="*/ 199185 w 1115324"/>
                <a:gd name="connsiteY583" fmla="*/ 44756 h 869381"/>
                <a:gd name="connsiteX584" fmla="*/ 199757 w 1115324"/>
                <a:gd name="connsiteY584" fmla="*/ 43612 h 869381"/>
                <a:gd name="connsiteX585" fmla="*/ 200901 w 1115324"/>
                <a:gd name="connsiteY585" fmla="*/ 41896 h 869381"/>
                <a:gd name="connsiteX586" fmla="*/ 202045 w 1115324"/>
                <a:gd name="connsiteY586" fmla="*/ 38464 h 869381"/>
                <a:gd name="connsiteX587" fmla="*/ 203189 w 1115324"/>
                <a:gd name="connsiteY587" fmla="*/ 34460 h 869381"/>
                <a:gd name="connsiteX588" fmla="*/ 203761 w 1115324"/>
                <a:gd name="connsiteY588" fmla="*/ 30457 h 869381"/>
                <a:gd name="connsiteX589" fmla="*/ 203761 w 1115324"/>
                <a:gd name="connsiteY589" fmla="*/ 26453 h 869381"/>
                <a:gd name="connsiteX590" fmla="*/ 203761 w 1115324"/>
                <a:gd name="connsiteY590" fmla="*/ 19589 h 869381"/>
                <a:gd name="connsiteX591" fmla="*/ 200901 w 1115324"/>
                <a:gd name="connsiteY591" fmla="*/ 5290 h 869381"/>
                <a:gd name="connsiteX592" fmla="*/ 200901 w 1115324"/>
                <a:gd name="connsiteY592" fmla="*/ 1287 h 869381"/>
                <a:gd name="connsiteX593" fmla="*/ 203189 w 1115324"/>
                <a:gd name="connsiteY593" fmla="*/ 1287 h 869381"/>
                <a:gd name="connsiteX594" fmla="*/ 202617 w 1115324"/>
                <a:gd name="connsiteY594" fmla="*/ 1859 h 869381"/>
                <a:gd name="connsiteX595" fmla="*/ 202617 w 1115324"/>
                <a:gd name="connsiteY595" fmla="*/ 2431 h 869381"/>
                <a:gd name="connsiteX596" fmla="*/ 202045 w 1115324"/>
                <a:gd name="connsiteY596" fmla="*/ 3574 h 869381"/>
                <a:gd name="connsiteX597" fmla="*/ 204905 w 1115324"/>
                <a:gd name="connsiteY597" fmla="*/ 4718 h 869381"/>
                <a:gd name="connsiteX598" fmla="*/ 207765 w 1115324"/>
                <a:gd name="connsiteY598" fmla="*/ 7578 h 869381"/>
                <a:gd name="connsiteX599" fmla="*/ 210624 w 1115324"/>
                <a:gd name="connsiteY599" fmla="*/ 11010 h 869381"/>
                <a:gd name="connsiteX600" fmla="*/ 212340 w 1115324"/>
                <a:gd name="connsiteY600" fmla="*/ 13870 h 869381"/>
                <a:gd name="connsiteX601" fmla="*/ 214056 w 1115324"/>
                <a:gd name="connsiteY601" fmla="*/ 15586 h 869381"/>
                <a:gd name="connsiteX602" fmla="*/ 218632 w 1115324"/>
                <a:gd name="connsiteY602" fmla="*/ 16158 h 869381"/>
                <a:gd name="connsiteX603" fmla="*/ 219776 w 1115324"/>
                <a:gd name="connsiteY603" fmla="*/ 17302 h 869381"/>
                <a:gd name="connsiteX604" fmla="*/ 220348 w 1115324"/>
                <a:gd name="connsiteY604" fmla="*/ 20161 h 869381"/>
                <a:gd name="connsiteX605" fmla="*/ 219776 w 1115324"/>
                <a:gd name="connsiteY605" fmla="*/ 22449 h 869381"/>
                <a:gd name="connsiteX606" fmla="*/ 219204 w 1115324"/>
                <a:gd name="connsiteY606" fmla="*/ 24737 h 869381"/>
                <a:gd name="connsiteX607" fmla="*/ 220348 w 1115324"/>
                <a:gd name="connsiteY607" fmla="*/ 27025 h 869381"/>
                <a:gd name="connsiteX608" fmla="*/ 220348 w 1115324"/>
                <a:gd name="connsiteY608" fmla="*/ 24737 h 869381"/>
                <a:gd name="connsiteX609" fmla="*/ 220920 w 1115324"/>
                <a:gd name="connsiteY609" fmla="*/ 23021 h 869381"/>
                <a:gd name="connsiteX610" fmla="*/ 222064 w 1115324"/>
                <a:gd name="connsiteY610" fmla="*/ 21877 h 869381"/>
                <a:gd name="connsiteX611" fmla="*/ 223780 w 1115324"/>
                <a:gd name="connsiteY611" fmla="*/ 21877 h 869381"/>
                <a:gd name="connsiteX612" fmla="*/ 223780 w 1115324"/>
                <a:gd name="connsiteY612" fmla="*/ 20733 h 869381"/>
                <a:gd name="connsiteX613" fmla="*/ 222636 w 1115324"/>
                <a:gd name="connsiteY613" fmla="*/ 19589 h 869381"/>
                <a:gd name="connsiteX614" fmla="*/ 220920 w 1115324"/>
                <a:gd name="connsiteY614" fmla="*/ 16158 h 869381"/>
                <a:gd name="connsiteX615" fmla="*/ 219776 w 1115324"/>
                <a:gd name="connsiteY615" fmla="*/ 15014 h 869381"/>
                <a:gd name="connsiteX616" fmla="*/ 218632 w 1115324"/>
                <a:gd name="connsiteY616" fmla="*/ 14442 h 869381"/>
                <a:gd name="connsiteX617" fmla="*/ 217488 w 1115324"/>
                <a:gd name="connsiteY617" fmla="*/ 13870 h 869381"/>
                <a:gd name="connsiteX618" fmla="*/ 216344 w 1115324"/>
                <a:gd name="connsiteY618" fmla="*/ 12726 h 869381"/>
                <a:gd name="connsiteX619" fmla="*/ 215772 w 1115324"/>
                <a:gd name="connsiteY619" fmla="*/ 11582 h 869381"/>
                <a:gd name="connsiteX620" fmla="*/ 218060 w 1115324"/>
                <a:gd name="connsiteY620" fmla="*/ 11010 h 869381"/>
                <a:gd name="connsiteX621" fmla="*/ 222636 w 1115324"/>
                <a:gd name="connsiteY621" fmla="*/ 11582 h 869381"/>
                <a:gd name="connsiteX622" fmla="*/ 224924 w 1115324"/>
                <a:gd name="connsiteY622" fmla="*/ 10438 h 869381"/>
                <a:gd name="connsiteX623" fmla="*/ 226639 w 1115324"/>
                <a:gd name="connsiteY623" fmla="*/ 9866 h 869381"/>
                <a:gd name="connsiteX624" fmla="*/ 227783 w 1115324"/>
                <a:gd name="connsiteY624" fmla="*/ 11582 h 869381"/>
                <a:gd name="connsiteX625" fmla="*/ 229499 w 1115324"/>
                <a:gd name="connsiteY625" fmla="*/ 15586 h 869381"/>
                <a:gd name="connsiteX626" fmla="*/ 231215 w 1115324"/>
                <a:gd name="connsiteY626" fmla="*/ 16730 h 869381"/>
                <a:gd name="connsiteX627" fmla="*/ 232931 w 1115324"/>
                <a:gd name="connsiteY627" fmla="*/ 16730 h 869381"/>
                <a:gd name="connsiteX628" fmla="*/ 244370 w 1115324"/>
                <a:gd name="connsiteY628" fmla="*/ 16730 h 869381"/>
                <a:gd name="connsiteX629" fmla="*/ 246658 w 1115324"/>
                <a:gd name="connsiteY629" fmla="*/ 16158 h 869381"/>
                <a:gd name="connsiteX630" fmla="*/ 245514 w 1115324"/>
                <a:gd name="connsiteY630" fmla="*/ 13870 h 869381"/>
                <a:gd name="connsiteX631" fmla="*/ 244942 w 1115324"/>
                <a:gd name="connsiteY631" fmla="*/ 13298 h 869381"/>
                <a:gd name="connsiteX632" fmla="*/ 246658 w 1115324"/>
                <a:gd name="connsiteY632" fmla="*/ 13298 h 869381"/>
                <a:gd name="connsiteX633" fmla="*/ 250662 w 1115324"/>
                <a:gd name="connsiteY633" fmla="*/ 14442 h 869381"/>
                <a:gd name="connsiteX634" fmla="*/ 252950 w 1115324"/>
                <a:gd name="connsiteY634" fmla="*/ 14442 h 869381"/>
                <a:gd name="connsiteX635" fmla="*/ 256953 w 1115324"/>
                <a:gd name="connsiteY635" fmla="*/ 12726 h 869381"/>
                <a:gd name="connsiteX636" fmla="*/ 258669 w 1115324"/>
                <a:gd name="connsiteY636" fmla="*/ 12154 h 869381"/>
                <a:gd name="connsiteX637" fmla="*/ 261529 w 1115324"/>
                <a:gd name="connsiteY637" fmla="*/ 12154 h 869381"/>
                <a:gd name="connsiteX638" fmla="*/ 262673 w 1115324"/>
                <a:gd name="connsiteY638" fmla="*/ 12726 h 869381"/>
                <a:gd name="connsiteX639" fmla="*/ 263817 w 1115324"/>
                <a:gd name="connsiteY639" fmla="*/ 13870 h 869381"/>
                <a:gd name="connsiteX640" fmla="*/ 268393 w 1115324"/>
                <a:gd name="connsiteY640" fmla="*/ 24165 h 869381"/>
                <a:gd name="connsiteX641" fmla="*/ 268965 w 1115324"/>
                <a:gd name="connsiteY641" fmla="*/ 25881 h 869381"/>
                <a:gd name="connsiteX642" fmla="*/ 270680 w 1115324"/>
                <a:gd name="connsiteY642" fmla="*/ 28169 h 869381"/>
                <a:gd name="connsiteX643" fmla="*/ 283264 w 1115324"/>
                <a:gd name="connsiteY643" fmla="*/ 33316 h 869381"/>
                <a:gd name="connsiteX644" fmla="*/ 290699 w 1115324"/>
                <a:gd name="connsiteY644" fmla="*/ 35032 h 869381"/>
                <a:gd name="connsiteX645" fmla="*/ 292415 w 1115324"/>
                <a:gd name="connsiteY645" fmla="*/ 34460 h 869381"/>
                <a:gd name="connsiteX646" fmla="*/ 296991 w 1115324"/>
                <a:gd name="connsiteY646" fmla="*/ 31029 h 869381"/>
                <a:gd name="connsiteX647" fmla="*/ 301566 w 1115324"/>
                <a:gd name="connsiteY647" fmla="*/ 31029 h 869381"/>
                <a:gd name="connsiteX648" fmla="*/ 301566 w 1115324"/>
                <a:gd name="connsiteY648" fmla="*/ 31029 h 86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</a:cxnLst>
              <a:rect l="l" t="t" r="r" b="b"/>
              <a:pathLst>
                <a:path w="1115324" h="869381">
                  <a:moveTo>
                    <a:pt x="301566" y="31029"/>
                  </a:moveTo>
                  <a:lnTo>
                    <a:pt x="309574" y="31029"/>
                  </a:lnTo>
                  <a:lnTo>
                    <a:pt x="311862" y="32173"/>
                  </a:lnTo>
                  <a:lnTo>
                    <a:pt x="313006" y="33888"/>
                  </a:lnTo>
                  <a:lnTo>
                    <a:pt x="316437" y="37892"/>
                  </a:lnTo>
                  <a:lnTo>
                    <a:pt x="318153" y="39036"/>
                  </a:lnTo>
                  <a:lnTo>
                    <a:pt x="321585" y="40752"/>
                  </a:lnTo>
                  <a:lnTo>
                    <a:pt x="325017" y="43040"/>
                  </a:lnTo>
                  <a:lnTo>
                    <a:pt x="328449" y="45900"/>
                  </a:lnTo>
                  <a:lnTo>
                    <a:pt x="331308" y="48759"/>
                  </a:lnTo>
                  <a:lnTo>
                    <a:pt x="333024" y="51619"/>
                  </a:lnTo>
                  <a:lnTo>
                    <a:pt x="334168" y="55623"/>
                  </a:lnTo>
                  <a:lnTo>
                    <a:pt x="335312" y="59627"/>
                  </a:lnTo>
                  <a:lnTo>
                    <a:pt x="335312" y="66490"/>
                  </a:lnTo>
                  <a:lnTo>
                    <a:pt x="336456" y="68778"/>
                  </a:lnTo>
                  <a:lnTo>
                    <a:pt x="338172" y="70494"/>
                  </a:lnTo>
                  <a:lnTo>
                    <a:pt x="339316" y="72782"/>
                  </a:lnTo>
                  <a:lnTo>
                    <a:pt x="339316" y="75642"/>
                  </a:lnTo>
                  <a:lnTo>
                    <a:pt x="338744" y="83077"/>
                  </a:lnTo>
                  <a:lnTo>
                    <a:pt x="339888" y="89369"/>
                  </a:lnTo>
                  <a:lnTo>
                    <a:pt x="339316" y="92229"/>
                  </a:lnTo>
                  <a:lnTo>
                    <a:pt x="338172" y="95660"/>
                  </a:lnTo>
                  <a:lnTo>
                    <a:pt x="337600" y="99664"/>
                  </a:lnTo>
                  <a:lnTo>
                    <a:pt x="339316" y="104812"/>
                  </a:lnTo>
                  <a:lnTo>
                    <a:pt x="339316" y="106528"/>
                  </a:lnTo>
                  <a:lnTo>
                    <a:pt x="338744" y="108243"/>
                  </a:lnTo>
                  <a:lnTo>
                    <a:pt x="337600" y="111103"/>
                  </a:lnTo>
                  <a:lnTo>
                    <a:pt x="337028" y="112819"/>
                  </a:lnTo>
                  <a:lnTo>
                    <a:pt x="336456" y="119111"/>
                  </a:lnTo>
                  <a:lnTo>
                    <a:pt x="336456" y="123114"/>
                  </a:lnTo>
                  <a:lnTo>
                    <a:pt x="337028" y="125974"/>
                  </a:lnTo>
                  <a:lnTo>
                    <a:pt x="338744" y="128834"/>
                  </a:lnTo>
                  <a:lnTo>
                    <a:pt x="341032" y="131694"/>
                  </a:lnTo>
                  <a:lnTo>
                    <a:pt x="343892" y="133982"/>
                  </a:lnTo>
                  <a:lnTo>
                    <a:pt x="353043" y="137985"/>
                  </a:lnTo>
                  <a:lnTo>
                    <a:pt x="358191" y="137985"/>
                  </a:lnTo>
                  <a:lnTo>
                    <a:pt x="359906" y="138557"/>
                  </a:lnTo>
                  <a:lnTo>
                    <a:pt x="363338" y="141417"/>
                  </a:lnTo>
                  <a:lnTo>
                    <a:pt x="369630" y="144277"/>
                  </a:lnTo>
                  <a:lnTo>
                    <a:pt x="373062" y="147137"/>
                  </a:lnTo>
                  <a:lnTo>
                    <a:pt x="383357" y="149425"/>
                  </a:lnTo>
                  <a:lnTo>
                    <a:pt x="392508" y="155144"/>
                  </a:lnTo>
                  <a:lnTo>
                    <a:pt x="394796" y="155144"/>
                  </a:lnTo>
                  <a:lnTo>
                    <a:pt x="397084" y="154000"/>
                  </a:lnTo>
                  <a:lnTo>
                    <a:pt x="406807" y="153428"/>
                  </a:lnTo>
                  <a:lnTo>
                    <a:pt x="430830" y="149997"/>
                  </a:lnTo>
                  <a:lnTo>
                    <a:pt x="436549" y="148281"/>
                  </a:lnTo>
                  <a:lnTo>
                    <a:pt x="446273" y="143133"/>
                  </a:lnTo>
                  <a:lnTo>
                    <a:pt x="451992" y="141417"/>
                  </a:lnTo>
                  <a:lnTo>
                    <a:pt x="455424" y="141417"/>
                  </a:lnTo>
                  <a:lnTo>
                    <a:pt x="464575" y="144849"/>
                  </a:lnTo>
                  <a:lnTo>
                    <a:pt x="483450" y="145421"/>
                  </a:lnTo>
                  <a:lnTo>
                    <a:pt x="520056" y="156288"/>
                  </a:lnTo>
                  <a:lnTo>
                    <a:pt x="525775" y="159148"/>
                  </a:lnTo>
                  <a:lnTo>
                    <a:pt x="528063" y="161436"/>
                  </a:lnTo>
                  <a:lnTo>
                    <a:pt x="528635" y="164296"/>
                  </a:lnTo>
                  <a:lnTo>
                    <a:pt x="529207" y="167155"/>
                  </a:lnTo>
                  <a:lnTo>
                    <a:pt x="530351" y="171159"/>
                  </a:lnTo>
                  <a:lnTo>
                    <a:pt x="532067" y="172875"/>
                  </a:lnTo>
                  <a:lnTo>
                    <a:pt x="534927" y="172875"/>
                  </a:lnTo>
                  <a:lnTo>
                    <a:pt x="546938" y="170015"/>
                  </a:lnTo>
                  <a:lnTo>
                    <a:pt x="547510" y="170015"/>
                  </a:lnTo>
                  <a:lnTo>
                    <a:pt x="550370" y="170587"/>
                  </a:lnTo>
                  <a:lnTo>
                    <a:pt x="551514" y="171159"/>
                  </a:lnTo>
                  <a:lnTo>
                    <a:pt x="552085" y="171159"/>
                  </a:lnTo>
                  <a:lnTo>
                    <a:pt x="556089" y="171731"/>
                  </a:lnTo>
                  <a:lnTo>
                    <a:pt x="557233" y="172303"/>
                  </a:lnTo>
                  <a:lnTo>
                    <a:pt x="558949" y="173447"/>
                  </a:lnTo>
                  <a:lnTo>
                    <a:pt x="564097" y="175163"/>
                  </a:lnTo>
                  <a:lnTo>
                    <a:pt x="569816" y="174591"/>
                  </a:lnTo>
                  <a:lnTo>
                    <a:pt x="571532" y="174591"/>
                  </a:lnTo>
                  <a:lnTo>
                    <a:pt x="572104" y="174591"/>
                  </a:lnTo>
                  <a:lnTo>
                    <a:pt x="578396" y="171731"/>
                  </a:lnTo>
                  <a:lnTo>
                    <a:pt x="579540" y="171731"/>
                  </a:lnTo>
                  <a:lnTo>
                    <a:pt x="588691" y="171731"/>
                  </a:lnTo>
                  <a:lnTo>
                    <a:pt x="594983" y="170587"/>
                  </a:lnTo>
                  <a:lnTo>
                    <a:pt x="595555" y="169443"/>
                  </a:lnTo>
                  <a:lnTo>
                    <a:pt x="596698" y="168871"/>
                  </a:lnTo>
                  <a:lnTo>
                    <a:pt x="600130" y="167727"/>
                  </a:lnTo>
                  <a:lnTo>
                    <a:pt x="601274" y="167727"/>
                  </a:lnTo>
                  <a:lnTo>
                    <a:pt x="619577" y="174591"/>
                  </a:lnTo>
                  <a:lnTo>
                    <a:pt x="621293" y="174591"/>
                  </a:lnTo>
                  <a:lnTo>
                    <a:pt x="624725" y="174019"/>
                  </a:lnTo>
                  <a:lnTo>
                    <a:pt x="625869" y="174019"/>
                  </a:lnTo>
                  <a:lnTo>
                    <a:pt x="632160" y="176307"/>
                  </a:lnTo>
                  <a:lnTo>
                    <a:pt x="633304" y="176307"/>
                  </a:lnTo>
                  <a:lnTo>
                    <a:pt x="636164" y="175735"/>
                  </a:lnTo>
                  <a:lnTo>
                    <a:pt x="641883" y="174019"/>
                  </a:lnTo>
                  <a:lnTo>
                    <a:pt x="643027" y="174019"/>
                  </a:lnTo>
                  <a:lnTo>
                    <a:pt x="644743" y="174591"/>
                  </a:lnTo>
                  <a:lnTo>
                    <a:pt x="648175" y="175735"/>
                  </a:lnTo>
                  <a:lnTo>
                    <a:pt x="649891" y="175735"/>
                  </a:lnTo>
                  <a:lnTo>
                    <a:pt x="653895" y="175163"/>
                  </a:lnTo>
                  <a:lnTo>
                    <a:pt x="657326" y="173447"/>
                  </a:lnTo>
                  <a:lnTo>
                    <a:pt x="661902" y="170587"/>
                  </a:lnTo>
                  <a:lnTo>
                    <a:pt x="664762" y="169443"/>
                  </a:lnTo>
                  <a:lnTo>
                    <a:pt x="670482" y="169443"/>
                  </a:lnTo>
                  <a:lnTo>
                    <a:pt x="689928" y="165440"/>
                  </a:lnTo>
                  <a:lnTo>
                    <a:pt x="724818" y="166012"/>
                  </a:lnTo>
                  <a:lnTo>
                    <a:pt x="730538" y="163152"/>
                  </a:lnTo>
                  <a:lnTo>
                    <a:pt x="735113" y="159720"/>
                  </a:lnTo>
                  <a:lnTo>
                    <a:pt x="737401" y="159148"/>
                  </a:lnTo>
                  <a:lnTo>
                    <a:pt x="740833" y="159148"/>
                  </a:lnTo>
                  <a:lnTo>
                    <a:pt x="749412" y="160864"/>
                  </a:lnTo>
                  <a:lnTo>
                    <a:pt x="755704" y="160864"/>
                  </a:lnTo>
                  <a:lnTo>
                    <a:pt x="767143" y="160864"/>
                  </a:lnTo>
                  <a:lnTo>
                    <a:pt x="798029" y="166012"/>
                  </a:lnTo>
                  <a:lnTo>
                    <a:pt x="804321" y="164296"/>
                  </a:lnTo>
                  <a:lnTo>
                    <a:pt x="810612" y="159720"/>
                  </a:lnTo>
                  <a:lnTo>
                    <a:pt x="811756" y="159720"/>
                  </a:lnTo>
                  <a:lnTo>
                    <a:pt x="817476" y="160864"/>
                  </a:lnTo>
                  <a:lnTo>
                    <a:pt x="833491" y="163724"/>
                  </a:lnTo>
                  <a:lnTo>
                    <a:pt x="849505" y="166584"/>
                  </a:lnTo>
                  <a:lnTo>
                    <a:pt x="865520" y="169443"/>
                  </a:lnTo>
                  <a:lnTo>
                    <a:pt x="881535" y="172303"/>
                  </a:lnTo>
                  <a:lnTo>
                    <a:pt x="897550" y="175163"/>
                  </a:lnTo>
                  <a:lnTo>
                    <a:pt x="913565" y="178023"/>
                  </a:lnTo>
                  <a:lnTo>
                    <a:pt x="929580" y="180883"/>
                  </a:lnTo>
                  <a:lnTo>
                    <a:pt x="945595" y="183742"/>
                  </a:lnTo>
                  <a:lnTo>
                    <a:pt x="961610" y="186602"/>
                  </a:lnTo>
                  <a:lnTo>
                    <a:pt x="977625" y="189462"/>
                  </a:lnTo>
                  <a:lnTo>
                    <a:pt x="993640" y="192322"/>
                  </a:lnTo>
                  <a:lnTo>
                    <a:pt x="1009655" y="194610"/>
                  </a:lnTo>
                  <a:lnTo>
                    <a:pt x="1025670" y="197469"/>
                  </a:lnTo>
                  <a:lnTo>
                    <a:pt x="1041684" y="199757"/>
                  </a:lnTo>
                  <a:lnTo>
                    <a:pt x="1057699" y="202045"/>
                  </a:lnTo>
                  <a:lnTo>
                    <a:pt x="1074858" y="204905"/>
                  </a:lnTo>
                  <a:lnTo>
                    <a:pt x="1074858" y="205477"/>
                  </a:lnTo>
                  <a:lnTo>
                    <a:pt x="1074858" y="210625"/>
                  </a:lnTo>
                  <a:lnTo>
                    <a:pt x="1077146" y="220348"/>
                  </a:lnTo>
                  <a:lnTo>
                    <a:pt x="1083438" y="228927"/>
                  </a:lnTo>
                  <a:lnTo>
                    <a:pt x="1084010" y="231787"/>
                  </a:lnTo>
                  <a:lnTo>
                    <a:pt x="1085154" y="234075"/>
                  </a:lnTo>
                  <a:lnTo>
                    <a:pt x="1093733" y="237507"/>
                  </a:lnTo>
                  <a:lnTo>
                    <a:pt x="1094877" y="238651"/>
                  </a:lnTo>
                  <a:lnTo>
                    <a:pt x="1097165" y="242082"/>
                  </a:lnTo>
                  <a:lnTo>
                    <a:pt x="1104028" y="247230"/>
                  </a:lnTo>
                  <a:lnTo>
                    <a:pt x="1109176" y="248946"/>
                  </a:lnTo>
                  <a:lnTo>
                    <a:pt x="1110892" y="250662"/>
                  </a:lnTo>
                  <a:lnTo>
                    <a:pt x="1112036" y="252950"/>
                  </a:lnTo>
                  <a:lnTo>
                    <a:pt x="1113180" y="256381"/>
                  </a:lnTo>
                  <a:lnTo>
                    <a:pt x="1114324" y="263817"/>
                  </a:lnTo>
                  <a:lnTo>
                    <a:pt x="1117755" y="272396"/>
                  </a:lnTo>
                  <a:lnTo>
                    <a:pt x="1118327" y="275828"/>
                  </a:lnTo>
                  <a:lnTo>
                    <a:pt x="1117755" y="279260"/>
                  </a:lnTo>
                  <a:lnTo>
                    <a:pt x="1116612" y="282120"/>
                  </a:lnTo>
                  <a:lnTo>
                    <a:pt x="1114324" y="284408"/>
                  </a:lnTo>
                  <a:lnTo>
                    <a:pt x="1109748" y="287839"/>
                  </a:lnTo>
                  <a:lnTo>
                    <a:pt x="1108604" y="288983"/>
                  </a:lnTo>
                  <a:lnTo>
                    <a:pt x="1105744" y="294131"/>
                  </a:lnTo>
                  <a:lnTo>
                    <a:pt x="1104600" y="297563"/>
                  </a:lnTo>
                  <a:lnTo>
                    <a:pt x="1104028" y="299279"/>
                  </a:lnTo>
                  <a:lnTo>
                    <a:pt x="1096593" y="305570"/>
                  </a:lnTo>
                  <a:lnTo>
                    <a:pt x="1093733" y="310718"/>
                  </a:lnTo>
                  <a:lnTo>
                    <a:pt x="1088585" y="314721"/>
                  </a:lnTo>
                  <a:lnTo>
                    <a:pt x="1086298" y="317581"/>
                  </a:lnTo>
                  <a:lnTo>
                    <a:pt x="1085154" y="321013"/>
                  </a:lnTo>
                  <a:lnTo>
                    <a:pt x="1084010" y="327877"/>
                  </a:lnTo>
                  <a:lnTo>
                    <a:pt x="1082294" y="330736"/>
                  </a:lnTo>
                  <a:lnTo>
                    <a:pt x="1080006" y="333596"/>
                  </a:lnTo>
                  <a:lnTo>
                    <a:pt x="1076002" y="343320"/>
                  </a:lnTo>
                  <a:lnTo>
                    <a:pt x="1072570" y="349611"/>
                  </a:lnTo>
                  <a:lnTo>
                    <a:pt x="1055984" y="366770"/>
                  </a:lnTo>
                  <a:lnTo>
                    <a:pt x="1054840" y="368486"/>
                  </a:lnTo>
                  <a:lnTo>
                    <a:pt x="1054268" y="370202"/>
                  </a:lnTo>
                  <a:lnTo>
                    <a:pt x="1054268" y="371918"/>
                  </a:lnTo>
                  <a:lnTo>
                    <a:pt x="1054840" y="373062"/>
                  </a:lnTo>
                  <a:lnTo>
                    <a:pt x="1055412" y="374205"/>
                  </a:lnTo>
                  <a:lnTo>
                    <a:pt x="1055412" y="374777"/>
                  </a:lnTo>
                  <a:lnTo>
                    <a:pt x="1054840" y="378209"/>
                  </a:lnTo>
                  <a:lnTo>
                    <a:pt x="1051980" y="385645"/>
                  </a:lnTo>
                  <a:lnTo>
                    <a:pt x="1050264" y="388504"/>
                  </a:lnTo>
                  <a:lnTo>
                    <a:pt x="1046260" y="394224"/>
                  </a:lnTo>
                  <a:lnTo>
                    <a:pt x="1037681" y="403947"/>
                  </a:lnTo>
                  <a:lnTo>
                    <a:pt x="1035393" y="405663"/>
                  </a:lnTo>
                  <a:lnTo>
                    <a:pt x="1032533" y="407379"/>
                  </a:lnTo>
                  <a:lnTo>
                    <a:pt x="1023954" y="410811"/>
                  </a:lnTo>
                  <a:lnTo>
                    <a:pt x="1021094" y="413099"/>
                  </a:lnTo>
                  <a:lnTo>
                    <a:pt x="1019378" y="415387"/>
                  </a:lnTo>
                  <a:lnTo>
                    <a:pt x="1014802" y="423394"/>
                  </a:lnTo>
                  <a:lnTo>
                    <a:pt x="1010799" y="428542"/>
                  </a:lnTo>
                  <a:lnTo>
                    <a:pt x="1009083" y="431974"/>
                  </a:lnTo>
                  <a:lnTo>
                    <a:pt x="1006795" y="438265"/>
                  </a:lnTo>
                  <a:lnTo>
                    <a:pt x="1005079" y="441125"/>
                  </a:lnTo>
                  <a:lnTo>
                    <a:pt x="1002791" y="443985"/>
                  </a:lnTo>
                  <a:lnTo>
                    <a:pt x="1001075" y="445701"/>
                  </a:lnTo>
                  <a:lnTo>
                    <a:pt x="999359" y="446273"/>
                  </a:lnTo>
                  <a:lnTo>
                    <a:pt x="997643" y="446273"/>
                  </a:lnTo>
                  <a:lnTo>
                    <a:pt x="996500" y="446845"/>
                  </a:lnTo>
                  <a:lnTo>
                    <a:pt x="995928" y="449132"/>
                  </a:lnTo>
                  <a:lnTo>
                    <a:pt x="995356" y="450276"/>
                  </a:lnTo>
                  <a:lnTo>
                    <a:pt x="993640" y="450848"/>
                  </a:lnTo>
                  <a:lnTo>
                    <a:pt x="992496" y="451992"/>
                  </a:lnTo>
                  <a:lnTo>
                    <a:pt x="993068" y="456568"/>
                  </a:lnTo>
                  <a:lnTo>
                    <a:pt x="991924" y="459428"/>
                  </a:lnTo>
                  <a:lnTo>
                    <a:pt x="990208" y="462288"/>
                  </a:lnTo>
                  <a:lnTo>
                    <a:pt x="989064" y="466291"/>
                  </a:lnTo>
                  <a:lnTo>
                    <a:pt x="989064" y="468007"/>
                  </a:lnTo>
                  <a:lnTo>
                    <a:pt x="990208" y="472011"/>
                  </a:lnTo>
                  <a:lnTo>
                    <a:pt x="990208" y="474299"/>
                  </a:lnTo>
                  <a:lnTo>
                    <a:pt x="989636" y="476015"/>
                  </a:lnTo>
                  <a:lnTo>
                    <a:pt x="988492" y="478302"/>
                  </a:lnTo>
                  <a:lnTo>
                    <a:pt x="987920" y="480018"/>
                  </a:lnTo>
                  <a:lnTo>
                    <a:pt x="988492" y="483450"/>
                  </a:lnTo>
                  <a:lnTo>
                    <a:pt x="990208" y="486310"/>
                  </a:lnTo>
                  <a:lnTo>
                    <a:pt x="994784" y="490314"/>
                  </a:lnTo>
                  <a:lnTo>
                    <a:pt x="995928" y="489170"/>
                  </a:lnTo>
                  <a:lnTo>
                    <a:pt x="997071" y="488026"/>
                  </a:lnTo>
                  <a:lnTo>
                    <a:pt x="998787" y="486882"/>
                  </a:lnTo>
                  <a:lnTo>
                    <a:pt x="1000503" y="486310"/>
                  </a:lnTo>
                  <a:lnTo>
                    <a:pt x="1002219" y="486882"/>
                  </a:lnTo>
                  <a:lnTo>
                    <a:pt x="1002791" y="488598"/>
                  </a:lnTo>
                  <a:lnTo>
                    <a:pt x="1003363" y="490314"/>
                  </a:lnTo>
                  <a:lnTo>
                    <a:pt x="1003935" y="492030"/>
                  </a:lnTo>
                  <a:lnTo>
                    <a:pt x="1006795" y="493173"/>
                  </a:lnTo>
                  <a:lnTo>
                    <a:pt x="1009083" y="493173"/>
                  </a:lnTo>
                  <a:lnTo>
                    <a:pt x="1011371" y="492602"/>
                  </a:lnTo>
                  <a:lnTo>
                    <a:pt x="1014230" y="492602"/>
                  </a:lnTo>
                  <a:lnTo>
                    <a:pt x="1015946" y="493173"/>
                  </a:lnTo>
                  <a:lnTo>
                    <a:pt x="1015946" y="494889"/>
                  </a:lnTo>
                  <a:lnTo>
                    <a:pt x="1015374" y="496605"/>
                  </a:lnTo>
                  <a:lnTo>
                    <a:pt x="1015374" y="498321"/>
                  </a:lnTo>
                  <a:lnTo>
                    <a:pt x="1015946" y="500609"/>
                  </a:lnTo>
                  <a:lnTo>
                    <a:pt x="1016518" y="501753"/>
                  </a:lnTo>
                  <a:lnTo>
                    <a:pt x="1019378" y="503469"/>
                  </a:lnTo>
                  <a:lnTo>
                    <a:pt x="1021094" y="505185"/>
                  </a:lnTo>
                  <a:lnTo>
                    <a:pt x="1023382" y="508044"/>
                  </a:lnTo>
                  <a:lnTo>
                    <a:pt x="1023954" y="509760"/>
                  </a:lnTo>
                  <a:lnTo>
                    <a:pt x="1023382" y="510904"/>
                  </a:lnTo>
                  <a:lnTo>
                    <a:pt x="1022238" y="511476"/>
                  </a:lnTo>
                  <a:lnTo>
                    <a:pt x="1021666" y="512620"/>
                  </a:lnTo>
                  <a:lnTo>
                    <a:pt x="1021666" y="514336"/>
                  </a:lnTo>
                  <a:lnTo>
                    <a:pt x="1021094" y="516052"/>
                  </a:lnTo>
                  <a:lnTo>
                    <a:pt x="1020522" y="517768"/>
                  </a:lnTo>
                  <a:lnTo>
                    <a:pt x="1019378" y="519484"/>
                  </a:lnTo>
                  <a:lnTo>
                    <a:pt x="1017662" y="520056"/>
                  </a:lnTo>
                  <a:lnTo>
                    <a:pt x="1015946" y="519484"/>
                  </a:lnTo>
                  <a:lnTo>
                    <a:pt x="1014230" y="519484"/>
                  </a:lnTo>
                  <a:lnTo>
                    <a:pt x="1012514" y="520628"/>
                  </a:lnTo>
                  <a:lnTo>
                    <a:pt x="1011943" y="523487"/>
                  </a:lnTo>
                  <a:lnTo>
                    <a:pt x="1014802" y="529779"/>
                  </a:lnTo>
                  <a:lnTo>
                    <a:pt x="1015374" y="533783"/>
                  </a:lnTo>
                  <a:lnTo>
                    <a:pt x="1014802" y="535499"/>
                  </a:lnTo>
                  <a:lnTo>
                    <a:pt x="1014230" y="536643"/>
                  </a:lnTo>
                  <a:lnTo>
                    <a:pt x="1013658" y="537786"/>
                  </a:lnTo>
                  <a:lnTo>
                    <a:pt x="1012514" y="539502"/>
                  </a:lnTo>
                  <a:lnTo>
                    <a:pt x="1010799" y="546366"/>
                  </a:lnTo>
                  <a:lnTo>
                    <a:pt x="1008511" y="551513"/>
                  </a:lnTo>
                  <a:lnTo>
                    <a:pt x="1007367" y="555517"/>
                  </a:lnTo>
                  <a:lnTo>
                    <a:pt x="1005079" y="558949"/>
                  </a:lnTo>
                  <a:lnTo>
                    <a:pt x="1003363" y="560665"/>
                  </a:lnTo>
                  <a:lnTo>
                    <a:pt x="1000503" y="562381"/>
                  </a:lnTo>
                  <a:lnTo>
                    <a:pt x="998215" y="564669"/>
                  </a:lnTo>
                  <a:lnTo>
                    <a:pt x="998787" y="568672"/>
                  </a:lnTo>
                  <a:lnTo>
                    <a:pt x="998787" y="569816"/>
                  </a:lnTo>
                  <a:lnTo>
                    <a:pt x="998787" y="569816"/>
                  </a:lnTo>
                  <a:lnTo>
                    <a:pt x="998787" y="572104"/>
                  </a:lnTo>
                  <a:lnTo>
                    <a:pt x="996500" y="587547"/>
                  </a:lnTo>
                  <a:lnTo>
                    <a:pt x="995356" y="594983"/>
                  </a:lnTo>
                  <a:lnTo>
                    <a:pt x="992496" y="612141"/>
                  </a:lnTo>
                  <a:lnTo>
                    <a:pt x="989636" y="629300"/>
                  </a:lnTo>
                  <a:lnTo>
                    <a:pt x="986776" y="647031"/>
                  </a:lnTo>
                  <a:lnTo>
                    <a:pt x="983916" y="664190"/>
                  </a:lnTo>
                  <a:lnTo>
                    <a:pt x="981057" y="681349"/>
                  </a:lnTo>
                  <a:lnTo>
                    <a:pt x="978197" y="698508"/>
                  </a:lnTo>
                  <a:lnTo>
                    <a:pt x="975337" y="716238"/>
                  </a:lnTo>
                  <a:lnTo>
                    <a:pt x="972477" y="733397"/>
                  </a:lnTo>
                  <a:lnTo>
                    <a:pt x="969617" y="750556"/>
                  </a:lnTo>
                  <a:lnTo>
                    <a:pt x="966758" y="768287"/>
                  </a:lnTo>
                  <a:lnTo>
                    <a:pt x="963898" y="786018"/>
                  </a:lnTo>
                  <a:lnTo>
                    <a:pt x="961038" y="803176"/>
                  </a:lnTo>
                  <a:lnTo>
                    <a:pt x="958178" y="820907"/>
                  </a:lnTo>
                  <a:lnTo>
                    <a:pt x="955318" y="838638"/>
                  </a:lnTo>
                  <a:lnTo>
                    <a:pt x="952458" y="855797"/>
                  </a:lnTo>
                  <a:lnTo>
                    <a:pt x="949599" y="873528"/>
                  </a:lnTo>
                  <a:lnTo>
                    <a:pt x="925004" y="869524"/>
                  </a:lnTo>
                  <a:lnTo>
                    <a:pt x="900410" y="865520"/>
                  </a:lnTo>
                  <a:lnTo>
                    <a:pt x="875816" y="861517"/>
                  </a:lnTo>
                  <a:lnTo>
                    <a:pt x="851221" y="857513"/>
                  </a:lnTo>
                  <a:lnTo>
                    <a:pt x="826627" y="853509"/>
                  </a:lnTo>
                  <a:lnTo>
                    <a:pt x="802033" y="849505"/>
                  </a:lnTo>
                  <a:lnTo>
                    <a:pt x="777438" y="845502"/>
                  </a:lnTo>
                  <a:lnTo>
                    <a:pt x="752844" y="841498"/>
                  </a:lnTo>
                  <a:lnTo>
                    <a:pt x="728250" y="837494"/>
                  </a:lnTo>
                  <a:lnTo>
                    <a:pt x="703655" y="832919"/>
                  </a:lnTo>
                  <a:lnTo>
                    <a:pt x="679061" y="828915"/>
                  </a:lnTo>
                  <a:lnTo>
                    <a:pt x="654467" y="824911"/>
                  </a:lnTo>
                  <a:lnTo>
                    <a:pt x="629872" y="820335"/>
                  </a:lnTo>
                  <a:lnTo>
                    <a:pt x="605278" y="816332"/>
                  </a:lnTo>
                  <a:lnTo>
                    <a:pt x="580684" y="811756"/>
                  </a:lnTo>
                  <a:lnTo>
                    <a:pt x="556089" y="807180"/>
                  </a:lnTo>
                  <a:lnTo>
                    <a:pt x="521772" y="800889"/>
                  </a:lnTo>
                  <a:lnTo>
                    <a:pt x="487454" y="794597"/>
                  </a:lnTo>
                  <a:lnTo>
                    <a:pt x="453136" y="788305"/>
                  </a:lnTo>
                  <a:lnTo>
                    <a:pt x="418819" y="781442"/>
                  </a:lnTo>
                  <a:lnTo>
                    <a:pt x="384501" y="775150"/>
                  </a:lnTo>
                  <a:lnTo>
                    <a:pt x="350183" y="768287"/>
                  </a:lnTo>
                  <a:lnTo>
                    <a:pt x="315865" y="761423"/>
                  </a:lnTo>
                  <a:lnTo>
                    <a:pt x="281548" y="754560"/>
                  </a:lnTo>
                  <a:lnTo>
                    <a:pt x="247230" y="747696"/>
                  </a:lnTo>
                  <a:lnTo>
                    <a:pt x="212912" y="740833"/>
                  </a:lnTo>
                  <a:lnTo>
                    <a:pt x="178595" y="733969"/>
                  </a:lnTo>
                  <a:lnTo>
                    <a:pt x="144849" y="726534"/>
                  </a:lnTo>
                  <a:lnTo>
                    <a:pt x="110531" y="719098"/>
                  </a:lnTo>
                  <a:lnTo>
                    <a:pt x="76786" y="711663"/>
                  </a:lnTo>
                  <a:lnTo>
                    <a:pt x="43040" y="704227"/>
                  </a:lnTo>
                  <a:lnTo>
                    <a:pt x="9294" y="696792"/>
                  </a:lnTo>
                  <a:lnTo>
                    <a:pt x="8722" y="696792"/>
                  </a:lnTo>
                  <a:lnTo>
                    <a:pt x="17873" y="697936"/>
                  </a:lnTo>
                  <a:lnTo>
                    <a:pt x="16730" y="693932"/>
                  </a:lnTo>
                  <a:lnTo>
                    <a:pt x="10438" y="686496"/>
                  </a:lnTo>
                  <a:lnTo>
                    <a:pt x="5862" y="677917"/>
                  </a:lnTo>
                  <a:lnTo>
                    <a:pt x="4146" y="676773"/>
                  </a:lnTo>
                  <a:lnTo>
                    <a:pt x="3574" y="675057"/>
                  </a:lnTo>
                  <a:lnTo>
                    <a:pt x="4718" y="656754"/>
                  </a:lnTo>
                  <a:lnTo>
                    <a:pt x="4146" y="652751"/>
                  </a:lnTo>
                  <a:lnTo>
                    <a:pt x="2431" y="650463"/>
                  </a:lnTo>
                  <a:lnTo>
                    <a:pt x="3003" y="648747"/>
                  </a:lnTo>
                  <a:lnTo>
                    <a:pt x="3574" y="644743"/>
                  </a:lnTo>
                  <a:lnTo>
                    <a:pt x="3574" y="638452"/>
                  </a:lnTo>
                  <a:lnTo>
                    <a:pt x="3003" y="637880"/>
                  </a:lnTo>
                  <a:lnTo>
                    <a:pt x="1859" y="636736"/>
                  </a:lnTo>
                  <a:lnTo>
                    <a:pt x="1287" y="635592"/>
                  </a:lnTo>
                  <a:lnTo>
                    <a:pt x="3003" y="634448"/>
                  </a:lnTo>
                  <a:lnTo>
                    <a:pt x="4146" y="633304"/>
                  </a:lnTo>
                  <a:lnTo>
                    <a:pt x="5862" y="631016"/>
                  </a:lnTo>
                  <a:lnTo>
                    <a:pt x="6434" y="629300"/>
                  </a:lnTo>
                  <a:lnTo>
                    <a:pt x="7006" y="626440"/>
                  </a:lnTo>
                  <a:lnTo>
                    <a:pt x="8150" y="620721"/>
                  </a:lnTo>
                  <a:lnTo>
                    <a:pt x="8150" y="615573"/>
                  </a:lnTo>
                  <a:lnTo>
                    <a:pt x="8150" y="613857"/>
                  </a:lnTo>
                  <a:lnTo>
                    <a:pt x="9294" y="611569"/>
                  </a:lnTo>
                  <a:lnTo>
                    <a:pt x="13870" y="605850"/>
                  </a:lnTo>
                  <a:lnTo>
                    <a:pt x="15014" y="603562"/>
                  </a:lnTo>
                  <a:lnTo>
                    <a:pt x="17302" y="597842"/>
                  </a:lnTo>
                  <a:lnTo>
                    <a:pt x="17302" y="589263"/>
                  </a:lnTo>
                  <a:lnTo>
                    <a:pt x="17873" y="584115"/>
                  </a:lnTo>
                  <a:lnTo>
                    <a:pt x="17873" y="581256"/>
                  </a:lnTo>
                  <a:lnTo>
                    <a:pt x="16730" y="579540"/>
                  </a:lnTo>
                  <a:lnTo>
                    <a:pt x="15014" y="577824"/>
                  </a:lnTo>
                  <a:lnTo>
                    <a:pt x="13870" y="576108"/>
                  </a:lnTo>
                  <a:lnTo>
                    <a:pt x="12726" y="573248"/>
                  </a:lnTo>
                  <a:lnTo>
                    <a:pt x="12154" y="567528"/>
                  </a:lnTo>
                  <a:lnTo>
                    <a:pt x="11582" y="565241"/>
                  </a:lnTo>
                  <a:lnTo>
                    <a:pt x="9294" y="566385"/>
                  </a:lnTo>
                  <a:lnTo>
                    <a:pt x="8722" y="564097"/>
                  </a:lnTo>
                  <a:lnTo>
                    <a:pt x="8722" y="554373"/>
                  </a:lnTo>
                  <a:lnTo>
                    <a:pt x="8150" y="552085"/>
                  </a:lnTo>
                  <a:lnTo>
                    <a:pt x="7006" y="550370"/>
                  </a:lnTo>
                  <a:lnTo>
                    <a:pt x="5290" y="548654"/>
                  </a:lnTo>
                  <a:lnTo>
                    <a:pt x="8150" y="547510"/>
                  </a:lnTo>
                  <a:lnTo>
                    <a:pt x="17873" y="533783"/>
                  </a:lnTo>
                  <a:lnTo>
                    <a:pt x="24165" y="524631"/>
                  </a:lnTo>
                  <a:lnTo>
                    <a:pt x="26453" y="522343"/>
                  </a:lnTo>
                  <a:lnTo>
                    <a:pt x="28741" y="520628"/>
                  </a:lnTo>
                  <a:lnTo>
                    <a:pt x="31029" y="518340"/>
                  </a:lnTo>
                  <a:lnTo>
                    <a:pt x="32173" y="514908"/>
                  </a:lnTo>
                  <a:lnTo>
                    <a:pt x="33316" y="511476"/>
                  </a:lnTo>
                  <a:lnTo>
                    <a:pt x="35604" y="504041"/>
                  </a:lnTo>
                  <a:lnTo>
                    <a:pt x="45900" y="482306"/>
                  </a:lnTo>
                  <a:lnTo>
                    <a:pt x="47615" y="474871"/>
                  </a:lnTo>
                  <a:lnTo>
                    <a:pt x="47615" y="472583"/>
                  </a:lnTo>
                  <a:lnTo>
                    <a:pt x="48187" y="471439"/>
                  </a:lnTo>
                  <a:lnTo>
                    <a:pt x="49331" y="469723"/>
                  </a:lnTo>
                  <a:lnTo>
                    <a:pt x="51047" y="468007"/>
                  </a:lnTo>
                  <a:lnTo>
                    <a:pt x="53907" y="466863"/>
                  </a:lnTo>
                  <a:lnTo>
                    <a:pt x="55051" y="466291"/>
                  </a:lnTo>
                  <a:lnTo>
                    <a:pt x="56767" y="466291"/>
                  </a:lnTo>
                  <a:lnTo>
                    <a:pt x="55051" y="475443"/>
                  </a:lnTo>
                  <a:lnTo>
                    <a:pt x="56767" y="477730"/>
                  </a:lnTo>
                  <a:lnTo>
                    <a:pt x="57911" y="477730"/>
                  </a:lnTo>
                  <a:lnTo>
                    <a:pt x="59055" y="473155"/>
                  </a:lnTo>
                  <a:lnTo>
                    <a:pt x="59055" y="471439"/>
                  </a:lnTo>
                  <a:lnTo>
                    <a:pt x="59055" y="469151"/>
                  </a:lnTo>
                  <a:lnTo>
                    <a:pt x="60771" y="469723"/>
                  </a:lnTo>
                  <a:lnTo>
                    <a:pt x="61915" y="469723"/>
                  </a:lnTo>
                  <a:lnTo>
                    <a:pt x="62487" y="469151"/>
                  </a:lnTo>
                  <a:lnTo>
                    <a:pt x="63630" y="468007"/>
                  </a:lnTo>
                  <a:lnTo>
                    <a:pt x="62487" y="465719"/>
                  </a:lnTo>
                  <a:lnTo>
                    <a:pt x="64774" y="462288"/>
                  </a:lnTo>
                  <a:lnTo>
                    <a:pt x="68778" y="458856"/>
                  </a:lnTo>
                  <a:lnTo>
                    <a:pt x="72210" y="457712"/>
                  </a:lnTo>
                  <a:lnTo>
                    <a:pt x="73926" y="458856"/>
                  </a:lnTo>
                  <a:lnTo>
                    <a:pt x="73926" y="460572"/>
                  </a:lnTo>
                  <a:lnTo>
                    <a:pt x="73354" y="462859"/>
                  </a:lnTo>
                  <a:lnTo>
                    <a:pt x="73926" y="465719"/>
                  </a:lnTo>
                  <a:lnTo>
                    <a:pt x="75070" y="467435"/>
                  </a:lnTo>
                  <a:lnTo>
                    <a:pt x="77357" y="469151"/>
                  </a:lnTo>
                  <a:lnTo>
                    <a:pt x="79645" y="470295"/>
                  </a:lnTo>
                  <a:lnTo>
                    <a:pt x="81933" y="470295"/>
                  </a:lnTo>
                  <a:lnTo>
                    <a:pt x="78501" y="463431"/>
                  </a:lnTo>
                  <a:lnTo>
                    <a:pt x="78501" y="459428"/>
                  </a:lnTo>
                  <a:lnTo>
                    <a:pt x="77929" y="457712"/>
                  </a:lnTo>
                  <a:lnTo>
                    <a:pt x="77357" y="456568"/>
                  </a:lnTo>
                  <a:lnTo>
                    <a:pt x="77357" y="455424"/>
                  </a:lnTo>
                  <a:lnTo>
                    <a:pt x="77929" y="453708"/>
                  </a:lnTo>
                  <a:lnTo>
                    <a:pt x="80217" y="450276"/>
                  </a:lnTo>
                  <a:lnTo>
                    <a:pt x="75642" y="451992"/>
                  </a:lnTo>
                  <a:lnTo>
                    <a:pt x="69922" y="455424"/>
                  </a:lnTo>
                  <a:lnTo>
                    <a:pt x="64774" y="460000"/>
                  </a:lnTo>
                  <a:lnTo>
                    <a:pt x="60771" y="464003"/>
                  </a:lnTo>
                  <a:lnTo>
                    <a:pt x="60199" y="462859"/>
                  </a:lnTo>
                  <a:lnTo>
                    <a:pt x="63058" y="458856"/>
                  </a:lnTo>
                  <a:lnTo>
                    <a:pt x="76214" y="438265"/>
                  </a:lnTo>
                  <a:lnTo>
                    <a:pt x="76786" y="436549"/>
                  </a:lnTo>
                  <a:lnTo>
                    <a:pt x="79073" y="433117"/>
                  </a:lnTo>
                  <a:lnTo>
                    <a:pt x="81933" y="425682"/>
                  </a:lnTo>
                  <a:lnTo>
                    <a:pt x="83077" y="423394"/>
                  </a:lnTo>
                  <a:lnTo>
                    <a:pt x="84793" y="421678"/>
                  </a:lnTo>
                  <a:lnTo>
                    <a:pt x="88797" y="419390"/>
                  </a:lnTo>
                  <a:lnTo>
                    <a:pt x="90513" y="417675"/>
                  </a:lnTo>
                  <a:lnTo>
                    <a:pt x="91657" y="415387"/>
                  </a:lnTo>
                  <a:lnTo>
                    <a:pt x="92800" y="413099"/>
                  </a:lnTo>
                  <a:lnTo>
                    <a:pt x="93944" y="411955"/>
                  </a:lnTo>
                  <a:lnTo>
                    <a:pt x="95660" y="411955"/>
                  </a:lnTo>
                  <a:lnTo>
                    <a:pt x="95660" y="412527"/>
                  </a:lnTo>
                  <a:lnTo>
                    <a:pt x="95088" y="413671"/>
                  </a:lnTo>
                  <a:lnTo>
                    <a:pt x="95088" y="414815"/>
                  </a:lnTo>
                  <a:lnTo>
                    <a:pt x="96232" y="415387"/>
                  </a:lnTo>
                  <a:lnTo>
                    <a:pt x="101952" y="416531"/>
                  </a:lnTo>
                  <a:lnTo>
                    <a:pt x="101952" y="415387"/>
                  </a:lnTo>
                  <a:lnTo>
                    <a:pt x="100808" y="413671"/>
                  </a:lnTo>
                  <a:lnTo>
                    <a:pt x="98520" y="410811"/>
                  </a:lnTo>
                  <a:lnTo>
                    <a:pt x="95660" y="409095"/>
                  </a:lnTo>
                  <a:lnTo>
                    <a:pt x="92800" y="409095"/>
                  </a:lnTo>
                  <a:lnTo>
                    <a:pt x="91085" y="411955"/>
                  </a:lnTo>
                  <a:lnTo>
                    <a:pt x="88797" y="415959"/>
                  </a:lnTo>
                  <a:lnTo>
                    <a:pt x="87081" y="417675"/>
                  </a:lnTo>
                  <a:lnTo>
                    <a:pt x="86509" y="414815"/>
                  </a:lnTo>
                  <a:lnTo>
                    <a:pt x="87081" y="411383"/>
                  </a:lnTo>
                  <a:lnTo>
                    <a:pt x="91085" y="405091"/>
                  </a:lnTo>
                  <a:lnTo>
                    <a:pt x="98520" y="385645"/>
                  </a:lnTo>
                  <a:lnTo>
                    <a:pt x="101380" y="378781"/>
                  </a:lnTo>
                  <a:lnTo>
                    <a:pt x="102524" y="375921"/>
                  </a:lnTo>
                  <a:lnTo>
                    <a:pt x="104240" y="369058"/>
                  </a:lnTo>
                  <a:lnTo>
                    <a:pt x="104812" y="367914"/>
                  </a:lnTo>
                  <a:lnTo>
                    <a:pt x="106528" y="367342"/>
                  </a:lnTo>
                  <a:lnTo>
                    <a:pt x="107671" y="365626"/>
                  </a:lnTo>
                  <a:lnTo>
                    <a:pt x="107671" y="364482"/>
                  </a:lnTo>
                  <a:lnTo>
                    <a:pt x="107099" y="359334"/>
                  </a:lnTo>
                  <a:lnTo>
                    <a:pt x="107099" y="357047"/>
                  </a:lnTo>
                  <a:lnTo>
                    <a:pt x="107671" y="355903"/>
                  </a:lnTo>
                  <a:lnTo>
                    <a:pt x="108243" y="354759"/>
                  </a:lnTo>
                  <a:lnTo>
                    <a:pt x="110531" y="349611"/>
                  </a:lnTo>
                  <a:lnTo>
                    <a:pt x="115679" y="335884"/>
                  </a:lnTo>
                  <a:lnTo>
                    <a:pt x="117395" y="325017"/>
                  </a:lnTo>
                  <a:lnTo>
                    <a:pt x="119683" y="319297"/>
                  </a:lnTo>
                  <a:lnTo>
                    <a:pt x="119683" y="318153"/>
                  </a:lnTo>
                  <a:lnTo>
                    <a:pt x="119111" y="316437"/>
                  </a:lnTo>
                  <a:lnTo>
                    <a:pt x="119111" y="315293"/>
                  </a:lnTo>
                  <a:lnTo>
                    <a:pt x="119683" y="314149"/>
                  </a:lnTo>
                  <a:lnTo>
                    <a:pt x="120827" y="313006"/>
                  </a:lnTo>
                  <a:lnTo>
                    <a:pt x="121399" y="312434"/>
                  </a:lnTo>
                  <a:lnTo>
                    <a:pt x="125974" y="303282"/>
                  </a:lnTo>
                  <a:lnTo>
                    <a:pt x="127118" y="299850"/>
                  </a:lnTo>
                  <a:lnTo>
                    <a:pt x="128262" y="297563"/>
                  </a:lnTo>
                  <a:lnTo>
                    <a:pt x="130550" y="298135"/>
                  </a:lnTo>
                  <a:lnTo>
                    <a:pt x="134554" y="300994"/>
                  </a:lnTo>
                  <a:lnTo>
                    <a:pt x="133982" y="296419"/>
                  </a:lnTo>
                  <a:lnTo>
                    <a:pt x="132266" y="295847"/>
                  </a:lnTo>
                  <a:lnTo>
                    <a:pt x="129978" y="295847"/>
                  </a:lnTo>
                  <a:lnTo>
                    <a:pt x="128262" y="294131"/>
                  </a:lnTo>
                  <a:lnTo>
                    <a:pt x="128262" y="291271"/>
                  </a:lnTo>
                  <a:lnTo>
                    <a:pt x="129406" y="287267"/>
                  </a:lnTo>
                  <a:lnTo>
                    <a:pt x="137985" y="266677"/>
                  </a:lnTo>
                  <a:lnTo>
                    <a:pt x="139701" y="266677"/>
                  </a:lnTo>
                  <a:lnTo>
                    <a:pt x="141989" y="268965"/>
                  </a:lnTo>
                  <a:lnTo>
                    <a:pt x="144277" y="270108"/>
                  </a:lnTo>
                  <a:lnTo>
                    <a:pt x="145421" y="267249"/>
                  </a:lnTo>
                  <a:lnTo>
                    <a:pt x="144849" y="264961"/>
                  </a:lnTo>
                  <a:lnTo>
                    <a:pt x="143705" y="264961"/>
                  </a:lnTo>
                  <a:lnTo>
                    <a:pt x="141989" y="265533"/>
                  </a:lnTo>
                  <a:lnTo>
                    <a:pt x="140273" y="264961"/>
                  </a:lnTo>
                  <a:lnTo>
                    <a:pt x="139701" y="262673"/>
                  </a:lnTo>
                  <a:lnTo>
                    <a:pt x="139701" y="260957"/>
                  </a:lnTo>
                  <a:lnTo>
                    <a:pt x="140273" y="259241"/>
                  </a:lnTo>
                  <a:lnTo>
                    <a:pt x="139701" y="256953"/>
                  </a:lnTo>
                  <a:lnTo>
                    <a:pt x="139701" y="254666"/>
                  </a:lnTo>
                  <a:lnTo>
                    <a:pt x="141989" y="247230"/>
                  </a:lnTo>
                  <a:lnTo>
                    <a:pt x="142561" y="243798"/>
                  </a:lnTo>
                  <a:lnTo>
                    <a:pt x="142561" y="240938"/>
                  </a:lnTo>
                  <a:lnTo>
                    <a:pt x="144277" y="230643"/>
                  </a:lnTo>
                  <a:lnTo>
                    <a:pt x="145993" y="228355"/>
                  </a:lnTo>
                  <a:lnTo>
                    <a:pt x="148281" y="225495"/>
                  </a:lnTo>
                  <a:lnTo>
                    <a:pt x="150569" y="222636"/>
                  </a:lnTo>
                  <a:lnTo>
                    <a:pt x="151712" y="219776"/>
                  </a:lnTo>
                  <a:lnTo>
                    <a:pt x="152284" y="218632"/>
                  </a:lnTo>
                  <a:lnTo>
                    <a:pt x="153428" y="218060"/>
                  </a:lnTo>
                  <a:lnTo>
                    <a:pt x="154572" y="216916"/>
                  </a:lnTo>
                  <a:lnTo>
                    <a:pt x="155144" y="214056"/>
                  </a:lnTo>
                  <a:lnTo>
                    <a:pt x="155144" y="212912"/>
                  </a:lnTo>
                  <a:lnTo>
                    <a:pt x="154572" y="211768"/>
                  </a:lnTo>
                  <a:lnTo>
                    <a:pt x="156288" y="208337"/>
                  </a:lnTo>
                  <a:lnTo>
                    <a:pt x="158004" y="203189"/>
                  </a:lnTo>
                  <a:lnTo>
                    <a:pt x="160292" y="195753"/>
                  </a:lnTo>
                  <a:lnTo>
                    <a:pt x="159148" y="193466"/>
                  </a:lnTo>
                  <a:lnTo>
                    <a:pt x="159720" y="191750"/>
                  </a:lnTo>
                  <a:lnTo>
                    <a:pt x="161436" y="188890"/>
                  </a:lnTo>
                  <a:lnTo>
                    <a:pt x="164868" y="185458"/>
                  </a:lnTo>
                  <a:lnTo>
                    <a:pt x="166583" y="181454"/>
                  </a:lnTo>
                  <a:lnTo>
                    <a:pt x="168299" y="177451"/>
                  </a:lnTo>
                  <a:lnTo>
                    <a:pt x="168299" y="175163"/>
                  </a:lnTo>
                  <a:lnTo>
                    <a:pt x="168871" y="171159"/>
                  </a:lnTo>
                  <a:lnTo>
                    <a:pt x="168871" y="169443"/>
                  </a:lnTo>
                  <a:lnTo>
                    <a:pt x="169443" y="167155"/>
                  </a:lnTo>
                  <a:lnTo>
                    <a:pt x="171159" y="160864"/>
                  </a:lnTo>
                  <a:lnTo>
                    <a:pt x="171731" y="160292"/>
                  </a:lnTo>
                  <a:lnTo>
                    <a:pt x="172303" y="160292"/>
                  </a:lnTo>
                  <a:lnTo>
                    <a:pt x="172875" y="159720"/>
                  </a:lnTo>
                  <a:lnTo>
                    <a:pt x="173447" y="159148"/>
                  </a:lnTo>
                  <a:lnTo>
                    <a:pt x="173447" y="158004"/>
                  </a:lnTo>
                  <a:lnTo>
                    <a:pt x="172303" y="154572"/>
                  </a:lnTo>
                  <a:lnTo>
                    <a:pt x="172875" y="150569"/>
                  </a:lnTo>
                  <a:lnTo>
                    <a:pt x="171731" y="149425"/>
                  </a:lnTo>
                  <a:lnTo>
                    <a:pt x="170015" y="148281"/>
                  </a:lnTo>
                  <a:lnTo>
                    <a:pt x="168299" y="147709"/>
                  </a:lnTo>
                  <a:lnTo>
                    <a:pt x="168299" y="146565"/>
                  </a:lnTo>
                  <a:lnTo>
                    <a:pt x="171159" y="146565"/>
                  </a:lnTo>
                  <a:lnTo>
                    <a:pt x="172303" y="144849"/>
                  </a:lnTo>
                  <a:lnTo>
                    <a:pt x="173447" y="141989"/>
                  </a:lnTo>
                  <a:lnTo>
                    <a:pt x="174019" y="139701"/>
                  </a:lnTo>
                  <a:lnTo>
                    <a:pt x="174591" y="137985"/>
                  </a:lnTo>
                  <a:lnTo>
                    <a:pt x="175163" y="136841"/>
                  </a:lnTo>
                  <a:lnTo>
                    <a:pt x="175735" y="135698"/>
                  </a:lnTo>
                  <a:lnTo>
                    <a:pt x="176307" y="136270"/>
                  </a:lnTo>
                  <a:lnTo>
                    <a:pt x="175735" y="136841"/>
                  </a:lnTo>
                  <a:lnTo>
                    <a:pt x="174019" y="141989"/>
                  </a:lnTo>
                  <a:lnTo>
                    <a:pt x="176307" y="140845"/>
                  </a:lnTo>
                  <a:lnTo>
                    <a:pt x="178595" y="138557"/>
                  </a:lnTo>
                  <a:lnTo>
                    <a:pt x="180883" y="136841"/>
                  </a:lnTo>
                  <a:lnTo>
                    <a:pt x="176879" y="133410"/>
                  </a:lnTo>
                  <a:lnTo>
                    <a:pt x="175735" y="129978"/>
                  </a:lnTo>
                  <a:lnTo>
                    <a:pt x="177451" y="123114"/>
                  </a:lnTo>
                  <a:lnTo>
                    <a:pt x="179739" y="119683"/>
                  </a:lnTo>
                  <a:lnTo>
                    <a:pt x="181454" y="114535"/>
                  </a:lnTo>
                  <a:lnTo>
                    <a:pt x="182598" y="113391"/>
                  </a:lnTo>
                  <a:lnTo>
                    <a:pt x="182026" y="118539"/>
                  </a:lnTo>
                  <a:lnTo>
                    <a:pt x="182026" y="123114"/>
                  </a:lnTo>
                  <a:lnTo>
                    <a:pt x="183170" y="125402"/>
                  </a:lnTo>
                  <a:lnTo>
                    <a:pt x="184886" y="126546"/>
                  </a:lnTo>
                  <a:lnTo>
                    <a:pt x="186602" y="128262"/>
                  </a:lnTo>
                  <a:lnTo>
                    <a:pt x="187746" y="127690"/>
                  </a:lnTo>
                  <a:lnTo>
                    <a:pt x="189462" y="125974"/>
                  </a:lnTo>
                  <a:lnTo>
                    <a:pt x="191750" y="124830"/>
                  </a:lnTo>
                  <a:lnTo>
                    <a:pt x="191750" y="123686"/>
                  </a:lnTo>
                  <a:lnTo>
                    <a:pt x="188890" y="122542"/>
                  </a:lnTo>
                  <a:lnTo>
                    <a:pt x="187746" y="120255"/>
                  </a:lnTo>
                  <a:lnTo>
                    <a:pt x="188318" y="117395"/>
                  </a:lnTo>
                  <a:lnTo>
                    <a:pt x="189462" y="113963"/>
                  </a:lnTo>
                  <a:lnTo>
                    <a:pt x="185458" y="113963"/>
                  </a:lnTo>
                  <a:lnTo>
                    <a:pt x="183170" y="111103"/>
                  </a:lnTo>
                  <a:lnTo>
                    <a:pt x="182026" y="109959"/>
                  </a:lnTo>
                  <a:lnTo>
                    <a:pt x="182598" y="107671"/>
                  </a:lnTo>
                  <a:lnTo>
                    <a:pt x="184886" y="102524"/>
                  </a:lnTo>
                  <a:lnTo>
                    <a:pt x="186602" y="98520"/>
                  </a:lnTo>
                  <a:lnTo>
                    <a:pt x="190034" y="96232"/>
                  </a:lnTo>
                  <a:lnTo>
                    <a:pt x="191178" y="95088"/>
                  </a:lnTo>
                  <a:lnTo>
                    <a:pt x="192894" y="94516"/>
                  </a:lnTo>
                  <a:lnTo>
                    <a:pt x="194610" y="94516"/>
                  </a:lnTo>
                  <a:lnTo>
                    <a:pt x="196325" y="93944"/>
                  </a:lnTo>
                  <a:lnTo>
                    <a:pt x="198041" y="92229"/>
                  </a:lnTo>
                  <a:lnTo>
                    <a:pt x="196897" y="92229"/>
                  </a:lnTo>
                  <a:lnTo>
                    <a:pt x="196325" y="92229"/>
                  </a:lnTo>
                  <a:lnTo>
                    <a:pt x="195753" y="92229"/>
                  </a:lnTo>
                  <a:lnTo>
                    <a:pt x="195182" y="92800"/>
                  </a:lnTo>
                  <a:lnTo>
                    <a:pt x="193466" y="91085"/>
                  </a:lnTo>
                  <a:lnTo>
                    <a:pt x="191750" y="91085"/>
                  </a:lnTo>
                  <a:lnTo>
                    <a:pt x="190606" y="92229"/>
                  </a:lnTo>
                  <a:lnTo>
                    <a:pt x="189462" y="93372"/>
                  </a:lnTo>
                  <a:lnTo>
                    <a:pt x="188318" y="95088"/>
                  </a:lnTo>
                  <a:lnTo>
                    <a:pt x="189462" y="89941"/>
                  </a:lnTo>
                  <a:lnTo>
                    <a:pt x="189462" y="84793"/>
                  </a:lnTo>
                  <a:lnTo>
                    <a:pt x="187746" y="80789"/>
                  </a:lnTo>
                  <a:lnTo>
                    <a:pt x="184886" y="78501"/>
                  </a:lnTo>
                  <a:lnTo>
                    <a:pt x="189462" y="73354"/>
                  </a:lnTo>
                  <a:lnTo>
                    <a:pt x="191178" y="70494"/>
                  </a:lnTo>
                  <a:lnTo>
                    <a:pt x="193466" y="61343"/>
                  </a:lnTo>
                  <a:lnTo>
                    <a:pt x="194038" y="57339"/>
                  </a:lnTo>
                  <a:lnTo>
                    <a:pt x="193466" y="53335"/>
                  </a:lnTo>
                  <a:lnTo>
                    <a:pt x="191750" y="49903"/>
                  </a:lnTo>
                  <a:lnTo>
                    <a:pt x="193466" y="48187"/>
                  </a:lnTo>
                  <a:lnTo>
                    <a:pt x="194610" y="47616"/>
                  </a:lnTo>
                  <a:lnTo>
                    <a:pt x="195753" y="47044"/>
                  </a:lnTo>
                  <a:lnTo>
                    <a:pt x="199185" y="44756"/>
                  </a:lnTo>
                  <a:lnTo>
                    <a:pt x="199757" y="43612"/>
                  </a:lnTo>
                  <a:lnTo>
                    <a:pt x="200901" y="41896"/>
                  </a:lnTo>
                  <a:lnTo>
                    <a:pt x="202045" y="38464"/>
                  </a:lnTo>
                  <a:lnTo>
                    <a:pt x="203189" y="34460"/>
                  </a:lnTo>
                  <a:lnTo>
                    <a:pt x="203761" y="30457"/>
                  </a:lnTo>
                  <a:lnTo>
                    <a:pt x="203761" y="26453"/>
                  </a:lnTo>
                  <a:lnTo>
                    <a:pt x="203761" y="19589"/>
                  </a:lnTo>
                  <a:lnTo>
                    <a:pt x="200901" y="5290"/>
                  </a:lnTo>
                  <a:lnTo>
                    <a:pt x="200901" y="1287"/>
                  </a:lnTo>
                  <a:lnTo>
                    <a:pt x="203189" y="1287"/>
                  </a:lnTo>
                  <a:lnTo>
                    <a:pt x="202617" y="1859"/>
                  </a:lnTo>
                  <a:lnTo>
                    <a:pt x="202617" y="2431"/>
                  </a:lnTo>
                  <a:lnTo>
                    <a:pt x="202045" y="3574"/>
                  </a:lnTo>
                  <a:lnTo>
                    <a:pt x="204905" y="4718"/>
                  </a:lnTo>
                  <a:lnTo>
                    <a:pt x="207765" y="7578"/>
                  </a:lnTo>
                  <a:lnTo>
                    <a:pt x="210624" y="11010"/>
                  </a:lnTo>
                  <a:lnTo>
                    <a:pt x="212340" y="13870"/>
                  </a:lnTo>
                  <a:lnTo>
                    <a:pt x="214056" y="15586"/>
                  </a:lnTo>
                  <a:lnTo>
                    <a:pt x="218632" y="16158"/>
                  </a:lnTo>
                  <a:lnTo>
                    <a:pt x="219776" y="17302"/>
                  </a:lnTo>
                  <a:lnTo>
                    <a:pt x="220348" y="20161"/>
                  </a:lnTo>
                  <a:lnTo>
                    <a:pt x="219776" y="22449"/>
                  </a:lnTo>
                  <a:lnTo>
                    <a:pt x="219204" y="24737"/>
                  </a:lnTo>
                  <a:lnTo>
                    <a:pt x="220348" y="27025"/>
                  </a:lnTo>
                  <a:lnTo>
                    <a:pt x="220348" y="24737"/>
                  </a:lnTo>
                  <a:lnTo>
                    <a:pt x="220920" y="23021"/>
                  </a:lnTo>
                  <a:lnTo>
                    <a:pt x="222064" y="21877"/>
                  </a:lnTo>
                  <a:lnTo>
                    <a:pt x="223780" y="21877"/>
                  </a:lnTo>
                  <a:lnTo>
                    <a:pt x="223780" y="20733"/>
                  </a:lnTo>
                  <a:lnTo>
                    <a:pt x="222636" y="19589"/>
                  </a:lnTo>
                  <a:lnTo>
                    <a:pt x="220920" y="16158"/>
                  </a:lnTo>
                  <a:lnTo>
                    <a:pt x="219776" y="15014"/>
                  </a:lnTo>
                  <a:lnTo>
                    <a:pt x="218632" y="14442"/>
                  </a:lnTo>
                  <a:lnTo>
                    <a:pt x="217488" y="13870"/>
                  </a:lnTo>
                  <a:lnTo>
                    <a:pt x="216344" y="12726"/>
                  </a:lnTo>
                  <a:lnTo>
                    <a:pt x="215772" y="11582"/>
                  </a:lnTo>
                  <a:lnTo>
                    <a:pt x="218060" y="11010"/>
                  </a:lnTo>
                  <a:lnTo>
                    <a:pt x="222636" y="11582"/>
                  </a:lnTo>
                  <a:lnTo>
                    <a:pt x="224924" y="10438"/>
                  </a:lnTo>
                  <a:lnTo>
                    <a:pt x="226639" y="9866"/>
                  </a:lnTo>
                  <a:lnTo>
                    <a:pt x="227783" y="11582"/>
                  </a:lnTo>
                  <a:lnTo>
                    <a:pt x="229499" y="15586"/>
                  </a:lnTo>
                  <a:lnTo>
                    <a:pt x="231215" y="16730"/>
                  </a:lnTo>
                  <a:lnTo>
                    <a:pt x="232931" y="16730"/>
                  </a:lnTo>
                  <a:lnTo>
                    <a:pt x="244370" y="16730"/>
                  </a:lnTo>
                  <a:lnTo>
                    <a:pt x="246658" y="16158"/>
                  </a:lnTo>
                  <a:lnTo>
                    <a:pt x="245514" y="13870"/>
                  </a:lnTo>
                  <a:lnTo>
                    <a:pt x="244942" y="13298"/>
                  </a:lnTo>
                  <a:lnTo>
                    <a:pt x="246658" y="13298"/>
                  </a:lnTo>
                  <a:lnTo>
                    <a:pt x="250662" y="14442"/>
                  </a:lnTo>
                  <a:lnTo>
                    <a:pt x="252950" y="14442"/>
                  </a:lnTo>
                  <a:lnTo>
                    <a:pt x="256953" y="12726"/>
                  </a:lnTo>
                  <a:lnTo>
                    <a:pt x="258669" y="12154"/>
                  </a:lnTo>
                  <a:lnTo>
                    <a:pt x="261529" y="12154"/>
                  </a:lnTo>
                  <a:lnTo>
                    <a:pt x="262673" y="12726"/>
                  </a:lnTo>
                  <a:lnTo>
                    <a:pt x="263817" y="13870"/>
                  </a:lnTo>
                  <a:lnTo>
                    <a:pt x="268393" y="24165"/>
                  </a:lnTo>
                  <a:lnTo>
                    <a:pt x="268965" y="25881"/>
                  </a:lnTo>
                  <a:lnTo>
                    <a:pt x="270680" y="28169"/>
                  </a:lnTo>
                  <a:lnTo>
                    <a:pt x="283264" y="33316"/>
                  </a:lnTo>
                  <a:lnTo>
                    <a:pt x="290699" y="35032"/>
                  </a:lnTo>
                  <a:lnTo>
                    <a:pt x="292415" y="34460"/>
                  </a:lnTo>
                  <a:lnTo>
                    <a:pt x="296991" y="31029"/>
                  </a:lnTo>
                  <a:lnTo>
                    <a:pt x="301566" y="31029"/>
                  </a:lnTo>
                  <a:lnTo>
                    <a:pt x="301566" y="31029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7F9A0AFE-AF30-4120-9DE3-D90A02AC6B2A}"/>
                </a:ext>
              </a:extLst>
            </p:cNvPr>
            <p:cNvSpPr/>
            <p:nvPr/>
          </p:nvSpPr>
          <p:spPr>
            <a:xfrm>
              <a:off x="5243187" y="3984913"/>
              <a:ext cx="1138725" cy="540233"/>
            </a:xfrm>
            <a:custGeom>
              <a:avLst/>
              <a:gdLst>
                <a:gd name="connsiteX0" fmla="*/ 1186963 w 1229717"/>
                <a:gd name="connsiteY0" fmla="*/ 85937 h 583400"/>
                <a:gd name="connsiteX1" fmla="*/ 1191538 w 1229717"/>
                <a:gd name="connsiteY1" fmla="*/ 109959 h 583400"/>
                <a:gd name="connsiteX2" fmla="*/ 1195542 w 1229717"/>
                <a:gd name="connsiteY2" fmla="*/ 133982 h 583400"/>
                <a:gd name="connsiteX3" fmla="*/ 1200118 w 1229717"/>
                <a:gd name="connsiteY3" fmla="*/ 158004 h 583400"/>
                <a:gd name="connsiteX4" fmla="*/ 1204693 w 1229717"/>
                <a:gd name="connsiteY4" fmla="*/ 182026 h 583400"/>
                <a:gd name="connsiteX5" fmla="*/ 1208697 w 1229717"/>
                <a:gd name="connsiteY5" fmla="*/ 206049 h 583400"/>
                <a:gd name="connsiteX6" fmla="*/ 1213273 w 1229717"/>
                <a:gd name="connsiteY6" fmla="*/ 230071 h 583400"/>
                <a:gd name="connsiteX7" fmla="*/ 1217849 w 1229717"/>
                <a:gd name="connsiteY7" fmla="*/ 254094 h 583400"/>
                <a:gd name="connsiteX8" fmla="*/ 1222424 w 1229717"/>
                <a:gd name="connsiteY8" fmla="*/ 278116 h 583400"/>
                <a:gd name="connsiteX9" fmla="*/ 1223568 w 1229717"/>
                <a:gd name="connsiteY9" fmla="*/ 315865 h 583400"/>
                <a:gd name="connsiteX10" fmla="*/ 1224712 w 1229717"/>
                <a:gd name="connsiteY10" fmla="*/ 353615 h 583400"/>
                <a:gd name="connsiteX11" fmla="*/ 1225856 w 1229717"/>
                <a:gd name="connsiteY11" fmla="*/ 391364 h 583400"/>
                <a:gd name="connsiteX12" fmla="*/ 1227000 w 1229717"/>
                <a:gd name="connsiteY12" fmla="*/ 429685 h 583400"/>
                <a:gd name="connsiteX13" fmla="*/ 1228144 w 1229717"/>
                <a:gd name="connsiteY13" fmla="*/ 467435 h 583400"/>
                <a:gd name="connsiteX14" fmla="*/ 1229288 w 1229717"/>
                <a:gd name="connsiteY14" fmla="*/ 505184 h 583400"/>
                <a:gd name="connsiteX15" fmla="*/ 1230432 w 1229717"/>
                <a:gd name="connsiteY15" fmla="*/ 543506 h 583400"/>
                <a:gd name="connsiteX16" fmla="*/ 1231576 w 1229717"/>
                <a:gd name="connsiteY16" fmla="*/ 581255 h 583400"/>
                <a:gd name="connsiteX17" fmla="*/ 1231004 w 1229717"/>
                <a:gd name="connsiteY17" fmla="*/ 581255 h 583400"/>
                <a:gd name="connsiteX18" fmla="*/ 1227572 w 1229717"/>
                <a:gd name="connsiteY18" fmla="*/ 581255 h 583400"/>
                <a:gd name="connsiteX19" fmla="*/ 1224712 w 1229717"/>
                <a:gd name="connsiteY19" fmla="*/ 580112 h 583400"/>
                <a:gd name="connsiteX20" fmla="*/ 1224712 w 1229717"/>
                <a:gd name="connsiteY20" fmla="*/ 581255 h 583400"/>
                <a:gd name="connsiteX21" fmla="*/ 1217849 w 1229717"/>
                <a:gd name="connsiteY21" fmla="*/ 578968 h 583400"/>
                <a:gd name="connsiteX22" fmla="*/ 1215561 w 1229717"/>
                <a:gd name="connsiteY22" fmla="*/ 577824 h 583400"/>
                <a:gd name="connsiteX23" fmla="*/ 1216133 w 1229717"/>
                <a:gd name="connsiteY23" fmla="*/ 576680 h 583400"/>
                <a:gd name="connsiteX24" fmla="*/ 1216705 w 1229717"/>
                <a:gd name="connsiteY24" fmla="*/ 576108 h 583400"/>
                <a:gd name="connsiteX25" fmla="*/ 1213845 w 1229717"/>
                <a:gd name="connsiteY25" fmla="*/ 576108 h 583400"/>
                <a:gd name="connsiteX26" fmla="*/ 1209841 w 1229717"/>
                <a:gd name="connsiteY26" fmla="*/ 577252 h 583400"/>
                <a:gd name="connsiteX27" fmla="*/ 1208697 w 1229717"/>
                <a:gd name="connsiteY27" fmla="*/ 575536 h 583400"/>
                <a:gd name="connsiteX28" fmla="*/ 1206981 w 1229717"/>
                <a:gd name="connsiteY28" fmla="*/ 574392 h 583400"/>
                <a:gd name="connsiteX29" fmla="*/ 1204693 w 1229717"/>
                <a:gd name="connsiteY29" fmla="*/ 573820 h 583400"/>
                <a:gd name="connsiteX30" fmla="*/ 1202406 w 1229717"/>
                <a:gd name="connsiteY30" fmla="*/ 573820 h 583400"/>
                <a:gd name="connsiteX31" fmla="*/ 1201262 w 1229717"/>
                <a:gd name="connsiteY31" fmla="*/ 573820 h 583400"/>
                <a:gd name="connsiteX32" fmla="*/ 1199546 w 1229717"/>
                <a:gd name="connsiteY32" fmla="*/ 574964 h 583400"/>
                <a:gd name="connsiteX33" fmla="*/ 1198402 w 1229717"/>
                <a:gd name="connsiteY33" fmla="*/ 574964 h 583400"/>
                <a:gd name="connsiteX34" fmla="*/ 1197830 w 1229717"/>
                <a:gd name="connsiteY34" fmla="*/ 574964 h 583400"/>
                <a:gd name="connsiteX35" fmla="*/ 1196686 w 1229717"/>
                <a:gd name="connsiteY35" fmla="*/ 573248 h 583400"/>
                <a:gd name="connsiteX36" fmla="*/ 1193826 w 1229717"/>
                <a:gd name="connsiteY36" fmla="*/ 572104 h 583400"/>
                <a:gd name="connsiteX37" fmla="*/ 1190966 w 1229717"/>
                <a:gd name="connsiteY37" fmla="*/ 568100 h 583400"/>
                <a:gd name="connsiteX38" fmla="*/ 1188678 w 1229717"/>
                <a:gd name="connsiteY38" fmla="*/ 567528 h 583400"/>
                <a:gd name="connsiteX39" fmla="*/ 1186963 w 1229717"/>
                <a:gd name="connsiteY39" fmla="*/ 567528 h 583400"/>
                <a:gd name="connsiteX40" fmla="*/ 1182959 w 1229717"/>
                <a:gd name="connsiteY40" fmla="*/ 566384 h 583400"/>
                <a:gd name="connsiteX41" fmla="*/ 1173235 w 1229717"/>
                <a:gd name="connsiteY41" fmla="*/ 565240 h 583400"/>
                <a:gd name="connsiteX42" fmla="*/ 1167516 w 1229717"/>
                <a:gd name="connsiteY42" fmla="*/ 560093 h 583400"/>
                <a:gd name="connsiteX43" fmla="*/ 1165228 w 1229717"/>
                <a:gd name="connsiteY43" fmla="*/ 556089 h 583400"/>
                <a:gd name="connsiteX44" fmla="*/ 1164656 w 1229717"/>
                <a:gd name="connsiteY44" fmla="*/ 554945 h 583400"/>
                <a:gd name="connsiteX45" fmla="*/ 1162940 w 1229717"/>
                <a:gd name="connsiteY45" fmla="*/ 553801 h 583400"/>
                <a:gd name="connsiteX46" fmla="*/ 1161796 w 1229717"/>
                <a:gd name="connsiteY46" fmla="*/ 553229 h 583400"/>
                <a:gd name="connsiteX47" fmla="*/ 1160653 w 1229717"/>
                <a:gd name="connsiteY47" fmla="*/ 552085 h 583400"/>
                <a:gd name="connsiteX48" fmla="*/ 1160080 w 1229717"/>
                <a:gd name="connsiteY48" fmla="*/ 549226 h 583400"/>
                <a:gd name="connsiteX49" fmla="*/ 1159509 w 1229717"/>
                <a:gd name="connsiteY49" fmla="*/ 548654 h 583400"/>
                <a:gd name="connsiteX50" fmla="*/ 1158365 w 1229717"/>
                <a:gd name="connsiteY50" fmla="*/ 547510 h 583400"/>
                <a:gd name="connsiteX51" fmla="*/ 1157221 w 1229717"/>
                <a:gd name="connsiteY51" fmla="*/ 546938 h 583400"/>
                <a:gd name="connsiteX52" fmla="*/ 1156077 w 1229717"/>
                <a:gd name="connsiteY52" fmla="*/ 546938 h 583400"/>
                <a:gd name="connsiteX53" fmla="*/ 1150929 w 1229717"/>
                <a:gd name="connsiteY53" fmla="*/ 546938 h 583400"/>
                <a:gd name="connsiteX54" fmla="*/ 1148641 w 1229717"/>
                <a:gd name="connsiteY54" fmla="*/ 546366 h 583400"/>
                <a:gd name="connsiteX55" fmla="*/ 1146354 w 1229717"/>
                <a:gd name="connsiteY55" fmla="*/ 544650 h 583400"/>
                <a:gd name="connsiteX56" fmla="*/ 1141206 w 1229717"/>
                <a:gd name="connsiteY56" fmla="*/ 540074 h 583400"/>
                <a:gd name="connsiteX57" fmla="*/ 1138346 w 1229717"/>
                <a:gd name="connsiteY57" fmla="*/ 538358 h 583400"/>
                <a:gd name="connsiteX58" fmla="*/ 1133770 w 1229717"/>
                <a:gd name="connsiteY58" fmla="*/ 537215 h 583400"/>
                <a:gd name="connsiteX59" fmla="*/ 1132626 w 1229717"/>
                <a:gd name="connsiteY59" fmla="*/ 536071 h 583400"/>
                <a:gd name="connsiteX60" fmla="*/ 1132054 w 1229717"/>
                <a:gd name="connsiteY60" fmla="*/ 534927 h 583400"/>
                <a:gd name="connsiteX61" fmla="*/ 1131482 w 1229717"/>
                <a:gd name="connsiteY61" fmla="*/ 533783 h 583400"/>
                <a:gd name="connsiteX62" fmla="*/ 1129767 w 1229717"/>
                <a:gd name="connsiteY62" fmla="*/ 532639 h 583400"/>
                <a:gd name="connsiteX63" fmla="*/ 1120043 w 1229717"/>
                <a:gd name="connsiteY63" fmla="*/ 529779 h 583400"/>
                <a:gd name="connsiteX64" fmla="*/ 1117755 w 1229717"/>
                <a:gd name="connsiteY64" fmla="*/ 530351 h 583400"/>
                <a:gd name="connsiteX65" fmla="*/ 1114896 w 1229717"/>
                <a:gd name="connsiteY65" fmla="*/ 532639 h 583400"/>
                <a:gd name="connsiteX66" fmla="*/ 1114323 w 1229717"/>
                <a:gd name="connsiteY66" fmla="*/ 535498 h 583400"/>
                <a:gd name="connsiteX67" fmla="*/ 1114323 w 1229717"/>
                <a:gd name="connsiteY67" fmla="*/ 538358 h 583400"/>
                <a:gd name="connsiteX68" fmla="*/ 1113752 w 1229717"/>
                <a:gd name="connsiteY68" fmla="*/ 540074 h 583400"/>
                <a:gd name="connsiteX69" fmla="*/ 1112036 w 1229717"/>
                <a:gd name="connsiteY69" fmla="*/ 538930 h 583400"/>
                <a:gd name="connsiteX70" fmla="*/ 1111464 w 1229717"/>
                <a:gd name="connsiteY70" fmla="*/ 540074 h 583400"/>
                <a:gd name="connsiteX71" fmla="*/ 1110320 w 1229717"/>
                <a:gd name="connsiteY71" fmla="*/ 540646 h 583400"/>
                <a:gd name="connsiteX72" fmla="*/ 1109176 w 1229717"/>
                <a:gd name="connsiteY72" fmla="*/ 541218 h 583400"/>
                <a:gd name="connsiteX73" fmla="*/ 1107460 w 1229717"/>
                <a:gd name="connsiteY73" fmla="*/ 542362 h 583400"/>
                <a:gd name="connsiteX74" fmla="*/ 1105744 w 1229717"/>
                <a:gd name="connsiteY74" fmla="*/ 541218 h 583400"/>
                <a:gd name="connsiteX75" fmla="*/ 1104600 w 1229717"/>
                <a:gd name="connsiteY75" fmla="*/ 541218 h 583400"/>
                <a:gd name="connsiteX76" fmla="*/ 1104028 w 1229717"/>
                <a:gd name="connsiteY76" fmla="*/ 542934 h 583400"/>
                <a:gd name="connsiteX77" fmla="*/ 1104028 w 1229717"/>
                <a:gd name="connsiteY77" fmla="*/ 544078 h 583400"/>
                <a:gd name="connsiteX78" fmla="*/ 1104028 w 1229717"/>
                <a:gd name="connsiteY78" fmla="*/ 544650 h 583400"/>
                <a:gd name="connsiteX79" fmla="*/ 1103456 w 1229717"/>
                <a:gd name="connsiteY79" fmla="*/ 545222 h 583400"/>
                <a:gd name="connsiteX80" fmla="*/ 1102312 w 1229717"/>
                <a:gd name="connsiteY80" fmla="*/ 545794 h 583400"/>
                <a:gd name="connsiteX81" fmla="*/ 1101168 w 1229717"/>
                <a:gd name="connsiteY81" fmla="*/ 545794 h 583400"/>
                <a:gd name="connsiteX82" fmla="*/ 1089157 w 1229717"/>
                <a:gd name="connsiteY82" fmla="*/ 545794 h 583400"/>
                <a:gd name="connsiteX83" fmla="*/ 1087441 w 1229717"/>
                <a:gd name="connsiteY83" fmla="*/ 546366 h 583400"/>
                <a:gd name="connsiteX84" fmla="*/ 1086298 w 1229717"/>
                <a:gd name="connsiteY84" fmla="*/ 545222 h 583400"/>
                <a:gd name="connsiteX85" fmla="*/ 1085154 w 1229717"/>
                <a:gd name="connsiteY85" fmla="*/ 544650 h 583400"/>
                <a:gd name="connsiteX86" fmla="*/ 1084010 w 1229717"/>
                <a:gd name="connsiteY86" fmla="*/ 544078 h 583400"/>
                <a:gd name="connsiteX87" fmla="*/ 1082866 w 1229717"/>
                <a:gd name="connsiteY87" fmla="*/ 544078 h 583400"/>
                <a:gd name="connsiteX88" fmla="*/ 1082294 w 1229717"/>
                <a:gd name="connsiteY88" fmla="*/ 544650 h 583400"/>
                <a:gd name="connsiteX89" fmla="*/ 1081150 w 1229717"/>
                <a:gd name="connsiteY89" fmla="*/ 545222 h 583400"/>
                <a:gd name="connsiteX90" fmla="*/ 1080578 w 1229717"/>
                <a:gd name="connsiteY90" fmla="*/ 545794 h 583400"/>
                <a:gd name="connsiteX91" fmla="*/ 1081150 w 1229717"/>
                <a:gd name="connsiteY91" fmla="*/ 549226 h 583400"/>
                <a:gd name="connsiteX92" fmla="*/ 1080578 w 1229717"/>
                <a:gd name="connsiteY92" fmla="*/ 548082 h 583400"/>
                <a:gd name="connsiteX93" fmla="*/ 1080006 w 1229717"/>
                <a:gd name="connsiteY93" fmla="*/ 547510 h 583400"/>
                <a:gd name="connsiteX94" fmla="*/ 1080006 w 1229717"/>
                <a:gd name="connsiteY94" fmla="*/ 547510 h 583400"/>
                <a:gd name="connsiteX95" fmla="*/ 1075430 w 1229717"/>
                <a:gd name="connsiteY95" fmla="*/ 547510 h 583400"/>
                <a:gd name="connsiteX96" fmla="*/ 1073714 w 1229717"/>
                <a:gd name="connsiteY96" fmla="*/ 546366 h 583400"/>
                <a:gd name="connsiteX97" fmla="*/ 1074858 w 1229717"/>
                <a:gd name="connsiteY97" fmla="*/ 543506 h 583400"/>
                <a:gd name="connsiteX98" fmla="*/ 1073714 w 1229717"/>
                <a:gd name="connsiteY98" fmla="*/ 540646 h 583400"/>
                <a:gd name="connsiteX99" fmla="*/ 1071999 w 1229717"/>
                <a:gd name="connsiteY99" fmla="*/ 539502 h 583400"/>
                <a:gd name="connsiteX100" fmla="*/ 1070282 w 1229717"/>
                <a:gd name="connsiteY100" fmla="*/ 538358 h 583400"/>
                <a:gd name="connsiteX101" fmla="*/ 1068567 w 1229717"/>
                <a:gd name="connsiteY101" fmla="*/ 537215 h 583400"/>
                <a:gd name="connsiteX102" fmla="*/ 1066851 w 1229717"/>
                <a:gd name="connsiteY102" fmla="*/ 536642 h 583400"/>
                <a:gd name="connsiteX103" fmla="*/ 1065135 w 1229717"/>
                <a:gd name="connsiteY103" fmla="*/ 538358 h 583400"/>
                <a:gd name="connsiteX104" fmla="*/ 1063419 w 1229717"/>
                <a:gd name="connsiteY104" fmla="*/ 541790 h 583400"/>
                <a:gd name="connsiteX105" fmla="*/ 1062275 w 1229717"/>
                <a:gd name="connsiteY105" fmla="*/ 541790 h 583400"/>
                <a:gd name="connsiteX106" fmla="*/ 1059987 w 1229717"/>
                <a:gd name="connsiteY106" fmla="*/ 541218 h 583400"/>
                <a:gd name="connsiteX107" fmla="*/ 1059415 w 1229717"/>
                <a:gd name="connsiteY107" fmla="*/ 541790 h 583400"/>
                <a:gd name="connsiteX108" fmla="*/ 1055983 w 1229717"/>
                <a:gd name="connsiteY108" fmla="*/ 543506 h 583400"/>
                <a:gd name="connsiteX109" fmla="*/ 1054268 w 1229717"/>
                <a:gd name="connsiteY109" fmla="*/ 544078 h 583400"/>
                <a:gd name="connsiteX110" fmla="*/ 1052552 w 1229717"/>
                <a:gd name="connsiteY110" fmla="*/ 545222 h 583400"/>
                <a:gd name="connsiteX111" fmla="*/ 1051408 w 1229717"/>
                <a:gd name="connsiteY111" fmla="*/ 546366 h 583400"/>
                <a:gd name="connsiteX112" fmla="*/ 1050264 w 1229717"/>
                <a:gd name="connsiteY112" fmla="*/ 547510 h 583400"/>
                <a:gd name="connsiteX113" fmla="*/ 1049120 w 1229717"/>
                <a:gd name="connsiteY113" fmla="*/ 547510 h 583400"/>
                <a:gd name="connsiteX114" fmla="*/ 1046832 w 1229717"/>
                <a:gd name="connsiteY114" fmla="*/ 547510 h 583400"/>
                <a:gd name="connsiteX115" fmla="*/ 1042256 w 1229717"/>
                <a:gd name="connsiteY115" fmla="*/ 547510 h 583400"/>
                <a:gd name="connsiteX116" fmla="*/ 1041112 w 1229717"/>
                <a:gd name="connsiteY116" fmla="*/ 548654 h 583400"/>
                <a:gd name="connsiteX117" fmla="*/ 1041684 w 1229717"/>
                <a:gd name="connsiteY117" fmla="*/ 553229 h 583400"/>
                <a:gd name="connsiteX118" fmla="*/ 1039968 w 1229717"/>
                <a:gd name="connsiteY118" fmla="*/ 554373 h 583400"/>
                <a:gd name="connsiteX119" fmla="*/ 1038824 w 1229717"/>
                <a:gd name="connsiteY119" fmla="*/ 553801 h 583400"/>
                <a:gd name="connsiteX120" fmla="*/ 1038253 w 1229717"/>
                <a:gd name="connsiteY120" fmla="*/ 553229 h 583400"/>
                <a:gd name="connsiteX121" fmla="*/ 1037681 w 1229717"/>
                <a:gd name="connsiteY121" fmla="*/ 552085 h 583400"/>
                <a:gd name="connsiteX122" fmla="*/ 1036537 w 1229717"/>
                <a:gd name="connsiteY122" fmla="*/ 552657 h 583400"/>
                <a:gd name="connsiteX123" fmla="*/ 1035965 w 1229717"/>
                <a:gd name="connsiteY123" fmla="*/ 553801 h 583400"/>
                <a:gd name="connsiteX124" fmla="*/ 1034821 w 1229717"/>
                <a:gd name="connsiteY124" fmla="*/ 554945 h 583400"/>
                <a:gd name="connsiteX125" fmla="*/ 1030817 w 1229717"/>
                <a:gd name="connsiteY125" fmla="*/ 556089 h 583400"/>
                <a:gd name="connsiteX126" fmla="*/ 1029101 w 1229717"/>
                <a:gd name="connsiteY126" fmla="*/ 555517 h 583400"/>
                <a:gd name="connsiteX127" fmla="*/ 1020522 w 1229717"/>
                <a:gd name="connsiteY127" fmla="*/ 550370 h 583400"/>
                <a:gd name="connsiteX128" fmla="*/ 1018806 w 1229717"/>
                <a:gd name="connsiteY128" fmla="*/ 548654 h 583400"/>
                <a:gd name="connsiteX129" fmla="*/ 1017090 w 1229717"/>
                <a:gd name="connsiteY129" fmla="*/ 548082 h 583400"/>
                <a:gd name="connsiteX130" fmla="*/ 1015374 w 1229717"/>
                <a:gd name="connsiteY130" fmla="*/ 549226 h 583400"/>
                <a:gd name="connsiteX131" fmla="*/ 1014230 w 1229717"/>
                <a:gd name="connsiteY131" fmla="*/ 550941 h 583400"/>
                <a:gd name="connsiteX132" fmla="*/ 1013658 w 1229717"/>
                <a:gd name="connsiteY132" fmla="*/ 552085 h 583400"/>
                <a:gd name="connsiteX133" fmla="*/ 1012514 w 1229717"/>
                <a:gd name="connsiteY133" fmla="*/ 552085 h 583400"/>
                <a:gd name="connsiteX134" fmla="*/ 1010226 w 1229717"/>
                <a:gd name="connsiteY134" fmla="*/ 553229 h 583400"/>
                <a:gd name="connsiteX135" fmla="*/ 1007367 w 1229717"/>
                <a:gd name="connsiteY135" fmla="*/ 554945 h 583400"/>
                <a:gd name="connsiteX136" fmla="*/ 1002219 w 1229717"/>
                <a:gd name="connsiteY136" fmla="*/ 557233 h 583400"/>
                <a:gd name="connsiteX137" fmla="*/ 1000503 w 1229717"/>
                <a:gd name="connsiteY137" fmla="*/ 557233 h 583400"/>
                <a:gd name="connsiteX138" fmla="*/ 993068 w 1229717"/>
                <a:gd name="connsiteY138" fmla="*/ 557233 h 583400"/>
                <a:gd name="connsiteX139" fmla="*/ 991924 w 1229717"/>
                <a:gd name="connsiteY139" fmla="*/ 557805 h 583400"/>
                <a:gd name="connsiteX140" fmla="*/ 989064 w 1229717"/>
                <a:gd name="connsiteY140" fmla="*/ 559521 h 583400"/>
                <a:gd name="connsiteX141" fmla="*/ 987348 w 1229717"/>
                <a:gd name="connsiteY141" fmla="*/ 560093 h 583400"/>
                <a:gd name="connsiteX142" fmla="*/ 986204 w 1229717"/>
                <a:gd name="connsiteY142" fmla="*/ 561237 h 583400"/>
                <a:gd name="connsiteX143" fmla="*/ 983916 w 1229717"/>
                <a:gd name="connsiteY143" fmla="*/ 567528 h 583400"/>
                <a:gd name="connsiteX144" fmla="*/ 982772 w 1229717"/>
                <a:gd name="connsiteY144" fmla="*/ 569816 h 583400"/>
                <a:gd name="connsiteX145" fmla="*/ 979913 w 1229717"/>
                <a:gd name="connsiteY145" fmla="*/ 571532 h 583400"/>
                <a:gd name="connsiteX146" fmla="*/ 977053 w 1229717"/>
                <a:gd name="connsiteY146" fmla="*/ 572104 h 583400"/>
                <a:gd name="connsiteX147" fmla="*/ 970761 w 1229717"/>
                <a:gd name="connsiteY147" fmla="*/ 571532 h 583400"/>
                <a:gd name="connsiteX148" fmla="*/ 966757 w 1229717"/>
                <a:gd name="connsiteY148" fmla="*/ 572104 h 583400"/>
                <a:gd name="connsiteX149" fmla="*/ 965613 w 1229717"/>
                <a:gd name="connsiteY149" fmla="*/ 573820 h 583400"/>
                <a:gd name="connsiteX150" fmla="*/ 965613 w 1229717"/>
                <a:gd name="connsiteY150" fmla="*/ 576680 h 583400"/>
                <a:gd name="connsiteX151" fmla="*/ 965042 w 1229717"/>
                <a:gd name="connsiteY151" fmla="*/ 580112 h 583400"/>
                <a:gd name="connsiteX152" fmla="*/ 961038 w 1229717"/>
                <a:gd name="connsiteY152" fmla="*/ 582971 h 583400"/>
                <a:gd name="connsiteX153" fmla="*/ 956462 w 1229717"/>
                <a:gd name="connsiteY153" fmla="*/ 578968 h 583400"/>
                <a:gd name="connsiteX154" fmla="*/ 951887 w 1229717"/>
                <a:gd name="connsiteY154" fmla="*/ 572676 h 583400"/>
                <a:gd name="connsiteX155" fmla="*/ 948455 w 1229717"/>
                <a:gd name="connsiteY155" fmla="*/ 568672 h 583400"/>
                <a:gd name="connsiteX156" fmla="*/ 945595 w 1229717"/>
                <a:gd name="connsiteY156" fmla="*/ 568100 h 583400"/>
                <a:gd name="connsiteX157" fmla="*/ 935871 w 1229717"/>
                <a:gd name="connsiteY157" fmla="*/ 569244 h 583400"/>
                <a:gd name="connsiteX158" fmla="*/ 934728 w 1229717"/>
                <a:gd name="connsiteY158" fmla="*/ 568672 h 583400"/>
                <a:gd name="connsiteX159" fmla="*/ 934156 w 1229717"/>
                <a:gd name="connsiteY159" fmla="*/ 567528 h 583400"/>
                <a:gd name="connsiteX160" fmla="*/ 933584 w 1229717"/>
                <a:gd name="connsiteY160" fmla="*/ 565813 h 583400"/>
                <a:gd name="connsiteX161" fmla="*/ 933012 w 1229717"/>
                <a:gd name="connsiteY161" fmla="*/ 564669 h 583400"/>
                <a:gd name="connsiteX162" fmla="*/ 931868 w 1229717"/>
                <a:gd name="connsiteY162" fmla="*/ 564096 h 583400"/>
                <a:gd name="connsiteX163" fmla="*/ 928436 w 1229717"/>
                <a:gd name="connsiteY163" fmla="*/ 562381 h 583400"/>
                <a:gd name="connsiteX164" fmla="*/ 928436 w 1229717"/>
                <a:gd name="connsiteY164" fmla="*/ 562381 h 583400"/>
                <a:gd name="connsiteX165" fmla="*/ 922716 w 1229717"/>
                <a:gd name="connsiteY165" fmla="*/ 560665 h 583400"/>
                <a:gd name="connsiteX166" fmla="*/ 921001 w 1229717"/>
                <a:gd name="connsiteY166" fmla="*/ 558949 h 583400"/>
                <a:gd name="connsiteX167" fmla="*/ 920429 w 1229717"/>
                <a:gd name="connsiteY167" fmla="*/ 558377 h 583400"/>
                <a:gd name="connsiteX168" fmla="*/ 919857 w 1229717"/>
                <a:gd name="connsiteY168" fmla="*/ 557805 h 583400"/>
                <a:gd name="connsiteX169" fmla="*/ 919857 w 1229717"/>
                <a:gd name="connsiteY169" fmla="*/ 556661 h 583400"/>
                <a:gd name="connsiteX170" fmla="*/ 919857 w 1229717"/>
                <a:gd name="connsiteY170" fmla="*/ 555517 h 583400"/>
                <a:gd name="connsiteX171" fmla="*/ 919857 w 1229717"/>
                <a:gd name="connsiteY171" fmla="*/ 554373 h 583400"/>
                <a:gd name="connsiteX172" fmla="*/ 921572 w 1229717"/>
                <a:gd name="connsiteY172" fmla="*/ 550941 h 583400"/>
                <a:gd name="connsiteX173" fmla="*/ 921001 w 1229717"/>
                <a:gd name="connsiteY173" fmla="*/ 549797 h 583400"/>
                <a:gd name="connsiteX174" fmla="*/ 919857 w 1229717"/>
                <a:gd name="connsiteY174" fmla="*/ 548654 h 583400"/>
                <a:gd name="connsiteX175" fmla="*/ 916425 w 1229717"/>
                <a:gd name="connsiteY175" fmla="*/ 547510 h 583400"/>
                <a:gd name="connsiteX176" fmla="*/ 914709 w 1229717"/>
                <a:gd name="connsiteY176" fmla="*/ 546938 h 583400"/>
                <a:gd name="connsiteX177" fmla="*/ 912993 w 1229717"/>
                <a:gd name="connsiteY177" fmla="*/ 546938 h 583400"/>
                <a:gd name="connsiteX178" fmla="*/ 912421 w 1229717"/>
                <a:gd name="connsiteY178" fmla="*/ 547510 h 583400"/>
                <a:gd name="connsiteX179" fmla="*/ 911849 w 1229717"/>
                <a:gd name="connsiteY179" fmla="*/ 548082 h 583400"/>
                <a:gd name="connsiteX180" fmla="*/ 910705 w 1229717"/>
                <a:gd name="connsiteY180" fmla="*/ 549797 h 583400"/>
                <a:gd name="connsiteX181" fmla="*/ 908990 w 1229717"/>
                <a:gd name="connsiteY181" fmla="*/ 555517 h 583400"/>
                <a:gd name="connsiteX182" fmla="*/ 908417 w 1229717"/>
                <a:gd name="connsiteY182" fmla="*/ 556661 h 583400"/>
                <a:gd name="connsiteX183" fmla="*/ 907846 w 1229717"/>
                <a:gd name="connsiteY183" fmla="*/ 557233 h 583400"/>
                <a:gd name="connsiteX184" fmla="*/ 907273 w 1229717"/>
                <a:gd name="connsiteY184" fmla="*/ 557805 h 583400"/>
                <a:gd name="connsiteX185" fmla="*/ 906702 w 1229717"/>
                <a:gd name="connsiteY185" fmla="*/ 558377 h 583400"/>
                <a:gd name="connsiteX186" fmla="*/ 905558 w 1229717"/>
                <a:gd name="connsiteY186" fmla="*/ 558949 h 583400"/>
                <a:gd name="connsiteX187" fmla="*/ 904414 w 1229717"/>
                <a:gd name="connsiteY187" fmla="*/ 559521 h 583400"/>
                <a:gd name="connsiteX188" fmla="*/ 901554 w 1229717"/>
                <a:gd name="connsiteY188" fmla="*/ 560093 h 583400"/>
                <a:gd name="connsiteX189" fmla="*/ 899838 w 1229717"/>
                <a:gd name="connsiteY189" fmla="*/ 560093 h 583400"/>
                <a:gd name="connsiteX190" fmla="*/ 898694 w 1229717"/>
                <a:gd name="connsiteY190" fmla="*/ 560093 h 583400"/>
                <a:gd name="connsiteX191" fmla="*/ 898122 w 1229717"/>
                <a:gd name="connsiteY191" fmla="*/ 559521 h 583400"/>
                <a:gd name="connsiteX192" fmla="*/ 894118 w 1229717"/>
                <a:gd name="connsiteY192" fmla="*/ 556661 h 583400"/>
                <a:gd name="connsiteX193" fmla="*/ 892402 w 1229717"/>
                <a:gd name="connsiteY193" fmla="*/ 556089 h 583400"/>
                <a:gd name="connsiteX194" fmla="*/ 891258 w 1229717"/>
                <a:gd name="connsiteY194" fmla="*/ 556089 h 583400"/>
                <a:gd name="connsiteX195" fmla="*/ 886111 w 1229717"/>
                <a:gd name="connsiteY195" fmla="*/ 556661 h 583400"/>
                <a:gd name="connsiteX196" fmla="*/ 884967 w 1229717"/>
                <a:gd name="connsiteY196" fmla="*/ 556661 h 583400"/>
                <a:gd name="connsiteX197" fmla="*/ 883823 w 1229717"/>
                <a:gd name="connsiteY197" fmla="*/ 556089 h 583400"/>
                <a:gd name="connsiteX198" fmla="*/ 883251 w 1229717"/>
                <a:gd name="connsiteY198" fmla="*/ 555517 h 583400"/>
                <a:gd name="connsiteX199" fmla="*/ 881535 w 1229717"/>
                <a:gd name="connsiteY199" fmla="*/ 553801 h 583400"/>
                <a:gd name="connsiteX200" fmla="*/ 880391 w 1229717"/>
                <a:gd name="connsiteY200" fmla="*/ 552657 h 583400"/>
                <a:gd name="connsiteX201" fmla="*/ 879819 w 1229717"/>
                <a:gd name="connsiteY201" fmla="*/ 550941 h 583400"/>
                <a:gd name="connsiteX202" fmla="*/ 878675 w 1229717"/>
                <a:gd name="connsiteY202" fmla="*/ 545794 h 583400"/>
                <a:gd name="connsiteX203" fmla="*/ 878103 w 1229717"/>
                <a:gd name="connsiteY203" fmla="*/ 544078 h 583400"/>
                <a:gd name="connsiteX204" fmla="*/ 877532 w 1229717"/>
                <a:gd name="connsiteY204" fmla="*/ 542934 h 583400"/>
                <a:gd name="connsiteX205" fmla="*/ 876388 w 1229717"/>
                <a:gd name="connsiteY205" fmla="*/ 542362 h 583400"/>
                <a:gd name="connsiteX206" fmla="*/ 874672 w 1229717"/>
                <a:gd name="connsiteY206" fmla="*/ 541218 h 583400"/>
                <a:gd name="connsiteX207" fmla="*/ 873528 w 1229717"/>
                <a:gd name="connsiteY207" fmla="*/ 541218 h 583400"/>
                <a:gd name="connsiteX208" fmla="*/ 872384 w 1229717"/>
                <a:gd name="connsiteY208" fmla="*/ 541218 h 583400"/>
                <a:gd name="connsiteX209" fmla="*/ 867236 w 1229717"/>
                <a:gd name="connsiteY209" fmla="*/ 542362 h 583400"/>
                <a:gd name="connsiteX210" fmla="*/ 866092 w 1229717"/>
                <a:gd name="connsiteY210" fmla="*/ 542934 h 583400"/>
                <a:gd name="connsiteX211" fmla="*/ 865520 w 1229717"/>
                <a:gd name="connsiteY211" fmla="*/ 543506 h 583400"/>
                <a:gd name="connsiteX212" fmla="*/ 864376 w 1229717"/>
                <a:gd name="connsiteY212" fmla="*/ 545222 h 583400"/>
                <a:gd name="connsiteX213" fmla="*/ 864376 w 1229717"/>
                <a:gd name="connsiteY213" fmla="*/ 547510 h 583400"/>
                <a:gd name="connsiteX214" fmla="*/ 864376 w 1229717"/>
                <a:gd name="connsiteY214" fmla="*/ 551514 h 583400"/>
                <a:gd name="connsiteX215" fmla="*/ 862089 w 1229717"/>
                <a:gd name="connsiteY215" fmla="*/ 556089 h 583400"/>
                <a:gd name="connsiteX216" fmla="*/ 859801 w 1229717"/>
                <a:gd name="connsiteY216" fmla="*/ 558949 h 583400"/>
                <a:gd name="connsiteX217" fmla="*/ 856941 w 1229717"/>
                <a:gd name="connsiteY217" fmla="*/ 560093 h 583400"/>
                <a:gd name="connsiteX218" fmla="*/ 851793 w 1229717"/>
                <a:gd name="connsiteY218" fmla="*/ 558949 h 583400"/>
                <a:gd name="connsiteX219" fmla="*/ 851793 w 1229717"/>
                <a:gd name="connsiteY219" fmla="*/ 561809 h 583400"/>
                <a:gd name="connsiteX220" fmla="*/ 852937 w 1229717"/>
                <a:gd name="connsiteY220" fmla="*/ 562953 h 583400"/>
                <a:gd name="connsiteX221" fmla="*/ 854081 w 1229717"/>
                <a:gd name="connsiteY221" fmla="*/ 563525 h 583400"/>
                <a:gd name="connsiteX222" fmla="*/ 854653 w 1229717"/>
                <a:gd name="connsiteY222" fmla="*/ 565240 h 583400"/>
                <a:gd name="connsiteX223" fmla="*/ 854081 w 1229717"/>
                <a:gd name="connsiteY223" fmla="*/ 566384 h 583400"/>
                <a:gd name="connsiteX224" fmla="*/ 851221 w 1229717"/>
                <a:gd name="connsiteY224" fmla="*/ 568100 h 583400"/>
                <a:gd name="connsiteX225" fmla="*/ 850649 w 1229717"/>
                <a:gd name="connsiteY225" fmla="*/ 569816 h 583400"/>
                <a:gd name="connsiteX226" fmla="*/ 850649 w 1229717"/>
                <a:gd name="connsiteY226" fmla="*/ 574964 h 583400"/>
                <a:gd name="connsiteX227" fmla="*/ 849505 w 1229717"/>
                <a:gd name="connsiteY227" fmla="*/ 579539 h 583400"/>
                <a:gd name="connsiteX228" fmla="*/ 846646 w 1229717"/>
                <a:gd name="connsiteY228" fmla="*/ 582399 h 583400"/>
                <a:gd name="connsiteX229" fmla="*/ 842070 w 1229717"/>
                <a:gd name="connsiteY229" fmla="*/ 582971 h 583400"/>
                <a:gd name="connsiteX230" fmla="*/ 838638 w 1229717"/>
                <a:gd name="connsiteY230" fmla="*/ 580683 h 583400"/>
                <a:gd name="connsiteX231" fmla="*/ 835778 w 1229717"/>
                <a:gd name="connsiteY231" fmla="*/ 576680 h 583400"/>
                <a:gd name="connsiteX232" fmla="*/ 833491 w 1229717"/>
                <a:gd name="connsiteY232" fmla="*/ 572104 h 583400"/>
                <a:gd name="connsiteX233" fmla="*/ 832918 w 1229717"/>
                <a:gd name="connsiteY233" fmla="*/ 568100 h 583400"/>
                <a:gd name="connsiteX234" fmla="*/ 833491 w 1229717"/>
                <a:gd name="connsiteY234" fmla="*/ 565240 h 583400"/>
                <a:gd name="connsiteX235" fmla="*/ 836350 w 1229717"/>
                <a:gd name="connsiteY235" fmla="*/ 560665 h 583400"/>
                <a:gd name="connsiteX236" fmla="*/ 836922 w 1229717"/>
                <a:gd name="connsiteY236" fmla="*/ 557805 h 583400"/>
                <a:gd name="connsiteX237" fmla="*/ 836350 w 1229717"/>
                <a:gd name="connsiteY237" fmla="*/ 555517 h 583400"/>
                <a:gd name="connsiteX238" fmla="*/ 835206 w 1229717"/>
                <a:gd name="connsiteY238" fmla="*/ 554945 h 583400"/>
                <a:gd name="connsiteX239" fmla="*/ 833491 w 1229717"/>
                <a:gd name="connsiteY239" fmla="*/ 553229 h 583400"/>
                <a:gd name="connsiteX240" fmla="*/ 831775 w 1229717"/>
                <a:gd name="connsiteY240" fmla="*/ 552085 h 583400"/>
                <a:gd name="connsiteX241" fmla="*/ 830631 w 1229717"/>
                <a:gd name="connsiteY241" fmla="*/ 552657 h 583400"/>
                <a:gd name="connsiteX242" fmla="*/ 828915 w 1229717"/>
                <a:gd name="connsiteY242" fmla="*/ 553229 h 583400"/>
                <a:gd name="connsiteX243" fmla="*/ 828343 w 1229717"/>
                <a:gd name="connsiteY243" fmla="*/ 553801 h 583400"/>
                <a:gd name="connsiteX244" fmla="*/ 827771 w 1229717"/>
                <a:gd name="connsiteY244" fmla="*/ 554373 h 583400"/>
                <a:gd name="connsiteX245" fmla="*/ 827199 w 1229717"/>
                <a:gd name="connsiteY245" fmla="*/ 555517 h 583400"/>
                <a:gd name="connsiteX246" fmla="*/ 824911 w 1229717"/>
                <a:gd name="connsiteY246" fmla="*/ 560093 h 583400"/>
                <a:gd name="connsiteX247" fmla="*/ 824339 w 1229717"/>
                <a:gd name="connsiteY247" fmla="*/ 561237 h 583400"/>
                <a:gd name="connsiteX248" fmla="*/ 820335 w 1229717"/>
                <a:gd name="connsiteY248" fmla="*/ 557805 h 583400"/>
                <a:gd name="connsiteX249" fmla="*/ 818619 w 1229717"/>
                <a:gd name="connsiteY249" fmla="*/ 557233 h 583400"/>
                <a:gd name="connsiteX250" fmla="*/ 816332 w 1229717"/>
                <a:gd name="connsiteY250" fmla="*/ 558949 h 583400"/>
                <a:gd name="connsiteX251" fmla="*/ 816332 w 1229717"/>
                <a:gd name="connsiteY251" fmla="*/ 559521 h 583400"/>
                <a:gd name="connsiteX252" fmla="*/ 815760 w 1229717"/>
                <a:gd name="connsiteY252" fmla="*/ 561237 h 583400"/>
                <a:gd name="connsiteX253" fmla="*/ 815188 w 1229717"/>
                <a:gd name="connsiteY253" fmla="*/ 561809 h 583400"/>
                <a:gd name="connsiteX254" fmla="*/ 814616 w 1229717"/>
                <a:gd name="connsiteY254" fmla="*/ 562953 h 583400"/>
                <a:gd name="connsiteX255" fmla="*/ 812900 w 1229717"/>
                <a:gd name="connsiteY255" fmla="*/ 564096 h 583400"/>
                <a:gd name="connsiteX256" fmla="*/ 812328 w 1229717"/>
                <a:gd name="connsiteY256" fmla="*/ 564669 h 583400"/>
                <a:gd name="connsiteX257" fmla="*/ 811184 w 1229717"/>
                <a:gd name="connsiteY257" fmla="*/ 565813 h 583400"/>
                <a:gd name="connsiteX258" fmla="*/ 809468 w 1229717"/>
                <a:gd name="connsiteY258" fmla="*/ 566384 h 583400"/>
                <a:gd name="connsiteX259" fmla="*/ 799745 w 1229717"/>
                <a:gd name="connsiteY259" fmla="*/ 567528 h 583400"/>
                <a:gd name="connsiteX260" fmla="*/ 797457 w 1229717"/>
                <a:gd name="connsiteY260" fmla="*/ 565813 h 583400"/>
                <a:gd name="connsiteX261" fmla="*/ 796313 w 1229717"/>
                <a:gd name="connsiteY261" fmla="*/ 561809 h 583400"/>
                <a:gd name="connsiteX262" fmla="*/ 795741 w 1229717"/>
                <a:gd name="connsiteY262" fmla="*/ 558377 h 583400"/>
                <a:gd name="connsiteX263" fmla="*/ 794597 w 1229717"/>
                <a:gd name="connsiteY263" fmla="*/ 556089 h 583400"/>
                <a:gd name="connsiteX264" fmla="*/ 792309 w 1229717"/>
                <a:gd name="connsiteY264" fmla="*/ 554945 h 583400"/>
                <a:gd name="connsiteX265" fmla="*/ 788878 w 1229717"/>
                <a:gd name="connsiteY265" fmla="*/ 554373 h 583400"/>
                <a:gd name="connsiteX266" fmla="*/ 779726 w 1229717"/>
                <a:gd name="connsiteY266" fmla="*/ 554945 h 583400"/>
                <a:gd name="connsiteX267" fmla="*/ 777438 w 1229717"/>
                <a:gd name="connsiteY267" fmla="*/ 553801 h 583400"/>
                <a:gd name="connsiteX268" fmla="*/ 776294 w 1229717"/>
                <a:gd name="connsiteY268" fmla="*/ 550370 h 583400"/>
                <a:gd name="connsiteX269" fmla="*/ 776294 w 1229717"/>
                <a:gd name="connsiteY269" fmla="*/ 544078 h 583400"/>
                <a:gd name="connsiteX270" fmla="*/ 775150 w 1229717"/>
                <a:gd name="connsiteY270" fmla="*/ 541218 h 583400"/>
                <a:gd name="connsiteX271" fmla="*/ 769431 w 1229717"/>
                <a:gd name="connsiteY271" fmla="*/ 538358 h 583400"/>
                <a:gd name="connsiteX272" fmla="*/ 763711 w 1229717"/>
                <a:gd name="connsiteY272" fmla="*/ 540646 h 583400"/>
                <a:gd name="connsiteX273" fmla="*/ 758563 w 1229717"/>
                <a:gd name="connsiteY273" fmla="*/ 544650 h 583400"/>
                <a:gd name="connsiteX274" fmla="*/ 746552 w 1229717"/>
                <a:gd name="connsiteY274" fmla="*/ 557805 h 583400"/>
                <a:gd name="connsiteX275" fmla="*/ 740833 w 1229717"/>
                <a:gd name="connsiteY275" fmla="*/ 561237 h 583400"/>
                <a:gd name="connsiteX276" fmla="*/ 734541 w 1229717"/>
                <a:gd name="connsiteY276" fmla="*/ 562381 h 583400"/>
                <a:gd name="connsiteX277" fmla="*/ 728249 w 1229717"/>
                <a:gd name="connsiteY277" fmla="*/ 560665 h 583400"/>
                <a:gd name="connsiteX278" fmla="*/ 724818 w 1229717"/>
                <a:gd name="connsiteY278" fmla="*/ 558949 h 583400"/>
                <a:gd name="connsiteX279" fmla="*/ 723674 w 1229717"/>
                <a:gd name="connsiteY279" fmla="*/ 557233 h 583400"/>
                <a:gd name="connsiteX280" fmla="*/ 724246 w 1229717"/>
                <a:gd name="connsiteY280" fmla="*/ 554373 h 583400"/>
                <a:gd name="connsiteX281" fmla="*/ 724246 w 1229717"/>
                <a:gd name="connsiteY281" fmla="*/ 553229 h 583400"/>
                <a:gd name="connsiteX282" fmla="*/ 724246 w 1229717"/>
                <a:gd name="connsiteY282" fmla="*/ 551514 h 583400"/>
                <a:gd name="connsiteX283" fmla="*/ 725390 w 1229717"/>
                <a:gd name="connsiteY283" fmla="*/ 548082 h 583400"/>
                <a:gd name="connsiteX284" fmla="*/ 725390 w 1229717"/>
                <a:gd name="connsiteY284" fmla="*/ 546366 h 583400"/>
                <a:gd name="connsiteX285" fmla="*/ 724246 w 1229717"/>
                <a:gd name="connsiteY285" fmla="*/ 544650 h 583400"/>
                <a:gd name="connsiteX286" fmla="*/ 725390 w 1229717"/>
                <a:gd name="connsiteY286" fmla="*/ 542934 h 583400"/>
                <a:gd name="connsiteX287" fmla="*/ 724818 w 1229717"/>
                <a:gd name="connsiteY287" fmla="*/ 541218 h 583400"/>
                <a:gd name="connsiteX288" fmla="*/ 723674 w 1229717"/>
                <a:gd name="connsiteY288" fmla="*/ 540074 h 583400"/>
                <a:gd name="connsiteX289" fmla="*/ 721958 w 1229717"/>
                <a:gd name="connsiteY289" fmla="*/ 540646 h 583400"/>
                <a:gd name="connsiteX290" fmla="*/ 716810 w 1229717"/>
                <a:gd name="connsiteY290" fmla="*/ 538930 h 583400"/>
                <a:gd name="connsiteX291" fmla="*/ 709947 w 1229717"/>
                <a:gd name="connsiteY291" fmla="*/ 537786 h 583400"/>
                <a:gd name="connsiteX292" fmla="*/ 704227 w 1229717"/>
                <a:gd name="connsiteY292" fmla="*/ 534927 h 583400"/>
                <a:gd name="connsiteX293" fmla="*/ 703655 w 1229717"/>
                <a:gd name="connsiteY293" fmla="*/ 529207 h 583400"/>
                <a:gd name="connsiteX294" fmla="*/ 703083 w 1229717"/>
                <a:gd name="connsiteY294" fmla="*/ 525203 h 583400"/>
                <a:gd name="connsiteX295" fmla="*/ 703655 w 1229717"/>
                <a:gd name="connsiteY295" fmla="*/ 520056 h 583400"/>
                <a:gd name="connsiteX296" fmla="*/ 703655 w 1229717"/>
                <a:gd name="connsiteY296" fmla="*/ 514908 h 583400"/>
                <a:gd name="connsiteX297" fmla="*/ 701367 w 1229717"/>
                <a:gd name="connsiteY297" fmla="*/ 513192 h 583400"/>
                <a:gd name="connsiteX298" fmla="*/ 697936 w 1229717"/>
                <a:gd name="connsiteY298" fmla="*/ 513764 h 583400"/>
                <a:gd name="connsiteX299" fmla="*/ 691072 w 1229717"/>
                <a:gd name="connsiteY299" fmla="*/ 516624 h 583400"/>
                <a:gd name="connsiteX300" fmla="*/ 686496 w 1229717"/>
                <a:gd name="connsiteY300" fmla="*/ 517196 h 583400"/>
                <a:gd name="connsiteX301" fmla="*/ 667050 w 1229717"/>
                <a:gd name="connsiteY301" fmla="*/ 514908 h 583400"/>
                <a:gd name="connsiteX302" fmla="*/ 663618 w 1229717"/>
                <a:gd name="connsiteY302" fmla="*/ 516052 h 583400"/>
                <a:gd name="connsiteX303" fmla="*/ 661330 w 1229717"/>
                <a:gd name="connsiteY303" fmla="*/ 518912 h 583400"/>
                <a:gd name="connsiteX304" fmla="*/ 659614 w 1229717"/>
                <a:gd name="connsiteY304" fmla="*/ 521771 h 583400"/>
                <a:gd name="connsiteX305" fmla="*/ 657898 w 1229717"/>
                <a:gd name="connsiteY305" fmla="*/ 524631 h 583400"/>
                <a:gd name="connsiteX306" fmla="*/ 656754 w 1229717"/>
                <a:gd name="connsiteY306" fmla="*/ 526347 h 583400"/>
                <a:gd name="connsiteX307" fmla="*/ 652179 w 1229717"/>
                <a:gd name="connsiteY307" fmla="*/ 526347 h 583400"/>
                <a:gd name="connsiteX308" fmla="*/ 644743 w 1229717"/>
                <a:gd name="connsiteY308" fmla="*/ 526347 h 583400"/>
                <a:gd name="connsiteX309" fmla="*/ 642455 w 1229717"/>
                <a:gd name="connsiteY309" fmla="*/ 525203 h 583400"/>
                <a:gd name="connsiteX310" fmla="*/ 637308 w 1229717"/>
                <a:gd name="connsiteY310" fmla="*/ 519484 h 583400"/>
                <a:gd name="connsiteX311" fmla="*/ 635592 w 1229717"/>
                <a:gd name="connsiteY311" fmla="*/ 518340 h 583400"/>
                <a:gd name="connsiteX312" fmla="*/ 634448 w 1229717"/>
                <a:gd name="connsiteY312" fmla="*/ 517196 h 583400"/>
                <a:gd name="connsiteX313" fmla="*/ 632160 w 1229717"/>
                <a:gd name="connsiteY313" fmla="*/ 513192 h 583400"/>
                <a:gd name="connsiteX314" fmla="*/ 630444 w 1229717"/>
                <a:gd name="connsiteY314" fmla="*/ 512048 h 583400"/>
                <a:gd name="connsiteX315" fmla="*/ 625869 w 1229717"/>
                <a:gd name="connsiteY315" fmla="*/ 510904 h 583400"/>
                <a:gd name="connsiteX316" fmla="*/ 624152 w 1229717"/>
                <a:gd name="connsiteY316" fmla="*/ 510904 h 583400"/>
                <a:gd name="connsiteX317" fmla="*/ 620721 w 1229717"/>
                <a:gd name="connsiteY317" fmla="*/ 511476 h 583400"/>
                <a:gd name="connsiteX318" fmla="*/ 610997 w 1229717"/>
                <a:gd name="connsiteY318" fmla="*/ 515480 h 583400"/>
                <a:gd name="connsiteX319" fmla="*/ 609282 w 1229717"/>
                <a:gd name="connsiteY319" fmla="*/ 514336 h 583400"/>
                <a:gd name="connsiteX320" fmla="*/ 590979 w 1229717"/>
                <a:gd name="connsiteY320" fmla="*/ 510332 h 583400"/>
                <a:gd name="connsiteX321" fmla="*/ 588119 w 1229717"/>
                <a:gd name="connsiteY321" fmla="*/ 509188 h 583400"/>
                <a:gd name="connsiteX322" fmla="*/ 577824 w 1229717"/>
                <a:gd name="connsiteY322" fmla="*/ 503469 h 583400"/>
                <a:gd name="connsiteX323" fmla="*/ 574392 w 1229717"/>
                <a:gd name="connsiteY323" fmla="*/ 502897 h 583400"/>
                <a:gd name="connsiteX324" fmla="*/ 572104 w 1229717"/>
                <a:gd name="connsiteY324" fmla="*/ 503469 h 583400"/>
                <a:gd name="connsiteX325" fmla="*/ 569816 w 1229717"/>
                <a:gd name="connsiteY325" fmla="*/ 504613 h 583400"/>
                <a:gd name="connsiteX326" fmla="*/ 566956 w 1229717"/>
                <a:gd name="connsiteY326" fmla="*/ 505184 h 583400"/>
                <a:gd name="connsiteX327" fmla="*/ 564096 w 1229717"/>
                <a:gd name="connsiteY327" fmla="*/ 504613 h 583400"/>
                <a:gd name="connsiteX328" fmla="*/ 558377 w 1229717"/>
                <a:gd name="connsiteY328" fmla="*/ 502897 h 583400"/>
                <a:gd name="connsiteX329" fmla="*/ 555517 w 1229717"/>
                <a:gd name="connsiteY329" fmla="*/ 502325 h 583400"/>
                <a:gd name="connsiteX330" fmla="*/ 548654 w 1229717"/>
                <a:gd name="connsiteY330" fmla="*/ 502897 h 583400"/>
                <a:gd name="connsiteX331" fmla="*/ 545222 w 1229717"/>
                <a:gd name="connsiteY331" fmla="*/ 502325 h 583400"/>
                <a:gd name="connsiteX332" fmla="*/ 542934 w 1229717"/>
                <a:gd name="connsiteY332" fmla="*/ 500037 h 583400"/>
                <a:gd name="connsiteX333" fmla="*/ 542362 w 1229717"/>
                <a:gd name="connsiteY333" fmla="*/ 497177 h 583400"/>
                <a:gd name="connsiteX334" fmla="*/ 541790 w 1229717"/>
                <a:gd name="connsiteY334" fmla="*/ 487454 h 583400"/>
                <a:gd name="connsiteX335" fmla="*/ 542362 w 1229717"/>
                <a:gd name="connsiteY335" fmla="*/ 485166 h 583400"/>
                <a:gd name="connsiteX336" fmla="*/ 542934 w 1229717"/>
                <a:gd name="connsiteY336" fmla="*/ 484022 h 583400"/>
                <a:gd name="connsiteX337" fmla="*/ 540646 w 1229717"/>
                <a:gd name="connsiteY337" fmla="*/ 481162 h 583400"/>
                <a:gd name="connsiteX338" fmla="*/ 536071 w 1229717"/>
                <a:gd name="connsiteY338" fmla="*/ 477159 h 583400"/>
                <a:gd name="connsiteX339" fmla="*/ 534927 w 1229717"/>
                <a:gd name="connsiteY339" fmla="*/ 474299 h 583400"/>
                <a:gd name="connsiteX340" fmla="*/ 533783 w 1229717"/>
                <a:gd name="connsiteY340" fmla="*/ 471439 h 583400"/>
                <a:gd name="connsiteX341" fmla="*/ 532067 w 1229717"/>
                <a:gd name="connsiteY341" fmla="*/ 469151 h 583400"/>
                <a:gd name="connsiteX342" fmla="*/ 529207 w 1229717"/>
                <a:gd name="connsiteY342" fmla="*/ 468007 h 583400"/>
                <a:gd name="connsiteX343" fmla="*/ 526347 w 1229717"/>
                <a:gd name="connsiteY343" fmla="*/ 468007 h 583400"/>
                <a:gd name="connsiteX344" fmla="*/ 525203 w 1229717"/>
                <a:gd name="connsiteY344" fmla="*/ 467435 h 583400"/>
                <a:gd name="connsiteX345" fmla="*/ 524059 w 1229717"/>
                <a:gd name="connsiteY345" fmla="*/ 466863 h 583400"/>
                <a:gd name="connsiteX346" fmla="*/ 522916 w 1229717"/>
                <a:gd name="connsiteY346" fmla="*/ 465719 h 583400"/>
                <a:gd name="connsiteX347" fmla="*/ 522343 w 1229717"/>
                <a:gd name="connsiteY347" fmla="*/ 464575 h 583400"/>
                <a:gd name="connsiteX348" fmla="*/ 521772 w 1229717"/>
                <a:gd name="connsiteY348" fmla="*/ 463431 h 583400"/>
                <a:gd name="connsiteX349" fmla="*/ 521199 w 1229717"/>
                <a:gd name="connsiteY349" fmla="*/ 462287 h 583400"/>
                <a:gd name="connsiteX350" fmla="*/ 518340 w 1229717"/>
                <a:gd name="connsiteY350" fmla="*/ 460572 h 583400"/>
                <a:gd name="connsiteX351" fmla="*/ 516052 w 1229717"/>
                <a:gd name="connsiteY351" fmla="*/ 460572 h 583400"/>
                <a:gd name="connsiteX352" fmla="*/ 514908 w 1229717"/>
                <a:gd name="connsiteY352" fmla="*/ 462287 h 583400"/>
                <a:gd name="connsiteX353" fmla="*/ 514336 w 1229717"/>
                <a:gd name="connsiteY353" fmla="*/ 470867 h 583400"/>
                <a:gd name="connsiteX354" fmla="*/ 513192 w 1229717"/>
                <a:gd name="connsiteY354" fmla="*/ 473727 h 583400"/>
                <a:gd name="connsiteX355" fmla="*/ 510904 w 1229717"/>
                <a:gd name="connsiteY355" fmla="*/ 474871 h 583400"/>
                <a:gd name="connsiteX356" fmla="*/ 507472 w 1229717"/>
                <a:gd name="connsiteY356" fmla="*/ 474299 h 583400"/>
                <a:gd name="connsiteX357" fmla="*/ 504613 w 1229717"/>
                <a:gd name="connsiteY357" fmla="*/ 473155 h 583400"/>
                <a:gd name="connsiteX358" fmla="*/ 498893 w 1229717"/>
                <a:gd name="connsiteY358" fmla="*/ 470295 h 583400"/>
                <a:gd name="connsiteX359" fmla="*/ 492029 w 1229717"/>
                <a:gd name="connsiteY359" fmla="*/ 469151 h 583400"/>
                <a:gd name="connsiteX360" fmla="*/ 490885 w 1229717"/>
                <a:gd name="connsiteY360" fmla="*/ 469723 h 583400"/>
                <a:gd name="connsiteX361" fmla="*/ 489741 w 1229717"/>
                <a:gd name="connsiteY361" fmla="*/ 470295 h 583400"/>
                <a:gd name="connsiteX362" fmla="*/ 488026 w 1229717"/>
                <a:gd name="connsiteY362" fmla="*/ 472011 h 583400"/>
                <a:gd name="connsiteX363" fmla="*/ 486882 w 1229717"/>
                <a:gd name="connsiteY363" fmla="*/ 473155 h 583400"/>
                <a:gd name="connsiteX364" fmla="*/ 484022 w 1229717"/>
                <a:gd name="connsiteY364" fmla="*/ 473727 h 583400"/>
                <a:gd name="connsiteX365" fmla="*/ 475442 w 1229717"/>
                <a:gd name="connsiteY365" fmla="*/ 473155 h 583400"/>
                <a:gd name="connsiteX366" fmla="*/ 472583 w 1229717"/>
                <a:gd name="connsiteY366" fmla="*/ 472011 h 583400"/>
                <a:gd name="connsiteX367" fmla="*/ 470867 w 1229717"/>
                <a:gd name="connsiteY367" fmla="*/ 470295 h 583400"/>
                <a:gd name="connsiteX368" fmla="*/ 468007 w 1229717"/>
                <a:gd name="connsiteY368" fmla="*/ 466291 h 583400"/>
                <a:gd name="connsiteX369" fmla="*/ 443413 w 1229717"/>
                <a:gd name="connsiteY369" fmla="*/ 442841 h 583400"/>
                <a:gd name="connsiteX370" fmla="*/ 442269 w 1229717"/>
                <a:gd name="connsiteY370" fmla="*/ 441697 h 583400"/>
                <a:gd name="connsiteX371" fmla="*/ 439409 w 1229717"/>
                <a:gd name="connsiteY371" fmla="*/ 441125 h 583400"/>
                <a:gd name="connsiteX372" fmla="*/ 438265 w 1229717"/>
                <a:gd name="connsiteY372" fmla="*/ 440553 h 583400"/>
                <a:gd name="connsiteX373" fmla="*/ 435977 w 1229717"/>
                <a:gd name="connsiteY373" fmla="*/ 439981 h 583400"/>
                <a:gd name="connsiteX374" fmla="*/ 429686 w 1229717"/>
                <a:gd name="connsiteY374" fmla="*/ 441125 h 583400"/>
                <a:gd name="connsiteX375" fmla="*/ 427398 w 1229717"/>
                <a:gd name="connsiteY375" fmla="*/ 441125 h 583400"/>
                <a:gd name="connsiteX376" fmla="*/ 427398 w 1229717"/>
                <a:gd name="connsiteY376" fmla="*/ 439409 h 583400"/>
                <a:gd name="connsiteX377" fmla="*/ 427398 w 1229717"/>
                <a:gd name="connsiteY377" fmla="*/ 431402 h 583400"/>
                <a:gd name="connsiteX378" fmla="*/ 427398 w 1229717"/>
                <a:gd name="connsiteY378" fmla="*/ 411383 h 583400"/>
                <a:gd name="connsiteX379" fmla="*/ 427398 w 1229717"/>
                <a:gd name="connsiteY379" fmla="*/ 391364 h 583400"/>
                <a:gd name="connsiteX380" fmla="*/ 427398 w 1229717"/>
                <a:gd name="connsiteY380" fmla="*/ 371346 h 583400"/>
                <a:gd name="connsiteX381" fmla="*/ 427398 w 1229717"/>
                <a:gd name="connsiteY381" fmla="*/ 351327 h 583400"/>
                <a:gd name="connsiteX382" fmla="*/ 427398 w 1229717"/>
                <a:gd name="connsiteY382" fmla="*/ 331308 h 583400"/>
                <a:gd name="connsiteX383" fmla="*/ 427398 w 1229717"/>
                <a:gd name="connsiteY383" fmla="*/ 311290 h 583400"/>
                <a:gd name="connsiteX384" fmla="*/ 427398 w 1229717"/>
                <a:gd name="connsiteY384" fmla="*/ 291843 h 583400"/>
                <a:gd name="connsiteX385" fmla="*/ 427398 w 1229717"/>
                <a:gd name="connsiteY385" fmla="*/ 271824 h 583400"/>
                <a:gd name="connsiteX386" fmla="*/ 427398 w 1229717"/>
                <a:gd name="connsiteY386" fmla="*/ 251806 h 583400"/>
                <a:gd name="connsiteX387" fmla="*/ 427398 w 1229717"/>
                <a:gd name="connsiteY387" fmla="*/ 231787 h 583400"/>
                <a:gd name="connsiteX388" fmla="*/ 427398 w 1229717"/>
                <a:gd name="connsiteY388" fmla="*/ 211768 h 583400"/>
                <a:gd name="connsiteX389" fmla="*/ 427398 w 1229717"/>
                <a:gd name="connsiteY389" fmla="*/ 191750 h 583400"/>
                <a:gd name="connsiteX390" fmla="*/ 427398 w 1229717"/>
                <a:gd name="connsiteY390" fmla="*/ 171731 h 583400"/>
                <a:gd name="connsiteX391" fmla="*/ 427398 w 1229717"/>
                <a:gd name="connsiteY391" fmla="*/ 151712 h 583400"/>
                <a:gd name="connsiteX392" fmla="*/ 427398 w 1229717"/>
                <a:gd name="connsiteY392" fmla="*/ 131694 h 583400"/>
                <a:gd name="connsiteX393" fmla="*/ 427398 w 1229717"/>
                <a:gd name="connsiteY393" fmla="*/ 111675 h 583400"/>
                <a:gd name="connsiteX394" fmla="*/ 427398 w 1229717"/>
                <a:gd name="connsiteY394" fmla="*/ 103096 h 583400"/>
                <a:gd name="connsiteX395" fmla="*/ 423394 w 1229717"/>
                <a:gd name="connsiteY395" fmla="*/ 103096 h 583400"/>
                <a:gd name="connsiteX396" fmla="*/ 415959 w 1229717"/>
                <a:gd name="connsiteY396" fmla="*/ 103096 h 583400"/>
                <a:gd name="connsiteX397" fmla="*/ 411383 w 1229717"/>
                <a:gd name="connsiteY397" fmla="*/ 103096 h 583400"/>
                <a:gd name="connsiteX398" fmla="*/ 398228 w 1229717"/>
                <a:gd name="connsiteY398" fmla="*/ 103096 h 583400"/>
                <a:gd name="connsiteX399" fmla="*/ 377637 w 1229717"/>
                <a:gd name="connsiteY399" fmla="*/ 103096 h 583400"/>
                <a:gd name="connsiteX400" fmla="*/ 351327 w 1229717"/>
                <a:gd name="connsiteY400" fmla="*/ 103096 h 583400"/>
                <a:gd name="connsiteX401" fmla="*/ 319869 w 1229717"/>
                <a:gd name="connsiteY401" fmla="*/ 103096 h 583400"/>
                <a:gd name="connsiteX402" fmla="*/ 284979 w 1229717"/>
                <a:gd name="connsiteY402" fmla="*/ 103096 h 583400"/>
                <a:gd name="connsiteX403" fmla="*/ 247230 w 1229717"/>
                <a:gd name="connsiteY403" fmla="*/ 102524 h 583400"/>
                <a:gd name="connsiteX404" fmla="*/ 208337 w 1229717"/>
                <a:gd name="connsiteY404" fmla="*/ 101952 h 583400"/>
                <a:gd name="connsiteX405" fmla="*/ 169443 w 1229717"/>
                <a:gd name="connsiteY405" fmla="*/ 101380 h 583400"/>
                <a:gd name="connsiteX406" fmla="*/ 132266 w 1229717"/>
                <a:gd name="connsiteY406" fmla="*/ 100808 h 583400"/>
                <a:gd name="connsiteX407" fmla="*/ 97376 w 1229717"/>
                <a:gd name="connsiteY407" fmla="*/ 100236 h 583400"/>
                <a:gd name="connsiteX408" fmla="*/ 65918 w 1229717"/>
                <a:gd name="connsiteY408" fmla="*/ 99664 h 583400"/>
                <a:gd name="connsiteX409" fmla="*/ 39608 w 1229717"/>
                <a:gd name="connsiteY409" fmla="*/ 99092 h 583400"/>
                <a:gd name="connsiteX410" fmla="*/ 19017 w 1229717"/>
                <a:gd name="connsiteY410" fmla="*/ 98520 h 583400"/>
                <a:gd name="connsiteX411" fmla="*/ 5862 w 1229717"/>
                <a:gd name="connsiteY411" fmla="*/ 98520 h 583400"/>
                <a:gd name="connsiteX412" fmla="*/ 1287 w 1229717"/>
                <a:gd name="connsiteY412" fmla="*/ 98520 h 583400"/>
                <a:gd name="connsiteX413" fmla="*/ 1858 w 1229717"/>
                <a:gd name="connsiteY413" fmla="*/ 76785 h 583400"/>
                <a:gd name="connsiteX414" fmla="*/ 2431 w 1229717"/>
                <a:gd name="connsiteY414" fmla="*/ 55051 h 583400"/>
                <a:gd name="connsiteX415" fmla="*/ 3002 w 1229717"/>
                <a:gd name="connsiteY415" fmla="*/ 33316 h 583400"/>
                <a:gd name="connsiteX416" fmla="*/ 3574 w 1229717"/>
                <a:gd name="connsiteY416" fmla="*/ 11582 h 583400"/>
                <a:gd name="connsiteX417" fmla="*/ 20733 w 1229717"/>
                <a:gd name="connsiteY417" fmla="*/ 12154 h 583400"/>
                <a:gd name="connsiteX418" fmla="*/ 37892 w 1229717"/>
                <a:gd name="connsiteY418" fmla="*/ 12726 h 583400"/>
                <a:gd name="connsiteX419" fmla="*/ 55051 w 1229717"/>
                <a:gd name="connsiteY419" fmla="*/ 13298 h 583400"/>
                <a:gd name="connsiteX420" fmla="*/ 72210 w 1229717"/>
                <a:gd name="connsiteY420" fmla="*/ 13870 h 583400"/>
                <a:gd name="connsiteX421" fmla="*/ 89368 w 1229717"/>
                <a:gd name="connsiteY421" fmla="*/ 14442 h 583400"/>
                <a:gd name="connsiteX422" fmla="*/ 106527 w 1229717"/>
                <a:gd name="connsiteY422" fmla="*/ 15014 h 583400"/>
                <a:gd name="connsiteX423" fmla="*/ 123686 w 1229717"/>
                <a:gd name="connsiteY423" fmla="*/ 15014 h 583400"/>
                <a:gd name="connsiteX424" fmla="*/ 140845 w 1229717"/>
                <a:gd name="connsiteY424" fmla="*/ 15586 h 583400"/>
                <a:gd name="connsiteX425" fmla="*/ 173447 w 1229717"/>
                <a:gd name="connsiteY425" fmla="*/ 16157 h 583400"/>
                <a:gd name="connsiteX426" fmla="*/ 206049 w 1229717"/>
                <a:gd name="connsiteY426" fmla="*/ 16729 h 583400"/>
                <a:gd name="connsiteX427" fmla="*/ 238651 w 1229717"/>
                <a:gd name="connsiteY427" fmla="*/ 17301 h 583400"/>
                <a:gd name="connsiteX428" fmla="*/ 271252 w 1229717"/>
                <a:gd name="connsiteY428" fmla="*/ 17873 h 583400"/>
                <a:gd name="connsiteX429" fmla="*/ 303854 w 1229717"/>
                <a:gd name="connsiteY429" fmla="*/ 17873 h 583400"/>
                <a:gd name="connsiteX430" fmla="*/ 336456 w 1229717"/>
                <a:gd name="connsiteY430" fmla="*/ 17873 h 583400"/>
                <a:gd name="connsiteX431" fmla="*/ 369058 w 1229717"/>
                <a:gd name="connsiteY431" fmla="*/ 17873 h 583400"/>
                <a:gd name="connsiteX432" fmla="*/ 401660 w 1229717"/>
                <a:gd name="connsiteY432" fmla="*/ 17873 h 583400"/>
                <a:gd name="connsiteX433" fmla="*/ 434261 w 1229717"/>
                <a:gd name="connsiteY433" fmla="*/ 17873 h 583400"/>
                <a:gd name="connsiteX434" fmla="*/ 466863 w 1229717"/>
                <a:gd name="connsiteY434" fmla="*/ 17873 h 583400"/>
                <a:gd name="connsiteX435" fmla="*/ 499465 w 1229717"/>
                <a:gd name="connsiteY435" fmla="*/ 17873 h 583400"/>
                <a:gd name="connsiteX436" fmla="*/ 532067 w 1229717"/>
                <a:gd name="connsiteY436" fmla="*/ 17873 h 583400"/>
                <a:gd name="connsiteX437" fmla="*/ 564669 w 1229717"/>
                <a:gd name="connsiteY437" fmla="*/ 17873 h 583400"/>
                <a:gd name="connsiteX438" fmla="*/ 597271 w 1229717"/>
                <a:gd name="connsiteY438" fmla="*/ 17301 h 583400"/>
                <a:gd name="connsiteX439" fmla="*/ 629872 w 1229717"/>
                <a:gd name="connsiteY439" fmla="*/ 17301 h 583400"/>
                <a:gd name="connsiteX440" fmla="*/ 662474 w 1229717"/>
                <a:gd name="connsiteY440" fmla="*/ 16729 h 583400"/>
                <a:gd name="connsiteX441" fmla="*/ 695076 w 1229717"/>
                <a:gd name="connsiteY441" fmla="*/ 16157 h 583400"/>
                <a:gd name="connsiteX442" fmla="*/ 727678 w 1229717"/>
                <a:gd name="connsiteY442" fmla="*/ 15586 h 583400"/>
                <a:gd name="connsiteX443" fmla="*/ 760280 w 1229717"/>
                <a:gd name="connsiteY443" fmla="*/ 15014 h 583400"/>
                <a:gd name="connsiteX444" fmla="*/ 792881 w 1229717"/>
                <a:gd name="connsiteY444" fmla="*/ 14442 h 583400"/>
                <a:gd name="connsiteX445" fmla="*/ 825483 w 1229717"/>
                <a:gd name="connsiteY445" fmla="*/ 13870 h 583400"/>
                <a:gd name="connsiteX446" fmla="*/ 858085 w 1229717"/>
                <a:gd name="connsiteY446" fmla="*/ 13298 h 583400"/>
                <a:gd name="connsiteX447" fmla="*/ 890687 w 1229717"/>
                <a:gd name="connsiteY447" fmla="*/ 12154 h 583400"/>
                <a:gd name="connsiteX448" fmla="*/ 923289 w 1229717"/>
                <a:gd name="connsiteY448" fmla="*/ 11010 h 583400"/>
                <a:gd name="connsiteX449" fmla="*/ 955890 w 1229717"/>
                <a:gd name="connsiteY449" fmla="*/ 9866 h 583400"/>
                <a:gd name="connsiteX450" fmla="*/ 988492 w 1229717"/>
                <a:gd name="connsiteY450" fmla="*/ 8722 h 583400"/>
                <a:gd name="connsiteX451" fmla="*/ 1021094 w 1229717"/>
                <a:gd name="connsiteY451" fmla="*/ 7578 h 583400"/>
                <a:gd name="connsiteX452" fmla="*/ 1053696 w 1229717"/>
                <a:gd name="connsiteY452" fmla="*/ 6434 h 583400"/>
                <a:gd name="connsiteX453" fmla="*/ 1086298 w 1229717"/>
                <a:gd name="connsiteY453" fmla="*/ 5290 h 583400"/>
                <a:gd name="connsiteX454" fmla="*/ 1118899 w 1229717"/>
                <a:gd name="connsiteY454" fmla="*/ 4146 h 583400"/>
                <a:gd name="connsiteX455" fmla="*/ 1151501 w 1229717"/>
                <a:gd name="connsiteY455" fmla="*/ 3002 h 583400"/>
                <a:gd name="connsiteX456" fmla="*/ 1184103 w 1229717"/>
                <a:gd name="connsiteY456" fmla="*/ 1287 h 583400"/>
                <a:gd name="connsiteX457" fmla="*/ 1185247 w 1229717"/>
                <a:gd name="connsiteY457" fmla="*/ 23021 h 583400"/>
                <a:gd name="connsiteX458" fmla="*/ 1186391 w 1229717"/>
                <a:gd name="connsiteY458" fmla="*/ 44756 h 583400"/>
                <a:gd name="connsiteX459" fmla="*/ 1187534 w 1229717"/>
                <a:gd name="connsiteY459" fmla="*/ 66490 h 583400"/>
                <a:gd name="connsiteX460" fmla="*/ 1186963 w 1229717"/>
                <a:gd name="connsiteY460" fmla="*/ 85937 h 583400"/>
                <a:gd name="connsiteX461" fmla="*/ 1186963 w 1229717"/>
                <a:gd name="connsiteY461" fmla="*/ 85937 h 5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</a:cxnLst>
              <a:rect l="l" t="t" r="r" b="b"/>
              <a:pathLst>
                <a:path w="1229717" h="583400">
                  <a:moveTo>
                    <a:pt x="1186963" y="85937"/>
                  </a:moveTo>
                  <a:lnTo>
                    <a:pt x="1191538" y="109959"/>
                  </a:lnTo>
                  <a:lnTo>
                    <a:pt x="1195542" y="133982"/>
                  </a:lnTo>
                  <a:lnTo>
                    <a:pt x="1200118" y="158004"/>
                  </a:lnTo>
                  <a:lnTo>
                    <a:pt x="1204693" y="182026"/>
                  </a:lnTo>
                  <a:lnTo>
                    <a:pt x="1208697" y="206049"/>
                  </a:lnTo>
                  <a:lnTo>
                    <a:pt x="1213273" y="230071"/>
                  </a:lnTo>
                  <a:lnTo>
                    <a:pt x="1217849" y="254094"/>
                  </a:lnTo>
                  <a:lnTo>
                    <a:pt x="1222424" y="278116"/>
                  </a:lnTo>
                  <a:lnTo>
                    <a:pt x="1223568" y="315865"/>
                  </a:lnTo>
                  <a:lnTo>
                    <a:pt x="1224712" y="353615"/>
                  </a:lnTo>
                  <a:lnTo>
                    <a:pt x="1225856" y="391364"/>
                  </a:lnTo>
                  <a:lnTo>
                    <a:pt x="1227000" y="429685"/>
                  </a:lnTo>
                  <a:lnTo>
                    <a:pt x="1228144" y="467435"/>
                  </a:lnTo>
                  <a:lnTo>
                    <a:pt x="1229288" y="505184"/>
                  </a:lnTo>
                  <a:lnTo>
                    <a:pt x="1230432" y="543506"/>
                  </a:lnTo>
                  <a:lnTo>
                    <a:pt x="1231576" y="581255"/>
                  </a:lnTo>
                  <a:lnTo>
                    <a:pt x="1231004" y="581255"/>
                  </a:lnTo>
                  <a:lnTo>
                    <a:pt x="1227572" y="581255"/>
                  </a:lnTo>
                  <a:lnTo>
                    <a:pt x="1224712" y="580112"/>
                  </a:lnTo>
                  <a:lnTo>
                    <a:pt x="1224712" y="581255"/>
                  </a:lnTo>
                  <a:lnTo>
                    <a:pt x="1217849" y="578968"/>
                  </a:lnTo>
                  <a:lnTo>
                    <a:pt x="1215561" y="577824"/>
                  </a:lnTo>
                  <a:lnTo>
                    <a:pt x="1216133" y="576680"/>
                  </a:lnTo>
                  <a:lnTo>
                    <a:pt x="1216705" y="576108"/>
                  </a:lnTo>
                  <a:lnTo>
                    <a:pt x="1213845" y="576108"/>
                  </a:lnTo>
                  <a:lnTo>
                    <a:pt x="1209841" y="577252"/>
                  </a:lnTo>
                  <a:lnTo>
                    <a:pt x="1208697" y="575536"/>
                  </a:lnTo>
                  <a:lnTo>
                    <a:pt x="1206981" y="574392"/>
                  </a:lnTo>
                  <a:lnTo>
                    <a:pt x="1204693" y="573820"/>
                  </a:lnTo>
                  <a:lnTo>
                    <a:pt x="1202406" y="573820"/>
                  </a:lnTo>
                  <a:lnTo>
                    <a:pt x="1201262" y="573820"/>
                  </a:lnTo>
                  <a:lnTo>
                    <a:pt x="1199546" y="574964"/>
                  </a:lnTo>
                  <a:lnTo>
                    <a:pt x="1198402" y="574964"/>
                  </a:lnTo>
                  <a:lnTo>
                    <a:pt x="1197830" y="574964"/>
                  </a:lnTo>
                  <a:lnTo>
                    <a:pt x="1196686" y="573248"/>
                  </a:lnTo>
                  <a:lnTo>
                    <a:pt x="1193826" y="572104"/>
                  </a:lnTo>
                  <a:lnTo>
                    <a:pt x="1190966" y="568100"/>
                  </a:lnTo>
                  <a:lnTo>
                    <a:pt x="1188678" y="567528"/>
                  </a:lnTo>
                  <a:lnTo>
                    <a:pt x="1186963" y="567528"/>
                  </a:lnTo>
                  <a:lnTo>
                    <a:pt x="1182959" y="566384"/>
                  </a:lnTo>
                  <a:lnTo>
                    <a:pt x="1173235" y="565240"/>
                  </a:lnTo>
                  <a:lnTo>
                    <a:pt x="1167516" y="560093"/>
                  </a:lnTo>
                  <a:lnTo>
                    <a:pt x="1165228" y="556089"/>
                  </a:lnTo>
                  <a:lnTo>
                    <a:pt x="1164656" y="554945"/>
                  </a:lnTo>
                  <a:lnTo>
                    <a:pt x="1162940" y="553801"/>
                  </a:lnTo>
                  <a:lnTo>
                    <a:pt x="1161796" y="553229"/>
                  </a:lnTo>
                  <a:lnTo>
                    <a:pt x="1160653" y="552085"/>
                  </a:lnTo>
                  <a:lnTo>
                    <a:pt x="1160080" y="549226"/>
                  </a:lnTo>
                  <a:lnTo>
                    <a:pt x="1159509" y="548654"/>
                  </a:lnTo>
                  <a:lnTo>
                    <a:pt x="1158365" y="547510"/>
                  </a:lnTo>
                  <a:lnTo>
                    <a:pt x="1157221" y="546938"/>
                  </a:lnTo>
                  <a:lnTo>
                    <a:pt x="1156077" y="546938"/>
                  </a:lnTo>
                  <a:lnTo>
                    <a:pt x="1150929" y="546938"/>
                  </a:lnTo>
                  <a:lnTo>
                    <a:pt x="1148641" y="546366"/>
                  </a:lnTo>
                  <a:lnTo>
                    <a:pt x="1146354" y="544650"/>
                  </a:lnTo>
                  <a:lnTo>
                    <a:pt x="1141206" y="540074"/>
                  </a:lnTo>
                  <a:lnTo>
                    <a:pt x="1138346" y="538358"/>
                  </a:lnTo>
                  <a:lnTo>
                    <a:pt x="1133770" y="537215"/>
                  </a:lnTo>
                  <a:lnTo>
                    <a:pt x="1132626" y="536071"/>
                  </a:lnTo>
                  <a:lnTo>
                    <a:pt x="1132054" y="534927"/>
                  </a:lnTo>
                  <a:lnTo>
                    <a:pt x="1131482" y="533783"/>
                  </a:lnTo>
                  <a:lnTo>
                    <a:pt x="1129767" y="532639"/>
                  </a:lnTo>
                  <a:lnTo>
                    <a:pt x="1120043" y="529779"/>
                  </a:lnTo>
                  <a:lnTo>
                    <a:pt x="1117755" y="530351"/>
                  </a:lnTo>
                  <a:lnTo>
                    <a:pt x="1114896" y="532639"/>
                  </a:lnTo>
                  <a:lnTo>
                    <a:pt x="1114323" y="535498"/>
                  </a:lnTo>
                  <a:lnTo>
                    <a:pt x="1114323" y="538358"/>
                  </a:lnTo>
                  <a:lnTo>
                    <a:pt x="1113752" y="540074"/>
                  </a:lnTo>
                  <a:lnTo>
                    <a:pt x="1112036" y="538930"/>
                  </a:lnTo>
                  <a:lnTo>
                    <a:pt x="1111464" y="540074"/>
                  </a:lnTo>
                  <a:lnTo>
                    <a:pt x="1110320" y="540646"/>
                  </a:lnTo>
                  <a:lnTo>
                    <a:pt x="1109176" y="541218"/>
                  </a:lnTo>
                  <a:lnTo>
                    <a:pt x="1107460" y="542362"/>
                  </a:lnTo>
                  <a:lnTo>
                    <a:pt x="1105744" y="541218"/>
                  </a:lnTo>
                  <a:lnTo>
                    <a:pt x="1104600" y="541218"/>
                  </a:lnTo>
                  <a:lnTo>
                    <a:pt x="1104028" y="542934"/>
                  </a:lnTo>
                  <a:lnTo>
                    <a:pt x="1104028" y="544078"/>
                  </a:lnTo>
                  <a:lnTo>
                    <a:pt x="1104028" y="544650"/>
                  </a:lnTo>
                  <a:lnTo>
                    <a:pt x="1103456" y="545222"/>
                  </a:lnTo>
                  <a:lnTo>
                    <a:pt x="1102312" y="545794"/>
                  </a:lnTo>
                  <a:lnTo>
                    <a:pt x="1101168" y="545794"/>
                  </a:lnTo>
                  <a:lnTo>
                    <a:pt x="1089157" y="545794"/>
                  </a:lnTo>
                  <a:lnTo>
                    <a:pt x="1087441" y="546366"/>
                  </a:lnTo>
                  <a:lnTo>
                    <a:pt x="1086298" y="545222"/>
                  </a:lnTo>
                  <a:lnTo>
                    <a:pt x="1085154" y="544650"/>
                  </a:lnTo>
                  <a:lnTo>
                    <a:pt x="1084010" y="544078"/>
                  </a:lnTo>
                  <a:lnTo>
                    <a:pt x="1082866" y="544078"/>
                  </a:lnTo>
                  <a:lnTo>
                    <a:pt x="1082294" y="544650"/>
                  </a:lnTo>
                  <a:lnTo>
                    <a:pt x="1081150" y="545222"/>
                  </a:lnTo>
                  <a:lnTo>
                    <a:pt x="1080578" y="545794"/>
                  </a:lnTo>
                  <a:lnTo>
                    <a:pt x="1081150" y="549226"/>
                  </a:lnTo>
                  <a:lnTo>
                    <a:pt x="1080578" y="548082"/>
                  </a:lnTo>
                  <a:lnTo>
                    <a:pt x="1080006" y="547510"/>
                  </a:lnTo>
                  <a:lnTo>
                    <a:pt x="1080006" y="547510"/>
                  </a:lnTo>
                  <a:lnTo>
                    <a:pt x="1075430" y="547510"/>
                  </a:lnTo>
                  <a:lnTo>
                    <a:pt x="1073714" y="546366"/>
                  </a:lnTo>
                  <a:lnTo>
                    <a:pt x="1074858" y="543506"/>
                  </a:lnTo>
                  <a:lnTo>
                    <a:pt x="1073714" y="540646"/>
                  </a:lnTo>
                  <a:lnTo>
                    <a:pt x="1071999" y="539502"/>
                  </a:lnTo>
                  <a:lnTo>
                    <a:pt x="1070282" y="538358"/>
                  </a:lnTo>
                  <a:lnTo>
                    <a:pt x="1068567" y="537215"/>
                  </a:lnTo>
                  <a:lnTo>
                    <a:pt x="1066851" y="536642"/>
                  </a:lnTo>
                  <a:lnTo>
                    <a:pt x="1065135" y="538358"/>
                  </a:lnTo>
                  <a:lnTo>
                    <a:pt x="1063419" y="541790"/>
                  </a:lnTo>
                  <a:lnTo>
                    <a:pt x="1062275" y="541790"/>
                  </a:lnTo>
                  <a:lnTo>
                    <a:pt x="1059987" y="541218"/>
                  </a:lnTo>
                  <a:lnTo>
                    <a:pt x="1059415" y="541790"/>
                  </a:lnTo>
                  <a:lnTo>
                    <a:pt x="1055983" y="543506"/>
                  </a:lnTo>
                  <a:lnTo>
                    <a:pt x="1054268" y="544078"/>
                  </a:lnTo>
                  <a:lnTo>
                    <a:pt x="1052552" y="545222"/>
                  </a:lnTo>
                  <a:lnTo>
                    <a:pt x="1051408" y="546366"/>
                  </a:lnTo>
                  <a:lnTo>
                    <a:pt x="1050264" y="547510"/>
                  </a:lnTo>
                  <a:lnTo>
                    <a:pt x="1049120" y="547510"/>
                  </a:lnTo>
                  <a:lnTo>
                    <a:pt x="1046832" y="547510"/>
                  </a:lnTo>
                  <a:lnTo>
                    <a:pt x="1042256" y="547510"/>
                  </a:lnTo>
                  <a:lnTo>
                    <a:pt x="1041112" y="548654"/>
                  </a:lnTo>
                  <a:lnTo>
                    <a:pt x="1041684" y="553229"/>
                  </a:lnTo>
                  <a:lnTo>
                    <a:pt x="1039968" y="554373"/>
                  </a:lnTo>
                  <a:lnTo>
                    <a:pt x="1038824" y="553801"/>
                  </a:lnTo>
                  <a:lnTo>
                    <a:pt x="1038253" y="553229"/>
                  </a:lnTo>
                  <a:lnTo>
                    <a:pt x="1037681" y="552085"/>
                  </a:lnTo>
                  <a:lnTo>
                    <a:pt x="1036537" y="552657"/>
                  </a:lnTo>
                  <a:lnTo>
                    <a:pt x="1035965" y="553801"/>
                  </a:lnTo>
                  <a:lnTo>
                    <a:pt x="1034821" y="554945"/>
                  </a:lnTo>
                  <a:lnTo>
                    <a:pt x="1030817" y="556089"/>
                  </a:lnTo>
                  <a:lnTo>
                    <a:pt x="1029101" y="555517"/>
                  </a:lnTo>
                  <a:lnTo>
                    <a:pt x="1020522" y="550370"/>
                  </a:lnTo>
                  <a:lnTo>
                    <a:pt x="1018806" y="548654"/>
                  </a:lnTo>
                  <a:lnTo>
                    <a:pt x="1017090" y="548082"/>
                  </a:lnTo>
                  <a:lnTo>
                    <a:pt x="1015374" y="549226"/>
                  </a:lnTo>
                  <a:lnTo>
                    <a:pt x="1014230" y="550941"/>
                  </a:lnTo>
                  <a:lnTo>
                    <a:pt x="1013658" y="552085"/>
                  </a:lnTo>
                  <a:lnTo>
                    <a:pt x="1012514" y="552085"/>
                  </a:lnTo>
                  <a:lnTo>
                    <a:pt x="1010226" y="553229"/>
                  </a:lnTo>
                  <a:lnTo>
                    <a:pt x="1007367" y="554945"/>
                  </a:lnTo>
                  <a:lnTo>
                    <a:pt x="1002219" y="557233"/>
                  </a:lnTo>
                  <a:lnTo>
                    <a:pt x="1000503" y="557233"/>
                  </a:lnTo>
                  <a:lnTo>
                    <a:pt x="993068" y="557233"/>
                  </a:lnTo>
                  <a:lnTo>
                    <a:pt x="991924" y="557805"/>
                  </a:lnTo>
                  <a:lnTo>
                    <a:pt x="989064" y="559521"/>
                  </a:lnTo>
                  <a:lnTo>
                    <a:pt x="987348" y="560093"/>
                  </a:lnTo>
                  <a:lnTo>
                    <a:pt x="986204" y="561237"/>
                  </a:lnTo>
                  <a:lnTo>
                    <a:pt x="983916" y="567528"/>
                  </a:lnTo>
                  <a:lnTo>
                    <a:pt x="982772" y="569816"/>
                  </a:lnTo>
                  <a:lnTo>
                    <a:pt x="979913" y="571532"/>
                  </a:lnTo>
                  <a:lnTo>
                    <a:pt x="977053" y="572104"/>
                  </a:lnTo>
                  <a:lnTo>
                    <a:pt x="970761" y="571532"/>
                  </a:lnTo>
                  <a:lnTo>
                    <a:pt x="966757" y="572104"/>
                  </a:lnTo>
                  <a:lnTo>
                    <a:pt x="965613" y="573820"/>
                  </a:lnTo>
                  <a:lnTo>
                    <a:pt x="965613" y="576680"/>
                  </a:lnTo>
                  <a:lnTo>
                    <a:pt x="965042" y="580112"/>
                  </a:lnTo>
                  <a:lnTo>
                    <a:pt x="961038" y="582971"/>
                  </a:lnTo>
                  <a:lnTo>
                    <a:pt x="956462" y="578968"/>
                  </a:lnTo>
                  <a:lnTo>
                    <a:pt x="951887" y="572676"/>
                  </a:lnTo>
                  <a:lnTo>
                    <a:pt x="948455" y="568672"/>
                  </a:lnTo>
                  <a:lnTo>
                    <a:pt x="945595" y="568100"/>
                  </a:lnTo>
                  <a:lnTo>
                    <a:pt x="935871" y="569244"/>
                  </a:lnTo>
                  <a:lnTo>
                    <a:pt x="934728" y="568672"/>
                  </a:lnTo>
                  <a:lnTo>
                    <a:pt x="934156" y="567528"/>
                  </a:lnTo>
                  <a:lnTo>
                    <a:pt x="933584" y="565813"/>
                  </a:lnTo>
                  <a:lnTo>
                    <a:pt x="933012" y="564669"/>
                  </a:lnTo>
                  <a:lnTo>
                    <a:pt x="931868" y="564096"/>
                  </a:lnTo>
                  <a:lnTo>
                    <a:pt x="928436" y="562381"/>
                  </a:lnTo>
                  <a:lnTo>
                    <a:pt x="928436" y="562381"/>
                  </a:lnTo>
                  <a:lnTo>
                    <a:pt x="922716" y="560665"/>
                  </a:lnTo>
                  <a:lnTo>
                    <a:pt x="921001" y="558949"/>
                  </a:lnTo>
                  <a:lnTo>
                    <a:pt x="920429" y="558377"/>
                  </a:lnTo>
                  <a:lnTo>
                    <a:pt x="919857" y="557805"/>
                  </a:lnTo>
                  <a:lnTo>
                    <a:pt x="919857" y="556661"/>
                  </a:lnTo>
                  <a:lnTo>
                    <a:pt x="919857" y="555517"/>
                  </a:lnTo>
                  <a:lnTo>
                    <a:pt x="919857" y="554373"/>
                  </a:lnTo>
                  <a:lnTo>
                    <a:pt x="921572" y="550941"/>
                  </a:lnTo>
                  <a:lnTo>
                    <a:pt x="921001" y="549797"/>
                  </a:lnTo>
                  <a:lnTo>
                    <a:pt x="919857" y="548654"/>
                  </a:lnTo>
                  <a:lnTo>
                    <a:pt x="916425" y="547510"/>
                  </a:lnTo>
                  <a:lnTo>
                    <a:pt x="914709" y="546938"/>
                  </a:lnTo>
                  <a:lnTo>
                    <a:pt x="912993" y="546938"/>
                  </a:lnTo>
                  <a:lnTo>
                    <a:pt x="912421" y="547510"/>
                  </a:lnTo>
                  <a:lnTo>
                    <a:pt x="911849" y="548082"/>
                  </a:lnTo>
                  <a:lnTo>
                    <a:pt x="910705" y="549797"/>
                  </a:lnTo>
                  <a:lnTo>
                    <a:pt x="908990" y="555517"/>
                  </a:lnTo>
                  <a:lnTo>
                    <a:pt x="908417" y="556661"/>
                  </a:lnTo>
                  <a:lnTo>
                    <a:pt x="907846" y="557233"/>
                  </a:lnTo>
                  <a:lnTo>
                    <a:pt x="907273" y="557805"/>
                  </a:lnTo>
                  <a:lnTo>
                    <a:pt x="906702" y="558377"/>
                  </a:lnTo>
                  <a:lnTo>
                    <a:pt x="905558" y="558949"/>
                  </a:lnTo>
                  <a:lnTo>
                    <a:pt x="904414" y="559521"/>
                  </a:lnTo>
                  <a:lnTo>
                    <a:pt x="901554" y="560093"/>
                  </a:lnTo>
                  <a:lnTo>
                    <a:pt x="899838" y="560093"/>
                  </a:lnTo>
                  <a:lnTo>
                    <a:pt x="898694" y="560093"/>
                  </a:lnTo>
                  <a:lnTo>
                    <a:pt x="898122" y="559521"/>
                  </a:lnTo>
                  <a:lnTo>
                    <a:pt x="894118" y="556661"/>
                  </a:lnTo>
                  <a:lnTo>
                    <a:pt x="892402" y="556089"/>
                  </a:lnTo>
                  <a:lnTo>
                    <a:pt x="891258" y="556089"/>
                  </a:lnTo>
                  <a:lnTo>
                    <a:pt x="886111" y="556661"/>
                  </a:lnTo>
                  <a:lnTo>
                    <a:pt x="884967" y="556661"/>
                  </a:lnTo>
                  <a:lnTo>
                    <a:pt x="883823" y="556089"/>
                  </a:lnTo>
                  <a:lnTo>
                    <a:pt x="883251" y="555517"/>
                  </a:lnTo>
                  <a:lnTo>
                    <a:pt x="881535" y="553801"/>
                  </a:lnTo>
                  <a:lnTo>
                    <a:pt x="880391" y="552657"/>
                  </a:lnTo>
                  <a:lnTo>
                    <a:pt x="879819" y="550941"/>
                  </a:lnTo>
                  <a:lnTo>
                    <a:pt x="878675" y="545794"/>
                  </a:lnTo>
                  <a:lnTo>
                    <a:pt x="878103" y="544078"/>
                  </a:lnTo>
                  <a:lnTo>
                    <a:pt x="877532" y="542934"/>
                  </a:lnTo>
                  <a:lnTo>
                    <a:pt x="876388" y="542362"/>
                  </a:lnTo>
                  <a:lnTo>
                    <a:pt x="874672" y="541218"/>
                  </a:lnTo>
                  <a:lnTo>
                    <a:pt x="873528" y="541218"/>
                  </a:lnTo>
                  <a:lnTo>
                    <a:pt x="872384" y="541218"/>
                  </a:lnTo>
                  <a:lnTo>
                    <a:pt x="867236" y="542362"/>
                  </a:lnTo>
                  <a:lnTo>
                    <a:pt x="866092" y="542934"/>
                  </a:lnTo>
                  <a:lnTo>
                    <a:pt x="865520" y="543506"/>
                  </a:lnTo>
                  <a:lnTo>
                    <a:pt x="864376" y="545222"/>
                  </a:lnTo>
                  <a:lnTo>
                    <a:pt x="864376" y="547510"/>
                  </a:lnTo>
                  <a:lnTo>
                    <a:pt x="864376" y="551514"/>
                  </a:lnTo>
                  <a:lnTo>
                    <a:pt x="862089" y="556089"/>
                  </a:lnTo>
                  <a:lnTo>
                    <a:pt x="859801" y="558949"/>
                  </a:lnTo>
                  <a:lnTo>
                    <a:pt x="856941" y="560093"/>
                  </a:lnTo>
                  <a:lnTo>
                    <a:pt x="851793" y="558949"/>
                  </a:lnTo>
                  <a:lnTo>
                    <a:pt x="851793" y="561809"/>
                  </a:lnTo>
                  <a:lnTo>
                    <a:pt x="852937" y="562953"/>
                  </a:lnTo>
                  <a:lnTo>
                    <a:pt x="854081" y="563525"/>
                  </a:lnTo>
                  <a:lnTo>
                    <a:pt x="854653" y="565240"/>
                  </a:lnTo>
                  <a:lnTo>
                    <a:pt x="854081" y="566384"/>
                  </a:lnTo>
                  <a:lnTo>
                    <a:pt x="851221" y="568100"/>
                  </a:lnTo>
                  <a:lnTo>
                    <a:pt x="850649" y="569816"/>
                  </a:lnTo>
                  <a:lnTo>
                    <a:pt x="850649" y="574964"/>
                  </a:lnTo>
                  <a:lnTo>
                    <a:pt x="849505" y="579539"/>
                  </a:lnTo>
                  <a:lnTo>
                    <a:pt x="846646" y="582399"/>
                  </a:lnTo>
                  <a:lnTo>
                    <a:pt x="842070" y="582971"/>
                  </a:lnTo>
                  <a:lnTo>
                    <a:pt x="838638" y="580683"/>
                  </a:lnTo>
                  <a:lnTo>
                    <a:pt x="835778" y="576680"/>
                  </a:lnTo>
                  <a:lnTo>
                    <a:pt x="833491" y="572104"/>
                  </a:lnTo>
                  <a:lnTo>
                    <a:pt x="832918" y="568100"/>
                  </a:lnTo>
                  <a:lnTo>
                    <a:pt x="833491" y="565240"/>
                  </a:lnTo>
                  <a:lnTo>
                    <a:pt x="836350" y="560665"/>
                  </a:lnTo>
                  <a:lnTo>
                    <a:pt x="836922" y="557805"/>
                  </a:lnTo>
                  <a:lnTo>
                    <a:pt x="836350" y="555517"/>
                  </a:lnTo>
                  <a:lnTo>
                    <a:pt x="835206" y="554945"/>
                  </a:lnTo>
                  <a:lnTo>
                    <a:pt x="833491" y="553229"/>
                  </a:lnTo>
                  <a:lnTo>
                    <a:pt x="831775" y="552085"/>
                  </a:lnTo>
                  <a:lnTo>
                    <a:pt x="830631" y="552657"/>
                  </a:lnTo>
                  <a:lnTo>
                    <a:pt x="828915" y="553229"/>
                  </a:lnTo>
                  <a:lnTo>
                    <a:pt x="828343" y="553801"/>
                  </a:lnTo>
                  <a:lnTo>
                    <a:pt x="827771" y="554373"/>
                  </a:lnTo>
                  <a:lnTo>
                    <a:pt x="827199" y="555517"/>
                  </a:lnTo>
                  <a:lnTo>
                    <a:pt x="824911" y="560093"/>
                  </a:lnTo>
                  <a:lnTo>
                    <a:pt x="824339" y="561237"/>
                  </a:lnTo>
                  <a:lnTo>
                    <a:pt x="820335" y="557805"/>
                  </a:lnTo>
                  <a:lnTo>
                    <a:pt x="818619" y="557233"/>
                  </a:lnTo>
                  <a:lnTo>
                    <a:pt x="816332" y="558949"/>
                  </a:lnTo>
                  <a:lnTo>
                    <a:pt x="816332" y="559521"/>
                  </a:lnTo>
                  <a:lnTo>
                    <a:pt x="815760" y="561237"/>
                  </a:lnTo>
                  <a:lnTo>
                    <a:pt x="815188" y="561809"/>
                  </a:lnTo>
                  <a:lnTo>
                    <a:pt x="814616" y="562953"/>
                  </a:lnTo>
                  <a:lnTo>
                    <a:pt x="812900" y="564096"/>
                  </a:lnTo>
                  <a:lnTo>
                    <a:pt x="812328" y="564669"/>
                  </a:lnTo>
                  <a:lnTo>
                    <a:pt x="811184" y="565813"/>
                  </a:lnTo>
                  <a:lnTo>
                    <a:pt x="809468" y="566384"/>
                  </a:lnTo>
                  <a:lnTo>
                    <a:pt x="799745" y="567528"/>
                  </a:lnTo>
                  <a:lnTo>
                    <a:pt x="797457" y="565813"/>
                  </a:lnTo>
                  <a:lnTo>
                    <a:pt x="796313" y="561809"/>
                  </a:lnTo>
                  <a:lnTo>
                    <a:pt x="795741" y="558377"/>
                  </a:lnTo>
                  <a:lnTo>
                    <a:pt x="794597" y="556089"/>
                  </a:lnTo>
                  <a:lnTo>
                    <a:pt x="792309" y="554945"/>
                  </a:lnTo>
                  <a:lnTo>
                    <a:pt x="788878" y="554373"/>
                  </a:lnTo>
                  <a:lnTo>
                    <a:pt x="779726" y="554945"/>
                  </a:lnTo>
                  <a:lnTo>
                    <a:pt x="777438" y="553801"/>
                  </a:lnTo>
                  <a:lnTo>
                    <a:pt x="776294" y="550370"/>
                  </a:lnTo>
                  <a:lnTo>
                    <a:pt x="776294" y="544078"/>
                  </a:lnTo>
                  <a:lnTo>
                    <a:pt x="775150" y="541218"/>
                  </a:lnTo>
                  <a:lnTo>
                    <a:pt x="769431" y="538358"/>
                  </a:lnTo>
                  <a:lnTo>
                    <a:pt x="763711" y="540646"/>
                  </a:lnTo>
                  <a:lnTo>
                    <a:pt x="758563" y="544650"/>
                  </a:lnTo>
                  <a:lnTo>
                    <a:pt x="746552" y="557805"/>
                  </a:lnTo>
                  <a:lnTo>
                    <a:pt x="740833" y="561237"/>
                  </a:lnTo>
                  <a:lnTo>
                    <a:pt x="734541" y="562381"/>
                  </a:lnTo>
                  <a:lnTo>
                    <a:pt x="728249" y="560665"/>
                  </a:lnTo>
                  <a:lnTo>
                    <a:pt x="724818" y="558949"/>
                  </a:lnTo>
                  <a:lnTo>
                    <a:pt x="723674" y="557233"/>
                  </a:lnTo>
                  <a:lnTo>
                    <a:pt x="724246" y="554373"/>
                  </a:lnTo>
                  <a:lnTo>
                    <a:pt x="724246" y="553229"/>
                  </a:lnTo>
                  <a:lnTo>
                    <a:pt x="724246" y="551514"/>
                  </a:lnTo>
                  <a:lnTo>
                    <a:pt x="725390" y="548082"/>
                  </a:lnTo>
                  <a:lnTo>
                    <a:pt x="725390" y="546366"/>
                  </a:lnTo>
                  <a:lnTo>
                    <a:pt x="724246" y="544650"/>
                  </a:lnTo>
                  <a:lnTo>
                    <a:pt x="725390" y="542934"/>
                  </a:lnTo>
                  <a:lnTo>
                    <a:pt x="724818" y="541218"/>
                  </a:lnTo>
                  <a:lnTo>
                    <a:pt x="723674" y="540074"/>
                  </a:lnTo>
                  <a:lnTo>
                    <a:pt x="721958" y="540646"/>
                  </a:lnTo>
                  <a:lnTo>
                    <a:pt x="716810" y="538930"/>
                  </a:lnTo>
                  <a:lnTo>
                    <a:pt x="709947" y="537786"/>
                  </a:lnTo>
                  <a:lnTo>
                    <a:pt x="704227" y="534927"/>
                  </a:lnTo>
                  <a:lnTo>
                    <a:pt x="703655" y="529207"/>
                  </a:lnTo>
                  <a:lnTo>
                    <a:pt x="703083" y="525203"/>
                  </a:lnTo>
                  <a:lnTo>
                    <a:pt x="703655" y="520056"/>
                  </a:lnTo>
                  <a:lnTo>
                    <a:pt x="703655" y="514908"/>
                  </a:lnTo>
                  <a:lnTo>
                    <a:pt x="701367" y="513192"/>
                  </a:lnTo>
                  <a:lnTo>
                    <a:pt x="697936" y="513764"/>
                  </a:lnTo>
                  <a:lnTo>
                    <a:pt x="691072" y="516624"/>
                  </a:lnTo>
                  <a:lnTo>
                    <a:pt x="686496" y="517196"/>
                  </a:lnTo>
                  <a:lnTo>
                    <a:pt x="667050" y="514908"/>
                  </a:lnTo>
                  <a:lnTo>
                    <a:pt x="663618" y="516052"/>
                  </a:lnTo>
                  <a:lnTo>
                    <a:pt x="661330" y="518912"/>
                  </a:lnTo>
                  <a:lnTo>
                    <a:pt x="659614" y="521771"/>
                  </a:lnTo>
                  <a:lnTo>
                    <a:pt x="657898" y="524631"/>
                  </a:lnTo>
                  <a:lnTo>
                    <a:pt x="656754" y="526347"/>
                  </a:lnTo>
                  <a:lnTo>
                    <a:pt x="652179" y="526347"/>
                  </a:lnTo>
                  <a:lnTo>
                    <a:pt x="644743" y="526347"/>
                  </a:lnTo>
                  <a:lnTo>
                    <a:pt x="642455" y="525203"/>
                  </a:lnTo>
                  <a:lnTo>
                    <a:pt x="637308" y="519484"/>
                  </a:lnTo>
                  <a:lnTo>
                    <a:pt x="635592" y="518340"/>
                  </a:lnTo>
                  <a:lnTo>
                    <a:pt x="634448" y="517196"/>
                  </a:lnTo>
                  <a:lnTo>
                    <a:pt x="632160" y="513192"/>
                  </a:lnTo>
                  <a:lnTo>
                    <a:pt x="630444" y="512048"/>
                  </a:lnTo>
                  <a:lnTo>
                    <a:pt x="625869" y="510904"/>
                  </a:lnTo>
                  <a:lnTo>
                    <a:pt x="624152" y="510904"/>
                  </a:lnTo>
                  <a:lnTo>
                    <a:pt x="620721" y="511476"/>
                  </a:lnTo>
                  <a:lnTo>
                    <a:pt x="610997" y="515480"/>
                  </a:lnTo>
                  <a:lnTo>
                    <a:pt x="609282" y="514336"/>
                  </a:lnTo>
                  <a:lnTo>
                    <a:pt x="590979" y="510332"/>
                  </a:lnTo>
                  <a:lnTo>
                    <a:pt x="588119" y="509188"/>
                  </a:lnTo>
                  <a:lnTo>
                    <a:pt x="577824" y="503469"/>
                  </a:lnTo>
                  <a:lnTo>
                    <a:pt x="574392" y="502897"/>
                  </a:lnTo>
                  <a:lnTo>
                    <a:pt x="572104" y="503469"/>
                  </a:lnTo>
                  <a:lnTo>
                    <a:pt x="569816" y="504613"/>
                  </a:lnTo>
                  <a:lnTo>
                    <a:pt x="566956" y="505184"/>
                  </a:lnTo>
                  <a:lnTo>
                    <a:pt x="564096" y="504613"/>
                  </a:lnTo>
                  <a:lnTo>
                    <a:pt x="558377" y="502897"/>
                  </a:lnTo>
                  <a:lnTo>
                    <a:pt x="555517" y="502325"/>
                  </a:lnTo>
                  <a:lnTo>
                    <a:pt x="548654" y="502897"/>
                  </a:lnTo>
                  <a:lnTo>
                    <a:pt x="545222" y="502325"/>
                  </a:lnTo>
                  <a:lnTo>
                    <a:pt x="542934" y="500037"/>
                  </a:lnTo>
                  <a:lnTo>
                    <a:pt x="542362" y="497177"/>
                  </a:lnTo>
                  <a:lnTo>
                    <a:pt x="541790" y="487454"/>
                  </a:lnTo>
                  <a:lnTo>
                    <a:pt x="542362" y="485166"/>
                  </a:lnTo>
                  <a:lnTo>
                    <a:pt x="542934" y="484022"/>
                  </a:lnTo>
                  <a:lnTo>
                    <a:pt x="540646" y="481162"/>
                  </a:lnTo>
                  <a:lnTo>
                    <a:pt x="536071" y="477159"/>
                  </a:lnTo>
                  <a:lnTo>
                    <a:pt x="534927" y="474299"/>
                  </a:lnTo>
                  <a:lnTo>
                    <a:pt x="533783" y="471439"/>
                  </a:lnTo>
                  <a:lnTo>
                    <a:pt x="532067" y="469151"/>
                  </a:lnTo>
                  <a:lnTo>
                    <a:pt x="529207" y="468007"/>
                  </a:lnTo>
                  <a:lnTo>
                    <a:pt x="526347" y="468007"/>
                  </a:lnTo>
                  <a:lnTo>
                    <a:pt x="525203" y="467435"/>
                  </a:lnTo>
                  <a:lnTo>
                    <a:pt x="524059" y="466863"/>
                  </a:lnTo>
                  <a:lnTo>
                    <a:pt x="522916" y="465719"/>
                  </a:lnTo>
                  <a:lnTo>
                    <a:pt x="522343" y="464575"/>
                  </a:lnTo>
                  <a:lnTo>
                    <a:pt x="521772" y="463431"/>
                  </a:lnTo>
                  <a:lnTo>
                    <a:pt x="521199" y="462287"/>
                  </a:lnTo>
                  <a:lnTo>
                    <a:pt x="518340" y="460572"/>
                  </a:lnTo>
                  <a:lnTo>
                    <a:pt x="516052" y="460572"/>
                  </a:lnTo>
                  <a:lnTo>
                    <a:pt x="514908" y="462287"/>
                  </a:lnTo>
                  <a:lnTo>
                    <a:pt x="514336" y="470867"/>
                  </a:lnTo>
                  <a:lnTo>
                    <a:pt x="513192" y="473727"/>
                  </a:lnTo>
                  <a:lnTo>
                    <a:pt x="510904" y="474871"/>
                  </a:lnTo>
                  <a:lnTo>
                    <a:pt x="507472" y="474299"/>
                  </a:lnTo>
                  <a:lnTo>
                    <a:pt x="504613" y="473155"/>
                  </a:lnTo>
                  <a:lnTo>
                    <a:pt x="498893" y="470295"/>
                  </a:lnTo>
                  <a:lnTo>
                    <a:pt x="492029" y="469151"/>
                  </a:lnTo>
                  <a:lnTo>
                    <a:pt x="490885" y="469723"/>
                  </a:lnTo>
                  <a:lnTo>
                    <a:pt x="489741" y="470295"/>
                  </a:lnTo>
                  <a:lnTo>
                    <a:pt x="488026" y="472011"/>
                  </a:lnTo>
                  <a:lnTo>
                    <a:pt x="486882" y="473155"/>
                  </a:lnTo>
                  <a:lnTo>
                    <a:pt x="484022" y="473727"/>
                  </a:lnTo>
                  <a:lnTo>
                    <a:pt x="475442" y="473155"/>
                  </a:lnTo>
                  <a:lnTo>
                    <a:pt x="472583" y="472011"/>
                  </a:lnTo>
                  <a:lnTo>
                    <a:pt x="470867" y="470295"/>
                  </a:lnTo>
                  <a:lnTo>
                    <a:pt x="468007" y="466291"/>
                  </a:lnTo>
                  <a:lnTo>
                    <a:pt x="443413" y="442841"/>
                  </a:lnTo>
                  <a:lnTo>
                    <a:pt x="442269" y="441697"/>
                  </a:lnTo>
                  <a:lnTo>
                    <a:pt x="439409" y="441125"/>
                  </a:lnTo>
                  <a:lnTo>
                    <a:pt x="438265" y="440553"/>
                  </a:lnTo>
                  <a:lnTo>
                    <a:pt x="435977" y="439981"/>
                  </a:lnTo>
                  <a:lnTo>
                    <a:pt x="429686" y="441125"/>
                  </a:lnTo>
                  <a:lnTo>
                    <a:pt x="427398" y="441125"/>
                  </a:lnTo>
                  <a:lnTo>
                    <a:pt x="427398" y="439409"/>
                  </a:lnTo>
                  <a:lnTo>
                    <a:pt x="427398" y="431402"/>
                  </a:lnTo>
                  <a:lnTo>
                    <a:pt x="427398" y="411383"/>
                  </a:lnTo>
                  <a:lnTo>
                    <a:pt x="427398" y="391364"/>
                  </a:lnTo>
                  <a:lnTo>
                    <a:pt x="427398" y="371346"/>
                  </a:lnTo>
                  <a:lnTo>
                    <a:pt x="427398" y="351327"/>
                  </a:lnTo>
                  <a:lnTo>
                    <a:pt x="427398" y="331308"/>
                  </a:lnTo>
                  <a:lnTo>
                    <a:pt x="427398" y="311290"/>
                  </a:lnTo>
                  <a:lnTo>
                    <a:pt x="427398" y="291843"/>
                  </a:lnTo>
                  <a:lnTo>
                    <a:pt x="427398" y="271824"/>
                  </a:lnTo>
                  <a:lnTo>
                    <a:pt x="427398" y="251806"/>
                  </a:lnTo>
                  <a:lnTo>
                    <a:pt x="427398" y="231787"/>
                  </a:lnTo>
                  <a:lnTo>
                    <a:pt x="427398" y="211768"/>
                  </a:lnTo>
                  <a:lnTo>
                    <a:pt x="427398" y="191750"/>
                  </a:lnTo>
                  <a:lnTo>
                    <a:pt x="427398" y="171731"/>
                  </a:lnTo>
                  <a:lnTo>
                    <a:pt x="427398" y="151712"/>
                  </a:lnTo>
                  <a:lnTo>
                    <a:pt x="427398" y="131694"/>
                  </a:lnTo>
                  <a:lnTo>
                    <a:pt x="427398" y="111675"/>
                  </a:lnTo>
                  <a:lnTo>
                    <a:pt x="427398" y="103096"/>
                  </a:lnTo>
                  <a:lnTo>
                    <a:pt x="423394" y="103096"/>
                  </a:lnTo>
                  <a:lnTo>
                    <a:pt x="415959" y="103096"/>
                  </a:lnTo>
                  <a:lnTo>
                    <a:pt x="411383" y="103096"/>
                  </a:lnTo>
                  <a:lnTo>
                    <a:pt x="398228" y="103096"/>
                  </a:lnTo>
                  <a:lnTo>
                    <a:pt x="377637" y="103096"/>
                  </a:lnTo>
                  <a:lnTo>
                    <a:pt x="351327" y="103096"/>
                  </a:lnTo>
                  <a:lnTo>
                    <a:pt x="319869" y="103096"/>
                  </a:lnTo>
                  <a:lnTo>
                    <a:pt x="284979" y="103096"/>
                  </a:lnTo>
                  <a:lnTo>
                    <a:pt x="247230" y="102524"/>
                  </a:lnTo>
                  <a:lnTo>
                    <a:pt x="208337" y="101952"/>
                  </a:lnTo>
                  <a:lnTo>
                    <a:pt x="169443" y="101380"/>
                  </a:lnTo>
                  <a:lnTo>
                    <a:pt x="132266" y="100808"/>
                  </a:lnTo>
                  <a:lnTo>
                    <a:pt x="97376" y="100236"/>
                  </a:lnTo>
                  <a:lnTo>
                    <a:pt x="65918" y="99664"/>
                  </a:lnTo>
                  <a:lnTo>
                    <a:pt x="39608" y="99092"/>
                  </a:lnTo>
                  <a:lnTo>
                    <a:pt x="19017" y="98520"/>
                  </a:lnTo>
                  <a:lnTo>
                    <a:pt x="5862" y="98520"/>
                  </a:lnTo>
                  <a:lnTo>
                    <a:pt x="1287" y="98520"/>
                  </a:lnTo>
                  <a:lnTo>
                    <a:pt x="1858" y="76785"/>
                  </a:lnTo>
                  <a:lnTo>
                    <a:pt x="2431" y="55051"/>
                  </a:lnTo>
                  <a:lnTo>
                    <a:pt x="3002" y="33316"/>
                  </a:lnTo>
                  <a:lnTo>
                    <a:pt x="3574" y="11582"/>
                  </a:lnTo>
                  <a:lnTo>
                    <a:pt x="20733" y="12154"/>
                  </a:lnTo>
                  <a:lnTo>
                    <a:pt x="37892" y="12726"/>
                  </a:lnTo>
                  <a:lnTo>
                    <a:pt x="55051" y="13298"/>
                  </a:lnTo>
                  <a:lnTo>
                    <a:pt x="72210" y="13870"/>
                  </a:lnTo>
                  <a:lnTo>
                    <a:pt x="89368" y="14442"/>
                  </a:lnTo>
                  <a:lnTo>
                    <a:pt x="106527" y="15014"/>
                  </a:lnTo>
                  <a:lnTo>
                    <a:pt x="123686" y="15014"/>
                  </a:lnTo>
                  <a:lnTo>
                    <a:pt x="140845" y="15586"/>
                  </a:lnTo>
                  <a:lnTo>
                    <a:pt x="173447" y="16157"/>
                  </a:lnTo>
                  <a:lnTo>
                    <a:pt x="206049" y="16729"/>
                  </a:lnTo>
                  <a:lnTo>
                    <a:pt x="238651" y="17301"/>
                  </a:lnTo>
                  <a:lnTo>
                    <a:pt x="271252" y="17873"/>
                  </a:lnTo>
                  <a:lnTo>
                    <a:pt x="303854" y="17873"/>
                  </a:lnTo>
                  <a:lnTo>
                    <a:pt x="336456" y="17873"/>
                  </a:lnTo>
                  <a:lnTo>
                    <a:pt x="369058" y="17873"/>
                  </a:lnTo>
                  <a:lnTo>
                    <a:pt x="401660" y="17873"/>
                  </a:lnTo>
                  <a:lnTo>
                    <a:pt x="434261" y="17873"/>
                  </a:lnTo>
                  <a:lnTo>
                    <a:pt x="466863" y="17873"/>
                  </a:lnTo>
                  <a:lnTo>
                    <a:pt x="499465" y="17873"/>
                  </a:lnTo>
                  <a:lnTo>
                    <a:pt x="532067" y="17873"/>
                  </a:lnTo>
                  <a:lnTo>
                    <a:pt x="564669" y="17873"/>
                  </a:lnTo>
                  <a:lnTo>
                    <a:pt x="597271" y="17301"/>
                  </a:lnTo>
                  <a:lnTo>
                    <a:pt x="629872" y="17301"/>
                  </a:lnTo>
                  <a:lnTo>
                    <a:pt x="662474" y="16729"/>
                  </a:lnTo>
                  <a:lnTo>
                    <a:pt x="695076" y="16157"/>
                  </a:lnTo>
                  <a:lnTo>
                    <a:pt x="727678" y="15586"/>
                  </a:lnTo>
                  <a:lnTo>
                    <a:pt x="760280" y="15014"/>
                  </a:lnTo>
                  <a:lnTo>
                    <a:pt x="792881" y="14442"/>
                  </a:lnTo>
                  <a:lnTo>
                    <a:pt x="825483" y="13870"/>
                  </a:lnTo>
                  <a:lnTo>
                    <a:pt x="858085" y="13298"/>
                  </a:lnTo>
                  <a:lnTo>
                    <a:pt x="890687" y="12154"/>
                  </a:lnTo>
                  <a:lnTo>
                    <a:pt x="923289" y="11010"/>
                  </a:lnTo>
                  <a:lnTo>
                    <a:pt x="955890" y="9866"/>
                  </a:lnTo>
                  <a:lnTo>
                    <a:pt x="988492" y="8722"/>
                  </a:lnTo>
                  <a:lnTo>
                    <a:pt x="1021094" y="7578"/>
                  </a:lnTo>
                  <a:lnTo>
                    <a:pt x="1053696" y="6434"/>
                  </a:lnTo>
                  <a:lnTo>
                    <a:pt x="1086298" y="5290"/>
                  </a:lnTo>
                  <a:lnTo>
                    <a:pt x="1118899" y="4146"/>
                  </a:lnTo>
                  <a:lnTo>
                    <a:pt x="1151501" y="3002"/>
                  </a:lnTo>
                  <a:lnTo>
                    <a:pt x="1184103" y="1287"/>
                  </a:lnTo>
                  <a:lnTo>
                    <a:pt x="1185247" y="23021"/>
                  </a:lnTo>
                  <a:lnTo>
                    <a:pt x="1186391" y="44756"/>
                  </a:lnTo>
                  <a:lnTo>
                    <a:pt x="1187534" y="66490"/>
                  </a:lnTo>
                  <a:lnTo>
                    <a:pt x="1186963" y="85937"/>
                  </a:lnTo>
                  <a:lnTo>
                    <a:pt x="1186963" y="85937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B04C5061-99D4-41AE-8EC3-4E18C951624B}"/>
                </a:ext>
              </a:extLst>
            </p:cNvPr>
            <p:cNvSpPr/>
            <p:nvPr/>
          </p:nvSpPr>
          <p:spPr>
            <a:xfrm>
              <a:off x="7508457" y="2988660"/>
              <a:ext cx="550826" cy="609085"/>
            </a:xfrm>
            <a:custGeom>
              <a:avLst/>
              <a:gdLst>
                <a:gd name="connsiteX0" fmla="*/ 580111 w 594839"/>
                <a:gd name="connsiteY0" fmla="*/ 236363 h 657755"/>
                <a:gd name="connsiteX1" fmla="*/ 583543 w 594839"/>
                <a:gd name="connsiteY1" fmla="*/ 234647 h 657755"/>
                <a:gd name="connsiteX2" fmla="*/ 586975 w 594839"/>
                <a:gd name="connsiteY2" fmla="*/ 233503 h 657755"/>
                <a:gd name="connsiteX3" fmla="*/ 589263 w 594839"/>
                <a:gd name="connsiteY3" fmla="*/ 234647 h 657755"/>
                <a:gd name="connsiteX4" fmla="*/ 594410 w 594839"/>
                <a:gd name="connsiteY4" fmla="*/ 229499 h 657755"/>
                <a:gd name="connsiteX5" fmla="*/ 596127 w 594839"/>
                <a:gd name="connsiteY5" fmla="*/ 228355 h 657755"/>
                <a:gd name="connsiteX6" fmla="*/ 593267 w 594839"/>
                <a:gd name="connsiteY6" fmla="*/ 210625 h 657755"/>
                <a:gd name="connsiteX7" fmla="*/ 589835 w 594839"/>
                <a:gd name="connsiteY7" fmla="*/ 192894 h 657755"/>
                <a:gd name="connsiteX8" fmla="*/ 586975 w 594839"/>
                <a:gd name="connsiteY8" fmla="*/ 174591 h 657755"/>
                <a:gd name="connsiteX9" fmla="*/ 583543 w 594839"/>
                <a:gd name="connsiteY9" fmla="*/ 156860 h 657755"/>
                <a:gd name="connsiteX10" fmla="*/ 580683 w 594839"/>
                <a:gd name="connsiteY10" fmla="*/ 139129 h 657755"/>
                <a:gd name="connsiteX11" fmla="*/ 577252 w 594839"/>
                <a:gd name="connsiteY11" fmla="*/ 121398 h 657755"/>
                <a:gd name="connsiteX12" fmla="*/ 574392 w 594839"/>
                <a:gd name="connsiteY12" fmla="*/ 103668 h 657755"/>
                <a:gd name="connsiteX13" fmla="*/ 570960 w 594839"/>
                <a:gd name="connsiteY13" fmla="*/ 85937 h 657755"/>
                <a:gd name="connsiteX14" fmla="*/ 564669 w 594839"/>
                <a:gd name="connsiteY14" fmla="*/ 50475 h 657755"/>
                <a:gd name="connsiteX15" fmla="*/ 558377 w 594839"/>
                <a:gd name="connsiteY15" fmla="*/ 14442 h 657755"/>
                <a:gd name="connsiteX16" fmla="*/ 556089 w 594839"/>
                <a:gd name="connsiteY16" fmla="*/ 1287 h 657755"/>
                <a:gd name="connsiteX17" fmla="*/ 524060 w 594839"/>
                <a:gd name="connsiteY17" fmla="*/ 18445 h 657755"/>
                <a:gd name="connsiteX18" fmla="*/ 520055 w 594839"/>
                <a:gd name="connsiteY18" fmla="*/ 21877 h 657755"/>
                <a:gd name="connsiteX19" fmla="*/ 515480 w 594839"/>
                <a:gd name="connsiteY19" fmla="*/ 23593 h 657755"/>
                <a:gd name="connsiteX20" fmla="*/ 513192 w 594839"/>
                <a:gd name="connsiteY20" fmla="*/ 24737 h 657755"/>
                <a:gd name="connsiteX21" fmla="*/ 512048 w 594839"/>
                <a:gd name="connsiteY21" fmla="*/ 25881 h 657755"/>
                <a:gd name="connsiteX22" fmla="*/ 510904 w 594839"/>
                <a:gd name="connsiteY22" fmla="*/ 28169 h 657755"/>
                <a:gd name="connsiteX23" fmla="*/ 510332 w 594839"/>
                <a:gd name="connsiteY23" fmla="*/ 28741 h 657755"/>
                <a:gd name="connsiteX24" fmla="*/ 505756 w 594839"/>
                <a:gd name="connsiteY24" fmla="*/ 30457 h 657755"/>
                <a:gd name="connsiteX25" fmla="*/ 502325 w 594839"/>
                <a:gd name="connsiteY25" fmla="*/ 33316 h 657755"/>
                <a:gd name="connsiteX26" fmla="*/ 493745 w 594839"/>
                <a:gd name="connsiteY26" fmla="*/ 36176 h 657755"/>
                <a:gd name="connsiteX27" fmla="*/ 454852 w 594839"/>
                <a:gd name="connsiteY27" fmla="*/ 63058 h 657755"/>
                <a:gd name="connsiteX28" fmla="*/ 418247 w 594839"/>
                <a:gd name="connsiteY28" fmla="*/ 105955 h 657755"/>
                <a:gd name="connsiteX29" fmla="*/ 413671 w 594839"/>
                <a:gd name="connsiteY29" fmla="*/ 108243 h 657755"/>
                <a:gd name="connsiteX30" fmla="*/ 409667 w 594839"/>
                <a:gd name="connsiteY30" fmla="*/ 111675 h 657755"/>
                <a:gd name="connsiteX31" fmla="*/ 406235 w 594839"/>
                <a:gd name="connsiteY31" fmla="*/ 112247 h 657755"/>
                <a:gd name="connsiteX32" fmla="*/ 401660 w 594839"/>
                <a:gd name="connsiteY32" fmla="*/ 111103 h 657755"/>
                <a:gd name="connsiteX33" fmla="*/ 400515 w 594839"/>
                <a:gd name="connsiteY33" fmla="*/ 111103 h 657755"/>
                <a:gd name="connsiteX34" fmla="*/ 399372 w 594839"/>
                <a:gd name="connsiteY34" fmla="*/ 111675 h 657755"/>
                <a:gd name="connsiteX35" fmla="*/ 397084 w 594839"/>
                <a:gd name="connsiteY35" fmla="*/ 114535 h 657755"/>
                <a:gd name="connsiteX36" fmla="*/ 395368 w 594839"/>
                <a:gd name="connsiteY36" fmla="*/ 115107 h 657755"/>
                <a:gd name="connsiteX37" fmla="*/ 391936 w 594839"/>
                <a:gd name="connsiteY37" fmla="*/ 115679 h 657755"/>
                <a:gd name="connsiteX38" fmla="*/ 375350 w 594839"/>
                <a:gd name="connsiteY38" fmla="*/ 114535 h 657755"/>
                <a:gd name="connsiteX39" fmla="*/ 369630 w 594839"/>
                <a:gd name="connsiteY39" fmla="*/ 115679 h 657755"/>
                <a:gd name="connsiteX40" fmla="*/ 353043 w 594839"/>
                <a:gd name="connsiteY40" fmla="*/ 123686 h 657755"/>
                <a:gd name="connsiteX41" fmla="*/ 343892 w 594839"/>
                <a:gd name="connsiteY41" fmla="*/ 130550 h 657755"/>
                <a:gd name="connsiteX42" fmla="*/ 338172 w 594839"/>
                <a:gd name="connsiteY42" fmla="*/ 132838 h 657755"/>
                <a:gd name="connsiteX43" fmla="*/ 329020 w 594839"/>
                <a:gd name="connsiteY43" fmla="*/ 135126 h 657755"/>
                <a:gd name="connsiteX44" fmla="*/ 327305 w 594839"/>
                <a:gd name="connsiteY44" fmla="*/ 136270 h 657755"/>
                <a:gd name="connsiteX45" fmla="*/ 325588 w 594839"/>
                <a:gd name="connsiteY45" fmla="*/ 138557 h 657755"/>
                <a:gd name="connsiteX46" fmla="*/ 320441 w 594839"/>
                <a:gd name="connsiteY46" fmla="*/ 143133 h 657755"/>
                <a:gd name="connsiteX47" fmla="*/ 318153 w 594839"/>
                <a:gd name="connsiteY47" fmla="*/ 144849 h 657755"/>
                <a:gd name="connsiteX48" fmla="*/ 311861 w 594839"/>
                <a:gd name="connsiteY48" fmla="*/ 145421 h 657755"/>
                <a:gd name="connsiteX49" fmla="*/ 305570 w 594839"/>
                <a:gd name="connsiteY49" fmla="*/ 143705 h 657755"/>
                <a:gd name="connsiteX50" fmla="*/ 295275 w 594839"/>
                <a:gd name="connsiteY50" fmla="*/ 137413 h 657755"/>
                <a:gd name="connsiteX51" fmla="*/ 294131 w 594839"/>
                <a:gd name="connsiteY51" fmla="*/ 136841 h 657755"/>
                <a:gd name="connsiteX52" fmla="*/ 291271 w 594839"/>
                <a:gd name="connsiteY52" fmla="*/ 136270 h 657755"/>
                <a:gd name="connsiteX53" fmla="*/ 290699 w 594839"/>
                <a:gd name="connsiteY53" fmla="*/ 135698 h 657755"/>
                <a:gd name="connsiteX54" fmla="*/ 288983 w 594839"/>
                <a:gd name="connsiteY54" fmla="*/ 134554 h 657755"/>
                <a:gd name="connsiteX55" fmla="*/ 287839 w 594839"/>
                <a:gd name="connsiteY55" fmla="*/ 133410 h 657755"/>
                <a:gd name="connsiteX56" fmla="*/ 286696 w 594839"/>
                <a:gd name="connsiteY56" fmla="*/ 132266 h 657755"/>
                <a:gd name="connsiteX57" fmla="*/ 285551 w 594839"/>
                <a:gd name="connsiteY57" fmla="*/ 132266 h 657755"/>
                <a:gd name="connsiteX58" fmla="*/ 287839 w 594839"/>
                <a:gd name="connsiteY58" fmla="*/ 135126 h 657755"/>
                <a:gd name="connsiteX59" fmla="*/ 294131 w 594839"/>
                <a:gd name="connsiteY59" fmla="*/ 139129 h 657755"/>
                <a:gd name="connsiteX60" fmla="*/ 296990 w 594839"/>
                <a:gd name="connsiteY60" fmla="*/ 141989 h 657755"/>
                <a:gd name="connsiteX61" fmla="*/ 290127 w 594839"/>
                <a:gd name="connsiteY61" fmla="*/ 138557 h 657755"/>
                <a:gd name="connsiteX62" fmla="*/ 286123 w 594839"/>
                <a:gd name="connsiteY62" fmla="*/ 137413 h 657755"/>
                <a:gd name="connsiteX63" fmla="*/ 282691 w 594839"/>
                <a:gd name="connsiteY63" fmla="*/ 136841 h 657755"/>
                <a:gd name="connsiteX64" fmla="*/ 281548 w 594839"/>
                <a:gd name="connsiteY64" fmla="*/ 137413 h 657755"/>
                <a:gd name="connsiteX65" fmla="*/ 279260 w 594839"/>
                <a:gd name="connsiteY65" fmla="*/ 138557 h 657755"/>
                <a:gd name="connsiteX66" fmla="*/ 278116 w 594839"/>
                <a:gd name="connsiteY66" fmla="*/ 139129 h 657755"/>
                <a:gd name="connsiteX67" fmla="*/ 276400 w 594839"/>
                <a:gd name="connsiteY67" fmla="*/ 139129 h 657755"/>
                <a:gd name="connsiteX68" fmla="*/ 275256 w 594839"/>
                <a:gd name="connsiteY68" fmla="*/ 138557 h 657755"/>
                <a:gd name="connsiteX69" fmla="*/ 272396 w 594839"/>
                <a:gd name="connsiteY69" fmla="*/ 137413 h 657755"/>
                <a:gd name="connsiteX70" fmla="*/ 266677 w 594839"/>
                <a:gd name="connsiteY70" fmla="*/ 139129 h 657755"/>
                <a:gd name="connsiteX71" fmla="*/ 260957 w 594839"/>
                <a:gd name="connsiteY71" fmla="*/ 144277 h 657755"/>
                <a:gd name="connsiteX72" fmla="*/ 255237 w 594839"/>
                <a:gd name="connsiteY72" fmla="*/ 147709 h 657755"/>
                <a:gd name="connsiteX73" fmla="*/ 250090 w 594839"/>
                <a:gd name="connsiteY73" fmla="*/ 144849 h 657755"/>
                <a:gd name="connsiteX74" fmla="*/ 248946 w 594839"/>
                <a:gd name="connsiteY74" fmla="*/ 145993 h 657755"/>
                <a:gd name="connsiteX75" fmla="*/ 247802 w 594839"/>
                <a:gd name="connsiteY75" fmla="*/ 147137 h 657755"/>
                <a:gd name="connsiteX76" fmla="*/ 246658 w 594839"/>
                <a:gd name="connsiteY76" fmla="*/ 146565 h 657755"/>
                <a:gd name="connsiteX77" fmla="*/ 245514 w 594839"/>
                <a:gd name="connsiteY77" fmla="*/ 144849 h 657755"/>
                <a:gd name="connsiteX78" fmla="*/ 244370 w 594839"/>
                <a:gd name="connsiteY78" fmla="*/ 144849 h 657755"/>
                <a:gd name="connsiteX79" fmla="*/ 236363 w 594839"/>
                <a:gd name="connsiteY79" fmla="*/ 145421 h 657755"/>
                <a:gd name="connsiteX80" fmla="*/ 238078 w 594839"/>
                <a:gd name="connsiteY80" fmla="*/ 144277 h 657755"/>
                <a:gd name="connsiteX81" fmla="*/ 243226 w 594839"/>
                <a:gd name="connsiteY81" fmla="*/ 143133 h 657755"/>
                <a:gd name="connsiteX82" fmla="*/ 244942 w 594839"/>
                <a:gd name="connsiteY82" fmla="*/ 141417 h 657755"/>
                <a:gd name="connsiteX83" fmla="*/ 247230 w 594839"/>
                <a:gd name="connsiteY83" fmla="*/ 142561 h 657755"/>
                <a:gd name="connsiteX84" fmla="*/ 247802 w 594839"/>
                <a:gd name="connsiteY84" fmla="*/ 141989 h 657755"/>
                <a:gd name="connsiteX85" fmla="*/ 248374 w 594839"/>
                <a:gd name="connsiteY85" fmla="*/ 140273 h 657755"/>
                <a:gd name="connsiteX86" fmla="*/ 248946 w 594839"/>
                <a:gd name="connsiteY86" fmla="*/ 138557 h 657755"/>
                <a:gd name="connsiteX87" fmla="*/ 250090 w 594839"/>
                <a:gd name="connsiteY87" fmla="*/ 137985 h 657755"/>
                <a:gd name="connsiteX88" fmla="*/ 251806 w 594839"/>
                <a:gd name="connsiteY88" fmla="*/ 137413 h 657755"/>
                <a:gd name="connsiteX89" fmla="*/ 255237 w 594839"/>
                <a:gd name="connsiteY89" fmla="*/ 136841 h 657755"/>
                <a:gd name="connsiteX90" fmla="*/ 260957 w 594839"/>
                <a:gd name="connsiteY90" fmla="*/ 134554 h 657755"/>
                <a:gd name="connsiteX91" fmla="*/ 263817 w 594839"/>
                <a:gd name="connsiteY91" fmla="*/ 133982 h 657755"/>
                <a:gd name="connsiteX92" fmla="*/ 267249 w 594839"/>
                <a:gd name="connsiteY92" fmla="*/ 135126 h 657755"/>
                <a:gd name="connsiteX93" fmla="*/ 269536 w 594839"/>
                <a:gd name="connsiteY93" fmla="*/ 132266 h 657755"/>
                <a:gd name="connsiteX94" fmla="*/ 274112 w 594839"/>
                <a:gd name="connsiteY94" fmla="*/ 130550 h 657755"/>
                <a:gd name="connsiteX95" fmla="*/ 282691 w 594839"/>
                <a:gd name="connsiteY95" fmla="*/ 128834 h 657755"/>
                <a:gd name="connsiteX96" fmla="*/ 281548 w 594839"/>
                <a:gd name="connsiteY96" fmla="*/ 125974 h 657755"/>
                <a:gd name="connsiteX97" fmla="*/ 280404 w 594839"/>
                <a:gd name="connsiteY97" fmla="*/ 124258 h 657755"/>
                <a:gd name="connsiteX98" fmla="*/ 279260 w 594839"/>
                <a:gd name="connsiteY98" fmla="*/ 123686 h 657755"/>
                <a:gd name="connsiteX99" fmla="*/ 274112 w 594839"/>
                <a:gd name="connsiteY99" fmla="*/ 123686 h 657755"/>
                <a:gd name="connsiteX100" fmla="*/ 272396 w 594839"/>
                <a:gd name="connsiteY100" fmla="*/ 124258 h 657755"/>
                <a:gd name="connsiteX101" fmla="*/ 270680 w 594839"/>
                <a:gd name="connsiteY101" fmla="*/ 125974 h 657755"/>
                <a:gd name="connsiteX102" fmla="*/ 269536 w 594839"/>
                <a:gd name="connsiteY102" fmla="*/ 125402 h 657755"/>
                <a:gd name="connsiteX103" fmla="*/ 268392 w 594839"/>
                <a:gd name="connsiteY103" fmla="*/ 124258 h 657755"/>
                <a:gd name="connsiteX104" fmla="*/ 267821 w 594839"/>
                <a:gd name="connsiteY104" fmla="*/ 123686 h 657755"/>
                <a:gd name="connsiteX105" fmla="*/ 265533 w 594839"/>
                <a:gd name="connsiteY105" fmla="*/ 121398 h 657755"/>
                <a:gd name="connsiteX106" fmla="*/ 263817 w 594839"/>
                <a:gd name="connsiteY106" fmla="*/ 119683 h 657755"/>
                <a:gd name="connsiteX107" fmla="*/ 261529 w 594839"/>
                <a:gd name="connsiteY107" fmla="*/ 119111 h 657755"/>
                <a:gd name="connsiteX108" fmla="*/ 261529 w 594839"/>
                <a:gd name="connsiteY108" fmla="*/ 119683 h 657755"/>
                <a:gd name="connsiteX109" fmla="*/ 261529 w 594839"/>
                <a:gd name="connsiteY109" fmla="*/ 121970 h 657755"/>
                <a:gd name="connsiteX110" fmla="*/ 261529 w 594839"/>
                <a:gd name="connsiteY110" fmla="*/ 124830 h 657755"/>
                <a:gd name="connsiteX111" fmla="*/ 260957 w 594839"/>
                <a:gd name="connsiteY111" fmla="*/ 125974 h 657755"/>
                <a:gd name="connsiteX112" fmla="*/ 259813 w 594839"/>
                <a:gd name="connsiteY112" fmla="*/ 127690 h 657755"/>
                <a:gd name="connsiteX113" fmla="*/ 257525 w 594839"/>
                <a:gd name="connsiteY113" fmla="*/ 129406 h 657755"/>
                <a:gd name="connsiteX114" fmla="*/ 253521 w 594839"/>
                <a:gd name="connsiteY114" fmla="*/ 130550 h 657755"/>
                <a:gd name="connsiteX115" fmla="*/ 250662 w 594839"/>
                <a:gd name="connsiteY115" fmla="*/ 131122 h 657755"/>
                <a:gd name="connsiteX116" fmla="*/ 246086 w 594839"/>
                <a:gd name="connsiteY116" fmla="*/ 129978 h 657755"/>
                <a:gd name="connsiteX117" fmla="*/ 243798 w 594839"/>
                <a:gd name="connsiteY117" fmla="*/ 129978 h 657755"/>
                <a:gd name="connsiteX118" fmla="*/ 239794 w 594839"/>
                <a:gd name="connsiteY118" fmla="*/ 128834 h 657755"/>
                <a:gd name="connsiteX119" fmla="*/ 231787 w 594839"/>
                <a:gd name="connsiteY119" fmla="*/ 121970 h 657755"/>
                <a:gd name="connsiteX120" fmla="*/ 227783 w 594839"/>
                <a:gd name="connsiteY120" fmla="*/ 119111 h 657755"/>
                <a:gd name="connsiteX121" fmla="*/ 224352 w 594839"/>
                <a:gd name="connsiteY121" fmla="*/ 119683 h 657755"/>
                <a:gd name="connsiteX122" fmla="*/ 219776 w 594839"/>
                <a:gd name="connsiteY122" fmla="*/ 119111 h 657755"/>
                <a:gd name="connsiteX123" fmla="*/ 210624 w 594839"/>
                <a:gd name="connsiteY123" fmla="*/ 117395 h 657755"/>
                <a:gd name="connsiteX124" fmla="*/ 207193 w 594839"/>
                <a:gd name="connsiteY124" fmla="*/ 115679 h 657755"/>
                <a:gd name="connsiteX125" fmla="*/ 199757 w 594839"/>
                <a:gd name="connsiteY125" fmla="*/ 109959 h 657755"/>
                <a:gd name="connsiteX126" fmla="*/ 196325 w 594839"/>
                <a:gd name="connsiteY126" fmla="*/ 108815 h 657755"/>
                <a:gd name="connsiteX127" fmla="*/ 195181 w 594839"/>
                <a:gd name="connsiteY127" fmla="*/ 108815 h 657755"/>
                <a:gd name="connsiteX128" fmla="*/ 192322 w 594839"/>
                <a:gd name="connsiteY128" fmla="*/ 109959 h 657755"/>
                <a:gd name="connsiteX129" fmla="*/ 190034 w 594839"/>
                <a:gd name="connsiteY129" fmla="*/ 110531 h 657755"/>
                <a:gd name="connsiteX130" fmla="*/ 187746 w 594839"/>
                <a:gd name="connsiteY130" fmla="*/ 111103 h 657755"/>
                <a:gd name="connsiteX131" fmla="*/ 176878 w 594839"/>
                <a:gd name="connsiteY131" fmla="*/ 109387 h 657755"/>
                <a:gd name="connsiteX132" fmla="*/ 176307 w 594839"/>
                <a:gd name="connsiteY132" fmla="*/ 108243 h 657755"/>
                <a:gd name="connsiteX133" fmla="*/ 175735 w 594839"/>
                <a:gd name="connsiteY133" fmla="*/ 106527 h 657755"/>
                <a:gd name="connsiteX134" fmla="*/ 164867 w 594839"/>
                <a:gd name="connsiteY134" fmla="*/ 108815 h 657755"/>
                <a:gd name="connsiteX135" fmla="*/ 154000 w 594839"/>
                <a:gd name="connsiteY135" fmla="*/ 110531 h 657755"/>
                <a:gd name="connsiteX136" fmla="*/ 143133 w 594839"/>
                <a:gd name="connsiteY136" fmla="*/ 112819 h 657755"/>
                <a:gd name="connsiteX137" fmla="*/ 132266 w 594839"/>
                <a:gd name="connsiteY137" fmla="*/ 114535 h 657755"/>
                <a:gd name="connsiteX138" fmla="*/ 121399 w 594839"/>
                <a:gd name="connsiteY138" fmla="*/ 116823 h 657755"/>
                <a:gd name="connsiteX139" fmla="*/ 110531 w 594839"/>
                <a:gd name="connsiteY139" fmla="*/ 118539 h 657755"/>
                <a:gd name="connsiteX140" fmla="*/ 99664 w 594839"/>
                <a:gd name="connsiteY140" fmla="*/ 120827 h 657755"/>
                <a:gd name="connsiteX141" fmla="*/ 88797 w 594839"/>
                <a:gd name="connsiteY141" fmla="*/ 122542 h 657755"/>
                <a:gd name="connsiteX142" fmla="*/ 77929 w 594839"/>
                <a:gd name="connsiteY142" fmla="*/ 124830 h 657755"/>
                <a:gd name="connsiteX143" fmla="*/ 66490 w 594839"/>
                <a:gd name="connsiteY143" fmla="*/ 126546 h 657755"/>
                <a:gd name="connsiteX144" fmla="*/ 55623 w 594839"/>
                <a:gd name="connsiteY144" fmla="*/ 128834 h 657755"/>
                <a:gd name="connsiteX145" fmla="*/ 44756 w 594839"/>
                <a:gd name="connsiteY145" fmla="*/ 130550 h 657755"/>
                <a:gd name="connsiteX146" fmla="*/ 33888 w 594839"/>
                <a:gd name="connsiteY146" fmla="*/ 132266 h 657755"/>
                <a:gd name="connsiteX147" fmla="*/ 23021 w 594839"/>
                <a:gd name="connsiteY147" fmla="*/ 134554 h 657755"/>
                <a:gd name="connsiteX148" fmla="*/ 12154 w 594839"/>
                <a:gd name="connsiteY148" fmla="*/ 136270 h 657755"/>
                <a:gd name="connsiteX149" fmla="*/ 1287 w 594839"/>
                <a:gd name="connsiteY149" fmla="*/ 138557 h 657755"/>
                <a:gd name="connsiteX150" fmla="*/ 3002 w 594839"/>
                <a:gd name="connsiteY150" fmla="*/ 152284 h 657755"/>
                <a:gd name="connsiteX151" fmla="*/ 4718 w 594839"/>
                <a:gd name="connsiteY151" fmla="*/ 166011 h 657755"/>
                <a:gd name="connsiteX152" fmla="*/ 8150 w 594839"/>
                <a:gd name="connsiteY152" fmla="*/ 194037 h 657755"/>
                <a:gd name="connsiteX153" fmla="*/ 10438 w 594839"/>
                <a:gd name="connsiteY153" fmla="*/ 207765 h 657755"/>
                <a:gd name="connsiteX154" fmla="*/ 12154 w 594839"/>
                <a:gd name="connsiteY154" fmla="*/ 221492 h 657755"/>
                <a:gd name="connsiteX155" fmla="*/ 13869 w 594839"/>
                <a:gd name="connsiteY155" fmla="*/ 235791 h 657755"/>
                <a:gd name="connsiteX156" fmla="*/ 15586 w 594839"/>
                <a:gd name="connsiteY156" fmla="*/ 249518 h 657755"/>
                <a:gd name="connsiteX157" fmla="*/ 17301 w 594839"/>
                <a:gd name="connsiteY157" fmla="*/ 263817 h 657755"/>
                <a:gd name="connsiteX158" fmla="*/ 19017 w 594839"/>
                <a:gd name="connsiteY158" fmla="*/ 277544 h 657755"/>
                <a:gd name="connsiteX159" fmla="*/ 21305 w 594839"/>
                <a:gd name="connsiteY159" fmla="*/ 291271 h 657755"/>
                <a:gd name="connsiteX160" fmla="*/ 23021 w 594839"/>
                <a:gd name="connsiteY160" fmla="*/ 305570 h 657755"/>
                <a:gd name="connsiteX161" fmla="*/ 24737 w 594839"/>
                <a:gd name="connsiteY161" fmla="*/ 319297 h 657755"/>
                <a:gd name="connsiteX162" fmla="*/ 26453 w 594839"/>
                <a:gd name="connsiteY162" fmla="*/ 333024 h 657755"/>
                <a:gd name="connsiteX163" fmla="*/ 28169 w 594839"/>
                <a:gd name="connsiteY163" fmla="*/ 347323 h 657755"/>
                <a:gd name="connsiteX164" fmla="*/ 29885 w 594839"/>
                <a:gd name="connsiteY164" fmla="*/ 361050 h 657755"/>
                <a:gd name="connsiteX165" fmla="*/ 32172 w 594839"/>
                <a:gd name="connsiteY165" fmla="*/ 375349 h 657755"/>
                <a:gd name="connsiteX166" fmla="*/ 33888 w 594839"/>
                <a:gd name="connsiteY166" fmla="*/ 389076 h 657755"/>
                <a:gd name="connsiteX167" fmla="*/ 35604 w 594839"/>
                <a:gd name="connsiteY167" fmla="*/ 403375 h 657755"/>
                <a:gd name="connsiteX168" fmla="*/ 37320 w 594839"/>
                <a:gd name="connsiteY168" fmla="*/ 417102 h 657755"/>
                <a:gd name="connsiteX169" fmla="*/ 39036 w 594839"/>
                <a:gd name="connsiteY169" fmla="*/ 430830 h 657755"/>
                <a:gd name="connsiteX170" fmla="*/ 40752 w 594839"/>
                <a:gd name="connsiteY170" fmla="*/ 445129 h 657755"/>
                <a:gd name="connsiteX171" fmla="*/ 42468 w 594839"/>
                <a:gd name="connsiteY171" fmla="*/ 458856 h 657755"/>
                <a:gd name="connsiteX172" fmla="*/ 44756 w 594839"/>
                <a:gd name="connsiteY172" fmla="*/ 473155 h 657755"/>
                <a:gd name="connsiteX173" fmla="*/ 46471 w 594839"/>
                <a:gd name="connsiteY173" fmla="*/ 486882 h 657755"/>
                <a:gd name="connsiteX174" fmla="*/ 48187 w 594839"/>
                <a:gd name="connsiteY174" fmla="*/ 501181 h 657755"/>
                <a:gd name="connsiteX175" fmla="*/ 49903 w 594839"/>
                <a:gd name="connsiteY175" fmla="*/ 514908 h 657755"/>
                <a:gd name="connsiteX176" fmla="*/ 51619 w 594839"/>
                <a:gd name="connsiteY176" fmla="*/ 529207 h 657755"/>
                <a:gd name="connsiteX177" fmla="*/ 53907 w 594839"/>
                <a:gd name="connsiteY177" fmla="*/ 542934 h 657755"/>
                <a:gd name="connsiteX178" fmla="*/ 55623 w 594839"/>
                <a:gd name="connsiteY178" fmla="*/ 556661 h 657755"/>
                <a:gd name="connsiteX179" fmla="*/ 57339 w 594839"/>
                <a:gd name="connsiteY179" fmla="*/ 570960 h 657755"/>
                <a:gd name="connsiteX180" fmla="*/ 59055 w 594839"/>
                <a:gd name="connsiteY180" fmla="*/ 585259 h 657755"/>
                <a:gd name="connsiteX181" fmla="*/ 65918 w 594839"/>
                <a:gd name="connsiteY181" fmla="*/ 579540 h 657755"/>
                <a:gd name="connsiteX182" fmla="*/ 68206 w 594839"/>
                <a:gd name="connsiteY182" fmla="*/ 576680 h 657755"/>
                <a:gd name="connsiteX183" fmla="*/ 68778 w 594839"/>
                <a:gd name="connsiteY183" fmla="*/ 575536 h 657755"/>
                <a:gd name="connsiteX184" fmla="*/ 70494 w 594839"/>
                <a:gd name="connsiteY184" fmla="*/ 574964 h 657755"/>
                <a:gd name="connsiteX185" fmla="*/ 72210 w 594839"/>
                <a:gd name="connsiteY185" fmla="*/ 575536 h 657755"/>
                <a:gd name="connsiteX186" fmla="*/ 73925 w 594839"/>
                <a:gd name="connsiteY186" fmla="*/ 577824 h 657755"/>
                <a:gd name="connsiteX187" fmla="*/ 75069 w 594839"/>
                <a:gd name="connsiteY187" fmla="*/ 577824 h 657755"/>
                <a:gd name="connsiteX188" fmla="*/ 76785 w 594839"/>
                <a:gd name="connsiteY188" fmla="*/ 578968 h 657755"/>
                <a:gd name="connsiteX189" fmla="*/ 84793 w 594839"/>
                <a:gd name="connsiteY189" fmla="*/ 584687 h 657755"/>
                <a:gd name="connsiteX190" fmla="*/ 91084 w 594839"/>
                <a:gd name="connsiteY190" fmla="*/ 584687 h 657755"/>
                <a:gd name="connsiteX191" fmla="*/ 101952 w 594839"/>
                <a:gd name="connsiteY191" fmla="*/ 577824 h 657755"/>
                <a:gd name="connsiteX192" fmla="*/ 107671 w 594839"/>
                <a:gd name="connsiteY192" fmla="*/ 575536 h 657755"/>
                <a:gd name="connsiteX193" fmla="*/ 110531 w 594839"/>
                <a:gd name="connsiteY193" fmla="*/ 576680 h 657755"/>
                <a:gd name="connsiteX194" fmla="*/ 112819 w 594839"/>
                <a:gd name="connsiteY194" fmla="*/ 580111 h 657755"/>
                <a:gd name="connsiteX195" fmla="*/ 115107 w 594839"/>
                <a:gd name="connsiteY195" fmla="*/ 582971 h 657755"/>
                <a:gd name="connsiteX196" fmla="*/ 116823 w 594839"/>
                <a:gd name="connsiteY196" fmla="*/ 584115 h 657755"/>
                <a:gd name="connsiteX197" fmla="*/ 119111 w 594839"/>
                <a:gd name="connsiteY197" fmla="*/ 584115 h 657755"/>
                <a:gd name="connsiteX198" fmla="*/ 123114 w 594839"/>
                <a:gd name="connsiteY198" fmla="*/ 584687 h 657755"/>
                <a:gd name="connsiteX199" fmla="*/ 128834 w 594839"/>
                <a:gd name="connsiteY199" fmla="*/ 586975 h 657755"/>
                <a:gd name="connsiteX200" fmla="*/ 131694 w 594839"/>
                <a:gd name="connsiteY200" fmla="*/ 588691 h 657755"/>
                <a:gd name="connsiteX201" fmla="*/ 133410 w 594839"/>
                <a:gd name="connsiteY201" fmla="*/ 591551 h 657755"/>
                <a:gd name="connsiteX202" fmla="*/ 134554 w 594839"/>
                <a:gd name="connsiteY202" fmla="*/ 594411 h 657755"/>
                <a:gd name="connsiteX203" fmla="*/ 135125 w 594839"/>
                <a:gd name="connsiteY203" fmla="*/ 597842 h 657755"/>
                <a:gd name="connsiteX204" fmla="*/ 136269 w 594839"/>
                <a:gd name="connsiteY204" fmla="*/ 600130 h 657755"/>
                <a:gd name="connsiteX205" fmla="*/ 137985 w 594839"/>
                <a:gd name="connsiteY205" fmla="*/ 601846 h 657755"/>
                <a:gd name="connsiteX206" fmla="*/ 140273 w 594839"/>
                <a:gd name="connsiteY206" fmla="*/ 602990 h 657755"/>
                <a:gd name="connsiteX207" fmla="*/ 141989 w 594839"/>
                <a:gd name="connsiteY207" fmla="*/ 604706 h 657755"/>
                <a:gd name="connsiteX208" fmla="*/ 143705 w 594839"/>
                <a:gd name="connsiteY208" fmla="*/ 606994 h 657755"/>
                <a:gd name="connsiteX209" fmla="*/ 144849 w 594839"/>
                <a:gd name="connsiteY209" fmla="*/ 609854 h 657755"/>
                <a:gd name="connsiteX210" fmla="*/ 145993 w 594839"/>
                <a:gd name="connsiteY210" fmla="*/ 613285 h 657755"/>
                <a:gd name="connsiteX211" fmla="*/ 146565 w 594839"/>
                <a:gd name="connsiteY211" fmla="*/ 617861 h 657755"/>
                <a:gd name="connsiteX212" fmla="*/ 148280 w 594839"/>
                <a:gd name="connsiteY212" fmla="*/ 620149 h 657755"/>
                <a:gd name="connsiteX213" fmla="*/ 151712 w 594839"/>
                <a:gd name="connsiteY213" fmla="*/ 622437 h 657755"/>
                <a:gd name="connsiteX214" fmla="*/ 167727 w 594839"/>
                <a:gd name="connsiteY214" fmla="*/ 625868 h 657755"/>
                <a:gd name="connsiteX215" fmla="*/ 170587 w 594839"/>
                <a:gd name="connsiteY215" fmla="*/ 625868 h 657755"/>
                <a:gd name="connsiteX216" fmla="*/ 182598 w 594839"/>
                <a:gd name="connsiteY216" fmla="*/ 621293 h 657755"/>
                <a:gd name="connsiteX217" fmla="*/ 186030 w 594839"/>
                <a:gd name="connsiteY217" fmla="*/ 621293 h 657755"/>
                <a:gd name="connsiteX218" fmla="*/ 191750 w 594839"/>
                <a:gd name="connsiteY218" fmla="*/ 623009 h 657755"/>
                <a:gd name="connsiteX219" fmla="*/ 198041 w 594839"/>
                <a:gd name="connsiteY219" fmla="*/ 624153 h 657755"/>
                <a:gd name="connsiteX220" fmla="*/ 200329 w 594839"/>
                <a:gd name="connsiteY220" fmla="*/ 626440 h 657755"/>
                <a:gd name="connsiteX221" fmla="*/ 202617 w 594839"/>
                <a:gd name="connsiteY221" fmla="*/ 628728 h 657755"/>
                <a:gd name="connsiteX222" fmla="*/ 205477 w 594839"/>
                <a:gd name="connsiteY222" fmla="*/ 631588 h 657755"/>
                <a:gd name="connsiteX223" fmla="*/ 215772 w 594839"/>
                <a:gd name="connsiteY223" fmla="*/ 639596 h 657755"/>
                <a:gd name="connsiteX224" fmla="*/ 221492 w 594839"/>
                <a:gd name="connsiteY224" fmla="*/ 642455 h 657755"/>
                <a:gd name="connsiteX225" fmla="*/ 227783 w 594839"/>
                <a:gd name="connsiteY225" fmla="*/ 642455 h 657755"/>
                <a:gd name="connsiteX226" fmla="*/ 230643 w 594839"/>
                <a:gd name="connsiteY226" fmla="*/ 641311 h 657755"/>
                <a:gd name="connsiteX227" fmla="*/ 232931 w 594839"/>
                <a:gd name="connsiteY227" fmla="*/ 639024 h 657755"/>
                <a:gd name="connsiteX228" fmla="*/ 234075 w 594839"/>
                <a:gd name="connsiteY228" fmla="*/ 635592 h 657755"/>
                <a:gd name="connsiteX229" fmla="*/ 234075 w 594839"/>
                <a:gd name="connsiteY229" fmla="*/ 632732 h 657755"/>
                <a:gd name="connsiteX230" fmla="*/ 235219 w 594839"/>
                <a:gd name="connsiteY230" fmla="*/ 631588 h 657755"/>
                <a:gd name="connsiteX231" fmla="*/ 244370 w 594839"/>
                <a:gd name="connsiteY231" fmla="*/ 627012 h 657755"/>
                <a:gd name="connsiteX232" fmla="*/ 247802 w 594839"/>
                <a:gd name="connsiteY232" fmla="*/ 626440 h 657755"/>
                <a:gd name="connsiteX233" fmla="*/ 250662 w 594839"/>
                <a:gd name="connsiteY233" fmla="*/ 627012 h 657755"/>
                <a:gd name="connsiteX234" fmla="*/ 253521 w 594839"/>
                <a:gd name="connsiteY234" fmla="*/ 628728 h 657755"/>
                <a:gd name="connsiteX235" fmla="*/ 255809 w 594839"/>
                <a:gd name="connsiteY235" fmla="*/ 630444 h 657755"/>
                <a:gd name="connsiteX236" fmla="*/ 257525 w 594839"/>
                <a:gd name="connsiteY236" fmla="*/ 631016 h 657755"/>
                <a:gd name="connsiteX237" fmla="*/ 262101 w 594839"/>
                <a:gd name="connsiteY237" fmla="*/ 629872 h 657755"/>
                <a:gd name="connsiteX238" fmla="*/ 264389 w 594839"/>
                <a:gd name="connsiteY238" fmla="*/ 630444 h 657755"/>
                <a:gd name="connsiteX239" fmla="*/ 268392 w 594839"/>
                <a:gd name="connsiteY239" fmla="*/ 631588 h 657755"/>
                <a:gd name="connsiteX240" fmla="*/ 270108 w 594839"/>
                <a:gd name="connsiteY240" fmla="*/ 632732 h 657755"/>
                <a:gd name="connsiteX241" fmla="*/ 271252 w 594839"/>
                <a:gd name="connsiteY241" fmla="*/ 633304 h 657755"/>
                <a:gd name="connsiteX242" fmla="*/ 275828 w 594839"/>
                <a:gd name="connsiteY242" fmla="*/ 638452 h 657755"/>
                <a:gd name="connsiteX243" fmla="*/ 277544 w 594839"/>
                <a:gd name="connsiteY243" fmla="*/ 640167 h 657755"/>
                <a:gd name="connsiteX244" fmla="*/ 278688 w 594839"/>
                <a:gd name="connsiteY244" fmla="*/ 640167 h 657755"/>
                <a:gd name="connsiteX245" fmla="*/ 283263 w 594839"/>
                <a:gd name="connsiteY245" fmla="*/ 638452 h 657755"/>
                <a:gd name="connsiteX246" fmla="*/ 284979 w 594839"/>
                <a:gd name="connsiteY246" fmla="*/ 636736 h 657755"/>
                <a:gd name="connsiteX247" fmla="*/ 286696 w 594839"/>
                <a:gd name="connsiteY247" fmla="*/ 635020 h 657755"/>
                <a:gd name="connsiteX248" fmla="*/ 290127 w 594839"/>
                <a:gd name="connsiteY248" fmla="*/ 634448 h 657755"/>
                <a:gd name="connsiteX249" fmla="*/ 296419 w 594839"/>
                <a:gd name="connsiteY249" fmla="*/ 634448 h 657755"/>
                <a:gd name="connsiteX250" fmla="*/ 299278 w 594839"/>
                <a:gd name="connsiteY250" fmla="*/ 633876 h 657755"/>
                <a:gd name="connsiteX251" fmla="*/ 301566 w 594839"/>
                <a:gd name="connsiteY251" fmla="*/ 632160 h 657755"/>
                <a:gd name="connsiteX252" fmla="*/ 302138 w 594839"/>
                <a:gd name="connsiteY252" fmla="*/ 629872 h 657755"/>
                <a:gd name="connsiteX253" fmla="*/ 303282 w 594839"/>
                <a:gd name="connsiteY253" fmla="*/ 626440 h 657755"/>
                <a:gd name="connsiteX254" fmla="*/ 303282 w 594839"/>
                <a:gd name="connsiteY254" fmla="*/ 624725 h 657755"/>
                <a:gd name="connsiteX255" fmla="*/ 304426 w 594839"/>
                <a:gd name="connsiteY255" fmla="*/ 624153 h 657755"/>
                <a:gd name="connsiteX256" fmla="*/ 307858 w 594839"/>
                <a:gd name="connsiteY256" fmla="*/ 621865 h 657755"/>
                <a:gd name="connsiteX257" fmla="*/ 309574 w 594839"/>
                <a:gd name="connsiteY257" fmla="*/ 620149 h 657755"/>
                <a:gd name="connsiteX258" fmla="*/ 311289 w 594839"/>
                <a:gd name="connsiteY258" fmla="*/ 617289 h 657755"/>
                <a:gd name="connsiteX259" fmla="*/ 313006 w 594839"/>
                <a:gd name="connsiteY259" fmla="*/ 615001 h 657755"/>
                <a:gd name="connsiteX260" fmla="*/ 315865 w 594839"/>
                <a:gd name="connsiteY260" fmla="*/ 613285 h 657755"/>
                <a:gd name="connsiteX261" fmla="*/ 319297 w 594839"/>
                <a:gd name="connsiteY261" fmla="*/ 612713 h 657755"/>
                <a:gd name="connsiteX262" fmla="*/ 326733 w 594839"/>
                <a:gd name="connsiteY262" fmla="*/ 606994 h 657755"/>
                <a:gd name="connsiteX263" fmla="*/ 330164 w 594839"/>
                <a:gd name="connsiteY263" fmla="*/ 605850 h 657755"/>
                <a:gd name="connsiteX264" fmla="*/ 331880 w 594839"/>
                <a:gd name="connsiteY264" fmla="*/ 606994 h 657755"/>
                <a:gd name="connsiteX265" fmla="*/ 333024 w 594839"/>
                <a:gd name="connsiteY265" fmla="*/ 609282 h 657755"/>
                <a:gd name="connsiteX266" fmla="*/ 333596 w 594839"/>
                <a:gd name="connsiteY266" fmla="*/ 612713 h 657755"/>
                <a:gd name="connsiteX267" fmla="*/ 334168 w 594839"/>
                <a:gd name="connsiteY267" fmla="*/ 615573 h 657755"/>
                <a:gd name="connsiteX268" fmla="*/ 339316 w 594839"/>
                <a:gd name="connsiteY268" fmla="*/ 627012 h 657755"/>
                <a:gd name="connsiteX269" fmla="*/ 344463 w 594839"/>
                <a:gd name="connsiteY269" fmla="*/ 632732 h 657755"/>
                <a:gd name="connsiteX270" fmla="*/ 350755 w 594839"/>
                <a:gd name="connsiteY270" fmla="*/ 635020 h 657755"/>
                <a:gd name="connsiteX271" fmla="*/ 357618 w 594839"/>
                <a:gd name="connsiteY271" fmla="*/ 636164 h 657755"/>
                <a:gd name="connsiteX272" fmla="*/ 363338 w 594839"/>
                <a:gd name="connsiteY272" fmla="*/ 639024 h 657755"/>
                <a:gd name="connsiteX273" fmla="*/ 374777 w 594839"/>
                <a:gd name="connsiteY273" fmla="*/ 647031 h 657755"/>
                <a:gd name="connsiteX274" fmla="*/ 376493 w 594839"/>
                <a:gd name="connsiteY274" fmla="*/ 649319 h 657755"/>
                <a:gd name="connsiteX275" fmla="*/ 379925 w 594839"/>
                <a:gd name="connsiteY275" fmla="*/ 654466 h 657755"/>
                <a:gd name="connsiteX276" fmla="*/ 381069 w 594839"/>
                <a:gd name="connsiteY276" fmla="*/ 656182 h 657755"/>
                <a:gd name="connsiteX277" fmla="*/ 381641 w 594839"/>
                <a:gd name="connsiteY277" fmla="*/ 656182 h 657755"/>
                <a:gd name="connsiteX278" fmla="*/ 386789 w 594839"/>
                <a:gd name="connsiteY278" fmla="*/ 657898 h 657755"/>
                <a:gd name="connsiteX279" fmla="*/ 392508 w 594839"/>
                <a:gd name="connsiteY279" fmla="*/ 656182 h 657755"/>
                <a:gd name="connsiteX280" fmla="*/ 403375 w 594839"/>
                <a:gd name="connsiteY280" fmla="*/ 650463 h 657755"/>
                <a:gd name="connsiteX281" fmla="*/ 413671 w 594839"/>
                <a:gd name="connsiteY281" fmla="*/ 647603 h 657755"/>
                <a:gd name="connsiteX282" fmla="*/ 415959 w 594839"/>
                <a:gd name="connsiteY282" fmla="*/ 646459 h 657755"/>
                <a:gd name="connsiteX283" fmla="*/ 417674 w 594839"/>
                <a:gd name="connsiteY283" fmla="*/ 643027 h 657755"/>
                <a:gd name="connsiteX284" fmla="*/ 417674 w 594839"/>
                <a:gd name="connsiteY284" fmla="*/ 640167 h 657755"/>
                <a:gd name="connsiteX285" fmla="*/ 418247 w 594839"/>
                <a:gd name="connsiteY285" fmla="*/ 624153 h 657755"/>
                <a:gd name="connsiteX286" fmla="*/ 419390 w 594839"/>
                <a:gd name="connsiteY286" fmla="*/ 620149 h 657755"/>
                <a:gd name="connsiteX287" fmla="*/ 421106 w 594839"/>
                <a:gd name="connsiteY287" fmla="*/ 618433 h 657755"/>
                <a:gd name="connsiteX288" fmla="*/ 427970 w 594839"/>
                <a:gd name="connsiteY288" fmla="*/ 618433 h 657755"/>
                <a:gd name="connsiteX289" fmla="*/ 430830 w 594839"/>
                <a:gd name="connsiteY289" fmla="*/ 617289 h 657755"/>
                <a:gd name="connsiteX290" fmla="*/ 432546 w 594839"/>
                <a:gd name="connsiteY290" fmla="*/ 614429 h 657755"/>
                <a:gd name="connsiteX291" fmla="*/ 431973 w 594839"/>
                <a:gd name="connsiteY291" fmla="*/ 612713 h 657755"/>
                <a:gd name="connsiteX292" fmla="*/ 431401 w 594839"/>
                <a:gd name="connsiteY292" fmla="*/ 610426 h 657755"/>
                <a:gd name="connsiteX293" fmla="*/ 430258 w 594839"/>
                <a:gd name="connsiteY293" fmla="*/ 608138 h 657755"/>
                <a:gd name="connsiteX294" fmla="*/ 428542 w 594839"/>
                <a:gd name="connsiteY294" fmla="*/ 605278 h 657755"/>
                <a:gd name="connsiteX295" fmla="*/ 428542 w 594839"/>
                <a:gd name="connsiteY295" fmla="*/ 603562 h 657755"/>
                <a:gd name="connsiteX296" fmla="*/ 429113 w 594839"/>
                <a:gd name="connsiteY296" fmla="*/ 600702 h 657755"/>
                <a:gd name="connsiteX297" fmla="*/ 427970 w 594839"/>
                <a:gd name="connsiteY297" fmla="*/ 596698 h 657755"/>
                <a:gd name="connsiteX298" fmla="*/ 426254 w 594839"/>
                <a:gd name="connsiteY298" fmla="*/ 593839 h 657755"/>
                <a:gd name="connsiteX299" fmla="*/ 425110 w 594839"/>
                <a:gd name="connsiteY299" fmla="*/ 592123 h 657755"/>
                <a:gd name="connsiteX300" fmla="*/ 423394 w 594839"/>
                <a:gd name="connsiteY300" fmla="*/ 589263 h 657755"/>
                <a:gd name="connsiteX301" fmla="*/ 423394 w 594839"/>
                <a:gd name="connsiteY301" fmla="*/ 585259 h 657755"/>
                <a:gd name="connsiteX302" fmla="*/ 425110 w 594839"/>
                <a:gd name="connsiteY302" fmla="*/ 582399 h 657755"/>
                <a:gd name="connsiteX303" fmla="*/ 427398 w 594839"/>
                <a:gd name="connsiteY303" fmla="*/ 580683 h 657755"/>
                <a:gd name="connsiteX304" fmla="*/ 428542 w 594839"/>
                <a:gd name="connsiteY304" fmla="*/ 576108 h 657755"/>
                <a:gd name="connsiteX305" fmla="*/ 429686 w 594839"/>
                <a:gd name="connsiteY305" fmla="*/ 572676 h 657755"/>
                <a:gd name="connsiteX306" fmla="*/ 430258 w 594839"/>
                <a:gd name="connsiteY306" fmla="*/ 570960 h 657755"/>
                <a:gd name="connsiteX307" fmla="*/ 429686 w 594839"/>
                <a:gd name="connsiteY307" fmla="*/ 564097 h 657755"/>
                <a:gd name="connsiteX308" fmla="*/ 431401 w 594839"/>
                <a:gd name="connsiteY308" fmla="*/ 558377 h 657755"/>
                <a:gd name="connsiteX309" fmla="*/ 434261 w 594839"/>
                <a:gd name="connsiteY309" fmla="*/ 550942 h 657755"/>
                <a:gd name="connsiteX310" fmla="*/ 437693 w 594839"/>
                <a:gd name="connsiteY310" fmla="*/ 544650 h 657755"/>
                <a:gd name="connsiteX311" fmla="*/ 441125 w 594839"/>
                <a:gd name="connsiteY311" fmla="*/ 540646 h 657755"/>
                <a:gd name="connsiteX312" fmla="*/ 444557 w 594839"/>
                <a:gd name="connsiteY312" fmla="*/ 540074 h 657755"/>
                <a:gd name="connsiteX313" fmla="*/ 447417 w 594839"/>
                <a:gd name="connsiteY313" fmla="*/ 541218 h 657755"/>
                <a:gd name="connsiteX314" fmla="*/ 449705 w 594839"/>
                <a:gd name="connsiteY314" fmla="*/ 542934 h 657755"/>
                <a:gd name="connsiteX315" fmla="*/ 454280 w 594839"/>
                <a:gd name="connsiteY315" fmla="*/ 544078 h 657755"/>
                <a:gd name="connsiteX316" fmla="*/ 456568 w 594839"/>
                <a:gd name="connsiteY316" fmla="*/ 545794 h 657755"/>
                <a:gd name="connsiteX317" fmla="*/ 458284 w 594839"/>
                <a:gd name="connsiteY317" fmla="*/ 548082 h 657755"/>
                <a:gd name="connsiteX318" fmla="*/ 459428 w 594839"/>
                <a:gd name="connsiteY318" fmla="*/ 550942 h 657755"/>
                <a:gd name="connsiteX319" fmla="*/ 459999 w 594839"/>
                <a:gd name="connsiteY319" fmla="*/ 551513 h 657755"/>
                <a:gd name="connsiteX320" fmla="*/ 460571 w 594839"/>
                <a:gd name="connsiteY320" fmla="*/ 552657 h 657755"/>
                <a:gd name="connsiteX321" fmla="*/ 460571 w 594839"/>
                <a:gd name="connsiteY321" fmla="*/ 553801 h 657755"/>
                <a:gd name="connsiteX322" fmla="*/ 460571 w 594839"/>
                <a:gd name="connsiteY322" fmla="*/ 554373 h 657755"/>
                <a:gd name="connsiteX323" fmla="*/ 459999 w 594839"/>
                <a:gd name="connsiteY323" fmla="*/ 554945 h 657755"/>
                <a:gd name="connsiteX324" fmla="*/ 459428 w 594839"/>
                <a:gd name="connsiteY324" fmla="*/ 555517 h 657755"/>
                <a:gd name="connsiteX325" fmla="*/ 458856 w 594839"/>
                <a:gd name="connsiteY325" fmla="*/ 556089 h 657755"/>
                <a:gd name="connsiteX326" fmla="*/ 458856 w 594839"/>
                <a:gd name="connsiteY326" fmla="*/ 558377 h 657755"/>
                <a:gd name="connsiteX327" fmla="*/ 458856 w 594839"/>
                <a:gd name="connsiteY327" fmla="*/ 559521 h 657755"/>
                <a:gd name="connsiteX328" fmla="*/ 458284 w 594839"/>
                <a:gd name="connsiteY328" fmla="*/ 560665 h 657755"/>
                <a:gd name="connsiteX329" fmla="*/ 459999 w 594839"/>
                <a:gd name="connsiteY329" fmla="*/ 562381 h 657755"/>
                <a:gd name="connsiteX330" fmla="*/ 462287 w 594839"/>
                <a:gd name="connsiteY330" fmla="*/ 562953 h 657755"/>
                <a:gd name="connsiteX331" fmla="*/ 465147 w 594839"/>
                <a:gd name="connsiteY331" fmla="*/ 561237 h 657755"/>
                <a:gd name="connsiteX332" fmla="*/ 467435 w 594839"/>
                <a:gd name="connsiteY332" fmla="*/ 557805 h 657755"/>
                <a:gd name="connsiteX333" fmla="*/ 468579 w 594839"/>
                <a:gd name="connsiteY333" fmla="*/ 554945 h 657755"/>
                <a:gd name="connsiteX334" fmla="*/ 469151 w 594839"/>
                <a:gd name="connsiteY334" fmla="*/ 550942 h 657755"/>
                <a:gd name="connsiteX335" fmla="*/ 469151 w 594839"/>
                <a:gd name="connsiteY335" fmla="*/ 548654 h 657755"/>
                <a:gd name="connsiteX336" fmla="*/ 470867 w 594839"/>
                <a:gd name="connsiteY336" fmla="*/ 547510 h 657755"/>
                <a:gd name="connsiteX337" fmla="*/ 472583 w 594839"/>
                <a:gd name="connsiteY337" fmla="*/ 548082 h 657755"/>
                <a:gd name="connsiteX338" fmla="*/ 475443 w 594839"/>
                <a:gd name="connsiteY338" fmla="*/ 549798 h 657755"/>
                <a:gd name="connsiteX339" fmla="*/ 477158 w 594839"/>
                <a:gd name="connsiteY339" fmla="*/ 550370 h 657755"/>
                <a:gd name="connsiteX340" fmla="*/ 479446 w 594839"/>
                <a:gd name="connsiteY340" fmla="*/ 549226 h 657755"/>
                <a:gd name="connsiteX341" fmla="*/ 478874 w 594839"/>
                <a:gd name="connsiteY341" fmla="*/ 546938 h 657755"/>
                <a:gd name="connsiteX342" fmla="*/ 477158 w 594839"/>
                <a:gd name="connsiteY342" fmla="*/ 544650 h 657755"/>
                <a:gd name="connsiteX343" fmla="*/ 476015 w 594839"/>
                <a:gd name="connsiteY343" fmla="*/ 541790 h 657755"/>
                <a:gd name="connsiteX344" fmla="*/ 475443 w 594839"/>
                <a:gd name="connsiteY344" fmla="*/ 535499 h 657755"/>
                <a:gd name="connsiteX345" fmla="*/ 474870 w 594839"/>
                <a:gd name="connsiteY345" fmla="*/ 532639 h 657755"/>
                <a:gd name="connsiteX346" fmla="*/ 473155 w 594839"/>
                <a:gd name="connsiteY346" fmla="*/ 531495 h 657755"/>
                <a:gd name="connsiteX347" fmla="*/ 472010 w 594839"/>
                <a:gd name="connsiteY347" fmla="*/ 531495 h 657755"/>
                <a:gd name="connsiteX348" fmla="*/ 470867 w 594839"/>
                <a:gd name="connsiteY348" fmla="*/ 530923 h 657755"/>
                <a:gd name="connsiteX349" fmla="*/ 469723 w 594839"/>
                <a:gd name="connsiteY349" fmla="*/ 529779 h 657755"/>
                <a:gd name="connsiteX350" fmla="*/ 469151 w 594839"/>
                <a:gd name="connsiteY350" fmla="*/ 528635 h 657755"/>
                <a:gd name="connsiteX351" fmla="*/ 468007 w 594839"/>
                <a:gd name="connsiteY351" fmla="*/ 526347 h 657755"/>
                <a:gd name="connsiteX352" fmla="*/ 468007 w 594839"/>
                <a:gd name="connsiteY352" fmla="*/ 525775 h 657755"/>
                <a:gd name="connsiteX353" fmla="*/ 468579 w 594839"/>
                <a:gd name="connsiteY353" fmla="*/ 525775 h 657755"/>
                <a:gd name="connsiteX354" fmla="*/ 474870 w 594839"/>
                <a:gd name="connsiteY354" fmla="*/ 521771 h 657755"/>
                <a:gd name="connsiteX355" fmla="*/ 476015 w 594839"/>
                <a:gd name="connsiteY355" fmla="*/ 520056 h 657755"/>
                <a:gd name="connsiteX356" fmla="*/ 475443 w 594839"/>
                <a:gd name="connsiteY356" fmla="*/ 516052 h 657755"/>
                <a:gd name="connsiteX357" fmla="*/ 474298 w 594839"/>
                <a:gd name="connsiteY357" fmla="*/ 509760 h 657755"/>
                <a:gd name="connsiteX358" fmla="*/ 473727 w 594839"/>
                <a:gd name="connsiteY358" fmla="*/ 507472 h 657755"/>
                <a:gd name="connsiteX359" fmla="*/ 474870 w 594839"/>
                <a:gd name="connsiteY359" fmla="*/ 504613 h 657755"/>
                <a:gd name="connsiteX360" fmla="*/ 480018 w 594839"/>
                <a:gd name="connsiteY360" fmla="*/ 496033 h 657755"/>
                <a:gd name="connsiteX361" fmla="*/ 481162 w 594839"/>
                <a:gd name="connsiteY361" fmla="*/ 490314 h 657755"/>
                <a:gd name="connsiteX362" fmla="*/ 483450 w 594839"/>
                <a:gd name="connsiteY362" fmla="*/ 488598 h 657755"/>
                <a:gd name="connsiteX363" fmla="*/ 486882 w 594839"/>
                <a:gd name="connsiteY363" fmla="*/ 488026 h 657755"/>
                <a:gd name="connsiteX364" fmla="*/ 489742 w 594839"/>
                <a:gd name="connsiteY364" fmla="*/ 486882 h 657755"/>
                <a:gd name="connsiteX365" fmla="*/ 490885 w 594839"/>
                <a:gd name="connsiteY365" fmla="*/ 487454 h 657755"/>
                <a:gd name="connsiteX366" fmla="*/ 492029 w 594839"/>
                <a:gd name="connsiteY366" fmla="*/ 486882 h 657755"/>
                <a:gd name="connsiteX367" fmla="*/ 492602 w 594839"/>
                <a:gd name="connsiteY367" fmla="*/ 486310 h 657755"/>
                <a:gd name="connsiteX368" fmla="*/ 493173 w 594839"/>
                <a:gd name="connsiteY368" fmla="*/ 486310 h 657755"/>
                <a:gd name="connsiteX369" fmla="*/ 494889 w 594839"/>
                <a:gd name="connsiteY369" fmla="*/ 486882 h 657755"/>
                <a:gd name="connsiteX370" fmla="*/ 496033 w 594839"/>
                <a:gd name="connsiteY370" fmla="*/ 484594 h 657755"/>
                <a:gd name="connsiteX371" fmla="*/ 495461 w 594839"/>
                <a:gd name="connsiteY371" fmla="*/ 477730 h 657755"/>
                <a:gd name="connsiteX372" fmla="*/ 496033 w 594839"/>
                <a:gd name="connsiteY372" fmla="*/ 474871 h 657755"/>
                <a:gd name="connsiteX373" fmla="*/ 504613 w 594839"/>
                <a:gd name="connsiteY373" fmla="*/ 463431 h 657755"/>
                <a:gd name="connsiteX374" fmla="*/ 506901 w 594839"/>
                <a:gd name="connsiteY374" fmla="*/ 461716 h 657755"/>
                <a:gd name="connsiteX375" fmla="*/ 512620 w 594839"/>
                <a:gd name="connsiteY375" fmla="*/ 461144 h 657755"/>
                <a:gd name="connsiteX376" fmla="*/ 513764 w 594839"/>
                <a:gd name="connsiteY376" fmla="*/ 462288 h 657755"/>
                <a:gd name="connsiteX377" fmla="*/ 515480 w 594839"/>
                <a:gd name="connsiteY377" fmla="*/ 465147 h 657755"/>
                <a:gd name="connsiteX378" fmla="*/ 518340 w 594839"/>
                <a:gd name="connsiteY378" fmla="*/ 468007 h 657755"/>
                <a:gd name="connsiteX379" fmla="*/ 521200 w 594839"/>
                <a:gd name="connsiteY379" fmla="*/ 469151 h 657755"/>
                <a:gd name="connsiteX380" fmla="*/ 524060 w 594839"/>
                <a:gd name="connsiteY380" fmla="*/ 468579 h 657755"/>
                <a:gd name="connsiteX381" fmla="*/ 528063 w 594839"/>
                <a:gd name="connsiteY381" fmla="*/ 463431 h 657755"/>
                <a:gd name="connsiteX382" fmla="*/ 530923 w 594839"/>
                <a:gd name="connsiteY382" fmla="*/ 461716 h 657755"/>
                <a:gd name="connsiteX383" fmla="*/ 533783 w 594839"/>
                <a:gd name="connsiteY383" fmla="*/ 461144 h 657755"/>
                <a:gd name="connsiteX384" fmla="*/ 536071 w 594839"/>
                <a:gd name="connsiteY384" fmla="*/ 459428 h 657755"/>
                <a:gd name="connsiteX385" fmla="*/ 538930 w 594839"/>
                <a:gd name="connsiteY385" fmla="*/ 457712 h 657755"/>
                <a:gd name="connsiteX386" fmla="*/ 540646 w 594839"/>
                <a:gd name="connsiteY386" fmla="*/ 455996 h 657755"/>
                <a:gd name="connsiteX387" fmla="*/ 544078 w 594839"/>
                <a:gd name="connsiteY387" fmla="*/ 451420 h 657755"/>
                <a:gd name="connsiteX388" fmla="*/ 545794 w 594839"/>
                <a:gd name="connsiteY388" fmla="*/ 449132 h 657755"/>
                <a:gd name="connsiteX389" fmla="*/ 550941 w 594839"/>
                <a:gd name="connsiteY389" fmla="*/ 446273 h 657755"/>
                <a:gd name="connsiteX390" fmla="*/ 552658 w 594839"/>
                <a:gd name="connsiteY390" fmla="*/ 443413 h 657755"/>
                <a:gd name="connsiteX391" fmla="*/ 554373 w 594839"/>
                <a:gd name="connsiteY391" fmla="*/ 437121 h 657755"/>
                <a:gd name="connsiteX392" fmla="*/ 558377 w 594839"/>
                <a:gd name="connsiteY392" fmla="*/ 431401 h 657755"/>
                <a:gd name="connsiteX393" fmla="*/ 570960 w 594839"/>
                <a:gd name="connsiteY393" fmla="*/ 417102 h 657755"/>
                <a:gd name="connsiteX394" fmla="*/ 579540 w 594839"/>
                <a:gd name="connsiteY394" fmla="*/ 410239 h 657755"/>
                <a:gd name="connsiteX395" fmla="*/ 579540 w 594839"/>
                <a:gd name="connsiteY395" fmla="*/ 408523 h 657755"/>
                <a:gd name="connsiteX396" fmla="*/ 580111 w 594839"/>
                <a:gd name="connsiteY396" fmla="*/ 403375 h 657755"/>
                <a:gd name="connsiteX397" fmla="*/ 580111 w 594839"/>
                <a:gd name="connsiteY397" fmla="*/ 402803 h 657755"/>
                <a:gd name="connsiteX398" fmla="*/ 579540 w 594839"/>
                <a:gd name="connsiteY398" fmla="*/ 401088 h 657755"/>
                <a:gd name="connsiteX399" fmla="*/ 579540 w 594839"/>
                <a:gd name="connsiteY399" fmla="*/ 399944 h 657755"/>
                <a:gd name="connsiteX400" fmla="*/ 580111 w 594839"/>
                <a:gd name="connsiteY400" fmla="*/ 399372 h 657755"/>
                <a:gd name="connsiteX401" fmla="*/ 581827 w 594839"/>
                <a:gd name="connsiteY401" fmla="*/ 397084 h 657755"/>
                <a:gd name="connsiteX402" fmla="*/ 581827 w 594839"/>
                <a:gd name="connsiteY402" fmla="*/ 393652 h 657755"/>
                <a:gd name="connsiteX403" fmla="*/ 581256 w 594839"/>
                <a:gd name="connsiteY403" fmla="*/ 391364 h 657755"/>
                <a:gd name="connsiteX404" fmla="*/ 579540 w 594839"/>
                <a:gd name="connsiteY404" fmla="*/ 389648 h 657755"/>
                <a:gd name="connsiteX405" fmla="*/ 576680 w 594839"/>
                <a:gd name="connsiteY405" fmla="*/ 387933 h 657755"/>
                <a:gd name="connsiteX406" fmla="*/ 576108 w 594839"/>
                <a:gd name="connsiteY406" fmla="*/ 386217 h 657755"/>
                <a:gd name="connsiteX407" fmla="*/ 576680 w 594839"/>
                <a:gd name="connsiteY407" fmla="*/ 384501 h 657755"/>
                <a:gd name="connsiteX408" fmla="*/ 578968 w 594839"/>
                <a:gd name="connsiteY408" fmla="*/ 381641 h 657755"/>
                <a:gd name="connsiteX409" fmla="*/ 579540 w 594839"/>
                <a:gd name="connsiteY409" fmla="*/ 379925 h 657755"/>
                <a:gd name="connsiteX410" fmla="*/ 579540 w 594839"/>
                <a:gd name="connsiteY410" fmla="*/ 376493 h 657755"/>
                <a:gd name="connsiteX411" fmla="*/ 579540 w 594839"/>
                <a:gd name="connsiteY411" fmla="*/ 374777 h 657755"/>
                <a:gd name="connsiteX412" fmla="*/ 580111 w 594839"/>
                <a:gd name="connsiteY412" fmla="*/ 372490 h 657755"/>
                <a:gd name="connsiteX413" fmla="*/ 580683 w 594839"/>
                <a:gd name="connsiteY413" fmla="*/ 370774 h 657755"/>
                <a:gd name="connsiteX414" fmla="*/ 582971 w 594839"/>
                <a:gd name="connsiteY414" fmla="*/ 367342 h 657755"/>
                <a:gd name="connsiteX415" fmla="*/ 582971 w 594839"/>
                <a:gd name="connsiteY415" fmla="*/ 366198 h 657755"/>
                <a:gd name="connsiteX416" fmla="*/ 581827 w 594839"/>
                <a:gd name="connsiteY416" fmla="*/ 364482 h 657755"/>
                <a:gd name="connsiteX417" fmla="*/ 581256 w 594839"/>
                <a:gd name="connsiteY417" fmla="*/ 362194 h 657755"/>
                <a:gd name="connsiteX418" fmla="*/ 580683 w 594839"/>
                <a:gd name="connsiteY418" fmla="*/ 360478 h 657755"/>
                <a:gd name="connsiteX419" fmla="*/ 580683 w 594839"/>
                <a:gd name="connsiteY419" fmla="*/ 358190 h 657755"/>
                <a:gd name="connsiteX420" fmla="*/ 581827 w 594839"/>
                <a:gd name="connsiteY420" fmla="*/ 358190 h 657755"/>
                <a:gd name="connsiteX421" fmla="*/ 584115 w 594839"/>
                <a:gd name="connsiteY421" fmla="*/ 358762 h 657755"/>
                <a:gd name="connsiteX422" fmla="*/ 585831 w 594839"/>
                <a:gd name="connsiteY422" fmla="*/ 358190 h 657755"/>
                <a:gd name="connsiteX423" fmla="*/ 586403 w 594839"/>
                <a:gd name="connsiteY423" fmla="*/ 356475 h 657755"/>
                <a:gd name="connsiteX424" fmla="*/ 585831 w 594839"/>
                <a:gd name="connsiteY424" fmla="*/ 354759 h 657755"/>
                <a:gd name="connsiteX425" fmla="*/ 584687 w 594839"/>
                <a:gd name="connsiteY425" fmla="*/ 353615 h 657755"/>
                <a:gd name="connsiteX426" fmla="*/ 584687 w 594839"/>
                <a:gd name="connsiteY426" fmla="*/ 352471 h 657755"/>
                <a:gd name="connsiteX427" fmla="*/ 584687 w 594839"/>
                <a:gd name="connsiteY427" fmla="*/ 349039 h 657755"/>
                <a:gd name="connsiteX428" fmla="*/ 585831 w 594839"/>
                <a:gd name="connsiteY428" fmla="*/ 346751 h 657755"/>
                <a:gd name="connsiteX429" fmla="*/ 586403 w 594839"/>
                <a:gd name="connsiteY429" fmla="*/ 344463 h 657755"/>
                <a:gd name="connsiteX430" fmla="*/ 586403 w 594839"/>
                <a:gd name="connsiteY430" fmla="*/ 340460 h 657755"/>
                <a:gd name="connsiteX431" fmla="*/ 584687 w 594839"/>
                <a:gd name="connsiteY431" fmla="*/ 333596 h 657755"/>
                <a:gd name="connsiteX432" fmla="*/ 584687 w 594839"/>
                <a:gd name="connsiteY432" fmla="*/ 330164 h 657755"/>
                <a:gd name="connsiteX433" fmla="*/ 585259 w 594839"/>
                <a:gd name="connsiteY433" fmla="*/ 325589 h 657755"/>
                <a:gd name="connsiteX434" fmla="*/ 587547 w 594839"/>
                <a:gd name="connsiteY434" fmla="*/ 319297 h 657755"/>
                <a:gd name="connsiteX435" fmla="*/ 588119 w 594839"/>
                <a:gd name="connsiteY435" fmla="*/ 315865 h 657755"/>
                <a:gd name="connsiteX436" fmla="*/ 587547 w 594839"/>
                <a:gd name="connsiteY436" fmla="*/ 309574 h 657755"/>
                <a:gd name="connsiteX437" fmla="*/ 588119 w 594839"/>
                <a:gd name="connsiteY437" fmla="*/ 305570 h 657755"/>
                <a:gd name="connsiteX438" fmla="*/ 589835 w 594839"/>
                <a:gd name="connsiteY438" fmla="*/ 298135 h 657755"/>
                <a:gd name="connsiteX439" fmla="*/ 590979 w 594839"/>
                <a:gd name="connsiteY439" fmla="*/ 296991 h 657755"/>
                <a:gd name="connsiteX440" fmla="*/ 593839 w 594839"/>
                <a:gd name="connsiteY440" fmla="*/ 292987 h 657755"/>
                <a:gd name="connsiteX441" fmla="*/ 594982 w 594839"/>
                <a:gd name="connsiteY441" fmla="*/ 291843 h 657755"/>
                <a:gd name="connsiteX442" fmla="*/ 594982 w 594839"/>
                <a:gd name="connsiteY442" fmla="*/ 286695 h 657755"/>
                <a:gd name="connsiteX443" fmla="*/ 595555 w 594839"/>
                <a:gd name="connsiteY443" fmla="*/ 285551 h 657755"/>
                <a:gd name="connsiteX444" fmla="*/ 594982 w 594839"/>
                <a:gd name="connsiteY444" fmla="*/ 283264 h 657755"/>
                <a:gd name="connsiteX445" fmla="*/ 593267 w 594839"/>
                <a:gd name="connsiteY445" fmla="*/ 279260 h 657755"/>
                <a:gd name="connsiteX446" fmla="*/ 593267 w 594839"/>
                <a:gd name="connsiteY446" fmla="*/ 278688 h 657755"/>
                <a:gd name="connsiteX447" fmla="*/ 593267 w 594839"/>
                <a:gd name="connsiteY447" fmla="*/ 276972 h 657755"/>
                <a:gd name="connsiteX448" fmla="*/ 592695 w 594839"/>
                <a:gd name="connsiteY448" fmla="*/ 275828 h 657755"/>
                <a:gd name="connsiteX449" fmla="*/ 592122 w 594839"/>
                <a:gd name="connsiteY449" fmla="*/ 275256 h 657755"/>
                <a:gd name="connsiteX450" fmla="*/ 590979 w 594839"/>
                <a:gd name="connsiteY450" fmla="*/ 275256 h 657755"/>
                <a:gd name="connsiteX451" fmla="*/ 590407 w 594839"/>
                <a:gd name="connsiteY451" fmla="*/ 275256 h 657755"/>
                <a:gd name="connsiteX452" fmla="*/ 589835 w 594839"/>
                <a:gd name="connsiteY452" fmla="*/ 275256 h 657755"/>
                <a:gd name="connsiteX453" fmla="*/ 589263 w 594839"/>
                <a:gd name="connsiteY453" fmla="*/ 271252 h 657755"/>
                <a:gd name="connsiteX454" fmla="*/ 590979 w 594839"/>
                <a:gd name="connsiteY454" fmla="*/ 264389 h 657755"/>
                <a:gd name="connsiteX455" fmla="*/ 590979 w 594839"/>
                <a:gd name="connsiteY455" fmla="*/ 260385 h 657755"/>
                <a:gd name="connsiteX456" fmla="*/ 589835 w 594839"/>
                <a:gd name="connsiteY456" fmla="*/ 257525 h 657755"/>
                <a:gd name="connsiteX457" fmla="*/ 588119 w 594839"/>
                <a:gd name="connsiteY457" fmla="*/ 254665 h 657755"/>
                <a:gd name="connsiteX458" fmla="*/ 584115 w 594839"/>
                <a:gd name="connsiteY458" fmla="*/ 249518 h 657755"/>
                <a:gd name="connsiteX459" fmla="*/ 578968 w 594839"/>
                <a:gd name="connsiteY459" fmla="*/ 244942 h 657755"/>
                <a:gd name="connsiteX460" fmla="*/ 577252 w 594839"/>
                <a:gd name="connsiteY460" fmla="*/ 242082 h 657755"/>
                <a:gd name="connsiteX461" fmla="*/ 577823 w 594839"/>
                <a:gd name="connsiteY461" fmla="*/ 238079 h 65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</a:cxnLst>
              <a:rect l="l" t="t" r="r" b="b"/>
              <a:pathLst>
                <a:path w="594839" h="657755">
                  <a:moveTo>
                    <a:pt x="580111" y="236363"/>
                  </a:moveTo>
                  <a:lnTo>
                    <a:pt x="583543" y="234647"/>
                  </a:lnTo>
                  <a:lnTo>
                    <a:pt x="586975" y="233503"/>
                  </a:lnTo>
                  <a:lnTo>
                    <a:pt x="589263" y="234647"/>
                  </a:lnTo>
                  <a:lnTo>
                    <a:pt x="594410" y="229499"/>
                  </a:lnTo>
                  <a:lnTo>
                    <a:pt x="596127" y="228355"/>
                  </a:lnTo>
                  <a:lnTo>
                    <a:pt x="593267" y="210625"/>
                  </a:lnTo>
                  <a:lnTo>
                    <a:pt x="589835" y="192894"/>
                  </a:lnTo>
                  <a:lnTo>
                    <a:pt x="586975" y="174591"/>
                  </a:lnTo>
                  <a:lnTo>
                    <a:pt x="583543" y="156860"/>
                  </a:lnTo>
                  <a:lnTo>
                    <a:pt x="580683" y="139129"/>
                  </a:lnTo>
                  <a:lnTo>
                    <a:pt x="577252" y="121398"/>
                  </a:lnTo>
                  <a:lnTo>
                    <a:pt x="574392" y="103668"/>
                  </a:lnTo>
                  <a:lnTo>
                    <a:pt x="570960" y="85937"/>
                  </a:lnTo>
                  <a:lnTo>
                    <a:pt x="564669" y="50475"/>
                  </a:lnTo>
                  <a:lnTo>
                    <a:pt x="558377" y="14442"/>
                  </a:lnTo>
                  <a:lnTo>
                    <a:pt x="556089" y="1287"/>
                  </a:lnTo>
                  <a:lnTo>
                    <a:pt x="524060" y="18445"/>
                  </a:lnTo>
                  <a:lnTo>
                    <a:pt x="520055" y="21877"/>
                  </a:lnTo>
                  <a:lnTo>
                    <a:pt x="515480" y="23593"/>
                  </a:lnTo>
                  <a:lnTo>
                    <a:pt x="513192" y="24737"/>
                  </a:lnTo>
                  <a:lnTo>
                    <a:pt x="512048" y="25881"/>
                  </a:lnTo>
                  <a:lnTo>
                    <a:pt x="510904" y="28169"/>
                  </a:lnTo>
                  <a:lnTo>
                    <a:pt x="510332" y="28741"/>
                  </a:lnTo>
                  <a:lnTo>
                    <a:pt x="505756" y="30457"/>
                  </a:lnTo>
                  <a:lnTo>
                    <a:pt x="502325" y="33316"/>
                  </a:lnTo>
                  <a:lnTo>
                    <a:pt x="493745" y="36176"/>
                  </a:lnTo>
                  <a:lnTo>
                    <a:pt x="454852" y="63058"/>
                  </a:lnTo>
                  <a:lnTo>
                    <a:pt x="418247" y="105955"/>
                  </a:lnTo>
                  <a:lnTo>
                    <a:pt x="413671" y="108243"/>
                  </a:lnTo>
                  <a:lnTo>
                    <a:pt x="409667" y="111675"/>
                  </a:lnTo>
                  <a:lnTo>
                    <a:pt x="406235" y="112247"/>
                  </a:lnTo>
                  <a:lnTo>
                    <a:pt x="401660" y="111103"/>
                  </a:lnTo>
                  <a:lnTo>
                    <a:pt x="400515" y="111103"/>
                  </a:lnTo>
                  <a:lnTo>
                    <a:pt x="399372" y="111675"/>
                  </a:lnTo>
                  <a:lnTo>
                    <a:pt x="397084" y="114535"/>
                  </a:lnTo>
                  <a:lnTo>
                    <a:pt x="395368" y="115107"/>
                  </a:lnTo>
                  <a:lnTo>
                    <a:pt x="391936" y="115679"/>
                  </a:lnTo>
                  <a:lnTo>
                    <a:pt x="375350" y="114535"/>
                  </a:lnTo>
                  <a:lnTo>
                    <a:pt x="369630" y="115679"/>
                  </a:lnTo>
                  <a:lnTo>
                    <a:pt x="353043" y="123686"/>
                  </a:lnTo>
                  <a:lnTo>
                    <a:pt x="343892" y="130550"/>
                  </a:lnTo>
                  <a:lnTo>
                    <a:pt x="338172" y="132838"/>
                  </a:lnTo>
                  <a:lnTo>
                    <a:pt x="329020" y="135126"/>
                  </a:lnTo>
                  <a:lnTo>
                    <a:pt x="327305" y="136270"/>
                  </a:lnTo>
                  <a:lnTo>
                    <a:pt x="325588" y="138557"/>
                  </a:lnTo>
                  <a:lnTo>
                    <a:pt x="320441" y="143133"/>
                  </a:lnTo>
                  <a:lnTo>
                    <a:pt x="318153" y="144849"/>
                  </a:lnTo>
                  <a:lnTo>
                    <a:pt x="311861" y="145421"/>
                  </a:lnTo>
                  <a:lnTo>
                    <a:pt x="305570" y="143705"/>
                  </a:lnTo>
                  <a:lnTo>
                    <a:pt x="295275" y="137413"/>
                  </a:lnTo>
                  <a:lnTo>
                    <a:pt x="294131" y="136841"/>
                  </a:lnTo>
                  <a:lnTo>
                    <a:pt x="291271" y="136270"/>
                  </a:lnTo>
                  <a:lnTo>
                    <a:pt x="290699" y="135698"/>
                  </a:lnTo>
                  <a:lnTo>
                    <a:pt x="288983" y="134554"/>
                  </a:lnTo>
                  <a:lnTo>
                    <a:pt x="287839" y="133410"/>
                  </a:lnTo>
                  <a:lnTo>
                    <a:pt x="286696" y="132266"/>
                  </a:lnTo>
                  <a:lnTo>
                    <a:pt x="285551" y="132266"/>
                  </a:lnTo>
                  <a:lnTo>
                    <a:pt x="287839" y="135126"/>
                  </a:lnTo>
                  <a:lnTo>
                    <a:pt x="294131" y="139129"/>
                  </a:lnTo>
                  <a:lnTo>
                    <a:pt x="296990" y="141989"/>
                  </a:lnTo>
                  <a:lnTo>
                    <a:pt x="290127" y="138557"/>
                  </a:lnTo>
                  <a:lnTo>
                    <a:pt x="286123" y="137413"/>
                  </a:lnTo>
                  <a:lnTo>
                    <a:pt x="282691" y="136841"/>
                  </a:lnTo>
                  <a:lnTo>
                    <a:pt x="281548" y="137413"/>
                  </a:lnTo>
                  <a:lnTo>
                    <a:pt x="279260" y="138557"/>
                  </a:lnTo>
                  <a:lnTo>
                    <a:pt x="278116" y="139129"/>
                  </a:lnTo>
                  <a:lnTo>
                    <a:pt x="276400" y="139129"/>
                  </a:lnTo>
                  <a:lnTo>
                    <a:pt x="275256" y="138557"/>
                  </a:lnTo>
                  <a:lnTo>
                    <a:pt x="272396" y="137413"/>
                  </a:lnTo>
                  <a:lnTo>
                    <a:pt x="266677" y="139129"/>
                  </a:lnTo>
                  <a:lnTo>
                    <a:pt x="260957" y="144277"/>
                  </a:lnTo>
                  <a:lnTo>
                    <a:pt x="255237" y="147709"/>
                  </a:lnTo>
                  <a:lnTo>
                    <a:pt x="250090" y="144849"/>
                  </a:lnTo>
                  <a:lnTo>
                    <a:pt x="248946" y="145993"/>
                  </a:lnTo>
                  <a:lnTo>
                    <a:pt x="247802" y="147137"/>
                  </a:lnTo>
                  <a:lnTo>
                    <a:pt x="246658" y="146565"/>
                  </a:lnTo>
                  <a:lnTo>
                    <a:pt x="245514" y="144849"/>
                  </a:lnTo>
                  <a:lnTo>
                    <a:pt x="244370" y="144849"/>
                  </a:lnTo>
                  <a:lnTo>
                    <a:pt x="236363" y="145421"/>
                  </a:lnTo>
                  <a:lnTo>
                    <a:pt x="238078" y="144277"/>
                  </a:lnTo>
                  <a:lnTo>
                    <a:pt x="243226" y="143133"/>
                  </a:lnTo>
                  <a:lnTo>
                    <a:pt x="244942" y="141417"/>
                  </a:lnTo>
                  <a:lnTo>
                    <a:pt x="247230" y="142561"/>
                  </a:lnTo>
                  <a:lnTo>
                    <a:pt x="247802" y="141989"/>
                  </a:lnTo>
                  <a:lnTo>
                    <a:pt x="248374" y="140273"/>
                  </a:lnTo>
                  <a:lnTo>
                    <a:pt x="248946" y="138557"/>
                  </a:lnTo>
                  <a:lnTo>
                    <a:pt x="250090" y="137985"/>
                  </a:lnTo>
                  <a:lnTo>
                    <a:pt x="251806" y="137413"/>
                  </a:lnTo>
                  <a:lnTo>
                    <a:pt x="255237" y="136841"/>
                  </a:lnTo>
                  <a:lnTo>
                    <a:pt x="260957" y="134554"/>
                  </a:lnTo>
                  <a:lnTo>
                    <a:pt x="263817" y="133982"/>
                  </a:lnTo>
                  <a:lnTo>
                    <a:pt x="267249" y="135126"/>
                  </a:lnTo>
                  <a:lnTo>
                    <a:pt x="269536" y="132266"/>
                  </a:lnTo>
                  <a:lnTo>
                    <a:pt x="274112" y="130550"/>
                  </a:lnTo>
                  <a:lnTo>
                    <a:pt x="282691" y="128834"/>
                  </a:lnTo>
                  <a:lnTo>
                    <a:pt x="281548" y="125974"/>
                  </a:lnTo>
                  <a:lnTo>
                    <a:pt x="280404" y="124258"/>
                  </a:lnTo>
                  <a:lnTo>
                    <a:pt x="279260" y="123686"/>
                  </a:lnTo>
                  <a:lnTo>
                    <a:pt x="274112" y="123686"/>
                  </a:lnTo>
                  <a:lnTo>
                    <a:pt x="272396" y="124258"/>
                  </a:lnTo>
                  <a:lnTo>
                    <a:pt x="270680" y="125974"/>
                  </a:lnTo>
                  <a:lnTo>
                    <a:pt x="269536" y="125402"/>
                  </a:lnTo>
                  <a:lnTo>
                    <a:pt x="268392" y="124258"/>
                  </a:lnTo>
                  <a:lnTo>
                    <a:pt x="267821" y="123686"/>
                  </a:lnTo>
                  <a:lnTo>
                    <a:pt x="265533" y="121398"/>
                  </a:lnTo>
                  <a:lnTo>
                    <a:pt x="263817" y="119683"/>
                  </a:lnTo>
                  <a:lnTo>
                    <a:pt x="261529" y="119111"/>
                  </a:lnTo>
                  <a:lnTo>
                    <a:pt x="261529" y="119683"/>
                  </a:lnTo>
                  <a:lnTo>
                    <a:pt x="261529" y="121970"/>
                  </a:lnTo>
                  <a:lnTo>
                    <a:pt x="261529" y="124830"/>
                  </a:lnTo>
                  <a:lnTo>
                    <a:pt x="260957" y="125974"/>
                  </a:lnTo>
                  <a:lnTo>
                    <a:pt x="259813" y="127690"/>
                  </a:lnTo>
                  <a:lnTo>
                    <a:pt x="257525" y="129406"/>
                  </a:lnTo>
                  <a:lnTo>
                    <a:pt x="253521" y="130550"/>
                  </a:lnTo>
                  <a:lnTo>
                    <a:pt x="250662" y="131122"/>
                  </a:lnTo>
                  <a:lnTo>
                    <a:pt x="246086" y="129978"/>
                  </a:lnTo>
                  <a:lnTo>
                    <a:pt x="243798" y="129978"/>
                  </a:lnTo>
                  <a:lnTo>
                    <a:pt x="239794" y="128834"/>
                  </a:lnTo>
                  <a:lnTo>
                    <a:pt x="231787" y="121970"/>
                  </a:lnTo>
                  <a:lnTo>
                    <a:pt x="227783" y="119111"/>
                  </a:lnTo>
                  <a:lnTo>
                    <a:pt x="224352" y="119683"/>
                  </a:lnTo>
                  <a:lnTo>
                    <a:pt x="219776" y="119111"/>
                  </a:lnTo>
                  <a:lnTo>
                    <a:pt x="210624" y="117395"/>
                  </a:lnTo>
                  <a:lnTo>
                    <a:pt x="207193" y="115679"/>
                  </a:lnTo>
                  <a:lnTo>
                    <a:pt x="199757" y="109959"/>
                  </a:lnTo>
                  <a:lnTo>
                    <a:pt x="196325" y="108815"/>
                  </a:lnTo>
                  <a:lnTo>
                    <a:pt x="195181" y="108815"/>
                  </a:lnTo>
                  <a:lnTo>
                    <a:pt x="192322" y="109959"/>
                  </a:lnTo>
                  <a:lnTo>
                    <a:pt x="190034" y="110531"/>
                  </a:lnTo>
                  <a:lnTo>
                    <a:pt x="187746" y="111103"/>
                  </a:lnTo>
                  <a:lnTo>
                    <a:pt x="176878" y="109387"/>
                  </a:lnTo>
                  <a:lnTo>
                    <a:pt x="176307" y="108243"/>
                  </a:lnTo>
                  <a:lnTo>
                    <a:pt x="175735" y="106527"/>
                  </a:lnTo>
                  <a:lnTo>
                    <a:pt x="164867" y="108815"/>
                  </a:lnTo>
                  <a:lnTo>
                    <a:pt x="154000" y="110531"/>
                  </a:lnTo>
                  <a:lnTo>
                    <a:pt x="143133" y="112819"/>
                  </a:lnTo>
                  <a:lnTo>
                    <a:pt x="132266" y="114535"/>
                  </a:lnTo>
                  <a:lnTo>
                    <a:pt x="121399" y="116823"/>
                  </a:lnTo>
                  <a:lnTo>
                    <a:pt x="110531" y="118539"/>
                  </a:lnTo>
                  <a:lnTo>
                    <a:pt x="99664" y="120827"/>
                  </a:lnTo>
                  <a:lnTo>
                    <a:pt x="88797" y="122542"/>
                  </a:lnTo>
                  <a:lnTo>
                    <a:pt x="77929" y="124830"/>
                  </a:lnTo>
                  <a:lnTo>
                    <a:pt x="66490" y="126546"/>
                  </a:lnTo>
                  <a:lnTo>
                    <a:pt x="55623" y="128834"/>
                  </a:lnTo>
                  <a:lnTo>
                    <a:pt x="44756" y="130550"/>
                  </a:lnTo>
                  <a:lnTo>
                    <a:pt x="33888" y="132266"/>
                  </a:lnTo>
                  <a:lnTo>
                    <a:pt x="23021" y="134554"/>
                  </a:lnTo>
                  <a:lnTo>
                    <a:pt x="12154" y="136270"/>
                  </a:lnTo>
                  <a:lnTo>
                    <a:pt x="1287" y="138557"/>
                  </a:lnTo>
                  <a:lnTo>
                    <a:pt x="3002" y="152284"/>
                  </a:lnTo>
                  <a:lnTo>
                    <a:pt x="4718" y="166011"/>
                  </a:lnTo>
                  <a:lnTo>
                    <a:pt x="8150" y="194037"/>
                  </a:lnTo>
                  <a:lnTo>
                    <a:pt x="10438" y="207765"/>
                  </a:lnTo>
                  <a:lnTo>
                    <a:pt x="12154" y="221492"/>
                  </a:lnTo>
                  <a:lnTo>
                    <a:pt x="13869" y="235791"/>
                  </a:lnTo>
                  <a:lnTo>
                    <a:pt x="15586" y="249518"/>
                  </a:lnTo>
                  <a:lnTo>
                    <a:pt x="17301" y="263817"/>
                  </a:lnTo>
                  <a:lnTo>
                    <a:pt x="19017" y="277544"/>
                  </a:lnTo>
                  <a:lnTo>
                    <a:pt x="21305" y="291271"/>
                  </a:lnTo>
                  <a:lnTo>
                    <a:pt x="23021" y="305570"/>
                  </a:lnTo>
                  <a:lnTo>
                    <a:pt x="24737" y="319297"/>
                  </a:lnTo>
                  <a:lnTo>
                    <a:pt x="26453" y="333024"/>
                  </a:lnTo>
                  <a:lnTo>
                    <a:pt x="28169" y="347323"/>
                  </a:lnTo>
                  <a:lnTo>
                    <a:pt x="29885" y="361050"/>
                  </a:lnTo>
                  <a:lnTo>
                    <a:pt x="32172" y="375349"/>
                  </a:lnTo>
                  <a:lnTo>
                    <a:pt x="33888" y="389076"/>
                  </a:lnTo>
                  <a:lnTo>
                    <a:pt x="35604" y="403375"/>
                  </a:lnTo>
                  <a:lnTo>
                    <a:pt x="37320" y="417102"/>
                  </a:lnTo>
                  <a:lnTo>
                    <a:pt x="39036" y="430830"/>
                  </a:lnTo>
                  <a:lnTo>
                    <a:pt x="40752" y="445129"/>
                  </a:lnTo>
                  <a:lnTo>
                    <a:pt x="42468" y="458856"/>
                  </a:lnTo>
                  <a:lnTo>
                    <a:pt x="44756" y="473155"/>
                  </a:lnTo>
                  <a:lnTo>
                    <a:pt x="46471" y="486882"/>
                  </a:lnTo>
                  <a:lnTo>
                    <a:pt x="48187" y="501181"/>
                  </a:lnTo>
                  <a:lnTo>
                    <a:pt x="49903" y="514908"/>
                  </a:lnTo>
                  <a:lnTo>
                    <a:pt x="51619" y="529207"/>
                  </a:lnTo>
                  <a:lnTo>
                    <a:pt x="53907" y="542934"/>
                  </a:lnTo>
                  <a:lnTo>
                    <a:pt x="55623" y="556661"/>
                  </a:lnTo>
                  <a:lnTo>
                    <a:pt x="57339" y="570960"/>
                  </a:lnTo>
                  <a:lnTo>
                    <a:pt x="59055" y="585259"/>
                  </a:lnTo>
                  <a:lnTo>
                    <a:pt x="65918" y="579540"/>
                  </a:lnTo>
                  <a:lnTo>
                    <a:pt x="68206" y="576680"/>
                  </a:lnTo>
                  <a:lnTo>
                    <a:pt x="68778" y="575536"/>
                  </a:lnTo>
                  <a:lnTo>
                    <a:pt x="70494" y="574964"/>
                  </a:lnTo>
                  <a:lnTo>
                    <a:pt x="72210" y="575536"/>
                  </a:lnTo>
                  <a:lnTo>
                    <a:pt x="73925" y="577824"/>
                  </a:lnTo>
                  <a:lnTo>
                    <a:pt x="75069" y="577824"/>
                  </a:lnTo>
                  <a:lnTo>
                    <a:pt x="76785" y="578968"/>
                  </a:lnTo>
                  <a:lnTo>
                    <a:pt x="84793" y="584687"/>
                  </a:lnTo>
                  <a:lnTo>
                    <a:pt x="91084" y="584687"/>
                  </a:lnTo>
                  <a:lnTo>
                    <a:pt x="101952" y="577824"/>
                  </a:lnTo>
                  <a:lnTo>
                    <a:pt x="107671" y="575536"/>
                  </a:lnTo>
                  <a:lnTo>
                    <a:pt x="110531" y="576680"/>
                  </a:lnTo>
                  <a:lnTo>
                    <a:pt x="112819" y="580111"/>
                  </a:lnTo>
                  <a:lnTo>
                    <a:pt x="115107" y="582971"/>
                  </a:lnTo>
                  <a:lnTo>
                    <a:pt x="116823" y="584115"/>
                  </a:lnTo>
                  <a:lnTo>
                    <a:pt x="119111" y="584115"/>
                  </a:lnTo>
                  <a:lnTo>
                    <a:pt x="123114" y="584687"/>
                  </a:lnTo>
                  <a:lnTo>
                    <a:pt x="128834" y="586975"/>
                  </a:lnTo>
                  <a:lnTo>
                    <a:pt x="131694" y="588691"/>
                  </a:lnTo>
                  <a:lnTo>
                    <a:pt x="133410" y="591551"/>
                  </a:lnTo>
                  <a:lnTo>
                    <a:pt x="134554" y="594411"/>
                  </a:lnTo>
                  <a:lnTo>
                    <a:pt x="135125" y="597842"/>
                  </a:lnTo>
                  <a:lnTo>
                    <a:pt x="136269" y="600130"/>
                  </a:lnTo>
                  <a:lnTo>
                    <a:pt x="137985" y="601846"/>
                  </a:lnTo>
                  <a:lnTo>
                    <a:pt x="140273" y="602990"/>
                  </a:lnTo>
                  <a:lnTo>
                    <a:pt x="141989" y="604706"/>
                  </a:lnTo>
                  <a:lnTo>
                    <a:pt x="143705" y="606994"/>
                  </a:lnTo>
                  <a:lnTo>
                    <a:pt x="144849" y="609854"/>
                  </a:lnTo>
                  <a:lnTo>
                    <a:pt x="145993" y="613285"/>
                  </a:lnTo>
                  <a:lnTo>
                    <a:pt x="146565" y="617861"/>
                  </a:lnTo>
                  <a:lnTo>
                    <a:pt x="148280" y="620149"/>
                  </a:lnTo>
                  <a:lnTo>
                    <a:pt x="151712" y="622437"/>
                  </a:lnTo>
                  <a:lnTo>
                    <a:pt x="167727" y="625868"/>
                  </a:lnTo>
                  <a:lnTo>
                    <a:pt x="170587" y="625868"/>
                  </a:lnTo>
                  <a:lnTo>
                    <a:pt x="182598" y="621293"/>
                  </a:lnTo>
                  <a:lnTo>
                    <a:pt x="186030" y="621293"/>
                  </a:lnTo>
                  <a:lnTo>
                    <a:pt x="191750" y="623009"/>
                  </a:lnTo>
                  <a:lnTo>
                    <a:pt x="198041" y="624153"/>
                  </a:lnTo>
                  <a:lnTo>
                    <a:pt x="200329" y="626440"/>
                  </a:lnTo>
                  <a:lnTo>
                    <a:pt x="202617" y="628728"/>
                  </a:lnTo>
                  <a:lnTo>
                    <a:pt x="205477" y="631588"/>
                  </a:lnTo>
                  <a:lnTo>
                    <a:pt x="215772" y="639596"/>
                  </a:lnTo>
                  <a:lnTo>
                    <a:pt x="221492" y="642455"/>
                  </a:lnTo>
                  <a:lnTo>
                    <a:pt x="227783" y="642455"/>
                  </a:lnTo>
                  <a:lnTo>
                    <a:pt x="230643" y="641311"/>
                  </a:lnTo>
                  <a:lnTo>
                    <a:pt x="232931" y="639024"/>
                  </a:lnTo>
                  <a:lnTo>
                    <a:pt x="234075" y="635592"/>
                  </a:lnTo>
                  <a:lnTo>
                    <a:pt x="234075" y="632732"/>
                  </a:lnTo>
                  <a:lnTo>
                    <a:pt x="235219" y="631588"/>
                  </a:lnTo>
                  <a:lnTo>
                    <a:pt x="244370" y="627012"/>
                  </a:lnTo>
                  <a:lnTo>
                    <a:pt x="247802" y="626440"/>
                  </a:lnTo>
                  <a:lnTo>
                    <a:pt x="250662" y="627012"/>
                  </a:lnTo>
                  <a:lnTo>
                    <a:pt x="253521" y="628728"/>
                  </a:lnTo>
                  <a:lnTo>
                    <a:pt x="255809" y="630444"/>
                  </a:lnTo>
                  <a:lnTo>
                    <a:pt x="257525" y="631016"/>
                  </a:lnTo>
                  <a:lnTo>
                    <a:pt x="262101" y="629872"/>
                  </a:lnTo>
                  <a:lnTo>
                    <a:pt x="264389" y="630444"/>
                  </a:lnTo>
                  <a:lnTo>
                    <a:pt x="268392" y="631588"/>
                  </a:lnTo>
                  <a:lnTo>
                    <a:pt x="270108" y="632732"/>
                  </a:lnTo>
                  <a:lnTo>
                    <a:pt x="271252" y="633304"/>
                  </a:lnTo>
                  <a:lnTo>
                    <a:pt x="275828" y="638452"/>
                  </a:lnTo>
                  <a:lnTo>
                    <a:pt x="277544" y="640167"/>
                  </a:lnTo>
                  <a:lnTo>
                    <a:pt x="278688" y="640167"/>
                  </a:lnTo>
                  <a:lnTo>
                    <a:pt x="283263" y="638452"/>
                  </a:lnTo>
                  <a:lnTo>
                    <a:pt x="284979" y="636736"/>
                  </a:lnTo>
                  <a:lnTo>
                    <a:pt x="286696" y="635020"/>
                  </a:lnTo>
                  <a:lnTo>
                    <a:pt x="290127" y="634448"/>
                  </a:lnTo>
                  <a:lnTo>
                    <a:pt x="296419" y="634448"/>
                  </a:lnTo>
                  <a:lnTo>
                    <a:pt x="299278" y="633876"/>
                  </a:lnTo>
                  <a:lnTo>
                    <a:pt x="301566" y="632160"/>
                  </a:lnTo>
                  <a:lnTo>
                    <a:pt x="302138" y="629872"/>
                  </a:lnTo>
                  <a:lnTo>
                    <a:pt x="303282" y="626440"/>
                  </a:lnTo>
                  <a:lnTo>
                    <a:pt x="303282" y="624725"/>
                  </a:lnTo>
                  <a:lnTo>
                    <a:pt x="304426" y="624153"/>
                  </a:lnTo>
                  <a:lnTo>
                    <a:pt x="307858" y="621865"/>
                  </a:lnTo>
                  <a:lnTo>
                    <a:pt x="309574" y="620149"/>
                  </a:lnTo>
                  <a:lnTo>
                    <a:pt x="311289" y="617289"/>
                  </a:lnTo>
                  <a:lnTo>
                    <a:pt x="313006" y="615001"/>
                  </a:lnTo>
                  <a:lnTo>
                    <a:pt x="315865" y="613285"/>
                  </a:lnTo>
                  <a:lnTo>
                    <a:pt x="319297" y="612713"/>
                  </a:lnTo>
                  <a:lnTo>
                    <a:pt x="326733" y="606994"/>
                  </a:lnTo>
                  <a:lnTo>
                    <a:pt x="330164" y="605850"/>
                  </a:lnTo>
                  <a:lnTo>
                    <a:pt x="331880" y="606994"/>
                  </a:lnTo>
                  <a:lnTo>
                    <a:pt x="333024" y="609282"/>
                  </a:lnTo>
                  <a:lnTo>
                    <a:pt x="333596" y="612713"/>
                  </a:lnTo>
                  <a:lnTo>
                    <a:pt x="334168" y="615573"/>
                  </a:lnTo>
                  <a:lnTo>
                    <a:pt x="339316" y="627012"/>
                  </a:lnTo>
                  <a:lnTo>
                    <a:pt x="344463" y="632732"/>
                  </a:lnTo>
                  <a:lnTo>
                    <a:pt x="350755" y="635020"/>
                  </a:lnTo>
                  <a:lnTo>
                    <a:pt x="357618" y="636164"/>
                  </a:lnTo>
                  <a:lnTo>
                    <a:pt x="363338" y="639024"/>
                  </a:lnTo>
                  <a:lnTo>
                    <a:pt x="374777" y="647031"/>
                  </a:lnTo>
                  <a:lnTo>
                    <a:pt x="376493" y="649319"/>
                  </a:lnTo>
                  <a:lnTo>
                    <a:pt x="379925" y="654466"/>
                  </a:lnTo>
                  <a:lnTo>
                    <a:pt x="381069" y="656182"/>
                  </a:lnTo>
                  <a:lnTo>
                    <a:pt x="381641" y="656182"/>
                  </a:lnTo>
                  <a:lnTo>
                    <a:pt x="386789" y="657898"/>
                  </a:lnTo>
                  <a:lnTo>
                    <a:pt x="392508" y="656182"/>
                  </a:lnTo>
                  <a:lnTo>
                    <a:pt x="403375" y="650463"/>
                  </a:lnTo>
                  <a:lnTo>
                    <a:pt x="413671" y="647603"/>
                  </a:lnTo>
                  <a:lnTo>
                    <a:pt x="415959" y="646459"/>
                  </a:lnTo>
                  <a:lnTo>
                    <a:pt x="417674" y="643027"/>
                  </a:lnTo>
                  <a:lnTo>
                    <a:pt x="417674" y="640167"/>
                  </a:lnTo>
                  <a:lnTo>
                    <a:pt x="418247" y="624153"/>
                  </a:lnTo>
                  <a:lnTo>
                    <a:pt x="419390" y="620149"/>
                  </a:lnTo>
                  <a:lnTo>
                    <a:pt x="421106" y="618433"/>
                  </a:lnTo>
                  <a:lnTo>
                    <a:pt x="427970" y="618433"/>
                  </a:lnTo>
                  <a:lnTo>
                    <a:pt x="430830" y="617289"/>
                  </a:lnTo>
                  <a:lnTo>
                    <a:pt x="432546" y="614429"/>
                  </a:lnTo>
                  <a:lnTo>
                    <a:pt x="431973" y="612713"/>
                  </a:lnTo>
                  <a:lnTo>
                    <a:pt x="431401" y="610426"/>
                  </a:lnTo>
                  <a:lnTo>
                    <a:pt x="430258" y="608138"/>
                  </a:lnTo>
                  <a:lnTo>
                    <a:pt x="428542" y="605278"/>
                  </a:lnTo>
                  <a:lnTo>
                    <a:pt x="428542" y="603562"/>
                  </a:lnTo>
                  <a:lnTo>
                    <a:pt x="429113" y="600702"/>
                  </a:lnTo>
                  <a:lnTo>
                    <a:pt x="427970" y="596698"/>
                  </a:lnTo>
                  <a:lnTo>
                    <a:pt x="426254" y="593839"/>
                  </a:lnTo>
                  <a:lnTo>
                    <a:pt x="425110" y="592123"/>
                  </a:lnTo>
                  <a:lnTo>
                    <a:pt x="423394" y="589263"/>
                  </a:lnTo>
                  <a:lnTo>
                    <a:pt x="423394" y="585259"/>
                  </a:lnTo>
                  <a:lnTo>
                    <a:pt x="425110" y="582399"/>
                  </a:lnTo>
                  <a:lnTo>
                    <a:pt x="427398" y="580683"/>
                  </a:lnTo>
                  <a:lnTo>
                    <a:pt x="428542" y="576108"/>
                  </a:lnTo>
                  <a:lnTo>
                    <a:pt x="429686" y="572676"/>
                  </a:lnTo>
                  <a:lnTo>
                    <a:pt x="430258" y="570960"/>
                  </a:lnTo>
                  <a:lnTo>
                    <a:pt x="429686" y="564097"/>
                  </a:lnTo>
                  <a:lnTo>
                    <a:pt x="431401" y="558377"/>
                  </a:lnTo>
                  <a:lnTo>
                    <a:pt x="434261" y="550942"/>
                  </a:lnTo>
                  <a:lnTo>
                    <a:pt x="437693" y="544650"/>
                  </a:lnTo>
                  <a:lnTo>
                    <a:pt x="441125" y="540646"/>
                  </a:lnTo>
                  <a:lnTo>
                    <a:pt x="444557" y="540074"/>
                  </a:lnTo>
                  <a:lnTo>
                    <a:pt x="447417" y="541218"/>
                  </a:lnTo>
                  <a:lnTo>
                    <a:pt x="449705" y="542934"/>
                  </a:lnTo>
                  <a:lnTo>
                    <a:pt x="454280" y="544078"/>
                  </a:lnTo>
                  <a:lnTo>
                    <a:pt x="456568" y="545794"/>
                  </a:lnTo>
                  <a:lnTo>
                    <a:pt x="458284" y="548082"/>
                  </a:lnTo>
                  <a:lnTo>
                    <a:pt x="459428" y="550942"/>
                  </a:lnTo>
                  <a:lnTo>
                    <a:pt x="459999" y="551513"/>
                  </a:lnTo>
                  <a:lnTo>
                    <a:pt x="460571" y="552657"/>
                  </a:lnTo>
                  <a:lnTo>
                    <a:pt x="460571" y="553801"/>
                  </a:lnTo>
                  <a:lnTo>
                    <a:pt x="460571" y="554373"/>
                  </a:lnTo>
                  <a:lnTo>
                    <a:pt x="459999" y="554945"/>
                  </a:lnTo>
                  <a:lnTo>
                    <a:pt x="459428" y="555517"/>
                  </a:lnTo>
                  <a:lnTo>
                    <a:pt x="458856" y="556089"/>
                  </a:lnTo>
                  <a:lnTo>
                    <a:pt x="458856" y="558377"/>
                  </a:lnTo>
                  <a:lnTo>
                    <a:pt x="458856" y="559521"/>
                  </a:lnTo>
                  <a:lnTo>
                    <a:pt x="458284" y="560665"/>
                  </a:lnTo>
                  <a:lnTo>
                    <a:pt x="459999" y="562381"/>
                  </a:lnTo>
                  <a:lnTo>
                    <a:pt x="462287" y="562953"/>
                  </a:lnTo>
                  <a:lnTo>
                    <a:pt x="465147" y="561237"/>
                  </a:lnTo>
                  <a:lnTo>
                    <a:pt x="467435" y="557805"/>
                  </a:lnTo>
                  <a:lnTo>
                    <a:pt x="468579" y="554945"/>
                  </a:lnTo>
                  <a:lnTo>
                    <a:pt x="469151" y="550942"/>
                  </a:lnTo>
                  <a:lnTo>
                    <a:pt x="469151" y="548654"/>
                  </a:lnTo>
                  <a:lnTo>
                    <a:pt x="470867" y="547510"/>
                  </a:lnTo>
                  <a:lnTo>
                    <a:pt x="472583" y="548082"/>
                  </a:lnTo>
                  <a:lnTo>
                    <a:pt x="475443" y="549798"/>
                  </a:lnTo>
                  <a:lnTo>
                    <a:pt x="477158" y="550370"/>
                  </a:lnTo>
                  <a:lnTo>
                    <a:pt x="479446" y="549226"/>
                  </a:lnTo>
                  <a:lnTo>
                    <a:pt x="478874" y="546938"/>
                  </a:lnTo>
                  <a:lnTo>
                    <a:pt x="477158" y="544650"/>
                  </a:lnTo>
                  <a:lnTo>
                    <a:pt x="476015" y="541790"/>
                  </a:lnTo>
                  <a:lnTo>
                    <a:pt x="475443" y="535499"/>
                  </a:lnTo>
                  <a:lnTo>
                    <a:pt x="474870" y="532639"/>
                  </a:lnTo>
                  <a:lnTo>
                    <a:pt x="473155" y="531495"/>
                  </a:lnTo>
                  <a:lnTo>
                    <a:pt x="472010" y="531495"/>
                  </a:lnTo>
                  <a:lnTo>
                    <a:pt x="470867" y="530923"/>
                  </a:lnTo>
                  <a:lnTo>
                    <a:pt x="469723" y="529779"/>
                  </a:lnTo>
                  <a:lnTo>
                    <a:pt x="469151" y="528635"/>
                  </a:lnTo>
                  <a:lnTo>
                    <a:pt x="468007" y="526347"/>
                  </a:lnTo>
                  <a:lnTo>
                    <a:pt x="468007" y="525775"/>
                  </a:lnTo>
                  <a:lnTo>
                    <a:pt x="468579" y="525775"/>
                  </a:lnTo>
                  <a:lnTo>
                    <a:pt x="474870" y="521771"/>
                  </a:lnTo>
                  <a:lnTo>
                    <a:pt x="476015" y="520056"/>
                  </a:lnTo>
                  <a:lnTo>
                    <a:pt x="475443" y="516052"/>
                  </a:lnTo>
                  <a:lnTo>
                    <a:pt x="474298" y="509760"/>
                  </a:lnTo>
                  <a:lnTo>
                    <a:pt x="473727" y="507472"/>
                  </a:lnTo>
                  <a:lnTo>
                    <a:pt x="474870" y="504613"/>
                  </a:lnTo>
                  <a:lnTo>
                    <a:pt x="480018" y="496033"/>
                  </a:lnTo>
                  <a:lnTo>
                    <a:pt x="481162" y="490314"/>
                  </a:lnTo>
                  <a:lnTo>
                    <a:pt x="483450" y="488598"/>
                  </a:lnTo>
                  <a:lnTo>
                    <a:pt x="486882" y="488026"/>
                  </a:lnTo>
                  <a:lnTo>
                    <a:pt x="489742" y="486882"/>
                  </a:lnTo>
                  <a:lnTo>
                    <a:pt x="490885" y="487454"/>
                  </a:lnTo>
                  <a:lnTo>
                    <a:pt x="492029" y="486882"/>
                  </a:lnTo>
                  <a:lnTo>
                    <a:pt x="492602" y="486310"/>
                  </a:lnTo>
                  <a:lnTo>
                    <a:pt x="493173" y="486310"/>
                  </a:lnTo>
                  <a:lnTo>
                    <a:pt x="494889" y="486882"/>
                  </a:lnTo>
                  <a:lnTo>
                    <a:pt x="496033" y="484594"/>
                  </a:lnTo>
                  <a:lnTo>
                    <a:pt x="495461" y="477730"/>
                  </a:lnTo>
                  <a:lnTo>
                    <a:pt x="496033" y="474871"/>
                  </a:lnTo>
                  <a:lnTo>
                    <a:pt x="504613" y="463431"/>
                  </a:lnTo>
                  <a:lnTo>
                    <a:pt x="506901" y="461716"/>
                  </a:lnTo>
                  <a:lnTo>
                    <a:pt x="512620" y="461144"/>
                  </a:lnTo>
                  <a:lnTo>
                    <a:pt x="513764" y="462288"/>
                  </a:lnTo>
                  <a:lnTo>
                    <a:pt x="515480" y="465147"/>
                  </a:lnTo>
                  <a:lnTo>
                    <a:pt x="518340" y="468007"/>
                  </a:lnTo>
                  <a:lnTo>
                    <a:pt x="521200" y="469151"/>
                  </a:lnTo>
                  <a:lnTo>
                    <a:pt x="524060" y="468579"/>
                  </a:lnTo>
                  <a:lnTo>
                    <a:pt x="528063" y="463431"/>
                  </a:lnTo>
                  <a:lnTo>
                    <a:pt x="530923" y="461716"/>
                  </a:lnTo>
                  <a:lnTo>
                    <a:pt x="533783" y="461144"/>
                  </a:lnTo>
                  <a:lnTo>
                    <a:pt x="536071" y="459428"/>
                  </a:lnTo>
                  <a:lnTo>
                    <a:pt x="538930" y="457712"/>
                  </a:lnTo>
                  <a:lnTo>
                    <a:pt x="540646" y="455996"/>
                  </a:lnTo>
                  <a:lnTo>
                    <a:pt x="544078" y="451420"/>
                  </a:lnTo>
                  <a:lnTo>
                    <a:pt x="545794" y="449132"/>
                  </a:lnTo>
                  <a:lnTo>
                    <a:pt x="550941" y="446273"/>
                  </a:lnTo>
                  <a:lnTo>
                    <a:pt x="552658" y="443413"/>
                  </a:lnTo>
                  <a:lnTo>
                    <a:pt x="554373" y="437121"/>
                  </a:lnTo>
                  <a:lnTo>
                    <a:pt x="558377" y="431401"/>
                  </a:lnTo>
                  <a:lnTo>
                    <a:pt x="570960" y="417102"/>
                  </a:lnTo>
                  <a:lnTo>
                    <a:pt x="579540" y="410239"/>
                  </a:lnTo>
                  <a:lnTo>
                    <a:pt x="579540" y="408523"/>
                  </a:lnTo>
                  <a:lnTo>
                    <a:pt x="580111" y="403375"/>
                  </a:lnTo>
                  <a:lnTo>
                    <a:pt x="580111" y="402803"/>
                  </a:lnTo>
                  <a:lnTo>
                    <a:pt x="579540" y="401088"/>
                  </a:lnTo>
                  <a:lnTo>
                    <a:pt x="579540" y="399944"/>
                  </a:lnTo>
                  <a:lnTo>
                    <a:pt x="580111" y="399372"/>
                  </a:lnTo>
                  <a:lnTo>
                    <a:pt x="581827" y="397084"/>
                  </a:lnTo>
                  <a:lnTo>
                    <a:pt x="581827" y="393652"/>
                  </a:lnTo>
                  <a:lnTo>
                    <a:pt x="581256" y="391364"/>
                  </a:lnTo>
                  <a:lnTo>
                    <a:pt x="579540" y="389648"/>
                  </a:lnTo>
                  <a:lnTo>
                    <a:pt x="576680" y="387933"/>
                  </a:lnTo>
                  <a:lnTo>
                    <a:pt x="576108" y="386217"/>
                  </a:lnTo>
                  <a:lnTo>
                    <a:pt x="576680" y="384501"/>
                  </a:lnTo>
                  <a:lnTo>
                    <a:pt x="578968" y="381641"/>
                  </a:lnTo>
                  <a:lnTo>
                    <a:pt x="579540" y="379925"/>
                  </a:lnTo>
                  <a:lnTo>
                    <a:pt x="579540" y="376493"/>
                  </a:lnTo>
                  <a:lnTo>
                    <a:pt x="579540" y="374777"/>
                  </a:lnTo>
                  <a:lnTo>
                    <a:pt x="580111" y="372490"/>
                  </a:lnTo>
                  <a:lnTo>
                    <a:pt x="580683" y="370774"/>
                  </a:lnTo>
                  <a:lnTo>
                    <a:pt x="582971" y="367342"/>
                  </a:lnTo>
                  <a:lnTo>
                    <a:pt x="582971" y="366198"/>
                  </a:lnTo>
                  <a:lnTo>
                    <a:pt x="581827" y="364482"/>
                  </a:lnTo>
                  <a:lnTo>
                    <a:pt x="581256" y="362194"/>
                  </a:lnTo>
                  <a:lnTo>
                    <a:pt x="580683" y="360478"/>
                  </a:lnTo>
                  <a:lnTo>
                    <a:pt x="580683" y="358190"/>
                  </a:lnTo>
                  <a:lnTo>
                    <a:pt x="581827" y="358190"/>
                  </a:lnTo>
                  <a:lnTo>
                    <a:pt x="584115" y="358762"/>
                  </a:lnTo>
                  <a:lnTo>
                    <a:pt x="585831" y="358190"/>
                  </a:lnTo>
                  <a:lnTo>
                    <a:pt x="586403" y="356475"/>
                  </a:lnTo>
                  <a:lnTo>
                    <a:pt x="585831" y="354759"/>
                  </a:lnTo>
                  <a:lnTo>
                    <a:pt x="584687" y="353615"/>
                  </a:lnTo>
                  <a:lnTo>
                    <a:pt x="584687" y="352471"/>
                  </a:lnTo>
                  <a:lnTo>
                    <a:pt x="584687" y="349039"/>
                  </a:lnTo>
                  <a:lnTo>
                    <a:pt x="585831" y="346751"/>
                  </a:lnTo>
                  <a:lnTo>
                    <a:pt x="586403" y="344463"/>
                  </a:lnTo>
                  <a:lnTo>
                    <a:pt x="586403" y="340460"/>
                  </a:lnTo>
                  <a:lnTo>
                    <a:pt x="584687" y="333596"/>
                  </a:lnTo>
                  <a:lnTo>
                    <a:pt x="584687" y="330164"/>
                  </a:lnTo>
                  <a:lnTo>
                    <a:pt x="585259" y="325589"/>
                  </a:lnTo>
                  <a:lnTo>
                    <a:pt x="587547" y="319297"/>
                  </a:lnTo>
                  <a:lnTo>
                    <a:pt x="588119" y="315865"/>
                  </a:lnTo>
                  <a:lnTo>
                    <a:pt x="587547" y="309574"/>
                  </a:lnTo>
                  <a:lnTo>
                    <a:pt x="588119" y="305570"/>
                  </a:lnTo>
                  <a:lnTo>
                    <a:pt x="589835" y="298135"/>
                  </a:lnTo>
                  <a:lnTo>
                    <a:pt x="590979" y="296991"/>
                  </a:lnTo>
                  <a:lnTo>
                    <a:pt x="593839" y="292987"/>
                  </a:lnTo>
                  <a:lnTo>
                    <a:pt x="594982" y="291843"/>
                  </a:lnTo>
                  <a:lnTo>
                    <a:pt x="594982" y="286695"/>
                  </a:lnTo>
                  <a:lnTo>
                    <a:pt x="595555" y="285551"/>
                  </a:lnTo>
                  <a:lnTo>
                    <a:pt x="594982" y="283264"/>
                  </a:lnTo>
                  <a:lnTo>
                    <a:pt x="593267" y="279260"/>
                  </a:lnTo>
                  <a:lnTo>
                    <a:pt x="593267" y="278688"/>
                  </a:lnTo>
                  <a:lnTo>
                    <a:pt x="593267" y="276972"/>
                  </a:lnTo>
                  <a:lnTo>
                    <a:pt x="592695" y="275828"/>
                  </a:lnTo>
                  <a:lnTo>
                    <a:pt x="592122" y="275256"/>
                  </a:lnTo>
                  <a:lnTo>
                    <a:pt x="590979" y="275256"/>
                  </a:lnTo>
                  <a:lnTo>
                    <a:pt x="590407" y="275256"/>
                  </a:lnTo>
                  <a:lnTo>
                    <a:pt x="589835" y="275256"/>
                  </a:lnTo>
                  <a:lnTo>
                    <a:pt x="589263" y="271252"/>
                  </a:lnTo>
                  <a:lnTo>
                    <a:pt x="590979" y="264389"/>
                  </a:lnTo>
                  <a:lnTo>
                    <a:pt x="590979" y="260385"/>
                  </a:lnTo>
                  <a:lnTo>
                    <a:pt x="589835" y="257525"/>
                  </a:lnTo>
                  <a:lnTo>
                    <a:pt x="588119" y="254665"/>
                  </a:lnTo>
                  <a:lnTo>
                    <a:pt x="584115" y="249518"/>
                  </a:lnTo>
                  <a:lnTo>
                    <a:pt x="578968" y="244942"/>
                  </a:lnTo>
                  <a:lnTo>
                    <a:pt x="577252" y="242082"/>
                  </a:lnTo>
                  <a:lnTo>
                    <a:pt x="577823" y="238079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4E070C2C-9504-42F2-AA7F-21815FF53906}"/>
                </a:ext>
              </a:extLst>
            </p:cNvPr>
            <p:cNvSpPr/>
            <p:nvPr/>
          </p:nvSpPr>
          <p:spPr>
            <a:xfrm>
              <a:off x="3101324" y="2971713"/>
              <a:ext cx="815646" cy="1218171"/>
            </a:xfrm>
            <a:custGeom>
              <a:avLst/>
              <a:gdLst>
                <a:gd name="connsiteX0" fmla="*/ 745980 w 880820"/>
                <a:gd name="connsiteY0" fmla="*/ 1128051 h 1315511"/>
                <a:gd name="connsiteX1" fmla="*/ 743121 w 880820"/>
                <a:gd name="connsiteY1" fmla="*/ 1130910 h 1315511"/>
                <a:gd name="connsiteX2" fmla="*/ 740833 w 880820"/>
                <a:gd name="connsiteY2" fmla="*/ 1136058 h 1315511"/>
                <a:gd name="connsiteX3" fmla="*/ 737973 w 880820"/>
                <a:gd name="connsiteY3" fmla="*/ 1142350 h 1315511"/>
                <a:gd name="connsiteX4" fmla="*/ 735113 w 880820"/>
                <a:gd name="connsiteY4" fmla="*/ 1149785 h 1315511"/>
                <a:gd name="connsiteX5" fmla="*/ 729966 w 880820"/>
                <a:gd name="connsiteY5" fmla="*/ 1152073 h 1315511"/>
                <a:gd name="connsiteX6" fmla="*/ 722530 w 880820"/>
                <a:gd name="connsiteY6" fmla="*/ 1152073 h 1315511"/>
                <a:gd name="connsiteX7" fmla="*/ 719098 w 880820"/>
                <a:gd name="connsiteY7" fmla="*/ 1151501 h 1315511"/>
                <a:gd name="connsiteX8" fmla="*/ 716238 w 880820"/>
                <a:gd name="connsiteY8" fmla="*/ 1149785 h 1315511"/>
                <a:gd name="connsiteX9" fmla="*/ 713951 w 880820"/>
                <a:gd name="connsiteY9" fmla="*/ 1146925 h 1315511"/>
                <a:gd name="connsiteX10" fmla="*/ 712807 w 880820"/>
                <a:gd name="connsiteY10" fmla="*/ 1144637 h 1315511"/>
                <a:gd name="connsiteX11" fmla="*/ 711663 w 880820"/>
                <a:gd name="connsiteY11" fmla="*/ 1142350 h 1315511"/>
                <a:gd name="connsiteX12" fmla="*/ 709375 w 880820"/>
                <a:gd name="connsiteY12" fmla="*/ 1134914 h 1315511"/>
                <a:gd name="connsiteX13" fmla="*/ 708803 w 880820"/>
                <a:gd name="connsiteY13" fmla="*/ 1133198 h 1315511"/>
                <a:gd name="connsiteX14" fmla="*/ 707659 w 880820"/>
                <a:gd name="connsiteY14" fmla="*/ 1131482 h 1315511"/>
                <a:gd name="connsiteX15" fmla="*/ 706515 w 880820"/>
                <a:gd name="connsiteY15" fmla="*/ 1129767 h 1315511"/>
                <a:gd name="connsiteX16" fmla="*/ 705371 w 880820"/>
                <a:gd name="connsiteY16" fmla="*/ 1128623 h 1315511"/>
                <a:gd name="connsiteX17" fmla="*/ 704227 w 880820"/>
                <a:gd name="connsiteY17" fmla="*/ 1128051 h 1315511"/>
                <a:gd name="connsiteX18" fmla="*/ 703083 w 880820"/>
                <a:gd name="connsiteY18" fmla="*/ 1128051 h 1315511"/>
                <a:gd name="connsiteX19" fmla="*/ 701939 w 880820"/>
                <a:gd name="connsiteY19" fmla="*/ 1128051 h 1315511"/>
                <a:gd name="connsiteX20" fmla="*/ 700223 w 880820"/>
                <a:gd name="connsiteY20" fmla="*/ 1128051 h 1315511"/>
                <a:gd name="connsiteX21" fmla="*/ 699079 w 880820"/>
                <a:gd name="connsiteY21" fmla="*/ 1128051 h 1315511"/>
                <a:gd name="connsiteX22" fmla="*/ 698508 w 880820"/>
                <a:gd name="connsiteY22" fmla="*/ 1128051 h 1315511"/>
                <a:gd name="connsiteX23" fmla="*/ 694504 w 880820"/>
                <a:gd name="connsiteY23" fmla="*/ 1129767 h 1315511"/>
                <a:gd name="connsiteX24" fmla="*/ 693360 w 880820"/>
                <a:gd name="connsiteY24" fmla="*/ 1129767 h 1315511"/>
                <a:gd name="connsiteX25" fmla="*/ 692216 w 880820"/>
                <a:gd name="connsiteY25" fmla="*/ 1129767 h 1315511"/>
                <a:gd name="connsiteX26" fmla="*/ 691072 w 880820"/>
                <a:gd name="connsiteY26" fmla="*/ 1129767 h 1315511"/>
                <a:gd name="connsiteX27" fmla="*/ 689928 w 880820"/>
                <a:gd name="connsiteY27" fmla="*/ 1129767 h 1315511"/>
                <a:gd name="connsiteX28" fmla="*/ 688784 w 880820"/>
                <a:gd name="connsiteY28" fmla="*/ 1128623 h 1315511"/>
                <a:gd name="connsiteX29" fmla="*/ 687640 w 880820"/>
                <a:gd name="connsiteY29" fmla="*/ 1127479 h 1315511"/>
                <a:gd name="connsiteX30" fmla="*/ 686496 w 880820"/>
                <a:gd name="connsiteY30" fmla="*/ 1126335 h 1315511"/>
                <a:gd name="connsiteX31" fmla="*/ 685924 w 880820"/>
                <a:gd name="connsiteY31" fmla="*/ 1125763 h 1315511"/>
                <a:gd name="connsiteX32" fmla="*/ 685352 w 880820"/>
                <a:gd name="connsiteY32" fmla="*/ 1125191 h 1315511"/>
                <a:gd name="connsiteX33" fmla="*/ 677917 w 880820"/>
                <a:gd name="connsiteY33" fmla="*/ 1121759 h 1315511"/>
                <a:gd name="connsiteX34" fmla="*/ 676773 w 880820"/>
                <a:gd name="connsiteY34" fmla="*/ 1121759 h 1315511"/>
                <a:gd name="connsiteX35" fmla="*/ 675629 w 880820"/>
                <a:gd name="connsiteY35" fmla="*/ 1121759 h 1315511"/>
                <a:gd name="connsiteX36" fmla="*/ 673341 w 880820"/>
                <a:gd name="connsiteY36" fmla="*/ 1122331 h 1315511"/>
                <a:gd name="connsiteX37" fmla="*/ 664762 w 880820"/>
                <a:gd name="connsiteY37" fmla="*/ 1123475 h 1315511"/>
                <a:gd name="connsiteX38" fmla="*/ 659614 w 880820"/>
                <a:gd name="connsiteY38" fmla="*/ 1125763 h 1315511"/>
                <a:gd name="connsiteX39" fmla="*/ 654467 w 880820"/>
                <a:gd name="connsiteY39" fmla="*/ 1127479 h 1315511"/>
                <a:gd name="connsiteX40" fmla="*/ 653895 w 880820"/>
                <a:gd name="connsiteY40" fmla="*/ 1128051 h 1315511"/>
                <a:gd name="connsiteX41" fmla="*/ 653323 w 880820"/>
                <a:gd name="connsiteY41" fmla="*/ 1128623 h 1315511"/>
                <a:gd name="connsiteX42" fmla="*/ 652179 w 880820"/>
                <a:gd name="connsiteY42" fmla="*/ 1129767 h 1315511"/>
                <a:gd name="connsiteX43" fmla="*/ 651607 w 880820"/>
                <a:gd name="connsiteY43" fmla="*/ 1130338 h 1315511"/>
                <a:gd name="connsiteX44" fmla="*/ 651035 w 880820"/>
                <a:gd name="connsiteY44" fmla="*/ 1132054 h 1315511"/>
                <a:gd name="connsiteX45" fmla="*/ 651035 w 880820"/>
                <a:gd name="connsiteY45" fmla="*/ 1133770 h 1315511"/>
                <a:gd name="connsiteX46" fmla="*/ 651035 w 880820"/>
                <a:gd name="connsiteY46" fmla="*/ 1137774 h 1315511"/>
                <a:gd name="connsiteX47" fmla="*/ 651035 w 880820"/>
                <a:gd name="connsiteY47" fmla="*/ 1139490 h 1315511"/>
                <a:gd name="connsiteX48" fmla="*/ 649891 w 880820"/>
                <a:gd name="connsiteY48" fmla="*/ 1141206 h 1315511"/>
                <a:gd name="connsiteX49" fmla="*/ 647031 w 880820"/>
                <a:gd name="connsiteY49" fmla="*/ 1143494 h 1315511"/>
                <a:gd name="connsiteX50" fmla="*/ 646459 w 880820"/>
                <a:gd name="connsiteY50" fmla="*/ 1148069 h 1315511"/>
                <a:gd name="connsiteX51" fmla="*/ 647031 w 880820"/>
                <a:gd name="connsiteY51" fmla="*/ 1152645 h 1315511"/>
                <a:gd name="connsiteX52" fmla="*/ 648747 w 880820"/>
                <a:gd name="connsiteY52" fmla="*/ 1157221 h 1315511"/>
                <a:gd name="connsiteX53" fmla="*/ 653323 w 880820"/>
                <a:gd name="connsiteY53" fmla="*/ 1165228 h 1315511"/>
                <a:gd name="connsiteX54" fmla="*/ 653895 w 880820"/>
                <a:gd name="connsiteY54" fmla="*/ 1166944 h 1315511"/>
                <a:gd name="connsiteX55" fmla="*/ 653895 w 880820"/>
                <a:gd name="connsiteY55" fmla="*/ 1168660 h 1315511"/>
                <a:gd name="connsiteX56" fmla="*/ 653323 w 880820"/>
                <a:gd name="connsiteY56" fmla="*/ 1170376 h 1315511"/>
                <a:gd name="connsiteX57" fmla="*/ 650463 w 880820"/>
                <a:gd name="connsiteY57" fmla="*/ 1174380 h 1315511"/>
                <a:gd name="connsiteX58" fmla="*/ 649319 w 880820"/>
                <a:gd name="connsiteY58" fmla="*/ 1176667 h 1315511"/>
                <a:gd name="connsiteX59" fmla="*/ 647603 w 880820"/>
                <a:gd name="connsiteY59" fmla="*/ 1186391 h 1315511"/>
                <a:gd name="connsiteX60" fmla="*/ 647603 w 880820"/>
                <a:gd name="connsiteY60" fmla="*/ 1190966 h 1315511"/>
                <a:gd name="connsiteX61" fmla="*/ 647603 w 880820"/>
                <a:gd name="connsiteY61" fmla="*/ 1194398 h 1315511"/>
                <a:gd name="connsiteX62" fmla="*/ 651035 w 880820"/>
                <a:gd name="connsiteY62" fmla="*/ 1207553 h 1315511"/>
                <a:gd name="connsiteX63" fmla="*/ 651607 w 880820"/>
                <a:gd name="connsiteY63" fmla="*/ 1210413 h 1315511"/>
                <a:gd name="connsiteX64" fmla="*/ 649891 w 880820"/>
                <a:gd name="connsiteY64" fmla="*/ 1213845 h 1315511"/>
                <a:gd name="connsiteX65" fmla="*/ 649891 w 880820"/>
                <a:gd name="connsiteY65" fmla="*/ 1221280 h 1315511"/>
                <a:gd name="connsiteX66" fmla="*/ 645887 w 880820"/>
                <a:gd name="connsiteY66" fmla="*/ 1229288 h 1315511"/>
                <a:gd name="connsiteX67" fmla="*/ 647031 w 880820"/>
                <a:gd name="connsiteY67" fmla="*/ 1236723 h 1315511"/>
                <a:gd name="connsiteX68" fmla="*/ 648747 w 880820"/>
                <a:gd name="connsiteY68" fmla="*/ 1245303 h 1315511"/>
                <a:gd name="connsiteX69" fmla="*/ 652179 w 880820"/>
                <a:gd name="connsiteY69" fmla="*/ 1255026 h 1315511"/>
                <a:gd name="connsiteX70" fmla="*/ 652751 w 880820"/>
                <a:gd name="connsiteY70" fmla="*/ 1259602 h 1315511"/>
                <a:gd name="connsiteX71" fmla="*/ 652179 w 880820"/>
                <a:gd name="connsiteY71" fmla="*/ 1264178 h 1315511"/>
                <a:gd name="connsiteX72" fmla="*/ 652179 w 880820"/>
                <a:gd name="connsiteY72" fmla="*/ 1268753 h 1315511"/>
                <a:gd name="connsiteX73" fmla="*/ 652751 w 880820"/>
                <a:gd name="connsiteY73" fmla="*/ 1277333 h 1315511"/>
                <a:gd name="connsiteX74" fmla="*/ 652751 w 880820"/>
                <a:gd name="connsiteY74" fmla="*/ 1284196 h 1315511"/>
                <a:gd name="connsiteX75" fmla="*/ 652179 w 880820"/>
                <a:gd name="connsiteY75" fmla="*/ 1287628 h 1315511"/>
                <a:gd name="connsiteX76" fmla="*/ 649891 w 880820"/>
                <a:gd name="connsiteY76" fmla="*/ 1294491 h 1315511"/>
                <a:gd name="connsiteX77" fmla="*/ 649319 w 880820"/>
                <a:gd name="connsiteY77" fmla="*/ 1295063 h 1315511"/>
                <a:gd name="connsiteX78" fmla="*/ 647603 w 880820"/>
                <a:gd name="connsiteY78" fmla="*/ 1295635 h 1315511"/>
                <a:gd name="connsiteX79" fmla="*/ 645315 w 880820"/>
                <a:gd name="connsiteY79" fmla="*/ 1295635 h 1315511"/>
                <a:gd name="connsiteX80" fmla="*/ 643599 w 880820"/>
                <a:gd name="connsiteY80" fmla="*/ 1295635 h 1315511"/>
                <a:gd name="connsiteX81" fmla="*/ 641883 w 880820"/>
                <a:gd name="connsiteY81" fmla="*/ 1296207 h 1315511"/>
                <a:gd name="connsiteX82" fmla="*/ 641311 w 880820"/>
                <a:gd name="connsiteY82" fmla="*/ 1298495 h 1315511"/>
                <a:gd name="connsiteX83" fmla="*/ 641883 w 880820"/>
                <a:gd name="connsiteY83" fmla="*/ 1300211 h 1315511"/>
                <a:gd name="connsiteX84" fmla="*/ 644171 w 880820"/>
                <a:gd name="connsiteY84" fmla="*/ 1303643 h 1315511"/>
                <a:gd name="connsiteX85" fmla="*/ 644171 w 880820"/>
                <a:gd name="connsiteY85" fmla="*/ 1305931 h 1315511"/>
                <a:gd name="connsiteX86" fmla="*/ 643599 w 880820"/>
                <a:gd name="connsiteY86" fmla="*/ 1307646 h 1315511"/>
                <a:gd name="connsiteX87" fmla="*/ 639596 w 880820"/>
                <a:gd name="connsiteY87" fmla="*/ 1311650 h 1315511"/>
                <a:gd name="connsiteX88" fmla="*/ 640168 w 880820"/>
                <a:gd name="connsiteY88" fmla="*/ 1317370 h 1315511"/>
                <a:gd name="connsiteX89" fmla="*/ 640168 w 880820"/>
                <a:gd name="connsiteY89" fmla="*/ 1319086 h 1315511"/>
                <a:gd name="connsiteX90" fmla="*/ 640168 w 880820"/>
                <a:gd name="connsiteY90" fmla="*/ 1319086 h 1315511"/>
                <a:gd name="connsiteX91" fmla="*/ 616717 w 880820"/>
                <a:gd name="connsiteY91" fmla="*/ 1291060 h 1315511"/>
                <a:gd name="connsiteX92" fmla="*/ 593839 w 880820"/>
                <a:gd name="connsiteY92" fmla="*/ 1262462 h 1315511"/>
                <a:gd name="connsiteX93" fmla="*/ 569816 w 880820"/>
                <a:gd name="connsiteY93" fmla="*/ 1232720 h 1315511"/>
                <a:gd name="connsiteX94" fmla="*/ 547510 w 880820"/>
                <a:gd name="connsiteY94" fmla="*/ 1204693 h 1315511"/>
                <a:gd name="connsiteX95" fmla="*/ 528063 w 880820"/>
                <a:gd name="connsiteY95" fmla="*/ 1179527 h 1315511"/>
                <a:gd name="connsiteX96" fmla="*/ 508616 w 880820"/>
                <a:gd name="connsiteY96" fmla="*/ 1154361 h 1315511"/>
                <a:gd name="connsiteX97" fmla="*/ 489170 w 880820"/>
                <a:gd name="connsiteY97" fmla="*/ 1129195 h 1315511"/>
                <a:gd name="connsiteX98" fmla="*/ 469723 w 880820"/>
                <a:gd name="connsiteY98" fmla="*/ 1104028 h 1315511"/>
                <a:gd name="connsiteX99" fmla="*/ 450276 w 880820"/>
                <a:gd name="connsiteY99" fmla="*/ 1078862 h 1315511"/>
                <a:gd name="connsiteX100" fmla="*/ 430830 w 880820"/>
                <a:gd name="connsiteY100" fmla="*/ 1053696 h 1315511"/>
                <a:gd name="connsiteX101" fmla="*/ 411383 w 880820"/>
                <a:gd name="connsiteY101" fmla="*/ 1028529 h 1315511"/>
                <a:gd name="connsiteX102" fmla="*/ 392508 w 880820"/>
                <a:gd name="connsiteY102" fmla="*/ 1003363 h 1315511"/>
                <a:gd name="connsiteX103" fmla="*/ 370202 w 880820"/>
                <a:gd name="connsiteY103" fmla="*/ 975909 h 1315511"/>
                <a:gd name="connsiteX104" fmla="*/ 348467 w 880820"/>
                <a:gd name="connsiteY104" fmla="*/ 948455 h 1315511"/>
                <a:gd name="connsiteX105" fmla="*/ 326733 w 880820"/>
                <a:gd name="connsiteY105" fmla="*/ 921001 h 1315511"/>
                <a:gd name="connsiteX106" fmla="*/ 304998 w 880820"/>
                <a:gd name="connsiteY106" fmla="*/ 892974 h 1315511"/>
                <a:gd name="connsiteX107" fmla="*/ 283264 w 880820"/>
                <a:gd name="connsiteY107" fmla="*/ 865520 h 1315511"/>
                <a:gd name="connsiteX108" fmla="*/ 261529 w 880820"/>
                <a:gd name="connsiteY108" fmla="*/ 837494 h 1315511"/>
                <a:gd name="connsiteX109" fmla="*/ 239795 w 880820"/>
                <a:gd name="connsiteY109" fmla="*/ 809468 h 1315511"/>
                <a:gd name="connsiteX110" fmla="*/ 218632 w 880820"/>
                <a:gd name="connsiteY110" fmla="*/ 781442 h 1315511"/>
                <a:gd name="connsiteX111" fmla="*/ 191178 w 880820"/>
                <a:gd name="connsiteY111" fmla="*/ 748268 h 1315511"/>
                <a:gd name="connsiteX112" fmla="*/ 163724 w 880820"/>
                <a:gd name="connsiteY112" fmla="*/ 715095 h 1315511"/>
                <a:gd name="connsiteX113" fmla="*/ 136269 w 880820"/>
                <a:gd name="connsiteY113" fmla="*/ 681349 h 1315511"/>
                <a:gd name="connsiteX114" fmla="*/ 108815 w 880820"/>
                <a:gd name="connsiteY114" fmla="*/ 647603 h 1315511"/>
                <a:gd name="connsiteX115" fmla="*/ 81933 w 880820"/>
                <a:gd name="connsiteY115" fmla="*/ 613857 h 1315511"/>
                <a:gd name="connsiteX116" fmla="*/ 55051 w 880820"/>
                <a:gd name="connsiteY116" fmla="*/ 580112 h 1315511"/>
                <a:gd name="connsiteX117" fmla="*/ 28169 w 880820"/>
                <a:gd name="connsiteY117" fmla="*/ 546366 h 1315511"/>
                <a:gd name="connsiteX118" fmla="*/ 1287 w 880820"/>
                <a:gd name="connsiteY118" fmla="*/ 512620 h 1315511"/>
                <a:gd name="connsiteX119" fmla="*/ 1859 w 880820"/>
                <a:gd name="connsiteY119" fmla="*/ 510332 h 1315511"/>
                <a:gd name="connsiteX120" fmla="*/ 3574 w 880820"/>
                <a:gd name="connsiteY120" fmla="*/ 500609 h 1315511"/>
                <a:gd name="connsiteX121" fmla="*/ 9294 w 880820"/>
                <a:gd name="connsiteY121" fmla="*/ 469151 h 1315511"/>
                <a:gd name="connsiteX122" fmla="*/ 15014 w 880820"/>
                <a:gd name="connsiteY122" fmla="*/ 437693 h 1315511"/>
                <a:gd name="connsiteX123" fmla="*/ 20733 w 880820"/>
                <a:gd name="connsiteY123" fmla="*/ 406235 h 1315511"/>
                <a:gd name="connsiteX124" fmla="*/ 26453 w 880820"/>
                <a:gd name="connsiteY124" fmla="*/ 374778 h 1315511"/>
                <a:gd name="connsiteX125" fmla="*/ 32172 w 880820"/>
                <a:gd name="connsiteY125" fmla="*/ 343320 h 1315511"/>
                <a:gd name="connsiteX126" fmla="*/ 37892 w 880820"/>
                <a:gd name="connsiteY126" fmla="*/ 311862 h 1315511"/>
                <a:gd name="connsiteX127" fmla="*/ 43612 w 880820"/>
                <a:gd name="connsiteY127" fmla="*/ 280404 h 1315511"/>
                <a:gd name="connsiteX128" fmla="*/ 49331 w 880820"/>
                <a:gd name="connsiteY128" fmla="*/ 248946 h 1315511"/>
                <a:gd name="connsiteX129" fmla="*/ 55051 w 880820"/>
                <a:gd name="connsiteY129" fmla="*/ 218060 h 1315511"/>
                <a:gd name="connsiteX130" fmla="*/ 60771 w 880820"/>
                <a:gd name="connsiteY130" fmla="*/ 187174 h 1315511"/>
                <a:gd name="connsiteX131" fmla="*/ 66490 w 880820"/>
                <a:gd name="connsiteY131" fmla="*/ 155716 h 1315511"/>
                <a:gd name="connsiteX132" fmla="*/ 72210 w 880820"/>
                <a:gd name="connsiteY132" fmla="*/ 124830 h 1315511"/>
                <a:gd name="connsiteX133" fmla="*/ 77929 w 880820"/>
                <a:gd name="connsiteY133" fmla="*/ 93944 h 1315511"/>
                <a:gd name="connsiteX134" fmla="*/ 83649 w 880820"/>
                <a:gd name="connsiteY134" fmla="*/ 63059 h 1315511"/>
                <a:gd name="connsiteX135" fmla="*/ 89369 w 880820"/>
                <a:gd name="connsiteY135" fmla="*/ 32172 h 1315511"/>
                <a:gd name="connsiteX136" fmla="*/ 95088 w 880820"/>
                <a:gd name="connsiteY136" fmla="*/ 1287 h 1315511"/>
                <a:gd name="connsiteX137" fmla="*/ 119683 w 880820"/>
                <a:gd name="connsiteY137" fmla="*/ 5862 h 1315511"/>
                <a:gd name="connsiteX138" fmla="*/ 144277 w 880820"/>
                <a:gd name="connsiteY138" fmla="*/ 10438 h 1315511"/>
                <a:gd name="connsiteX139" fmla="*/ 168871 w 880820"/>
                <a:gd name="connsiteY139" fmla="*/ 14442 h 1315511"/>
                <a:gd name="connsiteX140" fmla="*/ 193466 w 880820"/>
                <a:gd name="connsiteY140" fmla="*/ 19017 h 1315511"/>
                <a:gd name="connsiteX141" fmla="*/ 218060 w 880820"/>
                <a:gd name="connsiteY141" fmla="*/ 23021 h 1315511"/>
                <a:gd name="connsiteX142" fmla="*/ 242654 w 880820"/>
                <a:gd name="connsiteY142" fmla="*/ 27025 h 1315511"/>
                <a:gd name="connsiteX143" fmla="*/ 267249 w 880820"/>
                <a:gd name="connsiteY143" fmla="*/ 31601 h 1315511"/>
                <a:gd name="connsiteX144" fmla="*/ 291843 w 880820"/>
                <a:gd name="connsiteY144" fmla="*/ 35604 h 1315511"/>
                <a:gd name="connsiteX145" fmla="*/ 316437 w 880820"/>
                <a:gd name="connsiteY145" fmla="*/ 39608 h 1315511"/>
                <a:gd name="connsiteX146" fmla="*/ 341032 w 880820"/>
                <a:gd name="connsiteY146" fmla="*/ 43612 h 1315511"/>
                <a:gd name="connsiteX147" fmla="*/ 365626 w 880820"/>
                <a:gd name="connsiteY147" fmla="*/ 47616 h 1315511"/>
                <a:gd name="connsiteX148" fmla="*/ 390220 w 880820"/>
                <a:gd name="connsiteY148" fmla="*/ 51619 h 1315511"/>
                <a:gd name="connsiteX149" fmla="*/ 414815 w 880820"/>
                <a:gd name="connsiteY149" fmla="*/ 55623 h 1315511"/>
                <a:gd name="connsiteX150" fmla="*/ 439409 w 880820"/>
                <a:gd name="connsiteY150" fmla="*/ 59627 h 1315511"/>
                <a:gd name="connsiteX151" fmla="*/ 464003 w 880820"/>
                <a:gd name="connsiteY151" fmla="*/ 63630 h 1315511"/>
                <a:gd name="connsiteX152" fmla="*/ 488598 w 880820"/>
                <a:gd name="connsiteY152" fmla="*/ 67634 h 1315511"/>
                <a:gd name="connsiteX153" fmla="*/ 513192 w 880820"/>
                <a:gd name="connsiteY153" fmla="*/ 71638 h 1315511"/>
                <a:gd name="connsiteX154" fmla="*/ 537786 w 880820"/>
                <a:gd name="connsiteY154" fmla="*/ 75642 h 1315511"/>
                <a:gd name="connsiteX155" fmla="*/ 562381 w 880820"/>
                <a:gd name="connsiteY155" fmla="*/ 79073 h 1315511"/>
                <a:gd name="connsiteX156" fmla="*/ 586975 w 880820"/>
                <a:gd name="connsiteY156" fmla="*/ 82505 h 1315511"/>
                <a:gd name="connsiteX157" fmla="*/ 611569 w 880820"/>
                <a:gd name="connsiteY157" fmla="*/ 85937 h 1315511"/>
                <a:gd name="connsiteX158" fmla="*/ 636164 w 880820"/>
                <a:gd name="connsiteY158" fmla="*/ 89369 h 1315511"/>
                <a:gd name="connsiteX159" fmla="*/ 660758 w 880820"/>
                <a:gd name="connsiteY159" fmla="*/ 92800 h 1315511"/>
                <a:gd name="connsiteX160" fmla="*/ 685352 w 880820"/>
                <a:gd name="connsiteY160" fmla="*/ 96232 h 1315511"/>
                <a:gd name="connsiteX161" fmla="*/ 709947 w 880820"/>
                <a:gd name="connsiteY161" fmla="*/ 99664 h 1315511"/>
                <a:gd name="connsiteX162" fmla="*/ 734541 w 880820"/>
                <a:gd name="connsiteY162" fmla="*/ 103096 h 1315511"/>
                <a:gd name="connsiteX163" fmla="*/ 759135 w 880820"/>
                <a:gd name="connsiteY163" fmla="*/ 106527 h 1315511"/>
                <a:gd name="connsiteX164" fmla="*/ 783730 w 880820"/>
                <a:gd name="connsiteY164" fmla="*/ 109959 h 1315511"/>
                <a:gd name="connsiteX165" fmla="*/ 808324 w 880820"/>
                <a:gd name="connsiteY165" fmla="*/ 113391 h 1315511"/>
                <a:gd name="connsiteX166" fmla="*/ 832919 w 880820"/>
                <a:gd name="connsiteY166" fmla="*/ 116823 h 1315511"/>
                <a:gd name="connsiteX167" fmla="*/ 857513 w 880820"/>
                <a:gd name="connsiteY167" fmla="*/ 119683 h 1315511"/>
                <a:gd name="connsiteX168" fmla="*/ 882107 w 880820"/>
                <a:gd name="connsiteY168" fmla="*/ 122542 h 1315511"/>
                <a:gd name="connsiteX169" fmla="*/ 878676 w 880820"/>
                <a:gd name="connsiteY169" fmla="*/ 149425 h 1315511"/>
                <a:gd name="connsiteX170" fmla="*/ 875244 w 880820"/>
                <a:gd name="connsiteY170" fmla="*/ 176307 h 1315511"/>
                <a:gd name="connsiteX171" fmla="*/ 871812 w 880820"/>
                <a:gd name="connsiteY171" fmla="*/ 203189 h 1315511"/>
                <a:gd name="connsiteX172" fmla="*/ 868380 w 880820"/>
                <a:gd name="connsiteY172" fmla="*/ 230071 h 1315511"/>
                <a:gd name="connsiteX173" fmla="*/ 864948 w 880820"/>
                <a:gd name="connsiteY173" fmla="*/ 256953 h 1315511"/>
                <a:gd name="connsiteX174" fmla="*/ 861517 w 880820"/>
                <a:gd name="connsiteY174" fmla="*/ 283836 h 1315511"/>
                <a:gd name="connsiteX175" fmla="*/ 858085 w 880820"/>
                <a:gd name="connsiteY175" fmla="*/ 310718 h 1315511"/>
                <a:gd name="connsiteX176" fmla="*/ 854653 w 880820"/>
                <a:gd name="connsiteY176" fmla="*/ 337600 h 1315511"/>
                <a:gd name="connsiteX177" fmla="*/ 851221 w 880820"/>
                <a:gd name="connsiteY177" fmla="*/ 364482 h 1315511"/>
                <a:gd name="connsiteX178" fmla="*/ 847789 w 880820"/>
                <a:gd name="connsiteY178" fmla="*/ 391364 h 1315511"/>
                <a:gd name="connsiteX179" fmla="*/ 844358 w 880820"/>
                <a:gd name="connsiteY179" fmla="*/ 418246 h 1315511"/>
                <a:gd name="connsiteX180" fmla="*/ 840926 w 880820"/>
                <a:gd name="connsiteY180" fmla="*/ 445129 h 1315511"/>
                <a:gd name="connsiteX181" fmla="*/ 837494 w 880820"/>
                <a:gd name="connsiteY181" fmla="*/ 472011 h 1315511"/>
                <a:gd name="connsiteX182" fmla="*/ 834062 w 880820"/>
                <a:gd name="connsiteY182" fmla="*/ 498893 h 1315511"/>
                <a:gd name="connsiteX183" fmla="*/ 830631 w 880820"/>
                <a:gd name="connsiteY183" fmla="*/ 525775 h 1315511"/>
                <a:gd name="connsiteX184" fmla="*/ 827199 w 880820"/>
                <a:gd name="connsiteY184" fmla="*/ 552657 h 1315511"/>
                <a:gd name="connsiteX185" fmla="*/ 823767 w 880820"/>
                <a:gd name="connsiteY185" fmla="*/ 579540 h 1315511"/>
                <a:gd name="connsiteX186" fmla="*/ 820335 w 880820"/>
                <a:gd name="connsiteY186" fmla="*/ 606422 h 1315511"/>
                <a:gd name="connsiteX187" fmla="*/ 816904 w 880820"/>
                <a:gd name="connsiteY187" fmla="*/ 633304 h 1315511"/>
                <a:gd name="connsiteX188" fmla="*/ 813472 w 880820"/>
                <a:gd name="connsiteY188" fmla="*/ 660186 h 1315511"/>
                <a:gd name="connsiteX189" fmla="*/ 810040 w 880820"/>
                <a:gd name="connsiteY189" fmla="*/ 687068 h 1315511"/>
                <a:gd name="connsiteX190" fmla="*/ 806608 w 880820"/>
                <a:gd name="connsiteY190" fmla="*/ 713951 h 1315511"/>
                <a:gd name="connsiteX191" fmla="*/ 803177 w 880820"/>
                <a:gd name="connsiteY191" fmla="*/ 740833 h 1315511"/>
                <a:gd name="connsiteX192" fmla="*/ 799745 w 880820"/>
                <a:gd name="connsiteY192" fmla="*/ 767715 h 1315511"/>
                <a:gd name="connsiteX193" fmla="*/ 796313 w 880820"/>
                <a:gd name="connsiteY193" fmla="*/ 794597 h 1315511"/>
                <a:gd name="connsiteX194" fmla="*/ 792881 w 880820"/>
                <a:gd name="connsiteY194" fmla="*/ 821479 h 1315511"/>
                <a:gd name="connsiteX195" fmla="*/ 789450 w 880820"/>
                <a:gd name="connsiteY195" fmla="*/ 848362 h 1315511"/>
                <a:gd name="connsiteX196" fmla="*/ 786018 w 880820"/>
                <a:gd name="connsiteY196" fmla="*/ 875244 h 1315511"/>
                <a:gd name="connsiteX197" fmla="*/ 782586 w 880820"/>
                <a:gd name="connsiteY197" fmla="*/ 902126 h 1315511"/>
                <a:gd name="connsiteX198" fmla="*/ 779154 w 880820"/>
                <a:gd name="connsiteY198" fmla="*/ 929008 h 1315511"/>
                <a:gd name="connsiteX199" fmla="*/ 775722 w 880820"/>
                <a:gd name="connsiteY199" fmla="*/ 955890 h 1315511"/>
                <a:gd name="connsiteX200" fmla="*/ 772291 w 880820"/>
                <a:gd name="connsiteY200" fmla="*/ 982772 h 1315511"/>
                <a:gd name="connsiteX201" fmla="*/ 772291 w 880820"/>
                <a:gd name="connsiteY201" fmla="*/ 983916 h 1315511"/>
                <a:gd name="connsiteX202" fmla="*/ 771719 w 880820"/>
                <a:gd name="connsiteY202" fmla="*/ 987920 h 1315511"/>
                <a:gd name="connsiteX203" fmla="*/ 771147 w 880820"/>
                <a:gd name="connsiteY203" fmla="*/ 994212 h 1315511"/>
                <a:gd name="connsiteX204" fmla="*/ 770003 w 880820"/>
                <a:gd name="connsiteY204" fmla="*/ 1002219 h 1315511"/>
                <a:gd name="connsiteX205" fmla="*/ 768859 w 880820"/>
                <a:gd name="connsiteY205" fmla="*/ 1011942 h 1315511"/>
                <a:gd name="connsiteX206" fmla="*/ 767715 w 880820"/>
                <a:gd name="connsiteY206" fmla="*/ 1022810 h 1315511"/>
                <a:gd name="connsiteX207" fmla="*/ 765999 w 880820"/>
                <a:gd name="connsiteY207" fmla="*/ 1034249 h 1315511"/>
                <a:gd name="connsiteX208" fmla="*/ 764283 w 880820"/>
                <a:gd name="connsiteY208" fmla="*/ 1046260 h 1315511"/>
                <a:gd name="connsiteX209" fmla="*/ 762567 w 880820"/>
                <a:gd name="connsiteY209" fmla="*/ 1058271 h 1315511"/>
                <a:gd name="connsiteX210" fmla="*/ 760851 w 880820"/>
                <a:gd name="connsiteY210" fmla="*/ 1069711 h 1315511"/>
                <a:gd name="connsiteX211" fmla="*/ 759707 w 880820"/>
                <a:gd name="connsiteY211" fmla="*/ 1080578 h 1315511"/>
                <a:gd name="connsiteX212" fmla="*/ 758564 w 880820"/>
                <a:gd name="connsiteY212" fmla="*/ 1090301 h 1315511"/>
                <a:gd name="connsiteX213" fmla="*/ 757420 w 880820"/>
                <a:gd name="connsiteY213" fmla="*/ 1098309 h 1315511"/>
                <a:gd name="connsiteX214" fmla="*/ 756848 w 880820"/>
                <a:gd name="connsiteY214" fmla="*/ 1104600 h 1315511"/>
                <a:gd name="connsiteX215" fmla="*/ 756276 w 880820"/>
                <a:gd name="connsiteY215" fmla="*/ 1108604 h 1315511"/>
                <a:gd name="connsiteX216" fmla="*/ 756276 w 880820"/>
                <a:gd name="connsiteY216" fmla="*/ 1110320 h 1315511"/>
                <a:gd name="connsiteX217" fmla="*/ 755132 w 880820"/>
                <a:gd name="connsiteY217" fmla="*/ 1117755 h 1315511"/>
                <a:gd name="connsiteX218" fmla="*/ 754560 w 880820"/>
                <a:gd name="connsiteY218" fmla="*/ 1119471 h 1315511"/>
                <a:gd name="connsiteX219" fmla="*/ 753988 w 880820"/>
                <a:gd name="connsiteY219" fmla="*/ 1121187 h 1315511"/>
                <a:gd name="connsiteX220" fmla="*/ 745980 w 880820"/>
                <a:gd name="connsiteY220" fmla="*/ 1128051 h 1315511"/>
                <a:gd name="connsiteX221" fmla="*/ 745980 w 880820"/>
                <a:gd name="connsiteY221" fmla="*/ 1128051 h 131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880820" h="1315511">
                  <a:moveTo>
                    <a:pt x="745980" y="1128051"/>
                  </a:moveTo>
                  <a:lnTo>
                    <a:pt x="743121" y="1130910"/>
                  </a:lnTo>
                  <a:lnTo>
                    <a:pt x="740833" y="1136058"/>
                  </a:lnTo>
                  <a:lnTo>
                    <a:pt x="737973" y="1142350"/>
                  </a:lnTo>
                  <a:lnTo>
                    <a:pt x="735113" y="1149785"/>
                  </a:lnTo>
                  <a:lnTo>
                    <a:pt x="729966" y="1152073"/>
                  </a:lnTo>
                  <a:lnTo>
                    <a:pt x="722530" y="1152073"/>
                  </a:lnTo>
                  <a:lnTo>
                    <a:pt x="719098" y="1151501"/>
                  </a:lnTo>
                  <a:lnTo>
                    <a:pt x="716238" y="1149785"/>
                  </a:lnTo>
                  <a:lnTo>
                    <a:pt x="713951" y="1146925"/>
                  </a:lnTo>
                  <a:lnTo>
                    <a:pt x="712807" y="1144637"/>
                  </a:lnTo>
                  <a:lnTo>
                    <a:pt x="711663" y="1142350"/>
                  </a:lnTo>
                  <a:lnTo>
                    <a:pt x="709375" y="1134914"/>
                  </a:lnTo>
                  <a:lnTo>
                    <a:pt x="708803" y="1133198"/>
                  </a:lnTo>
                  <a:lnTo>
                    <a:pt x="707659" y="1131482"/>
                  </a:lnTo>
                  <a:lnTo>
                    <a:pt x="706515" y="1129767"/>
                  </a:lnTo>
                  <a:lnTo>
                    <a:pt x="705371" y="1128623"/>
                  </a:lnTo>
                  <a:lnTo>
                    <a:pt x="704227" y="1128051"/>
                  </a:lnTo>
                  <a:lnTo>
                    <a:pt x="703083" y="1128051"/>
                  </a:lnTo>
                  <a:lnTo>
                    <a:pt x="701939" y="1128051"/>
                  </a:lnTo>
                  <a:lnTo>
                    <a:pt x="700223" y="1128051"/>
                  </a:lnTo>
                  <a:lnTo>
                    <a:pt x="699079" y="1128051"/>
                  </a:lnTo>
                  <a:lnTo>
                    <a:pt x="698508" y="1128051"/>
                  </a:lnTo>
                  <a:lnTo>
                    <a:pt x="694504" y="1129767"/>
                  </a:lnTo>
                  <a:lnTo>
                    <a:pt x="693360" y="1129767"/>
                  </a:lnTo>
                  <a:lnTo>
                    <a:pt x="692216" y="1129767"/>
                  </a:lnTo>
                  <a:lnTo>
                    <a:pt x="691072" y="1129767"/>
                  </a:lnTo>
                  <a:lnTo>
                    <a:pt x="689928" y="1129767"/>
                  </a:lnTo>
                  <a:lnTo>
                    <a:pt x="688784" y="1128623"/>
                  </a:lnTo>
                  <a:lnTo>
                    <a:pt x="687640" y="1127479"/>
                  </a:lnTo>
                  <a:lnTo>
                    <a:pt x="686496" y="1126335"/>
                  </a:lnTo>
                  <a:lnTo>
                    <a:pt x="685924" y="1125763"/>
                  </a:lnTo>
                  <a:lnTo>
                    <a:pt x="685352" y="1125191"/>
                  </a:lnTo>
                  <a:lnTo>
                    <a:pt x="677917" y="1121759"/>
                  </a:lnTo>
                  <a:lnTo>
                    <a:pt x="676773" y="1121759"/>
                  </a:lnTo>
                  <a:lnTo>
                    <a:pt x="675629" y="1121759"/>
                  </a:lnTo>
                  <a:lnTo>
                    <a:pt x="673341" y="1122331"/>
                  </a:lnTo>
                  <a:lnTo>
                    <a:pt x="664762" y="1123475"/>
                  </a:lnTo>
                  <a:lnTo>
                    <a:pt x="659614" y="1125763"/>
                  </a:lnTo>
                  <a:lnTo>
                    <a:pt x="654467" y="1127479"/>
                  </a:lnTo>
                  <a:lnTo>
                    <a:pt x="653895" y="1128051"/>
                  </a:lnTo>
                  <a:lnTo>
                    <a:pt x="653323" y="1128623"/>
                  </a:lnTo>
                  <a:lnTo>
                    <a:pt x="652179" y="1129767"/>
                  </a:lnTo>
                  <a:lnTo>
                    <a:pt x="651607" y="1130338"/>
                  </a:lnTo>
                  <a:lnTo>
                    <a:pt x="651035" y="1132054"/>
                  </a:lnTo>
                  <a:lnTo>
                    <a:pt x="651035" y="1133770"/>
                  </a:lnTo>
                  <a:lnTo>
                    <a:pt x="651035" y="1137774"/>
                  </a:lnTo>
                  <a:lnTo>
                    <a:pt x="651035" y="1139490"/>
                  </a:lnTo>
                  <a:lnTo>
                    <a:pt x="649891" y="1141206"/>
                  </a:lnTo>
                  <a:lnTo>
                    <a:pt x="647031" y="1143494"/>
                  </a:lnTo>
                  <a:lnTo>
                    <a:pt x="646459" y="1148069"/>
                  </a:lnTo>
                  <a:lnTo>
                    <a:pt x="647031" y="1152645"/>
                  </a:lnTo>
                  <a:lnTo>
                    <a:pt x="648747" y="1157221"/>
                  </a:lnTo>
                  <a:lnTo>
                    <a:pt x="653323" y="1165228"/>
                  </a:lnTo>
                  <a:lnTo>
                    <a:pt x="653895" y="1166944"/>
                  </a:lnTo>
                  <a:lnTo>
                    <a:pt x="653895" y="1168660"/>
                  </a:lnTo>
                  <a:lnTo>
                    <a:pt x="653323" y="1170376"/>
                  </a:lnTo>
                  <a:lnTo>
                    <a:pt x="650463" y="1174380"/>
                  </a:lnTo>
                  <a:lnTo>
                    <a:pt x="649319" y="1176667"/>
                  </a:lnTo>
                  <a:lnTo>
                    <a:pt x="647603" y="1186391"/>
                  </a:lnTo>
                  <a:lnTo>
                    <a:pt x="647603" y="1190966"/>
                  </a:lnTo>
                  <a:lnTo>
                    <a:pt x="647603" y="1194398"/>
                  </a:lnTo>
                  <a:lnTo>
                    <a:pt x="651035" y="1207553"/>
                  </a:lnTo>
                  <a:lnTo>
                    <a:pt x="651607" y="1210413"/>
                  </a:lnTo>
                  <a:lnTo>
                    <a:pt x="649891" y="1213845"/>
                  </a:lnTo>
                  <a:lnTo>
                    <a:pt x="649891" y="1221280"/>
                  </a:lnTo>
                  <a:lnTo>
                    <a:pt x="645887" y="1229288"/>
                  </a:lnTo>
                  <a:lnTo>
                    <a:pt x="647031" y="1236723"/>
                  </a:lnTo>
                  <a:lnTo>
                    <a:pt x="648747" y="1245303"/>
                  </a:lnTo>
                  <a:lnTo>
                    <a:pt x="652179" y="1255026"/>
                  </a:lnTo>
                  <a:lnTo>
                    <a:pt x="652751" y="1259602"/>
                  </a:lnTo>
                  <a:lnTo>
                    <a:pt x="652179" y="1264178"/>
                  </a:lnTo>
                  <a:lnTo>
                    <a:pt x="652179" y="1268753"/>
                  </a:lnTo>
                  <a:lnTo>
                    <a:pt x="652751" y="1277333"/>
                  </a:lnTo>
                  <a:lnTo>
                    <a:pt x="652751" y="1284196"/>
                  </a:lnTo>
                  <a:lnTo>
                    <a:pt x="652179" y="1287628"/>
                  </a:lnTo>
                  <a:lnTo>
                    <a:pt x="649891" y="1294491"/>
                  </a:lnTo>
                  <a:lnTo>
                    <a:pt x="649319" y="1295063"/>
                  </a:lnTo>
                  <a:lnTo>
                    <a:pt x="647603" y="1295635"/>
                  </a:lnTo>
                  <a:lnTo>
                    <a:pt x="645315" y="1295635"/>
                  </a:lnTo>
                  <a:lnTo>
                    <a:pt x="643599" y="1295635"/>
                  </a:lnTo>
                  <a:lnTo>
                    <a:pt x="641883" y="1296207"/>
                  </a:lnTo>
                  <a:lnTo>
                    <a:pt x="641311" y="1298495"/>
                  </a:lnTo>
                  <a:lnTo>
                    <a:pt x="641883" y="1300211"/>
                  </a:lnTo>
                  <a:lnTo>
                    <a:pt x="644171" y="1303643"/>
                  </a:lnTo>
                  <a:lnTo>
                    <a:pt x="644171" y="1305931"/>
                  </a:lnTo>
                  <a:lnTo>
                    <a:pt x="643599" y="1307646"/>
                  </a:lnTo>
                  <a:lnTo>
                    <a:pt x="639596" y="1311650"/>
                  </a:lnTo>
                  <a:lnTo>
                    <a:pt x="640168" y="1317370"/>
                  </a:lnTo>
                  <a:lnTo>
                    <a:pt x="640168" y="1319086"/>
                  </a:lnTo>
                  <a:lnTo>
                    <a:pt x="640168" y="1319086"/>
                  </a:lnTo>
                  <a:lnTo>
                    <a:pt x="616717" y="1291060"/>
                  </a:lnTo>
                  <a:lnTo>
                    <a:pt x="593839" y="1262462"/>
                  </a:lnTo>
                  <a:lnTo>
                    <a:pt x="569816" y="1232720"/>
                  </a:lnTo>
                  <a:lnTo>
                    <a:pt x="547510" y="1204693"/>
                  </a:lnTo>
                  <a:lnTo>
                    <a:pt x="528063" y="1179527"/>
                  </a:lnTo>
                  <a:lnTo>
                    <a:pt x="508616" y="1154361"/>
                  </a:lnTo>
                  <a:lnTo>
                    <a:pt x="489170" y="1129195"/>
                  </a:lnTo>
                  <a:lnTo>
                    <a:pt x="469723" y="1104028"/>
                  </a:lnTo>
                  <a:lnTo>
                    <a:pt x="450276" y="1078862"/>
                  </a:lnTo>
                  <a:lnTo>
                    <a:pt x="430830" y="1053696"/>
                  </a:lnTo>
                  <a:lnTo>
                    <a:pt x="411383" y="1028529"/>
                  </a:lnTo>
                  <a:lnTo>
                    <a:pt x="392508" y="1003363"/>
                  </a:lnTo>
                  <a:lnTo>
                    <a:pt x="370202" y="975909"/>
                  </a:lnTo>
                  <a:lnTo>
                    <a:pt x="348467" y="948455"/>
                  </a:lnTo>
                  <a:lnTo>
                    <a:pt x="326733" y="921001"/>
                  </a:lnTo>
                  <a:lnTo>
                    <a:pt x="304998" y="892974"/>
                  </a:lnTo>
                  <a:lnTo>
                    <a:pt x="283264" y="865520"/>
                  </a:lnTo>
                  <a:lnTo>
                    <a:pt x="261529" y="837494"/>
                  </a:lnTo>
                  <a:lnTo>
                    <a:pt x="239795" y="809468"/>
                  </a:lnTo>
                  <a:lnTo>
                    <a:pt x="218632" y="781442"/>
                  </a:lnTo>
                  <a:lnTo>
                    <a:pt x="191178" y="748268"/>
                  </a:lnTo>
                  <a:lnTo>
                    <a:pt x="163724" y="715095"/>
                  </a:lnTo>
                  <a:lnTo>
                    <a:pt x="136269" y="681349"/>
                  </a:lnTo>
                  <a:lnTo>
                    <a:pt x="108815" y="647603"/>
                  </a:lnTo>
                  <a:lnTo>
                    <a:pt x="81933" y="613857"/>
                  </a:lnTo>
                  <a:lnTo>
                    <a:pt x="55051" y="580112"/>
                  </a:lnTo>
                  <a:lnTo>
                    <a:pt x="28169" y="546366"/>
                  </a:lnTo>
                  <a:lnTo>
                    <a:pt x="1287" y="512620"/>
                  </a:lnTo>
                  <a:lnTo>
                    <a:pt x="1859" y="510332"/>
                  </a:lnTo>
                  <a:lnTo>
                    <a:pt x="3574" y="500609"/>
                  </a:lnTo>
                  <a:lnTo>
                    <a:pt x="9294" y="469151"/>
                  </a:lnTo>
                  <a:lnTo>
                    <a:pt x="15014" y="437693"/>
                  </a:lnTo>
                  <a:lnTo>
                    <a:pt x="20733" y="406235"/>
                  </a:lnTo>
                  <a:lnTo>
                    <a:pt x="26453" y="374778"/>
                  </a:lnTo>
                  <a:lnTo>
                    <a:pt x="32172" y="343320"/>
                  </a:lnTo>
                  <a:lnTo>
                    <a:pt x="37892" y="311862"/>
                  </a:lnTo>
                  <a:lnTo>
                    <a:pt x="43612" y="280404"/>
                  </a:lnTo>
                  <a:lnTo>
                    <a:pt x="49331" y="248946"/>
                  </a:lnTo>
                  <a:lnTo>
                    <a:pt x="55051" y="218060"/>
                  </a:lnTo>
                  <a:lnTo>
                    <a:pt x="60771" y="187174"/>
                  </a:lnTo>
                  <a:lnTo>
                    <a:pt x="66490" y="155716"/>
                  </a:lnTo>
                  <a:lnTo>
                    <a:pt x="72210" y="124830"/>
                  </a:lnTo>
                  <a:lnTo>
                    <a:pt x="77929" y="93944"/>
                  </a:lnTo>
                  <a:lnTo>
                    <a:pt x="83649" y="63059"/>
                  </a:lnTo>
                  <a:lnTo>
                    <a:pt x="89369" y="32172"/>
                  </a:lnTo>
                  <a:lnTo>
                    <a:pt x="95088" y="1287"/>
                  </a:lnTo>
                  <a:lnTo>
                    <a:pt x="119683" y="5862"/>
                  </a:lnTo>
                  <a:lnTo>
                    <a:pt x="144277" y="10438"/>
                  </a:lnTo>
                  <a:lnTo>
                    <a:pt x="168871" y="14442"/>
                  </a:lnTo>
                  <a:lnTo>
                    <a:pt x="193466" y="19017"/>
                  </a:lnTo>
                  <a:lnTo>
                    <a:pt x="218060" y="23021"/>
                  </a:lnTo>
                  <a:lnTo>
                    <a:pt x="242654" y="27025"/>
                  </a:lnTo>
                  <a:lnTo>
                    <a:pt x="267249" y="31601"/>
                  </a:lnTo>
                  <a:lnTo>
                    <a:pt x="291843" y="35604"/>
                  </a:lnTo>
                  <a:lnTo>
                    <a:pt x="316437" y="39608"/>
                  </a:lnTo>
                  <a:lnTo>
                    <a:pt x="341032" y="43612"/>
                  </a:lnTo>
                  <a:lnTo>
                    <a:pt x="365626" y="47616"/>
                  </a:lnTo>
                  <a:lnTo>
                    <a:pt x="390220" y="51619"/>
                  </a:lnTo>
                  <a:lnTo>
                    <a:pt x="414815" y="55623"/>
                  </a:lnTo>
                  <a:lnTo>
                    <a:pt x="439409" y="59627"/>
                  </a:lnTo>
                  <a:lnTo>
                    <a:pt x="464003" y="63630"/>
                  </a:lnTo>
                  <a:lnTo>
                    <a:pt x="488598" y="67634"/>
                  </a:lnTo>
                  <a:lnTo>
                    <a:pt x="513192" y="71638"/>
                  </a:lnTo>
                  <a:lnTo>
                    <a:pt x="537786" y="75642"/>
                  </a:lnTo>
                  <a:lnTo>
                    <a:pt x="562381" y="79073"/>
                  </a:lnTo>
                  <a:lnTo>
                    <a:pt x="586975" y="82505"/>
                  </a:lnTo>
                  <a:lnTo>
                    <a:pt x="611569" y="85937"/>
                  </a:lnTo>
                  <a:lnTo>
                    <a:pt x="636164" y="89369"/>
                  </a:lnTo>
                  <a:lnTo>
                    <a:pt x="660758" y="92800"/>
                  </a:lnTo>
                  <a:lnTo>
                    <a:pt x="685352" y="96232"/>
                  </a:lnTo>
                  <a:lnTo>
                    <a:pt x="709947" y="99664"/>
                  </a:lnTo>
                  <a:lnTo>
                    <a:pt x="734541" y="103096"/>
                  </a:lnTo>
                  <a:lnTo>
                    <a:pt x="759135" y="106527"/>
                  </a:lnTo>
                  <a:lnTo>
                    <a:pt x="783730" y="109959"/>
                  </a:lnTo>
                  <a:lnTo>
                    <a:pt x="808324" y="113391"/>
                  </a:lnTo>
                  <a:lnTo>
                    <a:pt x="832919" y="116823"/>
                  </a:lnTo>
                  <a:lnTo>
                    <a:pt x="857513" y="119683"/>
                  </a:lnTo>
                  <a:lnTo>
                    <a:pt x="882107" y="122542"/>
                  </a:lnTo>
                  <a:lnTo>
                    <a:pt x="878676" y="149425"/>
                  </a:lnTo>
                  <a:lnTo>
                    <a:pt x="875244" y="176307"/>
                  </a:lnTo>
                  <a:lnTo>
                    <a:pt x="871812" y="203189"/>
                  </a:lnTo>
                  <a:lnTo>
                    <a:pt x="868380" y="230071"/>
                  </a:lnTo>
                  <a:lnTo>
                    <a:pt x="864948" y="256953"/>
                  </a:lnTo>
                  <a:lnTo>
                    <a:pt x="861517" y="283836"/>
                  </a:lnTo>
                  <a:lnTo>
                    <a:pt x="858085" y="310718"/>
                  </a:lnTo>
                  <a:lnTo>
                    <a:pt x="854653" y="337600"/>
                  </a:lnTo>
                  <a:lnTo>
                    <a:pt x="851221" y="364482"/>
                  </a:lnTo>
                  <a:lnTo>
                    <a:pt x="847789" y="391364"/>
                  </a:lnTo>
                  <a:lnTo>
                    <a:pt x="844358" y="418246"/>
                  </a:lnTo>
                  <a:lnTo>
                    <a:pt x="840926" y="445129"/>
                  </a:lnTo>
                  <a:lnTo>
                    <a:pt x="837494" y="472011"/>
                  </a:lnTo>
                  <a:lnTo>
                    <a:pt x="834062" y="498893"/>
                  </a:lnTo>
                  <a:lnTo>
                    <a:pt x="830631" y="525775"/>
                  </a:lnTo>
                  <a:lnTo>
                    <a:pt x="827199" y="552657"/>
                  </a:lnTo>
                  <a:lnTo>
                    <a:pt x="823767" y="579540"/>
                  </a:lnTo>
                  <a:lnTo>
                    <a:pt x="820335" y="606422"/>
                  </a:lnTo>
                  <a:lnTo>
                    <a:pt x="816904" y="633304"/>
                  </a:lnTo>
                  <a:lnTo>
                    <a:pt x="813472" y="660186"/>
                  </a:lnTo>
                  <a:lnTo>
                    <a:pt x="810040" y="687068"/>
                  </a:lnTo>
                  <a:lnTo>
                    <a:pt x="806608" y="713951"/>
                  </a:lnTo>
                  <a:lnTo>
                    <a:pt x="803177" y="740833"/>
                  </a:lnTo>
                  <a:lnTo>
                    <a:pt x="799745" y="767715"/>
                  </a:lnTo>
                  <a:lnTo>
                    <a:pt x="796313" y="794597"/>
                  </a:lnTo>
                  <a:lnTo>
                    <a:pt x="792881" y="821479"/>
                  </a:lnTo>
                  <a:lnTo>
                    <a:pt x="789450" y="848362"/>
                  </a:lnTo>
                  <a:lnTo>
                    <a:pt x="786018" y="875244"/>
                  </a:lnTo>
                  <a:lnTo>
                    <a:pt x="782586" y="902126"/>
                  </a:lnTo>
                  <a:lnTo>
                    <a:pt x="779154" y="929008"/>
                  </a:lnTo>
                  <a:lnTo>
                    <a:pt x="775722" y="955890"/>
                  </a:lnTo>
                  <a:lnTo>
                    <a:pt x="772291" y="982772"/>
                  </a:lnTo>
                  <a:lnTo>
                    <a:pt x="772291" y="983916"/>
                  </a:lnTo>
                  <a:lnTo>
                    <a:pt x="771719" y="987920"/>
                  </a:lnTo>
                  <a:lnTo>
                    <a:pt x="771147" y="994212"/>
                  </a:lnTo>
                  <a:lnTo>
                    <a:pt x="770003" y="1002219"/>
                  </a:lnTo>
                  <a:lnTo>
                    <a:pt x="768859" y="1011942"/>
                  </a:lnTo>
                  <a:lnTo>
                    <a:pt x="767715" y="1022810"/>
                  </a:lnTo>
                  <a:lnTo>
                    <a:pt x="765999" y="1034249"/>
                  </a:lnTo>
                  <a:lnTo>
                    <a:pt x="764283" y="1046260"/>
                  </a:lnTo>
                  <a:lnTo>
                    <a:pt x="762567" y="1058271"/>
                  </a:lnTo>
                  <a:lnTo>
                    <a:pt x="760851" y="1069711"/>
                  </a:lnTo>
                  <a:lnTo>
                    <a:pt x="759707" y="1080578"/>
                  </a:lnTo>
                  <a:lnTo>
                    <a:pt x="758564" y="1090301"/>
                  </a:lnTo>
                  <a:lnTo>
                    <a:pt x="757420" y="1098309"/>
                  </a:lnTo>
                  <a:lnTo>
                    <a:pt x="756848" y="1104600"/>
                  </a:lnTo>
                  <a:lnTo>
                    <a:pt x="756276" y="1108604"/>
                  </a:lnTo>
                  <a:lnTo>
                    <a:pt x="756276" y="1110320"/>
                  </a:lnTo>
                  <a:lnTo>
                    <a:pt x="755132" y="1117755"/>
                  </a:lnTo>
                  <a:lnTo>
                    <a:pt x="754560" y="1119471"/>
                  </a:lnTo>
                  <a:lnTo>
                    <a:pt x="753988" y="1121187"/>
                  </a:lnTo>
                  <a:lnTo>
                    <a:pt x="745980" y="1128051"/>
                  </a:lnTo>
                  <a:lnTo>
                    <a:pt x="745980" y="1128051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99EB6048-E1EA-477C-B259-19ECE882D576}"/>
                </a:ext>
              </a:extLst>
            </p:cNvPr>
            <p:cNvSpPr/>
            <p:nvPr/>
          </p:nvSpPr>
          <p:spPr>
            <a:xfrm>
              <a:off x="4380933" y="3958431"/>
              <a:ext cx="858016" cy="926869"/>
            </a:xfrm>
            <a:custGeom>
              <a:avLst/>
              <a:gdLst>
                <a:gd name="connsiteX0" fmla="*/ 381069 w 926577"/>
                <a:gd name="connsiteY0" fmla="*/ 924432 h 1000932"/>
                <a:gd name="connsiteX1" fmla="*/ 389648 w 926577"/>
                <a:gd name="connsiteY1" fmla="*/ 934156 h 1000932"/>
                <a:gd name="connsiteX2" fmla="*/ 387933 w 926577"/>
                <a:gd name="connsiteY2" fmla="*/ 931868 h 1000932"/>
                <a:gd name="connsiteX3" fmla="*/ 386217 w 926577"/>
                <a:gd name="connsiteY3" fmla="*/ 931296 h 1000932"/>
                <a:gd name="connsiteX4" fmla="*/ 379925 w 926577"/>
                <a:gd name="connsiteY4" fmla="*/ 930724 h 1000932"/>
                <a:gd name="connsiteX5" fmla="*/ 375921 w 926577"/>
                <a:gd name="connsiteY5" fmla="*/ 930724 h 1000932"/>
                <a:gd name="connsiteX6" fmla="*/ 371918 w 926577"/>
                <a:gd name="connsiteY6" fmla="*/ 930724 h 1000932"/>
                <a:gd name="connsiteX7" fmla="*/ 367914 w 926577"/>
                <a:gd name="connsiteY7" fmla="*/ 930724 h 1000932"/>
                <a:gd name="connsiteX8" fmla="*/ 363910 w 926577"/>
                <a:gd name="connsiteY8" fmla="*/ 930724 h 1000932"/>
                <a:gd name="connsiteX9" fmla="*/ 359907 w 926577"/>
                <a:gd name="connsiteY9" fmla="*/ 930724 h 1000932"/>
                <a:gd name="connsiteX10" fmla="*/ 355903 w 926577"/>
                <a:gd name="connsiteY10" fmla="*/ 930724 h 1000932"/>
                <a:gd name="connsiteX11" fmla="*/ 351899 w 926577"/>
                <a:gd name="connsiteY11" fmla="*/ 930724 h 1000932"/>
                <a:gd name="connsiteX12" fmla="*/ 347895 w 926577"/>
                <a:gd name="connsiteY12" fmla="*/ 930724 h 1000932"/>
                <a:gd name="connsiteX13" fmla="*/ 343891 w 926577"/>
                <a:gd name="connsiteY13" fmla="*/ 930724 h 1000932"/>
                <a:gd name="connsiteX14" fmla="*/ 339888 w 926577"/>
                <a:gd name="connsiteY14" fmla="*/ 930724 h 1000932"/>
                <a:gd name="connsiteX15" fmla="*/ 335884 w 926577"/>
                <a:gd name="connsiteY15" fmla="*/ 930724 h 1000932"/>
                <a:gd name="connsiteX16" fmla="*/ 331880 w 926577"/>
                <a:gd name="connsiteY16" fmla="*/ 930724 h 1000932"/>
                <a:gd name="connsiteX17" fmla="*/ 327877 w 926577"/>
                <a:gd name="connsiteY17" fmla="*/ 930724 h 1000932"/>
                <a:gd name="connsiteX18" fmla="*/ 323873 w 926577"/>
                <a:gd name="connsiteY18" fmla="*/ 930724 h 1000932"/>
                <a:gd name="connsiteX19" fmla="*/ 319869 w 926577"/>
                <a:gd name="connsiteY19" fmla="*/ 930724 h 1000932"/>
                <a:gd name="connsiteX20" fmla="*/ 315865 w 926577"/>
                <a:gd name="connsiteY20" fmla="*/ 930724 h 1000932"/>
                <a:gd name="connsiteX21" fmla="*/ 311862 w 926577"/>
                <a:gd name="connsiteY21" fmla="*/ 930724 h 1000932"/>
                <a:gd name="connsiteX22" fmla="*/ 307858 w 926577"/>
                <a:gd name="connsiteY22" fmla="*/ 930724 h 1000932"/>
                <a:gd name="connsiteX23" fmla="*/ 303854 w 926577"/>
                <a:gd name="connsiteY23" fmla="*/ 930724 h 1000932"/>
                <a:gd name="connsiteX24" fmla="*/ 299851 w 926577"/>
                <a:gd name="connsiteY24" fmla="*/ 930724 h 1000932"/>
                <a:gd name="connsiteX25" fmla="*/ 295847 w 926577"/>
                <a:gd name="connsiteY25" fmla="*/ 930724 h 1000932"/>
                <a:gd name="connsiteX26" fmla="*/ 291843 w 926577"/>
                <a:gd name="connsiteY26" fmla="*/ 930724 h 1000932"/>
                <a:gd name="connsiteX27" fmla="*/ 287839 w 926577"/>
                <a:gd name="connsiteY27" fmla="*/ 930724 h 1000932"/>
                <a:gd name="connsiteX28" fmla="*/ 283836 w 926577"/>
                <a:gd name="connsiteY28" fmla="*/ 930724 h 1000932"/>
                <a:gd name="connsiteX29" fmla="*/ 279832 w 926577"/>
                <a:gd name="connsiteY29" fmla="*/ 930724 h 1000932"/>
                <a:gd name="connsiteX30" fmla="*/ 275828 w 926577"/>
                <a:gd name="connsiteY30" fmla="*/ 930724 h 1000932"/>
                <a:gd name="connsiteX31" fmla="*/ 271824 w 926577"/>
                <a:gd name="connsiteY31" fmla="*/ 930724 h 1000932"/>
                <a:gd name="connsiteX32" fmla="*/ 267821 w 926577"/>
                <a:gd name="connsiteY32" fmla="*/ 930724 h 1000932"/>
                <a:gd name="connsiteX33" fmla="*/ 263817 w 926577"/>
                <a:gd name="connsiteY33" fmla="*/ 930724 h 1000932"/>
                <a:gd name="connsiteX34" fmla="*/ 259813 w 926577"/>
                <a:gd name="connsiteY34" fmla="*/ 930724 h 1000932"/>
                <a:gd name="connsiteX35" fmla="*/ 255809 w 926577"/>
                <a:gd name="connsiteY35" fmla="*/ 930724 h 1000932"/>
                <a:gd name="connsiteX36" fmla="*/ 251806 w 926577"/>
                <a:gd name="connsiteY36" fmla="*/ 930724 h 1000932"/>
                <a:gd name="connsiteX37" fmla="*/ 247802 w 926577"/>
                <a:gd name="connsiteY37" fmla="*/ 930724 h 1000932"/>
                <a:gd name="connsiteX38" fmla="*/ 243798 w 926577"/>
                <a:gd name="connsiteY38" fmla="*/ 930724 h 1000932"/>
                <a:gd name="connsiteX39" fmla="*/ 239795 w 926577"/>
                <a:gd name="connsiteY39" fmla="*/ 930152 h 1000932"/>
                <a:gd name="connsiteX40" fmla="*/ 235791 w 926577"/>
                <a:gd name="connsiteY40" fmla="*/ 930152 h 1000932"/>
                <a:gd name="connsiteX41" fmla="*/ 231787 w 926577"/>
                <a:gd name="connsiteY41" fmla="*/ 930152 h 1000932"/>
                <a:gd name="connsiteX42" fmla="*/ 227783 w 926577"/>
                <a:gd name="connsiteY42" fmla="*/ 930152 h 1000932"/>
                <a:gd name="connsiteX43" fmla="*/ 223780 w 926577"/>
                <a:gd name="connsiteY43" fmla="*/ 930152 h 1000932"/>
                <a:gd name="connsiteX44" fmla="*/ 219776 w 926577"/>
                <a:gd name="connsiteY44" fmla="*/ 930152 h 1000932"/>
                <a:gd name="connsiteX45" fmla="*/ 215772 w 926577"/>
                <a:gd name="connsiteY45" fmla="*/ 930152 h 1000932"/>
                <a:gd name="connsiteX46" fmla="*/ 211769 w 926577"/>
                <a:gd name="connsiteY46" fmla="*/ 930152 h 1000932"/>
                <a:gd name="connsiteX47" fmla="*/ 207765 w 926577"/>
                <a:gd name="connsiteY47" fmla="*/ 929580 h 1000932"/>
                <a:gd name="connsiteX48" fmla="*/ 203761 w 926577"/>
                <a:gd name="connsiteY48" fmla="*/ 929580 h 1000932"/>
                <a:gd name="connsiteX49" fmla="*/ 199757 w 926577"/>
                <a:gd name="connsiteY49" fmla="*/ 929580 h 1000932"/>
                <a:gd name="connsiteX50" fmla="*/ 195753 w 926577"/>
                <a:gd name="connsiteY50" fmla="*/ 929580 h 1000932"/>
                <a:gd name="connsiteX51" fmla="*/ 191750 w 926577"/>
                <a:gd name="connsiteY51" fmla="*/ 929580 h 1000932"/>
                <a:gd name="connsiteX52" fmla="*/ 187746 w 926577"/>
                <a:gd name="connsiteY52" fmla="*/ 929580 h 1000932"/>
                <a:gd name="connsiteX53" fmla="*/ 183742 w 926577"/>
                <a:gd name="connsiteY53" fmla="*/ 929580 h 1000932"/>
                <a:gd name="connsiteX54" fmla="*/ 179739 w 926577"/>
                <a:gd name="connsiteY54" fmla="*/ 929008 h 1000932"/>
                <a:gd name="connsiteX55" fmla="*/ 175735 w 926577"/>
                <a:gd name="connsiteY55" fmla="*/ 929008 h 1000932"/>
                <a:gd name="connsiteX56" fmla="*/ 171731 w 926577"/>
                <a:gd name="connsiteY56" fmla="*/ 929008 h 1000932"/>
                <a:gd name="connsiteX57" fmla="*/ 167727 w 926577"/>
                <a:gd name="connsiteY57" fmla="*/ 929008 h 1000932"/>
                <a:gd name="connsiteX58" fmla="*/ 163724 w 926577"/>
                <a:gd name="connsiteY58" fmla="*/ 929008 h 1000932"/>
                <a:gd name="connsiteX59" fmla="*/ 159720 w 926577"/>
                <a:gd name="connsiteY59" fmla="*/ 929008 h 1000932"/>
                <a:gd name="connsiteX60" fmla="*/ 155716 w 926577"/>
                <a:gd name="connsiteY60" fmla="*/ 928436 h 1000932"/>
                <a:gd name="connsiteX61" fmla="*/ 151713 w 926577"/>
                <a:gd name="connsiteY61" fmla="*/ 928436 h 1000932"/>
                <a:gd name="connsiteX62" fmla="*/ 147709 w 926577"/>
                <a:gd name="connsiteY62" fmla="*/ 928436 h 1000932"/>
                <a:gd name="connsiteX63" fmla="*/ 143705 w 926577"/>
                <a:gd name="connsiteY63" fmla="*/ 928436 h 1000932"/>
                <a:gd name="connsiteX64" fmla="*/ 139701 w 926577"/>
                <a:gd name="connsiteY64" fmla="*/ 927864 h 1000932"/>
                <a:gd name="connsiteX65" fmla="*/ 135698 w 926577"/>
                <a:gd name="connsiteY65" fmla="*/ 927864 h 1000932"/>
                <a:gd name="connsiteX66" fmla="*/ 131694 w 926577"/>
                <a:gd name="connsiteY66" fmla="*/ 927864 h 1000932"/>
                <a:gd name="connsiteX67" fmla="*/ 127690 w 926577"/>
                <a:gd name="connsiteY67" fmla="*/ 927292 h 1000932"/>
                <a:gd name="connsiteX68" fmla="*/ 123686 w 926577"/>
                <a:gd name="connsiteY68" fmla="*/ 927292 h 1000932"/>
                <a:gd name="connsiteX69" fmla="*/ 123686 w 926577"/>
                <a:gd name="connsiteY69" fmla="*/ 927292 h 1000932"/>
                <a:gd name="connsiteX70" fmla="*/ 123686 w 926577"/>
                <a:gd name="connsiteY70" fmla="*/ 928436 h 1000932"/>
                <a:gd name="connsiteX71" fmla="*/ 123686 w 926577"/>
                <a:gd name="connsiteY71" fmla="*/ 929580 h 1000932"/>
                <a:gd name="connsiteX72" fmla="*/ 123686 w 926577"/>
                <a:gd name="connsiteY72" fmla="*/ 930724 h 1000932"/>
                <a:gd name="connsiteX73" fmla="*/ 123686 w 926577"/>
                <a:gd name="connsiteY73" fmla="*/ 931868 h 1000932"/>
                <a:gd name="connsiteX74" fmla="*/ 123686 w 926577"/>
                <a:gd name="connsiteY74" fmla="*/ 933012 h 1000932"/>
                <a:gd name="connsiteX75" fmla="*/ 123686 w 926577"/>
                <a:gd name="connsiteY75" fmla="*/ 934156 h 1000932"/>
                <a:gd name="connsiteX76" fmla="*/ 123686 w 926577"/>
                <a:gd name="connsiteY76" fmla="*/ 935300 h 1000932"/>
                <a:gd name="connsiteX77" fmla="*/ 123686 w 926577"/>
                <a:gd name="connsiteY77" fmla="*/ 936444 h 1000932"/>
                <a:gd name="connsiteX78" fmla="*/ 123686 w 926577"/>
                <a:gd name="connsiteY78" fmla="*/ 937588 h 1000932"/>
                <a:gd name="connsiteX79" fmla="*/ 123686 w 926577"/>
                <a:gd name="connsiteY79" fmla="*/ 938731 h 1000932"/>
                <a:gd name="connsiteX80" fmla="*/ 123686 w 926577"/>
                <a:gd name="connsiteY80" fmla="*/ 939875 h 1000932"/>
                <a:gd name="connsiteX81" fmla="*/ 123686 w 926577"/>
                <a:gd name="connsiteY81" fmla="*/ 941019 h 1000932"/>
                <a:gd name="connsiteX82" fmla="*/ 123686 w 926577"/>
                <a:gd name="connsiteY82" fmla="*/ 942163 h 1000932"/>
                <a:gd name="connsiteX83" fmla="*/ 123686 w 926577"/>
                <a:gd name="connsiteY83" fmla="*/ 943307 h 1000932"/>
                <a:gd name="connsiteX84" fmla="*/ 123686 w 926577"/>
                <a:gd name="connsiteY84" fmla="*/ 944451 h 1000932"/>
                <a:gd name="connsiteX85" fmla="*/ 123686 w 926577"/>
                <a:gd name="connsiteY85" fmla="*/ 945595 h 1000932"/>
                <a:gd name="connsiteX86" fmla="*/ 123686 w 926577"/>
                <a:gd name="connsiteY86" fmla="*/ 946739 h 1000932"/>
                <a:gd name="connsiteX87" fmla="*/ 123686 w 926577"/>
                <a:gd name="connsiteY87" fmla="*/ 947883 h 1000932"/>
                <a:gd name="connsiteX88" fmla="*/ 123686 w 926577"/>
                <a:gd name="connsiteY88" fmla="*/ 949027 h 1000932"/>
                <a:gd name="connsiteX89" fmla="*/ 123686 w 926577"/>
                <a:gd name="connsiteY89" fmla="*/ 950170 h 1000932"/>
                <a:gd name="connsiteX90" fmla="*/ 123686 w 926577"/>
                <a:gd name="connsiteY90" fmla="*/ 951314 h 1000932"/>
                <a:gd name="connsiteX91" fmla="*/ 123686 w 926577"/>
                <a:gd name="connsiteY91" fmla="*/ 952458 h 1000932"/>
                <a:gd name="connsiteX92" fmla="*/ 123686 w 926577"/>
                <a:gd name="connsiteY92" fmla="*/ 953602 h 1000932"/>
                <a:gd name="connsiteX93" fmla="*/ 123686 w 926577"/>
                <a:gd name="connsiteY93" fmla="*/ 954746 h 1000932"/>
                <a:gd name="connsiteX94" fmla="*/ 123686 w 926577"/>
                <a:gd name="connsiteY94" fmla="*/ 955890 h 1000932"/>
                <a:gd name="connsiteX95" fmla="*/ 123686 w 926577"/>
                <a:gd name="connsiteY95" fmla="*/ 957034 h 1000932"/>
                <a:gd name="connsiteX96" fmla="*/ 123686 w 926577"/>
                <a:gd name="connsiteY96" fmla="*/ 958178 h 1000932"/>
                <a:gd name="connsiteX97" fmla="*/ 123686 w 926577"/>
                <a:gd name="connsiteY97" fmla="*/ 959322 h 1000932"/>
                <a:gd name="connsiteX98" fmla="*/ 123686 w 926577"/>
                <a:gd name="connsiteY98" fmla="*/ 960466 h 1000932"/>
                <a:gd name="connsiteX99" fmla="*/ 123686 w 926577"/>
                <a:gd name="connsiteY99" fmla="*/ 961610 h 1000932"/>
                <a:gd name="connsiteX100" fmla="*/ 123686 w 926577"/>
                <a:gd name="connsiteY100" fmla="*/ 962754 h 1000932"/>
                <a:gd name="connsiteX101" fmla="*/ 123686 w 926577"/>
                <a:gd name="connsiteY101" fmla="*/ 963898 h 1000932"/>
                <a:gd name="connsiteX102" fmla="*/ 123686 w 926577"/>
                <a:gd name="connsiteY102" fmla="*/ 965042 h 1000932"/>
                <a:gd name="connsiteX103" fmla="*/ 123686 w 926577"/>
                <a:gd name="connsiteY103" fmla="*/ 966186 h 1000932"/>
                <a:gd name="connsiteX104" fmla="*/ 123686 w 926577"/>
                <a:gd name="connsiteY104" fmla="*/ 967329 h 1000932"/>
                <a:gd name="connsiteX105" fmla="*/ 123686 w 926577"/>
                <a:gd name="connsiteY105" fmla="*/ 968473 h 1000932"/>
                <a:gd name="connsiteX106" fmla="*/ 123686 w 926577"/>
                <a:gd name="connsiteY106" fmla="*/ 969617 h 1000932"/>
                <a:gd name="connsiteX107" fmla="*/ 123686 w 926577"/>
                <a:gd name="connsiteY107" fmla="*/ 970761 h 1000932"/>
                <a:gd name="connsiteX108" fmla="*/ 123686 w 926577"/>
                <a:gd name="connsiteY108" fmla="*/ 971905 h 1000932"/>
                <a:gd name="connsiteX109" fmla="*/ 123686 w 926577"/>
                <a:gd name="connsiteY109" fmla="*/ 973049 h 1000932"/>
                <a:gd name="connsiteX110" fmla="*/ 123686 w 926577"/>
                <a:gd name="connsiteY110" fmla="*/ 974193 h 1000932"/>
                <a:gd name="connsiteX111" fmla="*/ 123686 w 926577"/>
                <a:gd name="connsiteY111" fmla="*/ 975337 h 1000932"/>
                <a:gd name="connsiteX112" fmla="*/ 123686 w 926577"/>
                <a:gd name="connsiteY112" fmla="*/ 976481 h 1000932"/>
                <a:gd name="connsiteX113" fmla="*/ 123686 w 926577"/>
                <a:gd name="connsiteY113" fmla="*/ 977625 h 1000932"/>
                <a:gd name="connsiteX114" fmla="*/ 123686 w 926577"/>
                <a:gd name="connsiteY114" fmla="*/ 978768 h 1000932"/>
                <a:gd name="connsiteX115" fmla="*/ 123686 w 926577"/>
                <a:gd name="connsiteY115" fmla="*/ 979912 h 1000932"/>
                <a:gd name="connsiteX116" fmla="*/ 123686 w 926577"/>
                <a:gd name="connsiteY116" fmla="*/ 981056 h 1000932"/>
                <a:gd name="connsiteX117" fmla="*/ 123686 w 926577"/>
                <a:gd name="connsiteY117" fmla="*/ 982200 h 1000932"/>
                <a:gd name="connsiteX118" fmla="*/ 123686 w 926577"/>
                <a:gd name="connsiteY118" fmla="*/ 983344 h 1000932"/>
                <a:gd name="connsiteX119" fmla="*/ 123686 w 926577"/>
                <a:gd name="connsiteY119" fmla="*/ 984488 h 1000932"/>
                <a:gd name="connsiteX120" fmla="*/ 123686 w 926577"/>
                <a:gd name="connsiteY120" fmla="*/ 985632 h 1000932"/>
                <a:gd name="connsiteX121" fmla="*/ 123686 w 926577"/>
                <a:gd name="connsiteY121" fmla="*/ 986776 h 1000932"/>
                <a:gd name="connsiteX122" fmla="*/ 123686 w 926577"/>
                <a:gd name="connsiteY122" fmla="*/ 987920 h 1000932"/>
                <a:gd name="connsiteX123" fmla="*/ 123686 w 926577"/>
                <a:gd name="connsiteY123" fmla="*/ 989064 h 1000932"/>
                <a:gd name="connsiteX124" fmla="*/ 123686 w 926577"/>
                <a:gd name="connsiteY124" fmla="*/ 990208 h 1000932"/>
                <a:gd name="connsiteX125" fmla="*/ 123686 w 926577"/>
                <a:gd name="connsiteY125" fmla="*/ 991352 h 1000932"/>
                <a:gd name="connsiteX126" fmla="*/ 123686 w 926577"/>
                <a:gd name="connsiteY126" fmla="*/ 992496 h 1000932"/>
                <a:gd name="connsiteX127" fmla="*/ 123686 w 926577"/>
                <a:gd name="connsiteY127" fmla="*/ 993640 h 1000932"/>
                <a:gd name="connsiteX128" fmla="*/ 123686 w 926577"/>
                <a:gd name="connsiteY128" fmla="*/ 994784 h 1000932"/>
                <a:gd name="connsiteX129" fmla="*/ 123686 w 926577"/>
                <a:gd name="connsiteY129" fmla="*/ 995927 h 1000932"/>
                <a:gd name="connsiteX130" fmla="*/ 123686 w 926577"/>
                <a:gd name="connsiteY130" fmla="*/ 997071 h 1000932"/>
                <a:gd name="connsiteX131" fmla="*/ 123686 w 926577"/>
                <a:gd name="connsiteY131" fmla="*/ 998215 h 1000932"/>
                <a:gd name="connsiteX132" fmla="*/ 123686 w 926577"/>
                <a:gd name="connsiteY132" fmla="*/ 999359 h 1000932"/>
                <a:gd name="connsiteX133" fmla="*/ 123686 w 926577"/>
                <a:gd name="connsiteY133" fmla="*/ 1000503 h 1000932"/>
                <a:gd name="connsiteX134" fmla="*/ 123686 w 926577"/>
                <a:gd name="connsiteY134" fmla="*/ 1000503 h 1000932"/>
                <a:gd name="connsiteX135" fmla="*/ 117395 w 926577"/>
                <a:gd name="connsiteY135" fmla="*/ 999931 h 1000932"/>
                <a:gd name="connsiteX136" fmla="*/ 111103 w 926577"/>
                <a:gd name="connsiteY136" fmla="*/ 999359 h 1000932"/>
                <a:gd name="connsiteX137" fmla="*/ 104812 w 926577"/>
                <a:gd name="connsiteY137" fmla="*/ 998787 h 1000932"/>
                <a:gd name="connsiteX138" fmla="*/ 98520 w 926577"/>
                <a:gd name="connsiteY138" fmla="*/ 998215 h 1000932"/>
                <a:gd name="connsiteX139" fmla="*/ 92228 w 926577"/>
                <a:gd name="connsiteY139" fmla="*/ 997643 h 1000932"/>
                <a:gd name="connsiteX140" fmla="*/ 85937 w 926577"/>
                <a:gd name="connsiteY140" fmla="*/ 997071 h 1000932"/>
                <a:gd name="connsiteX141" fmla="*/ 79645 w 926577"/>
                <a:gd name="connsiteY141" fmla="*/ 996499 h 1000932"/>
                <a:gd name="connsiteX142" fmla="*/ 73354 w 926577"/>
                <a:gd name="connsiteY142" fmla="*/ 995927 h 1000932"/>
                <a:gd name="connsiteX143" fmla="*/ 67062 w 926577"/>
                <a:gd name="connsiteY143" fmla="*/ 995355 h 1000932"/>
                <a:gd name="connsiteX144" fmla="*/ 60771 w 926577"/>
                <a:gd name="connsiteY144" fmla="*/ 994784 h 1000932"/>
                <a:gd name="connsiteX145" fmla="*/ 54479 w 926577"/>
                <a:gd name="connsiteY145" fmla="*/ 994211 h 1000932"/>
                <a:gd name="connsiteX146" fmla="*/ 48188 w 926577"/>
                <a:gd name="connsiteY146" fmla="*/ 993640 h 1000932"/>
                <a:gd name="connsiteX147" fmla="*/ 41896 w 926577"/>
                <a:gd name="connsiteY147" fmla="*/ 993067 h 1000932"/>
                <a:gd name="connsiteX148" fmla="*/ 35604 w 926577"/>
                <a:gd name="connsiteY148" fmla="*/ 992496 h 1000932"/>
                <a:gd name="connsiteX149" fmla="*/ 29313 w 926577"/>
                <a:gd name="connsiteY149" fmla="*/ 991924 h 1000932"/>
                <a:gd name="connsiteX150" fmla="*/ 23021 w 926577"/>
                <a:gd name="connsiteY150" fmla="*/ 991352 h 1000932"/>
                <a:gd name="connsiteX151" fmla="*/ 16730 w 926577"/>
                <a:gd name="connsiteY151" fmla="*/ 990780 h 1000932"/>
                <a:gd name="connsiteX152" fmla="*/ 10438 w 926577"/>
                <a:gd name="connsiteY152" fmla="*/ 990208 h 1000932"/>
                <a:gd name="connsiteX153" fmla="*/ 4146 w 926577"/>
                <a:gd name="connsiteY153" fmla="*/ 989636 h 1000932"/>
                <a:gd name="connsiteX154" fmla="*/ 1287 w 926577"/>
                <a:gd name="connsiteY154" fmla="*/ 989636 h 1000932"/>
                <a:gd name="connsiteX155" fmla="*/ 1287 w 926577"/>
                <a:gd name="connsiteY155" fmla="*/ 989636 h 1000932"/>
                <a:gd name="connsiteX156" fmla="*/ 1287 w 926577"/>
                <a:gd name="connsiteY156" fmla="*/ 989636 h 1000932"/>
                <a:gd name="connsiteX157" fmla="*/ 1287 w 926577"/>
                <a:gd name="connsiteY157" fmla="*/ 989636 h 1000932"/>
                <a:gd name="connsiteX158" fmla="*/ 1287 w 926577"/>
                <a:gd name="connsiteY158" fmla="*/ 989636 h 1000932"/>
                <a:gd name="connsiteX159" fmla="*/ 1287 w 926577"/>
                <a:gd name="connsiteY159" fmla="*/ 989636 h 1000932"/>
                <a:gd name="connsiteX160" fmla="*/ 1287 w 926577"/>
                <a:gd name="connsiteY160" fmla="*/ 989636 h 1000932"/>
                <a:gd name="connsiteX161" fmla="*/ 1287 w 926577"/>
                <a:gd name="connsiteY161" fmla="*/ 989636 h 1000932"/>
                <a:gd name="connsiteX162" fmla="*/ 1287 w 926577"/>
                <a:gd name="connsiteY162" fmla="*/ 989636 h 1000932"/>
                <a:gd name="connsiteX163" fmla="*/ 1287 w 926577"/>
                <a:gd name="connsiteY163" fmla="*/ 989636 h 1000932"/>
                <a:gd name="connsiteX164" fmla="*/ 1287 w 926577"/>
                <a:gd name="connsiteY164" fmla="*/ 989636 h 1000932"/>
                <a:gd name="connsiteX165" fmla="*/ 1287 w 926577"/>
                <a:gd name="connsiteY165" fmla="*/ 989636 h 1000932"/>
                <a:gd name="connsiteX166" fmla="*/ 1287 w 926577"/>
                <a:gd name="connsiteY166" fmla="*/ 989636 h 1000932"/>
                <a:gd name="connsiteX167" fmla="*/ 1287 w 926577"/>
                <a:gd name="connsiteY167" fmla="*/ 989636 h 1000932"/>
                <a:gd name="connsiteX168" fmla="*/ 1287 w 926577"/>
                <a:gd name="connsiteY168" fmla="*/ 989636 h 1000932"/>
                <a:gd name="connsiteX169" fmla="*/ 1287 w 926577"/>
                <a:gd name="connsiteY169" fmla="*/ 989636 h 1000932"/>
                <a:gd name="connsiteX170" fmla="*/ 1287 w 926577"/>
                <a:gd name="connsiteY170" fmla="*/ 989636 h 1000932"/>
                <a:gd name="connsiteX171" fmla="*/ 1287 w 926577"/>
                <a:gd name="connsiteY171" fmla="*/ 989636 h 1000932"/>
                <a:gd name="connsiteX172" fmla="*/ 1287 w 926577"/>
                <a:gd name="connsiteY172" fmla="*/ 989636 h 1000932"/>
                <a:gd name="connsiteX173" fmla="*/ 1287 w 926577"/>
                <a:gd name="connsiteY173" fmla="*/ 989636 h 1000932"/>
                <a:gd name="connsiteX174" fmla="*/ 1287 w 926577"/>
                <a:gd name="connsiteY174" fmla="*/ 989636 h 1000932"/>
                <a:gd name="connsiteX175" fmla="*/ 1287 w 926577"/>
                <a:gd name="connsiteY175" fmla="*/ 989636 h 1000932"/>
                <a:gd name="connsiteX176" fmla="*/ 1287 w 926577"/>
                <a:gd name="connsiteY176" fmla="*/ 989636 h 1000932"/>
                <a:gd name="connsiteX177" fmla="*/ 1287 w 926577"/>
                <a:gd name="connsiteY177" fmla="*/ 989636 h 1000932"/>
                <a:gd name="connsiteX178" fmla="*/ 1287 w 926577"/>
                <a:gd name="connsiteY178" fmla="*/ 989636 h 1000932"/>
                <a:gd name="connsiteX179" fmla="*/ 1287 w 926577"/>
                <a:gd name="connsiteY179" fmla="*/ 989636 h 1000932"/>
                <a:gd name="connsiteX180" fmla="*/ 1287 w 926577"/>
                <a:gd name="connsiteY180" fmla="*/ 989636 h 1000932"/>
                <a:gd name="connsiteX181" fmla="*/ 1287 w 926577"/>
                <a:gd name="connsiteY181" fmla="*/ 989636 h 1000932"/>
                <a:gd name="connsiteX182" fmla="*/ 1287 w 926577"/>
                <a:gd name="connsiteY182" fmla="*/ 989636 h 1000932"/>
                <a:gd name="connsiteX183" fmla="*/ 1287 w 926577"/>
                <a:gd name="connsiteY183" fmla="*/ 989636 h 1000932"/>
                <a:gd name="connsiteX184" fmla="*/ 1287 w 926577"/>
                <a:gd name="connsiteY184" fmla="*/ 989636 h 1000932"/>
                <a:gd name="connsiteX185" fmla="*/ 1287 w 926577"/>
                <a:gd name="connsiteY185" fmla="*/ 989636 h 1000932"/>
                <a:gd name="connsiteX186" fmla="*/ 1287 w 926577"/>
                <a:gd name="connsiteY186" fmla="*/ 989636 h 1000932"/>
                <a:gd name="connsiteX187" fmla="*/ 4146 w 926577"/>
                <a:gd name="connsiteY187" fmla="*/ 958750 h 1000932"/>
                <a:gd name="connsiteX188" fmla="*/ 6434 w 926577"/>
                <a:gd name="connsiteY188" fmla="*/ 927864 h 1000932"/>
                <a:gd name="connsiteX189" fmla="*/ 9294 w 926577"/>
                <a:gd name="connsiteY189" fmla="*/ 896978 h 1000932"/>
                <a:gd name="connsiteX190" fmla="*/ 11582 w 926577"/>
                <a:gd name="connsiteY190" fmla="*/ 866092 h 1000932"/>
                <a:gd name="connsiteX191" fmla="*/ 14442 w 926577"/>
                <a:gd name="connsiteY191" fmla="*/ 835206 h 1000932"/>
                <a:gd name="connsiteX192" fmla="*/ 16730 w 926577"/>
                <a:gd name="connsiteY192" fmla="*/ 804320 h 1000932"/>
                <a:gd name="connsiteX193" fmla="*/ 19589 w 926577"/>
                <a:gd name="connsiteY193" fmla="*/ 773435 h 1000932"/>
                <a:gd name="connsiteX194" fmla="*/ 21877 w 926577"/>
                <a:gd name="connsiteY194" fmla="*/ 742548 h 1000932"/>
                <a:gd name="connsiteX195" fmla="*/ 24737 w 926577"/>
                <a:gd name="connsiteY195" fmla="*/ 711663 h 1000932"/>
                <a:gd name="connsiteX196" fmla="*/ 27025 w 926577"/>
                <a:gd name="connsiteY196" fmla="*/ 680777 h 1000932"/>
                <a:gd name="connsiteX197" fmla="*/ 29885 w 926577"/>
                <a:gd name="connsiteY197" fmla="*/ 649891 h 1000932"/>
                <a:gd name="connsiteX198" fmla="*/ 32172 w 926577"/>
                <a:gd name="connsiteY198" fmla="*/ 619005 h 1000932"/>
                <a:gd name="connsiteX199" fmla="*/ 34460 w 926577"/>
                <a:gd name="connsiteY199" fmla="*/ 588119 h 1000932"/>
                <a:gd name="connsiteX200" fmla="*/ 37320 w 926577"/>
                <a:gd name="connsiteY200" fmla="*/ 557233 h 1000932"/>
                <a:gd name="connsiteX201" fmla="*/ 40180 w 926577"/>
                <a:gd name="connsiteY201" fmla="*/ 526347 h 1000932"/>
                <a:gd name="connsiteX202" fmla="*/ 42468 w 926577"/>
                <a:gd name="connsiteY202" fmla="*/ 495461 h 1000932"/>
                <a:gd name="connsiteX203" fmla="*/ 44756 w 926577"/>
                <a:gd name="connsiteY203" fmla="*/ 464575 h 1000932"/>
                <a:gd name="connsiteX204" fmla="*/ 47616 w 926577"/>
                <a:gd name="connsiteY204" fmla="*/ 433689 h 1000932"/>
                <a:gd name="connsiteX205" fmla="*/ 50475 w 926577"/>
                <a:gd name="connsiteY205" fmla="*/ 402804 h 1000932"/>
                <a:gd name="connsiteX206" fmla="*/ 52763 w 926577"/>
                <a:gd name="connsiteY206" fmla="*/ 371918 h 1000932"/>
                <a:gd name="connsiteX207" fmla="*/ 55051 w 926577"/>
                <a:gd name="connsiteY207" fmla="*/ 341031 h 1000932"/>
                <a:gd name="connsiteX208" fmla="*/ 57911 w 926577"/>
                <a:gd name="connsiteY208" fmla="*/ 310146 h 1000932"/>
                <a:gd name="connsiteX209" fmla="*/ 60199 w 926577"/>
                <a:gd name="connsiteY209" fmla="*/ 279260 h 1000932"/>
                <a:gd name="connsiteX210" fmla="*/ 63059 w 926577"/>
                <a:gd name="connsiteY210" fmla="*/ 248374 h 1000932"/>
                <a:gd name="connsiteX211" fmla="*/ 65346 w 926577"/>
                <a:gd name="connsiteY211" fmla="*/ 217488 h 1000932"/>
                <a:gd name="connsiteX212" fmla="*/ 68206 w 926577"/>
                <a:gd name="connsiteY212" fmla="*/ 186602 h 1000932"/>
                <a:gd name="connsiteX213" fmla="*/ 70494 w 926577"/>
                <a:gd name="connsiteY213" fmla="*/ 155716 h 1000932"/>
                <a:gd name="connsiteX214" fmla="*/ 72782 w 926577"/>
                <a:gd name="connsiteY214" fmla="*/ 124830 h 1000932"/>
                <a:gd name="connsiteX215" fmla="*/ 75642 w 926577"/>
                <a:gd name="connsiteY215" fmla="*/ 93944 h 1000932"/>
                <a:gd name="connsiteX216" fmla="*/ 78501 w 926577"/>
                <a:gd name="connsiteY216" fmla="*/ 63058 h 1000932"/>
                <a:gd name="connsiteX217" fmla="*/ 80789 w 926577"/>
                <a:gd name="connsiteY217" fmla="*/ 32172 h 1000932"/>
                <a:gd name="connsiteX218" fmla="*/ 83077 w 926577"/>
                <a:gd name="connsiteY218" fmla="*/ 1287 h 1000932"/>
                <a:gd name="connsiteX219" fmla="*/ 109387 w 926577"/>
                <a:gd name="connsiteY219" fmla="*/ 3574 h 1000932"/>
                <a:gd name="connsiteX220" fmla="*/ 135698 w 926577"/>
                <a:gd name="connsiteY220" fmla="*/ 5862 h 1000932"/>
                <a:gd name="connsiteX221" fmla="*/ 162008 w 926577"/>
                <a:gd name="connsiteY221" fmla="*/ 7578 h 1000932"/>
                <a:gd name="connsiteX222" fmla="*/ 188318 w 926577"/>
                <a:gd name="connsiteY222" fmla="*/ 9866 h 1000932"/>
                <a:gd name="connsiteX223" fmla="*/ 214628 w 926577"/>
                <a:gd name="connsiteY223" fmla="*/ 11582 h 1000932"/>
                <a:gd name="connsiteX224" fmla="*/ 240938 w 926577"/>
                <a:gd name="connsiteY224" fmla="*/ 13298 h 1000932"/>
                <a:gd name="connsiteX225" fmla="*/ 267249 w 926577"/>
                <a:gd name="connsiteY225" fmla="*/ 15014 h 1000932"/>
                <a:gd name="connsiteX226" fmla="*/ 293559 w 926577"/>
                <a:gd name="connsiteY226" fmla="*/ 16729 h 1000932"/>
                <a:gd name="connsiteX227" fmla="*/ 319869 w 926577"/>
                <a:gd name="connsiteY227" fmla="*/ 18445 h 1000932"/>
                <a:gd name="connsiteX228" fmla="*/ 346179 w 926577"/>
                <a:gd name="connsiteY228" fmla="*/ 20161 h 1000932"/>
                <a:gd name="connsiteX229" fmla="*/ 372490 w 926577"/>
                <a:gd name="connsiteY229" fmla="*/ 21877 h 1000932"/>
                <a:gd name="connsiteX230" fmla="*/ 398800 w 926577"/>
                <a:gd name="connsiteY230" fmla="*/ 23593 h 1000932"/>
                <a:gd name="connsiteX231" fmla="*/ 425110 w 926577"/>
                <a:gd name="connsiteY231" fmla="*/ 25309 h 1000932"/>
                <a:gd name="connsiteX232" fmla="*/ 451420 w 926577"/>
                <a:gd name="connsiteY232" fmla="*/ 27025 h 1000932"/>
                <a:gd name="connsiteX233" fmla="*/ 477731 w 926577"/>
                <a:gd name="connsiteY233" fmla="*/ 28741 h 1000932"/>
                <a:gd name="connsiteX234" fmla="*/ 504613 w 926577"/>
                <a:gd name="connsiteY234" fmla="*/ 29885 h 1000932"/>
                <a:gd name="connsiteX235" fmla="*/ 530923 w 926577"/>
                <a:gd name="connsiteY235" fmla="*/ 31600 h 1000932"/>
                <a:gd name="connsiteX236" fmla="*/ 557233 w 926577"/>
                <a:gd name="connsiteY236" fmla="*/ 32744 h 1000932"/>
                <a:gd name="connsiteX237" fmla="*/ 583543 w 926577"/>
                <a:gd name="connsiteY237" fmla="*/ 33888 h 1000932"/>
                <a:gd name="connsiteX238" fmla="*/ 609854 w 926577"/>
                <a:gd name="connsiteY238" fmla="*/ 35032 h 1000932"/>
                <a:gd name="connsiteX239" fmla="*/ 636164 w 926577"/>
                <a:gd name="connsiteY239" fmla="*/ 36176 h 1000932"/>
                <a:gd name="connsiteX240" fmla="*/ 662474 w 926577"/>
                <a:gd name="connsiteY240" fmla="*/ 37320 h 1000932"/>
                <a:gd name="connsiteX241" fmla="*/ 689356 w 926577"/>
                <a:gd name="connsiteY241" fmla="*/ 38464 h 1000932"/>
                <a:gd name="connsiteX242" fmla="*/ 715666 w 926577"/>
                <a:gd name="connsiteY242" fmla="*/ 39608 h 1000932"/>
                <a:gd name="connsiteX243" fmla="*/ 741977 w 926577"/>
                <a:gd name="connsiteY243" fmla="*/ 40752 h 1000932"/>
                <a:gd name="connsiteX244" fmla="*/ 768859 w 926577"/>
                <a:gd name="connsiteY244" fmla="*/ 41896 h 1000932"/>
                <a:gd name="connsiteX245" fmla="*/ 795169 w 926577"/>
                <a:gd name="connsiteY245" fmla="*/ 43040 h 1000932"/>
                <a:gd name="connsiteX246" fmla="*/ 821479 w 926577"/>
                <a:gd name="connsiteY246" fmla="*/ 44184 h 1000932"/>
                <a:gd name="connsiteX247" fmla="*/ 847790 w 926577"/>
                <a:gd name="connsiteY247" fmla="*/ 45328 h 1000932"/>
                <a:gd name="connsiteX248" fmla="*/ 874672 w 926577"/>
                <a:gd name="connsiteY248" fmla="*/ 45900 h 1000932"/>
                <a:gd name="connsiteX249" fmla="*/ 900982 w 926577"/>
                <a:gd name="connsiteY249" fmla="*/ 46472 h 1000932"/>
                <a:gd name="connsiteX250" fmla="*/ 927292 w 926577"/>
                <a:gd name="connsiteY250" fmla="*/ 47044 h 1000932"/>
                <a:gd name="connsiteX251" fmla="*/ 926720 w 926577"/>
                <a:gd name="connsiteY251" fmla="*/ 68778 h 1000932"/>
                <a:gd name="connsiteX252" fmla="*/ 926148 w 926577"/>
                <a:gd name="connsiteY252" fmla="*/ 90512 h 1000932"/>
                <a:gd name="connsiteX253" fmla="*/ 925576 w 926577"/>
                <a:gd name="connsiteY253" fmla="*/ 112247 h 1000932"/>
                <a:gd name="connsiteX254" fmla="*/ 925005 w 926577"/>
                <a:gd name="connsiteY254" fmla="*/ 133982 h 1000932"/>
                <a:gd name="connsiteX255" fmla="*/ 919285 w 926577"/>
                <a:gd name="connsiteY255" fmla="*/ 133982 h 1000932"/>
                <a:gd name="connsiteX256" fmla="*/ 919285 w 926577"/>
                <a:gd name="connsiteY256" fmla="*/ 136841 h 1000932"/>
                <a:gd name="connsiteX257" fmla="*/ 919285 w 926577"/>
                <a:gd name="connsiteY257" fmla="*/ 142561 h 1000932"/>
                <a:gd name="connsiteX258" fmla="*/ 918713 w 926577"/>
                <a:gd name="connsiteY258" fmla="*/ 167155 h 1000932"/>
                <a:gd name="connsiteX259" fmla="*/ 918141 w 926577"/>
                <a:gd name="connsiteY259" fmla="*/ 191178 h 1000932"/>
                <a:gd name="connsiteX260" fmla="*/ 917569 w 926577"/>
                <a:gd name="connsiteY260" fmla="*/ 215772 h 1000932"/>
                <a:gd name="connsiteX261" fmla="*/ 916997 w 926577"/>
                <a:gd name="connsiteY261" fmla="*/ 240366 h 1000932"/>
                <a:gd name="connsiteX262" fmla="*/ 916425 w 926577"/>
                <a:gd name="connsiteY262" fmla="*/ 264389 h 1000932"/>
                <a:gd name="connsiteX263" fmla="*/ 915853 w 926577"/>
                <a:gd name="connsiteY263" fmla="*/ 288983 h 1000932"/>
                <a:gd name="connsiteX264" fmla="*/ 915281 w 926577"/>
                <a:gd name="connsiteY264" fmla="*/ 313577 h 1000932"/>
                <a:gd name="connsiteX265" fmla="*/ 914709 w 926577"/>
                <a:gd name="connsiteY265" fmla="*/ 337600 h 1000932"/>
                <a:gd name="connsiteX266" fmla="*/ 914137 w 926577"/>
                <a:gd name="connsiteY266" fmla="*/ 362194 h 1000932"/>
                <a:gd name="connsiteX267" fmla="*/ 913565 w 926577"/>
                <a:gd name="connsiteY267" fmla="*/ 386788 h 1000932"/>
                <a:gd name="connsiteX268" fmla="*/ 912993 w 926577"/>
                <a:gd name="connsiteY268" fmla="*/ 411383 h 1000932"/>
                <a:gd name="connsiteX269" fmla="*/ 912421 w 926577"/>
                <a:gd name="connsiteY269" fmla="*/ 435977 h 1000932"/>
                <a:gd name="connsiteX270" fmla="*/ 911849 w 926577"/>
                <a:gd name="connsiteY270" fmla="*/ 460000 h 1000932"/>
                <a:gd name="connsiteX271" fmla="*/ 911277 w 926577"/>
                <a:gd name="connsiteY271" fmla="*/ 484594 h 1000932"/>
                <a:gd name="connsiteX272" fmla="*/ 910133 w 926577"/>
                <a:gd name="connsiteY272" fmla="*/ 509188 h 1000932"/>
                <a:gd name="connsiteX273" fmla="*/ 909562 w 926577"/>
                <a:gd name="connsiteY273" fmla="*/ 533783 h 1000932"/>
                <a:gd name="connsiteX274" fmla="*/ 908989 w 926577"/>
                <a:gd name="connsiteY274" fmla="*/ 558377 h 1000932"/>
                <a:gd name="connsiteX275" fmla="*/ 908418 w 926577"/>
                <a:gd name="connsiteY275" fmla="*/ 582971 h 1000932"/>
                <a:gd name="connsiteX276" fmla="*/ 907846 w 926577"/>
                <a:gd name="connsiteY276" fmla="*/ 607566 h 1000932"/>
                <a:gd name="connsiteX277" fmla="*/ 907274 w 926577"/>
                <a:gd name="connsiteY277" fmla="*/ 632160 h 1000932"/>
                <a:gd name="connsiteX278" fmla="*/ 906702 w 926577"/>
                <a:gd name="connsiteY278" fmla="*/ 656754 h 1000932"/>
                <a:gd name="connsiteX279" fmla="*/ 906130 w 926577"/>
                <a:gd name="connsiteY279" fmla="*/ 681349 h 1000932"/>
                <a:gd name="connsiteX280" fmla="*/ 905558 w 926577"/>
                <a:gd name="connsiteY280" fmla="*/ 705943 h 1000932"/>
                <a:gd name="connsiteX281" fmla="*/ 904986 w 926577"/>
                <a:gd name="connsiteY281" fmla="*/ 730537 h 1000932"/>
                <a:gd name="connsiteX282" fmla="*/ 904414 w 926577"/>
                <a:gd name="connsiteY282" fmla="*/ 755132 h 1000932"/>
                <a:gd name="connsiteX283" fmla="*/ 903842 w 926577"/>
                <a:gd name="connsiteY283" fmla="*/ 779726 h 1000932"/>
                <a:gd name="connsiteX284" fmla="*/ 903270 w 926577"/>
                <a:gd name="connsiteY284" fmla="*/ 804320 h 1000932"/>
                <a:gd name="connsiteX285" fmla="*/ 902698 w 926577"/>
                <a:gd name="connsiteY285" fmla="*/ 828915 h 1000932"/>
                <a:gd name="connsiteX286" fmla="*/ 902126 w 926577"/>
                <a:gd name="connsiteY286" fmla="*/ 853509 h 1000932"/>
                <a:gd name="connsiteX287" fmla="*/ 901554 w 926577"/>
                <a:gd name="connsiteY287" fmla="*/ 877532 h 1000932"/>
                <a:gd name="connsiteX288" fmla="*/ 900982 w 926577"/>
                <a:gd name="connsiteY288" fmla="*/ 902126 h 1000932"/>
                <a:gd name="connsiteX289" fmla="*/ 900410 w 926577"/>
                <a:gd name="connsiteY289" fmla="*/ 926720 h 1000932"/>
                <a:gd name="connsiteX290" fmla="*/ 867236 w 926577"/>
                <a:gd name="connsiteY290" fmla="*/ 925576 h 1000932"/>
                <a:gd name="connsiteX291" fmla="*/ 834063 w 926577"/>
                <a:gd name="connsiteY291" fmla="*/ 924432 h 1000932"/>
                <a:gd name="connsiteX292" fmla="*/ 800889 w 926577"/>
                <a:gd name="connsiteY292" fmla="*/ 923288 h 1000932"/>
                <a:gd name="connsiteX293" fmla="*/ 767715 w 926577"/>
                <a:gd name="connsiteY293" fmla="*/ 922144 h 1000932"/>
                <a:gd name="connsiteX294" fmla="*/ 734541 w 926577"/>
                <a:gd name="connsiteY294" fmla="*/ 921000 h 1000932"/>
                <a:gd name="connsiteX295" fmla="*/ 701367 w 926577"/>
                <a:gd name="connsiteY295" fmla="*/ 919857 h 1000932"/>
                <a:gd name="connsiteX296" fmla="*/ 668194 w 926577"/>
                <a:gd name="connsiteY296" fmla="*/ 918713 h 1000932"/>
                <a:gd name="connsiteX297" fmla="*/ 635020 w 926577"/>
                <a:gd name="connsiteY297" fmla="*/ 916997 h 1000932"/>
                <a:gd name="connsiteX298" fmla="*/ 601846 w 926577"/>
                <a:gd name="connsiteY298" fmla="*/ 915853 h 1000932"/>
                <a:gd name="connsiteX299" fmla="*/ 568672 w 926577"/>
                <a:gd name="connsiteY299" fmla="*/ 914137 h 1000932"/>
                <a:gd name="connsiteX300" fmla="*/ 535499 w 926577"/>
                <a:gd name="connsiteY300" fmla="*/ 912421 h 1000932"/>
                <a:gd name="connsiteX301" fmla="*/ 502325 w 926577"/>
                <a:gd name="connsiteY301" fmla="*/ 910705 h 1000932"/>
                <a:gd name="connsiteX302" fmla="*/ 469151 w 926577"/>
                <a:gd name="connsiteY302" fmla="*/ 908989 h 1000932"/>
                <a:gd name="connsiteX303" fmla="*/ 435977 w 926577"/>
                <a:gd name="connsiteY303" fmla="*/ 907273 h 1000932"/>
                <a:gd name="connsiteX304" fmla="*/ 402804 w 926577"/>
                <a:gd name="connsiteY304" fmla="*/ 905557 h 1000932"/>
                <a:gd name="connsiteX305" fmla="*/ 369630 w 926577"/>
                <a:gd name="connsiteY305" fmla="*/ 903842 h 1000932"/>
                <a:gd name="connsiteX306" fmla="*/ 365626 w 926577"/>
                <a:gd name="connsiteY306" fmla="*/ 903842 h 1000932"/>
                <a:gd name="connsiteX307" fmla="*/ 363338 w 926577"/>
                <a:gd name="connsiteY307" fmla="*/ 903842 h 1000932"/>
                <a:gd name="connsiteX308" fmla="*/ 363338 w 926577"/>
                <a:gd name="connsiteY308" fmla="*/ 906701 h 1000932"/>
                <a:gd name="connsiteX309" fmla="*/ 366198 w 926577"/>
                <a:gd name="connsiteY309" fmla="*/ 912993 h 1000932"/>
                <a:gd name="connsiteX310" fmla="*/ 366770 w 926577"/>
                <a:gd name="connsiteY310" fmla="*/ 916997 h 1000932"/>
                <a:gd name="connsiteX311" fmla="*/ 366770 w 926577"/>
                <a:gd name="connsiteY311" fmla="*/ 921000 h 1000932"/>
                <a:gd name="connsiteX312" fmla="*/ 367342 w 926577"/>
                <a:gd name="connsiteY312" fmla="*/ 923860 h 1000932"/>
                <a:gd name="connsiteX313" fmla="*/ 370774 w 926577"/>
                <a:gd name="connsiteY313" fmla="*/ 929580 h 1000932"/>
                <a:gd name="connsiteX314" fmla="*/ 369630 w 926577"/>
                <a:gd name="connsiteY314" fmla="*/ 930724 h 1000932"/>
                <a:gd name="connsiteX315" fmla="*/ 370774 w 926577"/>
                <a:gd name="connsiteY315" fmla="*/ 933012 h 1000932"/>
                <a:gd name="connsiteX316" fmla="*/ 371918 w 926577"/>
                <a:gd name="connsiteY316" fmla="*/ 934728 h 1000932"/>
                <a:gd name="connsiteX317" fmla="*/ 373634 w 926577"/>
                <a:gd name="connsiteY317" fmla="*/ 935871 h 1000932"/>
                <a:gd name="connsiteX318" fmla="*/ 375349 w 926577"/>
                <a:gd name="connsiteY318" fmla="*/ 936444 h 1000932"/>
                <a:gd name="connsiteX319" fmla="*/ 375349 w 926577"/>
                <a:gd name="connsiteY319" fmla="*/ 936444 h 1000932"/>
                <a:gd name="connsiteX320" fmla="*/ 381069 w 926577"/>
                <a:gd name="connsiteY320" fmla="*/ 924432 h 1000932"/>
                <a:gd name="connsiteX321" fmla="*/ 381069 w 926577"/>
                <a:gd name="connsiteY321" fmla="*/ 924432 h 100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</a:cxnLst>
              <a:rect l="l" t="t" r="r" b="b"/>
              <a:pathLst>
                <a:path w="926577" h="1000932">
                  <a:moveTo>
                    <a:pt x="381069" y="924432"/>
                  </a:moveTo>
                  <a:lnTo>
                    <a:pt x="389648" y="934156"/>
                  </a:lnTo>
                  <a:lnTo>
                    <a:pt x="387933" y="931868"/>
                  </a:lnTo>
                  <a:lnTo>
                    <a:pt x="386217" y="931296"/>
                  </a:lnTo>
                  <a:lnTo>
                    <a:pt x="379925" y="930724"/>
                  </a:lnTo>
                  <a:lnTo>
                    <a:pt x="375921" y="930724"/>
                  </a:lnTo>
                  <a:lnTo>
                    <a:pt x="371918" y="930724"/>
                  </a:lnTo>
                  <a:lnTo>
                    <a:pt x="367914" y="930724"/>
                  </a:lnTo>
                  <a:lnTo>
                    <a:pt x="363910" y="930724"/>
                  </a:lnTo>
                  <a:lnTo>
                    <a:pt x="359907" y="930724"/>
                  </a:lnTo>
                  <a:lnTo>
                    <a:pt x="355903" y="930724"/>
                  </a:lnTo>
                  <a:lnTo>
                    <a:pt x="351899" y="930724"/>
                  </a:lnTo>
                  <a:lnTo>
                    <a:pt x="347895" y="930724"/>
                  </a:lnTo>
                  <a:lnTo>
                    <a:pt x="343891" y="930724"/>
                  </a:lnTo>
                  <a:lnTo>
                    <a:pt x="339888" y="930724"/>
                  </a:lnTo>
                  <a:lnTo>
                    <a:pt x="335884" y="930724"/>
                  </a:lnTo>
                  <a:lnTo>
                    <a:pt x="331880" y="930724"/>
                  </a:lnTo>
                  <a:lnTo>
                    <a:pt x="327877" y="930724"/>
                  </a:lnTo>
                  <a:lnTo>
                    <a:pt x="323873" y="930724"/>
                  </a:lnTo>
                  <a:lnTo>
                    <a:pt x="319869" y="930724"/>
                  </a:lnTo>
                  <a:lnTo>
                    <a:pt x="315865" y="930724"/>
                  </a:lnTo>
                  <a:lnTo>
                    <a:pt x="311862" y="930724"/>
                  </a:lnTo>
                  <a:lnTo>
                    <a:pt x="307858" y="930724"/>
                  </a:lnTo>
                  <a:lnTo>
                    <a:pt x="303854" y="930724"/>
                  </a:lnTo>
                  <a:lnTo>
                    <a:pt x="299851" y="930724"/>
                  </a:lnTo>
                  <a:lnTo>
                    <a:pt x="295847" y="930724"/>
                  </a:lnTo>
                  <a:lnTo>
                    <a:pt x="291843" y="930724"/>
                  </a:lnTo>
                  <a:lnTo>
                    <a:pt x="287839" y="930724"/>
                  </a:lnTo>
                  <a:lnTo>
                    <a:pt x="283836" y="930724"/>
                  </a:lnTo>
                  <a:lnTo>
                    <a:pt x="279832" y="930724"/>
                  </a:lnTo>
                  <a:lnTo>
                    <a:pt x="275828" y="930724"/>
                  </a:lnTo>
                  <a:lnTo>
                    <a:pt x="271824" y="930724"/>
                  </a:lnTo>
                  <a:lnTo>
                    <a:pt x="267821" y="930724"/>
                  </a:lnTo>
                  <a:lnTo>
                    <a:pt x="263817" y="930724"/>
                  </a:lnTo>
                  <a:lnTo>
                    <a:pt x="259813" y="930724"/>
                  </a:lnTo>
                  <a:lnTo>
                    <a:pt x="255809" y="930724"/>
                  </a:lnTo>
                  <a:lnTo>
                    <a:pt x="251806" y="930724"/>
                  </a:lnTo>
                  <a:lnTo>
                    <a:pt x="247802" y="930724"/>
                  </a:lnTo>
                  <a:lnTo>
                    <a:pt x="243798" y="930724"/>
                  </a:lnTo>
                  <a:lnTo>
                    <a:pt x="239795" y="930152"/>
                  </a:lnTo>
                  <a:lnTo>
                    <a:pt x="235791" y="930152"/>
                  </a:lnTo>
                  <a:lnTo>
                    <a:pt x="231787" y="930152"/>
                  </a:lnTo>
                  <a:lnTo>
                    <a:pt x="227783" y="930152"/>
                  </a:lnTo>
                  <a:lnTo>
                    <a:pt x="223780" y="930152"/>
                  </a:lnTo>
                  <a:lnTo>
                    <a:pt x="219776" y="930152"/>
                  </a:lnTo>
                  <a:lnTo>
                    <a:pt x="215772" y="930152"/>
                  </a:lnTo>
                  <a:lnTo>
                    <a:pt x="211769" y="930152"/>
                  </a:lnTo>
                  <a:lnTo>
                    <a:pt x="207765" y="929580"/>
                  </a:lnTo>
                  <a:lnTo>
                    <a:pt x="203761" y="929580"/>
                  </a:lnTo>
                  <a:lnTo>
                    <a:pt x="199757" y="929580"/>
                  </a:lnTo>
                  <a:lnTo>
                    <a:pt x="195753" y="929580"/>
                  </a:lnTo>
                  <a:lnTo>
                    <a:pt x="191750" y="929580"/>
                  </a:lnTo>
                  <a:lnTo>
                    <a:pt x="187746" y="929580"/>
                  </a:lnTo>
                  <a:lnTo>
                    <a:pt x="183742" y="929580"/>
                  </a:lnTo>
                  <a:lnTo>
                    <a:pt x="179739" y="929008"/>
                  </a:lnTo>
                  <a:lnTo>
                    <a:pt x="175735" y="929008"/>
                  </a:lnTo>
                  <a:lnTo>
                    <a:pt x="171731" y="929008"/>
                  </a:lnTo>
                  <a:lnTo>
                    <a:pt x="167727" y="929008"/>
                  </a:lnTo>
                  <a:lnTo>
                    <a:pt x="163724" y="929008"/>
                  </a:lnTo>
                  <a:lnTo>
                    <a:pt x="159720" y="929008"/>
                  </a:lnTo>
                  <a:lnTo>
                    <a:pt x="155716" y="928436"/>
                  </a:lnTo>
                  <a:lnTo>
                    <a:pt x="151713" y="928436"/>
                  </a:lnTo>
                  <a:lnTo>
                    <a:pt x="147709" y="928436"/>
                  </a:lnTo>
                  <a:lnTo>
                    <a:pt x="143705" y="928436"/>
                  </a:lnTo>
                  <a:lnTo>
                    <a:pt x="139701" y="927864"/>
                  </a:lnTo>
                  <a:lnTo>
                    <a:pt x="135698" y="927864"/>
                  </a:lnTo>
                  <a:lnTo>
                    <a:pt x="131694" y="927864"/>
                  </a:lnTo>
                  <a:lnTo>
                    <a:pt x="127690" y="927292"/>
                  </a:lnTo>
                  <a:lnTo>
                    <a:pt x="123686" y="927292"/>
                  </a:lnTo>
                  <a:lnTo>
                    <a:pt x="123686" y="927292"/>
                  </a:lnTo>
                  <a:lnTo>
                    <a:pt x="123686" y="928436"/>
                  </a:lnTo>
                  <a:lnTo>
                    <a:pt x="123686" y="929580"/>
                  </a:lnTo>
                  <a:lnTo>
                    <a:pt x="123686" y="930724"/>
                  </a:lnTo>
                  <a:lnTo>
                    <a:pt x="123686" y="931868"/>
                  </a:lnTo>
                  <a:lnTo>
                    <a:pt x="123686" y="933012"/>
                  </a:lnTo>
                  <a:lnTo>
                    <a:pt x="123686" y="934156"/>
                  </a:lnTo>
                  <a:lnTo>
                    <a:pt x="123686" y="935300"/>
                  </a:lnTo>
                  <a:lnTo>
                    <a:pt x="123686" y="936444"/>
                  </a:lnTo>
                  <a:lnTo>
                    <a:pt x="123686" y="937588"/>
                  </a:lnTo>
                  <a:lnTo>
                    <a:pt x="123686" y="938731"/>
                  </a:lnTo>
                  <a:lnTo>
                    <a:pt x="123686" y="939875"/>
                  </a:lnTo>
                  <a:lnTo>
                    <a:pt x="123686" y="941019"/>
                  </a:lnTo>
                  <a:lnTo>
                    <a:pt x="123686" y="942163"/>
                  </a:lnTo>
                  <a:lnTo>
                    <a:pt x="123686" y="943307"/>
                  </a:lnTo>
                  <a:lnTo>
                    <a:pt x="123686" y="944451"/>
                  </a:lnTo>
                  <a:lnTo>
                    <a:pt x="123686" y="945595"/>
                  </a:lnTo>
                  <a:lnTo>
                    <a:pt x="123686" y="946739"/>
                  </a:lnTo>
                  <a:lnTo>
                    <a:pt x="123686" y="947883"/>
                  </a:lnTo>
                  <a:lnTo>
                    <a:pt x="123686" y="949027"/>
                  </a:lnTo>
                  <a:lnTo>
                    <a:pt x="123686" y="950170"/>
                  </a:lnTo>
                  <a:lnTo>
                    <a:pt x="123686" y="951314"/>
                  </a:lnTo>
                  <a:lnTo>
                    <a:pt x="123686" y="952458"/>
                  </a:lnTo>
                  <a:lnTo>
                    <a:pt x="123686" y="953602"/>
                  </a:lnTo>
                  <a:lnTo>
                    <a:pt x="123686" y="954746"/>
                  </a:lnTo>
                  <a:lnTo>
                    <a:pt x="123686" y="955890"/>
                  </a:lnTo>
                  <a:lnTo>
                    <a:pt x="123686" y="957034"/>
                  </a:lnTo>
                  <a:lnTo>
                    <a:pt x="123686" y="958178"/>
                  </a:lnTo>
                  <a:lnTo>
                    <a:pt x="123686" y="959322"/>
                  </a:lnTo>
                  <a:lnTo>
                    <a:pt x="123686" y="960466"/>
                  </a:lnTo>
                  <a:lnTo>
                    <a:pt x="123686" y="961610"/>
                  </a:lnTo>
                  <a:lnTo>
                    <a:pt x="123686" y="962754"/>
                  </a:lnTo>
                  <a:lnTo>
                    <a:pt x="123686" y="963898"/>
                  </a:lnTo>
                  <a:lnTo>
                    <a:pt x="123686" y="965042"/>
                  </a:lnTo>
                  <a:lnTo>
                    <a:pt x="123686" y="966186"/>
                  </a:lnTo>
                  <a:lnTo>
                    <a:pt x="123686" y="967329"/>
                  </a:lnTo>
                  <a:lnTo>
                    <a:pt x="123686" y="968473"/>
                  </a:lnTo>
                  <a:lnTo>
                    <a:pt x="123686" y="969617"/>
                  </a:lnTo>
                  <a:lnTo>
                    <a:pt x="123686" y="970761"/>
                  </a:lnTo>
                  <a:lnTo>
                    <a:pt x="123686" y="971905"/>
                  </a:lnTo>
                  <a:lnTo>
                    <a:pt x="123686" y="973049"/>
                  </a:lnTo>
                  <a:lnTo>
                    <a:pt x="123686" y="974193"/>
                  </a:lnTo>
                  <a:lnTo>
                    <a:pt x="123686" y="975337"/>
                  </a:lnTo>
                  <a:lnTo>
                    <a:pt x="123686" y="976481"/>
                  </a:lnTo>
                  <a:lnTo>
                    <a:pt x="123686" y="977625"/>
                  </a:lnTo>
                  <a:lnTo>
                    <a:pt x="123686" y="978768"/>
                  </a:lnTo>
                  <a:lnTo>
                    <a:pt x="123686" y="979912"/>
                  </a:lnTo>
                  <a:lnTo>
                    <a:pt x="123686" y="981056"/>
                  </a:lnTo>
                  <a:lnTo>
                    <a:pt x="123686" y="982200"/>
                  </a:lnTo>
                  <a:lnTo>
                    <a:pt x="123686" y="983344"/>
                  </a:lnTo>
                  <a:lnTo>
                    <a:pt x="123686" y="984488"/>
                  </a:lnTo>
                  <a:lnTo>
                    <a:pt x="123686" y="985632"/>
                  </a:lnTo>
                  <a:lnTo>
                    <a:pt x="123686" y="986776"/>
                  </a:lnTo>
                  <a:lnTo>
                    <a:pt x="123686" y="987920"/>
                  </a:lnTo>
                  <a:lnTo>
                    <a:pt x="123686" y="989064"/>
                  </a:lnTo>
                  <a:lnTo>
                    <a:pt x="123686" y="990208"/>
                  </a:lnTo>
                  <a:lnTo>
                    <a:pt x="123686" y="991352"/>
                  </a:lnTo>
                  <a:lnTo>
                    <a:pt x="123686" y="992496"/>
                  </a:lnTo>
                  <a:lnTo>
                    <a:pt x="123686" y="993640"/>
                  </a:lnTo>
                  <a:lnTo>
                    <a:pt x="123686" y="994784"/>
                  </a:lnTo>
                  <a:lnTo>
                    <a:pt x="123686" y="995927"/>
                  </a:lnTo>
                  <a:lnTo>
                    <a:pt x="123686" y="997071"/>
                  </a:lnTo>
                  <a:lnTo>
                    <a:pt x="123686" y="998215"/>
                  </a:lnTo>
                  <a:lnTo>
                    <a:pt x="123686" y="999359"/>
                  </a:lnTo>
                  <a:lnTo>
                    <a:pt x="123686" y="1000503"/>
                  </a:lnTo>
                  <a:lnTo>
                    <a:pt x="123686" y="1000503"/>
                  </a:lnTo>
                  <a:lnTo>
                    <a:pt x="117395" y="999931"/>
                  </a:lnTo>
                  <a:lnTo>
                    <a:pt x="111103" y="999359"/>
                  </a:lnTo>
                  <a:lnTo>
                    <a:pt x="104812" y="998787"/>
                  </a:lnTo>
                  <a:lnTo>
                    <a:pt x="98520" y="998215"/>
                  </a:lnTo>
                  <a:lnTo>
                    <a:pt x="92228" y="997643"/>
                  </a:lnTo>
                  <a:lnTo>
                    <a:pt x="85937" y="997071"/>
                  </a:lnTo>
                  <a:lnTo>
                    <a:pt x="79645" y="996499"/>
                  </a:lnTo>
                  <a:lnTo>
                    <a:pt x="73354" y="995927"/>
                  </a:lnTo>
                  <a:lnTo>
                    <a:pt x="67062" y="995355"/>
                  </a:lnTo>
                  <a:lnTo>
                    <a:pt x="60771" y="994784"/>
                  </a:lnTo>
                  <a:lnTo>
                    <a:pt x="54479" y="994211"/>
                  </a:lnTo>
                  <a:lnTo>
                    <a:pt x="48188" y="993640"/>
                  </a:lnTo>
                  <a:lnTo>
                    <a:pt x="41896" y="993067"/>
                  </a:lnTo>
                  <a:lnTo>
                    <a:pt x="35604" y="992496"/>
                  </a:lnTo>
                  <a:lnTo>
                    <a:pt x="29313" y="991924"/>
                  </a:lnTo>
                  <a:lnTo>
                    <a:pt x="23021" y="991352"/>
                  </a:lnTo>
                  <a:lnTo>
                    <a:pt x="16730" y="990780"/>
                  </a:lnTo>
                  <a:lnTo>
                    <a:pt x="10438" y="990208"/>
                  </a:lnTo>
                  <a:lnTo>
                    <a:pt x="4146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1287" y="989636"/>
                  </a:lnTo>
                  <a:lnTo>
                    <a:pt x="4146" y="958750"/>
                  </a:lnTo>
                  <a:lnTo>
                    <a:pt x="6434" y="927864"/>
                  </a:lnTo>
                  <a:lnTo>
                    <a:pt x="9294" y="896978"/>
                  </a:lnTo>
                  <a:lnTo>
                    <a:pt x="11582" y="866092"/>
                  </a:lnTo>
                  <a:lnTo>
                    <a:pt x="14442" y="835206"/>
                  </a:lnTo>
                  <a:lnTo>
                    <a:pt x="16730" y="804320"/>
                  </a:lnTo>
                  <a:lnTo>
                    <a:pt x="19589" y="773435"/>
                  </a:lnTo>
                  <a:lnTo>
                    <a:pt x="21877" y="742548"/>
                  </a:lnTo>
                  <a:lnTo>
                    <a:pt x="24737" y="711663"/>
                  </a:lnTo>
                  <a:lnTo>
                    <a:pt x="27025" y="680777"/>
                  </a:lnTo>
                  <a:lnTo>
                    <a:pt x="29885" y="649891"/>
                  </a:lnTo>
                  <a:lnTo>
                    <a:pt x="32172" y="619005"/>
                  </a:lnTo>
                  <a:lnTo>
                    <a:pt x="34460" y="588119"/>
                  </a:lnTo>
                  <a:lnTo>
                    <a:pt x="37320" y="557233"/>
                  </a:lnTo>
                  <a:lnTo>
                    <a:pt x="40180" y="526347"/>
                  </a:lnTo>
                  <a:lnTo>
                    <a:pt x="42468" y="495461"/>
                  </a:lnTo>
                  <a:lnTo>
                    <a:pt x="44756" y="464575"/>
                  </a:lnTo>
                  <a:lnTo>
                    <a:pt x="47616" y="433689"/>
                  </a:lnTo>
                  <a:lnTo>
                    <a:pt x="50475" y="402804"/>
                  </a:lnTo>
                  <a:lnTo>
                    <a:pt x="52763" y="371918"/>
                  </a:lnTo>
                  <a:lnTo>
                    <a:pt x="55051" y="341031"/>
                  </a:lnTo>
                  <a:lnTo>
                    <a:pt x="57911" y="310146"/>
                  </a:lnTo>
                  <a:lnTo>
                    <a:pt x="60199" y="279260"/>
                  </a:lnTo>
                  <a:lnTo>
                    <a:pt x="63059" y="248374"/>
                  </a:lnTo>
                  <a:lnTo>
                    <a:pt x="65346" y="217488"/>
                  </a:lnTo>
                  <a:lnTo>
                    <a:pt x="68206" y="186602"/>
                  </a:lnTo>
                  <a:lnTo>
                    <a:pt x="70494" y="155716"/>
                  </a:lnTo>
                  <a:lnTo>
                    <a:pt x="72782" y="124830"/>
                  </a:lnTo>
                  <a:lnTo>
                    <a:pt x="75642" y="93944"/>
                  </a:lnTo>
                  <a:lnTo>
                    <a:pt x="78501" y="63058"/>
                  </a:lnTo>
                  <a:lnTo>
                    <a:pt x="80789" y="32172"/>
                  </a:lnTo>
                  <a:lnTo>
                    <a:pt x="83077" y="1287"/>
                  </a:lnTo>
                  <a:lnTo>
                    <a:pt x="109387" y="3574"/>
                  </a:lnTo>
                  <a:lnTo>
                    <a:pt x="135698" y="5862"/>
                  </a:lnTo>
                  <a:lnTo>
                    <a:pt x="162008" y="7578"/>
                  </a:lnTo>
                  <a:lnTo>
                    <a:pt x="188318" y="9866"/>
                  </a:lnTo>
                  <a:lnTo>
                    <a:pt x="214628" y="11582"/>
                  </a:lnTo>
                  <a:lnTo>
                    <a:pt x="240938" y="13298"/>
                  </a:lnTo>
                  <a:lnTo>
                    <a:pt x="267249" y="15014"/>
                  </a:lnTo>
                  <a:lnTo>
                    <a:pt x="293559" y="16729"/>
                  </a:lnTo>
                  <a:lnTo>
                    <a:pt x="319869" y="18445"/>
                  </a:lnTo>
                  <a:lnTo>
                    <a:pt x="346179" y="20161"/>
                  </a:lnTo>
                  <a:lnTo>
                    <a:pt x="372490" y="21877"/>
                  </a:lnTo>
                  <a:lnTo>
                    <a:pt x="398800" y="23593"/>
                  </a:lnTo>
                  <a:lnTo>
                    <a:pt x="425110" y="25309"/>
                  </a:lnTo>
                  <a:lnTo>
                    <a:pt x="451420" y="27025"/>
                  </a:lnTo>
                  <a:lnTo>
                    <a:pt x="477731" y="28741"/>
                  </a:lnTo>
                  <a:lnTo>
                    <a:pt x="504613" y="29885"/>
                  </a:lnTo>
                  <a:lnTo>
                    <a:pt x="530923" y="31600"/>
                  </a:lnTo>
                  <a:lnTo>
                    <a:pt x="557233" y="32744"/>
                  </a:lnTo>
                  <a:lnTo>
                    <a:pt x="583543" y="33888"/>
                  </a:lnTo>
                  <a:lnTo>
                    <a:pt x="609854" y="35032"/>
                  </a:lnTo>
                  <a:lnTo>
                    <a:pt x="636164" y="36176"/>
                  </a:lnTo>
                  <a:lnTo>
                    <a:pt x="662474" y="37320"/>
                  </a:lnTo>
                  <a:lnTo>
                    <a:pt x="689356" y="38464"/>
                  </a:lnTo>
                  <a:lnTo>
                    <a:pt x="715666" y="39608"/>
                  </a:lnTo>
                  <a:lnTo>
                    <a:pt x="741977" y="40752"/>
                  </a:lnTo>
                  <a:lnTo>
                    <a:pt x="768859" y="41896"/>
                  </a:lnTo>
                  <a:lnTo>
                    <a:pt x="795169" y="43040"/>
                  </a:lnTo>
                  <a:lnTo>
                    <a:pt x="821479" y="44184"/>
                  </a:lnTo>
                  <a:lnTo>
                    <a:pt x="847790" y="45328"/>
                  </a:lnTo>
                  <a:lnTo>
                    <a:pt x="874672" y="45900"/>
                  </a:lnTo>
                  <a:lnTo>
                    <a:pt x="900982" y="46472"/>
                  </a:lnTo>
                  <a:lnTo>
                    <a:pt x="927292" y="47044"/>
                  </a:lnTo>
                  <a:lnTo>
                    <a:pt x="926720" y="68778"/>
                  </a:lnTo>
                  <a:lnTo>
                    <a:pt x="926148" y="90512"/>
                  </a:lnTo>
                  <a:lnTo>
                    <a:pt x="925576" y="112247"/>
                  </a:lnTo>
                  <a:lnTo>
                    <a:pt x="925005" y="133982"/>
                  </a:lnTo>
                  <a:lnTo>
                    <a:pt x="919285" y="133982"/>
                  </a:lnTo>
                  <a:lnTo>
                    <a:pt x="919285" y="136841"/>
                  </a:lnTo>
                  <a:lnTo>
                    <a:pt x="919285" y="142561"/>
                  </a:lnTo>
                  <a:lnTo>
                    <a:pt x="918713" y="167155"/>
                  </a:lnTo>
                  <a:lnTo>
                    <a:pt x="918141" y="191178"/>
                  </a:lnTo>
                  <a:lnTo>
                    <a:pt x="917569" y="215772"/>
                  </a:lnTo>
                  <a:lnTo>
                    <a:pt x="916997" y="240366"/>
                  </a:lnTo>
                  <a:lnTo>
                    <a:pt x="916425" y="264389"/>
                  </a:lnTo>
                  <a:lnTo>
                    <a:pt x="915853" y="288983"/>
                  </a:lnTo>
                  <a:lnTo>
                    <a:pt x="915281" y="313577"/>
                  </a:lnTo>
                  <a:lnTo>
                    <a:pt x="914709" y="337600"/>
                  </a:lnTo>
                  <a:lnTo>
                    <a:pt x="914137" y="362194"/>
                  </a:lnTo>
                  <a:lnTo>
                    <a:pt x="913565" y="386788"/>
                  </a:lnTo>
                  <a:lnTo>
                    <a:pt x="912993" y="411383"/>
                  </a:lnTo>
                  <a:lnTo>
                    <a:pt x="912421" y="435977"/>
                  </a:lnTo>
                  <a:lnTo>
                    <a:pt x="911849" y="460000"/>
                  </a:lnTo>
                  <a:lnTo>
                    <a:pt x="911277" y="484594"/>
                  </a:lnTo>
                  <a:lnTo>
                    <a:pt x="910133" y="509188"/>
                  </a:lnTo>
                  <a:lnTo>
                    <a:pt x="909562" y="533783"/>
                  </a:lnTo>
                  <a:lnTo>
                    <a:pt x="908989" y="558377"/>
                  </a:lnTo>
                  <a:lnTo>
                    <a:pt x="908418" y="582971"/>
                  </a:lnTo>
                  <a:lnTo>
                    <a:pt x="907846" y="607566"/>
                  </a:lnTo>
                  <a:lnTo>
                    <a:pt x="907274" y="632160"/>
                  </a:lnTo>
                  <a:lnTo>
                    <a:pt x="906702" y="656754"/>
                  </a:lnTo>
                  <a:lnTo>
                    <a:pt x="906130" y="681349"/>
                  </a:lnTo>
                  <a:lnTo>
                    <a:pt x="905558" y="705943"/>
                  </a:lnTo>
                  <a:lnTo>
                    <a:pt x="904986" y="730537"/>
                  </a:lnTo>
                  <a:lnTo>
                    <a:pt x="904414" y="755132"/>
                  </a:lnTo>
                  <a:lnTo>
                    <a:pt x="903842" y="779726"/>
                  </a:lnTo>
                  <a:lnTo>
                    <a:pt x="903270" y="804320"/>
                  </a:lnTo>
                  <a:lnTo>
                    <a:pt x="902698" y="828915"/>
                  </a:lnTo>
                  <a:lnTo>
                    <a:pt x="902126" y="853509"/>
                  </a:lnTo>
                  <a:lnTo>
                    <a:pt x="901554" y="877532"/>
                  </a:lnTo>
                  <a:lnTo>
                    <a:pt x="900982" y="902126"/>
                  </a:lnTo>
                  <a:lnTo>
                    <a:pt x="900410" y="926720"/>
                  </a:lnTo>
                  <a:lnTo>
                    <a:pt x="867236" y="925576"/>
                  </a:lnTo>
                  <a:lnTo>
                    <a:pt x="834063" y="924432"/>
                  </a:lnTo>
                  <a:lnTo>
                    <a:pt x="800889" y="923288"/>
                  </a:lnTo>
                  <a:lnTo>
                    <a:pt x="767715" y="922144"/>
                  </a:lnTo>
                  <a:lnTo>
                    <a:pt x="734541" y="921000"/>
                  </a:lnTo>
                  <a:lnTo>
                    <a:pt x="701367" y="919857"/>
                  </a:lnTo>
                  <a:lnTo>
                    <a:pt x="668194" y="918713"/>
                  </a:lnTo>
                  <a:lnTo>
                    <a:pt x="635020" y="916997"/>
                  </a:lnTo>
                  <a:lnTo>
                    <a:pt x="601846" y="915853"/>
                  </a:lnTo>
                  <a:lnTo>
                    <a:pt x="568672" y="914137"/>
                  </a:lnTo>
                  <a:lnTo>
                    <a:pt x="535499" y="912421"/>
                  </a:lnTo>
                  <a:lnTo>
                    <a:pt x="502325" y="910705"/>
                  </a:lnTo>
                  <a:lnTo>
                    <a:pt x="469151" y="908989"/>
                  </a:lnTo>
                  <a:lnTo>
                    <a:pt x="435977" y="907273"/>
                  </a:lnTo>
                  <a:lnTo>
                    <a:pt x="402804" y="905557"/>
                  </a:lnTo>
                  <a:lnTo>
                    <a:pt x="369630" y="903842"/>
                  </a:lnTo>
                  <a:lnTo>
                    <a:pt x="365626" y="903842"/>
                  </a:lnTo>
                  <a:lnTo>
                    <a:pt x="363338" y="903842"/>
                  </a:lnTo>
                  <a:lnTo>
                    <a:pt x="363338" y="906701"/>
                  </a:lnTo>
                  <a:lnTo>
                    <a:pt x="366198" y="912993"/>
                  </a:lnTo>
                  <a:lnTo>
                    <a:pt x="366770" y="916997"/>
                  </a:lnTo>
                  <a:lnTo>
                    <a:pt x="366770" y="921000"/>
                  </a:lnTo>
                  <a:lnTo>
                    <a:pt x="367342" y="923860"/>
                  </a:lnTo>
                  <a:lnTo>
                    <a:pt x="370774" y="929580"/>
                  </a:lnTo>
                  <a:lnTo>
                    <a:pt x="369630" y="930724"/>
                  </a:lnTo>
                  <a:lnTo>
                    <a:pt x="370774" y="933012"/>
                  </a:lnTo>
                  <a:lnTo>
                    <a:pt x="371918" y="934728"/>
                  </a:lnTo>
                  <a:lnTo>
                    <a:pt x="373634" y="935871"/>
                  </a:lnTo>
                  <a:lnTo>
                    <a:pt x="375349" y="936444"/>
                  </a:lnTo>
                  <a:lnTo>
                    <a:pt x="375349" y="936444"/>
                  </a:lnTo>
                  <a:lnTo>
                    <a:pt x="381069" y="924432"/>
                  </a:lnTo>
                  <a:lnTo>
                    <a:pt x="381069" y="924432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4">
              <a:extLst>
                <a:ext uri="{FF2B5EF4-FFF2-40B4-BE49-F238E27FC236}">
                  <a16:creationId xmlns:a16="http://schemas.microsoft.com/office/drawing/2014/main" id="{011DF747-FC8C-4448-8434-75106D483F86}"/>
                </a:ext>
              </a:extLst>
            </p:cNvPr>
            <p:cNvSpPr/>
            <p:nvPr/>
          </p:nvSpPr>
          <p:spPr>
            <a:xfrm>
              <a:off x="8108007" y="2342500"/>
              <a:ext cx="990427" cy="720310"/>
            </a:xfrm>
            <a:custGeom>
              <a:avLst/>
              <a:gdLst>
                <a:gd name="connsiteX0" fmla="*/ 799745 w 1069567"/>
                <a:gd name="connsiteY0" fmla="*/ 748268 h 777867"/>
                <a:gd name="connsiteX1" fmla="*/ 798029 w 1069567"/>
                <a:gd name="connsiteY1" fmla="*/ 749412 h 777867"/>
                <a:gd name="connsiteX2" fmla="*/ 796313 w 1069567"/>
                <a:gd name="connsiteY2" fmla="*/ 750556 h 777867"/>
                <a:gd name="connsiteX3" fmla="*/ 794598 w 1069567"/>
                <a:gd name="connsiteY3" fmla="*/ 751700 h 777867"/>
                <a:gd name="connsiteX4" fmla="*/ 791738 w 1069567"/>
                <a:gd name="connsiteY4" fmla="*/ 752272 h 777867"/>
                <a:gd name="connsiteX5" fmla="*/ 789450 w 1069567"/>
                <a:gd name="connsiteY5" fmla="*/ 752272 h 777867"/>
                <a:gd name="connsiteX6" fmla="*/ 787734 w 1069567"/>
                <a:gd name="connsiteY6" fmla="*/ 752844 h 777867"/>
                <a:gd name="connsiteX7" fmla="*/ 786590 w 1069567"/>
                <a:gd name="connsiteY7" fmla="*/ 755704 h 777867"/>
                <a:gd name="connsiteX8" fmla="*/ 786590 w 1069567"/>
                <a:gd name="connsiteY8" fmla="*/ 758563 h 777867"/>
                <a:gd name="connsiteX9" fmla="*/ 787734 w 1069567"/>
                <a:gd name="connsiteY9" fmla="*/ 763711 h 777867"/>
                <a:gd name="connsiteX10" fmla="*/ 787734 w 1069567"/>
                <a:gd name="connsiteY10" fmla="*/ 766571 h 777867"/>
                <a:gd name="connsiteX11" fmla="*/ 787162 w 1069567"/>
                <a:gd name="connsiteY11" fmla="*/ 767715 h 777867"/>
                <a:gd name="connsiteX12" fmla="*/ 786018 w 1069567"/>
                <a:gd name="connsiteY12" fmla="*/ 768287 h 777867"/>
                <a:gd name="connsiteX13" fmla="*/ 784874 w 1069567"/>
                <a:gd name="connsiteY13" fmla="*/ 769431 h 777867"/>
                <a:gd name="connsiteX14" fmla="*/ 784302 w 1069567"/>
                <a:gd name="connsiteY14" fmla="*/ 771147 h 777867"/>
                <a:gd name="connsiteX15" fmla="*/ 784302 w 1069567"/>
                <a:gd name="connsiteY15" fmla="*/ 772291 h 777867"/>
                <a:gd name="connsiteX16" fmla="*/ 785446 w 1069567"/>
                <a:gd name="connsiteY16" fmla="*/ 776866 h 777867"/>
                <a:gd name="connsiteX17" fmla="*/ 799173 w 1069567"/>
                <a:gd name="connsiteY17" fmla="*/ 764855 h 777867"/>
                <a:gd name="connsiteX18" fmla="*/ 804321 w 1069567"/>
                <a:gd name="connsiteY18" fmla="*/ 756848 h 777867"/>
                <a:gd name="connsiteX19" fmla="*/ 802604 w 1069567"/>
                <a:gd name="connsiteY19" fmla="*/ 748268 h 777867"/>
                <a:gd name="connsiteX20" fmla="*/ 799745 w 1069567"/>
                <a:gd name="connsiteY20" fmla="*/ 748268 h 777867"/>
                <a:gd name="connsiteX21" fmla="*/ 908417 w 1069567"/>
                <a:gd name="connsiteY21" fmla="*/ 721386 h 777867"/>
                <a:gd name="connsiteX22" fmla="*/ 908417 w 1069567"/>
                <a:gd name="connsiteY22" fmla="*/ 721386 h 777867"/>
                <a:gd name="connsiteX23" fmla="*/ 908417 w 1069567"/>
                <a:gd name="connsiteY23" fmla="*/ 720814 h 777867"/>
                <a:gd name="connsiteX24" fmla="*/ 908990 w 1069567"/>
                <a:gd name="connsiteY24" fmla="*/ 720814 h 777867"/>
                <a:gd name="connsiteX25" fmla="*/ 908990 w 1069567"/>
                <a:gd name="connsiteY25" fmla="*/ 719670 h 777867"/>
                <a:gd name="connsiteX26" fmla="*/ 906702 w 1069567"/>
                <a:gd name="connsiteY26" fmla="*/ 721386 h 777867"/>
                <a:gd name="connsiteX27" fmla="*/ 898694 w 1069567"/>
                <a:gd name="connsiteY27" fmla="*/ 723674 h 777867"/>
                <a:gd name="connsiteX28" fmla="*/ 897551 w 1069567"/>
                <a:gd name="connsiteY28" fmla="*/ 724246 h 777867"/>
                <a:gd name="connsiteX29" fmla="*/ 896978 w 1069567"/>
                <a:gd name="connsiteY29" fmla="*/ 724818 h 777867"/>
                <a:gd name="connsiteX30" fmla="*/ 895263 w 1069567"/>
                <a:gd name="connsiteY30" fmla="*/ 727106 h 777867"/>
                <a:gd name="connsiteX31" fmla="*/ 892403 w 1069567"/>
                <a:gd name="connsiteY31" fmla="*/ 728821 h 777867"/>
                <a:gd name="connsiteX32" fmla="*/ 891831 w 1069567"/>
                <a:gd name="connsiteY32" fmla="*/ 729965 h 777867"/>
                <a:gd name="connsiteX33" fmla="*/ 890115 w 1069567"/>
                <a:gd name="connsiteY33" fmla="*/ 731109 h 777867"/>
                <a:gd name="connsiteX34" fmla="*/ 871812 w 1069567"/>
                <a:gd name="connsiteY34" fmla="*/ 739117 h 777867"/>
                <a:gd name="connsiteX35" fmla="*/ 875244 w 1069567"/>
                <a:gd name="connsiteY35" fmla="*/ 740261 h 777867"/>
                <a:gd name="connsiteX36" fmla="*/ 892975 w 1069567"/>
                <a:gd name="connsiteY36" fmla="*/ 731681 h 777867"/>
                <a:gd name="connsiteX37" fmla="*/ 899838 w 1069567"/>
                <a:gd name="connsiteY37" fmla="*/ 725962 h 777867"/>
                <a:gd name="connsiteX38" fmla="*/ 908417 w 1069567"/>
                <a:gd name="connsiteY38" fmla="*/ 721386 h 777867"/>
                <a:gd name="connsiteX39" fmla="*/ 908417 w 1069567"/>
                <a:gd name="connsiteY39" fmla="*/ 721386 h 777867"/>
                <a:gd name="connsiteX40" fmla="*/ 965042 w 1069567"/>
                <a:gd name="connsiteY40" fmla="*/ 685924 h 777867"/>
                <a:gd name="connsiteX41" fmla="*/ 959322 w 1069567"/>
                <a:gd name="connsiteY41" fmla="*/ 690500 h 777867"/>
                <a:gd name="connsiteX42" fmla="*/ 953031 w 1069567"/>
                <a:gd name="connsiteY42" fmla="*/ 693932 h 777867"/>
                <a:gd name="connsiteX43" fmla="*/ 951887 w 1069567"/>
                <a:gd name="connsiteY43" fmla="*/ 695076 h 777867"/>
                <a:gd name="connsiteX44" fmla="*/ 950743 w 1069567"/>
                <a:gd name="connsiteY44" fmla="*/ 696220 h 777867"/>
                <a:gd name="connsiteX45" fmla="*/ 945595 w 1069567"/>
                <a:gd name="connsiteY45" fmla="*/ 699080 h 777867"/>
                <a:gd name="connsiteX46" fmla="*/ 943879 w 1069567"/>
                <a:gd name="connsiteY46" fmla="*/ 699652 h 777867"/>
                <a:gd name="connsiteX47" fmla="*/ 942163 w 1069567"/>
                <a:gd name="connsiteY47" fmla="*/ 700795 h 777867"/>
                <a:gd name="connsiteX48" fmla="*/ 939303 w 1069567"/>
                <a:gd name="connsiteY48" fmla="*/ 705371 h 777867"/>
                <a:gd name="connsiteX49" fmla="*/ 937588 w 1069567"/>
                <a:gd name="connsiteY49" fmla="*/ 707087 h 777867"/>
                <a:gd name="connsiteX50" fmla="*/ 929580 w 1069567"/>
                <a:gd name="connsiteY50" fmla="*/ 712235 h 777867"/>
                <a:gd name="connsiteX51" fmla="*/ 917569 w 1069567"/>
                <a:gd name="connsiteY51" fmla="*/ 717954 h 777867"/>
                <a:gd name="connsiteX52" fmla="*/ 913565 w 1069567"/>
                <a:gd name="connsiteY52" fmla="*/ 720814 h 777867"/>
                <a:gd name="connsiteX53" fmla="*/ 909562 w 1069567"/>
                <a:gd name="connsiteY53" fmla="*/ 721958 h 777867"/>
                <a:gd name="connsiteX54" fmla="*/ 905558 w 1069567"/>
                <a:gd name="connsiteY54" fmla="*/ 721958 h 777867"/>
                <a:gd name="connsiteX55" fmla="*/ 906702 w 1069567"/>
                <a:gd name="connsiteY55" fmla="*/ 723674 h 777867"/>
                <a:gd name="connsiteX56" fmla="*/ 911277 w 1069567"/>
                <a:gd name="connsiteY56" fmla="*/ 721958 h 777867"/>
                <a:gd name="connsiteX57" fmla="*/ 923289 w 1069567"/>
                <a:gd name="connsiteY57" fmla="*/ 716238 h 777867"/>
                <a:gd name="connsiteX58" fmla="*/ 936444 w 1069567"/>
                <a:gd name="connsiteY58" fmla="*/ 708231 h 777867"/>
                <a:gd name="connsiteX59" fmla="*/ 940448 w 1069567"/>
                <a:gd name="connsiteY59" fmla="*/ 704799 h 777867"/>
                <a:gd name="connsiteX60" fmla="*/ 942163 w 1069567"/>
                <a:gd name="connsiteY60" fmla="*/ 703655 h 777867"/>
                <a:gd name="connsiteX61" fmla="*/ 949599 w 1069567"/>
                <a:gd name="connsiteY61" fmla="*/ 696220 h 777867"/>
                <a:gd name="connsiteX62" fmla="*/ 961038 w 1069567"/>
                <a:gd name="connsiteY62" fmla="*/ 689356 h 777867"/>
                <a:gd name="connsiteX63" fmla="*/ 962754 w 1069567"/>
                <a:gd name="connsiteY63" fmla="*/ 688784 h 777867"/>
                <a:gd name="connsiteX64" fmla="*/ 963898 w 1069567"/>
                <a:gd name="connsiteY64" fmla="*/ 687068 h 777867"/>
                <a:gd name="connsiteX65" fmla="*/ 967901 w 1069567"/>
                <a:gd name="connsiteY65" fmla="*/ 683637 h 777867"/>
                <a:gd name="connsiteX66" fmla="*/ 967901 w 1069567"/>
                <a:gd name="connsiteY66" fmla="*/ 682493 h 777867"/>
                <a:gd name="connsiteX67" fmla="*/ 965042 w 1069567"/>
                <a:gd name="connsiteY67" fmla="*/ 685924 h 777867"/>
                <a:gd name="connsiteX68" fmla="*/ 1070283 w 1069567"/>
                <a:gd name="connsiteY68" fmla="*/ 604134 h 777867"/>
                <a:gd name="connsiteX69" fmla="*/ 1066851 w 1069567"/>
                <a:gd name="connsiteY69" fmla="*/ 604706 h 777867"/>
                <a:gd name="connsiteX70" fmla="*/ 1063991 w 1069567"/>
                <a:gd name="connsiteY70" fmla="*/ 605850 h 777867"/>
                <a:gd name="connsiteX71" fmla="*/ 1065135 w 1069567"/>
                <a:gd name="connsiteY71" fmla="*/ 607566 h 777867"/>
                <a:gd name="connsiteX72" fmla="*/ 1065135 w 1069567"/>
                <a:gd name="connsiteY72" fmla="*/ 608710 h 777867"/>
                <a:gd name="connsiteX73" fmla="*/ 1062275 w 1069567"/>
                <a:gd name="connsiteY73" fmla="*/ 608710 h 777867"/>
                <a:gd name="connsiteX74" fmla="*/ 1059987 w 1069567"/>
                <a:gd name="connsiteY74" fmla="*/ 608138 h 777867"/>
                <a:gd name="connsiteX75" fmla="*/ 1058844 w 1069567"/>
                <a:gd name="connsiteY75" fmla="*/ 608710 h 777867"/>
                <a:gd name="connsiteX76" fmla="*/ 1058844 w 1069567"/>
                <a:gd name="connsiteY76" fmla="*/ 612713 h 777867"/>
                <a:gd name="connsiteX77" fmla="*/ 1055984 w 1069567"/>
                <a:gd name="connsiteY77" fmla="*/ 612713 h 777867"/>
                <a:gd name="connsiteX78" fmla="*/ 1053696 w 1069567"/>
                <a:gd name="connsiteY78" fmla="*/ 614429 h 777867"/>
                <a:gd name="connsiteX79" fmla="*/ 1049692 w 1069567"/>
                <a:gd name="connsiteY79" fmla="*/ 619577 h 777867"/>
                <a:gd name="connsiteX80" fmla="*/ 1045116 w 1069567"/>
                <a:gd name="connsiteY80" fmla="*/ 623009 h 777867"/>
                <a:gd name="connsiteX81" fmla="*/ 1042256 w 1069567"/>
                <a:gd name="connsiteY81" fmla="*/ 624153 h 777867"/>
                <a:gd name="connsiteX82" fmla="*/ 1041113 w 1069567"/>
                <a:gd name="connsiteY82" fmla="*/ 623581 h 777867"/>
                <a:gd name="connsiteX83" fmla="*/ 1039968 w 1069567"/>
                <a:gd name="connsiteY83" fmla="*/ 621865 h 777867"/>
                <a:gd name="connsiteX84" fmla="*/ 1034249 w 1069567"/>
                <a:gd name="connsiteY84" fmla="*/ 616717 h 777867"/>
                <a:gd name="connsiteX85" fmla="*/ 1032533 w 1069567"/>
                <a:gd name="connsiteY85" fmla="*/ 616717 h 777867"/>
                <a:gd name="connsiteX86" fmla="*/ 1031389 w 1069567"/>
                <a:gd name="connsiteY86" fmla="*/ 619005 h 777867"/>
                <a:gd name="connsiteX87" fmla="*/ 1031389 w 1069567"/>
                <a:gd name="connsiteY87" fmla="*/ 622437 h 777867"/>
                <a:gd name="connsiteX88" fmla="*/ 1031962 w 1069567"/>
                <a:gd name="connsiteY88" fmla="*/ 625297 h 777867"/>
                <a:gd name="connsiteX89" fmla="*/ 1025669 w 1069567"/>
                <a:gd name="connsiteY89" fmla="*/ 621293 h 777867"/>
                <a:gd name="connsiteX90" fmla="*/ 1023382 w 1069567"/>
                <a:gd name="connsiteY90" fmla="*/ 620721 h 777867"/>
                <a:gd name="connsiteX91" fmla="*/ 1022238 w 1069567"/>
                <a:gd name="connsiteY91" fmla="*/ 621865 h 777867"/>
                <a:gd name="connsiteX92" fmla="*/ 1022238 w 1069567"/>
                <a:gd name="connsiteY92" fmla="*/ 623581 h 777867"/>
                <a:gd name="connsiteX93" fmla="*/ 1022238 w 1069567"/>
                <a:gd name="connsiteY93" fmla="*/ 624725 h 777867"/>
                <a:gd name="connsiteX94" fmla="*/ 1021094 w 1069567"/>
                <a:gd name="connsiteY94" fmla="*/ 625868 h 777867"/>
                <a:gd name="connsiteX95" fmla="*/ 1018234 w 1069567"/>
                <a:gd name="connsiteY95" fmla="*/ 628728 h 777867"/>
                <a:gd name="connsiteX96" fmla="*/ 1016518 w 1069567"/>
                <a:gd name="connsiteY96" fmla="*/ 629300 h 777867"/>
                <a:gd name="connsiteX97" fmla="*/ 1015375 w 1069567"/>
                <a:gd name="connsiteY97" fmla="*/ 628156 h 777867"/>
                <a:gd name="connsiteX98" fmla="*/ 1014230 w 1069567"/>
                <a:gd name="connsiteY98" fmla="*/ 626440 h 777867"/>
                <a:gd name="connsiteX99" fmla="*/ 1013087 w 1069567"/>
                <a:gd name="connsiteY99" fmla="*/ 625297 h 777867"/>
                <a:gd name="connsiteX100" fmla="*/ 1011370 w 1069567"/>
                <a:gd name="connsiteY100" fmla="*/ 626440 h 777867"/>
                <a:gd name="connsiteX101" fmla="*/ 1013658 w 1069567"/>
                <a:gd name="connsiteY101" fmla="*/ 629300 h 777867"/>
                <a:gd name="connsiteX102" fmla="*/ 1011943 w 1069567"/>
                <a:gd name="connsiteY102" fmla="*/ 631588 h 777867"/>
                <a:gd name="connsiteX103" fmla="*/ 1009083 w 1069567"/>
                <a:gd name="connsiteY103" fmla="*/ 633876 h 777867"/>
                <a:gd name="connsiteX104" fmla="*/ 1003363 w 1069567"/>
                <a:gd name="connsiteY104" fmla="*/ 641311 h 777867"/>
                <a:gd name="connsiteX105" fmla="*/ 1001647 w 1069567"/>
                <a:gd name="connsiteY105" fmla="*/ 644171 h 777867"/>
                <a:gd name="connsiteX106" fmla="*/ 1001647 w 1069567"/>
                <a:gd name="connsiteY106" fmla="*/ 645887 h 777867"/>
                <a:gd name="connsiteX107" fmla="*/ 1002219 w 1069567"/>
                <a:gd name="connsiteY107" fmla="*/ 648175 h 777867"/>
                <a:gd name="connsiteX108" fmla="*/ 1000504 w 1069567"/>
                <a:gd name="connsiteY108" fmla="*/ 650463 h 777867"/>
                <a:gd name="connsiteX109" fmla="*/ 997644 w 1069567"/>
                <a:gd name="connsiteY109" fmla="*/ 652179 h 777867"/>
                <a:gd name="connsiteX110" fmla="*/ 994784 w 1069567"/>
                <a:gd name="connsiteY110" fmla="*/ 653323 h 777867"/>
                <a:gd name="connsiteX111" fmla="*/ 991924 w 1069567"/>
                <a:gd name="connsiteY111" fmla="*/ 653323 h 777867"/>
                <a:gd name="connsiteX112" fmla="*/ 989064 w 1069567"/>
                <a:gd name="connsiteY112" fmla="*/ 652751 h 777867"/>
                <a:gd name="connsiteX113" fmla="*/ 986205 w 1069567"/>
                <a:gd name="connsiteY113" fmla="*/ 652751 h 777867"/>
                <a:gd name="connsiteX114" fmla="*/ 983917 w 1069567"/>
                <a:gd name="connsiteY114" fmla="*/ 655610 h 777867"/>
                <a:gd name="connsiteX115" fmla="*/ 982772 w 1069567"/>
                <a:gd name="connsiteY115" fmla="*/ 655038 h 777867"/>
                <a:gd name="connsiteX116" fmla="*/ 981057 w 1069567"/>
                <a:gd name="connsiteY116" fmla="*/ 655038 h 777867"/>
                <a:gd name="connsiteX117" fmla="*/ 979913 w 1069567"/>
                <a:gd name="connsiteY117" fmla="*/ 655038 h 777867"/>
                <a:gd name="connsiteX118" fmla="*/ 978769 w 1069567"/>
                <a:gd name="connsiteY118" fmla="*/ 655610 h 777867"/>
                <a:gd name="connsiteX119" fmla="*/ 979341 w 1069567"/>
                <a:gd name="connsiteY119" fmla="*/ 653323 h 777867"/>
                <a:gd name="connsiteX120" fmla="*/ 981057 w 1069567"/>
                <a:gd name="connsiteY120" fmla="*/ 650463 h 777867"/>
                <a:gd name="connsiteX121" fmla="*/ 983345 w 1069567"/>
                <a:gd name="connsiteY121" fmla="*/ 648175 h 777867"/>
                <a:gd name="connsiteX122" fmla="*/ 986205 w 1069567"/>
                <a:gd name="connsiteY122" fmla="*/ 646459 h 777867"/>
                <a:gd name="connsiteX123" fmla="*/ 986776 w 1069567"/>
                <a:gd name="connsiteY123" fmla="*/ 645315 h 777867"/>
                <a:gd name="connsiteX124" fmla="*/ 987920 w 1069567"/>
                <a:gd name="connsiteY124" fmla="*/ 642455 h 777867"/>
                <a:gd name="connsiteX125" fmla="*/ 987920 w 1069567"/>
                <a:gd name="connsiteY125" fmla="*/ 641883 h 777867"/>
                <a:gd name="connsiteX126" fmla="*/ 987920 w 1069567"/>
                <a:gd name="connsiteY126" fmla="*/ 639596 h 777867"/>
                <a:gd name="connsiteX127" fmla="*/ 988492 w 1069567"/>
                <a:gd name="connsiteY127" fmla="*/ 638452 h 777867"/>
                <a:gd name="connsiteX128" fmla="*/ 989064 w 1069567"/>
                <a:gd name="connsiteY128" fmla="*/ 638452 h 777867"/>
                <a:gd name="connsiteX129" fmla="*/ 990780 w 1069567"/>
                <a:gd name="connsiteY129" fmla="*/ 638452 h 777867"/>
                <a:gd name="connsiteX130" fmla="*/ 991352 w 1069567"/>
                <a:gd name="connsiteY130" fmla="*/ 638452 h 777867"/>
                <a:gd name="connsiteX131" fmla="*/ 994212 w 1069567"/>
                <a:gd name="connsiteY131" fmla="*/ 634448 h 777867"/>
                <a:gd name="connsiteX132" fmla="*/ 995356 w 1069567"/>
                <a:gd name="connsiteY132" fmla="*/ 633876 h 777867"/>
                <a:gd name="connsiteX133" fmla="*/ 995928 w 1069567"/>
                <a:gd name="connsiteY133" fmla="*/ 635020 h 777867"/>
                <a:gd name="connsiteX134" fmla="*/ 997644 w 1069567"/>
                <a:gd name="connsiteY134" fmla="*/ 636736 h 777867"/>
                <a:gd name="connsiteX135" fmla="*/ 999359 w 1069567"/>
                <a:gd name="connsiteY135" fmla="*/ 637880 h 777867"/>
                <a:gd name="connsiteX136" fmla="*/ 999359 w 1069567"/>
                <a:gd name="connsiteY136" fmla="*/ 636164 h 777867"/>
                <a:gd name="connsiteX137" fmla="*/ 998788 w 1069567"/>
                <a:gd name="connsiteY137" fmla="*/ 633876 h 777867"/>
                <a:gd name="connsiteX138" fmla="*/ 997644 w 1069567"/>
                <a:gd name="connsiteY138" fmla="*/ 632160 h 777867"/>
                <a:gd name="connsiteX139" fmla="*/ 997644 w 1069567"/>
                <a:gd name="connsiteY139" fmla="*/ 630444 h 777867"/>
                <a:gd name="connsiteX140" fmla="*/ 998788 w 1069567"/>
                <a:gd name="connsiteY140" fmla="*/ 628156 h 777867"/>
                <a:gd name="connsiteX141" fmla="*/ 999931 w 1069567"/>
                <a:gd name="connsiteY141" fmla="*/ 627012 h 777867"/>
                <a:gd name="connsiteX142" fmla="*/ 1002791 w 1069567"/>
                <a:gd name="connsiteY142" fmla="*/ 626440 h 777867"/>
                <a:gd name="connsiteX143" fmla="*/ 1003935 w 1069567"/>
                <a:gd name="connsiteY143" fmla="*/ 625297 h 777867"/>
                <a:gd name="connsiteX144" fmla="*/ 1002791 w 1069567"/>
                <a:gd name="connsiteY144" fmla="*/ 625297 h 777867"/>
                <a:gd name="connsiteX145" fmla="*/ 1001647 w 1069567"/>
                <a:gd name="connsiteY145" fmla="*/ 624725 h 777867"/>
                <a:gd name="connsiteX146" fmla="*/ 1000504 w 1069567"/>
                <a:gd name="connsiteY146" fmla="*/ 624153 h 777867"/>
                <a:gd name="connsiteX147" fmla="*/ 999359 w 1069567"/>
                <a:gd name="connsiteY147" fmla="*/ 623009 h 777867"/>
                <a:gd name="connsiteX148" fmla="*/ 1006223 w 1069567"/>
                <a:gd name="connsiteY148" fmla="*/ 612713 h 777867"/>
                <a:gd name="connsiteX149" fmla="*/ 1010799 w 1069567"/>
                <a:gd name="connsiteY149" fmla="*/ 608710 h 777867"/>
                <a:gd name="connsiteX150" fmla="*/ 1013658 w 1069567"/>
                <a:gd name="connsiteY150" fmla="*/ 611569 h 777867"/>
                <a:gd name="connsiteX151" fmla="*/ 1015375 w 1069567"/>
                <a:gd name="connsiteY151" fmla="*/ 610426 h 777867"/>
                <a:gd name="connsiteX152" fmla="*/ 1017090 w 1069567"/>
                <a:gd name="connsiteY152" fmla="*/ 608710 h 777867"/>
                <a:gd name="connsiteX153" fmla="*/ 1018234 w 1069567"/>
                <a:gd name="connsiteY153" fmla="*/ 606422 h 777867"/>
                <a:gd name="connsiteX154" fmla="*/ 1018234 w 1069567"/>
                <a:gd name="connsiteY154" fmla="*/ 604134 h 777867"/>
                <a:gd name="connsiteX155" fmla="*/ 1017090 w 1069567"/>
                <a:gd name="connsiteY155" fmla="*/ 602990 h 777867"/>
                <a:gd name="connsiteX156" fmla="*/ 1015375 w 1069567"/>
                <a:gd name="connsiteY156" fmla="*/ 602418 h 777867"/>
                <a:gd name="connsiteX157" fmla="*/ 1013087 w 1069567"/>
                <a:gd name="connsiteY157" fmla="*/ 602418 h 777867"/>
                <a:gd name="connsiteX158" fmla="*/ 1011370 w 1069567"/>
                <a:gd name="connsiteY158" fmla="*/ 602990 h 777867"/>
                <a:gd name="connsiteX159" fmla="*/ 1005079 w 1069567"/>
                <a:gd name="connsiteY159" fmla="*/ 608138 h 777867"/>
                <a:gd name="connsiteX160" fmla="*/ 1003363 w 1069567"/>
                <a:gd name="connsiteY160" fmla="*/ 610426 h 777867"/>
                <a:gd name="connsiteX161" fmla="*/ 1001076 w 1069567"/>
                <a:gd name="connsiteY161" fmla="*/ 615001 h 777867"/>
                <a:gd name="connsiteX162" fmla="*/ 999359 w 1069567"/>
                <a:gd name="connsiteY162" fmla="*/ 617289 h 777867"/>
                <a:gd name="connsiteX163" fmla="*/ 993640 w 1069567"/>
                <a:gd name="connsiteY163" fmla="*/ 620149 h 777867"/>
                <a:gd name="connsiteX164" fmla="*/ 991352 w 1069567"/>
                <a:gd name="connsiteY164" fmla="*/ 621865 h 777867"/>
                <a:gd name="connsiteX165" fmla="*/ 990208 w 1069567"/>
                <a:gd name="connsiteY165" fmla="*/ 627012 h 777867"/>
                <a:gd name="connsiteX166" fmla="*/ 983345 w 1069567"/>
                <a:gd name="connsiteY166" fmla="*/ 632160 h 777867"/>
                <a:gd name="connsiteX167" fmla="*/ 977053 w 1069567"/>
                <a:gd name="connsiteY167" fmla="*/ 642455 h 777867"/>
                <a:gd name="connsiteX168" fmla="*/ 974193 w 1069567"/>
                <a:gd name="connsiteY168" fmla="*/ 644171 h 777867"/>
                <a:gd name="connsiteX169" fmla="*/ 958178 w 1069567"/>
                <a:gd name="connsiteY169" fmla="*/ 651607 h 777867"/>
                <a:gd name="connsiteX170" fmla="*/ 937588 w 1069567"/>
                <a:gd name="connsiteY170" fmla="*/ 655610 h 777867"/>
                <a:gd name="connsiteX171" fmla="*/ 915281 w 1069567"/>
                <a:gd name="connsiteY171" fmla="*/ 661330 h 777867"/>
                <a:gd name="connsiteX172" fmla="*/ 916425 w 1069567"/>
                <a:gd name="connsiteY172" fmla="*/ 663046 h 777867"/>
                <a:gd name="connsiteX173" fmla="*/ 916425 w 1069567"/>
                <a:gd name="connsiteY173" fmla="*/ 664190 h 777867"/>
                <a:gd name="connsiteX174" fmla="*/ 915281 w 1069567"/>
                <a:gd name="connsiteY174" fmla="*/ 664762 h 777867"/>
                <a:gd name="connsiteX175" fmla="*/ 913565 w 1069567"/>
                <a:gd name="connsiteY175" fmla="*/ 665334 h 777867"/>
                <a:gd name="connsiteX176" fmla="*/ 913565 w 1069567"/>
                <a:gd name="connsiteY176" fmla="*/ 661902 h 777867"/>
                <a:gd name="connsiteX177" fmla="*/ 911277 w 1069567"/>
                <a:gd name="connsiteY177" fmla="*/ 661902 h 777867"/>
                <a:gd name="connsiteX178" fmla="*/ 908417 w 1069567"/>
                <a:gd name="connsiteY178" fmla="*/ 663618 h 777867"/>
                <a:gd name="connsiteX179" fmla="*/ 906130 w 1069567"/>
                <a:gd name="connsiteY179" fmla="*/ 665334 h 777867"/>
                <a:gd name="connsiteX180" fmla="*/ 907274 w 1069567"/>
                <a:gd name="connsiteY180" fmla="*/ 668194 h 777867"/>
                <a:gd name="connsiteX181" fmla="*/ 906702 w 1069567"/>
                <a:gd name="connsiteY181" fmla="*/ 671053 h 777867"/>
                <a:gd name="connsiteX182" fmla="*/ 904414 w 1069567"/>
                <a:gd name="connsiteY182" fmla="*/ 673341 h 777867"/>
                <a:gd name="connsiteX183" fmla="*/ 898694 w 1069567"/>
                <a:gd name="connsiteY183" fmla="*/ 676773 h 777867"/>
                <a:gd name="connsiteX184" fmla="*/ 897551 w 1069567"/>
                <a:gd name="connsiteY184" fmla="*/ 677345 h 777867"/>
                <a:gd name="connsiteX185" fmla="*/ 896406 w 1069567"/>
                <a:gd name="connsiteY185" fmla="*/ 677345 h 777867"/>
                <a:gd name="connsiteX186" fmla="*/ 893546 w 1069567"/>
                <a:gd name="connsiteY186" fmla="*/ 676773 h 777867"/>
                <a:gd name="connsiteX187" fmla="*/ 892403 w 1069567"/>
                <a:gd name="connsiteY187" fmla="*/ 676773 h 777867"/>
                <a:gd name="connsiteX188" fmla="*/ 889543 w 1069567"/>
                <a:gd name="connsiteY188" fmla="*/ 676773 h 777867"/>
                <a:gd name="connsiteX189" fmla="*/ 876959 w 1069567"/>
                <a:gd name="connsiteY189" fmla="*/ 675629 h 777867"/>
                <a:gd name="connsiteX190" fmla="*/ 874100 w 1069567"/>
                <a:gd name="connsiteY190" fmla="*/ 676201 h 777867"/>
                <a:gd name="connsiteX191" fmla="*/ 872956 w 1069567"/>
                <a:gd name="connsiteY191" fmla="*/ 677917 h 777867"/>
                <a:gd name="connsiteX192" fmla="*/ 875816 w 1069567"/>
                <a:gd name="connsiteY192" fmla="*/ 680777 h 777867"/>
                <a:gd name="connsiteX193" fmla="*/ 876959 w 1069567"/>
                <a:gd name="connsiteY193" fmla="*/ 677917 h 777867"/>
                <a:gd name="connsiteX194" fmla="*/ 879247 w 1069567"/>
                <a:gd name="connsiteY194" fmla="*/ 678489 h 777867"/>
                <a:gd name="connsiteX195" fmla="*/ 880964 w 1069567"/>
                <a:gd name="connsiteY195" fmla="*/ 680777 h 777867"/>
                <a:gd name="connsiteX196" fmla="*/ 880964 w 1069567"/>
                <a:gd name="connsiteY196" fmla="*/ 683065 h 777867"/>
                <a:gd name="connsiteX197" fmla="*/ 879247 w 1069567"/>
                <a:gd name="connsiteY197" fmla="*/ 683637 h 777867"/>
                <a:gd name="connsiteX198" fmla="*/ 876959 w 1069567"/>
                <a:gd name="connsiteY198" fmla="*/ 683065 h 777867"/>
                <a:gd name="connsiteX199" fmla="*/ 874100 w 1069567"/>
                <a:gd name="connsiteY199" fmla="*/ 683065 h 777867"/>
                <a:gd name="connsiteX200" fmla="*/ 872956 w 1069567"/>
                <a:gd name="connsiteY200" fmla="*/ 684781 h 777867"/>
                <a:gd name="connsiteX201" fmla="*/ 871240 w 1069567"/>
                <a:gd name="connsiteY201" fmla="*/ 683637 h 777867"/>
                <a:gd name="connsiteX202" fmla="*/ 870096 w 1069567"/>
                <a:gd name="connsiteY202" fmla="*/ 682493 h 777867"/>
                <a:gd name="connsiteX203" fmla="*/ 870668 w 1069567"/>
                <a:gd name="connsiteY203" fmla="*/ 679061 h 777867"/>
                <a:gd name="connsiteX204" fmla="*/ 867808 w 1069567"/>
                <a:gd name="connsiteY204" fmla="*/ 677345 h 777867"/>
                <a:gd name="connsiteX205" fmla="*/ 864377 w 1069567"/>
                <a:gd name="connsiteY205" fmla="*/ 677917 h 777867"/>
                <a:gd name="connsiteX206" fmla="*/ 863233 w 1069567"/>
                <a:gd name="connsiteY206" fmla="*/ 681349 h 777867"/>
                <a:gd name="connsiteX207" fmla="*/ 863805 w 1069567"/>
                <a:gd name="connsiteY207" fmla="*/ 683065 h 777867"/>
                <a:gd name="connsiteX208" fmla="*/ 866665 w 1069567"/>
                <a:gd name="connsiteY208" fmla="*/ 685353 h 777867"/>
                <a:gd name="connsiteX209" fmla="*/ 867236 w 1069567"/>
                <a:gd name="connsiteY209" fmla="*/ 686496 h 777867"/>
                <a:gd name="connsiteX210" fmla="*/ 866093 w 1069567"/>
                <a:gd name="connsiteY210" fmla="*/ 687640 h 777867"/>
                <a:gd name="connsiteX211" fmla="*/ 862089 w 1069567"/>
                <a:gd name="connsiteY211" fmla="*/ 687068 h 777867"/>
                <a:gd name="connsiteX212" fmla="*/ 860373 w 1069567"/>
                <a:gd name="connsiteY212" fmla="*/ 687068 h 777867"/>
                <a:gd name="connsiteX213" fmla="*/ 860373 w 1069567"/>
                <a:gd name="connsiteY213" fmla="*/ 685924 h 777867"/>
                <a:gd name="connsiteX214" fmla="*/ 860945 w 1069567"/>
                <a:gd name="connsiteY214" fmla="*/ 685353 h 777867"/>
                <a:gd name="connsiteX215" fmla="*/ 853509 w 1069567"/>
                <a:gd name="connsiteY215" fmla="*/ 685353 h 777867"/>
                <a:gd name="connsiteX216" fmla="*/ 846646 w 1069567"/>
                <a:gd name="connsiteY216" fmla="*/ 689356 h 777867"/>
                <a:gd name="connsiteX217" fmla="*/ 843214 w 1069567"/>
                <a:gd name="connsiteY217" fmla="*/ 695648 h 777867"/>
                <a:gd name="connsiteX218" fmla="*/ 847218 w 1069567"/>
                <a:gd name="connsiteY218" fmla="*/ 703655 h 777867"/>
                <a:gd name="connsiteX219" fmla="*/ 845502 w 1069567"/>
                <a:gd name="connsiteY219" fmla="*/ 704227 h 777867"/>
                <a:gd name="connsiteX220" fmla="*/ 842642 w 1069567"/>
                <a:gd name="connsiteY220" fmla="*/ 702511 h 777867"/>
                <a:gd name="connsiteX221" fmla="*/ 839210 w 1069567"/>
                <a:gd name="connsiteY221" fmla="*/ 699652 h 777867"/>
                <a:gd name="connsiteX222" fmla="*/ 836350 w 1069567"/>
                <a:gd name="connsiteY222" fmla="*/ 697936 h 777867"/>
                <a:gd name="connsiteX223" fmla="*/ 835207 w 1069567"/>
                <a:gd name="connsiteY223" fmla="*/ 699652 h 777867"/>
                <a:gd name="connsiteX224" fmla="*/ 834062 w 1069567"/>
                <a:gd name="connsiteY224" fmla="*/ 701939 h 777867"/>
                <a:gd name="connsiteX225" fmla="*/ 834062 w 1069567"/>
                <a:gd name="connsiteY225" fmla="*/ 703655 h 777867"/>
                <a:gd name="connsiteX226" fmla="*/ 838638 w 1069567"/>
                <a:gd name="connsiteY226" fmla="*/ 704227 h 777867"/>
                <a:gd name="connsiteX227" fmla="*/ 839782 w 1069567"/>
                <a:gd name="connsiteY227" fmla="*/ 705943 h 777867"/>
                <a:gd name="connsiteX228" fmla="*/ 839210 w 1069567"/>
                <a:gd name="connsiteY228" fmla="*/ 708231 h 777867"/>
                <a:gd name="connsiteX229" fmla="*/ 838066 w 1069567"/>
                <a:gd name="connsiteY229" fmla="*/ 709375 h 777867"/>
                <a:gd name="connsiteX230" fmla="*/ 836922 w 1069567"/>
                <a:gd name="connsiteY230" fmla="*/ 708803 h 777867"/>
                <a:gd name="connsiteX231" fmla="*/ 835207 w 1069567"/>
                <a:gd name="connsiteY231" fmla="*/ 707087 h 777867"/>
                <a:gd name="connsiteX232" fmla="*/ 833491 w 1069567"/>
                <a:gd name="connsiteY232" fmla="*/ 705371 h 777867"/>
                <a:gd name="connsiteX233" fmla="*/ 831775 w 1069567"/>
                <a:gd name="connsiteY233" fmla="*/ 705943 h 777867"/>
                <a:gd name="connsiteX234" fmla="*/ 831203 w 1069567"/>
                <a:gd name="connsiteY234" fmla="*/ 707659 h 777867"/>
                <a:gd name="connsiteX235" fmla="*/ 832347 w 1069567"/>
                <a:gd name="connsiteY235" fmla="*/ 712235 h 777867"/>
                <a:gd name="connsiteX236" fmla="*/ 832347 w 1069567"/>
                <a:gd name="connsiteY236" fmla="*/ 714522 h 777867"/>
                <a:gd name="connsiteX237" fmla="*/ 828915 w 1069567"/>
                <a:gd name="connsiteY237" fmla="*/ 713379 h 777867"/>
                <a:gd name="connsiteX238" fmla="*/ 824339 w 1069567"/>
                <a:gd name="connsiteY238" fmla="*/ 713379 h 777867"/>
                <a:gd name="connsiteX239" fmla="*/ 820908 w 1069567"/>
                <a:gd name="connsiteY239" fmla="*/ 715094 h 777867"/>
                <a:gd name="connsiteX240" fmla="*/ 820336 w 1069567"/>
                <a:gd name="connsiteY240" fmla="*/ 719098 h 777867"/>
                <a:gd name="connsiteX241" fmla="*/ 813472 w 1069567"/>
                <a:gd name="connsiteY241" fmla="*/ 719098 h 777867"/>
                <a:gd name="connsiteX242" fmla="*/ 810612 w 1069567"/>
                <a:gd name="connsiteY242" fmla="*/ 721958 h 777867"/>
                <a:gd name="connsiteX243" fmla="*/ 807752 w 1069567"/>
                <a:gd name="connsiteY243" fmla="*/ 733969 h 777867"/>
                <a:gd name="connsiteX244" fmla="*/ 807180 w 1069567"/>
                <a:gd name="connsiteY244" fmla="*/ 735113 h 777867"/>
                <a:gd name="connsiteX245" fmla="*/ 806037 w 1069567"/>
                <a:gd name="connsiteY245" fmla="*/ 736257 h 777867"/>
                <a:gd name="connsiteX246" fmla="*/ 805464 w 1069567"/>
                <a:gd name="connsiteY246" fmla="*/ 736829 h 777867"/>
                <a:gd name="connsiteX247" fmla="*/ 805464 w 1069567"/>
                <a:gd name="connsiteY247" fmla="*/ 737401 h 777867"/>
                <a:gd name="connsiteX248" fmla="*/ 805464 w 1069567"/>
                <a:gd name="connsiteY248" fmla="*/ 738545 h 777867"/>
                <a:gd name="connsiteX249" fmla="*/ 805464 w 1069567"/>
                <a:gd name="connsiteY249" fmla="*/ 739117 h 777867"/>
                <a:gd name="connsiteX250" fmla="*/ 802604 w 1069567"/>
                <a:gd name="connsiteY250" fmla="*/ 744264 h 777867"/>
                <a:gd name="connsiteX251" fmla="*/ 802033 w 1069567"/>
                <a:gd name="connsiteY251" fmla="*/ 745980 h 777867"/>
                <a:gd name="connsiteX252" fmla="*/ 803177 w 1069567"/>
                <a:gd name="connsiteY252" fmla="*/ 749984 h 777867"/>
                <a:gd name="connsiteX253" fmla="*/ 807752 w 1069567"/>
                <a:gd name="connsiteY253" fmla="*/ 753416 h 777867"/>
                <a:gd name="connsiteX254" fmla="*/ 807752 w 1069567"/>
                <a:gd name="connsiteY254" fmla="*/ 756848 h 777867"/>
                <a:gd name="connsiteX255" fmla="*/ 810040 w 1069567"/>
                <a:gd name="connsiteY255" fmla="*/ 756276 h 777867"/>
                <a:gd name="connsiteX256" fmla="*/ 816332 w 1069567"/>
                <a:gd name="connsiteY256" fmla="*/ 753416 h 777867"/>
                <a:gd name="connsiteX257" fmla="*/ 816904 w 1069567"/>
                <a:gd name="connsiteY257" fmla="*/ 752844 h 777867"/>
                <a:gd name="connsiteX258" fmla="*/ 818048 w 1069567"/>
                <a:gd name="connsiteY258" fmla="*/ 751128 h 777867"/>
                <a:gd name="connsiteX259" fmla="*/ 819191 w 1069567"/>
                <a:gd name="connsiteY259" fmla="*/ 750556 h 777867"/>
                <a:gd name="connsiteX260" fmla="*/ 820908 w 1069567"/>
                <a:gd name="connsiteY260" fmla="*/ 749984 h 777867"/>
                <a:gd name="connsiteX261" fmla="*/ 822051 w 1069567"/>
                <a:gd name="connsiteY261" fmla="*/ 749984 h 777867"/>
                <a:gd name="connsiteX262" fmla="*/ 823196 w 1069567"/>
                <a:gd name="connsiteY262" fmla="*/ 749984 h 777867"/>
                <a:gd name="connsiteX263" fmla="*/ 824339 w 1069567"/>
                <a:gd name="connsiteY263" fmla="*/ 747696 h 777867"/>
                <a:gd name="connsiteX264" fmla="*/ 822051 w 1069567"/>
                <a:gd name="connsiteY264" fmla="*/ 745980 h 777867"/>
                <a:gd name="connsiteX265" fmla="*/ 820908 w 1069567"/>
                <a:gd name="connsiteY265" fmla="*/ 745408 h 777867"/>
                <a:gd name="connsiteX266" fmla="*/ 819763 w 1069567"/>
                <a:gd name="connsiteY266" fmla="*/ 745408 h 777867"/>
                <a:gd name="connsiteX267" fmla="*/ 819763 w 1069567"/>
                <a:gd name="connsiteY267" fmla="*/ 744264 h 777867"/>
                <a:gd name="connsiteX268" fmla="*/ 822623 w 1069567"/>
                <a:gd name="connsiteY268" fmla="*/ 740833 h 777867"/>
                <a:gd name="connsiteX269" fmla="*/ 824339 w 1069567"/>
                <a:gd name="connsiteY269" fmla="*/ 739689 h 777867"/>
                <a:gd name="connsiteX270" fmla="*/ 827199 w 1069567"/>
                <a:gd name="connsiteY270" fmla="*/ 738545 h 777867"/>
                <a:gd name="connsiteX271" fmla="*/ 830059 w 1069567"/>
                <a:gd name="connsiteY271" fmla="*/ 738545 h 777867"/>
                <a:gd name="connsiteX272" fmla="*/ 834062 w 1069567"/>
                <a:gd name="connsiteY272" fmla="*/ 738545 h 777867"/>
                <a:gd name="connsiteX273" fmla="*/ 836922 w 1069567"/>
                <a:gd name="connsiteY273" fmla="*/ 739689 h 777867"/>
                <a:gd name="connsiteX274" fmla="*/ 836922 w 1069567"/>
                <a:gd name="connsiteY274" fmla="*/ 741405 h 777867"/>
                <a:gd name="connsiteX275" fmla="*/ 838066 w 1069567"/>
                <a:gd name="connsiteY275" fmla="*/ 742549 h 777867"/>
                <a:gd name="connsiteX276" fmla="*/ 838066 w 1069567"/>
                <a:gd name="connsiteY276" fmla="*/ 743120 h 777867"/>
                <a:gd name="connsiteX277" fmla="*/ 838066 w 1069567"/>
                <a:gd name="connsiteY277" fmla="*/ 743692 h 777867"/>
                <a:gd name="connsiteX278" fmla="*/ 835779 w 1069567"/>
                <a:gd name="connsiteY278" fmla="*/ 744264 h 777867"/>
                <a:gd name="connsiteX279" fmla="*/ 819763 w 1069567"/>
                <a:gd name="connsiteY279" fmla="*/ 755132 h 777867"/>
                <a:gd name="connsiteX280" fmla="*/ 817476 w 1069567"/>
                <a:gd name="connsiteY280" fmla="*/ 757419 h 777867"/>
                <a:gd name="connsiteX281" fmla="*/ 822051 w 1069567"/>
                <a:gd name="connsiteY281" fmla="*/ 757419 h 777867"/>
                <a:gd name="connsiteX282" fmla="*/ 839210 w 1069567"/>
                <a:gd name="connsiteY282" fmla="*/ 747124 h 777867"/>
                <a:gd name="connsiteX283" fmla="*/ 863233 w 1069567"/>
                <a:gd name="connsiteY283" fmla="*/ 741405 h 777867"/>
                <a:gd name="connsiteX284" fmla="*/ 863233 w 1069567"/>
                <a:gd name="connsiteY284" fmla="*/ 740261 h 777867"/>
                <a:gd name="connsiteX285" fmla="*/ 859229 w 1069567"/>
                <a:gd name="connsiteY285" fmla="*/ 740261 h 777867"/>
                <a:gd name="connsiteX286" fmla="*/ 849506 w 1069567"/>
                <a:gd name="connsiteY286" fmla="*/ 743692 h 777867"/>
                <a:gd name="connsiteX287" fmla="*/ 846646 w 1069567"/>
                <a:gd name="connsiteY287" fmla="*/ 742549 h 777867"/>
                <a:gd name="connsiteX288" fmla="*/ 846646 w 1069567"/>
                <a:gd name="connsiteY288" fmla="*/ 739689 h 777867"/>
                <a:gd name="connsiteX289" fmla="*/ 850078 w 1069567"/>
                <a:gd name="connsiteY289" fmla="*/ 737973 h 777867"/>
                <a:gd name="connsiteX290" fmla="*/ 857513 w 1069567"/>
                <a:gd name="connsiteY290" fmla="*/ 736257 h 777867"/>
                <a:gd name="connsiteX291" fmla="*/ 870668 w 1069567"/>
                <a:gd name="connsiteY291" fmla="*/ 728250 h 777867"/>
                <a:gd name="connsiteX292" fmla="*/ 883823 w 1069567"/>
                <a:gd name="connsiteY292" fmla="*/ 723674 h 777867"/>
                <a:gd name="connsiteX293" fmla="*/ 886683 w 1069567"/>
                <a:gd name="connsiteY293" fmla="*/ 721958 h 777867"/>
                <a:gd name="connsiteX294" fmla="*/ 890687 w 1069567"/>
                <a:gd name="connsiteY294" fmla="*/ 717954 h 777867"/>
                <a:gd name="connsiteX295" fmla="*/ 898694 w 1069567"/>
                <a:gd name="connsiteY295" fmla="*/ 713951 h 777867"/>
                <a:gd name="connsiteX296" fmla="*/ 899838 w 1069567"/>
                <a:gd name="connsiteY296" fmla="*/ 712807 h 777867"/>
                <a:gd name="connsiteX297" fmla="*/ 901554 w 1069567"/>
                <a:gd name="connsiteY297" fmla="*/ 710519 h 777867"/>
                <a:gd name="connsiteX298" fmla="*/ 902698 w 1069567"/>
                <a:gd name="connsiteY298" fmla="*/ 709375 h 777867"/>
                <a:gd name="connsiteX299" fmla="*/ 904986 w 1069567"/>
                <a:gd name="connsiteY299" fmla="*/ 708803 h 777867"/>
                <a:gd name="connsiteX300" fmla="*/ 911277 w 1069567"/>
                <a:gd name="connsiteY300" fmla="*/ 709375 h 777867"/>
                <a:gd name="connsiteX301" fmla="*/ 914137 w 1069567"/>
                <a:gd name="connsiteY301" fmla="*/ 709375 h 777867"/>
                <a:gd name="connsiteX302" fmla="*/ 915853 w 1069567"/>
                <a:gd name="connsiteY302" fmla="*/ 708231 h 777867"/>
                <a:gd name="connsiteX303" fmla="*/ 915281 w 1069567"/>
                <a:gd name="connsiteY303" fmla="*/ 706515 h 777867"/>
                <a:gd name="connsiteX304" fmla="*/ 914137 w 1069567"/>
                <a:gd name="connsiteY304" fmla="*/ 704799 h 777867"/>
                <a:gd name="connsiteX305" fmla="*/ 914709 w 1069567"/>
                <a:gd name="connsiteY305" fmla="*/ 703083 h 777867"/>
                <a:gd name="connsiteX306" fmla="*/ 916425 w 1069567"/>
                <a:gd name="connsiteY306" fmla="*/ 702511 h 777867"/>
                <a:gd name="connsiteX307" fmla="*/ 918141 w 1069567"/>
                <a:gd name="connsiteY307" fmla="*/ 702511 h 777867"/>
                <a:gd name="connsiteX308" fmla="*/ 919857 w 1069567"/>
                <a:gd name="connsiteY308" fmla="*/ 703083 h 777867"/>
                <a:gd name="connsiteX309" fmla="*/ 921573 w 1069567"/>
                <a:gd name="connsiteY309" fmla="*/ 703083 h 777867"/>
                <a:gd name="connsiteX310" fmla="*/ 923289 w 1069567"/>
                <a:gd name="connsiteY310" fmla="*/ 702511 h 777867"/>
                <a:gd name="connsiteX311" fmla="*/ 928436 w 1069567"/>
                <a:gd name="connsiteY311" fmla="*/ 699652 h 777867"/>
                <a:gd name="connsiteX312" fmla="*/ 929580 w 1069567"/>
                <a:gd name="connsiteY312" fmla="*/ 697936 h 777867"/>
                <a:gd name="connsiteX313" fmla="*/ 930724 w 1069567"/>
                <a:gd name="connsiteY313" fmla="*/ 697364 h 777867"/>
                <a:gd name="connsiteX314" fmla="*/ 939303 w 1069567"/>
                <a:gd name="connsiteY314" fmla="*/ 695076 h 777867"/>
                <a:gd name="connsiteX315" fmla="*/ 942163 w 1069567"/>
                <a:gd name="connsiteY315" fmla="*/ 693360 h 777867"/>
                <a:gd name="connsiteX316" fmla="*/ 945023 w 1069567"/>
                <a:gd name="connsiteY316" fmla="*/ 690500 h 777867"/>
                <a:gd name="connsiteX317" fmla="*/ 946739 w 1069567"/>
                <a:gd name="connsiteY317" fmla="*/ 689928 h 777867"/>
                <a:gd name="connsiteX318" fmla="*/ 950171 w 1069567"/>
                <a:gd name="connsiteY318" fmla="*/ 691072 h 777867"/>
                <a:gd name="connsiteX319" fmla="*/ 951887 w 1069567"/>
                <a:gd name="connsiteY319" fmla="*/ 691072 h 777867"/>
                <a:gd name="connsiteX320" fmla="*/ 954747 w 1069567"/>
                <a:gd name="connsiteY320" fmla="*/ 689928 h 777867"/>
                <a:gd name="connsiteX321" fmla="*/ 956462 w 1069567"/>
                <a:gd name="connsiteY321" fmla="*/ 688212 h 777867"/>
                <a:gd name="connsiteX322" fmla="*/ 956462 w 1069567"/>
                <a:gd name="connsiteY322" fmla="*/ 685924 h 777867"/>
                <a:gd name="connsiteX323" fmla="*/ 954747 w 1069567"/>
                <a:gd name="connsiteY323" fmla="*/ 683637 h 777867"/>
                <a:gd name="connsiteX324" fmla="*/ 959322 w 1069567"/>
                <a:gd name="connsiteY324" fmla="*/ 682493 h 777867"/>
                <a:gd name="connsiteX325" fmla="*/ 973621 w 1069567"/>
                <a:gd name="connsiteY325" fmla="*/ 676773 h 777867"/>
                <a:gd name="connsiteX326" fmla="*/ 976481 w 1069567"/>
                <a:gd name="connsiteY326" fmla="*/ 676201 h 777867"/>
                <a:gd name="connsiteX327" fmla="*/ 975909 w 1069567"/>
                <a:gd name="connsiteY327" fmla="*/ 677917 h 777867"/>
                <a:gd name="connsiteX328" fmla="*/ 973621 w 1069567"/>
                <a:gd name="connsiteY328" fmla="*/ 679633 h 777867"/>
                <a:gd name="connsiteX329" fmla="*/ 967330 w 1069567"/>
                <a:gd name="connsiteY329" fmla="*/ 683065 h 777867"/>
                <a:gd name="connsiteX330" fmla="*/ 966758 w 1069567"/>
                <a:gd name="connsiteY330" fmla="*/ 683637 h 777867"/>
                <a:gd name="connsiteX331" fmla="*/ 966758 w 1069567"/>
                <a:gd name="connsiteY331" fmla="*/ 684209 h 777867"/>
                <a:gd name="connsiteX332" fmla="*/ 967330 w 1069567"/>
                <a:gd name="connsiteY332" fmla="*/ 685353 h 777867"/>
                <a:gd name="connsiteX333" fmla="*/ 968473 w 1069567"/>
                <a:gd name="connsiteY333" fmla="*/ 685924 h 777867"/>
                <a:gd name="connsiteX334" fmla="*/ 969046 w 1069567"/>
                <a:gd name="connsiteY334" fmla="*/ 685353 h 777867"/>
                <a:gd name="connsiteX335" fmla="*/ 969618 w 1069567"/>
                <a:gd name="connsiteY335" fmla="*/ 684781 h 777867"/>
                <a:gd name="connsiteX336" fmla="*/ 970189 w 1069567"/>
                <a:gd name="connsiteY336" fmla="*/ 684209 h 777867"/>
                <a:gd name="connsiteX337" fmla="*/ 971333 w 1069567"/>
                <a:gd name="connsiteY337" fmla="*/ 683637 h 777867"/>
                <a:gd name="connsiteX338" fmla="*/ 983345 w 1069567"/>
                <a:gd name="connsiteY338" fmla="*/ 675057 h 777867"/>
                <a:gd name="connsiteX339" fmla="*/ 991352 w 1069567"/>
                <a:gd name="connsiteY339" fmla="*/ 671625 h 777867"/>
                <a:gd name="connsiteX340" fmla="*/ 995356 w 1069567"/>
                <a:gd name="connsiteY340" fmla="*/ 667050 h 777867"/>
                <a:gd name="connsiteX341" fmla="*/ 996500 w 1069567"/>
                <a:gd name="connsiteY341" fmla="*/ 665334 h 777867"/>
                <a:gd name="connsiteX342" fmla="*/ 995928 w 1069567"/>
                <a:gd name="connsiteY342" fmla="*/ 663618 h 777867"/>
                <a:gd name="connsiteX343" fmla="*/ 994784 w 1069567"/>
                <a:gd name="connsiteY343" fmla="*/ 662474 h 777867"/>
                <a:gd name="connsiteX344" fmla="*/ 994212 w 1069567"/>
                <a:gd name="connsiteY344" fmla="*/ 660758 h 777867"/>
                <a:gd name="connsiteX345" fmla="*/ 994212 w 1069567"/>
                <a:gd name="connsiteY345" fmla="*/ 659042 h 777867"/>
                <a:gd name="connsiteX346" fmla="*/ 995356 w 1069567"/>
                <a:gd name="connsiteY346" fmla="*/ 657898 h 777867"/>
                <a:gd name="connsiteX347" fmla="*/ 998788 w 1069567"/>
                <a:gd name="connsiteY347" fmla="*/ 657326 h 777867"/>
                <a:gd name="connsiteX348" fmla="*/ 1000504 w 1069567"/>
                <a:gd name="connsiteY348" fmla="*/ 657898 h 777867"/>
                <a:gd name="connsiteX349" fmla="*/ 1001076 w 1069567"/>
                <a:gd name="connsiteY349" fmla="*/ 659614 h 777867"/>
                <a:gd name="connsiteX350" fmla="*/ 999931 w 1069567"/>
                <a:gd name="connsiteY350" fmla="*/ 662474 h 777867"/>
                <a:gd name="connsiteX351" fmla="*/ 1002219 w 1069567"/>
                <a:gd name="connsiteY351" fmla="*/ 661330 h 777867"/>
                <a:gd name="connsiteX352" fmla="*/ 1006223 w 1069567"/>
                <a:gd name="connsiteY352" fmla="*/ 657326 h 777867"/>
                <a:gd name="connsiteX353" fmla="*/ 1010227 w 1069567"/>
                <a:gd name="connsiteY353" fmla="*/ 655038 h 777867"/>
                <a:gd name="connsiteX354" fmla="*/ 1016518 w 1069567"/>
                <a:gd name="connsiteY354" fmla="*/ 650463 h 777867"/>
                <a:gd name="connsiteX355" fmla="*/ 1026814 w 1069567"/>
                <a:gd name="connsiteY355" fmla="*/ 639024 h 777867"/>
                <a:gd name="connsiteX356" fmla="*/ 1034249 w 1069567"/>
                <a:gd name="connsiteY356" fmla="*/ 634448 h 777867"/>
                <a:gd name="connsiteX357" fmla="*/ 1042828 w 1069567"/>
                <a:gd name="connsiteY357" fmla="*/ 627584 h 777867"/>
                <a:gd name="connsiteX358" fmla="*/ 1051408 w 1069567"/>
                <a:gd name="connsiteY358" fmla="*/ 623009 h 777867"/>
                <a:gd name="connsiteX359" fmla="*/ 1065135 w 1069567"/>
                <a:gd name="connsiteY359" fmla="*/ 609854 h 777867"/>
                <a:gd name="connsiteX360" fmla="*/ 1067423 w 1069567"/>
                <a:gd name="connsiteY360" fmla="*/ 608138 h 777867"/>
                <a:gd name="connsiteX361" fmla="*/ 1069139 w 1069567"/>
                <a:gd name="connsiteY361" fmla="*/ 606422 h 777867"/>
                <a:gd name="connsiteX362" fmla="*/ 1069711 w 1069567"/>
                <a:gd name="connsiteY362" fmla="*/ 604706 h 777867"/>
                <a:gd name="connsiteX363" fmla="*/ 1070283 w 1069567"/>
                <a:gd name="connsiteY363" fmla="*/ 604134 h 777867"/>
                <a:gd name="connsiteX364" fmla="*/ 1043401 w 1069567"/>
                <a:gd name="connsiteY364" fmla="*/ 578968 h 777867"/>
                <a:gd name="connsiteX365" fmla="*/ 1045116 w 1069567"/>
                <a:gd name="connsiteY365" fmla="*/ 578396 h 777867"/>
                <a:gd name="connsiteX366" fmla="*/ 1046832 w 1069567"/>
                <a:gd name="connsiteY366" fmla="*/ 577252 h 777867"/>
                <a:gd name="connsiteX367" fmla="*/ 1049692 w 1069567"/>
                <a:gd name="connsiteY367" fmla="*/ 573820 h 777867"/>
                <a:gd name="connsiteX368" fmla="*/ 1051408 w 1069567"/>
                <a:gd name="connsiteY368" fmla="*/ 572104 h 777867"/>
                <a:gd name="connsiteX369" fmla="*/ 1051980 w 1069567"/>
                <a:gd name="connsiteY369" fmla="*/ 572104 h 777867"/>
                <a:gd name="connsiteX370" fmla="*/ 1052552 w 1069567"/>
                <a:gd name="connsiteY370" fmla="*/ 571532 h 777867"/>
                <a:gd name="connsiteX371" fmla="*/ 1052552 w 1069567"/>
                <a:gd name="connsiteY371" fmla="*/ 570960 h 777867"/>
                <a:gd name="connsiteX372" fmla="*/ 1042256 w 1069567"/>
                <a:gd name="connsiteY372" fmla="*/ 574964 h 777867"/>
                <a:gd name="connsiteX373" fmla="*/ 1040541 w 1069567"/>
                <a:gd name="connsiteY373" fmla="*/ 576680 h 777867"/>
                <a:gd name="connsiteX374" fmla="*/ 1040541 w 1069567"/>
                <a:gd name="connsiteY374" fmla="*/ 578968 h 777867"/>
                <a:gd name="connsiteX375" fmla="*/ 1041685 w 1069567"/>
                <a:gd name="connsiteY375" fmla="*/ 580111 h 777867"/>
                <a:gd name="connsiteX376" fmla="*/ 1043401 w 1069567"/>
                <a:gd name="connsiteY376" fmla="*/ 580111 h 777867"/>
                <a:gd name="connsiteX377" fmla="*/ 751700 w 1069567"/>
                <a:gd name="connsiteY377" fmla="*/ 127118 h 777867"/>
                <a:gd name="connsiteX378" fmla="*/ 751700 w 1069567"/>
                <a:gd name="connsiteY378" fmla="*/ 127118 h 777867"/>
                <a:gd name="connsiteX379" fmla="*/ 751700 w 1069567"/>
                <a:gd name="connsiteY379" fmla="*/ 127118 h 777867"/>
                <a:gd name="connsiteX380" fmla="*/ 751700 w 1069567"/>
                <a:gd name="connsiteY380" fmla="*/ 127118 h 777867"/>
                <a:gd name="connsiteX381" fmla="*/ 393652 w 1069567"/>
                <a:gd name="connsiteY381" fmla="*/ 204333 h 777867"/>
                <a:gd name="connsiteX382" fmla="*/ 394796 w 1069567"/>
                <a:gd name="connsiteY382" fmla="*/ 204905 h 777867"/>
                <a:gd name="connsiteX383" fmla="*/ 397656 w 1069567"/>
                <a:gd name="connsiteY383" fmla="*/ 203761 h 777867"/>
                <a:gd name="connsiteX384" fmla="*/ 401660 w 1069567"/>
                <a:gd name="connsiteY384" fmla="*/ 199185 h 777867"/>
                <a:gd name="connsiteX385" fmla="*/ 404519 w 1069567"/>
                <a:gd name="connsiteY385" fmla="*/ 196897 h 777867"/>
                <a:gd name="connsiteX386" fmla="*/ 404519 w 1069567"/>
                <a:gd name="connsiteY386" fmla="*/ 196325 h 777867"/>
                <a:gd name="connsiteX387" fmla="*/ 403948 w 1069567"/>
                <a:gd name="connsiteY387" fmla="*/ 195753 h 777867"/>
                <a:gd name="connsiteX388" fmla="*/ 402804 w 1069567"/>
                <a:gd name="connsiteY388" fmla="*/ 195181 h 777867"/>
                <a:gd name="connsiteX389" fmla="*/ 402231 w 1069567"/>
                <a:gd name="connsiteY389" fmla="*/ 195181 h 777867"/>
                <a:gd name="connsiteX390" fmla="*/ 401660 w 1069567"/>
                <a:gd name="connsiteY390" fmla="*/ 195753 h 777867"/>
                <a:gd name="connsiteX391" fmla="*/ 400516 w 1069567"/>
                <a:gd name="connsiteY391" fmla="*/ 196325 h 777867"/>
                <a:gd name="connsiteX392" fmla="*/ 398800 w 1069567"/>
                <a:gd name="connsiteY392" fmla="*/ 195753 h 777867"/>
                <a:gd name="connsiteX393" fmla="*/ 397656 w 1069567"/>
                <a:gd name="connsiteY393" fmla="*/ 197469 h 777867"/>
                <a:gd name="connsiteX394" fmla="*/ 394796 w 1069567"/>
                <a:gd name="connsiteY394" fmla="*/ 199185 h 777867"/>
                <a:gd name="connsiteX395" fmla="*/ 393652 w 1069567"/>
                <a:gd name="connsiteY395" fmla="*/ 200329 h 777867"/>
                <a:gd name="connsiteX396" fmla="*/ 393652 w 1069567"/>
                <a:gd name="connsiteY396" fmla="*/ 201473 h 777867"/>
                <a:gd name="connsiteX397" fmla="*/ 393652 w 1069567"/>
                <a:gd name="connsiteY397" fmla="*/ 203189 h 777867"/>
                <a:gd name="connsiteX398" fmla="*/ 393652 w 1069567"/>
                <a:gd name="connsiteY398" fmla="*/ 204333 h 777867"/>
                <a:gd name="connsiteX399" fmla="*/ 406807 w 1069567"/>
                <a:gd name="connsiteY399" fmla="*/ 190606 h 777867"/>
                <a:gd name="connsiteX400" fmla="*/ 407379 w 1069567"/>
                <a:gd name="connsiteY400" fmla="*/ 192322 h 777867"/>
                <a:gd name="connsiteX401" fmla="*/ 407379 w 1069567"/>
                <a:gd name="connsiteY401" fmla="*/ 194038 h 777867"/>
                <a:gd name="connsiteX402" fmla="*/ 408524 w 1069567"/>
                <a:gd name="connsiteY402" fmla="*/ 195181 h 777867"/>
                <a:gd name="connsiteX403" fmla="*/ 409667 w 1069567"/>
                <a:gd name="connsiteY403" fmla="*/ 194609 h 777867"/>
                <a:gd name="connsiteX404" fmla="*/ 412527 w 1069567"/>
                <a:gd name="connsiteY404" fmla="*/ 190606 h 777867"/>
                <a:gd name="connsiteX405" fmla="*/ 414815 w 1069567"/>
                <a:gd name="connsiteY405" fmla="*/ 189462 h 777867"/>
                <a:gd name="connsiteX406" fmla="*/ 417103 w 1069567"/>
                <a:gd name="connsiteY406" fmla="*/ 186602 h 777867"/>
                <a:gd name="connsiteX407" fmla="*/ 418818 w 1069567"/>
                <a:gd name="connsiteY407" fmla="*/ 183170 h 777867"/>
                <a:gd name="connsiteX408" fmla="*/ 419963 w 1069567"/>
                <a:gd name="connsiteY408" fmla="*/ 179739 h 777867"/>
                <a:gd name="connsiteX409" fmla="*/ 419963 w 1069567"/>
                <a:gd name="connsiteY409" fmla="*/ 179167 h 777867"/>
                <a:gd name="connsiteX410" fmla="*/ 419963 w 1069567"/>
                <a:gd name="connsiteY410" fmla="*/ 178595 h 777867"/>
                <a:gd name="connsiteX411" fmla="*/ 419963 w 1069567"/>
                <a:gd name="connsiteY411" fmla="*/ 177451 h 777867"/>
                <a:gd name="connsiteX412" fmla="*/ 418247 w 1069567"/>
                <a:gd name="connsiteY412" fmla="*/ 178023 h 777867"/>
                <a:gd name="connsiteX413" fmla="*/ 417103 w 1069567"/>
                <a:gd name="connsiteY413" fmla="*/ 179167 h 777867"/>
                <a:gd name="connsiteX414" fmla="*/ 415387 w 1069567"/>
                <a:gd name="connsiteY414" fmla="*/ 182026 h 777867"/>
                <a:gd name="connsiteX415" fmla="*/ 414243 w 1069567"/>
                <a:gd name="connsiteY415" fmla="*/ 179739 h 777867"/>
                <a:gd name="connsiteX416" fmla="*/ 413099 w 1069567"/>
                <a:gd name="connsiteY416" fmla="*/ 180882 h 777867"/>
                <a:gd name="connsiteX417" fmla="*/ 411383 w 1069567"/>
                <a:gd name="connsiteY417" fmla="*/ 186602 h 777867"/>
                <a:gd name="connsiteX418" fmla="*/ 410239 w 1069567"/>
                <a:gd name="connsiteY418" fmla="*/ 186030 h 777867"/>
                <a:gd name="connsiteX419" fmla="*/ 410239 w 1069567"/>
                <a:gd name="connsiteY419" fmla="*/ 185458 h 777867"/>
                <a:gd name="connsiteX420" fmla="*/ 410239 w 1069567"/>
                <a:gd name="connsiteY420" fmla="*/ 185458 h 777867"/>
                <a:gd name="connsiteX421" fmla="*/ 410239 w 1069567"/>
                <a:gd name="connsiteY421" fmla="*/ 185458 h 777867"/>
                <a:gd name="connsiteX422" fmla="*/ 410239 w 1069567"/>
                <a:gd name="connsiteY422" fmla="*/ 184886 h 777867"/>
                <a:gd name="connsiteX423" fmla="*/ 408524 w 1069567"/>
                <a:gd name="connsiteY423" fmla="*/ 185458 h 777867"/>
                <a:gd name="connsiteX424" fmla="*/ 407379 w 1069567"/>
                <a:gd name="connsiteY424" fmla="*/ 186030 h 777867"/>
                <a:gd name="connsiteX425" fmla="*/ 406807 w 1069567"/>
                <a:gd name="connsiteY425" fmla="*/ 187174 h 777867"/>
                <a:gd name="connsiteX426" fmla="*/ 406236 w 1069567"/>
                <a:gd name="connsiteY426" fmla="*/ 188318 h 777867"/>
                <a:gd name="connsiteX427" fmla="*/ 405664 w 1069567"/>
                <a:gd name="connsiteY427" fmla="*/ 188318 h 777867"/>
                <a:gd name="connsiteX428" fmla="*/ 405091 w 1069567"/>
                <a:gd name="connsiteY428" fmla="*/ 188318 h 777867"/>
                <a:gd name="connsiteX429" fmla="*/ 404519 w 1069567"/>
                <a:gd name="connsiteY429" fmla="*/ 188318 h 777867"/>
                <a:gd name="connsiteX430" fmla="*/ 403376 w 1069567"/>
                <a:gd name="connsiteY430" fmla="*/ 188890 h 777867"/>
                <a:gd name="connsiteX431" fmla="*/ 403376 w 1069567"/>
                <a:gd name="connsiteY431" fmla="*/ 190034 h 777867"/>
                <a:gd name="connsiteX432" fmla="*/ 406807 w 1069567"/>
                <a:gd name="connsiteY432" fmla="*/ 190606 h 777867"/>
                <a:gd name="connsiteX433" fmla="*/ 394225 w 1069567"/>
                <a:gd name="connsiteY433" fmla="*/ 248946 h 777867"/>
                <a:gd name="connsiteX434" fmla="*/ 394796 w 1069567"/>
                <a:gd name="connsiteY434" fmla="*/ 244942 h 777867"/>
                <a:gd name="connsiteX435" fmla="*/ 394796 w 1069567"/>
                <a:gd name="connsiteY435" fmla="*/ 243226 h 777867"/>
                <a:gd name="connsiteX436" fmla="*/ 393652 w 1069567"/>
                <a:gd name="connsiteY436" fmla="*/ 243226 h 777867"/>
                <a:gd name="connsiteX437" fmla="*/ 391365 w 1069567"/>
                <a:gd name="connsiteY437" fmla="*/ 244370 h 777867"/>
                <a:gd name="connsiteX438" fmla="*/ 389649 w 1069567"/>
                <a:gd name="connsiteY438" fmla="*/ 246086 h 777867"/>
                <a:gd name="connsiteX439" fmla="*/ 387932 w 1069567"/>
                <a:gd name="connsiteY439" fmla="*/ 248374 h 777867"/>
                <a:gd name="connsiteX440" fmla="*/ 387361 w 1069567"/>
                <a:gd name="connsiteY440" fmla="*/ 250090 h 777867"/>
                <a:gd name="connsiteX441" fmla="*/ 389077 w 1069567"/>
                <a:gd name="connsiteY441" fmla="*/ 255237 h 777867"/>
                <a:gd name="connsiteX442" fmla="*/ 393080 w 1069567"/>
                <a:gd name="connsiteY442" fmla="*/ 250662 h 777867"/>
                <a:gd name="connsiteX443" fmla="*/ 394225 w 1069567"/>
                <a:gd name="connsiteY443" fmla="*/ 248946 h 777867"/>
                <a:gd name="connsiteX444" fmla="*/ 808897 w 1069567"/>
                <a:gd name="connsiteY444" fmla="*/ 685924 h 777867"/>
                <a:gd name="connsiteX445" fmla="*/ 807752 w 1069567"/>
                <a:gd name="connsiteY445" fmla="*/ 681349 h 777867"/>
                <a:gd name="connsiteX446" fmla="*/ 802604 w 1069567"/>
                <a:gd name="connsiteY446" fmla="*/ 667622 h 777867"/>
                <a:gd name="connsiteX447" fmla="*/ 801461 w 1069567"/>
                <a:gd name="connsiteY447" fmla="*/ 660186 h 777867"/>
                <a:gd name="connsiteX448" fmla="*/ 800317 w 1069567"/>
                <a:gd name="connsiteY448" fmla="*/ 657326 h 777867"/>
                <a:gd name="connsiteX449" fmla="*/ 798601 w 1069567"/>
                <a:gd name="connsiteY449" fmla="*/ 654466 h 777867"/>
                <a:gd name="connsiteX450" fmla="*/ 796313 w 1069567"/>
                <a:gd name="connsiteY450" fmla="*/ 652751 h 777867"/>
                <a:gd name="connsiteX451" fmla="*/ 793453 w 1069567"/>
                <a:gd name="connsiteY451" fmla="*/ 651035 h 777867"/>
                <a:gd name="connsiteX452" fmla="*/ 791165 w 1069567"/>
                <a:gd name="connsiteY452" fmla="*/ 649319 h 777867"/>
                <a:gd name="connsiteX453" fmla="*/ 788878 w 1069567"/>
                <a:gd name="connsiteY453" fmla="*/ 643599 h 777867"/>
                <a:gd name="connsiteX454" fmla="*/ 787734 w 1069567"/>
                <a:gd name="connsiteY454" fmla="*/ 642455 h 777867"/>
                <a:gd name="connsiteX455" fmla="*/ 787162 w 1069567"/>
                <a:gd name="connsiteY455" fmla="*/ 641311 h 777867"/>
                <a:gd name="connsiteX456" fmla="*/ 787162 w 1069567"/>
                <a:gd name="connsiteY456" fmla="*/ 639024 h 777867"/>
                <a:gd name="connsiteX457" fmla="*/ 787734 w 1069567"/>
                <a:gd name="connsiteY457" fmla="*/ 637308 h 777867"/>
                <a:gd name="connsiteX458" fmla="*/ 788878 w 1069567"/>
                <a:gd name="connsiteY458" fmla="*/ 635592 h 777867"/>
                <a:gd name="connsiteX459" fmla="*/ 790593 w 1069567"/>
                <a:gd name="connsiteY459" fmla="*/ 633304 h 777867"/>
                <a:gd name="connsiteX460" fmla="*/ 791738 w 1069567"/>
                <a:gd name="connsiteY460" fmla="*/ 636736 h 777867"/>
                <a:gd name="connsiteX461" fmla="*/ 791165 w 1069567"/>
                <a:gd name="connsiteY461" fmla="*/ 639596 h 777867"/>
                <a:gd name="connsiteX462" fmla="*/ 791165 w 1069567"/>
                <a:gd name="connsiteY462" fmla="*/ 642455 h 777867"/>
                <a:gd name="connsiteX463" fmla="*/ 794025 w 1069567"/>
                <a:gd name="connsiteY463" fmla="*/ 645315 h 777867"/>
                <a:gd name="connsiteX464" fmla="*/ 799173 w 1069567"/>
                <a:gd name="connsiteY464" fmla="*/ 648175 h 777867"/>
                <a:gd name="connsiteX465" fmla="*/ 800889 w 1069567"/>
                <a:gd name="connsiteY465" fmla="*/ 649891 h 777867"/>
                <a:gd name="connsiteX466" fmla="*/ 802604 w 1069567"/>
                <a:gd name="connsiteY466" fmla="*/ 652179 h 777867"/>
                <a:gd name="connsiteX467" fmla="*/ 805464 w 1069567"/>
                <a:gd name="connsiteY467" fmla="*/ 657898 h 777867"/>
                <a:gd name="connsiteX468" fmla="*/ 807752 w 1069567"/>
                <a:gd name="connsiteY468" fmla="*/ 664190 h 777867"/>
                <a:gd name="connsiteX469" fmla="*/ 811184 w 1069567"/>
                <a:gd name="connsiteY469" fmla="*/ 677917 h 777867"/>
                <a:gd name="connsiteX470" fmla="*/ 811756 w 1069567"/>
                <a:gd name="connsiteY470" fmla="*/ 681349 h 777867"/>
                <a:gd name="connsiteX471" fmla="*/ 811756 w 1069567"/>
                <a:gd name="connsiteY471" fmla="*/ 688784 h 777867"/>
                <a:gd name="connsiteX472" fmla="*/ 812328 w 1069567"/>
                <a:gd name="connsiteY472" fmla="*/ 696220 h 777867"/>
                <a:gd name="connsiteX473" fmla="*/ 810612 w 1069567"/>
                <a:gd name="connsiteY473" fmla="*/ 703655 h 777867"/>
                <a:gd name="connsiteX474" fmla="*/ 810612 w 1069567"/>
                <a:gd name="connsiteY474" fmla="*/ 707659 h 777867"/>
                <a:gd name="connsiteX475" fmla="*/ 810612 w 1069567"/>
                <a:gd name="connsiteY475" fmla="*/ 710519 h 777867"/>
                <a:gd name="connsiteX476" fmla="*/ 806037 w 1069567"/>
                <a:gd name="connsiteY476" fmla="*/ 725390 h 777867"/>
                <a:gd name="connsiteX477" fmla="*/ 806037 w 1069567"/>
                <a:gd name="connsiteY477" fmla="*/ 728821 h 777867"/>
                <a:gd name="connsiteX478" fmla="*/ 806609 w 1069567"/>
                <a:gd name="connsiteY478" fmla="*/ 732253 h 777867"/>
                <a:gd name="connsiteX479" fmla="*/ 807180 w 1069567"/>
                <a:gd name="connsiteY479" fmla="*/ 735685 h 777867"/>
                <a:gd name="connsiteX480" fmla="*/ 810040 w 1069567"/>
                <a:gd name="connsiteY480" fmla="*/ 732825 h 777867"/>
                <a:gd name="connsiteX481" fmla="*/ 811756 w 1069567"/>
                <a:gd name="connsiteY481" fmla="*/ 721958 h 777867"/>
                <a:gd name="connsiteX482" fmla="*/ 813472 w 1069567"/>
                <a:gd name="connsiteY482" fmla="*/ 717382 h 777867"/>
                <a:gd name="connsiteX483" fmla="*/ 816332 w 1069567"/>
                <a:gd name="connsiteY483" fmla="*/ 714522 h 777867"/>
                <a:gd name="connsiteX484" fmla="*/ 820908 w 1069567"/>
                <a:gd name="connsiteY484" fmla="*/ 712235 h 777867"/>
                <a:gd name="connsiteX485" fmla="*/ 825483 w 1069567"/>
                <a:gd name="connsiteY485" fmla="*/ 711091 h 777867"/>
                <a:gd name="connsiteX486" fmla="*/ 829487 w 1069567"/>
                <a:gd name="connsiteY486" fmla="*/ 711091 h 777867"/>
                <a:gd name="connsiteX487" fmla="*/ 828343 w 1069567"/>
                <a:gd name="connsiteY487" fmla="*/ 709947 h 777867"/>
                <a:gd name="connsiteX488" fmla="*/ 825483 w 1069567"/>
                <a:gd name="connsiteY488" fmla="*/ 707087 h 777867"/>
                <a:gd name="connsiteX489" fmla="*/ 824911 w 1069567"/>
                <a:gd name="connsiteY489" fmla="*/ 705943 h 777867"/>
                <a:gd name="connsiteX490" fmla="*/ 825483 w 1069567"/>
                <a:gd name="connsiteY490" fmla="*/ 704227 h 777867"/>
                <a:gd name="connsiteX491" fmla="*/ 826627 w 1069567"/>
                <a:gd name="connsiteY491" fmla="*/ 703655 h 777867"/>
                <a:gd name="connsiteX492" fmla="*/ 828343 w 1069567"/>
                <a:gd name="connsiteY492" fmla="*/ 703655 h 777867"/>
                <a:gd name="connsiteX493" fmla="*/ 828915 w 1069567"/>
                <a:gd name="connsiteY493" fmla="*/ 702511 h 777867"/>
                <a:gd name="connsiteX494" fmla="*/ 828915 w 1069567"/>
                <a:gd name="connsiteY494" fmla="*/ 699652 h 777867"/>
                <a:gd name="connsiteX495" fmla="*/ 830059 w 1069567"/>
                <a:gd name="connsiteY495" fmla="*/ 696792 h 777867"/>
                <a:gd name="connsiteX496" fmla="*/ 834635 w 1069567"/>
                <a:gd name="connsiteY496" fmla="*/ 689356 h 777867"/>
                <a:gd name="connsiteX497" fmla="*/ 835779 w 1069567"/>
                <a:gd name="connsiteY497" fmla="*/ 688212 h 777867"/>
                <a:gd name="connsiteX498" fmla="*/ 836922 w 1069567"/>
                <a:gd name="connsiteY498" fmla="*/ 687640 h 777867"/>
                <a:gd name="connsiteX499" fmla="*/ 839782 w 1069567"/>
                <a:gd name="connsiteY499" fmla="*/ 687068 h 777867"/>
                <a:gd name="connsiteX500" fmla="*/ 839782 w 1069567"/>
                <a:gd name="connsiteY500" fmla="*/ 686496 h 777867"/>
                <a:gd name="connsiteX501" fmla="*/ 841498 w 1069567"/>
                <a:gd name="connsiteY501" fmla="*/ 681921 h 777867"/>
                <a:gd name="connsiteX502" fmla="*/ 841498 w 1069567"/>
                <a:gd name="connsiteY502" fmla="*/ 680205 h 777867"/>
                <a:gd name="connsiteX503" fmla="*/ 840926 w 1069567"/>
                <a:gd name="connsiteY503" fmla="*/ 679633 h 777867"/>
                <a:gd name="connsiteX504" fmla="*/ 839210 w 1069567"/>
                <a:gd name="connsiteY504" fmla="*/ 679061 h 777867"/>
                <a:gd name="connsiteX505" fmla="*/ 840354 w 1069567"/>
                <a:gd name="connsiteY505" fmla="*/ 677917 h 777867"/>
                <a:gd name="connsiteX506" fmla="*/ 840926 w 1069567"/>
                <a:gd name="connsiteY506" fmla="*/ 677345 h 777867"/>
                <a:gd name="connsiteX507" fmla="*/ 840354 w 1069567"/>
                <a:gd name="connsiteY507" fmla="*/ 676201 h 777867"/>
                <a:gd name="connsiteX508" fmla="*/ 839210 w 1069567"/>
                <a:gd name="connsiteY508" fmla="*/ 675057 h 777867"/>
                <a:gd name="connsiteX509" fmla="*/ 838638 w 1069567"/>
                <a:gd name="connsiteY509" fmla="*/ 674485 h 777867"/>
                <a:gd name="connsiteX510" fmla="*/ 838066 w 1069567"/>
                <a:gd name="connsiteY510" fmla="*/ 674485 h 777867"/>
                <a:gd name="connsiteX511" fmla="*/ 837495 w 1069567"/>
                <a:gd name="connsiteY511" fmla="*/ 674485 h 777867"/>
                <a:gd name="connsiteX512" fmla="*/ 836922 w 1069567"/>
                <a:gd name="connsiteY512" fmla="*/ 673913 h 777867"/>
                <a:gd name="connsiteX513" fmla="*/ 832347 w 1069567"/>
                <a:gd name="connsiteY513" fmla="*/ 669909 h 777867"/>
                <a:gd name="connsiteX514" fmla="*/ 828343 w 1069567"/>
                <a:gd name="connsiteY514" fmla="*/ 665906 h 777867"/>
                <a:gd name="connsiteX515" fmla="*/ 827199 w 1069567"/>
                <a:gd name="connsiteY515" fmla="*/ 664762 h 777867"/>
                <a:gd name="connsiteX516" fmla="*/ 828915 w 1069567"/>
                <a:gd name="connsiteY516" fmla="*/ 663046 h 777867"/>
                <a:gd name="connsiteX517" fmla="*/ 833491 w 1069567"/>
                <a:gd name="connsiteY517" fmla="*/ 658470 h 777867"/>
                <a:gd name="connsiteX518" fmla="*/ 839782 w 1069567"/>
                <a:gd name="connsiteY518" fmla="*/ 652179 h 777867"/>
                <a:gd name="connsiteX519" fmla="*/ 846646 w 1069567"/>
                <a:gd name="connsiteY519" fmla="*/ 645315 h 777867"/>
                <a:gd name="connsiteX520" fmla="*/ 852366 w 1069567"/>
                <a:gd name="connsiteY520" fmla="*/ 639596 h 777867"/>
                <a:gd name="connsiteX521" fmla="*/ 854081 w 1069567"/>
                <a:gd name="connsiteY521" fmla="*/ 637880 h 777867"/>
                <a:gd name="connsiteX522" fmla="*/ 851221 w 1069567"/>
                <a:gd name="connsiteY522" fmla="*/ 635592 h 777867"/>
                <a:gd name="connsiteX523" fmla="*/ 848934 w 1069567"/>
                <a:gd name="connsiteY523" fmla="*/ 633304 h 777867"/>
                <a:gd name="connsiteX524" fmla="*/ 846074 w 1069567"/>
                <a:gd name="connsiteY524" fmla="*/ 630444 h 777867"/>
                <a:gd name="connsiteX525" fmla="*/ 842642 w 1069567"/>
                <a:gd name="connsiteY525" fmla="*/ 627012 h 777867"/>
                <a:gd name="connsiteX526" fmla="*/ 842070 w 1069567"/>
                <a:gd name="connsiteY526" fmla="*/ 624153 h 777867"/>
                <a:gd name="connsiteX527" fmla="*/ 840926 w 1069567"/>
                <a:gd name="connsiteY527" fmla="*/ 616145 h 777867"/>
                <a:gd name="connsiteX528" fmla="*/ 839782 w 1069567"/>
                <a:gd name="connsiteY528" fmla="*/ 608138 h 777867"/>
                <a:gd name="connsiteX529" fmla="*/ 838638 w 1069567"/>
                <a:gd name="connsiteY529" fmla="*/ 600130 h 777867"/>
                <a:gd name="connsiteX530" fmla="*/ 837495 w 1069567"/>
                <a:gd name="connsiteY530" fmla="*/ 592123 h 777867"/>
                <a:gd name="connsiteX531" fmla="*/ 836350 w 1069567"/>
                <a:gd name="connsiteY531" fmla="*/ 584115 h 777867"/>
                <a:gd name="connsiteX532" fmla="*/ 835207 w 1069567"/>
                <a:gd name="connsiteY532" fmla="*/ 576108 h 777867"/>
                <a:gd name="connsiteX533" fmla="*/ 834062 w 1069567"/>
                <a:gd name="connsiteY533" fmla="*/ 568100 h 777867"/>
                <a:gd name="connsiteX534" fmla="*/ 832347 w 1069567"/>
                <a:gd name="connsiteY534" fmla="*/ 560093 h 777867"/>
                <a:gd name="connsiteX535" fmla="*/ 830631 w 1069567"/>
                <a:gd name="connsiteY535" fmla="*/ 552085 h 777867"/>
                <a:gd name="connsiteX536" fmla="*/ 829487 w 1069567"/>
                <a:gd name="connsiteY536" fmla="*/ 544078 h 777867"/>
                <a:gd name="connsiteX537" fmla="*/ 828343 w 1069567"/>
                <a:gd name="connsiteY537" fmla="*/ 536071 h 777867"/>
                <a:gd name="connsiteX538" fmla="*/ 827199 w 1069567"/>
                <a:gd name="connsiteY538" fmla="*/ 528063 h 777867"/>
                <a:gd name="connsiteX539" fmla="*/ 826055 w 1069567"/>
                <a:gd name="connsiteY539" fmla="*/ 520056 h 777867"/>
                <a:gd name="connsiteX540" fmla="*/ 824911 w 1069567"/>
                <a:gd name="connsiteY540" fmla="*/ 512048 h 777867"/>
                <a:gd name="connsiteX541" fmla="*/ 823767 w 1069567"/>
                <a:gd name="connsiteY541" fmla="*/ 504041 h 777867"/>
                <a:gd name="connsiteX542" fmla="*/ 822623 w 1069567"/>
                <a:gd name="connsiteY542" fmla="*/ 496033 h 777867"/>
                <a:gd name="connsiteX543" fmla="*/ 818048 w 1069567"/>
                <a:gd name="connsiteY543" fmla="*/ 492601 h 777867"/>
                <a:gd name="connsiteX544" fmla="*/ 818048 w 1069567"/>
                <a:gd name="connsiteY544" fmla="*/ 489170 h 777867"/>
                <a:gd name="connsiteX545" fmla="*/ 818048 w 1069567"/>
                <a:gd name="connsiteY545" fmla="*/ 482306 h 777867"/>
                <a:gd name="connsiteX546" fmla="*/ 818620 w 1069567"/>
                <a:gd name="connsiteY546" fmla="*/ 469151 h 777867"/>
                <a:gd name="connsiteX547" fmla="*/ 819191 w 1069567"/>
                <a:gd name="connsiteY547" fmla="*/ 443413 h 777867"/>
                <a:gd name="connsiteX548" fmla="*/ 819763 w 1069567"/>
                <a:gd name="connsiteY548" fmla="*/ 430258 h 777867"/>
                <a:gd name="connsiteX549" fmla="*/ 820336 w 1069567"/>
                <a:gd name="connsiteY549" fmla="*/ 417103 h 777867"/>
                <a:gd name="connsiteX550" fmla="*/ 820908 w 1069567"/>
                <a:gd name="connsiteY550" fmla="*/ 404519 h 777867"/>
                <a:gd name="connsiteX551" fmla="*/ 821479 w 1069567"/>
                <a:gd name="connsiteY551" fmla="*/ 391936 h 777867"/>
                <a:gd name="connsiteX552" fmla="*/ 822051 w 1069567"/>
                <a:gd name="connsiteY552" fmla="*/ 378781 h 777867"/>
                <a:gd name="connsiteX553" fmla="*/ 822051 w 1069567"/>
                <a:gd name="connsiteY553" fmla="*/ 374777 h 777867"/>
                <a:gd name="connsiteX554" fmla="*/ 823196 w 1069567"/>
                <a:gd name="connsiteY554" fmla="*/ 371346 h 777867"/>
                <a:gd name="connsiteX555" fmla="*/ 820336 w 1069567"/>
                <a:gd name="connsiteY555" fmla="*/ 367342 h 777867"/>
                <a:gd name="connsiteX556" fmla="*/ 816904 w 1069567"/>
                <a:gd name="connsiteY556" fmla="*/ 362194 h 777867"/>
                <a:gd name="connsiteX557" fmla="*/ 816904 w 1069567"/>
                <a:gd name="connsiteY557" fmla="*/ 355331 h 777867"/>
                <a:gd name="connsiteX558" fmla="*/ 816332 w 1069567"/>
                <a:gd name="connsiteY558" fmla="*/ 352471 h 777867"/>
                <a:gd name="connsiteX559" fmla="*/ 816332 w 1069567"/>
                <a:gd name="connsiteY559" fmla="*/ 350755 h 777867"/>
                <a:gd name="connsiteX560" fmla="*/ 815760 w 1069567"/>
                <a:gd name="connsiteY560" fmla="*/ 349611 h 777867"/>
                <a:gd name="connsiteX561" fmla="*/ 815188 w 1069567"/>
                <a:gd name="connsiteY561" fmla="*/ 346179 h 777867"/>
                <a:gd name="connsiteX562" fmla="*/ 814044 w 1069567"/>
                <a:gd name="connsiteY562" fmla="*/ 340460 h 777867"/>
                <a:gd name="connsiteX563" fmla="*/ 812328 w 1069567"/>
                <a:gd name="connsiteY563" fmla="*/ 333596 h 777867"/>
                <a:gd name="connsiteX564" fmla="*/ 810612 w 1069567"/>
                <a:gd name="connsiteY564" fmla="*/ 325589 h 777867"/>
                <a:gd name="connsiteX565" fmla="*/ 808324 w 1069567"/>
                <a:gd name="connsiteY565" fmla="*/ 316437 h 777867"/>
                <a:gd name="connsiteX566" fmla="*/ 806037 w 1069567"/>
                <a:gd name="connsiteY566" fmla="*/ 306714 h 777867"/>
                <a:gd name="connsiteX567" fmla="*/ 801461 w 1069567"/>
                <a:gd name="connsiteY567" fmla="*/ 286123 h 777867"/>
                <a:gd name="connsiteX568" fmla="*/ 799173 w 1069567"/>
                <a:gd name="connsiteY568" fmla="*/ 276400 h 777867"/>
                <a:gd name="connsiteX569" fmla="*/ 796885 w 1069567"/>
                <a:gd name="connsiteY569" fmla="*/ 267249 h 777867"/>
                <a:gd name="connsiteX570" fmla="*/ 795169 w 1069567"/>
                <a:gd name="connsiteY570" fmla="*/ 259241 h 777867"/>
                <a:gd name="connsiteX571" fmla="*/ 793453 w 1069567"/>
                <a:gd name="connsiteY571" fmla="*/ 252378 h 777867"/>
                <a:gd name="connsiteX572" fmla="*/ 792310 w 1069567"/>
                <a:gd name="connsiteY572" fmla="*/ 246658 h 777867"/>
                <a:gd name="connsiteX573" fmla="*/ 791738 w 1069567"/>
                <a:gd name="connsiteY573" fmla="*/ 243226 h 777867"/>
                <a:gd name="connsiteX574" fmla="*/ 791738 w 1069567"/>
                <a:gd name="connsiteY574" fmla="*/ 242082 h 777867"/>
                <a:gd name="connsiteX575" fmla="*/ 791165 w 1069567"/>
                <a:gd name="connsiteY575" fmla="*/ 238651 h 777867"/>
                <a:gd name="connsiteX576" fmla="*/ 790022 w 1069567"/>
                <a:gd name="connsiteY576" fmla="*/ 237507 h 777867"/>
                <a:gd name="connsiteX577" fmla="*/ 788878 w 1069567"/>
                <a:gd name="connsiteY577" fmla="*/ 236363 h 777867"/>
                <a:gd name="connsiteX578" fmla="*/ 788305 w 1069567"/>
                <a:gd name="connsiteY578" fmla="*/ 236363 h 777867"/>
                <a:gd name="connsiteX579" fmla="*/ 787162 w 1069567"/>
                <a:gd name="connsiteY579" fmla="*/ 235219 h 777867"/>
                <a:gd name="connsiteX580" fmla="*/ 783730 w 1069567"/>
                <a:gd name="connsiteY580" fmla="*/ 229499 h 777867"/>
                <a:gd name="connsiteX581" fmla="*/ 783158 w 1069567"/>
                <a:gd name="connsiteY581" fmla="*/ 228927 h 777867"/>
                <a:gd name="connsiteX582" fmla="*/ 782014 w 1069567"/>
                <a:gd name="connsiteY582" fmla="*/ 228355 h 777867"/>
                <a:gd name="connsiteX583" fmla="*/ 780870 w 1069567"/>
                <a:gd name="connsiteY583" fmla="*/ 228355 h 777867"/>
                <a:gd name="connsiteX584" fmla="*/ 778582 w 1069567"/>
                <a:gd name="connsiteY584" fmla="*/ 228355 h 777867"/>
                <a:gd name="connsiteX585" fmla="*/ 777439 w 1069567"/>
                <a:gd name="connsiteY585" fmla="*/ 228355 h 777867"/>
                <a:gd name="connsiteX586" fmla="*/ 776294 w 1069567"/>
                <a:gd name="connsiteY586" fmla="*/ 228355 h 777867"/>
                <a:gd name="connsiteX587" fmla="*/ 775723 w 1069567"/>
                <a:gd name="connsiteY587" fmla="*/ 228927 h 777867"/>
                <a:gd name="connsiteX588" fmla="*/ 775151 w 1069567"/>
                <a:gd name="connsiteY588" fmla="*/ 229499 h 777867"/>
                <a:gd name="connsiteX589" fmla="*/ 774579 w 1069567"/>
                <a:gd name="connsiteY589" fmla="*/ 230071 h 777867"/>
                <a:gd name="connsiteX590" fmla="*/ 774006 w 1069567"/>
                <a:gd name="connsiteY590" fmla="*/ 231215 h 777867"/>
                <a:gd name="connsiteX591" fmla="*/ 774006 w 1069567"/>
                <a:gd name="connsiteY591" fmla="*/ 232359 h 777867"/>
                <a:gd name="connsiteX592" fmla="*/ 774006 w 1069567"/>
                <a:gd name="connsiteY592" fmla="*/ 235219 h 777867"/>
                <a:gd name="connsiteX593" fmla="*/ 774006 w 1069567"/>
                <a:gd name="connsiteY593" fmla="*/ 236363 h 777867"/>
                <a:gd name="connsiteX594" fmla="*/ 773435 w 1069567"/>
                <a:gd name="connsiteY594" fmla="*/ 236935 h 777867"/>
                <a:gd name="connsiteX595" fmla="*/ 772863 w 1069567"/>
                <a:gd name="connsiteY595" fmla="*/ 237507 h 777867"/>
                <a:gd name="connsiteX596" fmla="*/ 771719 w 1069567"/>
                <a:gd name="connsiteY596" fmla="*/ 238651 h 777867"/>
                <a:gd name="connsiteX597" fmla="*/ 770575 w 1069567"/>
                <a:gd name="connsiteY597" fmla="*/ 239794 h 777867"/>
                <a:gd name="connsiteX598" fmla="*/ 770003 w 1069567"/>
                <a:gd name="connsiteY598" fmla="*/ 239794 h 777867"/>
                <a:gd name="connsiteX599" fmla="*/ 769431 w 1069567"/>
                <a:gd name="connsiteY599" fmla="*/ 239794 h 777867"/>
                <a:gd name="connsiteX600" fmla="*/ 768859 w 1069567"/>
                <a:gd name="connsiteY600" fmla="*/ 239222 h 777867"/>
                <a:gd name="connsiteX601" fmla="*/ 767715 w 1069567"/>
                <a:gd name="connsiteY601" fmla="*/ 238079 h 777867"/>
                <a:gd name="connsiteX602" fmla="*/ 766571 w 1069567"/>
                <a:gd name="connsiteY602" fmla="*/ 236363 h 777867"/>
                <a:gd name="connsiteX603" fmla="*/ 765999 w 1069567"/>
                <a:gd name="connsiteY603" fmla="*/ 234647 h 777867"/>
                <a:gd name="connsiteX604" fmla="*/ 764855 w 1069567"/>
                <a:gd name="connsiteY604" fmla="*/ 231215 h 777867"/>
                <a:gd name="connsiteX605" fmla="*/ 764855 w 1069567"/>
                <a:gd name="connsiteY605" fmla="*/ 229499 h 777867"/>
                <a:gd name="connsiteX606" fmla="*/ 764855 w 1069567"/>
                <a:gd name="connsiteY606" fmla="*/ 227783 h 777867"/>
                <a:gd name="connsiteX607" fmla="*/ 767715 w 1069567"/>
                <a:gd name="connsiteY607" fmla="*/ 209481 h 777867"/>
                <a:gd name="connsiteX608" fmla="*/ 767715 w 1069567"/>
                <a:gd name="connsiteY608" fmla="*/ 208337 h 777867"/>
                <a:gd name="connsiteX609" fmla="*/ 767143 w 1069567"/>
                <a:gd name="connsiteY609" fmla="*/ 209481 h 777867"/>
                <a:gd name="connsiteX610" fmla="*/ 765999 w 1069567"/>
                <a:gd name="connsiteY610" fmla="*/ 204333 h 777867"/>
                <a:gd name="connsiteX611" fmla="*/ 765427 w 1069567"/>
                <a:gd name="connsiteY611" fmla="*/ 202617 h 777867"/>
                <a:gd name="connsiteX612" fmla="*/ 764283 w 1069567"/>
                <a:gd name="connsiteY612" fmla="*/ 201473 h 777867"/>
                <a:gd name="connsiteX613" fmla="*/ 760852 w 1069567"/>
                <a:gd name="connsiteY613" fmla="*/ 199185 h 777867"/>
                <a:gd name="connsiteX614" fmla="*/ 759707 w 1069567"/>
                <a:gd name="connsiteY614" fmla="*/ 197469 h 777867"/>
                <a:gd name="connsiteX615" fmla="*/ 759707 w 1069567"/>
                <a:gd name="connsiteY615" fmla="*/ 195753 h 777867"/>
                <a:gd name="connsiteX616" fmla="*/ 760280 w 1069567"/>
                <a:gd name="connsiteY616" fmla="*/ 192322 h 777867"/>
                <a:gd name="connsiteX617" fmla="*/ 760280 w 1069567"/>
                <a:gd name="connsiteY617" fmla="*/ 190034 h 777867"/>
                <a:gd name="connsiteX618" fmla="*/ 759707 w 1069567"/>
                <a:gd name="connsiteY618" fmla="*/ 188318 h 777867"/>
                <a:gd name="connsiteX619" fmla="*/ 758564 w 1069567"/>
                <a:gd name="connsiteY619" fmla="*/ 186602 h 777867"/>
                <a:gd name="connsiteX620" fmla="*/ 756276 w 1069567"/>
                <a:gd name="connsiteY620" fmla="*/ 184314 h 777867"/>
                <a:gd name="connsiteX621" fmla="*/ 754560 w 1069567"/>
                <a:gd name="connsiteY621" fmla="*/ 181454 h 777867"/>
                <a:gd name="connsiteX622" fmla="*/ 753416 w 1069567"/>
                <a:gd name="connsiteY622" fmla="*/ 178595 h 777867"/>
                <a:gd name="connsiteX623" fmla="*/ 751128 w 1069567"/>
                <a:gd name="connsiteY623" fmla="*/ 170015 h 777867"/>
                <a:gd name="connsiteX624" fmla="*/ 751128 w 1069567"/>
                <a:gd name="connsiteY624" fmla="*/ 166583 h 777867"/>
                <a:gd name="connsiteX625" fmla="*/ 750556 w 1069567"/>
                <a:gd name="connsiteY625" fmla="*/ 164868 h 777867"/>
                <a:gd name="connsiteX626" fmla="*/ 750556 w 1069567"/>
                <a:gd name="connsiteY626" fmla="*/ 164868 h 777867"/>
                <a:gd name="connsiteX627" fmla="*/ 749412 w 1069567"/>
                <a:gd name="connsiteY627" fmla="*/ 163724 h 777867"/>
                <a:gd name="connsiteX628" fmla="*/ 748268 w 1069567"/>
                <a:gd name="connsiteY628" fmla="*/ 164296 h 777867"/>
                <a:gd name="connsiteX629" fmla="*/ 747124 w 1069567"/>
                <a:gd name="connsiteY629" fmla="*/ 166011 h 777867"/>
                <a:gd name="connsiteX630" fmla="*/ 746553 w 1069567"/>
                <a:gd name="connsiteY630" fmla="*/ 167727 h 777867"/>
                <a:gd name="connsiteX631" fmla="*/ 744265 w 1069567"/>
                <a:gd name="connsiteY631" fmla="*/ 160864 h 777867"/>
                <a:gd name="connsiteX632" fmla="*/ 744265 w 1069567"/>
                <a:gd name="connsiteY632" fmla="*/ 143133 h 777867"/>
                <a:gd name="connsiteX633" fmla="*/ 741405 w 1069567"/>
                <a:gd name="connsiteY633" fmla="*/ 137413 h 777867"/>
                <a:gd name="connsiteX634" fmla="*/ 744265 w 1069567"/>
                <a:gd name="connsiteY634" fmla="*/ 134554 h 777867"/>
                <a:gd name="connsiteX635" fmla="*/ 750556 w 1069567"/>
                <a:gd name="connsiteY635" fmla="*/ 123114 h 777867"/>
                <a:gd name="connsiteX636" fmla="*/ 748841 w 1069567"/>
                <a:gd name="connsiteY636" fmla="*/ 121398 h 777867"/>
                <a:gd name="connsiteX637" fmla="*/ 747696 w 1069567"/>
                <a:gd name="connsiteY637" fmla="*/ 119683 h 777867"/>
                <a:gd name="connsiteX638" fmla="*/ 746553 w 1069567"/>
                <a:gd name="connsiteY638" fmla="*/ 117395 h 777867"/>
                <a:gd name="connsiteX639" fmla="*/ 744837 w 1069567"/>
                <a:gd name="connsiteY639" fmla="*/ 112819 h 777867"/>
                <a:gd name="connsiteX640" fmla="*/ 742549 w 1069567"/>
                <a:gd name="connsiteY640" fmla="*/ 107099 h 777867"/>
                <a:gd name="connsiteX641" fmla="*/ 741405 w 1069567"/>
                <a:gd name="connsiteY641" fmla="*/ 105955 h 777867"/>
                <a:gd name="connsiteX642" fmla="*/ 740833 w 1069567"/>
                <a:gd name="connsiteY642" fmla="*/ 105384 h 777867"/>
                <a:gd name="connsiteX643" fmla="*/ 740261 w 1069567"/>
                <a:gd name="connsiteY643" fmla="*/ 104812 h 777867"/>
                <a:gd name="connsiteX644" fmla="*/ 738545 w 1069567"/>
                <a:gd name="connsiteY644" fmla="*/ 95660 h 777867"/>
                <a:gd name="connsiteX645" fmla="*/ 737973 w 1069567"/>
                <a:gd name="connsiteY645" fmla="*/ 93944 h 777867"/>
                <a:gd name="connsiteX646" fmla="*/ 736829 w 1069567"/>
                <a:gd name="connsiteY646" fmla="*/ 94516 h 777867"/>
                <a:gd name="connsiteX647" fmla="*/ 736257 w 1069567"/>
                <a:gd name="connsiteY647" fmla="*/ 97376 h 777867"/>
                <a:gd name="connsiteX648" fmla="*/ 736257 w 1069567"/>
                <a:gd name="connsiteY648" fmla="*/ 101380 h 777867"/>
                <a:gd name="connsiteX649" fmla="*/ 736829 w 1069567"/>
                <a:gd name="connsiteY649" fmla="*/ 104240 h 777867"/>
                <a:gd name="connsiteX650" fmla="*/ 735685 w 1069567"/>
                <a:gd name="connsiteY650" fmla="*/ 102524 h 777867"/>
                <a:gd name="connsiteX651" fmla="*/ 735113 w 1069567"/>
                <a:gd name="connsiteY651" fmla="*/ 100236 h 777867"/>
                <a:gd name="connsiteX652" fmla="*/ 735113 w 1069567"/>
                <a:gd name="connsiteY652" fmla="*/ 97948 h 777867"/>
                <a:gd name="connsiteX653" fmla="*/ 735685 w 1069567"/>
                <a:gd name="connsiteY653" fmla="*/ 95660 h 777867"/>
                <a:gd name="connsiteX654" fmla="*/ 735685 w 1069567"/>
                <a:gd name="connsiteY654" fmla="*/ 93372 h 777867"/>
                <a:gd name="connsiteX655" fmla="*/ 734542 w 1069567"/>
                <a:gd name="connsiteY655" fmla="*/ 91085 h 777867"/>
                <a:gd name="connsiteX656" fmla="*/ 731682 w 1069567"/>
                <a:gd name="connsiteY656" fmla="*/ 87653 h 777867"/>
                <a:gd name="connsiteX657" fmla="*/ 733397 w 1069567"/>
                <a:gd name="connsiteY657" fmla="*/ 85365 h 777867"/>
                <a:gd name="connsiteX658" fmla="*/ 733397 w 1069567"/>
                <a:gd name="connsiteY658" fmla="*/ 82505 h 777867"/>
                <a:gd name="connsiteX659" fmla="*/ 732254 w 1069567"/>
                <a:gd name="connsiteY659" fmla="*/ 80217 h 777867"/>
                <a:gd name="connsiteX660" fmla="*/ 729394 w 1069567"/>
                <a:gd name="connsiteY660" fmla="*/ 79645 h 777867"/>
                <a:gd name="connsiteX661" fmla="*/ 728249 w 1069567"/>
                <a:gd name="connsiteY661" fmla="*/ 78501 h 777867"/>
                <a:gd name="connsiteX662" fmla="*/ 726534 w 1069567"/>
                <a:gd name="connsiteY662" fmla="*/ 75642 h 777867"/>
                <a:gd name="connsiteX663" fmla="*/ 725390 w 1069567"/>
                <a:gd name="connsiteY663" fmla="*/ 72210 h 777867"/>
                <a:gd name="connsiteX664" fmla="*/ 724818 w 1069567"/>
                <a:gd name="connsiteY664" fmla="*/ 69922 h 777867"/>
                <a:gd name="connsiteX665" fmla="*/ 724246 w 1069567"/>
                <a:gd name="connsiteY665" fmla="*/ 69922 h 777867"/>
                <a:gd name="connsiteX666" fmla="*/ 724246 w 1069567"/>
                <a:gd name="connsiteY666" fmla="*/ 68778 h 777867"/>
                <a:gd name="connsiteX667" fmla="*/ 723674 w 1069567"/>
                <a:gd name="connsiteY667" fmla="*/ 67062 h 777867"/>
                <a:gd name="connsiteX668" fmla="*/ 723102 w 1069567"/>
                <a:gd name="connsiteY668" fmla="*/ 65918 h 777867"/>
                <a:gd name="connsiteX669" fmla="*/ 721958 w 1069567"/>
                <a:gd name="connsiteY669" fmla="*/ 64774 h 777867"/>
                <a:gd name="connsiteX670" fmla="*/ 723674 w 1069567"/>
                <a:gd name="connsiteY670" fmla="*/ 62486 h 777867"/>
                <a:gd name="connsiteX671" fmla="*/ 723674 w 1069567"/>
                <a:gd name="connsiteY671" fmla="*/ 60199 h 777867"/>
                <a:gd name="connsiteX672" fmla="*/ 721958 w 1069567"/>
                <a:gd name="connsiteY672" fmla="*/ 55623 h 777867"/>
                <a:gd name="connsiteX673" fmla="*/ 721958 w 1069567"/>
                <a:gd name="connsiteY673" fmla="*/ 52191 h 777867"/>
                <a:gd name="connsiteX674" fmla="*/ 723102 w 1069567"/>
                <a:gd name="connsiteY674" fmla="*/ 50475 h 777867"/>
                <a:gd name="connsiteX675" fmla="*/ 724818 w 1069567"/>
                <a:gd name="connsiteY675" fmla="*/ 50475 h 777867"/>
                <a:gd name="connsiteX676" fmla="*/ 726534 w 1069567"/>
                <a:gd name="connsiteY676" fmla="*/ 52763 h 777867"/>
                <a:gd name="connsiteX677" fmla="*/ 727106 w 1069567"/>
                <a:gd name="connsiteY677" fmla="*/ 53335 h 777867"/>
                <a:gd name="connsiteX678" fmla="*/ 728249 w 1069567"/>
                <a:gd name="connsiteY678" fmla="*/ 53335 h 777867"/>
                <a:gd name="connsiteX679" fmla="*/ 728822 w 1069567"/>
                <a:gd name="connsiteY679" fmla="*/ 52191 h 777867"/>
                <a:gd name="connsiteX680" fmla="*/ 728249 w 1069567"/>
                <a:gd name="connsiteY680" fmla="*/ 50475 h 777867"/>
                <a:gd name="connsiteX681" fmla="*/ 727678 w 1069567"/>
                <a:gd name="connsiteY681" fmla="*/ 49331 h 777867"/>
                <a:gd name="connsiteX682" fmla="*/ 726534 w 1069567"/>
                <a:gd name="connsiteY682" fmla="*/ 48759 h 777867"/>
                <a:gd name="connsiteX683" fmla="*/ 724246 w 1069567"/>
                <a:gd name="connsiteY683" fmla="*/ 47044 h 777867"/>
                <a:gd name="connsiteX684" fmla="*/ 723102 w 1069567"/>
                <a:gd name="connsiteY684" fmla="*/ 46472 h 777867"/>
                <a:gd name="connsiteX685" fmla="*/ 722530 w 1069567"/>
                <a:gd name="connsiteY685" fmla="*/ 45900 h 777867"/>
                <a:gd name="connsiteX686" fmla="*/ 722530 w 1069567"/>
                <a:gd name="connsiteY686" fmla="*/ 43612 h 777867"/>
                <a:gd name="connsiteX687" fmla="*/ 723102 w 1069567"/>
                <a:gd name="connsiteY687" fmla="*/ 41896 h 777867"/>
                <a:gd name="connsiteX688" fmla="*/ 723674 w 1069567"/>
                <a:gd name="connsiteY688" fmla="*/ 41324 h 777867"/>
                <a:gd name="connsiteX689" fmla="*/ 724246 w 1069567"/>
                <a:gd name="connsiteY689" fmla="*/ 41324 h 777867"/>
                <a:gd name="connsiteX690" fmla="*/ 724818 w 1069567"/>
                <a:gd name="connsiteY690" fmla="*/ 40180 h 777867"/>
                <a:gd name="connsiteX691" fmla="*/ 725390 w 1069567"/>
                <a:gd name="connsiteY691" fmla="*/ 36748 h 777867"/>
                <a:gd name="connsiteX692" fmla="*/ 724818 w 1069567"/>
                <a:gd name="connsiteY692" fmla="*/ 34460 h 777867"/>
                <a:gd name="connsiteX693" fmla="*/ 723102 w 1069567"/>
                <a:gd name="connsiteY693" fmla="*/ 32744 h 777867"/>
                <a:gd name="connsiteX694" fmla="*/ 720814 w 1069567"/>
                <a:gd name="connsiteY694" fmla="*/ 31600 h 777867"/>
                <a:gd name="connsiteX695" fmla="*/ 719670 w 1069567"/>
                <a:gd name="connsiteY695" fmla="*/ 29885 h 777867"/>
                <a:gd name="connsiteX696" fmla="*/ 719098 w 1069567"/>
                <a:gd name="connsiteY696" fmla="*/ 27025 h 777867"/>
                <a:gd name="connsiteX697" fmla="*/ 719098 w 1069567"/>
                <a:gd name="connsiteY697" fmla="*/ 24165 h 777867"/>
                <a:gd name="connsiteX698" fmla="*/ 719670 w 1069567"/>
                <a:gd name="connsiteY698" fmla="*/ 19589 h 777867"/>
                <a:gd name="connsiteX699" fmla="*/ 718526 w 1069567"/>
                <a:gd name="connsiteY699" fmla="*/ 13870 h 777867"/>
                <a:gd name="connsiteX700" fmla="*/ 718526 w 1069567"/>
                <a:gd name="connsiteY700" fmla="*/ 11010 h 777867"/>
                <a:gd name="connsiteX701" fmla="*/ 719098 w 1069567"/>
                <a:gd name="connsiteY701" fmla="*/ 10438 h 777867"/>
                <a:gd name="connsiteX702" fmla="*/ 719670 w 1069567"/>
                <a:gd name="connsiteY702" fmla="*/ 10438 h 777867"/>
                <a:gd name="connsiteX703" fmla="*/ 720243 w 1069567"/>
                <a:gd name="connsiteY703" fmla="*/ 9866 h 777867"/>
                <a:gd name="connsiteX704" fmla="*/ 720814 w 1069567"/>
                <a:gd name="connsiteY704" fmla="*/ 8150 h 777867"/>
                <a:gd name="connsiteX705" fmla="*/ 720814 w 1069567"/>
                <a:gd name="connsiteY705" fmla="*/ 6434 h 777867"/>
                <a:gd name="connsiteX706" fmla="*/ 720243 w 1069567"/>
                <a:gd name="connsiteY706" fmla="*/ 4718 h 777867"/>
                <a:gd name="connsiteX707" fmla="*/ 719098 w 1069567"/>
                <a:gd name="connsiteY707" fmla="*/ 2431 h 777867"/>
                <a:gd name="connsiteX708" fmla="*/ 719098 w 1069567"/>
                <a:gd name="connsiteY708" fmla="*/ 1287 h 777867"/>
                <a:gd name="connsiteX709" fmla="*/ 714523 w 1069567"/>
                <a:gd name="connsiteY709" fmla="*/ 2431 h 777867"/>
                <a:gd name="connsiteX710" fmla="*/ 701939 w 1069567"/>
                <a:gd name="connsiteY710" fmla="*/ 5290 h 777867"/>
                <a:gd name="connsiteX711" fmla="*/ 689357 w 1069567"/>
                <a:gd name="connsiteY711" fmla="*/ 8150 h 777867"/>
                <a:gd name="connsiteX712" fmla="*/ 676773 w 1069567"/>
                <a:gd name="connsiteY712" fmla="*/ 11010 h 777867"/>
                <a:gd name="connsiteX713" fmla="*/ 664190 w 1069567"/>
                <a:gd name="connsiteY713" fmla="*/ 13870 h 777867"/>
                <a:gd name="connsiteX714" fmla="*/ 651607 w 1069567"/>
                <a:gd name="connsiteY714" fmla="*/ 16730 h 777867"/>
                <a:gd name="connsiteX715" fmla="*/ 639024 w 1069567"/>
                <a:gd name="connsiteY715" fmla="*/ 19589 h 777867"/>
                <a:gd name="connsiteX716" fmla="*/ 626441 w 1069567"/>
                <a:gd name="connsiteY716" fmla="*/ 22449 h 777867"/>
                <a:gd name="connsiteX717" fmla="*/ 613857 w 1069567"/>
                <a:gd name="connsiteY717" fmla="*/ 25309 h 777867"/>
                <a:gd name="connsiteX718" fmla="*/ 601274 w 1069567"/>
                <a:gd name="connsiteY718" fmla="*/ 28169 h 777867"/>
                <a:gd name="connsiteX719" fmla="*/ 588691 w 1069567"/>
                <a:gd name="connsiteY719" fmla="*/ 31029 h 777867"/>
                <a:gd name="connsiteX720" fmla="*/ 576108 w 1069567"/>
                <a:gd name="connsiteY720" fmla="*/ 33888 h 777867"/>
                <a:gd name="connsiteX721" fmla="*/ 563525 w 1069567"/>
                <a:gd name="connsiteY721" fmla="*/ 36748 h 777867"/>
                <a:gd name="connsiteX722" fmla="*/ 550941 w 1069567"/>
                <a:gd name="connsiteY722" fmla="*/ 39608 h 777867"/>
                <a:gd name="connsiteX723" fmla="*/ 548654 w 1069567"/>
                <a:gd name="connsiteY723" fmla="*/ 39608 h 777867"/>
                <a:gd name="connsiteX724" fmla="*/ 545222 w 1069567"/>
                <a:gd name="connsiteY724" fmla="*/ 40752 h 777867"/>
                <a:gd name="connsiteX725" fmla="*/ 529207 w 1069567"/>
                <a:gd name="connsiteY725" fmla="*/ 42468 h 777867"/>
                <a:gd name="connsiteX726" fmla="*/ 526919 w 1069567"/>
                <a:gd name="connsiteY726" fmla="*/ 43040 h 777867"/>
                <a:gd name="connsiteX727" fmla="*/ 525203 w 1069567"/>
                <a:gd name="connsiteY727" fmla="*/ 44184 h 777867"/>
                <a:gd name="connsiteX728" fmla="*/ 521200 w 1069567"/>
                <a:gd name="connsiteY728" fmla="*/ 48187 h 777867"/>
                <a:gd name="connsiteX729" fmla="*/ 514336 w 1069567"/>
                <a:gd name="connsiteY729" fmla="*/ 52191 h 777867"/>
                <a:gd name="connsiteX730" fmla="*/ 512620 w 1069567"/>
                <a:gd name="connsiteY730" fmla="*/ 53907 h 777867"/>
                <a:gd name="connsiteX731" fmla="*/ 508044 w 1069567"/>
                <a:gd name="connsiteY731" fmla="*/ 59055 h 777867"/>
                <a:gd name="connsiteX732" fmla="*/ 506329 w 1069567"/>
                <a:gd name="connsiteY732" fmla="*/ 60771 h 777867"/>
                <a:gd name="connsiteX733" fmla="*/ 500037 w 1069567"/>
                <a:gd name="connsiteY733" fmla="*/ 64202 h 777867"/>
                <a:gd name="connsiteX734" fmla="*/ 484594 w 1069567"/>
                <a:gd name="connsiteY734" fmla="*/ 78501 h 777867"/>
                <a:gd name="connsiteX735" fmla="*/ 477159 w 1069567"/>
                <a:gd name="connsiteY735" fmla="*/ 88225 h 777867"/>
                <a:gd name="connsiteX736" fmla="*/ 465720 w 1069567"/>
                <a:gd name="connsiteY736" fmla="*/ 104240 h 777867"/>
                <a:gd name="connsiteX737" fmla="*/ 453136 w 1069567"/>
                <a:gd name="connsiteY737" fmla="*/ 120827 h 777867"/>
                <a:gd name="connsiteX738" fmla="*/ 440553 w 1069567"/>
                <a:gd name="connsiteY738" fmla="*/ 137413 h 777867"/>
                <a:gd name="connsiteX739" fmla="*/ 435977 w 1069567"/>
                <a:gd name="connsiteY739" fmla="*/ 147709 h 777867"/>
                <a:gd name="connsiteX740" fmla="*/ 432546 w 1069567"/>
                <a:gd name="connsiteY740" fmla="*/ 154000 h 777867"/>
                <a:gd name="connsiteX741" fmla="*/ 432546 w 1069567"/>
                <a:gd name="connsiteY741" fmla="*/ 154000 h 777867"/>
                <a:gd name="connsiteX742" fmla="*/ 432546 w 1069567"/>
                <a:gd name="connsiteY742" fmla="*/ 154000 h 777867"/>
                <a:gd name="connsiteX743" fmla="*/ 434834 w 1069567"/>
                <a:gd name="connsiteY743" fmla="*/ 156288 h 777867"/>
                <a:gd name="connsiteX744" fmla="*/ 436549 w 1069567"/>
                <a:gd name="connsiteY744" fmla="*/ 159148 h 777867"/>
                <a:gd name="connsiteX745" fmla="*/ 437693 w 1069567"/>
                <a:gd name="connsiteY745" fmla="*/ 162008 h 777867"/>
                <a:gd name="connsiteX746" fmla="*/ 437122 w 1069567"/>
                <a:gd name="connsiteY746" fmla="*/ 164868 h 777867"/>
                <a:gd name="connsiteX747" fmla="*/ 430258 w 1069567"/>
                <a:gd name="connsiteY747" fmla="*/ 171731 h 777867"/>
                <a:gd name="connsiteX748" fmla="*/ 430258 w 1069567"/>
                <a:gd name="connsiteY748" fmla="*/ 172303 h 777867"/>
                <a:gd name="connsiteX749" fmla="*/ 430258 w 1069567"/>
                <a:gd name="connsiteY749" fmla="*/ 173447 h 777867"/>
                <a:gd name="connsiteX750" fmla="*/ 430258 w 1069567"/>
                <a:gd name="connsiteY750" fmla="*/ 174591 h 777867"/>
                <a:gd name="connsiteX751" fmla="*/ 430258 w 1069567"/>
                <a:gd name="connsiteY751" fmla="*/ 175735 h 777867"/>
                <a:gd name="connsiteX752" fmla="*/ 429686 w 1069567"/>
                <a:gd name="connsiteY752" fmla="*/ 176307 h 777867"/>
                <a:gd name="connsiteX753" fmla="*/ 423394 w 1069567"/>
                <a:gd name="connsiteY753" fmla="*/ 180310 h 777867"/>
                <a:gd name="connsiteX754" fmla="*/ 422823 w 1069567"/>
                <a:gd name="connsiteY754" fmla="*/ 181454 h 777867"/>
                <a:gd name="connsiteX755" fmla="*/ 421678 w 1069567"/>
                <a:gd name="connsiteY755" fmla="*/ 183170 h 777867"/>
                <a:gd name="connsiteX756" fmla="*/ 408524 w 1069567"/>
                <a:gd name="connsiteY756" fmla="*/ 200329 h 777867"/>
                <a:gd name="connsiteX757" fmla="*/ 393652 w 1069567"/>
                <a:gd name="connsiteY757" fmla="*/ 211196 h 777867"/>
                <a:gd name="connsiteX758" fmla="*/ 374778 w 1069567"/>
                <a:gd name="connsiteY758" fmla="*/ 231215 h 777867"/>
                <a:gd name="connsiteX759" fmla="*/ 374206 w 1069567"/>
                <a:gd name="connsiteY759" fmla="*/ 234075 h 777867"/>
                <a:gd name="connsiteX760" fmla="*/ 375350 w 1069567"/>
                <a:gd name="connsiteY760" fmla="*/ 237507 h 777867"/>
                <a:gd name="connsiteX761" fmla="*/ 377066 w 1069567"/>
                <a:gd name="connsiteY761" fmla="*/ 238079 h 777867"/>
                <a:gd name="connsiteX762" fmla="*/ 379353 w 1069567"/>
                <a:gd name="connsiteY762" fmla="*/ 238079 h 777867"/>
                <a:gd name="connsiteX763" fmla="*/ 382213 w 1069567"/>
                <a:gd name="connsiteY763" fmla="*/ 239794 h 777867"/>
                <a:gd name="connsiteX764" fmla="*/ 383357 w 1069567"/>
                <a:gd name="connsiteY764" fmla="*/ 241510 h 777867"/>
                <a:gd name="connsiteX765" fmla="*/ 383357 w 1069567"/>
                <a:gd name="connsiteY765" fmla="*/ 242654 h 777867"/>
                <a:gd name="connsiteX766" fmla="*/ 383357 w 1069567"/>
                <a:gd name="connsiteY766" fmla="*/ 243798 h 777867"/>
                <a:gd name="connsiteX767" fmla="*/ 383929 w 1069567"/>
                <a:gd name="connsiteY767" fmla="*/ 244942 h 777867"/>
                <a:gd name="connsiteX768" fmla="*/ 385073 w 1069567"/>
                <a:gd name="connsiteY768" fmla="*/ 245514 h 777867"/>
                <a:gd name="connsiteX769" fmla="*/ 386217 w 1069567"/>
                <a:gd name="connsiteY769" fmla="*/ 245514 h 777867"/>
                <a:gd name="connsiteX770" fmla="*/ 386789 w 1069567"/>
                <a:gd name="connsiteY770" fmla="*/ 244370 h 777867"/>
                <a:gd name="connsiteX771" fmla="*/ 386789 w 1069567"/>
                <a:gd name="connsiteY771" fmla="*/ 242654 h 777867"/>
                <a:gd name="connsiteX772" fmla="*/ 387361 w 1069567"/>
                <a:gd name="connsiteY772" fmla="*/ 240366 h 777867"/>
                <a:gd name="connsiteX773" fmla="*/ 394796 w 1069567"/>
                <a:gd name="connsiteY773" fmla="*/ 234647 h 777867"/>
                <a:gd name="connsiteX774" fmla="*/ 396512 w 1069567"/>
                <a:gd name="connsiteY774" fmla="*/ 236363 h 777867"/>
                <a:gd name="connsiteX775" fmla="*/ 401660 w 1069567"/>
                <a:gd name="connsiteY775" fmla="*/ 234647 h 777867"/>
                <a:gd name="connsiteX776" fmla="*/ 403948 w 1069567"/>
                <a:gd name="connsiteY776" fmla="*/ 235791 h 777867"/>
                <a:gd name="connsiteX777" fmla="*/ 403376 w 1069567"/>
                <a:gd name="connsiteY777" fmla="*/ 236935 h 777867"/>
                <a:gd name="connsiteX778" fmla="*/ 403376 w 1069567"/>
                <a:gd name="connsiteY778" fmla="*/ 237507 h 777867"/>
                <a:gd name="connsiteX779" fmla="*/ 403376 w 1069567"/>
                <a:gd name="connsiteY779" fmla="*/ 239794 h 777867"/>
                <a:gd name="connsiteX780" fmla="*/ 403948 w 1069567"/>
                <a:gd name="connsiteY780" fmla="*/ 238651 h 777867"/>
                <a:gd name="connsiteX781" fmla="*/ 405091 w 1069567"/>
                <a:gd name="connsiteY781" fmla="*/ 237507 h 777867"/>
                <a:gd name="connsiteX782" fmla="*/ 406236 w 1069567"/>
                <a:gd name="connsiteY782" fmla="*/ 236935 h 777867"/>
                <a:gd name="connsiteX783" fmla="*/ 407379 w 1069567"/>
                <a:gd name="connsiteY783" fmla="*/ 236363 h 777867"/>
                <a:gd name="connsiteX784" fmla="*/ 407379 w 1069567"/>
                <a:gd name="connsiteY784" fmla="*/ 238651 h 777867"/>
                <a:gd name="connsiteX785" fmla="*/ 406236 w 1069567"/>
                <a:gd name="connsiteY785" fmla="*/ 240938 h 777867"/>
                <a:gd name="connsiteX786" fmla="*/ 405091 w 1069567"/>
                <a:gd name="connsiteY786" fmla="*/ 243226 h 777867"/>
                <a:gd name="connsiteX787" fmla="*/ 402231 w 1069567"/>
                <a:gd name="connsiteY787" fmla="*/ 245514 h 777867"/>
                <a:gd name="connsiteX788" fmla="*/ 400516 w 1069567"/>
                <a:gd name="connsiteY788" fmla="*/ 247802 h 777867"/>
                <a:gd name="connsiteX789" fmla="*/ 399372 w 1069567"/>
                <a:gd name="connsiteY789" fmla="*/ 250090 h 777867"/>
                <a:gd name="connsiteX790" fmla="*/ 400516 w 1069567"/>
                <a:gd name="connsiteY790" fmla="*/ 250662 h 777867"/>
                <a:gd name="connsiteX791" fmla="*/ 408524 w 1069567"/>
                <a:gd name="connsiteY791" fmla="*/ 248946 h 777867"/>
                <a:gd name="connsiteX792" fmla="*/ 410811 w 1069567"/>
                <a:gd name="connsiteY792" fmla="*/ 247802 h 777867"/>
                <a:gd name="connsiteX793" fmla="*/ 413671 w 1069567"/>
                <a:gd name="connsiteY793" fmla="*/ 243798 h 777867"/>
                <a:gd name="connsiteX794" fmla="*/ 415387 w 1069567"/>
                <a:gd name="connsiteY794" fmla="*/ 242654 h 777867"/>
                <a:gd name="connsiteX795" fmla="*/ 417675 w 1069567"/>
                <a:gd name="connsiteY795" fmla="*/ 242654 h 777867"/>
                <a:gd name="connsiteX796" fmla="*/ 418818 w 1069567"/>
                <a:gd name="connsiteY796" fmla="*/ 243798 h 777867"/>
                <a:gd name="connsiteX797" fmla="*/ 418818 w 1069567"/>
                <a:gd name="connsiteY797" fmla="*/ 245514 h 777867"/>
                <a:gd name="connsiteX798" fmla="*/ 417675 w 1069567"/>
                <a:gd name="connsiteY798" fmla="*/ 247802 h 777867"/>
                <a:gd name="connsiteX799" fmla="*/ 415959 w 1069567"/>
                <a:gd name="connsiteY799" fmla="*/ 248946 h 777867"/>
                <a:gd name="connsiteX800" fmla="*/ 411955 w 1069567"/>
                <a:gd name="connsiteY800" fmla="*/ 250662 h 777867"/>
                <a:gd name="connsiteX801" fmla="*/ 410811 w 1069567"/>
                <a:gd name="connsiteY801" fmla="*/ 252950 h 777867"/>
                <a:gd name="connsiteX802" fmla="*/ 410239 w 1069567"/>
                <a:gd name="connsiteY802" fmla="*/ 255809 h 777867"/>
                <a:gd name="connsiteX803" fmla="*/ 410239 w 1069567"/>
                <a:gd name="connsiteY803" fmla="*/ 258097 h 777867"/>
                <a:gd name="connsiteX804" fmla="*/ 410239 w 1069567"/>
                <a:gd name="connsiteY804" fmla="*/ 260385 h 777867"/>
                <a:gd name="connsiteX805" fmla="*/ 409095 w 1069567"/>
                <a:gd name="connsiteY805" fmla="*/ 263245 h 777867"/>
                <a:gd name="connsiteX806" fmla="*/ 404519 w 1069567"/>
                <a:gd name="connsiteY806" fmla="*/ 268964 h 777867"/>
                <a:gd name="connsiteX807" fmla="*/ 403376 w 1069567"/>
                <a:gd name="connsiteY807" fmla="*/ 271824 h 777867"/>
                <a:gd name="connsiteX808" fmla="*/ 399372 w 1069567"/>
                <a:gd name="connsiteY808" fmla="*/ 270108 h 777867"/>
                <a:gd name="connsiteX809" fmla="*/ 399944 w 1069567"/>
                <a:gd name="connsiteY809" fmla="*/ 268964 h 777867"/>
                <a:gd name="connsiteX810" fmla="*/ 400516 w 1069567"/>
                <a:gd name="connsiteY810" fmla="*/ 265533 h 777867"/>
                <a:gd name="connsiteX811" fmla="*/ 394796 w 1069567"/>
                <a:gd name="connsiteY811" fmla="*/ 269536 h 777867"/>
                <a:gd name="connsiteX812" fmla="*/ 393652 w 1069567"/>
                <a:gd name="connsiteY812" fmla="*/ 271252 h 777867"/>
                <a:gd name="connsiteX813" fmla="*/ 392508 w 1069567"/>
                <a:gd name="connsiteY813" fmla="*/ 274112 h 777867"/>
                <a:gd name="connsiteX814" fmla="*/ 393652 w 1069567"/>
                <a:gd name="connsiteY814" fmla="*/ 275256 h 777867"/>
                <a:gd name="connsiteX815" fmla="*/ 395940 w 1069567"/>
                <a:gd name="connsiteY815" fmla="*/ 275828 h 777867"/>
                <a:gd name="connsiteX816" fmla="*/ 398228 w 1069567"/>
                <a:gd name="connsiteY816" fmla="*/ 277544 h 777867"/>
                <a:gd name="connsiteX817" fmla="*/ 399372 w 1069567"/>
                <a:gd name="connsiteY817" fmla="*/ 278116 h 777867"/>
                <a:gd name="connsiteX818" fmla="*/ 401088 w 1069567"/>
                <a:gd name="connsiteY818" fmla="*/ 278688 h 777867"/>
                <a:gd name="connsiteX819" fmla="*/ 401660 w 1069567"/>
                <a:gd name="connsiteY819" fmla="*/ 279260 h 777867"/>
                <a:gd name="connsiteX820" fmla="*/ 402231 w 1069567"/>
                <a:gd name="connsiteY820" fmla="*/ 280404 h 777867"/>
                <a:gd name="connsiteX821" fmla="*/ 402231 w 1069567"/>
                <a:gd name="connsiteY821" fmla="*/ 281548 h 777867"/>
                <a:gd name="connsiteX822" fmla="*/ 402804 w 1069567"/>
                <a:gd name="connsiteY822" fmla="*/ 282692 h 777867"/>
                <a:gd name="connsiteX823" fmla="*/ 405091 w 1069567"/>
                <a:gd name="connsiteY823" fmla="*/ 285551 h 777867"/>
                <a:gd name="connsiteX824" fmla="*/ 407379 w 1069567"/>
                <a:gd name="connsiteY824" fmla="*/ 290127 h 777867"/>
                <a:gd name="connsiteX825" fmla="*/ 408524 w 1069567"/>
                <a:gd name="connsiteY825" fmla="*/ 291843 h 777867"/>
                <a:gd name="connsiteX826" fmla="*/ 407951 w 1069567"/>
                <a:gd name="connsiteY826" fmla="*/ 295275 h 777867"/>
                <a:gd name="connsiteX827" fmla="*/ 408524 w 1069567"/>
                <a:gd name="connsiteY827" fmla="*/ 299278 h 777867"/>
                <a:gd name="connsiteX828" fmla="*/ 409667 w 1069567"/>
                <a:gd name="connsiteY828" fmla="*/ 303282 h 777867"/>
                <a:gd name="connsiteX829" fmla="*/ 411383 w 1069567"/>
                <a:gd name="connsiteY829" fmla="*/ 307286 h 777867"/>
                <a:gd name="connsiteX830" fmla="*/ 411955 w 1069567"/>
                <a:gd name="connsiteY830" fmla="*/ 304426 h 777867"/>
                <a:gd name="connsiteX831" fmla="*/ 413099 w 1069567"/>
                <a:gd name="connsiteY831" fmla="*/ 302710 h 777867"/>
                <a:gd name="connsiteX832" fmla="*/ 414243 w 1069567"/>
                <a:gd name="connsiteY832" fmla="*/ 302138 h 777867"/>
                <a:gd name="connsiteX833" fmla="*/ 415959 w 1069567"/>
                <a:gd name="connsiteY833" fmla="*/ 302710 h 777867"/>
                <a:gd name="connsiteX834" fmla="*/ 411955 w 1069567"/>
                <a:gd name="connsiteY834" fmla="*/ 311290 h 777867"/>
                <a:gd name="connsiteX835" fmla="*/ 411955 w 1069567"/>
                <a:gd name="connsiteY835" fmla="*/ 315293 h 777867"/>
                <a:gd name="connsiteX836" fmla="*/ 415959 w 1069567"/>
                <a:gd name="connsiteY836" fmla="*/ 317009 h 777867"/>
                <a:gd name="connsiteX837" fmla="*/ 414243 w 1069567"/>
                <a:gd name="connsiteY837" fmla="*/ 319869 h 777867"/>
                <a:gd name="connsiteX838" fmla="*/ 410239 w 1069567"/>
                <a:gd name="connsiteY838" fmla="*/ 326733 h 777867"/>
                <a:gd name="connsiteX839" fmla="*/ 407951 w 1069567"/>
                <a:gd name="connsiteY839" fmla="*/ 328449 h 777867"/>
                <a:gd name="connsiteX840" fmla="*/ 399944 w 1069567"/>
                <a:gd name="connsiteY840" fmla="*/ 331880 h 777867"/>
                <a:gd name="connsiteX841" fmla="*/ 396512 w 1069567"/>
                <a:gd name="connsiteY841" fmla="*/ 331880 h 777867"/>
                <a:gd name="connsiteX842" fmla="*/ 390792 w 1069567"/>
                <a:gd name="connsiteY842" fmla="*/ 331308 h 777867"/>
                <a:gd name="connsiteX843" fmla="*/ 388505 w 1069567"/>
                <a:gd name="connsiteY843" fmla="*/ 331880 h 777867"/>
                <a:gd name="connsiteX844" fmla="*/ 383357 w 1069567"/>
                <a:gd name="connsiteY844" fmla="*/ 339888 h 777867"/>
                <a:gd name="connsiteX845" fmla="*/ 381069 w 1069567"/>
                <a:gd name="connsiteY845" fmla="*/ 342176 h 777867"/>
                <a:gd name="connsiteX846" fmla="*/ 369058 w 1069567"/>
                <a:gd name="connsiteY846" fmla="*/ 351327 h 777867"/>
                <a:gd name="connsiteX847" fmla="*/ 365054 w 1069567"/>
                <a:gd name="connsiteY847" fmla="*/ 355903 h 777867"/>
                <a:gd name="connsiteX848" fmla="*/ 361622 w 1069567"/>
                <a:gd name="connsiteY848" fmla="*/ 361050 h 777867"/>
                <a:gd name="connsiteX849" fmla="*/ 358191 w 1069567"/>
                <a:gd name="connsiteY849" fmla="*/ 372490 h 777867"/>
                <a:gd name="connsiteX850" fmla="*/ 354759 w 1069567"/>
                <a:gd name="connsiteY850" fmla="*/ 371346 h 777867"/>
                <a:gd name="connsiteX851" fmla="*/ 353043 w 1069567"/>
                <a:gd name="connsiteY851" fmla="*/ 371346 h 777867"/>
                <a:gd name="connsiteX852" fmla="*/ 352471 w 1069567"/>
                <a:gd name="connsiteY852" fmla="*/ 373633 h 777867"/>
                <a:gd name="connsiteX853" fmla="*/ 351899 w 1069567"/>
                <a:gd name="connsiteY853" fmla="*/ 374205 h 777867"/>
                <a:gd name="connsiteX854" fmla="*/ 344463 w 1069567"/>
                <a:gd name="connsiteY854" fmla="*/ 379925 h 777867"/>
                <a:gd name="connsiteX855" fmla="*/ 331881 w 1069567"/>
                <a:gd name="connsiteY855" fmla="*/ 385645 h 777867"/>
                <a:gd name="connsiteX856" fmla="*/ 331309 w 1069567"/>
                <a:gd name="connsiteY856" fmla="*/ 386217 h 777867"/>
                <a:gd name="connsiteX857" fmla="*/ 330736 w 1069567"/>
                <a:gd name="connsiteY857" fmla="*/ 387932 h 777867"/>
                <a:gd name="connsiteX858" fmla="*/ 330736 w 1069567"/>
                <a:gd name="connsiteY858" fmla="*/ 389076 h 777867"/>
                <a:gd name="connsiteX859" fmla="*/ 331309 w 1069567"/>
                <a:gd name="connsiteY859" fmla="*/ 390220 h 777867"/>
                <a:gd name="connsiteX860" fmla="*/ 331309 w 1069567"/>
                <a:gd name="connsiteY860" fmla="*/ 391364 h 777867"/>
                <a:gd name="connsiteX861" fmla="*/ 331309 w 1069567"/>
                <a:gd name="connsiteY861" fmla="*/ 392508 h 777867"/>
                <a:gd name="connsiteX862" fmla="*/ 331309 w 1069567"/>
                <a:gd name="connsiteY862" fmla="*/ 393080 h 777867"/>
                <a:gd name="connsiteX863" fmla="*/ 331309 w 1069567"/>
                <a:gd name="connsiteY863" fmla="*/ 393652 h 777867"/>
                <a:gd name="connsiteX864" fmla="*/ 330164 w 1069567"/>
                <a:gd name="connsiteY864" fmla="*/ 394224 h 777867"/>
                <a:gd name="connsiteX865" fmla="*/ 329021 w 1069567"/>
                <a:gd name="connsiteY865" fmla="*/ 394796 h 777867"/>
                <a:gd name="connsiteX866" fmla="*/ 327876 w 1069567"/>
                <a:gd name="connsiteY866" fmla="*/ 394796 h 777867"/>
                <a:gd name="connsiteX867" fmla="*/ 326733 w 1069567"/>
                <a:gd name="connsiteY867" fmla="*/ 394224 h 777867"/>
                <a:gd name="connsiteX868" fmla="*/ 325589 w 1069567"/>
                <a:gd name="connsiteY868" fmla="*/ 393080 h 777867"/>
                <a:gd name="connsiteX869" fmla="*/ 325589 w 1069567"/>
                <a:gd name="connsiteY869" fmla="*/ 392508 h 777867"/>
                <a:gd name="connsiteX870" fmla="*/ 326161 w 1069567"/>
                <a:gd name="connsiteY870" fmla="*/ 390792 h 777867"/>
                <a:gd name="connsiteX871" fmla="*/ 276400 w 1069567"/>
                <a:gd name="connsiteY871" fmla="*/ 398800 h 777867"/>
                <a:gd name="connsiteX872" fmla="*/ 270680 w 1069567"/>
                <a:gd name="connsiteY872" fmla="*/ 401088 h 777867"/>
                <a:gd name="connsiteX873" fmla="*/ 255809 w 1069567"/>
                <a:gd name="connsiteY873" fmla="*/ 410239 h 777867"/>
                <a:gd name="connsiteX874" fmla="*/ 250090 w 1069567"/>
                <a:gd name="connsiteY874" fmla="*/ 411383 h 777867"/>
                <a:gd name="connsiteX875" fmla="*/ 244370 w 1069567"/>
                <a:gd name="connsiteY875" fmla="*/ 410239 h 777867"/>
                <a:gd name="connsiteX876" fmla="*/ 233503 w 1069567"/>
                <a:gd name="connsiteY876" fmla="*/ 403947 h 777867"/>
                <a:gd name="connsiteX877" fmla="*/ 232931 w 1069567"/>
                <a:gd name="connsiteY877" fmla="*/ 403947 h 777867"/>
                <a:gd name="connsiteX878" fmla="*/ 230071 w 1069567"/>
                <a:gd name="connsiteY878" fmla="*/ 403947 h 777867"/>
                <a:gd name="connsiteX879" fmla="*/ 229499 w 1069567"/>
                <a:gd name="connsiteY879" fmla="*/ 402232 h 777867"/>
                <a:gd name="connsiteX880" fmla="*/ 226068 w 1069567"/>
                <a:gd name="connsiteY880" fmla="*/ 401660 h 777867"/>
                <a:gd name="connsiteX881" fmla="*/ 178595 w 1069567"/>
                <a:gd name="connsiteY881" fmla="*/ 402804 h 777867"/>
                <a:gd name="connsiteX882" fmla="*/ 163724 w 1069567"/>
                <a:gd name="connsiteY882" fmla="*/ 408523 h 777867"/>
                <a:gd name="connsiteX883" fmla="*/ 143705 w 1069567"/>
                <a:gd name="connsiteY883" fmla="*/ 409667 h 777867"/>
                <a:gd name="connsiteX884" fmla="*/ 104811 w 1069567"/>
                <a:gd name="connsiteY884" fmla="*/ 423394 h 777867"/>
                <a:gd name="connsiteX885" fmla="*/ 97376 w 1069567"/>
                <a:gd name="connsiteY885" fmla="*/ 429114 h 777867"/>
                <a:gd name="connsiteX886" fmla="*/ 84221 w 1069567"/>
                <a:gd name="connsiteY886" fmla="*/ 434261 h 777867"/>
                <a:gd name="connsiteX887" fmla="*/ 68778 w 1069567"/>
                <a:gd name="connsiteY887" fmla="*/ 443985 h 777867"/>
                <a:gd name="connsiteX888" fmla="*/ 60199 w 1069567"/>
                <a:gd name="connsiteY888" fmla="*/ 446845 h 777867"/>
                <a:gd name="connsiteX889" fmla="*/ 61343 w 1069567"/>
                <a:gd name="connsiteY889" fmla="*/ 449704 h 777867"/>
                <a:gd name="connsiteX890" fmla="*/ 64774 w 1069567"/>
                <a:gd name="connsiteY890" fmla="*/ 464575 h 777867"/>
                <a:gd name="connsiteX891" fmla="*/ 64774 w 1069567"/>
                <a:gd name="connsiteY891" fmla="*/ 466291 h 777867"/>
                <a:gd name="connsiteX892" fmla="*/ 64774 w 1069567"/>
                <a:gd name="connsiteY892" fmla="*/ 468579 h 777867"/>
                <a:gd name="connsiteX893" fmla="*/ 64774 w 1069567"/>
                <a:gd name="connsiteY893" fmla="*/ 470295 h 777867"/>
                <a:gd name="connsiteX894" fmla="*/ 64202 w 1069567"/>
                <a:gd name="connsiteY894" fmla="*/ 471439 h 777867"/>
                <a:gd name="connsiteX895" fmla="*/ 64202 w 1069567"/>
                <a:gd name="connsiteY895" fmla="*/ 473155 h 777867"/>
                <a:gd name="connsiteX896" fmla="*/ 64774 w 1069567"/>
                <a:gd name="connsiteY896" fmla="*/ 475443 h 777867"/>
                <a:gd name="connsiteX897" fmla="*/ 64774 w 1069567"/>
                <a:gd name="connsiteY897" fmla="*/ 475443 h 777867"/>
                <a:gd name="connsiteX898" fmla="*/ 70494 w 1069567"/>
                <a:gd name="connsiteY898" fmla="*/ 477730 h 777867"/>
                <a:gd name="connsiteX899" fmla="*/ 85365 w 1069567"/>
                <a:gd name="connsiteY899" fmla="*/ 476586 h 777867"/>
                <a:gd name="connsiteX900" fmla="*/ 89369 w 1069567"/>
                <a:gd name="connsiteY900" fmla="*/ 480018 h 777867"/>
                <a:gd name="connsiteX901" fmla="*/ 89369 w 1069567"/>
                <a:gd name="connsiteY901" fmla="*/ 484022 h 777867"/>
                <a:gd name="connsiteX902" fmla="*/ 85937 w 1069567"/>
                <a:gd name="connsiteY902" fmla="*/ 489742 h 777867"/>
                <a:gd name="connsiteX903" fmla="*/ 85365 w 1069567"/>
                <a:gd name="connsiteY903" fmla="*/ 493745 h 777867"/>
                <a:gd name="connsiteX904" fmla="*/ 86509 w 1069567"/>
                <a:gd name="connsiteY904" fmla="*/ 494889 h 777867"/>
                <a:gd name="connsiteX905" fmla="*/ 89369 w 1069567"/>
                <a:gd name="connsiteY905" fmla="*/ 496605 h 777867"/>
                <a:gd name="connsiteX906" fmla="*/ 89941 w 1069567"/>
                <a:gd name="connsiteY906" fmla="*/ 497749 h 777867"/>
                <a:gd name="connsiteX907" fmla="*/ 92229 w 1069567"/>
                <a:gd name="connsiteY907" fmla="*/ 505185 h 777867"/>
                <a:gd name="connsiteX908" fmla="*/ 93372 w 1069567"/>
                <a:gd name="connsiteY908" fmla="*/ 506900 h 777867"/>
                <a:gd name="connsiteX909" fmla="*/ 96805 w 1069567"/>
                <a:gd name="connsiteY909" fmla="*/ 511476 h 777867"/>
                <a:gd name="connsiteX910" fmla="*/ 97948 w 1069567"/>
                <a:gd name="connsiteY910" fmla="*/ 513192 h 777867"/>
                <a:gd name="connsiteX911" fmla="*/ 98520 w 1069567"/>
                <a:gd name="connsiteY911" fmla="*/ 514336 h 777867"/>
                <a:gd name="connsiteX912" fmla="*/ 99092 w 1069567"/>
                <a:gd name="connsiteY912" fmla="*/ 518340 h 777867"/>
                <a:gd name="connsiteX913" fmla="*/ 99664 w 1069567"/>
                <a:gd name="connsiteY913" fmla="*/ 522343 h 777867"/>
                <a:gd name="connsiteX914" fmla="*/ 99092 w 1069567"/>
                <a:gd name="connsiteY914" fmla="*/ 525775 h 777867"/>
                <a:gd name="connsiteX915" fmla="*/ 97376 w 1069567"/>
                <a:gd name="connsiteY915" fmla="*/ 528063 h 777867"/>
                <a:gd name="connsiteX916" fmla="*/ 95088 w 1069567"/>
                <a:gd name="connsiteY916" fmla="*/ 530351 h 777867"/>
                <a:gd name="connsiteX917" fmla="*/ 85937 w 1069567"/>
                <a:gd name="connsiteY917" fmla="*/ 536643 h 777867"/>
                <a:gd name="connsiteX918" fmla="*/ 81933 w 1069567"/>
                <a:gd name="connsiteY918" fmla="*/ 540646 h 777867"/>
                <a:gd name="connsiteX919" fmla="*/ 79073 w 1069567"/>
                <a:gd name="connsiteY919" fmla="*/ 545794 h 777867"/>
                <a:gd name="connsiteX920" fmla="*/ 77358 w 1069567"/>
                <a:gd name="connsiteY920" fmla="*/ 552657 h 777867"/>
                <a:gd name="connsiteX921" fmla="*/ 75642 w 1069567"/>
                <a:gd name="connsiteY921" fmla="*/ 556089 h 777867"/>
                <a:gd name="connsiteX922" fmla="*/ 73354 w 1069567"/>
                <a:gd name="connsiteY922" fmla="*/ 557805 h 777867"/>
                <a:gd name="connsiteX923" fmla="*/ 72782 w 1069567"/>
                <a:gd name="connsiteY923" fmla="*/ 558377 h 777867"/>
                <a:gd name="connsiteX924" fmla="*/ 71638 w 1069567"/>
                <a:gd name="connsiteY924" fmla="*/ 563525 h 777867"/>
                <a:gd name="connsiteX925" fmla="*/ 70494 w 1069567"/>
                <a:gd name="connsiteY925" fmla="*/ 566384 h 777867"/>
                <a:gd name="connsiteX926" fmla="*/ 69922 w 1069567"/>
                <a:gd name="connsiteY926" fmla="*/ 566956 h 777867"/>
                <a:gd name="connsiteX927" fmla="*/ 68207 w 1069567"/>
                <a:gd name="connsiteY927" fmla="*/ 568100 h 777867"/>
                <a:gd name="connsiteX928" fmla="*/ 60199 w 1069567"/>
                <a:gd name="connsiteY928" fmla="*/ 572104 h 777867"/>
                <a:gd name="connsiteX929" fmla="*/ 58483 w 1069567"/>
                <a:gd name="connsiteY929" fmla="*/ 576108 h 777867"/>
                <a:gd name="connsiteX930" fmla="*/ 52191 w 1069567"/>
                <a:gd name="connsiteY930" fmla="*/ 581827 h 777867"/>
                <a:gd name="connsiteX931" fmla="*/ 46472 w 1069567"/>
                <a:gd name="connsiteY931" fmla="*/ 585831 h 777867"/>
                <a:gd name="connsiteX932" fmla="*/ 45328 w 1069567"/>
                <a:gd name="connsiteY932" fmla="*/ 586975 h 777867"/>
                <a:gd name="connsiteX933" fmla="*/ 44756 w 1069567"/>
                <a:gd name="connsiteY933" fmla="*/ 588119 h 777867"/>
                <a:gd name="connsiteX934" fmla="*/ 44184 w 1069567"/>
                <a:gd name="connsiteY934" fmla="*/ 589835 h 777867"/>
                <a:gd name="connsiteX935" fmla="*/ 43040 w 1069567"/>
                <a:gd name="connsiteY935" fmla="*/ 591551 h 777867"/>
                <a:gd name="connsiteX936" fmla="*/ 39608 w 1069567"/>
                <a:gd name="connsiteY936" fmla="*/ 594411 h 777867"/>
                <a:gd name="connsiteX937" fmla="*/ 35032 w 1069567"/>
                <a:gd name="connsiteY937" fmla="*/ 603562 h 777867"/>
                <a:gd name="connsiteX938" fmla="*/ 28741 w 1069567"/>
                <a:gd name="connsiteY938" fmla="*/ 608710 h 777867"/>
                <a:gd name="connsiteX939" fmla="*/ 27025 w 1069567"/>
                <a:gd name="connsiteY939" fmla="*/ 611569 h 777867"/>
                <a:gd name="connsiteX940" fmla="*/ 25309 w 1069567"/>
                <a:gd name="connsiteY940" fmla="*/ 613857 h 777867"/>
                <a:gd name="connsiteX941" fmla="*/ 16730 w 1069567"/>
                <a:gd name="connsiteY941" fmla="*/ 619005 h 777867"/>
                <a:gd name="connsiteX942" fmla="*/ 8151 w 1069567"/>
                <a:gd name="connsiteY942" fmla="*/ 628156 h 777867"/>
                <a:gd name="connsiteX943" fmla="*/ 4718 w 1069567"/>
                <a:gd name="connsiteY943" fmla="*/ 630444 h 777867"/>
                <a:gd name="connsiteX944" fmla="*/ 2431 w 1069567"/>
                <a:gd name="connsiteY944" fmla="*/ 633304 h 777867"/>
                <a:gd name="connsiteX945" fmla="*/ 1287 w 1069567"/>
                <a:gd name="connsiteY945" fmla="*/ 633876 h 777867"/>
                <a:gd name="connsiteX946" fmla="*/ 1287 w 1069567"/>
                <a:gd name="connsiteY946" fmla="*/ 634448 h 777867"/>
                <a:gd name="connsiteX947" fmla="*/ 2431 w 1069567"/>
                <a:gd name="connsiteY947" fmla="*/ 639024 h 777867"/>
                <a:gd name="connsiteX948" fmla="*/ 3575 w 1069567"/>
                <a:gd name="connsiteY948" fmla="*/ 644171 h 777867"/>
                <a:gd name="connsiteX949" fmla="*/ 4718 w 1069567"/>
                <a:gd name="connsiteY949" fmla="*/ 649319 h 777867"/>
                <a:gd name="connsiteX950" fmla="*/ 5863 w 1069567"/>
                <a:gd name="connsiteY950" fmla="*/ 654466 h 777867"/>
                <a:gd name="connsiteX951" fmla="*/ 7006 w 1069567"/>
                <a:gd name="connsiteY951" fmla="*/ 659614 h 777867"/>
                <a:gd name="connsiteX952" fmla="*/ 8151 w 1069567"/>
                <a:gd name="connsiteY952" fmla="*/ 664762 h 777867"/>
                <a:gd name="connsiteX953" fmla="*/ 9294 w 1069567"/>
                <a:gd name="connsiteY953" fmla="*/ 669909 h 777867"/>
                <a:gd name="connsiteX954" fmla="*/ 10438 w 1069567"/>
                <a:gd name="connsiteY954" fmla="*/ 674485 h 777867"/>
                <a:gd name="connsiteX955" fmla="*/ 11582 w 1069567"/>
                <a:gd name="connsiteY955" fmla="*/ 680205 h 777867"/>
                <a:gd name="connsiteX956" fmla="*/ 16157 w 1069567"/>
                <a:gd name="connsiteY956" fmla="*/ 679061 h 777867"/>
                <a:gd name="connsiteX957" fmla="*/ 33889 w 1069567"/>
                <a:gd name="connsiteY957" fmla="*/ 675629 h 777867"/>
                <a:gd name="connsiteX958" fmla="*/ 51619 w 1069567"/>
                <a:gd name="connsiteY958" fmla="*/ 672197 h 777867"/>
                <a:gd name="connsiteX959" fmla="*/ 69350 w 1069567"/>
                <a:gd name="connsiteY959" fmla="*/ 668765 h 777867"/>
                <a:gd name="connsiteX960" fmla="*/ 87081 w 1069567"/>
                <a:gd name="connsiteY960" fmla="*/ 665334 h 777867"/>
                <a:gd name="connsiteX961" fmla="*/ 104811 w 1069567"/>
                <a:gd name="connsiteY961" fmla="*/ 661902 h 777867"/>
                <a:gd name="connsiteX962" fmla="*/ 122543 w 1069567"/>
                <a:gd name="connsiteY962" fmla="*/ 658470 h 777867"/>
                <a:gd name="connsiteX963" fmla="*/ 140274 w 1069567"/>
                <a:gd name="connsiteY963" fmla="*/ 655038 h 777867"/>
                <a:gd name="connsiteX964" fmla="*/ 158004 w 1069567"/>
                <a:gd name="connsiteY964" fmla="*/ 651607 h 777867"/>
                <a:gd name="connsiteX965" fmla="*/ 175735 w 1069567"/>
                <a:gd name="connsiteY965" fmla="*/ 648175 h 777867"/>
                <a:gd name="connsiteX966" fmla="*/ 193466 w 1069567"/>
                <a:gd name="connsiteY966" fmla="*/ 644743 h 777867"/>
                <a:gd name="connsiteX967" fmla="*/ 211197 w 1069567"/>
                <a:gd name="connsiteY967" fmla="*/ 641311 h 777867"/>
                <a:gd name="connsiteX968" fmla="*/ 228928 w 1069567"/>
                <a:gd name="connsiteY968" fmla="*/ 637880 h 777867"/>
                <a:gd name="connsiteX969" fmla="*/ 246658 w 1069567"/>
                <a:gd name="connsiteY969" fmla="*/ 634448 h 777867"/>
                <a:gd name="connsiteX970" fmla="*/ 264389 w 1069567"/>
                <a:gd name="connsiteY970" fmla="*/ 631016 h 777867"/>
                <a:gd name="connsiteX971" fmla="*/ 282120 w 1069567"/>
                <a:gd name="connsiteY971" fmla="*/ 627584 h 777867"/>
                <a:gd name="connsiteX972" fmla="*/ 299851 w 1069567"/>
                <a:gd name="connsiteY972" fmla="*/ 624153 h 777867"/>
                <a:gd name="connsiteX973" fmla="*/ 317582 w 1069567"/>
                <a:gd name="connsiteY973" fmla="*/ 620721 h 777867"/>
                <a:gd name="connsiteX974" fmla="*/ 335312 w 1069567"/>
                <a:gd name="connsiteY974" fmla="*/ 617289 h 777867"/>
                <a:gd name="connsiteX975" fmla="*/ 353043 w 1069567"/>
                <a:gd name="connsiteY975" fmla="*/ 613285 h 777867"/>
                <a:gd name="connsiteX976" fmla="*/ 370774 w 1069567"/>
                <a:gd name="connsiteY976" fmla="*/ 609854 h 777867"/>
                <a:gd name="connsiteX977" fmla="*/ 388505 w 1069567"/>
                <a:gd name="connsiteY977" fmla="*/ 605850 h 777867"/>
                <a:gd name="connsiteX978" fmla="*/ 406236 w 1069567"/>
                <a:gd name="connsiteY978" fmla="*/ 601846 h 777867"/>
                <a:gd name="connsiteX979" fmla="*/ 423966 w 1069567"/>
                <a:gd name="connsiteY979" fmla="*/ 597842 h 777867"/>
                <a:gd name="connsiteX980" fmla="*/ 441697 w 1069567"/>
                <a:gd name="connsiteY980" fmla="*/ 593839 h 777867"/>
                <a:gd name="connsiteX981" fmla="*/ 459428 w 1069567"/>
                <a:gd name="connsiteY981" fmla="*/ 589835 h 777867"/>
                <a:gd name="connsiteX982" fmla="*/ 477159 w 1069567"/>
                <a:gd name="connsiteY982" fmla="*/ 585831 h 777867"/>
                <a:gd name="connsiteX983" fmla="*/ 494890 w 1069567"/>
                <a:gd name="connsiteY983" fmla="*/ 581827 h 777867"/>
                <a:gd name="connsiteX984" fmla="*/ 512620 w 1069567"/>
                <a:gd name="connsiteY984" fmla="*/ 577824 h 777867"/>
                <a:gd name="connsiteX985" fmla="*/ 530351 w 1069567"/>
                <a:gd name="connsiteY985" fmla="*/ 573820 h 777867"/>
                <a:gd name="connsiteX986" fmla="*/ 548082 w 1069567"/>
                <a:gd name="connsiteY986" fmla="*/ 569816 h 777867"/>
                <a:gd name="connsiteX987" fmla="*/ 565813 w 1069567"/>
                <a:gd name="connsiteY987" fmla="*/ 565812 h 777867"/>
                <a:gd name="connsiteX988" fmla="*/ 583544 w 1069567"/>
                <a:gd name="connsiteY988" fmla="*/ 561809 h 777867"/>
                <a:gd name="connsiteX989" fmla="*/ 586403 w 1069567"/>
                <a:gd name="connsiteY989" fmla="*/ 561237 h 777867"/>
                <a:gd name="connsiteX990" fmla="*/ 588119 w 1069567"/>
                <a:gd name="connsiteY990" fmla="*/ 560665 h 777867"/>
                <a:gd name="connsiteX991" fmla="*/ 588691 w 1069567"/>
                <a:gd name="connsiteY991" fmla="*/ 562953 h 777867"/>
                <a:gd name="connsiteX992" fmla="*/ 592123 w 1069567"/>
                <a:gd name="connsiteY992" fmla="*/ 564669 h 777867"/>
                <a:gd name="connsiteX993" fmla="*/ 596698 w 1069567"/>
                <a:gd name="connsiteY993" fmla="*/ 565812 h 777867"/>
                <a:gd name="connsiteX994" fmla="*/ 599558 w 1069567"/>
                <a:gd name="connsiteY994" fmla="*/ 566956 h 777867"/>
                <a:gd name="connsiteX995" fmla="*/ 601274 w 1069567"/>
                <a:gd name="connsiteY995" fmla="*/ 569816 h 777867"/>
                <a:gd name="connsiteX996" fmla="*/ 602418 w 1069567"/>
                <a:gd name="connsiteY996" fmla="*/ 573820 h 777867"/>
                <a:gd name="connsiteX997" fmla="*/ 604134 w 1069567"/>
                <a:gd name="connsiteY997" fmla="*/ 577252 h 777867"/>
                <a:gd name="connsiteX998" fmla="*/ 606994 w 1069567"/>
                <a:gd name="connsiteY998" fmla="*/ 578396 h 777867"/>
                <a:gd name="connsiteX999" fmla="*/ 613857 w 1069567"/>
                <a:gd name="connsiteY999" fmla="*/ 575536 h 777867"/>
                <a:gd name="connsiteX1000" fmla="*/ 615573 w 1069567"/>
                <a:gd name="connsiteY1000" fmla="*/ 575536 h 777867"/>
                <a:gd name="connsiteX1001" fmla="*/ 619005 w 1069567"/>
                <a:gd name="connsiteY1001" fmla="*/ 577252 h 777867"/>
                <a:gd name="connsiteX1002" fmla="*/ 623009 w 1069567"/>
                <a:gd name="connsiteY1002" fmla="*/ 577824 h 777867"/>
                <a:gd name="connsiteX1003" fmla="*/ 625869 w 1069567"/>
                <a:gd name="connsiteY1003" fmla="*/ 580683 h 777867"/>
                <a:gd name="connsiteX1004" fmla="*/ 627013 w 1069567"/>
                <a:gd name="connsiteY1004" fmla="*/ 581255 h 777867"/>
                <a:gd name="connsiteX1005" fmla="*/ 628729 w 1069567"/>
                <a:gd name="connsiteY1005" fmla="*/ 581255 h 777867"/>
                <a:gd name="connsiteX1006" fmla="*/ 628729 w 1069567"/>
                <a:gd name="connsiteY1006" fmla="*/ 582971 h 777867"/>
                <a:gd name="connsiteX1007" fmla="*/ 626441 w 1069567"/>
                <a:gd name="connsiteY1007" fmla="*/ 586975 h 777867"/>
                <a:gd name="connsiteX1008" fmla="*/ 629301 w 1069567"/>
                <a:gd name="connsiteY1008" fmla="*/ 588119 h 777867"/>
                <a:gd name="connsiteX1009" fmla="*/ 631589 w 1069567"/>
                <a:gd name="connsiteY1009" fmla="*/ 588119 h 777867"/>
                <a:gd name="connsiteX1010" fmla="*/ 633304 w 1069567"/>
                <a:gd name="connsiteY1010" fmla="*/ 589263 h 777867"/>
                <a:gd name="connsiteX1011" fmla="*/ 635020 w 1069567"/>
                <a:gd name="connsiteY1011" fmla="*/ 592695 h 777867"/>
                <a:gd name="connsiteX1012" fmla="*/ 635020 w 1069567"/>
                <a:gd name="connsiteY1012" fmla="*/ 594411 h 777867"/>
                <a:gd name="connsiteX1013" fmla="*/ 633304 w 1069567"/>
                <a:gd name="connsiteY1013" fmla="*/ 596126 h 777867"/>
                <a:gd name="connsiteX1014" fmla="*/ 633304 w 1069567"/>
                <a:gd name="connsiteY1014" fmla="*/ 597842 h 777867"/>
                <a:gd name="connsiteX1015" fmla="*/ 636736 w 1069567"/>
                <a:gd name="connsiteY1015" fmla="*/ 603562 h 777867"/>
                <a:gd name="connsiteX1016" fmla="*/ 637308 w 1069567"/>
                <a:gd name="connsiteY1016" fmla="*/ 606994 h 777867"/>
                <a:gd name="connsiteX1017" fmla="*/ 638452 w 1069567"/>
                <a:gd name="connsiteY1017" fmla="*/ 615573 h 777867"/>
                <a:gd name="connsiteX1018" fmla="*/ 639024 w 1069567"/>
                <a:gd name="connsiteY1018" fmla="*/ 617289 h 777867"/>
                <a:gd name="connsiteX1019" fmla="*/ 641312 w 1069567"/>
                <a:gd name="connsiteY1019" fmla="*/ 618433 h 777867"/>
                <a:gd name="connsiteX1020" fmla="*/ 651035 w 1069567"/>
                <a:gd name="connsiteY1020" fmla="*/ 630444 h 777867"/>
                <a:gd name="connsiteX1021" fmla="*/ 653323 w 1069567"/>
                <a:gd name="connsiteY1021" fmla="*/ 632732 h 777867"/>
                <a:gd name="connsiteX1022" fmla="*/ 656182 w 1069567"/>
                <a:gd name="connsiteY1022" fmla="*/ 634448 h 777867"/>
                <a:gd name="connsiteX1023" fmla="*/ 662474 w 1069567"/>
                <a:gd name="connsiteY1023" fmla="*/ 634448 h 777867"/>
                <a:gd name="connsiteX1024" fmla="*/ 664762 w 1069567"/>
                <a:gd name="connsiteY1024" fmla="*/ 635592 h 777867"/>
                <a:gd name="connsiteX1025" fmla="*/ 666478 w 1069567"/>
                <a:gd name="connsiteY1025" fmla="*/ 637308 h 777867"/>
                <a:gd name="connsiteX1026" fmla="*/ 668766 w 1069567"/>
                <a:gd name="connsiteY1026" fmla="*/ 638452 h 777867"/>
                <a:gd name="connsiteX1027" fmla="*/ 672198 w 1069567"/>
                <a:gd name="connsiteY1027" fmla="*/ 638452 h 777867"/>
                <a:gd name="connsiteX1028" fmla="*/ 678489 w 1069567"/>
                <a:gd name="connsiteY1028" fmla="*/ 636736 h 777867"/>
                <a:gd name="connsiteX1029" fmla="*/ 681349 w 1069567"/>
                <a:gd name="connsiteY1029" fmla="*/ 637880 h 777867"/>
                <a:gd name="connsiteX1030" fmla="*/ 683065 w 1069567"/>
                <a:gd name="connsiteY1030" fmla="*/ 639024 h 777867"/>
                <a:gd name="connsiteX1031" fmla="*/ 684781 w 1069567"/>
                <a:gd name="connsiteY1031" fmla="*/ 639024 h 777867"/>
                <a:gd name="connsiteX1032" fmla="*/ 685925 w 1069567"/>
                <a:gd name="connsiteY1032" fmla="*/ 637880 h 777867"/>
                <a:gd name="connsiteX1033" fmla="*/ 687069 w 1069567"/>
                <a:gd name="connsiteY1033" fmla="*/ 637308 h 777867"/>
                <a:gd name="connsiteX1034" fmla="*/ 688212 w 1069567"/>
                <a:gd name="connsiteY1034" fmla="*/ 637880 h 777867"/>
                <a:gd name="connsiteX1035" fmla="*/ 689357 w 1069567"/>
                <a:gd name="connsiteY1035" fmla="*/ 639024 h 777867"/>
                <a:gd name="connsiteX1036" fmla="*/ 691072 w 1069567"/>
                <a:gd name="connsiteY1036" fmla="*/ 641311 h 777867"/>
                <a:gd name="connsiteX1037" fmla="*/ 692788 w 1069567"/>
                <a:gd name="connsiteY1037" fmla="*/ 642455 h 777867"/>
                <a:gd name="connsiteX1038" fmla="*/ 695648 w 1069567"/>
                <a:gd name="connsiteY1038" fmla="*/ 645315 h 777867"/>
                <a:gd name="connsiteX1039" fmla="*/ 696792 w 1069567"/>
                <a:gd name="connsiteY1039" fmla="*/ 648747 h 777867"/>
                <a:gd name="connsiteX1040" fmla="*/ 711663 w 1069567"/>
                <a:gd name="connsiteY1040" fmla="*/ 653323 h 777867"/>
                <a:gd name="connsiteX1041" fmla="*/ 726534 w 1069567"/>
                <a:gd name="connsiteY1041" fmla="*/ 657898 h 777867"/>
                <a:gd name="connsiteX1042" fmla="*/ 741405 w 1069567"/>
                <a:gd name="connsiteY1042" fmla="*/ 662474 h 777867"/>
                <a:gd name="connsiteX1043" fmla="*/ 756276 w 1069567"/>
                <a:gd name="connsiteY1043" fmla="*/ 667050 h 777867"/>
                <a:gd name="connsiteX1044" fmla="*/ 771147 w 1069567"/>
                <a:gd name="connsiteY1044" fmla="*/ 671625 h 777867"/>
                <a:gd name="connsiteX1045" fmla="*/ 786018 w 1069567"/>
                <a:gd name="connsiteY1045" fmla="*/ 676201 h 777867"/>
                <a:gd name="connsiteX1046" fmla="*/ 800889 w 1069567"/>
                <a:gd name="connsiteY1046" fmla="*/ 680777 h 777867"/>
                <a:gd name="connsiteX1047" fmla="*/ 808897 w 1069567"/>
                <a:gd name="connsiteY1047" fmla="*/ 685924 h 777867"/>
                <a:gd name="connsiteX1048" fmla="*/ 71066 w 1069567"/>
                <a:gd name="connsiteY1048" fmla="*/ 489742 h 777867"/>
                <a:gd name="connsiteX1049" fmla="*/ 72210 w 1069567"/>
                <a:gd name="connsiteY1049" fmla="*/ 490314 h 777867"/>
                <a:gd name="connsiteX1050" fmla="*/ 74498 w 1069567"/>
                <a:gd name="connsiteY1050" fmla="*/ 492029 h 777867"/>
                <a:gd name="connsiteX1051" fmla="*/ 77358 w 1069567"/>
                <a:gd name="connsiteY1051" fmla="*/ 493745 h 777867"/>
                <a:gd name="connsiteX1052" fmla="*/ 79646 w 1069567"/>
                <a:gd name="connsiteY1052" fmla="*/ 493745 h 777867"/>
                <a:gd name="connsiteX1053" fmla="*/ 84221 w 1069567"/>
                <a:gd name="connsiteY1053" fmla="*/ 482306 h 777867"/>
                <a:gd name="connsiteX1054" fmla="*/ 84221 w 1069567"/>
                <a:gd name="connsiteY1054" fmla="*/ 480018 h 777867"/>
                <a:gd name="connsiteX1055" fmla="*/ 82506 w 1069567"/>
                <a:gd name="connsiteY1055" fmla="*/ 478874 h 777867"/>
                <a:gd name="connsiteX1056" fmla="*/ 79073 w 1069567"/>
                <a:gd name="connsiteY1056" fmla="*/ 478302 h 777867"/>
                <a:gd name="connsiteX1057" fmla="*/ 76786 w 1069567"/>
                <a:gd name="connsiteY1057" fmla="*/ 477730 h 777867"/>
                <a:gd name="connsiteX1058" fmla="*/ 74498 w 1069567"/>
                <a:gd name="connsiteY1058" fmla="*/ 478302 h 777867"/>
                <a:gd name="connsiteX1059" fmla="*/ 72210 w 1069567"/>
                <a:gd name="connsiteY1059" fmla="*/ 479446 h 777867"/>
                <a:gd name="connsiteX1060" fmla="*/ 69922 w 1069567"/>
                <a:gd name="connsiteY1060" fmla="*/ 480018 h 777867"/>
                <a:gd name="connsiteX1061" fmla="*/ 70494 w 1069567"/>
                <a:gd name="connsiteY1061" fmla="*/ 482306 h 777867"/>
                <a:gd name="connsiteX1062" fmla="*/ 69922 w 1069567"/>
                <a:gd name="connsiteY1062" fmla="*/ 488026 h 777867"/>
                <a:gd name="connsiteX1063" fmla="*/ 71066 w 1069567"/>
                <a:gd name="connsiteY1063" fmla="*/ 489742 h 77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</a:cxnLst>
              <a:rect l="l" t="t" r="r" b="b"/>
              <a:pathLst>
                <a:path w="1069567" h="777867">
                  <a:moveTo>
                    <a:pt x="799745" y="748268"/>
                  </a:moveTo>
                  <a:lnTo>
                    <a:pt x="798029" y="749412"/>
                  </a:lnTo>
                  <a:lnTo>
                    <a:pt x="796313" y="750556"/>
                  </a:lnTo>
                  <a:lnTo>
                    <a:pt x="794598" y="751700"/>
                  </a:lnTo>
                  <a:lnTo>
                    <a:pt x="791738" y="752272"/>
                  </a:lnTo>
                  <a:lnTo>
                    <a:pt x="789450" y="752272"/>
                  </a:lnTo>
                  <a:lnTo>
                    <a:pt x="787734" y="752844"/>
                  </a:lnTo>
                  <a:lnTo>
                    <a:pt x="786590" y="755704"/>
                  </a:lnTo>
                  <a:lnTo>
                    <a:pt x="786590" y="758563"/>
                  </a:lnTo>
                  <a:lnTo>
                    <a:pt x="787734" y="763711"/>
                  </a:lnTo>
                  <a:lnTo>
                    <a:pt x="787734" y="766571"/>
                  </a:lnTo>
                  <a:lnTo>
                    <a:pt x="787162" y="767715"/>
                  </a:lnTo>
                  <a:lnTo>
                    <a:pt x="786018" y="768287"/>
                  </a:lnTo>
                  <a:lnTo>
                    <a:pt x="784874" y="769431"/>
                  </a:lnTo>
                  <a:lnTo>
                    <a:pt x="784302" y="771147"/>
                  </a:lnTo>
                  <a:lnTo>
                    <a:pt x="784302" y="772291"/>
                  </a:lnTo>
                  <a:lnTo>
                    <a:pt x="785446" y="776866"/>
                  </a:lnTo>
                  <a:lnTo>
                    <a:pt x="799173" y="764855"/>
                  </a:lnTo>
                  <a:lnTo>
                    <a:pt x="804321" y="756848"/>
                  </a:lnTo>
                  <a:lnTo>
                    <a:pt x="802604" y="748268"/>
                  </a:lnTo>
                  <a:lnTo>
                    <a:pt x="799745" y="748268"/>
                  </a:lnTo>
                  <a:close/>
                  <a:moveTo>
                    <a:pt x="908417" y="721386"/>
                  </a:moveTo>
                  <a:lnTo>
                    <a:pt x="908417" y="721386"/>
                  </a:lnTo>
                  <a:lnTo>
                    <a:pt x="908417" y="720814"/>
                  </a:lnTo>
                  <a:lnTo>
                    <a:pt x="908990" y="720814"/>
                  </a:lnTo>
                  <a:lnTo>
                    <a:pt x="908990" y="719670"/>
                  </a:lnTo>
                  <a:lnTo>
                    <a:pt x="906702" y="721386"/>
                  </a:lnTo>
                  <a:lnTo>
                    <a:pt x="898694" y="723674"/>
                  </a:lnTo>
                  <a:lnTo>
                    <a:pt x="897551" y="724246"/>
                  </a:lnTo>
                  <a:lnTo>
                    <a:pt x="896978" y="724818"/>
                  </a:lnTo>
                  <a:lnTo>
                    <a:pt x="895263" y="727106"/>
                  </a:lnTo>
                  <a:lnTo>
                    <a:pt x="892403" y="728821"/>
                  </a:lnTo>
                  <a:lnTo>
                    <a:pt x="891831" y="729965"/>
                  </a:lnTo>
                  <a:lnTo>
                    <a:pt x="890115" y="731109"/>
                  </a:lnTo>
                  <a:lnTo>
                    <a:pt x="871812" y="739117"/>
                  </a:lnTo>
                  <a:lnTo>
                    <a:pt x="875244" y="740261"/>
                  </a:lnTo>
                  <a:lnTo>
                    <a:pt x="892975" y="731681"/>
                  </a:lnTo>
                  <a:lnTo>
                    <a:pt x="899838" y="725962"/>
                  </a:lnTo>
                  <a:lnTo>
                    <a:pt x="908417" y="721386"/>
                  </a:lnTo>
                  <a:lnTo>
                    <a:pt x="908417" y="721386"/>
                  </a:lnTo>
                  <a:close/>
                  <a:moveTo>
                    <a:pt x="965042" y="685924"/>
                  </a:moveTo>
                  <a:lnTo>
                    <a:pt x="959322" y="690500"/>
                  </a:lnTo>
                  <a:lnTo>
                    <a:pt x="953031" y="693932"/>
                  </a:lnTo>
                  <a:lnTo>
                    <a:pt x="951887" y="695076"/>
                  </a:lnTo>
                  <a:lnTo>
                    <a:pt x="950743" y="696220"/>
                  </a:lnTo>
                  <a:lnTo>
                    <a:pt x="945595" y="699080"/>
                  </a:lnTo>
                  <a:lnTo>
                    <a:pt x="943879" y="699652"/>
                  </a:lnTo>
                  <a:lnTo>
                    <a:pt x="942163" y="700795"/>
                  </a:lnTo>
                  <a:lnTo>
                    <a:pt x="939303" y="705371"/>
                  </a:lnTo>
                  <a:lnTo>
                    <a:pt x="937588" y="707087"/>
                  </a:lnTo>
                  <a:lnTo>
                    <a:pt x="929580" y="712235"/>
                  </a:lnTo>
                  <a:lnTo>
                    <a:pt x="917569" y="717954"/>
                  </a:lnTo>
                  <a:lnTo>
                    <a:pt x="913565" y="720814"/>
                  </a:lnTo>
                  <a:lnTo>
                    <a:pt x="909562" y="721958"/>
                  </a:lnTo>
                  <a:lnTo>
                    <a:pt x="905558" y="721958"/>
                  </a:lnTo>
                  <a:lnTo>
                    <a:pt x="906702" y="723674"/>
                  </a:lnTo>
                  <a:lnTo>
                    <a:pt x="911277" y="721958"/>
                  </a:lnTo>
                  <a:lnTo>
                    <a:pt x="923289" y="716238"/>
                  </a:lnTo>
                  <a:lnTo>
                    <a:pt x="936444" y="708231"/>
                  </a:lnTo>
                  <a:lnTo>
                    <a:pt x="940448" y="704799"/>
                  </a:lnTo>
                  <a:lnTo>
                    <a:pt x="942163" y="703655"/>
                  </a:lnTo>
                  <a:lnTo>
                    <a:pt x="949599" y="696220"/>
                  </a:lnTo>
                  <a:lnTo>
                    <a:pt x="961038" y="689356"/>
                  </a:lnTo>
                  <a:lnTo>
                    <a:pt x="962754" y="688784"/>
                  </a:lnTo>
                  <a:lnTo>
                    <a:pt x="963898" y="687068"/>
                  </a:lnTo>
                  <a:lnTo>
                    <a:pt x="967901" y="683637"/>
                  </a:lnTo>
                  <a:lnTo>
                    <a:pt x="967901" y="682493"/>
                  </a:lnTo>
                  <a:lnTo>
                    <a:pt x="965042" y="685924"/>
                  </a:lnTo>
                  <a:close/>
                  <a:moveTo>
                    <a:pt x="1070283" y="604134"/>
                  </a:moveTo>
                  <a:lnTo>
                    <a:pt x="1066851" y="604706"/>
                  </a:lnTo>
                  <a:lnTo>
                    <a:pt x="1063991" y="605850"/>
                  </a:lnTo>
                  <a:lnTo>
                    <a:pt x="1065135" y="607566"/>
                  </a:lnTo>
                  <a:lnTo>
                    <a:pt x="1065135" y="608710"/>
                  </a:lnTo>
                  <a:lnTo>
                    <a:pt x="1062275" y="608710"/>
                  </a:lnTo>
                  <a:lnTo>
                    <a:pt x="1059987" y="608138"/>
                  </a:lnTo>
                  <a:lnTo>
                    <a:pt x="1058844" y="608710"/>
                  </a:lnTo>
                  <a:lnTo>
                    <a:pt x="1058844" y="612713"/>
                  </a:lnTo>
                  <a:lnTo>
                    <a:pt x="1055984" y="612713"/>
                  </a:lnTo>
                  <a:lnTo>
                    <a:pt x="1053696" y="614429"/>
                  </a:lnTo>
                  <a:lnTo>
                    <a:pt x="1049692" y="619577"/>
                  </a:lnTo>
                  <a:lnTo>
                    <a:pt x="1045116" y="623009"/>
                  </a:lnTo>
                  <a:lnTo>
                    <a:pt x="1042256" y="624153"/>
                  </a:lnTo>
                  <a:lnTo>
                    <a:pt x="1041113" y="623581"/>
                  </a:lnTo>
                  <a:lnTo>
                    <a:pt x="1039968" y="621865"/>
                  </a:lnTo>
                  <a:lnTo>
                    <a:pt x="1034249" y="616717"/>
                  </a:lnTo>
                  <a:lnTo>
                    <a:pt x="1032533" y="616717"/>
                  </a:lnTo>
                  <a:lnTo>
                    <a:pt x="1031389" y="619005"/>
                  </a:lnTo>
                  <a:lnTo>
                    <a:pt x="1031389" y="622437"/>
                  </a:lnTo>
                  <a:lnTo>
                    <a:pt x="1031962" y="625297"/>
                  </a:lnTo>
                  <a:lnTo>
                    <a:pt x="1025669" y="621293"/>
                  </a:lnTo>
                  <a:lnTo>
                    <a:pt x="1023382" y="620721"/>
                  </a:lnTo>
                  <a:lnTo>
                    <a:pt x="1022238" y="621865"/>
                  </a:lnTo>
                  <a:lnTo>
                    <a:pt x="1022238" y="623581"/>
                  </a:lnTo>
                  <a:lnTo>
                    <a:pt x="1022238" y="624725"/>
                  </a:lnTo>
                  <a:lnTo>
                    <a:pt x="1021094" y="625868"/>
                  </a:lnTo>
                  <a:lnTo>
                    <a:pt x="1018234" y="628728"/>
                  </a:lnTo>
                  <a:lnTo>
                    <a:pt x="1016518" y="629300"/>
                  </a:lnTo>
                  <a:lnTo>
                    <a:pt x="1015375" y="628156"/>
                  </a:lnTo>
                  <a:lnTo>
                    <a:pt x="1014230" y="626440"/>
                  </a:lnTo>
                  <a:lnTo>
                    <a:pt x="1013087" y="625297"/>
                  </a:lnTo>
                  <a:lnTo>
                    <a:pt x="1011370" y="626440"/>
                  </a:lnTo>
                  <a:lnTo>
                    <a:pt x="1013658" y="629300"/>
                  </a:lnTo>
                  <a:lnTo>
                    <a:pt x="1011943" y="631588"/>
                  </a:lnTo>
                  <a:lnTo>
                    <a:pt x="1009083" y="633876"/>
                  </a:lnTo>
                  <a:lnTo>
                    <a:pt x="1003363" y="641311"/>
                  </a:lnTo>
                  <a:lnTo>
                    <a:pt x="1001647" y="644171"/>
                  </a:lnTo>
                  <a:lnTo>
                    <a:pt x="1001647" y="645887"/>
                  </a:lnTo>
                  <a:lnTo>
                    <a:pt x="1002219" y="648175"/>
                  </a:lnTo>
                  <a:lnTo>
                    <a:pt x="1000504" y="650463"/>
                  </a:lnTo>
                  <a:lnTo>
                    <a:pt x="997644" y="652179"/>
                  </a:lnTo>
                  <a:lnTo>
                    <a:pt x="994784" y="653323"/>
                  </a:lnTo>
                  <a:lnTo>
                    <a:pt x="991924" y="653323"/>
                  </a:lnTo>
                  <a:lnTo>
                    <a:pt x="989064" y="652751"/>
                  </a:lnTo>
                  <a:lnTo>
                    <a:pt x="986205" y="652751"/>
                  </a:lnTo>
                  <a:lnTo>
                    <a:pt x="983917" y="655610"/>
                  </a:lnTo>
                  <a:lnTo>
                    <a:pt x="982772" y="655038"/>
                  </a:lnTo>
                  <a:lnTo>
                    <a:pt x="981057" y="655038"/>
                  </a:lnTo>
                  <a:lnTo>
                    <a:pt x="979913" y="655038"/>
                  </a:lnTo>
                  <a:lnTo>
                    <a:pt x="978769" y="655610"/>
                  </a:lnTo>
                  <a:lnTo>
                    <a:pt x="979341" y="653323"/>
                  </a:lnTo>
                  <a:lnTo>
                    <a:pt x="981057" y="650463"/>
                  </a:lnTo>
                  <a:lnTo>
                    <a:pt x="983345" y="648175"/>
                  </a:lnTo>
                  <a:lnTo>
                    <a:pt x="986205" y="646459"/>
                  </a:lnTo>
                  <a:lnTo>
                    <a:pt x="986776" y="645315"/>
                  </a:lnTo>
                  <a:lnTo>
                    <a:pt x="987920" y="642455"/>
                  </a:lnTo>
                  <a:lnTo>
                    <a:pt x="987920" y="641883"/>
                  </a:lnTo>
                  <a:lnTo>
                    <a:pt x="987920" y="639596"/>
                  </a:lnTo>
                  <a:lnTo>
                    <a:pt x="988492" y="638452"/>
                  </a:lnTo>
                  <a:lnTo>
                    <a:pt x="989064" y="638452"/>
                  </a:lnTo>
                  <a:lnTo>
                    <a:pt x="990780" y="638452"/>
                  </a:lnTo>
                  <a:lnTo>
                    <a:pt x="991352" y="638452"/>
                  </a:lnTo>
                  <a:lnTo>
                    <a:pt x="994212" y="634448"/>
                  </a:lnTo>
                  <a:lnTo>
                    <a:pt x="995356" y="633876"/>
                  </a:lnTo>
                  <a:lnTo>
                    <a:pt x="995928" y="635020"/>
                  </a:lnTo>
                  <a:lnTo>
                    <a:pt x="997644" y="636736"/>
                  </a:lnTo>
                  <a:lnTo>
                    <a:pt x="999359" y="637880"/>
                  </a:lnTo>
                  <a:lnTo>
                    <a:pt x="999359" y="636164"/>
                  </a:lnTo>
                  <a:lnTo>
                    <a:pt x="998788" y="633876"/>
                  </a:lnTo>
                  <a:lnTo>
                    <a:pt x="997644" y="632160"/>
                  </a:lnTo>
                  <a:lnTo>
                    <a:pt x="997644" y="630444"/>
                  </a:lnTo>
                  <a:lnTo>
                    <a:pt x="998788" y="628156"/>
                  </a:lnTo>
                  <a:lnTo>
                    <a:pt x="999931" y="627012"/>
                  </a:lnTo>
                  <a:lnTo>
                    <a:pt x="1002791" y="626440"/>
                  </a:lnTo>
                  <a:lnTo>
                    <a:pt x="1003935" y="625297"/>
                  </a:lnTo>
                  <a:lnTo>
                    <a:pt x="1002791" y="625297"/>
                  </a:lnTo>
                  <a:lnTo>
                    <a:pt x="1001647" y="624725"/>
                  </a:lnTo>
                  <a:lnTo>
                    <a:pt x="1000504" y="624153"/>
                  </a:lnTo>
                  <a:lnTo>
                    <a:pt x="999359" y="623009"/>
                  </a:lnTo>
                  <a:lnTo>
                    <a:pt x="1006223" y="612713"/>
                  </a:lnTo>
                  <a:lnTo>
                    <a:pt x="1010799" y="608710"/>
                  </a:lnTo>
                  <a:lnTo>
                    <a:pt x="1013658" y="611569"/>
                  </a:lnTo>
                  <a:lnTo>
                    <a:pt x="1015375" y="610426"/>
                  </a:lnTo>
                  <a:lnTo>
                    <a:pt x="1017090" y="608710"/>
                  </a:lnTo>
                  <a:lnTo>
                    <a:pt x="1018234" y="606422"/>
                  </a:lnTo>
                  <a:lnTo>
                    <a:pt x="1018234" y="604134"/>
                  </a:lnTo>
                  <a:lnTo>
                    <a:pt x="1017090" y="602990"/>
                  </a:lnTo>
                  <a:lnTo>
                    <a:pt x="1015375" y="602418"/>
                  </a:lnTo>
                  <a:lnTo>
                    <a:pt x="1013087" y="602418"/>
                  </a:lnTo>
                  <a:lnTo>
                    <a:pt x="1011370" y="602990"/>
                  </a:lnTo>
                  <a:lnTo>
                    <a:pt x="1005079" y="608138"/>
                  </a:lnTo>
                  <a:lnTo>
                    <a:pt x="1003363" y="610426"/>
                  </a:lnTo>
                  <a:lnTo>
                    <a:pt x="1001076" y="615001"/>
                  </a:lnTo>
                  <a:lnTo>
                    <a:pt x="999359" y="617289"/>
                  </a:lnTo>
                  <a:lnTo>
                    <a:pt x="993640" y="620149"/>
                  </a:lnTo>
                  <a:lnTo>
                    <a:pt x="991352" y="621865"/>
                  </a:lnTo>
                  <a:lnTo>
                    <a:pt x="990208" y="627012"/>
                  </a:lnTo>
                  <a:lnTo>
                    <a:pt x="983345" y="632160"/>
                  </a:lnTo>
                  <a:lnTo>
                    <a:pt x="977053" y="642455"/>
                  </a:lnTo>
                  <a:lnTo>
                    <a:pt x="974193" y="644171"/>
                  </a:lnTo>
                  <a:lnTo>
                    <a:pt x="958178" y="651607"/>
                  </a:lnTo>
                  <a:lnTo>
                    <a:pt x="937588" y="655610"/>
                  </a:lnTo>
                  <a:lnTo>
                    <a:pt x="915281" y="661330"/>
                  </a:lnTo>
                  <a:lnTo>
                    <a:pt x="916425" y="663046"/>
                  </a:lnTo>
                  <a:lnTo>
                    <a:pt x="916425" y="664190"/>
                  </a:lnTo>
                  <a:lnTo>
                    <a:pt x="915281" y="664762"/>
                  </a:lnTo>
                  <a:lnTo>
                    <a:pt x="913565" y="665334"/>
                  </a:lnTo>
                  <a:lnTo>
                    <a:pt x="913565" y="661902"/>
                  </a:lnTo>
                  <a:lnTo>
                    <a:pt x="911277" y="661902"/>
                  </a:lnTo>
                  <a:lnTo>
                    <a:pt x="908417" y="663618"/>
                  </a:lnTo>
                  <a:lnTo>
                    <a:pt x="906130" y="665334"/>
                  </a:lnTo>
                  <a:lnTo>
                    <a:pt x="907274" y="668194"/>
                  </a:lnTo>
                  <a:lnTo>
                    <a:pt x="906702" y="671053"/>
                  </a:lnTo>
                  <a:lnTo>
                    <a:pt x="904414" y="673341"/>
                  </a:lnTo>
                  <a:lnTo>
                    <a:pt x="898694" y="676773"/>
                  </a:lnTo>
                  <a:lnTo>
                    <a:pt x="897551" y="677345"/>
                  </a:lnTo>
                  <a:lnTo>
                    <a:pt x="896406" y="677345"/>
                  </a:lnTo>
                  <a:lnTo>
                    <a:pt x="893546" y="676773"/>
                  </a:lnTo>
                  <a:lnTo>
                    <a:pt x="892403" y="676773"/>
                  </a:lnTo>
                  <a:lnTo>
                    <a:pt x="889543" y="676773"/>
                  </a:lnTo>
                  <a:lnTo>
                    <a:pt x="876959" y="675629"/>
                  </a:lnTo>
                  <a:lnTo>
                    <a:pt x="874100" y="676201"/>
                  </a:lnTo>
                  <a:lnTo>
                    <a:pt x="872956" y="677917"/>
                  </a:lnTo>
                  <a:lnTo>
                    <a:pt x="875816" y="680777"/>
                  </a:lnTo>
                  <a:lnTo>
                    <a:pt x="876959" y="677917"/>
                  </a:lnTo>
                  <a:lnTo>
                    <a:pt x="879247" y="678489"/>
                  </a:lnTo>
                  <a:lnTo>
                    <a:pt x="880964" y="680777"/>
                  </a:lnTo>
                  <a:lnTo>
                    <a:pt x="880964" y="683065"/>
                  </a:lnTo>
                  <a:lnTo>
                    <a:pt x="879247" y="683637"/>
                  </a:lnTo>
                  <a:lnTo>
                    <a:pt x="876959" y="683065"/>
                  </a:lnTo>
                  <a:lnTo>
                    <a:pt x="874100" y="683065"/>
                  </a:lnTo>
                  <a:lnTo>
                    <a:pt x="872956" y="684781"/>
                  </a:lnTo>
                  <a:lnTo>
                    <a:pt x="871240" y="683637"/>
                  </a:lnTo>
                  <a:lnTo>
                    <a:pt x="870096" y="682493"/>
                  </a:lnTo>
                  <a:lnTo>
                    <a:pt x="870668" y="679061"/>
                  </a:lnTo>
                  <a:lnTo>
                    <a:pt x="867808" y="677345"/>
                  </a:lnTo>
                  <a:lnTo>
                    <a:pt x="864377" y="677917"/>
                  </a:lnTo>
                  <a:lnTo>
                    <a:pt x="863233" y="681349"/>
                  </a:lnTo>
                  <a:lnTo>
                    <a:pt x="863805" y="683065"/>
                  </a:lnTo>
                  <a:lnTo>
                    <a:pt x="866665" y="685353"/>
                  </a:lnTo>
                  <a:lnTo>
                    <a:pt x="867236" y="686496"/>
                  </a:lnTo>
                  <a:lnTo>
                    <a:pt x="866093" y="687640"/>
                  </a:lnTo>
                  <a:lnTo>
                    <a:pt x="862089" y="687068"/>
                  </a:lnTo>
                  <a:lnTo>
                    <a:pt x="860373" y="687068"/>
                  </a:lnTo>
                  <a:lnTo>
                    <a:pt x="860373" y="685924"/>
                  </a:lnTo>
                  <a:lnTo>
                    <a:pt x="860945" y="685353"/>
                  </a:lnTo>
                  <a:lnTo>
                    <a:pt x="853509" y="685353"/>
                  </a:lnTo>
                  <a:lnTo>
                    <a:pt x="846646" y="689356"/>
                  </a:lnTo>
                  <a:lnTo>
                    <a:pt x="843214" y="695648"/>
                  </a:lnTo>
                  <a:lnTo>
                    <a:pt x="847218" y="703655"/>
                  </a:lnTo>
                  <a:lnTo>
                    <a:pt x="845502" y="704227"/>
                  </a:lnTo>
                  <a:lnTo>
                    <a:pt x="842642" y="702511"/>
                  </a:lnTo>
                  <a:lnTo>
                    <a:pt x="839210" y="699652"/>
                  </a:lnTo>
                  <a:lnTo>
                    <a:pt x="836350" y="697936"/>
                  </a:lnTo>
                  <a:lnTo>
                    <a:pt x="835207" y="699652"/>
                  </a:lnTo>
                  <a:lnTo>
                    <a:pt x="834062" y="701939"/>
                  </a:lnTo>
                  <a:lnTo>
                    <a:pt x="834062" y="703655"/>
                  </a:lnTo>
                  <a:lnTo>
                    <a:pt x="838638" y="704227"/>
                  </a:lnTo>
                  <a:lnTo>
                    <a:pt x="839782" y="705943"/>
                  </a:lnTo>
                  <a:lnTo>
                    <a:pt x="839210" y="708231"/>
                  </a:lnTo>
                  <a:lnTo>
                    <a:pt x="838066" y="709375"/>
                  </a:lnTo>
                  <a:lnTo>
                    <a:pt x="836922" y="708803"/>
                  </a:lnTo>
                  <a:lnTo>
                    <a:pt x="835207" y="707087"/>
                  </a:lnTo>
                  <a:lnTo>
                    <a:pt x="833491" y="705371"/>
                  </a:lnTo>
                  <a:lnTo>
                    <a:pt x="831775" y="705943"/>
                  </a:lnTo>
                  <a:lnTo>
                    <a:pt x="831203" y="707659"/>
                  </a:lnTo>
                  <a:lnTo>
                    <a:pt x="832347" y="712235"/>
                  </a:lnTo>
                  <a:lnTo>
                    <a:pt x="832347" y="714522"/>
                  </a:lnTo>
                  <a:lnTo>
                    <a:pt x="828915" y="713379"/>
                  </a:lnTo>
                  <a:lnTo>
                    <a:pt x="824339" y="713379"/>
                  </a:lnTo>
                  <a:lnTo>
                    <a:pt x="820908" y="715094"/>
                  </a:lnTo>
                  <a:lnTo>
                    <a:pt x="820336" y="719098"/>
                  </a:lnTo>
                  <a:lnTo>
                    <a:pt x="813472" y="719098"/>
                  </a:lnTo>
                  <a:lnTo>
                    <a:pt x="810612" y="721958"/>
                  </a:lnTo>
                  <a:lnTo>
                    <a:pt x="807752" y="733969"/>
                  </a:lnTo>
                  <a:lnTo>
                    <a:pt x="807180" y="735113"/>
                  </a:lnTo>
                  <a:lnTo>
                    <a:pt x="806037" y="736257"/>
                  </a:lnTo>
                  <a:lnTo>
                    <a:pt x="805464" y="736829"/>
                  </a:lnTo>
                  <a:lnTo>
                    <a:pt x="805464" y="737401"/>
                  </a:lnTo>
                  <a:lnTo>
                    <a:pt x="805464" y="738545"/>
                  </a:lnTo>
                  <a:lnTo>
                    <a:pt x="805464" y="739117"/>
                  </a:lnTo>
                  <a:lnTo>
                    <a:pt x="802604" y="744264"/>
                  </a:lnTo>
                  <a:lnTo>
                    <a:pt x="802033" y="745980"/>
                  </a:lnTo>
                  <a:lnTo>
                    <a:pt x="803177" y="749984"/>
                  </a:lnTo>
                  <a:lnTo>
                    <a:pt x="807752" y="753416"/>
                  </a:lnTo>
                  <a:lnTo>
                    <a:pt x="807752" y="756848"/>
                  </a:lnTo>
                  <a:lnTo>
                    <a:pt x="810040" y="756276"/>
                  </a:lnTo>
                  <a:lnTo>
                    <a:pt x="816332" y="753416"/>
                  </a:lnTo>
                  <a:lnTo>
                    <a:pt x="816904" y="752844"/>
                  </a:lnTo>
                  <a:lnTo>
                    <a:pt x="818048" y="751128"/>
                  </a:lnTo>
                  <a:lnTo>
                    <a:pt x="819191" y="750556"/>
                  </a:lnTo>
                  <a:lnTo>
                    <a:pt x="820908" y="749984"/>
                  </a:lnTo>
                  <a:lnTo>
                    <a:pt x="822051" y="749984"/>
                  </a:lnTo>
                  <a:lnTo>
                    <a:pt x="823196" y="749984"/>
                  </a:lnTo>
                  <a:lnTo>
                    <a:pt x="824339" y="747696"/>
                  </a:lnTo>
                  <a:lnTo>
                    <a:pt x="822051" y="745980"/>
                  </a:lnTo>
                  <a:lnTo>
                    <a:pt x="820908" y="745408"/>
                  </a:lnTo>
                  <a:lnTo>
                    <a:pt x="819763" y="745408"/>
                  </a:lnTo>
                  <a:lnTo>
                    <a:pt x="819763" y="744264"/>
                  </a:lnTo>
                  <a:lnTo>
                    <a:pt x="822623" y="740833"/>
                  </a:lnTo>
                  <a:lnTo>
                    <a:pt x="824339" y="739689"/>
                  </a:lnTo>
                  <a:lnTo>
                    <a:pt x="827199" y="738545"/>
                  </a:lnTo>
                  <a:lnTo>
                    <a:pt x="830059" y="738545"/>
                  </a:lnTo>
                  <a:lnTo>
                    <a:pt x="834062" y="738545"/>
                  </a:lnTo>
                  <a:lnTo>
                    <a:pt x="836922" y="739689"/>
                  </a:lnTo>
                  <a:lnTo>
                    <a:pt x="836922" y="741405"/>
                  </a:lnTo>
                  <a:lnTo>
                    <a:pt x="838066" y="742549"/>
                  </a:lnTo>
                  <a:lnTo>
                    <a:pt x="838066" y="743120"/>
                  </a:lnTo>
                  <a:lnTo>
                    <a:pt x="838066" y="743692"/>
                  </a:lnTo>
                  <a:lnTo>
                    <a:pt x="835779" y="744264"/>
                  </a:lnTo>
                  <a:lnTo>
                    <a:pt x="819763" y="755132"/>
                  </a:lnTo>
                  <a:lnTo>
                    <a:pt x="817476" y="757419"/>
                  </a:lnTo>
                  <a:lnTo>
                    <a:pt x="822051" y="757419"/>
                  </a:lnTo>
                  <a:lnTo>
                    <a:pt x="839210" y="747124"/>
                  </a:lnTo>
                  <a:lnTo>
                    <a:pt x="863233" y="741405"/>
                  </a:lnTo>
                  <a:lnTo>
                    <a:pt x="863233" y="740261"/>
                  </a:lnTo>
                  <a:lnTo>
                    <a:pt x="859229" y="740261"/>
                  </a:lnTo>
                  <a:lnTo>
                    <a:pt x="849506" y="743692"/>
                  </a:lnTo>
                  <a:lnTo>
                    <a:pt x="846646" y="742549"/>
                  </a:lnTo>
                  <a:lnTo>
                    <a:pt x="846646" y="739689"/>
                  </a:lnTo>
                  <a:lnTo>
                    <a:pt x="850078" y="737973"/>
                  </a:lnTo>
                  <a:lnTo>
                    <a:pt x="857513" y="736257"/>
                  </a:lnTo>
                  <a:lnTo>
                    <a:pt x="870668" y="728250"/>
                  </a:lnTo>
                  <a:lnTo>
                    <a:pt x="883823" y="723674"/>
                  </a:lnTo>
                  <a:lnTo>
                    <a:pt x="886683" y="721958"/>
                  </a:lnTo>
                  <a:lnTo>
                    <a:pt x="890687" y="717954"/>
                  </a:lnTo>
                  <a:lnTo>
                    <a:pt x="898694" y="713951"/>
                  </a:lnTo>
                  <a:lnTo>
                    <a:pt x="899838" y="712807"/>
                  </a:lnTo>
                  <a:lnTo>
                    <a:pt x="901554" y="710519"/>
                  </a:lnTo>
                  <a:lnTo>
                    <a:pt x="902698" y="709375"/>
                  </a:lnTo>
                  <a:lnTo>
                    <a:pt x="904986" y="708803"/>
                  </a:lnTo>
                  <a:lnTo>
                    <a:pt x="911277" y="709375"/>
                  </a:lnTo>
                  <a:lnTo>
                    <a:pt x="914137" y="709375"/>
                  </a:lnTo>
                  <a:lnTo>
                    <a:pt x="915853" y="708231"/>
                  </a:lnTo>
                  <a:lnTo>
                    <a:pt x="915281" y="706515"/>
                  </a:lnTo>
                  <a:lnTo>
                    <a:pt x="914137" y="704799"/>
                  </a:lnTo>
                  <a:lnTo>
                    <a:pt x="914709" y="703083"/>
                  </a:lnTo>
                  <a:lnTo>
                    <a:pt x="916425" y="702511"/>
                  </a:lnTo>
                  <a:lnTo>
                    <a:pt x="918141" y="702511"/>
                  </a:lnTo>
                  <a:lnTo>
                    <a:pt x="919857" y="703083"/>
                  </a:lnTo>
                  <a:lnTo>
                    <a:pt x="921573" y="703083"/>
                  </a:lnTo>
                  <a:lnTo>
                    <a:pt x="923289" y="702511"/>
                  </a:lnTo>
                  <a:lnTo>
                    <a:pt x="928436" y="699652"/>
                  </a:lnTo>
                  <a:lnTo>
                    <a:pt x="929580" y="697936"/>
                  </a:lnTo>
                  <a:lnTo>
                    <a:pt x="930724" y="697364"/>
                  </a:lnTo>
                  <a:lnTo>
                    <a:pt x="939303" y="695076"/>
                  </a:lnTo>
                  <a:lnTo>
                    <a:pt x="942163" y="693360"/>
                  </a:lnTo>
                  <a:lnTo>
                    <a:pt x="945023" y="690500"/>
                  </a:lnTo>
                  <a:lnTo>
                    <a:pt x="946739" y="689928"/>
                  </a:lnTo>
                  <a:lnTo>
                    <a:pt x="950171" y="691072"/>
                  </a:lnTo>
                  <a:lnTo>
                    <a:pt x="951887" y="691072"/>
                  </a:lnTo>
                  <a:lnTo>
                    <a:pt x="954747" y="689928"/>
                  </a:lnTo>
                  <a:lnTo>
                    <a:pt x="956462" y="688212"/>
                  </a:lnTo>
                  <a:lnTo>
                    <a:pt x="956462" y="685924"/>
                  </a:lnTo>
                  <a:lnTo>
                    <a:pt x="954747" y="683637"/>
                  </a:lnTo>
                  <a:lnTo>
                    <a:pt x="959322" y="682493"/>
                  </a:lnTo>
                  <a:lnTo>
                    <a:pt x="973621" y="676773"/>
                  </a:lnTo>
                  <a:lnTo>
                    <a:pt x="976481" y="676201"/>
                  </a:lnTo>
                  <a:lnTo>
                    <a:pt x="975909" y="677917"/>
                  </a:lnTo>
                  <a:lnTo>
                    <a:pt x="973621" y="679633"/>
                  </a:lnTo>
                  <a:lnTo>
                    <a:pt x="967330" y="683065"/>
                  </a:lnTo>
                  <a:lnTo>
                    <a:pt x="966758" y="683637"/>
                  </a:lnTo>
                  <a:lnTo>
                    <a:pt x="966758" y="684209"/>
                  </a:lnTo>
                  <a:lnTo>
                    <a:pt x="967330" y="685353"/>
                  </a:lnTo>
                  <a:lnTo>
                    <a:pt x="968473" y="685924"/>
                  </a:lnTo>
                  <a:lnTo>
                    <a:pt x="969046" y="685353"/>
                  </a:lnTo>
                  <a:lnTo>
                    <a:pt x="969618" y="684781"/>
                  </a:lnTo>
                  <a:lnTo>
                    <a:pt x="970189" y="684209"/>
                  </a:lnTo>
                  <a:lnTo>
                    <a:pt x="971333" y="683637"/>
                  </a:lnTo>
                  <a:lnTo>
                    <a:pt x="983345" y="675057"/>
                  </a:lnTo>
                  <a:lnTo>
                    <a:pt x="991352" y="671625"/>
                  </a:lnTo>
                  <a:lnTo>
                    <a:pt x="995356" y="667050"/>
                  </a:lnTo>
                  <a:lnTo>
                    <a:pt x="996500" y="665334"/>
                  </a:lnTo>
                  <a:lnTo>
                    <a:pt x="995928" y="663618"/>
                  </a:lnTo>
                  <a:lnTo>
                    <a:pt x="994784" y="662474"/>
                  </a:lnTo>
                  <a:lnTo>
                    <a:pt x="994212" y="660758"/>
                  </a:lnTo>
                  <a:lnTo>
                    <a:pt x="994212" y="659042"/>
                  </a:lnTo>
                  <a:lnTo>
                    <a:pt x="995356" y="657898"/>
                  </a:lnTo>
                  <a:lnTo>
                    <a:pt x="998788" y="657326"/>
                  </a:lnTo>
                  <a:lnTo>
                    <a:pt x="1000504" y="657898"/>
                  </a:lnTo>
                  <a:lnTo>
                    <a:pt x="1001076" y="659614"/>
                  </a:lnTo>
                  <a:lnTo>
                    <a:pt x="999931" y="662474"/>
                  </a:lnTo>
                  <a:lnTo>
                    <a:pt x="1002219" y="661330"/>
                  </a:lnTo>
                  <a:lnTo>
                    <a:pt x="1006223" y="657326"/>
                  </a:lnTo>
                  <a:lnTo>
                    <a:pt x="1010227" y="655038"/>
                  </a:lnTo>
                  <a:lnTo>
                    <a:pt x="1016518" y="650463"/>
                  </a:lnTo>
                  <a:lnTo>
                    <a:pt x="1026814" y="639024"/>
                  </a:lnTo>
                  <a:lnTo>
                    <a:pt x="1034249" y="634448"/>
                  </a:lnTo>
                  <a:lnTo>
                    <a:pt x="1042828" y="627584"/>
                  </a:lnTo>
                  <a:lnTo>
                    <a:pt x="1051408" y="623009"/>
                  </a:lnTo>
                  <a:lnTo>
                    <a:pt x="1065135" y="609854"/>
                  </a:lnTo>
                  <a:lnTo>
                    <a:pt x="1067423" y="608138"/>
                  </a:lnTo>
                  <a:lnTo>
                    <a:pt x="1069139" y="606422"/>
                  </a:lnTo>
                  <a:lnTo>
                    <a:pt x="1069711" y="604706"/>
                  </a:lnTo>
                  <a:lnTo>
                    <a:pt x="1070283" y="604134"/>
                  </a:lnTo>
                  <a:close/>
                  <a:moveTo>
                    <a:pt x="1043401" y="578968"/>
                  </a:moveTo>
                  <a:lnTo>
                    <a:pt x="1045116" y="578396"/>
                  </a:lnTo>
                  <a:lnTo>
                    <a:pt x="1046832" y="577252"/>
                  </a:lnTo>
                  <a:lnTo>
                    <a:pt x="1049692" y="573820"/>
                  </a:lnTo>
                  <a:lnTo>
                    <a:pt x="1051408" y="572104"/>
                  </a:lnTo>
                  <a:lnTo>
                    <a:pt x="1051980" y="572104"/>
                  </a:lnTo>
                  <a:lnTo>
                    <a:pt x="1052552" y="571532"/>
                  </a:lnTo>
                  <a:lnTo>
                    <a:pt x="1052552" y="570960"/>
                  </a:lnTo>
                  <a:lnTo>
                    <a:pt x="1042256" y="574964"/>
                  </a:lnTo>
                  <a:lnTo>
                    <a:pt x="1040541" y="576680"/>
                  </a:lnTo>
                  <a:lnTo>
                    <a:pt x="1040541" y="578968"/>
                  </a:lnTo>
                  <a:lnTo>
                    <a:pt x="1041685" y="580111"/>
                  </a:lnTo>
                  <a:lnTo>
                    <a:pt x="1043401" y="580111"/>
                  </a:lnTo>
                  <a:close/>
                  <a:moveTo>
                    <a:pt x="751700" y="127118"/>
                  </a:moveTo>
                  <a:lnTo>
                    <a:pt x="751700" y="127118"/>
                  </a:lnTo>
                  <a:lnTo>
                    <a:pt x="751700" y="127118"/>
                  </a:lnTo>
                  <a:lnTo>
                    <a:pt x="751700" y="127118"/>
                  </a:lnTo>
                  <a:close/>
                  <a:moveTo>
                    <a:pt x="393652" y="204333"/>
                  </a:moveTo>
                  <a:lnTo>
                    <a:pt x="394796" y="204905"/>
                  </a:lnTo>
                  <a:lnTo>
                    <a:pt x="397656" y="203761"/>
                  </a:lnTo>
                  <a:lnTo>
                    <a:pt x="401660" y="199185"/>
                  </a:lnTo>
                  <a:lnTo>
                    <a:pt x="404519" y="196897"/>
                  </a:lnTo>
                  <a:lnTo>
                    <a:pt x="404519" y="196325"/>
                  </a:lnTo>
                  <a:lnTo>
                    <a:pt x="403948" y="195753"/>
                  </a:lnTo>
                  <a:lnTo>
                    <a:pt x="402804" y="195181"/>
                  </a:lnTo>
                  <a:lnTo>
                    <a:pt x="402231" y="195181"/>
                  </a:lnTo>
                  <a:lnTo>
                    <a:pt x="401660" y="195753"/>
                  </a:lnTo>
                  <a:lnTo>
                    <a:pt x="400516" y="196325"/>
                  </a:lnTo>
                  <a:lnTo>
                    <a:pt x="398800" y="195753"/>
                  </a:lnTo>
                  <a:lnTo>
                    <a:pt x="397656" y="197469"/>
                  </a:lnTo>
                  <a:lnTo>
                    <a:pt x="394796" y="199185"/>
                  </a:lnTo>
                  <a:lnTo>
                    <a:pt x="393652" y="200329"/>
                  </a:lnTo>
                  <a:lnTo>
                    <a:pt x="393652" y="201473"/>
                  </a:lnTo>
                  <a:lnTo>
                    <a:pt x="393652" y="203189"/>
                  </a:lnTo>
                  <a:lnTo>
                    <a:pt x="393652" y="204333"/>
                  </a:lnTo>
                  <a:close/>
                  <a:moveTo>
                    <a:pt x="406807" y="190606"/>
                  </a:moveTo>
                  <a:lnTo>
                    <a:pt x="407379" y="192322"/>
                  </a:lnTo>
                  <a:lnTo>
                    <a:pt x="407379" y="194038"/>
                  </a:lnTo>
                  <a:lnTo>
                    <a:pt x="408524" y="195181"/>
                  </a:lnTo>
                  <a:lnTo>
                    <a:pt x="409667" y="194609"/>
                  </a:lnTo>
                  <a:lnTo>
                    <a:pt x="412527" y="190606"/>
                  </a:lnTo>
                  <a:lnTo>
                    <a:pt x="414815" y="189462"/>
                  </a:lnTo>
                  <a:lnTo>
                    <a:pt x="417103" y="186602"/>
                  </a:lnTo>
                  <a:lnTo>
                    <a:pt x="418818" y="183170"/>
                  </a:lnTo>
                  <a:lnTo>
                    <a:pt x="419963" y="179739"/>
                  </a:lnTo>
                  <a:lnTo>
                    <a:pt x="419963" y="179167"/>
                  </a:lnTo>
                  <a:lnTo>
                    <a:pt x="419963" y="178595"/>
                  </a:lnTo>
                  <a:lnTo>
                    <a:pt x="419963" y="177451"/>
                  </a:lnTo>
                  <a:lnTo>
                    <a:pt x="418247" y="178023"/>
                  </a:lnTo>
                  <a:lnTo>
                    <a:pt x="417103" y="179167"/>
                  </a:lnTo>
                  <a:lnTo>
                    <a:pt x="415387" y="182026"/>
                  </a:lnTo>
                  <a:lnTo>
                    <a:pt x="414243" y="179739"/>
                  </a:lnTo>
                  <a:lnTo>
                    <a:pt x="413099" y="180882"/>
                  </a:lnTo>
                  <a:lnTo>
                    <a:pt x="411383" y="186602"/>
                  </a:lnTo>
                  <a:lnTo>
                    <a:pt x="410239" y="186030"/>
                  </a:lnTo>
                  <a:lnTo>
                    <a:pt x="410239" y="185458"/>
                  </a:lnTo>
                  <a:lnTo>
                    <a:pt x="410239" y="185458"/>
                  </a:lnTo>
                  <a:lnTo>
                    <a:pt x="410239" y="185458"/>
                  </a:lnTo>
                  <a:lnTo>
                    <a:pt x="410239" y="184886"/>
                  </a:lnTo>
                  <a:lnTo>
                    <a:pt x="408524" y="185458"/>
                  </a:lnTo>
                  <a:lnTo>
                    <a:pt x="407379" y="186030"/>
                  </a:lnTo>
                  <a:lnTo>
                    <a:pt x="406807" y="187174"/>
                  </a:lnTo>
                  <a:lnTo>
                    <a:pt x="406236" y="188318"/>
                  </a:lnTo>
                  <a:lnTo>
                    <a:pt x="405664" y="188318"/>
                  </a:lnTo>
                  <a:lnTo>
                    <a:pt x="405091" y="188318"/>
                  </a:lnTo>
                  <a:lnTo>
                    <a:pt x="404519" y="188318"/>
                  </a:lnTo>
                  <a:lnTo>
                    <a:pt x="403376" y="188890"/>
                  </a:lnTo>
                  <a:lnTo>
                    <a:pt x="403376" y="190034"/>
                  </a:lnTo>
                  <a:lnTo>
                    <a:pt x="406807" y="190606"/>
                  </a:lnTo>
                  <a:close/>
                  <a:moveTo>
                    <a:pt x="394225" y="248946"/>
                  </a:moveTo>
                  <a:lnTo>
                    <a:pt x="394796" y="244942"/>
                  </a:lnTo>
                  <a:lnTo>
                    <a:pt x="394796" y="243226"/>
                  </a:lnTo>
                  <a:lnTo>
                    <a:pt x="393652" y="243226"/>
                  </a:lnTo>
                  <a:lnTo>
                    <a:pt x="391365" y="244370"/>
                  </a:lnTo>
                  <a:lnTo>
                    <a:pt x="389649" y="246086"/>
                  </a:lnTo>
                  <a:lnTo>
                    <a:pt x="387932" y="248374"/>
                  </a:lnTo>
                  <a:lnTo>
                    <a:pt x="387361" y="250090"/>
                  </a:lnTo>
                  <a:lnTo>
                    <a:pt x="389077" y="255237"/>
                  </a:lnTo>
                  <a:lnTo>
                    <a:pt x="393080" y="250662"/>
                  </a:lnTo>
                  <a:lnTo>
                    <a:pt x="394225" y="248946"/>
                  </a:lnTo>
                  <a:close/>
                  <a:moveTo>
                    <a:pt x="808897" y="685924"/>
                  </a:moveTo>
                  <a:lnTo>
                    <a:pt x="807752" y="681349"/>
                  </a:lnTo>
                  <a:lnTo>
                    <a:pt x="802604" y="667622"/>
                  </a:lnTo>
                  <a:lnTo>
                    <a:pt x="801461" y="660186"/>
                  </a:lnTo>
                  <a:lnTo>
                    <a:pt x="800317" y="657326"/>
                  </a:lnTo>
                  <a:lnTo>
                    <a:pt x="798601" y="654466"/>
                  </a:lnTo>
                  <a:lnTo>
                    <a:pt x="796313" y="652751"/>
                  </a:lnTo>
                  <a:lnTo>
                    <a:pt x="793453" y="651035"/>
                  </a:lnTo>
                  <a:lnTo>
                    <a:pt x="791165" y="649319"/>
                  </a:lnTo>
                  <a:lnTo>
                    <a:pt x="788878" y="643599"/>
                  </a:lnTo>
                  <a:lnTo>
                    <a:pt x="787734" y="642455"/>
                  </a:lnTo>
                  <a:lnTo>
                    <a:pt x="787162" y="641311"/>
                  </a:lnTo>
                  <a:lnTo>
                    <a:pt x="787162" y="639024"/>
                  </a:lnTo>
                  <a:lnTo>
                    <a:pt x="787734" y="637308"/>
                  </a:lnTo>
                  <a:lnTo>
                    <a:pt x="788878" y="635592"/>
                  </a:lnTo>
                  <a:lnTo>
                    <a:pt x="790593" y="633304"/>
                  </a:lnTo>
                  <a:lnTo>
                    <a:pt x="791738" y="636736"/>
                  </a:lnTo>
                  <a:lnTo>
                    <a:pt x="791165" y="639596"/>
                  </a:lnTo>
                  <a:lnTo>
                    <a:pt x="791165" y="642455"/>
                  </a:lnTo>
                  <a:lnTo>
                    <a:pt x="794025" y="645315"/>
                  </a:lnTo>
                  <a:lnTo>
                    <a:pt x="799173" y="648175"/>
                  </a:lnTo>
                  <a:lnTo>
                    <a:pt x="800889" y="649891"/>
                  </a:lnTo>
                  <a:lnTo>
                    <a:pt x="802604" y="652179"/>
                  </a:lnTo>
                  <a:lnTo>
                    <a:pt x="805464" y="657898"/>
                  </a:lnTo>
                  <a:lnTo>
                    <a:pt x="807752" y="664190"/>
                  </a:lnTo>
                  <a:lnTo>
                    <a:pt x="811184" y="677917"/>
                  </a:lnTo>
                  <a:lnTo>
                    <a:pt x="811756" y="681349"/>
                  </a:lnTo>
                  <a:lnTo>
                    <a:pt x="811756" y="688784"/>
                  </a:lnTo>
                  <a:lnTo>
                    <a:pt x="812328" y="696220"/>
                  </a:lnTo>
                  <a:lnTo>
                    <a:pt x="810612" y="703655"/>
                  </a:lnTo>
                  <a:lnTo>
                    <a:pt x="810612" y="707659"/>
                  </a:lnTo>
                  <a:lnTo>
                    <a:pt x="810612" y="710519"/>
                  </a:lnTo>
                  <a:lnTo>
                    <a:pt x="806037" y="725390"/>
                  </a:lnTo>
                  <a:lnTo>
                    <a:pt x="806037" y="728821"/>
                  </a:lnTo>
                  <a:lnTo>
                    <a:pt x="806609" y="732253"/>
                  </a:lnTo>
                  <a:lnTo>
                    <a:pt x="807180" y="735685"/>
                  </a:lnTo>
                  <a:lnTo>
                    <a:pt x="810040" y="732825"/>
                  </a:lnTo>
                  <a:lnTo>
                    <a:pt x="811756" y="721958"/>
                  </a:lnTo>
                  <a:lnTo>
                    <a:pt x="813472" y="717382"/>
                  </a:lnTo>
                  <a:lnTo>
                    <a:pt x="816332" y="714522"/>
                  </a:lnTo>
                  <a:lnTo>
                    <a:pt x="820908" y="712235"/>
                  </a:lnTo>
                  <a:lnTo>
                    <a:pt x="825483" y="711091"/>
                  </a:lnTo>
                  <a:lnTo>
                    <a:pt x="829487" y="711091"/>
                  </a:lnTo>
                  <a:lnTo>
                    <a:pt x="828343" y="709947"/>
                  </a:lnTo>
                  <a:lnTo>
                    <a:pt x="825483" y="707087"/>
                  </a:lnTo>
                  <a:lnTo>
                    <a:pt x="824911" y="705943"/>
                  </a:lnTo>
                  <a:lnTo>
                    <a:pt x="825483" y="704227"/>
                  </a:lnTo>
                  <a:lnTo>
                    <a:pt x="826627" y="703655"/>
                  </a:lnTo>
                  <a:lnTo>
                    <a:pt x="828343" y="703655"/>
                  </a:lnTo>
                  <a:lnTo>
                    <a:pt x="828915" y="702511"/>
                  </a:lnTo>
                  <a:lnTo>
                    <a:pt x="828915" y="699652"/>
                  </a:lnTo>
                  <a:lnTo>
                    <a:pt x="830059" y="696792"/>
                  </a:lnTo>
                  <a:lnTo>
                    <a:pt x="834635" y="689356"/>
                  </a:lnTo>
                  <a:lnTo>
                    <a:pt x="835779" y="688212"/>
                  </a:lnTo>
                  <a:lnTo>
                    <a:pt x="836922" y="687640"/>
                  </a:lnTo>
                  <a:lnTo>
                    <a:pt x="839782" y="687068"/>
                  </a:lnTo>
                  <a:lnTo>
                    <a:pt x="839782" y="686496"/>
                  </a:lnTo>
                  <a:lnTo>
                    <a:pt x="841498" y="681921"/>
                  </a:lnTo>
                  <a:lnTo>
                    <a:pt x="841498" y="680205"/>
                  </a:lnTo>
                  <a:lnTo>
                    <a:pt x="840926" y="679633"/>
                  </a:lnTo>
                  <a:lnTo>
                    <a:pt x="839210" y="679061"/>
                  </a:lnTo>
                  <a:lnTo>
                    <a:pt x="840354" y="677917"/>
                  </a:lnTo>
                  <a:lnTo>
                    <a:pt x="840926" y="677345"/>
                  </a:lnTo>
                  <a:lnTo>
                    <a:pt x="840354" y="676201"/>
                  </a:lnTo>
                  <a:lnTo>
                    <a:pt x="839210" y="675057"/>
                  </a:lnTo>
                  <a:lnTo>
                    <a:pt x="838638" y="674485"/>
                  </a:lnTo>
                  <a:lnTo>
                    <a:pt x="838066" y="674485"/>
                  </a:lnTo>
                  <a:lnTo>
                    <a:pt x="837495" y="674485"/>
                  </a:lnTo>
                  <a:lnTo>
                    <a:pt x="836922" y="673913"/>
                  </a:lnTo>
                  <a:lnTo>
                    <a:pt x="832347" y="669909"/>
                  </a:lnTo>
                  <a:lnTo>
                    <a:pt x="828343" y="665906"/>
                  </a:lnTo>
                  <a:lnTo>
                    <a:pt x="827199" y="664762"/>
                  </a:lnTo>
                  <a:lnTo>
                    <a:pt x="828915" y="663046"/>
                  </a:lnTo>
                  <a:lnTo>
                    <a:pt x="833491" y="658470"/>
                  </a:lnTo>
                  <a:lnTo>
                    <a:pt x="839782" y="652179"/>
                  </a:lnTo>
                  <a:lnTo>
                    <a:pt x="846646" y="645315"/>
                  </a:lnTo>
                  <a:lnTo>
                    <a:pt x="852366" y="639596"/>
                  </a:lnTo>
                  <a:lnTo>
                    <a:pt x="854081" y="637880"/>
                  </a:lnTo>
                  <a:lnTo>
                    <a:pt x="851221" y="635592"/>
                  </a:lnTo>
                  <a:lnTo>
                    <a:pt x="848934" y="633304"/>
                  </a:lnTo>
                  <a:lnTo>
                    <a:pt x="846074" y="630444"/>
                  </a:lnTo>
                  <a:lnTo>
                    <a:pt x="842642" y="627012"/>
                  </a:lnTo>
                  <a:lnTo>
                    <a:pt x="842070" y="624153"/>
                  </a:lnTo>
                  <a:lnTo>
                    <a:pt x="840926" y="616145"/>
                  </a:lnTo>
                  <a:lnTo>
                    <a:pt x="839782" y="608138"/>
                  </a:lnTo>
                  <a:lnTo>
                    <a:pt x="838638" y="600130"/>
                  </a:lnTo>
                  <a:lnTo>
                    <a:pt x="837495" y="592123"/>
                  </a:lnTo>
                  <a:lnTo>
                    <a:pt x="836350" y="584115"/>
                  </a:lnTo>
                  <a:lnTo>
                    <a:pt x="835207" y="576108"/>
                  </a:lnTo>
                  <a:lnTo>
                    <a:pt x="834062" y="568100"/>
                  </a:lnTo>
                  <a:lnTo>
                    <a:pt x="832347" y="560093"/>
                  </a:lnTo>
                  <a:lnTo>
                    <a:pt x="830631" y="552085"/>
                  </a:lnTo>
                  <a:lnTo>
                    <a:pt x="829487" y="544078"/>
                  </a:lnTo>
                  <a:lnTo>
                    <a:pt x="828343" y="536071"/>
                  </a:lnTo>
                  <a:lnTo>
                    <a:pt x="827199" y="528063"/>
                  </a:lnTo>
                  <a:lnTo>
                    <a:pt x="826055" y="520056"/>
                  </a:lnTo>
                  <a:lnTo>
                    <a:pt x="824911" y="512048"/>
                  </a:lnTo>
                  <a:lnTo>
                    <a:pt x="823767" y="504041"/>
                  </a:lnTo>
                  <a:lnTo>
                    <a:pt x="822623" y="496033"/>
                  </a:lnTo>
                  <a:lnTo>
                    <a:pt x="818048" y="492601"/>
                  </a:lnTo>
                  <a:lnTo>
                    <a:pt x="818048" y="489170"/>
                  </a:lnTo>
                  <a:lnTo>
                    <a:pt x="818048" y="482306"/>
                  </a:lnTo>
                  <a:lnTo>
                    <a:pt x="818620" y="469151"/>
                  </a:lnTo>
                  <a:lnTo>
                    <a:pt x="819191" y="443413"/>
                  </a:lnTo>
                  <a:lnTo>
                    <a:pt x="819763" y="430258"/>
                  </a:lnTo>
                  <a:lnTo>
                    <a:pt x="820336" y="417103"/>
                  </a:lnTo>
                  <a:lnTo>
                    <a:pt x="820908" y="404519"/>
                  </a:lnTo>
                  <a:lnTo>
                    <a:pt x="821479" y="391936"/>
                  </a:lnTo>
                  <a:lnTo>
                    <a:pt x="822051" y="378781"/>
                  </a:lnTo>
                  <a:lnTo>
                    <a:pt x="822051" y="374777"/>
                  </a:lnTo>
                  <a:lnTo>
                    <a:pt x="823196" y="371346"/>
                  </a:lnTo>
                  <a:lnTo>
                    <a:pt x="820336" y="367342"/>
                  </a:lnTo>
                  <a:lnTo>
                    <a:pt x="816904" y="362194"/>
                  </a:lnTo>
                  <a:lnTo>
                    <a:pt x="816904" y="355331"/>
                  </a:lnTo>
                  <a:lnTo>
                    <a:pt x="816332" y="352471"/>
                  </a:lnTo>
                  <a:lnTo>
                    <a:pt x="816332" y="350755"/>
                  </a:lnTo>
                  <a:lnTo>
                    <a:pt x="815760" y="349611"/>
                  </a:lnTo>
                  <a:lnTo>
                    <a:pt x="815188" y="346179"/>
                  </a:lnTo>
                  <a:lnTo>
                    <a:pt x="814044" y="340460"/>
                  </a:lnTo>
                  <a:lnTo>
                    <a:pt x="812328" y="333596"/>
                  </a:lnTo>
                  <a:lnTo>
                    <a:pt x="810612" y="325589"/>
                  </a:lnTo>
                  <a:lnTo>
                    <a:pt x="808324" y="316437"/>
                  </a:lnTo>
                  <a:lnTo>
                    <a:pt x="806037" y="306714"/>
                  </a:lnTo>
                  <a:lnTo>
                    <a:pt x="801461" y="286123"/>
                  </a:lnTo>
                  <a:lnTo>
                    <a:pt x="799173" y="276400"/>
                  </a:lnTo>
                  <a:lnTo>
                    <a:pt x="796885" y="267249"/>
                  </a:lnTo>
                  <a:lnTo>
                    <a:pt x="795169" y="259241"/>
                  </a:lnTo>
                  <a:lnTo>
                    <a:pt x="793453" y="252378"/>
                  </a:lnTo>
                  <a:lnTo>
                    <a:pt x="792310" y="246658"/>
                  </a:lnTo>
                  <a:lnTo>
                    <a:pt x="791738" y="243226"/>
                  </a:lnTo>
                  <a:lnTo>
                    <a:pt x="791738" y="242082"/>
                  </a:lnTo>
                  <a:lnTo>
                    <a:pt x="791165" y="238651"/>
                  </a:lnTo>
                  <a:lnTo>
                    <a:pt x="790022" y="237507"/>
                  </a:lnTo>
                  <a:lnTo>
                    <a:pt x="788878" y="236363"/>
                  </a:lnTo>
                  <a:lnTo>
                    <a:pt x="788305" y="236363"/>
                  </a:lnTo>
                  <a:lnTo>
                    <a:pt x="787162" y="235219"/>
                  </a:lnTo>
                  <a:lnTo>
                    <a:pt x="783730" y="229499"/>
                  </a:lnTo>
                  <a:lnTo>
                    <a:pt x="783158" y="228927"/>
                  </a:lnTo>
                  <a:lnTo>
                    <a:pt x="782014" y="228355"/>
                  </a:lnTo>
                  <a:lnTo>
                    <a:pt x="780870" y="228355"/>
                  </a:lnTo>
                  <a:lnTo>
                    <a:pt x="778582" y="228355"/>
                  </a:lnTo>
                  <a:lnTo>
                    <a:pt x="777439" y="228355"/>
                  </a:lnTo>
                  <a:lnTo>
                    <a:pt x="776294" y="228355"/>
                  </a:lnTo>
                  <a:lnTo>
                    <a:pt x="775723" y="228927"/>
                  </a:lnTo>
                  <a:lnTo>
                    <a:pt x="775151" y="229499"/>
                  </a:lnTo>
                  <a:lnTo>
                    <a:pt x="774579" y="230071"/>
                  </a:lnTo>
                  <a:lnTo>
                    <a:pt x="774006" y="231215"/>
                  </a:lnTo>
                  <a:lnTo>
                    <a:pt x="774006" y="232359"/>
                  </a:lnTo>
                  <a:lnTo>
                    <a:pt x="774006" y="235219"/>
                  </a:lnTo>
                  <a:lnTo>
                    <a:pt x="774006" y="236363"/>
                  </a:lnTo>
                  <a:lnTo>
                    <a:pt x="773435" y="236935"/>
                  </a:lnTo>
                  <a:lnTo>
                    <a:pt x="772863" y="237507"/>
                  </a:lnTo>
                  <a:lnTo>
                    <a:pt x="771719" y="238651"/>
                  </a:lnTo>
                  <a:lnTo>
                    <a:pt x="770575" y="239794"/>
                  </a:lnTo>
                  <a:lnTo>
                    <a:pt x="770003" y="239794"/>
                  </a:lnTo>
                  <a:lnTo>
                    <a:pt x="769431" y="239794"/>
                  </a:lnTo>
                  <a:lnTo>
                    <a:pt x="768859" y="239222"/>
                  </a:lnTo>
                  <a:lnTo>
                    <a:pt x="767715" y="238079"/>
                  </a:lnTo>
                  <a:lnTo>
                    <a:pt x="766571" y="236363"/>
                  </a:lnTo>
                  <a:lnTo>
                    <a:pt x="765999" y="234647"/>
                  </a:lnTo>
                  <a:lnTo>
                    <a:pt x="764855" y="231215"/>
                  </a:lnTo>
                  <a:lnTo>
                    <a:pt x="764855" y="229499"/>
                  </a:lnTo>
                  <a:lnTo>
                    <a:pt x="764855" y="227783"/>
                  </a:lnTo>
                  <a:lnTo>
                    <a:pt x="767715" y="209481"/>
                  </a:lnTo>
                  <a:lnTo>
                    <a:pt x="767715" y="208337"/>
                  </a:lnTo>
                  <a:lnTo>
                    <a:pt x="767143" y="209481"/>
                  </a:lnTo>
                  <a:lnTo>
                    <a:pt x="765999" y="204333"/>
                  </a:lnTo>
                  <a:lnTo>
                    <a:pt x="765427" y="202617"/>
                  </a:lnTo>
                  <a:lnTo>
                    <a:pt x="764283" y="201473"/>
                  </a:lnTo>
                  <a:lnTo>
                    <a:pt x="760852" y="199185"/>
                  </a:lnTo>
                  <a:lnTo>
                    <a:pt x="759707" y="197469"/>
                  </a:lnTo>
                  <a:lnTo>
                    <a:pt x="759707" y="195753"/>
                  </a:lnTo>
                  <a:lnTo>
                    <a:pt x="760280" y="192322"/>
                  </a:lnTo>
                  <a:lnTo>
                    <a:pt x="760280" y="190034"/>
                  </a:lnTo>
                  <a:lnTo>
                    <a:pt x="759707" y="188318"/>
                  </a:lnTo>
                  <a:lnTo>
                    <a:pt x="758564" y="186602"/>
                  </a:lnTo>
                  <a:lnTo>
                    <a:pt x="756276" y="184314"/>
                  </a:lnTo>
                  <a:lnTo>
                    <a:pt x="754560" y="181454"/>
                  </a:lnTo>
                  <a:lnTo>
                    <a:pt x="753416" y="178595"/>
                  </a:lnTo>
                  <a:lnTo>
                    <a:pt x="751128" y="170015"/>
                  </a:lnTo>
                  <a:lnTo>
                    <a:pt x="751128" y="166583"/>
                  </a:lnTo>
                  <a:lnTo>
                    <a:pt x="750556" y="164868"/>
                  </a:lnTo>
                  <a:lnTo>
                    <a:pt x="750556" y="164868"/>
                  </a:lnTo>
                  <a:lnTo>
                    <a:pt x="749412" y="163724"/>
                  </a:lnTo>
                  <a:lnTo>
                    <a:pt x="748268" y="164296"/>
                  </a:lnTo>
                  <a:lnTo>
                    <a:pt x="747124" y="166011"/>
                  </a:lnTo>
                  <a:lnTo>
                    <a:pt x="746553" y="167727"/>
                  </a:lnTo>
                  <a:lnTo>
                    <a:pt x="744265" y="160864"/>
                  </a:lnTo>
                  <a:lnTo>
                    <a:pt x="744265" y="143133"/>
                  </a:lnTo>
                  <a:lnTo>
                    <a:pt x="741405" y="137413"/>
                  </a:lnTo>
                  <a:lnTo>
                    <a:pt x="744265" y="134554"/>
                  </a:lnTo>
                  <a:lnTo>
                    <a:pt x="750556" y="123114"/>
                  </a:lnTo>
                  <a:lnTo>
                    <a:pt x="748841" y="121398"/>
                  </a:lnTo>
                  <a:lnTo>
                    <a:pt x="747696" y="119683"/>
                  </a:lnTo>
                  <a:lnTo>
                    <a:pt x="746553" y="117395"/>
                  </a:lnTo>
                  <a:lnTo>
                    <a:pt x="744837" y="112819"/>
                  </a:lnTo>
                  <a:lnTo>
                    <a:pt x="742549" y="107099"/>
                  </a:lnTo>
                  <a:lnTo>
                    <a:pt x="741405" y="105955"/>
                  </a:lnTo>
                  <a:lnTo>
                    <a:pt x="740833" y="105384"/>
                  </a:lnTo>
                  <a:lnTo>
                    <a:pt x="740261" y="104812"/>
                  </a:lnTo>
                  <a:lnTo>
                    <a:pt x="738545" y="95660"/>
                  </a:lnTo>
                  <a:lnTo>
                    <a:pt x="737973" y="93944"/>
                  </a:lnTo>
                  <a:lnTo>
                    <a:pt x="736829" y="94516"/>
                  </a:lnTo>
                  <a:lnTo>
                    <a:pt x="736257" y="97376"/>
                  </a:lnTo>
                  <a:lnTo>
                    <a:pt x="736257" y="101380"/>
                  </a:lnTo>
                  <a:lnTo>
                    <a:pt x="736829" y="104240"/>
                  </a:lnTo>
                  <a:lnTo>
                    <a:pt x="735685" y="102524"/>
                  </a:lnTo>
                  <a:lnTo>
                    <a:pt x="735113" y="100236"/>
                  </a:lnTo>
                  <a:lnTo>
                    <a:pt x="735113" y="97948"/>
                  </a:lnTo>
                  <a:lnTo>
                    <a:pt x="735685" y="95660"/>
                  </a:lnTo>
                  <a:lnTo>
                    <a:pt x="735685" y="93372"/>
                  </a:lnTo>
                  <a:lnTo>
                    <a:pt x="734542" y="91085"/>
                  </a:lnTo>
                  <a:lnTo>
                    <a:pt x="731682" y="87653"/>
                  </a:lnTo>
                  <a:lnTo>
                    <a:pt x="733397" y="85365"/>
                  </a:lnTo>
                  <a:lnTo>
                    <a:pt x="733397" y="82505"/>
                  </a:lnTo>
                  <a:lnTo>
                    <a:pt x="732254" y="80217"/>
                  </a:lnTo>
                  <a:lnTo>
                    <a:pt x="729394" y="79645"/>
                  </a:lnTo>
                  <a:lnTo>
                    <a:pt x="728249" y="78501"/>
                  </a:lnTo>
                  <a:lnTo>
                    <a:pt x="726534" y="75642"/>
                  </a:lnTo>
                  <a:lnTo>
                    <a:pt x="725390" y="72210"/>
                  </a:lnTo>
                  <a:lnTo>
                    <a:pt x="724818" y="69922"/>
                  </a:lnTo>
                  <a:lnTo>
                    <a:pt x="724246" y="69922"/>
                  </a:lnTo>
                  <a:lnTo>
                    <a:pt x="724246" y="68778"/>
                  </a:lnTo>
                  <a:lnTo>
                    <a:pt x="723674" y="67062"/>
                  </a:lnTo>
                  <a:lnTo>
                    <a:pt x="723102" y="65918"/>
                  </a:lnTo>
                  <a:lnTo>
                    <a:pt x="721958" y="64774"/>
                  </a:lnTo>
                  <a:lnTo>
                    <a:pt x="723674" y="62486"/>
                  </a:lnTo>
                  <a:lnTo>
                    <a:pt x="723674" y="60199"/>
                  </a:lnTo>
                  <a:lnTo>
                    <a:pt x="721958" y="55623"/>
                  </a:lnTo>
                  <a:lnTo>
                    <a:pt x="721958" y="52191"/>
                  </a:lnTo>
                  <a:lnTo>
                    <a:pt x="723102" y="50475"/>
                  </a:lnTo>
                  <a:lnTo>
                    <a:pt x="724818" y="50475"/>
                  </a:lnTo>
                  <a:lnTo>
                    <a:pt x="726534" y="52763"/>
                  </a:lnTo>
                  <a:lnTo>
                    <a:pt x="727106" y="53335"/>
                  </a:lnTo>
                  <a:lnTo>
                    <a:pt x="728249" y="53335"/>
                  </a:lnTo>
                  <a:lnTo>
                    <a:pt x="728822" y="52191"/>
                  </a:lnTo>
                  <a:lnTo>
                    <a:pt x="728249" y="50475"/>
                  </a:lnTo>
                  <a:lnTo>
                    <a:pt x="727678" y="49331"/>
                  </a:lnTo>
                  <a:lnTo>
                    <a:pt x="726534" y="48759"/>
                  </a:lnTo>
                  <a:lnTo>
                    <a:pt x="724246" y="47044"/>
                  </a:lnTo>
                  <a:lnTo>
                    <a:pt x="723102" y="46472"/>
                  </a:lnTo>
                  <a:lnTo>
                    <a:pt x="722530" y="45900"/>
                  </a:lnTo>
                  <a:lnTo>
                    <a:pt x="722530" y="43612"/>
                  </a:lnTo>
                  <a:lnTo>
                    <a:pt x="723102" y="41896"/>
                  </a:lnTo>
                  <a:lnTo>
                    <a:pt x="723674" y="41324"/>
                  </a:lnTo>
                  <a:lnTo>
                    <a:pt x="724246" y="41324"/>
                  </a:lnTo>
                  <a:lnTo>
                    <a:pt x="724818" y="40180"/>
                  </a:lnTo>
                  <a:lnTo>
                    <a:pt x="725390" y="36748"/>
                  </a:lnTo>
                  <a:lnTo>
                    <a:pt x="724818" y="34460"/>
                  </a:lnTo>
                  <a:lnTo>
                    <a:pt x="723102" y="32744"/>
                  </a:lnTo>
                  <a:lnTo>
                    <a:pt x="720814" y="31600"/>
                  </a:lnTo>
                  <a:lnTo>
                    <a:pt x="719670" y="29885"/>
                  </a:lnTo>
                  <a:lnTo>
                    <a:pt x="719098" y="27025"/>
                  </a:lnTo>
                  <a:lnTo>
                    <a:pt x="719098" y="24165"/>
                  </a:lnTo>
                  <a:lnTo>
                    <a:pt x="719670" y="19589"/>
                  </a:lnTo>
                  <a:lnTo>
                    <a:pt x="718526" y="13870"/>
                  </a:lnTo>
                  <a:lnTo>
                    <a:pt x="718526" y="11010"/>
                  </a:lnTo>
                  <a:lnTo>
                    <a:pt x="719098" y="10438"/>
                  </a:lnTo>
                  <a:lnTo>
                    <a:pt x="719670" y="10438"/>
                  </a:lnTo>
                  <a:lnTo>
                    <a:pt x="720243" y="9866"/>
                  </a:lnTo>
                  <a:lnTo>
                    <a:pt x="720814" y="8150"/>
                  </a:lnTo>
                  <a:lnTo>
                    <a:pt x="720814" y="6434"/>
                  </a:lnTo>
                  <a:lnTo>
                    <a:pt x="720243" y="4718"/>
                  </a:lnTo>
                  <a:lnTo>
                    <a:pt x="719098" y="2431"/>
                  </a:lnTo>
                  <a:lnTo>
                    <a:pt x="719098" y="1287"/>
                  </a:lnTo>
                  <a:lnTo>
                    <a:pt x="714523" y="2431"/>
                  </a:lnTo>
                  <a:lnTo>
                    <a:pt x="701939" y="5290"/>
                  </a:lnTo>
                  <a:lnTo>
                    <a:pt x="689357" y="8150"/>
                  </a:lnTo>
                  <a:lnTo>
                    <a:pt x="676773" y="11010"/>
                  </a:lnTo>
                  <a:lnTo>
                    <a:pt x="664190" y="13870"/>
                  </a:lnTo>
                  <a:lnTo>
                    <a:pt x="651607" y="16730"/>
                  </a:lnTo>
                  <a:lnTo>
                    <a:pt x="639024" y="19589"/>
                  </a:lnTo>
                  <a:lnTo>
                    <a:pt x="626441" y="22449"/>
                  </a:lnTo>
                  <a:lnTo>
                    <a:pt x="613857" y="25309"/>
                  </a:lnTo>
                  <a:lnTo>
                    <a:pt x="601274" y="28169"/>
                  </a:lnTo>
                  <a:lnTo>
                    <a:pt x="588691" y="31029"/>
                  </a:lnTo>
                  <a:lnTo>
                    <a:pt x="576108" y="33888"/>
                  </a:lnTo>
                  <a:lnTo>
                    <a:pt x="563525" y="36748"/>
                  </a:lnTo>
                  <a:lnTo>
                    <a:pt x="550941" y="39608"/>
                  </a:lnTo>
                  <a:lnTo>
                    <a:pt x="548654" y="39608"/>
                  </a:lnTo>
                  <a:lnTo>
                    <a:pt x="545222" y="40752"/>
                  </a:lnTo>
                  <a:lnTo>
                    <a:pt x="529207" y="42468"/>
                  </a:lnTo>
                  <a:lnTo>
                    <a:pt x="526919" y="43040"/>
                  </a:lnTo>
                  <a:lnTo>
                    <a:pt x="525203" y="44184"/>
                  </a:lnTo>
                  <a:lnTo>
                    <a:pt x="521200" y="48187"/>
                  </a:lnTo>
                  <a:lnTo>
                    <a:pt x="514336" y="52191"/>
                  </a:lnTo>
                  <a:lnTo>
                    <a:pt x="512620" y="53907"/>
                  </a:lnTo>
                  <a:lnTo>
                    <a:pt x="508044" y="59055"/>
                  </a:lnTo>
                  <a:lnTo>
                    <a:pt x="506329" y="60771"/>
                  </a:lnTo>
                  <a:lnTo>
                    <a:pt x="500037" y="64202"/>
                  </a:lnTo>
                  <a:lnTo>
                    <a:pt x="484594" y="78501"/>
                  </a:lnTo>
                  <a:lnTo>
                    <a:pt x="477159" y="88225"/>
                  </a:lnTo>
                  <a:lnTo>
                    <a:pt x="465720" y="104240"/>
                  </a:lnTo>
                  <a:lnTo>
                    <a:pt x="453136" y="120827"/>
                  </a:lnTo>
                  <a:lnTo>
                    <a:pt x="440553" y="137413"/>
                  </a:lnTo>
                  <a:lnTo>
                    <a:pt x="435977" y="147709"/>
                  </a:lnTo>
                  <a:lnTo>
                    <a:pt x="432546" y="154000"/>
                  </a:lnTo>
                  <a:lnTo>
                    <a:pt x="432546" y="154000"/>
                  </a:lnTo>
                  <a:lnTo>
                    <a:pt x="432546" y="154000"/>
                  </a:lnTo>
                  <a:lnTo>
                    <a:pt x="434834" y="156288"/>
                  </a:lnTo>
                  <a:lnTo>
                    <a:pt x="436549" y="159148"/>
                  </a:lnTo>
                  <a:lnTo>
                    <a:pt x="437693" y="162008"/>
                  </a:lnTo>
                  <a:lnTo>
                    <a:pt x="437122" y="164868"/>
                  </a:lnTo>
                  <a:lnTo>
                    <a:pt x="430258" y="171731"/>
                  </a:lnTo>
                  <a:lnTo>
                    <a:pt x="430258" y="172303"/>
                  </a:lnTo>
                  <a:lnTo>
                    <a:pt x="430258" y="173447"/>
                  </a:lnTo>
                  <a:lnTo>
                    <a:pt x="430258" y="174591"/>
                  </a:lnTo>
                  <a:lnTo>
                    <a:pt x="430258" y="175735"/>
                  </a:lnTo>
                  <a:lnTo>
                    <a:pt x="429686" y="176307"/>
                  </a:lnTo>
                  <a:lnTo>
                    <a:pt x="423394" y="180310"/>
                  </a:lnTo>
                  <a:lnTo>
                    <a:pt x="422823" y="181454"/>
                  </a:lnTo>
                  <a:lnTo>
                    <a:pt x="421678" y="183170"/>
                  </a:lnTo>
                  <a:lnTo>
                    <a:pt x="408524" y="200329"/>
                  </a:lnTo>
                  <a:lnTo>
                    <a:pt x="393652" y="211196"/>
                  </a:lnTo>
                  <a:lnTo>
                    <a:pt x="374778" y="231215"/>
                  </a:lnTo>
                  <a:lnTo>
                    <a:pt x="374206" y="234075"/>
                  </a:lnTo>
                  <a:lnTo>
                    <a:pt x="375350" y="237507"/>
                  </a:lnTo>
                  <a:lnTo>
                    <a:pt x="377066" y="238079"/>
                  </a:lnTo>
                  <a:lnTo>
                    <a:pt x="379353" y="238079"/>
                  </a:lnTo>
                  <a:lnTo>
                    <a:pt x="382213" y="239794"/>
                  </a:lnTo>
                  <a:lnTo>
                    <a:pt x="383357" y="241510"/>
                  </a:lnTo>
                  <a:lnTo>
                    <a:pt x="383357" y="242654"/>
                  </a:lnTo>
                  <a:lnTo>
                    <a:pt x="383357" y="243798"/>
                  </a:lnTo>
                  <a:lnTo>
                    <a:pt x="383929" y="244942"/>
                  </a:lnTo>
                  <a:lnTo>
                    <a:pt x="385073" y="245514"/>
                  </a:lnTo>
                  <a:lnTo>
                    <a:pt x="386217" y="245514"/>
                  </a:lnTo>
                  <a:lnTo>
                    <a:pt x="386789" y="244370"/>
                  </a:lnTo>
                  <a:lnTo>
                    <a:pt x="386789" y="242654"/>
                  </a:lnTo>
                  <a:lnTo>
                    <a:pt x="387361" y="240366"/>
                  </a:lnTo>
                  <a:lnTo>
                    <a:pt x="394796" y="234647"/>
                  </a:lnTo>
                  <a:lnTo>
                    <a:pt x="396512" y="236363"/>
                  </a:lnTo>
                  <a:lnTo>
                    <a:pt x="401660" y="234647"/>
                  </a:lnTo>
                  <a:lnTo>
                    <a:pt x="403948" y="235791"/>
                  </a:lnTo>
                  <a:lnTo>
                    <a:pt x="403376" y="236935"/>
                  </a:lnTo>
                  <a:lnTo>
                    <a:pt x="403376" y="237507"/>
                  </a:lnTo>
                  <a:lnTo>
                    <a:pt x="403376" y="239794"/>
                  </a:lnTo>
                  <a:lnTo>
                    <a:pt x="403948" y="238651"/>
                  </a:lnTo>
                  <a:lnTo>
                    <a:pt x="405091" y="237507"/>
                  </a:lnTo>
                  <a:lnTo>
                    <a:pt x="406236" y="236935"/>
                  </a:lnTo>
                  <a:lnTo>
                    <a:pt x="407379" y="236363"/>
                  </a:lnTo>
                  <a:lnTo>
                    <a:pt x="407379" y="238651"/>
                  </a:lnTo>
                  <a:lnTo>
                    <a:pt x="406236" y="240938"/>
                  </a:lnTo>
                  <a:lnTo>
                    <a:pt x="405091" y="243226"/>
                  </a:lnTo>
                  <a:lnTo>
                    <a:pt x="402231" y="245514"/>
                  </a:lnTo>
                  <a:lnTo>
                    <a:pt x="400516" y="247802"/>
                  </a:lnTo>
                  <a:lnTo>
                    <a:pt x="399372" y="250090"/>
                  </a:lnTo>
                  <a:lnTo>
                    <a:pt x="400516" y="250662"/>
                  </a:lnTo>
                  <a:lnTo>
                    <a:pt x="408524" y="248946"/>
                  </a:lnTo>
                  <a:lnTo>
                    <a:pt x="410811" y="247802"/>
                  </a:lnTo>
                  <a:lnTo>
                    <a:pt x="413671" y="243798"/>
                  </a:lnTo>
                  <a:lnTo>
                    <a:pt x="415387" y="242654"/>
                  </a:lnTo>
                  <a:lnTo>
                    <a:pt x="417675" y="242654"/>
                  </a:lnTo>
                  <a:lnTo>
                    <a:pt x="418818" y="243798"/>
                  </a:lnTo>
                  <a:lnTo>
                    <a:pt x="418818" y="245514"/>
                  </a:lnTo>
                  <a:lnTo>
                    <a:pt x="417675" y="247802"/>
                  </a:lnTo>
                  <a:lnTo>
                    <a:pt x="415959" y="248946"/>
                  </a:lnTo>
                  <a:lnTo>
                    <a:pt x="411955" y="250662"/>
                  </a:lnTo>
                  <a:lnTo>
                    <a:pt x="410811" y="252950"/>
                  </a:lnTo>
                  <a:lnTo>
                    <a:pt x="410239" y="255809"/>
                  </a:lnTo>
                  <a:lnTo>
                    <a:pt x="410239" y="258097"/>
                  </a:lnTo>
                  <a:lnTo>
                    <a:pt x="410239" y="260385"/>
                  </a:lnTo>
                  <a:lnTo>
                    <a:pt x="409095" y="263245"/>
                  </a:lnTo>
                  <a:lnTo>
                    <a:pt x="404519" y="268964"/>
                  </a:lnTo>
                  <a:lnTo>
                    <a:pt x="403376" y="271824"/>
                  </a:lnTo>
                  <a:lnTo>
                    <a:pt x="399372" y="270108"/>
                  </a:lnTo>
                  <a:lnTo>
                    <a:pt x="399944" y="268964"/>
                  </a:lnTo>
                  <a:lnTo>
                    <a:pt x="400516" y="265533"/>
                  </a:lnTo>
                  <a:lnTo>
                    <a:pt x="394796" y="269536"/>
                  </a:lnTo>
                  <a:lnTo>
                    <a:pt x="393652" y="271252"/>
                  </a:lnTo>
                  <a:lnTo>
                    <a:pt x="392508" y="274112"/>
                  </a:lnTo>
                  <a:lnTo>
                    <a:pt x="393652" y="275256"/>
                  </a:lnTo>
                  <a:lnTo>
                    <a:pt x="395940" y="275828"/>
                  </a:lnTo>
                  <a:lnTo>
                    <a:pt x="398228" y="277544"/>
                  </a:lnTo>
                  <a:lnTo>
                    <a:pt x="399372" y="278116"/>
                  </a:lnTo>
                  <a:lnTo>
                    <a:pt x="401088" y="278688"/>
                  </a:lnTo>
                  <a:lnTo>
                    <a:pt x="401660" y="279260"/>
                  </a:lnTo>
                  <a:lnTo>
                    <a:pt x="402231" y="280404"/>
                  </a:lnTo>
                  <a:lnTo>
                    <a:pt x="402231" y="281548"/>
                  </a:lnTo>
                  <a:lnTo>
                    <a:pt x="402804" y="282692"/>
                  </a:lnTo>
                  <a:lnTo>
                    <a:pt x="405091" y="285551"/>
                  </a:lnTo>
                  <a:lnTo>
                    <a:pt x="407379" y="290127"/>
                  </a:lnTo>
                  <a:lnTo>
                    <a:pt x="408524" y="291843"/>
                  </a:lnTo>
                  <a:lnTo>
                    <a:pt x="407951" y="295275"/>
                  </a:lnTo>
                  <a:lnTo>
                    <a:pt x="408524" y="299278"/>
                  </a:lnTo>
                  <a:lnTo>
                    <a:pt x="409667" y="303282"/>
                  </a:lnTo>
                  <a:lnTo>
                    <a:pt x="411383" y="307286"/>
                  </a:lnTo>
                  <a:lnTo>
                    <a:pt x="411955" y="304426"/>
                  </a:lnTo>
                  <a:lnTo>
                    <a:pt x="413099" y="302710"/>
                  </a:lnTo>
                  <a:lnTo>
                    <a:pt x="414243" y="302138"/>
                  </a:lnTo>
                  <a:lnTo>
                    <a:pt x="415959" y="302710"/>
                  </a:lnTo>
                  <a:lnTo>
                    <a:pt x="411955" y="311290"/>
                  </a:lnTo>
                  <a:lnTo>
                    <a:pt x="411955" y="315293"/>
                  </a:lnTo>
                  <a:lnTo>
                    <a:pt x="415959" y="317009"/>
                  </a:lnTo>
                  <a:lnTo>
                    <a:pt x="414243" y="319869"/>
                  </a:lnTo>
                  <a:lnTo>
                    <a:pt x="410239" y="326733"/>
                  </a:lnTo>
                  <a:lnTo>
                    <a:pt x="407951" y="328449"/>
                  </a:lnTo>
                  <a:lnTo>
                    <a:pt x="399944" y="331880"/>
                  </a:lnTo>
                  <a:lnTo>
                    <a:pt x="396512" y="331880"/>
                  </a:lnTo>
                  <a:lnTo>
                    <a:pt x="390792" y="331308"/>
                  </a:lnTo>
                  <a:lnTo>
                    <a:pt x="388505" y="331880"/>
                  </a:lnTo>
                  <a:lnTo>
                    <a:pt x="383357" y="339888"/>
                  </a:lnTo>
                  <a:lnTo>
                    <a:pt x="381069" y="342176"/>
                  </a:lnTo>
                  <a:lnTo>
                    <a:pt x="369058" y="351327"/>
                  </a:lnTo>
                  <a:lnTo>
                    <a:pt x="365054" y="355903"/>
                  </a:lnTo>
                  <a:lnTo>
                    <a:pt x="361622" y="361050"/>
                  </a:lnTo>
                  <a:lnTo>
                    <a:pt x="358191" y="372490"/>
                  </a:lnTo>
                  <a:lnTo>
                    <a:pt x="354759" y="371346"/>
                  </a:lnTo>
                  <a:lnTo>
                    <a:pt x="353043" y="371346"/>
                  </a:lnTo>
                  <a:lnTo>
                    <a:pt x="352471" y="373633"/>
                  </a:lnTo>
                  <a:lnTo>
                    <a:pt x="351899" y="374205"/>
                  </a:lnTo>
                  <a:lnTo>
                    <a:pt x="344463" y="379925"/>
                  </a:lnTo>
                  <a:lnTo>
                    <a:pt x="331881" y="385645"/>
                  </a:lnTo>
                  <a:lnTo>
                    <a:pt x="331309" y="386217"/>
                  </a:lnTo>
                  <a:lnTo>
                    <a:pt x="330736" y="387932"/>
                  </a:lnTo>
                  <a:lnTo>
                    <a:pt x="330736" y="389076"/>
                  </a:lnTo>
                  <a:lnTo>
                    <a:pt x="331309" y="390220"/>
                  </a:lnTo>
                  <a:lnTo>
                    <a:pt x="331309" y="391364"/>
                  </a:lnTo>
                  <a:lnTo>
                    <a:pt x="331309" y="392508"/>
                  </a:lnTo>
                  <a:lnTo>
                    <a:pt x="331309" y="393080"/>
                  </a:lnTo>
                  <a:lnTo>
                    <a:pt x="331309" y="393652"/>
                  </a:lnTo>
                  <a:lnTo>
                    <a:pt x="330164" y="394224"/>
                  </a:lnTo>
                  <a:lnTo>
                    <a:pt x="329021" y="394796"/>
                  </a:lnTo>
                  <a:lnTo>
                    <a:pt x="327876" y="394796"/>
                  </a:lnTo>
                  <a:lnTo>
                    <a:pt x="326733" y="394224"/>
                  </a:lnTo>
                  <a:lnTo>
                    <a:pt x="325589" y="393080"/>
                  </a:lnTo>
                  <a:lnTo>
                    <a:pt x="325589" y="392508"/>
                  </a:lnTo>
                  <a:lnTo>
                    <a:pt x="326161" y="390792"/>
                  </a:lnTo>
                  <a:lnTo>
                    <a:pt x="276400" y="398800"/>
                  </a:lnTo>
                  <a:lnTo>
                    <a:pt x="270680" y="401088"/>
                  </a:lnTo>
                  <a:lnTo>
                    <a:pt x="255809" y="410239"/>
                  </a:lnTo>
                  <a:lnTo>
                    <a:pt x="250090" y="411383"/>
                  </a:lnTo>
                  <a:lnTo>
                    <a:pt x="244370" y="410239"/>
                  </a:lnTo>
                  <a:lnTo>
                    <a:pt x="233503" y="403947"/>
                  </a:lnTo>
                  <a:lnTo>
                    <a:pt x="232931" y="403947"/>
                  </a:lnTo>
                  <a:lnTo>
                    <a:pt x="230071" y="403947"/>
                  </a:lnTo>
                  <a:lnTo>
                    <a:pt x="229499" y="402232"/>
                  </a:lnTo>
                  <a:lnTo>
                    <a:pt x="226068" y="401660"/>
                  </a:lnTo>
                  <a:lnTo>
                    <a:pt x="178595" y="402804"/>
                  </a:lnTo>
                  <a:lnTo>
                    <a:pt x="163724" y="408523"/>
                  </a:lnTo>
                  <a:lnTo>
                    <a:pt x="143705" y="409667"/>
                  </a:lnTo>
                  <a:lnTo>
                    <a:pt x="104811" y="423394"/>
                  </a:lnTo>
                  <a:lnTo>
                    <a:pt x="97376" y="429114"/>
                  </a:lnTo>
                  <a:lnTo>
                    <a:pt x="84221" y="434261"/>
                  </a:lnTo>
                  <a:lnTo>
                    <a:pt x="68778" y="443985"/>
                  </a:lnTo>
                  <a:lnTo>
                    <a:pt x="60199" y="446845"/>
                  </a:lnTo>
                  <a:lnTo>
                    <a:pt x="61343" y="449704"/>
                  </a:lnTo>
                  <a:lnTo>
                    <a:pt x="64774" y="464575"/>
                  </a:lnTo>
                  <a:lnTo>
                    <a:pt x="64774" y="466291"/>
                  </a:lnTo>
                  <a:lnTo>
                    <a:pt x="64774" y="468579"/>
                  </a:lnTo>
                  <a:lnTo>
                    <a:pt x="64774" y="470295"/>
                  </a:lnTo>
                  <a:lnTo>
                    <a:pt x="64202" y="471439"/>
                  </a:lnTo>
                  <a:lnTo>
                    <a:pt x="64202" y="473155"/>
                  </a:lnTo>
                  <a:lnTo>
                    <a:pt x="64774" y="475443"/>
                  </a:lnTo>
                  <a:lnTo>
                    <a:pt x="64774" y="475443"/>
                  </a:lnTo>
                  <a:lnTo>
                    <a:pt x="70494" y="477730"/>
                  </a:lnTo>
                  <a:lnTo>
                    <a:pt x="85365" y="476586"/>
                  </a:lnTo>
                  <a:lnTo>
                    <a:pt x="89369" y="480018"/>
                  </a:lnTo>
                  <a:lnTo>
                    <a:pt x="89369" y="484022"/>
                  </a:lnTo>
                  <a:lnTo>
                    <a:pt x="85937" y="489742"/>
                  </a:lnTo>
                  <a:lnTo>
                    <a:pt x="85365" y="493745"/>
                  </a:lnTo>
                  <a:lnTo>
                    <a:pt x="86509" y="494889"/>
                  </a:lnTo>
                  <a:lnTo>
                    <a:pt x="89369" y="496605"/>
                  </a:lnTo>
                  <a:lnTo>
                    <a:pt x="89941" y="497749"/>
                  </a:lnTo>
                  <a:lnTo>
                    <a:pt x="92229" y="505185"/>
                  </a:lnTo>
                  <a:lnTo>
                    <a:pt x="93372" y="506900"/>
                  </a:lnTo>
                  <a:lnTo>
                    <a:pt x="96805" y="511476"/>
                  </a:lnTo>
                  <a:lnTo>
                    <a:pt x="97948" y="513192"/>
                  </a:lnTo>
                  <a:lnTo>
                    <a:pt x="98520" y="514336"/>
                  </a:lnTo>
                  <a:lnTo>
                    <a:pt x="99092" y="518340"/>
                  </a:lnTo>
                  <a:lnTo>
                    <a:pt x="99664" y="522343"/>
                  </a:lnTo>
                  <a:lnTo>
                    <a:pt x="99092" y="525775"/>
                  </a:lnTo>
                  <a:lnTo>
                    <a:pt x="97376" y="528063"/>
                  </a:lnTo>
                  <a:lnTo>
                    <a:pt x="95088" y="530351"/>
                  </a:lnTo>
                  <a:lnTo>
                    <a:pt x="85937" y="536643"/>
                  </a:lnTo>
                  <a:lnTo>
                    <a:pt x="81933" y="540646"/>
                  </a:lnTo>
                  <a:lnTo>
                    <a:pt x="79073" y="545794"/>
                  </a:lnTo>
                  <a:lnTo>
                    <a:pt x="77358" y="552657"/>
                  </a:lnTo>
                  <a:lnTo>
                    <a:pt x="75642" y="556089"/>
                  </a:lnTo>
                  <a:lnTo>
                    <a:pt x="73354" y="557805"/>
                  </a:lnTo>
                  <a:lnTo>
                    <a:pt x="72782" y="558377"/>
                  </a:lnTo>
                  <a:lnTo>
                    <a:pt x="71638" y="563525"/>
                  </a:lnTo>
                  <a:lnTo>
                    <a:pt x="70494" y="566384"/>
                  </a:lnTo>
                  <a:lnTo>
                    <a:pt x="69922" y="566956"/>
                  </a:lnTo>
                  <a:lnTo>
                    <a:pt x="68207" y="568100"/>
                  </a:lnTo>
                  <a:lnTo>
                    <a:pt x="60199" y="572104"/>
                  </a:lnTo>
                  <a:lnTo>
                    <a:pt x="58483" y="576108"/>
                  </a:lnTo>
                  <a:lnTo>
                    <a:pt x="52191" y="581827"/>
                  </a:lnTo>
                  <a:lnTo>
                    <a:pt x="46472" y="585831"/>
                  </a:lnTo>
                  <a:lnTo>
                    <a:pt x="45328" y="586975"/>
                  </a:lnTo>
                  <a:lnTo>
                    <a:pt x="44756" y="588119"/>
                  </a:lnTo>
                  <a:lnTo>
                    <a:pt x="44184" y="589835"/>
                  </a:lnTo>
                  <a:lnTo>
                    <a:pt x="43040" y="591551"/>
                  </a:lnTo>
                  <a:lnTo>
                    <a:pt x="39608" y="594411"/>
                  </a:lnTo>
                  <a:lnTo>
                    <a:pt x="35032" y="603562"/>
                  </a:lnTo>
                  <a:lnTo>
                    <a:pt x="28741" y="608710"/>
                  </a:lnTo>
                  <a:lnTo>
                    <a:pt x="27025" y="611569"/>
                  </a:lnTo>
                  <a:lnTo>
                    <a:pt x="25309" y="613857"/>
                  </a:lnTo>
                  <a:lnTo>
                    <a:pt x="16730" y="619005"/>
                  </a:lnTo>
                  <a:lnTo>
                    <a:pt x="8151" y="628156"/>
                  </a:lnTo>
                  <a:lnTo>
                    <a:pt x="4718" y="630444"/>
                  </a:lnTo>
                  <a:lnTo>
                    <a:pt x="2431" y="633304"/>
                  </a:lnTo>
                  <a:lnTo>
                    <a:pt x="1287" y="633876"/>
                  </a:lnTo>
                  <a:lnTo>
                    <a:pt x="1287" y="634448"/>
                  </a:lnTo>
                  <a:lnTo>
                    <a:pt x="2431" y="639024"/>
                  </a:lnTo>
                  <a:lnTo>
                    <a:pt x="3575" y="644171"/>
                  </a:lnTo>
                  <a:lnTo>
                    <a:pt x="4718" y="649319"/>
                  </a:lnTo>
                  <a:lnTo>
                    <a:pt x="5863" y="654466"/>
                  </a:lnTo>
                  <a:lnTo>
                    <a:pt x="7006" y="659614"/>
                  </a:lnTo>
                  <a:lnTo>
                    <a:pt x="8151" y="664762"/>
                  </a:lnTo>
                  <a:lnTo>
                    <a:pt x="9294" y="669909"/>
                  </a:lnTo>
                  <a:lnTo>
                    <a:pt x="10438" y="674485"/>
                  </a:lnTo>
                  <a:lnTo>
                    <a:pt x="11582" y="680205"/>
                  </a:lnTo>
                  <a:lnTo>
                    <a:pt x="16157" y="679061"/>
                  </a:lnTo>
                  <a:lnTo>
                    <a:pt x="33889" y="675629"/>
                  </a:lnTo>
                  <a:lnTo>
                    <a:pt x="51619" y="672197"/>
                  </a:lnTo>
                  <a:lnTo>
                    <a:pt x="69350" y="668765"/>
                  </a:lnTo>
                  <a:lnTo>
                    <a:pt x="87081" y="665334"/>
                  </a:lnTo>
                  <a:lnTo>
                    <a:pt x="104811" y="661902"/>
                  </a:lnTo>
                  <a:lnTo>
                    <a:pt x="122543" y="658470"/>
                  </a:lnTo>
                  <a:lnTo>
                    <a:pt x="140274" y="655038"/>
                  </a:lnTo>
                  <a:lnTo>
                    <a:pt x="158004" y="651607"/>
                  </a:lnTo>
                  <a:lnTo>
                    <a:pt x="175735" y="648175"/>
                  </a:lnTo>
                  <a:lnTo>
                    <a:pt x="193466" y="644743"/>
                  </a:lnTo>
                  <a:lnTo>
                    <a:pt x="211197" y="641311"/>
                  </a:lnTo>
                  <a:lnTo>
                    <a:pt x="228928" y="637880"/>
                  </a:lnTo>
                  <a:lnTo>
                    <a:pt x="246658" y="634448"/>
                  </a:lnTo>
                  <a:lnTo>
                    <a:pt x="264389" y="631016"/>
                  </a:lnTo>
                  <a:lnTo>
                    <a:pt x="282120" y="627584"/>
                  </a:lnTo>
                  <a:lnTo>
                    <a:pt x="299851" y="624153"/>
                  </a:lnTo>
                  <a:lnTo>
                    <a:pt x="317582" y="620721"/>
                  </a:lnTo>
                  <a:lnTo>
                    <a:pt x="335312" y="617289"/>
                  </a:lnTo>
                  <a:lnTo>
                    <a:pt x="353043" y="613285"/>
                  </a:lnTo>
                  <a:lnTo>
                    <a:pt x="370774" y="609854"/>
                  </a:lnTo>
                  <a:lnTo>
                    <a:pt x="388505" y="605850"/>
                  </a:lnTo>
                  <a:lnTo>
                    <a:pt x="406236" y="601846"/>
                  </a:lnTo>
                  <a:lnTo>
                    <a:pt x="423966" y="597842"/>
                  </a:lnTo>
                  <a:lnTo>
                    <a:pt x="441697" y="593839"/>
                  </a:lnTo>
                  <a:lnTo>
                    <a:pt x="459428" y="589835"/>
                  </a:lnTo>
                  <a:lnTo>
                    <a:pt x="477159" y="585831"/>
                  </a:lnTo>
                  <a:lnTo>
                    <a:pt x="494890" y="581827"/>
                  </a:lnTo>
                  <a:lnTo>
                    <a:pt x="512620" y="577824"/>
                  </a:lnTo>
                  <a:lnTo>
                    <a:pt x="530351" y="573820"/>
                  </a:lnTo>
                  <a:lnTo>
                    <a:pt x="548082" y="569816"/>
                  </a:lnTo>
                  <a:lnTo>
                    <a:pt x="565813" y="565812"/>
                  </a:lnTo>
                  <a:lnTo>
                    <a:pt x="583544" y="561809"/>
                  </a:lnTo>
                  <a:lnTo>
                    <a:pt x="586403" y="561237"/>
                  </a:lnTo>
                  <a:lnTo>
                    <a:pt x="588119" y="560665"/>
                  </a:lnTo>
                  <a:lnTo>
                    <a:pt x="588691" y="562953"/>
                  </a:lnTo>
                  <a:lnTo>
                    <a:pt x="592123" y="564669"/>
                  </a:lnTo>
                  <a:lnTo>
                    <a:pt x="596698" y="565812"/>
                  </a:lnTo>
                  <a:lnTo>
                    <a:pt x="599558" y="566956"/>
                  </a:lnTo>
                  <a:lnTo>
                    <a:pt x="601274" y="569816"/>
                  </a:lnTo>
                  <a:lnTo>
                    <a:pt x="602418" y="573820"/>
                  </a:lnTo>
                  <a:lnTo>
                    <a:pt x="604134" y="577252"/>
                  </a:lnTo>
                  <a:lnTo>
                    <a:pt x="606994" y="578396"/>
                  </a:lnTo>
                  <a:lnTo>
                    <a:pt x="613857" y="575536"/>
                  </a:lnTo>
                  <a:lnTo>
                    <a:pt x="615573" y="575536"/>
                  </a:lnTo>
                  <a:lnTo>
                    <a:pt x="619005" y="577252"/>
                  </a:lnTo>
                  <a:lnTo>
                    <a:pt x="623009" y="577824"/>
                  </a:lnTo>
                  <a:lnTo>
                    <a:pt x="625869" y="580683"/>
                  </a:lnTo>
                  <a:lnTo>
                    <a:pt x="627013" y="581255"/>
                  </a:lnTo>
                  <a:lnTo>
                    <a:pt x="628729" y="581255"/>
                  </a:lnTo>
                  <a:lnTo>
                    <a:pt x="628729" y="582971"/>
                  </a:lnTo>
                  <a:lnTo>
                    <a:pt x="626441" y="586975"/>
                  </a:lnTo>
                  <a:lnTo>
                    <a:pt x="629301" y="588119"/>
                  </a:lnTo>
                  <a:lnTo>
                    <a:pt x="631589" y="588119"/>
                  </a:lnTo>
                  <a:lnTo>
                    <a:pt x="633304" y="589263"/>
                  </a:lnTo>
                  <a:lnTo>
                    <a:pt x="635020" y="592695"/>
                  </a:lnTo>
                  <a:lnTo>
                    <a:pt x="635020" y="594411"/>
                  </a:lnTo>
                  <a:lnTo>
                    <a:pt x="633304" y="596126"/>
                  </a:lnTo>
                  <a:lnTo>
                    <a:pt x="633304" y="597842"/>
                  </a:lnTo>
                  <a:lnTo>
                    <a:pt x="636736" y="603562"/>
                  </a:lnTo>
                  <a:lnTo>
                    <a:pt x="637308" y="606994"/>
                  </a:lnTo>
                  <a:lnTo>
                    <a:pt x="638452" y="615573"/>
                  </a:lnTo>
                  <a:lnTo>
                    <a:pt x="639024" y="617289"/>
                  </a:lnTo>
                  <a:lnTo>
                    <a:pt x="641312" y="618433"/>
                  </a:lnTo>
                  <a:lnTo>
                    <a:pt x="651035" y="630444"/>
                  </a:lnTo>
                  <a:lnTo>
                    <a:pt x="653323" y="632732"/>
                  </a:lnTo>
                  <a:lnTo>
                    <a:pt x="656182" y="634448"/>
                  </a:lnTo>
                  <a:lnTo>
                    <a:pt x="662474" y="634448"/>
                  </a:lnTo>
                  <a:lnTo>
                    <a:pt x="664762" y="635592"/>
                  </a:lnTo>
                  <a:lnTo>
                    <a:pt x="666478" y="637308"/>
                  </a:lnTo>
                  <a:lnTo>
                    <a:pt x="668766" y="638452"/>
                  </a:lnTo>
                  <a:lnTo>
                    <a:pt x="672198" y="638452"/>
                  </a:lnTo>
                  <a:lnTo>
                    <a:pt x="678489" y="636736"/>
                  </a:lnTo>
                  <a:lnTo>
                    <a:pt x="681349" y="637880"/>
                  </a:lnTo>
                  <a:lnTo>
                    <a:pt x="683065" y="639024"/>
                  </a:lnTo>
                  <a:lnTo>
                    <a:pt x="684781" y="639024"/>
                  </a:lnTo>
                  <a:lnTo>
                    <a:pt x="685925" y="637880"/>
                  </a:lnTo>
                  <a:lnTo>
                    <a:pt x="687069" y="637308"/>
                  </a:lnTo>
                  <a:lnTo>
                    <a:pt x="688212" y="637880"/>
                  </a:lnTo>
                  <a:lnTo>
                    <a:pt x="689357" y="639024"/>
                  </a:lnTo>
                  <a:lnTo>
                    <a:pt x="691072" y="641311"/>
                  </a:lnTo>
                  <a:lnTo>
                    <a:pt x="692788" y="642455"/>
                  </a:lnTo>
                  <a:lnTo>
                    <a:pt x="695648" y="645315"/>
                  </a:lnTo>
                  <a:lnTo>
                    <a:pt x="696792" y="648747"/>
                  </a:lnTo>
                  <a:lnTo>
                    <a:pt x="711663" y="653323"/>
                  </a:lnTo>
                  <a:lnTo>
                    <a:pt x="726534" y="657898"/>
                  </a:lnTo>
                  <a:lnTo>
                    <a:pt x="741405" y="662474"/>
                  </a:lnTo>
                  <a:lnTo>
                    <a:pt x="756276" y="667050"/>
                  </a:lnTo>
                  <a:lnTo>
                    <a:pt x="771147" y="671625"/>
                  </a:lnTo>
                  <a:lnTo>
                    <a:pt x="786018" y="676201"/>
                  </a:lnTo>
                  <a:lnTo>
                    <a:pt x="800889" y="680777"/>
                  </a:lnTo>
                  <a:lnTo>
                    <a:pt x="808897" y="685924"/>
                  </a:lnTo>
                  <a:close/>
                  <a:moveTo>
                    <a:pt x="71066" y="489742"/>
                  </a:moveTo>
                  <a:lnTo>
                    <a:pt x="72210" y="490314"/>
                  </a:lnTo>
                  <a:lnTo>
                    <a:pt x="74498" y="492029"/>
                  </a:lnTo>
                  <a:lnTo>
                    <a:pt x="77358" y="493745"/>
                  </a:lnTo>
                  <a:lnTo>
                    <a:pt x="79646" y="493745"/>
                  </a:lnTo>
                  <a:lnTo>
                    <a:pt x="84221" y="482306"/>
                  </a:lnTo>
                  <a:lnTo>
                    <a:pt x="84221" y="480018"/>
                  </a:lnTo>
                  <a:lnTo>
                    <a:pt x="82506" y="478874"/>
                  </a:lnTo>
                  <a:lnTo>
                    <a:pt x="79073" y="478302"/>
                  </a:lnTo>
                  <a:lnTo>
                    <a:pt x="76786" y="477730"/>
                  </a:lnTo>
                  <a:lnTo>
                    <a:pt x="74498" y="478302"/>
                  </a:lnTo>
                  <a:lnTo>
                    <a:pt x="72210" y="479446"/>
                  </a:lnTo>
                  <a:lnTo>
                    <a:pt x="69922" y="480018"/>
                  </a:lnTo>
                  <a:lnTo>
                    <a:pt x="70494" y="482306"/>
                  </a:lnTo>
                  <a:lnTo>
                    <a:pt x="69922" y="488026"/>
                  </a:lnTo>
                  <a:lnTo>
                    <a:pt x="71066" y="4897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25">
              <a:extLst>
                <a:ext uri="{FF2B5EF4-FFF2-40B4-BE49-F238E27FC236}">
                  <a16:creationId xmlns:a16="http://schemas.microsoft.com/office/drawing/2014/main" id="{4F07D9F7-C0EB-481F-A5EE-37355000524E}"/>
                </a:ext>
              </a:extLst>
            </p:cNvPr>
            <p:cNvSpPr/>
            <p:nvPr/>
          </p:nvSpPr>
          <p:spPr>
            <a:xfrm>
              <a:off x="8706500" y="2945230"/>
              <a:ext cx="180078" cy="386638"/>
            </a:xfrm>
            <a:custGeom>
              <a:avLst/>
              <a:gdLst>
                <a:gd name="connsiteX0" fmla="*/ 163152 w 194466"/>
                <a:gd name="connsiteY0" fmla="*/ 306142 h 417531"/>
                <a:gd name="connsiteX1" fmla="*/ 164867 w 194466"/>
                <a:gd name="connsiteY1" fmla="*/ 309002 h 417531"/>
                <a:gd name="connsiteX2" fmla="*/ 163724 w 194466"/>
                <a:gd name="connsiteY2" fmla="*/ 311290 h 417531"/>
                <a:gd name="connsiteX3" fmla="*/ 163152 w 194466"/>
                <a:gd name="connsiteY3" fmla="*/ 317009 h 417531"/>
                <a:gd name="connsiteX4" fmla="*/ 162008 w 194466"/>
                <a:gd name="connsiteY4" fmla="*/ 318725 h 417531"/>
                <a:gd name="connsiteX5" fmla="*/ 159720 w 194466"/>
                <a:gd name="connsiteY5" fmla="*/ 318153 h 417531"/>
                <a:gd name="connsiteX6" fmla="*/ 158004 w 194466"/>
                <a:gd name="connsiteY6" fmla="*/ 316437 h 417531"/>
                <a:gd name="connsiteX7" fmla="*/ 156288 w 194466"/>
                <a:gd name="connsiteY7" fmla="*/ 315293 h 417531"/>
                <a:gd name="connsiteX8" fmla="*/ 154001 w 194466"/>
                <a:gd name="connsiteY8" fmla="*/ 317009 h 417531"/>
                <a:gd name="connsiteX9" fmla="*/ 158004 w 194466"/>
                <a:gd name="connsiteY9" fmla="*/ 320441 h 417531"/>
                <a:gd name="connsiteX10" fmla="*/ 162580 w 194466"/>
                <a:gd name="connsiteY10" fmla="*/ 320441 h 417531"/>
                <a:gd name="connsiteX11" fmla="*/ 166584 w 194466"/>
                <a:gd name="connsiteY11" fmla="*/ 317581 h 417531"/>
                <a:gd name="connsiteX12" fmla="*/ 169443 w 194466"/>
                <a:gd name="connsiteY12" fmla="*/ 312434 h 417531"/>
                <a:gd name="connsiteX13" fmla="*/ 170015 w 194466"/>
                <a:gd name="connsiteY13" fmla="*/ 307286 h 417531"/>
                <a:gd name="connsiteX14" fmla="*/ 170587 w 194466"/>
                <a:gd name="connsiteY14" fmla="*/ 306714 h 417531"/>
                <a:gd name="connsiteX15" fmla="*/ 171731 w 194466"/>
                <a:gd name="connsiteY15" fmla="*/ 305570 h 417531"/>
                <a:gd name="connsiteX16" fmla="*/ 171731 w 194466"/>
                <a:gd name="connsiteY16" fmla="*/ 304426 h 417531"/>
                <a:gd name="connsiteX17" fmla="*/ 164867 w 194466"/>
                <a:gd name="connsiteY17" fmla="*/ 304998 h 417531"/>
                <a:gd name="connsiteX18" fmla="*/ 163152 w 194466"/>
                <a:gd name="connsiteY18" fmla="*/ 306142 h 417531"/>
                <a:gd name="connsiteX19" fmla="*/ 186030 w 194466"/>
                <a:gd name="connsiteY19" fmla="*/ 250090 h 417531"/>
                <a:gd name="connsiteX20" fmla="*/ 185459 w 194466"/>
                <a:gd name="connsiteY20" fmla="*/ 252378 h 417531"/>
                <a:gd name="connsiteX21" fmla="*/ 184314 w 194466"/>
                <a:gd name="connsiteY21" fmla="*/ 256953 h 417531"/>
                <a:gd name="connsiteX22" fmla="*/ 184314 w 194466"/>
                <a:gd name="connsiteY22" fmla="*/ 260957 h 417531"/>
                <a:gd name="connsiteX23" fmla="*/ 175735 w 194466"/>
                <a:gd name="connsiteY23" fmla="*/ 284980 h 417531"/>
                <a:gd name="connsiteX24" fmla="*/ 175735 w 194466"/>
                <a:gd name="connsiteY24" fmla="*/ 289555 h 417531"/>
                <a:gd name="connsiteX25" fmla="*/ 175163 w 194466"/>
                <a:gd name="connsiteY25" fmla="*/ 291271 h 417531"/>
                <a:gd name="connsiteX26" fmla="*/ 175163 w 194466"/>
                <a:gd name="connsiteY26" fmla="*/ 291843 h 417531"/>
                <a:gd name="connsiteX27" fmla="*/ 175163 w 194466"/>
                <a:gd name="connsiteY27" fmla="*/ 292987 h 417531"/>
                <a:gd name="connsiteX28" fmla="*/ 177451 w 194466"/>
                <a:gd name="connsiteY28" fmla="*/ 288411 h 417531"/>
                <a:gd name="connsiteX29" fmla="*/ 180311 w 194466"/>
                <a:gd name="connsiteY29" fmla="*/ 274112 h 417531"/>
                <a:gd name="connsiteX30" fmla="*/ 184314 w 194466"/>
                <a:gd name="connsiteY30" fmla="*/ 267249 h 417531"/>
                <a:gd name="connsiteX31" fmla="*/ 186030 w 194466"/>
                <a:gd name="connsiteY31" fmla="*/ 260385 h 417531"/>
                <a:gd name="connsiteX32" fmla="*/ 186602 w 194466"/>
                <a:gd name="connsiteY32" fmla="*/ 252950 h 417531"/>
                <a:gd name="connsiteX33" fmla="*/ 186602 w 194466"/>
                <a:gd name="connsiteY33" fmla="*/ 248374 h 417531"/>
                <a:gd name="connsiteX34" fmla="*/ 186030 w 194466"/>
                <a:gd name="connsiteY34" fmla="*/ 250090 h 417531"/>
                <a:gd name="connsiteX35" fmla="*/ 187174 w 194466"/>
                <a:gd name="connsiteY35" fmla="*/ 223208 h 417531"/>
                <a:gd name="connsiteX36" fmla="*/ 187746 w 194466"/>
                <a:gd name="connsiteY36" fmla="*/ 217488 h 417531"/>
                <a:gd name="connsiteX37" fmla="*/ 186602 w 194466"/>
                <a:gd name="connsiteY37" fmla="*/ 216916 h 417531"/>
                <a:gd name="connsiteX38" fmla="*/ 187174 w 194466"/>
                <a:gd name="connsiteY38" fmla="*/ 214056 h 417531"/>
                <a:gd name="connsiteX39" fmla="*/ 186030 w 194466"/>
                <a:gd name="connsiteY39" fmla="*/ 206049 h 417531"/>
                <a:gd name="connsiteX40" fmla="*/ 187174 w 194466"/>
                <a:gd name="connsiteY40" fmla="*/ 199185 h 417531"/>
                <a:gd name="connsiteX41" fmla="*/ 186030 w 194466"/>
                <a:gd name="connsiteY41" fmla="*/ 195181 h 417531"/>
                <a:gd name="connsiteX42" fmla="*/ 183742 w 194466"/>
                <a:gd name="connsiteY42" fmla="*/ 192322 h 417531"/>
                <a:gd name="connsiteX43" fmla="*/ 180883 w 194466"/>
                <a:gd name="connsiteY43" fmla="*/ 191750 h 417531"/>
                <a:gd name="connsiteX44" fmla="*/ 182026 w 194466"/>
                <a:gd name="connsiteY44" fmla="*/ 186602 h 417531"/>
                <a:gd name="connsiteX45" fmla="*/ 183171 w 194466"/>
                <a:gd name="connsiteY45" fmla="*/ 171731 h 417531"/>
                <a:gd name="connsiteX46" fmla="*/ 182026 w 194466"/>
                <a:gd name="connsiteY46" fmla="*/ 167155 h 417531"/>
                <a:gd name="connsiteX47" fmla="*/ 182599 w 194466"/>
                <a:gd name="connsiteY47" fmla="*/ 163152 h 417531"/>
                <a:gd name="connsiteX48" fmla="*/ 183742 w 194466"/>
                <a:gd name="connsiteY48" fmla="*/ 159148 h 417531"/>
                <a:gd name="connsiteX49" fmla="*/ 183742 w 194466"/>
                <a:gd name="connsiteY49" fmla="*/ 155144 h 417531"/>
                <a:gd name="connsiteX50" fmla="*/ 176879 w 194466"/>
                <a:gd name="connsiteY50" fmla="*/ 132838 h 417531"/>
                <a:gd name="connsiteX51" fmla="*/ 174591 w 194466"/>
                <a:gd name="connsiteY51" fmla="*/ 128834 h 417531"/>
                <a:gd name="connsiteX52" fmla="*/ 172303 w 194466"/>
                <a:gd name="connsiteY52" fmla="*/ 127118 h 417531"/>
                <a:gd name="connsiteX53" fmla="*/ 170587 w 194466"/>
                <a:gd name="connsiteY53" fmla="*/ 128834 h 417531"/>
                <a:gd name="connsiteX54" fmla="*/ 171731 w 194466"/>
                <a:gd name="connsiteY54" fmla="*/ 132266 h 417531"/>
                <a:gd name="connsiteX55" fmla="*/ 174019 w 194466"/>
                <a:gd name="connsiteY55" fmla="*/ 135698 h 417531"/>
                <a:gd name="connsiteX56" fmla="*/ 176307 w 194466"/>
                <a:gd name="connsiteY56" fmla="*/ 137414 h 417531"/>
                <a:gd name="connsiteX57" fmla="*/ 174019 w 194466"/>
                <a:gd name="connsiteY57" fmla="*/ 138557 h 417531"/>
                <a:gd name="connsiteX58" fmla="*/ 168300 w 194466"/>
                <a:gd name="connsiteY58" fmla="*/ 136842 h 417531"/>
                <a:gd name="connsiteX59" fmla="*/ 155716 w 194466"/>
                <a:gd name="connsiteY59" fmla="*/ 135698 h 417531"/>
                <a:gd name="connsiteX60" fmla="*/ 152285 w 194466"/>
                <a:gd name="connsiteY60" fmla="*/ 136270 h 417531"/>
                <a:gd name="connsiteX61" fmla="*/ 145993 w 194466"/>
                <a:gd name="connsiteY61" fmla="*/ 139129 h 417531"/>
                <a:gd name="connsiteX62" fmla="*/ 144849 w 194466"/>
                <a:gd name="connsiteY62" fmla="*/ 139129 h 417531"/>
                <a:gd name="connsiteX63" fmla="*/ 142562 w 194466"/>
                <a:gd name="connsiteY63" fmla="*/ 137985 h 417531"/>
                <a:gd name="connsiteX64" fmla="*/ 137986 w 194466"/>
                <a:gd name="connsiteY64" fmla="*/ 137414 h 417531"/>
                <a:gd name="connsiteX65" fmla="*/ 136269 w 194466"/>
                <a:gd name="connsiteY65" fmla="*/ 135126 h 417531"/>
                <a:gd name="connsiteX66" fmla="*/ 136269 w 194466"/>
                <a:gd name="connsiteY66" fmla="*/ 132266 h 417531"/>
                <a:gd name="connsiteX67" fmla="*/ 137414 w 194466"/>
                <a:gd name="connsiteY67" fmla="*/ 129406 h 417531"/>
                <a:gd name="connsiteX68" fmla="*/ 136269 w 194466"/>
                <a:gd name="connsiteY68" fmla="*/ 128834 h 417531"/>
                <a:gd name="connsiteX69" fmla="*/ 135126 w 194466"/>
                <a:gd name="connsiteY69" fmla="*/ 123686 h 417531"/>
                <a:gd name="connsiteX70" fmla="*/ 135126 w 194466"/>
                <a:gd name="connsiteY70" fmla="*/ 123114 h 417531"/>
                <a:gd name="connsiteX71" fmla="*/ 135698 w 194466"/>
                <a:gd name="connsiteY71" fmla="*/ 121398 h 417531"/>
                <a:gd name="connsiteX72" fmla="*/ 137414 w 194466"/>
                <a:gd name="connsiteY72" fmla="*/ 119111 h 417531"/>
                <a:gd name="connsiteX73" fmla="*/ 138557 w 194466"/>
                <a:gd name="connsiteY73" fmla="*/ 117395 h 417531"/>
                <a:gd name="connsiteX74" fmla="*/ 139129 w 194466"/>
                <a:gd name="connsiteY74" fmla="*/ 113963 h 417531"/>
                <a:gd name="connsiteX75" fmla="*/ 139129 w 194466"/>
                <a:gd name="connsiteY75" fmla="*/ 107099 h 417531"/>
                <a:gd name="connsiteX76" fmla="*/ 139702 w 194466"/>
                <a:gd name="connsiteY76" fmla="*/ 103668 h 417531"/>
                <a:gd name="connsiteX77" fmla="*/ 140845 w 194466"/>
                <a:gd name="connsiteY77" fmla="*/ 102524 h 417531"/>
                <a:gd name="connsiteX78" fmla="*/ 143133 w 194466"/>
                <a:gd name="connsiteY78" fmla="*/ 100236 h 417531"/>
                <a:gd name="connsiteX79" fmla="*/ 143705 w 194466"/>
                <a:gd name="connsiteY79" fmla="*/ 99092 h 417531"/>
                <a:gd name="connsiteX80" fmla="*/ 144277 w 194466"/>
                <a:gd name="connsiteY80" fmla="*/ 97376 h 417531"/>
                <a:gd name="connsiteX81" fmla="*/ 144277 w 194466"/>
                <a:gd name="connsiteY81" fmla="*/ 93944 h 417531"/>
                <a:gd name="connsiteX82" fmla="*/ 144849 w 194466"/>
                <a:gd name="connsiteY82" fmla="*/ 92228 h 417531"/>
                <a:gd name="connsiteX83" fmla="*/ 147137 w 194466"/>
                <a:gd name="connsiteY83" fmla="*/ 89941 h 417531"/>
                <a:gd name="connsiteX84" fmla="*/ 147709 w 194466"/>
                <a:gd name="connsiteY84" fmla="*/ 91085 h 417531"/>
                <a:gd name="connsiteX85" fmla="*/ 147137 w 194466"/>
                <a:gd name="connsiteY85" fmla="*/ 98520 h 417531"/>
                <a:gd name="connsiteX86" fmla="*/ 149425 w 194466"/>
                <a:gd name="connsiteY86" fmla="*/ 97948 h 417531"/>
                <a:gd name="connsiteX87" fmla="*/ 150568 w 194466"/>
                <a:gd name="connsiteY87" fmla="*/ 96804 h 417531"/>
                <a:gd name="connsiteX88" fmla="*/ 151713 w 194466"/>
                <a:gd name="connsiteY88" fmla="*/ 95660 h 417531"/>
                <a:gd name="connsiteX89" fmla="*/ 153428 w 194466"/>
                <a:gd name="connsiteY89" fmla="*/ 92228 h 417531"/>
                <a:gd name="connsiteX90" fmla="*/ 155716 w 194466"/>
                <a:gd name="connsiteY90" fmla="*/ 89369 h 417531"/>
                <a:gd name="connsiteX91" fmla="*/ 158004 w 194466"/>
                <a:gd name="connsiteY91" fmla="*/ 85937 h 417531"/>
                <a:gd name="connsiteX92" fmla="*/ 158576 w 194466"/>
                <a:gd name="connsiteY92" fmla="*/ 84793 h 417531"/>
                <a:gd name="connsiteX93" fmla="*/ 158576 w 194466"/>
                <a:gd name="connsiteY93" fmla="*/ 83077 h 417531"/>
                <a:gd name="connsiteX94" fmla="*/ 158004 w 194466"/>
                <a:gd name="connsiteY94" fmla="*/ 80789 h 417531"/>
                <a:gd name="connsiteX95" fmla="*/ 158004 w 194466"/>
                <a:gd name="connsiteY95" fmla="*/ 79073 h 417531"/>
                <a:gd name="connsiteX96" fmla="*/ 158576 w 194466"/>
                <a:gd name="connsiteY96" fmla="*/ 75642 h 417531"/>
                <a:gd name="connsiteX97" fmla="*/ 158576 w 194466"/>
                <a:gd name="connsiteY97" fmla="*/ 71066 h 417531"/>
                <a:gd name="connsiteX98" fmla="*/ 162008 w 194466"/>
                <a:gd name="connsiteY98" fmla="*/ 61343 h 417531"/>
                <a:gd name="connsiteX99" fmla="*/ 163724 w 194466"/>
                <a:gd name="connsiteY99" fmla="*/ 48188 h 417531"/>
                <a:gd name="connsiteX100" fmla="*/ 163724 w 194466"/>
                <a:gd name="connsiteY100" fmla="*/ 40752 h 417531"/>
                <a:gd name="connsiteX101" fmla="*/ 163152 w 194466"/>
                <a:gd name="connsiteY101" fmla="*/ 37892 h 417531"/>
                <a:gd name="connsiteX102" fmla="*/ 148281 w 194466"/>
                <a:gd name="connsiteY102" fmla="*/ 33316 h 417531"/>
                <a:gd name="connsiteX103" fmla="*/ 133410 w 194466"/>
                <a:gd name="connsiteY103" fmla="*/ 28741 h 417531"/>
                <a:gd name="connsiteX104" fmla="*/ 118539 w 194466"/>
                <a:gd name="connsiteY104" fmla="*/ 24165 h 417531"/>
                <a:gd name="connsiteX105" fmla="*/ 103668 w 194466"/>
                <a:gd name="connsiteY105" fmla="*/ 19589 h 417531"/>
                <a:gd name="connsiteX106" fmla="*/ 88797 w 194466"/>
                <a:gd name="connsiteY106" fmla="*/ 15014 h 417531"/>
                <a:gd name="connsiteX107" fmla="*/ 73926 w 194466"/>
                <a:gd name="connsiteY107" fmla="*/ 10438 h 417531"/>
                <a:gd name="connsiteX108" fmla="*/ 59055 w 194466"/>
                <a:gd name="connsiteY108" fmla="*/ 5862 h 417531"/>
                <a:gd name="connsiteX109" fmla="*/ 44184 w 194466"/>
                <a:gd name="connsiteY109" fmla="*/ 1287 h 417531"/>
                <a:gd name="connsiteX110" fmla="*/ 44184 w 194466"/>
                <a:gd name="connsiteY110" fmla="*/ 1287 h 417531"/>
                <a:gd name="connsiteX111" fmla="*/ 41896 w 194466"/>
                <a:gd name="connsiteY111" fmla="*/ 3574 h 417531"/>
                <a:gd name="connsiteX112" fmla="*/ 39036 w 194466"/>
                <a:gd name="connsiteY112" fmla="*/ 4718 h 417531"/>
                <a:gd name="connsiteX113" fmla="*/ 37892 w 194466"/>
                <a:gd name="connsiteY113" fmla="*/ 5290 h 417531"/>
                <a:gd name="connsiteX114" fmla="*/ 36749 w 194466"/>
                <a:gd name="connsiteY114" fmla="*/ 7006 h 417531"/>
                <a:gd name="connsiteX115" fmla="*/ 35032 w 194466"/>
                <a:gd name="connsiteY115" fmla="*/ 7578 h 417531"/>
                <a:gd name="connsiteX116" fmla="*/ 34461 w 194466"/>
                <a:gd name="connsiteY116" fmla="*/ 8150 h 417531"/>
                <a:gd name="connsiteX117" fmla="*/ 34461 w 194466"/>
                <a:gd name="connsiteY117" fmla="*/ 8722 h 417531"/>
                <a:gd name="connsiteX118" fmla="*/ 34461 w 194466"/>
                <a:gd name="connsiteY118" fmla="*/ 10438 h 417531"/>
                <a:gd name="connsiteX119" fmla="*/ 34461 w 194466"/>
                <a:gd name="connsiteY119" fmla="*/ 11010 h 417531"/>
                <a:gd name="connsiteX120" fmla="*/ 28741 w 194466"/>
                <a:gd name="connsiteY120" fmla="*/ 19017 h 417531"/>
                <a:gd name="connsiteX121" fmla="*/ 28169 w 194466"/>
                <a:gd name="connsiteY121" fmla="*/ 21305 h 417531"/>
                <a:gd name="connsiteX122" fmla="*/ 28169 w 194466"/>
                <a:gd name="connsiteY122" fmla="*/ 22449 h 417531"/>
                <a:gd name="connsiteX123" fmla="*/ 28169 w 194466"/>
                <a:gd name="connsiteY123" fmla="*/ 27597 h 417531"/>
                <a:gd name="connsiteX124" fmla="*/ 27025 w 194466"/>
                <a:gd name="connsiteY124" fmla="*/ 35604 h 417531"/>
                <a:gd name="connsiteX125" fmla="*/ 22450 w 194466"/>
                <a:gd name="connsiteY125" fmla="*/ 45900 h 417531"/>
                <a:gd name="connsiteX126" fmla="*/ 21305 w 194466"/>
                <a:gd name="connsiteY126" fmla="*/ 47616 h 417531"/>
                <a:gd name="connsiteX127" fmla="*/ 20733 w 194466"/>
                <a:gd name="connsiteY127" fmla="*/ 48188 h 417531"/>
                <a:gd name="connsiteX128" fmla="*/ 19590 w 194466"/>
                <a:gd name="connsiteY128" fmla="*/ 49331 h 417531"/>
                <a:gd name="connsiteX129" fmla="*/ 18445 w 194466"/>
                <a:gd name="connsiteY129" fmla="*/ 50475 h 417531"/>
                <a:gd name="connsiteX130" fmla="*/ 17874 w 194466"/>
                <a:gd name="connsiteY130" fmla="*/ 51619 h 417531"/>
                <a:gd name="connsiteX131" fmla="*/ 18445 w 194466"/>
                <a:gd name="connsiteY131" fmla="*/ 53907 h 417531"/>
                <a:gd name="connsiteX132" fmla="*/ 18445 w 194466"/>
                <a:gd name="connsiteY132" fmla="*/ 54479 h 417531"/>
                <a:gd name="connsiteX133" fmla="*/ 17874 w 194466"/>
                <a:gd name="connsiteY133" fmla="*/ 55051 h 417531"/>
                <a:gd name="connsiteX134" fmla="*/ 13870 w 194466"/>
                <a:gd name="connsiteY134" fmla="*/ 63059 h 417531"/>
                <a:gd name="connsiteX135" fmla="*/ 11582 w 194466"/>
                <a:gd name="connsiteY135" fmla="*/ 65346 h 417531"/>
                <a:gd name="connsiteX136" fmla="*/ 8722 w 194466"/>
                <a:gd name="connsiteY136" fmla="*/ 66490 h 417531"/>
                <a:gd name="connsiteX137" fmla="*/ 7006 w 194466"/>
                <a:gd name="connsiteY137" fmla="*/ 67634 h 417531"/>
                <a:gd name="connsiteX138" fmla="*/ 4146 w 194466"/>
                <a:gd name="connsiteY138" fmla="*/ 70494 h 417531"/>
                <a:gd name="connsiteX139" fmla="*/ 1858 w 194466"/>
                <a:gd name="connsiteY139" fmla="*/ 73926 h 417531"/>
                <a:gd name="connsiteX140" fmla="*/ 1287 w 194466"/>
                <a:gd name="connsiteY140" fmla="*/ 76786 h 417531"/>
                <a:gd name="connsiteX141" fmla="*/ 1858 w 194466"/>
                <a:gd name="connsiteY141" fmla="*/ 77929 h 417531"/>
                <a:gd name="connsiteX142" fmla="*/ 3003 w 194466"/>
                <a:gd name="connsiteY142" fmla="*/ 79073 h 417531"/>
                <a:gd name="connsiteX143" fmla="*/ 5291 w 194466"/>
                <a:gd name="connsiteY143" fmla="*/ 80789 h 417531"/>
                <a:gd name="connsiteX144" fmla="*/ 5291 w 194466"/>
                <a:gd name="connsiteY144" fmla="*/ 81361 h 417531"/>
                <a:gd name="connsiteX145" fmla="*/ 5291 w 194466"/>
                <a:gd name="connsiteY145" fmla="*/ 81933 h 417531"/>
                <a:gd name="connsiteX146" fmla="*/ 5291 w 194466"/>
                <a:gd name="connsiteY146" fmla="*/ 82505 h 417531"/>
                <a:gd name="connsiteX147" fmla="*/ 5863 w 194466"/>
                <a:gd name="connsiteY147" fmla="*/ 82505 h 417531"/>
                <a:gd name="connsiteX148" fmla="*/ 6434 w 194466"/>
                <a:gd name="connsiteY148" fmla="*/ 82505 h 417531"/>
                <a:gd name="connsiteX149" fmla="*/ 7578 w 194466"/>
                <a:gd name="connsiteY149" fmla="*/ 82505 h 417531"/>
                <a:gd name="connsiteX150" fmla="*/ 8151 w 194466"/>
                <a:gd name="connsiteY150" fmla="*/ 83077 h 417531"/>
                <a:gd name="connsiteX151" fmla="*/ 8722 w 194466"/>
                <a:gd name="connsiteY151" fmla="*/ 84221 h 417531"/>
                <a:gd name="connsiteX152" fmla="*/ 9866 w 194466"/>
                <a:gd name="connsiteY152" fmla="*/ 85365 h 417531"/>
                <a:gd name="connsiteX153" fmla="*/ 12726 w 194466"/>
                <a:gd name="connsiteY153" fmla="*/ 87081 h 417531"/>
                <a:gd name="connsiteX154" fmla="*/ 15586 w 194466"/>
                <a:gd name="connsiteY154" fmla="*/ 89369 h 417531"/>
                <a:gd name="connsiteX155" fmla="*/ 16730 w 194466"/>
                <a:gd name="connsiteY155" fmla="*/ 92228 h 417531"/>
                <a:gd name="connsiteX156" fmla="*/ 16157 w 194466"/>
                <a:gd name="connsiteY156" fmla="*/ 95088 h 417531"/>
                <a:gd name="connsiteX157" fmla="*/ 14442 w 194466"/>
                <a:gd name="connsiteY157" fmla="*/ 96804 h 417531"/>
                <a:gd name="connsiteX158" fmla="*/ 13298 w 194466"/>
                <a:gd name="connsiteY158" fmla="*/ 98520 h 417531"/>
                <a:gd name="connsiteX159" fmla="*/ 13298 w 194466"/>
                <a:gd name="connsiteY159" fmla="*/ 103096 h 417531"/>
                <a:gd name="connsiteX160" fmla="*/ 13298 w 194466"/>
                <a:gd name="connsiteY160" fmla="*/ 106527 h 417531"/>
                <a:gd name="connsiteX161" fmla="*/ 11582 w 194466"/>
                <a:gd name="connsiteY161" fmla="*/ 108815 h 417531"/>
                <a:gd name="connsiteX162" fmla="*/ 9294 w 194466"/>
                <a:gd name="connsiteY162" fmla="*/ 109959 h 417531"/>
                <a:gd name="connsiteX163" fmla="*/ 6434 w 194466"/>
                <a:gd name="connsiteY163" fmla="*/ 109387 h 417531"/>
                <a:gd name="connsiteX164" fmla="*/ 5863 w 194466"/>
                <a:gd name="connsiteY164" fmla="*/ 112247 h 417531"/>
                <a:gd name="connsiteX165" fmla="*/ 5291 w 194466"/>
                <a:gd name="connsiteY165" fmla="*/ 113963 h 417531"/>
                <a:gd name="connsiteX166" fmla="*/ 4718 w 194466"/>
                <a:gd name="connsiteY166" fmla="*/ 114535 h 417531"/>
                <a:gd name="connsiteX167" fmla="*/ 4146 w 194466"/>
                <a:gd name="connsiteY167" fmla="*/ 115107 h 417531"/>
                <a:gd name="connsiteX168" fmla="*/ 4718 w 194466"/>
                <a:gd name="connsiteY168" fmla="*/ 116823 h 417531"/>
                <a:gd name="connsiteX169" fmla="*/ 5291 w 194466"/>
                <a:gd name="connsiteY169" fmla="*/ 117967 h 417531"/>
                <a:gd name="connsiteX170" fmla="*/ 5863 w 194466"/>
                <a:gd name="connsiteY170" fmla="*/ 117967 h 417531"/>
                <a:gd name="connsiteX171" fmla="*/ 5291 w 194466"/>
                <a:gd name="connsiteY171" fmla="*/ 123114 h 417531"/>
                <a:gd name="connsiteX172" fmla="*/ 5291 w 194466"/>
                <a:gd name="connsiteY172" fmla="*/ 125402 h 417531"/>
                <a:gd name="connsiteX173" fmla="*/ 6434 w 194466"/>
                <a:gd name="connsiteY173" fmla="*/ 127118 h 417531"/>
                <a:gd name="connsiteX174" fmla="*/ 7578 w 194466"/>
                <a:gd name="connsiteY174" fmla="*/ 128834 h 417531"/>
                <a:gd name="connsiteX175" fmla="*/ 7578 w 194466"/>
                <a:gd name="connsiteY175" fmla="*/ 129978 h 417531"/>
                <a:gd name="connsiteX176" fmla="*/ 7578 w 194466"/>
                <a:gd name="connsiteY176" fmla="*/ 131694 h 417531"/>
                <a:gd name="connsiteX177" fmla="*/ 9294 w 194466"/>
                <a:gd name="connsiteY177" fmla="*/ 136842 h 417531"/>
                <a:gd name="connsiteX178" fmla="*/ 9294 w 194466"/>
                <a:gd name="connsiteY178" fmla="*/ 138557 h 417531"/>
                <a:gd name="connsiteX179" fmla="*/ 9866 w 194466"/>
                <a:gd name="connsiteY179" fmla="*/ 140273 h 417531"/>
                <a:gd name="connsiteX180" fmla="*/ 11010 w 194466"/>
                <a:gd name="connsiteY180" fmla="*/ 141989 h 417531"/>
                <a:gd name="connsiteX181" fmla="*/ 13298 w 194466"/>
                <a:gd name="connsiteY181" fmla="*/ 146565 h 417531"/>
                <a:gd name="connsiteX182" fmla="*/ 15014 w 194466"/>
                <a:gd name="connsiteY182" fmla="*/ 147137 h 417531"/>
                <a:gd name="connsiteX183" fmla="*/ 19017 w 194466"/>
                <a:gd name="connsiteY183" fmla="*/ 145421 h 417531"/>
                <a:gd name="connsiteX184" fmla="*/ 25881 w 194466"/>
                <a:gd name="connsiteY184" fmla="*/ 145993 h 417531"/>
                <a:gd name="connsiteX185" fmla="*/ 29313 w 194466"/>
                <a:gd name="connsiteY185" fmla="*/ 149997 h 417531"/>
                <a:gd name="connsiteX186" fmla="*/ 33316 w 194466"/>
                <a:gd name="connsiteY186" fmla="*/ 163152 h 417531"/>
                <a:gd name="connsiteX187" fmla="*/ 35604 w 194466"/>
                <a:gd name="connsiteY187" fmla="*/ 166012 h 417531"/>
                <a:gd name="connsiteX188" fmla="*/ 39036 w 194466"/>
                <a:gd name="connsiteY188" fmla="*/ 168871 h 417531"/>
                <a:gd name="connsiteX189" fmla="*/ 42468 w 194466"/>
                <a:gd name="connsiteY189" fmla="*/ 170015 h 417531"/>
                <a:gd name="connsiteX190" fmla="*/ 47044 w 194466"/>
                <a:gd name="connsiteY190" fmla="*/ 167155 h 417531"/>
                <a:gd name="connsiteX191" fmla="*/ 49332 w 194466"/>
                <a:gd name="connsiteY191" fmla="*/ 169443 h 417531"/>
                <a:gd name="connsiteX192" fmla="*/ 52763 w 194466"/>
                <a:gd name="connsiteY192" fmla="*/ 175735 h 417531"/>
                <a:gd name="connsiteX193" fmla="*/ 60771 w 194466"/>
                <a:gd name="connsiteY193" fmla="*/ 180311 h 417531"/>
                <a:gd name="connsiteX194" fmla="*/ 62487 w 194466"/>
                <a:gd name="connsiteY194" fmla="*/ 181454 h 417531"/>
                <a:gd name="connsiteX195" fmla="*/ 63059 w 194466"/>
                <a:gd name="connsiteY195" fmla="*/ 182598 h 417531"/>
                <a:gd name="connsiteX196" fmla="*/ 68778 w 194466"/>
                <a:gd name="connsiteY196" fmla="*/ 187746 h 417531"/>
                <a:gd name="connsiteX197" fmla="*/ 73926 w 194466"/>
                <a:gd name="connsiteY197" fmla="*/ 191750 h 417531"/>
                <a:gd name="connsiteX198" fmla="*/ 82506 w 194466"/>
                <a:gd name="connsiteY198" fmla="*/ 196325 h 417531"/>
                <a:gd name="connsiteX199" fmla="*/ 86509 w 194466"/>
                <a:gd name="connsiteY199" fmla="*/ 199185 h 417531"/>
                <a:gd name="connsiteX200" fmla="*/ 88797 w 194466"/>
                <a:gd name="connsiteY200" fmla="*/ 202617 h 417531"/>
                <a:gd name="connsiteX201" fmla="*/ 87653 w 194466"/>
                <a:gd name="connsiteY201" fmla="*/ 206621 h 417531"/>
                <a:gd name="connsiteX202" fmla="*/ 84221 w 194466"/>
                <a:gd name="connsiteY202" fmla="*/ 209481 h 417531"/>
                <a:gd name="connsiteX203" fmla="*/ 80218 w 194466"/>
                <a:gd name="connsiteY203" fmla="*/ 211769 h 417531"/>
                <a:gd name="connsiteX204" fmla="*/ 76786 w 194466"/>
                <a:gd name="connsiteY204" fmla="*/ 212912 h 417531"/>
                <a:gd name="connsiteX205" fmla="*/ 75642 w 194466"/>
                <a:gd name="connsiteY205" fmla="*/ 214056 h 417531"/>
                <a:gd name="connsiteX206" fmla="*/ 71638 w 194466"/>
                <a:gd name="connsiteY206" fmla="*/ 219204 h 417531"/>
                <a:gd name="connsiteX207" fmla="*/ 70494 w 194466"/>
                <a:gd name="connsiteY207" fmla="*/ 220348 h 417531"/>
                <a:gd name="connsiteX208" fmla="*/ 65919 w 194466"/>
                <a:gd name="connsiteY208" fmla="*/ 223208 h 417531"/>
                <a:gd name="connsiteX209" fmla="*/ 64202 w 194466"/>
                <a:gd name="connsiteY209" fmla="*/ 224924 h 417531"/>
                <a:gd name="connsiteX210" fmla="*/ 60199 w 194466"/>
                <a:gd name="connsiteY210" fmla="*/ 231787 h 417531"/>
                <a:gd name="connsiteX211" fmla="*/ 59055 w 194466"/>
                <a:gd name="connsiteY211" fmla="*/ 233503 h 417531"/>
                <a:gd name="connsiteX212" fmla="*/ 55051 w 194466"/>
                <a:gd name="connsiteY212" fmla="*/ 236935 h 417531"/>
                <a:gd name="connsiteX213" fmla="*/ 53335 w 194466"/>
                <a:gd name="connsiteY213" fmla="*/ 239795 h 417531"/>
                <a:gd name="connsiteX214" fmla="*/ 49903 w 194466"/>
                <a:gd name="connsiteY214" fmla="*/ 248946 h 417531"/>
                <a:gd name="connsiteX215" fmla="*/ 48760 w 194466"/>
                <a:gd name="connsiteY215" fmla="*/ 247802 h 417531"/>
                <a:gd name="connsiteX216" fmla="*/ 47615 w 194466"/>
                <a:gd name="connsiteY216" fmla="*/ 250662 h 417531"/>
                <a:gd name="connsiteX217" fmla="*/ 45328 w 194466"/>
                <a:gd name="connsiteY217" fmla="*/ 250090 h 417531"/>
                <a:gd name="connsiteX218" fmla="*/ 45328 w 194466"/>
                <a:gd name="connsiteY218" fmla="*/ 252378 h 417531"/>
                <a:gd name="connsiteX219" fmla="*/ 47044 w 194466"/>
                <a:gd name="connsiteY219" fmla="*/ 255237 h 417531"/>
                <a:gd name="connsiteX220" fmla="*/ 49903 w 194466"/>
                <a:gd name="connsiteY220" fmla="*/ 257525 h 417531"/>
                <a:gd name="connsiteX221" fmla="*/ 48188 w 194466"/>
                <a:gd name="connsiteY221" fmla="*/ 259813 h 417531"/>
                <a:gd name="connsiteX222" fmla="*/ 47044 w 194466"/>
                <a:gd name="connsiteY222" fmla="*/ 262673 h 417531"/>
                <a:gd name="connsiteX223" fmla="*/ 45328 w 194466"/>
                <a:gd name="connsiteY223" fmla="*/ 264389 h 417531"/>
                <a:gd name="connsiteX224" fmla="*/ 43040 w 194466"/>
                <a:gd name="connsiteY224" fmla="*/ 264389 h 417531"/>
                <a:gd name="connsiteX225" fmla="*/ 42468 w 194466"/>
                <a:gd name="connsiteY225" fmla="*/ 265533 h 417531"/>
                <a:gd name="connsiteX226" fmla="*/ 42468 w 194466"/>
                <a:gd name="connsiteY226" fmla="*/ 265533 h 417531"/>
                <a:gd name="connsiteX227" fmla="*/ 42468 w 194466"/>
                <a:gd name="connsiteY227" fmla="*/ 265533 h 417531"/>
                <a:gd name="connsiteX228" fmla="*/ 39608 w 194466"/>
                <a:gd name="connsiteY228" fmla="*/ 267249 h 417531"/>
                <a:gd name="connsiteX229" fmla="*/ 35604 w 194466"/>
                <a:gd name="connsiteY229" fmla="*/ 270680 h 417531"/>
                <a:gd name="connsiteX230" fmla="*/ 33316 w 194466"/>
                <a:gd name="connsiteY230" fmla="*/ 271824 h 417531"/>
                <a:gd name="connsiteX231" fmla="*/ 30456 w 194466"/>
                <a:gd name="connsiteY231" fmla="*/ 272968 h 417531"/>
                <a:gd name="connsiteX232" fmla="*/ 25309 w 194466"/>
                <a:gd name="connsiteY232" fmla="*/ 275828 h 417531"/>
                <a:gd name="connsiteX233" fmla="*/ 18445 w 194466"/>
                <a:gd name="connsiteY233" fmla="*/ 280976 h 417531"/>
                <a:gd name="connsiteX234" fmla="*/ 14442 w 194466"/>
                <a:gd name="connsiteY234" fmla="*/ 285552 h 417531"/>
                <a:gd name="connsiteX235" fmla="*/ 11010 w 194466"/>
                <a:gd name="connsiteY235" fmla="*/ 291271 h 417531"/>
                <a:gd name="connsiteX236" fmla="*/ 9294 w 194466"/>
                <a:gd name="connsiteY236" fmla="*/ 296991 h 417531"/>
                <a:gd name="connsiteX237" fmla="*/ 9866 w 194466"/>
                <a:gd name="connsiteY237" fmla="*/ 302138 h 417531"/>
                <a:gd name="connsiteX238" fmla="*/ 9866 w 194466"/>
                <a:gd name="connsiteY238" fmla="*/ 302710 h 417531"/>
                <a:gd name="connsiteX239" fmla="*/ 8722 w 194466"/>
                <a:gd name="connsiteY239" fmla="*/ 303854 h 417531"/>
                <a:gd name="connsiteX240" fmla="*/ 8151 w 194466"/>
                <a:gd name="connsiteY240" fmla="*/ 305570 h 417531"/>
                <a:gd name="connsiteX241" fmla="*/ 7578 w 194466"/>
                <a:gd name="connsiteY241" fmla="*/ 306714 h 417531"/>
                <a:gd name="connsiteX242" fmla="*/ 6434 w 194466"/>
                <a:gd name="connsiteY242" fmla="*/ 308430 h 417531"/>
                <a:gd name="connsiteX243" fmla="*/ 6434 w 194466"/>
                <a:gd name="connsiteY243" fmla="*/ 310718 h 417531"/>
                <a:gd name="connsiteX244" fmla="*/ 6434 w 194466"/>
                <a:gd name="connsiteY244" fmla="*/ 313006 h 417531"/>
                <a:gd name="connsiteX245" fmla="*/ 6434 w 194466"/>
                <a:gd name="connsiteY245" fmla="*/ 314722 h 417531"/>
                <a:gd name="connsiteX246" fmla="*/ 5863 w 194466"/>
                <a:gd name="connsiteY246" fmla="*/ 315865 h 417531"/>
                <a:gd name="connsiteX247" fmla="*/ 3575 w 194466"/>
                <a:gd name="connsiteY247" fmla="*/ 318153 h 417531"/>
                <a:gd name="connsiteX248" fmla="*/ 1287 w 194466"/>
                <a:gd name="connsiteY248" fmla="*/ 321585 h 417531"/>
                <a:gd name="connsiteX249" fmla="*/ 1287 w 194466"/>
                <a:gd name="connsiteY249" fmla="*/ 322729 h 417531"/>
                <a:gd name="connsiteX250" fmla="*/ 3003 w 194466"/>
                <a:gd name="connsiteY250" fmla="*/ 324445 h 417531"/>
                <a:gd name="connsiteX251" fmla="*/ 8722 w 194466"/>
                <a:gd name="connsiteY251" fmla="*/ 327877 h 417531"/>
                <a:gd name="connsiteX252" fmla="*/ 9866 w 194466"/>
                <a:gd name="connsiteY252" fmla="*/ 330164 h 417531"/>
                <a:gd name="connsiteX253" fmla="*/ 9866 w 194466"/>
                <a:gd name="connsiteY253" fmla="*/ 338172 h 417531"/>
                <a:gd name="connsiteX254" fmla="*/ 10438 w 194466"/>
                <a:gd name="connsiteY254" fmla="*/ 341604 h 417531"/>
                <a:gd name="connsiteX255" fmla="*/ 9294 w 194466"/>
                <a:gd name="connsiteY255" fmla="*/ 341032 h 417531"/>
                <a:gd name="connsiteX256" fmla="*/ 8151 w 194466"/>
                <a:gd name="connsiteY256" fmla="*/ 340460 h 417531"/>
                <a:gd name="connsiteX257" fmla="*/ 7578 w 194466"/>
                <a:gd name="connsiteY257" fmla="*/ 339888 h 417531"/>
                <a:gd name="connsiteX258" fmla="*/ 9866 w 194466"/>
                <a:gd name="connsiteY258" fmla="*/ 344463 h 417531"/>
                <a:gd name="connsiteX259" fmla="*/ 13870 w 194466"/>
                <a:gd name="connsiteY259" fmla="*/ 347323 h 417531"/>
                <a:gd name="connsiteX260" fmla="*/ 18445 w 194466"/>
                <a:gd name="connsiteY260" fmla="*/ 349039 h 417531"/>
                <a:gd name="connsiteX261" fmla="*/ 35604 w 194466"/>
                <a:gd name="connsiteY261" fmla="*/ 361050 h 417531"/>
                <a:gd name="connsiteX262" fmla="*/ 36176 w 194466"/>
                <a:gd name="connsiteY262" fmla="*/ 361622 h 417531"/>
                <a:gd name="connsiteX263" fmla="*/ 37320 w 194466"/>
                <a:gd name="connsiteY263" fmla="*/ 362194 h 417531"/>
                <a:gd name="connsiteX264" fmla="*/ 38464 w 194466"/>
                <a:gd name="connsiteY264" fmla="*/ 362766 h 417531"/>
                <a:gd name="connsiteX265" fmla="*/ 39036 w 194466"/>
                <a:gd name="connsiteY265" fmla="*/ 362766 h 417531"/>
                <a:gd name="connsiteX266" fmla="*/ 39608 w 194466"/>
                <a:gd name="connsiteY266" fmla="*/ 362194 h 417531"/>
                <a:gd name="connsiteX267" fmla="*/ 40752 w 194466"/>
                <a:gd name="connsiteY267" fmla="*/ 361622 h 417531"/>
                <a:gd name="connsiteX268" fmla="*/ 41896 w 194466"/>
                <a:gd name="connsiteY268" fmla="*/ 361622 h 417531"/>
                <a:gd name="connsiteX269" fmla="*/ 43612 w 194466"/>
                <a:gd name="connsiteY269" fmla="*/ 362766 h 417531"/>
                <a:gd name="connsiteX270" fmla="*/ 45328 w 194466"/>
                <a:gd name="connsiteY270" fmla="*/ 365054 h 417531"/>
                <a:gd name="connsiteX271" fmla="*/ 47044 w 194466"/>
                <a:gd name="connsiteY271" fmla="*/ 367342 h 417531"/>
                <a:gd name="connsiteX272" fmla="*/ 49332 w 194466"/>
                <a:gd name="connsiteY272" fmla="*/ 367914 h 417531"/>
                <a:gd name="connsiteX273" fmla="*/ 54479 w 194466"/>
                <a:gd name="connsiteY273" fmla="*/ 366770 h 417531"/>
                <a:gd name="connsiteX274" fmla="*/ 55623 w 194466"/>
                <a:gd name="connsiteY274" fmla="*/ 367342 h 417531"/>
                <a:gd name="connsiteX275" fmla="*/ 57339 w 194466"/>
                <a:gd name="connsiteY275" fmla="*/ 370202 h 417531"/>
                <a:gd name="connsiteX276" fmla="*/ 58483 w 194466"/>
                <a:gd name="connsiteY276" fmla="*/ 370774 h 417531"/>
                <a:gd name="connsiteX277" fmla="*/ 60771 w 194466"/>
                <a:gd name="connsiteY277" fmla="*/ 371346 h 417531"/>
                <a:gd name="connsiteX278" fmla="*/ 66490 w 194466"/>
                <a:gd name="connsiteY278" fmla="*/ 374206 h 417531"/>
                <a:gd name="connsiteX279" fmla="*/ 68207 w 194466"/>
                <a:gd name="connsiteY279" fmla="*/ 375349 h 417531"/>
                <a:gd name="connsiteX280" fmla="*/ 68778 w 194466"/>
                <a:gd name="connsiteY280" fmla="*/ 376493 h 417531"/>
                <a:gd name="connsiteX281" fmla="*/ 68778 w 194466"/>
                <a:gd name="connsiteY281" fmla="*/ 378781 h 417531"/>
                <a:gd name="connsiteX282" fmla="*/ 69350 w 194466"/>
                <a:gd name="connsiteY282" fmla="*/ 379925 h 417531"/>
                <a:gd name="connsiteX283" fmla="*/ 70494 w 194466"/>
                <a:gd name="connsiteY283" fmla="*/ 381069 h 417531"/>
                <a:gd name="connsiteX284" fmla="*/ 72782 w 194466"/>
                <a:gd name="connsiteY284" fmla="*/ 381641 h 417531"/>
                <a:gd name="connsiteX285" fmla="*/ 72782 w 194466"/>
                <a:gd name="connsiteY285" fmla="*/ 382213 h 417531"/>
                <a:gd name="connsiteX286" fmla="*/ 75070 w 194466"/>
                <a:gd name="connsiteY286" fmla="*/ 381641 h 417531"/>
                <a:gd name="connsiteX287" fmla="*/ 76213 w 194466"/>
                <a:gd name="connsiteY287" fmla="*/ 380497 h 417531"/>
                <a:gd name="connsiteX288" fmla="*/ 77358 w 194466"/>
                <a:gd name="connsiteY288" fmla="*/ 378781 h 417531"/>
                <a:gd name="connsiteX289" fmla="*/ 79073 w 194466"/>
                <a:gd name="connsiteY289" fmla="*/ 377065 h 417531"/>
                <a:gd name="connsiteX290" fmla="*/ 83077 w 194466"/>
                <a:gd name="connsiteY290" fmla="*/ 375349 h 417531"/>
                <a:gd name="connsiteX291" fmla="*/ 85937 w 194466"/>
                <a:gd name="connsiteY291" fmla="*/ 374778 h 417531"/>
                <a:gd name="connsiteX292" fmla="*/ 87653 w 194466"/>
                <a:gd name="connsiteY292" fmla="*/ 374778 h 417531"/>
                <a:gd name="connsiteX293" fmla="*/ 88225 w 194466"/>
                <a:gd name="connsiteY293" fmla="*/ 375921 h 417531"/>
                <a:gd name="connsiteX294" fmla="*/ 88225 w 194466"/>
                <a:gd name="connsiteY294" fmla="*/ 377065 h 417531"/>
                <a:gd name="connsiteX295" fmla="*/ 88797 w 194466"/>
                <a:gd name="connsiteY295" fmla="*/ 378209 h 417531"/>
                <a:gd name="connsiteX296" fmla="*/ 89941 w 194466"/>
                <a:gd name="connsiteY296" fmla="*/ 378209 h 417531"/>
                <a:gd name="connsiteX297" fmla="*/ 91085 w 194466"/>
                <a:gd name="connsiteY297" fmla="*/ 377637 h 417531"/>
                <a:gd name="connsiteX298" fmla="*/ 93372 w 194466"/>
                <a:gd name="connsiteY298" fmla="*/ 376493 h 417531"/>
                <a:gd name="connsiteX299" fmla="*/ 94517 w 194466"/>
                <a:gd name="connsiteY299" fmla="*/ 375921 h 417531"/>
                <a:gd name="connsiteX300" fmla="*/ 100236 w 194466"/>
                <a:gd name="connsiteY300" fmla="*/ 374778 h 417531"/>
                <a:gd name="connsiteX301" fmla="*/ 102524 w 194466"/>
                <a:gd name="connsiteY301" fmla="*/ 374778 h 417531"/>
                <a:gd name="connsiteX302" fmla="*/ 104811 w 194466"/>
                <a:gd name="connsiteY302" fmla="*/ 375921 h 417531"/>
                <a:gd name="connsiteX303" fmla="*/ 108816 w 194466"/>
                <a:gd name="connsiteY303" fmla="*/ 381069 h 417531"/>
                <a:gd name="connsiteX304" fmla="*/ 109387 w 194466"/>
                <a:gd name="connsiteY304" fmla="*/ 387933 h 417531"/>
                <a:gd name="connsiteX305" fmla="*/ 105956 w 194466"/>
                <a:gd name="connsiteY305" fmla="*/ 403376 h 417531"/>
                <a:gd name="connsiteX306" fmla="*/ 105956 w 194466"/>
                <a:gd name="connsiteY306" fmla="*/ 406807 h 417531"/>
                <a:gd name="connsiteX307" fmla="*/ 106528 w 194466"/>
                <a:gd name="connsiteY307" fmla="*/ 410239 h 417531"/>
                <a:gd name="connsiteX308" fmla="*/ 107099 w 194466"/>
                <a:gd name="connsiteY308" fmla="*/ 413671 h 417531"/>
                <a:gd name="connsiteX309" fmla="*/ 107099 w 194466"/>
                <a:gd name="connsiteY309" fmla="*/ 415959 h 417531"/>
                <a:gd name="connsiteX310" fmla="*/ 106528 w 194466"/>
                <a:gd name="connsiteY310" fmla="*/ 417675 h 417531"/>
                <a:gd name="connsiteX311" fmla="*/ 106528 w 194466"/>
                <a:gd name="connsiteY311" fmla="*/ 418818 h 417531"/>
                <a:gd name="connsiteX312" fmla="*/ 108816 w 194466"/>
                <a:gd name="connsiteY312" fmla="*/ 419962 h 417531"/>
                <a:gd name="connsiteX313" fmla="*/ 110531 w 194466"/>
                <a:gd name="connsiteY313" fmla="*/ 419962 h 417531"/>
                <a:gd name="connsiteX314" fmla="*/ 111675 w 194466"/>
                <a:gd name="connsiteY314" fmla="*/ 419390 h 417531"/>
                <a:gd name="connsiteX315" fmla="*/ 119111 w 194466"/>
                <a:gd name="connsiteY315" fmla="*/ 414815 h 417531"/>
                <a:gd name="connsiteX316" fmla="*/ 123686 w 194466"/>
                <a:gd name="connsiteY316" fmla="*/ 410239 h 417531"/>
                <a:gd name="connsiteX317" fmla="*/ 127118 w 194466"/>
                <a:gd name="connsiteY317" fmla="*/ 405091 h 417531"/>
                <a:gd name="connsiteX318" fmla="*/ 128834 w 194466"/>
                <a:gd name="connsiteY318" fmla="*/ 399944 h 417531"/>
                <a:gd name="connsiteX319" fmla="*/ 128262 w 194466"/>
                <a:gd name="connsiteY319" fmla="*/ 398800 h 417531"/>
                <a:gd name="connsiteX320" fmla="*/ 127118 w 194466"/>
                <a:gd name="connsiteY320" fmla="*/ 397656 h 417531"/>
                <a:gd name="connsiteX321" fmla="*/ 127118 w 194466"/>
                <a:gd name="connsiteY321" fmla="*/ 396512 h 417531"/>
                <a:gd name="connsiteX322" fmla="*/ 129978 w 194466"/>
                <a:gd name="connsiteY322" fmla="*/ 394796 h 417531"/>
                <a:gd name="connsiteX323" fmla="*/ 131122 w 194466"/>
                <a:gd name="connsiteY323" fmla="*/ 393652 h 417531"/>
                <a:gd name="connsiteX324" fmla="*/ 132266 w 194466"/>
                <a:gd name="connsiteY324" fmla="*/ 392508 h 417531"/>
                <a:gd name="connsiteX325" fmla="*/ 132838 w 194466"/>
                <a:gd name="connsiteY325" fmla="*/ 389648 h 417531"/>
                <a:gd name="connsiteX326" fmla="*/ 135126 w 194466"/>
                <a:gd name="connsiteY326" fmla="*/ 385645 h 417531"/>
                <a:gd name="connsiteX327" fmla="*/ 135698 w 194466"/>
                <a:gd name="connsiteY327" fmla="*/ 384501 h 417531"/>
                <a:gd name="connsiteX328" fmla="*/ 135126 w 194466"/>
                <a:gd name="connsiteY328" fmla="*/ 382785 h 417531"/>
                <a:gd name="connsiteX329" fmla="*/ 133982 w 194466"/>
                <a:gd name="connsiteY329" fmla="*/ 381641 h 417531"/>
                <a:gd name="connsiteX330" fmla="*/ 132838 w 194466"/>
                <a:gd name="connsiteY330" fmla="*/ 381641 h 417531"/>
                <a:gd name="connsiteX331" fmla="*/ 131694 w 194466"/>
                <a:gd name="connsiteY331" fmla="*/ 382785 h 417531"/>
                <a:gd name="connsiteX332" fmla="*/ 131694 w 194466"/>
                <a:gd name="connsiteY332" fmla="*/ 382213 h 417531"/>
                <a:gd name="connsiteX333" fmla="*/ 131694 w 194466"/>
                <a:gd name="connsiteY333" fmla="*/ 382213 h 417531"/>
                <a:gd name="connsiteX334" fmla="*/ 131694 w 194466"/>
                <a:gd name="connsiteY334" fmla="*/ 382213 h 417531"/>
                <a:gd name="connsiteX335" fmla="*/ 131122 w 194466"/>
                <a:gd name="connsiteY335" fmla="*/ 382213 h 417531"/>
                <a:gd name="connsiteX336" fmla="*/ 132266 w 194466"/>
                <a:gd name="connsiteY336" fmla="*/ 380497 h 417531"/>
                <a:gd name="connsiteX337" fmla="*/ 133410 w 194466"/>
                <a:gd name="connsiteY337" fmla="*/ 379353 h 417531"/>
                <a:gd name="connsiteX338" fmla="*/ 135126 w 194466"/>
                <a:gd name="connsiteY338" fmla="*/ 379353 h 417531"/>
                <a:gd name="connsiteX339" fmla="*/ 136842 w 194466"/>
                <a:gd name="connsiteY339" fmla="*/ 379925 h 417531"/>
                <a:gd name="connsiteX340" fmla="*/ 140274 w 194466"/>
                <a:gd name="connsiteY340" fmla="*/ 365626 h 417531"/>
                <a:gd name="connsiteX341" fmla="*/ 141417 w 194466"/>
                <a:gd name="connsiteY341" fmla="*/ 363338 h 417531"/>
                <a:gd name="connsiteX342" fmla="*/ 144277 w 194466"/>
                <a:gd name="connsiteY342" fmla="*/ 361050 h 417531"/>
                <a:gd name="connsiteX343" fmla="*/ 148281 w 194466"/>
                <a:gd name="connsiteY343" fmla="*/ 352471 h 417531"/>
                <a:gd name="connsiteX344" fmla="*/ 151141 w 194466"/>
                <a:gd name="connsiteY344" fmla="*/ 349039 h 417531"/>
                <a:gd name="connsiteX345" fmla="*/ 151141 w 194466"/>
                <a:gd name="connsiteY345" fmla="*/ 347895 h 417531"/>
                <a:gd name="connsiteX346" fmla="*/ 144277 w 194466"/>
                <a:gd name="connsiteY346" fmla="*/ 351899 h 417531"/>
                <a:gd name="connsiteX347" fmla="*/ 142562 w 194466"/>
                <a:gd name="connsiteY347" fmla="*/ 351899 h 417531"/>
                <a:gd name="connsiteX348" fmla="*/ 140845 w 194466"/>
                <a:gd name="connsiteY348" fmla="*/ 351327 h 417531"/>
                <a:gd name="connsiteX349" fmla="*/ 139129 w 194466"/>
                <a:gd name="connsiteY349" fmla="*/ 350755 h 417531"/>
                <a:gd name="connsiteX350" fmla="*/ 136842 w 194466"/>
                <a:gd name="connsiteY350" fmla="*/ 351327 h 417531"/>
                <a:gd name="connsiteX351" fmla="*/ 138557 w 194466"/>
                <a:gd name="connsiteY351" fmla="*/ 347895 h 417531"/>
                <a:gd name="connsiteX352" fmla="*/ 141989 w 194466"/>
                <a:gd name="connsiteY352" fmla="*/ 346179 h 417531"/>
                <a:gd name="connsiteX353" fmla="*/ 150568 w 194466"/>
                <a:gd name="connsiteY353" fmla="*/ 344463 h 417531"/>
                <a:gd name="connsiteX354" fmla="*/ 150568 w 194466"/>
                <a:gd name="connsiteY354" fmla="*/ 343320 h 417531"/>
                <a:gd name="connsiteX355" fmla="*/ 149425 w 194466"/>
                <a:gd name="connsiteY355" fmla="*/ 341032 h 417531"/>
                <a:gd name="connsiteX356" fmla="*/ 150568 w 194466"/>
                <a:gd name="connsiteY356" fmla="*/ 337600 h 417531"/>
                <a:gd name="connsiteX357" fmla="*/ 153428 w 194466"/>
                <a:gd name="connsiteY357" fmla="*/ 331308 h 417531"/>
                <a:gd name="connsiteX358" fmla="*/ 157432 w 194466"/>
                <a:gd name="connsiteY358" fmla="*/ 332452 h 417531"/>
                <a:gd name="connsiteX359" fmla="*/ 154573 w 194466"/>
                <a:gd name="connsiteY359" fmla="*/ 337028 h 417531"/>
                <a:gd name="connsiteX360" fmla="*/ 153428 w 194466"/>
                <a:gd name="connsiteY360" fmla="*/ 339888 h 417531"/>
                <a:gd name="connsiteX361" fmla="*/ 152856 w 194466"/>
                <a:gd name="connsiteY361" fmla="*/ 342748 h 417531"/>
                <a:gd name="connsiteX362" fmla="*/ 152856 w 194466"/>
                <a:gd name="connsiteY362" fmla="*/ 343891 h 417531"/>
                <a:gd name="connsiteX363" fmla="*/ 156288 w 194466"/>
                <a:gd name="connsiteY363" fmla="*/ 341604 h 417531"/>
                <a:gd name="connsiteX364" fmla="*/ 163152 w 194466"/>
                <a:gd name="connsiteY364" fmla="*/ 334740 h 417531"/>
                <a:gd name="connsiteX365" fmla="*/ 166584 w 194466"/>
                <a:gd name="connsiteY365" fmla="*/ 331880 h 417531"/>
                <a:gd name="connsiteX366" fmla="*/ 164867 w 194466"/>
                <a:gd name="connsiteY366" fmla="*/ 329021 h 417531"/>
                <a:gd name="connsiteX367" fmla="*/ 162580 w 194466"/>
                <a:gd name="connsiteY367" fmla="*/ 326161 h 417531"/>
                <a:gd name="connsiteX368" fmla="*/ 159720 w 194466"/>
                <a:gd name="connsiteY368" fmla="*/ 325017 h 417531"/>
                <a:gd name="connsiteX369" fmla="*/ 157432 w 194466"/>
                <a:gd name="connsiteY369" fmla="*/ 326733 h 417531"/>
                <a:gd name="connsiteX370" fmla="*/ 156861 w 194466"/>
                <a:gd name="connsiteY370" fmla="*/ 324445 h 417531"/>
                <a:gd name="connsiteX371" fmla="*/ 156861 w 194466"/>
                <a:gd name="connsiteY371" fmla="*/ 321585 h 417531"/>
                <a:gd name="connsiteX372" fmla="*/ 157432 w 194466"/>
                <a:gd name="connsiteY372" fmla="*/ 319297 h 417531"/>
                <a:gd name="connsiteX373" fmla="*/ 158004 w 194466"/>
                <a:gd name="connsiteY373" fmla="*/ 317581 h 417531"/>
                <a:gd name="connsiteX374" fmla="*/ 159720 w 194466"/>
                <a:gd name="connsiteY374" fmla="*/ 315865 h 417531"/>
                <a:gd name="connsiteX375" fmla="*/ 161436 w 194466"/>
                <a:gd name="connsiteY375" fmla="*/ 315865 h 417531"/>
                <a:gd name="connsiteX376" fmla="*/ 163152 w 194466"/>
                <a:gd name="connsiteY376" fmla="*/ 316437 h 417531"/>
                <a:gd name="connsiteX377" fmla="*/ 165440 w 194466"/>
                <a:gd name="connsiteY377" fmla="*/ 316437 h 417531"/>
                <a:gd name="connsiteX378" fmla="*/ 166012 w 194466"/>
                <a:gd name="connsiteY378" fmla="*/ 311862 h 417531"/>
                <a:gd name="connsiteX379" fmla="*/ 166012 w 194466"/>
                <a:gd name="connsiteY379" fmla="*/ 309002 h 417531"/>
                <a:gd name="connsiteX380" fmla="*/ 164296 w 194466"/>
                <a:gd name="connsiteY380" fmla="*/ 307858 h 417531"/>
                <a:gd name="connsiteX381" fmla="*/ 162580 w 194466"/>
                <a:gd name="connsiteY381" fmla="*/ 306714 h 417531"/>
                <a:gd name="connsiteX382" fmla="*/ 161436 w 194466"/>
                <a:gd name="connsiteY382" fmla="*/ 303854 h 417531"/>
                <a:gd name="connsiteX383" fmla="*/ 159720 w 194466"/>
                <a:gd name="connsiteY383" fmla="*/ 297563 h 417531"/>
                <a:gd name="connsiteX384" fmla="*/ 161436 w 194466"/>
                <a:gd name="connsiteY384" fmla="*/ 298135 h 417531"/>
                <a:gd name="connsiteX385" fmla="*/ 163152 w 194466"/>
                <a:gd name="connsiteY385" fmla="*/ 298707 h 417531"/>
                <a:gd name="connsiteX386" fmla="*/ 164867 w 194466"/>
                <a:gd name="connsiteY386" fmla="*/ 298707 h 417531"/>
                <a:gd name="connsiteX387" fmla="*/ 166584 w 194466"/>
                <a:gd name="connsiteY387" fmla="*/ 296991 h 417531"/>
                <a:gd name="connsiteX388" fmla="*/ 172303 w 194466"/>
                <a:gd name="connsiteY388" fmla="*/ 299279 h 417531"/>
                <a:gd name="connsiteX389" fmla="*/ 172875 w 194466"/>
                <a:gd name="connsiteY389" fmla="*/ 299851 h 417531"/>
                <a:gd name="connsiteX390" fmla="*/ 173447 w 194466"/>
                <a:gd name="connsiteY390" fmla="*/ 301566 h 417531"/>
                <a:gd name="connsiteX391" fmla="*/ 174591 w 194466"/>
                <a:gd name="connsiteY391" fmla="*/ 302710 h 417531"/>
                <a:gd name="connsiteX392" fmla="*/ 176307 w 194466"/>
                <a:gd name="connsiteY392" fmla="*/ 302138 h 417531"/>
                <a:gd name="connsiteX393" fmla="*/ 176879 w 194466"/>
                <a:gd name="connsiteY393" fmla="*/ 299279 h 417531"/>
                <a:gd name="connsiteX394" fmla="*/ 174591 w 194466"/>
                <a:gd name="connsiteY394" fmla="*/ 296419 h 417531"/>
                <a:gd name="connsiteX395" fmla="*/ 172303 w 194466"/>
                <a:gd name="connsiteY395" fmla="*/ 292987 h 417531"/>
                <a:gd name="connsiteX396" fmla="*/ 173447 w 194466"/>
                <a:gd name="connsiteY396" fmla="*/ 290127 h 417531"/>
                <a:gd name="connsiteX397" fmla="*/ 174019 w 194466"/>
                <a:gd name="connsiteY397" fmla="*/ 287267 h 417531"/>
                <a:gd name="connsiteX398" fmla="*/ 175163 w 194466"/>
                <a:gd name="connsiteY398" fmla="*/ 285552 h 417531"/>
                <a:gd name="connsiteX399" fmla="*/ 176879 w 194466"/>
                <a:gd name="connsiteY399" fmla="*/ 284408 h 417531"/>
                <a:gd name="connsiteX400" fmla="*/ 178595 w 194466"/>
                <a:gd name="connsiteY400" fmla="*/ 282692 h 417531"/>
                <a:gd name="connsiteX401" fmla="*/ 179739 w 194466"/>
                <a:gd name="connsiteY401" fmla="*/ 280976 h 417531"/>
                <a:gd name="connsiteX402" fmla="*/ 180311 w 194466"/>
                <a:gd name="connsiteY402" fmla="*/ 278688 h 417531"/>
                <a:gd name="connsiteX403" fmla="*/ 181454 w 194466"/>
                <a:gd name="connsiteY403" fmla="*/ 276972 h 417531"/>
                <a:gd name="connsiteX404" fmla="*/ 184314 w 194466"/>
                <a:gd name="connsiteY404" fmla="*/ 274684 h 417531"/>
                <a:gd name="connsiteX405" fmla="*/ 185459 w 194466"/>
                <a:gd name="connsiteY405" fmla="*/ 271824 h 417531"/>
                <a:gd name="connsiteX406" fmla="*/ 186602 w 194466"/>
                <a:gd name="connsiteY406" fmla="*/ 266677 h 417531"/>
                <a:gd name="connsiteX407" fmla="*/ 187174 w 194466"/>
                <a:gd name="connsiteY407" fmla="*/ 265533 h 417531"/>
                <a:gd name="connsiteX408" fmla="*/ 188318 w 194466"/>
                <a:gd name="connsiteY408" fmla="*/ 262673 h 417531"/>
                <a:gd name="connsiteX409" fmla="*/ 188318 w 194466"/>
                <a:gd name="connsiteY409" fmla="*/ 259813 h 417531"/>
                <a:gd name="connsiteX410" fmla="*/ 186030 w 194466"/>
                <a:gd name="connsiteY410" fmla="*/ 259241 h 417531"/>
                <a:gd name="connsiteX411" fmla="*/ 183171 w 194466"/>
                <a:gd name="connsiteY411" fmla="*/ 257525 h 417531"/>
                <a:gd name="connsiteX412" fmla="*/ 182599 w 194466"/>
                <a:gd name="connsiteY412" fmla="*/ 252378 h 417531"/>
                <a:gd name="connsiteX413" fmla="*/ 183171 w 194466"/>
                <a:gd name="connsiteY413" fmla="*/ 246658 h 417531"/>
                <a:gd name="connsiteX414" fmla="*/ 184314 w 194466"/>
                <a:gd name="connsiteY414" fmla="*/ 242654 h 417531"/>
                <a:gd name="connsiteX415" fmla="*/ 186030 w 194466"/>
                <a:gd name="connsiteY415" fmla="*/ 239223 h 417531"/>
                <a:gd name="connsiteX416" fmla="*/ 186030 w 194466"/>
                <a:gd name="connsiteY416" fmla="*/ 238079 h 417531"/>
                <a:gd name="connsiteX417" fmla="*/ 184886 w 194466"/>
                <a:gd name="connsiteY417" fmla="*/ 234647 h 417531"/>
                <a:gd name="connsiteX418" fmla="*/ 184886 w 194466"/>
                <a:gd name="connsiteY418" fmla="*/ 231787 h 417531"/>
                <a:gd name="connsiteX419" fmla="*/ 185459 w 194466"/>
                <a:gd name="connsiteY419" fmla="*/ 229499 h 417531"/>
                <a:gd name="connsiteX420" fmla="*/ 187746 w 194466"/>
                <a:gd name="connsiteY420" fmla="*/ 226068 h 417531"/>
                <a:gd name="connsiteX421" fmla="*/ 186030 w 194466"/>
                <a:gd name="connsiteY421" fmla="*/ 225496 h 417531"/>
                <a:gd name="connsiteX422" fmla="*/ 181454 w 194466"/>
                <a:gd name="connsiteY422" fmla="*/ 224924 h 417531"/>
                <a:gd name="connsiteX423" fmla="*/ 183742 w 194466"/>
                <a:gd name="connsiteY423" fmla="*/ 221492 h 417531"/>
                <a:gd name="connsiteX424" fmla="*/ 184314 w 194466"/>
                <a:gd name="connsiteY424" fmla="*/ 217488 h 417531"/>
                <a:gd name="connsiteX425" fmla="*/ 183171 w 194466"/>
                <a:gd name="connsiteY425" fmla="*/ 215200 h 417531"/>
                <a:gd name="connsiteX426" fmla="*/ 180311 w 194466"/>
                <a:gd name="connsiteY426" fmla="*/ 216344 h 417531"/>
                <a:gd name="connsiteX427" fmla="*/ 180311 w 194466"/>
                <a:gd name="connsiteY427" fmla="*/ 213484 h 417531"/>
                <a:gd name="connsiteX428" fmla="*/ 181454 w 194466"/>
                <a:gd name="connsiteY428" fmla="*/ 212340 h 417531"/>
                <a:gd name="connsiteX429" fmla="*/ 183742 w 194466"/>
                <a:gd name="connsiteY429" fmla="*/ 211769 h 417531"/>
                <a:gd name="connsiteX430" fmla="*/ 185459 w 194466"/>
                <a:gd name="connsiteY430" fmla="*/ 210625 h 417531"/>
                <a:gd name="connsiteX431" fmla="*/ 186602 w 194466"/>
                <a:gd name="connsiteY431" fmla="*/ 208337 h 417531"/>
                <a:gd name="connsiteX432" fmla="*/ 187174 w 194466"/>
                <a:gd name="connsiteY432" fmla="*/ 205477 h 417531"/>
                <a:gd name="connsiteX433" fmla="*/ 186602 w 194466"/>
                <a:gd name="connsiteY433" fmla="*/ 203761 h 417531"/>
                <a:gd name="connsiteX434" fmla="*/ 184314 w 194466"/>
                <a:gd name="connsiteY434" fmla="*/ 204333 h 417531"/>
                <a:gd name="connsiteX435" fmla="*/ 184314 w 194466"/>
                <a:gd name="connsiteY435" fmla="*/ 203189 h 417531"/>
                <a:gd name="connsiteX436" fmla="*/ 186030 w 194466"/>
                <a:gd name="connsiteY436" fmla="*/ 200329 h 417531"/>
                <a:gd name="connsiteX437" fmla="*/ 187746 w 194466"/>
                <a:gd name="connsiteY437" fmla="*/ 201473 h 417531"/>
                <a:gd name="connsiteX438" fmla="*/ 188890 w 194466"/>
                <a:gd name="connsiteY438" fmla="*/ 204333 h 417531"/>
                <a:gd name="connsiteX439" fmla="*/ 190034 w 194466"/>
                <a:gd name="connsiteY439" fmla="*/ 208337 h 417531"/>
                <a:gd name="connsiteX440" fmla="*/ 190606 w 194466"/>
                <a:gd name="connsiteY440" fmla="*/ 212340 h 417531"/>
                <a:gd name="connsiteX441" fmla="*/ 190606 w 194466"/>
                <a:gd name="connsiteY441" fmla="*/ 215200 h 417531"/>
                <a:gd name="connsiteX442" fmla="*/ 189462 w 194466"/>
                <a:gd name="connsiteY442" fmla="*/ 221492 h 417531"/>
                <a:gd name="connsiteX443" fmla="*/ 194038 w 194466"/>
                <a:gd name="connsiteY443" fmla="*/ 249518 h 417531"/>
                <a:gd name="connsiteX444" fmla="*/ 195182 w 194466"/>
                <a:gd name="connsiteY444" fmla="*/ 245514 h 417531"/>
                <a:gd name="connsiteX445" fmla="*/ 187174 w 194466"/>
                <a:gd name="connsiteY445" fmla="*/ 223208 h 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</a:cxnLst>
              <a:rect l="l" t="t" r="r" b="b"/>
              <a:pathLst>
                <a:path w="194466" h="417531">
                  <a:moveTo>
                    <a:pt x="163152" y="306142"/>
                  </a:moveTo>
                  <a:lnTo>
                    <a:pt x="164867" y="309002"/>
                  </a:lnTo>
                  <a:lnTo>
                    <a:pt x="163724" y="311290"/>
                  </a:lnTo>
                  <a:lnTo>
                    <a:pt x="163152" y="317009"/>
                  </a:lnTo>
                  <a:lnTo>
                    <a:pt x="162008" y="318725"/>
                  </a:lnTo>
                  <a:lnTo>
                    <a:pt x="159720" y="318153"/>
                  </a:lnTo>
                  <a:lnTo>
                    <a:pt x="158004" y="316437"/>
                  </a:lnTo>
                  <a:lnTo>
                    <a:pt x="156288" y="315293"/>
                  </a:lnTo>
                  <a:lnTo>
                    <a:pt x="154001" y="317009"/>
                  </a:lnTo>
                  <a:lnTo>
                    <a:pt x="158004" y="320441"/>
                  </a:lnTo>
                  <a:lnTo>
                    <a:pt x="162580" y="320441"/>
                  </a:lnTo>
                  <a:lnTo>
                    <a:pt x="166584" y="317581"/>
                  </a:lnTo>
                  <a:lnTo>
                    <a:pt x="169443" y="312434"/>
                  </a:lnTo>
                  <a:lnTo>
                    <a:pt x="170015" y="307286"/>
                  </a:lnTo>
                  <a:lnTo>
                    <a:pt x="170587" y="306714"/>
                  </a:lnTo>
                  <a:lnTo>
                    <a:pt x="171731" y="305570"/>
                  </a:lnTo>
                  <a:lnTo>
                    <a:pt x="171731" y="304426"/>
                  </a:lnTo>
                  <a:lnTo>
                    <a:pt x="164867" y="304998"/>
                  </a:lnTo>
                  <a:lnTo>
                    <a:pt x="163152" y="306142"/>
                  </a:lnTo>
                  <a:close/>
                  <a:moveTo>
                    <a:pt x="186030" y="250090"/>
                  </a:moveTo>
                  <a:lnTo>
                    <a:pt x="185459" y="252378"/>
                  </a:lnTo>
                  <a:lnTo>
                    <a:pt x="184314" y="256953"/>
                  </a:lnTo>
                  <a:lnTo>
                    <a:pt x="184314" y="260957"/>
                  </a:lnTo>
                  <a:lnTo>
                    <a:pt x="175735" y="284980"/>
                  </a:lnTo>
                  <a:lnTo>
                    <a:pt x="175735" y="289555"/>
                  </a:lnTo>
                  <a:lnTo>
                    <a:pt x="175163" y="291271"/>
                  </a:lnTo>
                  <a:lnTo>
                    <a:pt x="175163" y="291843"/>
                  </a:lnTo>
                  <a:lnTo>
                    <a:pt x="175163" y="292987"/>
                  </a:lnTo>
                  <a:lnTo>
                    <a:pt x="177451" y="288411"/>
                  </a:lnTo>
                  <a:lnTo>
                    <a:pt x="180311" y="274112"/>
                  </a:lnTo>
                  <a:lnTo>
                    <a:pt x="184314" y="267249"/>
                  </a:lnTo>
                  <a:lnTo>
                    <a:pt x="186030" y="260385"/>
                  </a:lnTo>
                  <a:lnTo>
                    <a:pt x="186602" y="252950"/>
                  </a:lnTo>
                  <a:lnTo>
                    <a:pt x="186602" y="248374"/>
                  </a:lnTo>
                  <a:lnTo>
                    <a:pt x="186030" y="250090"/>
                  </a:lnTo>
                  <a:close/>
                  <a:moveTo>
                    <a:pt x="187174" y="223208"/>
                  </a:moveTo>
                  <a:lnTo>
                    <a:pt x="187746" y="217488"/>
                  </a:lnTo>
                  <a:lnTo>
                    <a:pt x="186602" y="216916"/>
                  </a:lnTo>
                  <a:lnTo>
                    <a:pt x="187174" y="214056"/>
                  </a:lnTo>
                  <a:lnTo>
                    <a:pt x="186030" y="206049"/>
                  </a:lnTo>
                  <a:lnTo>
                    <a:pt x="187174" y="199185"/>
                  </a:lnTo>
                  <a:lnTo>
                    <a:pt x="186030" y="195181"/>
                  </a:lnTo>
                  <a:lnTo>
                    <a:pt x="183742" y="192322"/>
                  </a:lnTo>
                  <a:lnTo>
                    <a:pt x="180883" y="191750"/>
                  </a:lnTo>
                  <a:lnTo>
                    <a:pt x="182026" y="186602"/>
                  </a:lnTo>
                  <a:lnTo>
                    <a:pt x="183171" y="171731"/>
                  </a:lnTo>
                  <a:lnTo>
                    <a:pt x="182026" y="167155"/>
                  </a:lnTo>
                  <a:lnTo>
                    <a:pt x="182599" y="163152"/>
                  </a:lnTo>
                  <a:lnTo>
                    <a:pt x="183742" y="159148"/>
                  </a:lnTo>
                  <a:lnTo>
                    <a:pt x="183742" y="155144"/>
                  </a:lnTo>
                  <a:lnTo>
                    <a:pt x="176879" y="132838"/>
                  </a:lnTo>
                  <a:lnTo>
                    <a:pt x="174591" y="128834"/>
                  </a:lnTo>
                  <a:lnTo>
                    <a:pt x="172303" y="127118"/>
                  </a:lnTo>
                  <a:lnTo>
                    <a:pt x="170587" y="128834"/>
                  </a:lnTo>
                  <a:lnTo>
                    <a:pt x="171731" y="132266"/>
                  </a:lnTo>
                  <a:lnTo>
                    <a:pt x="174019" y="135698"/>
                  </a:lnTo>
                  <a:lnTo>
                    <a:pt x="176307" y="137414"/>
                  </a:lnTo>
                  <a:lnTo>
                    <a:pt x="174019" y="138557"/>
                  </a:lnTo>
                  <a:lnTo>
                    <a:pt x="168300" y="136842"/>
                  </a:lnTo>
                  <a:lnTo>
                    <a:pt x="155716" y="135698"/>
                  </a:lnTo>
                  <a:lnTo>
                    <a:pt x="152285" y="136270"/>
                  </a:lnTo>
                  <a:lnTo>
                    <a:pt x="145993" y="139129"/>
                  </a:lnTo>
                  <a:lnTo>
                    <a:pt x="144849" y="139129"/>
                  </a:lnTo>
                  <a:lnTo>
                    <a:pt x="142562" y="137985"/>
                  </a:lnTo>
                  <a:lnTo>
                    <a:pt x="137986" y="137414"/>
                  </a:lnTo>
                  <a:lnTo>
                    <a:pt x="136269" y="135126"/>
                  </a:lnTo>
                  <a:lnTo>
                    <a:pt x="136269" y="132266"/>
                  </a:lnTo>
                  <a:lnTo>
                    <a:pt x="137414" y="129406"/>
                  </a:lnTo>
                  <a:lnTo>
                    <a:pt x="136269" y="128834"/>
                  </a:lnTo>
                  <a:lnTo>
                    <a:pt x="135126" y="123686"/>
                  </a:lnTo>
                  <a:lnTo>
                    <a:pt x="135126" y="123114"/>
                  </a:lnTo>
                  <a:lnTo>
                    <a:pt x="135698" y="121398"/>
                  </a:lnTo>
                  <a:lnTo>
                    <a:pt x="137414" y="119111"/>
                  </a:lnTo>
                  <a:lnTo>
                    <a:pt x="138557" y="117395"/>
                  </a:lnTo>
                  <a:lnTo>
                    <a:pt x="139129" y="113963"/>
                  </a:lnTo>
                  <a:lnTo>
                    <a:pt x="139129" y="107099"/>
                  </a:lnTo>
                  <a:lnTo>
                    <a:pt x="139702" y="103668"/>
                  </a:lnTo>
                  <a:lnTo>
                    <a:pt x="140845" y="102524"/>
                  </a:lnTo>
                  <a:lnTo>
                    <a:pt x="143133" y="100236"/>
                  </a:lnTo>
                  <a:lnTo>
                    <a:pt x="143705" y="99092"/>
                  </a:lnTo>
                  <a:lnTo>
                    <a:pt x="144277" y="97376"/>
                  </a:lnTo>
                  <a:lnTo>
                    <a:pt x="144277" y="93944"/>
                  </a:lnTo>
                  <a:lnTo>
                    <a:pt x="144849" y="92228"/>
                  </a:lnTo>
                  <a:lnTo>
                    <a:pt x="147137" y="89941"/>
                  </a:lnTo>
                  <a:lnTo>
                    <a:pt x="147709" y="91085"/>
                  </a:lnTo>
                  <a:lnTo>
                    <a:pt x="147137" y="98520"/>
                  </a:lnTo>
                  <a:lnTo>
                    <a:pt x="149425" y="97948"/>
                  </a:lnTo>
                  <a:lnTo>
                    <a:pt x="150568" y="96804"/>
                  </a:lnTo>
                  <a:lnTo>
                    <a:pt x="151713" y="95660"/>
                  </a:lnTo>
                  <a:lnTo>
                    <a:pt x="153428" y="92228"/>
                  </a:lnTo>
                  <a:lnTo>
                    <a:pt x="155716" y="89369"/>
                  </a:lnTo>
                  <a:lnTo>
                    <a:pt x="158004" y="85937"/>
                  </a:lnTo>
                  <a:lnTo>
                    <a:pt x="158576" y="84793"/>
                  </a:lnTo>
                  <a:lnTo>
                    <a:pt x="158576" y="83077"/>
                  </a:lnTo>
                  <a:lnTo>
                    <a:pt x="158004" y="80789"/>
                  </a:lnTo>
                  <a:lnTo>
                    <a:pt x="158004" y="79073"/>
                  </a:lnTo>
                  <a:lnTo>
                    <a:pt x="158576" y="75642"/>
                  </a:lnTo>
                  <a:lnTo>
                    <a:pt x="158576" y="71066"/>
                  </a:lnTo>
                  <a:lnTo>
                    <a:pt x="162008" y="61343"/>
                  </a:lnTo>
                  <a:lnTo>
                    <a:pt x="163724" y="48188"/>
                  </a:lnTo>
                  <a:lnTo>
                    <a:pt x="163724" y="40752"/>
                  </a:lnTo>
                  <a:lnTo>
                    <a:pt x="163152" y="37892"/>
                  </a:lnTo>
                  <a:lnTo>
                    <a:pt x="148281" y="33316"/>
                  </a:lnTo>
                  <a:lnTo>
                    <a:pt x="133410" y="28741"/>
                  </a:lnTo>
                  <a:lnTo>
                    <a:pt x="118539" y="24165"/>
                  </a:lnTo>
                  <a:lnTo>
                    <a:pt x="103668" y="19589"/>
                  </a:lnTo>
                  <a:lnTo>
                    <a:pt x="88797" y="15014"/>
                  </a:lnTo>
                  <a:lnTo>
                    <a:pt x="73926" y="10438"/>
                  </a:lnTo>
                  <a:lnTo>
                    <a:pt x="59055" y="5862"/>
                  </a:lnTo>
                  <a:lnTo>
                    <a:pt x="44184" y="1287"/>
                  </a:lnTo>
                  <a:lnTo>
                    <a:pt x="44184" y="1287"/>
                  </a:lnTo>
                  <a:lnTo>
                    <a:pt x="41896" y="3574"/>
                  </a:lnTo>
                  <a:lnTo>
                    <a:pt x="39036" y="4718"/>
                  </a:lnTo>
                  <a:lnTo>
                    <a:pt x="37892" y="5290"/>
                  </a:lnTo>
                  <a:lnTo>
                    <a:pt x="36749" y="7006"/>
                  </a:lnTo>
                  <a:lnTo>
                    <a:pt x="35032" y="7578"/>
                  </a:lnTo>
                  <a:lnTo>
                    <a:pt x="34461" y="8150"/>
                  </a:lnTo>
                  <a:lnTo>
                    <a:pt x="34461" y="8722"/>
                  </a:lnTo>
                  <a:lnTo>
                    <a:pt x="34461" y="10438"/>
                  </a:lnTo>
                  <a:lnTo>
                    <a:pt x="34461" y="11010"/>
                  </a:lnTo>
                  <a:lnTo>
                    <a:pt x="28741" y="19017"/>
                  </a:lnTo>
                  <a:lnTo>
                    <a:pt x="28169" y="21305"/>
                  </a:lnTo>
                  <a:lnTo>
                    <a:pt x="28169" y="22449"/>
                  </a:lnTo>
                  <a:lnTo>
                    <a:pt x="28169" y="27597"/>
                  </a:lnTo>
                  <a:lnTo>
                    <a:pt x="27025" y="35604"/>
                  </a:lnTo>
                  <a:lnTo>
                    <a:pt x="22450" y="45900"/>
                  </a:lnTo>
                  <a:lnTo>
                    <a:pt x="21305" y="47616"/>
                  </a:lnTo>
                  <a:lnTo>
                    <a:pt x="20733" y="48188"/>
                  </a:lnTo>
                  <a:lnTo>
                    <a:pt x="19590" y="49331"/>
                  </a:lnTo>
                  <a:lnTo>
                    <a:pt x="18445" y="50475"/>
                  </a:lnTo>
                  <a:lnTo>
                    <a:pt x="17874" y="51619"/>
                  </a:lnTo>
                  <a:lnTo>
                    <a:pt x="18445" y="53907"/>
                  </a:lnTo>
                  <a:lnTo>
                    <a:pt x="18445" y="54479"/>
                  </a:lnTo>
                  <a:lnTo>
                    <a:pt x="17874" y="55051"/>
                  </a:lnTo>
                  <a:lnTo>
                    <a:pt x="13870" y="63059"/>
                  </a:lnTo>
                  <a:lnTo>
                    <a:pt x="11582" y="65346"/>
                  </a:lnTo>
                  <a:lnTo>
                    <a:pt x="8722" y="66490"/>
                  </a:lnTo>
                  <a:lnTo>
                    <a:pt x="7006" y="67634"/>
                  </a:lnTo>
                  <a:lnTo>
                    <a:pt x="4146" y="70494"/>
                  </a:lnTo>
                  <a:lnTo>
                    <a:pt x="1858" y="73926"/>
                  </a:lnTo>
                  <a:lnTo>
                    <a:pt x="1287" y="76786"/>
                  </a:lnTo>
                  <a:lnTo>
                    <a:pt x="1858" y="77929"/>
                  </a:lnTo>
                  <a:lnTo>
                    <a:pt x="3003" y="79073"/>
                  </a:lnTo>
                  <a:lnTo>
                    <a:pt x="5291" y="80789"/>
                  </a:lnTo>
                  <a:lnTo>
                    <a:pt x="5291" y="81361"/>
                  </a:lnTo>
                  <a:lnTo>
                    <a:pt x="5291" y="81933"/>
                  </a:lnTo>
                  <a:lnTo>
                    <a:pt x="5291" y="82505"/>
                  </a:lnTo>
                  <a:lnTo>
                    <a:pt x="5863" y="82505"/>
                  </a:lnTo>
                  <a:lnTo>
                    <a:pt x="6434" y="82505"/>
                  </a:lnTo>
                  <a:lnTo>
                    <a:pt x="7578" y="82505"/>
                  </a:lnTo>
                  <a:lnTo>
                    <a:pt x="8151" y="83077"/>
                  </a:lnTo>
                  <a:lnTo>
                    <a:pt x="8722" y="84221"/>
                  </a:lnTo>
                  <a:lnTo>
                    <a:pt x="9866" y="85365"/>
                  </a:lnTo>
                  <a:lnTo>
                    <a:pt x="12726" y="87081"/>
                  </a:lnTo>
                  <a:lnTo>
                    <a:pt x="15586" y="89369"/>
                  </a:lnTo>
                  <a:lnTo>
                    <a:pt x="16730" y="92228"/>
                  </a:lnTo>
                  <a:lnTo>
                    <a:pt x="16157" y="95088"/>
                  </a:lnTo>
                  <a:lnTo>
                    <a:pt x="14442" y="96804"/>
                  </a:lnTo>
                  <a:lnTo>
                    <a:pt x="13298" y="98520"/>
                  </a:lnTo>
                  <a:lnTo>
                    <a:pt x="13298" y="103096"/>
                  </a:lnTo>
                  <a:lnTo>
                    <a:pt x="13298" y="106527"/>
                  </a:lnTo>
                  <a:lnTo>
                    <a:pt x="11582" y="108815"/>
                  </a:lnTo>
                  <a:lnTo>
                    <a:pt x="9294" y="109959"/>
                  </a:lnTo>
                  <a:lnTo>
                    <a:pt x="6434" y="109387"/>
                  </a:lnTo>
                  <a:lnTo>
                    <a:pt x="5863" y="112247"/>
                  </a:lnTo>
                  <a:lnTo>
                    <a:pt x="5291" y="113963"/>
                  </a:lnTo>
                  <a:lnTo>
                    <a:pt x="4718" y="114535"/>
                  </a:lnTo>
                  <a:lnTo>
                    <a:pt x="4146" y="115107"/>
                  </a:lnTo>
                  <a:lnTo>
                    <a:pt x="4718" y="116823"/>
                  </a:lnTo>
                  <a:lnTo>
                    <a:pt x="5291" y="117967"/>
                  </a:lnTo>
                  <a:lnTo>
                    <a:pt x="5863" y="117967"/>
                  </a:lnTo>
                  <a:lnTo>
                    <a:pt x="5291" y="123114"/>
                  </a:lnTo>
                  <a:lnTo>
                    <a:pt x="5291" y="125402"/>
                  </a:lnTo>
                  <a:lnTo>
                    <a:pt x="6434" y="127118"/>
                  </a:lnTo>
                  <a:lnTo>
                    <a:pt x="7578" y="128834"/>
                  </a:lnTo>
                  <a:lnTo>
                    <a:pt x="7578" y="129978"/>
                  </a:lnTo>
                  <a:lnTo>
                    <a:pt x="7578" y="131694"/>
                  </a:lnTo>
                  <a:lnTo>
                    <a:pt x="9294" y="136842"/>
                  </a:lnTo>
                  <a:lnTo>
                    <a:pt x="9294" y="138557"/>
                  </a:lnTo>
                  <a:lnTo>
                    <a:pt x="9866" y="140273"/>
                  </a:lnTo>
                  <a:lnTo>
                    <a:pt x="11010" y="141989"/>
                  </a:lnTo>
                  <a:lnTo>
                    <a:pt x="13298" y="146565"/>
                  </a:lnTo>
                  <a:lnTo>
                    <a:pt x="15014" y="147137"/>
                  </a:lnTo>
                  <a:lnTo>
                    <a:pt x="19017" y="145421"/>
                  </a:lnTo>
                  <a:lnTo>
                    <a:pt x="25881" y="145993"/>
                  </a:lnTo>
                  <a:lnTo>
                    <a:pt x="29313" y="149997"/>
                  </a:lnTo>
                  <a:lnTo>
                    <a:pt x="33316" y="163152"/>
                  </a:lnTo>
                  <a:lnTo>
                    <a:pt x="35604" y="166012"/>
                  </a:lnTo>
                  <a:lnTo>
                    <a:pt x="39036" y="168871"/>
                  </a:lnTo>
                  <a:lnTo>
                    <a:pt x="42468" y="170015"/>
                  </a:lnTo>
                  <a:lnTo>
                    <a:pt x="47044" y="167155"/>
                  </a:lnTo>
                  <a:lnTo>
                    <a:pt x="49332" y="169443"/>
                  </a:lnTo>
                  <a:lnTo>
                    <a:pt x="52763" y="175735"/>
                  </a:lnTo>
                  <a:lnTo>
                    <a:pt x="60771" y="180311"/>
                  </a:lnTo>
                  <a:lnTo>
                    <a:pt x="62487" y="181454"/>
                  </a:lnTo>
                  <a:lnTo>
                    <a:pt x="63059" y="182598"/>
                  </a:lnTo>
                  <a:lnTo>
                    <a:pt x="68778" y="187746"/>
                  </a:lnTo>
                  <a:lnTo>
                    <a:pt x="73926" y="191750"/>
                  </a:lnTo>
                  <a:lnTo>
                    <a:pt x="82506" y="196325"/>
                  </a:lnTo>
                  <a:lnTo>
                    <a:pt x="86509" y="199185"/>
                  </a:lnTo>
                  <a:lnTo>
                    <a:pt x="88797" y="202617"/>
                  </a:lnTo>
                  <a:lnTo>
                    <a:pt x="87653" y="206621"/>
                  </a:lnTo>
                  <a:lnTo>
                    <a:pt x="84221" y="209481"/>
                  </a:lnTo>
                  <a:lnTo>
                    <a:pt x="80218" y="211769"/>
                  </a:lnTo>
                  <a:lnTo>
                    <a:pt x="76786" y="212912"/>
                  </a:lnTo>
                  <a:lnTo>
                    <a:pt x="75642" y="214056"/>
                  </a:lnTo>
                  <a:lnTo>
                    <a:pt x="71638" y="219204"/>
                  </a:lnTo>
                  <a:lnTo>
                    <a:pt x="70494" y="220348"/>
                  </a:lnTo>
                  <a:lnTo>
                    <a:pt x="65919" y="223208"/>
                  </a:lnTo>
                  <a:lnTo>
                    <a:pt x="64202" y="224924"/>
                  </a:lnTo>
                  <a:lnTo>
                    <a:pt x="60199" y="231787"/>
                  </a:lnTo>
                  <a:lnTo>
                    <a:pt x="59055" y="233503"/>
                  </a:lnTo>
                  <a:lnTo>
                    <a:pt x="55051" y="236935"/>
                  </a:lnTo>
                  <a:lnTo>
                    <a:pt x="53335" y="239795"/>
                  </a:lnTo>
                  <a:lnTo>
                    <a:pt x="49903" y="248946"/>
                  </a:lnTo>
                  <a:lnTo>
                    <a:pt x="48760" y="247802"/>
                  </a:lnTo>
                  <a:lnTo>
                    <a:pt x="47615" y="250662"/>
                  </a:lnTo>
                  <a:lnTo>
                    <a:pt x="45328" y="250090"/>
                  </a:lnTo>
                  <a:lnTo>
                    <a:pt x="45328" y="252378"/>
                  </a:lnTo>
                  <a:lnTo>
                    <a:pt x="47044" y="255237"/>
                  </a:lnTo>
                  <a:lnTo>
                    <a:pt x="49903" y="257525"/>
                  </a:lnTo>
                  <a:lnTo>
                    <a:pt x="48188" y="259813"/>
                  </a:lnTo>
                  <a:lnTo>
                    <a:pt x="47044" y="262673"/>
                  </a:lnTo>
                  <a:lnTo>
                    <a:pt x="45328" y="264389"/>
                  </a:lnTo>
                  <a:lnTo>
                    <a:pt x="43040" y="264389"/>
                  </a:lnTo>
                  <a:lnTo>
                    <a:pt x="42468" y="265533"/>
                  </a:lnTo>
                  <a:lnTo>
                    <a:pt x="42468" y="265533"/>
                  </a:lnTo>
                  <a:lnTo>
                    <a:pt x="42468" y="265533"/>
                  </a:lnTo>
                  <a:lnTo>
                    <a:pt x="39608" y="267249"/>
                  </a:lnTo>
                  <a:lnTo>
                    <a:pt x="35604" y="270680"/>
                  </a:lnTo>
                  <a:lnTo>
                    <a:pt x="33316" y="271824"/>
                  </a:lnTo>
                  <a:lnTo>
                    <a:pt x="30456" y="272968"/>
                  </a:lnTo>
                  <a:lnTo>
                    <a:pt x="25309" y="275828"/>
                  </a:lnTo>
                  <a:lnTo>
                    <a:pt x="18445" y="280976"/>
                  </a:lnTo>
                  <a:lnTo>
                    <a:pt x="14442" y="285552"/>
                  </a:lnTo>
                  <a:lnTo>
                    <a:pt x="11010" y="291271"/>
                  </a:lnTo>
                  <a:lnTo>
                    <a:pt x="9294" y="296991"/>
                  </a:lnTo>
                  <a:lnTo>
                    <a:pt x="9866" y="302138"/>
                  </a:lnTo>
                  <a:lnTo>
                    <a:pt x="9866" y="302710"/>
                  </a:lnTo>
                  <a:lnTo>
                    <a:pt x="8722" y="303854"/>
                  </a:lnTo>
                  <a:lnTo>
                    <a:pt x="8151" y="305570"/>
                  </a:lnTo>
                  <a:lnTo>
                    <a:pt x="7578" y="306714"/>
                  </a:lnTo>
                  <a:lnTo>
                    <a:pt x="6434" y="308430"/>
                  </a:lnTo>
                  <a:lnTo>
                    <a:pt x="6434" y="310718"/>
                  </a:lnTo>
                  <a:lnTo>
                    <a:pt x="6434" y="313006"/>
                  </a:lnTo>
                  <a:lnTo>
                    <a:pt x="6434" y="314722"/>
                  </a:lnTo>
                  <a:lnTo>
                    <a:pt x="5863" y="315865"/>
                  </a:lnTo>
                  <a:lnTo>
                    <a:pt x="3575" y="318153"/>
                  </a:lnTo>
                  <a:lnTo>
                    <a:pt x="1287" y="321585"/>
                  </a:lnTo>
                  <a:lnTo>
                    <a:pt x="1287" y="322729"/>
                  </a:lnTo>
                  <a:lnTo>
                    <a:pt x="3003" y="324445"/>
                  </a:lnTo>
                  <a:lnTo>
                    <a:pt x="8722" y="327877"/>
                  </a:lnTo>
                  <a:lnTo>
                    <a:pt x="9866" y="330164"/>
                  </a:lnTo>
                  <a:lnTo>
                    <a:pt x="9866" y="338172"/>
                  </a:lnTo>
                  <a:lnTo>
                    <a:pt x="10438" y="341604"/>
                  </a:lnTo>
                  <a:lnTo>
                    <a:pt x="9294" y="341032"/>
                  </a:lnTo>
                  <a:lnTo>
                    <a:pt x="8151" y="340460"/>
                  </a:lnTo>
                  <a:lnTo>
                    <a:pt x="7578" y="339888"/>
                  </a:lnTo>
                  <a:lnTo>
                    <a:pt x="9866" y="344463"/>
                  </a:lnTo>
                  <a:lnTo>
                    <a:pt x="13870" y="347323"/>
                  </a:lnTo>
                  <a:lnTo>
                    <a:pt x="18445" y="349039"/>
                  </a:lnTo>
                  <a:lnTo>
                    <a:pt x="35604" y="361050"/>
                  </a:lnTo>
                  <a:lnTo>
                    <a:pt x="36176" y="361622"/>
                  </a:lnTo>
                  <a:lnTo>
                    <a:pt x="37320" y="362194"/>
                  </a:lnTo>
                  <a:lnTo>
                    <a:pt x="38464" y="362766"/>
                  </a:lnTo>
                  <a:lnTo>
                    <a:pt x="39036" y="362766"/>
                  </a:lnTo>
                  <a:lnTo>
                    <a:pt x="39608" y="362194"/>
                  </a:lnTo>
                  <a:lnTo>
                    <a:pt x="40752" y="361622"/>
                  </a:lnTo>
                  <a:lnTo>
                    <a:pt x="41896" y="361622"/>
                  </a:lnTo>
                  <a:lnTo>
                    <a:pt x="43612" y="362766"/>
                  </a:lnTo>
                  <a:lnTo>
                    <a:pt x="45328" y="365054"/>
                  </a:lnTo>
                  <a:lnTo>
                    <a:pt x="47044" y="367342"/>
                  </a:lnTo>
                  <a:lnTo>
                    <a:pt x="49332" y="367914"/>
                  </a:lnTo>
                  <a:lnTo>
                    <a:pt x="54479" y="366770"/>
                  </a:lnTo>
                  <a:lnTo>
                    <a:pt x="55623" y="367342"/>
                  </a:lnTo>
                  <a:lnTo>
                    <a:pt x="57339" y="370202"/>
                  </a:lnTo>
                  <a:lnTo>
                    <a:pt x="58483" y="370774"/>
                  </a:lnTo>
                  <a:lnTo>
                    <a:pt x="60771" y="371346"/>
                  </a:lnTo>
                  <a:lnTo>
                    <a:pt x="66490" y="374206"/>
                  </a:lnTo>
                  <a:lnTo>
                    <a:pt x="68207" y="375349"/>
                  </a:lnTo>
                  <a:lnTo>
                    <a:pt x="68778" y="376493"/>
                  </a:lnTo>
                  <a:lnTo>
                    <a:pt x="68778" y="378781"/>
                  </a:lnTo>
                  <a:lnTo>
                    <a:pt x="69350" y="379925"/>
                  </a:lnTo>
                  <a:lnTo>
                    <a:pt x="70494" y="381069"/>
                  </a:lnTo>
                  <a:lnTo>
                    <a:pt x="72782" y="381641"/>
                  </a:lnTo>
                  <a:lnTo>
                    <a:pt x="72782" y="382213"/>
                  </a:lnTo>
                  <a:lnTo>
                    <a:pt x="75070" y="381641"/>
                  </a:lnTo>
                  <a:lnTo>
                    <a:pt x="76213" y="380497"/>
                  </a:lnTo>
                  <a:lnTo>
                    <a:pt x="77358" y="378781"/>
                  </a:lnTo>
                  <a:lnTo>
                    <a:pt x="79073" y="377065"/>
                  </a:lnTo>
                  <a:lnTo>
                    <a:pt x="83077" y="375349"/>
                  </a:lnTo>
                  <a:lnTo>
                    <a:pt x="85937" y="374778"/>
                  </a:lnTo>
                  <a:lnTo>
                    <a:pt x="87653" y="374778"/>
                  </a:lnTo>
                  <a:lnTo>
                    <a:pt x="88225" y="375921"/>
                  </a:lnTo>
                  <a:lnTo>
                    <a:pt x="88225" y="377065"/>
                  </a:lnTo>
                  <a:lnTo>
                    <a:pt x="88797" y="378209"/>
                  </a:lnTo>
                  <a:lnTo>
                    <a:pt x="89941" y="378209"/>
                  </a:lnTo>
                  <a:lnTo>
                    <a:pt x="91085" y="377637"/>
                  </a:lnTo>
                  <a:lnTo>
                    <a:pt x="93372" y="376493"/>
                  </a:lnTo>
                  <a:lnTo>
                    <a:pt x="94517" y="375921"/>
                  </a:lnTo>
                  <a:lnTo>
                    <a:pt x="100236" y="374778"/>
                  </a:lnTo>
                  <a:lnTo>
                    <a:pt x="102524" y="374778"/>
                  </a:lnTo>
                  <a:lnTo>
                    <a:pt x="104811" y="375921"/>
                  </a:lnTo>
                  <a:lnTo>
                    <a:pt x="108816" y="381069"/>
                  </a:lnTo>
                  <a:lnTo>
                    <a:pt x="109387" y="387933"/>
                  </a:lnTo>
                  <a:lnTo>
                    <a:pt x="105956" y="403376"/>
                  </a:lnTo>
                  <a:lnTo>
                    <a:pt x="105956" y="406807"/>
                  </a:lnTo>
                  <a:lnTo>
                    <a:pt x="106528" y="410239"/>
                  </a:lnTo>
                  <a:lnTo>
                    <a:pt x="107099" y="413671"/>
                  </a:lnTo>
                  <a:lnTo>
                    <a:pt x="107099" y="415959"/>
                  </a:lnTo>
                  <a:lnTo>
                    <a:pt x="106528" y="417675"/>
                  </a:lnTo>
                  <a:lnTo>
                    <a:pt x="106528" y="418818"/>
                  </a:lnTo>
                  <a:lnTo>
                    <a:pt x="108816" y="419962"/>
                  </a:lnTo>
                  <a:lnTo>
                    <a:pt x="110531" y="419962"/>
                  </a:lnTo>
                  <a:lnTo>
                    <a:pt x="111675" y="419390"/>
                  </a:lnTo>
                  <a:lnTo>
                    <a:pt x="119111" y="414815"/>
                  </a:lnTo>
                  <a:lnTo>
                    <a:pt x="123686" y="410239"/>
                  </a:lnTo>
                  <a:lnTo>
                    <a:pt x="127118" y="405091"/>
                  </a:lnTo>
                  <a:lnTo>
                    <a:pt x="128834" y="399944"/>
                  </a:lnTo>
                  <a:lnTo>
                    <a:pt x="128262" y="398800"/>
                  </a:lnTo>
                  <a:lnTo>
                    <a:pt x="127118" y="397656"/>
                  </a:lnTo>
                  <a:lnTo>
                    <a:pt x="127118" y="396512"/>
                  </a:lnTo>
                  <a:lnTo>
                    <a:pt x="129978" y="394796"/>
                  </a:lnTo>
                  <a:lnTo>
                    <a:pt x="131122" y="393652"/>
                  </a:lnTo>
                  <a:lnTo>
                    <a:pt x="132266" y="392508"/>
                  </a:lnTo>
                  <a:lnTo>
                    <a:pt x="132838" y="389648"/>
                  </a:lnTo>
                  <a:lnTo>
                    <a:pt x="135126" y="385645"/>
                  </a:lnTo>
                  <a:lnTo>
                    <a:pt x="135698" y="384501"/>
                  </a:lnTo>
                  <a:lnTo>
                    <a:pt x="135126" y="382785"/>
                  </a:lnTo>
                  <a:lnTo>
                    <a:pt x="133982" y="381641"/>
                  </a:lnTo>
                  <a:lnTo>
                    <a:pt x="132838" y="381641"/>
                  </a:lnTo>
                  <a:lnTo>
                    <a:pt x="131694" y="382785"/>
                  </a:lnTo>
                  <a:lnTo>
                    <a:pt x="131694" y="382213"/>
                  </a:lnTo>
                  <a:lnTo>
                    <a:pt x="131694" y="382213"/>
                  </a:lnTo>
                  <a:lnTo>
                    <a:pt x="131694" y="382213"/>
                  </a:lnTo>
                  <a:lnTo>
                    <a:pt x="131122" y="382213"/>
                  </a:lnTo>
                  <a:lnTo>
                    <a:pt x="132266" y="380497"/>
                  </a:lnTo>
                  <a:lnTo>
                    <a:pt x="133410" y="379353"/>
                  </a:lnTo>
                  <a:lnTo>
                    <a:pt x="135126" y="379353"/>
                  </a:lnTo>
                  <a:lnTo>
                    <a:pt x="136842" y="379925"/>
                  </a:lnTo>
                  <a:lnTo>
                    <a:pt x="140274" y="365626"/>
                  </a:lnTo>
                  <a:lnTo>
                    <a:pt x="141417" y="363338"/>
                  </a:lnTo>
                  <a:lnTo>
                    <a:pt x="144277" y="361050"/>
                  </a:lnTo>
                  <a:lnTo>
                    <a:pt x="148281" y="352471"/>
                  </a:lnTo>
                  <a:lnTo>
                    <a:pt x="151141" y="349039"/>
                  </a:lnTo>
                  <a:lnTo>
                    <a:pt x="151141" y="347895"/>
                  </a:lnTo>
                  <a:lnTo>
                    <a:pt x="144277" y="351899"/>
                  </a:lnTo>
                  <a:lnTo>
                    <a:pt x="142562" y="351899"/>
                  </a:lnTo>
                  <a:lnTo>
                    <a:pt x="140845" y="351327"/>
                  </a:lnTo>
                  <a:lnTo>
                    <a:pt x="139129" y="350755"/>
                  </a:lnTo>
                  <a:lnTo>
                    <a:pt x="136842" y="351327"/>
                  </a:lnTo>
                  <a:lnTo>
                    <a:pt x="138557" y="347895"/>
                  </a:lnTo>
                  <a:lnTo>
                    <a:pt x="141989" y="346179"/>
                  </a:lnTo>
                  <a:lnTo>
                    <a:pt x="150568" y="344463"/>
                  </a:lnTo>
                  <a:lnTo>
                    <a:pt x="150568" y="343320"/>
                  </a:lnTo>
                  <a:lnTo>
                    <a:pt x="149425" y="341032"/>
                  </a:lnTo>
                  <a:lnTo>
                    <a:pt x="150568" y="337600"/>
                  </a:lnTo>
                  <a:lnTo>
                    <a:pt x="153428" y="331308"/>
                  </a:lnTo>
                  <a:lnTo>
                    <a:pt x="157432" y="332452"/>
                  </a:lnTo>
                  <a:lnTo>
                    <a:pt x="154573" y="337028"/>
                  </a:lnTo>
                  <a:lnTo>
                    <a:pt x="153428" y="339888"/>
                  </a:lnTo>
                  <a:lnTo>
                    <a:pt x="152856" y="342748"/>
                  </a:lnTo>
                  <a:lnTo>
                    <a:pt x="152856" y="343891"/>
                  </a:lnTo>
                  <a:lnTo>
                    <a:pt x="156288" y="341604"/>
                  </a:lnTo>
                  <a:lnTo>
                    <a:pt x="163152" y="334740"/>
                  </a:lnTo>
                  <a:lnTo>
                    <a:pt x="166584" y="331880"/>
                  </a:lnTo>
                  <a:lnTo>
                    <a:pt x="164867" y="329021"/>
                  </a:lnTo>
                  <a:lnTo>
                    <a:pt x="162580" y="326161"/>
                  </a:lnTo>
                  <a:lnTo>
                    <a:pt x="159720" y="325017"/>
                  </a:lnTo>
                  <a:lnTo>
                    <a:pt x="157432" y="326733"/>
                  </a:lnTo>
                  <a:lnTo>
                    <a:pt x="156861" y="324445"/>
                  </a:lnTo>
                  <a:lnTo>
                    <a:pt x="156861" y="321585"/>
                  </a:lnTo>
                  <a:lnTo>
                    <a:pt x="157432" y="319297"/>
                  </a:lnTo>
                  <a:lnTo>
                    <a:pt x="158004" y="317581"/>
                  </a:lnTo>
                  <a:lnTo>
                    <a:pt x="159720" y="315865"/>
                  </a:lnTo>
                  <a:lnTo>
                    <a:pt x="161436" y="315865"/>
                  </a:lnTo>
                  <a:lnTo>
                    <a:pt x="163152" y="316437"/>
                  </a:lnTo>
                  <a:lnTo>
                    <a:pt x="165440" y="316437"/>
                  </a:lnTo>
                  <a:lnTo>
                    <a:pt x="166012" y="311862"/>
                  </a:lnTo>
                  <a:lnTo>
                    <a:pt x="166012" y="309002"/>
                  </a:lnTo>
                  <a:lnTo>
                    <a:pt x="164296" y="307858"/>
                  </a:lnTo>
                  <a:lnTo>
                    <a:pt x="162580" y="306714"/>
                  </a:lnTo>
                  <a:lnTo>
                    <a:pt x="161436" y="303854"/>
                  </a:lnTo>
                  <a:lnTo>
                    <a:pt x="159720" y="297563"/>
                  </a:lnTo>
                  <a:lnTo>
                    <a:pt x="161436" y="298135"/>
                  </a:lnTo>
                  <a:lnTo>
                    <a:pt x="163152" y="298707"/>
                  </a:lnTo>
                  <a:lnTo>
                    <a:pt x="164867" y="298707"/>
                  </a:lnTo>
                  <a:lnTo>
                    <a:pt x="166584" y="296991"/>
                  </a:lnTo>
                  <a:lnTo>
                    <a:pt x="172303" y="299279"/>
                  </a:lnTo>
                  <a:lnTo>
                    <a:pt x="172875" y="299851"/>
                  </a:lnTo>
                  <a:lnTo>
                    <a:pt x="173447" y="301566"/>
                  </a:lnTo>
                  <a:lnTo>
                    <a:pt x="174591" y="302710"/>
                  </a:lnTo>
                  <a:lnTo>
                    <a:pt x="176307" y="302138"/>
                  </a:lnTo>
                  <a:lnTo>
                    <a:pt x="176879" y="299279"/>
                  </a:lnTo>
                  <a:lnTo>
                    <a:pt x="174591" y="296419"/>
                  </a:lnTo>
                  <a:lnTo>
                    <a:pt x="172303" y="292987"/>
                  </a:lnTo>
                  <a:lnTo>
                    <a:pt x="173447" y="290127"/>
                  </a:lnTo>
                  <a:lnTo>
                    <a:pt x="174019" y="287267"/>
                  </a:lnTo>
                  <a:lnTo>
                    <a:pt x="175163" y="285552"/>
                  </a:lnTo>
                  <a:lnTo>
                    <a:pt x="176879" y="284408"/>
                  </a:lnTo>
                  <a:lnTo>
                    <a:pt x="178595" y="282692"/>
                  </a:lnTo>
                  <a:lnTo>
                    <a:pt x="179739" y="280976"/>
                  </a:lnTo>
                  <a:lnTo>
                    <a:pt x="180311" y="278688"/>
                  </a:lnTo>
                  <a:lnTo>
                    <a:pt x="181454" y="276972"/>
                  </a:lnTo>
                  <a:lnTo>
                    <a:pt x="184314" y="274684"/>
                  </a:lnTo>
                  <a:lnTo>
                    <a:pt x="185459" y="271824"/>
                  </a:lnTo>
                  <a:lnTo>
                    <a:pt x="186602" y="266677"/>
                  </a:lnTo>
                  <a:lnTo>
                    <a:pt x="187174" y="265533"/>
                  </a:lnTo>
                  <a:lnTo>
                    <a:pt x="188318" y="262673"/>
                  </a:lnTo>
                  <a:lnTo>
                    <a:pt x="188318" y="259813"/>
                  </a:lnTo>
                  <a:lnTo>
                    <a:pt x="186030" y="259241"/>
                  </a:lnTo>
                  <a:lnTo>
                    <a:pt x="183171" y="257525"/>
                  </a:lnTo>
                  <a:lnTo>
                    <a:pt x="182599" y="252378"/>
                  </a:lnTo>
                  <a:lnTo>
                    <a:pt x="183171" y="246658"/>
                  </a:lnTo>
                  <a:lnTo>
                    <a:pt x="184314" y="242654"/>
                  </a:lnTo>
                  <a:lnTo>
                    <a:pt x="186030" y="239223"/>
                  </a:lnTo>
                  <a:lnTo>
                    <a:pt x="186030" y="238079"/>
                  </a:lnTo>
                  <a:lnTo>
                    <a:pt x="184886" y="234647"/>
                  </a:lnTo>
                  <a:lnTo>
                    <a:pt x="184886" y="231787"/>
                  </a:lnTo>
                  <a:lnTo>
                    <a:pt x="185459" y="229499"/>
                  </a:lnTo>
                  <a:lnTo>
                    <a:pt x="187746" y="226068"/>
                  </a:lnTo>
                  <a:lnTo>
                    <a:pt x="186030" y="225496"/>
                  </a:lnTo>
                  <a:lnTo>
                    <a:pt x="181454" y="224924"/>
                  </a:lnTo>
                  <a:lnTo>
                    <a:pt x="183742" y="221492"/>
                  </a:lnTo>
                  <a:lnTo>
                    <a:pt x="184314" y="217488"/>
                  </a:lnTo>
                  <a:lnTo>
                    <a:pt x="183171" y="215200"/>
                  </a:lnTo>
                  <a:lnTo>
                    <a:pt x="180311" y="216344"/>
                  </a:lnTo>
                  <a:lnTo>
                    <a:pt x="180311" y="213484"/>
                  </a:lnTo>
                  <a:lnTo>
                    <a:pt x="181454" y="212340"/>
                  </a:lnTo>
                  <a:lnTo>
                    <a:pt x="183742" y="211769"/>
                  </a:lnTo>
                  <a:lnTo>
                    <a:pt x="185459" y="210625"/>
                  </a:lnTo>
                  <a:lnTo>
                    <a:pt x="186602" y="208337"/>
                  </a:lnTo>
                  <a:lnTo>
                    <a:pt x="187174" y="205477"/>
                  </a:lnTo>
                  <a:lnTo>
                    <a:pt x="186602" y="203761"/>
                  </a:lnTo>
                  <a:lnTo>
                    <a:pt x="184314" y="204333"/>
                  </a:lnTo>
                  <a:lnTo>
                    <a:pt x="184314" y="203189"/>
                  </a:lnTo>
                  <a:lnTo>
                    <a:pt x="186030" y="200329"/>
                  </a:lnTo>
                  <a:lnTo>
                    <a:pt x="187746" y="201473"/>
                  </a:lnTo>
                  <a:lnTo>
                    <a:pt x="188890" y="204333"/>
                  </a:lnTo>
                  <a:lnTo>
                    <a:pt x="190034" y="208337"/>
                  </a:lnTo>
                  <a:lnTo>
                    <a:pt x="190606" y="212340"/>
                  </a:lnTo>
                  <a:lnTo>
                    <a:pt x="190606" y="215200"/>
                  </a:lnTo>
                  <a:lnTo>
                    <a:pt x="189462" y="221492"/>
                  </a:lnTo>
                  <a:lnTo>
                    <a:pt x="194038" y="249518"/>
                  </a:lnTo>
                  <a:lnTo>
                    <a:pt x="195182" y="245514"/>
                  </a:lnTo>
                  <a:lnTo>
                    <a:pt x="187174" y="2232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3B276975-B812-4B6A-AB47-37609E3BD426}"/>
                </a:ext>
              </a:extLst>
            </p:cNvPr>
            <p:cNvSpPr/>
            <p:nvPr/>
          </p:nvSpPr>
          <p:spPr>
            <a:xfrm>
              <a:off x="8939541" y="2232865"/>
              <a:ext cx="217152" cy="434303"/>
            </a:xfrm>
            <a:custGeom>
              <a:avLst/>
              <a:gdLst>
                <a:gd name="connsiteX0" fmla="*/ 229499 w 234504"/>
                <a:gd name="connsiteY0" fmla="*/ 351327 h 469008"/>
                <a:gd name="connsiteX1" fmla="*/ 229499 w 234504"/>
                <a:gd name="connsiteY1" fmla="*/ 355903 h 469008"/>
                <a:gd name="connsiteX2" fmla="*/ 232359 w 234504"/>
                <a:gd name="connsiteY2" fmla="*/ 354759 h 469008"/>
                <a:gd name="connsiteX3" fmla="*/ 235219 w 234504"/>
                <a:gd name="connsiteY3" fmla="*/ 353615 h 469008"/>
                <a:gd name="connsiteX4" fmla="*/ 236363 w 234504"/>
                <a:gd name="connsiteY4" fmla="*/ 354759 h 469008"/>
                <a:gd name="connsiteX5" fmla="*/ 236363 w 234504"/>
                <a:gd name="connsiteY5" fmla="*/ 357047 h 469008"/>
                <a:gd name="connsiteX6" fmla="*/ 235791 w 234504"/>
                <a:gd name="connsiteY6" fmla="*/ 359334 h 469008"/>
                <a:gd name="connsiteX7" fmla="*/ 235791 w 234504"/>
                <a:gd name="connsiteY7" fmla="*/ 360478 h 469008"/>
                <a:gd name="connsiteX8" fmla="*/ 235219 w 234504"/>
                <a:gd name="connsiteY8" fmla="*/ 363338 h 469008"/>
                <a:gd name="connsiteX9" fmla="*/ 231216 w 234504"/>
                <a:gd name="connsiteY9" fmla="*/ 375349 h 469008"/>
                <a:gd name="connsiteX10" fmla="*/ 230071 w 234504"/>
                <a:gd name="connsiteY10" fmla="*/ 381641 h 469008"/>
                <a:gd name="connsiteX11" fmla="*/ 230071 w 234504"/>
                <a:gd name="connsiteY11" fmla="*/ 385645 h 469008"/>
                <a:gd name="connsiteX12" fmla="*/ 230643 w 234504"/>
                <a:gd name="connsiteY12" fmla="*/ 388505 h 469008"/>
                <a:gd name="connsiteX13" fmla="*/ 226068 w 234504"/>
                <a:gd name="connsiteY13" fmla="*/ 390792 h 469008"/>
                <a:gd name="connsiteX14" fmla="*/ 223208 w 234504"/>
                <a:gd name="connsiteY14" fmla="*/ 390792 h 469008"/>
                <a:gd name="connsiteX15" fmla="*/ 218632 w 234504"/>
                <a:gd name="connsiteY15" fmla="*/ 390220 h 469008"/>
                <a:gd name="connsiteX16" fmla="*/ 216916 w 234504"/>
                <a:gd name="connsiteY16" fmla="*/ 390220 h 469008"/>
                <a:gd name="connsiteX17" fmla="*/ 215772 w 234504"/>
                <a:gd name="connsiteY17" fmla="*/ 390220 h 469008"/>
                <a:gd name="connsiteX18" fmla="*/ 204905 w 234504"/>
                <a:gd name="connsiteY18" fmla="*/ 398800 h 469008"/>
                <a:gd name="connsiteX19" fmla="*/ 203761 w 234504"/>
                <a:gd name="connsiteY19" fmla="*/ 399944 h 469008"/>
                <a:gd name="connsiteX20" fmla="*/ 203189 w 234504"/>
                <a:gd name="connsiteY20" fmla="*/ 400516 h 469008"/>
                <a:gd name="connsiteX21" fmla="*/ 202045 w 234504"/>
                <a:gd name="connsiteY21" fmla="*/ 403375 h 469008"/>
                <a:gd name="connsiteX22" fmla="*/ 201473 w 234504"/>
                <a:gd name="connsiteY22" fmla="*/ 404519 h 469008"/>
                <a:gd name="connsiteX23" fmla="*/ 200329 w 234504"/>
                <a:gd name="connsiteY23" fmla="*/ 406235 h 469008"/>
                <a:gd name="connsiteX24" fmla="*/ 199185 w 234504"/>
                <a:gd name="connsiteY24" fmla="*/ 406807 h 469008"/>
                <a:gd name="connsiteX25" fmla="*/ 197470 w 234504"/>
                <a:gd name="connsiteY25" fmla="*/ 407379 h 469008"/>
                <a:gd name="connsiteX26" fmla="*/ 195753 w 234504"/>
                <a:gd name="connsiteY26" fmla="*/ 407379 h 469008"/>
                <a:gd name="connsiteX27" fmla="*/ 193466 w 234504"/>
                <a:gd name="connsiteY27" fmla="*/ 407951 h 469008"/>
                <a:gd name="connsiteX28" fmla="*/ 192322 w 234504"/>
                <a:gd name="connsiteY28" fmla="*/ 408523 h 469008"/>
                <a:gd name="connsiteX29" fmla="*/ 191178 w 234504"/>
                <a:gd name="connsiteY29" fmla="*/ 409095 h 469008"/>
                <a:gd name="connsiteX30" fmla="*/ 190606 w 234504"/>
                <a:gd name="connsiteY30" fmla="*/ 409667 h 469008"/>
                <a:gd name="connsiteX31" fmla="*/ 190034 w 234504"/>
                <a:gd name="connsiteY31" fmla="*/ 410239 h 469008"/>
                <a:gd name="connsiteX32" fmla="*/ 189462 w 234504"/>
                <a:gd name="connsiteY32" fmla="*/ 411955 h 469008"/>
                <a:gd name="connsiteX33" fmla="*/ 188890 w 234504"/>
                <a:gd name="connsiteY33" fmla="*/ 413099 h 469008"/>
                <a:gd name="connsiteX34" fmla="*/ 188318 w 234504"/>
                <a:gd name="connsiteY34" fmla="*/ 415387 h 469008"/>
                <a:gd name="connsiteX35" fmla="*/ 188318 w 234504"/>
                <a:gd name="connsiteY35" fmla="*/ 418818 h 469008"/>
                <a:gd name="connsiteX36" fmla="*/ 188318 w 234504"/>
                <a:gd name="connsiteY36" fmla="*/ 419962 h 469008"/>
                <a:gd name="connsiteX37" fmla="*/ 187174 w 234504"/>
                <a:gd name="connsiteY37" fmla="*/ 421678 h 469008"/>
                <a:gd name="connsiteX38" fmla="*/ 186030 w 234504"/>
                <a:gd name="connsiteY38" fmla="*/ 422822 h 469008"/>
                <a:gd name="connsiteX39" fmla="*/ 183742 w 234504"/>
                <a:gd name="connsiteY39" fmla="*/ 423966 h 469008"/>
                <a:gd name="connsiteX40" fmla="*/ 182599 w 234504"/>
                <a:gd name="connsiteY40" fmla="*/ 425110 h 469008"/>
                <a:gd name="connsiteX41" fmla="*/ 182026 w 234504"/>
                <a:gd name="connsiteY41" fmla="*/ 426254 h 469008"/>
                <a:gd name="connsiteX42" fmla="*/ 180883 w 234504"/>
                <a:gd name="connsiteY42" fmla="*/ 429114 h 469008"/>
                <a:gd name="connsiteX43" fmla="*/ 179739 w 234504"/>
                <a:gd name="connsiteY43" fmla="*/ 431402 h 469008"/>
                <a:gd name="connsiteX44" fmla="*/ 178595 w 234504"/>
                <a:gd name="connsiteY44" fmla="*/ 433117 h 469008"/>
                <a:gd name="connsiteX45" fmla="*/ 177451 w 234504"/>
                <a:gd name="connsiteY45" fmla="*/ 433689 h 469008"/>
                <a:gd name="connsiteX46" fmla="*/ 176307 w 234504"/>
                <a:gd name="connsiteY46" fmla="*/ 434261 h 469008"/>
                <a:gd name="connsiteX47" fmla="*/ 173447 w 234504"/>
                <a:gd name="connsiteY47" fmla="*/ 434833 h 469008"/>
                <a:gd name="connsiteX48" fmla="*/ 164296 w 234504"/>
                <a:gd name="connsiteY48" fmla="*/ 437121 h 469008"/>
                <a:gd name="connsiteX49" fmla="*/ 155144 w 234504"/>
                <a:gd name="connsiteY49" fmla="*/ 439409 h 469008"/>
                <a:gd name="connsiteX50" fmla="*/ 145993 w 234504"/>
                <a:gd name="connsiteY50" fmla="*/ 441697 h 469008"/>
                <a:gd name="connsiteX51" fmla="*/ 136842 w 234504"/>
                <a:gd name="connsiteY51" fmla="*/ 443985 h 469008"/>
                <a:gd name="connsiteX52" fmla="*/ 127690 w 234504"/>
                <a:gd name="connsiteY52" fmla="*/ 446273 h 469008"/>
                <a:gd name="connsiteX53" fmla="*/ 118539 w 234504"/>
                <a:gd name="connsiteY53" fmla="*/ 448561 h 469008"/>
                <a:gd name="connsiteX54" fmla="*/ 109387 w 234504"/>
                <a:gd name="connsiteY54" fmla="*/ 450848 h 469008"/>
                <a:gd name="connsiteX55" fmla="*/ 100236 w 234504"/>
                <a:gd name="connsiteY55" fmla="*/ 453136 h 469008"/>
                <a:gd name="connsiteX56" fmla="*/ 91085 w 234504"/>
                <a:gd name="connsiteY56" fmla="*/ 455424 h 469008"/>
                <a:gd name="connsiteX57" fmla="*/ 81933 w 234504"/>
                <a:gd name="connsiteY57" fmla="*/ 457712 h 469008"/>
                <a:gd name="connsiteX58" fmla="*/ 72782 w 234504"/>
                <a:gd name="connsiteY58" fmla="*/ 459428 h 469008"/>
                <a:gd name="connsiteX59" fmla="*/ 63631 w 234504"/>
                <a:gd name="connsiteY59" fmla="*/ 461716 h 469008"/>
                <a:gd name="connsiteX60" fmla="*/ 54479 w 234504"/>
                <a:gd name="connsiteY60" fmla="*/ 464003 h 469008"/>
                <a:gd name="connsiteX61" fmla="*/ 45328 w 234504"/>
                <a:gd name="connsiteY61" fmla="*/ 465719 h 469008"/>
                <a:gd name="connsiteX62" fmla="*/ 36176 w 234504"/>
                <a:gd name="connsiteY62" fmla="*/ 468007 h 469008"/>
                <a:gd name="connsiteX63" fmla="*/ 27025 w 234504"/>
                <a:gd name="connsiteY63" fmla="*/ 469723 h 469008"/>
                <a:gd name="connsiteX64" fmla="*/ 27025 w 234504"/>
                <a:gd name="connsiteY64" fmla="*/ 469723 h 469008"/>
                <a:gd name="connsiteX65" fmla="*/ 27025 w 234504"/>
                <a:gd name="connsiteY65" fmla="*/ 469723 h 469008"/>
                <a:gd name="connsiteX66" fmla="*/ 27025 w 234504"/>
                <a:gd name="connsiteY66" fmla="*/ 469723 h 469008"/>
                <a:gd name="connsiteX67" fmla="*/ 27025 w 234504"/>
                <a:gd name="connsiteY67" fmla="*/ 469723 h 469008"/>
                <a:gd name="connsiteX68" fmla="*/ 27025 w 234504"/>
                <a:gd name="connsiteY68" fmla="*/ 469723 h 469008"/>
                <a:gd name="connsiteX69" fmla="*/ 27025 w 234504"/>
                <a:gd name="connsiteY69" fmla="*/ 469723 h 469008"/>
                <a:gd name="connsiteX70" fmla="*/ 27025 w 234504"/>
                <a:gd name="connsiteY70" fmla="*/ 469723 h 469008"/>
                <a:gd name="connsiteX71" fmla="*/ 27025 w 234504"/>
                <a:gd name="connsiteY71" fmla="*/ 469723 h 469008"/>
                <a:gd name="connsiteX72" fmla="*/ 27025 w 234504"/>
                <a:gd name="connsiteY72" fmla="*/ 469723 h 469008"/>
                <a:gd name="connsiteX73" fmla="*/ 27025 w 234504"/>
                <a:gd name="connsiteY73" fmla="*/ 469723 h 469008"/>
                <a:gd name="connsiteX74" fmla="*/ 27025 w 234504"/>
                <a:gd name="connsiteY74" fmla="*/ 469723 h 469008"/>
                <a:gd name="connsiteX75" fmla="*/ 27025 w 234504"/>
                <a:gd name="connsiteY75" fmla="*/ 469723 h 469008"/>
                <a:gd name="connsiteX76" fmla="*/ 27025 w 234504"/>
                <a:gd name="connsiteY76" fmla="*/ 469723 h 469008"/>
                <a:gd name="connsiteX77" fmla="*/ 27025 w 234504"/>
                <a:gd name="connsiteY77" fmla="*/ 469723 h 469008"/>
                <a:gd name="connsiteX78" fmla="*/ 27025 w 234504"/>
                <a:gd name="connsiteY78" fmla="*/ 469723 h 469008"/>
                <a:gd name="connsiteX79" fmla="*/ 27025 w 234504"/>
                <a:gd name="connsiteY79" fmla="*/ 469723 h 469008"/>
                <a:gd name="connsiteX80" fmla="*/ 27025 w 234504"/>
                <a:gd name="connsiteY80" fmla="*/ 469723 h 469008"/>
                <a:gd name="connsiteX81" fmla="*/ 24737 w 234504"/>
                <a:gd name="connsiteY81" fmla="*/ 465147 h 469008"/>
                <a:gd name="connsiteX82" fmla="*/ 21305 w 234504"/>
                <a:gd name="connsiteY82" fmla="*/ 462288 h 469008"/>
                <a:gd name="connsiteX83" fmla="*/ 14442 w 234504"/>
                <a:gd name="connsiteY83" fmla="*/ 458284 h 469008"/>
                <a:gd name="connsiteX84" fmla="*/ 12726 w 234504"/>
                <a:gd name="connsiteY84" fmla="*/ 456568 h 469008"/>
                <a:gd name="connsiteX85" fmla="*/ 11582 w 234504"/>
                <a:gd name="connsiteY85" fmla="*/ 455424 h 469008"/>
                <a:gd name="connsiteX86" fmla="*/ 10438 w 234504"/>
                <a:gd name="connsiteY86" fmla="*/ 453708 h 469008"/>
                <a:gd name="connsiteX87" fmla="*/ 9294 w 234504"/>
                <a:gd name="connsiteY87" fmla="*/ 451420 h 469008"/>
                <a:gd name="connsiteX88" fmla="*/ 8722 w 234504"/>
                <a:gd name="connsiteY88" fmla="*/ 448561 h 469008"/>
                <a:gd name="connsiteX89" fmla="*/ 8722 w 234504"/>
                <a:gd name="connsiteY89" fmla="*/ 446273 h 469008"/>
                <a:gd name="connsiteX90" fmla="*/ 9294 w 234504"/>
                <a:gd name="connsiteY90" fmla="*/ 444557 h 469008"/>
                <a:gd name="connsiteX91" fmla="*/ 9866 w 234504"/>
                <a:gd name="connsiteY91" fmla="*/ 441697 h 469008"/>
                <a:gd name="connsiteX92" fmla="*/ 8722 w 234504"/>
                <a:gd name="connsiteY92" fmla="*/ 434261 h 469008"/>
                <a:gd name="connsiteX93" fmla="*/ 8722 w 234504"/>
                <a:gd name="connsiteY93" fmla="*/ 431402 h 469008"/>
                <a:gd name="connsiteX94" fmla="*/ 10438 w 234504"/>
                <a:gd name="connsiteY94" fmla="*/ 429686 h 469008"/>
                <a:gd name="connsiteX95" fmla="*/ 13298 w 234504"/>
                <a:gd name="connsiteY95" fmla="*/ 427970 h 469008"/>
                <a:gd name="connsiteX96" fmla="*/ 13870 w 234504"/>
                <a:gd name="connsiteY96" fmla="*/ 425110 h 469008"/>
                <a:gd name="connsiteX97" fmla="*/ 12726 w 234504"/>
                <a:gd name="connsiteY97" fmla="*/ 417675 h 469008"/>
                <a:gd name="connsiteX98" fmla="*/ 12726 w 234504"/>
                <a:gd name="connsiteY98" fmla="*/ 407951 h 469008"/>
                <a:gd name="connsiteX99" fmla="*/ 12154 w 234504"/>
                <a:gd name="connsiteY99" fmla="*/ 403947 h 469008"/>
                <a:gd name="connsiteX100" fmla="*/ 10438 w 234504"/>
                <a:gd name="connsiteY100" fmla="*/ 399944 h 469008"/>
                <a:gd name="connsiteX101" fmla="*/ 9866 w 234504"/>
                <a:gd name="connsiteY101" fmla="*/ 398228 h 469008"/>
                <a:gd name="connsiteX102" fmla="*/ 8722 w 234504"/>
                <a:gd name="connsiteY102" fmla="*/ 391364 h 469008"/>
                <a:gd name="connsiteX103" fmla="*/ 9294 w 234504"/>
                <a:gd name="connsiteY103" fmla="*/ 390220 h 469008"/>
                <a:gd name="connsiteX104" fmla="*/ 9866 w 234504"/>
                <a:gd name="connsiteY104" fmla="*/ 389076 h 469008"/>
                <a:gd name="connsiteX105" fmla="*/ 9866 w 234504"/>
                <a:gd name="connsiteY105" fmla="*/ 387933 h 469008"/>
                <a:gd name="connsiteX106" fmla="*/ 9866 w 234504"/>
                <a:gd name="connsiteY106" fmla="*/ 386789 h 469008"/>
                <a:gd name="connsiteX107" fmla="*/ 9294 w 234504"/>
                <a:gd name="connsiteY107" fmla="*/ 386217 h 469008"/>
                <a:gd name="connsiteX108" fmla="*/ 8722 w 234504"/>
                <a:gd name="connsiteY108" fmla="*/ 386217 h 469008"/>
                <a:gd name="connsiteX109" fmla="*/ 8722 w 234504"/>
                <a:gd name="connsiteY109" fmla="*/ 385645 h 469008"/>
                <a:gd name="connsiteX110" fmla="*/ 8722 w 234504"/>
                <a:gd name="connsiteY110" fmla="*/ 383357 h 469008"/>
                <a:gd name="connsiteX111" fmla="*/ 8722 w 234504"/>
                <a:gd name="connsiteY111" fmla="*/ 381641 h 469008"/>
                <a:gd name="connsiteX112" fmla="*/ 9294 w 234504"/>
                <a:gd name="connsiteY112" fmla="*/ 379925 h 469008"/>
                <a:gd name="connsiteX113" fmla="*/ 10438 w 234504"/>
                <a:gd name="connsiteY113" fmla="*/ 378209 h 469008"/>
                <a:gd name="connsiteX114" fmla="*/ 11010 w 234504"/>
                <a:gd name="connsiteY114" fmla="*/ 374777 h 469008"/>
                <a:gd name="connsiteX115" fmla="*/ 10438 w 234504"/>
                <a:gd name="connsiteY115" fmla="*/ 370774 h 469008"/>
                <a:gd name="connsiteX116" fmla="*/ 8151 w 234504"/>
                <a:gd name="connsiteY116" fmla="*/ 364482 h 469008"/>
                <a:gd name="connsiteX117" fmla="*/ 1858 w 234504"/>
                <a:gd name="connsiteY117" fmla="*/ 335884 h 469008"/>
                <a:gd name="connsiteX118" fmla="*/ 1287 w 234504"/>
                <a:gd name="connsiteY118" fmla="*/ 331308 h 469008"/>
                <a:gd name="connsiteX119" fmla="*/ 1858 w 234504"/>
                <a:gd name="connsiteY119" fmla="*/ 328449 h 469008"/>
                <a:gd name="connsiteX120" fmla="*/ 5291 w 234504"/>
                <a:gd name="connsiteY120" fmla="*/ 323301 h 469008"/>
                <a:gd name="connsiteX121" fmla="*/ 6434 w 234504"/>
                <a:gd name="connsiteY121" fmla="*/ 319869 h 469008"/>
                <a:gd name="connsiteX122" fmla="*/ 6434 w 234504"/>
                <a:gd name="connsiteY122" fmla="*/ 316437 h 469008"/>
                <a:gd name="connsiteX123" fmla="*/ 5863 w 234504"/>
                <a:gd name="connsiteY123" fmla="*/ 309002 h 469008"/>
                <a:gd name="connsiteX124" fmla="*/ 4718 w 234504"/>
                <a:gd name="connsiteY124" fmla="*/ 303282 h 469008"/>
                <a:gd name="connsiteX125" fmla="*/ 5291 w 234504"/>
                <a:gd name="connsiteY125" fmla="*/ 301566 h 469008"/>
                <a:gd name="connsiteX126" fmla="*/ 8151 w 234504"/>
                <a:gd name="connsiteY126" fmla="*/ 298135 h 469008"/>
                <a:gd name="connsiteX127" fmla="*/ 9294 w 234504"/>
                <a:gd name="connsiteY127" fmla="*/ 295275 h 469008"/>
                <a:gd name="connsiteX128" fmla="*/ 14442 w 234504"/>
                <a:gd name="connsiteY128" fmla="*/ 287839 h 469008"/>
                <a:gd name="connsiteX129" fmla="*/ 15014 w 234504"/>
                <a:gd name="connsiteY129" fmla="*/ 284980 h 469008"/>
                <a:gd name="connsiteX130" fmla="*/ 15014 w 234504"/>
                <a:gd name="connsiteY130" fmla="*/ 281548 h 469008"/>
                <a:gd name="connsiteX131" fmla="*/ 15014 w 234504"/>
                <a:gd name="connsiteY131" fmla="*/ 277544 h 469008"/>
                <a:gd name="connsiteX132" fmla="*/ 14442 w 234504"/>
                <a:gd name="connsiteY132" fmla="*/ 274112 h 469008"/>
                <a:gd name="connsiteX133" fmla="*/ 14442 w 234504"/>
                <a:gd name="connsiteY133" fmla="*/ 270680 h 469008"/>
                <a:gd name="connsiteX134" fmla="*/ 15586 w 234504"/>
                <a:gd name="connsiteY134" fmla="*/ 266677 h 469008"/>
                <a:gd name="connsiteX135" fmla="*/ 20733 w 234504"/>
                <a:gd name="connsiteY135" fmla="*/ 253522 h 469008"/>
                <a:gd name="connsiteX136" fmla="*/ 20733 w 234504"/>
                <a:gd name="connsiteY136" fmla="*/ 252378 h 469008"/>
                <a:gd name="connsiteX137" fmla="*/ 19590 w 234504"/>
                <a:gd name="connsiteY137" fmla="*/ 251806 h 469008"/>
                <a:gd name="connsiteX138" fmla="*/ 18445 w 234504"/>
                <a:gd name="connsiteY138" fmla="*/ 251234 h 469008"/>
                <a:gd name="connsiteX139" fmla="*/ 17302 w 234504"/>
                <a:gd name="connsiteY139" fmla="*/ 250090 h 469008"/>
                <a:gd name="connsiteX140" fmla="*/ 17302 w 234504"/>
                <a:gd name="connsiteY140" fmla="*/ 247230 h 469008"/>
                <a:gd name="connsiteX141" fmla="*/ 20162 w 234504"/>
                <a:gd name="connsiteY141" fmla="*/ 236363 h 469008"/>
                <a:gd name="connsiteX142" fmla="*/ 20733 w 234504"/>
                <a:gd name="connsiteY142" fmla="*/ 230643 h 469008"/>
                <a:gd name="connsiteX143" fmla="*/ 19590 w 234504"/>
                <a:gd name="connsiteY143" fmla="*/ 224352 h 469008"/>
                <a:gd name="connsiteX144" fmla="*/ 15586 w 234504"/>
                <a:gd name="connsiteY144" fmla="*/ 210053 h 469008"/>
                <a:gd name="connsiteX145" fmla="*/ 14442 w 234504"/>
                <a:gd name="connsiteY145" fmla="*/ 201473 h 469008"/>
                <a:gd name="connsiteX146" fmla="*/ 15586 w 234504"/>
                <a:gd name="connsiteY146" fmla="*/ 194610 h 469008"/>
                <a:gd name="connsiteX147" fmla="*/ 19590 w 234504"/>
                <a:gd name="connsiteY147" fmla="*/ 190034 h 469008"/>
                <a:gd name="connsiteX148" fmla="*/ 25309 w 234504"/>
                <a:gd name="connsiteY148" fmla="*/ 187174 h 469008"/>
                <a:gd name="connsiteX149" fmla="*/ 31601 w 234504"/>
                <a:gd name="connsiteY149" fmla="*/ 186030 h 469008"/>
                <a:gd name="connsiteX150" fmla="*/ 34461 w 234504"/>
                <a:gd name="connsiteY150" fmla="*/ 184886 h 469008"/>
                <a:gd name="connsiteX151" fmla="*/ 36176 w 234504"/>
                <a:gd name="connsiteY151" fmla="*/ 182598 h 469008"/>
                <a:gd name="connsiteX152" fmla="*/ 39036 w 234504"/>
                <a:gd name="connsiteY152" fmla="*/ 176307 h 469008"/>
                <a:gd name="connsiteX153" fmla="*/ 40180 w 234504"/>
                <a:gd name="connsiteY153" fmla="*/ 174019 h 469008"/>
                <a:gd name="connsiteX154" fmla="*/ 49332 w 234504"/>
                <a:gd name="connsiteY154" fmla="*/ 164296 h 469008"/>
                <a:gd name="connsiteX155" fmla="*/ 52191 w 234504"/>
                <a:gd name="connsiteY155" fmla="*/ 162008 h 469008"/>
                <a:gd name="connsiteX156" fmla="*/ 52763 w 234504"/>
                <a:gd name="connsiteY156" fmla="*/ 160292 h 469008"/>
                <a:gd name="connsiteX157" fmla="*/ 53907 w 234504"/>
                <a:gd name="connsiteY157" fmla="*/ 156288 h 469008"/>
                <a:gd name="connsiteX158" fmla="*/ 57339 w 234504"/>
                <a:gd name="connsiteY158" fmla="*/ 151712 h 469008"/>
                <a:gd name="connsiteX159" fmla="*/ 59055 w 234504"/>
                <a:gd name="connsiteY159" fmla="*/ 148281 h 469008"/>
                <a:gd name="connsiteX160" fmla="*/ 58483 w 234504"/>
                <a:gd name="connsiteY160" fmla="*/ 145421 h 469008"/>
                <a:gd name="connsiteX161" fmla="*/ 57339 w 234504"/>
                <a:gd name="connsiteY161" fmla="*/ 142561 h 469008"/>
                <a:gd name="connsiteX162" fmla="*/ 57339 w 234504"/>
                <a:gd name="connsiteY162" fmla="*/ 139129 h 469008"/>
                <a:gd name="connsiteX163" fmla="*/ 58483 w 234504"/>
                <a:gd name="connsiteY163" fmla="*/ 137985 h 469008"/>
                <a:gd name="connsiteX164" fmla="*/ 60199 w 234504"/>
                <a:gd name="connsiteY164" fmla="*/ 137413 h 469008"/>
                <a:gd name="connsiteX165" fmla="*/ 61343 w 234504"/>
                <a:gd name="connsiteY165" fmla="*/ 136842 h 469008"/>
                <a:gd name="connsiteX166" fmla="*/ 61914 w 234504"/>
                <a:gd name="connsiteY166" fmla="*/ 135126 h 469008"/>
                <a:gd name="connsiteX167" fmla="*/ 61343 w 234504"/>
                <a:gd name="connsiteY167" fmla="*/ 133410 h 469008"/>
                <a:gd name="connsiteX168" fmla="*/ 60199 w 234504"/>
                <a:gd name="connsiteY168" fmla="*/ 131694 h 469008"/>
                <a:gd name="connsiteX169" fmla="*/ 57911 w 234504"/>
                <a:gd name="connsiteY169" fmla="*/ 129978 h 469008"/>
                <a:gd name="connsiteX170" fmla="*/ 51619 w 234504"/>
                <a:gd name="connsiteY170" fmla="*/ 121398 h 469008"/>
                <a:gd name="connsiteX171" fmla="*/ 50475 w 234504"/>
                <a:gd name="connsiteY171" fmla="*/ 119111 h 469008"/>
                <a:gd name="connsiteX172" fmla="*/ 48760 w 234504"/>
                <a:gd name="connsiteY172" fmla="*/ 116251 h 469008"/>
                <a:gd name="connsiteX173" fmla="*/ 46472 w 234504"/>
                <a:gd name="connsiteY173" fmla="*/ 114535 h 469008"/>
                <a:gd name="connsiteX174" fmla="*/ 44756 w 234504"/>
                <a:gd name="connsiteY174" fmla="*/ 112247 h 469008"/>
                <a:gd name="connsiteX175" fmla="*/ 44184 w 234504"/>
                <a:gd name="connsiteY175" fmla="*/ 107671 h 469008"/>
                <a:gd name="connsiteX176" fmla="*/ 45900 w 234504"/>
                <a:gd name="connsiteY176" fmla="*/ 100808 h 469008"/>
                <a:gd name="connsiteX177" fmla="*/ 49903 w 234504"/>
                <a:gd name="connsiteY177" fmla="*/ 91085 h 469008"/>
                <a:gd name="connsiteX178" fmla="*/ 53335 w 234504"/>
                <a:gd name="connsiteY178" fmla="*/ 81933 h 469008"/>
                <a:gd name="connsiteX179" fmla="*/ 53335 w 234504"/>
                <a:gd name="connsiteY179" fmla="*/ 77929 h 469008"/>
                <a:gd name="connsiteX180" fmla="*/ 51619 w 234504"/>
                <a:gd name="connsiteY180" fmla="*/ 75642 h 469008"/>
                <a:gd name="connsiteX181" fmla="*/ 49332 w 234504"/>
                <a:gd name="connsiteY181" fmla="*/ 73926 h 469008"/>
                <a:gd name="connsiteX182" fmla="*/ 47615 w 234504"/>
                <a:gd name="connsiteY182" fmla="*/ 70494 h 469008"/>
                <a:gd name="connsiteX183" fmla="*/ 47044 w 234504"/>
                <a:gd name="connsiteY183" fmla="*/ 65918 h 469008"/>
                <a:gd name="connsiteX184" fmla="*/ 47615 w 234504"/>
                <a:gd name="connsiteY184" fmla="*/ 64202 h 469008"/>
                <a:gd name="connsiteX185" fmla="*/ 49332 w 234504"/>
                <a:gd name="connsiteY185" fmla="*/ 63058 h 469008"/>
                <a:gd name="connsiteX186" fmla="*/ 49332 w 234504"/>
                <a:gd name="connsiteY186" fmla="*/ 63058 h 469008"/>
                <a:gd name="connsiteX187" fmla="*/ 48188 w 234504"/>
                <a:gd name="connsiteY187" fmla="*/ 59055 h 469008"/>
                <a:gd name="connsiteX188" fmla="*/ 47615 w 234504"/>
                <a:gd name="connsiteY188" fmla="*/ 56195 h 469008"/>
                <a:gd name="connsiteX189" fmla="*/ 47615 w 234504"/>
                <a:gd name="connsiteY189" fmla="*/ 53907 h 469008"/>
                <a:gd name="connsiteX190" fmla="*/ 50475 w 234504"/>
                <a:gd name="connsiteY190" fmla="*/ 45328 h 469008"/>
                <a:gd name="connsiteX191" fmla="*/ 50475 w 234504"/>
                <a:gd name="connsiteY191" fmla="*/ 43612 h 469008"/>
                <a:gd name="connsiteX192" fmla="*/ 50475 w 234504"/>
                <a:gd name="connsiteY192" fmla="*/ 40180 h 469008"/>
                <a:gd name="connsiteX193" fmla="*/ 50475 w 234504"/>
                <a:gd name="connsiteY193" fmla="*/ 38464 h 469008"/>
                <a:gd name="connsiteX194" fmla="*/ 52191 w 234504"/>
                <a:gd name="connsiteY194" fmla="*/ 31601 h 469008"/>
                <a:gd name="connsiteX195" fmla="*/ 52191 w 234504"/>
                <a:gd name="connsiteY195" fmla="*/ 28169 h 469008"/>
                <a:gd name="connsiteX196" fmla="*/ 49903 w 234504"/>
                <a:gd name="connsiteY196" fmla="*/ 27025 h 469008"/>
                <a:gd name="connsiteX197" fmla="*/ 46472 w 234504"/>
                <a:gd name="connsiteY197" fmla="*/ 26453 h 469008"/>
                <a:gd name="connsiteX198" fmla="*/ 47615 w 234504"/>
                <a:gd name="connsiteY198" fmla="*/ 24737 h 469008"/>
                <a:gd name="connsiteX199" fmla="*/ 52763 w 234504"/>
                <a:gd name="connsiteY199" fmla="*/ 21877 h 469008"/>
                <a:gd name="connsiteX200" fmla="*/ 53907 w 234504"/>
                <a:gd name="connsiteY200" fmla="*/ 20161 h 469008"/>
                <a:gd name="connsiteX201" fmla="*/ 56195 w 234504"/>
                <a:gd name="connsiteY201" fmla="*/ 14442 h 469008"/>
                <a:gd name="connsiteX202" fmla="*/ 57911 w 234504"/>
                <a:gd name="connsiteY202" fmla="*/ 12154 h 469008"/>
                <a:gd name="connsiteX203" fmla="*/ 60771 w 234504"/>
                <a:gd name="connsiteY203" fmla="*/ 10438 h 469008"/>
                <a:gd name="connsiteX204" fmla="*/ 63059 w 234504"/>
                <a:gd name="connsiteY204" fmla="*/ 10438 h 469008"/>
                <a:gd name="connsiteX205" fmla="*/ 75070 w 234504"/>
                <a:gd name="connsiteY205" fmla="*/ 13870 h 469008"/>
                <a:gd name="connsiteX206" fmla="*/ 78501 w 234504"/>
                <a:gd name="connsiteY206" fmla="*/ 13870 h 469008"/>
                <a:gd name="connsiteX207" fmla="*/ 81933 w 234504"/>
                <a:gd name="connsiteY207" fmla="*/ 13298 h 469008"/>
                <a:gd name="connsiteX208" fmla="*/ 83649 w 234504"/>
                <a:gd name="connsiteY208" fmla="*/ 11582 h 469008"/>
                <a:gd name="connsiteX209" fmla="*/ 85937 w 234504"/>
                <a:gd name="connsiteY209" fmla="*/ 4718 h 469008"/>
                <a:gd name="connsiteX210" fmla="*/ 87081 w 234504"/>
                <a:gd name="connsiteY210" fmla="*/ 1859 h 469008"/>
                <a:gd name="connsiteX211" fmla="*/ 88225 w 234504"/>
                <a:gd name="connsiteY211" fmla="*/ 1287 h 469008"/>
                <a:gd name="connsiteX212" fmla="*/ 88225 w 234504"/>
                <a:gd name="connsiteY212" fmla="*/ 1287 h 469008"/>
                <a:gd name="connsiteX213" fmla="*/ 91085 w 234504"/>
                <a:gd name="connsiteY213" fmla="*/ 9866 h 469008"/>
                <a:gd name="connsiteX214" fmla="*/ 93945 w 234504"/>
                <a:gd name="connsiteY214" fmla="*/ 18445 h 469008"/>
                <a:gd name="connsiteX215" fmla="*/ 96805 w 234504"/>
                <a:gd name="connsiteY215" fmla="*/ 27025 h 469008"/>
                <a:gd name="connsiteX216" fmla="*/ 99664 w 234504"/>
                <a:gd name="connsiteY216" fmla="*/ 35604 h 469008"/>
                <a:gd name="connsiteX217" fmla="*/ 102524 w 234504"/>
                <a:gd name="connsiteY217" fmla="*/ 44184 h 469008"/>
                <a:gd name="connsiteX218" fmla="*/ 105384 w 234504"/>
                <a:gd name="connsiteY218" fmla="*/ 52763 h 469008"/>
                <a:gd name="connsiteX219" fmla="*/ 108244 w 234504"/>
                <a:gd name="connsiteY219" fmla="*/ 61343 h 469008"/>
                <a:gd name="connsiteX220" fmla="*/ 111104 w 234504"/>
                <a:gd name="connsiteY220" fmla="*/ 69922 h 469008"/>
                <a:gd name="connsiteX221" fmla="*/ 113963 w 234504"/>
                <a:gd name="connsiteY221" fmla="*/ 78501 h 469008"/>
                <a:gd name="connsiteX222" fmla="*/ 116823 w 234504"/>
                <a:gd name="connsiteY222" fmla="*/ 87081 h 469008"/>
                <a:gd name="connsiteX223" fmla="*/ 119683 w 234504"/>
                <a:gd name="connsiteY223" fmla="*/ 95660 h 469008"/>
                <a:gd name="connsiteX224" fmla="*/ 122543 w 234504"/>
                <a:gd name="connsiteY224" fmla="*/ 104240 h 469008"/>
                <a:gd name="connsiteX225" fmla="*/ 125403 w 234504"/>
                <a:gd name="connsiteY225" fmla="*/ 112819 h 469008"/>
                <a:gd name="connsiteX226" fmla="*/ 128262 w 234504"/>
                <a:gd name="connsiteY226" fmla="*/ 121398 h 469008"/>
                <a:gd name="connsiteX227" fmla="*/ 131122 w 234504"/>
                <a:gd name="connsiteY227" fmla="*/ 129978 h 469008"/>
                <a:gd name="connsiteX228" fmla="*/ 133982 w 234504"/>
                <a:gd name="connsiteY228" fmla="*/ 138557 h 469008"/>
                <a:gd name="connsiteX229" fmla="*/ 136842 w 234504"/>
                <a:gd name="connsiteY229" fmla="*/ 147137 h 469008"/>
                <a:gd name="connsiteX230" fmla="*/ 139702 w 234504"/>
                <a:gd name="connsiteY230" fmla="*/ 155716 h 469008"/>
                <a:gd name="connsiteX231" fmla="*/ 142562 w 234504"/>
                <a:gd name="connsiteY231" fmla="*/ 164296 h 469008"/>
                <a:gd name="connsiteX232" fmla="*/ 145421 w 234504"/>
                <a:gd name="connsiteY232" fmla="*/ 172875 h 469008"/>
                <a:gd name="connsiteX233" fmla="*/ 148281 w 234504"/>
                <a:gd name="connsiteY233" fmla="*/ 181454 h 469008"/>
                <a:gd name="connsiteX234" fmla="*/ 151141 w 234504"/>
                <a:gd name="connsiteY234" fmla="*/ 190034 h 469008"/>
                <a:gd name="connsiteX235" fmla="*/ 154001 w 234504"/>
                <a:gd name="connsiteY235" fmla="*/ 198613 h 469008"/>
                <a:gd name="connsiteX236" fmla="*/ 156861 w 234504"/>
                <a:gd name="connsiteY236" fmla="*/ 207193 h 469008"/>
                <a:gd name="connsiteX237" fmla="*/ 159720 w 234504"/>
                <a:gd name="connsiteY237" fmla="*/ 215772 h 469008"/>
                <a:gd name="connsiteX238" fmla="*/ 162580 w 234504"/>
                <a:gd name="connsiteY238" fmla="*/ 224352 h 469008"/>
                <a:gd name="connsiteX239" fmla="*/ 165440 w 234504"/>
                <a:gd name="connsiteY239" fmla="*/ 232931 h 469008"/>
                <a:gd name="connsiteX240" fmla="*/ 168300 w 234504"/>
                <a:gd name="connsiteY240" fmla="*/ 241510 h 469008"/>
                <a:gd name="connsiteX241" fmla="*/ 171160 w 234504"/>
                <a:gd name="connsiteY241" fmla="*/ 250090 h 469008"/>
                <a:gd name="connsiteX242" fmla="*/ 174019 w 234504"/>
                <a:gd name="connsiteY242" fmla="*/ 258669 h 469008"/>
                <a:gd name="connsiteX243" fmla="*/ 176879 w 234504"/>
                <a:gd name="connsiteY243" fmla="*/ 267249 h 469008"/>
                <a:gd name="connsiteX244" fmla="*/ 179739 w 234504"/>
                <a:gd name="connsiteY244" fmla="*/ 275828 h 469008"/>
                <a:gd name="connsiteX245" fmla="*/ 181454 w 234504"/>
                <a:gd name="connsiteY245" fmla="*/ 280404 h 469008"/>
                <a:gd name="connsiteX246" fmla="*/ 182026 w 234504"/>
                <a:gd name="connsiteY246" fmla="*/ 285552 h 469008"/>
                <a:gd name="connsiteX247" fmla="*/ 182599 w 234504"/>
                <a:gd name="connsiteY247" fmla="*/ 287839 h 469008"/>
                <a:gd name="connsiteX248" fmla="*/ 182599 w 234504"/>
                <a:gd name="connsiteY248" fmla="*/ 290127 h 469008"/>
                <a:gd name="connsiteX249" fmla="*/ 182599 w 234504"/>
                <a:gd name="connsiteY249" fmla="*/ 290699 h 469008"/>
                <a:gd name="connsiteX250" fmla="*/ 182599 w 234504"/>
                <a:gd name="connsiteY250" fmla="*/ 291843 h 469008"/>
                <a:gd name="connsiteX251" fmla="*/ 183171 w 234504"/>
                <a:gd name="connsiteY251" fmla="*/ 292987 h 469008"/>
                <a:gd name="connsiteX252" fmla="*/ 184314 w 234504"/>
                <a:gd name="connsiteY252" fmla="*/ 295275 h 469008"/>
                <a:gd name="connsiteX253" fmla="*/ 185459 w 234504"/>
                <a:gd name="connsiteY253" fmla="*/ 298135 h 469008"/>
                <a:gd name="connsiteX254" fmla="*/ 185459 w 234504"/>
                <a:gd name="connsiteY254" fmla="*/ 299851 h 469008"/>
                <a:gd name="connsiteX255" fmla="*/ 185459 w 234504"/>
                <a:gd name="connsiteY255" fmla="*/ 304426 h 469008"/>
                <a:gd name="connsiteX256" fmla="*/ 185459 w 234504"/>
                <a:gd name="connsiteY256" fmla="*/ 305570 h 469008"/>
                <a:gd name="connsiteX257" fmla="*/ 186030 w 234504"/>
                <a:gd name="connsiteY257" fmla="*/ 306714 h 469008"/>
                <a:gd name="connsiteX258" fmla="*/ 186602 w 234504"/>
                <a:gd name="connsiteY258" fmla="*/ 307858 h 469008"/>
                <a:gd name="connsiteX259" fmla="*/ 187746 w 234504"/>
                <a:gd name="connsiteY259" fmla="*/ 309574 h 469008"/>
                <a:gd name="connsiteX260" fmla="*/ 188890 w 234504"/>
                <a:gd name="connsiteY260" fmla="*/ 310718 h 469008"/>
                <a:gd name="connsiteX261" fmla="*/ 190034 w 234504"/>
                <a:gd name="connsiteY261" fmla="*/ 311862 h 469008"/>
                <a:gd name="connsiteX262" fmla="*/ 195182 w 234504"/>
                <a:gd name="connsiteY262" fmla="*/ 315293 h 469008"/>
                <a:gd name="connsiteX263" fmla="*/ 200901 w 234504"/>
                <a:gd name="connsiteY263" fmla="*/ 319869 h 469008"/>
                <a:gd name="connsiteX264" fmla="*/ 206049 w 234504"/>
                <a:gd name="connsiteY264" fmla="*/ 324445 h 469008"/>
                <a:gd name="connsiteX265" fmla="*/ 211769 w 234504"/>
                <a:gd name="connsiteY265" fmla="*/ 326161 h 469008"/>
                <a:gd name="connsiteX266" fmla="*/ 212912 w 234504"/>
                <a:gd name="connsiteY266" fmla="*/ 326733 h 469008"/>
                <a:gd name="connsiteX267" fmla="*/ 214057 w 234504"/>
                <a:gd name="connsiteY267" fmla="*/ 327877 h 469008"/>
                <a:gd name="connsiteX268" fmla="*/ 215200 w 234504"/>
                <a:gd name="connsiteY268" fmla="*/ 330164 h 469008"/>
                <a:gd name="connsiteX269" fmla="*/ 215772 w 234504"/>
                <a:gd name="connsiteY269" fmla="*/ 331308 h 469008"/>
                <a:gd name="connsiteX270" fmla="*/ 215772 w 234504"/>
                <a:gd name="connsiteY270" fmla="*/ 332452 h 469008"/>
                <a:gd name="connsiteX271" fmla="*/ 215772 w 234504"/>
                <a:gd name="connsiteY271" fmla="*/ 337600 h 469008"/>
                <a:gd name="connsiteX272" fmla="*/ 215772 w 234504"/>
                <a:gd name="connsiteY272" fmla="*/ 339316 h 469008"/>
                <a:gd name="connsiteX273" fmla="*/ 216344 w 234504"/>
                <a:gd name="connsiteY273" fmla="*/ 340460 h 469008"/>
                <a:gd name="connsiteX274" fmla="*/ 219776 w 234504"/>
                <a:gd name="connsiteY274" fmla="*/ 343892 h 469008"/>
                <a:gd name="connsiteX275" fmla="*/ 225496 w 234504"/>
                <a:gd name="connsiteY275" fmla="*/ 347323 h 469008"/>
                <a:gd name="connsiteX276" fmla="*/ 229499 w 234504"/>
                <a:gd name="connsiteY276" fmla="*/ 351327 h 469008"/>
                <a:gd name="connsiteX277" fmla="*/ 229499 w 234504"/>
                <a:gd name="connsiteY277" fmla="*/ 351327 h 469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</a:cxnLst>
              <a:rect l="l" t="t" r="r" b="b"/>
              <a:pathLst>
                <a:path w="234504" h="469008">
                  <a:moveTo>
                    <a:pt x="229499" y="351327"/>
                  </a:moveTo>
                  <a:lnTo>
                    <a:pt x="229499" y="355903"/>
                  </a:lnTo>
                  <a:lnTo>
                    <a:pt x="232359" y="354759"/>
                  </a:lnTo>
                  <a:lnTo>
                    <a:pt x="235219" y="353615"/>
                  </a:lnTo>
                  <a:lnTo>
                    <a:pt x="236363" y="354759"/>
                  </a:lnTo>
                  <a:lnTo>
                    <a:pt x="236363" y="357047"/>
                  </a:lnTo>
                  <a:lnTo>
                    <a:pt x="235791" y="359334"/>
                  </a:lnTo>
                  <a:lnTo>
                    <a:pt x="235791" y="360478"/>
                  </a:lnTo>
                  <a:lnTo>
                    <a:pt x="235219" y="363338"/>
                  </a:lnTo>
                  <a:lnTo>
                    <a:pt x="231216" y="375349"/>
                  </a:lnTo>
                  <a:lnTo>
                    <a:pt x="230071" y="381641"/>
                  </a:lnTo>
                  <a:lnTo>
                    <a:pt x="230071" y="385645"/>
                  </a:lnTo>
                  <a:lnTo>
                    <a:pt x="230643" y="388505"/>
                  </a:lnTo>
                  <a:lnTo>
                    <a:pt x="226068" y="390792"/>
                  </a:lnTo>
                  <a:lnTo>
                    <a:pt x="223208" y="390792"/>
                  </a:lnTo>
                  <a:lnTo>
                    <a:pt x="218632" y="390220"/>
                  </a:lnTo>
                  <a:lnTo>
                    <a:pt x="216916" y="390220"/>
                  </a:lnTo>
                  <a:lnTo>
                    <a:pt x="215772" y="390220"/>
                  </a:lnTo>
                  <a:lnTo>
                    <a:pt x="204905" y="398800"/>
                  </a:lnTo>
                  <a:lnTo>
                    <a:pt x="203761" y="399944"/>
                  </a:lnTo>
                  <a:lnTo>
                    <a:pt x="203189" y="400516"/>
                  </a:lnTo>
                  <a:lnTo>
                    <a:pt x="202045" y="403375"/>
                  </a:lnTo>
                  <a:lnTo>
                    <a:pt x="201473" y="404519"/>
                  </a:lnTo>
                  <a:lnTo>
                    <a:pt x="200329" y="406235"/>
                  </a:lnTo>
                  <a:lnTo>
                    <a:pt x="199185" y="406807"/>
                  </a:lnTo>
                  <a:lnTo>
                    <a:pt x="197470" y="407379"/>
                  </a:lnTo>
                  <a:lnTo>
                    <a:pt x="195753" y="407379"/>
                  </a:lnTo>
                  <a:lnTo>
                    <a:pt x="193466" y="407951"/>
                  </a:lnTo>
                  <a:lnTo>
                    <a:pt x="192322" y="408523"/>
                  </a:lnTo>
                  <a:lnTo>
                    <a:pt x="191178" y="409095"/>
                  </a:lnTo>
                  <a:lnTo>
                    <a:pt x="190606" y="409667"/>
                  </a:lnTo>
                  <a:lnTo>
                    <a:pt x="190034" y="410239"/>
                  </a:lnTo>
                  <a:lnTo>
                    <a:pt x="189462" y="411955"/>
                  </a:lnTo>
                  <a:lnTo>
                    <a:pt x="188890" y="413099"/>
                  </a:lnTo>
                  <a:lnTo>
                    <a:pt x="188318" y="415387"/>
                  </a:lnTo>
                  <a:lnTo>
                    <a:pt x="188318" y="418818"/>
                  </a:lnTo>
                  <a:lnTo>
                    <a:pt x="188318" y="419962"/>
                  </a:lnTo>
                  <a:lnTo>
                    <a:pt x="187174" y="421678"/>
                  </a:lnTo>
                  <a:lnTo>
                    <a:pt x="186030" y="422822"/>
                  </a:lnTo>
                  <a:lnTo>
                    <a:pt x="183742" y="423966"/>
                  </a:lnTo>
                  <a:lnTo>
                    <a:pt x="182599" y="425110"/>
                  </a:lnTo>
                  <a:lnTo>
                    <a:pt x="182026" y="426254"/>
                  </a:lnTo>
                  <a:lnTo>
                    <a:pt x="180883" y="429114"/>
                  </a:lnTo>
                  <a:lnTo>
                    <a:pt x="179739" y="431402"/>
                  </a:lnTo>
                  <a:lnTo>
                    <a:pt x="178595" y="433117"/>
                  </a:lnTo>
                  <a:lnTo>
                    <a:pt x="177451" y="433689"/>
                  </a:lnTo>
                  <a:lnTo>
                    <a:pt x="176307" y="434261"/>
                  </a:lnTo>
                  <a:lnTo>
                    <a:pt x="173447" y="434833"/>
                  </a:lnTo>
                  <a:lnTo>
                    <a:pt x="164296" y="437121"/>
                  </a:lnTo>
                  <a:lnTo>
                    <a:pt x="155144" y="439409"/>
                  </a:lnTo>
                  <a:lnTo>
                    <a:pt x="145993" y="441697"/>
                  </a:lnTo>
                  <a:lnTo>
                    <a:pt x="136842" y="443985"/>
                  </a:lnTo>
                  <a:lnTo>
                    <a:pt x="127690" y="446273"/>
                  </a:lnTo>
                  <a:lnTo>
                    <a:pt x="118539" y="448561"/>
                  </a:lnTo>
                  <a:lnTo>
                    <a:pt x="109387" y="450848"/>
                  </a:lnTo>
                  <a:lnTo>
                    <a:pt x="100236" y="453136"/>
                  </a:lnTo>
                  <a:lnTo>
                    <a:pt x="91085" y="455424"/>
                  </a:lnTo>
                  <a:lnTo>
                    <a:pt x="81933" y="457712"/>
                  </a:lnTo>
                  <a:lnTo>
                    <a:pt x="72782" y="459428"/>
                  </a:lnTo>
                  <a:lnTo>
                    <a:pt x="63631" y="461716"/>
                  </a:lnTo>
                  <a:lnTo>
                    <a:pt x="54479" y="464003"/>
                  </a:lnTo>
                  <a:lnTo>
                    <a:pt x="45328" y="465719"/>
                  </a:lnTo>
                  <a:lnTo>
                    <a:pt x="36176" y="468007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7025" y="469723"/>
                  </a:lnTo>
                  <a:lnTo>
                    <a:pt x="24737" y="465147"/>
                  </a:lnTo>
                  <a:lnTo>
                    <a:pt x="21305" y="462288"/>
                  </a:lnTo>
                  <a:lnTo>
                    <a:pt x="14442" y="458284"/>
                  </a:lnTo>
                  <a:lnTo>
                    <a:pt x="12726" y="456568"/>
                  </a:lnTo>
                  <a:lnTo>
                    <a:pt x="11582" y="455424"/>
                  </a:lnTo>
                  <a:lnTo>
                    <a:pt x="10438" y="453708"/>
                  </a:lnTo>
                  <a:lnTo>
                    <a:pt x="9294" y="451420"/>
                  </a:lnTo>
                  <a:lnTo>
                    <a:pt x="8722" y="448561"/>
                  </a:lnTo>
                  <a:lnTo>
                    <a:pt x="8722" y="446273"/>
                  </a:lnTo>
                  <a:lnTo>
                    <a:pt x="9294" y="444557"/>
                  </a:lnTo>
                  <a:lnTo>
                    <a:pt x="9866" y="441697"/>
                  </a:lnTo>
                  <a:lnTo>
                    <a:pt x="8722" y="434261"/>
                  </a:lnTo>
                  <a:lnTo>
                    <a:pt x="8722" y="431402"/>
                  </a:lnTo>
                  <a:lnTo>
                    <a:pt x="10438" y="429686"/>
                  </a:lnTo>
                  <a:lnTo>
                    <a:pt x="13298" y="427970"/>
                  </a:lnTo>
                  <a:lnTo>
                    <a:pt x="13870" y="425110"/>
                  </a:lnTo>
                  <a:lnTo>
                    <a:pt x="12726" y="417675"/>
                  </a:lnTo>
                  <a:lnTo>
                    <a:pt x="12726" y="407951"/>
                  </a:lnTo>
                  <a:lnTo>
                    <a:pt x="12154" y="403947"/>
                  </a:lnTo>
                  <a:lnTo>
                    <a:pt x="10438" y="399944"/>
                  </a:lnTo>
                  <a:lnTo>
                    <a:pt x="9866" y="398228"/>
                  </a:lnTo>
                  <a:lnTo>
                    <a:pt x="8722" y="391364"/>
                  </a:lnTo>
                  <a:lnTo>
                    <a:pt x="9294" y="390220"/>
                  </a:lnTo>
                  <a:lnTo>
                    <a:pt x="9866" y="389076"/>
                  </a:lnTo>
                  <a:lnTo>
                    <a:pt x="9866" y="387933"/>
                  </a:lnTo>
                  <a:lnTo>
                    <a:pt x="9866" y="386789"/>
                  </a:lnTo>
                  <a:lnTo>
                    <a:pt x="9294" y="386217"/>
                  </a:lnTo>
                  <a:lnTo>
                    <a:pt x="8722" y="386217"/>
                  </a:lnTo>
                  <a:lnTo>
                    <a:pt x="8722" y="385645"/>
                  </a:lnTo>
                  <a:lnTo>
                    <a:pt x="8722" y="383357"/>
                  </a:lnTo>
                  <a:lnTo>
                    <a:pt x="8722" y="381641"/>
                  </a:lnTo>
                  <a:lnTo>
                    <a:pt x="9294" y="379925"/>
                  </a:lnTo>
                  <a:lnTo>
                    <a:pt x="10438" y="378209"/>
                  </a:lnTo>
                  <a:lnTo>
                    <a:pt x="11010" y="374777"/>
                  </a:lnTo>
                  <a:lnTo>
                    <a:pt x="10438" y="370774"/>
                  </a:lnTo>
                  <a:lnTo>
                    <a:pt x="8151" y="364482"/>
                  </a:lnTo>
                  <a:lnTo>
                    <a:pt x="1858" y="335884"/>
                  </a:lnTo>
                  <a:lnTo>
                    <a:pt x="1287" y="331308"/>
                  </a:lnTo>
                  <a:lnTo>
                    <a:pt x="1858" y="328449"/>
                  </a:lnTo>
                  <a:lnTo>
                    <a:pt x="5291" y="323301"/>
                  </a:lnTo>
                  <a:lnTo>
                    <a:pt x="6434" y="319869"/>
                  </a:lnTo>
                  <a:lnTo>
                    <a:pt x="6434" y="316437"/>
                  </a:lnTo>
                  <a:lnTo>
                    <a:pt x="5863" y="309002"/>
                  </a:lnTo>
                  <a:lnTo>
                    <a:pt x="4718" y="303282"/>
                  </a:lnTo>
                  <a:lnTo>
                    <a:pt x="5291" y="301566"/>
                  </a:lnTo>
                  <a:lnTo>
                    <a:pt x="8151" y="298135"/>
                  </a:lnTo>
                  <a:lnTo>
                    <a:pt x="9294" y="295275"/>
                  </a:lnTo>
                  <a:lnTo>
                    <a:pt x="14442" y="287839"/>
                  </a:lnTo>
                  <a:lnTo>
                    <a:pt x="15014" y="284980"/>
                  </a:lnTo>
                  <a:lnTo>
                    <a:pt x="15014" y="281548"/>
                  </a:lnTo>
                  <a:lnTo>
                    <a:pt x="15014" y="277544"/>
                  </a:lnTo>
                  <a:lnTo>
                    <a:pt x="14442" y="274112"/>
                  </a:lnTo>
                  <a:lnTo>
                    <a:pt x="14442" y="270680"/>
                  </a:lnTo>
                  <a:lnTo>
                    <a:pt x="15586" y="266677"/>
                  </a:lnTo>
                  <a:lnTo>
                    <a:pt x="20733" y="253522"/>
                  </a:lnTo>
                  <a:lnTo>
                    <a:pt x="20733" y="252378"/>
                  </a:lnTo>
                  <a:lnTo>
                    <a:pt x="19590" y="251806"/>
                  </a:lnTo>
                  <a:lnTo>
                    <a:pt x="18445" y="251234"/>
                  </a:lnTo>
                  <a:lnTo>
                    <a:pt x="17302" y="250090"/>
                  </a:lnTo>
                  <a:lnTo>
                    <a:pt x="17302" y="247230"/>
                  </a:lnTo>
                  <a:lnTo>
                    <a:pt x="20162" y="236363"/>
                  </a:lnTo>
                  <a:lnTo>
                    <a:pt x="20733" y="230643"/>
                  </a:lnTo>
                  <a:lnTo>
                    <a:pt x="19590" y="224352"/>
                  </a:lnTo>
                  <a:lnTo>
                    <a:pt x="15586" y="210053"/>
                  </a:lnTo>
                  <a:lnTo>
                    <a:pt x="14442" y="201473"/>
                  </a:lnTo>
                  <a:lnTo>
                    <a:pt x="15586" y="194610"/>
                  </a:lnTo>
                  <a:lnTo>
                    <a:pt x="19590" y="190034"/>
                  </a:lnTo>
                  <a:lnTo>
                    <a:pt x="25309" y="187174"/>
                  </a:lnTo>
                  <a:lnTo>
                    <a:pt x="31601" y="186030"/>
                  </a:lnTo>
                  <a:lnTo>
                    <a:pt x="34461" y="184886"/>
                  </a:lnTo>
                  <a:lnTo>
                    <a:pt x="36176" y="182598"/>
                  </a:lnTo>
                  <a:lnTo>
                    <a:pt x="39036" y="176307"/>
                  </a:lnTo>
                  <a:lnTo>
                    <a:pt x="40180" y="174019"/>
                  </a:lnTo>
                  <a:lnTo>
                    <a:pt x="49332" y="164296"/>
                  </a:lnTo>
                  <a:lnTo>
                    <a:pt x="52191" y="162008"/>
                  </a:lnTo>
                  <a:lnTo>
                    <a:pt x="52763" y="160292"/>
                  </a:lnTo>
                  <a:lnTo>
                    <a:pt x="53907" y="156288"/>
                  </a:lnTo>
                  <a:lnTo>
                    <a:pt x="57339" y="151712"/>
                  </a:lnTo>
                  <a:lnTo>
                    <a:pt x="59055" y="148281"/>
                  </a:lnTo>
                  <a:lnTo>
                    <a:pt x="58483" y="145421"/>
                  </a:lnTo>
                  <a:lnTo>
                    <a:pt x="57339" y="142561"/>
                  </a:lnTo>
                  <a:lnTo>
                    <a:pt x="57339" y="139129"/>
                  </a:lnTo>
                  <a:lnTo>
                    <a:pt x="58483" y="137985"/>
                  </a:lnTo>
                  <a:lnTo>
                    <a:pt x="60199" y="137413"/>
                  </a:lnTo>
                  <a:lnTo>
                    <a:pt x="61343" y="136842"/>
                  </a:lnTo>
                  <a:lnTo>
                    <a:pt x="61914" y="135126"/>
                  </a:lnTo>
                  <a:lnTo>
                    <a:pt x="61343" y="133410"/>
                  </a:lnTo>
                  <a:lnTo>
                    <a:pt x="60199" y="131694"/>
                  </a:lnTo>
                  <a:lnTo>
                    <a:pt x="57911" y="129978"/>
                  </a:lnTo>
                  <a:lnTo>
                    <a:pt x="51619" y="121398"/>
                  </a:lnTo>
                  <a:lnTo>
                    <a:pt x="50475" y="119111"/>
                  </a:lnTo>
                  <a:lnTo>
                    <a:pt x="48760" y="116251"/>
                  </a:lnTo>
                  <a:lnTo>
                    <a:pt x="46472" y="114535"/>
                  </a:lnTo>
                  <a:lnTo>
                    <a:pt x="44756" y="112247"/>
                  </a:lnTo>
                  <a:lnTo>
                    <a:pt x="44184" y="107671"/>
                  </a:lnTo>
                  <a:lnTo>
                    <a:pt x="45900" y="100808"/>
                  </a:lnTo>
                  <a:lnTo>
                    <a:pt x="49903" y="91085"/>
                  </a:lnTo>
                  <a:lnTo>
                    <a:pt x="53335" y="81933"/>
                  </a:lnTo>
                  <a:lnTo>
                    <a:pt x="53335" y="77929"/>
                  </a:lnTo>
                  <a:lnTo>
                    <a:pt x="51619" y="75642"/>
                  </a:lnTo>
                  <a:lnTo>
                    <a:pt x="49332" y="73926"/>
                  </a:lnTo>
                  <a:lnTo>
                    <a:pt x="47615" y="70494"/>
                  </a:lnTo>
                  <a:lnTo>
                    <a:pt x="47044" y="65918"/>
                  </a:lnTo>
                  <a:lnTo>
                    <a:pt x="47615" y="64202"/>
                  </a:lnTo>
                  <a:lnTo>
                    <a:pt x="49332" y="63058"/>
                  </a:lnTo>
                  <a:lnTo>
                    <a:pt x="49332" y="63058"/>
                  </a:lnTo>
                  <a:lnTo>
                    <a:pt x="48188" y="59055"/>
                  </a:lnTo>
                  <a:lnTo>
                    <a:pt x="47615" y="56195"/>
                  </a:lnTo>
                  <a:lnTo>
                    <a:pt x="47615" y="53907"/>
                  </a:lnTo>
                  <a:lnTo>
                    <a:pt x="50475" y="45328"/>
                  </a:lnTo>
                  <a:lnTo>
                    <a:pt x="50475" y="43612"/>
                  </a:lnTo>
                  <a:lnTo>
                    <a:pt x="50475" y="40180"/>
                  </a:lnTo>
                  <a:lnTo>
                    <a:pt x="50475" y="38464"/>
                  </a:lnTo>
                  <a:lnTo>
                    <a:pt x="52191" y="31601"/>
                  </a:lnTo>
                  <a:lnTo>
                    <a:pt x="52191" y="28169"/>
                  </a:lnTo>
                  <a:lnTo>
                    <a:pt x="49903" y="27025"/>
                  </a:lnTo>
                  <a:lnTo>
                    <a:pt x="46472" y="26453"/>
                  </a:lnTo>
                  <a:lnTo>
                    <a:pt x="47615" y="24737"/>
                  </a:lnTo>
                  <a:lnTo>
                    <a:pt x="52763" y="21877"/>
                  </a:lnTo>
                  <a:lnTo>
                    <a:pt x="53907" y="20161"/>
                  </a:lnTo>
                  <a:lnTo>
                    <a:pt x="56195" y="14442"/>
                  </a:lnTo>
                  <a:lnTo>
                    <a:pt x="57911" y="12154"/>
                  </a:lnTo>
                  <a:lnTo>
                    <a:pt x="60771" y="10438"/>
                  </a:lnTo>
                  <a:lnTo>
                    <a:pt x="63059" y="10438"/>
                  </a:lnTo>
                  <a:lnTo>
                    <a:pt x="75070" y="13870"/>
                  </a:lnTo>
                  <a:lnTo>
                    <a:pt x="78501" y="13870"/>
                  </a:lnTo>
                  <a:lnTo>
                    <a:pt x="81933" y="13298"/>
                  </a:lnTo>
                  <a:lnTo>
                    <a:pt x="83649" y="11582"/>
                  </a:lnTo>
                  <a:lnTo>
                    <a:pt x="85937" y="4718"/>
                  </a:lnTo>
                  <a:lnTo>
                    <a:pt x="87081" y="1859"/>
                  </a:lnTo>
                  <a:lnTo>
                    <a:pt x="88225" y="1287"/>
                  </a:lnTo>
                  <a:lnTo>
                    <a:pt x="88225" y="1287"/>
                  </a:lnTo>
                  <a:lnTo>
                    <a:pt x="91085" y="9866"/>
                  </a:lnTo>
                  <a:lnTo>
                    <a:pt x="93945" y="18445"/>
                  </a:lnTo>
                  <a:lnTo>
                    <a:pt x="96805" y="27025"/>
                  </a:lnTo>
                  <a:lnTo>
                    <a:pt x="99664" y="35604"/>
                  </a:lnTo>
                  <a:lnTo>
                    <a:pt x="102524" y="44184"/>
                  </a:lnTo>
                  <a:lnTo>
                    <a:pt x="105384" y="52763"/>
                  </a:lnTo>
                  <a:lnTo>
                    <a:pt x="108244" y="61343"/>
                  </a:lnTo>
                  <a:lnTo>
                    <a:pt x="111104" y="69922"/>
                  </a:lnTo>
                  <a:lnTo>
                    <a:pt x="113963" y="78501"/>
                  </a:lnTo>
                  <a:lnTo>
                    <a:pt x="116823" y="87081"/>
                  </a:lnTo>
                  <a:lnTo>
                    <a:pt x="119683" y="95660"/>
                  </a:lnTo>
                  <a:lnTo>
                    <a:pt x="122543" y="104240"/>
                  </a:lnTo>
                  <a:lnTo>
                    <a:pt x="125403" y="112819"/>
                  </a:lnTo>
                  <a:lnTo>
                    <a:pt x="128262" y="121398"/>
                  </a:lnTo>
                  <a:lnTo>
                    <a:pt x="131122" y="129978"/>
                  </a:lnTo>
                  <a:lnTo>
                    <a:pt x="133982" y="138557"/>
                  </a:lnTo>
                  <a:lnTo>
                    <a:pt x="136842" y="147137"/>
                  </a:lnTo>
                  <a:lnTo>
                    <a:pt x="139702" y="155716"/>
                  </a:lnTo>
                  <a:lnTo>
                    <a:pt x="142562" y="164296"/>
                  </a:lnTo>
                  <a:lnTo>
                    <a:pt x="145421" y="172875"/>
                  </a:lnTo>
                  <a:lnTo>
                    <a:pt x="148281" y="181454"/>
                  </a:lnTo>
                  <a:lnTo>
                    <a:pt x="151141" y="190034"/>
                  </a:lnTo>
                  <a:lnTo>
                    <a:pt x="154001" y="198613"/>
                  </a:lnTo>
                  <a:lnTo>
                    <a:pt x="156861" y="207193"/>
                  </a:lnTo>
                  <a:lnTo>
                    <a:pt x="159720" y="215772"/>
                  </a:lnTo>
                  <a:lnTo>
                    <a:pt x="162580" y="224352"/>
                  </a:lnTo>
                  <a:lnTo>
                    <a:pt x="165440" y="232931"/>
                  </a:lnTo>
                  <a:lnTo>
                    <a:pt x="168300" y="241510"/>
                  </a:lnTo>
                  <a:lnTo>
                    <a:pt x="171160" y="250090"/>
                  </a:lnTo>
                  <a:lnTo>
                    <a:pt x="174019" y="258669"/>
                  </a:lnTo>
                  <a:lnTo>
                    <a:pt x="176879" y="267249"/>
                  </a:lnTo>
                  <a:lnTo>
                    <a:pt x="179739" y="275828"/>
                  </a:lnTo>
                  <a:lnTo>
                    <a:pt x="181454" y="280404"/>
                  </a:lnTo>
                  <a:lnTo>
                    <a:pt x="182026" y="285552"/>
                  </a:lnTo>
                  <a:lnTo>
                    <a:pt x="182599" y="287839"/>
                  </a:lnTo>
                  <a:lnTo>
                    <a:pt x="182599" y="290127"/>
                  </a:lnTo>
                  <a:lnTo>
                    <a:pt x="182599" y="290699"/>
                  </a:lnTo>
                  <a:lnTo>
                    <a:pt x="182599" y="291843"/>
                  </a:lnTo>
                  <a:lnTo>
                    <a:pt x="183171" y="292987"/>
                  </a:lnTo>
                  <a:lnTo>
                    <a:pt x="184314" y="295275"/>
                  </a:lnTo>
                  <a:lnTo>
                    <a:pt x="185459" y="298135"/>
                  </a:lnTo>
                  <a:lnTo>
                    <a:pt x="185459" y="299851"/>
                  </a:lnTo>
                  <a:lnTo>
                    <a:pt x="185459" y="304426"/>
                  </a:lnTo>
                  <a:lnTo>
                    <a:pt x="185459" y="305570"/>
                  </a:lnTo>
                  <a:lnTo>
                    <a:pt x="186030" y="306714"/>
                  </a:lnTo>
                  <a:lnTo>
                    <a:pt x="186602" y="307858"/>
                  </a:lnTo>
                  <a:lnTo>
                    <a:pt x="187746" y="309574"/>
                  </a:lnTo>
                  <a:lnTo>
                    <a:pt x="188890" y="310718"/>
                  </a:lnTo>
                  <a:lnTo>
                    <a:pt x="190034" y="311862"/>
                  </a:lnTo>
                  <a:lnTo>
                    <a:pt x="195182" y="315293"/>
                  </a:lnTo>
                  <a:lnTo>
                    <a:pt x="200901" y="319869"/>
                  </a:lnTo>
                  <a:lnTo>
                    <a:pt x="206049" y="324445"/>
                  </a:lnTo>
                  <a:lnTo>
                    <a:pt x="211769" y="326161"/>
                  </a:lnTo>
                  <a:lnTo>
                    <a:pt x="212912" y="326733"/>
                  </a:lnTo>
                  <a:lnTo>
                    <a:pt x="214057" y="327877"/>
                  </a:lnTo>
                  <a:lnTo>
                    <a:pt x="215200" y="330164"/>
                  </a:lnTo>
                  <a:lnTo>
                    <a:pt x="215772" y="331308"/>
                  </a:lnTo>
                  <a:lnTo>
                    <a:pt x="215772" y="332452"/>
                  </a:lnTo>
                  <a:lnTo>
                    <a:pt x="215772" y="337600"/>
                  </a:lnTo>
                  <a:lnTo>
                    <a:pt x="215772" y="339316"/>
                  </a:lnTo>
                  <a:lnTo>
                    <a:pt x="216344" y="340460"/>
                  </a:lnTo>
                  <a:lnTo>
                    <a:pt x="219776" y="343892"/>
                  </a:lnTo>
                  <a:lnTo>
                    <a:pt x="225496" y="347323"/>
                  </a:lnTo>
                  <a:lnTo>
                    <a:pt x="229499" y="351327"/>
                  </a:lnTo>
                  <a:lnTo>
                    <a:pt x="229499" y="351327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0BDFEEAC-A861-4F8D-8D41-466DD56469B7}"/>
                </a:ext>
              </a:extLst>
            </p:cNvPr>
            <p:cNvSpPr/>
            <p:nvPr/>
          </p:nvSpPr>
          <p:spPr>
            <a:xfrm>
              <a:off x="5126137" y="3025206"/>
              <a:ext cx="1096354" cy="492565"/>
            </a:xfrm>
            <a:custGeom>
              <a:avLst/>
              <a:gdLst>
                <a:gd name="connsiteX0" fmla="*/ 1016518 w 1183960"/>
                <a:gd name="connsiteY0" fmla="*/ 89941 h 531924"/>
                <a:gd name="connsiteX1" fmla="*/ 1022238 w 1183960"/>
                <a:gd name="connsiteY1" fmla="*/ 90513 h 531924"/>
                <a:gd name="connsiteX2" fmla="*/ 1025098 w 1183960"/>
                <a:gd name="connsiteY2" fmla="*/ 91656 h 531924"/>
                <a:gd name="connsiteX3" fmla="*/ 1027386 w 1183960"/>
                <a:gd name="connsiteY3" fmla="*/ 93372 h 531924"/>
                <a:gd name="connsiteX4" fmla="*/ 1029674 w 1183960"/>
                <a:gd name="connsiteY4" fmla="*/ 100236 h 531924"/>
                <a:gd name="connsiteX5" fmla="*/ 1027957 w 1183960"/>
                <a:gd name="connsiteY5" fmla="*/ 107671 h 531924"/>
                <a:gd name="connsiteX6" fmla="*/ 1027386 w 1183960"/>
                <a:gd name="connsiteY6" fmla="*/ 115107 h 531924"/>
                <a:gd name="connsiteX7" fmla="*/ 1031961 w 1183960"/>
                <a:gd name="connsiteY7" fmla="*/ 120255 h 531924"/>
                <a:gd name="connsiteX8" fmla="*/ 1031961 w 1183960"/>
                <a:gd name="connsiteY8" fmla="*/ 123114 h 531924"/>
                <a:gd name="connsiteX9" fmla="*/ 1033677 w 1183960"/>
                <a:gd name="connsiteY9" fmla="*/ 124258 h 531924"/>
                <a:gd name="connsiteX10" fmla="*/ 1035393 w 1183960"/>
                <a:gd name="connsiteY10" fmla="*/ 126546 h 531924"/>
                <a:gd name="connsiteX11" fmla="*/ 1035965 w 1183960"/>
                <a:gd name="connsiteY11" fmla="*/ 129406 h 531924"/>
                <a:gd name="connsiteX12" fmla="*/ 1036537 w 1183960"/>
                <a:gd name="connsiteY12" fmla="*/ 133410 h 531924"/>
                <a:gd name="connsiteX13" fmla="*/ 1035965 w 1183960"/>
                <a:gd name="connsiteY13" fmla="*/ 136842 h 531924"/>
                <a:gd name="connsiteX14" fmla="*/ 1034821 w 1183960"/>
                <a:gd name="connsiteY14" fmla="*/ 139701 h 531924"/>
                <a:gd name="connsiteX15" fmla="*/ 1034249 w 1183960"/>
                <a:gd name="connsiteY15" fmla="*/ 142561 h 531924"/>
                <a:gd name="connsiteX16" fmla="*/ 1035393 w 1183960"/>
                <a:gd name="connsiteY16" fmla="*/ 146565 h 531924"/>
                <a:gd name="connsiteX17" fmla="*/ 1037109 w 1183960"/>
                <a:gd name="connsiteY17" fmla="*/ 149425 h 531924"/>
                <a:gd name="connsiteX18" fmla="*/ 1041685 w 1183960"/>
                <a:gd name="connsiteY18" fmla="*/ 152284 h 531924"/>
                <a:gd name="connsiteX19" fmla="*/ 1043973 w 1183960"/>
                <a:gd name="connsiteY19" fmla="*/ 154572 h 531924"/>
                <a:gd name="connsiteX20" fmla="*/ 1045688 w 1183960"/>
                <a:gd name="connsiteY20" fmla="*/ 157432 h 531924"/>
                <a:gd name="connsiteX21" fmla="*/ 1045688 w 1183960"/>
                <a:gd name="connsiteY21" fmla="*/ 160864 h 531924"/>
                <a:gd name="connsiteX22" fmla="*/ 1045688 w 1183960"/>
                <a:gd name="connsiteY22" fmla="*/ 164296 h 531924"/>
                <a:gd name="connsiteX23" fmla="*/ 1046260 w 1183960"/>
                <a:gd name="connsiteY23" fmla="*/ 168299 h 531924"/>
                <a:gd name="connsiteX24" fmla="*/ 1050264 w 1183960"/>
                <a:gd name="connsiteY24" fmla="*/ 172875 h 531924"/>
                <a:gd name="connsiteX25" fmla="*/ 1055984 w 1183960"/>
                <a:gd name="connsiteY25" fmla="*/ 175735 h 531924"/>
                <a:gd name="connsiteX26" fmla="*/ 1061131 w 1183960"/>
                <a:gd name="connsiteY26" fmla="*/ 179167 h 531924"/>
                <a:gd name="connsiteX27" fmla="*/ 1062847 w 1183960"/>
                <a:gd name="connsiteY27" fmla="*/ 186030 h 531924"/>
                <a:gd name="connsiteX28" fmla="*/ 1062275 w 1183960"/>
                <a:gd name="connsiteY28" fmla="*/ 187746 h 531924"/>
                <a:gd name="connsiteX29" fmla="*/ 1061131 w 1183960"/>
                <a:gd name="connsiteY29" fmla="*/ 191178 h 531924"/>
                <a:gd name="connsiteX30" fmla="*/ 1061131 w 1183960"/>
                <a:gd name="connsiteY30" fmla="*/ 192894 h 531924"/>
                <a:gd name="connsiteX31" fmla="*/ 1061703 w 1183960"/>
                <a:gd name="connsiteY31" fmla="*/ 194609 h 531924"/>
                <a:gd name="connsiteX32" fmla="*/ 1063991 w 1183960"/>
                <a:gd name="connsiteY32" fmla="*/ 199185 h 531924"/>
                <a:gd name="connsiteX33" fmla="*/ 1064563 w 1183960"/>
                <a:gd name="connsiteY33" fmla="*/ 200329 h 531924"/>
                <a:gd name="connsiteX34" fmla="*/ 1072571 w 1183960"/>
                <a:gd name="connsiteY34" fmla="*/ 208337 h 531924"/>
                <a:gd name="connsiteX35" fmla="*/ 1073714 w 1183960"/>
                <a:gd name="connsiteY35" fmla="*/ 212340 h 531924"/>
                <a:gd name="connsiteX36" fmla="*/ 1073143 w 1183960"/>
                <a:gd name="connsiteY36" fmla="*/ 215772 h 531924"/>
                <a:gd name="connsiteX37" fmla="*/ 1071999 w 1183960"/>
                <a:gd name="connsiteY37" fmla="*/ 218632 h 531924"/>
                <a:gd name="connsiteX38" fmla="*/ 1071427 w 1183960"/>
                <a:gd name="connsiteY38" fmla="*/ 222064 h 531924"/>
                <a:gd name="connsiteX39" fmla="*/ 1071427 w 1183960"/>
                <a:gd name="connsiteY39" fmla="*/ 224352 h 531924"/>
                <a:gd name="connsiteX40" fmla="*/ 1071427 w 1183960"/>
                <a:gd name="connsiteY40" fmla="*/ 225496 h 531924"/>
                <a:gd name="connsiteX41" fmla="*/ 1070855 w 1183960"/>
                <a:gd name="connsiteY41" fmla="*/ 226639 h 531924"/>
                <a:gd name="connsiteX42" fmla="*/ 1069711 w 1183960"/>
                <a:gd name="connsiteY42" fmla="*/ 228355 h 531924"/>
                <a:gd name="connsiteX43" fmla="*/ 1069139 w 1183960"/>
                <a:gd name="connsiteY43" fmla="*/ 229499 h 531924"/>
                <a:gd name="connsiteX44" fmla="*/ 1068567 w 1183960"/>
                <a:gd name="connsiteY44" fmla="*/ 230643 h 531924"/>
                <a:gd name="connsiteX45" fmla="*/ 1068567 w 1183960"/>
                <a:gd name="connsiteY45" fmla="*/ 238079 h 531924"/>
                <a:gd name="connsiteX46" fmla="*/ 1069139 w 1183960"/>
                <a:gd name="connsiteY46" fmla="*/ 242082 h 531924"/>
                <a:gd name="connsiteX47" fmla="*/ 1070283 w 1183960"/>
                <a:gd name="connsiteY47" fmla="*/ 244942 h 531924"/>
                <a:gd name="connsiteX48" fmla="*/ 1071999 w 1183960"/>
                <a:gd name="connsiteY48" fmla="*/ 246086 h 531924"/>
                <a:gd name="connsiteX49" fmla="*/ 1071999 w 1183960"/>
                <a:gd name="connsiteY49" fmla="*/ 247230 h 531924"/>
                <a:gd name="connsiteX50" fmla="*/ 1071427 w 1183960"/>
                <a:gd name="connsiteY50" fmla="*/ 250662 h 531924"/>
                <a:gd name="connsiteX51" fmla="*/ 1071427 w 1183960"/>
                <a:gd name="connsiteY51" fmla="*/ 254094 h 531924"/>
                <a:gd name="connsiteX52" fmla="*/ 1074287 w 1183960"/>
                <a:gd name="connsiteY52" fmla="*/ 255809 h 531924"/>
                <a:gd name="connsiteX53" fmla="*/ 1076002 w 1183960"/>
                <a:gd name="connsiteY53" fmla="*/ 255809 h 531924"/>
                <a:gd name="connsiteX54" fmla="*/ 1078862 w 1183960"/>
                <a:gd name="connsiteY54" fmla="*/ 254094 h 531924"/>
                <a:gd name="connsiteX55" fmla="*/ 1080006 w 1183960"/>
                <a:gd name="connsiteY55" fmla="*/ 253522 h 531924"/>
                <a:gd name="connsiteX56" fmla="*/ 1081722 w 1183960"/>
                <a:gd name="connsiteY56" fmla="*/ 254094 h 531924"/>
                <a:gd name="connsiteX57" fmla="*/ 1083438 w 1183960"/>
                <a:gd name="connsiteY57" fmla="*/ 255237 h 531924"/>
                <a:gd name="connsiteX58" fmla="*/ 1084582 w 1183960"/>
                <a:gd name="connsiteY58" fmla="*/ 256381 h 531924"/>
                <a:gd name="connsiteX59" fmla="*/ 1084582 w 1183960"/>
                <a:gd name="connsiteY59" fmla="*/ 256953 h 531924"/>
                <a:gd name="connsiteX60" fmla="*/ 1084010 w 1183960"/>
                <a:gd name="connsiteY60" fmla="*/ 257525 h 531924"/>
                <a:gd name="connsiteX61" fmla="*/ 1083438 w 1183960"/>
                <a:gd name="connsiteY61" fmla="*/ 259813 h 531924"/>
                <a:gd name="connsiteX62" fmla="*/ 1082866 w 1183960"/>
                <a:gd name="connsiteY62" fmla="*/ 262101 h 531924"/>
                <a:gd name="connsiteX63" fmla="*/ 1082866 w 1183960"/>
                <a:gd name="connsiteY63" fmla="*/ 263817 h 531924"/>
                <a:gd name="connsiteX64" fmla="*/ 1084010 w 1183960"/>
                <a:gd name="connsiteY64" fmla="*/ 265533 h 531924"/>
                <a:gd name="connsiteX65" fmla="*/ 1085726 w 1183960"/>
                <a:gd name="connsiteY65" fmla="*/ 266677 h 531924"/>
                <a:gd name="connsiteX66" fmla="*/ 1091445 w 1183960"/>
                <a:gd name="connsiteY66" fmla="*/ 267821 h 531924"/>
                <a:gd name="connsiteX67" fmla="*/ 1092589 w 1183960"/>
                <a:gd name="connsiteY67" fmla="*/ 267821 h 531924"/>
                <a:gd name="connsiteX68" fmla="*/ 1093733 w 1183960"/>
                <a:gd name="connsiteY68" fmla="*/ 268393 h 531924"/>
                <a:gd name="connsiteX69" fmla="*/ 1094877 w 1183960"/>
                <a:gd name="connsiteY69" fmla="*/ 270108 h 531924"/>
                <a:gd name="connsiteX70" fmla="*/ 1093733 w 1183960"/>
                <a:gd name="connsiteY70" fmla="*/ 277544 h 531924"/>
                <a:gd name="connsiteX71" fmla="*/ 1093733 w 1183960"/>
                <a:gd name="connsiteY71" fmla="*/ 279260 h 531924"/>
                <a:gd name="connsiteX72" fmla="*/ 1090873 w 1183960"/>
                <a:gd name="connsiteY72" fmla="*/ 290127 h 531924"/>
                <a:gd name="connsiteX73" fmla="*/ 1093161 w 1183960"/>
                <a:gd name="connsiteY73" fmla="*/ 291271 h 531924"/>
                <a:gd name="connsiteX74" fmla="*/ 1099453 w 1183960"/>
                <a:gd name="connsiteY74" fmla="*/ 292987 h 531924"/>
                <a:gd name="connsiteX75" fmla="*/ 1101741 w 1183960"/>
                <a:gd name="connsiteY75" fmla="*/ 292987 h 531924"/>
                <a:gd name="connsiteX76" fmla="*/ 1102885 w 1183960"/>
                <a:gd name="connsiteY76" fmla="*/ 294131 h 531924"/>
                <a:gd name="connsiteX77" fmla="*/ 1101169 w 1183960"/>
                <a:gd name="connsiteY77" fmla="*/ 297563 h 531924"/>
                <a:gd name="connsiteX78" fmla="*/ 1098309 w 1183960"/>
                <a:gd name="connsiteY78" fmla="*/ 300994 h 531924"/>
                <a:gd name="connsiteX79" fmla="*/ 1097165 w 1183960"/>
                <a:gd name="connsiteY79" fmla="*/ 301566 h 531924"/>
                <a:gd name="connsiteX80" fmla="*/ 1096593 w 1183960"/>
                <a:gd name="connsiteY80" fmla="*/ 309002 h 531924"/>
                <a:gd name="connsiteX81" fmla="*/ 1096593 w 1183960"/>
                <a:gd name="connsiteY81" fmla="*/ 311862 h 531924"/>
                <a:gd name="connsiteX82" fmla="*/ 1098309 w 1183960"/>
                <a:gd name="connsiteY82" fmla="*/ 314150 h 531924"/>
                <a:gd name="connsiteX83" fmla="*/ 1104600 w 1183960"/>
                <a:gd name="connsiteY83" fmla="*/ 315865 h 531924"/>
                <a:gd name="connsiteX84" fmla="*/ 1106316 w 1183960"/>
                <a:gd name="connsiteY84" fmla="*/ 317009 h 531924"/>
                <a:gd name="connsiteX85" fmla="*/ 1103456 w 1183960"/>
                <a:gd name="connsiteY85" fmla="*/ 318725 h 531924"/>
                <a:gd name="connsiteX86" fmla="*/ 1104029 w 1183960"/>
                <a:gd name="connsiteY86" fmla="*/ 321585 h 531924"/>
                <a:gd name="connsiteX87" fmla="*/ 1104600 w 1183960"/>
                <a:gd name="connsiteY87" fmla="*/ 327305 h 531924"/>
                <a:gd name="connsiteX88" fmla="*/ 1105744 w 1183960"/>
                <a:gd name="connsiteY88" fmla="*/ 329592 h 531924"/>
                <a:gd name="connsiteX89" fmla="*/ 1104029 w 1183960"/>
                <a:gd name="connsiteY89" fmla="*/ 334740 h 531924"/>
                <a:gd name="connsiteX90" fmla="*/ 1103456 w 1183960"/>
                <a:gd name="connsiteY90" fmla="*/ 335884 h 531924"/>
                <a:gd name="connsiteX91" fmla="*/ 1103456 w 1183960"/>
                <a:gd name="connsiteY91" fmla="*/ 337028 h 531924"/>
                <a:gd name="connsiteX92" fmla="*/ 1104029 w 1183960"/>
                <a:gd name="connsiteY92" fmla="*/ 337600 h 531924"/>
                <a:gd name="connsiteX93" fmla="*/ 1104600 w 1183960"/>
                <a:gd name="connsiteY93" fmla="*/ 338172 h 531924"/>
                <a:gd name="connsiteX94" fmla="*/ 1104600 w 1183960"/>
                <a:gd name="connsiteY94" fmla="*/ 338744 h 531924"/>
                <a:gd name="connsiteX95" fmla="*/ 1105172 w 1183960"/>
                <a:gd name="connsiteY95" fmla="*/ 339888 h 531924"/>
                <a:gd name="connsiteX96" fmla="*/ 1105744 w 1183960"/>
                <a:gd name="connsiteY96" fmla="*/ 341032 h 531924"/>
                <a:gd name="connsiteX97" fmla="*/ 1105172 w 1183960"/>
                <a:gd name="connsiteY97" fmla="*/ 342176 h 531924"/>
                <a:gd name="connsiteX98" fmla="*/ 1104600 w 1183960"/>
                <a:gd name="connsiteY98" fmla="*/ 343319 h 531924"/>
                <a:gd name="connsiteX99" fmla="*/ 1104600 w 1183960"/>
                <a:gd name="connsiteY99" fmla="*/ 345035 h 531924"/>
                <a:gd name="connsiteX100" fmla="*/ 1105172 w 1183960"/>
                <a:gd name="connsiteY100" fmla="*/ 346751 h 531924"/>
                <a:gd name="connsiteX101" fmla="*/ 1106316 w 1183960"/>
                <a:gd name="connsiteY101" fmla="*/ 347895 h 531924"/>
                <a:gd name="connsiteX102" fmla="*/ 1108604 w 1183960"/>
                <a:gd name="connsiteY102" fmla="*/ 349611 h 531924"/>
                <a:gd name="connsiteX103" fmla="*/ 1109748 w 1183960"/>
                <a:gd name="connsiteY103" fmla="*/ 351327 h 531924"/>
                <a:gd name="connsiteX104" fmla="*/ 1109748 w 1183960"/>
                <a:gd name="connsiteY104" fmla="*/ 353043 h 531924"/>
                <a:gd name="connsiteX105" fmla="*/ 1109176 w 1183960"/>
                <a:gd name="connsiteY105" fmla="*/ 356475 h 531924"/>
                <a:gd name="connsiteX106" fmla="*/ 1109176 w 1183960"/>
                <a:gd name="connsiteY106" fmla="*/ 358762 h 531924"/>
                <a:gd name="connsiteX107" fmla="*/ 1110892 w 1183960"/>
                <a:gd name="connsiteY107" fmla="*/ 362766 h 531924"/>
                <a:gd name="connsiteX108" fmla="*/ 1111464 w 1183960"/>
                <a:gd name="connsiteY108" fmla="*/ 367342 h 531924"/>
                <a:gd name="connsiteX109" fmla="*/ 1110892 w 1183960"/>
                <a:gd name="connsiteY109" fmla="*/ 370774 h 531924"/>
                <a:gd name="connsiteX110" fmla="*/ 1109748 w 1183960"/>
                <a:gd name="connsiteY110" fmla="*/ 374206 h 531924"/>
                <a:gd name="connsiteX111" fmla="*/ 1109176 w 1183960"/>
                <a:gd name="connsiteY111" fmla="*/ 378209 h 531924"/>
                <a:gd name="connsiteX112" fmla="*/ 1109748 w 1183960"/>
                <a:gd name="connsiteY112" fmla="*/ 380497 h 531924"/>
                <a:gd name="connsiteX113" fmla="*/ 1110892 w 1183960"/>
                <a:gd name="connsiteY113" fmla="*/ 382785 h 531924"/>
                <a:gd name="connsiteX114" fmla="*/ 1110892 w 1183960"/>
                <a:gd name="connsiteY114" fmla="*/ 383929 h 531924"/>
                <a:gd name="connsiteX115" fmla="*/ 1108032 w 1183960"/>
                <a:gd name="connsiteY115" fmla="*/ 388505 h 531924"/>
                <a:gd name="connsiteX116" fmla="*/ 1106316 w 1183960"/>
                <a:gd name="connsiteY116" fmla="*/ 390792 h 531924"/>
                <a:gd name="connsiteX117" fmla="*/ 1105744 w 1183960"/>
                <a:gd name="connsiteY117" fmla="*/ 391936 h 531924"/>
                <a:gd name="connsiteX118" fmla="*/ 1105172 w 1183960"/>
                <a:gd name="connsiteY118" fmla="*/ 393652 h 531924"/>
                <a:gd name="connsiteX119" fmla="*/ 1105172 w 1183960"/>
                <a:gd name="connsiteY119" fmla="*/ 395940 h 531924"/>
                <a:gd name="connsiteX120" fmla="*/ 1105744 w 1183960"/>
                <a:gd name="connsiteY120" fmla="*/ 397084 h 531924"/>
                <a:gd name="connsiteX121" fmla="*/ 1106888 w 1183960"/>
                <a:gd name="connsiteY121" fmla="*/ 398228 h 531924"/>
                <a:gd name="connsiteX122" fmla="*/ 1107460 w 1183960"/>
                <a:gd name="connsiteY122" fmla="*/ 399944 h 531924"/>
                <a:gd name="connsiteX123" fmla="*/ 1109176 w 1183960"/>
                <a:gd name="connsiteY123" fmla="*/ 402804 h 531924"/>
                <a:gd name="connsiteX124" fmla="*/ 1116611 w 1183960"/>
                <a:gd name="connsiteY124" fmla="*/ 405663 h 531924"/>
                <a:gd name="connsiteX125" fmla="*/ 1119471 w 1183960"/>
                <a:gd name="connsiteY125" fmla="*/ 407379 h 531924"/>
                <a:gd name="connsiteX126" fmla="*/ 1120615 w 1183960"/>
                <a:gd name="connsiteY126" fmla="*/ 411383 h 531924"/>
                <a:gd name="connsiteX127" fmla="*/ 1120615 w 1183960"/>
                <a:gd name="connsiteY127" fmla="*/ 415387 h 531924"/>
                <a:gd name="connsiteX128" fmla="*/ 1120043 w 1183960"/>
                <a:gd name="connsiteY128" fmla="*/ 418246 h 531924"/>
                <a:gd name="connsiteX129" fmla="*/ 1119471 w 1183960"/>
                <a:gd name="connsiteY129" fmla="*/ 422822 h 531924"/>
                <a:gd name="connsiteX130" fmla="*/ 1120043 w 1183960"/>
                <a:gd name="connsiteY130" fmla="*/ 427398 h 531924"/>
                <a:gd name="connsiteX131" fmla="*/ 1121759 w 1183960"/>
                <a:gd name="connsiteY131" fmla="*/ 429114 h 531924"/>
                <a:gd name="connsiteX132" fmla="*/ 1124619 w 1183960"/>
                <a:gd name="connsiteY132" fmla="*/ 429686 h 531924"/>
                <a:gd name="connsiteX133" fmla="*/ 1128051 w 1183960"/>
                <a:gd name="connsiteY133" fmla="*/ 430830 h 531924"/>
                <a:gd name="connsiteX134" fmla="*/ 1130339 w 1183960"/>
                <a:gd name="connsiteY134" fmla="*/ 432545 h 531924"/>
                <a:gd name="connsiteX135" fmla="*/ 1130339 w 1183960"/>
                <a:gd name="connsiteY135" fmla="*/ 434261 h 531924"/>
                <a:gd name="connsiteX136" fmla="*/ 1129767 w 1183960"/>
                <a:gd name="connsiteY136" fmla="*/ 435977 h 531924"/>
                <a:gd name="connsiteX137" fmla="*/ 1129767 w 1183960"/>
                <a:gd name="connsiteY137" fmla="*/ 438265 h 531924"/>
                <a:gd name="connsiteX138" fmla="*/ 1130911 w 1183960"/>
                <a:gd name="connsiteY138" fmla="*/ 440553 h 531924"/>
                <a:gd name="connsiteX139" fmla="*/ 1133198 w 1183960"/>
                <a:gd name="connsiteY139" fmla="*/ 443413 h 531924"/>
                <a:gd name="connsiteX140" fmla="*/ 1134342 w 1183960"/>
                <a:gd name="connsiteY140" fmla="*/ 446273 h 531924"/>
                <a:gd name="connsiteX141" fmla="*/ 1134342 w 1183960"/>
                <a:gd name="connsiteY141" fmla="*/ 447417 h 531924"/>
                <a:gd name="connsiteX142" fmla="*/ 1134342 w 1183960"/>
                <a:gd name="connsiteY142" fmla="*/ 450276 h 531924"/>
                <a:gd name="connsiteX143" fmla="*/ 1134342 w 1183960"/>
                <a:gd name="connsiteY143" fmla="*/ 451420 h 531924"/>
                <a:gd name="connsiteX144" fmla="*/ 1134914 w 1183960"/>
                <a:gd name="connsiteY144" fmla="*/ 452564 h 531924"/>
                <a:gd name="connsiteX145" fmla="*/ 1137202 w 1183960"/>
                <a:gd name="connsiteY145" fmla="*/ 455996 h 531924"/>
                <a:gd name="connsiteX146" fmla="*/ 1138918 w 1183960"/>
                <a:gd name="connsiteY146" fmla="*/ 461144 h 531924"/>
                <a:gd name="connsiteX147" fmla="*/ 1139490 w 1183960"/>
                <a:gd name="connsiteY147" fmla="*/ 461716 h 531924"/>
                <a:gd name="connsiteX148" fmla="*/ 1138918 w 1183960"/>
                <a:gd name="connsiteY148" fmla="*/ 462860 h 531924"/>
                <a:gd name="connsiteX149" fmla="*/ 1137774 w 1183960"/>
                <a:gd name="connsiteY149" fmla="*/ 464003 h 531924"/>
                <a:gd name="connsiteX150" fmla="*/ 1136058 w 1183960"/>
                <a:gd name="connsiteY150" fmla="*/ 465147 h 531924"/>
                <a:gd name="connsiteX151" fmla="*/ 1137202 w 1183960"/>
                <a:gd name="connsiteY151" fmla="*/ 467435 h 531924"/>
                <a:gd name="connsiteX152" fmla="*/ 1139490 w 1183960"/>
                <a:gd name="connsiteY152" fmla="*/ 467435 h 531924"/>
                <a:gd name="connsiteX153" fmla="*/ 1142350 w 1183960"/>
                <a:gd name="connsiteY153" fmla="*/ 466863 h 531924"/>
                <a:gd name="connsiteX154" fmla="*/ 1144638 w 1183960"/>
                <a:gd name="connsiteY154" fmla="*/ 466863 h 531924"/>
                <a:gd name="connsiteX155" fmla="*/ 1146926 w 1183960"/>
                <a:gd name="connsiteY155" fmla="*/ 468579 h 531924"/>
                <a:gd name="connsiteX156" fmla="*/ 1148069 w 1183960"/>
                <a:gd name="connsiteY156" fmla="*/ 470867 h 531924"/>
                <a:gd name="connsiteX157" fmla="*/ 1149213 w 1183960"/>
                <a:gd name="connsiteY157" fmla="*/ 473155 h 531924"/>
                <a:gd name="connsiteX158" fmla="*/ 1150929 w 1183960"/>
                <a:gd name="connsiteY158" fmla="*/ 475443 h 531924"/>
                <a:gd name="connsiteX159" fmla="*/ 1153217 w 1183960"/>
                <a:gd name="connsiteY159" fmla="*/ 476587 h 531924"/>
                <a:gd name="connsiteX160" fmla="*/ 1158365 w 1183960"/>
                <a:gd name="connsiteY160" fmla="*/ 476587 h 531924"/>
                <a:gd name="connsiteX161" fmla="*/ 1160653 w 1183960"/>
                <a:gd name="connsiteY161" fmla="*/ 477159 h 531924"/>
                <a:gd name="connsiteX162" fmla="*/ 1162368 w 1183960"/>
                <a:gd name="connsiteY162" fmla="*/ 478874 h 531924"/>
                <a:gd name="connsiteX163" fmla="*/ 1162368 w 1183960"/>
                <a:gd name="connsiteY163" fmla="*/ 481162 h 531924"/>
                <a:gd name="connsiteX164" fmla="*/ 1160653 w 1183960"/>
                <a:gd name="connsiteY164" fmla="*/ 485738 h 531924"/>
                <a:gd name="connsiteX165" fmla="*/ 1164656 w 1183960"/>
                <a:gd name="connsiteY165" fmla="*/ 490314 h 531924"/>
                <a:gd name="connsiteX166" fmla="*/ 1166372 w 1183960"/>
                <a:gd name="connsiteY166" fmla="*/ 493173 h 531924"/>
                <a:gd name="connsiteX167" fmla="*/ 1167516 w 1183960"/>
                <a:gd name="connsiteY167" fmla="*/ 495461 h 531924"/>
                <a:gd name="connsiteX168" fmla="*/ 1172092 w 1183960"/>
                <a:gd name="connsiteY168" fmla="*/ 499465 h 531924"/>
                <a:gd name="connsiteX169" fmla="*/ 1172664 w 1183960"/>
                <a:gd name="connsiteY169" fmla="*/ 500037 h 531924"/>
                <a:gd name="connsiteX170" fmla="*/ 1172092 w 1183960"/>
                <a:gd name="connsiteY170" fmla="*/ 501753 h 531924"/>
                <a:gd name="connsiteX171" fmla="*/ 1170948 w 1183960"/>
                <a:gd name="connsiteY171" fmla="*/ 505185 h 531924"/>
                <a:gd name="connsiteX172" fmla="*/ 1170376 w 1183960"/>
                <a:gd name="connsiteY172" fmla="*/ 509188 h 531924"/>
                <a:gd name="connsiteX173" fmla="*/ 1170948 w 1183960"/>
                <a:gd name="connsiteY173" fmla="*/ 512048 h 531924"/>
                <a:gd name="connsiteX174" fmla="*/ 1172664 w 1183960"/>
                <a:gd name="connsiteY174" fmla="*/ 513764 h 531924"/>
                <a:gd name="connsiteX175" fmla="*/ 1178955 w 1183960"/>
                <a:gd name="connsiteY175" fmla="*/ 514908 h 531924"/>
                <a:gd name="connsiteX176" fmla="*/ 1181243 w 1183960"/>
                <a:gd name="connsiteY176" fmla="*/ 516052 h 531924"/>
                <a:gd name="connsiteX177" fmla="*/ 1185247 w 1183960"/>
                <a:gd name="connsiteY177" fmla="*/ 518912 h 531924"/>
                <a:gd name="connsiteX178" fmla="*/ 1156649 w 1183960"/>
                <a:gd name="connsiteY178" fmla="*/ 520056 h 531924"/>
                <a:gd name="connsiteX179" fmla="*/ 1128051 w 1183960"/>
                <a:gd name="connsiteY179" fmla="*/ 521199 h 531924"/>
                <a:gd name="connsiteX180" fmla="*/ 1099453 w 1183960"/>
                <a:gd name="connsiteY180" fmla="*/ 522343 h 531924"/>
                <a:gd name="connsiteX181" fmla="*/ 1070855 w 1183960"/>
                <a:gd name="connsiteY181" fmla="*/ 523487 h 531924"/>
                <a:gd name="connsiteX182" fmla="*/ 1042256 w 1183960"/>
                <a:gd name="connsiteY182" fmla="*/ 524631 h 531924"/>
                <a:gd name="connsiteX183" fmla="*/ 1013658 w 1183960"/>
                <a:gd name="connsiteY183" fmla="*/ 525775 h 531924"/>
                <a:gd name="connsiteX184" fmla="*/ 985060 w 1183960"/>
                <a:gd name="connsiteY184" fmla="*/ 526919 h 531924"/>
                <a:gd name="connsiteX185" fmla="*/ 956462 w 1183960"/>
                <a:gd name="connsiteY185" fmla="*/ 527491 h 531924"/>
                <a:gd name="connsiteX186" fmla="*/ 927864 w 1183960"/>
                <a:gd name="connsiteY186" fmla="*/ 528063 h 531924"/>
                <a:gd name="connsiteX187" fmla="*/ 899266 w 1183960"/>
                <a:gd name="connsiteY187" fmla="*/ 528635 h 531924"/>
                <a:gd name="connsiteX188" fmla="*/ 870668 w 1183960"/>
                <a:gd name="connsiteY188" fmla="*/ 529207 h 531924"/>
                <a:gd name="connsiteX189" fmla="*/ 842070 w 1183960"/>
                <a:gd name="connsiteY189" fmla="*/ 529779 h 531924"/>
                <a:gd name="connsiteX190" fmla="*/ 813472 w 1183960"/>
                <a:gd name="connsiteY190" fmla="*/ 530351 h 531924"/>
                <a:gd name="connsiteX191" fmla="*/ 784874 w 1183960"/>
                <a:gd name="connsiteY191" fmla="*/ 530923 h 531924"/>
                <a:gd name="connsiteX192" fmla="*/ 756276 w 1183960"/>
                <a:gd name="connsiteY192" fmla="*/ 531495 h 531924"/>
                <a:gd name="connsiteX193" fmla="*/ 727678 w 1183960"/>
                <a:gd name="connsiteY193" fmla="*/ 532067 h 531924"/>
                <a:gd name="connsiteX194" fmla="*/ 699080 w 1183960"/>
                <a:gd name="connsiteY194" fmla="*/ 532067 h 531924"/>
                <a:gd name="connsiteX195" fmla="*/ 670482 w 1183960"/>
                <a:gd name="connsiteY195" fmla="*/ 532067 h 531924"/>
                <a:gd name="connsiteX196" fmla="*/ 641883 w 1183960"/>
                <a:gd name="connsiteY196" fmla="*/ 532067 h 531924"/>
                <a:gd name="connsiteX197" fmla="*/ 613285 w 1183960"/>
                <a:gd name="connsiteY197" fmla="*/ 532067 h 531924"/>
                <a:gd name="connsiteX198" fmla="*/ 584687 w 1183960"/>
                <a:gd name="connsiteY198" fmla="*/ 532067 h 531924"/>
                <a:gd name="connsiteX199" fmla="*/ 556089 w 1183960"/>
                <a:gd name="connsiteY199" fmla="*/ 532067 h 531924"/>
                <a:gd name="connsiteX200" fmla="*/ 527491 w 1183960"/>
                <a:gd name="connsiteY200" fmla="*/ 532067 h 531924"/>
                <a:gd name="connsiteX201" fmla="*/ 498893 w 1183960"/>
                <a:gd name="connsiteY201" fmla="*/ 532067 h 531924"/>
                <a:gd name="connsiteX202" fmla="*/ 470295 w 1183960"/>
                <a:gd name="connsiteY202" fmla="*/ 532067 h 531924"/>
                <a:gd name="connsiteX203" fmla="*/ 441697 w 1183960"/>
                <a:gd name="connsiteY203" fmla="*/ 532067 h 531924"/>
                <a:gd name="connsiteX204" fmla="*/ 413099 w 1183960"/>
                <a:gd name="connsiteY204" fmla="*/ 532067 h 531924"/>
                <a:gd name="connsiteX205" fmla="*/ 384501 w 1183960"/>
                <a:gd name="connsiteY205" fmla="*/ 532067 h 531924"/>
                <a:gd name="connsiteX206" fmla="*/ 355903 w 1183960"/>
                <a:gd name="connsiteY206" fmla="*/ 532067 h 531924"/>
                <a:gd name="connsiteX207" fmla="*/ 327305 w 1183960"/>
                <a:gd name="connsiteY207" fmla="*/ 531495 h 531924"/>
                <a:gd name="connsiteX208" fmla="*/ 298707 w 1183960"/>
                <a:gd name="connsiteY208" fmla="*/ 530923 h 531924"/>
                <a:gd name="connsiteX209" fmla="*/ 270108 w 1183960"/>
                <a:gd name="connsiteY209" fmla="*/ 530351 h 531924"/>
                <a:gd name="connsiteX210" fmla="*/ 270108 w 1183960"/>
                <a:gd name="connsiteY210" fmla="*/ 519484 h 531924"/>
                <a:gd name="connsiteX211" fmla="*/ 270108 w 1183960"/>
                <a:gd name="connsiteY211" fmla="*/ 508616 h 531924"/>
                <a:gd name="connsiteX212" fmla="*/ 270108 w 1183960"/>
                <a:gd name="connsiteY212" fmla="*/ 497749 h 531924"/>
                <a:gd name="connsiteX213" fmla="*/ 270108 w 1183960"/>
                <a:gd name="connsiteY213" fmla="*/ 486882 h 531924"/>
                <a:gd name="connsiteX214" fmla="*/ 270108 w 1183960"/>
                <a:gd name="connsiteY214" fmla="*/ 476015 h 531924"/>
                <a:gd name="connsiteX215" fmla="*/ 270108 w 1183960"/>
                <a:gd name="connsiteY215" fmla="*/ 465147 h 531924"/>
                <a:gd name="connsiteX216" fmla="*/ 270108 w 1183960"/>
                <a:gd name="connsiteY216" fmla="*/ 454280 h 531924"/>
                <a:gd name="connsiteX217" fmla="*/ 270108 w 1183960"/>
                <a:gd name="connsiteY217" fmla="*/ 443413 h 531924"/>
                <a:gd name="connsiteX218" fmla="*/ 270108 w 1183960"/>
                <a:gd name="connsiteY218" fmla="*/ 432545 h 531924"/>
                <a:gd name="connsiteX219" fmla="*/ 270108 w 1183960"/>
                <a:gd name="connsiteY219" fmla="*/ 421678 h 531924"/>
                <a:gd name="connsiteX220" fmla="*/ 270108 w 1183960"/>
                <a:gd name="connsiteY220" fmla="*/ 410811 h 531924"/>
                <a:gd name="connsiteX221" fmla="*/ 270108 w 1183960"/>
                <a:gd name="connsiteY221" fmla="*/ 399944 h 531924"/>
                <a:gd name="connsiteX222" fmla="*/ 270108 w 1183960"/>
                <a:gd name="connsiteY222" fmla="*/ 389076 h 531924"/>
                <a:gd name="connsiteX223" fmla="*/ 270108 w 1183960"/>
                <a:gd name="connsiteY223" fmla="*/ 378209 h 531924"/>
                <a:gd name="connsiteX224" fmla="*/ 270108 w 1183960"/>
                <a:gd name="connsiteY224" fmla="*/ 367342 h 531924"/>
                <a:gd name="connsiteX225" fmla="*/ 270108 w 1183960"/>
                <a:gd name="connsiteY225" fmla="*/ 356475 h 531924"/>
                <a:gd name="connsiteX226" fmla="*/ 257526 w 1183960"/>
                <a:gd name="connsiteY226" fmla="*/ 356475 h 531924"/>
                <a:gd name="connsiteX227" fmla="*/ 241510 w 1183960"/>
                <a:gd name="connsiteY227" fmla="*/ 356475 h 531924"/>
                <a:gd name="connsiteX228" fmla="*/ 225496 w 1183960"/>
                <a:gd name="connsiteY228" fmla="*/ 355903 h 531924"/>
                <a:gd name="connsiteX229" fmla="*/ 209481 w 1183960"/>
                <a:gd name="connsiteY229" fmla="*/ 355331 h 531924"/>
                <a:gd name="connsiteX230" fmla="*/ 193466 w 1183960"/>
                <a:gd name="connsiteY230" fmla="*/ 355331 h 531924"/>
                <a:gd name="connsiteX231" fmla="*/ 177451 w 1183960"/>
                <a:gd name="connsiteY231" fmla="*/ 354759 h 531924"/>
                <a:gd name="connsiteX232" fmla="*/ 161436 w 1183960"/>
                <a:gd name="connsiteY232" fmla="*/ 354187 h 531924"/>
                <a:gd name="connsiteX233" fmla="*/ 145421 w 1183960"/>
                <a:gd name="connsiteY233" fmla="*/ 353615 h 531924"/>
                <a:gd name="connsiteX234" fmla="*/ 129406 w 1183960"/>
                <a:gd name="connsiteY234" fmla="*/ 353043 h 531924"/>
                <a:gd name="connsiteX235" fmla="*/ 113391 w 1183960"/>
                <a:gd name="connsiteY235" fmla="*/ 352471 h 531924"/>
                <a:gd name="connsiteX236" fmla="*/ 97376 w 1183960"/>
                <a:gd name="connsiteY236" fmla="*/ 351899 h 531924"/>
                <a:gd name="connsiteX237" fmla="*/ 81361 w 1183960"/>
                <a:gd name="connsiteY237" fmla="*/ 351327 h 531924"/>
                <a:gd name="connsiteX238" fmla="*/ 65346 w 1183960"/>
                <a:gd name="connsiteY238" fmla="*/ 350755 h 531924"/>
                <a:gd name="connsiteX239" fmla="*/ 49332 w 1183960"/>
                <a:gd name="connsiteY239" fmla="*/ 350183 h 531924"/>
                <a:gd name="connsiteX240" fmla="*/ 33317 w 1183960"/>
                <a:gd name="connsiteY240" fmla="*/ 349611 h 531924"/>
                <a:gd name="connsiteX241" fmla="*/ 17302 w 1183960"/>
                <a:gd name="connsiteY241" fmla="*/ 349039 h 531924"/>
                <a:gd name="connsiteX242" fmla="*/ 1287 w 1183960"/>
                <a:gd name="connsiteY242" fmla="*/ 348467 h 531924"/>
                <a:gd name="connsiteX243" fmla="*/ 1859 w 1183960"/>
                <a:gd name="connsiteY243" fmla="*/ 326733 h 531924"/>
                <a:gd name="connsiteX244" fmla="*/ 2431 w 1183960"/>
                <a:gd name="connsiteY244" fmla="*/ 304998 h 531924"/>
                <a:gd name="connsiteX245" fmla="*/ 3003 w 1183960"/>
                <a:gd name="connsiteY245" fmla="*/ 283264 h 531924"/>
                <a:gd name="connsiteX246" fmla="*/ 3575 w 1183960"/>
                <a:gd name="connsiteY246" fmla="*/ 261529 h 531924"/>
                <a:gd name="connsiteX247" fmla="*/ 4146 w 1183960"/>
                <a:gd name="connsiteY247" fmla="*/ 239795 h 531924"/>
                <a:gd name="connsiteX248" fmla="*/ 4719 w 1183960"/>
                <a:gd name="connsiteY248" fmla="*/ 218060 h 531924"/>
                <a:gd name="connsiteX249" fmla="*/ 5290 w 1183960"/>
                <a:gd name="connsiteY249" fmla="*/ 196325 h 531924"/>
                <a:gd name="connsiteX250" fmla="*/ 5863 w 1183960"/>
                <a:gd name="connsiteY250" fmla="*/ 174591 h 531924"/>
                <a:gd name="connsiteX251" fmla="*/ 6434 w 1183960"/>
                <a:gd name="connsiteY251" fmla="*/ 152856 h 531924"/>
                <a:gd name="connsiteX252" fmla="*/ 7006 w 1183960"/>
                <a:gd name="connsiteY252" fmla="*/ 131122 h 531924"/>
                <a:gd name="connsiteX253" fmla="*/ 7578 w 1183960"/>
                <a:gd name="connsiteY253" fmla="*/ 109387 h 531924"/>
                <a:gd name="connsiteX254" fmla="*/ 8150 w 1183960"/>
                <a:gd name="connsiteY254" fmla="*/ 87653 h 531924"/>
                <a:gd name="connsiteX255" fmla="*/ 8722 w 1183960"/>
                <a:gd name="connsiteY255" fmla="*/ 65918 h 531924"/>
                <a:gd name="connsiteX256" fmla="*/ 9294 w 1183960"/>
                <a:gd name="connsiteY256" fmla="*/ 44184 h 531924"/>
                <a:gd name="connsiteX257" fmla="*/ 9866 w 1183960"/>
                <a:gd name="connsiteY257" fmla="*/ 23021 h 531924"/>
                <a:gd name="connsiteX258" fmla="*/ 10438 w 1183960"/>
                <a:gd name="connsiteY258" fmla="*/ 1287 h 531924"/>
                <a:gd name="connsiteX259" fmla="*/ 32744 w 1183960"/>
                <a:gd name="connsiteY259" fmla="*/ 1859 h 531924"/>
                <a:gd name="connsiteX260" fmla="*/ 55051 w 1183960"/>
                <a:gd name="connsiteY260" fmla="*/ 2431 h 531924"/>
                <a:gd name="connsiteX261" fmla="*/ 77358 w 1183960"/>
                <a:gd name="connsiteY261" fmla="*/ 3002 h 531924"/>
                <a:gd name="connsiteX262" fmla="*/ 99664 w 1183960"/>
                <a:gd name="connsiteY262" fmla="*/ 3574 h 531924"/>
                <a:gd name="connsiteX263" fmla="*/ 121971 w 1183960"/>
                <a:gd name="connsiteY263" fmla="*/ 4146 h 531924"/>
                <a:gd name="connsiteX264" fmla="*/ 144277 w 1183960"/>
                <a:gd name="connsiteY264" fmla="*/ 4718 h 531924"/>
                <a:gd name="connsiteX265" fmla="*/ 166584 w 1183960"/>
                <a:gd name="connsiteY265" fmla="*/ 5290 h 531924"/>
                <a:gd name="connsiteX266" fmla="*/ 188890 w 1183960"/>
                <a:gd name="connsiteY266" fmla="*/ 5862 h 531924"/>
                <a:gd name="connsiteX267" fmla="*/ 211197 w 1183960"/>
                <a:gd name="connsiteY267" fmla="*/ 6434 h 531924"/>
                <a:gd name="connsiteX268" fmla="*/ 233503 w 1183960"/>
                <a:gd name="connsiteY268" fmla="*/ 7006 h 531924"/>
                <a:gd name="connsiteX269" fmla="*/ 255809 w 1183960"/>
                <a:gd name="connsiteY269" fmla="*/ 7578 h 531924"/>
                <a:gd name="connsiteX270" fmla="*/ 278116 w 1183960"/>
                <a:gd name="connsiteY270" fmla="*/ 8150 h 531924"/>
                <a:gd name="connsiteX271" fmla="*/ 300423 w 1183960"/>
                <a:gd name="connsiteY271" fmla="*/ 8722 h 531924"/>
                <a:gd name="connsiteX272" fmla="*/ 322729 w 1183960"/>
                <a:gd name="connsiteY272" fmla="*/ 9294 h 531924"/>
                <a:gd name="connsiteX273" fmla="*/ 345036 w 1183960"/>
                <a:gd name="connsiteY273" fmla="*/ 9294 h 531924"/>
                <a:gd name="connsiteX274" fmla="*/ 367342 w 1183960"/>
                <a:gd name="connsiteY274" fmla="*/ 9294 h 531924"/>
                <a:gd name="connsiteX275" fmla="*/ 389649 w 1183960"/>
                <a:gd name="connsiteY275" fmla="*/ 9294 h 531924"/>
                <a:gd name="connsiteX276" fmla="*/ 411955 w 1183960"/>
                <a:gd name="connsiteY276" fmla="*/ 9294 h 531924"/>
                <a:gd name="connsiteX277" fmla="*/ 434261 w 1183960"/>
                <a:gd name="connsiteY277" fmla="*/ 9294 h 531924"/>
                <a:gd name="connsiteX278" fmla="*/ 456568 w 1183960"/>
                <a:gd name="connsiteY278" fmla="*/ 9294 h 531924"/>
                <a:gd name="connsiteX279" fmla="*/ 478874 w 1183960"/>
                <a:gd name="connsiteY279" fmla="*/ 9294 h 531924"/>
                <a:gd name="connsiteX280" fmla="*/ 501181 w 1183960"/>
                <a:gd name="connsiteY280" fmla="*/ 9294 h 531924"/>
                <a:gd name="connsiteX281" fmla="*/ 523488 w 1183960"/>
                <a:gd name="connsiteY281" fmla="*/ 9294 h 531924"/>
                <a:gd name="connsiteX282" fmla="*/ 545794 w 1183960"/>
                <a:gd name="connsiteY282" fmla="*/ 9294 h 531924"/>
                <a:gd name="connsiteX283" fmla="*/ 568101 w 1183960"/>
                <a:gd name="connsiteY283" fmla="*/ 9294 h 531924"/>
                <a:gd name="connsiteX284" fmla="*/ 590407 w 1183960"/>
                <a:gd name="connsiteY284" fmla="*/ 9294 h 531924"/>
                <a:gd name="connsiteX285" fmla="*/ 612714 w 1183960"/>
                <a:gd name="connsiteY285" fmla="*/ 9294 h 531924"/>
                <a:gd name="connsiteX286" fmla="*/ 635020 w 1183960"/>
                <a:gd name="connsiteY286" fmla="*/ 9294 h 531924"/>
                <a:gd name="connsiteX287" fmla="*/ 657326 w 1183960"/>
                <a:gd name="connsiteY287" fmla="*/ 9294 h 531924"/>
                <a:gd name="connsiteX288" fmla="*/ 679633 w 1183960"/>
                <a:gd name="connsiteY288" fmla="*/ 9294 h 531924"/>
                <a:gd name="connsiteX289" fmla="*/ 701939 w 1183960"/>
                <a:gd name="connsiteY289" fmla="*/ 9294 h 531924"/>
                <a:gd name="connsiteX290" fmla="*/ 724246 w 1183960"/>
                <a:gd name="connsiteY290" fmla="*/ 9294 h 531924"/>
                <a:gd name="connsiteX291" fmla="*/ 735685 w 1183960"/>
                <a:gd name="connsiteY291" fmla="*/ 9294 h 531924"/>
                <a:gd name="connsiteX292" fmla="*/ 736257 w 1183960"/>
                <a:gd name="connsiteY292" fmla="*/ 9294 h 531924"/>
                <a:gd name="connsiteX293" fmla="*/ 736829 w 1183960"/>
                <a:gd name="connsiteY293" fmla="*/ 9294 h 531924"/>
                <a:gd name="connsiteX294" fmla="*/ 739689 w 1183960"/>
                <a:gd name="connsiteY294" fmla="*/ 12154 h 531924"/>
                <a:gd name="connsiteX295" fmla="*/ 740833 w 1183960"/>
                <a:gd name="connsiteY295" fmla="*/ 13298 h 531924"/>
                <a:gd name="connsiteX296" fmla="*/ 754560 w 1183960"/>
                <a:gd name="connsiteY296" fmla="*/ 21877 h 531924"/>
                <a:gd name="connsiteX297" fmla="*/ 755704 w 1183960"/>
                <a:gd name="connsiteY297" fmla="*/ 21877 h 531924"/>
                <a:gd name="connsiteX298" fmla="*/ 757420 w 1183960"/>
                <a:gd name="connsiteY298" fmla="*/ 21877 h 531924"/>
                <a:gd name="connsiteX299" fmla="*/ 757992 w 1183960"/>
                <a:gd name="connsiteY299" fmla="*/ 21877 h 531924"/>
                <a:gd name="connsiteX300" fmla="*/ 763712 w 1183960"/>
                <a:gd name="connsiteY300" fmla="*/ 25309 h 531924"/>
                <a:gd name="connsiteX301" fmla="*/ 769431 w 1183960"/>
                <a:gd name="connsiteY301" fmla="*/ 29885 h 531924"/>
                <a:gd name="connsiteX302" fmla="*/ 787734 w 1183960"/>
                <a:gd name="connsiteY302" fmla="*/ 37320 h 531924"/>
                <a:gd name="connsiteX303" fmla="*/ 788878 w 1183960"/>
                <a:gd name="connsiteY303" fmla="*/ 39036 h 531924"/>
                <a:gd name="connsiteX304" fmla="*/ 789450 w 1183960"/>
                <a:gd name="connsiteY304" fmla="*/ 40752 h 531924"/>
                <a:gd name="connsiteX305" fmla="*/ 791166 w 1183960"/>
                <a:gd name="connsiteY305" fmla="*/ 41896 h 531924"/>
                <a:gd name="connsiteX306" fmla="*/ 800889 w 1183960"/>
                <a:gd name="connsiteY306" fmla="*/ 44756 h 531924"/>
                <a:gd name="connsiteX307" fmla="*/ 804321 w 1183960"/>
                <a:gd name="connsiteY307" fmla="*/ 44756 h 531924"/>
                <a:gd name="connsiteX308" fmla="*/ 807752 w 1183960"/>
                <a:gd name="connsiteY308" fmla="*/ 44184 h 531924"/>
                <a:gd name="connsiteX309" fmla="*/ 809468 w 1183960"/>
                <a:gd name="connsiteY309" fmla="*/ 43612 h 531924"/>
                <a:gd name="connsiteX310" fmla="*/ 812328 w 1183960"/>
                <a:gd name="connsiteY310" fmla="*/ 41324 h 531924"/>
                <a:gd name="connsiteX311" fmla="*/ 812900 w 1183960"/>
                <a:gd name="connsiteY311" fmla="*/ 40752 h 531924"/>
                <a:gd name="connsiteX312" fmla="*/ 813472 w 1183960"/>
                <a:gd name="connsiteY312" fmla="*/ 40180 h 531924"/>
                <a:gd name="connsiteX313" fmla="*/ 815188 w 1183960"/>
                <a:gd name="connsiteY313" fmla="*/ 35604 h 531924"/>
                <a:gd name="connsiteX314" fmla="*/ 815760 w 1183960"/>
                <a:gd name="connsiteY314" fmla="*/ 33316 h 531924"/>
                <a:gd name="connsiteX315" fmla="*/ 816904 w 1183960"/>
                <a:gd name="connsiteY315" fmla="*/ 32172 h 531924"/>
                <a:gd name="connsiteX316" fmla="*/ 818048 w 1183960"/>
                <a:gd name="connsiteY316" fmla="*/ 31029 h 531924"/>
                <a:gd name="connsiteX317" fmla="*/ 819764 w 1183960"/>
                <a:gd name="connsiteY317" fmla="*/ 30457 h 531924"/>
                <a:gd name="connsiteX318" fmla="*/ 823195 w 1183960"/>
                <a:gd name="connsiteY318" fmla="*/ 29313 h 531924"/>
                <a:gd name="connsiteX319" fmla="*/ 832347 w 1183960"/>
                <a:gd name="connsiteY319" fmla="*/ 31029 h 531924"/>
                <a:gd name="connsiteX320" fmla="*/ 837494 w 1183960"/>
                <a:gd name="connsiteY320" fmla="*/ 29885 h 531924"/>
                <a:gd name="connsiteX321" fmla="*/ 839210 w 1183960"/>
                <a:gd name="connsiteY321" fmla="*/ 29885 h 531924"/>
                <a:gd name="connsiteX322" fmla="*/ 842070 w 1183960"/>
                <a:gd name="connsiteY322" fmla="*/ 31600 h 531924"/>
                <a:gd name="connsiteX323" fmla="*/ 843786 w 1183960"/>
                <a:gd name="connsiteY323" fmla="*/ 32172 h 531924"/>
                <a:gd name="connsiteX324" fmla="*/ 846646 w 1183960"/>
                <a:gd name="connsiteY324" fmla="*/ 32172 h 531924"/>
                <a:gd name="connsiteX325" fmla="*/ 851793 w 1183960"/>
                <a:gd name="connsiteY325" fmla="*/ 29313 h 531924"/>
                <a:gd name="connsiteX326" fmla="*/ 854653 w 1183960"/>
                <a:gd name="connsiteY326" fmla="*/ 28741 h 531924"/>
                <a:gd name="connsiteX327" fmla="*/ 864377 w 1183960"/>
                <a:gd name="connsiteY327" fmla="*/ 31029 h 531924"/>
                <a:gd name="connsiteX328" fmla="*/ 867808 w 1183960"/>
                <a:gd name="connsiteY328" fmla="*/ 31029 h 531924"/>
                <a:gd name="connsiteX329" fmla="*/ 894119 w 1183960"/>
                <a:gd name="connsiteY329" fmla="*/ 25881 h 531924"/>
                <a:gd name="connsiteX330" fmla="*/ 897550 w 1183960"/>
                <a:gd name="connsiteY330" fmla="*/ 26453 h 531924"/>
                <a:gd name="connsiteX331" fmla="*/ 900410 w 1183960"/>
                <a:gd name="connsiteY331" fmla="*/ 27597 h 531924"/>
                <a:gd name="connsiteX332" fmla="*/ 902698 w 1183960"/>
                <a:gd name="connsiteY332" fmla="*/ 29313 h 531924"/>
                <a:gd name="connsiteX333" fmla="*/ 906702 w 1183960"/>
                <a:gd name="connsiteY333" fmla="*/ 34460 h 531924"/>
                <a:gd name="connsiteX334" fmla="*/ 911849 w 1183960"/>
                <a:gd name="connsiteY334" fmla="*/ 38464 h 531924"/>
                <a:gd name="connsiteX335" fmla="*/ 914709 w 1183960"/>
                <a:gd name="connsiteY335" fmla="*/ 40180 h 531924"/>
                <a:gd name="connsiteX336" fmla="*/ 917569 w 1183960"/>
                <a:gd name="connsiteY336" fmla="*/ 41324 h 531924"/>
                <a:gd name="connsiteX337" fmla="*/ 920429 w 1183960"/>
                <a:gd name="connsiteY337" fmla="*/ 41896 h 531924"/>
                <a:gd name="connsiteX338" fmla="*/ 927292 w 1183960"/>
                <a:gd name="connsiteY338" fmla="*/ 41896 h 531924"/>
                <a:gd name="connsiteX339" fmla="*/ 928436 w 1183960"/>
                <a:gd name="connsiteY339" fmla="*/ 42468 h 531924"/>
                <a:gd name="connsiteX340" fmla="*/ 931296 w 1183960"/>
                <a:gd name="connsiteY340" fmla="*/ 44184 h 531924"/>
                <a:gd name="connsiteX341" fmla="*/ 934728 w 1183960"/>
                <a:gd name="connsiteY341" fmla="*/ 44756 h 531924"/>
                <a:gd name="connsiteX342" fmla="*/ 935872 w 1183960"/>
                <a:gd name="connsiteY342" fmla="*/ 45328 h 531924"/>
                <a:gd name="connsiteX343" fmla="*/ 937016 w 1183960"/>
                <a:gd name="connsiteY343" fmla="*/ 46472 h 531924"/>
                <a:gd name="connsiteX344" fmla="*/ 938732 w 1183960"/>
                <a:gd name="connsiteY344" fmla="*/ 47616 h 531924"/>
                <a:gd name="connsiteX345" fmla="*/ 941020 w 1183960"/>
                <a:gd name="connsiteY345" fmla="*/ 48188 h 531924"/>
                <a:gd name="connsiteX346" fmla="*/ 953031 w 1183960"/>
                <a:gd name="connsiteY346" fmla="*/ 48759 h 531924"/>
                <a:gd name="connsiteX347" fmla="*/ 955319 w 1183960"/>
                <a:gd name="connsiteY347" fmla="*/ 49903 h 531924"/>
                <a:gd name="connsiteX348" fmla="*/ 957034 w 1183960"/>
                <a:gd name="connsiteY348" fmla="*/ 51619 h 531924"/>
                <a:gd name="connsiteX349" fmla="*/ 958178 w 1183960"/>
                <a:gd name="connsiteY349" fmla="*/ 53907 h 531924"/>
                <a:gd name="connsiteX350" fmla="*/ 959322 w 1183960"/>
                <a:gd name="connsiteY350" fmla="*/ 55623 h 531924"/>
                <a:gd name="connsiteX351" fmla="*/ 959894 w 1183960"/>
                <a:gd name="connsiteY351" fmla="*/ 56767 h 531924"/>
                <a:gd name="connsiteX352" fmla="*/ 960466 w 1183960"/>
                <a:gd name="connsiteY352" fmla="*/ 57911 h 531924"/>
                <a:gd name="connsiteX353" fmla="*/ 962182 w 1183960"/>
                <a:gd name="connsiteY353" fmla="*/ 59055 h 531924"/>
                <a:gd name="connsiteX354" fmla="*/ 963898 w 1183960"/>
                <a:gd name="connsiteY354" fmla="*/ 59055 h 531924"/>
                <a:gd name="connsiteX355" fmla="*/ 969618 w 1183960"/>
                <a:gd name="connsiteY355" fmla="*/ 58483 h 531924"/>
                <a:gd name="connsiteX356" fmla="*/ 970761 w 1183960"/>
                <a:gd name="connsiteY356" fmla="*/ 58483 h 531924"/>
                <a:gd name="connsiteX357" fmla="*/ 972477 w 1183960"/>
                <a:gd name="connsiteY357" fmla="*/ 59055 h 531924"/>
                <a:gd name="connsiteX358" fmla="*/ 974193 w 1183960"/>
                <a:gd name="connsiteY358" fmla="*/ 60199 h 531924"/>
                <a:gd name="connsiteX359" fmla="*/ 974765 w 1183960"/>
                <a:gd name="connsiteY359" fmla="*/ 61343 h 531924"/>
                <a:gd name="connsiteX360" fmla="*/ 974193 w 1183960"/>
                <a:gd name="connsiteY360" fmla="*/ 63058 h 531924"/>
                <a:gd name="connsiteX361" fmla="*/ 973621 w 1183960"/>
                <a:gd name="connsiteY361" fmla="*/ 64202 h 531924"/>
                <a:gd name="connsiteX362" fmla="*/ 973049 w 1183960"/>
                <a:gd name="connsiteY362" fmla="*/ 65346 h 531924"/>
                <a:gd name="connsiteX363" fmla="*/ 973049 w 1183960"/>
                <a:gd name="connsiteY363" fmla="*/ 67634 h 531924"/>
                <a:gd name="connsiteX364" fmla="*/ 974765 w 1183960"/>
                <a:gd name="connsiteY364" fmla="*/ 69922 h 531924"/>
                <a:gd name="connsiteX365" fmla="*/ 980485 w 1183960"/>
                <a:gd name="connsiteY365" fmla="*/ 73926 h 531924"/>
                <a:gd name="connsiteX366" fmla="*/ 981629 w 1183960"/>
                <a:gd name="connsiteY366" fmla="*/ 76786 h 531924"/>
                <a:gd name="connsiteX367" fmla="*/ 982200 w 1183960"/>
                <a:gd name="connsiteY367" fmla="*/ 80217 h 531924"/>
                <a:gd name="connsiteX368" fmla="*/ 983344 w 1183960"/>
                <a:gd name="connsiteY368" fmla="*/ 82505 h 531924"/>
                <a:gd name="connsiteX369" fmla="*/ 985632 w 1183960"/>
                <a:gd name="connsiteY369" fmla="*/ 83649 h 531924"/>
                <a:gd name="connsiteX370" fmla="*/ 1016518 w 1183960"/>
                <a:gd name="connsiteY370" fmla="*/ 89941 h 531924"/>
                <a:gd name="connsiteX371" fmla="*/ 1016518 w 1183960"/>
                <a:gd name="connsiteY371" fmla="*/ 89941 h 53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</a:cxnLst>
              <a:rect l="l" t="t" r="r" b="b"/>
              <a:pathLst>
                <a:path w="1183960" h="531924">
                  <a:moveTo>
                    <a:pt x="1016518" y="89941"/>
                  </a:moveTo>
                  <a:lnTo>
                    <a:pt x="1022238" y="90513"/>
                  </a:lnTo>
                  <a:lnTo>
                    <a:pt x="1025098" y="91656"/>
                  </a:lnTo>
                  <a:lnTo>
                    <a:pt x="1027386" y="93372"/>
                  </a:lnTo>
                  <a:lnTo>
                    <a:pt x="1029674" y="100236"/>
                  </a:lnTo>
                  <a:lnTo>
                    <a:pt x="1027957" y="107671"/>
                  </a:lnTo>
                  <a:lnTo>
                    <a:pt x="1027386" y="115107"/>
                  </a:lnTo>
                  <a:lnTo>
                    <a:pt x="1031961" y="120255"/>
                  </a:lnTo>
                  <a:lnTo>
                    <a:pt x="1031961" y="123114"/>
                  </a:lnTo>
                  <a:lnTo>
                    <a:pt x="1033677" y="124258"/>
                  </a:lnTo>
                  <a:lnTo>
                    <a:pt x="1035393" y="126546"/>
                  </a:lnTo>
                  <a:lnTo>
                    <a:pt x="1035965" y="129406"/>
                  </a:lnTo>
                  <a:lnTo>
                    <a:pt x="1036537" y="133410"/>
                  </a:lnTo>
                  <a:lnTo>
                    <a:pt x="1035965" y="136842"/>
                  </a:lnTo>
                  <a:lnTo>
                    <a:pt x="1034821" y="139701"/>
                  </a:lnTo>
                  <a:lnTo>
                    <a:pt x="1034249" y="142561"/>
                  </a:lnTo>
                  <a:lnTo>
                    <a:pt x="1035393" y="146565"/>
                  </a:lnTo>
                  <a:lnTo>
                    <a:pt x="1037109" y="149425"/>
                  </a:lnTo>
                  <a:lnTo>
                    <a:pt x="1041685" y="152284"/>
                  </a:lnTo>
                  <a:lnTo>
                    <a:pt x="1043973" y="154572"/>
                  </a:lnTo>
                  <a:lnTo>
                    <a:pt x="1045688" y="157432"/>
                  </a:lnTo>
                  <a:lnTo>
                    <a:pt x="1045688" y="160864"/>
                  </a:lnTo>
                  <a:lnTo>
                    <a:pt x="1045688" y="164296"/>
                  </a:lnTo>
                  <a:lnTo>
                    <a:pt x="1046260" y="168299"/>
                  </a:lnTo>
                  <a:lnTo>
                    <a:pt x="1050264" y="172875"/>
                  </a:lnTo>
                  <a:lnTo>
                    <a:pt x="1055984" y="175735"/>
                  </a:lnTo>
                  <a:lnTo>
                    <a:pt x="1061131" y="179167"/>
                  </a:lnTo>
                  <a:lnTo>
                    <a:pt x="1062847" y="186030"/>
                  </a:lnTo>
                  <a:lnTo>
                    <a:pt x="1062275" y="187746"/>
                  </a:lnTo>
                  <a:lnTo>
                    <a:pt x="1061131" y="191178"/>
                  </a:lnTo>
                  <a:lnTo>
                    <a:pt x="1061131" y="192894"/>
                  </a:lnTo>
                  <a:lnTo>
                    <a:pt x="1061703" y="194609"/>
                  </a:lnTo>
                  <a:lnTo>
                    <a:pt x="1063991" y="199185"/>
                  </a:lnTo>
                  <a:lnTo>
                    <a:pt x="1064563" y="200329"/>
                  </a:lnTo>
                  <a:lnTo>
                    <a:pt x="1072571" y="208337"/>
                  </a:lnTo>
                  <a:lnTo>
                    <a:pt x="1073714" y="212340"/>
                  </a:lnTo>
                  <a:lnTo>
                    <a:pt x="1073143" y="215772"/>
                  </a:lnTo>
                  <a:lnTo>
                    <a:pt x="1071999" y="218632"/>
                  </a:lnTo>
                  <a:lnTo>
                    <a:pt x="1071427" y="222064"/>
                  </a:lnTo>
                  <a:lnTo>
                    <a:pt x="1071427" y="224352"/>
                  </a:lnTo>
                  <a:lnTo>
                    <a:pt x="1071427" y="225496"/>
                  </a:lnTo>
                  <a:lnTo>
                    <a:pt x="1070855" y="226639"/>
                  </a:lnTo>
                  <a:lnTo>
                    <a:pt x="1069711" y="228355"/>
                  </a:lnTo>
                  <a:lnTo>
                    <a:pt x="1069139" y="229499"/>
                  </a:lnTo>
                  <a:lnTo>
                    <a:pt x="1068567" y="230643"/>
                  </a:lnTo>
                  <a:lnTo>
                    <a:pt x="1068567" y="238079"/>
                  </a:lnTo>
                  <a:lnTo>
                    <a:pt x="1069139" y="242082"/>
                  </a:lnTo>
                  <a:lnTo>
                    <a:pt x="1070283" y="244942"/>
                  </a:lnTo>
                  <a:lnTo>
                    <a:pt x="1071999" y="246086"/>
                  </a:lnTo>
                  <a:lnTo>
                    <a:pt x="1071999" y="247230"/>
                  </a:lnTo>
                  <a:lnTo>
                    <a:pt x="1071427" y="250662"/>
                  </a:lnTo>
                  <a:lnTo>
                    <a:pt x="1071427" y="254094"/>
                  </a:lnTo>
                  <a:lnTo>
                    <a:pt x="1074287" y="255809"/>
                  </a:lnTo>
                  <a:lnTo>
                    <a:pt x="1076002" y="255809"/>
                  </a:lnTo>
                  <a:lnTo>
                    <a:pt x="1078862" y="254094"/>
                  </a:lnTo>
                  <a:lnTo>
                    <a:pt x="1080006" y="253522"/>
                  </a:lnTo>
                  <a:lnTo>
                    <a:pt x="1081722" y="254094"/>
                  </a:lnTo>
                  <a:lnTo>
                    <a:pt x="1083438" y="255237"/>
                  </a:lnTo>
                  <a:lnTo>
                    <a:pt x="1084582" y="256381"/>
                  </a:lnTo>
                  <a:lnTo>
                    <a:pt x="1084582" y="256953"/>
                  </a:lnTo>
                  <a:lnTo>
                    <a:pt x="1084010" y="257525"/>
                  </a:lnTo>
                  <a:lnTo>
                    <a:pt x="1083438" y="259813"/>
                  </a:lnTo>
                  <a:lnTo>
                    <a:pt x="1082866" y="262101"/>
                  </a:lnTo>
                  <a:lnTo>
                    <a:pt x="1082866" y="263817"/>
                  </a:lnTo>
                  <a:lnTo>
                    <a:pt x="1084010" y="265533"/>
                  </a:lnTo>
                  <a:lnTo>
                    <a:pt x="1085726" y="266677"/>
                  </a:lnTo>
                  <a:lnTo>
                    <a:pt x="1091445" y="267821"/>
                  </a:lnTo>
                  <a:lnTo>
                    <a:pt x="1092589" y="267821"/>
                  </a:lnTo>
                  <a:lnTo>
                    <a:pt x="1093733" y="268393"/>
                  </a:lnTo>
                  <a:lnTo>
                    <a:pt x="1094877" y="270108"/>
                  </a:lnTo>
                  <a:lnTo>
                    <a:pt x="1093733" y="277544"/>
                  </a:lnTo>
                  <a:lnTo>
                    <a:pt x="1093733" y="279260"/>
                  </a:lnTo>
                  <a:lnTo>
                    <a:pt x="1090873" y="290127"/>
                  </a:lnTo>
                  <a:lnTo>
                    <a:pt x="1093161" y="291271"/>
                  </a:lnTo>
                  <a:lnTo>
                    <a:pt x="1099453" y="292987"/>
                  </a:lnTo>
                  <a:lnTo>
                    <a:pt x="1101741" y="292987"/>
                  </a:lnTo>
                  <a:lnTo>
                    <a:pt x="1102885" y="294131"/>
                  </a:lnTo>
                  <a:lnTo>
                    <a:pt x="1101169" y="297563"/>
                  </a:lnTo>
                  <a:lnTo>
                    <a:pt x="1098309" y="300994"/>
                  </a:lnTo>
                  <a:lnTo>
                    <a:pt x="1097165" y="301566"/>
                  </a:lnTo>
                  <a:lnTo>
                    <a:pt x="1096593" y="309002"/>
                  </a:lnTo>
                  <a:lnTo>
                    <a:pt x="1096593" y="311862"/>
                  </a:lnTo>
                  <a:lnTo>
                    <a:pt x="1098309" y="314150"/>
                  </a:lnTo>
                  <a:lnTo>
                    <a:pt x="1104600" y="315865"/>
                  </a:lnTo>
                  <a:lnTo>
                    <a:pt x="1106316" y="317009"/>
                  </a:lnTo>
                  <a:lnTo>
                    <a:pt x="1103456" y="318725"/>
                  </a:lnTo>
                  <a:lnTo>
                    <a:pt x="1104029" y="321585"/>
                  </a:lnTo>
                  <a:lnTo>
                    <a:pt x="1104600" y="327305"/>
                  </a:lnTo>
                  <a:lnTo>
                    <a:pt x="1105744" y="329592"/>
                  </a:lnTo>
                  <a:lnTo>
                    <a:pt x="1104029" y="334740"/>
                  </a:lnTo>
                  <a:lnTo>
                    <a:pt x="1103456" y="335884"/>
                  </a:lnTo>
                  <a:lnTo>
                    <a:pt x="1103456" y="337028"/>
                  </a:lnTo>
                  <a:lnTo>
                    <a:pt x="1104029" y="337600"/>
                  </a:lnTo>
                  <a:lnTo>
                    <a:pt x="1104600" y="338172"/>
                  </a:lnTo>
                  <a:lnTo>
                    <a:pt x="1104600" y="338744"/>
                  </a:lnTo>
                  <a:lnTo>
                    <a:pt x="1105172" y="339888"/>
                  </a:lnTo>
                  <a:lnTo>
                    <a:pt x="1105744" y="341032"/>
                  </a:lnTo>
                  <a:lnTo>
                    <a:pt x="1105172" y="342176"/>
                  </a:lnTo>
                  <a:lnTo>
                    <a:pt x="1104600" y="343319"/>
                  </a:lnTo>
                  <a:lnTo>
                    <a:pt x="1104600" y="345035"/>
                  </a:lnTo>
                  <a:lnTo>
                    <a:pt x="1105172" y="346751"/>
                  </a:lnTo>
                  <a:lnTo>
                    <a:pt x="1106316" y="347895"/>
                  </a:lnTo>
                  <a:lnTo>
                    <a:pt x="1108604" y="349611"/>
                  </a:lnTo>
                  <a:lnTo>
                    <a:pt x="1109748" y="351327"/>
                  </a:lnTo>
                  <a:lnTo>
                    <a:pt x="1109748" y="353043"/>
                  </a:lnTo>
                  <a:lnTo>
                    <a:pt x="1109176" y="356475"/>
                  </a:lnTo>
                  <a:lnTo>
                    <a:pt x="1109176" y="358762"/>
                  </a:lnTo>
                  <a:lnTo>
                    <a:pt x="1110892" y="362766"/>
                  </a:lnTo>
                  <a:lnTo>
                    <a:pt x="1111464" y="367342"/>
                  </a:lnTo>
                  <a:lnTo>
                    <a:pt x="1110892" y="370774"/>
                  </a:lnTo>
                  <a:lnTo>
                    <a:pt x="1109748" y="374206"/>
                  </a:lnTo>
                  <a:lnTo>
                    <a:pt x="1109176" y="378209"/>
                  </a:lnTo>
                  <a:lnTo>
                    <a:pt x="1109748" y="380497"/>
                  </a:lnTo>
                  <a:lnTo>
                    <a:pt x="1110892" y="382785"/>
                  </a:lnTo>
                  <a:lnTo>
                    <a:pt x="1110892" y="383929"/>
                  </a:lnTo>
                  <a:lnTo>
                    <a:pt x="1108032" y="388505"/>
                  </a:lnTo>
                  <a:lnTo>
                    <a:pt x="1106316" y="390792"/>
                  </a:lnTo>
                  <a:lnTo>
                    <a:pt x="1105744" y="391936"/>
                  </a:lnTo>
                  <a:lnTo>
                    <a:pt x="1105172" y="393652"/>
                  </a:lnTo>
                  <a:lnTo>
                    <a:pt x="1105172" y="395940"/>
                  </a:lnTo>
                  <a:lnTo>
                    <a:pt x="1105744" y="397084"/>
                  </a:lnTo>
                  <a:lnTo>
                    <a:pt x="1106888" y="398228"/>
                  </a:lnTo>
                  <a:lnTo>
                    <a:pt x="1107460" y="399944"/>
                  </a:lnTo>
                  <a:lnTo>
                    <a:pt x="1109176" y="402804"/>
                  </a:lnTo>
                  <a:lnTo>
                    <a:pt x="1116611" y="405663"/>
                  </a:lnTo>
                  <a:lnTo>
                    <a:pt x="1119471" y="407379"/>
                  </a:lnTo>
                  <a:lnTo>
                    <a:pt x="1120615" y="411383"/>
                  </a:lnTo>
                  <a:lnTo>
                    <a:pt x="1120615" y="415387"/>
                  </a:lnTo>
                  <a:lnTo>
                    <a:pt x="1120043" y="418246"/>
                  </a:lnTo>
                  <a:lnTo>
                    <a:pt x="1119471" y="422822"/>
                  </a:lnTo>
                  <a:lnTo>
                    <a:pt x="1120043" y="427398"/>
                  </a:lnTo>
                  <a:lnTo>
                    <a:pt x="1121759" y="429114"/>
                  </a:lnTo>
                  <a:lnTo>
                    <a:pt x="1124619" y="429686"/>
                  </a:lnTo>
                  <a:lnTo>
                    <a:pt x="1128051" y="430830"/>
                  </a:lnTo>
                  <a:lnTo>
                    <a:pt x="1130339" y="432545"/>
                  </a:lnTo>
                  <a:lnTo>
                    <a:pt x="1130339" y="434261"/>
                  </a:lnTo>
                  <a:lnTo>
                    <a:pt x="1129767" y="435977"/>
                  </a:lnTo>
                  <a:lnTo>
                    <a:pt x="1129767" y="438265"/>
                  </a:lnTo>
                  <a:lnTo>
                    <a:pt x="1130911" y="440553"/>
                  </a:lnTo>
                  <a:lnTo>
                    <a:pt x="1133198" y="443413"/>
                  </a:lnTo>
                  <a:lnTo>
                    <a:pt x="1134342" y="446273"/>
                  </a:lnTo>
                  <a:lnTo>
                    <a:pt x="1134342" y="447417"/>
                  </a:lnTo>
                  <a:lnTo>
                    <a:pt x="1134342" y="450276"/>
                  </a:lnTo>
                  <a:lnTo>
                    <a:pt x="1134342" y="451420"/>
                  </a:lnTo>
                  <a:lnTo>
                    <a:pt x="1134914" y="452564"/>
                  </a:lnTo>
                  <a:lnTo>
                    <a:pt x="1137202" y="455996"/>
                  </a:lnTo>
                  <a:lnTo>
                    <a:pt x="1138918" y="461144"/>
                  </a:lnTo>
                  <a:lnTo>
                    <a:pt x="1139490" y="461716"/>
                  </a:lnTo>
                  <a:lnTo>
                    <a:pt x="1138918" y="462860"/>
                  </a:lnTo>
                  <a:lnTo>
                    <a:pt x="1137774" y="464003"/>
                  </a:lnTo>
                  <a:lnTo>
                    <a:pt x="1136058" y="465147"/>
                  </a:lnTo>
                  <a:lnTo>
                    <a:pt x="1137202" y="467435"/>
                  </a:lnTo>
                  <a:lnTo>
                    <a:pt x="1139490" y="467435"/>
                  </a:lnTo>
                  <a:lnTo>
                    <a:pt x="1142350" y="466863"/>
                  </a:lnTo>
                  <a:lnTo>
                    <a:pt x="1144638" y="466863"/>
                  </a:lnTo>
                  <a:lnTo>
                    <a:pt x="1146926" y="468579"/>
                  </a:lnTo>
                  <a:lnTo>
                    <a:pt x="1148069" y="470867"/>
                  </a:lnTo>
                  <a:lnTo>
                    <a:pt x="1149213" y="473155"/>
                  </a:lnTo>
                  <a:lnTo>
                    <a:pt x="1150929" y="475443"/>
                  </a:lnTo>
                  <a:lnTo>
                    <a:pt x="1153217" y="476587"/>
                  </a:lnTo>
                  <a:lnTo>
                    <a:pt x="1158365" y="476587"/>
                  </a:lnTo>
                  <a:lnTo>
                    <a:pt x="1160653" y="477159"/>
                  </a:lnTo>
                  <a:lnTo>
                    <a:pt x="1162368" y="478874"/>
                  </a:lnTo>
                  <a:lnTo>
                    <a:pt x="1162368" y="481162"/>
                  </a:lnTo>
                  <a:lnTo>
                    <a:pt x="1160653" y="485738"/>
                  </a:lnTo>
                  <a:lnTo>
                    <a:pt x="1164656" y="490314"/>
                  </a:lnTo>
                  <a:lnTo>
                    <a:pt x="1166372" y="493173"/>
                  </a:lnTo>
                  <a:lnTo>
                    <a:pt x="1167516" y="495461"/>
                  </a:lnTo>
                  <a:lnTo>
                    <a:pt x="1172092" y="499465"/>
                  </a:lnTo>
                  <a:lnTo>
                    <a:pt x="1172664" y="500037"/>
                  </a:lnTo>
                  <a:lnTo>
                    <a:pt x="1172092" y="501753"/>
                  </a:lnTo>
                  <a:lnTo>
                    <a:pt x="1170948" y="505185"/>
                  </a:lnTo>
                  <a:lnTo>
                    <a:pt x="1170376" y="509188"/>
                  </a:lnTo>
                  <a:lnTo>
                    <a:pt x="1170948" y="512048"/>
                  </a:lnTo>
                  <a:lnTo>
                    <a:pt x="1172664" y="513764"/>
                  </a:lnTo>
                  <a:lnTo>
                    <a:pt x="1178955" y="514908"/>
                  </a:lnTo>
                  <a:lnTo>
                    <a:pt x="1181243" y="516052"/>
                  </a:lnTo>
                  <a:lnTo>
                    <a:pt x="1185247" y="518912"/>
                  </a:lnTo>
                  <a:lnTo>
                    <a:pt x="1156649" y="520056"/>
                  </a:lnTo>
                  <a:lnTo>
                    <a:pt x="1128051" y="521199"/>
                  </a:lnTo>
                  <a:lnTo>
                    <a:pt x="1099453" y="522343"/>
                  </a:lnTo>
                  <a:lnTo>
                    <a:pt x="1070855" y="523487"/>
                  </a:lnTo>
                  <a:lnTo>
                    <a:pt x="1042256" y="524631"/>
                  </a:lnTo>
                  <a:lnTo>
                    <a:pt x="1013658" y="525775"/>
                  </a:lnTo>
                  <a:lnTo>
                    <a:pt x="985060" y="526919"/>
                  </a:lnTo>
                  <a:lnTo>
                    <a:pt x="956462" y="527491"/>
                  </a:lnTo>
                  <a:lnTo>
                    <a:pt x="927864" y="528063"/>
                  </a:lnTo>
                  <a:lnTo>
                    <a:pt x="899266" y="528635"/>
                  </a:lnTo>
                  <a:lnTo>
                    <a:pt x="870668" y="529207"/>
                  </a:lnTo>
                  <a:lnTo>
                    <a:pt x="842070" y="529779"/>
                  </a:lnTo>
                  <a:lnTo>
                    <a:pt x="813472" y="530351"/>
                  </a:lnTo>
                  <a:lnTo>
                    <a:pt x="784874" y="530923"/>
                  </a:lnTo>
                  <a:lnTo>
                    <a:pt x="756276" y="531495"/>
                  </a:lnTo>
                  <a:lnTo>
                    <a:pt x="727678" y="532067"/>
                  </a:lnTo>
                  <a:lnTo>
                    <a:pt x="699080" y="532067"/>
                  </a:lnTo>
                  <a:lnTo>
                    <a:pt x="670482" y="532067"/>
                  </a:lnTo>
                  <a:lnTo>
                    <a:pt x="641883" y="532067"/>
                  </a:lnTo>
                  <a:lnTo>
                    <a:pt x="613285" y="532067"/>
                  </a:lnTo>
                  <a:lnTo>
                    <a:pt x="584687" y="532067"/>
                  </a:lnTo>
                  <a:lnTo>
                    <a:pt x="556089" y="532067"/>
                  </a:lnTo>
                  <a:lnTo>
                    <a:pt x="527491" y="532067"/>
                  </a:lnTo>
                  <a:lnTo>
                    <a:pt x="498893" y="532067"/>
                  </a:lnTo>
                  <a:lnTo>
                    <a:pt x="470295" y="532067"/>
                  </a:lnTo>
                  <a:lnTo>
                    <a:pt x="441697" y="532067"/>
                  </a:lnTo>
                  <a:lnTo>
                    <a:pt x="413099" y="532067"/>
                  </a:lnTo>
                  <a:lnTo>
                    <a:pt x="384501" y="532067"/>
                  </a:lnTo>
                  <a:lnTo>
                    <a:pt x="355903" y="532067"/>
                  </a:lnTo>
                  <a:lnTo>
                    <a:pt x="327305" y="531495"/>
                  </a:lnTo>
                  <a:lnTo>
                    <a:pt x="298707" y="530923"/>
                  </a:lnTo>
                  <a:lnTo>
                    <a:pt x="270108" y="530351"/>
                  </a:lnTo>
                  <a:lnTo>
                    <a:pt x="270108" y="519484"/>
                  </a:lnTo>
                  <a:lnTo>
                    <a:pt x="270108" y="508616"/>
                  </a:lnTo>
                  <a:lnTo>
                    <a:pt x="270108" y="497749"/>
                  </a:lnTo>
                  <a:lnTo>
                    <a:pt x="270108" y="486882"/>
                  </a:lnTo>
                  <a:lnTo>
                    <a:pt x="270108" y="476015"/>
                  </a:lnTo>
                  <a:lnTo>
                    <a:pt x="270108" y="465147"/>
                  </a:lnTo>
                  <a:lnTo>
                    <a:pt x="270108" y="454280"/>
                  </a:lnTo>
                  <a:lnTo>
                    <a:pt x="270108" y="443413"/>
                  </a:lnTo>
                  <a:lnTo>
                    <a:pt x="270108" y="432545"/>
                  </a:lnTo>
                  <a:lnTo>
                    <a:pt x="270108" y="421678"/>
                  </a:lnTo>
                  <a:lnTo>
                    <a:pt x="270108" y="410811"/>
                  </a:lnTo>
                  <a:lnTo>
                    <a:pt x="270108" y="399944"/>
                  </a:lnTo>
                  <a:lnTo>
                    <a:pt x="270108" y="389076"/>
                  </a:lnTo>
                  <a:lnTo>
                    <a:pt x="270108" y="378209"/>
                  </a:lnTo>
                  <a:lnTo>
                    <a:pt x="270108" y="367342"/>
                  </a:lnTo>
                  <a:lnTo>
                    <a:pt x="270108" y="356475"/>
                  </a:lnTo>
                  <a:lnTo>
                    <a:pt x="257526" y="356475"/>
                  </a:lnTo>
                  <a:lnTo>
                    <a:pt x="241510" y="356475"/>
                  </a:lnTo>
                  <a:lnTo>
                    <a:pt x="225496" y="355903"/>
                  </a:lnTo>
                  <a:lnTo>
                    <a:pt x="209481" y="355331"/>
                  </a:lnTo>
                  <a:lnTo>
                    <a:pt x="193466" y="355331"/>
                  </a:lnTo>
                  <a:lnTo>
                    <a:pt x="177451" y="354759"/>
                  </a:lnTo>
                  <a:lnTo>
                    <a:pt x="161436" y="354187"/>
                  </a:lnTo>
                  <a:lnTo>
                    <a:pt x="145421" y="353615"/>
                  </a:lnTo>
                  <a:lnTo>
                    <a:pt x="129406" y="353043"/>
                  </a:lnTo>
                  <a:lnTo>
                    <a:pt x="113391" y="352471"/>
                  </a:lnTo>
                  <a:lnTo>
                    <a:pt x="97376" y="351899"/>
                  </a:lnTo>
                  <a:lnTo>
                    <a:pt x="81361" y="351327"/>
                  </a:lnTo>
                  <a:lnTo>
                    <a:pt x="65346" y="350755"/>
                  </a:lnTo>
                  <a:lnTo>
                    <a:pt x="49332" y="350183"/>
                  </a:lnTo>
                  <a:lnTo>
                    <a:pt x="33317" y="349611"/>
                  </a:lnTo>
                  <a:lnTo>
                    <a:pt x="17302" y="349039"/>
                  </a:lnTo>
                  <a:lnTo>
                    <a:pt x="1287" y="348467"/>
                  </a:lnTo>
                  <a:lnTo>
                    <a:pt x="1859" y="326733"/>
                  </a:lnTo>
                  <a:lnTo>
                    <a:pt x="2431" y="304998"/>
                  </a:lnTo>
                  <a:lnTo>
                    <a:pt x="3003" y="283264"/>
                  </a:lnTo>
                  <a:lnTo>
                    <a:pt x="3575" y="261529"/>
                  </a:lnTo>
                  <a:lnTo>
                    <a:pt x="4146" y="239795"/>
                  </a:lnTo>
                  <a:lnTo>
                    <a:pt x="4719" y="218060"/>
                  </a:lnTo>
                  <a:lnTo>
                    <a:pt x="5290" y="196325"/>
                  </a:lnTo>
                  <a:lnTo>
                    <a:pt x="5863" y="174591"/>
                  </a:lnTo>
                  <a:lnTo>
                    <a:pt x="6434" y="152856"/>
                  </a:lnTo>
                  <a:lnTo>
                    <a:pt x="7006" y="131122"/>
                  </a:lnTo>
                  <a:lnTo>
                    <a:pt x="7578" y="109387"/>
                  </a:lnTo>
                  <a:lnTo>
                    <a:pt x="8150" y="87653"/>
                  </a:lnTo>
                  <a:lnTo>
                    <a:pt x="8722" y="65918"/>
                  </a:lnTo>
                  <a:lnTo>
                    <a:pt x="9294" y="44184"/>
                  </a:lnTo>
                  <a:lnTo>
                    <a:pt x="9866" y="23021"/>
                  </a:lnTo>
                  <a:lnTo>
                    <a:pt x="10438" y="1287"/>
                  </a:lnTo>
                  <a:lnTo>
                    <a:pt x="32744" y="1859"/>
                  </a:lnTo>
                  <a:lnTo>
                    <a:pt x="55051" y="2431"/>
                  </a:lnTo>
                  <a:lnTo>
                    <a:pt x="77358" y="3002"/>
                  </a:lnTo>
                  <a:lnTo>
                    <a:pt x="99664" y="3574"/>
                  </a:lnTo>
                  <a:lnTo>
                    <a:pt x="121971" y="4146"/>
                  </a:lnTo>
                  <a:lnTo>
                    <a:pt x="144277" y="4718"/>
                  </a:lnTo>
                  <a:lnTo>
                    <a:pt x="166584" y="5290"/>
                  </a:lnTo>
                  <a:lnTo>
                    <a:pt x="188890" y="5862"/>
                  </a:lnTo>
                  <a:lnTo>
                    <a:pt x="211197" y="6434"/>
                  </a:lnTo>
                  <a:lnTo>
                    <a:pt x="233503" y="7006"/>
                  </a:lnTo>
                  <a:lnTo>
                    <a:pt x="255809" y="7578"/>
                  </a:lnTo>
                  <a:lnTo>
                    <a:pt x="278116" y="8150"/>
                  </a:lnTo>
                  <a:lnTo>
                    <a:pt x="300423" y="8722"/>
                  </a:lnTo>
                  <a:lnTo>
                    <a:pt x="322729" y="9294"/>
                  </a:lnTo>
                  <a:lnTo>
                    <a:pt x="345036" y="9294"/>
                  </a:lnTo>
                  <a:lnTo>
                    <a:pt x="367342" y="9294"/>
                  </a:lnTo>
                  <a:lnTo>
                    <a:pt x="389649" y="9294"/>
                  </a:lnTo>
                  <a:lnTo>
                    <a:pt x="411955" y="9294"/>
                  </a:lnTo>
                  <a:lnTo>
                    <a:pt x="434261" y="9294"/>
                  </a:lnTo>
                  <a:lnTo>
                    <a:pt x="456568" y="9294"/>
                  </a:lnTo>
                  <a:lnTo>
                    <a:pt x="478874" y="9294"/>
                  </a:lnTo>
                  <a:lnTo>
                    <a:pt x="501181" y="9294"/>
                  </a:lnTo>
                  <a:lnTo>
                    <a:pt x="523488" y="9294"/>
                  </a:lnTo>
                  <a:lnTo>
                    <a:pt x="545794" y="9294"/>
                  </a:lnTo>
                  <a:lnTo>
                    <a:pt x="568101" y="9294"/>
                  </a:lnTo>
                  <a:lnTo>
                    <a:pt x="590407" y="9294"/>
                  </a:lnTo>
                  <a:lnTo>
                    <a:pt x="612714" y="9294"/>
                  </a:lnTo>
                  <a:lnTo>
                    <a:pt x="635020" y="9294"/>
                  </a:lnTo>
                  <a:lnTo>
                    <a:pt x="657326" y="9294"/>
                  </a:lnTo>
                  <a:lnTo>
                    <a:pt x="679633" y="9294"/>
                  </a:lnTo>
                  <a:lnTo>
                    <a:pt x="701939" y="9294"/>
                  </a:lnTo>
                  <a:lnTo>
                    <a:pt x="724246" y="9294"/>
                  </a:lnTo>
                  <a:lnTo>
                    <a:pt x="735685" y="9294"/>
                  </a:lnTo>
                  <a:lnTo>
                    <a:pt x="736257" y="9294"/>
                  </a:lnTo>
                  <a:lnTo>
                    <a:pt x="736829" y="9294"/>
                  </a:lnTo>
                  <a:lnTo>
                    <a:pt x="739689" y="12154"/>
                  </a:lnTo>
                  <a:lnTo>
                    <a:pt x="740833" y="13298"/>
                  </a:lnTo>
                  <a:lnTo>
                    <a:pt x="754560" y="21877"/>
                  </a:lnTo>
                  <a:lnTo>
                    <a:pt x="755704" y="21877"/>
                  </a:lnTo>
                  <a:lnTo>
                    <a:pt x="757420" y="21877"/>
                  </a:lnTo>
                  <a:lnTo>
                    <a:pt x="757992" y="21877"/>
                  </a:lnTo>
                  <a:lnTo>
                    <a:pt x="763712" y="25309"/>
                  </a:lnTo>
                  <a:lnTo>
                    <a:pt x="769431" y="29885"/>
                  </a:lnTo>
                  <a:lnTo>
                    <a:pt x="787734" y="37320"/>
                  </a:lnTo>
                  <a:lnTo>
                    <a:pt x="788878" y="39036"/>
                  </a:lnTo>
                  <a:lnTo>
                    <a:pt x="789450" y="40752"/>
                  </a:lnTo>
                  <a:lnTo>
                    <a:pt x="791166" y="41896"/>
                  </a:lnTo>
                  <a:lnTo>
                    <a:pt x="800889" y="44756"/>
                  </a:lnTo>
                  <a:lnTo>
                    <a:pt x="804321" y="44756"/>
                  </a:lnTo>
                  <a:lnTo>
                    <a:pt x="807752" y="44184"/>
                  </a:lnTo>
                  <a:lnTo>
                    <a:pt x="809468" y="43612"/>
                  </a:lnTo>
                  <a:lnTo>
                    <a:pt x="812328" y="41324"/>
                  </a:lnTo>
                  <a:lnTo>
                    <a:pt x="812900" y="40752"/>
                  </a:lnTo>
                  <a:lnTo>
                    <a:pt x="813472" y="40180"/>
                  </a:lnTo>
                  <a:lnTo>
                    <a:pt x="815188" y="35604"/>
                  </a:lnTo>
                  <a:lnTo>
                    <a:pt x="815760" y="33316"/>
                  </a:lnTo>
                  <a:lnTo>
                    <a:pt x="816904" y="32172"/>
                  </a:lnTo>
                  <a:lnTo>
                    <a:pt x="818048" y="31029"/>
                  </a:lnTo>
                  <a:lnTo>
                    <a:pt x="819764" y="30457"/>
                  </a:lnTo>
                  <a:lnTo>
                    <a:pt x="823195" y="29313"/>
                  </a:lnTo>
                  <a:lnTo>
                    <a:pt x="832347" y="31029"/>
                  </a:lnTo>
                  <a:lnTo>
                    <a:pt x="837494" y="29885"/>
                  </a:lnTo>
                  <a:lnTo>
                    <a:pt x="839210" y="29885"/>
                  </a:lnTo>
                  <a:lnTo>
                    <a:pt x="842070" y="31600"/>
                  </a:lnTo>
                  <a:lnTo>
                    <a:pt x="843786" y="32172"/>
                  </a:lnTo>
                  <a:lnTo>
                    <a:pt x="846646" y="32172"/>
                  </a:lnTo>
                  <a:lnTo>
                    <a:pt x="851793" y="29313"/>
                  </a:lnTo>
                  <a:lnTo>
                    <a:pt x="854653" y="28741"/>
                  </a:lnTo>
                  <a:lnTo>
                    <a:pt x="864377" y="31029"/>
                  </a:lnTo>
                  <a:lnTo>
                    <a:pt x="867808" y="31029"/>
                  </a:lnTo>
                  <a:lnTo>
                    <a:pt x="894119" y="25881"/>
                  </a:lnTo>
                  <a:lnTo>
                    <a:pt x="897550" y="26453"/>
                  </a:lnTo>
                  <a:lnTo>
                    <a:pt x="900410" y="27597"/>
                  </a:lnTo>
                  <a:lnTo>
                    <a:pt x="902698" y="29313"/>
                  </a:lnTo>
                  <a:lnTo>
                    <a:pt x="906702" y="34460"/>
                  </a:lnTo>
                  <a:lnTo>
                    <a:pt x="911849" y="38464"/>
                  </a:lnTo>
                  <a:lnTo>
                    <a:pt x="914709" y="40180"/>
                  </a:lnTo>
                  <a:lnTo>
                    <a:pt x="917569" y="41324"/>
                  </a:lnTo>
                  <a:lnTo>
                    <a:pt x="920429" y="41896"/>
                  </a:lnTo>
                  <a:lnTo>
                    <a:pt x="927292" y="41896"/>
                  </a:lnTo>
                  <a:lnTo>
                    <a:pt x="928436" y="42468"/>
                  </a:lnTo>
                  <a:lnTo>
                    <a:pt x="931296" y="44184"/>
                  </a:lnTo>
                  <a:lnTo>
                    <a:pt x="934728" y="44756"/>
                  </a:lnTo>
                  <a:lnTo>
                    <a:pt x="935872" y="45328"/>
                  </a:lnTo>
                  <a:lnTo>
                    <a:pt x="937016" y="46472"/>
                  </a:lnTo>
                  <a:lnTo>
                    <a:pt x="938732" y="47616"/>
                  </a:lnTo>
                  <a:lnTo>
                    <a:pt x="941020" y="48188"/>
                  </a:lnTo>
                  <a:lnTo>
                    <a:pt x="953031" y="48759"/>
                  </a:lnTo>
                  <a:lnTo>
                    <a:pt x="955319" y="49903"/>
                  </a:lnTo>
                  <a:lnTo>
                    <a:pt x="957034" y="51619"/>
                  </a:lnTo>
                  <a:lnTo>
                    <a:pt x="958178" y="53907"/>
                  </a:lnTo>
                  <a:lnTo>
                    <a:pt x="959322" y="55623"/>
                  </a:lnTo>
                  <a:lnTo>
                    <a:pt x="959894" y="56767"/>
                  </a:lnTo>
                  <a:lnTo>
                    <a:pt x="960466" y="57911"/>
                  </a:lnTo>
                  <a:lnTo>
                    <a:pt x="962182" y="59055"/>
                  </a:lnTo>
                  <a:lnTo>
                    <a:pt x="963898" y="59055"/>
                  </a:lnTo>
                  <a:lnTo>
                    <a:pt x="969618" y="58483"/>
                  </a:lnTo>
                  <a:lnTo>
                    <a:pt x="970761" y="58483"/>
                  </a:lnTo>
                  <a:lnTo>
                    <a:pt x="972477" y="59055"/>
                  </a:lnTo>
                  <a:lnTo>
                    <a:pt x="974193" y="60199"/>
                  </a:lnTo>
                  <a:lnTo>
                    <a:pt x="974765" y="61343"/>
                  </a:lnTo>
                  <a:lnTo>
                    <a:pt x="974193" y="63058"/>
                  </a:lnTo>
                  <a:lnTo>
                    <a:pt x="973621" y="64202"/>
                  </a:lnTo>
                  <a:lnTo>
                    <a:pt x="973049" y="65346"/>
                  </a:lnTo>
                  <a:lnTo>
                    <a:pt x="973049" y="67634"/>
                  </a:lnTo>
                  <a:lnTo>
                    <a:pt x="974765" y="69922"/>
                  </a:lnTo>
                  <a:lnTo>
                    <a:pt x="980485" y="73926"/>
                  </a:lnTo>
                  <a:lnTo>
                    <a:pt x="981629" y="76786"/>
                  </a:lnTo>
                  <a:lnTo>
                    <a:pt x="982200" y="80217"/>
                  </a:lnTo>
                  <a:lnTo>
                    <a:pt x="983344" y="82505"/>
                  </a:lnTo>
                  <a:lnTo>
                    <a:pt x="985632" y="83649"/>
                  </a:lnTo>
                  <a:lnTo>
                    <a:pt x="1016518" y="89941"/>
                  </a:lnTo>
                  <a:lnTo>
                    <a:pt x="1016518" y="89941"/>
                  </a:lnTo>
                  <a:close/>
                </a:path>
              </a:pathLst>
            </a:custGeom>
            <a:solidFill>
              <a:schemeClr val="accent6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id="{921B4E4E-ADBF-458F-A592-EA46E94DA4FF}"/>
                </a:ext>
              </a:extLst>
            </p:cNvPr>
            <p:cNvSpPr/>
            <p:nvPr/>
          </p:nvSpPr>
          <p:spPr>
            <a:xfrm>
              <a:off x="5159504" y="2093041"/>
              <a:ext cx="879202" cy="481972"/>
            </a:xfrm>
            <a:custGeom>
              <a:avLst/>
              <a:gdLst>
                <a:gd name="connsiteX0" fmla="*/ 952458 w 949455"/>
                <a:gd name="connsiteY0" fmla="*/ 513764 h 520484"/>
                <a:gd name="connsiteX1" fmla="*/ 922716 w 949455"/>
                <a:gd name="connsiteY1" fmla="*/ 514908 h 520484"/>
                <a:gd name="connsiteX2" fmla="*/ 892974 w 949455"/>
                <a:gd name="connsiteY2" fmla="*/ 515480 h 520484"/>
                <a:gd name="connsiteX3" fmla="*/ 863232 w 949455"/>
                <a:gd name="connsiteY3" fmla="*/ 516052 h 520484"/>
                <a:gd name="connsiteX4" fmla="*/ 833491 w 949455"/>
                <a:gd name="connsiteY4" fmla="*/ 516624 h 520484"/>
                <a:gd name="connsiteX5" fmla="*/ 803748 w 949455"/>
                <a:gd name="connsiteY5" fmla="*/ 517196 h 520484"/>
                <a:gd name="connsiteX6" fmla="*/ 774006 w 949455"/>
                <a:gd name="connsiteY6" fmla="*/ 517768 h 520484"/>
                <a:gd name="connsiteX7" fmla="*/ 744264 w 949455"/>
                <a:gd name="connsiteY7" fmla="*/ 518340 h 520484"/>
                <a:gd name="connsiteX8" fmla="*/ 714522 w 949455"/>
                <a:gd name="connsiteY8" fmla="*/ 518912 h 520484"/>
                <a:gd name="connsiteX9" fmla="*/ 685352 w 949455"/>
                <a:gd name="connsiteY9" fmla="*/ 519484 h 520484"/>
                <a:gd name="connsiteX10" fmla="*/ 655610 w 949455"/>
                <a:gd name="connsiteY10" fmla="*/ 520056 h 520484"/>
                <a:gd name="connsiteX11" fmla="*/ 625868 w 949455"/>
                <a:gd name="connsiteY11" fmla="*/ 520056 h 520484"/>
                <a:gd name="connsiteX12" fmla="*/ 596127 w 949455"/>
                <a:gd name="connsiteY12" fmla="*/ 520056 h 520484"/>
                <a:gd name="connsiteX13" fmla="*/ 566384 w 949455"/>
                <a:gd name="connsiteY13" fmla="*/ 520056 h 520484"/>
                <a:gd name="connsiteX14" fmla="*/ 536642 w 949455"/>
                <a:gd name="connsiteY14" fmla="*/ 520056 h 520484"/>
                <a:gd name="connsiteX15" fmla="*/ 506900 w 949455"/>
                <a:gd name="connsiteY15" fmla="*/ 520056 h 520484"/>
                <a:gd name="connsiteX16" fmla="*/ 477158 w 949455"/>
                <a:gd name="connsiteY16" fmla="*/ 520056 h 520484"/>
                <a:gd name="connsiteX17" fmla="*/ 447417 w 949455"/>
                <a:gd name="connsiteY17" fmla="*/ 520056 h 520484"/>
                <a:gd name="connsiteX18" fmla="*/ 417674 w 949455"/>
                <a:gd name="connsiteY18" fmla="*/ 520056 h 520484"/>
                <a:gd name="connsiteX19" fmla="*/ 387932 w 949455"/>
                <a:gd name="connsiteY19" fmla="*/ 520056 h 520484"/>
                <a:gd name="connsiteX20" fmla="*/ 358190 w 949455"/>
                <a:gd name="connsiteY20" fmla="*/ 519484 h 520484"/>
                <a:gd name="connsiteX21" fmla="*/ 328448 w 949455"/>
                <a:gd name="connsiteY21" fmla="*/ 519484 h 520484"/>
                <a:gd name="connsiteX22" fmla="*/ 298707 w 949455"/>
                <a:gd name="connsiteY22" fmla="*/ 518912 h 520484"/>
                <a:gd name="connsiteX23" fmla="*/ 268965 w 949455"/>
                <a:gd name="connsiteY23" fmla="*/ 518340 h 520484"/>
                <a:gd name="connsiteX24" fmla="*/ 239222 w 949455"/>
                <a:gd name="connsiteY24" fmla="*/ 517768 h 520484"/>
                <a:gd name="connsiteX25" fmla="*/ 209480 w 949455"/>
                <a:gd name="connsiteY25" fmla="*/ 517196 h 520484"/>
                <a:gd name="connsiteX26" fmla="*/ 179738 w 949455"/>
                <a:gd name="connsiteY26" fmla="*/ 516624 h 520484"/>
                <a:gd name="connsiteX27" fmla="*/ 149997 w 949455"/>
                <a:gd name="connsiteY27" fmla="*/ 516052 h 520484"/>
                <a:gd name="connsiteX28" fmla="*/ 120255 w 949455"/>
                <a:gd name="connsiteY28" fmla="*/ 515480 h 520484"/>
                <a:gd name="connsiteX29" fmla="*/ 90512 w 949455"/>
                <a:gd name="connsiteY29" fmla="*/ 514908 h 520484"/>
                <a:gd name="connsiteX30" fmla="*/ 60770 w 949455"/>
                <a:gd name="connsiteY30" fmla="*/ 513764 h 520484"/>
                <a:gd name="connsiteX31" fmla="*/ 31028 w 949455"/>
                <a:gd name="connsiteY31" fmla="*/ 512620 h 520484"/>
                <a:gd name="connsiteX32" fmla="*/ 1287 w 949455"/>
                <a:gd name="connsiteY32" fmla="*/ 511476 h 520484"/>
                <a:gd name="connsiteX33" fmla="*/ 2430 w 949455"/>
                <a:gd name="connsiteY33" fmla="*/ 479446 h 520484"/>
                <a:gd name="connsiteX34" fmla="*/ 3574 w 949455"/>
                <a:gd name="connsiteY34" fmla="*/ 447417 h 520484"/>
                <a:gd name="connsiteX35" fmla="*/ 4718 w 949455"/>
                <a:gd name="connsiteY35" fmla="*/ 415387 h 520484"/>
                <a:gd name="connsiteX36" fmla="*/ 5862 w 949455"/>
                <a:gd name="connsiteY36" fmla="*/ 383357 h 520484"/>
                <a:gd name="connsiteX37" fmla="*/ 7006 w 949455"/>
                <a:gd name="connsiteY37" fmla="*/ 351327 h 520484"/>
                <a:gd name="connsiteX38" fmla="*/ 8150 w 949455"/>
                <a:gd name="connsiteY38" fmla="*/ 319297 h 520484"/>
                <a:gd name="connsiteX39" fmla="*/ 9294 w 949455"/>
                <a:gd name="connsiteY39" fmla="*/ 287267 h 520484"/>
                <a:gd name="connsiteX40" fmla="*/ 10438 w 949455"/>
                <a:gd name="connsiteY40" fmla="*/ 255237 h 520484"/>
                <a:gd name="connsiteX41" fmla="*/ 11582 w 949455"/>
                <a:gd name="connsiteY41" fmla="*/ 223208 h 520484"/>
                <a:gd name="connsiteX42" fmla="*/ 12726 w 949455"/>
                <a:gd name="connsiteY42" fmla="*/ 191178 h 520484"/>
                <a:gd name="connsiteX43" fmla="*/ 13869 w 949455"/>
                <a:gd name="connsiteY43" fmla="*/ 159720 h 520484"/>
                <a:gd name="connsiteX44" fmla="*/ 15013 w 949455"/>
                <a:gd name="connsiteY44" fmla="*/ 127690 h 520484"/>
                <a:gd name="connsiteX45" fmla="*/ 16157 w 949455"/>
                <a:gd name="connsiteY45" fmla="*/ 95660 h 520484"/>
                <a:gd name="connsiteX46" fmla="*/ 17301 w 949455"/>
                <a:gd name="connsiteY46" fmla="*/ 64202 h 520484"/>
                <a:gd name="connsiteX47" fmla="*/ 18445 w 949455"/>
                <a:gd name="connsiteY47" fmla="*/ 32744 h 520484"/>
                <a:gd name="connsiteX48" fmla="*/ 19589 w 949455"/>
                <a:gd name="connsiteY48" fmla="*/ 1287 h 520484"/>
                <a:gd name="connsiteX49" fmla="*/ 27025 w 949455"/>
                <a:gd name="connsiteY49" fmla="*/ 1287 h 520484"/>
                <a:gd name="connsiteX50" fmla="*/ 53907 w 949455"/>
                <a:gd name="connsiteY50" fmla="*/ 2431 h 520484"/>
                <a:gd name="connsiteX51" fmla="*/ 80789 w 949455"/>
                <a:gd name="connsiteY51" fmla="*/ 3574 h 520484"/>
                <a:gd name="connsiteX52" fmla="*/ 107671 w 949455"/>
                <a:gd name="connsiteY52" fmla="*/ 4146 h 520484"/>
                <a:gd name="connsiteX53" fmla="*/ 134554 w 949455"/>
                <a:gd name="connsiteY53" fmla="*/ 4718 h 520484"/>
                <a:gd name="connsiteX54" fmla="*/ 161436 w 949455"/>
                <a:gd name="connsiteY54" fmla="*/ 5290 h 520484"/>
                <a:gd name="connsiteX55" fmla="*/ 188318 w 949455"/>
                <a:gd name="connsiteY55" fmla="*/ 5862 h 520484"/>
                <a:gd name="connsiteX56" fmla="*/ 215200 w 949455"/>
                <a:gd name="connsiteY56" fmla="*/ 6434 h 520484"/>
                <a:gd name="connsiteX57" fmla="*/ 242082 w 949455"/>
                <a:gd name="connsiteY57" fmla="*/ 7006 h 520484"/>
                <a:gd name="connsiteX58" fmla="*/ 268965 w 949455"/>
                <a:gd name="connsiteY58" fmla="*/ 7578 h 520484"/>
                <a:gd name="connsiteX59" fmla="*/ 295847 w 949455"/>
                <a:gd name="connsiteY59" fmla="*/ 8150 h 520484"/>
                <a:gd name="connsiteX60" fmla="*/ 322729 w 949455"/>
                <a:gd name="connsiteY60" fmla="*/ 8722 h 520484"/>
                <a:gd name="connsiteX61" fmla="*/ 345607 w 949455"/>
                <a:gd name="connsiteY61" fmla="*/ 9294 h 520484"/>
                <a:gd name="connsiteX62" fmla="*/ 349611 w 949455"/>
                <a:gd name="connsiteY62" fmla="*/ 9294 h 520484"/>
                <a:gd name="connsiteX63" fmla="*/ 376493 w 949455"/>
                <a:gd name="connsiteY63" fmla="*/ 9294 h 520484"/>
                <a:gd name="connsiteX64" fmla="*/ 403375 w 949455"/>
                <a:gd name="connsiteY64" fmla="*/ 9294 h 520484"/>
                <a:gd name="connsiteX65" fmla="*/ 430258 w 949455"/>
                <a:gd name="connsiteY65" fmla="*/ 9294 h 520484"/>
                <a:gd name="connsiteX66" fmla="*/ 457140 w 949455"/>
                <a:gd name="connsiteY66" fmla="*/ 9294 h 520484"/>
                <a:gd name="connsiteX67" fmla="*/ 484022 w 949455"/>
                <a:gd name="connsiteY67" fmla="*/ 9294 h 520484"/>
                <a:gd name="connsiteX68" fmla="*/ 510904 w 949455"/>
                <a:gd name="connsiteY68" fmla="*/ 9294 h 520484"/>
                <a:gd name="connsiteX69" fmla="*/ 537786 w 949455"/>
                <a:gd name="connsiteY69" fmla="*/ 9294 h 520484"/>
                <a:gd name="connsiteX70" fmla="*/ 564669 w 949455"/>
                <a:gd name="connsiteY70" fmla="*/ 9294 h 520484"/>
                <a:gd name="connsiteX71" fmla="*/ 591551 w 949455"/>
                <a:gd name="connsiteY71" fmla="*/ 9294 h 520484"/>
                <a:gd name="connsiteX72" fmla="*/ 618433 w 949455"/>
                <a:gd name="connsiteY72" fmla="*/ 9294 h 520484"/>
                <a:gd name="connsiteX73" fmla="*/ 645315 w 949455"/>
                <a:gd name="connsiteY73" fmla="*/ 9294 h 520484"/>
                <a:gd name="connsiteX74" fmla="*/ 672197 w 949455"/>
                <a:gd name="connsiteY74" fmla="*/ 8722 h 520484"/>
                <a:gd name="connsiteX75" fmla="*/ 699080 w 949455"/>
                <a:gd name="connsiteY75" fmla="*/ 8722 h 520484"/>
                <a:gd name="connsiteX76" fmla="*/ 725961 w 949455"/>
                <a:gd name="connsiteY76" fmla="*/ 8150 h 520484"/>
                <a:gd name="connsiteX77" fmla="*/ 752844 w 949455"/>
                <a:gd name="connsiteY77" fmla="*/ 7578 h 520484"/>
                <a:gd name="connsiteX78" fmla="*/ 779726 w 949455"/>
                <a:gd name="connsiteY78" fmla="*/ 7006 h 520484"/>
                <a:gd name="connsiteX79" fmla="*/ 806608 w 949455"/>
                <a:gd name="connsiteY79" fmla="*/ 6434 h 520484"/>
                <a:gd name="connsiteX80" fmla="*/ 833491 w 949455"/>
                <a:gd name="connsiteY80" fmla="*/ 5862 h 520484"/>
                <a:gd name="connsiteX81" fmla="*/ 851793 w 949455"/>
                <a:gd name="connsiteY81" fmla="*/ 5290 h 520484"/>
                <a:gd name="connsiteX82" fmla="*/ 851793 w 949455"/>
                <a:gd name="connsiteY82" fmla="*/ 5290 h 520484"/>
                <a:gd name="connsiteX83" fmla="*/ 851793 w 949455"/>
                <a:gd name="connsiteY83" fmla="*/ 9294 h 520484"/>
                <a:gd name="connsiteX84" fmla="*/ 852937 w 949455"/>
                <a:gd name="connsiteY84" fmla="*/ 12154 h 520484"/>
                <a:gd name="connsiteX85" fmla="*/ 854081 w 949455"/>
                <a:gd name="connsiteY85" fmla="*/ 14442 h 520484"/>
                <a:gd name="connsiteX86" fmla="*/ 854653 w 949455"/>
                <a:gd name="connsiteY86" fmla="*/ 16730 h 520484"/>
                <a:gd name="connsiteX87" fmla="*/ 855225 w 949455"/>
                <a:gd name="connsiteY87" fmla="*/ 20161 h 520484"/>
                <a:gd name="connsiteX88" fmla="*/ 855797 w 949455"/>
                <a:gd name="connsiteY88" fmla="*/ 21877 h 520484"/>
                <a:gd name="connsiteX89" fmla="*/ 856369 w 949455"/>
                <a:gd name="connsiteY89" fmla="*/ 23021 h 520484"/>
                <a:gd name="connsiteX90" fmla="*/ 856941 w 949455"/>
                <a:gd name="connsiteY90" fmla="*/ 24737 h 520484"/>
                <a:gd name="connsiteX91" fmla="*/ 858085 w 949455"/>
                <a:gd name="connsiteY91" fmla="*/ 30457 h 520484"/>
                <a:gd name="connsiteX92" fmla="*/ 862089 w 949455"/>
                <a:gd name="connsiteY92" fmla="*/ 39036 h 520484"/>
                <a:gd name="connsiteX93" fmla="*/ 863232 w 949455"/>
                <a:gd name="connsiteY93" fmla="*/ 45328 h 520484"/>
                <a:gd name="connsiteX94" fmla="*/ 864376 w 949455"/>
                <a:gd name="connsiteY94" fmla="*/ 48187 h 520484"/>
                <a:gd name="connsiteX95" fmla="*/ 867236 w 949455"/>
                <a:gd name="connsiteY95" fmla="*/ 53907 h 520484"/>
                <a:gd name="connsiteX96" fmla="*/ 868380 w 949455"/>
                <a:gd name="connsiteY96" fmla="*/ 61915 h 520484"/>
                <a:gd name="connsiteX97" fmla="*/ 866092 w 949455"/>
                <a:gd name="connsiteY97" fmla="*/ 68206 h 520484"/>
                <a:gd name="connsiteX98" fmla="*/ 863232 w 949455"/>
                <a:gd name="connsiteY98" fmla="*/ 74498 h 520484"/>
                <a:gd name="connsiteX99" fmla="*/ 862089 w 949455"/>
                <a:gd name="connsiteY99" fmla="*/ 81361 h 520484"/>
                <a:gd name="connsiteX100" fmla="*/ 864948 w 949455"/>
                <a:gd name="connsiteY100" fmla="*/ 91085 h 520484"/>
                <a:gd name="connsiteX101" fmla="*/ 865520 w 949455"/>
                <a:gd name="connsiteY101" fmla="*/ 96232 h 520484"/>
                <a:gd name="connsiteX102" fmla="*/ 866092 w 949455"/>
                <a:gd name="connsiteY102" fmla="*/ 99092 h 520484"/>
                <a:gd name="connsiteX103" fmla="*/ 866092 w 949455"/>
                <a:gd name="connsiteY103" fmla="*/ 100808 h 520484"/>
                <a:gd name="connsiteX104" fmla="*/ 865520 w 949455"/>
                <a:gd name="connsiteY104" fmla="*/ 102524 h 520484"/>
                <a:gd name="connsiteX105" fmla="*/ 864376 w 949455"/>
                <a:gd name="connsiteY105" fmla="*/ 105384 h 520484"/>
                <a:gd name="connsiteX106" fmla="*/ 863804 w 949455"/>
                <a:gd name="connsiteY106" fmla="*/ 107671 h 520484"/>
                <a:gd name="connsiteX107" fmla="*/ 866092 w 949455"/>
                <a:gd name="connsiteY107" fmla="*/ 118539 h 520484"/>
                <a:gd name="connsiteX108" fmla="*/ 867236 w 949455"/>
                <a:gd name="connsiteY108" fmla="*/ 120827 h 520484"/>
                <a:gd name="connsiteX109" fmla="*/ 867808 w 949455"/>
                <a:gd name="connsiteY109" fmla="*/ 123686 h 520484"/>
                <a:gd name="connsiteX110" fmla="*/ 866092 w 949455"/>
                <a:gd name="connsiteY110" fmla="*/ 135126 h 520484"/>
                <a:gd name="connsiteX111" fmla="*/ 866092 w 949455"/>
                <a:gd name="connsiteY111" fmla="*/ 141989 h 520484"/>
                <a:gd name="connsiteX112" fmla="*/ 867236 w 949455"/>
                <a:gd name="connsiteY112" fmla="*/ 148281 h 520484"/>
                <a:gd name="connsiteX113" fmla="*/ 869524 w 949455"/>
                <a:gd name="connsiteY113" fmla="*/ 154000 h 520484"/>
                <a:gd name="connsiteX114" fmla="*/ 875244 w 949455"/>
                <a:gd name="connsiteY114" fmla="*/ 166012 h 520484"/>
                <a:gd name="connsiteX115" fmla="*/ 876959 w 949455"/>
                <a:gd name="connsiteY115" fmla="*/ 172303 h 520484"/>
                <a:gd name="connsiteX116" fmla="*/ 879247 w 949455"/>
                <a:gd name="connsiteY116" fmla="*/ 178023 h 520484"/>
                <a:gd name="connsiteX117" fmla="*/ 883823 w 949455"/>
                <a:gd name="connsiteY117" fmla="*/ 182598 h 520484"/>
                <a:gd name="connsiteX118" fmla="*/ 882107 w 949455"/>
                <a:gd name="connsiteY118" fmla="*/ 186602 h 520484"/>
                <a:gd name="connsiteX119" fmla="*/ 882679 w 949455"/>
                <a:gd name="connsiteY119" fmla="*/ 190606 h 520484"/>
                <a:gd name="connsiteX120" fmla="*/ 886111 w 949455"/>
                <a:gd name="connsiteY120" fmla="*/ 198613 h 520484"/>
                <a:gd name="connsiteX121" fmla="*/ 886111 w 949455"/>
                <a:gd name="connsiteY121" fmla="*/ 199757 h 520484"/>
                <a:gd name="connsiteX122" fmla="*/ 885539 w 949455"/>
                <a:gd name="connsiteY122" fmla="*/ 200901 h 520484"/>
                <a:gd name="connsiteX123" fmla="*/ 885539 w 949455"/>
                <a:gd name="connsiteY123" fmla="*/ 201473 h 520484"/>
                <a:gd name="connsiteX124" fmla="*/ 886111 w 949455"/>
                <a:gd name="connsiteY124" fmla="*/ 201473 h 520484"/>
                <a:gd name="connsiteX125" fmla="*/ 886683 w 949455"/>
                <a:gd name="connsiteY125" fmla="*/ 201473 h 520484"/>
                <a:gd name="connsiteX126" fmla="*/ 886683 w 949455"/>
                <a:gd name="connsiteY126" fmla="*/ 201473 h 520484"/>
                <a:gd name="connsiteX127" fmla="*/ 886683 w 949455"/>
                <a:gd name="connsiteY127" fmla="*/ 202045 h 520484"/>
                <a:gd name="connsiteX128" fmla="*/ 887255 w 949455"/>
                <a:gd name="connsiteY128" fmla="*/ 202617 h 520484"/>
                <a:gd name="connsiteX129" fmla="*/ 890114 w 949455"/>
                <a:gd name="connsiteY129" fmla="*/ 206049 h 520484"/>
                <a:gd name="connsiteX130" fmla="*/ 891258 w 949455"/>
                <a:gd name="connsiteY130" fmla="*/ 208337 h 520484"/>
                <a:gd name="connsiteX131" fmla="*/ 892974 w 949455"/>
                <a:gd name="connsiteY131" fmla="*/ 214056 h 520484"/>
                <a:gd name="connsiteX132" fmla="*/ 894690 w 949455"/>
                <a:gd name="connsiteY132" fmla="*/ 217488 h 520484"/>
                <a:gd name="connsiteX133" fmla="*/ 896406 w 949455"/>
                <a:gd name="connsiteY133" fmla="*/ 219776 h 520484"/>
                <a:gd name="connsiteX134" fmla="*/ 897550 w 949455"/>
                <a:gd name="connsiteY134" fmla="*/ 222636 h 520484"/>
                <a:gd name="connsiteX135" fmla="*/ 898694 w 949455"/>
                <a:gd name="connsiteY135" fmla="*/ 228355 h 520484"/>
                <a:gd name="connsiteX136" fmla="*/ 900410 w 949455"/>
                <a:gd name="connsiteY136" fmla="*/ 232931 h 520484"/>
                <a:gd name="connsiteX137" fmla="*/ 902698 w 949455"/>
                <a:gd name="connsiteY137" fmla="*/ 234075 h 520484"/>
                <a:gd name="connsiteX138" fmla="*/ 903270 w 949455"/>
                <a:gd name="connsiteY138" fmla="*/ 234647 h 520484"/>
                <a:gd name="connsiteX139" fmla="*/ 903270 w 949455"/>
                <a:gd name="connsiteY139" fmla="*/ 235791 h 520484"/>
                <a:gd name="connsiteX140" fmla="*/ 903270 w 949455"/>
                <a:gd name="connsiteY140" fmla="*/ 236935 h 520484"/>
                <a:gd name="connsiteX141" fmla="*/ 902698 w 949455"/>
                <a:gd name="connsiteY141" fmla="*/ 237507 h 520484"/>
                <a:gd name="connsiteX142" fmla="*/ 902698 w 949455"/>
                <a:gd name="connsiteY142" fmla="*/ 238079 h 520484"/>
                <a:gd name="connsiteX143" fmla="*/ 902698 w 949455"/>
                <a:gd name="connsiteY143" fmla="*/ 242082 h 520484"/>
                <a:gd name="connsiteX144" fmla="*/ 902698 w 949455"/>
                <a:gd name="connsiteY144" fmla="*/ 245514 h 520484"/>
                <a:gd name="connsiteX145" fmla="*/ 902698 w 949455"/>
                <a:gd name="connsiteY145" fmla="*/ 248374 h 520484"/>
                <a:gd name="connsiteX146" fmla="*/ 903842 w 949455"/>
                <a:gd name="connsiteY146" fmla="*/ 251234 h 520484"/>
                <a:gd name="connsiteX147" fmla="*/ 903842 w 949455"/>
                <a:gd name="connsiteY147" fmla="*/ 253522 h 520484"/>
                <a:gd name="connsiteX148" fmla="*/ 902126 w 949455"/>
                <a:gd name="connsiteY148" fmla="*/ 262101 h 520484"/>
                <a:gd name="connsiteX149" fmla="*/ 902126 w 949455"/>
                <a:gd name="connsiteY149" fmla="*/ 265533 h 520484"/>
                <a:gd name="connsiteX150" fmla="*/ 902698 w 949455"/>
                <a:gd name="connsiteY150" fmla="*/ 266677 h 520484"/>
                <a:gd name="connsiteX151" fmla="*/ 903842 w 949455"/>
                <a:gd name="connsiteY151" fmla="*/ 267821 h 520484"/>
                <a:gd name="connsiteX152" fmla="*/ 904986 w 949455"/>
                <a:gd name="connsiteY152" fmla="*/ 268965 h 520484"/>
                <a:gd name="connsiteX153" fmla="*/ 905558 w 949455"/>
                <a:gd name="connsiteY153" fmla="*/ 270680 h 520484"/>
                <a:gd name="connsiteX154" fmla="*/ 905558 w 949455"/>
                <a:gd name="connsiteY154" fmla="*/ 291843 h 520484"/>
                <a:gd name="connsiteX155" fmla="*/ 906129 w 949455"/>
                <a:gd name="connsiteY155" fmla="*/ 295847 h 520484"/>
                <a:gd name="connsiteX156" fmla="*/ 908417 w 949455"/>
                <a:gd name="connsiteY156" fmla="*/ 303854 h 520484"/>
                <a:gd name="connsiteX157" fmla="*/ 908989 w 949455"/>
                <a:gd name="connsiteY157" fmla="*/ 307286 h 520484"/>
                <a:gd name="connsiteX158" fmla="*/ 908989 w 949455"/>
                <a:gd name="connsiteY158" fmla="*/ 308430 h 520484"/>
                <a:gd name="connsiteX159" fmla="*/ 908417 w 949455"/>
                <a:gd name="connsiteY159" fmla="*/ 310146 h 520484"/>
                <a:gd name="connsiteX160" fmla="*/ 907846 w 949455"/>
                <a:gd name="connsiteY160" fmla="*/ 311862 h 520484"/>
                <a:gd name="connsiteX161" fmla="*/ 907846 w 949455"/>
                <a:gd name="connsiteY161" fmla="*/ 313578 h 520484"/>
                <a:gd name="connsiteX162" fmla="*/ 909561 w 949455"/>
                <a:gd name="connsiteY162" fmla="*/ 320441 h 520484"/>
                <a:gd name="connsiteX163" fmla="*/ 909561 w 949455"/>
                <a:gd name="connsiteY163" fmla="*/ 323873 h 520484"/>
                <a:gd name="connsiteX164" fmla="*/ 908989 w 949455"/>
                <a:gd name="connsiteY164" fmla="*/ 334740 h 520484"/>
                <a:gd name="connsiteX165" fmla="*/ 909561 w 949455"/>
                <a:gd name="connsiteY165" fmla="*/ 337028 h 520484"/>
                <a:gd name="connsiteX166" fmla="*/ 910133 w 949455"/>
                <a:gd name="connsiteY166" fmla="*/ 338744 h 520484"/>
                <a:gd name="connsiteX167" fmla="*/ 911849 w 949455"/>
                <a:gd name="connsiteY167" fmla="*/ 341032 h 520484"/>
                <a:gd name="connsiteX168" fmla="*/ 912421 w 949455"/>
                <a:gd name="connsiteY168" fmla="*/ 343320 h 520484"/>
                <a:gd name="connsiteX169" fmla="*/ 912421 w 949455"/>
                <a:gd name="connsiteY169" fmla="*/ 344463 h 520484"/>
                <a:gd name="connsiteX170" fmla="*/ 911849 w 949455"/>
                <a:gd name="connsiteY170" fmla="*/ 344463 h 520484"/>
                <a:gd name="connsiteX171" fmla="*/ 912421 w 949455"/>
                <a:gd name="connsiteY171" fmla="*/ 345035 h 520484"/>
                <a:gd name="connsiteX172" fmla="*/ 914137 w 949455"/>
                <a:gd name="connsiteY172" fmla="*/ 345607 h 520484"/>
                <a:gd name="connsiteX173" fmla="*/ 915281 w 949455"/>
                <a:gd name="connsiteY173" fmla="*/ 346179 h 520484"/>
                <a:gd name="connsiteX174" fmla="*/ 916425 w 949455"/>
                <a:gd name="connsiteY174" fmla="*/ 346751 h 520484"/>
                <a:gd name="connsiteX175" fmla="*/ 916997 w 949455"/>
                <a:gd name="connsiteY175" fmla="*/ 347323 h 520484"/>
                <a:gd name="connsiteX176" fmla="*/ 917569 w 949455"/>
                <a:gd name="connsiteY176" fmla="*/ 348467 h 520484"/>
                <a:gd name="connsiteX177" fmla="*/ 917569 w 949455"/>
                <a:gd name="connsiteY177" fmla="*/ 349039 h 520484"/>
                <a:gd name="connsiteX178" fmla="*/ 916997 w 949455"/>
                <a:gd name="connsiteY178" fmla="*/ 349611 h 520484"/>
                <a:gd name="connsiteX179" fmla="*/ 916425 w 949455"/>
                <a:gd name="connsiteY179" fmla="*/ 352471 h 520484"/>
                <a:gd name="connsiteX180" fmla="*/ 914709 w 949455"/>
                <a:gd name="connsiteY180" fmla="*/ 354759 h 520484"/>
                <a:gd name="connsiteX181" fmla="*/ 914137 w 949455"/>
                <a:gd name="connsiteY181" fmla="*/ 356475 h 520484"/>
                <a:gd name="connsiteX182" fmla="*/ 914709 w 949455"/>
                <a:gd name="connsiteY182" fmla="*/ 362194 h 520484"/>
                <a:gd name="connsiteX183" fmla="*/ 914709 w 949455"/>
                <a:gd name="connsiteY183" fmla="*/ 363910 h 520484"/>
                <a:gd name="connsiteX184" fmla="*/ 914137 w 949455"/>
                <a:gd name="connsiteY184" fmla="*/ 365054 h 520484"/>
                <a:gd name="connsiteX185" fmla="*/ 912993 w 949455"/>
                <a:gd name="connsiteY185" fmla="*/ 367914 h 520484"/>
                <a:gd name="connsiteX186" fmla="*/ 912993 w 949455"/>
                <a:gd name="connsiteY186" fmla="*/ 369630 h 520484"/>
                <a:gd name="connsiteX187" fmla="*/ 913565 w 949455"/>
                <a:gd name="connsiteY187" fmla="*/ 372490 h 520484"/>
                <a:gd name="connsiteX188" fmla="*/ 915281 w 949455"/>
                <a:gd name="connsiteY188" fmla="*/ 378209 h 520484"/>
                <a:gd name="connsiteX189" fmla="*/ 915853 w 949455"/>
                <a:gd name="connsiteY189" fmla="*/ 382213 h 520484"/>
                <a:gd name="connsiteX190" fmla="*/ 915281 w 949455"/>
                <a:gd name="connsiteY190" fmla="*/ 386217 h 520484"/>
                <a:gd name="connsiteX191" fmla="*/ 914137 w 949455"/>
                <a:gd name="connsiteY191" fmla="*/ 391936 h 520484"/>
                <a:gd name="connsiteX192" fmla="*/ 914709 w 949455"/>
                <a:gd name="connsiteY192" fmla="*/ 395368 h 520484"/>
                <a:gd name="connsiteX193" fmla="*/ 915853 w 949455"/>
                <a:gd name="connsiteY193" fmla="*/ 397656 h 520484"/>
                <a:gd name="connsiteX194" fmla="*/ 919857 w 949455"/>
                <a:gd name="connsiteY194" fmla="*/ 402804 h 520484"/>
                <a:gd name="connsiteX195" fmla="*/ 921001 w 949455"/>
                <a:gd name="connsiteY195" fmla="*/ 406235 h 520484"/>
                <a:gd name="connsiteX196" fmla="*/ 922145 w 949455"/>
                <a:gd name="connsiteY196" fmla="*/ 412527 h 520484"/>
                <a:gd name="connsiteX197" fmla="*/ 922145 w 949455"/>
                <a:gd name="connsiteY197" fmla="*/ 415959 h 520484"/>
                <a:gd name="connsiteX198" fmla="*/ 921572 w 949455"/>
                <a:gd name="connsiteY198" fmla="*/ 419390 h 520484"/>
                <a:gd name="connsiteX199" fmla="*/ 922145 w 949455"/>
                <a:gd name="connsiteY199" fmla="*/ 420534 h 520484"/>
                <a:gd name="connsiteX200" fmla="*/ 924432 w 949455"/>
                <a:gd name="connsiteY200" fmla="*/ 422822 h 520484"/>
                <a:gd name="connsiteX201" fmla="*/ 925004 w 949455"/>
                <a:gd name="connsiteY201" fmla="*/ 423966 h 520484"/>
                <a:gd name="connsiteX202" fmla="*/ 925004 w 949455"/>
                <a:gd name="connsiteY202" fmla="*/ 425110 h 520484"/>
                <a:gd name="connsiteX203" fmla="*/ 925004 w 949455"/>
                <a:gd name="connsiteY203" fmla="*/ 426826 h 520484"/>
                <a:gd name="connsiteX204" fmla="*/ 925004 w 949455"/>
                <a:gd name="connsiteY204" fmla="*/ 428542 h 520484"/>
                <a:gd name="connsiteX205" fmla="*/ 926148 w 949455"/>
                <a:gd name="connsiteY205" fmla="*/ 430258 h 520484"/>
                <a:gd name="connsiteX206" fmla="*/ 933584 w 949455"/>
                <a:gd name="connsiteY206" fmla="*/ 441125 h 520484"/>
                <a:gd name="connsiteX207" fmla="*/ 938159 w 949455"/>
                <a:gd name="connsiteY207" fmla="*/ 445701 h 520484"/>
                <a:gd name="connsiteX208" fmla="*/ 939875 w 949455"/>
                <a:gd name="connsiteY208" fmla="*/ 448560 h 520484"/>
                <a:gd name="connsiteX209" fmla="*/ 941019 w 949455"/>
                <a:gd name="connsiteY209" fmla="*/ 451992 h 520484"/>
                <a:gd name="connsiteX210" fmla="*/ 941019 w 949455"/>
                <a:gd name="connsiteY210" fmla="*/ 462859 h 520484"/>
                <a:gd name="connsiteX211" fmla="*/ 941591 w 949455"/>
                <a:gd name="connsiteY211" fmla="*/ 466291 h 520484"/>
                <a:gd name="connsiteX212" fmla="*/ 942163 w 949455"/>
                <a:gd name="connsiteY212" fmla="*/ 468007 h 520484"/>
                <a:gd name="connsiteX213" fmla="*/ 942735 w 949455"/>
                <a:gd name="connsiteY213" fmla="*/ 469151 h 520484"/>
                <a:gd name="connsiteX214" fmla="*/ 945595 w 949455"/>
                <a:gd name="connsiteY214" fmla="*/ 473727 h 520484"/>
                <a:gd name="connsiteX215" fmla="*/ 945595 w 949455"/>
                <a:gd name="connsiteY215" fmla="*/ 474871 h 520484"/>
                <a:gd name="connsiteX216" fmla="*/ 945595 w 949455"/>
                <a:gd name="connsiteY216" fmla="*/ 476015 h 520484"/>
                <a:gd name="connsiteX217" fmla="*/ 945595 w 949455"/>
                <a:gd name="connsiteY217" fmla="*/ 477730 h 520484"/>
                <a:gd name="connsiteX218" fmla="*/ 946167 w 949455"/>
                <a:gd name="connsiteY218" fmla="*/ 478874 h 520484"/>
                <a:gd name="connsiteX219" fmla="*/ 947311 w 949455"/>
                <a:gd name="connsiteY219" fmla="*/ 485166 h 520484"/>
                <a:gd name="connsiteX220" fmla="*/ 947311 w 949455"/>
                <a:gd name="connsiteY220" fmla="*/ 487454 h 520484"/>
                <a:gd name="connsiteX221" fmla="*/ 946739 w 949455"/>
                <a:gd name="connsiteY221" fmla="*/ 492030 h 520484"/>
                <a:gd name="connsiteX222" fmla="*/ 945595 w 949455"/>
                <a:gd name="connsiteY222" fmla="*/ 496033 h 520484"/>
                <a:gd name="connsiteX223" fmla="*/ 945595 w 949455"/>
                <a:gd name="connsiteY223" fmla="*/ 500037 h 520484"/>
                <a:gd name="connsiteX224" fmla="*/ 952458 w 949455"/>
                <a:gd name="connsiteY224" fmla="*/ 513764 h 520484"/>
                <a:gd name="connsiteX225" fmla="*/ 952458 w 949455"/>
                <a:gd name="connsiteY225" fmla="*/ 513764 h 52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949455" h="520484">
                  <a:moveTo>
                    <a:pt x="952458" y="513764"/>
                  </a:moveTo>
                  <a:lnTo>
                    <a:pt x="922716" y="514908"/>
                  </a:lnTo>
                  <a:lnTo>
                    <a:pt x="892974" y="515480"/>
                  </a:lnTo>
                  <a:lnTo>
                    <a:pt x="863232" y="516052"/>
                  </a:lnTo>
                  <a:lnTo>
                    <a:pt x="833491" y="516624"/>
                  </a:lnTo>
                  <a:lnTo>
                    <a:pt x="803748" y="517196"/>
                  </a:lnTo>
                  <a:lnTo>
                    <a:pt x="774006" y="517768"/>
                  </a:lnTo>
                  <a:lnTo>
                    <a:pt x="744264" y="518340"/>
                  </a:lnTo>
                  <a:lnTo>
                    <a:pt x="714522" y="518912"/>
                  </a:lnTo>
                  <a:lnTo>
                    <a:pt x="685352" y="519484"/>
                  </a:lnTo>
                  <a:lnTo>
                    <a:pt x="655610" y="520056"/>
                  </a:lnTo>
                  <a:lnTo>
                    <a:pt x="625868" y="520056"/>
                  </a:lnTo>
                  <a:lnTo>
                    <a:pt x="596127" y="520056"/>
                  </a:lnTo>
                  <a:lnTo>
                    <a:pt x="566384" y="520056"/>
                  </a:lnTo>
                  <a:lnTo>
                    <a:pt x="536642" y="520056"/>
                  </a:lnTo>
                  <a:lnTo>
                    <a:pt x="506900" y="520056"/>
                  </a:lnTo>
                  <a:lnTo>
                    <a:pt x="477158" y="520056"/>
                  </a:lnTo>
                  <a:lnTo>
                    <a:pt x="447417" y="520056"/>
                  </a:lnTo>
                  <a:lnTo>
                    <a:pt x="417674" y="520056"/>
                  </a:lnTo>
                  <a:lnTo>
                    <a:pt x="387932" y="520056"/>
                  </a:lnTo>
                  <a:lnTo>
                    <a:pt x="358190" y="519484"/>
                  </a:lnTo>
                  <a:lnTo>
                    <a:pt x="328448" y="519484"/>
                  </a:lnTo>
                  <a:lnTo>
                    <a:pt x="298707" y="518912"/>
                  </a:lnTo>
                  <a:lnTo>
                    <a:pt x="268965" y="518340"/>
                  </a:lnTo>
                  <a:lnTo>
                    <a:pt x="239222" y="517768"/>
                  </a:lnTo>
                  <a:lnTo>
                    <a:pt x="209480" y="517196"/>
                  </a:lnTo>
                  <a:lnTo>
                    <a:pt x="179738" y="516624"/>
                  </a:lnTo>
                  <a:lnTo>
                    <a:pt x="149997" y="516052"/>
                  </a:lnTo>
                  <a:lnTo>
                    <a:pt x="120255" y="515480"/>
                  </a:lnTo>
                  <a:lnTo>
                    <a:pt x="90512" y="514908"/>
                  </a:lnTo>
                  <a:lnTo>
                    <a:pt x="60770" y="513764"/>
                  </a:lnTo>
                  <a:lnTo>
                    <a:pt x="31028" y="512620"/>
                  </a:lnTo>
                  <a:lnTo>
                    <a:pt x="1287" y="511476"/>
                  </a:lnTo>
                  <a:lnTo>
                    <a:pt x="2430" y="479446"/>
                  </a:lnTo>
                  <a:lnTo>
                    <a:pt x="3574" y="447417"/>
                  </a:lnTo>
                  <a:lnTo>
                    <a:pt x="4718" y="415387"/>
                  </a:lnTo>
                  <a:lnTo>
                    <a:pt x="5862" y="383357"/>
                  </a:lnTo>
                  <a:lnTo>
                    <a:pt x="7006" y="351327"/>
                  </a:lnTo>
                  <a:lnTo>
                    <a:pt x="8150" y="319297"/>
                  </a:lnTo>
                  <a:lnTo>
                    <a:pt x="9294" y="287267"/>
                  </a:lnTo>
                  <a:lnTo>
                    <a:pt x="10438" y="255237"/>
                  </a:lnTo>
                  <a:lnTo>
                    <a:pt x="11582" y="223208"/>
                  </a:lnTo>
                  <a:lnTo>
                    <a:pt x="12726" y="191178"/>
                  </a:lnTo>
                  <a:lnTo>
                    <a:pt x="13869" y="159720"/>
                  </a:lnTo>
                  <a:lnTo>
                    <a:pt x="15013" y="127690"/>
                  </a:lnTo>
                  <a:lnTo>
                    <a:pt x="16157" y="95660"/>
                  </a:lnTo>
                  <a:lnTo>
                    <a:pt x="17301" y="64202"/>
                  </a:lnTo>
                  <a:lnTo>
                    <a:pt x="18445" y="32744"/>
                  </a:lnTo>
                  <a:lnTo>
                    <a:pt x="19589" y="1287"/>
                  </a:lnTo>
                  <a:lnTo>
                    <a:pt x="27025" y="1287"/>
                  </a:lnTo>
                  <a:lnTo>
                    <a:pt x="53907" y="2431"/>
                  </a:lnTo>
                  <a:lnTo>
                    <a:pt x="80789" y="3574"/>
                  </a:lnTo>
                  <a:lnTo>
                    <a:pt x="107671" y="4146"/>
                  </a:lnTo>
                  <a:lnTo>
                    <a:pt x="134554" y="4718"/>
                  </a:lnTo>
                  <a:lnTo>
                    <a:pt x="161436" y="5290"/>
                  </a:lnTo>
                  <a:lnTo>
                    <a:pt x="188318" y="5862"/>
                  </a:lnTo>
                  <a:lnTo>
                    <a:pt x="215200" y="6434"/>
                  </a:lnTo>
                  <a:lnTo>
                    <a:pt x="242082" y="7006"/>
                  </a:lnTo>
                  <a:lnTo>
                    <a:pt x="268965" y="7578"/>
                  </a:lnTo>
                  <a:lnTo>
                    <a:pt x="295847" y="8150"/>
                  </a:lnTo>
                  <a:lnTo>
                    <a:pt x="322729" y="8722"/>
                  </a:lnTo>
                  <a:lnTo>
                    <a:pt x="345607" y="9294"/>
                  </a:lnTo>
                  <a:lnTo>
                    <a:pt x="349611" y="9294"/>
                  </a:lnTo>
                  <a:lnTo>
                    <a:pt x="376493" y="9294"/>
                  </a:lnTo>
                  <a:lnTo>
                    <a:pt x="403375" y="9294"/>
                  </a:lnTo>
                  <a:lnTo>
                    <a:pt x="430258" y="9294"/>
                  </a:lnTo>
                  <a:lnTo>
                    <a:pt x="457140" y="9294"/>
                  </a:lnTo>
                  <a:lnTo>
                    <a:pt x="484022" y="9294"/>
                  </a:lnTo>
                  <a:lnTo>
                    <a:pt x="510904" y="9294"/>
                  </a:lnTo>
                  <a:lnTo>
                    <a:pt x="537786" y="9294"/>
                  </a:lnTo>
                  <a:lnTo>
                    <a:pt x="564669" y="9294"/>
                  </a:lnTo>
                  <a:lnTo>
                    <a:pt x="591551" y="9294"/>
                  </a:lnTo>
                  <a:lnTo>
                    <a:pt x="618433" y="9294"/>
                  </a:lnTo>
                  <a:lnTo>
                    <a:pt x="645315" y="9294"/>
                  </a:lnTo>
                  <a:lnTo>
                    <a:pt x="672197" y="8722"/>
                  </a:lnTo>
                  <a:lnTo>
                    <a:pt x="699080" y="8722"/>
                  </a:lnTo>
                  <a:lnTo>
                    <a:pt x="725961" y="8150"/>
                  </a:lnTo>
                  <a:lnTo>
                    <a:pt x="752844" y="7578"/>
                  </a:lnTo>
                  <a:lnTo>
                    <a:pt x="779726" y="7006"/>
                  </a:lnTo>
                  <a:lnTo>
                    <a:pt x="806608" y="6434"/>
                  </a:lnTo>
                  <a:lnTo>
                    <a:pt x="833491" y="5862"/>
                  </a:lnTo>
                  <a:lnTo>
                    <a:pt x="851793" y="5290"/>
                  </a:lnTo>
                  <a:lnTo>
                    <a:pt x="851793" y="5290"/>
                  </a:lnTo>
                  <a:lnTo>
                    <a:pt x="851793" y="9294"/>
                  </a:lnTo>
                  <a:lnTo>
                    <a:pt x="852937" y="12154"/>
                  </a:lnTo>
                  <a:lnTo>
                    <a:pt x="854081" y="14442"/>
                  </a:lnTo>
                  <a:lnTo>
                    <a:pt x="854653" y="16730"/>
                  </a:lnTo>
                  <a:lnTo>
                    <a:pt x="855225" y="20161"/>
                  </a:lnTo>
                  <a:lnTo>
                    <a:pt x="855797" y="21877"/>
                  </a:lnTo>
                  <a:lnTo>
                    <a:pt x="856369" y="23021"/>
                  </a:lnTo>
                  <a:lnTo>
                    <a:pt x="856941" y="24737"/>
                  </a:lnTo>
                  <a:lnTo>
                    <a:pt x="858085" y="30457"/>
                  </a:lnTo>
                  <a:lnTo>
                    <a:pt x="862089" y="39036"/>
                  </a:lnTo>
                  <a:lnTo>
                    <a:pt x="863232" y="45328"/>
                  </a:lnTo>
                  <a:lnTo>
                    <a:pt x="864376" y="48187"/>
                  </a:lnTo>
                  <a:lnTo>
                    <a:pt x="867236" y="53907"/>
                  </a:lnTo>
                  <a:lnTo>
                    <a:pt x="868380" y="61915"/>
                  </a:lnTo>
                  <a:lnTo>
                    <a:pt x="866092" y="68206"/>
                  </a:lnTo>
                  <a:lnTo>
                    <a:pt x="863232" y="74498"/>
                  </a:lnTo>
                  <a:lnTo>
                    <a:pt x="862089" y="81361"/>
                  </a:lnTo>
                  <a:lnTo>
                    <a:pt x="864948" y="91085"/>
                  </a:lnTo>
                  <a:lnTo>
                    <a:pt x="865520" y="96232"/>
                  </a:lnTo>
                  <a:lnTo>
                    <a:pt x="866092" y="99092"/>
                  </a:lnTo>
                  <a:lnTo>
                    <a:pt x="866092" y="100808"/>
                  </a:lnTo>
                  <a:lnTo>
                    <a:pt x="865520" y="102524"/>
                  </a:lnTo>
                  <a:lnTo>
                    <a:pt x="864376" y="105384"/>
                  </a:lnTo>
                  <a:lnTo>
                    <a:pt x="863804" y="107671"/>
                  </a:lnTo>
                  <a:lnTo>
                    <a:pt x="866092" y="118539"/>
                  </a:lnTo>
                  <a:lnTo>
                    <a:pt x="867236" y="120827"/>
                  </a:lnTo>
                  <a:lnTo>
                    <a:pt x="867808" y="123686"/>
                  </a:lnTo>
                  <a:lnTo>
                    <a:pt x="866092" y="135126"/>
                  </a:lnTo>
                  <a:lnTo>
                    <a:pt x="866092" y="141989"/>
                  </a:lnTo>
                  <a:lnTo>
                    <a:pt x="867236" y="148281"/>
                  </a:lnTo>
                  <a:lnTo>
                    <a:pt x="869524" y="154000"/>
                  </a:lnTo>
                  <a:lnTo>
                    <a:pt x="875244" y="166012"/>
                  </a:lnTo>
                  <a:lnTo>
                    <a:pt x="876959" y="172303"/>
                  </a:lnTo>
                  <a:lnTo>
                    <a:pt x="879247" y="178023"/>
                  </a:lnTo>
                  <a:lnTo>
                    <a:pt x="883823" y="182598"/>
                  </a:lnTo>
                  <a:lnTo>
                    <a:pt x="882107" y="186602"/>
                  </a:lnTo>
                  <a:lnTo>
                    <a:pt x="882679" y="190606"/>
                  </a:lnTo>
                  <a:lnTo>
                    <a:pt x="886111" y="198613"/>
                  </a:lnTo>
                  <a:lnTo>
                    <a:pt x="886111" y="199757"/>
                  </a:lnTo>
                  <a:lnTo>
                    <a:pt x="885539" y="200901"/>
                  </a:lnTo>
                  <a:lnTo>
                    <a:pt x="885539" y="201473"/>
                  </a:lnTo>
                  <a:lnTo>
                    <a:pt x="886111" y="201473"/>
                  </a:lnTo>
                  <a:lnTo>
                    <a:pt x="886683" y="201473"/>
                  </a:lnTo>
                  <a:lnTo>
                    <a:pt x="886683" y="201473"/>
                  </a:lnTo>
                  <a:lnTo>
                    <a:pt x="886683" y="202045"/>
                  </a:lnTo>
                  <a:lnTo>
                    <a:pt x="887255" y="202617"/>
                  </a:lnTo>
                  <a:lnTo>
                    <a:pt x="890114" y="206049"/>
                  </a:lnTo>
                  <a:lnTo>
                    <a:pt x="891258" y="208337"/>
                  </a:lnTo>
                  <a:lnTo>
                    <a:pt x="892974" y="214056"/>
                  </a:lnTo>
                  <a:lnTo>
                    <a:pt x="894690" y="217488"/>
                  </a:lnTo>
                  <a:lnTo>
                    <a:pt x="896406" y="219776"/>
                  </a:lnTo>
                  <a:lnTo>
                    <a:pt x="897550" y="222636"/>
                  </a:lnTo>
                  <a:lnTo>
                    <a:pt x="898694" y="228355"/>
                  </a:lnTo>
                  <a:lnTo>
                    <a:pt x="900410" y="232931"/>
                  </a:lnTo>
                  <a:lnTo>
                    <a:pt x="902698" y="234075"/>
                  </a:lnTo>
                  <a:lnTo>
                    <a:pt x="903270" y="234647"/>
                  </a:lnTo>
                  <a:lnTo>
                    <a:pt x="903270" y="235791"/>
                  </a:lnTo>
                  <a:lnTo>
                    <a:pt x="903270" y="236935"/>
                  </a:lnTo>
                  <a:lnTo>
                    <a:pt x="902698" y="237507"/>
                  </a:lnTo>
                  <a:lnTo>
                    <a:pt x="902698" y="238079"/>
                  </a:lnTo>
                  <a:lnTo>
                    <a:pt x="902698" y="242082"/>
                  </a:lnTo>
                  <a:lnTo>
                    <a:pt x="902698" y="245514"/>
                  </a:lnTo>
                  <a:lnTo>
                    <a:pt x="902698" y="248374"/>
                  </a:lnTo>
                  <a:lnTo>
                    <a:pt x="903842" y="251234"/>
                  </a:lnTo>
                  <a:lnTo>
                    <a:pt x="903842" y="253522"/>
                  </a:lnTo>
                  <a:lnTo>
                    <a:pt x="902126" y="262101"/>
                  </a:lnTo>
                  <a:lnTo>
                    <a:pt x="902126" y="265533"/>
                  </a:lnTo>
                  <a:lnTo>
                    <a:pt x="902698" y="266677"/>
                  </a:lnTo>
                  <a:lnTo>
                    <a:pt x="903842" y="267821"/>
                  </a:lnTo>
                  <a:lnTo>
                    <a:pt x="904986" y="268965"/>
                  </a:lnTo>
                  <a:lnTo>
                    <a:pt x="905558" y="270680"/>
                  </a:lnTo>
                  <a:lnTo>
                    <a:pt x="905558" y="291843"/>
                  </a:lnTo>
                  <a:lnTo>
                    <a:pt x="906129" y="295847"/>
                  </a:lnTo>
                  <a:lnTo>
                    <a:pt x="908417" y="303854"/>
                  </a:lnTo>
                  <a:lnTo>
                    <a:pt x="908989" y="307286"/>
                  </a:lnTo>
                  <a:lnTo>
                    <a:pt x="908989" y="308430"/>
                  </a:lnTo>
                  <a:lnTo>
                    <a:pt x="908417" y="310146"/>
                  </a:lnTo>
                  <a:lnTo>
                    <a:pt x="907846" y="311862"/>
                  </a:lnTo>
                  <a:lnTo>
                    <a:pt x="907846" y="313578"/>
                  </a:lnTo>
                  <a:lnTo>
                    <a:pt x="909561" y="320441"/>
                  </a:lnTo>
                  <a:lnTo>
                    <a:pt x="909561" y="323873"/>
                  </a:lnTo>
                  <a:lnTo>
                    <a:pt x="908989" y="334740"/>
                  </a:lnTo>
                  <a:lnTo>
                    <a:pt x="909561" y="337028"/>
                  </a:lnTo>
                  <a:lnTo>
                    <a:pt x="910133" y="338744"/>
                  </a:lnTo>
                  <a:lnTo>
                    <a:pt x="911849" y="341032"/>
                  </a:lnTo>
                  <a:lnTo>
                    <a:pt x="912421" y="343320"/>
                  </a:lnTo>
                  <a:lnTo>
                    <a:pt x="912421" y="344463"/>
                  </a:lnTo>
                  <a:lnTo>
                    <a:pt x="911849" y="344463"/>
                  </a:lnTo>
                  <a:lnTo>
                    <a:pt x="912421" y="345035"/>
                  </a:lnTo>
                  <a:lnTo>
                    <a:pt x="914137" y="345607"/>
                  </a:lnTo>
                  <a:lnTo>
                    <a:pt x="915281" y="346179"/>
                  </a:lnTo>
                  <a:lnTo>
                    <a:pt x="916425" y="346751"/>
                  </a:lnTo>
                  <a:lnTo>
                    <a:pt x="916997" y="347323"/>
                  </a:lnTo>
                  <a:lnTo>
                    <a:pt x="917569" y="348467"/>
                  </a:lnTo>
                  <a:lnTo>
                    <a:pt x="917569" y="349039"/>
                  </a:lnTo>
                  <a:lnTo>
                    <a:pt x="916997" y="349611"/>
                  </a:lnTo>
                  <a:lnTo>
                    <a:pt x="916425" y="352471"/>
                  </a:lnTo>
                  <a:lnTo>
                    <a:pt x="914709" y="354759"/>
                  </a:lnTo>
                  <a:lnTo>
                    <a:pt x="914137" y="356475"/>
                  </a:lnTo>
                  <a:lnTo>
                    <a:pt x="914709" y="362194"/>
                  </a:lnTo>
                  <a:lnTo>
                    <a:pt x="914709" y="363910"/>
                  </a:lnTo>
                  <a:lnTo>
                    <a:pt x="914137" y="365054"/>
                  </a:lnTo>
                  <a:lnTo>
                    <a:pt x="912993" y="367914"/>
                  </a:lnTo>
                  <a:lnTo>
                    <a:pt x="912993" y="369630"/>
                  </a:lnTo>
                  <a:lnTo>
                    <a:pt x="913565" y="372490"/>
                  </a:lnTo>
                  <a:lnTo>
                    <a:pt x="915281" y="378209"/>
                  </a:lnTo>
                  <a:lnTo>
                    <a:pt x="915853" y="382213"/>
                  </a:lnTo>
                  <a:lnTo>
                    <a:pt x="915281" y="386217"/>
                  </a:lnTo>
                  <a:lnTo>
                    <a:pt x="914137" y="391936"/>
                  </a:lnTo>
                  <a:lnTo>
                    <a:pt x="914709" y="395368"/>
                  </a:lnTo>
                  <a:lnTo>
                    <a:pt x="915853" y="397656"/>
                  </a:lnTo>
                  <a:lnTo>
                    <a:pt x="919857" y="402804"/>
                  </a:lnTo>
                  <a:lnTo>
                    <a:pt x="921001" y="406235"/>
                  </a:lnTo>
                  <a:lnTo>
                    <a:pt x="922145" y="412527"/>
                  </a:lnTo>
                  <a:lnTo>
                    <a:pt x="922145" y="415959"/>
                  </a:lnTo>
                  <a:lnTo>
                    <a:pt x="921572" y="419390"/>
                  </a:lnTo>
                  <a:lnTo>
                    <a:pt x="922145" y="420534"/>
                  </a:lnTo>
                  <a:lnTo>
                    <a:pt x="924432" y="422822"/>
                  </a:lnTo>
                  <a:lnTo>
                    <a:pt x="925004" y="423966"/>
                  </a:lnTo>
                  <a:lnTo>
                    <a:pt x="925004" y="425110"/>
                  </a:lnTo>
                  <a:lnTo>
                    <a:pt x="925004" y="426826"/>
                  </a:lnTo>
                  <a:lnTo>
                    <a:pt x="925004" y="428542"/>
                  </a:lnTo>
                  <a:lnTo>
                    <a:pt x="926148" y="430258"/>
                  </a:lnTo>
                  <a:lnTo>
                    <a:pt x="933584" y="441125"/>
                  </a:lnTo>
                  <a:lnTo>
                    <a:pt x="938159" y="445701"/>
                  </a:lnTo>
                  <a:lnTo>
                    <a:pt x="939875" y="448560"/>
                  </a:lnTo>
                  <a:lnTo>
                    <a:pt x="941019" y="451992"/>
                  </a:lnTo>
                  <a:lnTo>
                    <a:pt x="941019" y="462859"/>
                  </a:lnTo>
                  <a:lnTo>
                    <a:pt x="941591" y="466291"/>
                  </a:lnTo>
                  <a:lnTo>
                    <a:pt x="942163" y="468007"/>
                  </a:lnTo>
                  <a:lnTo>
                    <a:pt x="942735" y="469151"/>
                  </a:lnTo>
                  <a:lnTo>
                    <a:pt x="945595" y="473727"/>
                  </a:lnTo>
                  <a:lnTo>
                    <a:pt x="945595" y="474871"/>
                  </a:lnTo>
                  <a:lnTo>
                    <a:pt x="945595" y="476015"/>
                  </a:lnTo>
                  <a:lnTo>
                    <a:pt x="945595" y="477730"/>
                  </a:lnTo>
                  <a:lnTo>
                    <a:pt x="946167" y="478874"/>
                  </a:lnTo>
                  <a:lnTo>
                    <a:pt x="947311" y="485166"/>
                  </a:lnTo>
                  <a:lnTo>
                    <a:pt x="947311" y="487454"/>
                  </a:lnTo>
                  <a:lnTo>
                    <a:pt x="946739" y="492030"/>
                  </a:lnTo>
                  <a:lnTo>
                    <a:pt x="945595" y="496033"/>
                  </a:lnTo>
                  <a:lnTo>
                    <a:pt x="945595" y="500037"/>
                  </a:lnTo>
                  <a:lnTo>
                    <a:pt x="952458" y="513764"/>
                  </a:lnTo>
                  <a:lnTo>
                    <a:pt x="952458" y="513764"/>
                  </a:lnTo>
                  <a:close/>
                </a:path>
              </a:pathLst>
            </a:custGeom>
            <a:solidFill>
              <a:schemeClr val="accent4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E1B16C3E-308A-40A7-B7FD-29E19F219597}"/>
                </a:ext>
              </a:extLst>
            </p:cNvPr>
            <p:cNvSpPr/>
            <p:nvPr/>
          </p:nvSpPr>
          <p:spPr>
            <a:xfrm>
              <a:off x="7722959" y="3729097"/>
              <a:ext cx="1138725" cy="497862"/>
            </a:xfrm>
            <a:custGeom>
              <a:avLst/>
              <a:gdLst>
                <a:gd name="connsiteX0" fmla="*/ 935872 w 1229717"/>
                <a:gd name="connsiteY0" fmla="*/ 518912 h 537643"/>
                <a:gd name="connsiteX1" fmla="*/ 934156 w 1229717"/>
                <a:gd name="connsiteY1" fmla="*/ 517768 h 537643"/>
                <a:gd name="connsiteX2" fmla="*/ 931868 w 1229717"/>
                <a:gd name="connsiteY2" fmla="*/ 517768 h 537643"/>
                <a:gd name="connsiteX3" fmla="*/ 930152 w 1229717"/>
                <a:gd name="connsiteY3" fmla="*/ 519484 h 537643"/>
                <a:gd name="connsiteX4" fmla="*/ 929580 w 1229717"/>
                <a:gd name="connsiteY4" fmla="*/ 522343 h 537643"/>
                <a:gd name="connsiteX5" fmla="*/ 930724 w 1229717"/>
                <a:gd name="connsiteY5" fmla="*/ 524059 h 537643"/>
                <a:gd name="connsiteX6" fmla="*/ 933012 w 1229717"/>
                <a:gd name="connsiteY6" fmla="*/ 524631 h 537643"/>
                <a:gd name="connsiteX7" fmla="*/ 935299 w 1229717"/>
                <a:gd name="connsiteY7" fmla="*/ 525203 h 537643"/>
                <a:gd name="connsiteX8" fmla="*/ 937015 w 1229717"/>
                <a:gd name="connsiteY8" fmla="*/ 525775 h 537643"/>
                <a:gd name="connsiteX9" fmla="*/ 937587 w 1229717"/>
                <a:gd name="connsiteY9" fmla="*/ 524059 h 537643"/>
                <a:gd name="connsiteX10" fmla="*/ 938159 w 1229717"/>
                <a:gd name="connsiteY10" fmla="*/ 513192 h 537643"/>
                <a:gd name="connsiteX11" fmla="*/ 935872 w 1229717"/>
                <a:gd name="connsiteY11" fmla="*/ 517768 h 537643"/>
                <a:gd name="connsiteX12" fmla="*/ 935872 w 1229717"/>
                <a:gd name="connsiteY12" fmla="*/ 518912 h 537643"/>
                <a:gd name="connsiteX13" fmla="*/ 944451 w 1229717"/>
                <a:gd name="connsiteY13" fmla="*/ 467435 h 537643"/>
                <a:gd name="connsiteX14" fmla="*/ 943307 w 1229717"/>
                <a:gd name="connsiteY14" fmla="*/ 472011 h 537643"/>
                <a:gd name="connsiteX15" fmla="*/ 943307 w 1229717"/>
                <a:gd name="connsiteY15" fmla="*/ 477159 h 537643"/>
                <a:gd name="connsiteX16" fmla="*/ 942735 w 1229717"/>
                <a:gd name="connsiteY16" fmla="*/ 481734 h 537643"/>
                <a:gd name="connsiteX17" fmla="*/ 944451 w 1229717"/>
                <a:gd name="connsiteY17" fmla="*/ 479446 h 537643"/>
                <a:gd name="connsiteX18" fmla="*/ 945595 w 1229717"/>
                <a:gd name="connsiteY18" fmla="*/ 474871 h 537643"/>
                <a:gd name="connsiteX19" fmla="*/ 946738 w 1229717"/>
                <a:gd name="connsiteY19" fmla="*/ 466291 h 537643"/>
                <a:gd name="connsiteX20" fmla="*/ 946738 w 1229717"/>
                <a:gd name="connsiteY20" fmla="*/ 466291 h 537643"/>
                <a:gd name="connsiteX21" fmla="*/ 947311 w 1229717"/>
                <a:gd name="connsiteY21" fmla="*/ 466291 h 537643"/>
                <a:gd name="connsiteX22" fmla="*/ 947311 w 1229717"/>
                <a:gd name="connsiteY22" fmla="*/ 466291 h 537643"/>
                <a:gd name="connsiteX23" fmla="*/ 947311 w 1229717"/>
                <a:gd name="connsiteY23" fmla="*/ 465147 h 537643"/>
                <a:gd name="connsiteX24" fmla="*/ 944451 w 1229717"/>
                <a:gd name="connsiteY24" fmla="*/ 467435 h 537643"/>
                <a:gd name="connsiteX25" fmla="*/ 998215 w 1229717"/>
                <a:gd name="connsiteY25" fmla="*/ 392508 h 537643"/>
                <a:gd name="connsiteX26" fmla="*/ 993068 w 1229717"/>
                <a:gd name="connsiteY26" fmla="*/ 397084 h 537643"/>
                <a:gd name="connsiteX27" fmla="*/ 990780 w 1229717"/>
                <a:gd name="connsiteY27" fmla="*/ 398228 h 537643"/>
                <a:gd name="connsiteX28" fmla="*/ 988492 w 1229717"/>
                <a:gd name="connsiteY28" fmla="*/ 399372 h 537643"/>
                <a:gd name="connsiteX29" fmla="*/ 972477 w 1229717"/>
                <a:gd name="connsiteY29" fmla="*/ 415387 h 537643"/>
                <a:gd name="connsiteX30" fmla="*/ 968473 w 1229717"/>
                <a:gd name="connsiteY30" fmla="*/ 421678 h 537643"/>
                <a:gd name="connsiteX31" fmla="*/ 966757 w 1229717"/>
                <a:gd name="connsiteY31" fmla="*/ 427970 h 537643"/>
                <a:gd name="connsiteX32" fmla="*/ 968473 w 1229717"/>
                <a:gd name="connsiteY32" fmla="*/ 425110 h 537643"/>
                <a:gd name="connsiteX33" fmla="*/ 980484 w 1229717"/>
                <a:gd name="connsiteY33" fmla="*/ 409095 h 537643"/>
                <a:gd name="connsiteX34" fmla="*/ 982200 w 1229717"/>
                <a:gd name="connsiteY34" fmla="*/ 407951 h 537643"/>
                <a:gd name="connsiteX35" fmla="*/ 986776 w 1229717"/>
                <a:gd name="connsiteY35" fmla="*/ 405663 h 537643"/>
                <a:gd name="connsiteX36" fmla="*/ 997071 w 1229717"/>
                <a:gd name="connsiteY36" fmla="*/ 397084 h 537643"/>
                <a:gd name="connsiteX37" fmla="*/ 999931 w 1229717"/>
                <a:gd name="connsiteY37" fmla="*/ 393080 h 537643"/>
                <a:gd name="connsiteX38" fmla="*/ 1000503 w 1229717"/>
                <a:gd name="connsiteY38" fmla="*/ 393080 h 537643"/>
                <a:gd name="connsiteX39" fmla="*/ 1001075 w 1229717"/>
                <a:gd name="connsiteY39" fmla="*/ 393080 h 537643"/>
                <a:gd name="connsiteX40" fmla="*/ 1001075 w 1229717"/>
                <a:gd name="connsiteY40" fmla="*/ 393080 h 537643"/>
                <a:gd name="connsiteX41" fmla="*/ 1001075 w 1229717"/>
                <a:gd name="connsiteY41" fmla="*/ 392508 h 537643"/>
                <a:gd name="connsiteX42" fmla="*/ 998215 w 1229717"/>
                <a:gd name="connsiteY42" fmla="*/ 392508 h 537643"/>
                <a:gd name="connsiteX43" fmla="*/ 1109176 w 1229717"/>
                <a:gd name="connsiteY43" fmla="*/ 343891 h 537643"/>
                <a:gd name="connsiteX44" fmla="*/ 1107460 w 1229717"/>
                <a:gd name="connsiteY44" fmla="*/ 342748 h 537643"/>
                <a:gd name="connsiteX45" fmla="*/ 1097165 w 1229717"/>
                <a:gd name="connsiteY45" fmla="*/ 341032 h 537643"/>
                <a:gd name="connsiteX46" fmla="*/ 1094305 w 1229717"/>
                <a:gd name="connsiteY46" fmla="*/ 341604 h 537643"/>
                <a:gd name="connsiteX47" fmla="*/ 1094305 w 1229717"/>
                <a:gd name="connsiteY47" fmla="*/ 342748 h 537643"/>
                <a:gd name="connsiteX48" fmla="*/ 1096021 w 1229717"/>
                <a:gd name="connsiteY48" fmla="*/ 343320 h 537643"/>
                <a:gd name="connsiteX49" fmla="*/ 1103456 w 1229717"/>
                <a:gd name="connsiteY49" fmla="*/ 344463 h 537643"/>
                <a:gd name="connsiteX50" fmla="*/ 1109748 w 1229717"/>
                <a:gd name="connsiteY50" fmla="*/ 347323 h 537643"/>
                <a:gd name="connsiteX51" fmla="*/ 1110320 w 1229717"/>
                <a:gd name="connsiteY51" fmla="*/ 347895 h 537643"/>
                <a:gd name="connsiteX52" fmla="*/ 1112035 w 1229717"/>
                <a:gd name="connsiteY52" fmla="*/ 346751 h 537643"/>
                <a:gd name="connsiteX53" fmla="*/ 1110892 w 1229717"/>
                <a:gd name="connsiteY53" fmla="*/ 345035 h 537643"/>
                <a:gd name="connsiteX54" fmla="*/ 1109176 w 1229717"/>
                <a:gd name="connsiteY54" fmla="*/ 343891 h 537643"/>
                <a:gd name="connsiteX55" fmla="*/ 1081722 w 1229717"/>
                <a:gd name="connsiteY55" fmla="*/ 340460 h 537643"/>
                <a:gd name="connsiteX56" fmla="*/ 1059415 w 1229717"/>
                <a:gd name="connsiteY56" fmla="*/ 348467 h 537643"/>
                <a:gd name="connsiteX57" fmla="*/ 1038252 w 1229717"/>
                <a:gd name="connsiteY57" fmla="*/ 357047 h 537643"/>
                <a:gd name="connsiteX58" fmla="*/ 1034821 w 1229717"/>
                <a:gd name="connsiteY58" fmla="*/ 359334 h 537643"/>
                <a:gd name="connsiteX59" fmla="*/ 1033105 w 1229717"/>
                <a:gd name="connsiteY59" fmla="*/ 362194 h 537643"/>
                <a:gd name="connsiteX60" fmla="*/ 1069710 w 1229717"/>
                <a:gd name="connsiteY60" fmla="*/ 345035 h 537643"/>
                <a:gd name="connsiteX61" fmla="*/ 1073143 w 1229717"/>
                <a:gd name="connsiteY61" fmla="*/ 343891 h 537643"/>
                <a:gd name="connsiteX62" fmla="*/ 1090301 w 1229717"/>
                <a:gd name="connsiteY62" fmla="*/ 341604 h 537643"/>
                <a:gd name="connsiteX63" fmla="*/ 1090301 w 1229717"/>
                <a:gd name="connsiteY63" fmla="*/ 340460 h 537643"/>
                <a:gd name="connsiteX64" fmla="*/ 1081722 w 1229717"/>
                <a:gd name="connsiteY64" fmla="*/ 340460 h 537643"/>
                <a:gd name="connsiteX65" fmla="*/ 1144638 w 1229717"/>
                <a:gd name="connsiteY65" fmla="*/ 288411 h 537643"/>
                <a:gd name="connsiteX66" fmla="*/ 1142922 w 1229717"/>
                <a:gd name="connsiteY66" fmla="*/ 290699 h 537643"/>
                <a:gd name="connsiteX67" fmla="*/ 1142350 w 1229717"/>
                <a:gd name="connsiteY67" fmla="*/ 292415 h 537643"/>
                <a:gd name="connsiteX68" fmla="*/ 1141778 w 1229717"/>
                <a:gd name="connsiteY68" fmla="*/ 293559 h 537643"/>
                <a:gd name="connsiteX69" fmla="*/ 1136630 w 1229717"/>
                <a:gd name="connsiteY69" fmla="*/ 298707 h 537643"/>
                <a:gd name="connsiteX70" fmla="*/ 1125191 w 1229717"/>
                <a:gd name="connsiteY70" fmla="*/ 317009 h 537643"/>
                <a:gd name="connsiteX71" fmla="*/ 1114323 w 1229717"/>
                <a:gd name="connsiteY71" fmla="*/ 347323 h 537643"/>
                <a:gd name="connsiteX72" fmla="*/ 1113180 w 1229717"/>
                <a:gd name="connsiteY72" fmla="*/ 353043 h 537643"/>
                <a:gd name="connsiteX73" fmla="*/ 1114895 w 1229717"/>
                <a:gd name="connsiteY73" fmla="*/ 355903 h 537643"/>
                <a:gd name="connsiteX74" fmla="*/ 1115467 w 1229717"/>
                <a:gd name="connsiteY74" fmla="*/ 350755 h 537643"/>
                <a:gd name="connsiteX75" fmla="*/ 1126906 w 1229717"/>
                <a:gd name="connsiteY75" fmla="*/ 317581 h 537643"/>
                <a:gd name="connsiteX76" fmla="*/ 1132626 w 1229717"/>
                <a:gd name="connsiteY76" fmla="*/ 307286 h 537643"/>
                <a:gd name="connsiteX77" fmla="*/ 1134914 w 1229717"/>
                <a:gd name="connsiteY77" fmla="*/ 304998 h 537643"/>
                <a:gd name="connsiteX78" fmla="*/ 1137774 w 1229717"/>
                <a:gd name="connsiteY78" fmla="*/ 302710 h 537643"/>
                <a:gd name="connsiteX79" fmla="*/ 1143493 w 1229717"/>
                <a:gd name="connsiteY79" fmla="*/ 293559 h 537643"/>
                <a:gd name="connsiteX80" fmla="*/ 1146925 w 1229717"/>
                <a:gd name="connsiteY80" fmla="*/ 290127 h 537643"/>
                <a:gd name="connsiteX81" fmla="*/ 1148641 w 1229717"/>
                <a:gd name="connsiteY81" fmla="*/ 284980 h 537643"/>
                <a:gd name="connsiteX82" fmla="*/ 1146925 w 1229717"/>
                <a:gd name="connsiteY82" fmla="*/ 286123 h 537643"/>
                <a:gd name="connsiteX83" fmla="*/ 1144638 w 1229717"/>
                <a:gd name="connsiteY83" fmla="*/ 288411 h 537643"/>
                <a:gd name="connsiteX84" fmla="*/ 1161797 w 1229717"/>
                <a:gd name="connsiteY84" fmla="*/ 259241 h 537643"/>
                <a:gd name="connsiteX85" fmla="*/ 1161224 w 1229717"/>
                <a:gd name="connsiteY85" fmla="*/ 259813 h 537643"/>
                <a:gd name="connsiteX86" fmla="*/ 1161224 w 1229717"/>
                <a:gd name="connsiteY86" fmla="*/ 261529 h 537643"/>
                <a:gd name="connsiteX87" fmla="*/ 1160652 w 1229717"/>
                <a:gd name="connsiteY87" fmla="*/ 262673 h 537643"/>
                <a:gd name="connsiteX88" fmla="*/ 1159509 w 1229717"/>
                <a:gd name="connsiteY88" fmla="*/ 263817 h 537643"/>
                <a:gd name="connsiteX89" fmla="*/ 1159509 w 1229717"/>
                <a:gd name="connsiteY89" fmla="*/ 264961 h 537643"/>
                <a:gd name="connsiteX90" fmla="*/ 1158937 w 1229717"/>
                <a:gd name="connsiteY90" fmla="*/ 267821 h 537643"/>
                <a:gd name="connsiteX91" fmla="*/ 1155504 w 1229717"/>
                <a:gd name="connsiteY91" fmla="*/ 273540 h 537643"/>
                <a:gd name="connsiteX92" fmla="*/ 1154361 w 1229717"/>
                <a:gd name="connsiteY92" fmla="*/ 275828 h 537643"/>
                <a:gd name="connsiteX93" fmla="*/ 1155504 w 1229717"/>
                <a:gd name="connsiteY93" fmla="*/ 275828 h 537643"/>
                <a:gd name="connsiteX94" fmla="*/ 1156649 w 1229717"/>
                <a:gd name="connsiteY94" fmla="*/ 271824 h 537643"/>
                <a:gd name="connsiteX95" fmla="*/ 1165228 w 1229717"/>
                <a:gd name="connsiteY95" fmla="*/ 262101 h 537643"/>
                <a:gd name="connsiteX96" fmla="*/ 1165800 w 1229717"/>
                <a:gd name="connsiteY96" fmla="*/ 262101 h 537643"/>
                <a:gd name="connsiteX97" fmla="*/ 1166372 w 1229717"/>
                <a:gd name="connsiteY97" fmla="*/ 262101 h 537643"/>
                <a:gd name="connsiteX98" fmla="*/ 1166944 w 1229717"/>
                <a:gd name="connsiteY98" fmla="*/ 261529 h 537643"/>
                <a:gd name="connsiteX99" fmla="*/ 1167516 w 1229717"/>
                <a:gd name="connsiteY99" fmla="*/ 260957 h 537643"/>
                <a:gd name="connsiteX100" fmla="*/ 1164084 w 1229717"/>
                <a:gd name="connsiteY100" fmla="*/ 259813 h 537643"/>
                <a:gd name="connsiteX101" fmla="*/ 1161797 w 1229717"/>
                <a:gd name="connsiteY101" fmla="*/ 259241 h 537643"/>
                <a:gd name="connsiteX102" fmla="*/ 1184675 w 1229717"/>
                <a:gd name="connsiteY102" fmla="*/ 239223 h 537643"/>
                <a:gd name="connsiteX103" fmla="*/ 1178383 w 1229717"/>
                <a:gd name="connsiteY103" fmla="*/ 246086 h 537643"/>
                <a:gd name="connsiteX104" fmla="*/ 1174951 w 1229717"/>
                <a:gd name="connsiteY104" fmla="*/ 248374 h 537643"/>
                <a:gd name="connsiteX105" fmla="*/ 1171520 w 1229717"/>
                <a:gd name="connsiteY105" fmla="*/ 248374 h 537643"/>
                <a:gd name="connsiteX106" fmla="*/ 1171520 w 1229717"/>
                <a:gd name="connsiteY106" fmla="*/ 252950 h 537643"/>
                <a:gd name="connsiteX107" fmla="*/ 1170948 w 1229717"/>
                <a:gd name="connsiteY107" fmla="*/ 255237 h 537643"/>
                <a:gd name="connsiteX108" fmla="*/ 1169803 w 1229717"/>
                <a:gd name="connsiteY108" fmla="*/ 257525 h 537643"/>
                <a:gd name="connsiteX109" fmla="*/ 1182959 w 1229717"/>
                <a:gd name="connsiteY109" fmla="*/ 243798 h 537643"/>
                <a:gd name="connsiteX110" fmla="*/ 1194398 w 1229717"/>
                <a:gd name="connsiteY110" fmla="*/ 236363 h 537643"/>
                <a:gd name="connsiteX111" fmla="*/ 1196686 w 1229717"/>
                <a:gd name="connsiteY111" fmla="*/ 232931 h 537643"/>
                <a:gd name="connsiteX112" fmla="*/ 1198402 w 1229717"/>
                <a:gd name="connsiteY112" fmla="*/ 231215 h 537643"/>
                <a:gd name="connsiteX113" fmla="*/ 1198974 w 1229717"/>
                <a:gd name="connsiteY113" fmla="*/ 230071 h 537643"/>
                <a:gd name="connsiteX114" fmla="*/ 1199546 w 1229717"/>
                <a:gd name="connsiteY114" fmla="*/ 228927 h 537643"/>
                <a:gd name="connsiteX115" fmla="*/ 1196114 w 1229717"/>
                <a:gd name="connsiteY115" fmla="*/ 232359 h 537643"/>
                <a:gd name="connsiteX116" fmla="*/ 1184675 w 1229717"/>
                <a:gd name="connsiteY116" fmla="*/ 239223 h 537643"/>
                <a:gd name="connsiteX117" fmla="*/ 1229859 w 1229717"/>
                <a:gd name="connsiteY117" fmla="*/ 166583 h 537643"/>
                <a:gd name="connsiteX118" fmla="*/ 1229859 w 1229717"/>
                <a:gd name="connsiteY118" fmla="*/ 152856 h 537643"/>
                <a:gd name="connsiteX119" fmla="*/ 1227572 w 1229717"/>
                <a:gd name="connsiteY119" fmla="*/ 145993 h 537643"/>
                <a:gd name="connsiteX120" fmla="*/ 1222996 w 1229717"/>
                <a:gd name="connsiteY120" fmla="*/ 137985 h 537643"/>
                <a:gd name="connsiteX121" fmla="*/ 1221853 w 1229717"/>
                <a:gd name="connsiteY121" fmla="*/ 134554 h 537643"/>
                <a:gd name="connsiteX122" fmla="*/ 1220708 w 1229717"/>
                <a:gd name="connsiteY122" fmla="*/ 131122 h 537643"/>
                <a:gd name="connsiteX123" fmla="*/ 1218420 w 1229717"/>
                <a:gd name="connsiteY123" fmla="*/ 127118 h 537643"/>
                <a:gd name="connsiteX124" fmla="*/ 1215560 w 1229717"/>
                <a:gd name="connsiteY124" fmla="*/ 123686 h 537643"/>
                <a:gd name="connsiteX125" fmla="*/ 1212701 w 1229717"/>
                <a:gd name="connsiteY125" fmla="*/ 121970 h 537643"/>
                <a:gd name="connsiteX126" fmla="*/ 1211557 w 1229717"/>
                <a:gd name="connsiteY126" fmla="*/ 123114 h 537643"/>
                <a:gd name="connsiteX127" fmla="*/ 1213273 w 1229717"/>
                <a:gd name="connsiteY127" fmla="*/ 125974 h 537643"/>
                <a:gd name="connsiteX128" fmla="*/ 1216705 w 1229717"/>
                <a:gd name="connsiteY128" fmla="*/ 131122 h 537643"/>
                <a:gd name="connsiteX129" fmla="*/ 1217848 w 1229717"/>
                <a:gd name="connsiteY129" fmla="*/ 134554 h 537643"/>
                <a:gd name="connsiteX130" fmla="*/ 1224140 w 1229717"/>
                <a:gd name="connsiteY130" fmla="*/ 145993 h 537643"/>
                <a:gd name="connsiteX131" fmla="*/ 1226428 w 1229717"/>
                <a:gd name="connsiteY131" fmla="*/ 152856 h 537643"/>
                <a:gd name="connsiteX132" fmla="*/ 1227572 w 1229717"/>
                <a:gd name="connsiteY132" fmla="*/ 156860 h 537643"/>
                <a:gd name="connsiteX133" fmla="*/ 1227572 w 1229717"/>
                <a:gd name="connsiteY133" fmla="*/ 158576 h 537643"/>
                <a:gd name="connsiteX134" fmla="*/ 1226428 w 1229717"/>
                <a:gd name="connsiteY134" fmla="*/ 162580 h 537643"/>
                <a:gd name="connsiteX135" fmla="*/ 1226428 w 1229717"/>
                <a:gd name="connsiteY135" fmla="*/ 164868 h 537643"/>
                <a:gd name="connsiteX136" fmla="*/ 1227000 w 1229717"/>
                <a:gd name="connsiteY136" fmla="*/ 166583 h 537643"/>
                <a:gd name="connsiteX137" fmla="*/ 1228144 w 1229717"/>
                <a:gd name="connsiteY137" fmla="*/ 169443 h 537643"/>
                <a:gd name="connsiteX138" fmla="*/ 1228716 w 1229717"/>
                <a:gd name="connsiteY138" fmla="*/ 171159 h 537643"/>
                <a:gd name="connsiteX139" fmla="*/ 1229288 w 1229717"/>
                <a:gd name="connsiteY139" fmla="*/ 175163 h 537643"/>
                <a:gd name="connsiteX140" fmla="*/ 1229288 w 1229717"/>
                <a:gd name="connsiteY140" fmla="*/ 181454 h 537643"/>
                <a:gd name="connsiteX141" fmla="*/ 1229859 w 1229717"/>
                <a:gd name="connsiteY141" fmla="*/ 188318 h 537643"/>
                <a:gd name="connsiteX142" fmla="*/ 1229859 w 1229717"/>
                <a:gd name="connsiteY142" fmla="*/ 196897 h 537643"/>
                <a:gd name="connsiteX143" fmla="*/ 1229288 w 1229717"/>
                <a:gd name="connsiteY143" fmla="*/ 199185 h 537643"/>
                <a:gd name="connsiteX144" fmla="*/ 1230432 w 1229717"/>
                <a:gd name="connsiteY144" fmla="*/ 204333 h 537643"/>
                <a:gd name="connsiteX145" fmla="*/ 1227572 w 1229717"/>
                <a:gd name="connsiteY145" fmla="*/ 208337 h 537643"/>
                <a:gd name="connsiteX146" fmla="*/ 1218420 w 1229717"/>
                <a:gd name="connsiteY146" fmla="*/ 214056 h 537643"/>
                <a:gd name="connsiteX147" fmla="*/ 1210413 w 1229717"/>
                <a:gd name="connsiteY147" fmla="*/ 220348 h 537643"/>
                <a:gd name="connsiteX148" fmla="*/ 1209841 w 1229717"/>
                <a:gd name="connsiteY148" fmla="*/ 220348 h 537643"/>
                <a:gd name="connsiteX149" fmla="*/ 1209841 w 1229717"/>
                <a:gd name="connsiteY149" fmla="*/ 219776 h 537643"/>
                <a:gd name="connsiteX150" fmla="*/ 1209841 w 1229717"/>
                <a:gd name="connsiteY150" fmla="*/ 219204 h 537643"/>
                <a:gd name="connsiteX151" fmla="*/ 1209269 w 1229717"/>
                <a:gd name="connsiteY151" fmla="*/ 219204 h 537643"/>
                <a:gd name="connsiteX152" fmla="*/ 1208697 w 1229717"/>
                <a:gd name="connsiteY152" fmla="*/ 219776 h 537643"/>
                <a:gd name="connsiteX153" fmla="*/ 1208697 w 1229717"/>
                <a:gd name="connsiteY153" fmla="*/ 220348 h 537643"/>
                <a:gd name="connsiteX154" fmla="*/ 1208697 w 1229717"/>
                <a:gd name="connsiteY154" fmla="*/ 221492 h 537643"/>
                <a:gd name="connsiteX155" fmla="*/ 1208697 w 1229717"/>
                <a:gd name="connsiteY155" fmla="*/ 222064 h 537643"/>
                <a:gd name="connsiteX156" fmla="*/ 1208125 w 1229717"/>
                <a:gd name="connsiteY156" fmla="*/ 223208 h 537643"/>
                <a:gd name="connsiteX157" fmla="*/ 1208125 w 1229717"/>
                <a:gd name="connsiteY157" fmla="*/ 224352 h 537643"/>
                <a:gd name="connsiteX158" fmla="*/ 1207553 w 1229717"/>
                <a:gd name="connsiteY158" fmla="*/ 224924 h 537643"/>
                <a:gd name="connsiteX159" fmla="*/ 1206409 w 1229717"/>
                <a:gd name="connsiteY159" fmla="*/ 225496 h 537643"/>
                <a:gd name="connsiteX160" fmla="*/ 1205265 w 1229717"/>
                <a:gd name="connsiteY160" fmla="*/ 226639 h 537643"/>
                <a:gd name="connsiteX161" fmla="*/ 1204121 w 1229717"/>
                <a:gd name="connsiteY161" fmla="*/ 228355 h 537643"/>
                <a:gd name="connsiteX162" fmla="*/ 1204121 w 1229717"/>
                <a:gd name="connsiteY162" fmla="*/ 229499 h 537643"/>
                <a:gd name="connsiteX163" fmla="*/ 1205265 w 1229717"/>
                <a:gd name="connsiteY163" fmla="*/ 229499 h 537643"/>
                <a:gd name="connsiteX164" fmla="*/ 1206409 w 1229717"/>
                <a:gd name="connsiteY164" fmla="*/ 228927 h 537643"/>
                <a:gd name="connsiteX165" fmla="*/ 1207553 w 1229717"/>
                <a:gd name="connsiteY165" fmla="*/ 227211 h 537643"/>
                <a:gd name="connsiteX166" fmla="*/ 1208125 w 1229717"/>
                <a:gd name="connsiteY166" fmla="*/ 226639 h 537643"/>
                <a:gd name="connsiteX167" fmla="*/ 1210413 w 1229717"/>
                <a:gd name="connsiteY167" fmla="*/ 225496 h 537643"/>
                <a:gd name="connsiteX168" fmla="*/ 1214989 w 1229717"/>
                <a:gd name="connsiteY168" fmla="*/ 222064 h 537643"/>
                <a:gd name="connsiteX169" fmla="*/ 1217848 w 1229717"/>
                <a:gd name="connsiteY169" fmla="*/ 220920 h 537643"/>
                <a:gd name="connsiteX170" fmla="*/ 1222424 w 1229717"/>
                <a:gd name="connsiteY170" fmla="*/ 217488 h 537643"/>
                <a:gd name="connsiteX171" fmla="*/ 1227000 w 1229717"/>
                <a:gd name="connsiteY171" fmla="*/ 216916 h 537643"/>
                <a:gd name="connsiteX172" fmla="*/ 1228144 w 1229717"/>
                <a:gd name="connsiteY172" fmla="*/ 216344 h 537643"/>
                <a:gd name="connsiteX173" fmla="*/ 1230432 w 1229717"/>
                <a:gd name="connsiteY173" fmla="*/ 214056 h 537643"/>
                <a:gd name="connsiteX174" fmla="*/ 1231004 w 1229717"/>
                <a:gd name="connsiteY174" fmla="*/ 211197 h 537643"/>
                <a:gd name="connsiteX175" fmla="*/ 1231576 w 1229717"/>
                <a:gd name="connsiteY175" fmla="*/ 197469 h 537643"/>
                <a:gd name="connsiteX176" fmla="*/ 1229859 w 1229717"/>
                <a:gd name="connsiteY176" fmla="*/ 166583 h 537643"/>
                <a:gd name="connsiteX177" fmla="*/ 1189822 w 1229717"/>
                <a:gd name="connsiteY177" fmla="*/ 105384 h 537643"/>
                <a:gd name="connsiteX178" fmla="*/ 1187535 w 1229717"/>
                <a:gd name="connsiteY178" fmla="*/ 103096 h 537643"/>
                <a:gd name="connsiteX179" fmla="*/ 1186962 w 1229717"/>
                <a:gd name="connsiteY179" fmla="*/ 101952 h 537643"/>
                <a:gd name="connsiteX180" fmla="*/ 1185819 w 1229717"/>
                <a:gd name="connsiteY180" fmla="*/ 101380 h 537643"/>
                <a:gd name="connsiteX181" fmla="*/ 1184675 w 1229717"/>
                <a:gd name="connsiteY181" fmla="*/ 100808 h 537643"/>
                <a:gd name="connsiteX182" fmla="*/ 1182387 w 1229717"/>
                <a:gd name="connsiteY182" fmla="*/ 100236 h 537643"/>
                <a:gd name="connsiteX183" fmla="*/ 1181243 w 1229717"/>
                <a:gd name="connsiteY183" fmla="*/ 99664 h 537643"/>
                <a:gd name="connsiteX184" fmla="*/ 1180099 w 1229717"/>
                <a:gd name="connsiteY184" fmla="*/ 99092 h 537643"/>
                <a:gd name="connsiteX185" fmla="*/ 1178955 w 1229717"/>
                <a:gd name="connsiteY185" fmla="*/ 99092 h 537643"/>
                <a:gd name="connsiteX186" fmla="*/ 1177811 w 1229717"/>
                <a:gd name="connsiteY186" fmla="*/ 99664 h 537643"/>
                <a:gd name="connsiteX187" fmla="*/ 1176667 w 1229717"/>
                <a:gd name="connsiteY187" fmla="*/ 100808 h 537643"/>
                <a:gd name="connsiteX188" fmla="*/ 1177239 w 1229717"/>
                <a:gd name="connsiteY188" fmla="*/ 101380 h 537643"/>
                <a:gd name="connsiteX189" fmla="*/ 1178383 w 1229717"/>
                <a:gd name="connsiteY189" fmla="*/ 101952 h 537643"/>
                <a:gd name="connsiteX190" fmla="*/ 1179527 w 1229717"/>
                <a:gd name="connsiteY190" fmla="*/ 102524 h 537643"/>
                <a:gd name="connsiteX191" fmla="*/ 1181243 w 1229717"/>
                <a:gd name="connsiteY191" fmla="*/ 104240 h 537643"/>
                <a:gd name="connsiteX192" fmla="*/ 1186390 w 1229717"/>
                <a:gd name="connsiteY192" fmla="*/ 107671 h 537643"/>
                <a:gd name="connsiteX193" fmla="*/ 1188107 w 1229717"/>
                <a:gd name="connsiteY193" fmla="*/ 109959 h 537643"/>
                <a:gd name="connsiteX194" fmla="*/ 1189250 w 1229717"/>
                <a:gd name="connsiteY194" fmla="*/ 112819 h 537643"/>
                <a:gd name="connsiteX195" fmla="*/ 1190966 w 1229717"/>
                <a:gd name="connsiteY195" fmla="*/ 115107 h 537643"/>
                <a:gd name="connsiteX196" fmla="*/ 1193254 w 1229717"/>
                <a:gd name="connsiteY196" fmla="*/ 115679 h 537643"/>
                <a:gd name="connsiteX197" fmla="*/ 1196114 w 1229717"/>
                <a:gd name="connsiteY197" fmla="*/ 115107 h 537643"/>
                <a:gd name="connsiteX198" fmla="*/ 1196114 w 1229717"/>
                <a:gd name="connsiteY198" fmla="*/ 113963 h 537643"/>
                <a:gd name="connsiteX199" fmla="*/ 1195542 w 1229717"/>
                <a:gd name="connsiteY199" fmla="*/ 112247 h 537643"/>
                <a:gd name="connsiteX200" fmla="*/ 1196114 w 1229717"/>
                <a:gd name="connsiteY200" fmla="*/ 108815 h 537643"/>
                <a:gd name="connsiteX201" fmla="*/ 1189822 w 1229717"/>
                <a:gd name="connsiteY201" fmla="*/ 105384 h 537643"/>
                <a:gd name="connsiteX202" fmla="*/ 1205265 w 1229717"/>
                <a:gd name="connsiteY202" fmla="*/ 116823 h 537643"/>
                <a:gd name="connsiteX203" fmla="*/ 1205837 w 1229717"/>
                <a:gd name="connsiteY203" fmla="*/ 117967 h 537643"/>
                <a:gd name="connsiteX204" fmla="*/ 1206981 w 1229717"/>
                <a:gd name="connsiteY204" fmla="*/ 118539 h 537643"/>
                <a:gd name="connsiteX205" fmla="*/ 1209841 w 1229717"/>
                <a:gd name="connsiteY205" fmla="*/ 119111 h 537643"/>
                <a:gd name="connsiteX206" fmla="*/ 1210985 w 1229717"/>
                <a:gd name="connsiteY206" fmla="*/ 119683 h 537643"/>
                <a:gd name="connsiteX207" fmla="*/ 1204694 w 1229717"/>
                <a:gd name="connsiteY207" fmla="*/ 110531 h 537643"/>
                <a:gd name="connsiteX208" fmla="*/ 1201834 w 1229717"/>
                <a:gd name="connsiteY208" fmla="*/ 103668 h 537643"/>
                <a:gd name="connsiteX209" fmla="*/ 1172091 w 1229717"/>
                <a:gd name="connsiteY209" fmla="*/ 68206 h 537643"/>
                <a:gd name="connsiteX210" fmla="*/ 1162368 w 1229717"/>
                <a:gd name="connsiteY210" fmla="*/ 52191 h 537643"/>
                <a:gd name="connsiteX211" fmla="*/ 1156649 w 1229717"/>
                <a:gd name="connsiteY211" fmla="*/ 44756 h 537643"/>
                <a:gd name="connsiteX212" fmla="*/ 1155504 w 1229717"/>
                <a:gd name="connsiteY212" fmla="*/ 41896 h 537643"/>
                <a:gd name="connsiteX213" fmla="*/ 1154361 w 1229717"/>
                <a:gd name="connsiteY213" fmla="*/ 37892 h 537643"/>
                <a:gd name="connsiteX214" fmla="*/ 1153217 w 1229717"/>
                <a:gd name="connsiteY214" fmla="*/ 34460 h 537643"/>
                <a:gd name="connsiteX215" fmla="*/ 1149785 w 1229717"/>
                <a:gd name="connsiteY215" fmla="*/ 28169 h 537643"/>
                <a:gd name="connsiteX216" fmla="*/ 1137774 w 1229717"/>
                <a:gd name="connsiteY216" fmla="*/ 1287 h 537643"/>
                <a:gd name="connsiteX217" fmla="*/ 1137774 w 1229717"/>
                <a:gd name="connsiteY217" fmla="*/ 1287 h 537643"/>
                <a:gd name="connsiteX218" fmla="*/ 1136058 w 1229717"/>
                <a:gd name="connsiteY218" fmla="*/ 1859 h 537643"/>
                <a:gd name="connsiteX219" fmla="*/ 1134342 w 1229717"/>
                <a:gd name="connsiteY219" fmla="*/ 2431 h 537643"/>
                <a:gd name="connsiteX220" fmla="*/ 1134342 w 1229717"/>
                <a:gd name="connsiteY220" fmla="*/ 2431 h 537643"/>
                <a:gd name="connsiteX221" fmla="*/ 1134342 w 1229717"/>
                <a:gd name="connsiteY221" fmla="*/ 3574 h 537643"/>
                <a:gd name="connsiteX222" fmla="*/ 1137202 w 1229717"/>
                <a:gd name="connsiteY222" fmla="*/ 9294 h 537643"/>
                <a:gd name="connsiteX223" fmla="*/ 1139490 w 1229717"/>
                <a:gd name="connsiteY223" fmla="*/ 15014 h 537643"/>
                <a:gd name="connsiteX224" fmla="*/ 1142350 w 1229717"/>
                <a:gd name="connsiteY224" fmla="*/ 18445 h 537643"/>
                <a:gd name="connsiteX225" fmla="*/ 1143493 w 1229717"/>
                <a:gd name="connsiteY225" fmla="*/ 21305 h 537643"/>
                <a:gd name="connsiteX226" fmla="*/ 1146353 w 1229717"/>
                <a:gd name="connsiteY226" fmla="*/ 25309 h 537643"/>
                <a:gd name="connsiteX227" fmla="*/ 1147498 w 1229717"/>
                <a:gd name="connsiteY227" fmla="*/ 27597 h 537643"/>
                <a:gd name="connsiteX228" fmla="*/ 1150929 w 1229717"/>
                <a:gd name="connsiteY228" fmla="*/ 38464 h 537643"/>
                <a:gd name="connsiteX229" fmla="*/ 1152645 w 1229717"/>
                <a:gd name="connsiteY229" fmla="*/ 43040 h 537643"/>
                <a:gd name="connsiteX230" fmla="*/ 1152645 w 1229717"/>
                <a:gd name="connsiteY230" fmla="*/ 43040 h 537643"/>
                <a:gd name="connsiteX231" fmla="*/ 1152073 w 1229717"/>
                <a:gd name="connsiteY231" fmla="*/ 43612 h 537643"/>
                <a:gd name="connsiteX232" fmla="*/ 1152073 w 1229717"/>
                <a:gd name="connsiteY232" fmla="*/ 44184 h 537643"/>
                <a:gd name="connsiteX233" fmla="*/ 1152645 w 1229717"/>
                <a:gd name="connsiteY233" fmla="*/ 44756 h 537643"/>
                <a:gd name="connsiteX234" fmla="*/ 1154933 w 1229717"/>
                <a:gd name="connsiteY234" fmla="*/ 46472 h 537643"/>
                <a:gd name="connsiteX235" fmla="*/ 1160652 w 1229717"/>
                <a:gd name="connsiteY235" fmla="*/ 53335 h 537643"/>
                <a:gd name="connsiteX236" fmla="*/ 1163512 w 1229717"/>
                <a:gd name="connsiteY236" fmla="*/ 58483 h 537643"/>
                <a:gd name="connsiteX237" fmla="*/ 1166372 w 1229717"/>
                <a:gd name="connsiteY237" fmla="*/ 63059 h 537643"/>
                <a:gd name="connsiteX238" fmla="*/ 1169232 w 1229717"/>
                <a:gd name="connsiteY238" fmla="*/ 67634 h 537643"/>
                <a:gd name="connsiteX239" fmla="*/ 1169232 w 1229717"/>
                <a:gd name="connsiteY239" fmla="*/ 72210 h 537643"/>
                <a:gd name="connsiteX240" fmla="*/ 1169232 w 1229717"/>
                <a:gd name="connsiteY240" fmla="*/ 73354 h 537643"/>
                <a:gd name="connsiteX241" fmla="*/ 1170948 w 1229717"/>
                <a:gd name="connsiteY241" fmla="*/ 76214 h 537643"/>
                <a:gd name="connsiteX242" fmla="*/ 1172663 w 1229717"/>
                <a:gd name="connsiteY242" fmla="*/ 79073 h 537643"/>
                <a:gd name="connsiteX243" fmla="*/ 1174379 w 1229717"/>
                <a:gd name="connsiteY243" fmla="*/ 81933 h 537643"/>
                <a:gd name="connsiteX244" fmla="*/ 1176667 w 1229717"/>
                <a:gd name="connsiteY244" fmla="*/ 83077 h 537643"/>
                <a:gd name="connsiteX245" fmla="*/ 1177811 w 1229717"/>
                <a:gd name="connsiteY245" fmla="*/ 81361 h 537643"/>
                <a:gd name="connsiteX246" fmla="*/ 1179527 w 1229717"/>
                <a:gd name="connsiteY246" fmla="*/ 81933 h 537643"/>
                <a:gd name="connsiteX247" fmla="*/ 1181243 w 1229717"/>
                <a:gd name="connsiteY247" fmla="*/ 83649 h 537643"/>
                <a:gd name="connsiteX248" fmla="*/ 1182387 w 1229717"/>
                <a:gd name="connsiteY248" fmla="*/ 86509 h 537643"/>
                <a:gd name="connsiteX249" fmla="*/ 1179527 w 1229717"/>
                <a:gd name="connsiteY249" fmla="*/ 88225 h 537643"/>
                <a:gd name="connsiteX250" fmla="*/ 1178383 w 1229717"/>
                <a:gd name="connsiteY250" fmla="*/ 88225 h 537643"/>
                <a:gd name="connsiteX251" fmla="*/ 1176667 w 1229717"/>
                <a:gd name="connsiteY251" fmla="*/ 86509 h 537643"/>
                <a:gd name="connsiteX252" fmla="*/ 1176667 w 1229717"/>
                <a:gd name="connsiteY252" fmla="*/ 89369 h 537643"/>
                <a:gd name="connsiteX253" fmla="*/ 1178383 w 1229717"/>
                <a:gd name="connsiteY253" fmla="*/ 91085 h 537643"/>
                <a:gd name="connsiteX254" fmla="*/ 1180671 w 1229717"/>
                <a:gd name="connsiteY254" fmla="*/ 91657 h 537643"/>
                <a:gd name="connsiteX255" fmla="*/ 1182387 w 1229717"/>
                <a:gd name="connsiteY255" fmla="*/ 89941 h 537643"/>
                <a:gd name="connsiteX256" fmla="*/ 1183531 w 1229717"/>
                <a:gd name="connsiteY256" fmla="*/ 89941 h 537643"/>
                <a:gd name="connsiteX257" fmla="*/ 1196114 w 1229717"/>
                <a:gd name="connsiteY257" fmla="*/ 100808 h 537643"/>
                <a:gd name="connsiteX258" fmla="*/ 1198974 w 1229717"/>
                <a:gd name="connsiteY258" fmla="*/ 104812 h 537643"/>
                <a:gd name="connsiteX259" fmla="*/ 1200690 w 1229717"/>
                <a:gd name="connsiteY259" fmla="*/ 110531 h 537643"/>
                <a:gd name="connsiteX260" fmla="*/ 1201834 w 1229717"/>
                <a:gd name="connsiteY260" fmla="*/ 113391 h 537643"/>
                <a:gd name="connsiteX261" fmla="*/ 1205265 w 1229717"/>
                <a:gd name="connsiteY261" fmla="*/ 114535 h 537643"/>
                <a:gd name="connsiteX262" fmla="*/ 1205837 w 1229717"/>
                <a:gd name="connsiteY262" fmla="*/ 115679 h 537643"/>
                <a:gd name="connsiteX263" fmla="*/ 1205265 w 1229717"/>
                <a:gd name="connsiteY263" fmla="*/ 116823 h 537643"/>
                <a:gd name="connsiteX264" fmla="*/ 1120615 w 1229717"/>
                <a:gd name="connsiteY264" fmla="*/ 8150 h 537643"/>
                <a:gd name="connsiteX265" fmla="*/ 1121187 w 1229717"/>
                <a:gd name="connsiteY265" fmla="*/ 10438 h 537643"/>
                <a:gd name="connsiteX266" fmla="*/ 1122331 w 1229717"/>
                <a:gd name="connsiteY266" fmla="*/ 12726 h 537643"/>
                <a:gd name="connsiteX267" fmla="*/ 1125191 w 1229717"/>
                <a:gd name="connsiteY267" fmla="*/ 13298 h 537643"/>
                <a:gd name="connsiteX268" fmla="*/ 1130911 w 1229717"/>
                <a:gd name="connsiteY268" fmla="*/ 12154 h 537643"/>
                <a:gd name="connsiteX269" fmla="*/ 1132054 w 1229717"/>
                <a:gd name="connsiteY269" fmla="*/ 11582 h 537643"/>
                <a:gd name="connsiteX270" fmla="*/ 1132054 w 1229717"/>
                <a:gd name="connsiteY270" fmla="*/ 10438 h 537643"/>
                <a:gd name="connsiteX271" fmla="*/ 1130911 w 1229717"/>
                <a:gd name="connsiteY271" fmla="*/ 8722 h 537643"/>
                <a:gd name="connsiteX272" fmla="*/ 1130339 w 1229717"/>
                <a:gd name="connsiteY272" fmla="*/ 7006 h 537643"/>
                <a:gd name="connsiteX273" fmla="*/ 1129194 w 1229717"/>
                <a:gd name="connsiteY273" fmla="*/ 2431 h 537643"/>
                <a:gd name="connsiteX274" fmla="*/ 1129194 w 1229717"/>
                <a:gd name="connsiteY274" fmla="*/ 2431 h 537643"/>
                <a:gd name="connsiteX275" fmla="*/ 1126906 w 1229717"/>
                <a:gd name="connsiteY275" fmla="*/ 3003 h 537643"/>
                <a:gd name="connsiteX276" fmla="*/ 1124619 w 1229717"/>
                <a:gd name="connsiteY276" fmla="*/ 3574 h 537643"/>
                <a:gd name="connsiteX277" fmla="*/ 1124047 w 1229717"/>
                <a:gd name="connsiteY277" fmla="*/ 4718 h 537643"/>
                <a:gd name="connsiteX278" fmla="*/ 1122331 w 1229717"/>
                <a:gd name="connsiteY278" fmla="*/ 5290 h 537643"/>
                <a:gd name="connsiteX279" fmla="*/ 1121187 w 1229717"/>
                <a:gd name="connsiteY279" fmla="*/ 4146 h 537643"/>
                <a:gd name="connsiteX280" fmla="*/ 1114895 w 1229717"/>
                <a:gd name="connsiteY280" fmla="*/ 5290 h 537643"/>
                <a:gd name="connsiteX281" fmla="*/ 1116040 w 1229717"/>
                <a:gd name="connsiteY281" fmla="*/ 6434 h 537643"/>
                <a:gd name="connsiteX282" fmla="*/ 1120615 w 1229717"/>
                <a:gd name="connsiteY282" fmla="*/ 8150 h 537643"/>
                <a:gd name="connsiteX283" fmla="*/ 1168660 w 1229717"/>
                <a:gd name="connsiteY283" fmla="*/ 160864 h 537643"/>
                <a:gd name="connsiteX284" fmla="*/ 1170948 w 1229717"/>
                <a:gd name="connsiteY284" fmla="*/ 163724 h 537643"/>
                <a:gd name="connsiteX285" fmla="*/ 1173808 w 1229717"/>
                <a:gd name="connsiteY285" fmla="*/ 164868 h 537643"/>
                <a:gd name="connsiteX286" fmla="*/ 1176667 w 1229717"/>
                <a:gd name="connsiteY286" fmla="*/ 162580 h 537643"/>
                <a:gd name="connsiteX287" fmla="*/ 1177239 w 1229717"/>
                <a:gd name="connsiteY287" fmla="*/ 163152 h 537643"/>
                <a:gd name="connsiteX288" fmla="*/ 1177811 w 1229717"/>
                <a:gd name="connsiteY288" fmla="*/ 163724 h 537643"/>
                <a:gd name="connsiteX289" fmla="*/ 1177811 w 1229717"/>
                <a:gd name="connsiteY289" fmla="*/ 164296 h 537643"/>
                <a:gd name="connsiteX290" fmla="*/ 1177811 w 1229717"/>
                <a:gd name="connsiteY290" fmla="*/ 164868 h 537643"/>
                <a:gd name="connsiteX291" fmla="*/ 1176667 w 1229717"/>
                <a:gd name="connsiteY291" fmla="*/ 165440 h 537643"/>
                <a:gd name="connsiteX292" fmla="*/ 1174951 w 1229717"/>
                <a:gd name="connsiteY292" fmla="*/ 166583 h 537643"/>
                <a:gd name="connsiteX293" fmla="*/ 1174951 w 1229717"/>
                <a:gd name="connsiteY293" fmla="*/ 167727 h 537643"/>
                <a:gd name="connsiteX294" fmla="*/ 1178955 w 1229717"/>
                <a:gd name="connsiteY294" fmla="*/ 166583 h 537643"/>
                <a:gd name="connsiteX295" fmla="*/ 1180671 w 1229717"/>
                <a:gd name="connsiteY295" fmla="*/ 166012 h 537643"/>
                <a:gd name="connsiteX296" fmla="*/ 1181815 w 1229717"/>
                <a:gd name="connsiteY296" fmla="*/ 164868 h 537643"/>
                <a:gd name="connsiteX297" fmla="*/ 1181815 w 1229717"/>
                <a:gd name="connsiteY297" fmla="*/ 163724 h 537643"/>
                <a:gd name="connsiteX298" fmla="*/ 1181243 w 1229717"/>
                <a:gd name="connsiteY298" fmla="*/ 162008 h 537643"/>
                <a:gd name="connsiteX299" fmla="*/ 1181243 w 1229717"/>
                <a:gd name="connsiteY299" fmla="*/ 160864 h 537643"/>
                <a:gd name="connsiteX300" fmla="*/ 1182387 w 1229717"/>
                <a:gd name="connsiteY300" fmla="*/ 160292 h 537643"/>
                <a:gd name="connsiteX301" fmla="*/ 1183531 w 1229717"/>
                <a:gd name="connsiteY301" fmla="*/ 159720 h 537643"/>
                <a:gd name="connsiteX302" fmla="*/ 1184102 w 1229717"/>
                <a:gd name="connsiteY302" fmla="*/ 159148 h 537643"/>
                <a:gd name="connsiteX303" fmla="*/ 1184675 w 1229717"/>
                <a:gd name="connsiteY303" fmla="*/ 158004 h 537643"/>
                <a:gd name="connsiteX304" fmla="*/ 1185819 w 1229717"/>
                <a:gd name="connsiteY304" fmla="*/ 154000 h 537643"/>
                <a:gd name="connsiteX305" fmla="*/ 1185247 w 1229717"/>
                <a:gd name="connsiteY305" fmla="*/ 152284 h 537643"/>
                <a:gd name="connsiteX306" fmla="*/ 1181243 w 1229717"/>
                <a:gd name="connsiteY306" fmla="*/ 148281 h 537643"/>
                <a:gd name="connsiteX307" fmla="*/ 1178955 w 1229717"/>
                <a:gd name="connsiteY307" fmla="*/ 145421 h 537643"/>
                <a:gd name="connsiteX308" fmla="*/ 1178955 w 1229717"/>
                <a:gd name="connsiteY308" fmla="*/ 144277 h 537643"/>
                <a:gd name="connsiteX309" fmla="*/ 1182387 w 1229717"/>
                <a:gd name="connsiteY309" fmla="*/ 143133 h 537643"/>
                <a:gd name="connsiteX310" fmla="*/ 1185819 w 1229717"/>
                <a:gd name="connsiteY310" fmla="*/ 142561 h 537643"/>
                <a:gd name="connsiteX311" fmla="*/ 1185819 w 1229717"/>
                <a:gd name="connsiteY311" fmla="*/ 141417 h 537643"/>
                <a:gd name="connsiteX312" fmla="*/ 1184675 w 1229717"/>
                <a:gd name="connsiteY312" fmla="*/ 137985 h 537643"/>
                <a:gd name="connsiteX313" fmla="*/ 1183531 w 1229717"/>
                <a:gd name="connsiteY313" fmla="*/ 135698 h 537643"/>
                <a:gd name="connsiteX314" fmla="*/ 1180671 w 1229717"/>
                <a:gd name="connsiteY314" fmla="*/ 132838 h 537643"/>
                <a:gd name="connsiteX315" fmla="*/ 1180099 w 1229717"/>
                <a:gd name="connsiteY315" fmla="*/ 131122 h 537643"/>
                <a:gd name="connsiteX316" fmla="*/ 1180099 w 1229717"/>
                <a:gd name="connsiteY316" fmla="*/ 128262 h 537643"/>
                <a:gd name="connsiteX317" fmla="*/ 1180671 w 1229717"/>
                <a:gd name="connsiteY317" fmla="*/ 125402 h 537643"/>
                <a:gd name="connsiteX318" fmla="*/ 1181243 w 1229717"/>
                <a:gd name="connsiteY318" fmla="*/ 122542 h 537643"/>
                <a:gd name="connsiteX319" fmla="*/ 1180671 w 1229717"/>
                <a:gd name="connsiteY319" fmla="*/ 119683 h 537643"/>
                <a:gd name="connsiteX320" fmla="*/ 1179527 w 1229717"/>
                <a:gd name="connsiteY320" fmla="*/ 118539 h 537643"/>
                <a:gd name="connsiteX321" fmla="*/ 1176667 w 1229717"/>
                <a:gd name="connsiteY321" fmla="*/ 115679 h 537643"/>
                <a:gd name="connsiteX322" fmla="*/ 1176096 w 1229717"/>
                <a:gd name="connsiteY322" fmla="*/ 113391 h 537643"/>
                <a:gd name="connsiteX323" fmla="*/ 1166944 w 1229717"/>
                <a:gd name="connsiteY323" fmla="*/ 104240 h 537643"/>
                <a:gd name="connsiteX324" fmla="*/ 1161797 w 1229717"/>
                <a:gd name="connsiteY324" fmla="*/ 100236 h 537643"/>
                <a:gd name="connsiteX325" fmla="*/ 1156077 w 1229717"/>
                <a:gd name="connsiteY325" fmla="*/ 97948 h 537643"/>
                <a:gd name="connsiteX326" fmla="*/ 1156077 w 1229717"/>
                <a:gd name="connsiteY326" fmla="*/ 99664 h 537643"/>
                <a:gd name="connsiteX327" fmla="*/ 1156077 w 1229717"/>
                <a:gd name="connsiteY327" fmla="*/ 101380 h 537643"/>
                <a:gd name="connsiteX328" fmla="*/ 1156077 w 1229717"/>
                <a:gd name="connsiteY328" fmla="*/ 103096 h 537643"/>
                <a:gd name="connsiteX329" fmla="*/ 1155504 w 1229717"/>
                <a:gd name="connsiteY329" fmla="*/ 104812 h 537643"/>
                <a:gd name="connsiteX330" fmla="*/ 1157221 w 1229717"/>
                <a:gd name="connsiteY330" fmla="*/ 104240 h 537643"/>
                <a:gd name="connsiteX331" fmla="*/ 1158937 w 1229717"/>
                <a:gd name="connsiteY331" fmla="*/ 104240 h 537643"/>
                <a:gd name="connsiteX332" fmla="*/ 1160652 w 1229717"/>
                <a:gd name="connsiteY332" fmla="*/ 104812 h 537643"/>
                <a:gd name="connsiteX333" fmla="*/ 1162368 w 1229717"/>
                <a:gd name="connsiteY333" fmla="*/ 105956 h 537643"/>
                <a:gd name="connsiteX334" fmla="*/ 1160080 w 1229717"/>
                <a:gd name="connsiteY334" fmla="*/ 107671 h 537643"/>
                <a:gd name="connsiteX335" fmla="*/ 1157221 w 1229717"/>
                <a:gd name="connsiteY335" fmla="*/ 107671 h 537643"/>
                <a:gd name="connsiteX336" fmla="*/ 1153789 w 1229717"/>
                <a:gd name="connsiteY336" fmla="*/ 107099 h 537643"/>
                <a:gd name="connsiteX337" fmla="*/ 1150929 w 1229717"/>
                <a:gd name="connsiteY337" fmla="*/ 107099 h 537643"/>
                <a:gd name="connsiteX338" fmla="*/ 1152073 w 1229717"/>
                <a:gd name="connsiteY338" fmla="*/ 109387 h 537643"/>
                <a:gd name="connsiteX339" fmla="*/ 1153789 w 1229717"/>
                <a:gd name="connsiteY339" fmla="*/ 111103 h 537643"/>
                <a:gd name="connsiteX340" fmla="*/ 1155504 w 1229717"/>
                <a:gd name="connsiteY340" fmla="*/ 112819 h 537643"/>
                <a:gd name="connsiteX341" fmla="*/ 1158364 w 1229717"/>
                <a:gd name="connsiteY341" fmla="*/ 113391 h 537643"/>
                <a:gd name="connsiteX342" fmla="*/ 1158937 w 1229717"/>
                <a:gd name="connsiteY342" fmla="*/ 114535 h 537643"/>
                <a:gd name="connsiteX343" fmla="*/ 1158937 w 1229717"/>
                <a:gd name="connsiteY343" fmla="*/ 115679 h 537643"/>
                <a:gd name="connsiteX344" fmla="*/ 1157792 w 1229717"/>
                <a:gd name="connsiteY344" fmla="*/ 116251 h 537643"/>
                <a:gd name="connsiteX345" fmla="*/ 1156649 w 1229717"/>
                <a:gd name="connsiteY345" fmla="*/ 116251 h 537643"/>
                <a:gd name="connsiteX346" fmla="*/ 1152645 w 1229717"/>
                <a:gd name="connsiteY346" fmla="*/ 115107 h 537643"/>
                <a:gd name="connsiteX347" fmla="*/ 1149213 w 1229717"/>
                <a:gd name="connsiteY347" fmla="*/ 111675 h 537643"/>
                <a:gd name="connsiteX348" fmla="*/ 1146925 w 1229717"/>
                <a:gd name="connsiteY348" fmla="*/ 109959 h 537643"/>
                <a:gd name="connsiteX349" fmla="*/ 1146353 w 1229717"/>
                <a:gd name="connsiteY349" fmla="*/ 110531 h 537643"/>
                <a:gd name="connsiteX350" fmla="*/ 1145781 w 1229717"/>
                <a:gd name="connsiteY350" fmla="*/ 112247 h 537643"/>
                <a:gd name="connsiteX351" fmla="*/ 1141778 w 1229717"/>
                <a:gd name="connsiteY351" fmla="*/ 116251 h 537643"/>
                <a:gd name="connsiteX352" fmla="*/ 1141205 w 1229717"/>
                <a:gd name="connsiteY352" fmla="*/ 117967 h 537643"/>
                <a:gd name="connsiteX353" fmla="*/ 1145781 w 1229717"/>
                <a:gd name="connsiteY353" fmla="*/ 139129 h 537643"/>
                <a:gd name="connsiteX354" fmla="*/ 1146353 w 1229717"/>
                <a:gd name="connsiteY354" fmla="*/ 144849 h 537643"/>
                <a:gd name="connsiteX355" fmla="*/ 1144638 w 1229717"/>
                <a:gd name="connsiteY355" fmla="*/ 159148 h 537643"/>
                <a:gd name="connsiteX356" fmla="*/ 1143493 w 1229717"/>
                <a:gd name="connsiteY356" fmla="*/ 159148 h 537643"/>
                <a:gd name="connsiteX357" fmla="*/ 1142350 w 1229717"/>
                <a:gd name="connsiteY357" fmla="*/ 158004 h 537643"/>
                <a:gd name="connsiteX358" fmla="*/ 1141778 w 1229717"/>
                <a:gd name="connsiteY358" fmla="*/ 156860 h 537643"/>
                <a:gd name="connsiteX359" fmla="*/ 1141778 w 1229717"/>
                <a:gd name="connsiteY359" fmla="*/ 156288 h 537643"/>
                <a:gd name="connsiteX360" fmla="*/ 1141778 w 1229717"/>
                <a:gd name="connsiteY360" fmla="*/ 156288 h 537643"/>
                <a:gd name="connsiteX361" fmla="*/ 1137774 w 1229717"/>
                <a:gd name="connsiteY361" fmla="*/ 158004 h 537643"/>
                <a:gd name="connsiteX362" fmla="*/ 1134342 w 1229717"/>
                <a:gd name="connsiteY362" fmla="*/ 159148 h 537643"/>
                <a:gd name="connsiteX363" fmla="*/ 1130911 w 1229717"/>
                <a:gd name="connsiteY363" fmla="*/ 158576 h 537643"/>
                <a:gd name="connsiteX364" fmla="*/ 1127479 w 1229717"/>
                <a:gd name="connsiteY364" fmla="*/ 154572 h 537643"/>
                <a:gd name="connsiteX365" fmla="*/ 1130911 w 1229717"/>
                <a:gd name="connsiteY365" fmla="*/ 154000 h 537643"/>
                <a:gd name="connsiteX366" fmla="*/ 1136058 w 1229717"/>
                <a:gd name="connsiteY366" fmla="*/ 154572 h 537643"/>
                <a:gd name="connsiteX367" fmla="*/ 1140634 w 1229717"/>
                <a:gd name="connsiteY367" fmla="*/ 154572 h 537643"/>
                <a:gd name="connsiteX368" fmla="*/ 1142350 w 1229717"/>
                <a:gd name="connsiteY368" fmla="*/ 151713 h 537643"/>
                <a:gd name="connsiteX369" fmla="*/ 1141205 w 1229717"/>
                <a:gd name="connsiteY369" fmla="*/ 151141 h 537643"/>
                <a:gd name="connsiteX370" fmla="*/ 1139490 w 1229717"/>
                <a:gd name="connsiteY370" fmla="*/ 149425 h 537643"/>
                <a:gd name="connsiteX371" fmla="*/ 1138346 w 1229717"/>
                <a:gd name="connsiteY371" fmla="*/ 147709 h 537643"/>
                <a:gd name="connsiteX372" fmla="*/ 1139490 w 1229717"/>
                <a:gd name="connsiteY372" fmla="*/ 146565 h 537643"/>
                <a:gd name="connsiteX373" fmla="*/ 1140062 w 1229717"/>
                <a:gd name="connsiteY373" fmla="*/ 145421 h 537643"/>
                <a:gd name="connsiteX374" fmla="*/ 1138918 w 1229717"/>
                <a:gd name="connsiteY374" fmla="*/ 143705 h 537643"/>
                <a:gd name="connsiteX375" fmla="*/ 1137202 w 1229717"/>
                <a:gd name="connsiteY375" fmla="*/ 141989 h 537643"/>
                <a:gd name="connsiteX376" fmla="*/ 1136058 w 1229717"/>
                <a:gd name="connsiteY376" fmla="*/ 141417 h 537643"/>
                <a:gd name="connsiteX377" fmla="*/ 1137202 w 1229717"/>
                <a:gd name="connsiteY377" fmla="*/ 141417 h 537643"/>
                <a:gd name="connsiteX378" fmla="*/ 1134914 w 1229717"/>
                <a:gd name="connsiteY378" fmla="*/ 141417 h 537643"/>
                <a:gd name="connsiteX379" fmla="*/ 1132626 w 1229717"/>
                <a:gd name="connsiteY379" fmla="*/ 141417 h 537643"/>
                <a:gd name="connsiteX380" fmla="*/ 1130339 w 1229717"/>
                <a:gd name="connsiteY380" fmla="*/ 140845 h 537643"/>
                <a:gd name="connsiteX381" fmla="*/ 1128623 w 1229717"/>
                <a:gd name="connsiteY381" fmla="*/ 140273 h 537643"/>
                <a:gd name="connsiteX382" fmla="*/ 1127479 w 1229717"/>
                <a:gd name="connsiteY382" fmla="*/ 138557 h 537643"/>
                <a:gd name="connsiteX383" fmla="*/ 1129194 w 1229717"/>
                <a:gd name="connsiteY383" fmla="*/ 137985 h 537643"/>
                <a:gd name="connsiteX384" fmla="*/ 1133198 w 1229717"/>
                <a:gd name="connsiteY384" fmla="*/ 138557 h 537643"/>
                <a:gd name="connsiteX385" fmla="*/ 1137202 w 1229717"/>
                <a:gd name="connsiteY385" fmla="*/ 136270 h 537643"/>
                <a:gd name="connsiteX386" fmla="*/ 1137202 w 1229717"/>
                <a:gd name="connsiteY386" fmla="*/ 131694 h 537643"/>
                <a:gd name="connsiteX387" fmla="*/ 1134342 w 1229717"/>
                <a:gd name="connsiteY387" fmla="*/ 127118 h 537643"/>
                <a:gd name="connsiteX388" fmla="*/ 1130911 w 1229717"/>
                <a:gd name="connsiteY388" fmla="*/ 125402 h 537643"/>
                <a:gd name="connsiteX389" fmla="*/ 1130911 w 1229717"/>
                <a:gd name="connsiteY389" fmla="*/ 124258 h 537643"/>
                <a:gd name="connsiteX390" fmla="*/ 1133770 w 1229717"/>
                <a:gd name="connsiteY390" fmla="*/ 123114 h 537643"/>
                <a:gd name="connsiteX391" fmla="*/ 1135486 w 1229717"/>
                <a:gd name="connsiteY391" fmla="*/ 120255 h 537643"/>
                <a:gd name="connsiteX392" fmla="*/ 1136630 w 1229717"/>
                <a:gd name="connsiteY392" fmla="*/ 116251 h 537643"/>
                <a:gd name="connsiteX393" fmla="*/ 1137202 w 1229717"/>
                <a:gd name="connsiteY393" fmla="*/ 112247 h 537643"/>
                <a:gd name="connsiteX394" fmla="*/ 1135486 w 1229717"/>
                <a:gd name="connsiteY394" fmla="*/ 112819 h 537643"/>
                <a:gd name="connsiteX395" fmla="*/ 1130911 w 1229717"/>
                <a:gd name="connsiteY395" fmla="*/ 115679 h 537643"/>
                <a:gd name="connsiteX396" fmla="*/ 1130911 w 1229717"/>
                <a:gd name="connsiteY396" fmla="*/ 109387 h 537643"/>
                <a:gd name="connsiteX397" fmla="*/ 1132054 w 1229717"/>
                <a:gd name="connsiteY397" fmla="*/ 107671 h 537643"/>
                <a:gd name="connsiteX398" fmla="*/ 1135486 w 1229717"/>
                <a:gd name="connsiteY398" fmla="*/ 108815 h 537643"/>
                <a:gd name="connsiteX399" fmla="*/ 1135486 w 1229717"/>
                <a:gd name="connsiteY399" fmla="*/ 105956 h 537643"/>
                <a:gd name="connsiteX400" fmla="*/ 1132054 w 1229717"/>
                <a:gd name="connsiteY400" fmla="*/ 104240 h 537643"/>
                <a:gd name="connsiteX401" fmla="*/ 1128051 w 1229717"/>
                <a:gd name="connsiteY401" fmla="*/ 103096 h 537643"/>
                <a:gd name="connsiteX402" fmla="*/ 1124619 w 1229717"/>
                <a:gd name="connsiteY402" fmla="*/ 103096 h 537643"/>
                <a:gd name="connsiteX403" fmla="*/ 1111464 w 1229717"/>
                <a:gd name="connsiteY403" fmla="*/ 107099 h 537643"/>
                <a:gd name="connsiteX404" fmla="*/ 1100024 w 1229717"/>
                <a:gd name="connsiteY404" fmla="*/ 113391 h 537643"/>
                <a:gd name="connsiteX405" fmla="*/ 1097165 w 1229717"/>
                <a:gd name="connsiteY405" fmla="*/ 116823 h 537643"/>
                <a:gd name="connsiteX406" fmla="*/ 1098881 w 1229717"/>
                <a:gd name="connsiteY406" fmla="*/ 118539 h 537643"/>
                <a:gd name="connsiteX407" fmla="*/ 1102312 w 1229717"/>
                <a:gd name="connsiteY407" fmla="*/ 119683 h 537643"/>
                <a:gd name="connsiteX408" fmla="*/ 1104600 w 1229717"/>
                <a:gd name="connsiteY408" fmla="*/ 121398 h 537643"/>
                <a:gd name="connsiteX409" fmla="*/ 1101168 w 1229717"/>
                <a:gd name="connsiteY409" fmla="*/ 121970 h 537643"/>
                <a:gd name="connsiteX410" fmla="*/ 1094877 w 1229717"/>
                <a:gd name="connsiteY410" fmla="*/ 120827 h 537643"/>
                <a:gd name="connsiteX411" fmla="*/ 1092017 w 1229717"/>
                <a:gd name="connsiteY411" fmla="*/ 120827 h 537643"/>
                <a:gd name="connsiteX412" fmla="*/ 1090873 w 1229717"/>
                <a:gd name="connsiteY412" fmla="*/ 121970 h 537643"/>
                <a:gd name="connsiteX413" fmla="*/ 1089729 w 1229717"/>
                <a:gd name="connsiteY413" fmla="*/ 123114 h 537643"/>
                <a:gd name="connsiteX414" fmla="*/ 1088585 w 1229717"/>
                <a:gd name="connsiteY414" fmla="*/ 123686 h 537643"/>
                <a:gd name="connsiteX415" fmla="*/ 1087442 w 1229717"/>
                <a:gd name="connsiteY415" fmla="*/ 122542 h 537643"/>
                <a:gd name="connsiteX416" fmla="*/ 1087442 w 1229717"/>
                <a:gd name="connsiteY416" fmla="*/ 121398 h 537643"/>
                <a:gd name="connsiteX417" fmla="*/ 1087442 w 1229717"/>
                <a:gd name="connsiteY417" fmla="*/ 119683 h 537643"/>
                <a:gd name="connsiteX418" fmla="*/ 1087442 w 1229717"/>
                <a:gd name="connsiteY418" fmla="*/ 117967 h 537643"/>
                <a:gd name="connsiteX419" fmla="*/ 1086297 w 1229717"/>
                <a:gd name="connsiteY419" fmla="*/ 116251 h 537643"/>
                <a:gd name="connsiteX420" fmla="*/ 1081149 w 1229717"/>
                <a:gd name="connsiteY420" fmla="*/ 115679 h 537643"/>
                <a:gd name="connsiteX421" fmla="*/ 1074286 w 1229717"/>
                <a:gd name="connsiteY421" fmla="*/ 118539 h 537643"/>
                <a:gd name="connsiteX422" fmla="*/ 1067423 w 1229717"/>
                <a:gd name="connsiteY422" fmla="*/ 123114 h 537643"/>
                <a:gd name="connsiteX423" fmla="*/ 1063419 w 1229717"/>
                <a:gd name="connsiteY423" fmla="*/ 127118 h 537643"/>
                <a:gd name="connsiteX424" fmla="*/ 1062275 w 1229717"/>
                <a:gd name="connsiteY424" fmla="*/ 127118 h 537643"/>
                <a:gd name="connsiteX425" fmla="*/ 1058271 w 1229717"/>
                <a:gd name="connsiteY425" fmla="*/ 126546 h 537643"/>
                <a:gd name="connsiteX426" fmla="*/ 1038825 w 1229717"/>
                <a:gd name="connsiteY426" fmla="*/ 130550 h 537643"/>
                <a:gd name="connsiteX427" fmla="*/ 1038825 w 1229717"/>
                <a:gd name="connsiteY427" fmla="*/ 129406 h 537643"/>
                <a:gd name="connsiteX428" fmla="*/ 1042256 w 1229717"/>
                <a:gd name="connsiteY428" fmla="*/ 121398 h 537643"/>
                <a:gd name="connsiteX429" fmla="*/ 1042256 w 1229717"/>
                <a:gd name="connsiteY429" fmla="*/ 118539 h 537643"/>
                <a:gd name="connsiteX430" fmla="*/ 1039968 w 1229717"/>
                <a:gd name="connsiteY430" fmla="*/ 118539 h 537643"/>
                <a:gd name="connsiteX431" fmla="*/ 1039397 w 1229717"/>
                <a:gd name="connsiteY431" fmla="*/ 117395 h 537643"/>
                <a:gd name="connsiteX432" fmla="*/ 1038825 w 1229717"/>
                <a:gd name="connsiteY432" fmla="*/ 115107 h 537643"/>
                <a:gd name="connsiteX433" fmla="*/ 1038252 w 1229717"/>
                <a:gd name="connsiteY433" fmla="*/ 113391 h 537643"/>
                <a:gd name="connsiteX434" fmla="*/ 1037109 w 1229717"/>
                <a:gd name="connsiteY434" fmla="*/ 112247 h 537643"/>
                <a:gd name="connsiteX435" fmla="*/ 1035965 w 1229717"/>
                <a:gd name="connsiteY435" fmla="*/ 111103 h 537643"/>
                <a:gd name="connsiteX436" fmla="*/ 1034821 w 1229717"/>
                <a:gd name="connsiteY436" fmla="*/ 109959 h 537643"/>
                <a:gd name="connsiteX437" fmla="*/ 1033105 w 1229717"/>
                <a:gd name="connsiteY437" fmla="*/ 105384 h 537643"/>
                <a:gd name="connsiteX438" fmla="*/ 1030245 w 1229717"/>
                <a:gd name="connsiteY438" fmla="*/ 101952 h 537643"/>
                <a:gd name="connsiteX439" fmla="*/ 1029673 w 1229717"/>
                <a:gd name="connsiteY439" fmla="*/ 100236 h 537643"/>
                <a:gd name="connsiteX440" fmla="*/ 1027386 w 1229717"/>
                <a:gd name="connsiteY440" fmla="*/ 88797 h 537643"/>
                <a:gd name="connsiteX441" fmla="*/ 1027386 w 1229717"/>
                <a:gd name="connsiteY441" fmla="*/ 85365 h 537643"/>
                <a:gd name="connsiteX442" fmla="*/ 1027957 w 1229717"/>
                <a:gd name="connsiteY442" fmla="*/ 81933 h 537643"/>
                <a:gd name="connsiteX443" fmla="*/ 1029673 w 1229717"/>
                <a:gd name="connsiteY443" fmla="*/ 78501 h 537643"/>
                <a:gd name="connsiteX444" fmla="*/ 1031389 w 1229717"/>
                <a:gd name="connsiteY444" fmla="*/ 75642 h 537643"/>
                <a:gd name="connsiteX445" fmla="*/ 1031961 w 1229717"/>
                <a:gd name="connsiteY445" fmla="*/ 73926 h 537643"/>
                <a:gd name="connsiteX446" fmla="*/ 1031961 w 1229717"/>
                <a:gd name="connsiteY446" fmla="*/ 71638 h 537643"/>
                <a:gd name="connsiteX447" fmla="*/ 1030817 w 1229717"/>
                <a:gd name="connsiteY447" fmla="*/ 70494 h 537643"/>
                <a:gd name="connsiteX448" fmla="*/ 1027957 w 1229717"/>
                <a:gd name="connsiteY448" fmla="*/ 68206 h 537643"/>
                <a:gd name="connsiteX449" fmla="*/ 1026813 w 1229717"/>
                <a:gd name="connsiteY449" fmla="*/ 66490 h 537643"/>
                <a:gd name="connsiteX450" fmla="*/ 1030245 w 1229717"/>
                <a:gd name="connsiteY450" fmla="*/ 67062 h 537643"/>
                <a:gd name="connsiteX451" fmla="*/ 1033105 w 1229717"/>
                <a:gd name="connsiteY451" fmla="*/ 68206 h 537643"/>
                <a:gd name="connsiteX452" fmla="*/ 1034821 w 1229717"/>
                <a:gd name="connsiteY452" fmla="*/ 71066 h 537643"/>
                <a:gd name="connsiteX453" fmla="*/ 1034821 w 1229717"/>
                <a:gd name="connsiteY453" fmla="*/ 76214 h 537643"/>
                <a:gd name="connsiteX454" fmla="*/ 1034249 w 1229717"/>
                <a:gd name="connsiteY454" fmla="*/ 77929 h 537643"/>
                <a:gd name="connsiteX455" fmla="*/ 1032533 w 1229717"/>
                <a:gd name="connsiteY455" fmla="*/ 80789 h 537643"/>
                <a:gd name="connsiteX456" fmla="*/ 1032533 w 1229717"/>
                <a:gd name="connsiteY456" fmla="*/ 82505 h 537643"/>
                <a:gd name="connsiteX457" fmla="*/ 1031961 w 1229717"/>
                <a:gd name="connsiteY457" fmla="*/ 90513 h 537643"/>
                <a:gd name="connsiteX458" fmla="*/ 1033677 w 1229717"/>
                <a:gd name="connsiteY458" fmla="*/ 95088 h 537643"/>
                <a:gd name="connsiteX459" fmla="*/ 1038252 w 1229717"/>
                <a:gd name="connsiteY459" fmla="*/ 101952 h 537643"/>
                <a:gd name="connsiteX460" fmla="*/ 1042256 w 1229717"/>
                <a:gd name="connsiteY460" fmla="*/ 110531 h 537643"/>
                <a:gd name="connsiteX461" fmla="*/ 1045688 w 1229717"/>
                <a:gd name="connsiteY461" fmla="*/ 112819 h 537643"/>
                <a:gd name="connsiteX462" fmla="*/ 1049120 w 1229717"/>
                <a:gd name="connsiteY462" fmla="*/ 112247 h 537643"/>
                <a:gd name="connsiteX463" fmla="*/ 1050264 w 1229717"/>
                <a:gd name="connsiteY463" fmla="*/ 107671 h 537643"/>
                <a:gd name="connsiteX464" fmla="*/ 1051980 w 1229717"/>
                <a:gd name="connsiteY464" fmla="*/ 108815 h 537643"/>
                <a:gd name="connsiteX465" fmla="*/ 1057127 w 1229717"/>
                <a:gd name="connsiteY465" fmla="*/ 114535 h 537643"/>
                <a:gd name="connsiteX466" fmla="*/ 1058844 w 1229717"/>
                <a:gd name="connsiteY466" fmla="*/ 115107 h 537643"/>
                <a:gd name="connsiteX467" fmla="*/ 1061703 w 1229717"/>
                <a:gd name="connsiteY467" fmla="*/ 114535 h 537643"/>
                <a:gd name="connsiteX468" fmla="*/ 1066279 w 1229717"/>
                <a:gd name="connsiteY468" fmla="*/ 113391 h 537643"/>
                <a:gd name="connsiteX469" fmla="*/ 1069710 w 1229717"/>
                <a:gd name="connsiteY469" fmla="*/ 111675 h 537643"/>
                <a:gd name="connsiteX470" fmla="*/ 1073714 w 1229717"/>
                <a:gd name="connsiteY470" fmla="*/ 108815 h 537643"/>
                <a:gd name="connsiteX471" fmla="*/ 1077718 w 1229717"/>
                <a:gd name="connsiteY471" fmla="*/ 104812 h 537643"/>
                <a:gd name="connsiteX472" fmla="*/ 1080006 w 1229717"/>
                <a:gd name="connsiteY472" fmla="*/ 100808 h 537643"/>
                <a:gd name="connsiteX473" fmla="*/ 1078862 w 1229717"/>
                <a:gd name="connsiteY473" fmla="*/ 100808 h 537643"/>
                <a:gd name="connsiteX474" fmla="*/ 1078290 w 1229717"/>
                <a:gd name="connsiteY474" fmla="*/ 100808 h 537643"/>
                <a:gd name="connsiteX475" fmla="*/ 1077718 w 1229717"/>
                <a:gd name="connsiteY475" fmla="*/ 99664 h 537643"/>
                <a:gd name="connsiteX476" fmla="*/ 1080006 w 1229717"/>
                <a:gd name="connsiteY476" fmla="*/ 97948 h 537643"/>
                <a:gd name="connsiteX477" fmla="*/ 1093733 w 1229717"/>
                <a:gd name="connsiteY477" fmla="*/ 92800 h 537643"/>
                <a:gd name="connsiteX478" fmla="*/ 1093161 w 1229717"/>
                <a:gd name="connsiteY478" fmla="*/ 91657 h 537643"/>
                <a:gd name="connsiteX479" fmla="*/ 1090301 w 1229717"/>
                <a:gd name="connsiteY479" fmla="*/ 91657 h 537643"/>
                <a:gd name="connsiteX480" fmla="*/ 1086297 w 1229717"/>
                <a:gd name="connsiteY480" fmla="*/ 90513 h 537643"/>
                <a:gd name="connsiteX481" fmla="*/ 1082294 w 1229717"/>
                <a:gd name="connsiteY481" fmla="*/ 89369 h 537643"/>
                <a:gd name="connsiteX482" fmla="*/ 1080578 w 1229717"/>
                <a:gd name="connsiteY482" fmla="*/ 88225 h 537643"/>
                <a:gd name="connsiteX483" fmla="*/ 1079434 w 1229717"/>
                <a:gd name="connsiteY483" fmla="*/ 87081 h 537643"/>
                <a:gd name="connsiteX484" fmla="*/ 1073714 w 1229717"/>
                <a:gd name="connsiteY484" fmla="*/ 85365 h 537643"/>
                <a:gd name="connsiteX485" fmla="*/ 1072570 w 1229717"/>
                <a:gd name="connsiteY485" fmla="*/ 84221 h 537643"/>
                <a:gd name="connsiteX486" fmla="*/ 1071426 w 1229717"/>
                <a:gd name="connsiteY486" fmla="*/ 82505 h 537643"/>
                <a:gd name="connsiteX487" fmla="*/ 1068567 w 1229717"/>
                <a:gd name="connsiteY487" fmla="*/ 79073 h 537643"/>
                <a:gd name="connsiteX488" fmla="*/ 1071426 w 1229717"/>
                <a:gd name="connsiteY488" fmla="*/ 80217 h 537643"/>
                <a:gd name="connsiteX489" fmla="*/ 1074286 w 1229717"/>
                <a:gd name="connsiteY489" fmla="*/ 81933 h 537643"/>
                <a:gd name="connsiteX490" fmla="*/ 1077146 w 1229717"/>
                <a:gd name="connsiteY490" fmla="*/ 83077 h 537643"/>
                <a:gd name="connsiteX491" fmla="*/ 1079434 w 1229717"/>
                <a:gd name="connsiteY491" fmla="*/ 81933 h 537643"/>
                <a:gd name="connsiteX492" fmla="*/ 1082294 w 1229717"/>
                <a:gd name="connsiteY492" fmla="*/ 84793 h 537643"/>
                <a:gd name="connsiteX493" fmla="*/ 1086869 w 1229717"/>
                <a:gd name="connsiteY493" fmla="*/ 86509 h 537643"/>
                <a:gd name="connsiteX494" fmla="*/ 1102884 w 1229717"/>
                <a:gd name="connsiteY494" fmla="*/ 89941 h 537643"/>
                <a:gd name="connsiteX495" fmla="*/ 1106316 w 1229717"/>
                <a:gd name="connsiteY495" fmla="*/ 89941 h 537643"/>
                <a:gd name="connsiteX496" fmla="*/ 1109748 w 1229717"/>
                <a:gd name="connsiteY496" fmla="*/ 88797 h 537643"/>
                <a:gd name="connsiteX497" fmla="*/ 1109748 w 1229717"/>
                <a:gd name="connsiteY497" fmla="*/ 87653 h 537643"/>
                <a:gd name="connsiteX498" fmla="*/ 1106888 w 1229717"/>
                <a:gd name="connsiteY498" fmla="*/ 85937 h 537643"/>
                <a:gd name="connsiteX499" fmla="*/ 1100596 w 1229717"/>
                <a:gd name="connsiteY499" fmla="*/ 80217 h 537643"/>
                <a:gd name="connsiteX500" fmla="*/ 1098881 w 1229717"/>
                <a:gd name="connsiteY500" fmla="*/ 79073 h 537643"/>
                <a:gd name="connsiteX501" fmla="*/ 1097736 w 1229717"/>
                <a:gd name="connsiteY501" fmla="*/ 79073 h 537643"/>
                <a:gd name="connsiteX502" fmla="*/ 1096021 w 1229717"/>
                <a:gd name="connsiteY502" fmla="*/ 78501 h 537643"/>
                <a:gd name="connsiteX503" fmla="*/ 1094877 w 1229717"/>
                <a:gd name="connsiteY503" fmla="*/ 77358 h 537643"/>
                <a:gd name="connsiteX504" fmla="*/ 1093733 w 1229717"/>
                <a:gd name="connsiteY504" fmla="*/ 76214 h 537643"/>
                <a:gd name="connsiteX505" fmla="*/ 1093161 w 1229717"/>
                <a:gd name="connsiteY505" fmla="*/ 73926 h 537643"/>
                <a:gd name="connsiteX506" fmla="*/ 1094305 w 1229717"/>
                <a:gd name="connsiteY506" fmla="*/ 73926 h 537643"/>
                <a:gd name="connsiteX507" fmla="*/ 1097165 w 1229717"/>
                <a:gd name="connsiteY507" fmla="*/ 75642 h 537643"/>
                <a:gd name="connsiteX508" fmla="*/ 1101741 w 1229717"/>
                <a:gd name="connsiteY508" fmla="*/ 77929 h 537643"/>
                <a:gd name="connsiteX509" fmla="*/ 1102884 w 1229717"/>
                <a:gd name="connsiteY509" fmla="*/ 77929 h 537643"/>
                <a:gd name="connsiteX510" fmla="*/ 1104028 w 1229717"/>
                <a:gd name="connsiteY510" fmla="*/ 78501 h 537643"/>
                <a:gd name="connsiteX511" fmla="*/ 1106888 w 1229717"/>
                <a:gd name="connsiteY511" fmla="*/ 81933 h 537643"/>
                <a:gd name="connsiteX512" fmla="*/ 1112035 w 1229717"/>
                <a:gd name="connsiteY512" fmla="*/ 83649 h 537643"/>
                <a:gd name="connsiteX513" fmla="*/ 1113752 w 1229717"/>
                <a:gd name="connsiteY513" fmla="*/ 83649 h 537643"/>
                <a:gd name="connsiteX514" fmla="*/ 1114895 w 1229717"/>
                <a:gd name="connsiteY514" fmla="*/ 83649 h 537643"/>
                <a:gd name="connsiteX515" fmla="*/ 1118899 w 1229717"/>
                <a:gd name="connsiteY515" fmla="*/ 82505 h 537643"/>
                <a:gd name="connsiteX516" fmla="*/ 1118899 w 1229717"/>
                <a:gd name="connsiteY516" fmla="*/ 81361 h 537643"/>
                <a:gd name="connsiteX517" fmla="*/ 1117755 w 1229717"/>
                <a:gd name="connsiteY517" fmla="*/ 81361 h 537643"/>
                <a:gd name="connsiteX518" fmla="*/ 1117755 w 1229717"/>
                <a:gd name="connsiteY518" fmla="*/ 80217 h 537643"/>
                <a:gd name="connsiteX519" fmla="*/ 1122903 w 1229717"/>
                <a:gd name="connsiteY519" fmla="*/ 78501 h 537643"/>
                <a:gd name="connsiteX520" fmla="*/ 1124047 w 1229717"/>
                <a:gd name="connsiteY520" fmla="*/ 77358 h 537643"/>
                <a:gd name="connsiteX521" fmla="*/ 1126906 w 1229717"/>
                <a:gd name="connsiteY521" fmla="*/ 74498 h 537643"/>
                <a:gd name="connsiteX522" fmla="*/ 1127479 w 1229717"/>
                <a:gd name="connsiteY522" fmla="*/ 73354 h 537643"/>
                <a:gd name="connsiteX523" fmla="*/ 1125763 w 1229717"/>
                <a:gd name="connsiteY523" fmla="*/ 73354 h 537643"/>
                <a:gd name="connsiteX524" fmla="*/ 1124047 w 1229717"/>
                <a:gd name="connsiteY524" fmla="*/ 72782 h 537643"/>
                <a:gd name="connsiteX525" fmla="*/ 1121759 w 1229717"/>
                <a:gd name="connsiteY525" fmla="*/ 68778 h 537643"/>
                <a:gd name="connsiteX526" fmla="*/ 1117755 w 1229717"/>
                <a:gd name="connsiteY526" fmla="*/ 67634 h 537643"/>
                <a:gd name="connsiteX527" fmla="*/ 1116040 w 1229717"/>
                <a:gd name="connsiteY527" fmla="*/ 65918 h 537643"/>
                <a:gd name="connsiteX528" fmla="*/ 1113180 w 1229717"/>
                <a:gd name="connsiteY528" fmla="*/ 62487 h 537643"/>
                <a:gd name="connsiteX529" fmla="*/ 1110892 w 1229717"/>
                <a:gd name="connsiteY529" fmla="*/ 60771 h 537643"/>
                <a:gd name="connsiteX530" fmla="*/ 1107460 w 1229717"/>
                <a:gd name="connsiteY530" fmla="*/ 59055 h 537643"/>
                <a:gd name="connsiteX531" fmla="*/ 1104028 w 1229717"/>
                <a:gd name="connsiteY531" fmla="*/ 57911 h 537643"/>
                <a:gd name="connsiteX532" fmla="*/ 1100596 w 1229717"/>
                <a:gd name="connsiteY532" fmla="*/ 57911 h 537643"/>
                <a:gd name="connsiteX533" fmla="*/ 1100024 w 1229717"/>
                <a:gd name="connsiteY533" fmla="*/ 57339 h 537643"/>
                <a:gd name="connsiteX534" fmla="*/ 1100024 w 1229717"/>
                <a:gd name="connsiteY534" fmla="*/ 55051 h 537643"/>
                <a:gd name="connsiteX535" fmla="*/ 1100596 w 1229717"/>
                <a:gd name="connsiteY535" fmla="*/ 52763 h 537643"/>
                <a:gd name="connsiteX536" fmla="*/ 1101741 w 1229717"/>
                <a:gd name="connsiteY536" fmla="*/ 51619 h 537643"/>
                <a:gd name="connsiteX537" fmla="*/ 1103456 w 1229717"/>
                <a:gd name="connsiteY537" fmla="*/ 51619 h 537643"/>
                <a:gd name="connsiteX538" fmla="*/ 1103456 w 1229717"/>
                <a:gd name="connsiteY538" fmla="*/ 52763 h 537643"/>
                <a:gd name="connsiteX539" fmla="*/ 1102884 w 1229717"/>
                <a:gd name="connsiteY539" fmla="*/ 53907 h 537643"/>
                <a:gd name="connsiteX540" fmla="*/ 1101741 w 1229717"/>
                <a:gd name="connsiteY540" fmla="*/ 55051 h 537643"/>
                <a:gd name="connsiteX541" fmla="*/ 1109748 w 1229717"/>
                <a:gd name="connsiteY541" fmla="*/ 55623 h 537643"/>
                <a:gd name="connsiteX542" fmla="*/ 1112035 w 1229717"/>
                <a:gd name="connsiteY542" fmla="*/ 56195 h 537643"/>
                <a:gd name="connsiteX543" fmla="*/ 1115467 w 1229717"/>
                <a:gd name="connsiteY543" fmla="*/ 57911 h 537643"/>
                <a:gd name="connsiteX544" fmla="*/ 1118327 w 1229717"/>
                <a:gd name="connsiteY544" fmla="*/ 60199 h 537643"/>
                <a:gd name="connsiteX545" fmla="*/ 1119471 w 1229717"/>
                <a:gd name="connsiteY545" fmla="*/ 60771 h 537643"/>
                <a:gd name="connsiteX546" fmla="*/ 1122331 w 1229717"/>
                <a:gd name="connsiteY546" fmla="*/ 60771 h 537643"/>
                <a:gd name="connsiteX547" fmla="*/ 1123475 w 1229717"/>
                <a:gd name="connsiteY547" fmla="*/ 61343 h 537643"/>
                <a:gd name="connsiteX548" fmla="*/ 1128051 w 1229717"/>
                <a:gd name="connsiteY548" fmla="*/ 65918 h 537643"/>
                <a:gd name="connsiteX549" fmla="*/ 1130911 w 1229717"/>
                <a:gd name="connsiteY549" fmla="*/ 67634 h 537643"/>
                <a:gd name="connsiteX550" fmla="*/ 1133770 w 1229717"/>
                <a:gd name="connsiteY550" fmla="*/ 68206 h 537643"/>
                <a:gd name="connsiteX551" fmla="*/ 1136630 w 1229717"/>
                <a:gd name="connsiteY551" fmla="*/ 68206 h 537643"/>
                <a:gd name="connsiteX552" fmla="*/ 1146925 w 1229717"/>
                <a:gd name="connsiteY552" fmla="*/ 69350 h 537643"/>
                <a:gd name="connsiteX553" fmla="*/ 1146925 w 1229717"/>
                <a:gd name="connsiteY553" fmla="*/ 68206 h 537643"/>
                <a:gd name="connsiteX554" fmla="*/ 1144638 w 1229717"/>
                <a:gd name="connsiteY554" fmla="*/ 67634 h 537643"/>
                <a:gd name="connsiteX555" fmla="*/ 1142350 w 1229717"/>
                <a:gd name="connsiteY555" fmla="*/ 66490 h 537643"/>
                <a:gd name="connsiteX556" fmla="*/ 1138346 w 1229717"/>
                <a:gd name="connsiteY556" fmla="*/ 63630 h 537643"/>
                <a:gd name="connsiteX557" fmla="*/ 1140062 w 1229717"/>
                <a:gd name="connsiteY557" fmla="*/ 61915 h 537643"/>
                <a:gd name="connsiteX558" fmla="*/ 1139490 w 1229717"/>
                <a:gd name="connsiteY558" fmla="*/ 59055 h 537643"/>
                <a:gd name="connsiteX559" fmla="*/ 1137774 w 1229717"/>
                <a:gd name="connsiteY559" fmla="*/ 56195 h 537643"/>
                <a:gd name="connsiteX560" fmla="*/ 1134914 w 1229717"/>
                <a:gd name="connsiteY560" fmla="*/ 49903 h 537643"/>
                <a:gd name="connsiteX561" fmla="*/ 1133198 w 1229717"/>
                <a:gd name="connsiteY561" fmla="*/ 48760 h 537643"/>
                <a:gd name="connsiteX562" fmla="*/ 1131482 w 1229717"/>
                <a:gd name="connsiteY562" fmla="*/ 48188 h 537643"/>
                <a:gd name="connsiteX563" fmla="*/ 1129766 w 1229717"/>
                <a:gd name="connsiteY563" fmla="*/ 45900 h 537643"/>
                <a:gd name="connsiteX564" fmla="*/ 1132626 w 1229717"/>
                <a:gd name="connsiteY564" fmla="*/ 45328 h 537643"/>
                <a:gd name="connsiteX565" fmla="*/ 1134914 w 1229717"/>
                <a:gd name="connsiteY565" fmla="*/ 45900 h 537643"/>
                <a:gd name="connsiteX566" fmla="*/ 1139490 w 1229717"/>
                <a:gd name="connsiteY566" fmla="*/ 48188 h 537643"/>
                <a:gd name="connsiteX567" fmla="*/ 1138346 w 1229717"/>
                <a:gd name="connsiteY567" fmla="*/ 51619 h 537643"/>
                <a:gd name="connsiteX568" fmla="*/ 1139490 w 1229717"/>
                <a:gd name="connsiteY568" fmla="*/ 52763 h 537643"/>
                <a:gd name="connsiteX569" fmla="*/ 1141778 w 1229717"/>
                <a:gd name="connsiteY569" fmla="*/ 53335 h 537643"/>
                <a:gd name="connsiteX570" fmla="*/ 1144065 w 1229717"/>
                <a:gd name="connsiteY570" fmla="*/ 54479 h 537643"/>
                <a:gd name="connsiteX571" fmla="*/ 1144638 w 1229717"/>
                <a:gd name="connsiteY571" fmla="*/ 55623 h 537643"/>
                <a:gd name="connsiteX572" fmla="*/ 1145210 w 1229717"/>
                <a:gd name="connsiteY572" fmla="*/ 57911 h 537643"/>
                <a:gd name="connsiteX573" fmla="*/ 1145781 w 1229717"/>
                <a:gd name="connsiteY573" fmla="*/ 59055 h 537643"/>
                <a:gd name="connsiteX574" fmla="*/ 1146925 w 1229717"/>
                <a:gd name="connsiteY574" fmla="*/ 59627 h 537643"/>
                <a:gd name="connsiteX575" fmla="*/ 1150357 w 1229717"/>
                <a:gd name="connsiteY575" fmla="*/ 61343 h 537643"/>
                <a:gd name="connsiteX576" fmla="*/ 1152645 w 1229717"/>
                <a:gd name="connsiteY576" fmla="*/ 63630 h 537643"/>
                <a:gd name="connsiteX577" fmla="*/ 1153789 w 1229717"/>
                <a:gd name="connsiteY577" fmla="*/ 65346 h 537643"/>
                <a:gd name="connsiteX578" fmla="*/ 1154361 w 1229717"/>
                <a:gd name="connsiteY578" fmla="*/ 67062 h 537643"/>
                <a:gd name="connsiteX579" fmla="*/ 1154361 w 1229717"/>
                <a:gd name="connsiteY579" fmla="*/ 68778 h 537643"/>
                <a:gd name="connsiteX580" fmla="*/ 1154361 w 1229717"/>
                <a:gd name="connsiteY580" fmla="*/ 70494 h 537643"/>
                <a:gd name="connsiteX581" fmla="*/ 1154361 w 1229717"/>
                <a:gd name="connsiteY581" fmla="*/ 72210 h 537643"/>
                <a:gd name="connsiteX582" fmla="*/ 1155504 w 1229717"/>
                <a:gd name="connsiteY582" fmla="*/ 73354 h 537643"/>
                <a:gd name="connsiteX583" fmla="*/ 1160080 w 1229717"/>
                <a:gd name="connsiteY583" fmla="*/ 77358 h 537643"/>
                <a:gd name="connsiteX584" fmla="*/ 1162940 w 1229717"/>
                <a:gd name="connsiteY584" fmla="*/ 79645 h 537643"/>
                <a:gd name="connsiteX585" fmla="*/ 1165800 w 1229717"/>
                <a:gd name="connsiteY585" fmla="*/ 80217 h 537643"/>
                <a:gd name="connsiteX586" fmla="*/ 1168088 w 1229717"/>
                <a:gd name="connsiteY586" fmla="*/ 78501 h 537643"/>
                <a:gd name="connsiteX587" fmla="*/ 1166944 w 1229717"/>
                <a:gd name="connsiteY587" fmla="*/ 75642 h 537643"/>
                <a:gd name="connsiteX588" fmla="*/ 1164084 w 1229717"/>
                <a:gd name="connsiteY588" fmla="*/ 72210 h 537643"/>
                <a:gd name="connsiteX589" fmla="*/ 1162368 w 1229717"/>
                <a:gd name="connsiteY589" fmla="*/ 69350 h 537643"/>
                <a:gd name="connsiteX590" fmla="*/ 1161224 w 1229717"/>
                <a:gd name="connsiteY590" fmla="*/ 67062 h 537643"/>
                <a:gd name="connsiteX591" fmla="*/ 1149213 w 1229717"/>
                <a:gd name="connsiteY591" fmla="*/ 48760 h 537643"/>
                <a:gd name="connsiteX592" fmla="*/ 1148069 w 1229717"/>
                <a:gd name="connsiteY592" fmla="*/ 46472 h 537643"/>
                <a:gd name="connsiteX593" fmla="*/ 1146353 w 1229717"/>
                <a:gd name="connsiteY593" fmla="*/ 44184 h 537643"/>
                <a:gd name="connsiteX594" fmla="*/ 1140634 w 1229717"/>
                <a:gd name="connsiteY594" fmla="*/ 38464 h 537643"/>
                <a:gd name="connsiteX595" fmla="*/ 1138918 w 1229717"/>
                <a:gd name="connsiteY595" fmla="*/ 36176 h 537643"/>
                <a:gd name="connsiteX596" fmla="*/ 1137774 w 1229717"/>
                <a:gd name="connsiteY596" fmla="*/ 28169 h 537643"/>
                <a:gd name="connsiteX597" fmla="*/ 1136630 w 1229717"/>
                <a:gd name="connsiteY597" fmla="*/ 23593 h 537643"/>
                <a:gd name="connsiteX598" fmla="*/ 1134914 w 1229717"/>
                <a:gd name="connsiteY598" fmla="*/ 24165 h 537643"/>
                <a:gd name="connsiteX599" fmla="*/ 1134914 w 1229717"/>
                <a:gd name="connsiteY599" fmla="*/ 27597 h 537643"/>
                <a:gd name="connsiteX600" fmla="*/ 1134342 w 1229717"/>
                <a:gd name="connsiteY600" fmla="*/ 29885 h 537643"/>
                <a:gd name="connsiteX601" fmla="*/ 1133770 w 1229717"/>
                <a:gd name="connsiteY601" fmla="*/ 29885 h 537643"/>
                <a:gd name="connsiteX602" fmla="*/ 1134342 w 1229717"/>
                <a:gd name="connsiteY602" fmla="*/ 31601 h 537643"/>
                <a:gd name="connsiteX603" fmla="*/ 1135486 w 1229717"/>
                <a:gd name="connsiteY603" fmla="*/ 32744 h 537643"/>
                <a:gd name="connsiteX604" fmla="*/ 1136630 w 1229717"/>
                <a:gd name="connsiteY604" fmla="*/ 33888 h 537643"/>
                <a:gd name="connsiteX605" fmla="*/ 1138346 w 1229717"/>
                <a:gd name="connsiteY605" fmla="*/ 35032 h 537643"/>
                <a:gd name="connsiteX606" fmla="*/ 1134914 w 1229717"/>
                <a:gd name="connsiteY606" fmla="*/ 33888 h 537643"/>
                <a:gd name="connsiteX607" fmla="*/ 1130339 w 1229717"/>
                <a:gd name="connsiteY607" fmla="*/ 30457 h 537643"/>
                <a:gd name="connsiteX608" fmla="*/ 1127479 w 1229717"/>
                <a:gd name="connsiteY608" fmla="*/ 26453 h 537643"/>
                <a:gd name="connsiteX609" fmla="*/ 1129766 w 1229717"/>
                <a:gd name="connsiteY609" fmla="*/ 24737 h 537643"/>
                <a:gd name="connsiteX610" fmla="*/ 1126335 w 1229717"/>
                <a:gd name="connsiteY610" fmla="*/ 23593 h 537643"/>
                <a:gd name="connsiteX611" fmla="*/ 1122903 w 1229717"/>
                <a:gd name="connsiteY611" fmla="*/ 21305 h 537643"/>
                <a:gd name="connsiteX612" fmla="*/ 1120043 w 1229717"/>
                <a:gd name="connsiteY612" fmla="*/ 18445 h 537643"/>
                <a:gd name="connsiteX613" fmla="*/ 1118327 w 1229717"/>
                <a:gd name="connsiteY613" fmla="*/ 15586 h 537643"/>
                <a:gd name="connsiteX614" fmla="*/ 1117755 w 1229717"/>
                <a:gd name="connsiteY614" fmla="*/ 12726 h 537643"/>
                <a:gd name="connsiteX615" fmla="*/ 1117755 w 1229717"/>
                <a:gd name="connsiteY615" fmla="*/ 9294 h 537643"/>
                <a:gd name="connsiteX616" fmla="*/ 1117183 w 1229717"/>
                <a:gd name="connsiteY616" fmla="*/ 7006 h 537643"/>
                <a:gd name="connsiteX617" fmla="*/ 1117183 w 1229717"/>
                <a:gd name="connsiteY617" fmla="*/ 6434 h 537643"/>
                <a:gd name="connsiteX618" fmla="*/ 1113752 w 1229717"/>
                <a:gd name="connsiteY618" fmla="*/ 7006 h 537643"/>
                <a:gd name="connsiteX619" fmla="*/ 1093161 w 1229717"/>
                <a:gd name="connsiteY619" fmla="*/ 11582 h 537643"/>
                <a:gd name="connsiteX620" fmla="*/ 1069138 w 1229717"/>
                <a:gd name="connsiteY620" fmla="*/ 16730 h 537643"/>
                <a:gd name="connsiteX621" fmla="*/ 1045116 w 1229717"/>
                <a:gd name="connsiteY621" fmla="*/ 21877 h 537643"/>
                <a:gd name="connsiteX622" fmla="*/ 1021093 w 1229717"/>
                <a:gd name="connsiteY622" fmla="*/ 27025 h 537643"/>
                <a:gd name="connsiteX623" fmla="*/ 996500 w 1229717"/>
                <a:gd name="connsiteY623" fmla="*/ 32172 h 537643"/>
                <a:gd name="connsiteX624" fmla="*/ 972477 w 1229717"/>
                <a:gd name="connsiteY624" fmla="*/ 36748 h 537643"/>
                <a:gd name="connsiteX625" fmla="*/ 948455 w 1229717"/>
                <a:gd name="connsiteY625" fmla="*/ 41324 h 537643"/>
                <a:gd name="connsiteX626" fmla="*/ 924433 w 1229717"/>
                <a:gd name="connsiteY626" fmla="*/ 45900 h 537643"/>
                <a:gd name="connsiteX627" fmla="*/ 899838 w 1229717"/>
                <a:gd name="connsiteY627" fmla="*/ 50475 h 537643"/>
                <a:gd name="connsiteX628" fmla="*/ 875816 w 1229717"/>
                <a:gd name="connsiteY628" fmla="*/ 55051 h 537643"/>
                <a:gd name="connsiteX629" fmla="*/ 851793 w 1229717"/>
                <a:gd name="connsiteY629" fmla="*/ 59627 h 537643"/>
                <a:gd name="connsiteX630" fmla="*/ 827199 w 1229717"/>
                <a:gd name="connsiteY630" fmla="*/ 64202 h 537643"/>
                <a:gd name="connsiteX631" fmla="*/ 802604 w 1229717"/>
                <a:gd name="connsiteY631" fmla="*/ 68778 h 537643"/>
                <a:gd name="connsiteX632" fmla="*/ 778582 w 1229717"/>
                <a:gd name="connsiteY632" fmla="*/ 73354 h 537643"/>
                <a:gd name="connsiteX633" fmla="*/ 753988 w 1229717"/>
                <a:gd name="connsiteY633" fmla="*/ 77929 h 537643"/>
                <a:gd name="connsiteX634" fmla="*/ 729966 w 1229717"/>
                <a:gd name="connsiteY634" fmla="*/ 82505 h 537643"/>
                <a:gd name="connsiteX635" fmla="*/ 705371 w 1229717"/>
                <a:gd name="connsiteY635" fmla="*/ 87081 h 537643"/>
                <a:gd name="connsiteX636" fmla="*/ 680776 w 1229717"/>
                <a:gd name="connsiteY636" fmla="*/ 91657 h 537643"/>
                <a:gd name="connsiteX637" fmla="*/ 656182 w 1229717"/>
                <a:gd name="connsiteY637" fmla="*/ 96232 h 537643"/>
                <a:gd name="connsiteX638" fmla="*/ 631588 w 1229717"/>
                <a:gd name="connsiteY638" fmla="*/ 100808 h 537643"/>
                <a:gd name="connsiteX639" fmla="*/ 606994 w 1229717"/>
                <a:gd name="connsiteY639" fmla="*/ 104812 h 537643"/>
                <a:gd name="connsiteX640" fmla="*/ 582399 w 1229717"/>
                <a:gd name="connsiteY640" fmla="*/ 109387 h 537643"/>
                <a:gd name="connsiteX641" fmla="*/ 557805 w 1229717"/>
                <a:gd name="connsiteY641" fmla="*/ 113391 h 537643"/>
                <a:gd name="connsiteX642" fmla="*/ 533211 w 1229717"/>
                <a:gd name="connsiteY642" fmla="*/ 117395 h 537643"/>
                <a:gd name="connsiteX643" fmla="*/ 508616 w 1229717"/>
                <a:gd name="connsiteY643" fmla="*/ 121398 h 537643"/>
                <a:gd name="connsiteX644" fmla="*/ 484022 w 1229717"/>
                <a:gd name="connsiteY644" fmla="*/ 125402 h 537643"/>
                <a:gd name="connsiteX645" fmla="*/ 459428 w 1229717"/>
                <a:gd name="connsiteY645" fmla="*/ 129406 h 537643"/>
                <a:gd name="connsiteX646" fmla="*/ 434833 w 1229717"/>
                <a:gd name="connsiteY646" fmla="*/ 133410 h 537643"/>
                <a:gd name="connsiteX647" fmla="*/ 410239 w 1229717"/>
                <a:gd name="connsiteY647" fmla="*/ 137414 h 537643"/>
                <a:gd name="connsiteX648" fmla="*/ 385644 w 1229717"/>
                <a:gd name="connsiteY648" fmla="*/ 141417 h 537643"/>
                <a:gd name="connsiteX649" fmla="*/ 361051 w 1229717"/>
                <a:gd name="connsiteY649" fmla="*/ 145421 h 537643"/>
                <a:gd name="connsiteX650" fmla="*/ 336456 w 1229717"/>
                <a:gd name="connsiteY650" fmla="*/ 149425 h 537643"/>
                <a:gd name="connsiteX651" fmla="*/ 333596 w 1229717"/>
                <a:gd name="connsiteY651" fmla="*/ 149997 h 537643"/>
                <a:gd name="connsiteX652" fmla="*/ 332452 w 1229717"/>
                <a:gd name="connsiteY652" fmla="*/ 149997 h 537643"/>
                <a:gd name="connsiteX653" fmla="*/ 331880 w 1229717"/>
                <a:gd name="connsiteY653" fmla="*/ 149425 h 537643"/>
                <a:gd name="connsiteX654" fmla="*/ 330736 w 1229717"/>
                <a:gd name="connsiteY654" fmla="*/ 147709 h 537643"/>
                <a:gd name="connsiteX655" fmla="*/ 326160 w 1229717"/>
                <a:gd name="connsiteY655" fmla="*/ 159720 h 537643"/>
                <a:gd name="connsiteX656" fmla="*/ 325588 w 1229717"/>
                <a:gd name="connsiteY656" fmla="*/ 163724 h 537643"/>
                <a:gd name="connsiteX657" fmla="*/ 326160 w 1229717"/>
                <a:gd name="connsiteY657" fmla="*/ 164296 h 537643"/>
                <a:gd name="connsiteX658" fmla="*/ 329020 w 1229717"/>
                <a:gd name="connsiteY658" fmla="*/ 168299 h 537643"/>
                <a:gd name="connsiteX659" fmla="*/ 329020 w 1229717"/>
                <a:gd name="connsiteY659" fmla="*/ 170015 h 537643"/>
                <a:gd name="connsiteX660" fmla="*/ 327876 w 1229717"/>
                <a:gd name="connsiteY660" fmla="*/ 176879 h 537643"/>
                <a:gd name="connsiteX661" fmla="*/ 325588 w 1229717"/>
                <a:gd name="connsiteY661" fmla="*/ 184886 h 537643"/>
                <a:gd name="connsiteX662" fmla="*/ 325588 w 1229717"/>
                <a:gd name="connsiteY662" fmla="*/ 186602 h 537643"/>
                <a:gd name="connsiteX663" fmla="*/ 325588 w 1229717"/>
                <a:gd name="connsiteY663" fmla="*/ 187746 h 537643"/>
                <a:gd name="connsiteX664" fmla="*/ 326160 w 1229717"/>
                <a:gd name="connsiteY664" fmla="*/ 188318 h 537643"/>
                <a:gd name="connsiteX665" fmla="*/ 327876 w 1229717"/>
                <a:gd name="connsiteY665" fmla="*/ 191178 h 537643"/>
                <a:gd name="connsiteX666" fmla="*/ 330164 w 1229717"/>
                <a:gd name="connsiteY666" fmla="*/ 193466 h 537643"/>
                <a:gd name="connsiteX667" fmla="*/ 330736 w 1229717"/>
                <a:gd name="connsiteY667" fmla="*/ 194038 h 537643"/>
                <a:gd name="connsiteX668" fmla="*/ 331308 w 1229717"/>
                <a:gd name="connsiteY668" fmla="*/ 194610 h 537643"/>
                <a:gd name="connsiteX669" fmla="*/ 331308 w 1229717"/>
                <a:gd name="connsiteY669" fmla="*/ 195181 h 537643"/>
                <a:gd name="connsiteX670" fmla="*/ 330736 w 1229717"/>
                <a:gd name="connsiteY670" fmla="*/ 195181 h 537643"/>
                <a:gd name="connsiteX671" fmla="*/ 326160 w 1229717"/>
                <a:gd name="connsiteY671" fmla="*/ 195181 h 537643"/>
                <a:gd name="connsiteX672" fmla="*/ 318153 w 1229717"/>
                <a:gd name="connsiteY672" fmla="*/ 194038 h 537643"/>
                <a:gd name="connsiteX673" fmla="*/ 317581 w 1229717"/>
                <a:gd name="connsiteY673" fmla="*/ 194038 h 537643"/>
                <a:gd name="connsiteX674" fmla="*/ 317009 w 1229717"/>
                <a:gd name="connsiteY674" fmla="*/ 194610 h 537643"/>
                <a:gd name="connsiteX675" fmla="*/ 307286 w 1229717"/>
                <a:gd name="connsiteY675" fmla="*/ 203761 h 537643"/>
                <a:gd name="connsiteX676" fmla="*/ 303854 w 1229717"/>
                <a:gd name="connsiteY676" fmla="*/ 207765 h 537643"/>
                <a:gd name="connsiteX677" fmla="*/ 303282 w 1229717"/>
                <a:gd name="connsiteY677" fmla="*/ 208337 h 537643"/>
                <a:gd name="connsiteX678" fmla="*/ 293559 w 1229717"/>
                <a:gd name="connsiteY678" fmla="*/ 236935 h 537643"/>
                <a:gd name="connsiteX679" fmla="*/ 292415 w 1229717"/>
                <a:gd name="connsiteY679" fmla="*/ 238651 h 537643"/>
                <a:gd name="connsiteX680" fmla="*/ 291271 w 1229717"/>
                <a:gd name="connsiteY680" fmla="*/ 239795 h 537643"/>
                <a:gd name="connsiteX681" fmla="*/ 290127 w 1229717"/>
                <a:gd name="connsiteY681" fmla="*/ 240938 h 537643"/>
                <a:gd name="connsiteX682" fmla="*/ 288411 w 1229717"/>
                <a:gd name="connsiteY682" fmla="*/ 243226 h 537643"/>
                <a:gd name="connsiteX683" fmla="*/ 287267 w 1229717"/>
                <a:gd name="connsiteY683" fmla="*/ 244370 h 537643"/>
                <a:gd name="connsiteX684" fmla="*/ 286123 w 1229717"/>
                <a:gd name="connsiteY684" fmla="*/ 244942 h 537643"/>
                <a:gd name="connsiteX685" fmla="*/ 284979 w 1229717"/>
                <a:gd name="connsiteY685" fmla="*/ 244942 h 537643"/>
                <a:gd name="connsiteX686" fmla="*/ 283836 w 1229717"/>
                <a:gd name="connsiteY686" fmla="*/ 244942 h 537643"/>
                <a:gd name="connsiteX687" fmla="*/ 281548 w 1229717"/>
                <a:gd name="connsiteY687" fmla="*/ 244942 h 537643"/>
                <a:gd name="connsiteX688" fmla="*/ 280403 w 1229717"/>
                <a:gd name="connsiteY688" fmla="*/ 244942 h 537643"/>
                <a:gd name="connsiteX689" fmla="*/ 279832 w 1229717"/>
                <a:gd name="connsiteY689" fmla="*/ 244370 h 537643"/>
                <a:gd name="connsiteX690" fmla="*/ 279260 w 1229717"/>
                <a:gd name="connsiteY690" fmla="*/ 243798 h 537643"/>
                <a:gd name="connsiteX691" fmla="*/ 278688 w 1229717"/>
                <a:gd name="connsiteY691" fmla="*/ 243226 h 537643"/>
                <a:gd name="connsiteX692" fmla="*/ 278116 w 1229717"/>
                <a:gd name="connsiteY692" fmla="*/ 242654 h 537643"/>
                <a:gd name="connsiteX693" fmla="*/ 278116 w 1229717"/>
                <a:gd name="connsiteY693" fmla="*/ 242082 h 537643"/>
                <a:gd name="connsiteX694" fmla="*/ 278116 w 1229717"/>
                <a:gd name="connsiteY694" fmla="*/ 240938 h 537643"/>
                <a:gd name="connsiteX695" fmla="*/ 277544 w 1229717"/>
                <a:gd name="connsiteY695" fmla="*/ 240367 h 537643"/>
                <a:gd name="connsiteX696" fmla="*/ 276972 w 1229717"/>
                <a:gd name="connsiteY696" fmla="*/ 239795 h 537643"/>
                <a:gd name="connsiteX697" fmla="*/ 276400 w 1229717"/>
                <a:gd name="connsiteY697" fmla="*/ 239223 h 537643"/>
                <a:gd name="connsiteX698" fmla="*/ 275828 w 1229717"/>
                <a:gd name="connsiteY698" fmla="*/ 238651 h 537643"/>
                <a:gd name="connsiteX699" fmla="*/ 275256 w 1229717"/>
                <a:gd name="connsiteY699" fmla="*/ 238651 h 537643"/>
                <a:gd name="connsiteX700" fmla="*/ 274112 w 1229717"/>
                <a:gd name="connsiteY700" fmla="*/ 238651 h 537643"/>
                <a:gd name="connsiteX701" fmla="*/ 272396 w 1229717"/>
                <a:gd name="connsiteY701" fmla="*/ 238651 h 537643"/>
                <a:gd name="connsiteX702" fmla="*/ 271252 w 1229717"/>
                <a:gd name="connsiteY702" fmla="*/ 238651 h 537643"/>
                <a:gd name="connsiteX703" fmla="*/ 270680 w 1229717"/>
                <a:gd name="connsiteY703" fmla="*/ 238651 h 537643"/>
                <a:gd name="connsiteX704" fmla="*/ 269537 w 1229717"/>
                <a:gd name="connsiteY704" fmla="*/ 238079 h 537643"/>
                <a:gd name="connsiteX705" fmla="*/ 268964 w 1229717"/>
                <a:gd name="connsiteY705" fmla="*/ 238079 h 537643"/>
                <a:gd name="connsiteX706" fmla="*/ 268392 w 1229717"/>
                <a:gd name="connsiteY706" fmla="*/ 238079 h 537643"/>
                <a:gd name="connsiteX707" fmla="*/ 267821 w 1229717"/>
                <a:gd name="connsiteY707" fmla="*/ 238079 h 537643"/>
                <a:gd name="connsiteX708" fmla="*/ 266677 w 1229717"/>
                <a:gd name="connsiteY708" fmla="*/ 239223 h 537643"/>
                <a:gd name="connsiteX709" fmla="*/ 262673 w 1229717"/>
                <a:gd name="connsiteY709" fmla="*/ 243226 h 537643"/>
                <a:gd name="connsiteX710" fmla="*/ 262101 w 1229717"/>
                <a:gd name="connsiteY710" fmla="*/ 243798 h 537643"/>
                <a:gd name="connsiteX711" fmla="*/ 259241 w 1229717"/>
                <a:gd name="connsiteY711" fmla="*/ 244370 h 537643"/>
                <a:gd name="connsiteX712" fmla="*/ 258097 w 1229717"/>
                <a:gd name="connsiteY712" fmla="*/ 244370 h 537643"/>
                <a:gd name="connsiteX713" fmla="*/ 254665 w 1229717"/>
                <a:gd name="connsiteY713" fmla="*/ 246658 h 537643"/>
                <a:gd name="connsiteX714" fmla="*/ 250090 w 1229717"/>
                <a:gd name="connsiteY714" fmla="*/ 248946 h 537643"/>
                <a:gd name="connsiteX715" fmla="*/ 248945 w 1229717"/>
                <a:gd name="connsiteY715" fmla="*/ 249518 h 537643"/>
                <a:gd name="connsiteX716" fmla="*/ 246658 w 1229717"/>
                <a:gd name="connsiteY716" fmla="*/ 251234 h 537643"/>
                <a:gd name="connsiteX717" fmla="*/ 244370 w 1229717"/>
                <a:gd name="connsiteY717" fmla="*/ 253522 h 537643"/>
                <a:gd name="connsiteX718" fmla="*/ 240366 w 1229717"/>
                <a:gd name="connsiteY718" fmla="*/ 259241 h 537643"/>
                <a:gd name="connsiteX719" fmla="*/ 239222 w 1229717"/>
                <a:gd name="connsiteY719" fmla="*/ 261529 h 537643"/>
                <a:gd name="connsiteX720" fmla="*/ 238079 w 1229717"/>
                <a:gd name="connsiteY720" fmla="*/ 266105 h 537643"/>
                <a:gd name="connsiteX721" fmla="*/ 237506 w 1229717"/>
                <a:gd name="connsiteY721" fmla="*/ 267249 h 537643"/>
                <a:gd name="connsiteX722" fmla="*/ 235219 w 1229717"/>
                <a:gd name="connsiteY722" fmla="*/ 271252 h 537643"/>
                <a:gd name="connsiteX723" fmla="*/ 234075 w 1229717"/>
                <a:gd name="connsiteY723" fmla="*/ 272396 h 537643"/>
                <a:gd name="connsiteX724" fmla="*/ 233503 w 1229717"/>
                <a:gd name="connsiteY724" fmla="*/ 273540 h 537643"/>
                <a:gd name="connsiteX725" fmla="*/ 232931 w 1229717"/>
                <a:gd name="connsiteY725" fmla="*/ 274112 h 537643"/>
                <a:gd name="connsiteX726" fmla="*/ 232359 w 1229717"/>
                <a:gd name="connsiteY726" fmla="*/ 274684 h 537643"/>
                <a:gd name="connsiteX727" fmla="*/ 226640 w 1229717"/>
                <a:gd name="connsiteY727" fmla="*/ 279832 h 537643"/>
                <a:gd name="connsiteX728" fmla="*/ 225495 w 1229717"/>
                <a:gd name="connsiteY728" fmla="*/ 280404 h 537643"/>
                <a:gd name="connsiteX729" fmla="*/ 224352 w 1229717"/>
                <a:gd name="connsiteY729" fmla="*/ 280976 h 537643"/>
                <a:gd name="connsiteX730" fmla="*/ 223207 w 1229717"/>
                <a:gd name="connsiteY730" fmla="*/ 280976 h 537643"/>
                <a:gd name="connsiteX731" fmla="*/ 222064 w 1229717"/>
                <a:gd name="connsiteY731" fmla="*/ 280976 h 537643"/>
                <a:gd name="connsiteX732" fmla="*/ 220920 w 1229717"/>
                <a:gd name="connsiteY732" fmla="*/ 280976 h 537643"/>
                <a:gd name="connsiteX733" fmla="*/ 220347 w 1229717"/>
                <a:gd name="connsiteY733" fmla="*/ 280404 h 537643"/>
                <a:gd name="connsiteX734" fmla="*/ 219776 w 1229717"/>
                <a:gd name="connsiteY734" fmla="*/ 279832 h 537643"/>
                <a:gd name="connsiteX735" fmla="*/ 219204 w 1229717"/>
                <a:gd name="connsiteY735" fmla="*/ 279260 h 537643"/>
                <a:gd name="connsiteX736" fmla="*/ 218632 w 1229717"/>
                <a:gd name="connsiteY736" fmla="*/ 278688 h 537643"/>
                <a:gd name="connsiteX737" fmla="*/ 217488 w 1229717"/>
                <a:gd name="connsiteY737" fmla="*/ 276400 h 537643"/>
                <a:gd name="connsiteX738" fmla="*/ 217488 w 1229717"/>
                <a:gd name="connsiteY738" fmla="*/ 275256 h 537643"/>
                <a:gd name="connsiteX739" fmla="*/ 217488 w 1229717"/>
                <a:gd name="connsiteY739" fmla="*/ 274112 h 537643"/>
                <a:gd name="connsiteX740" fmla="*/ 217488 w 1229717"/>
                <a:gd name="connsiteY740" fmla="*/ 272968 h 537643"/>
                <a:gd name="connsiteX741" fmla="*/ 218060 w 1229717"/>
                <a:gd name="connsiteY741" fmla="*/ 270680 h 537643"/>
                <a:gd name="connsiteX742" fmla="*/ 218060 w 1229717"/>
                <a:gd name="connsiteY742" fmla="*/ 270108 h 537643"/>
                <a:gd name="connsiteX743" fmla="*/ 218060 w 1229717"/>
                <a:gd name="connsiteY743" fmla="*/ 269536 h 537643"/>
                <a:gd name="connsiteX744" fmla="*/ 218060 w 1229717"/>
                <a:gd name="connsiteY744" fmla="*/ 268965 h 537643"/>
                <a:gd name="connsiteX745" fmla="*/ 215200 w 1229717"/>
                <a:gd name="connsiteY745" fmla="*/ 266105 h 537643"/>
                <a:gd name="connsiteX746" fmla="*/ 214628 w 1229717"/>
                <a:gd name="connsiteY746" fmla="*/ 265533 h 537643"/>
                <a:gd name="connsiteX747" fmla="*/ 213484 w 1229717"/>
                <a:gd name="connsiteY747" fmla="*/ 265533 h 537643"/>
                <a:gd name="connsiteX748" fmla="*/ 212341 w 1229717"/>
                <a:gd name="connsiteY748" fmla="*/ 266105 h 537643"/>
                <a:gd name="connsiteX749" fmla="*/ 206048 w 1229717"/>
                <a:gd name="connsiteY749" fmla="*/ 270680 h 537643"/>
                <a:gd name="connsiteX750" fmla="*/ 202617 w 1229717"/>
                <a:gd name="connsiteY750" fmla="*/ 272396 h 537643"/>
                <a:gd name="connsiteX751" fmla="*/ 194037 w 1229717"/>
                <a:gd name="connsiteY751" fmla="*/ 279260 h 537643"/>
                <a:gd name="connsiteX752" fmla="*/ 194037 w 1229717"/>
                <a:gd name="connsiteY752" fmla="*/ 279260 h 537643"/>
                <a:gd name="connsiteX753" fmla="*/ 194037 w 1229717"/>
                <a:gd name="connsiteY753" fmla="*/ 279832 h 537643"/>
                <a:gd name="connsiteX754" fmla="*/ 194037 w 1229717"/>
                <a:gd name="connsiteY754" fmla="*/ 280404 h 537643"/>
                <a:gd name="connsiteX755" fmla="*/ 194609 w 1229717"/>
                <a:gd name="connsiteY755" fmla="*/ 282692 h 537643"/>
                <a:gd name="connsiteX756" fmla="*/ 194609 w 1229717"/>
                <a:gd name="connsiteY756" fmla="*/ 283836 h 537643"/>
                <a:gd name="connsiteX757" fmla="*/ 194609 w 1229717"/>
                <a:gd name="connsiteY757" fmla="*/ 284408 h 537643"/>
                <a:gd name="connsiteX758" fmla="*/ 193466 w 1229717"/>
                <a:gd name="connsiteY758" fmla="*/ 286695 h 537643"/>
                <a:gd name="connsiteX759" fmla="*/ 192894 w 1229717"/>
                <a:gd name="connsiteY759" fmla="*/ 288411 h 537643"/>
                <a:gd name="connsiteX760" fmla="*/ 192894 w 1229717"/>
                <a:gd name="connsiteY760" fmla="*/ 289555 h 537643"/>
                <a:gd name="connsiteX761" fmla="*/ 192322 w 1229717"/>
                <a:gd name="connsiteY761" fmla="*/ 290699 h 537643"/>
                <a:gd name="connsiteX762" fmla="*/ 191749 w 1229717"/>
                <a:gd name="connsiteY762" fmla="*/ 291271 h 537643"/>
                <a:gd name="connsiteX763" fmla="*/ 190606 w 1229717"/>
                <a:gd name="connsiteY763" fmla="*/ 291843 h 537643"/>
                <a:gd name="connsiteX764" fmla="*/ 190034 w 1229717"/>
                <a:gd name="connsiteY764" fmla="*/ 291843 h 537643"/>
                <a:gd name="connsiteX765" fmla="*/ 188318 w 1229717"/>
                <a:gd name="connsiteY765" fmla="*/ 290699 h 537643"/>
                <a:gd name="connsiteX766" fmla="*/ 186030 w 1229717"/>
                <a:gd name="connsiteY766" fmla="*/ 289555 h 537643"/>
                <a:gd name="connsiteX767" fmla="*/ 184314 w 1229717"/>
                <a:gd name="connsiteY767" fmla="*/ 288983 h 537643"/>
                <a:gd name="connsiteX768" fmla="*/ 183170 w 1229717"/>
                <a:gd name="connsiteY768" fmla="*/ 288983 h 537643"/>
                <a:gd name="connsiteX769" fmla="*/ 182026 w 1229717"/>
                <a:gd name="connsiteY769" fmla="*/ 288983 h 537643"/>
                <a:gd name="connsiteX770" fmla="*/ 179738 w 1229717"/>
                <a:gd name="connsiteY770" fmla="*/ 289555 h 537643"/>
                <a:gd name="connsiteX771" fmla="*/ 178595 w 1229717"/>
                <a:gd name="connsiteY771" fmla="*/ 290127 h 537643"/>
                <a:gd name="connsiteX772" fmla="*/ 178023 w 1229717"/>
                <a:gd name="connsiteY772" fmla="*/ 290699 h 537643"/>
                <a:gd name="connsiteX773" fmla="*/ 178023 w 1229717"/>
                <a:gd name="connsiteY773" fmla="*/ 291271 h 537643"/>
                <a:gd name="connsiteX774" fmla="*/ 178023 w 1229717"/>
                <a:gd name="connsiteY774" fmla="*/ 291843 h 537643"/>
                <a:gd name="connsiteX775" fmla="*/ 178023 w 1229717"/>
                <a:gd name="connsiteY775" fmla="*/ 292987 h 537643"/>
                <a:gd name="connsiteX776" fmla="*/ 178023 w 1229717"/>
                <a:gd name="connsiteY776" fmla="*/ 294131 h 537643"/>
                <a:gd name="connsiteX777" fmla="*/ 178023 w 1229717"/>
                <a:gd name="connsiteY777" fmla="*/ 295275 h 537643"/>
                <a:gd name="connsiteX778" fmla="*/ 178023 w 1229717"/>
                <a:gd name="connsiteY778" fmla="*/ 296419 h 537643"/>
                <a:gd name="connsiteX779" fmla="*/ 178595 w 1229717"/>
                <a:gd name="connsiteY779" fmla="*/ 296991 h 537643"/>
                <a:gd name="connsiteX780" fmla="*/ 180310 w 1229717"/>
                <a:gd name="connsiteY780" fmla="*/ 299851 h 537643"/>
                <a:gd name="connsiteX781" fmla="*/ 180310 w 1229717"/>
                <a:gd name="connsiteY781" fmla="*/ 300994 h 537643"/>
                <a:gd name="connsiteX782" fmla="*/ 180310 w 1229717"/>
                <a:gd name="connsiteY782" fmla="*/ 302138 h 537643"/>
                <a:gd name="connsiteX783" fmla="*/ 179166 w 1229717"/>
                <a:gd name="connsiteY783" fmla="*/ 304426 h 537643"/>
                <a:gd name="connsiteX784" fmla="*/ 179166 w 1229717"/>
                <a:gd name="connsiteY784" fmla="*/ 304998 h 537643"/>
                <a:gd name="connsiteX785" fmla="*/ 179166 w 1229717"/>
                <a:gd name="connsiteY785" fmla="*/ 306714 h 537643"/>
                <a:gd name="connsiteX786" fmla="*/ 179166 w 1229717"/>
                <a:gd name="connsiteY786" fmla="*/ 307858 h 537643"/>
                <a:gd name="connsiteX787" fmla="*/ 178595 w 1229717"/>
                <a:gd name="connsiteY787" fmla="*/ 309574 h 537643"/>
                <a:gd name="connsiteX788" fmla="*/ 175735 w 1229717"/>
                <a:gd name="connsiteY788" fmla="*/ 315293 h 537643"/>
                <a:gd name="connsiteX789" fmla="*/ 172875 w 1229717"/>
                <a:gd name="connsiteY789" fmla="*/ 319869 h 537643"/>
                <a:gd name="connsiteX790" fmla="*/ 171731 w 1229717"/>
                <a:gd name="connsiteY790" fmla="*/ 321013 h 537643"/>
                <a:gd name="connsiteX791" fmla="*/ 171159 w 1229717"/>
                <a:gd name="connsiteY791" fmla="*/ 321585 h 537643"/>
                <a:gd name="connsiteX792" fmla="*/ 168871 w 1229717"/>
                <a:gd name="connsiteY792" fmla="*/ 321585 h 537643"/>
                <a:gd name="connsiteX793" fmla="*/ 163151 w 1229717"/>
                <a:gd name="connsiteY793" fmla="*/ 322157 h 537643"/>
                <a:gd name="connsiteX794" fmla="*/ 161436 w 1229717"/>
                <a:gd name="connsiteY794" fmla="*/ 322157 h 537643"/>
                <a:gd name="connsiteX795" fmla="*/ 160864 w 1229717"/>
                <a:gd name="connsiteY795" fmla="*/ 322157 h 537643"/>
                <a:gd name="connsiteX796" fmla="*/ 160291 w 1229717"/>
                <a:gd name="connsiteY796" fmla="*/ 322729 h 537643"/>
                <a:gd name="connsiteX797" fmla="*/ 153428 w 1229717"/>
                <a:gd name="connsiteY797" fmla="*/ 327877 h 537643"/>
                <a:gd name="connsiteX798" fmla="*/ 148852 w 1229717"/>
                <a:gd name="connsiteY798" fmla="*/ 330164 h 537643"/>
                <a:gd name="connsiteX799" fmla="*/ 147709 w 1229717"/>
                <a:gd name="connsiteY799" fmla="*/ 330736 h 537643"/>
                <a:gd name="connsiteX800" fmla="*/ 147137 w 1229717"/>
                <a:gd name="connsiteY800" fmla="*/ 331308 h 537643"/>
                <a:gd name="connsiteX801" fmla="*/ 144277 w 1229717"/>
                <a:gd name="connsiteY801" fmla="*/ 335312 h 537643"/>
                <a:gd name="connsiteX802" fmla="*/ 143133 w 1229717"/>
                <a:gd name="connsiteY802" fmla="*/ 336456 h 537643"/>
                <a:gd name="connsiteX803" fmla="*/ 139701 w 1229717"/>
                <a:gd name="connsiteY803" fmla="*/ 338172 h 537643"/>
                <a:gd name="connsiteX804" fmla="*/ 138557 w 1229717"/>
                <a:gd name="connsiteY804" fmla="*/ 338744 h 537643"/>
                <a:gd name="connsiteX805" fmla="*/ 137986 w 1229717"/>
                <a:gd name="connsiteY805" fmla="*/ 339316 h 537643"/>
                <a:gd name="connsiteX806" fmla="*/ 137413 w 1229717"/>
                <a:gd name="connsiteY806" fmla="*/ 339888 h 537643"/>
                <a:gd name="connsiteX807" fmla="*/ 134553 w 1229717"/>
                <a:gd name="connsiteY807" fmla="*/ 343320 h 537643"/>
                <a:gd name="connsiteX808" fmla="*/ 132266 w 1229717"/>
                <a:gd name="connsiteY808" fmla="*/ 347895 h 537643"/>
                <a:gd name="connsiteX809" fmla="*/ 131122 w 1229717"/>
                <a:gd name="connsiteY809" fmla="*/ 348467 h 537643"/>
                <a:gd name="connsiteX810" fmla="*/ 129978 w 1229717"/>
                <a:gd name="connsiteY810" fmla="*/ 348467 h 537643"/>
                <a:gd name="connsiteX811" fmla="*/ 128834 w 1229717"/>
                <a:gd name="connsiteY811" fmla="*/ 348467 h 537643"/>
                <a:gd name="connsiteX812" fmla="*/ 127690 w 1229717"/>
                <a:gd name="connsiteY812" fmla="*/ 348467 h 537643"/>
                <a:gd name="connsiteX813" fmla="*/ 126546 w 1229717"/>
                <a:gd name="connsiteY813" fmla="*/ 349039 h 537643"/>
                <a:gd name="connsiteX814" fmla="*/ 125402 w 1229717"/>
                <a:gd name="connsiteY814" fmla="*/ 349611 h 537643"/>
                <a:gd name="connsiteX815" fmla="*/ 123686 w 1229717"/>
                <a:gd name="connsiteY815" fmla="*/ 351899 h 537643"/>
                <a:gd name="connsiteX816" fmla="*/ 122542 w 1229717"/>
                <a:gd name="connsiteY816" fmla="*/ 353615 h 537643"/>
                <a:gd name="connsiteX817" fmla="*/ 120827 w 1229717"/>
                <a:gd name="connsiteY817" fmla="*/ 355331 h 537643"/>
                <a:gd name="connsiteX818" fmla="*/ 113391 w 1229717"/>
                <a:gd name="connsiteY818" fmla="*/ 359906 h 537643"/>
                <a:gd name="connsiteX819" fmla="*/ 112247 w 1229717"/>
                <a:gd name="connsiteY819" fmla="*/ 361050 h 537643"/>
                <a:gd name="connsiteX820" fmla="*/ 111675 w 1229717"/>
                <a:gd name="connsiteY820" fmla="*/ 362194 h 537643"/>
                <a:gd name="connsiteX821" fmla="*/ 110531 w 1229717"/>
                <a:gd name="connsiteY821" fmla="*/ 364482 h 537643"/>
                <a:gd name="connsiteX822" fmla="*/ 107671 w 1229717"/>
                <a:gd name="connsiteY822" fmla="*/ 367914 h 537643"/>
                <a:gd name="connsiteX823" fmla="*/ 106528 w 1229717"/>
                <a:gd name="connsiteY823" fmla="*/ 369058 h 537643"/>
                <a:gd name="connsiteX824" fmla="*/ 105955 w 1229717"/>
                <a:gd name="connsiteY824" fmla="*/ 369630 h 537643"/>
                <a:gd name="connsiteX825" fmla="*/ 96804 w 1229717"/>
                <a:gd name="connsiteY825" fmla="*/ 373062 h 537643"/>
                <a:gd name="connsiteX826" fmla="*/ 95660 w 1229717"/>
                <a:gd name="connsiteY826" fmla="*/ 373062 h 537643"/>
                <a:gd name="connsiteX827" fmla="*/ 94516 w 1229717"/>
                <a:gd name="connsiteY827" fmla="*/ 373062 h 537643"/>
                <a:gd name="connsiteX828" fmla="*/ 93944 w 1229717"/>
                <a:gd name="connsiteY828" fmla="*/ 372490 h 537643"/>
                <a:gd name="connsiteX829" fmla="*/ 93372 w 1229717"/>
                <a:gd name="connsiteY829" fmla="*/ 371918 h 537643"/>
                <a:gd name="connsiteX830" fmla="*/ 92800 w 1229717"/>
                <a:gd name="connsiteY830" fmla="*/ 371346 h 537643"/>
                <a:gd name="connsiteX831" fmla="*/ 91656 w 1229717"/>
                <a:gd name="connsiteY831" fmla="*/ 371346 h 537643"/>
                <a:gd name="connsiteX832" fmla="*/ 90512 w 1229717"/>
                <a:gd name="connsiteY832" fmla="*/ 371346 h 537643"/>
                <a:gd name="connsiteX833" fmla="*/ 87653 w 1229717"/>
                <a:gd name="connsiteY833" fmla="*/ 372490 h 537643"/>
                <a:gd name="connsiteX834" fmla="*/ 85936 w 1229717"/>
                <a:gd name="connsiteY834" fmla="*/ 373062 h 537643"/>
                <a:gd name="connsiteX835" fmla="*/ 84793 w 1229717"/>
                <a:gd name="connsiteY835" fmla="*/ 373062 h 537643"/>
                <a:gd name="connsiteX836" fmla="*/ 84221 w 1229717"/>
                <a:gd name="connsiteY836" fmla="*/ 373062 h 537643"/>
                <a:gd name="connsiteX837" fmla="*/ 83077 w 1229717"/>
                <a:gd name="connsiteY837" fmla="*/ 373062 h 537643"/>
                <a:gd name="connsiteX838" fmla="*/ 81933 w 1229717"/>
                <a:gd name="connsiteY838" fmla="*/ 373062 h 537643"/>
                <a:gd name="connsiteX839" fmla="*/ 80789 w 1229717"/>
                <a:gd name="connsiteY839" fmla="*/ 373062 h 537643"/>
                <a:gd name="connsiteX840" fmla="*/ 79645 w 1229717"/>
                <a:gd name="connsiteY840" fmla="*/ 373634 h 537643"/>
                <a:gd name="connsiteX841" fmla="*/ 79073 w 1229717"/>
                <a:gd name="connsiteY841" fmla="*/ 373634 h 537643"/>
                <a:gd name="connsiteX842" fmla="*/ 78501 w 1229717"/>
                <a:gd name="connsiteY842" fmla="*/ 373634 h 537643"/>
                <a:gd name="connsiteX843" fmla="*/ 73354 w 1229717"/>
                <a:gd name="connsiteY843" fmla="*/ 373634 h 537643"/>
                <a:gd name="connsiteX844" fmla="*/ 72210 w 1229717"/>
                <a:gd name="connsiteY844" fmla="*/ 373634 h 537643"/>
                <a:gd name="connsiteX845" fmla="*/ 69350 w 1229717"/>
                <a:gd name="connsiteY845" fmla="*/ 374778 h 537643"/>
                <a:gd name="connsiteX846" fmla="*/ 66490 w 1229717"/>
                <a:gd name="connsiteY846" fmla="*/ 375921 h 537643"/>
                <a:gd name="connsiteX847" fmla="*/ 63631 w 1229717"/>
                <a:gd name="connsiteY847" fmla="*/ 378781 h 537643"/>
                <a:gd name="connsiteX848" fmla="*/ 61914 w 1229717"/>
                <a:gd name="connsiteY848" fmla="*/ 381069 h 537643"/>
                <a:gd name="connsiteX849" fmla="*/ 60771 w 1229717"/>
                <a:gd name="connsiteY849" fmla="*/ 382213 h 537643"/>
                <a:gd name="connsiteX850" fmla="*/ 59626 w 1229717"/>
                <a:gd name="connsiteY850" fmla="*/ 382785 h 537643"/>
                <a:gd name="connsiteX851" fmla="*/ 55051 w 1229717"/>
                <a:gd name="connsiteY851" fmla="*/ 384501 h 537643"/>
                <a:gd name="connsiteX852" fmla="*/ 52763 w 1229717"/>
                <a:gd name="connsiteY852" fmla="*/ 385645 h 537643"/>
                <a:gd name="connsiteX853" fmla="*/ 51619 w 1229717"/>
                <a:gd name="connsiteY853" fmla="*/ 386789 h 537643"/>
                <a:gd name="connsiteX854" fmla="*/ 51047 w 1229717"/>
                <a:gd name="connsiteY854" fmla="*/ 387361 h 537643"/>
                <a:gd name="connsiteX855" fmla="*/ 49331 w 1229717"/>
                <a:gd name="connsiteY855" fmla="*/ 392508 h 537643"/>
                <a:gd name="connsiteX856" fmla="*/ 48759 w 1229717"/>
                <a:gd name="connsiteY856" fmla="*/ 393652 h 537643"/>
                <a:gd name="connsiteX857" fmla="*/ 47615 w 1229717"/>
                <a:gd name="connsiteY857" fmla="*/ 394796 h 537643"/>
                <a:gd name="connsiteX858" fmla="*/ 46471 w 1229717"/>
                <a:gd name="connsiteY858" fmla="*/ 395368 h 537643"/>
                <a:gd name="connsiteX859" fmla="*/ 40752 w 1229717"/>
                <a:gd name="connsiteY859" fmla="*/ 398228 h 537643"/>
                <a:gd name="connsiteX860" fmla="*/ 39608 w 1229717"/>
                <a:gd name="connsiteY860" fmla="*/ 399372 h 537643"/>
                <a:gd name="connsiteX861" fmla="*/ 38464 w 1229717"/>
                <a:gd name="connsiteY861" fmla="*/ 400516 h 537643"/>
                <a:gd name="connsiteX862" fmla="*/ 35604 w 1229717"/>
                <a:gd name="connsiteY862" fmla="*/ 404519 h 537643"/>
                <a:gd name="connsiteX863" fmla="*/ 35604 w 1229717"/>
                <a:gd name="connsiteY863" fmla="*/ 405663 h 537643"/>
                <a:gd name="connsiteX864" fmla="*/ 35604 w 1229717"/>
                <a:gd name="connsiteY864" fmla="*/ 406235 h 537643"/>
                <a:gd name="connsiteX865" fmla="*/ 35604 w 1229717"/>
                <a:gd name="connsiteY865" fmla="*/ 406807 h 537643"/>
                <a:gd name="connsiteX866" fmla="*/ 35604 w 1229717"/>
                <a:gd name="connsiteY866" fmla="*/ 407379 h 537643"/>
                <a:gd name="connsiteX867" fmla="*/ 36748 w 1229717"/>
                <a:gd name="connsiteY867" fmla="*/ 409667 h 537643"/>
                <a:gd name="connsiteX868" fmla="*/ 36748 w 1229717"/>
                <a:gd name="connsiteY868" fmla="*/ 410239 h 537643"/>
                <a:gd name="connsiteX869" fmla="*/ 36748 w 1229717"/>
                <a:gd name="connsiteY869" fmla="*/ 411383 h 537643"/>
                <a:gd name="connsiteX870" fmla="*/ 36748 w 1229717"/>
                <a:gd name="connsiteY870" fmla="*/ 412527 h 537643"/>
                <a:gd name="connsiteX871" fmla="*/ 36748 w 1229717"/>
                <a:gd name="connsiteY871" fmla="*/ 413671 h 537643"/>
                <a:gd name="connsiteX872" fmla="*/ 35032 w 1229717"/>
                <a:gd name="connsiteY872" fmla="*/ 417675 h 537643"/>
                <a:gd name="connsiteX873" fmla="*/ 35032 w 1229717"/>
                <a:gd name="connsiteY873" fmla="*/ 418818 h 537643"/>
                <a:gd name="connsiteX874" fmla="*/ 34460 w 1229717"/>
                <a:gd name="connsiteY874" fmla="*/ 420534 h 537643"/>
                <a:gd name="connsiteX875" fmla="*/ 34460 w 1229717"/>
                <a:gd name="connsiteY875" fmla="*/ 421678 h 537643"/>
                <a:gd name="connsiteX876" fmla="*/ 35032 w 1229717"/>
                <a:gd name="connsiteY876" fmla="*/ 427398 h 537643"/>
                <a:gd name="connsiteX877" fmla="*/ 34460 w 1229717"/>
                <a:gd name="connsiteY877" fmla="*/ 429114 h 537643"/>
                <a:gd name="connsiteX878" fmla="*/ 33316 w 1229717"/>
                <a:gd name="connsiteY878" fmla="*/ 430830 h 537643"/>
                <a:gd name="connsiteX879" fmla="*/ 31028 w 1229717"/>
                <a:gd name="connsiteY879" fmla="*/ 433689 h 537643"/>
                <a:gd name="connsiteX880" fmla="*/ 29885 w 1229717"/>
                <a:gd name="connsiteY880" fmla="*/ 434833 h 537643"/>
                <a:gd name="connsiteX881" fmla="*/ 28741 w 1229717"/>
                <a:gd name="connsiteY881" fmla="*/ 435405 h 537643"/>
                <a:gd name="connsiteX882" fmla="*/ 28169 w 1229717"/>
                <a:gd name="connsiteY882" fmla="*/ 435405 h 537643"/>
                <a:gd name="connsiteX883" fmla="*/ 24737 w 1229717"/>
                <a:gd name="connsiteY883" fmla="*/ 435977 h 537643"/>
                <a:gd name="connsiteX884" fmla="*/ 17301 w 1229717"/>
                <a:gd name="connsiteY884" fmla="*/ 437693 h 537643"/>
                <a:gd name="connsiteX885" fmla="*/ 15013 w 1229717"/>
                <a:gd name="connsiteY885" fmla="*/ 437693 h 537643"/>
                <a:gd name="connsiteX886" fmla="*/ 13869 w 1229717"/>
                <a:gd name="connsiteY886" fmla="*/ 437693 h 537643"/>
                <a:gd name="connsiteX887" fmla="*/ 13298 w 1229717"/>
                <a:gd name="connsiteY887" fmla="*/ 437693 h 537643"/>
                <a:gd name="connsiteX888" fmla="*/ 12726 w 1229717"/>
                <a:gd name="connsiteY888" fmla="*/ 437121 h 537643"/>
                <a:gd name="connsiteX889" fmla="*/ 11582 w 1229717"/>
                <a:gd name="connsiteY889" fmla="*/ 435977 h 537643"/>
                <a:gd name="connsiteX890" fmla="*/ 10438 w 1229717"/>
                <a:gd name="connsiteY890" fmla="*/ 435977 h 537643"/>
                <a:gd name="connsiteX891" fmla="*/ 9294 w 1229717"/>
                <a:gd name="connsiteY891" fmla="*/ 435977 h 537643"/>
                <a:gd name="connsiteX892" fmla="*/ 7006 w 1229717"/>
                <a:gd name="connsiteY892" fmla="*/ 437121 h 537643"/>
                <a:gd name="connsiteX893" fmla="*/ 5862 w 1229717"/>
                <a:gd name="connsiteY893" fmla="*/ 437693 h 537643"/>
                <a:gd name="connsiteX894" fmla="*/ 5290 w 1229717"/>
                <a:gd name="connsiteY894" fmla="*/ 438265 h 537643"/>
                <a:gd name="connsiteX895" fmla="*/ 3002 w 1229717"/>
                <a:gd name="connsiteY895" fmla="*/ 441125 h 537643"/>
                <a:gd name="connsiteX896" fmla="*/ 1858 w 1229717"/>
                <a:gd name="connsiteY896" fmla="*/ 443413 h 537643"/>
                <a:gd name="connsiteX897" fmla="*/ 1287 w 1229717"/>
                <a:gd name="connsiteY897" fmla="*/ 445129 h 537643"/>
                <a:gd name="connsiteX898" fmla="*/ 1287 w 1229717"/>
                <a:gd name="connsiteY898" fmla="*/ 445701 h 537643"/>
                <a:gd name="connsiteX899" fmla="*/ 1287 w 1229717"/>
                <a:gd name="connsiteY899" fmla="*/ 446845 h 537643"/>
                <a:gd name="connsiteX900" fmla="*/ 1287 w 1229717"/>
                <a:gd name="connsiteY900" fmla="*/ 452564 h 537643"/>
                <a:gd name="connsiteX901" fmla="*/ 1858 w 1229717"/>
                <a:gd name="connsiteY901" fmla="*/ 458856 h 537643"/>
                <a:gd name="connsiteX902" fmla="*/ 2430 w 1229717"/>
                <a:gd name="connsiteY902" fmla="*/ 468579 h 537643"/>
                <a:gd name="connsiteX903" fmla="*/ 3002 w 1229717"/>
                <a:gd name="connsiteY903" fmla="*/ 477159 h 537643"/>
                <a:gd name="connsiteX904" fmla="*/ 3574 w 1229717"/>
                <a:gd name="connsiteY904" fmla="*/ 485166 h 537643"/>
                <a:gd name="connsiteX905" fmla="*/ 14442 w 1229717"/>
                <a:gd name="connsiteY905" fmla="*/ 483450 h 537643"/>
                <a:gd name="connsiteX906" fmla="*/ 25309 w 1229717"/>
                <a:gd name="connsiteY906" fmla="*/ 481734 h 537643"/>
                <a:gd name="connsiteX907" fmla="*/ 36176 w 1229717"/>
                <a:gd name="connsiteY907" fmla="*/ 480018 h 537643"/>
                <a:gd name="connsiteX908" fmla="*/ 47044 w 1229717"/>
                <a:gd name="connsiteY908" fmla="*/ 478302 h 537643"/>
                <a:gd name="connsiteX909" fmla="*/ 57911 w 1229717"/>
                <a:gd name="connsiteY909" fmla="*/ 476587 h 537643"/>
                <a:gd name="connsiteX910" fmla="*/ 79645 w 1229717"/>
                <a:gd name="connsiteY910" fmla="*/ 473155 h 537643"/>
                <a:gd name="connsiteX911" fmla="*/ 90512 w 1229717"/>
                <a:gd name="connsiteY911" fmla="*/ 471439 h 537643"/>
                <a:gd name="connsiteX912" fmla="*/ 101380 w 1229717"/>
                <a:gd name="connsiteY912" fmla="*/ 469723 h 537643"/>
                <a:gd name="connsiteX913" fmla="*/ 112247 w 1229717"/>
                <a:gd name="connsiteY913" fmla="*/ 468007 h 537643"/>
                <a:gd name="connsiteX914" fmla="*/ 123114 w 1229717"/>
                <a:gd name="connsiteY914" fmla="*/ 466291 h 537643"/>
                <a:gd name="connsiteX915" fmla="*/ 133981 w 1229717"/>
                <a:gd name="connsiteY915" fmla="*/ 464575 h 537643"/>
                <a:gd name="connsiteX916" fmla="*/ 144849 w 1229717"/>
                <a:gd name="connsiteY916" fmla="*/ 462860 h 537643"/>
                <a:gd name="connsiteX917" fmla="*/ 155716 w 1229717"/>
                <a:gd name="connsiteY917" fmla="*/ 461144 h 537643"/>
                <a:gd name="connsiteX918" fmla="*/ 166584 w 1229717"/>
                <a:gd name="connsiteY918" fmla="*/ 459428 h 537643"/>
                <a:gd name="connsiteX919" fmla="*/ 177450 w 1229717"/>
                <a:gd name="connsiteY919" fmla="*/ 457712 h 537643"/>
                <a:gd name="connsiteX920" fmla="*/ 180310 w 1229717"/>
                <a:gd name="connsiteY920" fmla="*/ 457140 h 537643"/>
                <a:gd name="connsiteX921" fmla="*/ 219776 w 1229717"/>
                <a:gd name="connsiteY921" fmla="*/ 437121 h 537643"/>
                <a:gd name="connsiteX922" fmla="*/ 224352 w 1229717"/>
                <a:gd name="connsiteY922" fmla="*/ 435405 h 537643"/>
                <a:gd name="connsiteX923" fmla="*/ 224923 w 1229717"/>
                <a:gd name="connsiteY923" fmla="*/ 436549 h 537643"/>
                <a:gd name="connsiteX924" fmla="*/ 225495 w 1229717"/>
                <a:gd name="connsiteY924" fmla="*/ 437121 h 537643"/>
                <a:gd name="connsiteX925" fmla="*/ 226640 w 1229717"/>
                <a:gd name="connsiteY925" fmla="*/ 437121 h 537643"/>
                <a:gd name="connsiteX926" fmla="*/ 227211 w 1229717"/>
                <a:gd name="connsiteY926" fmla="*/ 437121 h 537643"/>
                <a:gd name="connsiteX927" fmla="*/ 228355 w 1229717"/>
                <a:gd name="connsiteY927" fmla="*/ 435977 h 537643"/>
                <a:gd name="connsiteX928" fmla="*/ 229499 w 1229717"/>
                <a:gd name="connsiteY928" fmla="*/ 434833 h 537643"/>
                <a:gd name="connsiteX929" fmla="*/ 232359 w 1229717"/>
                <a:gd name="connsiteY929" fmla="*/ 432545 h 537643"/>
                <a:gd name="connsiteX930" fmla="*/ 233503 w 1229717"/>
                <a:gd name="connsiteY930" fmla="*/ 431402 h 537643"/>
                <a:gd name="connsiteX931" fmla="*/ 234646 w 1229717"/>
                <a:gd name="connsiteY931" fmla="*/ 430258 h 537643"/>
                <a:gd name="connsiteX932" fmla="*/ 234646 w 1229717"/>
                <a:gd name="connsiteY932" fmla="*/ 428542 h 537643"/>
                <a:gd name="connsiteX933" fmla="*/ 234646 w 1229717"/>
                <a:gd name="connsiteY933" fmla="*/ 427398 h 537643"/>
                <a:gd name="connsiteX934" fmla="*/ 235219 w 1229717"/>
                <a:gd name="connsiteY934" fmla="*/ 426254 h 537643"/>
                <a:gd name="connsiteX935" fmla="*/ 236363 w 1229717"/>
                <a:gd name="connsiteY935" fmla="*/ 426254 h 537643"/>
                <a:gd name="connsiteX936" fmla="*/ 238079 w 1229717"/>
                <a:gd name="connsiteY936" fmla="*/ 426254 h 537643"/>
                <a:gd name="connsiteX937" fmla="*/ 239222 w 1229717"/>
                <a:gd name="connsiteY937" fmla="*/ 425682 h 537643"/>
                <a:gd name="connsiteX938" fmla="*/ 240366 w 1229717"/>
                <a:gd name="connsiteY938" fmla="*/ 425110 h 537643"/>
                <a:gd name="connsiteX939" fmla="*/ 244942 w 1229717"/>
                <a:gd name="connsiteY939" fmla="*/ 422250 h 537643"/>
                <a:gd name="connsiteX940" fmla="*/ 251805 w 1229717"/>
                <a:gd name="connsiteY940" fmla="*/ 418818 h 537643"/>
                <a:gd name="connsiteX941" fmla="*/ 252950 w 1229717"/>
                <a:gd name="connsiteY941" fmla="*/ 418246 h 537643"/>
                <a:gd name="connsiteX942" fmla="*/ 258097 w 1229717"/>
                <a:gd name="connsiteY942" fmla="*/ 417103 h 537643"/>
                <a:gd name="connsiteX943" fmla="*/ 259241 w 1229717"/>
                <a:gd name="connsiteY943" fmla="*/ 416531 h 537643"/>
                <a:gd name="connsiteX944" fmla="*/ 259813 w 1229717"/>
                <a:gd name="connsiteY944" fmla="*/ 415959 h 537643"/>
                <a:gd name="connsiteX945" fmla="*/ 260385 w 1229717"/>
                <a:gd name="connsiteY945" fmla="*/ 415387 h 537643"/>
                <a:gd name="connsiteX946" fmla="*/ 261529 w 1229717"/>
                <a:gd name="connsiteY946" fmla="*/ 414243 h 537643"/>
                <a:gd name="connsiteX947" fmla="*/ 262673 w 1229717"/>
                <a:gd name="connsiteY947" fmla="*/ 413671 h 537643"/>
                <a:gd name="connsiteX948" fmla="*/ 267821 w 1229717"/>
                <a:gd name="connsiteY948" fmla="*/ 413099 h 537643"/>
                <a:gd name="connsiteX949" fmla="*/ 268964 w 1229717"/>
                <a:gd name="connsiteY949" fmla="*/ 412527 h 537643"/>
                <a:gd name="connsiteX950" fmla="*/ 269537 w 1229717"/>
                <a:gd name="connsiteY950" fmla="*/ 411955 h 537643"/>
                <a:gd name="connsiteX951" fmla="*/ 270108 w 1229717"/>
                <a:gd name="connsiteY951" fmla="*/ 409095 h 537643"/>
                <a:gd name="connsiteX952" fmla="*/ 270680 w 1229717"/>
                <a:gd name="connsiteY952" fmla="*/ 407951 h 537643"/>
                <a:gd name="connsiteX953" fmla="*/ 271252 w 1229717"/>
                <a:gd name="connsiteY953" fmla="*/ 406807 h 537643"/>
                <a:gd name="connsiteX954" fmla="*/ 272968 w 1229717"/>
                <a:gd name="connsiteY954" fmla="*/ 405091 h 537643"/>
                <a:gd name="connsiteX955" fmla="*/ 274112 w 1229717"/>
                <a:gd name="connsiteY955" fmla="*/ 404519 h 537643"/>
                <a:gd name="connsiteX956" fmla="*/ 275256 w 1229717"/>
                <a:gd name="connsiteY956" fmla="*/ 404519 h 537643"/>
                <a:gd name="connsiteX957" fmla="*/ 275828 w 1229717"/>
                <a:gd name="connsiteY957" fmla="*/ 405091 h 537643"/>
                <a:gd name="connsiteX958" fmla="*/ 276400 w 1229717"/>
                <a:gd name="connsiteY958" fmla="*/ 405663 h 537643"/>
                <a:gd name="connsiteX959" fmla="*/ 277544 w 1229717"/>
                <a:gd name="connsiteY959" fmla="*/ 406807 h 537643"/>
                <a:gd name="connsiteX960" fmla="*/ 278116 w 1229717"/>
                <a:gd name="connsiteY960" fmla="*/ 407379 h 537643"/>
                <a:gd name="connsiteX961" fmla="*/ 278688 w 1229717"/>
                <a:gd name="connsiteY961" fmla="*/ 407379 h 537643"/>
                <a:gd name="connsiteX962" fmla="*/ 279260 w 1229717"/>
                <a:gd name="connsiteY962" fmla="*/ 407379 h 537643"/>
                <a:gd name="connsiteX963" fmla="*/ 289555 w 1229717"/>
                <a:gd name="connsiteY963" fmla="*/ 404519 h 537643"/>
                <a:gd name="connsiteX964" fmla="*/ 299850 w 1229717"/>
                <a:gd name="connsiteY964" fmla="*/ 403376 h 537643"/>
                <a:gd name="connsiteX965" fmla="*/ 300995 w 1229717"/>
                <a:gd name="connsiteY965" fmla="*/ 403376 h 537643"/>
                <a:gd name="connsiteX966" fmla="*/ 304998 w 1229717"/>
                <a:gd name="connsiteY966" fmla="*/ 402804 h 537643"/>
                <a:gd name="connsiteX967" fmla="*/ 311289 w 1229717"/>
                <a:gd name="connsiteY967" fmla="*/ 402232 h 537643"/>
                <a:gd name="connsiteX968" fmla="*/ 319297 w 1229717"/>
                <a:gd name="connsiteY968" fmla="*/ 401088 h 537643"/>
                <a:gd name="connsiteX969" fmla="*/ 329020 w 1229717"/>
                <a:gd name="connsiteY969" fmla="*/ 399944 h 537643"/>
                <a:gd name="connsiteX970" fmla="*/ 339888 w 1229717"/>
                <a:gd name="connsiteY970" fmla="*/ 398800 h 537643"/>
                <a:gd name="connsiteX971" fmla="*/ 351899 w 1229717"/>
                <a:gd name="connsiteY971" fmla="*/ 397656 h 537643"/>
                <a:gd name="connsiteX972" fmla="*/ 364482 w 1229717"/>
                <a:gd name="connsiteY972" fmla="*/ 396512 h 537643"/>
                <a:gd name="connsiteX973" fmla="*/ 377637 w 1229717"/>
                <a:gd name="connsiteY973" fmla="*/ 394796 h 537643"/>
                <a:gd name="connsiteX974" fmla="*/ 390792 w 1229717"/>
                <a:gd name="connsiteY974" fmla="*/ 393080 h 537643"/>
                <a:gd name="connsiteX975" fmla="*/ 403948 w 1229717"/>
                <a:gd name="connsiteY975" fmla="*/ 391936 h 537643"/>
                <a:gd name="connsiteX976" fmla="*/ 416530 w 1229717"/>
                <a:gd name="connsiteY976" fmla="*/ 390792 h 537643"/>
                <a:gd name="connsiteX977" fmla="*/ 427970 w 1229717"/>
                <a:gd name="connsiteY977" fmla="*/ 389648 h 537643"/>
                <a:gd name="connsiteX978" fmla="*/ 438265 w 1229717"/>
                <a:gd name="connsiteY978" fmla="*/ 388505 h 537643"/>
                <a:gd name="connsiteX979" fmla="*/ 447417 w 1229717"/>
                <a:gd name="connsiteY979" fmla="*/ 387361 h 537643"/>
                <a:gd name="connsiteX980" fmla="*/ 454852 w 1229717"/>
                <a:gd name="connsiteY980" fmla="*/ 386217 h 537643"/>
                <a:gd name="connsiteX981" fmla="*/ 463431 w 1229717"/>
                <a:gd name="connsiteY981" fmla="*/ 385073 h 537643"/>
                <a:gd name="connsiteX982" fmla="*/ 465147 w 1229717"/>
                <a:gd name="connsiteY982" fmla="*/ 385073 h 537643"/>
                <a:gd name="connsiteX983" fmla="*/ 466291 w 1229717"/>
                <a:gd name="connsiteY983" fmla="*/ 385073 h 537643"/>
                <a:gd name="connsiteX984" fmla="*/ 466863 w 1229717"/>
                <a:gd name="connsiteY984" fmla="*/ 385645 h 537643"/>
                <a:gd name="connsiteX985" fmla="*/ 467435 w 1229717"/>
                <a:gd name="connsiteY985" fmla="*/ 386217 h 537643"/>
                <a:gd name="connsiteX986" fmla="*/ 468007 w 1229717"/>
                <a:gd name="connsiteY986" fmla="*/ 386789 h 537643"/>
                <a:gd name="connsiteX987" fmla="*/ 468579 w 1229717"/>
                <a:gd name="connsiteY987" fmla="*/ 387361 h 537643"/>
                <a:gd name="connsiteX988" fmla="*/ 469151 w 1229717"/>
                <a:gd name="connsiteY988" fmla="*/ 387933 h 537643"/>
                <a:gd name="connsiteX989" fmla="*/ 469151 w 1229717"/>
                <a:gd name="connsiteY989" fmla="*/ 389077 h 537643"/>
                <a:gd name="connsiteX990" fmla="*/ 469151 w 1229717"/>
                <a:gd name="connsiteY990" fmla="*/ 390220 h 537643"/>
                <a:gd name="connsiteX991" fmla="*/ 469151 w 1229717"/>
                <a:gd name="connsiteY991" fmla="*/ 391364 h 537643"/>
                <a:gd name="connsiteX992" fmla="*/ 468007 w 1229717"/>
                <a:gd name="connsiteY992" fmla="*/ 394796 h 537643"/>
                <a:gd name="connsiteX993" fmla="*/ 468007 w 1229717"/>
                <a:gd name="connsiteY993" fmla="*/ 395368 h 537643"/>
                <a:gd name="connsiteX994" fmla="*/ 468007 w 1229717"/>
                <a:gd name="connsiteY994" fmla="*/ 395940 h 537643"/>
                <a:gd name="connsiteX995" fmla="*/ 468007 w 1229717"/>
                <a:gd name="connsiteY995" fmla="*/ 396512 h 537643"/>
                <a:gd name="connsiteX996" fmla="*/ 468007 w 1229717"/>
                <a:gd name="connsiteY996" fmla="*/ 397084 h 537643"/>
                <a:gd name="connsiteX997" fmla="*/ 468579 w 1229717"/>
                <a:gd name="connsiteY997" fmla="*/ 397656 h 537643"/>
                <a:gd name="connsiteX998" fmla="*/ 469151 w 1229717"/>
                <a:gd name="connsiteY998" fmla="*/ 398228 h 537643"/>
                <a:gd name="connsiteX999" fmla="*/ 469723 w 1229717"/>
                <a:gd name="connsiteY999" fmla="*/ 398800 h 537643"/>
                <a:gd name="connsiteX1000" fmla="*/ 470867 w 1229717"/>
                <a:gd name="connsiteY1000" fmla="*/ 399372 h 537643"/>
                <a:gd name="connsiteX1001" fmla="*/ 471439 w 1229717"/>
                <a:gd name="connsiteY1001" fmla="*/ 399372 h 537643"/>
                <a:gd name="connsiteX1002" fmla="*/ 472010 w 1229717"/>
                <a:gd name="connsiteY1002" fmla="*/ 398800 h 537643"/>
                <a:gd name="connsiteX1003" fmla="*/ 482306 w 1229717"/>
                <a:gd name="connsiteY1003" fmla="*/ 388505 h 537643"/>
                <a:gd name="connsiteX1004" fmla="*/ 482878 w 1229717"/>
                <a:gd name="connsiteY1004" fmla="*/ 387933 h 537643"/>
                <a:gd name="connsiteX1005" fmla="*/ 483450 w 1229717"/>
                <a:gd name="connsiteY1005" fmla="*/ 387933 h 537643"/>
                <a:gd name="connsiteX1006" fmla="*/ 484022 w 1229717"/>
                <a:gd name="connsiteY1006" fmla="*/ 387933 h 537643"/>
                <a:gd name="connsiteX1007" fmla="*/ 484594 w 1229717"/>
                <a:gd name="connsiteY1007" fmla="*/ 388505 h 537643"/>
                <a:gd name="connsiteX1008" fmla="*/ 490885 w 1229717"/>
                <a:gd name="connsiteY1008" fmla="*/ 394224 h 537643"/>
                <a:gd name="connsiteX1009" fmla="*/ 500037 w 1229717"/>
                <a:gd name="connsiteY1009" fmla="*/ 402804 h 537643"/>
                <a:gd name="connsiteX1010" fmla="*/ 507472 w 1229717"/>
                <a:gd name="connsiteY1010" fmla="*/ 409667 h 537643"/>
                <a:gd name="connsiteX1011" fmla="*/ 508044 w 1229717"/>
                <a:gd name="connsiteY1011" fmla="*/ 410811 h 537643"/>
                <a:gd name="connsiteX1012" fmla="*/ 508044 w 1229717"/>
                <a:gd name="connsiteY1012" fmla="*/ 411955 h 537643"/>
                <a:gd name="connsiteX1013" fmla="*/ 510904 w 1229717"/>
                <a:gd name="connsiteY1013" fmla="*/ 429686 h 537643"/>
                <a:gd name="connsiteX1014" fmla="*/ 510904 w 1229717"/>
                <a:gd name="connsiteY1014" fmla="*/ 430830 h 537643"/>
                <a:gd name="connsiteX1015" fmla="*/ 511476 w 1229717"/>
                <a:gd name="connsiteY1015" fmla="*/ 431974 h 537643"/>
                <a:gd name="connsiteX1016" fmla="*/ 512620 w 1229717"/>
                <a:gd name="connsiteY1016" fmla="*/ 432545 h 537643"/>
                <a:gd name="connsiteX1017" fmla="*/ 513764 w 1229717"/>
                <a:gd name="connsiteY1017" fmla="*/ 432545 h 537643"/>
                <a:gd name="connsiteX1018" fmla="*/ 519484 w 1229717"/>
                <a:gd name="connsiteY1018" fmla="*/ 431402 h 537643"/>
                <a:gd name="connsiteX1019" fmla="*/ 521200 w 1229717"/>
                <a:gd name="connsiteY1019" fmla="*/ 431402 h 537643"/>
                <a:gd name="connsiteX1020" fmla="*/ 525775 w 1229717"/>
                <a:gd name="connsiteY1020" fmla="*/ 430830 h 537643"/>
                <a:gd name="connsiteX1021" fmla="*/ 532639 w 1229717"/>
                <a:gd name="connsiteY1021" fmla="*/ 429686 h 537643"/>
                <a:gd name="connsiteX1022" fmla="*/ 541790 w 1229717"/>
                <a:gd name="connsiteY1022" fmla="*/ 427970 h 537643"/>
                <a:gd name="connsiteX1023" fmla="*/ 552658 w 1229717"/>
                <a:gd name="connsiteY1023" fmla="*/ 426254 h 537643"/>
                <a:gd name="connsiteX1024" fmla="*/ 564669 w 1229717"/>
                <a:gd name="connsiteY1024" fmla="*/ 424538 h 537643"/>
                <a:gd name="connsiteX1025" fmla="*/ 577252 w 1229717"/>
                <a:gd name="connsiteY1025" fmla="*/ 422250 h 537643"/>
                <a:gd name="connsiteX1026" fmla="*/ 590407 w 1229717"/>
                <a:gd name="connsiteY1026" fmla="*/ 419962 h 537643"/>
                <a:gd name="connsiteX1027" fmla="*/ 603562 w 1229717"/>
                <a:gd name="connsiteY1027" fmla="*/ 417675 h 537643"/>
                <a:gd name="connsiteX1028" fmla="*/ 616145 w 1229717"/>
                <a:gd name="connsiteY1028" fmla="*/ 415959 h 537643"/>
                <a:gd name="connsiteX1029" fmla="*/ 628156 w 1229717"/>
                <a:gd name="connsiteY1029" fmla="*/ 414243 h 537643"/>
                <a:gd name="connsiteX1030" fmla="*/ 639024 w 1229717"/>
                <a:gd name="connsiteY1030" fmla="*/ 412527 h 537643"/>
                <a:gd name="connsiteX1031" fmla="*/ 648175 w 1229717"/>
                <a:gd name="connsiteY1031" fmla="*/ 411383 h 537643"/>
                <a:gd name="connsiteX1032" fmla="*/ 655038 w 1229717"/>
                <a:gd name="connsiteY1032" fmla="*/ 410239 h 537643"/>
                <a:gd name="connsiteX1033" fmla="*/ 659614 w 1229717"/>
                <a:gd name="connsiteY1033" fmla="*/ 409667 h 537643"/>
                <a:gd name="connsiteX1034" fmla="*/ 661330 w 1229717"/>
                <a:gd name="connsiteY1034" fmla="*/ 409667 h 537643"/>
                <a:gd name="connsiteX1035" fmla="*/ 666477 w 1229717"/>
                <a:gd name="connsiteY1035" fmla="*/ 409095 h 537643"/>
                <a:gd name="connsiteX1036" fmla="*/ 671053 w 1229717"/>
                <a:gd name="connsiteY1036" fmla="*/ 409095 h 537643"/>
                <a:gd name="connsiteX1037" fmla="*/ 673913 w 1229717"/>
                <a:gd name="connsiteY1037" fmla="*/ 409667 h 537643"/>
                <a:gd name="connsiteX1038" fmla="*/ 679633 w 1229717"/>
                <a:gd name="connsiteY1038" fmla="*/ 413671 h 537643"/>
                <a:gd name="connsiteX1039" fmla="*/ 690500 w 1229717"/>
                <a:gd name="connsiteY1039" fmla="*/ 421678 h 537643"/>
                <a:gd name="connsiteX1040" fmla="*/ 701368 w 1229717"/>
                <a:gd name="connsiteY1040" fmla="*/ 429686 h 537643"/>
                <a:gd name="connsiteX1041" fmla="*/ 712234 w 1229717"/>
                <a:gd name="connsiteY1041" fmla="*/ 437121 h 537643"/>
                <a:gd name="connsiteX1042" fmla="*/ 734541 w 1229717"/>
                <a:gd name="connsiteY1042" fmla="*/ 452564 h 537643"/>
                <a:gd name="connsiteX1043" fmla="*/ 756848 w 1229717"/>
                <a:gd name="connsiteY1043" fmla="*/ 468007 h 537643"/>
                <a:gd name="connsiteX1044" fmla="*/ 768287 w 1229717"/>
                <a:gd name="connsiteY1044" fmla="*/ 475443 h 537643"/>
                <a:gd name="connsiteX1045" fmla="*/ 779726 w 1229717"/>
                <a:gd name="connsiteY1045" fmla="*/ 483450 h 537643"/>
                <a:gd name="connsiteX1046" fmla="*/ 791165 w 1229717"/>
                <a:gd name="connsiteY1046" fmla="*/ 491458 h 537643"/>
                <a:gd name="connsiteX1047" fmla="*/ 802033 w 1229717"/>
                <a:gd name="connsiteY1047" fmla="*/ 498893 h 537643"/>
                <a:gd name="connsiteX1048" fmla="*/ 813472 w 1229717"/>
                <a:gd name="connsiteY1048" fmla="*/ 506329 h 537643"/>
                <a:gd name="connsiteX1049" fmla="*/ 824911 w 1229717"/>
                <a:gd name="connsiteY1049" fmla="*/ 513764 h 537643"/>
                <a:gd name="connsiteX1050" fmla="*/ 836350 w 1229717"/>
                <a:gd name="connsiteY1050" fmla="*/ 521199 h 537643"/>
                <a:gd name="connsiteX1051" fmla="*/ 847790 w 1229717"/>
                <a:gd name="connsiteY1051" fmla="*/ 528635 h 537643"/>
                <a:gd name="connsiteX1052" fmla="*/ 859229 w 1229717"/>
                <a:gd name="connsiteY1052" fmla="*/ 536643 h 537643"/>
                <a:gd name="connsiteX1053" fmla="*/ 863232 w 1229717"/>
                <a:gd name="connsiteY1053" fmla="*/ 534355 h 537643"/>
                <a:gd name="connsiteX1054" fmla="*/ 863232 w 1229717"/>
                <a:gd name="connsiteY1054" fmla="*/ 535499 h 537643"/>
                <a:gd name="connsiteX1055" fmla="*/ 862660 w 1229717"/>
                <a:gd name="connsiteY1055" fmla="*/ 536071 h 537643"/>
                <a:gd name="connsiteX1056" fmla="*/ 861517 w 1229717"/>
                <a:gd name="connsiteY1056" fmla="*/ 538358 h 537643"/>
                <a:gd name="connsiteX1057" fmla="*/ 872956 w 1229717"/>
                <a:gd name="connsiteY1057" fmla="*/ 531495 h 537643"/>
                <a:gd name="connsiteX1058" fmla="*/ 881535 w 1229717"/>
                <a:gd name="connsiteY1058" fmla="*/ 527491 h 537643"/>
                <a:gd name="connsiteX1059" fmla="*/ 884395 w 1229717"/>
                <a:gd name="connsiteY1059" fmla="*/ 524631 h 537643"/>
                <a:gd name="connsiteX1060" fmla="*/ 884967 w 1229717"/>
                <a:gd name="connsiteY1060" fmla="*/ 519484 h 537643"/>
                <a:gd name="connsiteX1061" fmla="*/ 886111 w 1229717"/>
                <a:gd name="connsiteY1061" fmla="*/ 519484 h 537643"/>
                <a:gd name="connsiteX1062" fmla="*/ 887255 w 1229717"/>
                <a:gd name="connsiteY1062" fmla="*/ 522343 h 537643"/>
                <a:gd name="connsiteX1063" fmla="*/ 887255 w 1229717"/>
                <a:gd name="connsiteY1063" fmla="*/ 524059 h 537643"/>
                <a:gd name="connsiteX1064" fmla="*/ 886683 w 1229717"/>
                <a:gd name="connsiteY1064" fmla="*/ 525203 h 537643"/>
                <a:gd name="connsiteX1065" fmla="*/ 891830 w 1229717"/>
                <a:gd name="connsiteY1065" fmla="*/ 525203 h 537643"/>
                <a:gd name="connsiteX1066" fmla="*/ 902698 w 1229717"/>
                <a:gd name="connsiteY1066" fmla="*/ 520628 h 537643"/>
                <a:gd name="connsiteX1067" fmla="*/ 906701 w 1229717"/>
                <a:gd name="connsiteY1067" fmla="*/ 520628 h 537643"/>
                <a:gd name="connsiteX1068" fmla="*/ 908417 w 1229717"/>
                <a:gd name="connsiteY1068" fmla="*/ 521199 h 537643"/>
                <a:gd name="connsiteX1069" fmla="*/ 916425 w 1229717"/>
                <a:gd name="connsiteY1069" fmla="*/ 519484 h 537643"/>
                <a:gd name="connsiteX1070" fmla="*/ 919285 w 1229717"/>
                <a:gd name="connsiteY1070" fmla="*/ 519484 h 537643"/>
                <a:gd name="connsiteX1071" fmla="*/ 933012 w 1229717"/>
                <a:gd name="connsiteY1071" fmla="*/ 520628 h 537643"/>
                <a:gd name="connsiteX1072" fmla="*/ 935299 w 1229717"/>
                <a:gd name="connsiteY1072" fmla="*/ 520628 h 537643"/>
                <a:gd name="connsiteX1073" fmla="*/ 937015 w 1229717"/>
                <a:gd name="connsiteY1073" fmla="*/ 519484 h 537643"/>
                <a:gd name="connsiteX1074" fmla="*/ 938159 w 1229717"/>
                <a:gd name="connsiteY1074" fmla="*/ 517768 h 537643"/>
                <a:gd name="connsiteX1075" fmla="*/ 941591 w 1229717"/>
                <a:gd name="connsiteY1075" fmla="*/ 508616 h 537643"/>
                <a:gd name="connsiteX1076" fmla="*/ 943307 w 1229717"/>
                <a:gd name="connsiteY1076" fmla="*/ 501753 h 537643"/>
                <a:gd name="connsiteX1077" fmla="*/ 943307 w 1229717"/>
                <a:gd name="connsiteY1077" fmla="*/ 499465 h 537643"/>
                <a:gd name="connsiteX1078" fmla="*/ 942163 w 1229717"/>
                <a:gd name="connsiteY1078" fmla="*/ 493745 h 537643"/>
                <a:gd name="connsiteX1079" fmla="*/ 942163 w 1229717"/>
                <a:gd name="connsiteY1079" fmla="*/ 490886 h 537643"/>
                <a:gd name="connsiteX1080" fmla="*/ 942735 w 1229717"/>
                <a:gd name="connsiteY1080" fmla="*/ 488598 h 537643"/>
                <a:gd name="connsiteX1081" fmla="*/ 940447 w 1229717"/>
                <a:gd name="connsiteY1081" fmla="*/ 484594 h 537643"/>
                <a:gd name="connsiteX1082" fmla="*/ 936444 w 1229717"/>
                <a:gd name="connsiteY1082" fmla="*/ 472583 h 537643"/>
                <a:gd name="connsiteX1083" fmla="*/ 935299 w 1229717"/>
                <a:gd name="connsiteY1083" fmla="*/ 468007 h 537643"/>
                <a:gd name="connsiteX1084" fmla="*/ 936444 w 1229717"/>
                <a:gd name="connsiteY1084" fmla="*/ 468007 h 537643"/>
                <a:gd name="connsiteX1085" fmla="*/ 939875 w 1229717"/>
                <a:gd name="connsiteY1085" fmla="*/ 474871 h 537643"/>
                <a:gd name="connsiteX1086" fmla="*/ 943879 w 1229717"/>
                <a:gd name="connsiteY1086" fmla="*/ 481162 h 537643"/>
                <a:gd name="connsiteX1087" fmla="*/ 943879 w 1229717"/>
                <a:gd name="connsiteY1087" fmla="*/ 486310 h 537643"/>
                <a:gd name="connsiteX1088" fmla="*/ 947883 w 1229717"/>
                <a:gd name="connsiteY1088" fmla="*/ 499465 h 537643"/>
                <a:gd name="connsiteX1089" fmla="*/ 946738 w 1229717"/>
                <a:gd name="connsiteY1089" fmla="*/ 505185 h 537643"/>
                <a:gd name="connsiteX1090" fmla="*/ 946738 w 1229717"/>
                <a:gd name="connsiteY1090" fmla="*/ 506329 h 537643"/>
                <a:gd name="connsiteX1091" fmla="*/ 947311 w 1229717"/>
                <a:gd name="connsiteY1091" fmla="*/ 507473 h 537643"/>
                <a:gd name="connsiteX1092" fmla="*/ 947311 w 1229717"/>
                <a:gd name="connsiteY1092" fmla="*/ 509188 h 537643"/>
                <a:gd name="connsiteX1093" fmla="*/ 946738 w 1229717"/>
                <a:gd name="connsiteY1093" fmla="*/ 512620 h 537643"/>
                <a:gd name="connsiteX1094" fmla="*/ 950171 w 1229717"/>
                <a:gd name="connsiteY1094" fmla="*/ 506900 h 537643"/>
                <a:gd name="connsiteX1095" fmla="*/ 950743 w 1229717"/>
                <a:gd name="connsiteY1095" fmla="*/ 497177 h 537643"/>
                <a:gd name="connsiteX1096" fmla="*/ 949598 w 1229717"/>
                <a:gd name="connsiteY1096" fmla="*/ 477731 h 537643"/>
                <a:gd name="connsiteX1097" fmla="*/ 950171 w 1229717"/>
                <a:gd name="connsiteY1097" fmla="*/ 474871 h 537643"/>
                <a:gd name="connsiteX1098" fmla="*/ 951886 w 1229717"/>
                <a:gd name="connsiteY1098" fmla="*/ 468007 h 537643"/>
                <a:gd name="connsiteX1099" fmla="*/ 952458 w 1229717"/>
                <a:gd name="connsiteY1099" fmla="*/ 462288 h 537643"/>
                <a:gd name="connsiteX1100" fmla="*/ 954174 w 1229717"/>
                <a:gd name="connsiteY1100" fmla="*/ 459428 h 537643"/>
                <a:gd name="connsiteX1101" fmla="*/ 957606 w 1229717"/>
                <a:gd name="connsiteY1101" fmla="*/ 454280 h 537643"/>
                <a:gd name="connsiteX1102" fmla="*/ 962754 w 1229717"/>
                <a:gd name="connsiteY1102" fmla="*/ 440553 h 537643"/>
                <a:gd name="connsiteX1103" fmla="*/ 969617 w 1229717"/>
                <a:gd name="connsiteY1103" fmla="*/ 428542 h 537643"/>
                <a:gd name="connsiteX1104" fmla="*/ 985060 w 1229717"/>
                <a:gd name="connsiteY1104" fmla="*/ 409095 h 537643"/>
                <a:gd name="connsiteX1105" fmla="*/ 995355 w 1229717"/>
                <a:gd name="connsiteY1105" fmla="*/ 400516 h 537643"/>
                <a:gd name="connsiteX1106" fmla="*/ 1002219 w 1229717"/>
                <a:gd name="connsiteY1106" fmla="*/ 397084 h 537643"/>
                <a:gd name="connsiteX1107" fmla="*/ 1004507 w 1229717"/>
                <a:gd name="connsiteY1107" fmla="*/ 395940 h 537643"/>
                <a:gd name="connsiteX1108" fmla="*/ 1005651 w 1229717"/>
                <a:gd name="connsiteY1108" fmla="*/ 394796 h 537643"/>
                <a:gd name="connsiteX1109" fmla="*/ 1005079 w 1229717"/>
                <a:gd name="connsiteY1109" fmla="*/ 394224 h 537643"/>
                <a:gd name="connsiteX1110" fmla="*/ 1004507 w 1229717"/>
                <a:gd name="connsiteY1110" fmla="*/ 393652 h 537643"/>
                <a:gd name="connsiteX1111" fmla="*/ 1004507 w 1229717"/>
                <a:gd name="connsiteY1111" fmla="*/ 392508 h 537643"/>
                <a:gd name="connsiteX1112" fmla="*/ 1005651 w 1229717"/>
                <a:gd name="connsiteY1112" fmla="*/ 390220 h 537643"/>
                <a:gd name="connsiteX1113" fmla="*/ 1003935 w 1229717"/>
                <a:gd name="connsiteY1113" fmla="*/ 388505 h 537643"/>
                <a:gd name="connsiteX1114" fmla="*/ 1001075 w 1229717"/>
                <a:gd name="connsiteY1114" fmla="*/ 387361 h 537643"/>
                <a:gd name="connsiteX1115" fmla="*/ 998215 w 1229717"/>
                <a:gd name="connsiteY1115" fmla="*/ 387361 h 537643"/>
                <a:gd name="connsiteX1116" fmla="*/ 997071 w 1229717"/>
                <a:gd name="connsiteY1116" fmla="*/ 386789 h 537643"/>
                <a:gd name="connsiteX1117" fmla="*/ 995355 w 1229717"/>
                <a:gd name="connsiteY1117" fmla="*/ 385645 h 537643"/>
                <a:gd name="connsiteX1118" fmla="*/ 993640 w 1229717"/>
                <a:gd name="connsiteY1118" fmla="*/ 383929 h 537643"/>
                <a:gd name="connsiteX1119" fmla="*/ 993068 w 1229717"/>
                <a:gd name="connsiteY1119" fmla="*/ 382785 h 537643"/>
                <a:gd name="connsiteX1120" fmla="*/ 993640 w 1229717"/>
                <a:gd name="connsiteY1120" fmla="*/ 381069 h 537643"/>
                <a:gd name="connsiteX1121" fmla="*/ 994783 w 1229717"/>
                <a:gd name="connsiteY1121" fmla="*/ 379925 h 537643"/>
                <a:gd name="connsiteX1122" fmla="*/ 995928 w 1229717"/>
                <a:gd name="connsiteY1122" fmla="*/ 379353 h 537643"/>
                <a:gd name="connsiteX1123" fmla="*/ 996500 w 1229717"/>
                <a:gd name="connsiteY1123" fmla="*/ 379925 h 537643"/>
                <a:gd name="connsiteX1124" fmla="*/ 997643 w 1229717"/>
                <a:gd name="connsiteY1124" fmla="*/ 379925 h 537643"/>
                <a:gd name="connsiteX1125" fmla="*/ 999931 w 1229717"/>
                <a:gd name="connsiteY1125" fmla="*/ 378781 h 537643"/>
                <a:gd name="connsiteX1126" fmla="*/ 1001647 w 1229717"/>
                <a:gd name="connsiteY1126" fmla="*/ 376493 h 537643"/>
                <a:gd name="connsiteX1127" fmla="*/ 1001075 w 1229717"/>
                <a:gd name="connsiteY1127" fmla="*/ 371918 h 537643"/>
                <a:gd name="connsiteX1128" fmla="*/ 999931 w 1229717"/>
                <a:gd name="connsiteY1128" fmla="*/ 369630 h 537643"/>
                <a:gd name="connsiteX1129" fmla="*/ 998215 w 1229717"/>
                <a:gd name="connsiteY1129" fmla="*/ 367342 h 537643"/>
                <a:gd name="connsiteX1130" fmla="*/ 996500 w 1229717"/>
                <a:gd name="connsiteY1130" fmla="*/ 366198 h 537643"/>
                <a:gd name="connsiteX1131" fmla="*/ 994783 w 1229717"/>
                <a:gd name="connsiteY1131" fmla="*/ 367342 h 537643"/>
                <a:gd name="connsiteX1132" fmla="*/ 993068 w 1229717"/>
                <a:gd name="connsiteY1132" fmla="*/ 364482 h 537643"/>
                <a:gd name="connsiteX1133" fmla="*/ 990208 w 1229717"/>
                <a:gd name="connsiteY1133" fmla="*/ 355903 h 537643"/>
                <a:gd name="connsiteX1134" fmla="*/ 991924 w 1229717"/>
                <a:gd name="connsiteY1134" fmla="*/ 357619 h 537643"/>
                <a:gd name="connsiteX1135" fmla="*/ 993640 w 1229717"/>
                <a:gd name="connsiteY1135" fmla="*/ 357619 h 537643"/>
                <a:gd name="connsiteX1136" fmla="*/ 995355 w 1229717"/>
                <a:gd name="connsiteY1136" fmla="*/ 357047 h 537643"/>
                <a:gd name="connsiteX1137" fmla="*/ 996500 w 1229717"/>
                <a:gd name="connsiteY1137" fmla="*/ 357047 h 537643"/>
                <a:gd name="connsiteX1138" fmla="*/ 998788 w 1229717"/>
                <a:gd name="connsiteY1138" fmla="*/ 358190 h 537643"/>
                <a:gd name="connsiteX1139" fmla="*/ 999931 w 1229717"/>
                <a:gd name="connsiteY1139" fmla="*/ 359334 h 537643"/>
                <a:gd name="connsiteX1140" fmla="*/ 999931 w 1229717"/>
                <a:gd name="connsiteY1140" fmla="*/ 360478 h 537643"/>
                <a:gd name="connsiteX1141" fmla="*/ 997643 w 1229717"/>
                <a:gd name="connsiteY1141" fmla="*/ 361050 h 537643"/>
                <a:gd name="connsiteX1142" fmla="*/ 997643 w 1229717"/>
                <a:gd name="connsiteY1142" fmla="*/ 362194 h 537643"/>
                <a:gd name="connsiteX1143" fmla="*/ 1000503 w 1229717"/>
                <a:gd name="connsiteY1143" fmla="*/ 363338 h 537643"/>
                <a:gd name="connsiteX1144" fmla="*/ 1007367 w 1229717"/>
                <a:gd name="connsiteY1144" fmla="*/ 369058 h 537643"/>
                <a:gd name="connsiteX1145" fmla="*/ 1008511 w 1229717"/>
                <a:gd name="connsiteY1145" fmla="*/ 370774 h 537643"/>
                <a:gd name="connsiteX1146" fmla="*/ 1007939 w 1229717"/>
                <a:gd name="connsiteY1146" fmla="*/ 374206 h 537643"/>
                <a:gd name="connsiteX1147" fmla="*/ 1002791 w 1229717"/>
                <a:gd name="connsiteY1147" fmla="*/ 379925 h 537643"/>
                <a:gd name="connsiteX1148" fmla="*/ 1001075 w 1229717"/>
                <a:gd name="connsiteY1148" fmla="*/ 382785 h 537643"/>
                <a:gd name="connsiteX1149" fmla="*/ 1006223 w 1229717"/>
                <a:gd name="connsiteY1149" fmla="*/ 382785 h 537643"/>
                <a:gd name="connsiteX1150" fmla="*/ 1006794 w 1229717"/>
                <a:gd name="connsiteY1150" fmla="*/ 383357 h 537643"/>
                <a:gd name="connsiteX1151" fmla="*/ 1007367 w 1229717"/>
                <a:gd name="connsiteY1151" fmla="*/ 383357 h 537643"/>
                <a:gd name="connsiteX1152" fmla="*/ 1010799 w 1229717"/>
                <a:gd name="connsiteY1152" fmla="*/ 385645 h 537643"/>
                <a:gd name="connsiteX1153" fmla="*/ 1013087 w 1229717"/>
                <a:gd name="connsiteY1153" fmla="*/ 384501 h 537643"/>
                <a:gd name="connsiteX1154" fmla="*/ 1015946 w 1229717"/>
                <a:gd name="connsiteY1154" fmla="*/ 381641 h 537643"/>
                <a:gd name="connsiteX1155" fmla="*/ 1017662 w 1229717"/>
                <a:gd name="connsiteY1155" fmla="*/ 380497 h 537643"/>
                <a:gd name="connsiteX1156" fmla="*/ 1021093 w 1229717"/>
                <a:gd name="connsiteY1156" fmla="*/ 377637 h 537643"/>
                <a:gd name="connsiteX1157" fmla="*/ 1026241 w 1229717"/>
                <a:gd name="connsiteY1157" fmla="*/ 366198 h 537643"/>
                <a:gd name="connsiteX1158" fmla="*/ 1030245 w 1229717"/>
                <a:gd name="connsiteY1158" fmla="*/ 363338 h 537643"/>
                <a:gd name="connsiteX1159" fmla="*/ 1030817 w 1229717"/>
                <a:gd name="connsiteY1159" fmla="*/ 362766 h 537643"/>
                <a:gd name="connsiteX1160" fmla="*/ 1029101 w 1229717"/>
                <a:gd name="connsiteY1160" fmla="*/ 359906 h 537643"/>
                <a:gd name="connsiteX1161" fmla="*/ 1029101 w 1229717"/>
                <a:gd name="connsiteY1161" fmla="*/ 358762 h 537643"/>
                <a:gd name="connsiteX1162" fmla="*/ 1030245 w 1229717"/>
                <a:gd name="connsiteY1162" fmla="*/ 358190 h 537643"/>
                <a:gd name="connsiteX1163" fmla="*/ 1031389 w 1229717"/>
                <a:gd name="connsiteY1163" fmla="*/ 358762 h 537643"/>
                <a:gd name="connsiteX1164" fmla="*/ 1032533 w 1229717"/>
                <a:gd name="connsiteY1164" fmla="*/ 359906 h 537643"/>
                <a:gd name="connsiteX1165" fmla="*/ 1033677 w 1229717"/>
                <a:gd name="connsiteY1165" fmla="*/ 359906 h 537643"/>
                <a:gd name="connsiteX1166" fmla="*/ 1034821 w 1229717"/>
                <a:gd name="connsiteY1166" fmla="*/ 358762 h 537643"/>
                <a:gd name="connsiteX1167" fmla="*/ 1035965 w 1229717"/>
                <a:gd name="connsiteY1167" fmla="*/ 356475 h 537643"/>
                <a:gd name="connsiteX1168" fmla="*/ 1035965 w 1229717"/>
                <a:gd name="connsiteY1168" fmla="*/ 353615 h 537643"/>
                <a:gd name="connsiteX1169" fmla="*/ 1035392 w 1229717"/>
                <a:gd name="connsiteY1169" fmla="*/ 350755 h 537643"/>
                <a:gd name="connsiteX1170" fmla="*/ 1034821 w 1229717"/>
                <a:gd name="connsiteY1170" fmla="*/ 350183 h 537643"/>
                <a:gd name="connsiteX1171" fmla="*/ 1033105 w 1229717"/>
                <a:gd name="connsiteY1171" fmla="*/ 347323 h 537643"/>
                <a:gd name="connsiteX1172" fmla="*/ 1032533 w 1229717"/>
                <a:gd name="connsiteY1172" fmla="*/ 344463 h 537643"/>
                <a:gd name="connsiteX1173" fmla="*/ 1035392 w 1229717"/>
                <a:gd name="connsiteY1173" fmla="*/ 344463 h 537643"/>
                <a:gd name="connsiteX1174" fmla="*/ 1035392 w 1229717"/>
                <a:gd name="connsiteY1174" fmla="*/ 345035 h 537643"/>
                <a:gd name="connsiteX1175" fmla="*/ 1037109 w 1229717"/>
                <a:gd name="connsiteY1175" fmla="*/ 349039 h 537643"/>
                <a:gd name="connsiteX1176" fmla="*/ 1041112 w 1229717"/>
                <a:gd name="connsiteY1176" fmla="*/ 353043 h 537643"/>
                <a:gd name="connsiteX1177" fmla="*/ 1039397 w 1229717"/>
                <a:gd name="connsiteY1177" fmla="*/ 355331 h 537643"/>
                <a:gd name="connsiteX1178" fmla="*/ 1039968 w 1229717"/>
                <a:gd name="connsiteY1178" fmla="*/ 357047 h 537643"/>
                <a:gd name="connsiteX1179" fmla="*/ 1041685 w 1229717"/>
                <a:gd name="connsiteY1179" fmla="*/ 357619 h 537643"/>
                <a:gd name="connsiteX1180" fmla="*/ 1042828 w 1229717"/>
                <a:gd name="connsiteY1180" fmla="*/ 356475 h 537643"/>
                <a:gd name="connsiteX1181" fmla="*/ 1043972 w 1229717"/>
                <a:gd name="connsiteY1181" fmla="*/ 355331 h 537643"/>
                <a:gd name="connsiteX1182" fmla="*/ 1062847 w 1229717"/>
                <a:gd name="connsiteY1182" fmla="*/ 345035 h 537643"/>
                <a:gd name="connsiteX1183" fmla="*/ 1066850 w 1229717"/>
                <a:gd name="connsiteY1183" fmla="*/ 341032 h 537643"/>
                <a:gd name="connsiteX1184" fmla="*/ 1094877 w 1229717"/>
                <a:gd name="connsiteY1184" fmla="*/ 337600 h 537643"/>
                <a:gd name="connsiteX1185" fmla="*/ 1093733 w 1229717"/>
                <a:gd name="connsiteY1185" fmla="*/ 335884 h 537643"/>
                <a:gd name="connsiteX1186" fmla="*/ 1089729 w 1229717"/>
                <a:gd name="connsiteY1186" fmla="*/ 331880 h 537643"/>
                <a:gd name="connsiteX1187" fmla="*/ 1089157 w 1229717"/>
                <a:gd name="connsiteY1187" fmla="*/ 333024 h 537643"/>
                <a:gd name="connsiteX1188" fmla="*/ 1088013 w 1229717"/>
                <a:gd name="connsiteY1188" fmla="*/ 334168 h 537643"/>
                <a:gd name="connsiteX1189" fmla="*/ 1086869 w 1229717"/>
                <a:gd name="connsiteY1189" fmla="*/ 334740 h 537643"/>
                <a:gd name="connsiteX1190" fmla="*/ 1084582 w 1229717"/>
                <a:gd name="connsiteY1190" fmla="*/ 335312 h 537643"/>
                <a:gd name="connsiteX1191" fmla="*/ 1085725 w 1229717"/>
                <a:gd name="connsiteY1191" fmla="*/ 331880 h 537643"/>
                <a:gd name="connsiteX1192" fmla="*/ 1088013 w 1229717"/>
                <a:gd name="connsiteY1192" fmla="*/ 328449 h 537643"/>
                <a:gd name="connsiteX1193" fmla="*/ 1090873 w 1229717"/>
                <a:gd name="connsiteY1193" fmla="*/ 325589 h 537643"/>
                <a:gd name="connsiteX1194" fmla="*/ 1094305 w 1229717"/>
                <a:gd name="connsiteY1194" fmla="*/ 324445 h 537643"/>
                <a:gd name="connsiteX1195" fmla="*/ 1096593 w 1229717"/>
                <a:gd name="connsiteY1195" fmla="*/ 325589 h 537643"/>
                <a:gd name="connsiteX1196" fmla="*/ 1098308 w 1229717"/>
                <a:gd name="connsiteY1196" fmla="*/ 329592 h 537643"/>
                <a:gd name="connsiteX1197" fmla="*/ 1099453 w 1229717"/>
                <a:gd name="connsiteY1197" fmla="*/ 334168 h 537643"/>
                <a:gd name="connsiteX1198" fmla="*/ 1101168 w 1229717"/>
                <a:gd name="connsiteY1198" fmla="*/ 337600 h 537643"/>
                <a:gd name="connsiteX1199" fmla="*/ 1105172 w 1229717"/>
                <a:gd name="connsiteY1199" fmla="*/ 338744 h 537643"/>
                <a:gd name="connsiteX1200" fmla="*/ 1105744 w 1229717"/>
                <a:gd name="connsiteY1200" fmla="*/ 334740 h 537643"/>
                <a:gd name="connsiteX1201" fmla="*/ 1103456 w 1229717"/>
                <a:gd name="connsiteY1201" fmla="*/ 319869 h 537643"/>
                <a:gd name="connsiteX1202" fmla="*/ 1104600 w 1229717"/>
                <a:gd name="connsiteY1202" fmla="*/ 319869 h 537643"/>
                <a:gd name="connsiteX1203" fmla="*/ 1107460 w 1229717"/>
                <a:gd name="connsiteY1203" fmla="*/ 322157 h 537643"/>
                <a:gd name="connsiteX1204" fmla="*/ 1110892 w 1229717"/>
                <a:gd name="connsiteY1204" fmla="*/ 324445 h 537643"/>
                <a:gd name="connsiteX1205" fmla="*/ 1109176 w 1229717"/>
                <a:gd name="connsiteY1205" fmla="*/ 327305 h 537643"/>
                <a:gd name="connsiteX1206" fmla="*/ 1110320 w 1229717"/>
                <a:gd name="connsiteY1206" fmla="*/ 329592 h 537643"/>
                <a:gd name="connsiteX1207" fmla="*/ 1113180 w 1229717"/>
                <a:gd name="connsiteY1207" fmla="*/ 331308 h 537643"/>
                <a:gd name="connsiteX1208" fmla="*/ 1116611 w 1229717"/>
                <a:gd name="connsiteY1208" fmla="*/ 331880 h 537643"/>
                <a:gd name="connsiteX1209" fmla="*/ 1119471 w 1229717"/>
                <a:gd name="connsiteY1209" fmla="*/ 331308 h 537643"/>
                <a:gd name="connsiteX1210" fmla="*/ 1120615 w 1229717"/>
                <a:gd name="connsiteY1210" fmla="*/ 330736 h 537643"/>
                <a:gd name="connsiteX1211" fmla="*/ 1121759 w 1229717"/>
                <a:gd name="connsiteY1211" fmla="*/ 329592 h 537643"/>
                <a:gd name="connsiteX1212" fmla="*/ 1122331 w 1229717"/>
                <a:gd name="connsiteY1212" fmla="*/ 327877 h 537643"/>
                <a:gd name="connsiteX1213" fmla="*/ 1121759 w 1229717"/>
                <a:gd name="connsiteY1213" fmla="*/ 326733 h 537643"/>
                <a:gd name="connsiteX1214" fmla="*/ 1121187 w 1229717"/>
                <a:gd name="connsiteY1214" fmla="*/ 325589 h 537643"/>
                <a:gd name="connsiteX1215" fmla="*/ 1121187 w 1229717"/>
                <a:gd name="connsiteY1215" fmla="*/ 324445 h 537643"/>
                <a:gd name="connsiteX1216" fmla="*/ 1121759 w 1229717"/>
                <a:gd name="connsiteY1216" fmla="*/ 322729 h 537643"/>
                <a:gd name="connsiteX1217" fmla="*/ 1122903 w 1229717"/>
                <a:gd name="connsiteY1217" fmla="*/ 321585 h 537643"/>
                <a:gd name="connsiteX1218" fmla="*/ 1123475 w 1229717"/>
                <a:gd name="connsiteY1218" fmla="*/ 321013 h 537643"/>
                <a:gd name="connsiteX1219" fmla="*/ 1124619 w 1229717"/>
                <a:gd name="connsiteY1219" fmla="*/ 319869 h 537643"/>
                <a:gd name="connsiteX1220" fmla="*/ 1128051 w 1229717"/>
                <a:gd name="connsiteY1220" fmla="*/ 313006 h 537643"/>
                <a:gd name="connsiteX1221" fmla="*/ 1129766 w 1229717"/>
                <a:gd name="connsiteY1221" fmla="*/ 310718 h 537643"/>
                <a:gd name="connsiteX1222" fmla="*/ 1130339 w 1229717"/>
                <a:gd name="connsiteY1222" fmla="*/ 309574 h 537643"/>
                <a:gd name="connsiteX1223" fmla="*/ 1130911 w 1229717"/>
                <a:gd name="connsiteY1223" fmla="*/ 307858 h 537643"/>
                <a:gd name="connsiteX1224" fmla="*/ 1130911 w 1229717"/>
                <a:gd name="connsiteY1224" fmla="*/ 306142 h 537643"/>
                <a:gd name="connsiteX1225" fmla="*/ 1130339 w 1229717"/>
                <a:gd name="connsiteY1225" fmla="*/ 303282 h 537643"/>
                <a:gd name="connsiteX1226" fmla="*/ 1130339 w 1229717"/>
                <a:gd name="connsiteY1226" fmla="*/ 302138 h 537643"/>
                <a:gd name="connsiteX1227" fmla="*/ 1130911 w 1229717"/>
                <a:gd name="connsiteY1227" fmla="*/ 302138 h 537643"/>
                <a:gd name="connsiteX1228" fmla="*/ 1131482 w 1229717"/>
                <a:gd name="connsiteY1228" fmla="*/ 303282 h 537643"/>
                <a:gd name="connsiteX1229" fmla="*/ 1132626 w 1229717"/>
                <a:gd name="connsiteY1229" fmla="*/ 304426 h 537643"/>
                <a:gd name="connsiteX1230" fmla="*/ 1133198 w 1229717"/>
                <a:gd name="connsiteY1230" fmla="*/ 305570 h 537643"/>
                <a:gd name="connsiteX1231" fmla="*/ 1138346 w 1229717"/>
                <a:gd name="connsiteY1231" fmla="*/ 301566 h 537643"/>
                <a:gd name="connsiteX1232" fmla="*/ 1139490 w 1229717"/>
                <a:gd name="connsiteY1232" fmla="*/ 300423 h 537643"/>
                <a:gd name="connsiteX1233" fmla="*/ 1140634 w 1229717"/>
                <a:gd name="connsiteY1233" fmla="*/ 297563 h 537643"/>
                <a:gd name="connsiteX1234" fmla="*/ 1140062 w 1229717"/>
                <a:gd name="connsiteY1234" fmla="*/ 296419 h 537643"/>
                <a:gd name="connsiteX1235" fmla="*/ 1138918 w 1229717"/>
                <a:gd name="connsiteY1235" fmla="*/ 295847 h 537643"/>
                <a:gd name="connsiteX1236" fmla="*/ 1138346 w 1229717"/>
                <a:gd name="connsiteY1236" fmla="*/ 294131 h 537643"/>
                <a:gd name="connsiteX1237" fmla="*/ 1138346 w 1229717"/>
                <a:gd name="connsiteY1237" fmla="*/ 291271 h 537643"/>
                <a:gd name="connsiteX1238" fmla="*/ 1139490 w 1229717"/>
                <a:gd name="connsiteY1238" fmla="*/ 290699 h 537643"/>
                <a:gd name="connsiteX1239" fmla="*/ 1141205 w 1229717"/>
                <a:gd name="connsiteY1239" fmla="*/ 290699 h 537643"/>
                <a:gd name="connsiteX1240" fmla="*/ 1143493 w 1229717"/>
                <a:gd name="connsiteY1240" fmla="*/ 290127 h 537643"/>
                <a:gd name="connsiteX1241" fmla="*/ 1144638 w 1229717"/>
                <a:gd name="connsiteY1241" fmla="*/ 288983 h 537643"/>
                <a:gd name="connsiteX1242" fmla="*/ 1145781 w 1229717"/>
                <a:gd name="connsiteY1242" fmla="*/ 286123 h 537643"/>
                <a:gd name="connsiteX1243" fmla="*/ 1146925 w 1229717"/>
                <a:gd name="connsiteY1243" fmla="*/ 284980 h 537643"/>
                <a:gd name="connsiteX1244" fmla="*/ 1146925 w 1229717"/>
                <a:gd name="connsiteY1244" fmla="*/ 283836 h 537643"/>
                <a:gd name="connsiteX1245" fmla="*/ 1142922 w 1229717"/>
                <a:gd name="connsiteY1245" fmla="*/ 282692 h 537643"/>
                <a:gd name="connsiteX1246" fmla="*/ 1140634 w 1229717"/>
                <a:gd name="connsiteY1246" fmla="*/ 279832 h 537643"/>
                <a:gd name="connsiteX1247" fmla="*/ 1137774 w 1229717"/>
                <a:gd name="connsiteY1247" fmla="*/ 277544 h 537643"/>
                <a:gd name="connsiteX1248" fmla="*/ 1133198 w 1229717"/>
                <a:gd name="connsiteY1248" fmla="*/ 276972 h 537643"/>
                <a:gd name="connsiteX1249" fmla="*/ 1134914 w 1229717"/>
                <a:gd name="connsiteY1249" fmla="*/ 279260 h 537643"/>
                <a:gd name="connsiteX1250" fmla="*/ 1138346 w 1229717"/>
                <a:gd name="connsiteY1250" fmla="*/ 282120 h 537643"/>
                <a:gd name="connsiteX1251" fmla="*/ 1139490 w 1229717"/>
                <a:gd name="connsiteY1251" fmla="*/ 284408 h 537643"/>
                <a:gd name="connsiteX1252" fmla="*/ 1138346 w 1229717"/>
                <a:gd name="connsiteY1252" fmla="*/ 284980 h 537643"/>
                <a:gd name="connsiteX1253" fmla="*/ 1135486 w 1229717"/>
                <a:gd name="connsiteY1253" fmla="*/ 285552 h 537643"/>
                <a:gd name="connsiteX1254" fmla="*/ 1132626 w 1229717"/>
                <a:gd name="connsiteY1254" fmla="*/ 287267 h 537643"/>
                <a:gd name="connsiteX1255" fmla="*/ 1132054 w 1229717"/>
                <a:gd name="connsiteY1255" fmla="*/ 290699 h 537643"/>
                <a:gd name="connsiteX1256" fmla="*/ 1130911 w 1229717"/>
                <a:gd name="connsiteY1256" fmla="*/ 290699 h 537643"/>
                <a:gd name="connsiteX1257" fmla="*/ 1125191 w 1229717"/>
                <a:gd name="connsiteY1257" fmla="*/ 294131 h 537643"/>
                <a:gd name="connsiteX1258" fmla="*/ 1122903 w 1229717"/>
                <a:gd name="connsiteY1258" fmla="*/ 294703 h 537643"/>
                <a:gd name="connsiteX1259" fmla="*/ 1121759 w 1229717"/>
                <a:gd name="connsiteY1259" fmla="*/ 294703 h 537643"/>
                <a:gd name="connsiteX1260" fmla="*/ 1120615 w 1229717"/>
                <a:gd name="connsiteY1260" fmla="*/ 294131 h 537643"/>
                <a:gd name="connsiteX1261" fmla="*/ 1120043 w 1229717"/>
                <a:gd name="connsiteY1261" fmla="*/ 292987 h 537643"/>
                <a:gd name="connsiteX1262" fmla="*/ 1120043 w 1229717"/>
                <a:gd name="connsiteY1262" fmla="*/ 291843 h 537643"/>
                <a:gd name="connsiteX1263" fmla="*/ 1120043 w 1229717"/>
                <a:gd name="connsiteY1263" fmla="*/ 290127 h 537643"/>
                <a:gd name="connsiteX1264" fmla="*/ 1121187 w 1229717"/>
                <a:gd name="connsiteY1264" fmla="*/ 289555 h 537643"/>
                <a:gd name="connsiteX1265" fmla="*/ 1122331 w 1229717"/>
                <a:gd name="connsiteY1265" fmla="*/ 289555 h 537643"/>
                <a:gd name="connsiteX1266" fmla="*/ 1125763 w 1229717"/>
                <a:gd name="connsiteY1266" fmla="*/ 286695 h 537643"/>
                <a:gd name="connsiteX1267" fmla="*/ 1126335 w 1229717"/>
                <a:gd name="connsiteY1267" fmla="*/ 285552 h 537643"/>
                <a:gd name="connsiteX1268" fmla="*/ 1125191 w 1229717"/>
                <a:gd name="connsiteY1268" fmla="*/ 283836 h 537643"/>
                <a:gd name="connsiteX1269" fmla="*/ 1121759 w 1229717"/>
                <a:gd name="connsiteY1269" fmla="*/ 280976 h 537643"/>
                <a:gd name="connsiteX1270" fmla="*/ 1121759 w 1229717"/>
                <a:gd name="connsiteY1270" fmla="*/ 279260 h 537643"/>
                <a:gd name="connsiteX1271" fmla="*/ 1121759 w 1229717"/>
                <a:gd name="connsiteY1271" fmla="*/ 276400 h 537643"/>
                <a:gd name="connsiteX1272" fmla="*/ 1121759 w 1229717"/>
                <a:gd name="connsiteY1272" fmla="*/ 274684 h 537643"/>
                <a:gd name="connsiteX1273" fmla="*/ 1121187 w 1229717"/>
                <a:gd name="connsiteY1273" fmla="*/ 274112 h 537643"/>
                <a:gd name="connsiteX1274" fmla="*/ 1119471 w 1229717"/>
                <a:gd name="connsiteY1274" fmla="*/ 272396 h 537643"/>
                <a:gd name="connsiteX1275" fmla="*/ 1118899 w 1229717"/>
                <a:gd name="connsiteY1275" fmla="*/ 271824 h 537643"/>
                <a:gd name="connsiteX1276" fmla="*/ 1118327 w 1229717"/>
                <a:gd name="connsiteY1276" fmla="*/ 271824 h 537643"/>
                <a:gd name="connsiteX1277" fmla="*/ 1117183 w 1229717"/>
                <a:gd name="connsiteY1277" fmla="*/ 274684 h 537643"/>
                <a:gd name="connsiteX1278" fmla="*/ 1116040 w 1229717"/>
                <a:gd name="connsiteY1278" fmla="*/ 278116 h 537643"/>
                <a:gd name="connsiteX1279" fmla="*/ 1115467 w 1229717"/>
                <a:gd name="connsiteY1279" fmla="*/ 280976 h 537643"/>
                <a:gd name="connsiteX1280" fmla="*/ 1116040 w 1229717"/>
                <a:gd name="connsiteY1280" fmla="*/ 282692 h 537643"/>
                <a:gd name="connsiteX1281" fmla="*/ 1116611 w 1229717"/>
                <a:gd name="connsiteY1281" fmla="*/ 284980 h 537643"/>
                <a:gd name="connsiteX1282" fmla="*/ 1117183 w 1229717"/>
                <a:gd name="connsiteY1282" fmla="*/ 287267 h 537643"/>
                <a:gd name="connsiteX1283" fmla="*/ 1117183 w 1229717"/>
                <a:gd name="connsiteY1283" fmla="*/ 290127 h 537643"/>
                <a:gd name="connsiteX1284" fmla="*/ 1114323 w 1229717"/>
                <a:gd name="connsiteY1284" fmla="*/ 287839 h 537643"/>
                <a:gd name="connsiteX1285" fmla="*/ 1112035 w 1229717"/>
                <a:gd name="connsiteY1285" fmla="*/ 286695 h 537643"/>
                <a:gd name="connsiteX1286" fmla="*/ 1109748 w 1229717"/>
                <a:gd name="connsiteY1286" fmla="*/ 286695 h 537643"/>
                <a:gd name="connsiteX1287" fmla="*/ 1107460 w 1229717"/>
                <a:gd name="connsiteY1287" fmla="*/ 287267 h 537643"/>
                <a:gd name="connsiteX1288" fmla="*/ 1104600 w 1229717"/>
                <a:gd name="connsiteY1288" fmla="*/ 288983 h 537643"/>
                <a:gd name="connsiteX1289" fmla="*/ 1105172 w 1229717"/>
                <a:gd name="connsiteY1289" fmla="*/ 291271 h 537643"/>
                <a:gd name="connsiteX1290" fmla="*/ 1109176 w 1229717"/>
                <a:gd name="connsiteY1290" fmla="*/ 295275 h 537643"/>
                <a:gd name="connsiteX1291" fmla="*/ 1110320 w 1229717"/>
                <a:gd name="connsiteY1291" fmla="*/ 298707 h 537643"/>
                <a:gd name="connsiteX1292" fmla="*/ 1108032 w 1229717"/>
                <a:gd name="connsiteY1292" fmla="*/ 298135 h 537643"/>
                <a:gd name="connsiteX1293" fmla="*/ 1104600 w 1229717"/>
                <a:gd name="connsiteY1293" fmla="*/ 296419 h 537643"/>
                <a:gd name="connsiteX1294" fmla="*/ 1101741 w 1229717"/>
                <a:gd name="connsiteY1294" fmla="*/ 295275 h 537643"/>
                <a:gd name="connsiteX1295" fmla="*/ 1101741 w 1229717"/>
                <a:gd name="connsiteY1295" fmla="*/ 294703 h 537643"/>
                <a:gd name="connsiteX1296" fmla="*/ 1100596 w 1229717"/>
                <a:gd name="connsiteY1296" fmla="*/ 293559 h 537643"/>
                <a:gd name="connsiteX1297" fmla="*/ 1098881 w 1229717"/>
                <a:gd name="connsiteY1297" fmla="*/ 292415 h 537643"/>
                <a:gd name="connsiteX1298" fmla="*/ 1097165 w 1229717"/>
                <a:gd name="connsiteY1298" fmla="*/ 291843 h 537643"/>
                <a:gd name="connsiteX1299" fmla="*/ 1095448 w 1229717"/>
                <a:gd name="connsiteY1299" fmla="*/ 291843 h 537643"/>
                <a:gd name="connsiteX1300" fmla="*/ 1094305 w 1229717"/>
                <a:gd name="connsiteY1300" fmla="*/ 292987 h 537643"/>
                <a:gd name="connsiteX1301" fmla="*/ 1092017 w 1229717"/>
                <a:gd name="connsiteY1301" fmla="*/ 295275 h 537643"/>
                <a:gd name="connsiteX1302" fmla="*/ 1090301 w 1229717"/>
                <a:gd name="connsiteY1302" fmla="*/ 298135 h 537643"/>
                <a:gd name="connsiteX1303" fmla="*/ 1088585 w 1229717"/>
                <a:gd name="connsiteY1303" fmla="*/ 301566 h 537643"/>
                <a:gd name="connsiteX1304" fmla="*/ 1086297 w 1229717"/>
                <a:gd name="connsiteY1304" fmla="*/ 304426 h 537643"/>
                <a:gd name="connsiteX1305" fmla="*/ 1082866 w 1229717"/>
                <a:gd name="connsiteY1305" fmla="*/ 306714 h 537643"/>
                <a:gd name="connsiteX1306" fmla="*/ 1081722 w 1229717"/>
                <a:gd name="connsiteY1306" fmla="*/ 308430 h 537643"/>
                <a:gd name="connsiteX1307" fmla="*/ 1080578 w 1229717"/>
                <a:gd name="connsiteY1307" fmla="*/ 309002 h 537643"/>
                <a:gd name="connsiteX1308" fmla="*/ 1080006 w 1229717"/>
                <a:gd name="connsiteY1308" fmla="*/ 309002 h 537643"/>
                <a:gd name="connsiteX1309" fmla="*/ 1079434 w 1229717"/>
                <a:gd name="connsiteY1309" fmla="*/ 308430 h 537643"/>
                <a:gd name="connsiteX1310" fmla="*/ 1078290 w 1229717"/>
                <a:gd name="connsiteY1310" fmla="*/ 307286 h 537643"/>
                <a:gd name="connsiteX1311" fmla="*/ 1072570 w 1229717"/>
                <a:gd name="connsiteY1311" fmla="*/ 304998 h 537643"/>
                <a:gd name="connsiteX1312" fmla="*/ 1065135 w 1229717"/>
                <a:gd name="connsiteY1312" fmla="*/ 304426 h 537643"/>
                <a:gd name="connsiteX1313" fmla="*/ 1058271 w 1229717"/>
                <a:gd name="connsiteY1313" fmla="*/ 304426 h 537643"/>
                <a:gd name="connsiteX1314" fmla="*/ 1051980 w 1229717"/>
                <a:gd name="connsiteY1314" fmla="*/ 303282 h 537643"/>
                <a:gd name="connsiteX1315" fmla="*/ 1045688 w 1229717"/>
                <a:gd name="connsiteY1315" fmla="*/ 297563 h 537643"/>
                <a:gd name="connsiteX1316" fmla="*/ 1041112 w 1229717"/>
                <a:gd name="connsiteY1316" fmla="*/ 291271 h 537643"/>
                <a:gd name="connsiteX1317" fmla="*/ 1038252 w 1229717"/>
                <a:gd name="connsiteY1317" fmla="*/ 288411 h 537643"/>
                <a:gd name="connsiteX1318" fmla="*/ 1035392 w 1229717"/>
                <a:gd name="connsiteY1318" fmla="*/ 287839 h 537643"/>
                <a:gd name="connsiteX1319" fmla="*/ 1034821 w 1229717"/>
                <a:gd name="connsiteY1319" fmla="*/ 286123 h 537643"/>
                <a:gd name="connsiteX1320" fmla="*/ 1026813 w 1229717"/>
                <a:gd name="connsiteY1320" fmla="*/ 277544 h 537643"/>
                <a:gd name="connsiteX1321" fmla="*/ 1032533 w 1229717"/>
                <a:gd name="connsiteY1321" fmla="*/ 278688 h 537643"/>
                <a:gd name="connsiteX1322" fmla="*/ 1041112 w 1229717"/>
                <a:gd name="connsiteY1322" fmla="*/ 286695 h 537643"/>
                <a:gd name="connsiteX1323" fmla="*/ 1046832 w 1229717"/>
                <a:gd name="connsiteY1323" fmla="*/ 287839 h 537643"/>
                <a:gd name="connsiteX1324" fmla="*/ 1049120 w 1229717"/>
                <a:gd name="connsiteY1324" fmla="*/ 288411 h 537643"/>
                <a:gd name="connsiteX1325" fmla="*/ 1057127 w 1229717"/>
                <a:gd name="connsiteY1325" fmla="*/ 294131 h 537643"/>
                <a:gd name="connsiteX1326" fmla="*/ 1061703 w 1229717"/>
                <a:gd name="connsiteY1326" fmla="*/ 296419 h 537643"/>
                <a:gd name="connsiteX1327" fmla="*/ 1067423 w 1229717"/>
                <a:gd name="connsiteY1327" fmla="*/ 298135 h 537643"/>
                <a:gd name="connsiteX1328" fmla="*/ 1071998 w 1229717"/>
                <a:gd name="connsiteY1328" fmla="*/ 298135 h 537643"/>
                <a:gd name="connsiteX1329" fmla="*/ 1078290 w 1229717"/>
                <a:gd name="connsiteY1329" fmla="*/ 296419 h 537643"/>
                <a:gd name="connsiteX1330" fmla="*/ 1083437 w 1229717"/>
                <a:gd name="connsiteY1330" fmla="*/ 293559 h 537643"/>
                <a:gd name="connsiteX1331" fmla="*/ 1085154 w 1229717"/>
                <a:gd name="connsiteY1331" fmla="*/ 288983 h 537643"/>
                <a:gd name="connsiteX1332" fmla="*/ 1087442 w 1229717"/>
                <a:gd name="connsiteY1332" fmla="*/ 286123 h 537643"/>
                <a:gd name="connsiteX1333" fmla="*/ 1093161 w 1229717"/>
                <a:gd name="connsiteY1333" fmla="*/ 280976 h 537643"/>
                <a:gd name="connsiteX1334" fmla="*/ 1097165 w 1229717"/>
                <a:gd name="connsiteY1334" fmla="*/ 276400 h 537643"/>
                <a:gd name="connsiteX1335" fmla="*/ 1096021 w 1229717"/>
                <a:gd name="connsiteY1335" fmla="*/ 273540 h 537643"/>
                <a:gd name="connsiteX1336" fmla="*/ 1100024 w 1229717"/>
                <a:gd name="connsiteY1336" fmla="*/ 271252 h 537643"/>
                <a:gd name="connsiteX1337" fmla="*/ 1102312 w 1229717"/>
                <a:gd name="connsiteY1337" fmla="*/ 267249 h 537643"/>
                <a:gd name="connsiteX1338" fmla="*/ 1102312 w 1229717"/>
                <a:gd name="connsiteY1338" fmla="*/ 262673 h 537643"/>
                <a:gd name="connsiteX1339" fmla="*/ 1098881 w 1229717"/>
                <a:gd name="connsiteY1339" fmla="*/ 258669 h 537643"/>
                <a:gd name="connsiteX1340" fmla="*/ 1097165 w 1229717"/>
                <a:gd name="connsiteY1340" fmla="*/ 260385 h 537643"/>
                <a:gd name="connsiteX1341" fmla="*/ 1097165 w 1229717"/>
                <a:gd name="connsiteY1341" fmla="*/ 261529 h 537643"/>
                <a:gd name="connsiteX1342" fmla="*/ 1097736 w 1229717"/>
                <a:gd name="connsiteY1342" fmla="*/ 261529 h 537643"/>
                <a:gd name="connsiteX1343" fmla="*/ 1098308 w 1229717"/>
                <a:gd name="connsiteY1343" fmla="*/ 262101 h 537643"/>
                <a:gd name="connsiteX1344" fmla="*/ 1098881 w 1229717"/>
                <a:gd name="connsiteY1344" fmla="*/ 262101 h 537643"/>
                <a:gd name="connsiteX1345" fmla="*/ 1097165 w 1229717"/>
                <a:gd name="connsiteY1345" fmla="*/ 263817 h 537643"/>
                <a:gd name="connsiteX1346" fmla="*/ 1095448 w 1229717"/>
                <a:gd name="connsiteY1346" fmla="*/ 263817 h 537643"/>
                <a:gd name="connsiteX1347" fmla="*/ 1093733 w 1229717"/>
                <a:gd name="connsiteY1347" fmla="*/ 262673 h 537643"/>
                <a:gd name="connsiteX1348" fmla="*/ 1092017 w 1229717"/>
                <a:gd name="connsiteY1348" fmla="*/ 262101 h 537643"/>
                <a:gd name="connsiteX1349" fmla="*/ 1086297 w 1229717"/>
                <a:gd name="connsiteY1349" fmla="*/ 263245 h 537643"/>
                <a:gd name="connsiteX1350" fmla="*/ 1084582 w 1229717"/>
                <a:gd name="connsiteY1350" fmla="*/ 263245 h 537643"/>
                <a:gd name="connsiteX1351" fmla="*/ 1085725 w 1229717"/>
                <a:gd name="connsiteY1351" fmla="*/ 260957 h 537643"/>
                <a:gd name="connsiteX1352" fmla="*/ 1087442 w 1229717"/>
                <a:gd name="connsiteY1352" fmla="*/ 259241 h 537643"/>
                <a:gd name="connsiteX1353" fmla="*/ 1089729 w 1229717"/>
                <a:gd name="connsiteY1353" fmla="*/ 258097 h 537643"/>
                <a:gd name="connsiteX1354" fmla="*/ 1092017 w 1229717"/>
                <a:gd name="connsiteY1354" fmla="*/ 257525 h 537643"/>
                <a:gd name="connsiteX1355" fmla="*/ 1093161 w 1229717"/>
                <a:gd name="connsiteY1355" fmla="*/ 256953 h 537643"/>
                <a:gd name="connsiteX1356" fmla="*/ 1094305 w 1229717"/>
                <a:gd name="connsiteY1356" fmla="*/ 255237 h 537643"/>
                <a:gd name="connsiteX1357" fmla="*/ 1096021 w 1229717"/>
                <a:gd name="connsiteY1357" fmla="*/ 253522 h 537643"/>
                <a:gd name="connsiteX1358" fmla="*/ 1098308 w 1229717"/>
                <a:gd name="connsiteY1358" fmla="*/ 252378 h 537643"/>
                <a:gd name="connsiteX1359" fmla="*/ 1102884 w 1229717"/>
                <a:gd name="connsiteY1359" fmla="*/ 252950 h 537643"/>
                <a:gd name="connsiteX1360" fmla="*/ 1104600 w 1229717"/>
                <a:gd name="connsiteY1360" fmla="*/ 252950 h 537643"/>
                <a:gd name="connsiteX1361" fmla="*/ 1105172 w 1229717"/>
                <a:gd name="connsiteY1361" fmla="*/ 251234 h 537643"/>
                <a:gd name="connsiteX1362" fmla="*/ 1104028 w 1229717"/>
                <a:gd name="connsiteY1362" fmla="*/ 250090 h 537643"/>
                <a:gd name="connsiteX1363" fmla="*/ 1102312 w 1229717"/>
                <a:gd name="connsiteY1363" fmla="*/ 249518 h 537643"/>
                <a:gd name="connsiteX1364" fmla="*/ 1098881 w 1229717"/>
                <a:gd name="connsiteY1364" fmla="*/ 248946 h 537643"/>
                <a:gd name="connsiteX1365" fmla="*/ 1098881 w 1229717"/>
                <a:gd name="connsiteY1365" fmla="*/ 247802 h 537643"/>
                <a:gd name="connsiteX1366" fmla="*/ 1106316 w 1229717"/>
                <a:gd name="connsiteY1366" fmla="*/ 247802 h 537643"/>
                <a:gd name="connsiteX1367" fmla="*/ 1109176 w 1229717"/>
                <a:gd name="connsiteY1367" fmla="*/ 247230 h 537643"/>
                <a:gd name="connsiteX1368" fmla="*/ 1110320 w 1229717"/>
                <a:gd name="connsiteY1368" fmla="*/ 244942 h 537643"/>
                <a:gd name="connsiteX1369" fmla="*/ 1110320 w 1229717"/>
                <a:gd name="connsiteY1369" fmla="*/ 243226 h 537643"/>
                <a:gd name="connsiteX1370" fmla="*/ 1110892 w 1229717"/>
                <a:gd name="connsiteY1370" fmla="*/ 239795 h 537643"/>
                <a:gd name="connsiteX1371" fmla="*/ 1110320 w 1229717"/>
                <a:gd name="connsiteY1371" fmla="*/ 238651 h 537643"/>
                <a:gd name="connsiteX1372" fmla="*/ 1107460 w 1229717"/>
                <a:gd name="connsiteY1372" fmla="*/ 236935 h 537643"/>
                <a:gd name="connsiteX1373" fmla="*/ 1106316 w 1229717"/>
                <a:gd name="connsiteY1373" fmla="*/ 235791 h 537643"/>
                <a:gd name="connsiteX1374" fmla="*/ 1105744 w 1229717"/>
                <a:gd name="connsiteY1374" fmla="*/ 234075 h 537643"/>
                <a:gd name="connsiteX1375" fmla="*/ 1102312 w 1229717"/>
                <a:gd name="connsiteY1375" fmla="*/ 234647 h 537643"/>
                <a:gd name="connsiteX1376" fmla="*/ 1088585 w 1229717"/>
                <a:gd name="connsiteY1376" fmla="*/ 232931 h 537643"/>
                <a:gd name="connsiteX1377" fmla="*/ 1076574 w 1229717"/>
                <a:gd name="connsiteY1377" fmla="*/ 232931 h 537643"/>
                <a:gd name="connsiteX1378" fmla="*/ 1066850 w 1229717"/>
                <a:gd name="connsiteY1378" fmla="*/ 229499 h 537643"/>
                <a:gd name="connsiteX1379" fmla="*/ 1058271 w 1229717"/>
                <a:gd name="connsiteY1379" fmla="*/ 229499 h 537643"/>
                <a:gd name="connsiteX1380" fmla="*/ 1055984 w 1229717"/>
                <a:gd name="connsiteY1380" fmla="*/ 228355 h 537643"/>
                <a:gd name="connsiteX1381" fmla="*/ 1050836 w 1229717"/>
                <a:gd name="connsiteY1381" fmla="*/ 226068 h 537643"/>
                <a:gd name="connsiteX1382" fmla="*/ 1044544 w 1229717"/>
                <a:gd name="connsiteY1382" fmla="*/ 223780 h 537643"/>
                <a:gd name="connsiteX1383" fmla="*/ 1038252 w 1229717"/>
                <a:gd name="connsiteY1383" fmla="*/ 223780 h 537643"/>
                <a:gd name="connsiteX1384" fmla="*/ 1034249 w 1229717"/>
                <a:gd name="connsiteY1384" fmla="*/ 227211 h 537643"/>
                <a:gd name="connsiteX1385" fmla="*/ 1031961 w 1229717"/>
                <a:gd name="connsiteY1385" fmla="*/ 222064 h 537643"/>
                <a:gd name="connsiteX1386" fmla="*/ 1030245 w 1229717"/>
                <a:gd name="connsiteY1386" fmla="*/ 220348 h 537643"/>
                <a:gd name="connsiteX1387" fmla="*/ 1027386 w 1229717"/>
                <a:gd name="connsiteY1387" fmla="*/ 220348 h 537643"/>
                <a:gd name="connsiteX1388" fmla="*/ 1025669 w 1229717"/>
                <a:gd name="connsiteY1388" fmla="*/ 219776 h 537643"/>
                <a:gd name="connsiteX1389" fmla="*/ 1023953 w 1229717"/>
                <a:gd name="connsiteY1389" fmla="*/ 218060 h 537643"/>
                <a:gd name="connsiteX1390" fmla="*/ 1020522 w 1229717"/>
                <a:gd name="connsiteY1390" fmla="*/ 213484 h 537643"/>
                <a:gd name="connsiteX1391" fmla="*/ 1026813 w 1229717"/>
                <a:gd name="connsiteY1391" fmla="*/ 216916 h 537643"/>
                <a:gd name="connsiteX1392" fmla="*/ 1030245 w 1229717"/>
                <a:gd name="connsiteY1392" fmla="*/ 218060 h 537643"/>
                <a:gd name="connsiteX1393" fmla="*/ 1037109 w 1229717"/>
                <a:gd name="connsiteY1393" fmla="*/ 218060 h 537643"/>
                <a:gd name="connsiteX1394" fmla="*/ 1044544 w 1229717"/>
                <a:gd name="connsiteY1394" fmla="*/ 220348 h 537643"/>
                <a:gd name="connsiteX1395" fmla="*/ 1048548 w 1229717"/>
                <a:gd name="connsiteY1395" fmla="*/ 220920 h 537643"/>
                <a:gd name="connsiteX1396" fmla="*/ 1055984 w 1229717"/>
                <a:gd name="connsiteY1396" fmla="*/ 220348 h 537643"/>
                <a:gd name="connsiteX1397" fmla="*/ 1058844 w 1229717"/>
                <a:gd name="connsiteY1397" fmla="*/ 221492 h 537643"/>
                <a:gd name="connsiteX1398" fmla="*/ 1062275 w 1229717"/>
                <a:gd name="connsiteY1398" fmla="*/ 223780 h 537643"/>
                <a:gd name="connsiteX1399" fmla="*/ 1065707 w 1229717"/>
                <a:gd name="connsiteY1399" fmla="*/ 224924 h 537643"/>
                <a:gd name="connsiteX1400" fmla="*/ 1073143 w 1229717"/>
                <a:gd name="connsiteY1400" fmla="*/ 221492 h 537643"/>
                <a:gd name="connsiteX1401" fmla="*/ 1077146 w 1229717"/>
                <a:gd name="connsiteY1401" fmla="*/ 221492 h 537643"/>
                <a:gd name="connsiteX1402" fmla="*/ 1077718 w 1229717"/>
                <a:gd name="connsiteY1402" fmla="*/ 220348 h 537643"/>
                <a:gd name="connsiteX1403" fmla="*/ 1078290 w 1229717"/>
                <a:gd name="connsiteY1403" fmla="*/ 219776 h 537643"/>
                <a:gd name="connsiteX1404" fmla="*/ 1079434 w 1229717"/>
                <a:gd name="connsiteY1404" fmla="*/ 219204 h 537643"/>
                <a:gd name="connsiteX1405" fmla="*/ 1080578 w 1229717"/>
                <a:gd name="connsiteY1405" fmla="*/ 218632 h 537643"/>
                <a:gd name="connsiteX1406" fmla="*/ 1081149 w 1229717"/>
                <a:gd name="connsiteY1406" fmla="*/ 222636 h 537643"/>
                <a:gd name="connsiteX1407" fmla="*/ 1084582 w 1229717"/>
                <a:gd name="connsiteY1407" fmla="*/ 224352 h 537643"/>
                <a:gd name="connsiteX1408" fmla="*/ 1089157 w 1229717"/>
                <a:gd name="connsiteY1408" fmla="*/ 224352 h 537643"/>
                <a:gd name="connsiteX1409" fmla="*/ 1092017 w 1229717"/>
                <a:gd name="connsiteY1409" fmla="*/ 222064 h 537643"/>
                <a:gd name="connsiteX1410" fmla="*/ 1091445 w 1229717"/>
                <a:gd name="connsiteY1410" fmla="*/ 220920 h 537643"/>
                <a:gd name="connsiteX1411" fmla="*/ 1090301 w 1229717"/>
                <a:gd name="connsiteY1411" fmla="*/ 220348 h 537643"/>
                <a:gd name="connsiteX1412" fmla="*/ 1089157 w 1229717"/>
                <a:gd name="connsiteY1412" fmla="*/ 219776 h 537643"/>
                <a:gd name="connsiteX1413" fmla="*/ 1087442 w 1229717"/>
                <a:gd name="connsiteY1413" fmla="*/ 219776 h 537643"/>
                <a:gd name="connsiteX1414" fmla="*/ 1087442 w 1229717"/>
                <a:gd name="connsiteY1414" fmla="*/ 219204 h 537643"/>
                <a:gd name="connsiteX1415" fmla="*/ 1087442 w 1229717"/>
                <a:gd name="connsiteY1415" fmla="*/ 218632 h 537643"/>
                <a:gd name="connsiteX1416" fmla="*/ 1087442 w 1229717"/>
                <a:gd name="connsiteY1416" fmla="*/ 218060 h 537643"/>
                <a:gd name="connsiteX1417" fmla="*/ 1088013 w 1229717"/>
                <a:gd name="connsiteY1417" fmla="*/ 217488 h 537643"/>
                <a:gd name="connsiteX1418" fmla="*/ 1088013 w 1229717"/>
                <a:gd name="connsiteY1418" fmla="*/ 216344 h 537643"/>
                <a:gd name="connsiteX1419" fmla="*/ 1086869 w 1229717"/>
                <a:gd name="connsiteY1419" fmla="*/ 215772 h 537643"/>
                <a:gd name="connsiteX1420" fmla="*/ 1085725 w 1229717"/>
                <a:gd name="connsiteY1420" fmla="*/ 215200 h 537643"/>
                <a:gd name="connsiteX1421" fmla="*/ 1082866 w 1229717"/>
                <a:gd name="connsiteY1421" fmla="*/ 213484 h 537643"/>
                <a:gd name="connsiteX1422" fmla="*/ 1083437 w 1229717"/>
                <a:gd name="connsiteY1422" fmla="*/ 212340 h 537643"/>
                <a:gd name="connsiteX1423" fmla="*/ 1084009 w 1229717"/>
                <a:gd name="connsiteY1423" fmla="*/ 208337 h 537643"/>
                <a:gd name="connsiteX1424" fmla="*/ 1082866 w 1229717"/>
                <a:gd name="connsiteY1424" fmla="*/ 207193 h 537643"/>
                <a:gd name="connsiteX1425" fmla="*/ 1081722 w 1229717"/>
                <a:gd name="connsiteY1425" fmla="*/ 206049 h 537643"/>
                <a:gd name="connsiteX1426" fmla="*/ 1080006 w 1229717"/>
                <a:gd name="connsiteY1426" fmla="*/ 205477 h 537643"/>
                <a:gd name="connsiteX1427" fmla="*/ 1077718 w 1229717"/>
                <a:gd name="connsiteY1427" fmla="*/ 205477 h 537643"/>
                <a:gd name="connsiteX1428" fmla="*/ 1082866 w 1229717"/>
                <a:gd name="connsiteY1428" fmla="*/ 200329 h 537643"/>
                <a:gd name="connsiteX1429" fmla="*/ 1085725 w 1229717"/>
                <a:gd name="connsiteY1429" fmla="*/ 198613 h 537643"/>
                <a:gd name="connsiteX1430" fmla="*/ 1089729 w 1229717"/>
                <a:gd name="connsiteY1430" fmla="*/ 198041 h 537643"/>
                <a:gd name="connsiteX1431" fmla="*/ 1096593 w 1229717"/>
                <a:gd name="connsiteY1431" fmla="*/ 198041 h 537643"/>
                <a:gd name="connsiteX1432" fmla="*/ 1099453 w 1229717"/>
                <a:gd name="connsiteY1432" fmla="*/ 197469 h 537643"/>
                <a:gd name="connsiteX1433" fmla="*/ 1102884 w 1229717"/>
                <a:gd name="connsiteY1433" fmla="*/ 196325 h 537643"/>
                <a:gd name="connsiteX1434" fmla="*/ 1101741 w 1229717"/>
                <a:gd name="connsiteY1434" fmla="*/ 201473 h 537643"/>
                <a:gd name="connsiteX1435" fmla="*/ 1099453 w 1229717"/>
                <a:gd name="connsiteY1435" fmla="*/ 203189 h 537643"/>
                <a:gd name="connsiteX1436" fmla="*/ 1092017 w 1229717"/>
                <a:gd name="connsiteY1436" fmla="*/ 203761 h 537643"/>
                <a:gd name="connsiteX1437" fmla="*/ 1088585 w 1229717"/>
                <a:gd name="connsiteY1437" fmla="*/ 205477 h 537643"/>
                <a:gd name="connsiteX1438" fmla="*/ 1088585 w 1229717"/>
                <a:gd name="connsiteY1438" fmla="*/ 207765 h 537643"/>
                <a:gd name="connsiteX1439" fmla="*/ 1090301 w 1229717"/>
                <a:gd name="connsiteY1439" fmla="*/ 209481 h 537643"/>
                <a:gd name="connsiteX1440" fmla="*/ 1093161 w 1229717"/>
                <a:gd name="connsiteY1440" fmla="*/ 210625 h 537643"/>
                <a:gd name="connsiteX1441" fmla="*/ 1093161 w 1229717"/>
                <a:gd name="connsiteY1441" fmla="*/ 211769 h 537643"/>
                <a:gd name="connsiteX1442" fmla="*/ 1091445 w 1229717"/>
                <a:gd name="connsiteY1442" fmla="*/ 214056 h 537643"/>
                <a:gd name="connsiteX1443" fmla="*/ 1093733 w 1229717"/>
                <a:gd name="connsiteY1443" fmla="*/ 215200 h 537643"/>
                <a:gd name="connsiteX1444" fmla="*/ 1100024 w 1229717"/>
                <a:gd name="connsiteY1444" fmla="*/ 216344 h 537643"/>
                <a:gd name="connsiteX1445" fmla="*/ 1100024 w 1229717"/>
                <a:gd name="connsiteY1445" fmla="*/ 217488 h 537643"/>
                <a:gd name="connsiteX1446" fmla="*/ 1100024 w 1229717"/>
                <a:gd name="connsiteY1446" fmla="*/ 218060 h 537643"/>
                <a:gd name="connsiteX1447" fmla="*/ 1099453 w 1229717"/>
                <a:gd name="connsiteY1447" fmla="*/ 218632 h 537643"/>
                <a:gd name="connsiteX1448" fmla="*/ 1098308 w 1229717"/>
                <a:gd name="connsiteY1448" fmla="*/ 219204 h 537643"/>
                <a:gd name="connsiteX1449" fmla="*/ 1100596 w 1229717"/>
                <a:gd name="connsiteY1449" fmla="*/ 221492 h 537643"/>
                <a:gd name="connsiteX1450" fmla="*/ 1102884 w 1229717"/>
                <a:gd name="connsiteY1450" fmla="*/ 222636 h 537643"/>
                <a:gd name="connsiteX1451" fmla="*/ 1108604 w 1229717"/>
                <a:gd name="connsiteY1451" fmla="*/ 223780 h 537643"/>
                <a:gd name="connsiteX1452" fmla="*/ 1108032 w 1229717"/>
                <a:gd name="connsiteY1452" fmla="*/ 222636 h 537643"/>
                <a:gd name="connsiteX1453" fmla="*/ 1107460 w 1229717"/>
                <a:gd name="connsiteY1453" fmla="*/ 221492 h 537643"/>
                <a:gd name="connsiteX1454" fmla="*/ 1106316 w 1229717"/>
                <a:gd name="connsiteY1454" fmla="*/ 220920 h 537643"/>
                <a:gd name="connsiteX1455" fmla="*/ 1105172 w 1229717"/>
                <a:gd name="connsiteY1455" fmla="*/ 220348 h 537643"/>
                <a:gd name="connsiteX1456" fmla="*/ 1105744 w 1229717"/>
                <a:gd name="connsiteY1456" fmla="*/ 218632 h 537643"/>
                <a:gd name="connsiteX1457" fmla="*/ 1106888 w 1229717"/>
                <a:gd name="connsiteY1457" fmla="*/ 217488 h 537643"/>
                <a:gd name="connsiteX1458" fmla="*/ 1108604 w 1229717"/>
                <a:gd name="connsiteY1458" fmla="*/ 217488 h 537643"/>
                <a:gd name="connsiteX1459" fmla="*/ 1110320 w 1229717"/>
                <a:gd name="connsiteY1459" fmla="*/ 218060 h 537643"/>
                <a:gd name="connsiteX1460" fmla="*/ 1112035 w 1229717"/>
                <a:gd name="connsiteY1460" fmla="*/ 211769 h 537643"/>
                <a:gd name="connsiteX1461" fmla="*/ 1110320 w 1229717"/>
                <a:gd name="connsiteY1461" fmla="*/ 208909 h 537643"/>
                <a:gd name="connsiteX1462" fmla="*/ 1111464 w 1229717"/>
                <a:gd name="connsiteY1462" fmla="*/ 207193 h 537643"/>
                <a:gd name="connsiteX1463" fmla="*/ 1113752 w 1229717"/>
                <a:gd name="connsiteY1463" fmla="*/ 207765 h 537643"/>
                <a:gd name="connsiteX1464" fmla="*/ 1115467 w 1229717"/>
                <a:gd name="connsiteY1464" fmla="*/ 210625 h 537643"/>
                <a:gd name="connsiteX1465" fmla="*/ 1116611 w 1229717"/>
                <a:gd name="connsiteY1465" fmla="*/ 216344 h 537643"/>
                <a:gd name="connsiteX1466" fmla="*/ 1117755 w 1229717"/>
                <a:gd name="connsiteY1466" fmla="*/ 219204 h 537643"/>
                <a:gd name="connsiteX1467" fmla="*/ 1119471 w 1229717"/>
                <a:gd name="connsiteY1467" fmla="*/ 220348 h 537643"/>
                <a:gd name="connsiteX1468" fmla="*/ 1119471 w 1229717"/>
                <a:gd name="connsiteY1468" fmla="*/ 221492 h 537643"/>
                <a:gd name="connsiteX1469" fmla="*/ 1113752 w 1229717"/>
                <a:gd name="connsiteY1469" fmla="*/ 222636 h 537643"/>
                <a:gd name="connsiteX1470" fmla="*/ 1114895 w 1229717"/>
                <a:gd name="connsiteY1470" fmla="*/ 224352 h 537643"/>
                <a:gd name="connsiteX1471" fmla="*/ 1116040 w 1229717"/>
                <a:gd name="connsiteY1471" fmla="*/ 224352 h 537643"/>
                <a:gd name="connsiteX1472" fmla="*/ 1117183 w 1229717"/>
                <a:gd name="connsiteY1472" fmla="*/ 223780 h 537643"/>
                <a:gd name="connsiteX1473" fmla="*/ 1118327 w 1229717"/>
                <a:gd name="connsiteY1473" fmla="*/ 223780 h 537643"/>
                <a:gd name="connsiteX1474" fmla="*/ 1120615 w 1229717"/>
                <a:gd name="connsiteY1474" fmla="*/ 224924 h 537643"/>
                <a:gd name="connsiteX1475" fmla="*/ 1121759 w 1229717"/>
                <a:gd name="connsiteY1475" fmla="*/ 226639 h 537643"/>
                <a:gd name="connsiteX1476" fmla="*/ 1123475 w 1229717"/>
                <a:gd name="connsiteY1476" fmla="*/ 224924 h 537643"/>
                <a:gd name="connsiteX1477" fmla="*/ 1123475 w 1229717"/>
                <a:gd name="connsiteY1477" fmla="*/ 222064 h 537643"/>
                <a:gd name="connsiteX1478" fmla="*/ 1122331 w 1229717"/>
                <a:gd name="connsiteY1478" fmla="*/ 219776 h 537643"/>
                <a:gd name="connsiteX1479" fmla="*/ 1121187 w 1229717"/>
                <a:gd name="connsiteY1479" fmla="*/ 219204 h 537643"/>
                <a:gd name="connsiteX1480" fmla="*/ 1120615 w 1229717"/>
                <a:gd name="connsiteY1480" fmla="*/ 218060 h 537643"/>
                <a:gd name="connsiteX1481" fmla="*/ 1120043 w 1229717"/>
                <a:gd name="connsiteY1481" fmla="*/ 215772 h 537643"/>
                <a:gd name="connsiteX1482" fmla="*/ 1120615 w 1229717"/>
                <a:gd name="connsiteY1482" fmla="*/ 214056 h 537643"/>
                <a:gd name="connsiteX1483" fmla="*/ 1124047 w 1229717"/>
                <a:gd name="connsiteY1483" fmla="*/ 215200 h 537643"/>
                <a:gd name="connsiteX1484" fmla="*/ 1125763 w 1229717"/>
                <a:gd name="connsiteY1484" fmla="*/ 216916 h 537643"/>
                <a:gd name="connsiteX1485" fmla="*/ 1128623 w 1229717"/>
                <a:gd name="connsiteY1485" fmla="*/ 220920 h 537643"/>
                <a:gd name="connsiteX1486" fmla="*/ 1133770 w 1229717"/>
                <a:gd name="connsiteY1486" fmla="*/ 222636 h 537643"/>
                <a:gd name="connsiteX1487" fmla="*/ 1135486 w 1229717"/>
                <a:gd name="connsiteY1487" fmla="*/ 222636 h 537643"/>
                <a:gd name="connsiteX1488" fmla="*/ 1135486 w 1229717"/>
                <a:gd name="connsiteY1488" fmla="*/ 220920 h 537643"/>
                <a:gd name="connsiteX1489" fmla="*/ 1135486 w 1229717"/>
                <a:gd name="connsiteY1489" fmla="*/ 219204 h 537643"/>
                <a:gd name="connsiteX1490" fmla="*/ 1136058 w 1229717"/>
                <a:gd name="connsiteY1490" fmla="*/ 218632 h 537643"/>
                <a:gd name="connsiteX1491" fmla="*/ 1137202 w 1229717"/>
                <a:gd name="connsiteY1491" fmla="*/ 218632 h 537643"/>
                <a:gd name="connsiteX1492" fmla="*/ 1139490 w 1229717"/>
                <a:gd name="connsiteY1492" fmla="*/ 221492 h 537643"/>
                <a:gd name="connsiteX1493" fmla="*/ 1142350 w 1229717"/>
                <a:gd name="connsiteY1493" fmla="*/ 221492 h 537643"/>
                <a:gd name="connsiteX1494" fmla="*/ 1152073 w 1229717"/>
                <a:gd name="connsiteY1494" fmla="*/ 219776 h 537643"/>
                <a:gd name="connsiteX1495" fmla="*/ 1153217 w 1229717"/>
                <a:gd name="connsiteY1495" fmla="*/ 218632 h 537643"/>
                <a:gd name="connsiteX1496" fmla="*/ 1154361 w 1229717"/>
                <a:gd name="connsiteY1496" fmla="*/ 215772 h 537643"/>
                <a:gd name="connsiteX1497" fmla="*/ 1156077 w 1229717"/>
                <a:gd name="connsiteY1497" fmla="*/ 214056 h 537643"/>
                <a:gd name="connsiteX1498" fmla="*/ 1161224 w 1229717"/>
                <a:gd name="connsiteY1498" fmla="*/ 211197 h 537643"/>
                <a:gd name="connsiteX1499" fmla="*/ 1163512 w 1229717"/>
                <a:gd name="connsiteY1499" fmla="*/ 210625 h 537643"/>
                <a:gd name="connsiteX1500" fmla="*/ 1163512 w 1229717"/>
                <a:gd name="connsiteY1500" fmla="*/ 209481 h 537643"/>
                <a:gd name="connsiteX1501" fmla="*/ 1161224 w 1229717"/>
                <a:gd name="connsiteY1501" fmla="*/ 207193 h 537643"/>
                <a:gd name="connsiteX1502" fmla="*/ 1161224 w 1229717"/>
                <a:gd name="connsiteY1502" fmla="*/ 203189 h 537643"/>
                <a:gd name="connsiteX1503" fmla="*/ 1162940 w 1229717"/>
                <a:gd name="connsiteY1503" fmla="*/ 200329 h 537643"/>
                <a:gd name="connsiteX1504" fmla="*/ 1165800 w 1229717"/>
                <a:gd name="connsiteY1504" fmla="*/ 201473 h 537643"/>
                <a:gd name="connsiteX1505" fmla="*/ 1165228 w 1229717"/>
                <a:gd name="connsiteY1505" fmla="*/ 203189 h 537643"/>
                <a:gd name="connsiteX1506" fmla="*/ 1166944 w 1229717"/>
                <a:gd name="connsiteY1506" fmla="*/ 203761 h 537643"/>
                <a:gd name="connsiteX1507" fmla="*/ 1167516 w 1229717"/>
                <a:gd name="connsiteY1507" fmla="*/ 203189 h 537643"/>
                <a:gd name="connsiteX1508" fmla="*/ 1167516 w 1229717"/>
                <a:gd name="connsiteY1508" fmla="*/ 201473 h 537643"/>
                <a:gd name="connsiteX1509" fmla="*/ 1166944 w 1229717"/>
                <a:gd name="connsiteY1509" fmla="*/ 199185 h 537643"/>
                <a:gd name="connsiteX1510" fmla="*/ 1167516 w 1229717"/>
                <a:gd name="connsiteY1510" fmla="*/ 197469 h 537643"/>
                <a:gd name="connsiteX1511" fmla="*/ 1168660 w 1229717"/>
                <a:gd name="connsiteY1511" fmla="*/ 196325 h 537643"/>
                <a:gd name="connsiteX1512" fmla="*/ 1169232 w 1229717"/>
                <a:gd name="connsiteY1512" fmla="*/ 194610 h 537643"/>
                <a:gd name="connsiteX1513" fmla="*/ 1167516 w 1229717"/>
                <a:gd name="connsiteY1513" fmla="*/ 192322 h 537643"/>
                <a:gd name="connsiteX1514" fmla="*/ 1170948 w 1229717"/>
                <a:gd name="connsiteY1514" fmla="*/ 190606 h 537643"/>
                <a:gd name="connsiteX1515" fmla="*/ 1171520 w 1229717"/>
                <a:gd name="connsiteY1515" fmla="*/ 190034 h 537643"/>
                <a:gd name="connsiteX1516" fmla="*/ 1172091 w 1229717"/>
                <a:gd name="connsiteY1516" fmla="*/ 188890 h 537643"/>
                <a:gd name="connsiteX1517" fmla="*/ 1172091 w 1229717"/>
                <a:gd name="connsiteY1517" fmla="*/ 187746 h 537643"/>
                <a:gd name="connsiteX1518" fmla="*/ 1171520 w 1229717"/>
                <a:gd name="connsiteY1518" fmla="*/ 187174 h 537643"/>
                <a:gd name="connsiteX1519" fmla="*/ 1171520 w 1229717"/>
                <a:gd name="connsiteY1519" fmla="*/ 186030 h 537643"/>
                <a:gd name="connsiteX1520" fmla="*/ 1170948 w 1229717"/>
                <a:gd name="connsiteY1520" fmla="*/ 184886 h 537643"/>
                <a:gd name="connsiteX1521" fmla="*/ 1170948 w 1229717"/>
                <a:gd name="connsiteY1521" fmla="*/ 179167 h 537643"/>
                <a:gd name="connsiteX1522" fmla="*/ 1173236 w 1229717"/>
                <a:gd name="connsiteY1522" fmla="*/ 178023 h 537643"/>
                <a:gd name="connsiteX1523" fmla="*/ 1173808 w 1229717"/>
                <a:gd name="connsiteY1523" fmla="*/ 177451 h 537643"/>
                <a:gd name="connsiteX1524" fmla="*/ 1180099 w 1229717"/>
                <a:gd name="connsiteY1524" fmla="*/ 167155 h 537643"/>
                <a:gd name="connsiteX1525" fmla="*/ 1180099 w 1229717"/>
                <a:gd name="connsiteY1525" fmla="*/ 165440 h 537643"/>
                <a:gd name="connsiteX1526" fmla="*/ 1179527 w 1229717"/>
                <a:gd name="connsiteY1526" fmla="*/ 162580 h 537643"/>
                <a:gd name="connsiteX1527" fmla="*/ 1178955 w 1229717"/>
                <a:gd name="connsiteY1527" fmla="*/ 159720 h 537643"/>
                <a:gd name="connsiteX1528" fmla="*/ 1179527 w 1229717"/>
                <a:gd name="connsiteY1528" fmla="*/ 156860 h 537643"/>
                <a:gd name="connsiteX1529" fmla="*/ 1168660 w 1229717"/>
                <a:gd name="connsiteY1529" fmla="*/ 160864 h 53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</a:cxnLst>
              <a:rect l="l" t="t" r="r" b="b"/>
              <a:pathLst>
                <a:path w="1229717" h="537643">
                  <a:moveTo>
                    <a:pt x="935872" y="518912"/>
                  </a:moveTo>
                  <a:lnTo>
                    <a:pt x="934156" y="517768"/>
                  </a:lnTo>
                  <a:lnTo>
                    <a:pt x="931868" y="517768"/>
                  </a:lnTo>
                  <a:lnTo>
                    <a:pt x="930152" y="519484"/>
                  </a:lnTo>
                  <a:lnTo>
                    <a:pt x="929580" y="522343"/>
                  </a:lnTo>
                  <a:lnTo>
                    <a:pt x="930724" y="524059"/>
                  </a:lnTo>
                  <a:lnTo>
                    <a:pt x="933012" y="524631"/>
                  </a:lnTo>
                  <a:lnTo>
                    <a:pt x="935299" y="525203"/>
                  </a:lnTo>
                  <a:lnTo>
                    <a:pt x="937015" y="525775"/>
                  </a:lnTo>
                  <a:lnTo>
                    <a:pt x="937587" y="524059"/>
                  </a:lnTo>
                  <a:lnTo>
                    <a:pt x="938159" y="513192"/>
                  </a:lnTo>
                  <a:lnTo>
                    <a:pt x="935872" y="517768"/>
                  </a:lnTo>
                  <a:lnTo>
                    <a:pt x="935872" y="518912"/>
                  </a:lnTo>
                  <a:close/>
                  <a:moveTo>
                    <a:pt x="944451" y="467435"/>
                  </a:moveTo>
                  <a:lnTo>
                    <a:pt x="943307" y="472011"/>
                  </a:lnTo>
                  <a:lnTo>
                    <a:pt x="943307" y="477159"/>
                  </a:lnTo>
                  <a:lnTo>
                    <a:pt x="942735" y="481734"/>
                  </a:lnTo>
                  <a:lnTo>
                    <a:pt x="944451" y="479446"/>
                  </a:lnTo>
                  <a:lnTo>
                    <a:pt x="945595" y="474871"/>
                  </a:lnTo>
                  <a:lnTo>
                    <a:pt x="946738" y="466291"/>
                  </a:lnTo>
                  <a:lnTo>
                    <a:pt x="946738" y="466291"/>
                  </a:lnTo>
                  <a:lnTo>
                    <a:pt x="947311" y="466291"/>
                  </a:lnTo>
                  <a:lnTo>
                    <a:pt x="947311" y="466291"/>
                  </a:lnTo>
                  <a:lnTo>
                    <a:pt x="947311" y="465147"/>
                  </a:lnTo>
                  <a:lnTo>
                    <a:pt x="944451" y="467435"/>
                  </a:lnTo>
                  <a:close/>
                  <a:moveTo>
                    <a:pt x="998215" y="392508"/>
                  </a:moveTo>
                  <a:lnTo>
                    <a:pt x="993068" y="397084"/>
                  </a:lnTo>
                  <a:lnTo>
                    <a:pt x="990780" y="398228"/>
                  </a:lnTo>
                  <a:lnTo>
                    <a:pt x="988492" y="399372"/>
                  </a:lnTo>
                  <a:lnTo>
                    <a:pt x="972477" y="415387"/>
                  </a:lnTo>
                  <a:lnTo>
                    <a:pt x="968473" y="421678"/>
                  </a:lnTo>
                  <a:lnTo>
                    <a:pt x="966757" y="427970"/>
                  </a:lnTo>
                  <a:lnTo>
                    <a:pt x="968473" y="425110"/>
                  </a:lnTo>
                  <a:lnTo>
                    <a:pt x="980484" y="409095"/>
                  </a:lnTo>
                  <a:lnTo>
                    <a:pt x="982200" y="407951"/>
                  </a:lnTo>
                  <a:lnTo>
                    <a:pt x="986776" y="405663"/>
                  </a:lnTo>
                  <a:lnTo>
                    <a:pt x="997071" y="397084"/>
                  </a:lnTo>
                  <a:lnTo>
                    <a:pt x="999931" y="393080"/>
                  </a:lnTo>
                  <a:lnTo>
                    <a:pt x="1000503" y="393080"/>
                  </a:lnTo>
                  <a:lnTo>
                    <a:pt x="1001075" y="393080"/>
                  </a:lnTo>
                  <a:lnTo>
                    <a:pt x="1001075" y="393080"/>
                  </a:lnTo>
                  <a:lnTo>
                    <a:pt x="1001075" y="392508"/>
                  </a:lnTo>
                  <a:lnTo>
                    <a:pt x="998215" y="392508"/>
                  </a:lnTo>
                  <a:close/>
                  <a:moveTo>
                    <a:pt x="1109176" y="343891"/>
                  </a:moveTo>
                  <a:lnTo>
                    <a:pt x="1107460" y="342748"/>
                  </a:lnTo>
                  <a:lnTo>
                    <a:pt x="1097165" y="341032"/>
                  </a:lnTo>
                  <a:lnTo>
                    <a:pt x="1094305" y="341604"/>
                  </a:lnTo>
                  <a:lnTo>
                    <a:pt x="1094305" y="342748"/>
                  </a:lnTo>
                  <a:lnTo>
                    <a:pt x="1096021" y="343320"/>
                  </a:lnTo>
                  <a:lnTo>
                    <a:pt x="1103456" y="344463"/>
                  </a:lnTo>
                  <a:lnTo>
                    <a:pt x="1109748" y="347323"/>
                  </a:lnTo>
                  <a:lnTo>
                    <a:pt x="1110320" y="347895"/>
                  </a:lnTo>
                  <a:lnTo>
                    <a:pt x="1112035" y="346751"/>
                  </a:lnTo>
                  <a:lnTo>
                    <a:pt x="1110892" y="345035"/>
                  </a:lnTo>
                  <a:lnTo>
                    <a:pt x="1109176" y="343891"/>
                  </a:lnTo>
                  <a:close/>
                  <a:moveTo>
                    <a:pt x="1081722" y="340460"/>
                  </a:moveTo>
                  <a:lnTo>
                    <a:pt x="1059415" y="348467"/>
                  </a:lnTo>
                  <a:lnTo>
                    <a:pt x="1038252" y="357047"/>
                  </a:lnTo>
                  <a:lnTo>
                    <a:pt x="1034821" y="359334"/>
                  </a:lnTo>
                  <a:lnTo>
                    <a:pt x="1033105" y="362194"/>
                  </a:lnTo>
                  <a:lnTo>
                    <a:pt x="1069710" y="345035"/>
                  </a:lnTo>
                  <a:lnTo>
                    <a:pt x="1073143" y="343891"/>
                  </a:lnTo>
                  <a:lnTo>
                    <a:pt x="1090301" y="341604"/>
                  </a:lnTo>
                  <a:lnTo>
                    <a:pt x="1090301" y="340460"/>
                  </a:lnTo>
                  <a:lnTo>
                    <a:pt x="1081722" y="340460"/>
                  </a:lnTo>
                  <a:close/>
                  <a:moveTo>
                    <a:pt x="1144638" y="288411"/>
                  </a:moveTo>
                  <a:lnTo>
                    <a:pt x="1142922" y="290699"/>
                  </a:lnTo>
                  <a:lnTo>
                    <a:pt x="1142350" y="292415"/>
                  </a:lnTo>
                  <a:lnTo>
                    <a:pt x="1141778" y="293559"/>
                  </a:lnTo>
                  <a:lnTo>
                    <a:pt x="1136630" y="298707"/>
                  </a:lnTo>
                  <a:lnTo>
                    <a:pt x="1125191" y="317009"/>
                  </a:lnTo>
                  <a:lnTo>
                    <a:pt x="1114323" y="347323"/>
                  </a:lnTo>
                  <a:lnTo>
                    <a:pt x="1113180" y="353043"/>
                  </a:lnTo>
                  <a:lnTo>
                    <a:pt x="1114895" y="355903"/>
                  </a:lnTo>
                  <a:lnTo>
                    <a:pt x="1115467" y="350755"/>
                  </a:lnTo>
                  <a:lnTo>
                    <a:pt x="1126906" y="317581"/>
                  </a:lnTo>
                  <a:lnTo>
                    <a:pt x="1132626" y="307286"/>
                  </a:lnTo>
                  <a:lnTo>
                    <a:pt x="1134914" y="304998"/>
                  </a:lnTo>
                  <a:lnTo>
                    <a:pt x="1137774" y="302710"/>
                  </a:lnTo>
                  <a:lnTo>
                    <a:pt x="1143493" y="293559"/>
                  </a:lnTo>
                  <a:lnTo>
                    <a:pt x="1146925" y="290127"/>
                  </a:lnTo>
                  <a:lnTo>
                    <a:pt x="1148641" y="284980"/>
                  </a:lnTo>
                  <a:lnTo>
                    <a:pt x="1146925" y="286123"/>
                  </a:lnTo>
                  <a:lnTo>
                    <a:pt x="1144638" y="288411"/>
                  </a:lnTo>
                  <a:close/>
                  <a:moveTo>
                    <a:pt x="1161797" y="259241"/>
                  </a:moveTo>
                  <a:lnTo>
                    <a:pt x="1161224" y="259813"/>
                  </a:lnTo>
                  <a:lnTo>
                    <a:pt x="1161224" y="261529"/>
                  </a:lnTo>
                  <a:lnTo>
                    <a:pt x="1160652" y="262673"/>
                  </a:lnTo>
                  <a:lnTo>
                    <a:pt x="1159509" y="263817"/>
                  </a:lnTo>
                  <a:lnTo>
                    <a:pt x="1159509" y="264961"/>
                  </a:lnTo>
                  <a:lnTo>
                    <a:pt x="1158937" y="267821"/>
                  </a:lnTo>
                  <a:lnTo>
                    <a:pt x="1155504" y="273540"/>
                  </a:lnTo>
                  <a:lnTo>
                    <a:pt x="1154361" y="275828"/>
                  </a:lnTo>
                  <a:lnTo>
                    <a:pt x="1155504" y="275828"/>
                  </a:lnTo>
                  <a:lnTo>
                    <a:pt x="1156649" y="271824"/>
                  </a:lnTo>
                  <a:lnTo>
                    <a:pt x="1165228" y="262101"/>
                  </a:lnTo>
                  <a:lnTo>
                    <a:pt x="1165800" y="262101"/>
                  </a:lnTo>
                  <a:lnTo>
                    <a:pt x="1166372" y="262101"/>
                  </a:lnTo>
                  <a:lnTo>
                    <a:pt x="1166944" y="261529"/>
                  </a:lnTo>
                  <a:lnTo>
                    <a:pt x="1167516" y="260957"/>
                  </a:lnTo>
                  <a:lnTo>
                    <a:pt x="1164084" y="259813"/>
                  </a:lnTo>
                  <a:lnTo>
                    <a:pt x="1161797" y="259241"/>
                  </a:lnTo>
                  <a:close/>
                  <a:moveTo>
                    <a:pt x="1184675" y="239223"/>
                  </a:moveTo>
                  <a:lnTo>
                    <a:pt x="1178383" y="246086"/>
                  </a:lnTo>
                  <a:lnTo>
                    <a:pt x="1174951" y="248374"/>
                  </a:lnTo>
                  <a:lnTo>
                    <a:pt x="1171520" y="248374"/>
                  </a:lnTo>
                  <a:lnTo>
                    <a:pt x="1171520" y="252950"/>
                  </a:lnTo>
                  <a:lnTo>
                    <a:pt x="1170948" y="255237"/>
                  </a:lnTo>
                  <a:lnTo>
                    <a:pt x="1169803" y="257525"/>
                  </a:lnTo>
                  <a:lnTo>
                    <a:pt x="1182959" y="243798"/>
                  </a:lnTo>
                  <a:lnTo>
                    <a:pt x="1194398" y="236363"/>
                  </a:lnTo>
                  <a:lnTo>
                    <a:pt x="1196686" y="232931"/>
                  </a:lnTo>
                  <a:lnTo>
                    <a:pt x="1198402" y="231215"/>
                  </a:lnTo>
                  <a:lnTo>
                    <a:pt x="1198974" y="230071"/>
                  </a:lnTo>
                  <a:lnTo>
                    <a:pt x="1199546" y="228927"/>
                  </a:lnTo>
                  <a:lnTo>
                    <a:pt x="1196114" y="232359"/>
                  </a:lnTo>
                  <a:lnTo>
                    <a:pt x="1184675" y="239223"/>
                  </a:lnTo>
                  <a:close/>
                  <a:moveTo>
                    <a:pt x="1229859" y="166583"/>
                  </a:moveTo>
                  <a:lnTo>
                    <a:pt x="1229859" y="152856"/>
                  </a:lnTo>
                  <a:lnTo>
                    <a:pt x="1227572" y="145993"/>
                  </a:lnTo>
                  <a:lnTo>
                    <a:pt x="1222996" y="137985"/>
                  </a:lnTo>
                  <a:lnTo>
                    <a:pt x="1221853" y="134554"/>
                  </a:lnTo>
                  <a:lnTo>
                    <a:pt x="1220708" y="131122"/>
                  </a:lnTo>
                  <a:lnTo>
                    <a:pt x="1218420" y="127118"/>
                  </a:lnTo>
                  <a:lnTo>
                    <a:pt x="1215560" y="123686"/>
                  </a:lnTo>
                  <a:lnTo>
                    <a:pt x="1212701" y="121970"/>
                  </a:lnTo>
                  <a:lnTo>
                    <a:pt x="1211557" y="123114"/>
                  </a:lnTo>
                  <a:lnTo>
                    <a:pt x="1213273" y="125974"/>
                  </a:lnTo>
                  <a:lnTo>
                    <a:pt x="1216705" y="131122"/>
                  </a:lnTo>
                  <a:lnTo>
                    <a:pt x="1217848" y="134554"/>
                  </a:lnTo>
                  <a:lnTo>
                    <a:pt x="1224140" y="145993"/>
                  </a:lnTo>
                  <a:lnTo>
                    <a:pt x="1226428" y="152856"/>
                  </a:lnTo>
                  <a:lnTo>
                    <a:pt x="1227572" y="156860"/>
                  </a:lnTo>
                  <a:lnTo>
                    <a:pt x="1227572" y="158576"/>
                  </a:lnTo>
                  <a:lnTo>
                    <a:pt x="1226428" y="162580"/>
                  </a:lnTo>
                  <a:lnTo>
                    <a:pt x="1226428" y="164868"/>
                  </a:lnTo>
                  <a:lnTo>
                    <a:pt x="1227000" y="166583"/>
                  </a:lnTo>
                  <a:lnTo>
                    <a:pt x="1228144" y="169443"/>
                  </a:lnTo>
                  <a:lnTo>
                    <a:pt x="1228716" y="171159"/>
                  </a:lnTo>
                  <a:lnTo>
                    <a:pt x="1229288" y="175163"/>
                  </a:lnTo>
                  <a:lnTo>
                    <a:pt x="1229288" y="181454"/>
                  </a:lnTo>
                  <a:lnTo>
                    <a:pt x="1229859" y="188318"/>
                  </a:lnTo>
                  <a:lnTo>
                    <a:pt x="1229859" y="196897"/>
                  </a:lnTo>
                  <a:lnTo>
                    <a:pt x="1229288" y="199185"/>
                  </a:lnTo>
                  <a:lnTo>
                    <a:pt x="1230432" y="204333"/>
                  </a:lnTo>
                  <a:lnTo>
                    <a:pt x="1227572" y="208337"/>
                  </a:lnTo>
                  <a:lnTo>
                    <a:pt x="1218420" y="214056"/>
                  </a:lnTo>
                  <a:lnTo>
                    <a:pt x="1210413" y="220348"/>
                  </a:lnTo>
                  <a:lnTo>
                    <a:pt x="1209841" y="220348"/>
                  </a:lnTo>
                  <a:lnTo>
                    <a:pt x="1209841" y="219776"/>
                  </a:lnTo>
                  <a:lnTo>
                    <a:pt x="1209841" y="219204"/>
                  </a:lnTo>
                  <a:lnTo>
                    <a:pt x="1209269" y="219204"/>
                  </a:lnTo>
                  <a:lnTo>
                    <a:pt x="1208697" y="219776"/>
                  </a:lnTo>
                  <a:lnTo>
                    <a:pt x="1208697" y="220348"/>
                  </a:lnTo>
                  <a:lnTo>
                    <a:pt x="1208697" y="221492"/>
                  </a:lnTo>
                  <a:lnTo>
                    <a:pt x="1208697" y="222064"/>
                  </a:lnTo>
                  <a:lnTo>
                    <a:pt x="1208125" y="223208"/>
                  </a:lnTo>
                  <a:lnTo>
                    <a:pt x="1208125" y="224352"/>
                  </a:lnTo>
                  <a:lnTo>
                    <a:pt x="1207553" y="224924"/>
                  </a:lnTo>
                  <a:lnTo>
                    <a:pt x="1206409" y="225496"/>
                  </a:lnTo>
                  <a:lnTo>
                    <a:pt x="1205265" y="226639"/>
                  </a:lnTo>
                  <a:lnTo>
                    <a:pt x="1204121" y="228355"/>
                  </a:lnTo>
                  <a:lnTo>
                    <a:pt x="1204121" y="229499"/>
                  </a:lnTo>
                  <a:lnTo>
                    <a:pt x="1205265" y="229499"/>
                  </a:lnTo>
                  <a:lnTo>
                    <a:pt x="1206409" y="228927"/>
                  </a:lnTo>
                  <a:lnTo>
                    <a:pt x="1207553" y="227211"/>
                  </a:lnTo>
                  <a:lnTo>
                    <a:pt x="1208125" y="226639"/>
                  </a:lnTo>
                  <a:lnTo>
                    <a:pt x="1210413" y="225496"/>
                  </a:lnTo>
                  <a:lnTo>
                    <a:pt x="1214989" y="222064"/>
                  </a:lnTo>
                  <a:lnTo>
                    <a:pt x="1217848" y="220920"/>
                  </a:lnTo>
                  <a:lnTo>
                    <a:pt x="1222424" y="217488"/>
                  </a:lnTo>
                  <a:lnTo>
                    <a:pt x="1227000" y="216916"/>
                  </a:lnTo>
                  <a:lnTo>
                    <a:pt x="1228144" y="216344"/>
                  </a:lnTo>
                  <a:lnTo>
                    <a:pt x="1230432" y="214056"/>
                  </a:lnTo>
                  <a:lnTo>
                    <a:pt x="1231004" y="211197"/>
                  </a:lnTo>
                  <a:lnTo>
                    <a:pt x="1231576" y="197469"/>
                  </a:lnTo>
                  <a:lnTo>
                    <a:pt x="1229859" y="166583"/>
                  </a:lnTo>
                  <a:close/>
                  <a:moveTo>
                    <a:pt x="1189822" y="105384"/>
                  </a:moveTo>
                  <a:lnTo>
                    <a:pt x="1187535" y="103096"/>
                  </a:lnTo>
                  <a:lnTo>
                    <a:pt x="1186962" y="101952"/>
                  </a:lnTo>
                  <a:lnTo>
                    <a:pt x="1185819" y="101380"/>
                  </a:lnTo>
                  <a:lnTo>
                    <a:pt x="1184675" y="100808"/>
                  </a:lnTo>
                  <a:lnTo>
                    <a:pt x="1182387" y="100236"/>
                  </a:lnTo>
                  <a:lnTo>
                    <a:pt x="1181243" y="99664"/>
                  </a:lnTo>
                  <a:lnTo>
                    <a:pt x="1180099" y="99092"/>
                  </a:lnTo>
                  <a:lnTo>
                    <a:pt x="1178955" y="99092"/>
                  </a:lnTo>
                  <a:lnTo>
                    <a:pt x="1177811" y="99664"/>
                  </a:lnTo>
                  <a:lnTo>
                    <a:pt x="1176667" y="100808"/>
                  </a:lnTo>
                  <a:lnTo>
                    <a:pt x="1177239" y="101380"/>
                  </a:lnTo>
                  <a:lnTo>
                    <a:pt x="1178383" y="101952"/>
                  </a:lnTo>
                  <a:lnTo>
                    <a:pt x="1179527" y="102524"/>
                  </a:lnTo>
                  <a:lnTo>
                    <a:pt x="1181243" y="104240"/>
                  </a:lnTo>
                  <a:lnTo>
                    <a:pt x="1186390" y="107671"/>
                  </a:lnTo>
                  <a:lnTo>
                    <a:pt x="1188107" y="109959"/>
                  </a:lnTo>
                  <a:lnTo>
                    <a:pt x="1189250" y="112819"/>
                  </a:lnTo>
                  <a:lnTo>
                    <a:pt x="1190966" y="115107"/>
                  </a:lnTo>
                  <a:lnTo>
                    <a:pt x="1193254" y="115679"/>
                  </a:lnTo>
                  <a:lnTo>
                    <a:pt x="1196114" y="115107"/>
                  </a:lnTo>
                  <a:lnTo>
                    <a:pt x="1196114" y="113963"/>
                  </a:lnTo>
                  <a:lnTo>
                    <a:pt x="1195542" y="112247"/>
                  </a:lnTo>
                  <a:lnTo>
                    <a:pt x="1196114" y="108815"/>
                  </a:lnTo>
                  <a:lnTo>
                    <a:pt x="1189822" y="105384"/>
                  </a:lnTo>
                  <a:close/>
                  <a:moveTo>
                    <a:pt x="1205265" y="116823"/>
                  </a:moveTo>
                  <a:lnTo>
                    <a:pt x="1205837" y="117967"/>
                  </a:lnTo>
                  <a:lnTo>
                    <a:pt x="1206981" y="118539"/>
                  </a:lnTo>
                  <a:lnTo>
                    <a:pt x="1209841" y="119111"/>
                  </a:lnTo>
                  <a:lnTo>
                    <a:pt x="1210985" y="119683"/>
                  </a:lnTo>
                  <a:lnTo>
                    <a:pt x="1204694" y="110531"/>
                  </a:lnTo>
                  <a:lnTo>
                    <a:pt x="1201834" y="103668"/>
                  </a:lnTo>
                  <a:lnTo>
                    <a:pt x="1172091" y="68206"/>
                  </a:lnTo>
                  <a:lnTo>
                    <a:pt x="1162368" y="52191"/>
                  </a:lnTo>
                  <a:lnTo>
                    <a:pt x="1156649" y="44756"/>
                  </a:lnTo>
                  <a:lnTo>
                    <a:pt x="1155504" y="41896"/>
                  </a:lnTo>
                  <a:lnTo>
                    <a:pt x="1154361" y="37892"/>
                  </a:lnTo>
                  <a:lnTo>
                    <a:pt x="1153217" y="34460"/>
                  </a:lnTo>
                  <a:lnTo>
                    <a:pt x="1149785" y="28169"/>
                  </a:lnTo>
                  <a:lnTo>
                    <a:pt x="1137774" y="1287"/>
                  </a:lnTo>
                  <a:lnTo>
                    <a:pt x="1137774" y="1287"/>
                  </a:lnTo>
                  <a:lnTo>
                    <a:pt x="1136058" y="1859"/>
                  </a:lnTo>
                  <a:lnTo>
                    <a:pt x="1134342" y="2431"/>
                  </a:lnTo>
                  <a:lnTo>
                    <a:pt x="1134342" y="2431"/>
                  </a:lnTo>
                  <a:lnTo>
                    <a:pt x="1134342" y="3574"/>
                  </a:lnTo>
                  <a:lnTo>
                    <a:pt x="1137202" y="9294"/>
                  </a:lnTo>
                  <a:lnTo>
                    <a:pt x="1139490" y="15014"/>
                  </a:lnTo>
                  <a:lnTo>
                    <a:pt x="1142350" y="18445"/>
                  </a:lnTo>
                  <a:lnTo>
                    <a:pt x="1143493" y="21305"/>
                  </a:lnTo>
                  <a:lnTo>
                    <a:pt x="1146353" y="25309"/>
                  </a:lnTo>
                  <a:lnTo>
                    <a:pt x="1147498" y="27597"/>
                  </a:lnTo>
                  <a:lnTo>
                    <a:pt x="1150929" y="38464"/>
                  </a:lnTo>
                  <a:lnTo>
                    <a:pt x="1152645" y="43040"/>
                  </a:lnTo>
                  <a:lnTo>
                    <a:pt x="1152645" y="43040"/>
                  </a:lnTo>
                  <a:lnTo>
                    <a:pt x="1152073" y="43612"/>
                  </a:lnTo>
                  <a:lnTo>
                    <a:pt x="1152073" y="44184"/>
                  </a:lnTo>
                  <a:lnTo>
                    <a:pt x="1152645" y="44756"/>
                  </a:lnTo>
                  <a:lnTo>
                    <a:pt x="1154933" y="46472"/>
                  </a:lnTo>
                  <a:lnTo>
                    <a:pt x="1160652" y="53335"/>
                  </a:lnTo>
                  <a:lnTo>
                    <a:pt x="1163512" y="58483"/>
                  </a:lnTo>
                  <a:lnTo>
                    <a:pt x="1166372" y="63059"/>
                  </a:lnTo>
                  <a:lnTo>
                    <a:pt x="1169232" y="67634"/>
                  </a:lnTo>
                  <a:lnTo>
                    <a:pt x="1169232" y="72210"/>
                  </a:lnTo>
                  <a:lnTo>
                    <a:pt x="1169232" y="73354"/>
                  </a:lnTo>
                  <a:lnTo>
                    <a:pt x="1170948" y="76214"/>
                  </a:lnTo>
                  <a:lnTo>
                    <a:pt x="1172663" y="79073"/>
                  </a:lnTo>
                  <a:lnTo>
                    <a:pt x="1174379" y="81933"/>
                  </a:lnTo>
                  <a:lnTo>
                    <a:pt x="1176667" y="83077"/>
                  </a:lnTo>
                  <a:lnTo>
                    <a:pt x="1177811" y="81361"/>
                  </a:lnTo>
                  <a:lnTo>
                    <a:pt x="1179527" y="81933"/>
                  </a:lnTo>
                  <a:lnTo>
                    <a:pt x="1181243" y="83649"/>
                  </a:lnTo>
                  <a:lnTo>
                    <a:pt x="1182387" y="86509"/>
                  </a:lnTo>
                  <a:lnTo>
                    <a:pt x="1179527" y="88225"/>
                  </a:lnTo>
                  <a:lnTo>
                    <a:pt x="1178383" y="88225"/>
                  </a:lnTo>
                  <a:lnTo>
                    <a:pt x="1176667" y="86509"/>
                  </a:lnTo>
                  <a:lnTo>
                    <a:pt x="1176667" y="89369"/>
                  </a:lnTo>
                  <a:lnTo>
                    <a:pt x="1178383" y="91085"/>
                  </a:lnTo>
                  <a:lnTo>
                    <a:pt x="1180671" y="91657"/>
                  </a:lnTo>
                  <a:lnTo>
                    <a:pt x="1182387" y="89941"/>
                  </a:lnTo>
                  <a:lnTo>
                    <a:pt x="1183531" y="89941"/>
                  </a:lnTo>
                  <a:lnTo>
                    <a:pt x="1196114" y="100808"/>
                  </a:lnTo>
                  <a:lnTo>
                    <a:pt x="1198974" y="104812"/>
                  </a:lnTo>
                  <a:lnTo>
                    <a:pt x="1200690" y="110531"/>
                  </a:lnTo>
                  <a:lnTo>
                    <a:pt x="1201834" y="113391"/>
                  </a:lnTo>
                  <a:lnTo>
                    <a:pt x="1205265" y="114535"/>
                  </a:lnTo>
                  <a:lnTo>
                    <a:pt x="1205837" y="115679"/>
                  </a:lnTo>
                  <a:lnTo>
                    <a:pt x="1205265" y="116823"/>
                  </a:lnTo>
                  <a:close/>
                  <a:moveTo>
                    <a:pt x="1120615" y="8150"/>
                  </a:moveTo>
                  <a:lnTo>
                    <a:pt x="1121187" y="10438"/>
                  </a:lnTo>
                  <a:lnTo>
                    <a:pt x="1122331" y="12726"/>
                  </a:lnTo>
                  <a:lnTo>
                    <a:pt x="1125191" y="13298"/>
                  </a:lnTo>
                  <a:lnTo>
                    <a:pt x="1130911" y="12154"/>
                  </a:lnTo>
                  <a:lnTo>
                    <a:pt x="1132054" y="11582"/>
                  </a:lnTo>
                  <a:lnTo>
                    <a:pt x="1132054" y="10438"/>
                  </a:lnTo>
                  <a:lnTo>
                    <a:pt x="1130911" y="8722"/>
                  </a:lnTo>
                  <a:lnTo>
                    <a:pt x="1130339" y="7006"/>
                  </a:lnTo>
                  <a:lnTo>
                    <a:pt x="1129194" y="2431"/>
                  </a:lnTo>
                  <a:lnTo>
                    <a:pt x="1129194" y="2431"/>
                  </a:lnTo>
                  <a:lnTo>
                    <a:pt x="1126906" y="3003"/>
                  </a:lnTo>
                  <a:lnTo>
                    <a:pt x="1124619" y="3574"/>
                  </a:lnTo>
                  <a:lnTo>
                    <a:pt x="1124047" y="4718"/>
                  </a:lnTo>
                  <a:lnTo>
                    <a:pt x="1122331" y="5290"/>
                  </a:lnTo>
                  <a:lnTo>
                    <a:pt x="1121187" y="4146"/>
                  </a:lnTo>
                  <a:lnTo>
                    <a:pt x="1114895" y="5290"/>
                  </a:lnTo>
                  <a:lnTo>
                    <a:pt x="1116040" y="6434"/>
                  </a:lnTo>
                  <a:lnTo>
                    <a:pt x="1120615" y="8150"/>
                  </a:lnTo>
                  <a:close/>
                  <a:moveTo>
                    <a:pt x="1168660" y="160864"/>
                  </a:moveTo>
                  <a:lnTo>
                    <a:pt x="1170948" y="163724"/>
                  </a:lnTo>
                  <a:lnTo>
                    <a:pt x="1173808" y="164868"/>
                  </a:lnTo>
                  <a:lnTo>
                    <a:pt x="1176667" y="162580"/>
                  </a:lnTo>
                  <a:lnTo>
                    <a:pt x="1177239" y="163152"/>
                  </a:lnTo>
                  <a:lnTo>
                    <a:pt x="1177811" y="163724"/>
                  </a:lnTo>
                  <a:lnTo>
                    <a:pt x="1177811" y="164296"/>
                  </a:lnTo>
                  <a:lnTo>
                    <a:pt x="1177811" y="164868"/>
                  </a:lnTo>
                  <a:lnTo>
                    <a:pt x="1176667" y="165440"/>
                  </a:lnTo>
                  <a:lnTo>
                    <a:pt x="1174951" y="166583"/>
                  </a:lnTo>
                  <a:lnTo>
                    <a:pt x="1174951" y="167727"/>
                  </a:lnTo>
                  <a:lnTo>
                    <a:pt x="1178955" y="166583"/>
                  </a:lnTo>
                  <a:lnTo>
                    <a:pt x="1180671" y="166012"/>
                  </a:lnTo>
                  <a:lnTo>
                    <a:pt x="1181815" y="164868"/>
                  </a:lnTo>
                  <a:lnTo>
                    <a:pt x="1181815" y="163724"/>
                  </a:lnTo>
                  <a:lnTo>
                    <a:pt x="1181243" y="162008"/>
                  </a:lnTo>
                  <a:lnTo>
                    <a:pt x="1181243" y="160864"/>
                  </a:lnTo>
                  <a:lnTo>
                    <a:pt x="1182387" y="160292"/>
                  </a:lnTo>
                  <a:lnTo>
                    <a:pt x="1183531" y="159720"/>
                  </a:lnTo>
                  <a:lnTo>
                    <a:pt x="1184102" y="159148"/>
                  </a:lnTo>
                  <a:lnTo>
                    <a:pt x="1184675" y="158004"/>
                  </a:lnTo>
                  <a:lnTo>
                    <a:pt x="1185819" y="154000"/>
                  </a:lnTo>
                  <a:lnTo>
                    <a:pt x="1185247" y="152284"/>
                  </a:lnTo>
                  <a:lnTo>
                    <a:pt x="1181243" y="148281"/>
                  </a:lnTo>
                  <a:lnTo>
                    <a:pt x="1178955" y="145421"/>
                  </a:lnTo>
                  <a:lnTo>
                    <a:pt x="1178955" y="144277"/>
                  </a:lnTo>
                  <a:lnTo>
                    <a:pt x="1182387" y="143133"/>
                  </a:lnTo>
                  <a:lnTo>
                    <a:pt x="1185819" y="142561"/>
                  </a:lnTo>
                  <a:lnTo>
                    <a:pt x="1185819" y="141417"/>
                  </a:lnTo>
                  <a:lnTo>
                    <a:pt x="1184675" y="137985"/>
                  </a:lnTo>
                  <a:lnTo>
                    <a:pt x="1183531" y="135698"/>
                  </a:lnTo>
                  <a:lnTo>
                    <a:pt x="1180671" y="132838"/>
                  </a:lnTo>
                  <a:lnTo>
                    <a:pt x="1180099" y="131122"/>
                  </a:lnTo>
                  <a:lnTo>
                    <a:pt x="1180099" y="128262"/>
                  </a:lnTo>
                  <a:lnTo>
                    <a:pt x="1180671" y="125402"/>
                  </a:lnTo>
                  <a:lnTo>
                    <a:pt x="1181243" y="122542"/>
                  </a:lnTo>
                  <a:lnTo>
                    <a:pt x="1180671" y="119683"/>
                  </a:lnTo>
                  <a:lnTo>
                    <a:pt x="1179527" y="118539"/>
                  </a:lnTo>
                  <a:lnTo>
                    <a:pt x="1176667" y="115679"/>
                  </a:lnTo>
                  <a:lnTo>
                    <a:pt x="1176096" y="113391"/>
                  </a:lnTo>
                  <a:lnTo>
                    <a:pt x="1166944" y="104240"/>
                  </a:lnTo>
                  <a:lnTo>
                    <a:pt x="1161797" y="100236"/>
                  </a:lnTo>
                  <a:lnTo>
                    <a:pt x="1156077" y="97948"/>
                  </a:lnTo>
                  <a:lnTo>
                    <a:pt x="1156077" y="99664"/>
                  </a:lnTo>
                  <a:lnTo>
                    <a:pt x="1156077" y="101380"/>
                  </a:lnTo>
                  <a:lnTo>
                    <a:pt x="1156077" y="103096"/>
                  </a:lnTo>
                  <a:lnTo>
                    <a:pt x="1155504" y="104812"/>
                  </a:lnTo>
                  <a:lnTo>
                    <a:pt x="1157221" y="104240"/>
                  </a:lnTo>
                  <a:lnTo>
                    <a:pt x="1158937" y="104240"/>
                  </a:lnTo>
                  <a:lnTo>
                    <a:pt x="1160652" y="104812"/>
                  </a:lnTo>
                  <a:lnTo>
                    <a:pt x="1162368" y="105956"/>
                  </a:lnTo>
                  <a:lnTo>
                    <a:pt x="1160080" y="107671"/>
                  </a:lnTo>
                  <a:lnTo>
                    <a:pt x="1157221" y="107671"/>
                  </a:lnTo>
                  <a:lnTo>
                    <a:pt x="1153789" y="107099"/>
                  </a:lnTo>
                  <a:lnTo>
                    <a:pt x="1150929" y="107099"/>
                  </a:lnTo>
                  <a:lnTo>
                    <a:pt x="1152073" y="109387"/>
                  </a:lnTo>
                  <a:lnTo>
                    <a:pt x="1153789" y="111103"/>
                  </a:lnTo>
                  <a:lnTo>
                    <a:pt x="1155504" y="112819"/>
                  </a:lnTo>
                  <a:lnTo>
                    <a:pt x="1158364" y="113391"/>
                  </a:lnTo>
                  <a:lnTo>
                    <a:pt x="1158937" y="114535"/>
                  </a:lnTo>
                  <a:lnTo>
                    <a:pt x="1158937" y="115679"/>
                  </a:lnTo>
                  <a:lnTo>
                    <a:pt x="1157792" y="116251"/>
                  </a:lnTo>
                  <a:lnTo>
                    <a:pt x="1156649" y="116251"/>
                  </a:lnTo>
                  <a:lnTo>
                    <a:pt x="1152645" y="115107"/>
                  </a:lnTo>
                  <a:lnTo>
                    <a:pt x="1149213" y="111675"/>
                  </a:lnTo>
                  <a:lnTo>
                    <a:pt x="1146925" y="109959"/>
                  </a:lnTo>
                  <a:lnTo>
                    <a:pt x="1146353" y="110531"/>
                  </a:lnTo>
                  <a:lnTo>
                    <a:pt x="1145781" y="112247"/>
                  </a:lnTo>
                  <a:lnTo>
                    <a:pt x="1141778" y="116251"/>
                  </a:lnTo>
                  <a:lnTo>
                    <a:pt x="1141205" y="117967"/>
                  </a:lnTo>
                  <a:lnTo>
                    <a:pt x="1145781" y="139129"/>
                  </a:lnTo>
                  <a:lnTo>
                    <a:pt x="1146353" y="144849"/>
                  </a:lnTo>
                  <a:lnTo>
                    <a:pt x="1144638" y="159148"/>
                  </a:lnTo>
                  <a:lnTo>
                    <a:pt x="1143493" y="159148"/>
                  </a:lnTo>
                  <a:lnTo>
                    <a:pt x="1142350" y="158004"/>
                  </a:lnTo>
                  <a:lnTo>
                    <a:pt x="1141778" y="156860"/>
                  </a:lnTo>
                  <a:lnTo>
                    <a:pt x="1141778" y="156288"/>
                  </a:lnTo>
                  <a:lnTo>
                    <a:pt x="1141778" y="156288"/>
                  </a:lnTo>
                  <a:lnTo>
                    <a:pt x="1137774" y="158004"/>
                  </a:lnTo>
                  <a:lnTo>
                    <a:pt x="1134342" y="159148"/>
                  </a:lnTo>
                  <a:lnTo>
                    <a:pt x="1130911" y="158576"/>
                  </a:lnTo>
                  <a:lnTo>
                    <a:pt x="1127479" y="154572"/>
                  </a:lnTo>
                  <a:lnTo>
                    <a:pt x="1130911" y="154000"/>
                  </a:lnTo>
                  <a:lnTo>
                    <a:pt x="1136058" y="154572"/>
                  </a:lnTo>
                  <a:lnTo>
                    <a:pt x="1140634" y="154572"/>
                  </a:lnTo>
                  <a:lnTo>
                    <a:pt x="1142350" y="151713"/>
                  </a:lnTo>
                  <a:lnTo>
                    <a:pt x="1141205" y="151141"/>
                  </a:lnTo>
                  <a:lnTo>
                    <a:pt x="1139490" y="149425"/>
                  </a:lnTo>
                  <a:lnTo>
                    <a:pt x="1138346" y="147709"/>
                  </a:lnTo>
                  <a:lnTo>
                    <a:pt x="1139490" y="146565"/>
                  </a:lnTo>
                  <a:lnTo>
                    <a:pt x="1140062" y="145421"/>
                  </a:lnTo>
                  <a:lnTo>
                    <a:pt x="1138918" y="143705"/>
                  </a:lnTo>
                  <a:lnTo>
                    <a:pt x="1137202" y="141989"/>
                  </a:lnTo>
                  <a:lnTo>
                    <a:pt x="1136058" y="141417"/>
                  </a:lnTo>
                  <a:lnTo>
                    <a:pt x="1137202" y="141417"/>
                  </a:lnTo>
                  <a:lnTo>
                    <a:pt x="1134914" y="141417"/>
                  </a:lnTo>
                  <a:lnTo>
                    <a:pt x="1132626" y="141417"/>
                  </a:lnTo>
                  <a:lnTo>
                    <a:pt x="1130339" y="140845"/>
                  </a:lnTo>
                  <a:lnTo>
                    <a:pt x="1128623" y="140273"/>
                  </a:lnTo>
                  <a:lnTo>
                    <a:pt x="1127479" y="138557"/>
                  </a:lnTo>
                  <a:lnTo>
                    <a:pt x="1129194" y="137985"/>
                  </a:lnTo>
                  <a:lnTo>
                    <a:pt x="1133198" y="138557"/>
                  </a:lnTo>
                  <a:lnTo>
                    <a:pt x="1137202" y="136270"/>
                  </a:lnTo>
                  <a:lnTo>
                    <a:pt x="1137202" y="131694"/>
                  </a:lnTo>
                  <a:lnTo>
                    <a:pt x="1134342" y="127118"/>
                  </a:lnTo>
                  <a:lnTo>
                    <a:pt x="1130911" y="125402"/>
                  </a:lnTo>
                  <a:lnTo>
                    <a:pt x="1130911" y="124258"/>
                  </a:lnTo>
                  <a:lnTo>
                    <a:pt x="1133770" y="123114"/>
                  </a:lnTo>
                  <a:lnTo>
                    <a:pt x="1135486" y="120255"/>
                  </a:lnTo>
                  <a:lnTo>
                    <a:pt x="1136630" y="116251"/>
                  </a:lnTo>
                  <a:lnTo>
                    <a:pt x="1137202" y="112247"/>
                  </a:lnTo>
                  <a:lnTo>
                    <a:pt x="1135486" y="112819"/>
                  </a:lnTo>
                  <a:lnTo>
                    <a:pt x="1130911" y="115679"/>
                  </a:lnTo>
                  <a:lnTo>
                    <a:pt x="1130911" y="109387"/>
                  </a:lnTo>
                  <a:lnTo>
                    <a:pt x="1132054" y="107671"/>
                  </a:lnTo>
                  <a:lnTo>
                    <a:pt x="1135486" y="108815"/>
                  </a:lnTo>
                  <a:lnTo>
                    <a:pt x="1135486" y="105956"/>
                  </a:lnTo>
                  <a:lnTo>
                    <a:pt x="1132054" y="104240"/>
                  </a:lnTo>
                  <a:lnTo>
                    <a:pt x="1128051" y="103096"/>
                  </a:lnTo>
                  <a:lnTo>
                    <a:pt x="1124619" y="103096"/>
                  </a:lnTo>
                  <a:lnTo>
                    <a:pt x="1111464" y="107099"/>
                  </a:lnTo>
                  <a:lnTo>
                    <a:pt x="1100024" y="113391"/>
                  </a:lnTo>
                  <a:lnTo>
                    <a:pt x="1097165" y="116823"/>
                  </a:lnTo>
                  <a:lnTo>
                    <a:pt x="1098881" y="118539"/>
                  </a:lnTo>
                  <a:lnTo>
                    <a:pt x="1102312" y="119683"/>
                  </a:lnTo>
                  <a:lnTo>
                    <a:pt x="1104600" y="121398"/>
                  </a:lnTo>
                  <a:lnTo>
                    <a:pt x="1101168" y="121970"/>
                  </a:lnTo>
                  <a:lnTo>
                    <a:pt x="1094877" y="120827"/>
                  </a:lnTo>
                  <a:lnTo>
                    <a:pt x="1092017" y="120827"/>
                  </a:lnTo>
                  <a:lnTo>
                    <a:pt x="1090873" y="121970"/>
                  </a:lnTo>
                  <a:lnTo>
                    <a:pt x="1089729" y="123114"/>
                  </a:lnTo>
                  <a:lnTo>
                    <a:pt x="1088585" y="123686"/>
                  </a:lnTo>
                  <a:lnTo>
                    <a:pt x="1087442" y="122542"/>
                  </a:lnTo>
                  <a:lnTo>
                    <a:pt x="1087442" y="121398"/>
                  </a:lnTo>
                  <a:lnTo>
                    <a:pt x="1087442" y="119683"/>
                  </a:lnTo>
                  <a:lnTo>
                    <a:pt x="1087442" y="117967"/>
                  </a:lnTo>
                  <a:lnTo>
                    <a:pt x="1086297" y="116251"/>
                  </a:lnTo>
                  <a:lnTo>
                    <a:pt x="1081149" y="115679"/>
                  </a:lnTo>
                  <a:lnTo>
                    <a:pt x="1074286" y="118539"/>
                  </a:lnTo>
                  <a:lnTo>
                    <a:pt x="1067423" y="123114"/>
                  </a:lnTo>
                  <a:lnTo>
                    <a:pt x="1063419" y="127118"/>
                  </a:lnTo>
                  <a:lnTo>
                    <a:pt x="1062275" y="127118"/>
                  </a:lnTo>
                  <a:lnTo>
                    <a:pt x="1058271" y="126546"/>
                  </a:lnTo>
                  <a:lnTo>
                    <a:pt x="1038825" y="130550"/>
                  </a:lnTo>
                  <a:lnTo>
                    <a:pt x="1038825" y="129406"/>
                  </a:lnTo>
                  <a:lnTo>
                    <a:pt x="1042256" y="121398"/>
                  </a:lnTo>
                  <a:lnTo>
                    <a:pt x="1042256" y="118539"/>
                  </a:lnTo>
                  <a:lnTo>
                    <a:pt x="1039968" y="118539"/>
                  </a:lnTo>
                  <a:lnTo>
                    <a:pt x="1039397" y="117395"/>
                  </a:lnTo>
                  <a:lnTo>
                    <a:pt x="1038825" y="115107"/>
                  </a:lnTo>
                  <a:lnTo>
                    <a:pt x="1038252" y="113391"/>
                  </a:lnTo>
                  <a:lnTo>
                    <a:pt x="1037109" y="112247"/>
                  </a:lnTo>
                  <a:lnTo>
                    <a:pt x="1035965" y="111103"/>
                  </a:lnTo>
                  <a:lnTo>
                    <a:pt x="1034821" y="109959"/>
                  </a:lnTo>
                  <a:lnTo>
                    <a:pt x="1033105" y="105384"/>
                  </a:lnTo>
                  <a:lnTo>
                    <a:pt x="1030245" y="101952"/>
                  </a:lnTo>
                  <a:lnTo>
                    <a:pt x="1029673" y="100236"/>
                  </a:lnTo>
                  <a:lnTo>
                    <a:pt x="1027386" y="88797"/>
                  </a:lnTo>
                  <a:lnTo>
                    <a:pt x="1027386" y="85365"/>
                  </a:lnTo>
                  <a:lnTo>
                    <a:pt x="1027957" y="81933"/>
                  </a:lnTo>
                  <a:lnTo>
                    <a:pt x="1029673" y="78501"/>
                  </a:lnTo>
                  <a:lnTo>
                    <a:pt x="1031389" y="75642"/>
                  </a:lnTo>
                  <a:lnTo>
                    <a:pt x="1031961" y="73926"/>
                  </a:lnTo>
                  <a:lnTo>
                    <a:pt x="1031961" y="71638"/>
                  </a:lnTo>
                  <a:lnTo>
                    <a:pt x="1030817" y="70494"/>
                  </a:lnTo>
                  <a:lnTo>
                    <a:pt x="1027957" y="68206"/>
                  </a:lnTo>
                  <a:lnTo>
                    <a:pt x="1026813" y="66490"/>
                  </a:lnTo>
                  <a:lnTo>
                    <a:pt x="1030245" y="67062"/>
                  </a:lnTo>
                  <a:lnTo>
                    <a:pt x="1033105" y="68206"/>
                  </a:lnTo>
                  <a:lnTo>
                    <a:pt x="1034821" y="71066"/>
                  </a:lnTo>
                  <a:lnTo>
                    <a:pt x="1034821" y="76214"/>
                  </a:lnTo>
                  <a:lnTo>
                    <a:pt x="1034249" y="77929"/>
                  </a:lnTo>
                  <a:lnTo>
                    <a:pt x="1032533" y="80789"/>
                  </a:lnTo>
                  <a:lnTo>
                    <a:pt x="1032533" y="82505"/>
                  </a:lnTo>
                  <a:lnTo>
                    <a:pt x="1031961" y="90513"/>
                  </a:lnTo>
                  <a:lnTo>
                    <a:pt x="1033677" y="95088"/>
                  </a:lnTo>
                  <a:lnTo>
                    <a:pt x="1038252" y="101952"/>
                  </a:lnTo>
                  <a:lnTo>
                    <a:pt x="1042256" y="110531"/>
                  </a:lnTo>
                  <a:lnTo>
                    <a:pt x="1045688" y="112819"/>
                  </a:lnTo>
                  <a:lnTo>
                    <a:pt x="1049120" y="112247"/>
                  </a:lnTo>
                  <a:lnTo>
                    <a:pt x="1050264" y="107671"/>
                  </a:lnTo>
                  <a:lnTo>
                    <a:pt x="1051980" y="108815"/>
                  </a:lnTo>
                  <a:lnTo>
                    <a:pt x="1057127" y="114535"/>
                  </a:lnTo>
                  <a:lnTo>
                    <a:pt x="1058844" y="115107"/>
                  </a:lnTo>
                  <a:lnTo>
                    <a:pt x="1061703" y="114535"/>
                  </a:lnTo>
                  <a:lnTo>
                    <a:pt x="1066279" y="113391"/>
                  </a:lnTo>
                  <a:lnTo>
                    <a:pt x="1069710" y="111675"/>
                  </a:lnTo>
                  <a:lnTo>
                    <a:pt x="1073714" y="108815"/>
                  </a:lnTo>
                  <a:lnTo>
                    <a:pt x="1077718" y="104812"/>
                  </a:lnTo>
                  <a:lnTo>
                    <a:pt x="1080006" y="100808"/>
                  </a:lnTo>
                  <a:lnTo>
                    <a:pt x="1078862" y="100808"/>
                  </a:lnTo>
                  <a:lnTo>
                    <a:pt x="1078290" y="100808"/>
                  </a:lnTo>
                  <a:lnTo>
                    <a:pt x="1077718" y="99664"/>
                  </a:lnTo>
                  <a:lnTo>
                    <a:pt x="1080006" y="97948"/>
                  </a:lnTo>
                  <a:lnTo>
                    <a:pt x="1093733" y="92800"/>
                  </a:lnTo>
                  <a:lnTo>
                    <a:pt x="1093161" y="91657"/>
                  </a:lnTo>
                  <a:lnTo>
                    <a:pt x="1090301" y="91657"/>
                  </a:lnTo>
                  <a:lnTo>
                    <a:pt x="1086297" y="90513"/>
                  </a:lnTo>
                  <a:lnTo>
                    <a:pt x="1082294" y="89369"/>
                  </a:lnTo>
                  <a:lnTo>
                    <a:pt x="1080578" y="88225"/>
                  </a:lnTo>
                  <a:lnTo>
                    <a:pt x="1079434" y="87081"/>
                  </a:lnTo>
                  <a:lnTo>
                    <a:pt x="1073714" y="85365"/>
                  </a:lnTo>
                  <a:lnTo>
                    <a:pt x="1072570" y="84221"/>
                  </a:lnTo>
                  <a:lnTo>
                    <a:pt x="1071426" y="82505"/>
                  </a:lnTo>
                  <a:lnTo>
                    <a:pt x="1068567" y="79073"/>
                  </a:lnTo>
                  <a:lnTo>
                    <a:pt x="1071426" y="80217"/>
                  </a:lnTo>
                  <a:lnTo>
                    <a:pt x="1074286" y="81933"/>
                  </a:lnTo>
                  <a:lnTo>
                    <a:pt x="1077146" y="83077"/>
                  </a:lnTo>
                  <a:lnTo>
                    <a:pt x="1079434" y="81933"/>
                  </a:lnTo>
                  <a:lnTo>
                    <a:pt x="1082294" y="84793"/>
                  </a:lnTo>
                  <a:lnTo>
                    <a:pt x="1086869" y="86509"/>
                  </a:lnTo>
                  <a:lnTo>
                    <a:pt x="1102884" y="89941"/>
                  </a:lnTo>
                  <a:lnTo>
                    <a:pt x="1106316" y="89941"/>
                  </a:lnTo>
                  <a:lnTo>
                    <a:pt x="1109748" y="88797"/>
                  </a:lnTo>
                  <a:lnTo>
                    <a:pt x="1109748" y="87653"/>
                  </a:lnTo>
                  <a:lnTo>
                    <a:pt x="1106888" y="85937"/>
                  </a:lnTo>
                  <a:lnTo>
                    <a:pt x="1100596" y="80217"/>
                  </a:lnTo>
                  <a:lnTo>
                    <a:pt x="1098881" y="79073"/>
                  </a:lnTo>
                  <a:lnTo>
                    <a:pt x="1097736" y="79073"/>
                  </a:lnTo>
                  <a:lnTo>
                    <a:pt x="1096021" y="78501"/>
                  </a:lnTo>
                  <a:lnTo>
                    <a:pt x="1094877" y="77358"/>
                  </a:lnTo>
                  <a:lnTo>
                    <a:pt x="1093733" y="76214"/>
                  </a:lnTo>
                  <a:lnTo>
                    <a:pt x="1093161" y="73926"/>
                  </a:lnTo>
                  <a:lnTo>
                    <a:pt x="1094305" y="73926"/>
                  </a:lnTo>
                  <a:lnTo>
                    <a:pt x="1097165" y="75642"/>
                  </a:lnTo>
                  <a:lnTo>
                    <a:pt x="1101741" y="77929"/>
                  </a:lnTo>
                  <a:lnTo>
                    <a:pt x="1102884" y="77929"/>
                  </a:lnTo>
                  <a:lnTo>
                    <a:pt x="1104028" y="78501"/>
                  </a:lnTo>
                  <a:lnTo>
                    <a:pt x="1106888" y="81933"/>
                  </a:lnTo>
                  <a:lnTo>
                    <a:pt x="1112035" y="83649"/>
                  </a:lnTo>
                  <a:lnTo>
                    <a:pt x="1113752" y="83649"/>
                  </a:lnTo>
                  <a:lnTo>
                    <a:pt x="1114895" y="83649"/>
                  </a:lnTo>
                  <a:lnTo>
                    <a:pt x="1118899" y="82505"/>
                  </a:lnTo>
                  <a:lnTo>
                    <a:pt x="1118899" y="81361"/>
                  </a:lnTo>
                  <a:lnTo>
                    <a:pt x="1117755" y="81361"/>
                  </a:lnTo>
                  <a:lnTo>
                    <a:pt x="1117755" y="80217"/>
                  </a:lnTo>
                  <a:lnTo>
                    <a:pt x="1122903" y="78501"/>
                  </a:lnTo>
                  <a:lnTo>
                    <a:pt x="1124047" y="77358"/>
                  </a:lnTo>
                  <a:lnTo>
                    <a:pt x="1126906" y="74498"/>
                  </a:lnTo>
                  <a:lnTo>
                    <a:pt x="1127479" y="73354"/>
                  </a:lnTo>
                  <a:lnTo>
                    <a:pt x="1125763" y="73354"/>
                  </a:lnTo>
                  <a:lnTo>
                    <a:pt x="1124047" y="72782"/>
                  </a:lnTo>
                  <a:lnTo>
                    <a:pt x="1121759" y="68778"/>
                  </a:lnTo>
                  <a:lnTo>
                    <a:pt x="1117755" y="67634"/>
                  </a:lnTo>
                  <a:lnTo>
                    <a:pt x="1116040" y="65918"/>
                  </a:lnTo>
                  <a:lnTo>
                    <a:pt x="1113180" y="62487"/>
                  </a:lnTo>
                  <a:lnTo>
                    <a:pt x="1110892" y="60771"/>
                  </a:lnTo>
                  <a:lnTo>
                    <a:pt x="1107460" y="59055"/>
                  </a:lnTo>
                  <a:lnTo>
                    <a:pt x="1104028" y="57911"/>
                  </a:lnTo>
                  <a:lnTo>
                    <a:pt x="1100596" y="57911"/>
                  </a:lnTo>
                  <a:lnTo>
                    <a:pt x="1100024" y="57339"/>
                  </a:lnTo>
                  <a:lnTo>
                    <a:pt x="1100024" y="55051"/>
                  </a:lnTo>
                  <a:lnTo>
                    <a:pt x="1100596" y="52763"/>
                  </a:lnTo>
                  <a:lnTo>
                    <a:pt x="1101741" y="51619"/>
                  </a:lnTo>
                  <a:lnTo>
                    <a:pt x="1103456" y="51619"/>
                  </a:lnTo>
                  <a:lnTo>
                    <a:pt x="1103456" y="52763"/>
                  </a:lnTo>
                  <a:lnTo>
                    <a:pt x="1102884" y="53907"/>
                  </a:lnTo>
                  <a:lnTo>
                    <a:pt x="1101741" y="55051"/>
                  </a:lnTo>
                  <a:lnTo>
                    <a:pt x="1109748" y="55623"/>
                  </a:lnTo>
                  <a:lnTo>
                    <a:pt x="1112035" y="56195"/>
                  </a:lnTo>
                  <a:lnTo>
                    <a:pt x="1115467" y="57911"/>
                  </a:lnTo>
                  <a:lnTo>
                    <a:pt x="1118327" y="60199"/>
                  </a:lnTo>
                  <a:lnTo>
                    <a:pt x="1119471" y="60771"/>
                  </a:lnTo>
                  <a:lnTo>
                    <a:pt x="1122331" y="60771"/>
                  </a:lnTo>
                  <a:lnTo>
                    <a:pt x="1123475" y="61343"/>
                  </a:lnTo>
                  <a:lnTo>
                    <a:pt x="1128051" y="65918"/>
                  </a:lnTo>
                  <a:lnTo>
                    <a:pt x="1130911" y="67634"/>
                  </a:lnTo>
                  <a:lnTo>
                    <a:pt x="1133770" y="68206"/>
                  </a:lnTo>
                  <a:lnTo>
                    <a:pt x="1136630" y="68206"/>
                  </a:lnTo>
                  <a:lnTo>
                    <a:pt x="1146925" y="69350"/>
                  </a:lnTo>
                  <a:lnTo>
                    <a:pt x="1146925" y="68206"/>
                  </a:lnTo>
                  <a:lnTo>
                    <a:pt x="1144638" y="67634"/>
                  </a:lnTo>
                  <a:lnTo>
                    <a:pt x="1142350" y="66490"/>
                  </a:lnTo>
                  <a:lnTo>
                    <a:pt x="1138346" y="63630"/>
                  </a:lnTo>
                  <a:lnTo>
                    <a:pt x="1140062" y="61915"/>
                  </a:lnTo>
                  <a:lnTo>
                    <a:pt x="1139490" y="59055"/>
                  </a:lnTo>
                  <a:lnTo>
                    <a:pt x="1137774" y="56195"/>
                  </a:lnTo>
                  <a:lnTo>
                    <a:pt x="1134914" y="49903"/>
                  </a:lnTo>
                  <a:lnTo>
                    <a:pt x="1133198" y="48760"/>
                  </a:lnTo>
                  <a:lnTo>
                    <a:pt x="1131482" y="48188"/>
                  </a:lnTo>
                  <a:lnTo>
                    <a:pt x="1129766" y="45900"/>
                  </a:lnTo>
                  <a:lnTo>
                    <a:pt x="1132626" y="45328"/>
                  </a:lnTo>
                  <a:lnTo>
                    <a:pt x="1134914" y="45900"/>
                  </a:lnTo>
                  <a:lnTo>
                    <a:pt x="1139490" y="48188"/>
                  </a:lnTo>
                  <a:lnTo>
                    <a:pt x="1138346" y="51619"/>
                  </a:lnTo>
                  <a:lnTo>
                    <a:pt x="1139490" y="52763"/>
                  </a:lnTo>
                  <a:lnTo>
                    <a:pt x="1141778" y="53335"/>
                  </a:lnTo>
                  <a:lnTo>
                    <a:pt x="1144065" y="54479"/>
                  </a:lnTo>
                  <a:lnTo>
                    <a:pt x="1144638" y="55623"/>
                  </a:lnTo>
                  <a:lnTo>
                    <a:pt x="1145210" y="57911"/>
                  </a:lnTo>
                  <a:lnTo>
                    <a:pt x="1145781" y="59055"/>
                  </a:lnTo>
                  <a:lnTo>
                    <a:pt x="1146925" y="59627"/>
                  </a:lnTo>
                  <a:lnTo>
                    <a:pt x="1150357" y="61343"/>
                  </a:lnTo>
                  <a:lnTo>
                    <a:pt x="1152645" y="63630"/>
                  </a:lnTo>
                  <a:lnTo>
                    <a:pt x="1153789" y="65346"/>
                  </a:lnTo>
                  <a:lnTo>
                    <a:pt x="1154361" y="67062"/>
                  </a:lnTo>
                  <a:lnTo>
                    <a:pt x="1154361" y="68778"/>
                  </a:lnTo>
                  <a:lnTo>
                    <a:pt x="1154361" y="70494"/>
                  </a:lnTo>
                  <a:lnTo>
                    <a:pt x="1154361" y="72210"/>
                  </a:lnTo>
                  <a:lnTo>
                    <a:pt x="1155504" y="73354"/>
                  </a:lnTo>
                  <a:lnTo>
                    <a:pt x="1160080" y="77358"/>
                  </a:lnTo>
                  <a:lnTo>
                    <a:pt x="1162940" y="79645"/>
                  </a:lnTo>
                  <a:lnTo>
                    <a:pt x="1165800" y="80217"/>
                  </a:lnTo>
                  <a:lnTo>
                    <a:pt x="1168088" y="78501"/>
                  </a:lnTo>
                  <a:lnTo>
                    <a:pt x="1166944" y="75642"/>
                  </a:lnTo>
                  <a:lnTo>
                    <a:pt x="1164084" y="72210"/>
                  </a:lnTo>
                  <a:lnTo>
                    <a:pt x="1162368" y="69350"/>
                  </a:lnTo>
                  <a:lnTo>
                    <a:pt x="1161224" y="67062"/>
                  </a:lnTo>
                  <a:lnTo>
                    <a:pt x="1149213" y="48760"/>
                  </a:lnTo>
                  <a:lnTo>
                    <a:pt x="1148069" y="46472"/>
                  </a:lnTo>
                  <a:lnTo>
                    <a:pt x="1146353" y="44184"/>
                  </a:lnTo>
                  <a:lnTo>
                    <a:pt x="1140634" y="38464"/>
                  </a:lnTo>
                  <a:lnTo>
                    <a:pt x="1138918" y="36176"/>
                  </a:lnTo>
                  <a:lnTo>
                    <a:pt x="1137774" y="28169"/>
                  </a:lnTo>
                  <a:lnTo>
                    <a:pt x="1136630" y="23593"/>
                  </a:lnTo>
                  <a:lnTo>
                    <a:pt x="1134914" y="24165"/>
                  </a:lnTo>
                  <a:lnTo>
                    <a:pt x="1134914" y="27597"/>
                  </a:lnTo>
                  <a:lnTo>
                    <a:pt x="1134342" y="29885"/>
                  </a:lnTo>
                  <a:lnTo>
                    <a:pt x="1133770" y="29885"/>
                  </a:lnTo>
                  <a:lnTo>
                    <a:pt x="1134342" y="31601"/>
                  </a:lnTo>
                  <a:lnTo>
                    <a:pt x="1135486" y="32744"/>
                  </a:lnTo>
                  <a:lnTo>
                    <a:pt x="1136630" y="33888"/>
                  </a:lnTo>
                  <a:lnTo>
                    <a:pt x="1138346" y="35032"/>
                  </a:lnTo>
                  <a:lnTo>
                    <a:pt x="1134914" y="33888"/>
                  </a:lnTo>
                  <a:lnTo>
                    <a:pt x="1130339" y="30457"/>
                  </a:lnTo>
                  <a:lnTo>
                    <a:pt x="1127479" y="26453"/>
                  </a:lnTo>
                  <a:lnTo>
                    <a:pt x="1129766" y="24737"/>
                  </a:lnTo>
                  <a:lnTo>
                    <a:pt x="1126335" y="23593"/>
                  </a:lnTo>
                  <a:lnTo>
                    <a:pt x="1122903" y="21305"/>
                  </a:lnTo>
                  <a:lnTo>
                    <a:pt x="1120043" y="18445"/>
                  </a:lnTo>
                  <a:lnTo>
                    <a:pt x="1118327" y="15586"/>
                  </a:lnTo>
                  <a:lnTo>
                    <a:pt x="1117755" y="12726"/>
                  </a:lnTo>
                  <a:lnTo>
                    <a:pt x="1117755" y="9294"/>
                  </a:lnTo>
                  <a:lnTo>
                    <a:pt x="1117183" y="7006"/>
                  </a:lnTo>
                  <a:lnTo>
                    <a:pt x="1117183" y="6434"/>
                  </a:lnTo>
                  <a:lnTo>
                    <a:pt x="1113752" y="7006"/>
                  </a:lnTo>
                  <a:lnTo>
                    <a:pt x="1093161" y="11582"/>
                  </a:lnTo>
                  <a:lnTo>
                    <a:pt x="1069138" y="16730"/>
                  </a:lnTo>
                  <a:lnTo>
                    <a:pt x="1045116" y="21877"/>
                  </a:lnTo>
                  <a:lnTo>
                    <a:pt x="1021093" y="27025"/>
                  </a:lnTo>
                  <a:lnTo>
                    <a:pt x="996500" y="32172"/>
                  </a:lnTo>
                  <a:lnTo>
                    <a:pt x="972477" y="36748"/>
                  </a:lnTo>
                  <a:lnTo>
                    <a:pt x="948455" y="41324"/>
                  </a:lnTo>
                  <a:lnTo>
                    <a:pt x="924433" y="45900"/>
                  </a:lnTo>
                  <a:lnTo>
                    <a:pt x="899838" y="50475"/>
                  </a:lnTo>
                  <a:lnTo>
                    <a:pt x="875816" y="55051"/>
                  </a:lnTo>
                  <a:lnTo>
                    <a:pt x="851793" y="59627"/>
                  </a:lnTo>
                  <a:lnTo>
                    <a:pt x="827199" y="64202"/>
                  </a:lnTo>
                  <a:lnTo>
                    <a:pt x="802604" y="68778"/>
                  </a:lnTo>
                  <a:lnTo>
                    <a:pt x="778582" y="73354"/>
                  </a:lnTo>
                  <a:lnTo>
                    <a:pt x="753988" y="77929"/>
                  </a:lnTo>
                  <a:lnTo>
                    <a:pt x="729966" y="82505"/>
                  </a:lnTo>
                  <a:lnTo>
                    <a:pt x="705371" y="87081"/>
                  </a:lnTo>
                  <a:lnTo>
                    <a:pt x="680776" y="91657"/>
                  </a:lnTo>
                  <a:lnTo>
                    <a:pt x="656182" y="96232"/>
                  </a:lnTo>
                  <a:lnTo>
                    <a:pt x="631588" y="100808"/>
                  </a:lnTo>
                  <a:lnTo>
                    <a:pt x="606994" y="104812"/>
                  </a:lnTo>
                  <a:lnTo>
                    <a:pt x="582399" y="109387"/>
                  </a:lnTo>
                  <a:lnTo>
                    <a:pt x="557805" y="113391"/>
                  </a:lnTo>
                  <a:lnTo>
                    <a:pt x="533211" y="117395"/>
                  </a:lnTo>
                  <a:lnTo>
                    <a:pt x="508616" y="121398"/>
                  </a:lnTo>
                  <a:lnTo>
                    <a:pt x="484022" y="125402"/>
                  </a:lnTo>
                  <a:lnTo>
                    <a:pt x="459428" y="129406"/>
                  </a:lnTo>
                  <a:lnTo>
                    <a:pt x="434833" y="133410"/>
                  </a:lnTo>
                  <a:lnTo>
                    <a:pt x="410239" y="137414"/>
                  </a:lnTo>
                  <a:lnTo>
                    <a:pt x="385644" y="141417"/>
                  </a:lnTo>
                  <a:lnTo>
                    <a:pt x="361051" y="145421"/>
                  </a:lnTo>
                  <a:lnTo>
                    <a:pt x="336456" y="149425"/>
                  </a:lnTo>
                  <a:lnTo>
                    <a:pt x="333596" y="149997"/>
                  </a:lnTo>
                  <a:lnTo>
                    <a:pt x="332452" y="149997"/>
                  </a:lnTo>
                  <a:lnTo>
                    <a:pt x="331880" y="149425"/>
                  </a:lnTo>
                  <a:lnTo>
                    <a:pt x="330736" y="147709"/>
                  </a:lnTo>
                  <a:lnTo>
                    <a:pt x="326160" y="159720"/>
                  </a:lnTo>
                  <a:lnTo>
                    <a:pt x="325588" y="163724"/>
                  </a:lnTo>
                  <a:lnTo>
                    <a:pt x="326160" y="164296"/>
                  </a:lnTo>
                  <a:lnTo>
                    <a:pt x="329020" y="168299"/>
                  </a:lnTo>
                  <a:lnTo>
                    <a:pt x="329020" y="170015"/>
                  </a:lnTo>
                  <a:lnTo>
                    <a:pt x="327876" y="176879"/>
                  </a:lnTo>
                  <a:lnTo>
                    <a:pt x="325588" y="184886"/>
                  </a:lnTo>
                  <a:lnTo>
                    <a:pt x="325588" y="186602"/>
                  </a:lnTo>
                  <a:lnTo>
                    <a:pt x="325588" y="187746"/>
                  </a:lnTo>
                  <a:lnTo>
                    <a:pt x="326160" y="188318"/>
                  </a:lnTo>
                  <a:lnTo>
                    <a:pt x="327876" y="191178"/>
                  </a:lnTo>
                  <a:lnTo>
                    <a:pt x="330164" y="193466"/>
                  </a:lnTo>
                  <a:lnTo>
                    <a:pt x="330736" y="194038"/>
                  </a:lnTo>
                  <a:lnTo>
                    <a:pt x="331308" y="194610"/>
                  </a:lnTo>
                  <a:lnTo>
                    <a:pt x="331308" y="195181"/>
                  </a:lnTo>
                  <a:lnTo>
                    <a:pt x="330736" y="195181"/>
                  </a:lnTo>
                  <a:lnTo>
                    <a:pt x="326160" y="195181"/>
                  </a:lnTo>
                  <a:lnTo>
                    <a:pt x="318153" y="194038"/>
                  </a:lnTo>
                  <a:lnTo>
                    <a:pt x="317581" y="194038"/>
                  </a:lnTo>
                  <a:lnTo>
                    <a:pt x="317009" y="194610"/>
                  </a:lnTo>
                  <a:lnTo>
                    <a:pt x="307286" y="203761"/>
                  </a:lnTo>
                  <a:lnTo>
                    <a:pt x="303854" y="207765"/>
                  </a:lnTo>
                  <a:lnTo>
                    <a:pt x="303282" y="208337"/>
                  </a:lnTo>
                  <a:lnTo>
                    <a:pt x="293559" y="236935"/>
                  </a:lnTo>
                  <a:lnTo>
                    <a:pt x="292415" y="238651"/>
                  </a:lnTo>
                  <a:lnTo>
                    <a:pt x="291271" y="239795"/>
                  </a:lnTo>
                  <a:lnTo>
                    <a:pt x="290127" y="240938"/>
                  </a:lnTo>
                  <a:lnTo>
                    <a:pt x="288411" y="243226"/>
                  </a:lnTo>
                  <a:lnTo>
                    <a:pt x="287267" y="244370"/>
                  </a:lnTo>
                  <a:lnTo>
                    <a:pt x="286123" y="244942"/>
                  </a:lnTo>
                  <a:lnTo>
                    <a:pt x="284979" y="244942"/>
                  </a:lnTo>
                  <a:lnTo>
                    <a:pt x="283836" y="244942"/>
                  </a:lnTo>
                  <a:lnTo>
                    <a:pt x="281548" y="244942"/>
                  </a:lnTo>
                  <a:lnTo>
                    <a:pt x="280403" y="244942"/>
                  </a:lnTo>
                  <a:lnTo>
                    <a:pt x="279832" y="244370"/>
                  </a:lnTo>
                  <a:lnTo>
                    <a:pt x="279260" y="243798"/>
                  </a:lnTo>
                  <a:lnTo>
                    <a:pt x="278688" y="243226"/>
                  </a:lnTo>
                  <a:lnTo>
                    <a:pt x="278116" y="242654"/>
                  </a:lnTo>
                  <a:lnTo>
                    <a:pt x="278116" y="242082"/>
                  </a:lnTo>
                  <a:lnTo>
                    <a:pt x="278116" y="240938"/>
                  </a:lnTo>
                  <a:lnTo>
                    <a:pt x="277544" y="240367"/>
                  </a:lnTo>
                  <a:lnTo>
                    <a:pt x="276972" y="239795"/>
                  </a:lnTo>
                  <a:lnTo>
                    <a:pt x="276400" y="239223"/>
                  </a:lnTo>
                  <a:lnTo>
                    <a:pt x="275828" y="238651"/>
                  </a:lnTo>
                  <a:lnTo>
                    <a:pt x="275256" y="238651"/>
                  </a:lnTo>
                  <a:lnTo>
                    <a:pt x="274112" y="238651"/>
                  </a:lnTo>
                  <a:lnTo>
                    <a:pt x="272396" y="238651"/>
                  </a:lnTo>
                  <a:lnTo>
                    <a:pt x="271252" y="238651"/>
                  </a:lnTo>
                  <a:lnTo>
                    <a:pt x="270680" y="238651"/>
                  </a:lnTo>
                  <a:lnTo>
                    <a:pt x="269537" y="238079"/>
                  </a:lnTo>
                  <a:lnTo>
                    <a:pt x="268964" y="238079"/>
                  </a:lnTo>
                  <a:lnTo>
                    <a:pt x="268392" y="238079"/>
                  </a:lnTo>
                  <a:lnTo>
                    <a:pt x="267821" y="238079"/>
                  </a:lnTo>
                  <a:lnTo>
                    <a:pt x="266677" y="239223"/>
                  </a:lnTo>
                  <a:lnTo>
                    <a:pt x="262673" y="243226"/>
                  </a:lnTo>
                  <a:lnTo>
                    <a:pt x="262101" y="243798"/>
                  </a:lnTo>
                  <a:lnTo>
                    <a:pt x="259241" y="244370"/>
                  </a:lnTo>
                  <a:lnTo>
                    <a:pt x="258097" y="244370"/>
                  </a:lnTo>
                  <a:lnTo>
                    <a:pt x="254665" y="246658"/>
                  </a:lnTo>
                  <a:lnTo>
                    <a:pt x="250090" y="248946"/>
                  </a:lnTo>
                  <a:lnTo>
                    <a:pt x="248945" y="249518"/>
                  </a:lnTo>
                  <a:lnTo>
                    <a:pt x="246658" y="251234"/>
                  </a:lnTo>
                  <a:lnTo>
                    <a:pt x="244370" y="253522"/>
                  </a:lnTo>
                  <a:lnTo>
                    <a:pt x="240366" y="259241"/>
                  </a:lnTo>
                  <a:lnTo>
                    <a:pt x="239222" y="261529"/>
                  </a:lnTo>
                  <a:lnTo>
                    <a:pt x="238079" y="266105"/>
                  </a:lnTo>
                  <a:lnTo>
                    <a:pt x="237506" y="267249"/>
                  </a:lnTo>
                  <a:lnTo>
                    <a:pt x="235219" y="271252"/>
                  </a:lnTo>
                  <a:lnTo>
                    <a:pt x="234075" y="272396"/>
                  </a:lnTo>
                  <a:lnTo>
                    <a:pt x="233503" y="273540"/>
                  </a:lnTo>
                  <a:lnTo>
                    <a:pt x="232931" y="274112"/>
                  </a:lnTo>
                  <a:lnTo>
                    <a:pt x="232359" y="274684"/>
                  </a:lnTo>
                  <a:lnTo>
                    <a:pt x="226640" y="279832"/>
                  </a:lnTo>
                  <a:lnTo>
                    <a:pt x="225495" y="280404"/>
                  </a:lnTo>
                  <a:lnTo>
                    <a:pt x="224352" y="280976"/>
                  </a:lnTo>
                  <a:lnTo>
                    <a:pt x="223207" y="280976"/>
                  </a:lnTo>
                  <a:lnTo>
                    <a:pt x="222064" y="280976"/>
                  </a:lnTo>
                  <a:lnTo>
                    <a:pt x="220920" y="280976"/>
                  </a:lnTo>
                  <a:lnTo>
                    <a:pt x="220347" y="280404"/>
                  </a:lnTo>
                  <a:lnTo>
                    <a:pt x="219776" y="279832"/>
                  </a:lnTo>
                  <a:lnTo>
                    <a:pt x="219204" y="279260"/>
                  </a:lnTo>
                  <a:lnTo>
                    <a:pt x="218632" y="278688"/>
                  </a:lnTo>
                  <a:lnTo>
                    <a:pt x="217488" y="276400"/>
                  </a:lnTo>
                  <a:lnTo>
                    <a:pt x="217488" y="275256"/>
                  </a:lnTo>
                  <a:lnTo>
                    <a:pt x="217488" y="274112"/>
                  </a:lnTo>
                  <a:lnTo>
                    <a:pt x="217488" y="272968"/>
                  </a:lnTo>
                  <a:lnTo>
                    <a:pt x="218060" y="270680"/>
                  </a:lnTo>
                  <a:lnTo>
                    <a:pt x="218060" y="270108"/>
                  </a:lnTo>
                  <a:lnTo>
                    <a:pt x="218060" y="269536"/>
                  </a:lnTo>
                  <a:lnTo>
                    <a:pt x="218060" y="268965"/>
                  </a:lnTo>
                  <a:lnTo>
                    <a:pt x="215200" y="266105"/>
                  </a:lnTo>
                  <a:lnTo>
                    <a:pt x="214628" y="265533"/>
                  </a:lnTo>
                  <a:lnTo>
                    <a:pt x="213484" y="265533"/>
                  </a:lnTo>
                  <a:lnTo>
                    <a:pt x="212341" y="266105"/>
                  </a:lnTo>
                  <a:lnTo>
                    <a:pt x="206048" y="270680"/>
                  </a:lnTo>
                  <a:lnTo>
                    <a:pt x="202617" y="272396"/>
                  </a:lnTo>
                  <a:lnTo>
                    <a:pt x="194037" y="279260"/>
                  </a:lnTo>
                  <a:lnTo>
                    <a:pt x="194037" y="279260"/>
                  </a:lnTo>
                  <a:lnTo>
                    <a:pt x="194037" y="279832"/>
                  </a:lnTo>
                  <a:lnTo>
                    <a:pt x="194037" y="280404"/>
                  </a:lnTo>
                  <a:lnTo>
                    <a:pt x="194609" y="282692"/>
                  </a:lnTo>
                  <a:lnTo>
                    <a:pt x="194609" y="283836"/>
                  </a:lnTo>
                  <a:lnTo>
                    <a:pt x="194609" y="284408"/>
                  </a:lnTo>
                  <a:lnTo>
                    <a:pt x="193466" y="286695"/>
                  </a:lnTo>
                  <a:lnTo>
                    <a:pt x="192894" y="288411"/>
                  </a:lnTo>
                  <a:lnTo>
                    <a:pt x="192894" y="289555"/>
                  </a:lnTo>
                  <a:lnTo>
                    <a:pt x="192322" y="290699"/>
                  </a:lnTo>
                  <a:lnTo>
                    <a:pt x="191749" y="291271"/>
                  </a:lnTo>
                  <a:lnTo>
                    <a:pt x="190606" y="291843"/>
                  </a:lnTo>
                  <a:lnTo>
                    <a:pt x="190034" y="291843"/>
                  </a:lnTo>
                  <a:lnTo>
                    <a:pt x="188318" y="290699"/>
                  </a:lnTo>
                  <a:lnTo>
                    <a:pt x="186030" y="289555"/>
                  </a:lnTo>
                  <a:lnTo>
                    <a:pt x="184314" y="288983"/>
                  </a:lnTo>
                  <a:lnTo>
                    <a:pt x="183170" y="288983"/>
                  </a:lnTo>
                  <a:lnTo>
                    <a:pt x="182026" y="288983"/>
                  </a:lnTo>
                  <a:lnTo>
                    <a:pt x="179738" y="289555"/>
                  </a:lnTo>
                  <a:lnTo>
                    <a:pt x="178595" y="290127"/>
                  </a:lnTo>
                  <a:lnTo>
                    <a:pt x="178023" y="290699"/>
                  </a:lnTo>
                  <a:lnTo>
                    <a:pt x="178023" y="291271"/>
                  </a:lnTo>
                  <a:lnTo>
                    <a:pt x="178023" y="291843"/>
                  </a:lnTo>
                  <a:lnTo>
                    <a:pt x="178023" y="292987"/>
                  </a:lnTo>
                  <a:lnTo>
                    <a:pt x="178023" y="294131"/>
                  </a:lnTo>
                  <a:lnTo>
                    <a:pt x="178023" y="295275"/>
                  </a:lnTo>
                  <a:lnTo>
                    <a:pt x="178023" y="296419"/>
                  </a:lnTo>
                  <a:lnTo>
                    <a:pt x="178595" y="296991"/>
                  </a:lnTo>
                  <a:lnTo>
                    <a:pt x="180310" y="299851"/>
                  </a:lnTo>
                  <a:lnTo>
                    <a:pt x="180310" y="300994"/>
                  </a:lnTo>
                  <a:lnTo>
                    <a:pt x="180310" y="302138"/>
                  </a:lnTo>
                  <a:lnTo>
                    <a:pt x="179166" y="304426"/>
                  </a:lnTo>
                  <a:lnTo>
                    <a:pt x="179166" y="304998"/>
                  </a:lnTo>
                  <a:lnTo>
                    <a:pt x="179166" y="306714"/>
                  </a:lnTo>
                  <a:lnTo>
                    <a:pt x="179166" y="307858"/>
                  </a:lnTo>
                  <a:lnTo>
                    <a:pt x="178595" y="309574"/>
                  </a:lnTo>
                  <a:lnTo>
                    <a:pt x="175735" y="315293"/>
                  </a:lnTo>
                  <a:lnTo>
                    <a:pt x="172875" y="319869"/>
                  </a:lnTo>
                  <a:lnTo>
                    <a:pt x="171731" y="321013"/>
                  </a:lnTo>
                  <a:lnTo>
                    <a:pt x="171159" y="321585"/>
                  </a:lnTo>
                  <a:lnTo>
                    <a:pt x="168871" y="321585"/>
                  </a:lnTo>
                  <a:lnTo>
                    <a:pt x="163151" y="322157"/>
                  </a:lnTo>
                  <a:lnTo>
                    <a:pt x="161436" y="322157"/>
                  </a:lnTo>
                  <a:lnTo>
                    <a:pt x="160864" y="322157"/>
                  </a:lnTo>
                  <a:lnTo>
                    <a:pt x="160291" y="322729"/>
                  </a:lnTo>
                  <a:lnTo>
                    <a:pt x="153428" y="327877"/>
                  </a:lnTo>
                  <a:lnTo>
                    <a:pt x="148852" y="330164"/>
                  </a:lnTo>
                  <a:lnTo>
                    <a:pt x="147709" y="330736"/>
                  </a:lnTo>
                  <a:lnTo>
                    <a:pt x="147137" y="331308"/>
                  </a:lnTo>
                  <a:lnTo>
                    <a:pt x="144277" y="335312"/>
                  </a:lnTo>
                  <a:lnTo>
                    <a:pt x="143133" y="336456"/>
                  </a:lnTo>
                  <a:lnTo>
                    <a:pt x="139701" y="338172"/>
                  </a:lnTo>
                  <a:lnTo>
                    <a:pt x="138557" y="338744"/>
                  </a:lnTo>
                  <a:lnTo>
                    <a:pt x="137986" y="339316"/>
                  </a:lnTo>
                  <a:lnTo>
                    <a:pt x="137413" y="339888"/>
                  </a:lnTo>
                  <a:lnTo>
                    <a:pt x="134553" y="343320"/>
                  </a:lnTo>
                  <a:lnTo>
                    <a:pt x="132266" y="347895"/>
                  </a:lnTo>
                  <a:lnTo>
                    <a:pt x="131122" y="348467"/>
                  </a:lnTo>
                  <a:lnTo>
                    <a:pt x="129978" y="348467"/>
                  </a:lnTo>
                  <a:lnTo>
                    <a:pt x="128834" y="348467"/>
                  </a:lnTo>
                  <a:lnTo>
                    <a:pt x="127690" y="348467"/>
                  </a:lnTo>
                  <a:lnTo>
                    <a:pt x="126546" y="349039"/>
                  </a:lnTo>
                  <a:lnTo>
                    <a:pt x="125402" y="349611"/>
                  </a:lnTo>
                  <a:lnTo>
                    <a:pt x="123686" y="351899"/>
                  </a:lnTo>
                  <a:lnTo>
                    <a:pt x="122542" y="353615"/>
                  </a:lnTo>
                  <a:lnTo>
                    <a:pt x="120827" y="355331"/>
                  </a:lnTo>
                  <a:lnTo>
                    <a:pt x="113391" y="359906"/>
                  </a:lnTo>
                  <a:lnTo>
                    <a:pt x="112247" y="361050"/>
                  </a:lnTo>
                  <a:lnTo>
                    <a:pt x="111675" y="362194"/>
                  </a:lnTo>
                  <a:lnTo>
                    <a:pt x="110531" y="364482"/>
                  </a:lnTo>
                  <a:lnTo>
                    <a:pt x="107671" y="367914"/>
                  </a:lnTo>
                  <a:lnTo>
                    <a:pt x="106528" y="369058"/>
                  </a:lnTo>
                  <a:lnTo>
                    <a:pt x="105955" y="369630"/>
                  </a:lnTo>
                  <a:lnTo>
                    <a:pt x="96804" y="373062"/>
                  </a:lnTo>
                  <a:lnTo>
                    <a:pt x="95660" y="373062"/>
                  </a:lnTo>
                  <a:lnTo>
                    <a:pt x="94516" y="373062"/>
                  </a:lnTo>
                  <a:lnTo>
                    <a:pt x="93944" y="372490"/>
                  </a:lnTo>
                  <a:lnTo>
                    <a:pt x="93372" y="371918"/>
                  </a:lnTo>
                  <a:lnTo>
                    <a:pt x="92800" y="371346"/>
                  </a:lnTo>
                  <a:lnTo>
                    <a:pt x="91656" y="371346"/>
                  </a:lnTo>
                  <a:lnTo>
                    <a:pt x="90512" y="371346"/>
                  </a:lnTo>
                  <a:lnTo>
                    <a:pt x="87653" y="372490"/>
                  </a:lnTo>
                  <a:lnTo>
                    <a:pt x="85936" y="373062"/>
                  </a:lnTo>
                  <a:lnTo>
                    <a:pt x="84793" y="373062"/>
                  </a:lnTo>
                  <a:lnTo>
                    <a:pt x="84221" y="373062"/>
                  </a:lnTo>
                  <a:lnTo>
                    <a:pt x="83077" y="373062"/>
                  </a:lnTo>
                  <a:lnTo>
                    <a:pt x="81933" y="373062"/>
                  </a:lnTo>
                  <a:lnTo>
                    <a:pt x="80789" y="373062"/>
                  </a:lnTo>
                  <a:lnTo>
                    <a:pt x="79645" y="373634"/>
                  </a:lnTo>
                  <a:lnTo>
                    <a:pt x="79073" y="373634"/>
                  </a:lnTo>
                  <a:lnTo>
                    <a:pt x="78501" y="373634"/>
                  </a:lnTo>
                  <a:lnTo>
                    <a:pt x="73354" y="373634"/>
                  </a:lnTo>
                  <a:lnTo>
                    <a:pt x="72210" y="373634"/>
                  </a:lnTo>
                  <a:lnTo>
                    <a:pt x="69350" y="374778"/>
                  </a:lnTo>
                  <a:lnTo>
                    <a:pt x="66490" y="375921"/>
                  </a:lnTo>
                  <a:lnTo>
                    <a:pt x="63631" y="378781"/>
                  </a:lnTo>
                  <a:lnTo>
                    <a:pt x="61914" y="381069"/>
                  </a:lnTo>
                  <a:lnTo>
                    <a:pt x="60771" y="382213"/>
                  </a:lnTo>
                  <a:lnTo>
                    <a:pt x="59626" y="382785"/>
                  </a:lnTo>
                  <a:lnTo>
                    <a:pt x="55051" y="384501"/>
                  </a:lnTo>
                  <a:lnTo>
                    <a:pt x="52763" y="385645"/>
                  </a:lnTo>
                  <a:lnTo>
                    <a:pt x="51619" y="386789"/>
                  </a:lnTo>
                  <a:lnTo>
                    <a:pt x="51047" y="387361"/>
                  </a:lnTo>
                  <a:lnTo>
                    <a:pt x="49331" y="392508"/>
                  </a:lnTo>
                  <a:lnTo>
                    <a:pt x="48759" y="393652"/>
                  </a:lnTo>
                  <a:lnTo>
                    <a:pt x="47615" y="394796"/>
                  </a:lnTo>
                  <a:lnTo>
                    <a:pt x="46471" y="395368"/>
                  </a:lnTo>
                  <a:lnTo>
                    <a:pt x="40752" y="398228"/>
                  </a:lnTo>
                  <a:lnTo>
                    <a:pt x="39608" y="399372"/>
                  </a:lnTo>
                  <a:lnTo>
                    <a:pt x="38464" y="400516"/>
                  </a:lnTo>
                  <a:lnTo>
                    <a:pt x="35604" y="404519"/>
                  </a:lnTo>
                  <a:lnTo>
                    <a:pt x="35604" y="405663"/>
                  </a:lnTo>
                  <a:lnTo>
                    <a:pt x="35604" y="406235"/>
                  </a:lnTo>
                  <a:lnTo>
                    <a:pt x="35604" y="406807"/>
                  </a:lnTo>
                  <a:lnTo>
                    <a:pt x="35604" y="407379"/>
                  </a:lnTo>
                  <a:lnTo>
                    <a:pt x="36748" y="409667"/>
                  </a:lnTo>
                  <a:lnTo>
                    <a:pt x="36748" y="410239"/>
                  </a:lnTo>
                  <a:lnTo>
                    <a:pt x="36748" y="411383"/>
                  </a:lnTo>
                  <a:lnTo>
                    <a:pt x="36748" y="412527"/>
                  </a:lnTo>
                  <a:lnTo>
                    <a:pt x="36748" y="413671"/>
                  </a:lnTo>
                  <a:lnTo>
                    <a:pt x="35032" y="417675"/>
                  </a:lnTo>
                  <a:lnTo>
                    <a:pt x="35032" y="418818"/>
                  </a:lnTo>
                  <a:lnTo>
                    <a:pt x="34460" y="420534"/>
                  </a:lnTo>
                  <a:lnTo>
                    <a:pt x="34460" y="421678"/>
                  </a:lnTo>
                  <a:lnTo>
                    <a:pt x="35032" y="427398"/>
                  </a:lnTo>
                  <a:lnTo>
                    <a:pt x="34460" y="429114"/>
                  </a:lnTo>
                  <a:lnTo>
                    <a:pt x="33316" y="430830"/>
                  </a:lnTo>
                  <a:lnTo>
                    <a:pt x="31028" y="433689"/>
                  </a:lnTo>
                  <a:lnTo>
                    <a:pt x="29885" y="434833"/>
                  </a:lnTo>
                  <a:lnTo>
                    <a:pt x="28741" y="435405"/>
                  </a:lnTo>
                  <a:lnTo>
                    <a:pt x="28169" y="435405"/>
                  </a:lnTo>
                  <a:lnTo>
                    <a:pt x="24737" y="435977"/>
                  </a:lnTo>
                  <a:lnTo>
                    <a:pt x="17301" y="437693"/>
                  </a:lnTo>
                  <a:lnTo>
                    <a:pt x="15013" y="437693"/>
                  </a:lnTo>
                  <a:lnTo>
                    <a:pt x="13869" y="437693"/>
                  </a:lnTo>
                  <a:lnTo>
                    <a:pt x="13298" y="437693"/>
                  </a:lnTo>
                  <a:lnTo>
                    <a:pt x="12726" y="437121"/>
                  </a:lnTo>
                  <a:lnTo>
                    <a:pt x="11582" y="435977"/>
                  </a:lnTo>
                  <a:lnTo>
                    <a:pt x="10438" y="435977"/>
                  </a:lnTo>
                  <a:lnTo>
                    <a:pt x="9294" y="435977"/>
                  </a:lnTo>
                  <a:lnTo>
                    <a:pt x="7006" y="437121"/>
                  </a:lnTo>
                  <a:lnTo>
                    <a:pt x="5862" y="437693"/>
                  </a:lnTo>
                  <a:lnTo>
                    <a:pt x="5290" y="438265"/>
                  </a:lnTo>
                  <a:lnTo>
                    <a:pt x="3002" y="441125"/>
                  </a:lnTo>
                  <a:lnTo>
                    <a:pt x="1858" y="443413"/>
                  </a:lnTo>
                  <a:lnTo>
                    <a:pt x="1287" y="445129"/>
                  </a:lnTo>
                  <a:lnTo>
                    <a:pt x="1287" y="445701"/>
                  </a:lnTo>
                  <a:lnTo>
                    <a:pt x="1287" y="446845"/>
                  </a:lnTo>
                  <a:lnTo>
                    <a:pt x="1287" y="452564"/>
                  </a:lnTo>
                  <a:lnTo>
                    <a:pt x="1858" y="458856"/>
                  </a:lnTo>
                  <a:lnTo>
                    <a:pt x="2430" y="468579"/>
                  </a:lnTo>
                  <a:lnTo>
                    <a:pt x="3002" y="477159"/>
                  </a:lnTo>
                  <a:lnTo>
                    <a:pt x="3574" y="485166"/>
                  </a:lnTo>
                  <a:lnTo>
                    <a:pt x="14442" y="483450"/>
                  </a:lnTo>
                  <a:lnTo>
                    <a:pt x="25309" y="481734"/>
                  </a:lnTo>
                  <a:lnTo>
                    <a:pt x="36176" y="480018"/>
                  </a:lnTo>
                  <a:lnTo>
                    <a:pt x="47044" y="478302"/>
                  </a:lnTo>
                  <a:lnTo>
                    <a:pt x="57911" y="476587"/>
                  </a:lnTo>
                  <a:lnTo>
                    <a:pt x="79645" y="473155"/>
                  </a:lnTo>
                  <a:lnTo>
                    <a:pt x="90512" y="471439"/>
                  </a:lnTo>
                  <a:lnTo>
                    <a:pt x="101380" y="469723"/>
                  </a:lnTo>
                  <a:lnTo>
                    <a:pt x="112247" y="468007"/>
                  </a:lnTo>
                  <a:lnTo>
                    <a:pt x="123114" y="466291"/>
                  </a:lnTo>
                  <a:lnTo>
                    <a:pt x="133981" y="464575"/>
                  </a:lnTo>
                  <a:lnTo>
                    <a:pt x="144849" y="462860"/>
                  </a:lnTo>
                  <a:lnTo>
                    <a:pt x="155716" y="461144"/>
                  </a:lnTo>
                  <a:lnTo>
                    <a:pt x="166584" y="459428"/>
                  </a:lnTo>
                  <a:lnTo>
                    <a:pt x="177450" y="457712"/>
                  </a:lnTo>
                  <a:lnTo>
                    <a:pt x="180310" y="457140"/>
                  </a:lnTo>
                  <a:lnTo>
                    <a:pt x="219776" y="437121"/>
                  </a:lnTo>
                  <a:lnTo>
                    <a:pt x="224352" y="435405"/>
                  </a:lnTo>
                  <a:lnTo>
                    <a:pt x="224923" y="436549"/>
                  </a:lnTo>
                  <a:lnTo>
                    <a:pt x="225495" y="437121"/>
                  </a:lnTo>
                  <a:lnTo>
                    <a:pt x="226640" y="437121"/>
                  </a:lnTo>
                  <a:lnTo>
                    <a:pt x="227211" y="437121"/>
                  </a:lnTo>
                  <a:lnTo>
                    <a:pt x="228355" y="435977"/>
                  </a:lnTo>
                  <a:lnTo>
                    <a:pt x="229499" y="434833"/>
                  </a:lnTo>
                  <a:lnTo>
                    <a:pt x="232359" y="432545"/>
                  </a:lnTo>
                  <a:lnTo>
                    <a:pt x="233503" y="431402"/>
                  </a:lnTo>
                  <a:lnTo>
                    <a:pt x="234646" y="430258"/>
                  </a:lnTo>
                  <a:lnTo>
                    <a:pt x="234646" y="428542"/>
                  </a:lnTo>
                  <a:lnTo>
                    <a:pt x="234646" y="427398"/>
                  </a:lnTo>
                  <a:lnTo>
                    <a:pt x="235219" y="426254"/>
                  </a:lnTo>
                  <a:lnTo>
                    <a:pt x="236363" y="426254"/>
                  </a:lnTo>
                  <a:lnTo>
                    <a:pt x="238079" y="426254"/>
                  </a:lnTo>
                  <a:lnTo>
                    <a:pt x="239222" y="425682"/>
                  </a:lnTo>
                  <a:lnTo>
                    <a:pt x="240366" y="425110"/>
                  </a:lnTo>
                  <a:lnTo>
                    <a:pt x="244942" y="422250"/>
                  </a:lnTo>
                  <a:lnTo>
                    <a:pt x="251805" y="418818"/>
                  </a:lnTo>
                  <a:lnTo>
                    <a:pt x="252950" y="418246"/>
                  </a:lnTo>
                  <a:lnTo>
                    <a:pt x="258097" y="417103"/>
                  </a:lnTo>
                  <a:lnTo>
                    <a:pt x="259241" y="416531"/>
                  </a:lnTo>
                  <a:lnTo>
                    <a:pt x="259813" y="415959"/>
                  </a:lnTo>
                  <a:lnTo>
                    <a:pt x="260385" y="415387"/>
                  </a:lnTo>
                  <a:lnTo>
                    <a:pt x="261529" y="414243"/>
                  </a:lnTo>
                  <a:lnTo>
                    <a:pt x="262673" y="413671"/>
                  </a:lnTo>
                  <a:lnTo>
                    <a:pt x="267821" y="413099"/>
                  </a:lnTo>
                  <a:lnTo>
                    <a:pt x="268964" y="412527"/>
                  </a:lnTo>
                  <a:lnTo>
                    <a:pt x="269537" y="411955"/>
                  </a:lnTo>
                  <a:lnTo>
                    <a:pt x="270108" y="409095"/>
                  </a:lnTo>
                  <a:lnTo>
                    <a:pt x="270680" y="407951"/>
                  </a:lnTo>
                  <a:lnTo>
                    <a:pt x="271252" y="406807"/>
                  </a:lnTo>
                  <a:lnTo>
                    <a:pt x="272968" y="405091"/>
                  </a:lnTo>
                  <a:lnTo>
                    <a:pt x="274112" y="404519"/>
                  </a:lnTo>
                  <a:lnTo>
                    <a:pt x="275256" y="404519"/>
                  </a:lnTo>
                  <a:lnTo>
                    <a:pt x="275828" y="405091"/>
                  </a:lnTo>
                  <a:lnTo>
                    <a:pt x="276400" y="405663"/>
                  </a:lnTo>
                  <a:lnTo>
                    <a:pt x="277544" y="406807"/>
                  </a:lnTo>
                  <a:lnTo>
                    <a:pt x="278116" y="407379"/>
                  </a:lnTo>
                  <a:lnTo>
                    <a:pt x="278688" y="407379"/>
                  </a:lnTo>
                  <a:lnTo>
                    <a:pt x="279260" y="407379"/>
                  </a:lnTo>
                  <a:lnTo>
                    <a:pt x="289555" y="404519"/>
                  </a:lnTo>
                  <a:lnTo>
                    <a:pt x="299850" y="403376"/>
                  </a:lnTo>
                  <a:lnTo>
                    <a:pt x="300995" y="403376"/>
                  </a:lnTo>
                  <a:lnTo>
                    <a:pt x="304998" y="402804"/>
                  </a:lnTo>
                  <a:lnTo>
                    <a:pt x="311289" y="402232"/>
                  </a:lnTo>
                  <a:lnTo>
                    <a:pt x="319297" y="401088"/>
                  </a:lnTo>
                  <a:lnTo>
                    <a:pt x="329020" y="399944"/>
                  </a:lnTo>
                  <a:lnTo>
                    <a:pt x="339888" y="398800"/>
                  </a:lnTo>
                  <a:lnTo>
                    <a:pt x="351899" y="397656"/>
                  </a:lnTo>
                  <a:lnTo>
                    <a:pt x="364482" y="396512"/>
                  </a:lnTo>
                  <a:lnTo>
                    <a:pt x="377637" y="394796"/>
                  </a:lnTo>
                  <a:lnTo>
                    <a:pt x="390792" y="393080"/>
                  </a:lnTo>
                  <a:lnTo>
                    <a:pt x="403948" y="391936"/>
                  </a:lnTo>
                  <a:lnTo>
                    <a:pt x="416530" y="390792"/>
                  </a:lnTo>
                  <a:lnTo>
                    <a:pt x="427970" y="389648"/>
                  </a:lnTo>
                  <a:lnTo>
                    <a:pt x="438265" y="388505"/>
                  </a:lnTo>
                  <a:lnTo>
                    <a:pt x="447417" y="387361"/>
                  </a:lnTo>
                  <a:lnTo>
                    <a:pt x="454852" y="386217"/>
                  </a:lnTo>
                  <a:lnTo>
                    <a:pt x="463431" y="385073"/>
                  </a:lnTo>
                  <a:lnTo>
                    <a:pt x="465147" y="385073"/>
                  </a:lnTo>
                  <a:lnTo>
                    <a:pt x="466291" y="385073"/>
                  </a:lnTo>
                  <a:lnTo>
                    <a:pt x="466863" y="385645"/>
                  </a:lnTo>
                  <a:lnTo>
                    <a:pt x="467435" y="386217"/>
                  </a:lnTo>
                  <a:lnTo>
                    <a:pt x="468007" y="386789"/>
                  </a:lnTo>
                  <a:lnTo>
                    <a:pt x="468579" y="387361"/>
                  </a:lnTo>
                  <a:lnTo>
                    <a:pt x="469151" y="387933"/>
                  </a:lnTo>
                  <a:lnTo>
                    <a:pt x="469151" y="389077"/>
                  </a:lnTo>
                  <a:lnTo>
                    <a:pt x="469151" y="390220"/>
                  </a:lnTo>
                  <a:lnTo>
                    <a:pt x="469151" y="391364"/>
                  </a:lnTo>
                  <a:lnTo>
                    <a:pt x="468007" y="394796"/>
                  </a:lnTo>
                  <a:lnTo>
                    <a:pt x="468007" y="395368"/>
                  </a:lnTo>
                  <a:lnTo>
                    <a:pt x="468007" y="395940"/>
                  </a:lnTo>
                  <a:lnTo>
                    <a:pt x="468007" y="396512"/>
                  </a:lnTo>
                  <a:lnTo>
                    <a:pt x="468007" y="397084"/>
                  </a:lnTo>
                  <a:lnTo>
                    <a:pt x="468579" y="397656"/>
                  </a:lnTo>
                  <a:lnTo>
                    <a:pt x="469151" y="398228"/>
                  </a:lnTo>
                  <a:lnTo>
                    <a:pt x="469723" y="398800"/>
                  </a:lnTo>
                  <a:lnTo>
                    <a:pt x="470867" y="399372"/>
                  </a:lnTo>
                  <a:lnTo>
                    <a:pt x="471439" y="399372"/>
                  </a:lnTo>
                  <a:lnTo>
                    <a:pt x="472010" y="398800"/>
                  </a:lnTo>
                  <a:lnTo>
                    <a:pt x="482306" y="388505"/>
                  </a:lnTo>
                  <a:lnTo>
                    <a:pt x="482878" y="387933"/>
                  </a:lnTo>
                  <a:lnTo>
                    <a:pt x="483450" y="387933"/>
                  </a:lnTo>
                  <a:lnTo>
                    <a:pt x="484022" y="387933"/>
                  </a:lnTo>
                  <a:lnTo>
                    <a:pt x="484594" y="388505"/>
                  </a:lnTo>
                  <a:lnTo>
                    <a:pt x="490885" y="394224"/>
                  </a:lnTo>
                  <a:lnTo>
                    <a:pt x="500037" y="402804"/>
                  </a:lnTo>
                  <a:lnTo>
                    <a:pt x="507472" y="409667"/>
                  </a:lnTo>
                  <a:lnTo>
                    <a:pt x="508044" y="410811"/>
                  </a:lnTo>
                  <a:lnTo>
                    <a:pt x="508044" y="411955"/>
                  </a:lnTo>
                  <a:lnTo>
                    <a:pt x="510904" y="429686"/>
                  </a:lnTo>
                  <a:lnTo>
                    <a:pt x="510904" y="430830"/>
                  </a:lnTo>
                  <a:lnTo>
                    <a:pt x="511476" y="431974"/>
                  </a:lnTo>
                  <a:lnTo>
                    <a:pt x="512620" y="432545"/>
                  </a:lnTo>
                  <a:lnTo>
                    <a:pt x="513764" y="432545"/>
                  </a:lnTo>
                  <a:lnTo>
                    <a:pt x="519484" y="431402"/>
                  </a:lnTo>
                  <a:lnTo>
                    <a:pt x="521200" y="431402"/>
                  </a:lnTo>
                  <a:lnTo>
                    <a:pt x="525775" y="430830"/>
                  </a:lnTo>
                  <a:lnTo>
                    <a:pt x="532639" y="429686"/>
                  </a:lnTo>
                  <a:lnTo>
                    <a:pt x="541790" y="427970"/>
                  </a:lnTo>
                  <a:lnTo>
                    <a:pt x="552658" y="426254"/>
                  </a:lnTo>
                  <a:lnTo>
                    <a:pt x="564669" y="424538"/>
                  </a:lnTo>
                  <a:lnTo>
                    <a:pt x="577252" y="422250"/>
                  </a:lnTo>
                  <a:lnTo>
                    <a:pt x="590407" y="419962"/>
                  </a:lnTo>
                  <a:lnTo>
                    <a:pt x="603562" y="417675"/>
                  </a:lnTo>
                  <a:lnTo>
                    <a:pt x="616145" y="415959"/>
                  </a:lnTo>
                  <a:lnTo>
                    <a:pt x="628156" y="414243"/>
                  </a:lnTo>
                  <a:lnTo>
                    <a:pt x="639024" y="412527"/>
                  </a:lnTo>
                  <a:lnTo>
                    <a:pt x="648175" y="411383"/>
                  </a:lnTo>
                  <a:lnTo>
                    <a:pt x="655038" y="410239"/>
                  </a:lnTo>
                  <a:lnTo>
                    <a:pt x="659614" y="409667"/>
                  </a:lnTo>
                  <a:lnTo>
                    <a:pt x="661330" y="409667"/>
                  </a:lnTo>
                  <a:lnTo>
                    <a:pt x="666477" y="409095"/>
                  </a:lnTo>
                  <a:lnTo>
                    <a:pt x="671053" y="409095"/>
                  </a:lnTo>
                  <a:lnTo>
                    <a:pt x="673913" y="409667"/>
                  </a:lnTo>
                  <a:lnTo>
                    <a:pt x="679633" y="413671"/>
                  </a:lnTo>
                  <a:lnTo>
                    <a:pt x="690500" y="421678"/>
                  </a:lnTo>
                  <a:lnTo>
                    <a:pt x="701368" y="429686"/>
                  </a:lnTo>
                  <a:lnTo>
                    <a:pt x="712234" y="437121"/>
                  </a:lnTo>
                  <a:lnTo>
                    <a:pt x="734541" y="452564"/>
                  </a:lnTo>
                  <a:lnTo>
                    <a:pt x="756848" y="468007"/>
                  </a:lnTo>
                  <a:lnTo>
                    <a:pt x="768287" y="475443"/>
                  </a:lnTo>
                  <a:lnTo>
                    <a:pt x="779726" y="483450"/>
                  </a:lnTo>
                  <a:lnTo>
                    <a:pt x="791165" y="491458"/>
                  </a:lnTo>
                  <a:lnTo>
                    <a:pt x="802033" y="498893"/>
                  </a:lnTo>
                  <a:lnTo>
                    <a:pt x="813472" y="506329"/>
                  </a:lnTo>
                  <a:lnTo>
                    <a:pt x="824911" y="513764"/>
                  </a:lnTo>
                  <a:lnTo>
                    <a:pt x="836350" y="521199"/>
                  </a:lnTo>
                  <a:lnTo>
                    <a:pt x="847790" y="528635"/>
                  </a:lnTo>
                  <a:lnTo>
                    <a:pt x="859229" y="536643"/>
                  </a:lnTo>
                  <a:lnTo>
                    <a:pt x="863232" y="534355"/>
                  </a:lnTo>
                  <a:lnTo>
                    <a:pt x="863232" y="535499"/>
                  </a:lnTo>
                  <a:lnTo>
                    <a:pt x="862660" y="536071"/>
                  </a:lnTo>
                  <a:lnTo>
                    <a:pt x="861517" y="538358"/>
                  </a:lnTo>
                  <a:lnTo>
                    <a:pt x="872956" y="531495"/>
                  </a:lnTo>
                  <a:lnTo>
                    <a:pt x="881535" y="527491"/>
                  </a:lnTo>
                  <a:lnTo>
                    <a:pt x="884395" y="524631"/>
                  </a:lnTo>
                  <a:lnTo>
                    <a:pt x="884967" y="519484"/>
                  </a:lnTo>
                  <a:lnTo>
                    <a:pt x="886111" y="519484"/>
                  </a:lnTo>
                  <a:lnTo>
                    <a:pt x="887255" y="522343"/>
                  </a:lnTo>
                  <a:lnTo>
                    <a:pt x="887255" y="524059"/>
                  </a:lnTo>
                  <a:lnTo>
                    <a:pt x="886683" y="525203"/>
                  </a:lnTo>
                  <a:lnTo>
                    <a:pt x="891830" y="525203"/>
                  </a:lnTo>
                  <a:lnTo>
                    <a:pt x="902698" y="520628"/>
                  </a:lnTo>
                  <a:lnTo>
                    <a:pt x="906701" y="520628"/>
                  </a:lnTo>
                  <a:lnTo>
                    <a:pt x="908417" y="521199"/>
                  </a:lnTo>
                  <a:lnTo>
                    <a:pt x="916425" y="519484"/>
                  </a:lnTo>
                  <a:lnTo>
                    <a:pt x="919285" y="519484"/>
                  </a:lnTo>
                  <a:lnTo>
                    <a:pt x="933012" y="520628"/>
                  </a:lnTo>
                  <a:lnTo>
                    <a:pt x="935299" y="520628"/>
                  </a:lnTo>
                  <a:lnTo>
                    <a:pt x="937015" y="519484"/>
                  </a:lnTo>
                  <a:lnTo>
                    <a:pt x="938159" y="517768"/>
                  </a:lnTo>
                  <a:lnTo>
                    <a:pt x="941591" y="508616"/>
                  </a:lnTo>
                  <a:lnTo>
                    <a:pt x="943307" y="501753"/>
                  </a:lnTo>
                  <a:lnTo>
                    <a:pt x="943307" y="499465"/>
                  </a:lnTo>
                  <a:lnTo>
                    <a:pt x="942163" y="493745"/>
                  </a:lnTo>
                  <a:lnTo>
                    <a:pt x="942163" y="490886"/>
                  </a:lnTo>
                  <a:lnTo>
                    <a:pt x="942735" y="488598"/>
                  </a:lnTo>
                  <a:lnTo>
                    <a:pt x="940447" y="484594"/>
                  </a:lnTo>
                  <a:lnTo>
                    <a:pt x="936444" y="472583"/>
                  </a:lnTo>
                  <a:lnTo>
                    <a:pt x="935299" y="468007"/>
                  </a:lnTo>
                  <a:lnTo>
                    <a:pt x="936444" y="468007"/>
                  </a:lnTo>
                  <a:lnTo>
                    <a:pt x="939875" y="474871"/>
                  </a:lnTo>
                  <a:lnTo>
                    <a:pt x="943879" y="481162"/>
                  </a:lnTo>
                  <a:lnTo>
                    <a:pt x="943879" y="486310"/>
                  </a:lnTo>
                  <a:lnTo>
                    <a:pt x="947883" y="499465"/>
                  </a:lnTo>
                  <a:lnTo>
                    <a:pt x="946738" y="505185"/>
                  </a:lnTo>
                  <a:lnTo>
                    <a:pt x="946738" y="506329"/>
                  </a:lnTo>
                  <a:lnTo>
                    <a:pt x="947311" y="507473"/>
                  </a:lnTo>
                  <a:lnTo>
                    <a:pt x="947311" y="509188"/>
                  </a:lnTo>
                  <a:lnTo>
                    <a:pt x="946738" y="512620"/>
                  </a:lnTo>
                  <a:lnTo>
                    <a:pt x="950171" y="506900"/>
                  </a:lnTo>
                  <a:lnTo>
                    <a:pt x="950743" y="497177"/>
                  </a:lnTo>
                  <a:lnTo>
                    <a:pt x="949598" y="477731"/>
                  </a:lnTo>
                  <a:lnTo>
                    <a:pt x="950171" y="474871"/>
                  </a:lnTo>
                  <a:lnTo>
                    <a:pt x="951886" y="468007"/>
                  </a:lnTo>
                  <a:lnTo>
                    <a:pt x="952458" y="462288"/>
                  </a:lnTo>
                  <a:lnTo>
                    <a:pt x="954174" y="459428"/>
                  </a:lnTo>
                  <a:lnTo>
                    <a:pt x="957606" y="454280"/>
                  </a:lnTo>
                  <a:lnTo>
                    <a:pt x="962754" y="440553"/>
                  </a:lnTo>
                  <a:lnTo>
                    <a:pt x="969617" y="428542"/>
                  </a:lnTo>
                  <a:lnTo>
                    <a:pt x="985060" y="409095"/>
                  </a:lnTo>
                  <a:lnTo>
                    <a:pt x="995355" y="400516"/>
                  </a:lnTo>
                  <a:lnTo>
                    <a:pt x="1002219" y="397084"/>
                  </a:lnTo>
                  <a:lnTo>
                    <a:pt x="1004507" y="395940"/>
                  </a:lnTo>
                  <a:lnTo>
                    <a:pt x="1005651" y="394796"/>
                  </a:lnTo>
                  <a:lnTo>
                    <a:pt x="1005079" y="394224"/>
                  </a:lnTo>
                  <a:lnTo>
                    <a:pt x="1004507" y="393652"/>
                  </a:lnTo>
                  <a:lnTo>
                    <a:pt x="1004507" y="392508"/>
                  </a:lnTo>
                  <a:lnTo>
                    <a:pt x="1005651" y="390220"/>
                  </a:lnTo>
                  <a:lnTo>
                    <a:pt x="1003935" y="388505"/>
                  </a:lnTo>
                  <a:lnTo>
                    <a:pt x="1001075" y="387361"/>
                  </a:lnTo>
                  <a:lnTo>
                    <a:pt x="998215" y="387361"/>
                  </a:lnTo>
                  <a:lnTo>
                    <a:pt x="997071" y="386789"/>
                  </a:lnTo>
                  <a:lnTo>
                    <a:pt x="995355" y="385645"/>
                  </a:lnTo>
                  <a:lnTo>
                    <a:pt x="993640" y="383929"/>
                  </a:lnTo>
                  <a:lnTo>
                    <a:pt x="993068" y="382785"/>
                  </a:lnTo>
                  <a:lnTo>
                    <a:pt x="993640" y="381069"/>
                  </a:lnTo>
                  <a:lnTo>
                    <a:pt x="994783" y="379925"/>
                  </a:lnTo>
                  <a:lnTo>
                    <a:pt x="995928" y="379353"/>
                  </a:lnTo>
                  <a:lnTo>
                    <a:pt x="996500" y="379925"/>
                  </a:lnTo>
                  <a:lnTo>
                    <a:pt x="997643" y="379925"/>
                  </a:lnTo>
                  <a:lnTo>
                    <a:pt x="999931" y="378781"/>
                  </a:lnTo>
                  <a:lnTo>
                    <a:pt x="1001647" y="376493"/>
                  </a:lnTo>
                  <a:lnTo>
                    <a:pt x="1001075" y="371918"/>
                  </a:lnTo>
                  <a:lnTo>
                    <a:pt x="999931" y="369630"/>
                  </a:lnTo>
                  <a:lnTo>
                    <a:pt x="998215" y="367342"/>
                  </a:lnTo>
                  <a:lnTo>
                    <a:pt x="996500" y="366198"/>
                  </a:lnTo>
                  <a:lnTo>
                    <a:pt x="994783" y="367342"/>
                  </a:lnTo>
                  <a:lnTo>
                    <a:pt x="993068" y="364482"/>
                  </a:lnTo>
                  <a:lnTo>
                    <a:pt x="990208" y="355903"/>
                  </a:lnTo>
                  <a:lnTo>
                    <a:pt x="991924" y="357619"/>
                  </a:lnTo>
                  <a:lnTo>
                    <a:pt x="993640" y="357619"/>
                  </a:lnTo>
                  <a:lnTo>
                    <a:pt x="995355" y="357047"/>
                  </a:lnTo>
                  <a:lnTo>
                    <a:pt x="996500" y="357047"/>
                  </a:lnTo>
                  <a:lnTo>
                    <a:pt x="998788" y="358190"/>
                  </a:lnTo>
                  <a:lnTo>
                    <a:pt x="999931" y="359334"/>
                  </a:lnTo>
                  <a:lnTo>
                    <a:pt x="999931" y="360478"/>
                  </a:lnTo>
                  <a:lnTo>
                    <a:pt x="997643" y="361050"/>
                  </a:lnTo>
                  <a:lnTo>
                    <a:pt x="997643" y="362194"/>
                  </a:lnTo>
                  <a:lnTo>
                    <a:pt x="1000503" y="363338"/>
                  </a:lnTo>
                  <a:lnTo>
                    <a:pt x="1007367" y="369058"/>
                  </a:lnTo>
                  <a:lnTo>
                    <a:pt x="1008511" y="370774"/>
                  </a:lnTo>
                  <a:lnTo>
                    <a:pt x="1007939" y="374206"/>
                  </a:lnTo>
                  <a:lnTo>
                    <a:pt x="1002791" y="379925"/>
                  </a:lnTo>
                  <a:lnTo>
                    <a:pt x="1001075" y="382785"/>
                  </a:lnTo>
                  <a:lnTo>
                    <a:pt x="1006223" y="382785"/>
                  </a:lnTo>
                  <a:lnTo>
                    <a:pt x="1006794" y="383357"/>
                  </a:lnTo>
                  <a:lnTo>
                    <a:pt x="1007367" y="383357"/>
                  </a:lnTo>
                  <a:lnTo>
                    <a:pt x="1010799" y="385645"/>
                  </a:lnTo>
                  <a:lnTo>
                    <a:pt x="1013087" y="384501"/>
                  </a:lnTo>
                  <a:lnTo>
                    <a:pt x="1015946" y="381641"/>
                  </a:lnTo>
                  <a:lnTo>
                    <a:pt x="1017662" y="380497"/>
                  </a:lnTo>
                  <a:lnTo>
                    <a:pt x="1021093" y="377637"/>
                  </a:lnTo>
                  <a:lnTo>
                    <a:pt x="1026241" y="366198"/>
                  </a:lnTo>
                  <a:lnTo>
                    <a:pt x="1030245" y="363338"/>
                  </a:lnTo>
                  <a:lnTo>
                    <a:pt x="1030817" y="362766"/>
                  </a:lnTo>
                  <a:lnTo>
                    <a:pt x="1029101" y="359906"/>
                  </a:lnTo>
                  <a:lnTo>
                    <a:pt x="1029101" y="358762"/>
                  </a:lnTo>
                  <a:lnTo>
                    <a:pt x="1030245" y="358190"/>
                  </a:lnTo>
                  <a:lnTo>
                    <a:pt x="1031389" y="358762"/>
                  </a:lnTo>
                  <a:lnTo>
                    <a:pt x="1032533" y="359906"/>
                  </a:lnTo>
                  <a:lnTo>
                    <a:pt x="1033677" y="359906"/>
                  </a:lnTo>
                  <a:lnTo>
                    <a:pt x="1034821" y="358762"/>
                  </a:lnTo>
                  <a:lnTo>
                    <a:pt x="1035965" y="356475"/>
                  </a:lnTo>
                  <a:lnTo>
                    <a:pt x="1035965" y="353615"/>
                  </a:lnTo>
                  <a:lnTo>
                    <a:pt x="1035392" y="350755"/>
                  </a:lnTo>
                  <a:lnTo>
                    <a:pt x="1034821" y="350183"/>
                  </a:lnTo>
                  <a:lnTo>
                    <a:pt x="1033105" y="347323"/>
                  </a:lnTo>
                  <a:lnTo>
                    <a:pt x="1032533" y="344463"/>
                  </a:lnTo>
                  <a:lnTo>
                    <a:pt x="1035392" y="344463"/>
                  </a:lnTo>
                  <a:lnTo>
                    <a:pt x="1035392" y="345035"/>
                  </a:lnTo>
                  <a:lnTo>
                    <a:pt x="1037109" y="349039"/>
                  </a:lnTo>
                  <a:lnTo>
                    <a:pt x="1041112" y="353043"/>
                  </a:lnTo>
                  <a:lnTo>
                    <a:pt x="1039397" y="355331"/>
                  </a:lnTo>
                  <a:lnTo>
                    <a:pt x="1039968" y="357047"/>
                  </a:lnTo>
                  <a:lnTo>
                    <a:pt x="1041685" y="357619"/>
                  </a:lnTo>
                  <a:lnTo>
                    <a:pt x="1042828" y="356475"/>
                  </a:lnTo>
                  <a:lnTo>
                    <a:pt x="1043972" y="355331"/>
                  </a:lnTo>
                  <a:lnTo>
                    <a:pt x="1062847" y="345035"/>
                  </a:lnTo>
                  <a:lnTo>
                    <a:pt x="1066850" y="341032"/>
                  </a:lnTo>
                  <a:lnTo>
                    <a:pt x="1094877" y="337600"/>
                  </a:lnTo>
                  <a:lnTo>
                    <a:pt x="1093733" y="335884"/>
                  </a:lnTo>
                  <a:lnTo>
                    <a:pt x="1089729" y="331880"/>
                  </a:lnTo>
                  <a:lnTo>
                    <a:pt x="1089157" y="333024"/>
                  </a:lnTo>
                  <a:lnTo>
                    <a:pt x="1088013" y="334168"/>
                  </a:lnTo>
                  <a:lnTo>
                    <a:pt x="1086869" y="334740"/>
                  </a:lnTo>
                  <a:lnTo>
                    <a:pt x="1084582" y="335312"/>
                  </a:lnTo>
                  <a:lnTo>
                    <a:pt x="1085725" y="331880"/>
                  </a:lnTo>
                  <a:lnTo>
                    <a:pt x="1088013" y="328449"/>
                  </a:lnTo>
                  <a:lnTo>
                    <a:pt x="1090873" y="325589"/>
                  </a:lnTo>
                  <a:lnTo>
                    <a:pt x="1094305" y="324445"/>
                  </a:lnTo>
                  <a:lnTo>
                    <a:pt x="1096593" y="325589"/>
                  </a:lnTo>
                  <a:lnTo>
                    <a:pt x="1098308" y="329592"/>
                  </a:lnTo>
                  <a:lnTo>
                    <a:pt x="1099453" y="334168"/>
                  </a:lnTo>
                  <a:lnTo>
                    <a:pt x="1101168" y="337600"/>
                  </a:lnTo>
                  <a:lnTo>
                    <a:pt x="1105172" y="338744"/>
                  </a:lnTo>
                  <a:lnTo>
                    <a:pt x="1105744" y="334740"/>
                  </a:lnTo>
                  <a:lnTo>
                    <a:pt x="1103456" y="319869"/>
                  </a:lnTo>
                  <a:lnTo>
                    <a:pt x="1104600" y="319869"/>
                  </a:lnTo>
                  <a:lnTo>
                    <a:pt x="1107460" y="322157"/>
                  </a:lnTo>
                  <a:lnTo>
                    <a:pt x="1110892" y="324445"/>
                  </a:lnTo>
                  <a:lnTo>
                    <a:pt x="1109176" y="327305"/>
                  </a:lnTo>
                  <a:lnTo>
                    <a:pt x="1110320" y="329592"/>
                  </a:lnTo>
                  <a:lnTo>
                    <a:pt x="1113180" y="331308"/>
                  </a:lnTo>
                  <a:lnTo>
                    <a:pt x="1116611" y="331880"/>
                  </a:lnTo>
                  <a:lnTo>
                    <a:pt x="1119471" y="331308"/>
                  </a:lnTo>
                  <a:lnTo>
                    <a:pt x="1120615" y="330736"/>
                  </a:lnTo>
                  <a:lnTo>
                    <a:pt x="1121759" y="329592"/>
                  </a:lnTo>
                  <a:lnTo>
                    <a:pt x="1122331" y="327877"/>
                  </a:lnTo>
                  <a:lnTo>
                    <a:pt x="1121759" y="326733"/>
                  </a:lnTo>
                  <a:lnTo>
                    <a:pt x="1121187" y="325589"/>
                  </a:lnTo>
                  <a:lnTo>
                    <a:pt x="1121187" y="324445"/>
                  </a:lnTo>
                  <a:lnTo>
                    <a:pt x="1121759" y="322729"/>
                  </a:lnTo>
                  <a:lnTo>
                    <a:pt x="1122903" y="321585"/>
                  </a:lnTo>
                  <a:lnTo>
                    <a:pt x="1123475" y="321013"/>
                  </a:lnTo>
                  <a:lnTo>
                    <a:pt x="1124619" y="319869"/>
                  </a:lnTo>
                  <a:lnTo>
                    <a:pt x="1128051" y="313006"/>
                  </a:lnTo>
                  <a:lnTo>
                    <a:pt x="1129766" y="310718"/>
                  </a:lnTo>
                  <a:lnTo>
                    <a:pt x="1130339" y="309574"/>
                  </a:lnTo>
                  <a:lnTo>
                    <a:pt x="1130911" y="307858"/>
                  </a:lnTo>
                  <a:lnTo>
                    <a:pt x="1130911" y="306142"/>
                  </a:lnTo>
                  <a:lnTo>
                    <a:pt x="1130339" y="303282"/>
                  </a:lnTo>
                  <a:lnTo>
                    <a:pt x="1130339" y="302138"/>
                  </a:lnTo>
                  <a:lnTo>
                    <a:pt x="1130911" y="302138"/>
                  </a:lnTo>
                  <a:lnTo>
                    <a:pt x="1131482" y="303282"/>
                  </a:lnTo>
                  <a:lnTo>
                    <a:pt x="1132626" y="304426"/>
                  </a:lnTo>
                  <a:lnTo>
                    <a:pt x="1133198" y="305570"/>
                  </a:lnTo>
                  <a:lnTo>
                    <a:pt x="1138346" y="301566"/>
                  </a:lnTo>
                  <a:lnTo>
                    <a:pt x="1139490" y="300423"/>
                  </a:lnTo>
                  <a:lnTo>
                    <a:pt x="1140634" y="297563"/>
                  </a:lnTo>
                  <a:lnTo>
                    <a:pt x="1140062" y="296419"/>
                  </a:lnTo>
                  <a:lnTo>
                    <a:pt x="1138918" y="295847"/>
                  </a:lnTo>
                  <a:lnTo>
                    <a:pt x="1138346" y="294131"/>
                  </a:lnTo>
                  <a:lnTo>
                    <a:pt x="1138346" y="291271"/>
                  </a:lnTo>
                  <a:lnTo>
                    <a:pt x="1139490" y="290699"/>
                  </a:lnTo>
                  <a:lnTo>
                    <a:pt x="1141205" y="290699"/>
                  </a:lnTo>
                  <a:lnTo>
                    <a:pt x="1143493" y="290127"/>
                  </a:lnTo>
                  <a:lnTo>
                    <a:pt x="1144638" y="288983"/>
                  </a:lnTo>
                  <a:lnTo>
                    <a:pt x="1145781" y="286123"/>
                  </a:lnTo>
                  <a:lnTo>
                    <a:pt x="1146925" y="284980"/>
                  </a:lnTo>
                  <a:lnTo>
                    <a:pt x="1146925" y="283836"/>
                  </a:lnTo>
                  <a:lnTo>
                    <a:pt x="1142922" y="282692"/>
                  </a:lnTo>
                  <a:lnTo>
                    <a:pt x="1140634" y="279832"/>
                  </a:lnTo>
                  <a:lnTo>
                    <a:pt x="1137774" y="277544"/>
                  </a:lnTo>
                  <a:lnTo>
                    <a:pt x="1133198" y="276972"/>
                  </a:lnTo>
                  <a:lnTo>
                    <a:pt x="1134914" y="279260"/>
                  </a:lnTo>
                  <a:lnTo>
                    <a:pt x="1138346" y="282120"/>
                  </a:lnTo>
                  <a:lnTo>
                    <a:pt x="1139490" y="284408"/>
                  </a:lnTo>
                  <a:lnTo>
                    <a:pt x="1138346" y="284980"/>
                  </a:lnTo>
                  <a:lnTo>
                    <a:pt x="1135486" y="285552"/>
                  </a:lnTo>
                  <a:lnTo>
                    <a:pt x="1132626" y="287267"/>
                  </a:lnTo>
                  <a:lnTo>
                    <a:pt x="1132054" y="290699"/>
                  </a:lnTo>
                  <a:lnTo>
                    <a:pt x="1130911" y="290699"/>
                  </a:lnTo>
                  <a:lnTo>
                    <a:pt x="1125191" y="294131"/>
                  </a:lnTo>
                  <a:lnTo>
                    <a:pt x="1122903" y="294703"/>
                  </a:lnTo>
                  <a:lnTo>
                    <a:pt x="1121759" y="294703"/>
                  </a:lnTo>
                  <a:lnTo>
                    <a:pt x="1120615" y="294131"/>
                  </a:lnTo>
                  <a:lnTo>
                    <a:pt x="1120043" y="292987"/>
                  </a:lnTo>
                  <a:lnTo>
                    <a:pt x="1120043" y="291843"/>
                  </a:lnTo>
                  <a:lnTo>
                    <a:pt x="1120043" y="290127"/>
                  </a:lnTo>
                  <a:lnTo>
                    <a:pt x="1121187" y="289555"/>
                  </a:lnTo>
                  <a:lnTo>
                    <a:pt x="1122331" y="289555"/>
                  </a:lnTo>
                  <a:lnTo>
                    <a:pt x="1125763" y="286695"/>
                  </a:lnTo>
                  <a:lnTo>
                    <a:pt x="1126335" y="285552"/>
                  </a:lnTo>
                  <a:lnTo>
                    <a:pt x="1125191" y="283836"/>
                  </a:lnTo>
                  <a:lnTo>
                    <a:pt x="1121759" y="280976"/>
                  </a:lnTo>
                  <a:lnTo>
                    <a:pt x="1121759" y="279260"/>
                  </a:lnTo>
                  <a:lnTo>
                    <a:pt x="1121759" y="276400"/>
                  </a:lnTo>
                  <a:lnTo>
                    <a:pt x="1121759" y="274684"/>
                  </a:lnTo>
                  <a:lnTo>
                    <a:pt x="1121187" y="274112"/>
                  </a:lnTo>
                  <a:lnTo>
                    <a:pt x="1119471" y="272396"/>
                  </a:lnTo>
                  <a:lnTo>
                    <a:pt x="1118899" y="271824"/>
                  </a:lnTo>
                  <a:lnTo>
                    <a:pt x="1118327" y="271824"/>
                  </a:lnTo>
                  <a:lnTo>
                    <a:pt x="1117183" y="274684"/>
                  </a:lnTo>
                  <a:lnTo>
                    <a:pt x="1116040" y="278116"/>
                  </a:lnTo>
                  <a:lnTo>
                    <a:pt x="1115467" y="280976"/>
                  </a:lnTo>
                  <a:lnTo>
                    <a:pt x="1116040" y="282692"/>
                  </a:lnTo>
                  <a:lnTo>
                    <a:pt x="1116611" y="284980"/>
                  </a:lnTo>
                  <a:lnTo>
                    <a:pt x="1117183" y="287267"/>
                  </a:lnTo>
                  <a:lnTo>
                    <a:pt x="1117183" y="290127"/>
                  </a:lnTo>
                  <a:lnTo>
                    <a:pt x="1114323" y="287839"/>
                  </a:lnTo>
                  <a:lnTo>
                    <a:pt x="1112035" y="286695"/>
                  </a:lnTo>
                  <a:lnTo>
                    <a:pt x="1109748" y="286695"/>
                  </a:lnTo>
                  <a:lnTo>
                    <a:pt x="1107460" y="287267"/>
                  </a:lnTo>
                  <a:lnTo>
                    <a:pt x="1104600" y="288983"/>
                  </a:lnTo>
                  <a:lnTo>
                    <a:pt x="1105172" y="291271"/>
                  </a:lnTo>
                  <a:lnTo>
                    <a:pt x="1109176" y="295275"/>
                  </a:lnTo>
                  <a:lnTo>
                    <a:pt x="1110320" y="298707"/>
                  </a:lnTo>
                  <a:lnTo>
                    <a:pt x="1108032" y="298135"/>
                  </a:lnTo>
                  <a:lnTo>
                    <a:pt x="1104600" y="296419"/>
                  </a:lnTo>
                  <a:lnTo>
                    <a:pt x="1101741" y="295275"/>
                  </a:lnTo>
                  <a:lnTo>
                    <a:pt x="1101741" y="294703"/>
                  </a:lnTo>
                  <a:lnTo>
                    <a:pt x="1100596" y="293559"/>
                  </a:lnTo>
                  <a:lnTo>
                    <a:pt x="1098881" y="292415"/>
                  </a:lnTo>
                  <a:lnTo>
                    <a:pt x="1097165" y="291843"/>
                  </a:lnTo>
                  <a:lnTo>
                    <a:pt x="1095448" y="291843"/>
                  </a:lnTo>
                  <a:lnTo>
                    <a:pt x="1094305" y="292987"/>
                  </a:lnTo>
                  <a:lnTo>
                    <a:pt x="1092017" y="295275"/>
                  </a:lnTo>
                  <a:lnTo>
                    <a:pt x="1090301" y="298135"/>
                  </a:lnTo>
                  <a:lnTo>
                    <a:pt x="1088585" y="301566"/>
                  </a:lnTo>
                  <a:lnTo>
                    <a:pt x="1086297" y="304426"/>
                  </a:lnTo>
                  <a:lnTo>
                    <a:pt x="1082866" y="306714"/>
                  </a:lnTo>
                  <a:lnTo>
                    <a:pt x="1081722" y="308430"/>
                  </a:lnTo>
                  <a:lnTo>
                    <a:pt x="1080578" y="309002"/>
                  </a:lnTo>
                  <a:lnTo>
                    <a:pt x="1080006" y="309002"/>
                  </a:lnTo>
                  <a:lnTo>
                    <a:pt x="1079434" y="308430"/>
                  </a:lnTo>
                  <a:lnTo>
                    <a:pt x="1078290" y="307286"/>
                  </a:lnTo>
                  <a:lnTo>
                    <a:pt x="1072570" y="304998"/>
                  </a:lnTo>
                  <a:lnTo>
                    <a:pt x="1065135" y="304426"/>
                  </a:lnTo>
                  <a:lnTo>
                    <a:pt x="1058271" y="304426"/>
                  </a:lnTo>
                  <a:lnTo>
                    <a:pt x="1051980" y="303282"/>
                  </a:lnTo>
                  <a:lnTo>
                    <a:pt x="1045688" y="297563"/>
                  </a:lnTo>
                  <a:lnTo>
                    <a:pt x="1041112" y="291271"/>
                  </a:lnTo>
                  <a:lnTo>
                    <a:pt x="1038252" y="288411"/>
                  </a:lnTo>
                  <a:lnTo>
                    <a:pt x="1035392" y="287839"/>
                  </a:lnTo>
                  <a:lnTo>
                    <a:pt x="1034821" y="286123"/>
                  </a:lnTo>
                  <a:lnTo>
                    <a:pt x="1026813" y="277544"/>
                  </a:lnTo>
                  <a:lnTo>
                    <a:pt x="1032533" y="278688"/>
                  </a:lnTo>
                  <a:lnTo>
                    <a:pt x="1041112" y="286695"/>
                  </a:lnTo>
                  <a:lnTo>
                    <a:pt x="1046832" y="287839"/>
                  </a:lnTo>
                  <a:lnTo>
                    <a:pt x="1049120" y="288411"/>
                  </a:lnTo>
                  <a:lnTo>
                    <a:pt x="1057127" y="294131"/>
                  </a:lnTo>
                  <a:lnTo>
                    <a:pt x="1061703" y="296419"/>
                  </a:lnTo>
                  <a:lnTo>
                    <a:pt x="1067423" y="298135"/>
                  </a:lnTo>
                  <a:lnTo>
                    <a:pt x="1071998" y="298135"/>
                  </a:lnTo>
                  <a:lnTo>
                    <a:pt x="1078290" y="296419"/>
                  </a:lnTo>
                  <a:lnTo>
                    <a:pt x="1083437" y="293559"/>
                  </a:lnTo>
                  <a:lnTo>
                    <a:pt x="1085154" y="288983"/>
                  </a:lnTo>
                  <a:lnTo>
                    <a:pt x="1087442" y="286123"/>
                  </a:lnTo>
                  <a:lnTo>
                    <a:pt x="1093161" y="280976"/>
                  </a:lnTo>
                  <a:lnTo>
                    <a:pt x="1097165" y="276400"/>
                  </a:lnTo>
                  <a:lnTo>
                    <a:pt x="1096021" y="273540"/>
                  </a:lnTo>
                  <a:lnTo>
                    <a:pt x="1100024" y="271252"/>
                  </a:lnTo>
                  <a:lnTo>
                    <a:pt x="1102312" y="267249"/>
                  </a:lnTo>
                  <a:lnTo>
                    <a:pt x="1102312" y="262673"/>
                  </a:lnTo>
                  <a:lnTo>
                    <a:pt x="1098881" y="258669"/>
                  </a:lnTo>
                  <a:lnTo>
                    <a:pt x="1097165" y="260385"/>
                  </a:lnTo>
                  <a:lnTo>
                    <a:pt x="1097165" y="261529"/>
                  </a:lnTo>
                  <a:lnTo>
                    <a:pt x="1097736" y="261529"/>
                  </a:lnTo>
                  <a:lnTo>
                    <a:pt x="1098308" y="262101"/>
                  </a:lnTo>
                  <a:lnTo>
                    <a:pt x="1098881" y="262101"/>
                  </a:lnTo>
                  <a:lnTo>
                    <a:pt x="1097165" y="263817"/>
                  </a:lnTo>
                  <a:lnTo>
                    <a:pt x="1095448" y="263817"/>
                  </a:lnTo>
                  <a:lnTo>
                    <a:pt x="1093733" y="262673"/>
                  </a:lnTo>
                  <a:lnTo>
                    <a:pt x="1092017" y="262101"/>
                  </a:lnTo>
                  <a:lnTo>
                    <a:pt x="1086297" y="263245"/>
                  </a:lnTo>
                  <a:lnTo>
                    <a:pt x="1084582" y="263245"/>
                  </a:lnTo>
                  <a:lnTo>
                    <a:pt x="1085725" y="260957"/>
                  </a:lnTo>
                  <a:lnTo>
                    <a:pt x="1087442" y="259241"/>
                  </a:lnTo>
                  <a:lnTo>
                    <a:pt x="1089729" y="258097"/>
                  </a:lnTo>
                  <a:lnTo>
                    <a:pt x="1092017" y="257525"/>
                  </a:lnTo>
                  <a:lnTo>
                    <a:pt x="1093161" y="256953"/>
                  </a:lnTo>
                  <a:lnTo>
                    <a:pt x="1094305" y="255237"/>
                  </a:lnTo>
                  <a:lnTo>
                    <a:pt x="1096021" y="253522"/>
                  </a:lnTo>
                  <a:lnTo>
                    <a:pt x="1098308" y="252378"/>
                  </a:lnTo>
                  <a:lnTo>
                    <a:pt x="1102884" y="252950"/>
                  </a:lnTo>
                  <a:lnTo>
                    <a:pt x="1104600" y="252950"/>
                  </a:lnTo>
                  <a:lnTo>
                    <a:pt x="1105172" y="251234"/>
                  </a:lnTo>
                  <a:lnTo>
                    <a:pt x="1104028" y="250090"/>
                  </a:lnTo>
                  <a:lnTo>
                    <a:pt x="1102312" y="249518"/>
                  </a:lnTo>
                  <a:lnTo>
                    <a:pt x="1098881" y="248946"/>
                  </a:lnTo>
                  <a:lnTo>
                    <a:pt x="1098881" y="247802"/>
                  </a:lnTo>
                  <a:lnTo>
                    <a:pt x="1106316" y="247802"/>
                  </a:lnTo>
                  <a:lnTo>
                    <a:pt x="1109176" y="247230"/>
                  </a:lnTo>
                  <a:lnTo>
                    <a:pt x="1110320" y="244942"/>
                  </a:lnTo>
                  <a:lnTo>
                    <a:pt x="1110320" y="243226"/>
                  </a:lnTo>
                  <a:lnTo>
                    <a:pt x="1110892" y="239795"/>
                  </a:lnTo>
                  <a:lnTo>
                    <a:pt x="1110320" y="238651"/>
                  </a:lnTo>
                  <a:lnTo>
                    <a:pt x="1107460" y="236935"/>
                  </a:lnTo>
                  <a:lnTo>
                    <a:pt x="1106316" y="235791"/>
                  </a:lnTo>
                  <a:lnTo>
                    <a:pt x="1105744" y="234075"/>
                  </a:lnTo>
                  <a:lnTo>
                    <a:pt x="1102312" y="234647"/>
                  </a:lnTo>
                  <a:lnTo>
                    <a:pt x="1088585" y="232931"/>
                  </a:lnTo>
                  <a:lnTo>
                    <a:pt x="1076574" y="232931"/>
                  </a:lnTo>
                  <a:lnTo>
                    <a:pt x="1066850" y="229499"/>
                  </a:lnTo>
                  <a:lnTo>
                    <a:pt x="1058271" y="229499"/>
                  </a:lnTo>
                  <a:lnTo>
                    <a:pt x="1055984" y="228355"/>
                  </a:lnTo>
                  <a:lnTo>
                    <a:pt x="1050836" y="226068"/>
                  </a:lnTo>
                  <a:lnTo>
                    <a:pt x="1044544" y="223780"/>
                  </a:lnTo>
                  <a:lnTo>
                    <a:pt x="1038252" y="223780"/>
                  </a:lnTo>
                  <a:lnTo>
                    <a:pt x="1034249" y="227211"/>
                  </a:lnTo>
                  <a:lnTo>
                    <a:pt x="1031961" y="222064"/>
                  </a:lnTo>
                  <a:lnTo>
                    <a:pt x="1030245" y="220348"/>
                  </a:lnTo>
                  <a:lnTo>
                    <a:pt x="1027386" y="220348"/>
                  </a:lnTo>
                  <a:lnTo>
                    <a:pt x="1025669" y="219776"/>
                  </a:lnTo>
                  <a:lnTo>
                    <a:pt x="1023953" y="218060"/>
                  </a:lnTo>
                  <a:lnTo>
                    <a:pt x="1020522" y="213484"/>
                  </a:lnTo>
                  <a:lnTo>
                    <a:pt x="1026813" y="216916"/>
                  </a:lnTo>
                  <a:lnTo>
                    <a:pt x="1030245" y="218060"/>
                  </a:lnTo>
                  <a:lnTo>
                    <a:pt x="1037109" y="218060"/>
                  </a:lnTo>
                  <a:lnTo>
                    <a:pt x="1044544" y="220348"/>
                  </a:lnTo>
                  <a:lnTo>
                    <a:pt x="1048548" y="220920"/>
                  </a:lnTo>
                  <a:lnTo>
                    <a:pt x="1055984" y="220348"/>
                  </a:lnTo>
                  <a:lnTo>
                    <a:pt x="1058844" y="221492"/>
                  </a:lnTo>
                  <a:lnTo>
                    <a:pt x="1062275" y="223780"/>
                  </a:lnTo>
                  <a:lnTo>
                    <a:pt x="1065707" y="224924"/>
                  </a:lnTo>
                  <a:lnTo>
                    <a:pt x="1073143" y="221492"/>
                  </a:lnTo>
                  <a:lnTo>
                    <a:pt x="1077146" y="221492"/>
                  </a:lnTo>
                  <a:lnTo>
                    <a:pt x="1077718" y="220348"/>
                  </a:lnTo>
                  <a:lnTo>
                    <a:pt x="1078290" y="219776"/>
                  </a:lnTo>
                  <a:lnTo>
                    <a:pt x="1079434" y="219204"/>
                  </a:lnTo>
                  <a:lnTo>
                    <a:pt x="1080578" y="218632"/>
                  </a:lnTo>
                  <a:lnTo>
                    <a:pt x="1081149" y="222636"/>
                  </a:lnTo>
                  <a:lnTo>
                    <a:pt x="1084582" y="224352"/>
                  </a:lnTo>
                  <a:lnTo>
                    <a:pt x="1089157" y="224352"/>
                  </a:lnTo>
                  <a:lnTo>
                    <a:pt x="1092017" y="222064"/>
                  </a:lnTo>
                  <a:lnTo>
                    <a:pt x="1091445" y="220920"/>
                  </a:lnTo>
                  <a:lnTo>
                    <a:pt x="1090301" y="220348"/>
                  </a:lnTo>
                  <a:lnTo>
                    <a:pt x="1089157" y="219776"/>
                  </a:lnTo>
                  <a:lnTo>
                    <a:pt x="1087442" y="219776"/>
                  </a:lnTo>
                  <a:lnTo>
                    <a:pt x="1087442" y="219204"/>
                  </a:lnTo>
                  <a:lnTo>
                    <a:pt x="1087442" y="218632"/>
                  </a:lnTo>
                  <a:lnTo>
                    <a:pt x="1087442" y="218060"/>
                  </a:lnTo>
                  <a:lnTo>
                    <a:pt x="1088013" y="217488"/>
                  </a:lnTo>
                  <a:lnTo>
                    <a:pt x="1088013" y="216344"/>
                  </a:lnTo>
                  <a:lnTo>
                    <a:pt x="1086869" y="215772"/>
                  </a:lnTo>
                  <a:lnTo>
                    <a:pt x="1085725" y="215200"/>
                  </a:lnTo>
                  <a:lnTo>
                    <a:pt x="1082866" y="213484"/>
                  </a:lnTo>
                  <a:lnTo>
                    <a:pt x="1083437" y="212340"/>
                  </a:lnTo>
                  <a:lnTo>
                    <a:pt x="1084009" y="208337"/>
                  </a:lnTo>
                  <a:lnTo>
                    <a:pt x="1082866" y="207193"/>
                  </a:lnTo>
                  <a:lnTo>
                    <a:pt x="1081722" y="206049"/>
                  </a:lnTo>
                  <a:lnTo>
                    <a:pt x="1080006" y="205477"/>
                  </a:lnTo>
                  <a:lnTo>
                    <a:pt x="1077718" y="205477"/>
                  </a:lnTo>
                  <a:lnTo>
                    <a:pt x="1082866" y="200329"/>
                  </a:lnTo>
                  <a:lnTo>
                    <a:pt x="1085725" y="198613"/>
                  </a:lnTo>
                  <a:lnTo>
                    <a:pt x="1089729" y="198041"/>
                  </a:lnTo>
                  <a:lnTo>
                    <a:pt x="1096593" y="198041"/>
                  </a:lnTo>
                  <a:lnTo>
                    <a:pt x="1099453" y="197469"/>
                  </a:lnTo>
                  <a:lnTo>
                    <a:pt x="1102884" y="196325"/>
                  </a:lnTo>
                  <a:lnTo>
                    <a:pt x="1101741" y="201473"/>
                  </a:lnTo>
                  <a:lnTo>
                    <a:pt x="1099453" y="203189"/>
                  </a:lnTo>
                  <a:lnTo>
                    <a:pt x="1092017" y="203761"/>
                  </a:lnTo>
                  <a:lnTo>
                    <a:pt x="1088585" y="205477"/>
                  </a:lnTo>
                  <a:lnTo>
                    <a:pt x="1088585" y="207765"/>
                  </a:lnTo>
                  <a:lnTo>
                    <a:pt x="1090301" y="209481"/>
                  </a:lnTo>
                  <a:lnTo>
                    <a:pt x="1093161" y="210625"/>
                  </a:lnTo>
                  <a:lnTo>
                    <a:pt x="1093161" y="211769"/>
                  </a:lnTo>
                  <a:lnTo>
                    <a:pt x="1091445" y="214056"/>
                  </a:lnTo>
                  <a:lnTo>
                    <a:pt x="1093733" y="215200"/>
                  </a:lnTo>
                  <a:lnTo>
                    <a:pt x="1100024" y="216344"/>
                  </a:lnTo>
                  <a:lnTo>
                    <a:pt x="1100024" y="217488"/>
                  </a:lnTo>
                  <a:lnTo>
                    <a:pt x="1100024" y="218060"/>
                  </a:lnTo>
                  <a:lnTo>
                    <a:pt x="1099453" y="218632"/>
                  </a:lnTo>
                  <a:lnTo>
                    <a:pt x="1098308" y="219204"/>
                  </a:lnTo>
                  <a:lnTo>
                    <a:pt x="1100596" y="221492"/>
                  </a:lnTo>
                  <a:lnTo>
                    <a:pt x="1102884" y="222636"/>
                  </a:lnTo>
                  <a:lnTo>
                    <a:pt x="1108604" y="223780"/>
                  </a:lnTo>
                  <a:lnTo>
                    <a:pt x="1108032" y="222636"/>
                  </a:lnTo>
                  <a:lnTo>
                    <a:pt x="1107460" y="221492"/>
                  </a:lnTo>
                  <a:lnTo>
                    <a:pt x="1106316" y="220920"/>
                  </a:lnTo>
                  <a:lnTo>
                    <a:pt x="1105172" y="220348"/>
                  </a:lnTo>
                  <a:lnTo>
                    <a:pt x="1105744" y="218632"/>
                  </a:lnTo>
                  <a:lnTo>
                    <a:pt x="1106888" y="217488"/>
                  </a:lnTo>
                  <a:lnTo>
                    <a:pt x="1108604" y="217488"/>
                  </a:lnTo>
                  <a:lnTo>
                    <a:pt x="1110320" y="218060"/>
                  </a:lnTo>
                  <a:lnTo>
                    <a:pt x="1112035" y="211769"/>
                  </a:lnTo>
                  <a:lnTo>
                    <a:pt x="1110320" y="208909"/>
                  </a:lnTo>
                  <a:lnTo>
                    <a:pt x="1111464" y="207193"/>
                  </a:lnTo>
                  <a:lnTo>
                    <a:pt x="1113752" y="207765"/>
                  </a:lnTo>
                  <a:lnTo>
                    <a:pt x="1115467" y="210625"/>
                  </a:lnTo>
                  <a:lnTo>
                    <a:pt x="1116611" y="216344"/>
                  </a:lnTo>
                  <a:lnTo>
                    <a:pt x="1117755" y="219204"/>
                  </a:lnTo>
                  <a:lnTo>
                    <a:pt x="1119471" y="220348"/>
                  </a:lnTo>
                  <a:lnTo>
                    <a:pt x="1119471" y="221492"/>
                  </a:lnTo>
                  <a:lnTo>
                    <a:pt x="1113752" y="222636"/>
                  </a:lnTo>
                  <a:lnTo>
                    <a:pt x="1114895" y="224352"/>
                  </a:lnTo>
                  <a:lnTo>
                    <a:pt x="1116040" y="224352"/>
                  </a:lnTo>
                  <a:lnTo>
                    <a:pt x="1117183" y="223780"/>
                  </a:lnTo>
                  <a:lnTo>
                    <a:pt x="1118327" y="223780"/>
                  </a:lnTo>
                  <a:lnTo>
                    <a:pt x="1120615" y="224924"/>
                  </a:lnTo>
                  <a:lnTo>
                    <a:pt x="1121759" y="226639"/>
                  </a:lnTo>
                  <a:lnTo>
                    <a:pt x="1123475" y="224924"/>
                  </a:lnTo>
                  <a:lnTo>
                    <a:pt x="1123475" y="222064"/>
                  </a:lnTo>
                  <a:lnTo>
                    <a:pt x="1122331" y="219776"/>
                  </a:lnTo>
                  <a:lnTo>
                    <a:pt x="1121187" y="219204"/>
                  </a:lnTo>
                  <a:lnTo>
                    <a:pt x="1120615" y="218060"/>
                  </a:lnTo>
                  <a:lnTo>
                    <a:pt x="1120043" y="215772"/>
                  </a:lnTo>
                  <a:lnTo>
                    <a:pt x="1120615" y="214056"/>
                  </a:lnTo>
                  <a:lnTo>
                    <a:pt x="1124047" y="215200"/>
                  </a:lnTo>
                  <a:lnTo>
                    <a:pt x="1125763" y="216916"/>
                  </a:lnTo>
                  <a:lnTo>
                    <a:pt x="1128623" y="220920"/>
                  </a:lnTo>
                  <a:lnTo>
                    <a:pt x="1133770" y="222636"/>
                  </a:lnTo>
                  <a:lnTo>
                    <a:pt x="1135486" y="222636"/>
                  </a:lnTo>
                  <a:lnTo>
                    <a:pt x="1135486" y="220920"/>
                  </a:lnTo>
                  <a:lnTo>
                    <a:pt x="1135486" y="219204"/>
                  </a:lnTo>
                  <a:lnTo>
                    <a:pt x="1136058" y="218632"/>
                  </a:lnTo>
                  <a:lnTo>
                    <a:pt x="1137202" y="218632"/>
                  </a:lnTo>
                  <a:lnTo>
                    <a:pt x="1139490" y="221492"/>
                  </a:lnTo>
                  <a:lnTo>
                    <a:pt x="1142350" y="221492"/>
                  </a:lnTo>
                  <a:lnTo>
                    <a:pt x="1152073" y="219776"/>
                  </a:lnTo>
                  <a:lnTo>
                    <a:pt x="1153217" y="218632"/>
                  </a:lnTo>
                  <a:lnTo>
                    <a:pt x="1154361" y="215772"/>
                  </a:lnTo>
                  <a:lnTo>
                    <a:pt x="1156077" y="214056"/>
                  </a:lnTo>
                  <a:lnTo>
                    <a:pt x="1161224" y="211197"/>
                  </a:lnTo>
                  <a:lnTo>
                    <a:pt x="1163512" y="210625"/>
                  </a:lnTo>
                  <a:lnTo>
                    <a:pt x="1163512" y="209481"/>
                  </a:lnTo>
                  <a:lnTo>
                    <a:pt x="1161224" y="207193"/>
                  </a:lnTo>
                  <a:lnTo>
                    <a:pt x="1161224" y="203189"/>
                  </a:lnTo>
                  <a:lnTo>
                    <a:pt x="1162940" y="200329"/>
                  </a:lnTo>
                  <a:lnTo>
                    <a:pt x="1165800" y="201473"/>
                  </a:lnTo>
                  <a:lnTo>
                    <a:pt x="1165228" y="203189"/>
                  </a:lnTo>
                  <a:lnTo>
                    <a:pt x="1166944" y="203761"/>
                  </a:lnTo>
                  <a:lnTo>
                    <a:pt x="1167516" y="203189"/>
                  </a:lnTo>
                  <a:lnTo>
                    <a:pt x="1167516" y="201473"/>
                  </a:lnTo>
                  <a:lnTo>
                    <a:pt x="1166944" y="199185"/>
                  </a:lnTo>
                  <a:lnTo>
                    <a:pt x="1167516" y="197469"/>
                  </a:lnTo>
                  <a:lnTo>
                    <a:pt x="1168660" y="196325"/>
                  </a:lnTo>
                  <a:lnTo>
                    <a:pt x="1169232" y="194610"/>
                  </a:lnTo>
                  <a:lnTo>
                    <a:pt x="1167516" y="192322"/>
                  </a:lnTo>
                  <a:lnTo>
                    <a:pt x="1170948" y="190606"/>
                  </a:lnTo>
                  <a:lnTo>
                    <a:pt x="1171520" y="190034"/>
                  </a:lnTo>
                  <a:lnTo>
                    <a:pt x="1172091" y="188890"/>
                  </a:lnTo>
                  <a:lnTo>
                    <a:pt x="1172091" y="187746"/>
                  </a:lnTo>
                  <a:lnTo>
                    <a:pt x="1171520" y="187174"/>
                  </a:lnTo>
                  <a:lnTo>
                    <a:pt x="1171520" y="186030"/>
                  </a:lnTo>
                  <a:lnTo>
                    <a:pt x="1170948" y="184886"/>
                  </a:lnTo>
                  <a:lnTo>
                    <a:pt x="1170948" y="179167"/>
                  </a:lnTo>
                  <a:lnTo>
                    <a:pt x="1173236" y="178023"/>
                  </a:lnTo>
                  <a:lnTo>
                    <a:pt x="1173808" y="177451"/>
                  </a:lnTo>
                  <a:lnTo>
                    <a:pt x="1180099" y="167155"/>
                  </a:lnTo>
                  <a:lnTo>
                    <a:pt x="1180099" y="165440"/>
                  </a:lnTo>
                  <a:lnTo>
                    <a:pt x="1179527" y="162580"/>
                  </a:lnTo>
                  <a:lnTo>
                    <a:pt x="1178955" y="159720"/>
                  </a:lnTo>
                  <a:lnTo>
                    <a:pt x="1179527" y="156860"/>
                  </a:lnTo>
                  <a:lnTo>
                    <a:pt x="1168660" y="160864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F23B6675-95C1-4A28-8742-CBC8AE12B073}"/>
                </a:ext>
              </a:extLst>
            </p:cNvPr>
            <p:cNvSpPr/>
            <p:nvPr/>
          </p:nvSpPr>
          <p:spPr>
            <a:xfrm>
              <a:off x="3804157" y="1968046"/>
              <a:ext cx="1382359" cy="767978"/>
            </a:xfrm>
            <a:custGeom>
              <a:avLst/>
              <a:gdLst>
                <a:gd name="connsiteX0" fmla="*/ 1470656 w 1492819"/>
                <a:gd name="connsiteY0" fmla="*/ 646459 h 829344"/>
                <a:gd name="connsiteX1" fmla="*/ 1470084 w 1492819"/>
                <a:gd name="connsiteY1" fmla="*/ 664762 h 829344"/>
                <a:gd name="connsiteX2" fmla="*/ 1469512 w 1492819"/>
                <a:gd name="connsiteY2" fmla="*/ 683065 h 829344"/>
                <a:gd name="connsiteX3" fmla="*/ 1468940 w 1492819"/>
                <a:gd name="connsiteY3" fmla="*/ 701367 h 829344"/>
                <a:gd name="connsiteX4" fmla="*/ 1468368 w 1492819"/>
                <a:gd name="connsiteY4" fmla="*/ 719670 h 829344"/>
                <a:gd name="connsiteX5" fmla="*/ 1467796 w 1492819"/>
                <a:gd name="connsiteY5" fmla="*/ 737973 h 829344"/>
                <a:gd name="connsiteX6" fmla="*/ 1467224 w 1492819"/>
                <a:gd name="connsiteY6" fmla="*/ 756276 h 829344"/>
                <a:gd name="connsiteX7" fmla="*/ 1466652 w 1492819"/>
                <a:gd name="connsiteY7" fmla="*/ 774578 h 829344"/>
                <a:gd name="connsiteX8" fmla="*/ 1466080 w 1492819"/>
                <a:gd name="connsiteY8" fmla="*/ 792881 h 829344"/>
                <a:gd name="connsiteX9" fmla="*/ 1466080 w 1492819"/>
                <a:gd name="connsiteY9" fmla="*/ 803177 h 829344"/>
                <a:gd name="connsiteX10" fmla="*/ 1466080 w 1492819"/>
                <a:gd name="connsiteY10" fmla="*/ 805464 h 829344"/>
                <a:gd name="connsiteX11" fmla="*/ 1462076 w 1492819"/>
                <a:gd name="connsiteY11" fmla="*/ 805464 h 829344"/>
                <a:gd name="connsiteX12" fmla="*/ 1448349 w 1492819"/>
                <a:gd name="connsiteY12" fmla="*/ 804892 h 829344"/>
                <a:gd name="connsiteX13" fmla="*/ 1434622 w 1492819"/>
                <a:gd name="connsiteY13" fmla="*/ 804320 h 829344"/>
                <a:gd name="connsiteX14" fmla="*/ 1420895 w 1492819"/>
                <a:gd name="connsiteY14" fmla="*/ 803748 h 829344"/>
                <a:gd name="connsiteX15" fmla="*/ 1407168 w 1492819"/>
                <a:gd name="connsiteY15" fmla="*/ 803177 h 829344"/>
                <a:gd name="connsiteX16" fmla="*/ 1392869 w 1492819"/>
                <a:gd name="connsiteY16" fmla="*/ 802605 h 829344"/>
                <a:gd name="connsiteX17" fmla="*/ 1379142 w 1492819"/>
                <a:gd name="connsiteY17" fmla="*/ 802033 h 829344"/>
                <a:gd name="connsiteX18" fmla="*/ 1365415 w 1492819"/>
                <a:gd name="connsiteY18" fmla="*/ 801461 h 829344"/>
                <a:gd name="connsiteX19" fmla="*/ 1351688 w 1492819"/>
                <a:gd name="connsiteY19" fmla="*/ 800889 h 829344"/>
                <a:gd name="connsiteX20" fmla="*/ 1337961 w 1492819"/>
                <a:gd name="connsiteY20" fmla="*/ 800317 h 829344"/>
                <a:gd name="connsiteX21" fmla="*/ 1324233 w 1492819"/>
                <a:gd name="connsiteY21" fmla="*/ 799745 h 829344"/>
                <a:gd name="connsiteX22" fmla="*/ 1309934 w 1492819"/>
                <a:gd name="connsiteY22" fmla="*/ 799173 h 829344"/>
                <a:gd name="connsiteX23" fmla="*/ 1296207 w 1492819"/>
                <a:gd name="connsiteY23" fmla="*/ 798601 h 829344"/>
                <a:gd name="connsiteX24" fmla="*/ 1282480 w 1492819"/>
                <a:gd name="connsiteY24" fmla="*/ 798029 h 829344"/>
                <a:gd name="connsiteX25" fmla="*/ 1268753 w 1492819"/>
                <a:gd name="connsiteY25" fmla="*/ 797457 h 829344"/>
                <a:gd name="connsiteX26" fmla="*/ 1255026 w 1492819"/>
                <a:gd name="connsiteY26" fmla="*/ 796885 h 829344"/>
                <a:gd name="connsiteX27" fmla="*/ 1241299 w 1492819"/>
                <a:gd name="connsiteY27" fmla="*/ 796313 h 829344"/>
                <a:gd name="connsiteX28" fmla="*/ 1227000 w 1492819"/>
                <a:gd name="connsiteY28" fmla="*/ 795741 h 829344"/>
                <a:gd name="connsiteX29" fmla="*/ 1210985 w 1492819"/>
                <a:gd name="connsiteY29" fmla="*/ 794025 h 829344"/>
                <a:gd name="connsiteX30" fmla="*/ 1197258 w 1492819"/>
                <a:gd name="connsiteY30" fmla="*/ 793453 h 829344"/>
                <a:gd name="connsiteX31" fmla="*/ 1183531 w 1492819"/>
                <a:gd name="connsiteY31" fmla="*/ 792881 h 829344"/>
                <a:gd name="connsiteX32" fmla="*/ 1169804 w 1492819"/>
                <a:gd name="connsiteY32" fmla="*/ 792309 h 829344"/>
                <a:gd name="connsiteX33" fmla="*/ 1156077 w 1492819"/>
                <a:gd name="connsiteY33" fmla="*/ 791737 h 829344"/>
                <a:gd name="connsiteX34" fmla="*/ 1141778 w 1492819"/>
                <a:gd name="connsiteY34" fmla="*/ 790593 h 829344"/>
                <a:gd name="connsiteX35" fmla="*/ 1128051 w 1492819"/>
                <a:gd name="connsiteY35" fmla="*/ 790021 h 829344"/>
                <a:gd name="connsiteX36" fmla="*/ 1114324 w 1492819"/>
                <a:gd name="connsiteY36" fmla="*/ 788878 h 829344"/>
                <a:gd name="connsiteX37" fmla="*/ 1100025 w 1492819"/>
                <a:gd name="connsiteY37" fmla="*/ 788306 h 829344"/>
                <a:gd name="connsiteX38" fmla="*/ 1086298 w 1492819"/>
                <a:gd name="connsiteY38" fmla="*/ 787162 h 829344"/>
                <a:gd name="connsiteX39" fmla="*/ 1072570 w 1492819"/>
                <a:gd name="connsiteY39" fmla="*/ 786018 h 829344"/>
                <a:gd name="connsiteX40" fmla="*/ 1058843 w 1492819"/>
                <a:gd name="connsiteY40" fmla="*/ 784874 h 829344"/>
                <a:gd name="connsiteX41" fmla="*/ 1045116 w 1492819"/>
                <a:gd name="connsiteY41" fmla="*/ 783730 h 829344"/>
                <a:gd name="connsiteX42" fmla="*/ 1031389 w 1492819"/>
                <a:gd name="connsiteY42" fmla="*/ 782586 h 829344"/>
                <a:gd name="connsiteX43" fmla="*/ 1017662 w 1492819"/>
                <a:gd name="connsiteY43" fmla="*/ 781442 h 829344"/>
                <a:gd name="connsiteX44" fmla="*/ 1003935 w 1492819"/>
                <a:gd name="connsiteY44" fmla="*/ 780298 h 829344"/>
                <a:gd name="connsiteX45" fmla="*/ 990208 w 1492819"/>
                <a:gd name="connsiteY45" fmla="*/ 779154 h 829344"/>
                <a:gd name="connsiteX46" fmla="*/ 976481 w 1492819"/>
                <a:gd name="connsiteY46" fmla="*/ 778010 h 829344"/>
                <a:gd name="connsiteX47" fmla="*/ 962754 w 1492819"/>
                <a:gd name="connsiteY47" fmla="*/ 776866 h 829344"/>
                <a:gd name="connsiteX48" fmla="*/ 949027 w 1492819"/>
                <a:gd name="connsiteY48" fmla="*/ 775722 h 829344"/>
                <a:gd name="connsiteX49" fmla="*/ 935300 w 1492819"/>
                <a:gd name="connsiteY49" fmla="*/ 774578 h 829344"/>
                <a:gd name="connsiteX50" fmla="*/ 921573 w 1492819"/>
                <a:gd name="connsiteY50" fmla="*/ 773434 h 829344"/>
                <a:gd name="connsiteX51" fmla="*/ 907846 w 1492819"/>
                <a:gd name="connsiteY51" fmla="*/ 772291 h 829344"/>
                <a:gd name="connsiteX52" fmla="*/ 894118 w 1492819"/>
                <a:gd name="connsiteY52" fmla="*/ 771147 h 829344"/>
                <a:gd name="connsiteX53" fmla="*/ 880391 w 1492819"/>
                <a:gd name="connsiteY53" fmla="*/ 770003 h 829344"/>
                <a:gd name="connsiteX54" fmla="*/ 866664 w 1492819"/>
                <a:gd name="connsiteY54" fmla="*/ 768859 h 829344"/>
                <a:gd name="connsiteX55" fmla="*/ 852937 w 1492819"/>
                <a:gd name="connsiteY55" fmla="*/ 767715 h 829344"/>
                <a:gd name="connsiteX56" fmla="*/ 839210 w 1492819"/>
                <a:gd name="connsiteY56" fmla="*/ 766571 h 829344"/>
                <a:gd name="connsiteX57" fmla="*/ 825483 w 1492819"/>
                <a:gd name="connsiteY57" fmla="*/ 765427 h 829344"/>
                <a:gd name="connsiteX58" fmla="*/ 811756 w 1492819"/>
                <a:gd name="connsiteY58" fmla="*/ 764283 h 829344"/>
                <a:gd name="connsiteX59" fmla="*/ 798029 w 1492819"/>
                <a:gd name="connsiteY59" fmla="*/ 763139 h 829344"/>
                <a:gd name="connsiteX60" fmla="*/ 784302 w 1492819"/>
                <a:gd name="connsiteY60" fmla="*/ 761995 h 829344"/>
                <a:gd name="connsiteX61" fmla="*/ 770575 w 1492819"/>
                <a:gd name="connsiteY61" fmla="*/ 760851 h 829344"/>
                <a:gd name="connsiteX62" fmla="*/ 756848 w 1492819"/>
                <a:gd name="connsiteY62" fmla="*/ 759707 h 829344"/>
                <a:gd name="connsiteX63" fmla="*/ 743121 w 1492819"/>
                <a:gd name="connsiteY63" fmla="*/ 758564 h 829344"/>
                <a:gd name="connsiteX64" fmla="*/ 729393 w 1492819"/>
                <a:gd name="connsiteY64" fmla="*/ 757420 h 829344"/>
                <a:gd name="connsiteX65" fmla="*/ 715666 w 1492819"/>
                <a:gd name="connsiteY65" fmla="*/ 756276 h 829344"/>
                <a:gd name="connsiteX66" fmla="*/ 701939 w 1492819"/>
                <a:gd name="connsiteY66" fmla="*/ 755132 h 829344"/>
                <a:gd name="connsiteX67" fmla="*/ 688212 w 1492819"/>
                <a:gd name="connsiteY67" fmla="*/ 753988 h 829344"/>
                <a:gd name="connsiteX68" fmla="*/ 674485 w 1492819"/>
                <a:gd name="connsiteY68" fmla="*/ 752844 h 829344"/>
                <a:gd name="connsiteX69" fmla="*/ 660758 w 1492819"/>
                <a:gd name="connsiteY69" fmla="*/ 751700 h 829344"/>
                <a:gd name="connsiteX70" fmla="*/ 647031 w 1492819"/>
                <a:gd name="connsiteY70" fmla="*/ 750556 h 829344"/>
                <a:gd name="connsiteX71" fmla="*/ 633304 w 1492819"/>
                <a:gd name="connsiteY71" fmla="*/ 749412 h 829344"/>
                <a:gd name="connsiteX72" fmla="*/ 619577 w 1492819"/>
                <a:gd name="connsiteY72" fmla="*/ 748268 h 829344"/>
                <a:gd name="connsiteX73" fmla="*/ 605850 w 1492819"/>
                <a:gd name="connsiteY73" fmla="*/ 746552 h 829344"/>
                <a:gd name="connsiteX74" fmla="*/ 592123 w 1492819"/>
                <a:gd name="connsiteY74" fmla="*/ 745408 h 829344"/>
                <a:gd name="connsiteX75" fmla="*/ 578396 w 1492819"/>
                <a:gd name="connsiteY75" fmla="*/ 744265 h 829344"/>
                <a:gd name="connsiteX76" fmla="*/ 572104 w 1492819"/>
                <a:gd name="connsiteY76" fmla="*/ 743693 h 829344"/>
                <a:gd name="connsiteX77" fmla="*/ 572104 w 1492819"/>
                <a:gd name="connsiteY77" fmla="*/ 746552 h 829344"/>
                <a:gd name="connsiteX78" fmla="*/ 571532 w 1492819"/>
                <a:gd name="connsiteY78" fmla="*/ 751700 h 829344"/>
                <a:gd name="connsiteX79" fmla="*/ 570960 w 1492819"/>
                <a:gd name="connsiteY79" fmla="*/ 756848 h 829344"/>
                <a:gd name="connsiteX80" fmla="*/ 570388 w 1492819"/>
                <a:gd name="connsiteY80" fmla="*/ 761995 h 829344"/>
                <a:gd name="connsiteX81" fmla="*/ 569816 w 1492819"/>
                <a:gd name="connsiteY81" fmla="*/ 767143 h 829344"/>
                <a:gd name="connsiteX82" fmla="*/ 569244 w 1492819"/>
                <a:gd name="connsiteY82" fmla="*/ 772291 h 829344"/>
                <a:gd name="connsiteX83" fmla="*/ 568672 w 1492819"/>
                <a:gd name="connsiteY83" fmla="*/ 777438 h 829344"/>
                <a:gd name="connsiteX84" fmla="*/ 568100 w 1492819"/>
                <a:gd name="connsiteY84" fmla="*/ 782586 h 829344"/>
                <a:gd name="connsiteX85" fmla="*/ 567528 w 1492819"/>
                <a:gd name="connsiteY85" fmla="*/ 787734 h 829344"/>
                <a:gd name="connsiteX86" fmla="*/ 566956 w 1492819"/>
                <a:gd name="connsiteY86" fmla="*/ 792881 h 829344"/>
                <a:gd name="connsiteX87" fmla="*/ 566384 w 1492819"/>
                <a:gd name="connsiteY87" fmla="*/ 798029 h 829344"/>
                <a:gd name="connsiteX88" fmla="*/ 565813 w 1492819"/>
                <a:gd name="connsiteY88" fmla="*/ 803177 h 829344"/>
                <a:gd name="connsiteX89" fmla="*/ 565241 w 1492819"/>
                <a:gd name="connsiteY89" fmla="*/ 808324 h 829344"/>
                <a:gd name="connsiteX90" fmla="*/ 564669 w 1492819"/>
                <a:gd name="connsiteY90" fmla="*/ 813472 h 829344"/>
                <a:gd name="connsiteX91" fmla="*/ 564097 w 1492819"/>
                <a:gd name="connsiteY91" fmla="*/ 818619 h 829344"/>
                <a:gd name="connsiteX92" fmla="*/ 563525 w 1492819"/>
                <a:gd name="connsiteY92" fmla="*/ 823767 h 829344"/>
                <a:gd name="connsiteX93" fmla="*/ 562953 w 1492819"/>
                <a:gd name="connsiteY93" fmla="*/ 828915 h 829344"/>
                <a:gd name="connsiteX94" fmla="*/ 557233 w 1492819"/>
                <a:gd name="connsiteY94" fmla="*/ 826627 h 829344"/>
                <a:gd name="connsiteX95" fmla="*/ 555517 w 1492819"/>
                <a:gd name="connsiteY95" fmla="*/ 824911 h 829344"/>
                <a:gd name="connsiteX96" fmla="*/ 552085 w 1492819"/>
                <a:gd name="connsiteY96" fmla="*/ 820335 h 829344"/>
                <a:gd name="connsiteX97" fmla="*/ 550370 w 1492819"/>
                <a:gd name="connsiteY97" fmla="*/ 816332 h 829344"/>
                <a:gd name="connsiteX98" fmla="*/ 548654 w 1492819"/>
                <a:gd name="connsiteY98" fmla="*/ 814044 h 829344"/>
                <a:gd name="connsiteX99" fmla="*/ 547510 w 1492819"/>
                <a:gd name="connsiteY99" fmla="*/ 812900 h 829344"/>
                <a:gd name="connsiteX100" fmla="*/ 545794 w 1492819"/>
                <a:gd name="connsiteY100" fmla="*/ 811756 h 829344"/>
                <a:gd name="connsiteX101" fmla="*/ 544650 w 1492819"/>
                <a:gd name="connsiteY101" fmla="*/ 811184 h 829344"/>
                <a:gd name="connsiteX102" fmla="*/ 544078 w 1492819"/>
                <a:gd name="connsiteY102" fmla="*/ 810612 h 829344"/>
                <a:gd name="connsiteX103" fmla="*/ 544078 w 1492819"/>
                <a:gd name="connsiteY103" fmla="*/ 810040 h 829344"/>
                <a:gd name="connsiteX104" fmla="*/ 544078 w 1492819"/>
                <a:gd name="connsiteY104" fmla="*/ 809468 h 829344"/>
                <a:gd name="connsiteX105" fmla="*/ 544078 w 1492819"/>
                <a:gd name="connsiteY105" fmla="*/ 808324 h 829344"/>
                <a:gd name="connsiteX106" fmla="*/ 544078 w 1492819"/>
                <a:gd name="connsiteY106" fmla="*/ 806036 h 829344"/>
                <a:gd name="connsiteX107" fmla="*/ 544078 w 1492819"/>
                <a:gd name="connsiteY107" fmla="*/ 804892 h 829344"/>
                <a:gd name="connsiteX108" fmla="*/ 544078 w 1492819"/>
                <a:gd name="connsiteY108" fmla="*/ 803748 h 829344"/>
                <a:gd name="connsiteX109" fmla="*/ 543506 w 1492819"/>
                <a:gd name="connsiteY109" fmla="*/ 802605 h 829344"/>
                <a:gd name="connsiteX110" fmla="*/ 542934 w 1492819"/>
                <a:gd name="connsiteY110" fmla="*/ 802033 h 829344"/>
                <a:gd name="connsiteX111" fmla="*/ 541790 w 1492819"/>
                <a:gd name="connsiteY111" fmla="*/ 801461 h 829344"/>
                <a:gd name="connsiteX112" fmla="*/ 540646 w 1492819"/>
                <a:gd name="connsiteY112" fmla="*/ 800889 h 829344"/>
                <a:gd name="connsiteX113" fmla="*/ 540074 w 1492819"/>
                <a:gd name="connsiteY113" fmla="*/ 800317 h 829344"/>
                <a:gd name="connsiteX114" fmla="*/ 539502 w 1492819"/>
                <a:gd name="connsiteY114" fmla="*/ 798029 h 829344"/>
                <a:gd name="connsiteX115" fmla="*/ 534927 w 1492819"/>
                <a:gd name="connsiteY115" fmla="*/ 789449 h 829344"/>
                <a:gd name="connsiteX116" fmla="*/ 533783 w 1492819"/>
                <a:gd name="connsiteY116" fmla="*/ 786590 h 829344"/>
                <a:gd name="connsiteX117" fmla="*/ 532639 w 1492819"/>
                <a:gd name="connsiteY117" fmla="*/ 785446 h 829344"/>
                <a:gd name="connsiteX118" fmla="*/ 528063 w 1492819"/>
                <a:gd name="connsiteY118" fmla="*/ 782586 h 829344"/>
                <a:gd name="connsiteX119" fmla="*/ 526347 w 1492819"/>
                <a:gd name="connsiteY119" fmla="*/ 782014 h 829344"/>
                <a:gd name="connsiteX120" fmla="*/ 525203 w 1492819"/>
                <a:gd name="connsiteY120" fmla="*/ 782014 h 829344"/>
                <a:gd name="connsiteX121" fmla="*/ 524631 w 1492819"/>
                <a:gd name="connsiteY121" fmla="*/ 782586 h 829344"/>
                <a:gd name="connsiteX122" fmla="*/ 522916 w 1492819"/>
                <a:gd name="connsiteY122" fmla="*/ 784874 h 829344"/>
                <a:gd name="connsiteX123" fmla="*/ 522344 w 1492819"/>
                <a:gd name="connsiteY123" fmla="*/ 785446 h 829344"/>
                <a:gd name="connsiteX124" fmla="*/ 521200 w 1492819"/>
                <a:gd name="connsiteY124" fmla="*/ 785446 h 829344"/>
                <a:gd name="connsiteX125" fmla="*/ 517768 w 1492819"/>
                <a:gd name="connsiteY125" fmla="*/ 785446 h 829344"/>
                <a:gd name="connsiteX126" fmla="*/ 516624 w 1492819"/>
                <a:gd name="connsiteY126" fmla="*/ 785446 h 829344"/>
                <a:gd name="connsiteX127" fmla="*/ 514908 w 1492819"/>
                <a:gd name="connsiteY127" fmla="*/ 786018 h 829344"/>
                <a:gd name="connsiteX128" fmla="*/ 513764 w 1492819"/>
                <a:gd name="connsiteY128" fmla="*/ 787162 h 829344"/>
                <a:gd name="connsiteX129" fmla="*/ 513192 w 1492819"/>
                <a:gd name="connsiteY129" fmla="*/ 787734 h 829344"/>
                <a:gd name="connsiteX130" fmla="*/ 513192 w 1492819"/>
                <a:gd name="connsiteY130" fmla="*/ 788306 h 829344"/>
                <a:gd name="connsiteX131" fmla="*/ 513192 w 1492819"/>
                <a:gd name="connsiteY131" fmla="*/ 788878 h 829344"/>
                <a:gd name="connsiteX132" fmla="*/ 513192 w 1492819"/>
                <a:gd name="connsiteY132" fmla="*/ 789449 h 829344"/>
                <a:gd name="connsiteX133" fmla="*/ 513764 w 1492819"/>
                <a:gd name="connsiteY133" fmla="*/ 790021 h 829344"/>
                <a:gd name="connsiteX134" fmla="*/ 514336 w 1492819"/>
                <a:gd name="connsiteY134" fmla="*/ 790593 h 829344"/>
                <a:gd name="connsiteX135" fmla="*/ 514336 w 1492819"/>
                <a:gd name="connsiteY135" fmla="*/ 791165 h 829344"/>
                <a:gd name="connsiteX136" fmla="*/ 514336 w 1492819"/>
                <a:gd name="connsiteY136" fmla="*/ 792309 h 829344"/>
                <a:gd name="connsiteX137" fmla="*/ 514336 w 1492819"/>
                <a:gd name="connsiteY137" fmla="*/ 793453 h 829344"/>
                <a:gd name="connsiteX138" fmla="*/ 513764 w 1492819"/>
                <a:gd name="connsiteY138" fmla="*/ 794597 h 829344"/>
                <a:gd name="connsiteX139" fmla="*/ 513192 w 1492819"/>
                <a:gd name="connsiteY139" fmla="*/ 795169 h 829344"/>
                <a:gd name="connsiteX140" fmla="*/ 512620 w 1492819"/>
                <a:gd name="connsiteY140" fmla="*/ 795741 h 829344"/>
                <a:gd name="connsiteX141" fmla="*/ 509188 w 1492819"/>
                <a:gd name="connsiteY141" fmla="*/ 796885 h 829344"/>
                <a:gd name="connsiteX142" fmla="*/ 508616 w 1492819"/>
                <a:gd name="connsiteY142" fmla="*/ 797457 h 829344"/>
                <a:gd name="connsiteX143" fmla="*/ 508044 w 1492819"/>
                <a:gd name="connsiteY143" fmla="*/ 798029 h 829344"/>
                <a:gd name="connsiteX144" fmla="*/ 507472 w 1492819"/>
                <a:gd name="connsiteY144" fmla="*/ 799745 h 829344"/>
                <a:gd name="connsiteX145" fmla="*/ 507472 w 1492819"/>
                <a:gd name="connsiteY145" fmla="*/ 800317 h 829344"/>
                <a:gd name="connsiteX146" fmla="*/ 506328 w 1492819"/>
                <a:gd name="connsiteY146" fmla="*/ 802033 h 829344"/>
                <a:gd name="connsiteX147" fmla="*/ 505757 w 1492819"/>
                <a:gd name="connsiteY147" fmla="*/ 803177 h 829344"/>
                <a:gd name="connsiteX148" fmla="*/ 505757 w 1492819"/>
                <a:gd name="connsiteY148" fmla="*/ 804320 h 829344"/>
                <a:gd name="connsiteX149" fmla="*/ 505757 w 1492819"/>
                <a:gd name="connsiteY149" fmla="*/ 805464 h 829344"/>
                <a:gd name="connsiteX150" fmla="*/ 505757 w 1492819"/>
                <a:gd name="connsiteY150" fmla="*/ 806608 h 829344"/>
                <a:gd name="connsiteX151" fmla="*/ 505757 w 1492819"/>
                <a:gd name="connsiteY151" fmla="*/ 808324 h 829344"/>
                <a:gd name="connsiteX152" fmla="*/ 505757 w 1492819"/>
                <a:gd name="connsiteY152" fmla="*/ 808896 h 829344"/>
                <a:gd name="connsiteX153" fmla="*/ 505757 w 1492819"/>
                <a:gd name="connsiteY153" fmla="*/ 809468 h 829344"/>
                <a:gd name="connsiteX154" fmla="*/ 505757 w 1492819"/>
                <a:gd name="connsiteY154" fmla="*/ 810040 h 829344"/>
                <a:gd name="connsiteX155" fmla="*/ 506328 w 1492819"/>
                <a:gd name="connsiteY155" fmla="*/ 810612 h 829344"/>
                <a:gd name="connsiteX156" fmla="*/ 506900 w 1492819"/>
                <a:gd name="connsiteY156" fmla="*/ 811184 h 829344"/>
                <a:gd name="connsiteX157" fmla="*/ 509760 w 1492819"/>
                <a:gd name="connsiteY157" fmla="*/ 812328 h 829344"/>
                <a:gd name="connsiteX158" fmla="*/ 510332 w 1492819"/>
                <a:gd name="connsiteY158" fmla="*/ 812900 h 829344"/>
                <a:gd name="connsiteX159" fmla="*/ 510332 w 1492819"/>
                <a:gd name="connsiteY159" fmla="*/ 813472 h 829344"/>
                <a:gd name="connsiteX160" fmla="*/ 510332 w 1492819"/>
                <a:gd name="connsiteY160" fmla="*/ 814044 h 829344"/>
                <a:gd name="connsiteX161" fmla="*/ 509188 w 1492819"/>
                <a:gd name="connsiteY161" fmla="*/ 814616 h 829344"/>
                <a:gd name="connsiteX162" fmla="*/ 508044 w 1492819"/>
                <a:gd name="connsiteY162" fmla="*/ 814616 h 829344"/>
                <a:gd name="connsiteX163" fmla="*/ 505757 w 1492819"/>
                <a:gd name="connsiteY163" fmla="*/ 814616 h 829344"/>
                <a:gd name="connsiteX164" fmla="*/ 504613 w 1492819"/>
                <a:gd name="connsiteY164" fmla="*/ 814616 h 829344"/>
                <a:gd name="connsiteX165" fmla="*/ 504041 w 1492819"/>
                <a:gd name="connsiteY165" fmla="*/ 814616 h 829344"/>
                <a:gd name="connsiteX166" fmla="*/ 502897 w 1492819"/>
                <a:gd name="connsiteY166" fmla="*/ 813472 h 829344"/>
                <a:gd name="connsiteX167" fmla="*/ 498893 w 1492819"/>
                <a:gd name="connsiteY167" fmla="*/ 811184 h 829344"/>
                <a:gd name="connsiteX168" fmla="*/ 497177 w 1492819"/>
                <a:gd name="connsiteY168" fmla="*/ 810612 h 829344"/>
                <a:gd name="connsiteX169" fmla="*/ 483450 w 1492819"/>
                <a:gd name="connsiteY169" fmla="*/ 808896 h 829344"/>
                <a:gd name="connsiteX170" fmla="*/ 481734 w 1492819"/>
                <a:gd name="connsiteY170" fmla="*/ 808896 h 829344"/>
                <a:gd name="connsiteX171" fmla="*/ 475443 w 1492819"/>
                <a:gd name="connsiteY171" fmla="*/ 811756 h 829344"/>
                <a:gd name="connsiteX172" fmla="*/ 474299 w 1492819"/>
                <a:gd name="connsiteY172" fmla="*/ 812328 h 829344"/>
                <a:gd name="connsiteX173" fmla="*/ 472011 w 1492819"/>
                <a:gd name="connsiteY173" fmla="*/ 812328 h 829344"/>
                <a:gd name="connsiteX174" fmla="*/ 469151 w 1492819"/>
                <a:gd name="connsiteY174" fmla="*/ 812328 h 829344"/>
                <a:gd name="connsiteX175" fmla="*/ 468007 w 1492819"/>
                <a:gd name="connsiteY175" fmla="*/ 812328 h 829344"/>
                <a:gd name="connsiteX176" fmla="*/ 465147 w 1492819"/>
                <a:gd name="connsiteY176" fmla="*/ 813472 h 829344"/>
                <a:gd name="connsiteX177" fmla="*/ 464003 w 1492819"/>
                <a:gd name="connsiteY177" fmla="*/ 813472 h 829344"/>
                <a:gd name="connsiteX178" fmla="*/ 462860 w 1492819"/>
                <a:gd name="connsiteY178" fmla="*/ 812900 h 829344"/>
                <a:gd name="connsiteX179" fmla="*/ 462288 w 1492819"/>
                <a:gd name="connsiteY179" fmla="*/ 812328 h 829344"/>
                <a:gd name="connsiteX180" fmla="*/ 461716 w 1492819"/>
                <a:gd name="connsiteY180" fmla="*/ 811756 h 829344"/>
                <a:gd name="connsiteX181" fmla="*/ 461716 w 1492819"/>
                <a:gd name="connsiteY181" fmla="*/ 811184 h 829344"/>
                <a:gd name="connsiteX182" fmla="*/ 460572 w 1492819"/>
                <a:gd name="connsiteY182" fmla="*/ 810040 h 829344"/>
                <a:gd name="connsiteX183" fmla="*/ 460000 w 1492819"/>
                <a:gd name="connsiteY183" fmla="*/ 809468 h 829344"/>
                <a:gd name="connsiteX184" fmla="*/ 458856 w 1492819"/>
                <a:gd name="connsiteY184" fmla="*/ 808324 h 829344"/>
                <a:gd name="connsiteX185" fmla="*/ 456568 w 1492819"/>
                <a:gd name="connsiteY185" fmla="*/ 807180 h 829344"/>
                <a:gd name="connsiteX186" fmla="*/ 451420 w 1492819"/>
                <a:gd name="connsiteY186" fmla="*/ 806608 h 829344"/>
                <a:gd name="connsiteX187" fmla="*/ 450276 w 1492819"/>
                <a:gd name="connsiteY187" fmla="*/ 806608 h 829344"/>
                <a:gd name="connsiteX188" fmla="*/ 449132 w 1492819"/>
                <a:gd name="connsiteY188" fmla="*/ 806608 h 829344"/>
                <a:gd name="connsiteX189" fmla="*/ 448561 w 1492819"/>
                <a:gd name="connsiteY189" fmla="*/ 807180 h 829344"/>
                <a:gd name="connsiteX190" fmla="*/ 447417 w 1492819"/>
                <a:gd name="connsiteY190" fmla="*/ 807752 h 829344"/>
                <a:gd name="connsiteX191" fmla="*/ 446273 w 1492819"/>
                <a:gd name="connsiteY191" fmla="*/ 807752 h 829344"/>
                <a:gd name="connsiteX192" fmla="*/ 443985 w 1492819"/>
                <a:gd name="connsiteY192" fmla="*/ 807752 h 829344"/>
                <a:gd name="connsiteX193" fmla="*/ 441697 w 1492819"/>
                <a:gd name="connsiteY193" fmla="*/ 807180 h 829344"/>
                <a:gd name="connsiteX194" fmla="*/ 429114 w 1492819"/>
                <a:gd name="connsiteY194" fmla="*/ 807752 h 829344"/>
                <a:gd name="connsiteX195" fmla="*/ 427970 w 1492819"/>
                <a:gd name="connsiteY195" fmla="*/ 807752 h 829344"/>
                <a:gd name="connsiteX196" fmla="*/ 425110 w 1492819"/>
                <a:gd name="connsiteY196" fmla="*/ 806036 h 829344"/>
                <a:gd name="connsiteX197" fmla="*/ 421678 w 1492819"/>
                <a:gd name="connsiteY197" fmla="*/ 804892 h 829344"/>
                <a:gd name="connsiteX198" fmla="*/ 419390 w 1492819"/>
                <a:gd name="connsiteY198" fmla="*/ 804320 h 829344"/>
                <a:gd name="connsiteX199" fmla="*/ 416531 w 1492819"/>
                <a:gd name="connsiteY199" fmla="*/ 804320 h 829344"/>
                <a:gd name="connsiteX200" fmla="*/ 415387 w 1492819"/>
                <a:gd name="connsiteY200" fmla="*/ 804320 h 829344"/>
                <a:gd name="connsiteX201" fmla="*/ 414243 w 1492819"/>
                <a:gd name="connsiteY201" fmla="*/ 803748 h 829344"/>
                <a:gd name="connsiteX202" fmla="*/ 412527 w 1492819"/>
                <a:gd name="connsiteY202" fmla="*/ 802033 h 829344"/>
                <a:gd name="connsiteX203" fmla="*/ 410811 w 1492819"/>
                <a:gd name="connsiteY203" fmla="*/ 800889 h 829344"/>
                <a:gd name="connsiteX204" fmla="*/ 409667 w 1492819"/>
                <a:gd name="connsiteY204" fmla="*/ 800889 h 829344"/>
                <a:gd name="connsiteX205" fmla="*/ 408523 w 1492819"/>
                <a:gd name="connsiteY205" fmla="*/ 800889 h 829344"/>
                <a:gd name="connsiteX206" fmla="*/ 407379 w 1492819"/>
                <a:gd name="connsiteY206" fmla="*/ 802033 h 829344"/>
                <a:gd name="connsiteX207" fmla="*/ 406807 w 1492819"/>
                <a:gd name="connsiteY207" fmla="*/ 802605 h 829344"/>
                <a:gd name="connsiteX208" fmla="*/ 405663 w 1492819"/>
                <a:gd name="connsiteY208" fmla="*/ 802605 h 829344"/>
                <a:gd name="connsiteX209" fmla="*/ 402232 w 1492819"/>
                <a:gd name="connsiteY209" fmla="*/ 803177 h 829344"/>
                <a:gd name="connsiteX210" fmla="*/ 399944 w 1492819"/>
                <a:gd name="connsiteY210" fmla="*/ 803748 h 829344"/>
                <a:gd name="connsiteX211" fmla="*/ 398228 w 1492819"/>
                <a:gd name="connsiteY211" fmla="*/ 804320 h 829344"/>
                <a:gd name="connsiteX212" fmla="*/ 397656 w 1492819"/>
                <a:gd name="connsiteY212" fmla="*/ 804892 h 829344"/>
                <a:gd name="connsiteX213" fmla="*/ 397084 w 1492819"/>
                <a:gd name="connsiteY213" fmla="*/ 805464 h 829344"/>
                <a:gd name="connsiteX214" fmla="*/ 396512 w 1492819"/>
                <a:gd name="connsiteY214" fmla="*/ 806036 h 829344"/>
                <a:gd name="connsiteX215" fmla="*/ 395368 w 1492819"/>
                <a:gd name="connsiteY215" fmla="*/ 810040 h 829344"/>
                <a:gd name="connsiteX216" fmla="*/ 392508 w 1492819"/>
                <a:gd name="connsiteY216" fmla="*/ 815188 h 829344"/>
                <a:gd name="connsiteX217" fmla="*/ 391936 w 1492819"/>
                <a:gd name="connsiteY217" fmla="*/ 815760 h 829344"/>
                <a:gd name="connsiteX218" fmla="*/ 390792 w 1492819"/>
                <a:gd name="connsiteY218" fmla="*/ 816332 h 829344"/>
                <a:gd name="connsiteX219" fmla="*/ 388505 w 1492819"/>
                <a:gd name="connsiteY219" fmla="*/ 816904 h 829344"/>
                <a:gd name="connsiteX220" fmla="*/ 381641 w 1492819"/>
                <a:gd name="connsiteY220" fmla="*/ 816904 h 829344"/>
                <a:gd name="connsiteX221" fmla="*/ 380497 w 1492819"/>
                <a:gd name="connsiteY221" fmla="*/ 816332 h 829344"/>
                <a:gd name="connsiteX222" fmla="*/ 379925 w 1492819"/>
                <a:gd name="connsiteY222" fmla="*/ 815760 h 829344"/>
                <a:gd name="connsiteX223" fmla="*/ 379353 w 1492819"/>
                <a:gd name="connsiteY223" fmla="*/ 815188 h 829344"/>
                <a:gd name="connsiteX224" fmla="*/ 378781 w 1492819"/>
                <a:gd name="connsiteY224" fmla="*/ 814616 h 829344"/>
                <a:gd name="connsiteX225" fmla="*/ 377637 w 1492819"/>
                <a:gd name="connsiteY225" fmla="*/ 813472 h 829344"/>
                <a:gd name="connsiteX226" fmla="*/ 375349 w 1492819"/>
                <a:gd name="connsiteY226" fmla="*/ 812328 h 829344"/>
                <a:gd name="connsiteX227" fmla="*/ 373634 w 1492819"/>
                <a:gd name="connsiteY227" fmla="*/ 812328 h 829344"/>
                <a:gd name="connsiteX228" fmla="*/ 370202 w 1492819"/>
                <a:gd name="connsiteY228" fmla="*/ 812328 h 829344"/>
                <a:gd name="connsiteX229" fmla="*/ 369630 w 1492819"/>
                <a:gd name="connsiteY229" fmla="*/ 812328 h 829344"/>
                <a:gd name="connsiteX230" fmla="*/ 368486 w 1492819"/>
                <a:gd name="connsiteY230" fmla="*/ 811184 h 829344"/>
                <a:gd name="connsiteX231" fmla="*/ 367914 w 1492819"/>
                <a:gd name="connsiteY231" fmla="*/ 810612 h 829344"/>
                <a:gd name="connsiteX232" fmla="*/ 367342 w 1492819"/>
                <a:gd name="connsiteY232" fmla="*/ 810040 h 829344"/>
                <a:gd name="connsiteX233" fmla="*/ 351899 w 1492819"/>
                <a:gd name="connsiteY233" fmla="*/ 806036 h 829344"/>
                <a:gd name="connsiteX234" fmla="*/ 347323 w 1492819"/>
                <a:gd name="connsiteY234" fmla="*/ 804320 h 829344"/>
                <a:gd name="connsiteX235" fmla="*/ 346179 w 1492819"/>
                <a:gd name="connsiteY235" fmla="*/ 804320 h 829344"/>
                <a:gd name="connsiteX236" fmla="*/ 345035 w 1492819"/>
                <a:gd name="connsiteY236" fmla="*/ 804320 h 829344"/>
                <a:gd name="connsiteX237" fmla="*/ 342748 w 1492819"/>
                <a:gd name="connsiteY237" fmla="*/ 805464 h 829344"/>
                <a:gd name="connsiteX238" fmla="*/ 342176 w 1492819"/>
                <a:gd name="connsiteY238" fmla="*/ 805464 h 829344"/>
                <a:gd name="connsiteX239" fmla="*/ 338172 w 1492819"/>
                <a:gd name="connsiteY239" fmla="*/ 806036 h 829344"/>
                <a:gd name="connsiteX240" fmla="*/ 337600 w 1492819"/>
                <a:gd name="connsiteY240" fmla="*/ 806608 h 829344"/>
                <a:gd name="connsiteX241" fmla="*/ 329592 w 1492819"/>
                <a:gd name="connsiteY241" fmla="*/ 812900 h 829344"/>
                <a:gd name="connsiteX242" fmla="*/ 329020 w 1492819"/>
                <a:gd name="connsiteY242" fmla="*/ 813472 h 829344"/>
                <a:gd name="connsiteX243" fmla="*/ 328449 w 1492819"/>
                <a:gd name="connsiteY243" fmla="*/ 814044 h 829344"/>
                <a:gd name="connsiteX244" fmla="*/ 327877 w 1492819"/>
                <a:gd name="connsiteY244" fmla="*/ 814616 h 829344"/>
                <a:gd name="connsiteX245" fmla="*/ 327305 w 1492819"/>
                <a:gd name="connsiteY245" fmla="*/ 815188 h 829344"/>
                <a:gd name="connsiteX246" fmla="*/ 327305 w 1492819"/>
                <a:gd name="connsiteY246" fmla="*/ 816332 h 829344"/>
                <a:gd name="connsiteX247" fmla="*/ 327305 w 1492819"/>
                <a:gd name="connsiteY247" fmla="*/ 816904 h 829344"/>
                <a:gd name="connsiteX248" fmla="*/ 329020 w 1492819"/>
                <a:gd name="connsiteY248" fmla="*/ 820907 h 829344"/>
                <a:gd name="connsiteX249" fmla="*/ 329020 w 1492819"/>
                <a:gd name="connsiteY249" fmla="*/ 822051 h 829344"/>
                <a:gd name="connsiteX250" fmla="*/ 328449 w 1492819"/>
                <a:gd name="connsiteY250" fmla="*/ 823195 h 829344"/>
                <a:gd name="connsiteX251" fmla="*/ 326161 w 1492819"/>
                <a:gd name="connsiteY251" fmla="*/ 823767 h 829344"/>
                <a:gd name="connsiteX252" fmla="*/ 325017 w 1492819"/>
                <a:gd name="connsiteY252" fmla="*/ 823767 h 829344"/>
                <a:gd name="connsiteX253" fmla="*/ 324445 w 1492819"/>
                <a:gd name="connsiteY253" fmla="*/ 823195 h 829344"/>
                <a:gd name="connsiteX254" fmla="*/ 321585 w 1492819"/>
                <a:gd name="connsiteY254" fmla="*/ 818619 h 829344"/>
                <a:gd name="connsiteX255" fmla="*/ 321013 w 1492819"/>
                <a:gd name="connsiteY255" fmla="*/ 818047 h 829344"/>
                <a:gd name="connsiteX256" fmla="*/ 320441 w 1492819"/>
                <a:gd name="connsiteY256" fmla="*/ 817476 h 829344"/>
                <a:gd name="connsiteX257" fmla="*/ 314721 w 1492819"/>
                <a:gd name="connsiteY257" fmla="*/ 815188 h 829344"/>
                <a:gd name="connsiteX258" fmla="*/ 314150 w 1492819"/>
                <a:gd name="connsiteY258" fmla="*/ 814616 h 829344"/>
                <a:gd name="connsiteX259" fmla="*/ 313578 w 1492819"/>
                <a:gd name="connsiteY259" fmla="*/ 814044 h 829344"/>
                <a:gd name="connsiteX260" fmla="*/ 311862 w 1492819"/>
                <a:gd name="connsiteY260" fmla="*/ 811184 h 829344"/>
                <a:gd name="connsiteX261" fmla="*/ 311290 w 1492819"/>
                <a:gd name="connsiteY261" fmla="*/ 810040 h 829344"/>
                <a:gd name="connsiteX262" fmla="*/ 310146 w 1492819"/>
                <a:gd name="connsiteY262" fmla="*/ 809468 h 829344"/>
                <a:gd name="connsiteX263" fmla="*/ 307858 w 1492819"/>
                <a:gd name="connsiteY263" fmla="*/ 808324 h 829344"/>
                <a:gd name="connsiteX264" fmla="*/ 306714 w 1492819"/>
                <a:gd name="connsiteY264" fmla="*/ 807752 h 829344"/>
                <a:gd name="connsiteX265" fmla="*/ 306142 w 1492819"/>
                <a:gd name="connsiteY265" fmla="*/ 806608 h 829344"/>
                <a:gd name="connsiteX266" fmla="*/ 306142 w 1492819"/>
                <a:gd name="connsiteY266" fmla="*/ 804892 h 829344"/>
                <a:gd name="connsiteX267" fmla="*/ 306142 w 1492819"/>
                <a:gd name="connsiteY267" fmla="*/ 804320 h 829344"/>
                <a:gd name="connsiteX268" fmla="*/ 304998 w 1492819"/>
                <a:gd name="connsiteY268" fmla="*/ 802033 h 829344"/>
                <a:gd name="connsiteX269" fmla="*/ 304998 w 1492819"/>
                <a:gd name="connsiteY269" fmla="*/ 801461 h 829344"/>
                <a:gd name="connsiteX270" fmla="*/ 304998 w 1492819"/>
                <a:gd name="connsiteY270" fmla="*/ 800889 h 829344"/>
                <a:gd name="connsiteX271" fmla="*/ 305570 w 1492819"/>
                <a:gd name="connsiteY271" fmla="*/ 799173 h 829344"/>
                <a:gd name="connsiteX272" fmla="*/ 307286 w 1492819"/>
                <a:gd name="connsiteY272" fmla="*/ 796885 h 829344"/>
                <a:gd name="connsiteX273" fmla="*/ 307286 w 1492819"/>
                <a:gd name="connsiteY273" fmla="*/ 795741 h 829344"/>
                <a:gd name="connsiteX274" fmla="*/ 307286 w 1492819"/>
                <a:gd name="connsiteY274" fmla="*/ 794597 h 829344"/>
                <a:gd name="connsiteX275" fmla="*/ 306714 w 1492819"/>
                <a:gd name="connsiteY275" fmla="*/ 793453 h 829344"/>
                <a:gd name="connsiteX276" fmla="*/ 304998 w 1492819"/>
                <a:gd name="connsiteY276" fmla="*/ 792309 h 829344"/>
                <a:gd name="connsiteX277" fmla="*/ 303854 w 1492819"/>
                <a:gd name="connsiteY277" fmla="*/ 791165 h 829344"/>
                <a:gd name="connsiteX278" fmla="*/ 303282 w 1492819"/>
                <a:gd name="connsiteY278" fmla="*/ 790021 h 829344"/>
                <a:gd name="connsiteX279" fmla="*/ 303282 w 1492819"/>
                <a:gd name="connsiteY279" fmla="*/ 788306 h 829344"/>
                <a:gd name="connsiteX280" fmla="*/ 303282 w 1492819"/>
                <a:gd name="connsiteY280" fmla="*/ 787162 h 829344"/>
                <a:gd name="connsiteX281" fmla="*/ 303282 w 1492819"/>
                <a:gd name="connsiteY281" fmla="*/ 786590 h 829344"/>
                <a:gd name="connsiteX282" fmla="*/ 300422 w 1492819"/>
                <a:gd name="connsiteY282" fmla="*/ 782586 h 829344"/>
                <a:gd name="connsiteX283" fmla="*/ 299851 w 1492819"/>
                <a:gd name="connsiteY283" fmla="*/ 782014 h 829344"/>
                <a:gd name="connsiteX284" fmla="*/ 299851 w 1492819"/>
                <a:gd name="connsiteY284" fmla="*/ 781442 h 829344"/>
                <a:gd name="connsiteX285" fmla="*/ 299851 w 1492819"/>
                <a:gd name="connsiteY285" fmla="*/ 780298 h 829344"/>
                <a:gd name="connsiteX286" fmla="*/ 300422 w 1492819"/>
                <a:gd name="connsiteY286" fmla="*/ 779726 h 829344"/>
                <a:gd name="connsiteX287" fmla="*/ 300994 w 1492819"/>
                <a:gd name="connsiteY287" fmla="*/ 779154 h 829344"/>
                <a:gd name="connsiteX288" fmla="*/ 302710 w 1492819"/>
                <a:gd name="connsiteY288" fmla="*/ 778010 h 829344"/>
                <a:gd name="connsiteX289" fmla="*/ 303282 w 1492819"/>
                <a:gd name="connsiteY289" fmla="*/ 777438 h 829344"/>
                <a:gd name="connsiteX290" fmla="*/ 303854 w 1492819"/>
                <a:gd name="connsiteY290" fmla="*/ 776866 h 829344"/>
                <a:gd name="connsiteX291" fmla="*/ 303854 w 1492819"/>
                <a:gd name="connsiteY291" fmla="*/ 775722 h 829344"/>
                <a:gd name="connsiteX292" fmla="*/ 303854 w 1492819"/>
                <a:gd name="connsiteY292" fmla="*/ 774578 h 829344"/>
                <a:gd name="connsiteX293" fmla="*/ 303854 w 1492819"/>
                <a:gd name="connsiteY293" fmla="*/ 774006 h 829344"/>
                <a:gd name="connsiteX294" fmla="*/ 303282 w 1492819"/>
                <a:gd name="connsiteY294" fmla="*/ 772291 h 829344"/>
                <a:gd name="connsiteX295" fmla="*/ 302138 w 1492819"/>
                <a:gd name="connsiteY295" fmla="*/ 770003 h 829344"/>
                <a:gd name="connsiteX296" fmla="*/ 302138 w 1492819"/>
                <a:gd name="connsiteY296" fmla="*/ 769431 h 829344"/>
                <a:gd name="connsiteX297" fmla="*/ 301566 w 1492819"/>
                <a:gd name="connsiteY297" fmla="*/ 766571 h 829344"/>
                <a:gd name="connsiteX298" fmla="*/ 301566 w 1492819"/>
                <a:gd name="connsiteY298" fmla="*/ 765999 h 829344"/>
                <a:gd name="connsiteX299" fmla="*/ 300994 w 1492819"/>
                <a:gd name="connsiteY299" fmla="*/ 765427 h 829344"/>
                <a:gd name="connsiteX300" fmla="*/ 299851 w 1492819"/>
                <a:gd name="connsiteY300" fmla="*/ 763711 h 829344"/>
                <a:gd name="connsiteX301" fmla="*/ 299279 w 1492819"/>
                <a:gd name="connsiteY301" fmla="*/ 763139 h 829344"/>
                <a:gd name="connsiteX302" fmla="*/ 299279 w 1492819"/>
                <a:gd name="connsiteY302" fmla="*/ 762567 h 829344"/>
                <a:gd name="connsiteX303" fmla="*/ 299279 w 1492819"/>
                <a:gd name="connsiteY303" fmla="*/ 761423 h 829344"/>
                <a:gd name="connsiteX304" fmla="*/ 299279 w 1492819"/>
                <a:gd name="connsiteY304" fmla="*/ 760279 h 829344"/>
                <a:gd name="connsiteX305" fmla="*/ 299279 w 1492819"/>
                <a:gd name="connsiteY305" fmla="*/ 759707 h 829344"/>
                <a:gd name="connsiteX306" fmla="*/ 299279 w 1492819"/>
                <a:gd name="connsiteY306" fmla="*/ 759135 h 829344"/>
                <a:gd name="connsiteX307" fmla="*/ 298707 w 1492819"/>
                <a:gd name="connsiteY307" fmla="*/ 758564 h 829344"/>
                <a:gd name="connsiteX308" fmla="*/ 296991 w 1492819"/>
                <a:gd name="connsiteY308" fmla="*/ 756848 h 829344"/>
                <a:gd name="connsiteX309" fmla="*/ 296419 w 1492819"/>
                <a:gd name="connsiteY309" fmla="*/ 756276 h 829344"/>
                <a:gd name="connsiteX310" fmla="*/ 294703 w 1492819"/>
                <a:gd name="connsiteY310" fmla="*/ 753416 h 829344"/>
                <a:gd name="connsiteX311" fmla="*/ 294131 w 1492819"/>
                <a:gd name="connsiteY311" fmla="*/ 752844 h 829344"/>
                <a:gd name="connsiteX312" fmla="*/ 291843 w 1492819"/>
                <a:gd name="connsiteY312" fmla="*/ 749984 h 829344"/>
                <a:gd name="connsiteX313" fmla="*/ 288983 w 1492819"/>
                <a:gd name="connsiteY313" fmla="*/ 747124 h 829344"/>
                <a:gd name="connsiteX314" fmla="*/ 286123 w 1492819"/>
                <a:gd name="connsiteY314" fmla="*/ 744836 h 829344"/>
                <a:gd name="connsiteX315" fmla="*/ 283264 w 1492819"/>
                <a:gd name="connsiteY315" fmla="*/ 743693 h 829344"/>
                <a:gd name="connsiteX316" fmla="*/ 280976 w 1492819"/>
                <a:gd name="connsiteY316" fmla="*/ 743121 h 829344"/>
                <a:gd name="connsiteX317" fmla="*/ 279832 w 1492819"/>
                <a:gd name="connsiteY317" fmla="*/ 743121 h 829344"/>
                <a:gd name="connsiteX318" fmla="*/ 278688 w 1492819"/>
                <a:gd name="connsiteY318" fmla="*/ 743121 h 829344"/>
                <a:gd name="connsiteX319" fmla="*/ 278116 w 1492819"/>
                <a:gd name="connsiteY319" fmla="*/ 743693 h 829344"/>
                <a:gd name="connsiteX320" fmla="*/ 275256 w 1492819"/>
                <a:gd name="connsiteY320" fmla="*/ 745408 h 829344"/>
                <a:gd name="connsiteX321" fmla="*/ 274112 w 1492819"/>
                <a:gd name="connsiteY321" fmla="*/ 745980 h 829344"/>
                <a:gd name="connsiteX322" fmla="*/ 272968 w 1492819"/>
                <a:gd name="connsiteY322" fmla="*/ 745980 h 829344"/>
                <a:gd name="connsiteX323" fmla="*/ 270680 w 1492819"/>
                <a:gd name="connsiteY323" fmla="*/ 745980 h 829344"/>
                <a:gd name="connsiteX324" fmla="*/ 269536 w 1492819"/>
                <a:gd name="connsiteY324" fmla="*/ 745408 h 829344"/>
                <a:gd name="connsiteX325" fmla="*/ 268965 w 1492819"/>
                <a:gd name="connsiteY325" fmla="*/ 744836 h 829344"/>
                <a:gd name="connsiteX326" fmla="*/ 268965 w 1492819"/>
                <a:gd name="connsiteY326" fmla="*/ 741977 h 829344"/>
                <a:gd name="connsiteX327" fmla="*/ 268965 w 1492819"/>
                <a:gd name="connsiteY327" fmla="*/ 740833 h 829344"/>
                <a:gd name="connsiteX328" fmla="*/ 267821 w 1492819"/>
                <a:gd name="connsiteY328" fmla="*/ 739689 h 829344"/>
                <a:gd name="connsiteX329" fmla="*/ 266105 w 1492819"/>
                <a:gd name="connsiteY329" fmla="*/ 738545 h 829344"/>
                <a:gd name="connsiteX330" fmla="*/ 260385 w 1492819"/>
                <a:gd name="connsiteY330" fmla="*/ 735113 h 829344"/>
                <a:gd name="connsiteX331" fmla="*/ 259241 w 1492819"/>
                <a:gd name="connsiteY331" fmla="*/ 733969 h 829344"/>
                <a:gd name="connsiteX332" fmla="*/ 258097 w 1492819"/>
                <a:gd name="connsiteY332" fmla="*/ 732253 h 829344"/>
                <a:gd name="connsiteX333" fmla="*/ 257525 w 1492819"/>
                <a:gd name="connsiteY333" fmla="*/ 730537 h 829344"/>
                <a:gd name="connsiteX334" fmla="*/ 256381 w 1492819"/>
                <a:gd name="connsiteY334" fmla="*/ 725390 h 829344"/>
                <a:gd name="connsiteX335" fmla="*/ 255809 w 1492819"/>
                <a:gd name="connsiteY335" fmla="*/ 723674 h 829344"/>
                <a:gd name="connsiteX336" fmla="*/ 255237 w 1492819"/>
                <a:gd name="connsiteY336" fmla="*/ 722530 h 829344"/>
                <a:gd name="connsiteX337" fmla="*/ 254094 w 1492819"/>
                <a:gd name="connsiteY337" fmla="*/ 720814 h 829344"/>
                <a:gd name="connsiteX338" fmla="*/ 253522 w 1492819"/>
                <a:gd name="connsiteY338" fmla="*/ 720242 h 829344"/>
                <a:gd name="connsiteX339" fmla="*/ 253522 w 1492819"/>
                <a:gd name="connsiteY339" fmla="*/ 719670 h 829344"/>
                <a:gd name="connsiteX340" fmla="*/ 253522 w 1492819"/>
                <a:gd name="connsiteY340" fmla="*/ 719098 h 829344"/>
                <a:gd name="connsiteX341" fmla="*/ 254094 w 1492819"/>
                <a:gd name="connsiteY341" fmla="*/ 718526 h 829344"/>
                <a:gd name="connsiteX342" fmla="*/ 254665 w 1492819"/>
                <a:gd name="connsiteY342" fmla="*/ 717954 h 829344"/>
                <a:gd name="connsiteX343" fmla="*/ 257525 w 1492819"/>
                <a:gd name="connsiteY343" fmla="*/ 717382 h 829344"/>
                <a:gd name="connsiteX344" fmla="*/ 258097 w 1492819"/>
                <a:gd name="connsiteY344" fmla="*/ 716810 h 829344"/>
                <a:gd name="connsiteX345" fmla="*/ 258669 w 1492819"/>
                <a:gd name="connsiteY345" fmla="*/ 716238 h 829344"/>
                <a:gd name="connsiteX346" fmla="*/ 259241 w 1492819"/>
                <a:gd name="connsiteY346" fmla="*/ 715666 h 829344"/>
                <a:gd name="connsiteX347" fmla="*/ 259813 w 1492819"/>
                <a:gd name="connsiteY347" fmla="*/ 714523 h 829344"/>
                <a:gd name="connsiteX348" fmla="*/ 260957 w 1492819"/>
                <a:gd name="connsiteY348" fmla="*/ 710519 h 829344"/>
                <a:gd name="connsiteX349" fmla="*/ 260957 w 1492819"/>
                <a:gd name="connsiteY349" fmla="*/ 709375 h 829344"/>
                <a:gd name="connsiteX350" fmla="*/ 260957 w 1492819"/>
                <a:gd name="connsiteY350" fmla="*/ 709375 h 829344"/>
                <a:gd name="connsiteX351" fmla="*/ 260957 w 1492819"/>
                <a:gd name="connsiteY351" fmla="*/ 706515 h 829344"/>
                <a:gd name="connsiteX352" fmla="*/ 260957 w 1492819"/>
                <a:gd name="connsiteY352" fmla="*/ 705371 h 829344"/>
                <a:gd name="connsiteX353" fmla="*/ 259813 w 1492819"/>
                <a:gd name="connsiteY353" fmla="*/ 700223 h 829344"/>
                <a:gd name="connsiteX354" fmla="*/ 259241 w 1492819"/>
                <a:gd name="connsiteY354" fmla="*/ 698508 h 829344"/>
                <a:gd name="connsiteX355" fmla="*/ 255809 w 1492819"/>
                <a:gd name="connsiteY355" fmla="*/ 692788 h 829344"/>
                <a:gd name="connsiteX356" fmla="*/ 255809 w 1492819"/>
                <a:gd name="connsiteY356" fmla="*/ 692216 h 829344"/>
                <a:gd name="connsiteX357" fmla="*/ 255237 w 1492819"/>
                <a:gd name="connsiteY357" fmla="*/ 689356 h 829344"/>
                <a:gd name="connsiteX358" fmla="*/ 254665 w 1492819"/>
                <a:gd name="connsiteY358" fmla="*/ 688212 h 829344"/>
                <a:gd name="connsiteX359" fmla="*/ 253522 w 1492819"/>
                <a:gd name="connsiteY359" fmla="*/ 687640 h 829344"/>
                <a:gd name="connsiteX360" fmla="*/ 249518 w 1492819"/>
                <a:gd name="connsiteY360" fmla="*/ 687068 h 829344"/>
                <a:gd name="connsiteX361" fmla="*/ 248374 w 1492819"/>
                <a:gd name="connsiteY361" fmla="*/ 686496 h 829344"/>
                <a:gd name="connsiteX362" fmla="*/ 247802 w 1492819"/>
                <a:gd name="connsiteY362" fmla="*/ 685924 h 829344"/>
                <a:gd name="connsiteX363" fmla="*/ 247802 w 1492819"/>
                <a:gd name="connsiteY363" fmla="*/ 684780 h 829344"/>
                <a:gd name="connsiteX364" fmla="*/ 247802 w 1492819"/>
                <a:gd name="connsiteY364" fmla="*/ 682493 h 829344"/>
                <a:gd name="connsiteX365" fmla="*/ 247802 w 1492819"/>
                <a:gd name="connsiteY365" fmla="*/ 681349 h 829344"/>
                <a:gd name="connsiteX366" fmla="*/ 247230 w 1492819"/>
                <a:gd name="connsiteY366" fmla="*/ 680777 h 829344"/>
                <a:gd name="connsiteX367" fmla="*/ 246086 w 1492819"/>
                <a:gd name="connsiteY367" fmla="*/ 679061 h 829344"/>
                <a:gd name="connsiteX368" fmla="*/ 246086 w 1492819"/>
                <a:gd name="connsiteY368" fmla="*/ 678489 h 829344"/>
                <a:gd name="connsiteX369" fmla="*/ 246086 w 1492819"/>
                <a:gd name="connsiteY369" fmla="*/ 677345 h 829344"/>
                <a:gd name="connsiteX370" fmla="*/ 246086 w 1492819"/>
                <a:gd name="connsiteY370" fmla="*/ 676201 h 829344"/>
                <a:gd name="connsiteX371" fmla="*/ 246086 w 1492819"/>
                <a:gd name="connsiteY371" fmla="*/ 674485 h 829344"/>
                <a:gd name="connsiteX372" fmla="*/ 246086 w 1492819"/>
                <a:gd name="connsiteY372" fmla="*/ 673341 h 829344"/>
                <a:gd name="connsiteX373" fmla="*/ 244370 w 1492819"/>
                <a:gd name="connsiteY373" fmla="*/ 673913 h 829344"/>
                <a:gd name="connsiteX374" fmla="*/ 242654 w 1492819"/>
                <a:gd name="connsiteY374" fmla="*/ 671625 h 829344"/>
                <a:gd name="connsiteX375" fmla="*/ 240938 w 1492819"/>
                <a:gd name="connsiteY375" fmla="*/ 669910 h 829344"/>
                <a:gd name="connsiteX376" fmla="*/ 238651 w 1492819"/>
                <a:gd name="connsiteY376" fmla="*/ 667050 h 829344"/>
                <a:gd name="connsiteX377" fmla="*/ 236935 w 1492819"/>
                <a:gd name="connsiteY377" fmla="*/ 665334 h 829344"/>
                <a:gd name="connsiteX378" fmla="*/ 236363 w 1492819"/>
                <a:gd name="connsiteY378" fmla="*/ 664190 h 829344"/>
                <a:gd name="connsiteX379" fmla="*/ 236363 w 1492819"/>
                <a:gd name="connsiteY379" fmla="*/ 663046 h 829344"/>
                <a:gd name="connsiteX380" fmla="*/ 236363 w 1492819"/>
                <a:gd name="connsiteY380" fmla="*/ 661330 h 829344"/>
                <a:gd name="connsiteX381" fmla="*/ 236363 w 1492819"/>
                <a:gd name="connsiteY381" fmla="*/ 660186 h 829344"/>
                <a:gd name="connsiteX382" fmla="*/ 235791 w 1492819"/>
                <a:gd name="connsiteY382" fmla="*/ 659042 h 829344"/>
                <a:gd name="connsiteX383" fmla="*/ 234647 w 1492819"/>
                <a:gd name="connsiteY383" fmla="*/ 657898 h 829344"/>
                <a:gd name="connsiteX384" fmla="*/ 231787 w 1492819"/>
                <a:gd name="connsiteY384" fmla="*/ 655610 h 829344"/>
                <a:gd name="connsiteX385" fmla="*/ 231215 w 1492819"/>
                <a:gd name="connsiteY385" fmla="*/ 654467 h 829344"/>
                <a:gd name="connsiteX386" fmla="*/ 230643 w 1492819"/>
                <a:gd name="connsiteY386" fmla="*/ 653895 h 829344"/>
                <a:gd name="connsiteX387" fmla="*/ 230643 w 1492819"/>
                <a:gd name="connsiteY387" fmla="*/ 653323 h 829344"/>
                <a:gd name="connsiteX388" fmla="*/ 230643 w 1492819"/>
                <a:gd name="connsiteY388" fmla="*/ 651607 h 829344"/>
                <a:gd name="connsiteX389" fmla="*/ 230643 w 1492819"/>
                <a:gd name="connsiteY389" fmla="*/ 650463 h 829344"/>
                <a:gd name="connsiteX390" fmla="*/ 231215 w 1492819"/>
                <a:gd name="connsiteY390" fmla="*/ 648747 h 829344"/>
                <a:gd name="connsiteX391" fmla="*/ 231787 w 1492819"/>
                <a:gd name="connsiteY391" fmla="*/ 644743 h 829344"/>
                <a:gd name="connsiteX392" fmla="*/ 231787 w 1492819"/>
                <a:gd name="connsiteY392" fmla="*/ 642455 h 829344"/>
                <a:gd name="connsiteX393" fmla="*/ 231215 w 1492819"/>
                <a:gd name="connsiteY393" fmla="*/ 641311 h 829344"/>
                <a:gd name="connsiteX394" fmla="*/ 230643 w 1492819"/>
                <a:gd name="connsiteY394" fmla="*/ 640168 h 829344"/>
                <a:gd name="connsiteX395" fmla="*/ 227211 w 1492819"/>
                <a:gd name="connsiteY395" fmla="*/ 636736 h 829344"/>
                <a:gd name="connsiteX396" fmla="*/ 226639 w 1492819"/>
                <a:gd name="connsiteY396" fmla="*/ 635592 h 829344"/>
                <a:gd name="connsiteX397" fmla="*/ 226639 w 1492819"/>
                <a:gd name="connsiteY397" fmla="*/ 633876 h 829344"/>
                <a:gd name="connsiteX398" fmla="*/ 226639 w 1492819"/>
                <a:gd name="connsiteY398" fmla="*/ 633304 h 829344"/>
                <a:gd name="connsiteX399" fmla="*/ 226639 w 1492819"/>
                <a:gd name="connsiteY399" fmla="*/ 632160 h 829344"/>
                <a:gd name="connsiteX400" fmla="*/ 226639 w 1492819"/>
                <a:gd name="connsiteY400" fmla="*/ 631016 h 829344"/>
                <a:gd name="connsiteX401" fmla="*/ 226639 w 1492819"/>
                <a:gd name="connsiteY401" fmla="*/ 629872 h 829344"/>
                <a:gd name="connsiteX402" fmla="*/ 227211 w 1492819"/>
                <a:gd name="connsiteY402" fmla="*/ 628728 h 829344"/>
                <a:gd name="connsiteX403" fmla="*/ 228355 w 1492819"/>
                <a:gd name="connsiteY403" fmla="*/ 627012 h 829344"/>
                <a:gd name="connsiteX404" fmla="*/ 228927 w 1492819"/>
                <a:gd name="connsiteY404" fmla="*/ 625869 h 829344"/>
                <a:gd name="connsiteX405" fmla="*/ 228927 w 1492819"/>
                <a:gd name="connsiteY405" fmla="*/ 624725 h 829344"/>
                <a:gd name="connsiteX406" fmla="*/ 228927 w 1492819"/>
                <a:gd name="connsiteY406" fmla="*/ 622437 h 829344"/>
                <a:gd name="connsiteX407" fmla="*/ 228927 w 1492819"/>
                <a:gd name="connsiteY407" fmla="*/ 621293 h 829344"/>
                <a:gd name="connsiteX408" fmla="*/ 228927 w 1492819"/>
                <a:gd name="connsiteY408" fmla="*/ 621293 h 829344"/>
                <a:gd name="connsiteX409" fmla="*/ 228927 w 1492819"/>
                <a:gd name="connsiteY409" fmla="*/ 620149 h 829344"/>
                <a:gd name="connsiteX410" fmla="*/ 227783 w 1492819"/>
                <a:gd name="connsiteY410" fmla="*/ 619005 h 829344"/>
                <a:gd name="connsiteX411" fmla="*/ 223780 w 1492819"/>
                <a:gd name="connsiteY411" fmla="*/ 616717 h 829344"/>
                <a:gd name="connsiteX412" fmla="*/ 222636 w 1492819"/>
                <a:gd name="connsiteY412" fmla="*/ 615573 h 829344"/>
                <a:gd name="connsiteX413" fmla="*/ 222064 w 1492819"/>
                <a:gd name="connsiteY413" fmla="*/ 614429 h 829344"/>
                <a:gd name="connsiteX414" fmla="*/ 222064 w 1492819"/>
                <a:gd name="connsiteY414" fmla="*/ 613285 h 829344"/>
                <a:gd name="connsiteX415" fmla="*/ 222636 w 1492819"/>
                <a:gd name="connsiteY415" fmla="*/ 610997 h 829344"/>
                <a:gd name="connsiteX416" fmla="*/ 223780 w 1492819"/>
                <a:gd name="connsiteY416" fmla="*/ 609282 h 829344"/>
                <a:gd name="connsiteX417" fmla="*/ 224352 w 1492819"/>
                <a:gd name="connsiteY417" fmla="*/ 608710 h 829344"/>
                <a:gd name="connsiteX418" fmla="*/ 225496 w 1492819"/>
                <a:gd name="connsiteY418" fmla="*/ 607566 h 829344"/>
                <a:gd name="connsiteX419" fmla="*/ 226067 w 1492819"/>
                <a:gd name="connsiteY419" fmla="*/ 606994 h 829344"/>
                <a:gd name="connsiteX420" fmla="*/ 226067 w 1492819"/>
                <a:gd name="connsiteY420" fmla="*/ 605850 h 829344"/>
                <a:gd name="connsiteX421" fmla="*/ 226067 w 1492819"/>
                <a:gd name="connsiteY421" fmla="*/ 604706 h 829344"/>
                <a:gd name="connsiteX422" fmla="*/ 225496 w 1492819"/>
                <a:gd name="connsiteY422" fmla="*/ 603562 h 829344"/>
                <a:gd name="connsiteX423" fmla="*/ 224352 w 1492819"/>
                <a:gd name="connsiteY423" fmla="*/ 602418 h 829344"/>
                <a:gd name="connsiteX424" fmla="*/ 223780 w 1492819"/>
                <a:gd name="connsiteY424" fmla="*/ 601274 h 829344"/>
                <a:gd name="connsiteX425" fmla="*/ 222636 w 1492819"/>
                <a:gd name="connsiteY425" fmla="*/ 600702 h 829344"/>
                <a:gd name="connsiteX426" fmla="*/ 216344 w 1492819"/>
                <a:gd name="connsiteY426" fmla="*/ 597842 h 829344"/>
                <a:gd name="connsiteX427" fmla="*/ 214628 w 1492819"/>
                <a:gd name="connsiteY427" fmla="*/ 596698 h 829344"/>
                <a:gd name="connsiteX428" fmla="*/ 214056 w 1492819"/>
                <a:gd name="connsiteY428" fmla="*/ 595555 h 829344"/>
                <a:gd name="connsiteX429" fmla="*/ 214056 w 1492819"/>
                <a:gd name="connsiteY429" fmla="*/ 593839 h 829344"/>
                <a:gd name="connsiteX430" fmla="*/ 214056 w 1492819"/>
                <a:gd name="connsiteY430" fmla="*/ 592695 h 829344"/>
                <a:gd name="connsiteX431" fmla="*/ 214056 w 1492819"/>
                <a:gd name="connsiteY431" fmla="*/ 592123 h 829344"/>
                <a:gd name="connsiteX432" fmla="*/ 211197 w 1492819"/>
                <a:gd name="connsiteY432" fmla="*/ 589263 h 829344"/>
                <a:gd name="connsiteX433" fmla="*/ 207193 w 1492819"/>
                <a:gd name="connsiteY433" fmla="*/ 585831 h 829344"/>
                <a:gd name="connsiteX434" fmla="*/ 204905 w 1492819"/>
                <a:gd name="connsiteY434" fmla="*/ 584687 h 829344"/>
                <a:gd name="connsiteX435" fmla="*/ 203189 w 1492819"/>
                <a:gd name="connsiteY435" fmla="*/ 584115 h 829344"/>
                <a:gd name="connsiteX436" fmla="*/ 202617 w 1492819"/>
                <a:gd name="connsiteY436" fmla="*/ 584115 h 829344"/>
                <a:gd name="connsiteX437" fmla="*/ 202045 w 1492819"/>
                <a:gd name="connsiteY437" fmla="*/ 584687 h 829344"/>
                <a:gd name="connsiteX438" fmla="*/ 201473 w 1492819"/>
                <a:gd name="connsiteY438" fmla="*/ 585259 h 829344"/>
                <a:gd name="connsiteX439" fmla="*/ 201473 w 1492819"/>
                <a:gd name="connsiteY439" fmla="*/ 585831 h 829344"/>
                <a:gd name="connsiteX440" fmla="*/ 201473 w 1492819"/>
                <a:gd name="connsiteY440" fmla="*/ 586975 h 829344"/>
                <a:gd name="connsiteX441" fmla="*/ 201473 w 1492819"/>
                <a:gd name="connsiteY441" fmla="*/ 588119 h 829344"/>
                <a:gd name="connsiteX442" fmla="*/ 201473 w 1492819"/>
                <a:gd name="connsiteY442" fmla="*/ 588691 h 829344"/>
                <a:gd name="connsiteX443" fmla="*/ 201473 w 1492819"/>
                <a:gd name="connsiteY443" fmla="*/ 589835 h 829344"/>
                <a:gd name="connsiteX444" fmla="*/ 201473 w 1492819"/>
                <a:gd name="connsiteY444" fmla="*/ 590407 h 829344"/>
                <a:gd name="connsiteX445" fmla="*/ 201473 w 1492819"/>
                <a:gd name="connsiteY445" fmla="*/ 591551 h 829344"/>
                <a:gd name="connsiteX446" fmla="*/ 201473 w 1492819"/>
                <a:gd name="connsiteY446" fmla="*/ 592123 h 829344"/>
                <a:gd name="connsiteX447" fmla="*/ 200901 w 1492819"/>
                <a:gd name="connsiteY447" fmla="*/ 592123 h 829344"/>
                <a:gd name="connsiteX448" fmla="*/ 200329 w 1492819"/>
                <a:gd name="connsiteY448" fmla="*/ 592123 h 829344"/>
                <a:gd name="connsiteX449" fmla="*/ 196897 w 1492819"/>
                <a:gd name="connsiteY449" fmla="*/ 592695 h 829344"/>
                <a:gd name="connsiteX450" fmla="*/ 195753 w 1492819"/>
                <a:gd name="connsiteY450" fmla="*/ 592695 h 829344"/>
                <a:gd name="connsiteX451" fmla="*/ 195182 w 1492819"/>
                <a:gd name="connsiteY451" fmla="*/ 593267 h 829344"/>
                <a:gd name="connsiteX452" fmla="*/ 194610 w 1492819"/>
                <a:gd name="connsiteY452" fmla="*/ 593839 h 829344"/>
                <a:gd name="connsiteX453" fmla="*/ 194038 w 1492819"/>
                <a:gd name="connsiteY453" fmla="*/ 594411 h 829344"/>
                <a:gd name="connsiteX454" fmla="*/ 192894 w 1492819"/>
                <a:gd name="connsiteY454" fmla="*/ 596126 h 829344"/>
                <a:gd name="connsiteX455" fmla="*/ 192322 w 1492819"/>
                <a:gd name="connsiteY455" fmla="*/ 597270 h 829344"/>
                <a:gd name="connsiteX456" fmla="*/ 191750 w 1492819"/>
                <a:gd name="connsiteY456" fmla="*/ 597842 h 829344"/>
                <a:gd name="connsiteX457" fmla="*/ 191178 w 1492819"/>
                <a:gd name="connsiteY457" fmla="*/ 598414 h 829344"/>
                <a:gd name="connsiteX458" fmla="*/ 190606 w 1492819"/>
                <a:gd name="connsiteY458" fmla="*/ 598986 h 829344"/>
                <a:gd name="connsiteX459" fmla="*/ 188318 w 1492819"/>
                <a:gd name="connsiteY459" fmla="*/ 600130 h 829344"/>
                <a:gd name="connsiteX460" fmla="*/ 187746 w 1492819"/>
                <a:gd name="connsiteY460" fmla="*/ 600702 h 829344"/>
                <a:gd name="connsiteX461" fmla="*/ 187174 w 1492819"/>
                <a:gd name="connsiteY461" fmla="*/ 601274 h 829344"/>
                <a:gd name="connsiteX462" fmla="*/ 186602 w 1492819"/>
                <a:gd name="connsiteY462" fmla="*/ 601846 h 829344"/>
                <a:gd name="connsiteX463" fmla="*/ 186030 w 1492819"/>
                <a:gd name="connsiteY463" fmla="*/ 602418 h 829344"/>
                <a:gd name="connsiteX464" fmla="*/ 185458 w 1492819"/>
                <a:gd name="connsiteY464" fmla="*/ 602990 h 829344"/>
                <a:gd name="connsiteX465" fmla="*/ 184886 w 1492819"/>
                <a:gd name="connsiteY465" fmla="*/ 603562 h 829344"/>
                <a:gd name="connsiteX466" fmla="*/ 179739 w 1492819"/>
                <a:gd name="connsiteY466" fmla="*/ 604706 h 829344"/>
                <a:gd name="connsiteX467" fmla="*/ 176879 w 1492819"/>
                <a:gd name="connsiteY467" fmla="*/ 606422 h 829344"/>
                <a:gd name="connsiteX468" fmla="*/ 176307 w 1492819"/>
                <a:gd name="connsiteY468" fmla="*/ 606422 h 829344"/>
                <a:gd name="connsiteX469" fmla="*/ 175735 w 1492819"/>
                <a:gd name="connsiteY469" fmla="*/ 606422 h 829344"/>
                <a:gd name="connsiteX470" fmla="*/ 173447 w 1492819"/>
                <a:gd name="connsiteY470" fmla="*/ 605850 h 829344"/>
                <a:gd name="connsiteX471" fmla="*/ 172303 w 1492819"/>
                <a:gd name="connsiteY471" fmla="*/ 605850 h 829344"/>
                <a:gd name="connsiteX472" fmla="*/ 171731 w 1492819"/>
                <a:gd name="connsiteY472" fmla="*/ 605850 h 829344"/>
                <a:gd name="connsiteX473" fmla="*/ 171159 w 1492819"/>
                <a:gd name="connsiteY473" fmla="*/ 606422 h 829344"/>
                <a:gd name="connsiteX474" fmla="*/ 170587 w 1492819"/>
                <a:gd name="connsiteY474" fmla="*/ 606994 h 829344"/>
                <a:gd name="connsiteX475" fmla="*/ 170015 w 1492819"/>
                <a:gd name="connsiteY475" fmla="*/ 607566 h 829344"/>
                <a:gd name="connsiteX476" fmla="*/ 169443 w 1492819"/>
                <a:gd name="connsiteY476" fmla="*/ 608138 h 829344"/>
                <a:gd name="connsiteX477" fmla="*/ 167727 w 1492819"/>
                <a:gd name="connsiteY477" fmla="*/ 611569 h 829344"/>
                <a:gd name="connsiteX478" fmla="*/ 167155 w 1492819"/>
                <a:gd name="connsiteY478" fmla="*/ 612141 h 829344"/>
                <a:gd name="connsiteX479" fmla="*/ 167155 w 1492819"/>
                <a:gd name="connsiteY479" fmla="*/ 612141 h 829344"/>
                <a:gd name="connsiteX480" fmla="*/ 166583 w 1492819"/>
                <a:gd name="connsiteY480" fmla="*/ 612713 h 829344"/>
                <a:gd name="connsiteX481" fmla="*/ 163724 w 1492819"/>
                <a:gd name="connsiteY481" fmla="*/ 613857 h 829344"/>
                <a:gd name="connsiteX482" fmla="*/ 163152 w 1492819"/>
                <a:gd name="connsiteY482" fmla="*/ 614429 h 829344"/>
                <a:gd name="connsiteX483" fmla="*/ 162008 w 1492819"/>
                <a:gd name="connsiteY483" fmla="*/ 614429 h 829344"/>
                <a:gd name="connsiteX484" fmla="*/ 160864 w 1492819"/>
                <a:gd name="connsiteY484" fmla="*/ 614429 h 829344"/>
                <a:gd name="connsiteX485" fmla="*/ 158004 w 1492819"/>
                <a:gd name="connsiteY485" fmla="*/ 613857 h 829344"/>
                <a:gd name="connsiteX486" fmla="*/ 156860 w 1492819"/>
                <a:gd name="connsiteY486" fmla="*/ 613285 h 829344"/>
                <a:gd name="connsiteX487" fmla="*/ 155716 w 1492819"/>
                <a:gd name="connsiteY487" fmla="*/ 612713 h 829344"/>
                <a:gd name="connsiteX488" fmla="*/ 155144 w 1492819"/>
                <a:gd name="connsiteY488" fmla="*/ 612141 h 829344"/>
                <a:gd name="connsiteX489" fmla="*/ 154572 w 1492819"/>
                <a:gd name="connsiteY489" fmla="*/ 610997 h 829344"/>
                <a:gd name="connsiteX490" fmla="*/ 150569 w 1492819"/>
                <a:gd name="connsiteY490" fmla="*/ 608138 h 829344"/>
                <a:gd name="connsiteX491" fmla="*/ 149425 w 1492819"/>
                <a:gd name="connsiteY491" fmla="*/ 606994 h 829344"/>
                <a:gd name="connsiteX492" fmla="*/ 148853 w 1492819"/>
                <a:gd name="connsiteY492" fmla="*/ 605850 h 829344"/>
                <a:gd name="connsiteX493" fmla="*/ 148853 w 1492819"/>
                <a:gd name="connsiteY493" fmla="*/ 604706 h 829344"/>
                <a:gd name="connsiteX494" fmla="*/ 148853 w 1492819"/>
                <a:gd name="connsiteY494" fmla="*/ 603562 h 829344"/>
                <a:gd name="connsiteX495" fmla="*/ 148281 w 1492819"/>
                <a:gd name="connsiteY495" fmla="*/ 602418 h 829344"/>
                <a:gd name="connsiteX496" fmla="*/ 144277 w 1492819"/>
                <a:gd name="connsiteY496" fmla="*/ 598986 h 829344"/>
                <a:gd name="connsiteX497" fmla="*/ 143133 w 1492819"/>
                <a:gd name="connsiteY497" fmla="*/ 598414 h 829344"/>
                <a:gd name="connsiteX498" fmla="*/ 137413 w 1492819"/>
                <a:gd name="connsiteY498" fmla="*/ 596698 h 829344"/>
                <a:gd name="connsiteX499" fmla="*/ 135126 w 1492819"/>
                <a:gd name="connsiteY499" fmla="*/ 596698 h 829344"/>
                <a:gd name="connsiteX500" fmla="*/ 133410 w 1492819"/>
                <a:gd name="connsiteY500" fmla="*/ 596126 h 829344"/>
                <a:gd name="connsiteX501" fmla="*/ 132838 w 1492819"/>
                <a:gd name="connsiteY501" fmla="*/ 595555 h 829344"/>
                <a:gd name="connsiteX502" fmla="*/ 132838 w 1492819"/>
                <a:gd name="connsiteY502" fmla="*/ 594983 h 829344"/>
                <a:gd name="connsiteX503" fmla="*/ 134554 w 1492819"/>
                <a:gd name="connsiteY503" fmla="*/ 593267 h 829344"/>
                <a:gd name="connsiteX504" fmla="*/ 135126 w 1492819"/>
                <a:gd name="connsiteY504" fmla="*/ 592695 h 829344"/>
                <a:gd name="connsiteX505" fmla="*/ 135126 w 1492819"/>
                <a:gd name="connsiteY505" fmla="*/ 591551 h 829344"/>
                <a:gd name="connsiteX506" fmla="*/ 135126 w 1492819"/>
                <a:gd name="connsiteY506" fmla="*/ 590407 h 829344"/>
                <a:gd name="connsiteX507" fmla="*/ 134554 w 1492819"/>
                <a:gd name="connsiteY507" fmla="*/ 589263 h 829344"/>
                <a:gd name="connsiteX508" fmla="*/ 133982 w 1492819"/>
                <a:gd name="connsiteY508" fmla="*/ 587547 h 829344"/>
                <a:gd name="connsiteX509" fmla="*/ 133982 w 1492819"/>
                <a:gd name="connsiteY509" fmla="*/ 586403 h 829344"/>
                <a:gd name="connsiteX510" fmla="*/ 133982 w 1492819"/>
                <a:gd name="connsiteY510" fmla="*/ 585259 h 829344"/>
                <a:gd name="connsiteX511" fmla="*/ 134554 w 1492819"/>
                <a:gd name="connsiteY511" fmla="*/ 584687 h 829344"/>
                <a:gd name="connsiteX512" fmla="*/ 137413 w 1492819"/>
                <a:gd name="connsiteY512" fmla="*/ 582971 h 829344"/>
                <a:gd name="connsiteX513" fmla="*/ 139129 w 1492819"/>
                <a:gd name="connsiteY513" fmla="*/ 581827 h 829344"/>
                <a:gd name="connsiteX514" fmla="*/ 139701 w 1492819"/>
                <a:gd name="connsiteY514" fmla="*/ 581256 h 829344"/>
                <a:gd name="connsiteX515" fmla="*/ 139701 w 1492819"/>
                <a:gd name="connsiteY515" fmla="*/ 580684 h 829344"/>
                <a:gd name="connsiteX516" fmla="*/ 140273 w 1492819"/>
                <a:gd name="connsiteY516" fmla="*/ 580112 h 829344"/>
                <a:gd name="connsiteX517" fmla="*/ 140845 w 1492819"/>
                <a:gd name="connsiteY517" fmla="*/ 578968 h 829344"/>
                <a:gd name="connsiteX518" fmla="*/ 140845 w 1492819"/>
                <a:gd name="connsiteY518" fmla="*/ 577824 h 829344"/>
                <a:gd name="connsiteX519" fmla="*/ 140845 w 1492819"/>
                <a:gd name="connsiteY519" fmla="*/ 576108 h 829344"/>
                <a:gd name="connsiteX520" fmla="*/ 140845 w 1492819"/>
                <a:gd name="connsiteY520" fmla="*/ 575536 h 829344"/>
                <a:gd name="connsiteX521" fmla="*/ 141417 w 1492819"/>
                <a:gd name="connsiteY521" fmla="*/ 573820 h 829344"/>
                <a:gd name="connsiteX522" fmla="*/ 141417 w 1492819"/>
                <a:gd name="connsiteY522" fmla="*/ 572676 h 829344"/>
                <a:gd name="connsiteX523" fmla="*/ 140845 w 1492819"/>
                <a:gd name="connsiteY523" fmla="*/ 571532 h 829344"/>
                <a:gd name="connsiteX524" fmla="*/ 137985 w 1492819"/>
                <a:gd name="connsiteY524" fmla="*/ 568100 h 829344"/>
                <a:gd name="connsiteX525" fmla="*/ 137413 w 1492819"/>
                <a:gd name="connsiteY525" fmla="*/ 566956 h 829344"/>
                <a:gd name="connsiteX526" fmla="*/ 137413 w 1492819"/>
                <a:gd name="connsiteY526" fmla="*/ 565813 h 829344"/>
                <a:gd name="connsiteX527" fmla="*/ 136842 w 1492819"/>
                <a:gd name="connsiteY527" fmla="*/ 563525 h 829344"/>
                <a:gd name="connsiteX528" fmla="*/ 136270 w 1492819"/>
                <a:gd name="connsiteY528" fmla="*/ 561809 h 829344"/>
                <a:gd name="connsiteX529" fmla="*/ 136270 w 1492819"/>
                <a:gd name="connsiteY529" fmla="*/ 560665 h 829344"/>
                <a:gd name="connsiteX530" fmla="*/ 136270 w 1492819"/>
                <a:gd name="connsiteY530" fmla="*/ 560093 h 829344"/>
                <a:gd name="connsiteX531" fmla="*/ 136842 w 1492819"/>
                <a:gd name="connsiteY531" fmla="*/ 559521 h 829344"/>
                <a:gd name="connsiteX532" fmla="*/ 138557 w 1492819"/>
                <a:gd name="connsiteY532" fmla="*/ 558377 h 829344"/>
                <a:gd name="connsiteX533" fmla="*/ 139129 w 1492819"/>
                <a:gd name="connsiteY533" fmla="*/ 557805 h 829344"/>
                <a:gd name="connsiteX534" fmla="*/ 139701 w 1492819"/>
                <a:gd name="connsiteY534" fmla="*/ 557233 h 829344"/>
                <a:gd name="connsiteX535" fmla="*/ 140273 w 1492819"/>
                <a:gd name="connsiteY535" fmla="*/ 556661 h 829344"/>
                <a:gd name="connsiteX536" fmla="*/ 141417 w 1492819"/>
                <a:gd name="connsiteY536" fmla="*/ 555517 h 829344"/>
                <a:gd name="connsiteX537" fmla="*/ 143133 w 1492819"/>
                <a:gd name="connsiteY537" fmla="*/ 553801 h 829344"/>
                <a:gd name="connsiteX538" fmla="*/ 143705 w 1492819"/>
                <a:gd name="connsiteY538" fmla="*/ 552657 h 829344"/>
                <a:gd name="connsiteX539" fmla="*/ 144277 w 1492819"/>
                <a:gd name="connsiteY539" fmla="*/ 552085 h 829344"/>
                <a:gd name="connsiteX540" fmla="*/ 144849 w 1492819"/>
                <a:gd name="connsiteY540" fmla="*/ 551514 h 829344"/>
                <a:gd name="connsiteX541" fmla="*/ 146565 w 1492819"/>
                <a:gd name="connsiteY541" fmla="*/ 550942 h 829344"/>
                <a:gd name="connsiteX542" fmla="*/ 147137 w 1492819"/>
                <a:gd name="connsiteY542" fmla="*/ 550942 h 829344"/>
                <a:gd name="connsiteX543" fmla="*/ 148281 w 1492819"/>
                <a:gd name="connsiteY543" fmla="*/ 550942 h 829344"/>
                <a:gd name="connsiteX544" fmla="*/ 152856 w 1492819"/>
                <a:gd name="connsiteY544" fmla="*/ 551514 h 829344"/>
                <a:gd name="connsiteX545" fmla="*/ 154000 w 1492819"/>
                <a:gd name="connsiteY545" fmla="*/ 551514 h 829344"/>
                <a:gd name="connsiteX546" fmla="*/ 155144 w 1492819"/>
                <a:gd name="connsiteY546" fmla="*/ 551514 h 829344"/>
                <a:gd name="connsiteX547" fmla="*/ 155716 w 1492819"/>
                <a:gd name="connsiteY547" fmla="*/ 550942 h 829344"/>
                <a:gd name="connsiteX548" fmla="*/ 159148 w 1492819"/>
                <a:gd name="connsiteY548" fmla="*/ 548654 h 829344"/>
                <a:gd name="connsiteX549" fmla="*/ 159720 w 1492819"/>
                <a:gd name="connsiteY549" fmla="*/ 548082 h 829344"/>
                <a:gd name="connsiteX550" fmla="*/ 159720 w 1492819"/>
                <a:gd name="connsiteY550" fmla="*/ 546938 h 829344"/>
                <a:gd name="connsiteX551" fmla="*/ 159720 w 1492819"/>
                <a:gd name="connsiteY551" fmla="*/ 545794 h 829344"/>
                <a:gd name="connsiteX552" fmla="*/ 157432 w 1492819"/>
                <a:gd name="connsiteY552" fmla="*/ 541218 h 829344"/>
                <a:gd name="connsiteX553" fmla="*/ 156860 w 1492819"/>
                <a:gd name="connsiteY553" fmla="*/ 540074 h 829344"/>
                <a:gd name="connsiteX554" fmla="*/ 156860 w 1492819"/>
                <a:gd name="connsiteY554" fmla="*/ 539502 h 829344"/>
                <a:gd name="connsiteX555" fmla="*/ 156860 w 1492819"/>
                <a:gd name="connsiteY555" fmla="*/ 538358 h 829344"/>
                <a:gd name="connsiteX556" fmla="*/ 156860 w 1492819"/>
                <a:gd name="connsiteY556" fmla="*/ 537214 h 829344"/>
                <a:gd name="connsiteX557" fmla="*/ 157432 w 1492819"/>
                <a:gd name="connsiteY557" fmla="*/ 536070 h 829344"/>
                <a:gd name="connsiteX558" fmla="*/ 158004 w 1492819"/>
                <a:gd name="connsiteY558" fmla="*/ 534927 h 829344"/>
                <a:gd name="connsiteX559" fmla="*/ 159720 w 1492819"/>
                <a:gd name="connsiteY559" fmla="*/ 532639 h 829344"/>
                <a:gd name="connsiteX560" fmla="*/ 160292 w 1492819"/>
                <a:gd name="connsiteY560" fmla="*/ 531495 h 829344"/>
                <a:gd name="connsiteX561" fmla="*/ 160292 w 1492819"/>
                <a:gd name="connsiteY561" fmla="*/ 530923 h 829344"/>
                <a:gd name="connsiteX562" fmla="*/ 160292 w 1492819"/>
                <a:gd name="connsiteY562" fmla="*/ 529779 h 829344"/>
                <a:gd name="connsiteX563" fmla="*/ 159148 w 1492819"/>
                <a:gd name="connsiteY563" fmla="*/ 529207 h 829344"/>
                <a:gd name="connsiteX564" fmla="*/ 155716 w 1492819"/>
                <a:gd name="connsiteY564" fmla="*/ 528063 h 829344"/>
                <a:gd name="connsiteX565" fmla="*/ 152856 w 1492819"/>
                <a:gd name="connsiteY565" fmla="*/ 526347 h 829344"/>
                <a:gd name="connsiteX566" fmla="*/ 151712 w 1492819"/>
                <a:gd name="connsiteY566" fmla="*/ 525203 h 829344"/>
                <a:gd name="connsiteX567" fmla="*/ 151712 w 1492819"/>
                <a:gd name="connsiteY567" fmla="*/ 524059 h 829344"/>
                <a:gd name="connsiteX568" fmla="*/ 152284 w 1492819"/>
                <a:gd name="connsiteY568" fmla="*/ 522915 h 829344"/>
                <a:gd name="connsiteX569" fmla="*/ 152284 w 1492819"/>
                <a:gd name="connsiteY569" fmla="*/ 521771 h 829344"/>
                <a:gd name="connsiteX570" fmla="*/ 152284 w 1492819"/>
                <a:gd name="connsiteY570" fmla="*/ 520628 h 829344"/>
                <a:gd name="connsiteX571" fmla="*/ 151712 w 1492819"/>
                <a:gd name="connsiteY571" fmla="*/ 518912 h 829344"/>
                <a:gd name="connsiteX572" fmla="*/ 151712 w 1492819"/>
                <a:gd name="connsiteY572" fmla="*/ 517768 h 829344"/>
                <a:gd name="connsiteX573" fmla="*/ 151712 w 1492819"/>
                <a:gd name="connsiteY573" fmla="*/ 516624 h 829344"/>
                <a:gd name="connsiteX574" fmla="*/ 152284 w 1492819"/>
                <a:gd name="connsiteY574" fmla="*/ 515480 h 829344"/>
                <a:gd name="connsiteX575" fmla="*/ 152856 w 1492819"/>
                <a:gd name="connsiteY575" fmla="*/ 514908 h 829344"/>
                <a:gd name="connsiteX576" fmla="*/ 155716 w 1492819"/>
                <a:gd name="connsiteY576" fmla="*/ 511476 h 829344"/>
                <a:gd name="connsiteX577" fmla="*/ 156288 w 1492819"/>
                <a:gd name="connsiteY577" fmla="*/ 510904 h 829344"/>
                <a:gd name="connsiteX578" fmla="*/ 156860 w 1492819"/>
                <a:gd name="connsiteY578" fmla="*/ 510332 h 829344"/>
                <a:gd name="connsiteX579" fmla="*/ 156860 w 1492819"/>
                <a:gd name="connsiteY579" fmla="*/ 509188 h 829344"/>
                <a:gd name="connsiteX580" fmla="*/ 156860 w 1492819"/>
                <a:gd name="connsiteY580" fmla="*/ 508044 h 829344"/>
                <a:gd name="connsiteX581" fmla="*/ 156860 w 1492819"/>
                <a:gd name="connsiteY581" fmla="*/ 506901 h 829344"/>
                <a:gd name="connsiteX582" fmla="*/ 156288 w 1492819"/>
                <a:gd name="connsiteY582" fmla="*/ 506329 h 829344"/>
                <a:gd name="connsiteX583" fmla="*/ 151712 w 1492819"/>
                <a:gd name="connsiteY583" fmla="*/ 500609 h 829344"/>
                <a:gd name="connsiteX584" fmla="*/ 151141 w 1492819"/>
                <a:gd name="connsiteY584" fmla="*/ 499465 h 829344"/>
                <a:gd name="connsiteX585" fmla="*/ 151141 w 1492819"/>
                <a:gd name="connsiteY585" fmla="*/ 498321 h 829344"/>
                <a:gd name="connsiteX586" fmla="*/ 151141 w 1492819"/>
                <a:gd name="connsiteY586" fmla="*/ 497177 h 829344"/>
                <a:gd name="connsiteX587" fmla="*/ 151712 w 1492819"/>
                <a:gd name="connsiteY587" fmla="*/ 496605 h 829344"/>
                <a:gd name="connsiteX588" fmla="*/ 151712 w 1492819"/>
                <a:gd name="connsiteY588" fmla="*/ 496605 h 829344"/>
                <a:gd name="connsiteX589" fmla="*/ 152284 w 1492819"/>
                <a:gd name="connsiteY589" fmla="*/ 496033 h 829344"/>
                <a:gd name="connsiteX590" fmla="*/ 152856 w 1492819"/>
                <a:gd name="connsiteY590" fmla="*/ 496033 h 829344"/>
                <a:gd name="connsiteX591" fmla="*/ 157432 w 1492819"/>
                <a:gd name="connsiteY591" fmla="*/ 496033 h 829344"/>
                <a:gd name="connsiteX592" fmla="*/ 158576 w 1492819"/>
                <a:gd name="connsiteY592" fmla="*/ 496033 h 829344"/>
                <a:gd name="connsiteX593" fmla="*/ 159148 w 1492819"/>
                <a:gd name="connsiteY593" fmla="*/ 495461 h 829344"/>
                <a:gd name="connsiteX594" fmla="*/ 159720 w 1492819"/>
                <a:gd name="connsiteY594" fmla="*/ 494889 h 829344"/>
                <a:gd name="connsiteX595" fmla="*/ 160292 w 1492819"/>
                <a:gd name="connsiteY595" fmla="*/ 494317 h 829344"/>
                <a:gd name="connsiteX596" fmla="*/ 160292 w 1492819"/>
                <a:gd name="connsiteY596" fmla="*/ 493173 h 829344"/>
                <a:gd name="connsiteX597" fmla="*/ 160292 w 1492819"/>
                <a:gd name="connsiteY597" fmla="*/ 492029 h 829344"/>
                <a:gd name="connsiteX598" fmla="*/ 160292 w 1492819"/>
                <a:gd name="connsiteY598" fmla="*/ 490314 h 829344"/>
                <a:gd name="connsiteX599" fmla="*/ 160292 w 1492819"/>
                <a:gd name="connsiteY599" fmla="*/ 487454 h 829344"/>
                <a:gd name="connsiteX600" fmla="*/ 160292 w 1492819"/>
                <a:gd name="connsiteY600" fmla="*/ 486310 h 829344"/>
                <a:gd name="connsiteX601" fmla="*/ 160292 w 1492819"/>
                <a:gd name="connsiteY601" fmla="*/ 485166 h 829344"/>
                <a:gd name="connsiteX602" fmla="*/ 159720 w 1492819"/>
                <a:gd name="connsiteY602" fmla="*/ 483450 h 829344"/>
                <a:gd name="connsiteX603" fmla="*/ 159148 w 1492819"/>
                <a:gd name="connsiteY603" fmla="*/ 482306 h 829344"/>
                <a:gd name="connsiteX604" fmla="*/ 159148 w 1492819"/>
                <a:gd name="connsiteY604" fmla="*/ 481162 h 829344"/>
                <a:gd name="connsiteX605" fmla="*/ 159148 w 1492819"/>
                <a:gd name="connsiteY605" fmla="*/ 480018 h 829344"/>
                <a:gd name="connsiteX606" fmla="*/ 159720 w 1492819"/>
                <a:gd name="connsiteY606" fmla="*/ 479446 h 829344"/>
                <a:gd name="connsiteX607" fmla="*/ 160292 w 1492819"/>
                <a:gd name="connsiteY607" fmla="*/ 478874 h 829344"/>
                <a:gd name="connsiteX608" fmla="*/ 161436 w 1492819"/>
                <a:gd name="connsiteY608" fmla="*/ 477730 h 829344"/>
                <a:gd name="connsiteX609" fmla="*/ 162008 w 1492819"/>
                <a:gd name="connsiteY609" fmla="*/ 477159 h 829344"/>
                <a:gd name="connsiteX610" fmla="*/ 162580 w 1492819"/>
                <a:gd name="connsiteY610" fmla="*/ 476015 h 829344"/>
                <a:gd name="connsiteX611" fmla="*/ 163152 w 1492819"/>
                <a:gd name="connsiteY611" fmla="*/ 474299 h 829344"/>
                <a:gd name="connsiteX612" fmla="*/ 163152 w 1492819"/>
                <a:gd name="connsiteY612" fmla="*/ 473155 h 829344"/>
                <a:gd name="connsiteX613" fmla="*/ 163724 w 1492819"/>
                <a:gd name="connsiteY613" fmla="*/ 472583 h 829344"/>
                <a:gd name="connsiteX614" fmla="*/ 166583 w 1492819"/>
                <a:gd name="connsiteY614" fmla="*/ 469151 h 829344"/>
                <a:gd name="connsiteX615" fmla="*/ 167155 w 1492819"/>
                <a:gd name="connsiteY615" fmla="*/ 468579 h 829344"/>
                <a:gd name="connsiteX616" fmla="*/ 167727 w 1492819"/>
                <a:gd name="connsiteY616" fmla="*/ 467435 h 829344"/>
                <a:gd name="connsiteX617" fmla="*/ 167727 w 1492819"/>
                <a:gd name="connsiteY617" fmla="*/ 466291 h 829344"/>
                <a:gd name="connsiteX618" fmla="*/ 167727 w 1492819"/>
                <a:gd name="connsiteY618" fmla="*/ 464003 h 829344"/>
                <a:gd name="connsiteX619" fmla="*/ 167727 w 1492819"/>
                <a:gd name="connsiteY619" fmla="*/ 461716 h 829344"/>
                <a:gd name="connsiteX620" fmla="*/ 168299 w 1492819"/>
                <a:gd name="connsiteY620" fmla="*/ 460000 h 829344"/>
                <a:gd name="connsiteX621" fmla="*/ 168871 w 1492819"/>
                <a:gd name="connsiteY621" fmla="*/ 458284 h 829344"/>
                <a:gd name="connsiteX622" fmla="*/ 172303 w 1492819"/>
                <a:gd name="connsiteY622" fmla="*/ 452564 h 829344"/>
                <a:gd name="connsiteX623" fmla="*/ 172875 w 1492819"/>
                <a:gd name="connsiteY623" fmla="*/ 451420 h 829344"/>
                <a:gd name="connsiteX624" fmla="*/ 173447 w 1492819"/>
                <a:gd name="connsiteY624" fmla="*/ 450276 h 829344"/>
                <a:gd name="connsiteX625" fmla="*/ 173447 w 1492819"/>
                <a:gd name="connsiteY625" fmla="*/ 449132 h 829344"/>
                <a:gd name="connsiteX626" fmla="*/ 173447 w 1492819"/>
                <a:gd name="connsiteY626" fmla="*/ 447988 h 829344"/>
                <a:gd name="connsiteX627" fmla="*/ 173447 w 1492819"/>
                <a:gd name="connsiteY627" fmla="*/ 446845 h 829344"/>
                <a:gd name="connsiteX628" fmla="*/ 172875 w 1492819"/>
                <a:gd name="connsiteY628" fmla="*/ 445701 h 829344"/>
                <a:gd name="connsiteX629" fmla="*/ 172303 w 1492819"/>
                <a:gd name="connsiteY629" fmla="*/ 444557 h 829344"/>
                <a:gd name="connsiteX630" fmla="*/ 170587 w 1492819"/>
                <a:gd name="connsiteY630" fmla="*/ 442269 h 829344"/>
                <a:gd name="connsiteX631" fmla="*/ 170015 w 1492819"/>
                <a:gd name="connsiteY631" fmla="*/ 441697 h 829344"/>
                <a:gd name="connsiteX632" fmla="*/ 170015 w 1492819"/>
                <a:gd name="connsiteY632" fmla="*/ 441697 h 829344"/>
                <a:gd name="connsiteX633" fmla="*/ 170015 w 1492819"/>
                <a:gd name="connsiteY633" fmla="*/ 441697 h 829344"/>
                <a:gd name="connsiteX634" fmla="*/ 170587 w 1492819"/>
                <a:gd name="connsiteY634" fmla="*/ 441125 h 829344"/>
                <a:gd name="connsiteX635" fmla="*/ 171159 w 1492819"/>
                <a:gd name="connsiteY635" fmla="*/ 440553 h 829344"/>
                <a:gd name="connsiteX636" fmla="*/ 171731 w 1492819"/>
                <a:gd name="connsiteY636" fmla="*/ 440553 h 829344"/>
                <a:gd name="connsiteX637" fmla="*/ 175163 w 1492819"/>
                <a:gd name="connsiteY637" fmla="*/ 439981 h 829344"/>
                <a:gd name="connsiteX638" fmla="*/ 175735 w 1492819"/>
                <a:gd name="connsiteY638" fmla="*/ 439409 h 829344"/>
                <a:gd name="connsiteX639" fmla="*/ 176307 w 1492819"/>
                <a:gd name="connsiteY639" fmla="*/ 438837 h 829344"/>
                <a:gd name="connsiteX640" fmla="*/ 176879 w 1492819"/>
                <a:gd name="connsiteY640" fmla="*/ 438265 h 829344"/>
                <a:gd name="connsiteX641" fmla="*/ 177451 w 1492819"/>
                <a:gd name="connsiteY641" fmla="*/ 437693 h 829344"/>
                <a:gd name="connsiteX642" fmla="*/ 178023 w 1492819"/>
                <a:gd name="connsiteY642" fmla="*/ 436549 h 829344"/>
                <a:gd name="connsiteX643" fmla="*/ 178023 w 1492819"/>
                <a:gd name="connsiteY643" fmla="*/ 435977 h 829344"/>
                <a:gd name="connsiteX644" fmla="*/ 178023 w 1492819"/>
                <a:gd name="connsiteY644" fmla="*/ 435405 h 829344"/>
                <a:gd name="connsiteX645" fmla="*/ 178023 w 1492819"/>
                <a:gd name="connsiteY645" fmla="*/ 434833 h 829344"/>
                <a:gd name="connsiteX646" fmla="*/ 178023 w 1492819"/>
                <a:gd name="connsiteY646" fmla="*/ 433689 h 829344"/>
                <a:gd name="connsiteX647" fmla="*/ 178023 w 1492819"/>
                <a:gd name="connsiteY647" fmla="*/ 432546 h 829344"/>
                <a:gd name="connsiteX648" fmla="*/ 178595 w 1492819"/>
                <a:gd name="connsiteY648" fmla="*/ 431974 h 829344"/>
                <a:gd name="connsiteX649" fmla="*/ 179739 w 1492819"/>
                <a:gd name="connsiteY649" fmla="*/ 430830 h 829344"/>
                <a:gd name="connsiteX650" fmla="*/ 180310 w 1492819"/>
                <a:gd name="connsiteY650" fmla="*/ 429686 h 829344"/>
                <a:gd name="connsiteX651" fmla="*/ 180310 w 1492819"/>
                <a:gd name="connsiteY651" fmla="*/ 429114 h 829344"/>
                <a:gd name="connsiteX652" fmla="*/ 180310 w 1492819"/>
                <a:gd name="connsiteY652" fmla="*/ 427970 h 829344"/>
                <a:gd name="connsiteX653" fmla="*/ 180310 w 1492819"/>
                <a:gd name="connsiteY653" fmla="*/ 427398 h 829344"/>
                <a:gd name="connsiteX654" fmla="*/ 180310 w 1492819"/>
                <a:gd name="connsiteY654" fmla="*/ 426254 h 829344"/>
                <a:gd name="connsiteX655" fmla="*/ 180310 w 1492819"/>
                <a:gd name="connsiteY655" fmla="*/ 425110 h 829344"/>
                <a:gd name="connsiteX656" fmla="*/ 180882 w 1492819"/>
                <a:gd name="connsiteY656" fmla="*/ 423966 h 829344"/>
                <a:gd name="connsiteX657" fmla="*/ 182026 w 1492819"/>
                <a:gd name="connsiteY657" fmla="*/ 422250 h 829344"/>
                <a:gd name="connsiteX658" fmla="*/ 182598 w 1492819"/>
                <a:gd name="connsiteY658" fmla="*/ 420534 h 829344"/>
                <a:gd name="connsiteX659" fmla="*/ 183170 w 1492819"/>
                <a:gd name="connsiteY659" fmla="*/ 417674 h 829344"/>
                <a:gd name="connsiteX660" fmla="*/ 183170 w 1492819"/>
                <a:gd name="connsiteY660" fmla="*/ 416531 h 829344"/>
                <a:gd name="connsiteX661" fmla="*/ 183170 w 1492819"/>
                <a:gd name="connsiteY661" fmla="*/ 415387 h 829344"/>
                <a:gd name="connsiteX662" fmla="*/ 182598 w 1492819"/>
                <a:gd name="connsiteY662" fmla="*/ 414243 h 829344"/>
                <a:gd name="connsiteX663" fmla="*/ 182026 w 1492819"/>
                <a:gd name="connsiteY663" fmla="*/ 413671 h 829344"/>
                <a:gd name="connsiteX664" fmla="*/ 180882 w 1492819"/>
                <a:gd name="connsiteY664" fmla="*/ 413099 h 829344"/>
                <a:gd name="connsiteX665" fmla="*/ 179739 w 1492819"/>
                <a:gd name="connsiteY665" fmla="*/ 413099 h 829344"/>
                <a:gd name="connsiteX666" fmla="*/ 178595 w 1492819"/>
                <a:gd name="connsiteY666" fmla="*/ 413099 h 829344"/>
                <a:gd name="connsiteX667" fmla="*/ 170015 w 1492819"/>
                <a:gd name="connsiteY667" fmla="*/ 414243 h 829344"/>
                <a:gd name="connsiteX668" fmla="*/ 169443 w 1492819"/>
                <a:gd name="connsiteY668" fmla="*/ 414243 h 829344"/>
                <a:gd name="connsiteX669" fmla="*/ 167155 w 1492819"/>
                <a:gd name="connsiteY669" fmla="*/ 415387 h 829344"/>
                <a:gd name="connsiteX670" fmla="*/ 165440 w 1492819"/>
                <a:gd name="connsiteY670" fmla="*/ 415959 h 829344"/>
                <a:gd name="connsiteX671" fmla="*/ 164296 w 1492819"/>
                <a:gd name="connsiteY671" fmla="*/ 415959 h 829344"/>
                <a:gd name="connsiteX672" fmla="*/ 163152 w 1492819"/>
                <a:gd name="connsiteY672" fmla="*/ 415959 h 829344"/>
                <a:gd name="connsiteX673" fmla="*/ 162008 w 1492819"/>
                <a:gd name="connsiteY673" fmla="*/ 415959 h 829344"/>
                <a:gd name="connsiteX674" fmla="*/ 160292 w 1492819"/>
                <a:gd name="connsiteY674" fmla="*/ 414815 h 829344"/>
                <a:gd name="connsiteX675" fmla="*/ 159720 w 1492819"/>
                <a:gd name="connsiteY675" fmla="*/ 414815 h 829344"/>
                <a:gd name="connsiteX676" fmla="*/ 158576 w 1492819"/>
                <a:gd name="connsiteY676" fmla="*/ 414815 h 829344"/>
                <a:gd name="connsiteX677" fmla="*/ 155716 w 1492819"/>
                <a:gd name="connsiteY677" fmla="*/ 415387 h 829344"/>
                <a:gd name="connsiteX678" fmla="*/ 154000 w 1492819"/>
                <a:gd name="connsiteY678" fmla="*/ 415387 h 829344"/>
                <a:gd name="connsiteX679" fmla="*/ 151712 w 1492819"/>
                <a:gd name="connsiteY679" fmla="*/ 415387 h 829344"/>
                <a:gd name="connsiteX680" fmla="*/ 149997 w 1492819"/>
                <a:gd name="connsiteY680" fmla="*/ 414815 h 829344"/>
                <a:gd name="connsiteX681" fmla="*/ 148281 w 1492819"/>
                <a:gd name="connsiteY681" fmla="*/ 413671 h 829344"/>
                <a:gd name="connsiteX682" fmla="*/ 145421 w 1492819"/>
                <a:gd name="connsiteY682" fmla="*/ 411383 h 829344"/>
                <a:gd name="connsiteX683" fmla="*/ 144277 w 1492819"/>
                <a:gd name="connsiteY683" fmla="*/ 410239 h 829344"/>
                <a:gd name="connsiteX684" fmla="*/ 143705 w 1492819"/>
                <a:gd name="connsiteY684" fmla="*/ 409095 h 829344"/>
                <a:gd name="connsiteX685" fmla="*/ 143705 w 1492819"/>
                <a:gd name="connsiteY685" fmla="*/ 408523 h 829344"/>
                <a:gd name="connsiteX686" fmla="*/ 143705 w 1492819"/>
                <a:gd name="connsiteY686" fmla="*/ 407379 h 829344"/>
                <a:gd name="connsiteX687" fmla="*/ 143705 w 1492819"/>
                <a:gd name="connsiteY687" fmla="*/ 406235 h 829344"/>
                <a:gd name="connsiteX688" fmla="*/ 144277 w 1492819"/>
                <a:gd name="connsiteY688" fmla="*/ 405663 h 829344"/>
                <a:gd name="connsiteX689" fmla="*/ 145993 w 1492819"/>
                <a:gd name="connsiteY689" fmla="*/ 403947 h 829344"/>
                <a:gd name="connsiteX690" fmla="*/ 145993 w 1492819"/>
                <a:gd name="connsiteY690" fmla="*/ 402804 h 829344"/>
                <a:gd name="connsiteX691" fmla="*/ 145993 w 1492819"/>
                <a:gd name="connsiteY691" fmla="*/ 401660 h 829344"/>
                <a:gd name="connsiteX692" fmla="*/ 144849 w 1492819"/>
                <a:gd name="connsiteY692" fmla="*/ 399944 h 829344"/>
                <a:gd name="connsiteX693" fmla="*/ 144277 w 1492819"/>
                <a:gd name="connsiteY693" fmla="*/ 398800 h 829344"/>
                <a:gd name="connsiteX694" fmla="*/ 141417 w 1492819"/>
                <a:gd name="connsiteY694" fmla="*/ 395940 h 829344"/>
                <a:gd name="connsiteX695" fmla="*/ 140273 w 1492819"/>
                <a:gd name="connsiteY695" fmla="*/ 395368 h 829344"/>
                <a:gd name="connsiteX696" fmla="*/ 139129 w 1492819"/>
                <a:gd name="connsiteY696" fmla="*/ 395368 h 829344"/>
                <a:gd name="connsiteX697" fmla="*/ 137985 w 1492819"/>
                <a:gd name="connsiteY697" fmla="*/ 395368 h 829344"/>
                <a:gd name="connsiteX698" fmla="*/ 137413 w 1492819"/>
                <a:gd name="connsiteY698" fmla="*/ 395368 h 829344"/>
                <a:gd name="connsiteX699" fmla="*/ 136270 w 1492819"/>
                <a:gd name="connsiteY699" fmla="*/ 395940 h 829344"/>
                <a:gd name="connsiteX700" fmla="*/ 133982 w 1492819"/>
                <a:gd name="connsiteY700" fmla="*/ 397084 h 829344"/>
                <a:gd name="connsiteX701" fmla="*/ 131122 w 1492819"/>
                <a:gd name="connsiteY701" fmla="*/ 399944 h 829344"/>
                <a:gd name="connsiteX702" fmla="*/ 129978 w 1492819"/>
                <a:gd name="connsiteY702" fmla="*/ 400516 h 829344"/>
                <a:gd name="connsiteX703" fmla="*/ 128834 w 1492819"/>
                <a:gd name="connsiteY703" fmla="*/ 400516 h 829344"/>
                <a:gd name="connsiteX704" fmla="*/ 127690 w 1492819"/>
                <a:gd name="connsiteY704" fmla="*/ 399944 h 829344"/>
                <a:gd name="connsiteX705" fmla="*/ 127118 w 1492819"/>
                <a:gd name="connsiteY705" fmla="*/ 399372 h 829344"/>
                <a:gd name="connsiteX706" fmla="*/ 127118 w 1492819"/>
                <a:gd name="connsiteY706" fmla="*/ 398800 h 829344"/>
                <a:gd name="connsiteX707" fmla="*/ 127118 w 1492819"/>
                <a:gd name="connsiteY707" fmla="*/ 397656 h 829344"/>
                <a:gd name="connsiteX708" fmla="*/ 128834 w 1492819"/>
                <a:gd name="connsiteY708" fmla="*/ 393652 h 829344"/>
                <a:gd name="connsiteX709" fmla="*/ 128834 w 1492819"/>
                <a:gd name="connsiteY709" fmla="*/ 392508 h 829344"/>
                <a:gd name="connsiteX710" fmla="*/ 128834 w 1492819"/>
                <a:gd name="connsiteY710" fmla="*/ 391364 h 829344"/>
                <a:gd name="connsiteX711" fmla="*/ 128262 w 1492819"/>
                <a:gd name="connsiteY711" fmla="*/ 390220 h 829344"/>
                <a:gd name="connsiteX712" fmla="*/ 127690 w 1492819"/>
                <a:gd name="connsiteY712" fmla="*/ 389648 h 829344"/>
                <a:gd name="connsiteX713" fmla="*/ 127118 w 1492819"/>
                <a:gd name="connsiteY713" fmla="*/ 389076 h 829344"/>
                <a:gd name="connsiteX714" fmla="*/ 123686 w 1492819"/>
                <a:gd name="connsiteY714" fmla="*/ 387933 h 829344"/>
                <a:gd name="connsiteX715" fmla="*/ 121971 w 1492819"/>
                <a:gd name="connsiteY715" fmla="*/ 386789 h 829344"/>
                <a:gd name="connsiteX716" fmla="*/ 120827 w 1492819"/>
                <a:gd name="connsiteY716" fmla="*/ 385645 h 829344"/>
                <a:gd name="connsiteX717" fmla="*/ 119111 w 1492819"/>
                <a:gd name="connsiteY717" fmla="*/ 383357 h 829344"/>
                <a:gd name="connsiteX718" fmla="*/ 117967 w 1492819"/>
                <a:gd name="connsiteY718" fmla="*/ 382213 h 829344"/>
                <a:gd name="connsiteX719" fmla="*/ 114535 w 1492819"/>
                <a:gd name="connsiteY719" fmla="*/ 379353 h 829344"/>
                <a:gd name="connsiteX720" fmla="*/ 113391 w 1492819"/>
                <a:gd name="connsiteY720" fmla="*/ 378209 h 829344"/>
                <a:gd name="connsiteX721" fmla="*/ 112819 w 1492819"/>
                <a:gd name="connsiteY721" fmla="*/ 377065 h 829344"/>
                <a:gd name="connsiteX722" fmla="*/ 112247 w 1492819"/>
                <a:gd name="connsiteY722" fmla="*/ 374777 h 829344"/>
                <a:gd name="connsiteX723" fmla="*/ 112247 w 1492819"/>
                <a:gd name="connsiteY723" fmla="*/ 373061 h 829344"/>
                <a:gd name="connsiteX724" fmla="*/ 112247 w 1492819"/>
                <a:gd name="connsiteY724" fmla="*/ 371346 h 829344"/>
                <a:gd name="connsiteX725" fmla="*/ 112247 w 1492819"/>
                <a:gd name="connsiteY725" fmla="*/ 368486 h 829344"/>
                <a:gd name="connsiteX726" fmla="*/ 112247 w 1492819"/>
                <a:gd name="connsiteY726" fmla="*/ 367342 h 829344"/>
                <a:gd name="connsiteX727" fmla="*/ 112247 w 1492819"/>
                <a:gd name="connsiteY727" fmla="*/ 366198 h 829344"/>
                <a:gd name="connsiteX728" fmla="*/ 112819 w 1492819"/>
                <a:gd name="connsiteY728" fmla="*/ 365054 h 829344"/>
                <a:gd name="connsiteX729" fmla="*/ 112819 w 1492819"/>
                <a:gd name="connsiteY729" fmla="*/ 364482 h 829344"/>
                <a:gd name="connsiteX730" fmla="*/ 112819 w 1492819"/>
                <a:gd name="connsiteY730" fmla="*/ 363338 h 829344"/>
                <a:gd name="connsiteX731" fmla="*/ 112247 w 1492819"/>
                <a:gd name="connsiteY731" fmla="*/ 362766 h 829344"/>
                <a:gd name="connsiteX732" fmla="*/ 109387 w 1492819"/>
                <a:gd name="connsiteY732" fmla="*/ 360478 h 829344"/>
                <a:gd name="connsiteX733" fmla="*/ 108243 w 1492819"/>
                <a:gd name="connsiteY733" fmla="*/ 359334 h 829344"/>
                <a:gd name="connsiteX734" fmla="*/ 107671 w 1492819"/>
                <a:gd name="connsiteY734" fmla="*/ 358191 h 829344"/>
                <a:gd name="connsiteX735" fmla="*/ 104812 w 1492819"/>
                <a:gd name="connsiteY735" fmla="*/ 353615 h 829344"/>
                <a:gd name="connsiteX736" fmla="*/ 104240 w 1492819"/>
                <a:gd name="connsiteY736" fmla="*/ 352471 h 829344"/>
                <a:gd name="connsiteX737" fmla="*/ 103668 w 1492819"/>
                <a:gd name="connsiteY737" fmla="*/ 351899 h 829344"/>
                <a:gd name="connsiteX738" fmla="*/ 101380 w 1492819"/>
                <a:gd name="connsiteY738" fmla="*/ 350755 h 829344"/>
                <a:gd name="connsiteX739" fmla="*/ 99664 w 1492819"/>
                <a:gd name="connsiteY739" fmla="*/ 349611 h 829344"/>
                <a:gd name="connsiteX740" fmla="*/ 98520 w 1492819"/>
                <a:gd name="connsiteY740" fmla="*/ 349039 h 829344"/>
                <a:gd name="connsiteX741" fmla="*/ 97948 w 1492819"/>
                <a:gd name="connsiteY741" fmla="*/ 348467 h 829344"/>
                <a:gd name="connsiteX742" fmla="*/ 97948 w 1492819"/>
                <a:gd name="connsiteY742" fmla="*/ 347895 h 829344"/>
                <a:gd name="connsiteX743" fmla="*/ 97948 w 1492819"/>
                <a:gd name="connsiteY743" fmla="*/ 347323 h 829344"/>
                <a:gd name="connsiteX744" fmla="*/ 97948 w 1492819"/>
                <a:gd name="connsiteY744" fmla="*/ 344463 h 829344"/>
                <a:gd name="connsiteX745" fmla="*/ 97948 w 1492819"/>
                <a:gd name="connsiteY745" fmla="*/ 343320 h 829344"/>
                <a:gd name="connsiteX746" fmla="*/ 88225 w 1492819"/>
                <a:gd name="connsiteY746" fmla="*/ 330164 h 829344"/>
                <a:gd name="connsiteX747" fmla="*/ 87081 w 1492819"/>
                <a:gd name="connsiteY747" fmla="*/ 326161 h 829344"/>
                <a:gd name="connsiteX748" fmla="*/ 84221 w 1492819"/>
                <a:gd name="connsiteY748" fmla="*/ 321013 h 829344"/>
                <a:gd name="connsiteX749" fmla="*/ 83077 w 1492819"/>
                <a:gd name="connsiteY749" fmla="*/ 319869 h 829344"/>
                <a:gd name="connsiteX750" fmla="*/ 80217 w 1492819"/>
                <a:gd name="connsiteY750" fmla="*/ 317009 h 829344"/>
                <a:gd name="connsiteX751" fmla="*/ 79073 w 1492819"/>
                <a:gd name="connsiteY751" fmla="*/ 315865 h 829344"/>
                <a:gd name="connsiteX752" fmla="*/ 77929 w 1492819"/>
                <a:gd name="connsiteY752" fmla="*/ 314150 h 829344"/>
                <a:gd name="connsiteX753" fmla="*/ 77357 w 1492819"/>
                <a:gd name="connsiteY753" fmla="*/ 313006 h 829344"/>
                <a:gd name="connsiteX754" fmla="*/ 76214 w 1492819"/>
                <a:gd name="connsiteY754" fmla="*/ 312434 h 829344"/>
                <a:gd name="connsiteX755" fmla="*/ 75070 w 1492819"/>
                <a:gd name="connsiteY755" fmla="*/ 311862 h 829344"/>
                <a:gd name="connsiteX756" fmla="*/ 74498 w 1492819"/>
                <a:gd name="connsiteY756" fmla="*/ 311290 h 829344"/>
                <a:gd name="connsiteX757" fmla="*/ 73926 w 1492819"/>
                <a:gd name="connsiteY757" fmla="*/ 310146 h 829344"/>
                <a:gd name="connsiteX758" fmla="*/ 73926 w 1492819"/>
                <a:gd name="connsiteY758" fmla="*/ 308430 h 829344"/>
                <a:gd name="connsiteX759" fmla="*/ 73926 w 1492819"/>
                <a:gd name="connsiteY759" fmla="*/ 307858 h 829344"/>
                <a:gd name="connsiteX760" fmla="*/ 73354 w 1492819"/>
                <a:gd name="connsiteY760" fmla="*/ 306714 h 829344"/>
                <a:gd name="connsiteX761" fmla="*/ 72782 w 1492819"/>
                <a:gd name="connsiteY761" fmla="*/ 305570 h 829344"/>
                <a:gd name="connsiteX762" fmla="*/ 72210 w 1492819"/>
                <a:gd name="connsiteY762" fmla="*/ 304426 h 829344"/>
                <a:gd name="connsiteX763" fmla="*/ 71066 w 1492819"/>
                <a:gd name="connsiteY763" fmla="*/ 301566 h 829344"/>
                <a:gd name="connsiteX764" fmla="*/ 69922 w 1492819"/>
                <a:gd name="connsiteY764" fmla="*/ 299278 h 829344"/>
                <a:gd name="connsiteX765" fmla="*/ 68778 w 1492819"/>
                <a:gd name="connsiteY765" fmla="*/ 298135 h 829344"/>
                <a:gd name="connsiteX766" fmla="*/ 67634 w 1492819"/>
                <a:gd name="connsiteY766" fmla="*/ 296991 h 829344"/>
                <a:gd name="connsiteX767" fmla="*/ 57339 w 1492819"/>
                <a:gd name="connsiteY767" fmla="*/ 291271 h 829344"/>
                <a:gd name="connsiteX768" fmla="*/ 51047 w 1492819"/>
                <a:gd name="connsiteY768" fmla="*/ 289555 h 829344"/>
                <a:gd name="connsiteX769" fmla="*/ 49331 w 1492819"/>
                <a:gd name="connsiteY769" fmla="*/ 288411 h 829344"/>
                <a:gd name="connsiteX770" fmla="*/ 48188 w 1492819"/>
                <a:gd name="connsiteY770" fmla="*/ 287839 h 829344"/>
                <a:gd name="connsiteX771" fmla="*/ 47616 w 1492819"/>
                <a:gd name="connsiteY771" fmla="*/ 286695 h 829344"/>
                <a:gd name="connsiteX772" fmla="*/ 46472 w 1492819"/>
                <a:gd name="connsiteY772" fmla="*/ 284407 h 829344"/>
                <a:gd name="connsiteX773" fmla="*/ 45900 w 1492819"/>
                <a:gd name="connsiteY773" fmla="*/ 282120 h 829344"/>
                <a:gd name="connsiteX774" fmla="*/ 44184 w 1492819"/>
                <a:gd name="connsiteY774" fmla="*/ 279260 h 829344"/>
                <a:gd name="connsiteX775" fmla="*/ 40752 w 1492819"/>
                <a:gd name="connsiteY775" fmla="*/ 274112 h 829344"/>
                <a:gd name="connsiteX776" fmla="*/ 39608 w 1492819"/>
                <a:gd name="connsiteY776" fmla="*/ 272968 h 829344"/>
                <a:gd name="connsiteX777" fmla="*/ 31029 w 1492819"/>
                <a:gd name="connsiteY777" fmla="*/ 266105 h 829344"/>
                <a:gd name="connsiteX778" fmla="*/ 26453 w 1492819"/>
                <a:gd name="connsiteY778" fmla="*/ 263817 h 829344"/>
                <a:gd name="connsiteX779" fmla="*/ 24737 w 1492819"/>
                <a:gd name="connsiteY779" fmla="*/ 262673 h 829344"/>
                <a:gd name="connsiteX780" fmla="*/ 24165 w 1492819"/>
                <a:gd name="connsiteY780" fmla="*/ 261529 h 829344"/>
                <a:gd name="connsiteX781" fmla="*/ 24165 w 1492819"/>
                <a:gd name="connsiteY781" fmla="*/ 260385 h 829344"/>
                <a:gd name="connsiteX782" fmla="*/ 24165 w 1492819"/>
                <a:gd name="connsiteY782" fmla="*/ 259813 h 829344"/>
                <a:gd name="connsiteX783" fmla="*/ 24737 w 1492819"/>
                <a:gd name="connsiteY783" fmla="*/ 259241 h 829344"/>
                <a:gd name="connsiteX784" fmla="*/ 25309 w 1492819"/>
                <a:gd name="connsiteY784" fmla="*/ 259241 h 829344"/>
                <a:gd name="connsiteX785" fmla="*/ 25881 w 1492819"/>
                <a:gd name="connsiteY785" fmla="*/ 258669 h 829344"/>
                <a:gd name="connsiteX786" fmla="*/ 26453 w 1492819"/>
                <a:gd name="connsiteY786" fmla="*/ 258669 h 829344"/>
                <a:gd name="connsiteX787" fmla="*/ 31600 w 1492819"/>
                <a:gd name="connsiteY787" fmla="*/ 259241 h 829344"/>
                <a:gd name="connsiteX788" fmla="*/ 32744 w 1492819"/>
                <a:gd name="connsiteY788" fmla="*/ 259241 h 829344"/>
                <a:gd name="connsiteX789" fmla="*/ 33888 w 1492819"/>
                <a:gd name="connsiteY789" fmla="*/ 259241 h 829344"/>
                <a:gd name="connsiteX790" fmla="*/ 34460 w 1492819"/>
                <a:gd name="connsiteY790" fmla="*/ 259241 h 829344"/>
                <a:gd name="connsiteX791" fmla="*/ 35032 w 1492819"/>
                <a:gd name="connsiteY791" fmla="*/ 258669 h 829344"/>
                <a:gd name="connsiteX792" fmla="*/ 35604 w 1492819"/>
                <a:gd name="connsiteY792" fmla="*/ 258097 h 829344"/>
                <a:gd name="connsiteX793" fmla="*/ 35032 w 1492819"/>
                <a:gd name="connsiteY793" fmla="*/ 256953 h 829344"/>
                <a:gd name="connsiteX794" fmla="*/ 33888 w 1492819"/>
                <a:gd name="connsiteY794" fmla="*/ 255809 h 829344"/>
                <a:gd name="connsiteX795" fmla="*/ 32172 w 1492819"/>
                <a:gd name="connsiteY795" fmla="*/ 254665 h 829344"/>
                <a:gd name="connsiteX796" fmla="*/ 31029 w 1492819"/>
                <a:gd name="connsiteY796" fmla="*/ 253522 h 829344"/>
                <a:gd name="connsiteX797" fmla="*/ 31029 w 1492819"/>
                <a:gd name="connsiteY797" fmla="*/ 253522 h 829344"/>
                <a:gd name="connsiteX798" fmla="*/ 31029 w 1492819"/>
                <a:gd name="connsiteY798" fmla="*/ 250090 h 829344"/>
                <a:gd name="connsiteX799" fmla="*/ 30457 w 1492819"/>
                <a:gd name="connsiteY799" fmla="*/ 248374 h 829344"/>
                <a:gd name="connsiteX800" fmla="*/ 29313 w 1492819"/>
                <a:gd name="connsiteY800" fmla="*/ 247230 h 829344"/>
                <a:gd name="connsiteX801" fmla="*/ 26453 w 1492819"/>
                <a:gd name="connsiteY801" fmla="*/ 244942 h 829344"/>
                <a:gd name="connsiteX802" fmla="*/ 25881 w 1492819"/>
                <a:gd name="connsiteY802" fmla="*/ 243798 h 829344"/>
                <a:gd name="connsiteX803" fmla="*/ 25881 w 1492819"/>
                <a:gd name="connsiteY803" fmla="*/ 242654 h 829344"/>
                <a:gd name="connsiteX804" fmla="*/ 26453 w 1492819"/>
                <a:gd name="connsiteY804" fmla="*/ 242082 h 829344"/>
                <a:gd name="connsiteX805" fmla="*/ 27025 w 1492819"/>
                <a:gd name="connsiteY805" fmla="*/ 241510 h 829344"/>
                <a:gd name="connsiteX806" fmla="*/ 30457 w 1492819"/>
                <a:gd name="connsiteY806" fmla="*/ 240366 h 829344"/>
                <a:gd name="connsiteX807" fmla="*/ 31029 w 1492819"/>
                <a:gd name="connsiteY807" fmla="*/ 239795 h 829344"/>
                <a:gd name="connsiteX808" fmla="*/ 31600 w 1492819"/>
                <a:gd name="connsiteY808" fmla="*/ 239223 h 829344"/>
                <a:gd name="connsiteX809" fmla="*/ 32172 w 1492819"/>
                <a:gd name="connsiteY809" fmla="*/ 238651 h 829344"/>
                <a:gd name="connsiteX810" fmla="*/ 33316 w 1492819"/>
                <a:gd name="connsiteY810" fmla="*/ 236935 h 829344"/>
                <a:gd name="connsiteX811" fmla="*/ 33888 w 1492819"/>
                <a:gd name="connsiteY811" fmla="*/ 235791 h 829344"/>
                <a:gd name="connsiteX812" fmla="*/ 33888 w 1492819"/>
                <a:gd name="connsiteY812" fmla="*/ 234647 h 829344"/>
                <a:gd name="connsiteX813" fmla="*/ 33316 w 1492819"/>
                <a:gd name="connsiteY813" fmla="*/ 232931 h 829344"/>
                <a:gd name="connsiteX814" fmla="*/ 30457 w 1492819"/>
                <a:gd name="connsiteY814" fmla="*/ 227783 h 829344"/>
                <a:gd name="connsiteX815" fmla="*/ 29885 w 1492819"/>
                <a:gd name="connsiteY815" fmla="*/ 226067 h 829344"/>
                <a:gd name="connsiteX816" fmla="*/ 31029 w 1492819"/>
                <a:gd name="connsiteY816" fmla="*/ 222064 h 829344"/>
                <a:gd name="connsiteX817" fmla="*/ 31029 w 1492819"/>
                <a:gd name="connsiteY817" fmla="*/ 220920 h 829344"/>
                <a:gd name="connsiteX818" fmla="*/ 31029 w 1492819"/>
                <a:gd name="connsiteY818" fmla="*/ 219776 h 829344"/>
                <a:gd name="connsiteX819" fmla="*/ 30457 w 1492819"/>
                <a:gd name="connsiteY819" fmla="*/ 218060 h 829344"/>
                <a:gd name="connsiteX820" fmla="*/ 29885 w 1492819"/>
                <a:gd name="connsiteY820" fmla="*/ 216916 h 829344"/>
                <a:gd name="connsiteX821" fmla="*/ 26453 w 1492819"/>
                <a:gd name="connsiteY821" fmla="*/ 214056 h 829344"/>
                <a:gd name="connsiteX822" fmla="*/ 25881 w 1492819"/>
                <a:gd name="connsiteY822" fmla="*/ 212912 h 829344"/>
                <a:gd name="connsiteX823" fmla="*/ 25881 w 1492819"/>
                <a:gd name="connsiteY823" fmla="*/ 211768 h 829344"/>
                <a:gd name="connsiteX824" fmla="*/ 25881 w 1492819"/>
                <a:gd name="connsiteY824" fmla="*/ 210624 h 829344"/>
                <a:gd name="connsiteX825" fmla="*/ 25309 w 1492819"/>
                <a:gd name="connsiteY825" fmla="*/ 208909 h 829344"/>
                <a:gd name="connsiteX826" fmla="*/ 27025 w 1492819"/>
                <a:gd name="connsiteY826" fmla="*/ 210624 h 829344"/>
                <a:gd name="connsiteX827" fmla="*/ 24165 w 1492819"/>
                <a:gd name="connsiteY827" fmla="*/ 208337 h 829344"/>
                <a:gd name="connsiteX828" fmla="*/ 23593 w 1492819"/>
                <a:gd name="connsiteY828" fmla="*/ 207193 h 829344"/>
                <a:gd name="connsiteX829" fmla="*/ 23021 w 1492819"/>
                <a:gd name="connsiteY829" fmla="*/ 206049 h 829344"/>
                <a:gd name="connsiteX830" fmla="*/ 21877 w 1492819"/>
                <a:gd name="connsiteY830" fmla="*/ 197469 h 829344"/>
                <a:gd name="connsiteX831" fmla="*/ 21877 w 1492819"/>
                <a:gd name="connsiteY831" fmla="*/ 196325 h 829344"/>
                <a:gd name="connsiteX832" fmla="*/ 21305 w 1492819"/>
                <a:gd name="connsiteY832" fmla="*/ 195182 h 829344"/>
                <a:gd name="connsiteX833" fmla="*/ 20161 w 1492819"/>
                <a:gd name="connsiteY833" fmla="*/ 194038 h 829344"/>
                <a:gd name="connsiteX834" fmla="*/ 17301 w 1492819"/>
                <a:gd name="connsiteY834" fmla="*/ 191750 h 829344"/>
                <a:gd name="connsiteX835" fmla="*/ 16158 w 1492819"/>
                <a:gd name="connsiteY835" fmla="*/ 190606 h 829344"/>
                <a:gd name="connsiteX836" fmla="*/ 15014 w 1492819"/>
                <a:gd name="connsiteY836" fmla="*/ 188890 h 829344"/>
                <a:gd name="connsiteX837" fmla="*/ 13870 w 1492819"/>
                <a:gd name="connsiteY837" fmla="*/ 187746 h 829344"/>
                <a:gd name="connsiteX838" fmla="*/ 12154 w 1492819"/>
                <a:gd name="connsiteY838" fmla="*/ 186030 h 829344"/>
                <a:gd name="connsiteX839" fmla="*/ 11582 w 1492819"/>
                <a:gd name="connsiteY839" fmla="*/ 184886 h 829344"/>
                <a:gd name="connsiteX840" fmla="*/ 11010 w 1492819"/>
                <a:gd name="connsiteY840" fmla="*/ 183742 h 829344"/>
                <a:gd name="connsiteX841" fmla="*/ 10438 w 1492819"/>
                <a:gd name="connsiteY841" fmla="*/ 182026 h 829344"/>
                <a:gd name="connsiteX842" fmla="*/ 8150 w 1492819"/>
                <a:gd name="connsiteY842" fmla="*/ 178023 h 829344"/>
                <a:gd name="connsiteX843" fmla="*/ 7006 w 1492819"/>
                <a:gd name="connsiteY843" fmla="*/ 175163 h 829344"/>
                <a:gd name="connsiteX844" fmla="*/ 4146 w 1492819"/>
                <a:gd name="connsiteY844" fmla="*/ 170587 h 829344"/>
                <a:gd name="connsiteX845" fmla="*/ 1859 w 1492819"/>
                <a:gd name="connsiteY845" fmla="*/ 167727 h 829344"/>
                <a:gd name="connsiteX846" fmla="*/ 1287 w 1492819"/>
                <a:gd name="connsiteY846" fmla="*/ 166011 h 829344"/>
                <a:gd name="connsiteX847" fmla="*/ 1287 w 1492819"/>
                <a:gd name="connsiteY847" fmla="*/ 164868 h 829344"/>
                <a:gd name="connsiteX848" fmla="*/ 2431 w 1492819"/>
                <a:gd name="connsiteY848" fmla="*/ 156860 h 829344"/>
                <a:gd name="connsiteX849" fmla="*/ 5290 w 1492819"/>
                <a:gd name="connsiteY849" fmla="*/ 137413 h 829344"/>
                <a:gd name="connsiteX850" fmla="*/ 8150 w 1492819"/>
                <a:gd name="connsiteY850" fmla="*/ 117967 h 829344"/>
                <a:gd name="connsiteX851" fmla="*/ 11010 w 1492819"/>
                <a:gd name="connsiteY851" fmla="*/ 98520 h 829344"/>
                <a:gd name="connsiteX852" fmla="*/ 13870 w 1492819"/>
                <a:gd name="connsiteY852" fmla="*/ 79073 h 829344"/>
                <a:gd name="connsiteX853" fmla="*/ 16730 w 1492819"/>
                <a:gd name="connsiteY853" fmla="*/ 59627 h 829344"/>
                <a:gd name="connsiteX854" fmla="*/ 19589 w 1492819"/>
                <a:gd name="connsiteY854" fmla="*/ 40180 h 829344"/>
                <a:gd name="connsiteX855" fmla="*/ 22449 w 1492819"/>
                <a:gd name="connsiteY855" fmla="*/ 20733 h 829344"/>
                <a:gd name="connsiteX856" fmla="*/ 25309 w 1492819"/>
                <a:gd name="connsiteY856" fmla="*/ 1287 h 829344"/>
                <a:gd name="connsiteX857" fmla="*/ 50475 w 1492819"/>
                <a:gd name="connsiteY857" fmla="*/ 4718 h 829344"/>
                <a:gd name="connsiteX858" fmla="*/ 77357 w 1492819"/>
                <a:gd name="connsiteY858" fmla="*/ 8722 h 829344"/>
                <a:gd name="connsiteX859" fmla="*/ 104240 w 1492819"/>
                <a:gd name="connsiteY859" fmla="*/ 12726 h 829344"/>
                <a:gd name="connsiteX860" fmla="*/ 130550 w 1492819"/>
                <a:gd name="connsiteY860" fmla="*/ 16158 h 829344"/>
                <a:gd name="connsiteX861" fmla="*/ 157432 w 1492819"/>
                <a:gd name="connsiteY861" fmla="*/ 19589 h 829344"/>
                <a:gd name="connsiteX862" fmla="*/ 183742 w 1492819"/>
                <a:gd name="connsiteY862" fmla="*/ 23021 h 829344"/>
                <a:gd name="connsiteX863" fmla="*/ 210625 w 1492819"/>
                <a:gd name="connsiteY863" fmla="*/ 26453 h 829344"/>
                <a:gd name="connsiteX864" fmla="*/ 237507 w 1492819"/>
                <a:gd name="connsiteY864" fmla="*/ 29885 h 829344"/>
                <a:gd name="connsiteX865" fmla="*/ 264389 w 1492819"/>
                <a:gd name="connsiteY865" fmla="*/ 33316 h 829344"/>
                <a:gd name="connsiteX866" fmla="*/ 266677 w 1492819"/>
                <a:gd name="connsiteY866" fmla="*/ 33316 h 829344"/>
                <a:gd name="connsiteX867" fmla="*/ 291271 w 1492819"/>
                <a:gd name="connsiteY867" fmla="*/ 36176 h 829344"/>
                <a:gd name="connsiteX868" fmla="*/ 318153 w 1492819"/>
                <a:gd name="connsiteY868" fmla="*/ 39608 h 829344"/>
                <a:gd name="connsiteX869" fmla="*/ 345035 w 1492819"/>
                <a:gd name="connsiteY869" fmla="*/ 43040 h 829344"/>
                <a:gd name="connsiteX870" fmla="*/ 371918 w 1492819"/>
                <a:gd name="connsiteY870" fmla="*/ 46472 h 829344"/>
                <a:gd name="connsiteX871" fmla="*/ 398800 w 1492819"/>
                <a:gd name="connsiteY871" fmla="*/ 49331 h 829344"/>
                <a:gd name="connsiteX872" fmla="*/ 425682 w 1492819"/>
                <a:gd name="connsiteY872" fmla="*/ 52191 h 829344"/>
                <a:gd name="connsiteX873" fmla="*/ 452564 w 1492819"/>
                <a:gd name="connsiteY873" fmla="*/ 55051 h 829344"/>
                <a:gd name="connsiteX874" fmla="*/ 479446 w 1492819"/>
                <a:gd name="connsiteY874" fmla="*/ 57911 h 829344"/>
                <a:gd name="connsiteX875" fmla="*/ 506328 w 1492819"/>
                <a:gd name="connsiteY875" fmla="*/ 60771 h 829344"/>
                <a:gd name="connsiteX876" fmla="*/ 533211 w 1492819"/>
                <a:gd name="connsiteY876" fmla="*/ 63630 h 829344"/>
                <a:gd name="connsiteX877" fmla="*/ 560093 w 1492819"/>
                <a:gd name="connsiteY877" fmla="*/ 66490 h 829344"/>
                <a:gd name="connsiteX878" fmla="*/ 586975 w 1492819"/>
                <a:gd name="connsiteY878" fmla="*/ 69350 h 829344"/>
                <a:gd name="connsiteX879" fmla="*/ 613857 w 1492819"/>
                <a:gd name="connsiteY879" fmla="*/ 72210 h 829344"/>
                <a:gd name="connsiteX880" fmla="*/ 640739 w 1492819"/>
                <a:gd name="connsiteY880" fmla="*/ 75070 h 829344"/>
                <a:gd name="connsiteX881" fmla="*/ 667622 w 1492819"/>
                <a:gd name="connsiteY881" fmla="*/ 77929 h 829344"/>
                <a:gd name="connsiteX882" fmla="*/ 694504 w 1492819"/>
                <a:gd name="connsiteY882" fmla="*/ 80789 h 829344"/>
                <a:gd name="connsiteX883" fmla="*/ 721386 w 1492819"/>
                <a:gd name="connsiteY883" fmla="*/ 83649 h 829344"/>
                <a:gd name="connsiteX884" fmla="*/ 748268 w 1492819"/>
                <a:gd name="connsiteY884" fmla="*/ 85937 h 829344"/>
                <a:gd name="connsiteX885" fmla="*/ 763711 w 1492819"/>
                <a:gd name="connsiteY885" fmla="*/ 87081 h 829344"/>
                <a:gd name="connsiteX886" fmla="*/ 775150 w 1492819"/>
                <a:gd name="connsiteY886" fmla="*/ 88225 h 829344"/>
                <a:gd name="connsiteX887" fmla="*/ 802033 w 1492819"/>
                <a:gd name="connsiteY887" fmla="*/ 90513 h 829344"/>
                <a:gd name="connsiteX888" fmla="*/ 828915 w 1492819"/>
                <a:gd name="connsiteY888" fmla="*/ 92800 h 829344"/>
                <a:gd name="connsiteX889" fmla="*/ 855797 w 1492819"/>
                <a:gd name="connsiteY889" fmla="*/ 95088 h 829344"/>
                <a:gd name="connsiteX890" fmla="*/ 882679 w 1492819"/>
                <a:gd name="connsiteY890" fmla="*/ 97376 h 829344"/>
                <a:gd name="connsiteX891" fmla="*/ 909561 w 1492819"/>
                <a:gd name="connsiteY891" fmla="*/ 99664 h 829344"/>
                <a:gd name="connsiteX892" fmla="*/ 936444 w 1492819"/>
                <a:gd name="connsiteY892" fmla="*/ 101952 h 829344"/>
                <a:gd name="connsiteX893" fmla="*/ 963326 w 1492819"/>
                <a:gd name="connsiteY893" fmla="*/ 104240 h 829344"/>
                <a:gd name="connsiteX894" fmla="*/ 990208 w 1492819"/>
                <a:gd name="connsiteY894" fmla="*/ 105956 h 829344"/>
                <a:gd name="connsiteX895" fmla="*/ 1017090 w 1492819"/>
                <a:gd name="connsiteY895" fmla="*/ 107671 h 829344"/>
                <a:gd name="connsiteX896" fmla="*/ 1043972 w 1492819"/>
                <a:gd name="connsiteY896" fmla="*/ 109387 h 829344"/>
                <a:gd name="connsiteX897" fmla="*/ 1070855 w 1492819"/>
                <a:gd name="connsiteY897" fmla="*/ 111103 h 829344"/>
                <a:gd name="connsiteX898" fmla="*/ 1097737 w 1492819"/>
                <a:gd name="connsiteY898" fmla="*/ 112819 h 829344"/>
                <a:gd name="connsiteX899" fmla="*/ 1124619 w 1492819"/>
                <a:gd name="connsiteY899" fmla="*/ 114535 h 829344"/>
                <a:gd name="connsiteX900" fmla="*/ 1151501 w 1492819"/>
                <a:gd name="connsiteY900" fmla="*/ 116251 h 829344"/>
                <a:gd name="connsiteX901" fmla="*/ 1178383 w 1492819"/>
                <a:gd name="connsiteY901" fmla="*/ 117967 h 829344"/>
                <a:gd name="connsiteX902" fmla="*/ 1205265 w 1492819"/>
                <a:gd name="connsiteY902" fmla="*/ 119683 h 829344"/>
                <a:gd name="connsiteX903" fmla="*/ 1232148 w 1492819"/>
                <a:gd name="connsiteY903" fmla="*/ 121398 h 829344"/>
                <a:gd name="connsiteX904" fmla="*/ 1259030 w 1492819"/>
                <a:gd name="connsiteY904" fmla="*/ 122542 h 829344"/>
                <a:gd name="connsiteX905" fmla="*/ 1285912 w 1492819"/>
                <a:gd name="connsiteY905" fmla="*/ 124258 h 829344"/>
                <a:gd name="connsiteX906" fmla="*/ 1312794 w 1492819"/>
                <a:gd name="connsiteY906" fmla="*/ 125402 h 829344"/>
                <a:gd name="connsiteX907" fmla="*/ 1339676 w 1492819"/>
                <a:gd name="connsiteY907" fmla="*/ 126546 h 829344"/>
                <a:gd name="connsiteX908" fmla="*/ 1366559 w 1492819"/>
                <a:gd name="connsiteY908" fmla="*/ 127690 h 829344"/>
                <a:gd name="connsiteX909" fmla="*/ 1393441 w 1492819"/>
                <a:gd name="connsiteY909" fmla="*/ 128834 h 829344"/>
                <a:gd name="connsiteX910" fmla="*/ 1420323 w 1492819"/>
                <a:gd name="connsiteY910" fmla="*/ 129978 h 829344"/>
                <a:gd name="connsiteX911" fmla="*/ 1447205 w 1492819"/>
                <a:gd name="connsiteY911" fmla="*/ 131122 h 829344"/>
                <a:gd name="connsiteX912" fmla="*/ 1474087 w 1492819"/>
                <a:gd name="connsiteY912" fmla="*/ 132266 h 829344"/>
                <a:gd name="connsiteX913" fmla="*/ 1492962 w 1492819"/>
                <a:gd name="connsiteY913" fmla="*/ 132838 h 829344"/>
                <a:gd name="connsiteX914" fmla="*/ 1491818 w 1492819"/>
                <a:gd name="connsiteY914" fmla="*/ 164296 h 829344"/>
                <a:gd name="connsiteX915" fmla="*/ 1490674 w 1492819"/>
                <a:gd name="connsiteY915" fmla="*/ 195753 h 829344"/>
                <a:gd name="connsiteX916" fmla="*/ 1489530 w 1492819"/>
                <a:gd name="connsiteY916" fmla="*/ 227211 h 829344"/>
                <a:gd name="connsiteX917" fmla="*/ 1488386 w 1492819"/>
                <a:gd name="connsiteY917" fmla="*/ 259241 h 829344"/>
                <a:gd name="connsiteX918" fmla="*/ 1487242 w 1492819"/>
                <a:gd name="connsiteY918" fmla="*/ 291271 h 829344"/>
                <a:gd name="connsiteX919" fmla="*/ 1486098 w 1492819"/>
                <a:gd name="connsiteY919" fmla="*/ 322729 h 829344"/>
                <a:gd name="connsiteX920" fmla="*/ 1484955 w 1492819"/>
                <a:gd name="connsiteY920" fmla="*/ 354759 h 829344"/>
                <a:gd name="connsiteX921" fmla="*/ 1483811 w 1492819"/>
                <a:gd name="connsiteY921" fmla="*/ 386789 h 829344"/>
                <a:gd name="connsiteX922" fmla="*/ 1482667 w 1492819"/>
                <a:gd name="connsiteY922" fmla="*/ 418818 h 829344"/>
                <a:gd name="connsiteX923" fmla="*/ 1481523 w 1492819"/>
                <a:gd name="connsiteY923" fmla="*/ 450848 h 829344"/>
                <a:gd name="connsiteX924" fmla="*/ 1480379 w 1492819"/>
                <a:gd name="connsiteY924" fmla="*/ 482878 h 829344"/>
                <a:gd name="connsiteX925" fmla="*/ 1479235 w 1492819"/>
                <a:gd name="connsiteY925" fmla="*/ 514908 h 829344"/>
                <a:gd name="connsiteX926" fmla="*/ 1478091 w 1492819"/>
                <a:gd name="connsiteY926" fmla="*/ 546938 h 829344"/>
                <a:gd name="connsiteX927" fmla="*/ 1476947 w 1492819"/>
                <a:gd name="connsiteY927" fmla="*/ 578968 h 829344"/>
                <a:gd name="connsiteX928" fmla="*/ 1475803 w 1492819"/>
                <a:gd name="connsiteY928" fmla="*/ 610997 h 829344"/>
                <a:gd name="connsiteX929" fmla="*/ 1470656 w 1492819"/>
                <a:gd name="connsiteY929" fmla="*/ 646459 h 829344"/>
                <a:gd name="connsiteX930" fmla="*/ 1470656 w 1492819"/>
                <a:gd name="connsiteY930" fmla="*/ 646459 h 82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</a:cxnLst>
              <a:rect l="l" t="t" r="r" b="b"/>
              <a:pathLst>
                <a:path w="1492819" h="829344">
                  <a:moveTo>
                    <a:pt x="1470656" y="646459"/>
                  </a:moveTo>
                  <a:lnTo>
                    <a:pt x="1470084" y="664762"/>
                  </a:lnTo>
                  <a:lnTo>
                    <a:pt x="1469512" y="683065"/>
                  </a:lnTo>
                  <a:lnTo>
                    <a:pt x="1468940" y="701367"/>
                  </a:lnTo>
                  <a:lnTo>
                    <a:pt x="1468368" y="719670"/>
                  </a:lnTo>
                  <a:lnTo>
                    <a:pt x="1467796" y="737973"/>
                  </a:lnTo>
                  <a:lnTo>
                    <a:pt x="1467224" y="756276"/>
                  </a:lnTo>
                  <a:lnTo>
                    <a:pt x="1466652" y="774578"/>
                  </a:lnTo>
                  <a:lnTo>
                    <a:pt x="1466080" y="792881"/>
                  </a:lnTo>
                  <a:lnTo>
                    <a:pt x="1466080" y="803177"/>
                  </a:lnTo>
                  <a:lnTo>
                    <a:pt x="1466080" y="805464"/>
                  </a:lnTo>
                  <a:lnTo>
                    <a:pt x="1462076" y="805464"/>
                  </a:lnTo>
                  <a:lnTo>
                    <a:pt x="1448349" y="804892"/>
                  </a:lnTo>
                  <a:lnTo>
                    <a:pt x="1434622" y="804320"/>
                  </a:lnTo>
                  <a:lnTo>
                    <a:pt x="1420895" y="803748"/>
                  </a:lnTo>
                  <a:lnTo>
                    <a:pt x="1407168" y="803177"/>
                  </a:lnTo>
                  <a:lnTo>
                    <a:pt x="1392869" y="802605"/>
                  </a:lnTo>
                  <a:lnTo>
                    <a:pt x="1379142" y="802033"/>
                  </a:lnTo>
                  <a:lnTo>
                    <a:pt x="1365415" y="801461"/>
                  </a:lnTo>
                  <a:lnTo>
                    <a:pt x="1351688" y="800889"/>
                  </a:lnTo>
                  <a:lnTo>
                    <a:pt x="1337961" y="800317"/>
                  </a:lnTo>
                  <a:lnTo>
                    <a:pt x="1324233" y="799745"/>
                  </a:lnTo>
                  <a:lnTo>
                    <a:pt x="1309934" y="799173"/>
                  </a:lnTo>
                  <a:lnTo>
                    <a:pt x="1296207" y="798601"/>
                  </a:lnTo>
                  <a:lnTo>
                    <a:pt x="1282480" y="798029"/>
                  </a:lnTo>
                  <a:lnTo>
                    <a:pt x="1268753" y="797457"/>
                  </a:lnTo>
                  <a:lnTo>
                    <a:pt x="1255026" y="796885"/>
                  </a:lnTo>
                  <a:lnTo>
                    <a:pt x="1241299" y="796313"/>
                  </a:lnTo>
                  <a:lnTo>
                    <a:pt x="1227000" y="795741"/>
                  </a:lnTo>
                  <a:lnTo>
                    <a:pt x="1210985" y="794025"/>
                  </a:lnTo>
                  <a:lnTo>
                    <a:pt x="1197258" y="793453"/>
                  </a:lnTo>
                  <a:lnTo>
                    <a:pt x="1183531" y="792881"/>
                  </a:lnTo>
                  <a:lnTo>
                    <a:pt x="1169804" y="792309"/>
                  </a:lnTo>
                  <a:lnTo>
                    <a:pt x="1156077" y="791737"/>
                  </a:lnTo>
                  <a:lnTo>
                    <a:pt x="1141778" y="790593"/>
                  </a:lnTo>
                  <a:lnTo>
                    <a:pt x="1128051" y="790021"/>
                  </a:lnTo>
                  <a:lnTo>
                    <a:pt x="1114324" y="788878"/>
                  </a:lnTo>
                  <a:lnTo>
                    <a:pt x="1100025" y="788306"/>
                  </a:lnTo>
                  <a:lnTo>
                    <a:pt x="1086298" y="787162"/>
                  </a:lnTo>
                  <a:lnTo>
                    <a:pt x="1072570" y="786018"/>
                  </a:lnTo>
                  <a:lnTo>
                    <a:pt x="1058843" y="784874"/>
                  </a:lnTo>
                  <a:lnTo>
                    <a:pt x="1045116" y="783730"/>
                  </a:lnTo>
                  <a:lnTo>
                    <a:pt x="1031389" y="782586"/>
                  </a:lnTo>
                  <a:lnTo>
                    <a:pt x="1017662" y="781442"/>
                  </a:lnTo>
                  <a:lnTo>
                    <a:pt x="1003935" y="780298"/>
                  </a:lnTo>
                  <a:lnTo>
                    <a:pt x="990208" y="779154"/>
                  </a:lnTo>
                  <a:lnTo>
                    <a:pt x="976481" y="778010"/>
                  </a:lnTo>
                  <a:lnTo>
                    <a:pt x="962754" y="776866"/>
                  </a:lnTo>
                  <a:lnTo>
                    <a:pt x="949027" y="775722"/>
                  </a:lnTo>
                  <a:lnTo>
                    <a:pt x="935300" y="774578"/>
                  </a:lnTo>
                  <a:lnTo>
                    <a:pt x="921573" y="773434"/>
                  </a:lnTo>
                  <a:lnTo>
                    <a:pt x="907846" y="772291"/>
                  </a:lnTo>
                  <a:lnTo>
                    <a:pt x="894118" y="771147"/>
                  </a:lnTo>
                  <a:lnTo>
                    <a:pt x="880391" y="770003"/>
                  </a:lnTo>
                  <a:lnTo>
                    <a:pt x="866664" y="768859"/>
                  </a:lnTo>
                  <a:lnTo>
                    <a:pt x="852937" y="767715"/>
                  </a:lnTo>
                  <a:lnTo>
                    <a:pt x="839210" y="766571"/>
                  </a:lnTo>
                  <a:lnTo>
                    <a:pt x="825483" y="765427"/>
                  </a:lnTo>
                  <a:lnTo>
                    <a:pt x="811756" y="764283"/>
                  </a:lnTo>
                  <a:lnTo>
                    <a:pt x="798029" y="763139"/>
                  </a:lnTo>
                  <a:lnTo>
                    <a:pt x="784302" y="761995"/>
                  </a:lnTo>
                  <a:lnTo>
                    <a:pt x="770575" y="760851"/>
                  </a:lnTo>
                  <a:lnTo>
                    <a:pt x="756848" y="759707"/>
                  </a:lnTo>
                  <a:lnTo>
                    <a:pt x="743121" y="758564"/>
                  </a:lnTo>
                  <a:lnTo>
                    <a:pt x="729393" y="757420"/>
                  </a:lnTo>
                  <a:lnTo>
                    <a:pt x="715666" y="756276"/>
                  </a:lnTo>
                  <a:lnTo>
                    <a:pt x="701939" y="755132"/>
                  </a:lnTo>
                  <a:lnTo>
                    <a:pt x="688212" y="753988"/>
                  </a:lnTo>
                  <a:lnTo>
                    <a:pt x="674485" y="752844"/>
                  </a:lnTo>
                  <a:lnTo>
                    <a:pt x="660758" y="751700"/>
                  </a:lnTo>
                  <a:lnTo>
                    <a:pt x="647031" y="750556"/>
                  </a:lnTo>
                  <a:lnTo>
                    <a:pt x="633304" y="749412"/>
                  </a:lnTo>
                  <a:lnTo>
                    <a:pt x="619577" y="748268"/>
                  </a:lnTo>
                  <a:lnTo>
                    <a:pt x="605850" y="746552"/>
                  </a:lnTo>
                  <a:lnTo>
                    <a:pt x="592123" y="745408"/>
                  </a:lnTo>
                  <a:lnTo>
                    <a:pt x="578396" y="744265"/>
                  </a:lnTo>
                  <a:lnTo>
                    <a:pt x="572104" y="743693"/>
                  </a:lnTo>
                  <a:lnTo>
                    <a:pt x="572104" y="746552"/>
                  </a:lnTo>
                  <a:lnTo>
                    <a:pt x="571532" y="751700"/>
                  </a:lnTo>
                  <a:lnTo>
                    <a:pt x="570960" y="756848"/>
                  </a:lnTo>
                  <a:lnTo>
                    <a:pt x="570388" y="761995"/>
                  </a:lnTo>
                  <a:lnTo>
                    <a:pt x="569816" y="767143"/>
                  </a:lnTo>
                  <a:lnTo>
                    <a:pt x="569244" y="772291"/>
                  </a:lnTo>
                  <a:lnTo>
                    <a:pt x="568672" y="777438"/>
                  </a:lnTo>
                  <a:lnTo>
                    <a:pt x="568100" y="782586"/>
                  </a:lnTo>
                  <a:lnTo>
                    <a:pt x="567528" y="787734"/>
                  </a:lnTo>
                  <a:lnTo>
                    <a:pt x="566956" y="792881"/>
                  </a:lnTo>
                  <a:lnTo>
                    <a:pt x="566384" y="798029"/>
                  </a:lnTo>
                  <a:lnTo>
                    <a:pt x="565813" y="803177"/>
                  </a:lnTo>
                  <a:lnTo>
                    <a:pt x="565241" y="808324"/>
                  </a:lnTo>
                  <a:lnTo>
                    <a:pt x="564669" y="813472"/>
                  </a:lnTo>
                  <a:lnTo>
                    <a:pt x="564097" y="818619"/>
                  </a:lnTo>
                  <a:lnTo>
                    <a:pt x="563525" y="823767"/>
                  </a:lnTo>
                  <a:lnTo>
                    <a:pt x="562953" y="828915"/>
                  </a:lnTo>
                  <a:lnTo>
                    <a:pt x="557233" y="826627"/>
                  </a:lnTo>
                  <a:lnTo>
                    <a:pt x="555517" y="824911"/>
                  </a:lnTo>
                  <a:lnTo>
                    <a:pt x="552085" y="820335"/>
                  </a:lnTo>
                  <a:lnTo>
                    <a:pt x="550370" y="816332"/>
                  </a:lnTo>
                  <a:lnTo>
                    <a:pt x="548654" y="814044"/>
                  </a:lnTo>
                  <a:lnTo>
                    <a:pt x="547510" y="812900"/>
                  </a:lnTo>
                  <a:lnTo>
                    <a:pt x="545794" y="811756"/>
                  </a:lnTo>
                  <a:lnTo>
                    <a:pt x="544650" y="811184"/>
                  </a:lnTo>
                  <a:lnTo>
                    <a:pt x="544078" y="810612"/>
                  </a:lnTo>
                  <a:lnTo>
                    <a:pt x="544078" y="810040"/>
                  </a:lnTo>
                  <a:lnTo>
                    <a:pt x="544078" y="809468"/>
                  </a:lnTo>
                  <a:lnTo>
                    <a:pt x="544078" y="808324"/>
                  </a:lnTo>
                  <a:lnTo>
                    <a:pt x="544078" y="806036"/>
                  </a:lnTo>
                  <a:lnTo>
                    <a:pt x="544078" y="804892"/>
                  </a:lnTo>
                  <a:lnTo>
                    <a:pt x="544078" y="803748"/>
                  </a:lnTo>
                  <a:lnTo>
                    <a:pt x="543506" y="802605"/>
                  </a:lnTo>
                  <a:lnTo>
                    <a:pt x="542934" y="802033"/>
                  </a:lnTo>
                  <a:lnTo>
                    <a:pt x="541790" y="801461"/>
                  </a:lnTo>
                  <a:lnTo>
                    <a:pt x="540646" y="800889"/>
                  </a:lnTo>
                  <a:lnTo>
                    <a:pt x="540074" y="800317"/>
                  </a:lnTo>
                  <a:lnTo>
                    <a:pt x="539502" y="798029"/>
                  </a:lnTo>
                  <a:lnTo>
                    <a:pt x="534927" y="789449"/>
                  </a:lnTo>
                  <a:lnTo>
                    <a:pt x="533783" y="786590"/>
                  </a:lnTo>
                  <a:lnTo>
                    <a:pt x="532639" y="785446"/>
                  </a:lnTo>
                  <a:lnTo>
                    <a:pt x="528063" y="782586"/>
                  </a:lnTo>
                  <a:lnTo>
                    <a:pt x="526347" y="782014"/>
                  </a:lnTo>
                  <a:lnTo>
                    <a:pt x="525203" y="782014"/>
                  </a:lnTo>
                  <a:lnTo>
                    <a:pt x="524631" y="782586"/>
                  </a:lnTo>
                  <a:lnTo>
                    <a:pt x="522916" y="784874"/>
                  </a:lnTo>
                  <a:lnTo>
                    <a:pt x="522344" y="785446"/>
                  </a:lnTo>
                  <a:lnTo>
                    <a:pt x="521200" y="785446"/>
                  </a:lnTo>
                  <a:lnTo>
                    <a:pt x="517768" y="785446"/>
                  </a:lnTo>
                  <a:lnTo>
                    <a:pt x="516624" y="785446"/>
                  </a:lnTo>
                  <a:lnTo>
                    <a:pt x="514908" y="786018"/>
                  </a:lnTo>
                  <a:lnTo>
                    <a:pt x="513764" y="787162"/>
                  </a:lnTo>
                  <a:lnTo>
                    <a:pt x="513192" y="787734"/>
                  </a:lnTo>
                  <a:lnTo>
                    <a:pt x="513192" y="788306"/>
                  </a:lnTo>
                  <a:lnTo>
                    <a:pt x="513192" y="788878"/>
                  </a:lnTo>
                  <a:lnTo>
                    <a:pt x="513192" y="789449"/>
                  </a:lnTo>
                  <a:lnTo>
                    <a:pt x="513764" y="790021"/>
                  </a:lnTo>
                  <a:lnTo>
                    <a:pt x="514336" y="790593"/>
                  </a:lnTo>
                  <a:lnTo>
                    <a:pt x="514336" y="791165"/>
                  </a:lnTo>
                  <a:lnTo>
                    <a:pt x="514336" y="792309"/>
                  </a:lnTo>
                  <a:lnTo>
                    <a:pt x="514336" y="793453"/>
                  </a:lnTo>
                  <a:lnTo>
                    <a:pt x="513764" y="794597"/>
                  </a:lnTo>
                  <a:lnTo>
                    <a:pt x="513192" y="795169"/>
                  </a:lnTo>
                  <a:lnTo>
                    <a:pt x="512620" y="795741"/>
                  </a:lnTo>
                  <a:lnTo>
                    <a:pt x="509188" y="796885"/>
                  </a:lnTo>
                  <a:lnTo>
                    <a:pt x="508616" y="797457"/>
                  </a:lnTo>
                  <a:lnTo>
                    <a:pt x="508044" y="798029"/>
                  </a:lnTo>
                  <a:lnTo>
                    <a:pt x="507472" y="799745"/>
                  </a:lnTo>
                  <a:lnTo>
                    <a:pt x="507472" y="800317"/>
                  </a:lnTo>
                  <a:lnTo>
                    <a:pt x="506328" y="802033"/>
                  </a:lnTo>
                  <a:lnTo>
                    <a:pt x="505757" y="803177"/>
                  </a:lnTo>
                  <a:lnTo>
                    <a:pt x="505757" y="804320"/>
                  </a:lnTo>
                  <a:lnTo>
                    <a:pt x="505757" y="805464"/>
                  </a:lnTo>
                  <a:lnTo>
                    <a:pt x="505757" y="806608"/>
                  </a:lnTo>
                  <a:lnTo>
                    <a:pt x="505757" y="808324"/>
                  </a:lnTo>
                  <a:lnTo>
                    <a:pt x="505757" y="808896"/>
                  </a:lnTo>
                  <a:lnTo>
                    <a:pt x="505757" y="809468"/>
                  </a:lnTo>
                  <a:lnTo>
                    <a:pt x="505757" y="810040"/>
                  </a:lnTo>
                  <a:lnTo>
                    <a:pt x="506328" y="810612"/>
                  </a:lnTo>
                  <a:lnTo>
                    <a:pt x="506900" y="811184"/>
                  </a:lnTo>
                  <a:lnTo>
                    <a:pt x="509760" y="812328"/>
                  </a:lnTo>
                  <a:lnTo>
                    <a:pt x="510332" y="812900"/>
                  </a:lnTo>
                  <a:lnTo>
                    <a:pt x="510332" y="813472"/>
                  </a:lnTo>
                  <a:lnTo>
                    <a:pt x="510332" y="814044"/>
                  </a:lnTo>
                  <a:lnTo>
                    <a:pt x="509188" y="814616"/>
                  </a:lnTo>
                  <a:lnTo>
                    <a:pt x="508044" y="814616"/>
                  </a:lnTo>
                  <a:lnTo>
                    <a:pt x="505757" y="814616"/>
                  </a:lnTo>
                  <a:lnTo>
                    <a:pt x="504613" y="814616"/>
                  </a:lnTo>
                  <a:lnTo>
                    <a:pt x="504041" y="814616"/>
                  </a:lnTo>
                  <a:lnTo>
                    <a:pt x="502897" y="813472"/>
                  </a:lnTo>
                  <a:lnTo>
                    <a:pt x="498893" y="811184"/>
                  </a:lnTo>
                  <a:lnTo>
                    <a:pt x="497177" y="810612"/>
                  </a:lnTo>
                  <a:lnTo>
                    <a:pt x="483450" y="808896"/>
                  </a:lnTo>
                  <a:lnTo>
                    <a:pt x="481734" y="808896"/>
                  </a:lnTo>
                  <a:lnTo>
                    <a:pt x="475443" y="811756"/>
                  </a:lnTo>
                  <a:lnTo>
                    <a:pt x="474299" y="812328"/>
                  </a:lnTo>
                  <a:lnTo>
                    <a:pt x="472011" y="812328"/>
                  </a:lnTo>
                  <a:lnTo>
                    <a:pt x="469151" y="812328"/>
                  </a:lnTo>
                  <a:lnTo>
                    <a:pt x="468007" y="812328"/>
                  </a:lnTo>
                  <a:lnTo>
                    <a:pt x="465147" y="813472"/>
                  </a:lnTo>
                  <a:lnTo>
                    <a:pt x="464003" y="813472"/>
                  </a:lnTo>
                  <a:lnTo>
                    <a:pt x="462860" y="812900"/>
                  </a:lnTo>
                  <a:lnTo>
                    <a:pt x="462288" y="812328"/>
                  </a:lnTo>
                  <a:lnTo>
                    <a:pt x="461716" y="811756"/>
                  </a:lnTo>
                  <a:lnTo>
                    <a:pt x="461716" y="811184"/>
                  </a:lnTo>
                  <a:lnTo>
                    <a:pt x="460572" y="810040"/>
                  </a:lnTo>
                  <a:lnTo>
                    <a:pt x="460000" y="809468"/>
                  </a:lnTo>
                  <a:lnTo>
                    <a:pt x="458856" y="808324"/>
                  </a:lnTo>
                  <a:lnTo>
                    <a:pt x="456568" y="807180"/>
                  </a:lnTo>
                  <a:lnTo>
                    <a:pt x="451420" y="806608"/>
                  </a:lnTo>
                  <a:lnTo>
                    <a:pt x="450276" y="806608"/>
                  </a:lnTo>
                  <a:lnTo>
                    <a:pt x="449132" y="806608"/>
                  </a:lnTo>
                  <a:lnTo>
                    <a:pt x="448561" y="807180"/>
                  </a:lnTo>
                  <a:lnTo>
                    <a:pt x="447417" y="807752"/>
                  </a:lnTo>
                  <a:lnTo>
                    <a:pt x="446273" y="807752"/>
                  </a:lnTo>
                  <a:lnTo>
                    <a:pt x="443985" y="807752"/>
                  </a:lnTo>
                  <a:lnTo>
                    <a:pt x="441697" y="807180"/>
                  </a:lnTo>
                  <a:lnTo>
                    <a:pt x="429114" y="807752"/>
                  </a:lnTo>
                  <a:lnTo>
                    <a:pt x="427970" y="807752"/>
                  </a:lnTo>
                  <a:lnTo>
                    <a:pt x="425110" y="806036"/>
                  </a:lnTo>
                  <a:lnTo>
                    <a:pt x="421678" y="804892"/>
                  </a:lnTo>
                  <a:lnTo>
                    <a:pt x="419390" y="804320"/>
                  </a:lnTo>
                  <a:lnTo>
                    <a:pt x="416531" y="804320"/>
                  </a:lnTo>
                  <a:lnTo>
                    <a:pt x="415387" y="804320"/>
                  </a:lnTo>
                  <a:lnTo>
                    <a:pt x="414243" y="803748"/>
                  </a:lnTo>
                  <a:lnTo>
                    <a:pt x="412527" y="802033"/>
                  </a:lnTo>
                  <a:lnTo>
                    <a:pt x="410811" y="800889"/>
                  </a:lnTo>
                  <a:lnTo>
                    <a:pt x="409667" y="800889"/>
                  </a:lnTo>
                  <a:lnTo>
                    <a:pt x="408523" y="800889"/>
                  </a:lnTo>
                  <a:lnTo>
                    <a:pt x="407379" y="802033"/>
                  </a:lnTo>
                  <a:lnTo>
                    <a:pt x="406807" y="802605"/>
                  </a:lnTo>
                  <a:lnTo>
                    <a:pt x="405663" y="802605"/>
                  </a:lnTo>
                  <a:lnTo>
                    <a:pt x="402232" y="803177"/>
                  </a:lnTo>
                  <a:lnTo>
                    <a:pt x="399944" y="803748"/>
                  </a:lnTo>
                  <a:lnTo>
                    <a:pt x="398228" y="804320"/>
                  </a:lnTo>
                  <a:lnTo>
                    <a:pt x="397656" y="804892"/>
                  </a:lnTo>
                  <a:lnTo>
                    <a:pt x="397084" y="805464"/>
                  </a:lnTo>
                  <a:lnTo>
                    <a:pt x="396512" y="806036"/>
                  </a:lnTo>
                  <a:lnTo>
                    <a:pt x="395368" y="810040"/>
                  </a:lnTo>
                  <a:lnTo>
                    <a:pt x="392508" y="815188"/>
                  </a:lnTo>
                  <a:lnTo>
                    <a:pt x="391936" y="815760"/>
                  </a:lnTo>
                  <a:lnTo>
                    <a:pt x="390792" y="816332"/>
                  </a:lnTo>
                  <a:lnTo>
                    <a:pt x="388505" y="816904"/>
                  </a:lnTo>
                  <a:lnTo>
                    <a:pt x="381641" y="816904"/>
                  </a:lnTo>
                  <a:lnTo>
                    <a:pt x="380497" y="816332"/>
                  </a:lnTo>
                  <a:lnTo>
                    <a:pt x="379925" y="815760"/>
                  </a:lnTo>
                  <a:lnTo>
                    <a:pt x="379353" y="815188"/>
                  </a:lnTo>
                  <a:lnTo>
                    <a:pt x="378781" y="814616"/>
                  </a:lnTo>
                  <a:lnTo>
                    <a:pt x="377637" y="813472"/>
                  </a:lnTo>
                  <a:lnTo>
                    <a:pt x="375349" y="812328"/>
                  </a:lnTo>
                  <a:lnTo>
                    <a:pt x="373634" y="812328"/>
                  </a:lnTo>
                  <a:lnTo>
                    <a:pt x="370202" y="812328"/>
                  </a:lnTo>
                  <a:lnTo>
                    <a:pt x="369630" y="812328"/>
                  </a:lnTo>
                  <a:lnTo>
                    <a:pt x="368486" y="811184"/>
                  </a:lnTo>
                  <a:lnTo>
                    <a:pt x="367914" y="810612"/>
                  </a:lnTo>
                  <a:lnTo>
                    <a:pt x="367342" y="810040"/>
                  </a:lnTo>
                  <a:lnTo>
                    <a:pt x="351899" y="806036"/>
                  </a:lnTo>
                  <a:lnTo>
                    <a:pt x="347323" y="804320"/>
                  </a:lnTo>
                  <a:lnTo>
                    <a:pt x="346179" y="804320"/>
                  </a:lnTo>
                  <a:lnTo>
                    <a:pt x="345035" y="804320"/>
                  </a:lnTo>
                  <a:lnTo>
                    <a:pt x="342748" y="805464"/>
                  </a:lnTo>
                  <a:lnTo>
                    <a:pt x="342176" y="805464"/>
                  </a:lnTo>
                  <a:lnTo>
                    <a:pt x="338172" y="806036"/>
                  </a:lnTo>
                  <a:lnTo>
                    <a:pt x="337600" y="806608"/>
                  </a:lnTo>
                  <a:lnTo>
                    <a:pt x="329592" y="812900"/>
                  </a:lnTo>
                  <a:lnTo>
                    <a:pt x="329020" y="813472"/>
                  </a:lnTo>
                  <a:lnTo>
                    <a:pt x="328449" y="814044"/>
                  </a:lnTo>
                  <a:lnTo>
                    <a:pt x="327877" y="814616"/>
                  </a:lnTo>
                  <a:lnTo>
                    <a:pt x="327305" y="815188"/>
                  </a:lnTo>
                  <a:lnTo>
                    <a:pt x="327305" y="816332"/>
                  </a:lnTo>
                  <a:lnTo>
                    <a:pt x="327305" y="816904"/>
                  </a:lnTo>
                  <a:lnTo>
                    <a:pt x="329020" y="820907"/>
                  </a:lnTo>
                  <a:lnTo>
                    <a:pt x="329020" y="822051"/>
                  </a:lnTo>
                  <a:lnTo>
                    <a:pt x="328449" y="823195"/>
                  </a:lnTo>
                  <a:lnTo>
                    <a:pt x="326161" y="823767"/>
                  </a:lnTo>
                  <a:lnTo>
                    <a:pt x="325017" y="823767"/>
                  </a:lnTo>
                  <a:lnTo>
                    <a:pt x="324445" y="823195"/>
                  </a:lnTo>
                  <a:lnTo>
                    <a:pt x="321585" y="818619"/>
                  </a:lnTo>
                  <a:lnTo>
                    <a:pt x="321013" y="818047"/>
                  </a:lnTo>
                  <a:lnTo>
                    <a:pt x="320441" y="817476"/>
                  </a:lnTo>
                  <a:lnTo>
                    <a:pt x="314721" y="815188"/>
                  </a:lnTo>
                  <a:lnTo>
                    <a:pt x="314150" y="814616"/>
                  </a:lnTo>
                  <a:lnTo>
                    <a:pt x="313578" y="814044"/>
                  </a:lnTo>
                  <a:lnTo>
                    <a:pt x="311862" y="811184"/>
                  </a:lnTo>
                  <a:lnTo>
                    <a:pt x="311290" y="810040"/>
                  </a:lnTo>
                  <a:lnTo>
                    <a:pt x="310146" y="809468"/>
                  </a:lnTo>
                  <a:lnTo>
                    <a:pt x="307858" y="808324"/>
                  </a:lnTo>
                  <a:lnTo>
                    <a:pt x="306714" y="807752"/>
                  </a:lnTo>
                  <a:lnTo>
                    <a:pt x="306142" y="806608"/>
                  </a:lnTo>
                  <a:lnTo>
                    <a:pt x="306142" y="804892"/>
                  </a:lnTo>
                  <a:lnTo>
                    <a:pt x="306142" y="804320"/>
                  </a:lnTo>
                  <a:lnTo>
                    <a:pt x="304998" y="802033"/>
                  </a:lnTo>
                  <a:lnTo>
                    <a:pt x="304998" y="801461"/>
                  </a:lnTo>
                  <a:lnTo>
                    <a:pt x="304998" y="800889"/>
                  </a:lnTo>
                  <a:lnTo>
                    <a:pt x="305570" y="799173"/>
                  </a:lnTo>
                  <a:lnTo>
                    <a:pt x="307286" y="796885"/>
                  </a:lnTo>
                  <a:lnTo>
                    <a:pt x="307286" y="795741"/>
                  </a:lnTo>
                  <a:lnTo>
                    <a:pt x="307286" y="794597"/>
                  </a:lnTo>
                  <a:lnTo>
                    <a:pt x="306714" y="793453"/>
                  </a:lnTo>
                  <a:lnTo>
                    <a:pt x="304998" y="792309"/>
                  </a:lnTo>
                  <a:lnTo>
                    <a:pt x="303854" y="791165"/>
                  </a:lnTo>
                  <a:lnTo>
                    <a:pt x="303282" y="790021"/>
                  </a:lnTo>
                  <a:lnTo>
                    <a:pt x="303282" y="788306"/>
                  </a:lnTo>
                  <a:lnTo>
                    <a:pt x="303282" y="787162"/>
                  </a:lnTo>
                  <a:lnTo>
                    <a:pt x="303282" y="786590"/>
                  </a:lnTo>
                  <a:lnTo>
                    <a:pt x="300422" y="782586"/>
                  </a:lnTo>
                  <a:lnTo>
                    <a:pt x="299851" y="782014"/>
                  </a:lnTo>
                  <a:lnTo>
                    <a:pt x="299851" y="781442"/>
                  </a:lnTo>
                  <a:lnTo>
                    <a:pt x="299851" y="780298"/>
                  </a:lnTo>
                  <a:lnTo>
                    <a:pt x="300422" y="779726"/>
                  </a:lnTo>
                  <a:lnTo>
                    <a:pt x="300994" y="779154"/>
                  </a:lnTo>
                  <a:lnTo>
                    <a:pt x="302710" y="778010"/>
                  </a:lnTo>
                  <a:lnTo>
                    <a:pt x="303282" y="777438"/>
                  </a:lnTo>
                  <a:lnTo>
                    <a:pt x="303854" y="776866"/>
                  </a:lnTo>
                  <a:lnTo>
                    <a:pt x="303854" y="775722"/>
                  </a:lnTo>
                  <a:lnTo>
                    <a:pt x="303854" y="774578"/>
                  </a:lnTo>
                  <a:lnTo>
                    <a:pt x="303854" y="774006"/>
                  </a:lnTo>
                  <a:lnTo>
                    <a:pt x="303282" y="772291"/>
                  </a:lnTo>
                  <a:lnTo>
                    <a:pt x="302138" y="770003"/>
                  </a:lnTo>
                  <a:lnTo>
                    <a:pt x="302138" y="769431"/>
                  </a:lnTo>
                  <a:lnTo>
                    <a:pt x="301566" y="766571"/>
                  </a:lnTo>
                  <a:lnTo>
                    <a:pt x="301566" y="765999"/>
                  </a:lnTo>
                  <a:lnTo>
                    <a:pt x="300994" y="765427"/>
                  </a:lnTo>
                  <a:lnTo>
                    <a:pt x="299851" y="763711"/>
                  </a:lnTo>
                  <a:lnTo>
                    <a:pt x="299279" y="763139"/>
                  </a:lnTo>
                  <a:lnTo>
                    <a:pt x="299279" y="762567"/>
                  </a:lnTo>
                  <a:lnTo>
                    <a:pt x="299279" y="761423"/>
                  </a:lnTo>
                  <a:lnTo>
                    <a:pt x="299279" y="760279"/>
                  </a:lnTo>
                  <a:lnTo>
                    <a:pt x="299279" y="759707"/>
                  </a:lnTo>
                  <a:lnTo>
                    <a:pt x="299279" y="759135"/>
                  </a:lnTo>
                  <a:lnTo>
                    <a:pt x="298707" y="758564"/>
                  </a:lnTo>
                  <a:lnTo>
                    <a:pt x="296991" y="756848"/>
                  </a:lnTo>
                  <a:lnTo>
                    <a:pt x="296419" y="756276"/>
                  </a:lnTo>
                  <a:lnTo>
                    <a:pt x="294703" y="753416"/>
                  </a:lnTo>
                  <a:lnTo>
                    <a:pt x="294131" y="752844"/>
                  </a:lnTo>
                  <a:lnTo>
                    <a:pt x="291843" y="749984"/>
                  </a:lnTo>
                  <a:lnTo>
                    <a:pt x="288983" y="747124"/>
                  </a:lnTo>
                  <a:lnTo>
                    <a:pt x="286123" y="744836"/>
                  </a:lnTo>
                  <a:lnTo>
                    <a:pt x="283264" y="743693"/>
                  </a:lnTo>
                  <a:lnTo>
                    <a:pt x="280976" y="743121"/>
                  </a:lnTo>
                  <a:lnTo>
                    <a:pt x="279832" y="743121"/>
                  </a:lnTo>
                  <a:lnTo>
                    <a:pt x="278688" y="743121"/>
                  </a:lnTo>
                  <a:lnTo>
                    <a:pt x="278116" y="743693"/>
                  </a:lnTo>
                  <a:lnTo>
                    <a:pt x="275256" y="745408"/>
                  </a:lnTo>
                  <a:lnTo>
                    <a:pt x="274112" y="745980"/>
                  </a:lnTo>
                  <a:lnTo>
                    <a:pt x="272968" y="745980"/>
                  </a:lnTo>
                  <a:lnTo>
                    <a:pt x="270680" y="745980"/>
                  </a:lnTo>
                  <a:lnTo>
                    <a:pt x="269536" y="745408"/>
                  </a:lnTo>
                  <a:lnTo>
                    <a:pt x="268965" y="744836"/>
                  </a:lnTo>
                  <a:lnTo>
                    <a:pt x="268965" y="741977"/>
                  </a:lnTo>
                  <a:lnTo>
                    <a:pt x="268965" y="740833"/>
                  </a:lnTo>
                  <a:lnTo>
                    <a:pt x="267821" y="739689"/>
                  </a:lnTo>
                  <a:lnTo>
                    <a:pt x="266105" y="738545"/>
                  </a:lnTo>
                  <a:lnTo>
                    <a:pt x="260385" y="735113"/>
                  </a:lnTo>
                  <a:lnTo>
                    <a:pt x="259241" y="733969"/>
                  </a:lnTo>
                  <a:lnTo>
                    <a:pt x="258097" y="732253"/>
                  </a:lnTo>
                  <a:lnTo>
                    <a:pt x="257525" y="730537"/>
                  </a:lnTo>
                  <a:lnTo>
                    <a:pt x="256381" y="725390"/>
                  </a:lnTo>
                  <a:lnTo>
                    <a:pt x="255809" y="723674"/>
                  </a:lnTo>
                  <a:lnTo>
                    <a:pt x="255237" y="722530"/>
                  </a:lnTo>
                  <a:lnTo>
                    <a:pt x="254094" y="720814"/>
                  </a:lnTo>
                  <a:lnTo>
                    <a:pt x="253522" y="720242"/>
                  </a:lnTo>
                  <a:lnTo>
                    <a:pt x="253522" y="719670"/>
                  </a:lnTo>
                  <a:lnTo>
                    <a:pt x="253522" y="719098"/>
                  </a:lnTo>
                  <a:lnTo>
                    <a:pt x="254094" y="718526"/>
                  </a:lnTo>
                  <a:lnTo>
                    <a:pt x="254665" y="717954"/>
                  </a:lnTo>
                  <a:lnTo>
                    <a:pt x="257525" y="717382"/>
                  </a:lnTo>
                  <a:lnTo>
                    <a:pt x="258097" y="716810"/>
                  </a:lnTo>
                  <a:lnTo>
                    <a:pt x="258669" y="716238"/>
                  </a:lnTo>
                  <a:lnTo>
                    <a:pt x="259241" y="715666"/>
                  </a:lnTo>
                  <a:lnTo>
                    <a:pt x="259813" y="714523"/>
                  </a:lnTo>
                  <a:lnTo>
                    <a:pt x="260957" y="710519"/>
                  </a:lnTo>
                  <a:lnTo>
                    <a:pt x="260957" y="709375"/>
                  </a:lnTo>
                  <a:lnTo>
                    <a:pt x="260957" y="709375"/>
                  </a:lnTo>
                  <a:lnTo>
                    <a:pt x="260957" y="706515"/>
                  </a:lnTo>
                  <a:lnTo>
                    <a:pt x="260957" y="705371"/>
                  </a:lnTo>
                  <a:lnTo>
                    <a:pt x="259813" y="700223"/>
                  </a:lnTo>
                  <a:lnTo>
                    <a:pt x="259241" y="698508"/>
                  </a:lnTo>
                  <a:lnTo>
                    <a:pt x="255809" y="692788"/>
                  </a:lnTo>
                  <a:lnTo>
                    <a:pt x="255809" y="692216"/>
                  </a:lnTo>
                  <a:lnTo>
                    <a:pt x="255237" y="689356"/>
                  </a:lnTo>
                  <a:lnTo>
                    <a:pt x="254665" y="688212"/>
                  </a:lnTo>
                  <a:lnTo>
                    <a:pt x="253522" y="687640"/>
                  </a:lnTo>
                  <a:lnTo>
                    <a:pt x="249518" y="687068"/>
                  </a:lnTo>
                  <a:lnTo>
                    <a:pt x="248374" y="686496"/>
                  </a:lnTo>
                  <a:lnTo>
                    <a:pt x="247802" y="685924"/>
                  </a:lnTo>
                  <a:lnTo>
                    <a:pt x="247802" y="684780"/>
                  </a:lnTo>
                  <a:lnTo>
                    <a:pt x="247802" y="682493"/>
                  </a:lnTo>
                  <a:lnTo>
                    <a:pt x="247802" y="681349"/>
                  </a:lnTo>
                  <a:lnTo>
                    <a:pt x="247230" y="680777"/>
                  </a:lnTo>
                  <a:lnTo>
                    <a:pt x="246086" y="679061"/>
                  </a:lnTo>
                  <a:lnTo>
                    <a:pt x="246086" y="678489"/>
                  </a:lnTo>
                  <a:lnTo>
                    <a:pt x="246086" y="677345"/>
                  </a:lnTo>
                  <a:lnTo>
                    <a:pt x="246086" y="676201"/>
                  </a:lnTo>
                  <a:lnTo>
                    <a:pt x="246086" y="674485"/>
                  </a:lnTo>
                  <a:lnTo>
                    <a:pt x="246086" y="673341"/>
                  </a:lnTo>
                  <a:lnTo>
                    <a:pt x="244370" y="673913"/>
                  </a:lnTo>
                  <a:lnTo>
                    <a:pt x="242654" y="671625"/>
                  </a:lnTo>
                  <a:lnTo>
                    <a:pt x="240938" y="669910"/>
                  </a:lnTo>
                  <a:lnTo>
                    <a:pt x="238651" y="667050"/>
                  </a:lnTo>
                  <a:lnTo>
                    <a:pt x="236935" y="665334"/>
                  </a:lnTo>
                  <a:lnTo>
                    <a:pt x="236363" y="664190"/>
                  </a:lnTo>
                  <a:lnTo>
                    <a:pt x="236363" y="663046"/>
                  </a:lnTo>
                  <a:lnTo>
                    <a:pt x="236363" y="661330"/>
                  </a:lnTo>
                  <a:lnTo>
                    <a:pt x="236363" y="660186"/>
                  </a:lnTo>
                  <a:lnTo>
                    <a:pt x="235791" y="659042"/>
                  </a:lnTo>
                  <a:lnTo>
                    <a:pt x="234647" y="657898"/>
                  </a:lnTo>
                  <a:lnTo>
                    <a:pt x="231787" y="655610"/>
                  </a:lnTo>
                  <a:lnTo>
                    <a:pt x="231215" y="654467"/>
                  </a:lnTo>
                  <a:lnTo>
                    <a:pt x="230643" y="653895"/>
                  </a:lnTo>
                  <a:lnTo>
                    <a:pt x="230643" y="653323"/>
                  </a:lnTo>
                  <a:lnTo>
                    <a:pt x="230643" y="651607"/>
                  </a:lnTo>
                  <a:lnTo>
                    <a:pt x="230643" y="650463"/>
                  </a:lnTo>
                  <a:lnTo>
                    <a:pt x="231215" y="648747"/>
                  </a:lnTo>
                  <a:lnTo>
                    <a:pt x="231787" y="644743"/>
                  </a:lnTo>
                  <a:lnTo>
                    <a:pt x="231787" y="642455"/>
                  </a:lnTo>
                  <a:lnTo>
                    <a:pt x="231215" y="641311"/>
                  </a:lnTo>
                  <a:lnTo>
                    <a:pt x="230643" y="640168"/>
                  </a:lnTo>
                  <a:lnTo>
                    <a:pt x="227211" y="636736"/>
                  </a:lnTo>
                  <a:lnTo>
                    <a:pt x="226639" y="635592"/>
                  </a:lnTo>
                  <a:lnTo>
                    <a:pt x="226639" y="633876"/>
                  </a:lnTo>
                  <a:lnTo>
                    <a:pt x="226639" y="633304"/>
                  </a:lnTo>
                  <a:lnTo>
                    <a:pt x="226639" y="632160"/>
                  </a:lnTo>
                  <a:lnTo>
                    <a:pt x="226639" y="631016"/>
                  </a:lnTo>
                  <a:lnTo>
                    <a:pt x="226639" y="629872"/>
                  </a:lnTo>
                  <a:lnTo>
                    <a:pt x="227211" y="628728"/>
                  </a:lnTo>
                  <a:lnTo>
                    <a:pt x="228355" y="627012"/>
                  </a:lnTo>
                  <a:lnTo>
                    <a:pt x="228927" y="625869"/>
                  </a:lnTo>
                  <a:lnTo>
                    <a:pt x="228927" y="624725"/>
                  </a:lnTo>
                  <a:lnTo>
                    <a:pt x="228927" y="622437"/>
                  </a:lnTo>
                  <a:lnTo>
                    <a:pt x="228927" y="621293"/>
                  </a:lnTo>
                  <a:lnTo>
                    <a:pt x="228927" y="621293"/>
                  </a:lnTo>
                  <a:lnTo>
                    <a:pt x="228927" y="620149"/>
                  </a:lnTo>
                  <a:lnTo>
                    <a:pt x="227783" y="619005"/>
                  </a:lnTo>
                  <a:lnTo>
                    <a:pt x="223780" y="616717"/>
                  </a:lnTo>
                  <a:lnTo>
                    <a:pt x="222636" y="615573"/>
                  </a:lnTo>
                  <a:lnTo>
                    <a:pt x="222064" y="614429"/>
                  </a:lnTo>
                  <a:lnTo>
                    <a:pt x="222064" y="613285"/>
                  </a:lnTo>
                  <a:lnTo>
                    <a:pt x="222636" y="610997"/>
                  </a:lnTo>
                  <a:lnTo>
                    <a:pt x="223780" y="609282"/>
                  </a:lnTo>
                  <a:lnTo>
                    <a:pt x="224352" y="608710"/>
                  </a:lnTo>
                  <a:lnTo>
                    <a:pt x="225496" y="607566"/>
                  </a:lnTo>
                  <a:lnTo>
                    <a:pt x="226067" y="606994"/>
                  </a:lnTo>
                  <a:lnTo>
                    <a:pt x="226067" y="605850"/>
                  </a:lnTo>
                  <a:lnTo>
                    <a:pt x="226067" y="604706"/>
                  </a:lnTo>
                  <a:lnTo>
                    <a:pt x="225496" y="603562"/>
                  </a:lnTo>
                  <a:lnTo>
                    <a:pt x="224352" y="602418"/>
                  </a:lnTo>
                  <a:lnTo>
                    <a:pt x="223780" y="601274"/>
                  </a:lnTo>
                  <a:lnTo>
                    <a:pt x="222636" y="600702"/>
                  </a:lnTo>
                  <a:lnTo>
                    <a:pt x="216344" y="597842"/>
                  </a:lnTo>
                  <a:lnTo>
                    <a:pt x="214628" y="596698"/>
                  </a:lnTo>
                  <a:lnTo>
                    <a:pt x="214056" y="595555"/>
                  </a:lnTo>
                  <a:lnTo>
                    <a:pt x="214056" y="593839"/>
                  </a:lnTo>
                  <a:lnTo>
                    <a:pt x="214056" y="592695"/>
                  </a:lnTo>
                  <a:lnTo>
                    <a:pt x="214056" y="592123"/>
                  </a:lnTo>
                  <a:lnTo>
                    <a:pt x="211197" y="589263"/>
                  </a:lnTo>
                  <a:lnTo>
                    <a:pt x="207193" y="585831"/>
                  </a:lnTo>
                  <a:lnTo>
                    <a:pt x="204905" y="584687"/>
                  </a:lnTo>
                  <a:lnTo>
                    <a:pt x="203189" y="584115"/>
                  </a:lnTo>
                  <a:lnTo>
                    <a:pt x="202617" y="584115"/>
                  </a:lnTo>
                  <a:lnTo>
                    <a:pt x="202045" y="584687"/>
                  </a:lnTo>
                  <a:lnTo>
                    <a:pt x="201473" y="585259"/>
                  </a:lnTo>
                  <a:lnTo>
                    <a:pt x="201473" y="585831"/>
                  </a:lnTo>
                  <a:lnTo>
                    <a:pt x="201473" y="586975"/>
                  </a:lnTo>
                  <a:lnTo>
                    <a:pt x="201473" y="588119"/>
                  </a:lnTo>
                  <a:lnTo>
                    <a:pt x="201473" y="588691"/>
                  </a:lnTo>
                  <a:lnTo>
                    <a:pt x="201473" y="589835"/>
                  </a:lnTo>
                  <a:lnTo>
                    <a:pt x="201473" y="590407"/>
                  </a:lnTo>
                  <a:lnTo>
                    <a:pt x="201473" y="591551"/>
                  </a:lnTo>
                  <a:lnTo>
                    <a:pt x="201473" y="592123"/>
                  </a:lnTo>
                  <a:lnTo>
                    <a:pt x="200901" y="592123"/>
                  </a:lnTo>
                  <a:lnTo>
                    <a:pt x="200329" y="592123"/>
                  </a:lnTo>
                  <a:lnTo>
                    <a:pt x="196897" y="592695"/>
                  </a:lnTo>
                  <a:lnTo>
                    <a:pt x="195753" y="592695"/>
                  </a:lnTo>
                  <a:lnTo>
                    <a:pt x="195182" y="593267"/>
                  </a:lnTo>
                  <a:lnTo>
                    <a:pt x="194610" y="593839"/>
                  </a:lnTo>
                  <a:lnTo>
                    <a:pt x="194038" y="594411"/>
                  </a:lnTo>
                  <a:lnTo>
                    <a:pt x="192894" y="596126"/>
                  </a:lnTo>
                  <a:lnTo>
                    <a:pt x="192322" y="597270"/>
                  </a:lnTo>
                  <a:lnTo>
                    <a:pt x="191750" y="597842"/>
                  </a:lnTo>
                  <a:lnTo>
                    <a:pt x="191178" y="598414"/>
                  </a:lnTo>
                  <a:lnTo>
                    <a:pt x="190606" y="598986"/>
                  </a:lnTo>
                  <a:lnTo>
                    <a:pt x="188318" y="600130"/>
                  </a:lnTo>
                  <a:lnTo>
                    <a:pt x="187746" y="600702"/>
                  </a:lnTo>
                  <a:lnTo>
                    <a:pt x="187174" y="601274"/>
                  </a:lnTo>
                  <a:lnTo>
                    <a:pt x="186602" y="601846"/>
                  </a:lnTo>
                  <a:lnTo>
                    <a:pt x="186030" y="602418"/>
                  </a:lnTo>
                  <a:lnTo>
                    <a:pt x="185458" y="602990"/>
                  </a:lnTo>
                  <a:lnTo>
                    <a:pt x="184886" y="603562"/>
                  </a:lnTo>
                  <a:lnTo>
                    <a:pt x="179739" y="604706"/>
                  </a:lnTo>
                  <a:lnTo>
                    <a:pt x="176879" y="606422"/>
                  </a:lnTo>
                  <a:lnTo>
                    <a:pt x="176307" y="606422"/>
                  </a:lnTo>
                  <a:lnTo>
                    <a:pt x="175735" y="606422"/>
                  </a:lnTo>
                  <a:lnTo>
                    <a:pt x="173447" y="605850"/>
                  </a:lnTo>
                  <a:lnTo>
                    <a:pt x="172303" y="605850"/>
                  </a:lnTo>
                  <a:lnTo>
                    <a:pt x="171731" y="605850"/>
                  </a:lnTo>
                  <a:lnTo>
                    <a:pt x="171159" y="606422"/>
                  </a:lnTo>
                  <a:lnTo>
                    <a:pt x="170587" y="606994"/>
                  </a:lnTo>
                  <a:lnTo>
                    <a:pt x="170015" y="607566"/>
                  </a:lnTo>
                  <a:lnTo>
                    <a:pt x="169443" y="608138"/>
                  </a:lnTo>
                  <a:lnTo>
                    <a:pt x="167727" y="611569"/>
                  </a:lnTo>
                  <a:lnTo>
                    <a:pt x="167155" y="612141"/>
                  </a:lnTo>
                  <a:lnTo>
                    <a:pt x="167155" y="612141"/>
                  </a:lnTo>
                  <a:lnTo>
                    <a:pt x="166583" y="612713"/>
                  </a:lnTo>
                  <a:lnTo>
                    <a:pt x="163724" y="613857"/>
                  </a:lnTo>
                  <a:lnTo>
                    <a:pt x="163152" y="614429"/>
                  </a:lnTo>
                  <a:lnTo>
                    <a:pt x="162008" y="614429"/>
                  </a:lnTo>
                  <a:lnTo>
                    <a:pt x="160864" y="614429"/>
                  </a:lnTo>
                  <a:lnTo>
                    <a:pt x="158004" y="613857"/>
                  </a:lnTo>
                  <a:lnTo>
                    <a:pt x="156860" y="613285"/>
                  </a:lnTo>
                  <a:lnTo>
                    <a:pt x="155716" y="612713"/>
                  </a:lnTo>
                  <a:lnTo>
                    <a:pt x="155144" y="612141"/>
                  </a:lnTo>
                  <a:lnTo>
                    <a:pt x="154572" y="610997"/>
                  </a:lnTo>
                  <a:lnTo>
                    <a:pt x="150569" y="608138"/>
                  </a:lnTo>
                  <a:lnTo>
                    <a:pt x="149425" y="606994"/>
                  </a:lnTo>
                  <a:lnTo>
                    <a:pt x="148853" y="605850"/>
                  </a:lnTo>
                  <a:lnTo>
                    <a:pt x="148853" y="604706"/>
                  </a:lnTo>
                  <a:lnTo>
                    <a:pt x="148853" y="603562"/>
                  </a:lnTo>
                  <a:lnTo>
                    <a:pt x="148281" y="602418"/>
                  </a:lnTo>
                  <a:lnTo>
                    <a:pt x="144277" y="598986"/>
                  </a:lnTo>
                  <a:lnTo>
                    <a:pt x="143133" y="598414"/>
                  </a:lnTo>
                  <a:lnTo>
                    <a:pt x="137413" y="596698"/>
                  </a:lnTo>
                  <a:lnTo>
                    <a:pt x="135126" y="596698"/>
                  </a:lnTo>
                  <a:lnTo>
                    <a:pt x="133410" y="596126"/>
                  </a:lnTo>
                  <a:lnTo>
                    <a:pt x="132838" y="595555"/>
                  </a:lnTo>
                  <a:lnTo>
                    <a:pt x="132838" y="594983"/>
                  </a:lnTo>
                  <a:lnTo>
                    <a:pt x="134554" y="593267"/>
                  </a:lnTo>
                  <a:lnTo>
                    <a:pt x="135126" y="592695"/>
                  </a:lnTo>
                  <a:lnTo>
                    <a:pt x="135126" y="591551"/>
                  </a:lnTo>
                  <a:lnTo>
                    <a:pt x="135126" y="590407"/>
                  </a:lnTo>
                  <a:lnTo>
                    <a:pt x="134554" y="589263"/>
                  </a:lnTo>
                  <a:lnTo>
                    <a:pt x="133982" y="587547"/>
                  </a:lnTo>
                  <a:lnTo>
                    <a:pt x="133982" y="586403"/>
                  </a:lnTo>
                  <a:lnTo>
                    <a:pt x="133982" y="585259"/>
                  </a:lnTo>
                  <a:lnTo>
                    <a:pt x="134554" y="584687"/>
                  </a:lnTo>
                  <a:lnTo>
                    <a:pt x="137413" y="582971"/>
                  </a:lnTo>
                  <a:lnTo>
                    <a:pt x="139129" y="581827"/>
                  </a:lnTo>
                  <a:lnTo>
                    <a:pt x="139701" y="581256"/>
                  </a:lnTo>
                  <a:lnTo>
                    <a:pt x="139701" y="580684"/>
                  </a:lnTo>
                  <a:lnTo>
                    <a:pt x="140273" y="580112"/>
                  </a:lnTo>
                  <a:lnTo>
                    <a:pt x="140845" y="578968"/>
                  </a:lnTo>
                  <a:lnTo>
                    <a:pt x="140845" y="577824"/>
                  </a:lnTo>
                  <a:lnTo>
                    <a:pt x="140845" y="576108"/>
                  </a:lnTo>
                  <a:lnTo>
                    <a:pt x="140845" y="575536"/>
                  </a:lnTo>
                  <a:lnTo>
                    <a:pt x="141417" y="573820"/>
                  </a:lnTo>
                  <a:lnTo>
                    <a:pt x="141417" y="572676"/>
                  </a:lnTo>
                  <a:lnTo>
                    <a:pt x="140845" y="571532"/>
                  </a:lnTo>
                  <a:lnTo>
                    <a:pt x="137985" y="568100"/>
                  </a:lnTo>
                  <a:lnTo>
                    <a:pt x="137413" y="566956"/>
                  </a:lnTo>
                  <a:lnTo>
                    <a:pt x="137413" y="565813"/>
                  </a:lnTo>
                  <a:lnTo>
                    <a:pt x="136842" y="563525"/>
                  </a:lnTo>
                  <a:lnTo>
                    <a:pt x="136270" y="561809"/>
                  </a:lnTo>
                  <a:lnTo>
                    <a:pt x="136270" y="560665"/>
                  </a:lnTo>
                  <a:lnTo>
                    <a:pt x="136270" y="560093"/>
                  </a:lnTo>
                  <a:lnTo>
                    <a:pt x="136842" y="559521"/>
                  </a:lnTo>
                  <a:lnTo>
                    <a:pt x="138557" y="558377"/>
                  </a:lnTo>
                  <a:lnTo>
                    <a:pt x="139129" y="557805"/>
                  </a:lnTo>
                  <a:lnTo>
                    <a:pt x="139701" y="557233"/>
                  </a:lnTo>
                  <a:lnTo>
                    <a:pt x="140273" y="556661"/>
                  </a:lnTo>
                  <a:lnTo>
                    <a:pt x="141417" y="555517"/>
                  </a:lnTo>
                  <a:lnTo>
                    <a:pt x="143133" y="553801"/>
                  </a:lnTo>
                  <a:lnTo>
                    <a:pt x="143705" y="552657"/>
                  </a:lnTo>
                  <a:lnTo>
                    <a:pt x="144277" y="552085"/>
                  </a:lnTo>
                  <a:lnTo>
                    <a:pt x="144849" y="551514"/>
                  </a:lnTo>
                  <a:lnTo>
                    <a:pt x="146565" y="550942"/>
                  </a:lnTo>
                  <a:lnTo>
                    <a:pt x="147137" y="550942"/>
                  </a:lnTo>
                  <a:lnTo>
                    <a:pt x="148281" y="550942"/>
                  </a:lnTo>
                  <a:lnTo>
                    <a:pt x="152856" y="551514"/>
                  </a:lnTo>
                  <a:lnTo>
                    <a:pt x="154000" y="551514"/>
                  </a:lnTo>
                  <a:lnTo>
                    <a:pt x="155144" y="551514"/>
                  </a:lnTo>
                  <a:lnTo>
                    <a:pt x="155716" y="550942"/>
                  </a:lnTo>
                  <a:lnTo>
                    <a:pt x="159148" y="548654"/>
                  </a:lnTo>
                  <a:lnTo>
                    <a:pt x="159720" y="548082"/>
                  </a:lnTo>
                  <a:lnTo>
                    <a:pt x="159720" y="546938"/>
                  </a:lnTo>
                  <a:lnTo>
                    <a:pt x="159720" y="545794"/>
                  </a:lnTo>
                  <a:lnTo>
                    <a:pt x="157432" y="541218"/>
                  </a:lnTo>
                  <a:lnTo>
                    <a:pt x="156860" y="540074"/>
                  </a:lnTo>
                  <a:lnTo>
                    <a:pt x="156860" y="539502"/>
                  </a:lnTo>
                  <a:lnTo>
                    <a:pt x="156860" y="538358"/>
                  </a:lnTo>
                  <a:lnTo>
                    <a:pt x="156860" y="537214"/>
                  </a:lnTo>
                  <a:lnTo>
                    <a:pt x="157432" y="536070"/>
                  </a:lnTo>
                  <a:lnTo>
                    <a:pt x="158004" y="534927"/>
                  </a:lnTo>
                  <a:lnTo>
                    <a:pt x="159720" y="532639"/>
                  </a:lnTo>
                  <a:lnTo>
                    <a:pt x="160292" y="531495"/>
                  </a:lnTo>
                  <a:lnTo>
                    <a:pt x="160292" y="530923"/>
                  </a:lnTo>
                  <a:lnTo>
                    <a:pt x="160292" y="529779"/>
                  </a:lnTo>
                  <a:lnTo>
                    <a:pt x="159148" y="529207"/>
                  </a:lnTo>
                  <a:lnTo>
                    <a:pt x="155716" y="528063"/>
                  </a:lnTo>
                  <a:lnTo>
                    <a:pt x="152856" y="526347"/>
                  </a:lnTo>
                  <a:lnTo>
                    <a:pt x="151712" y="525203"/>
                  </a:lnTo>
                  <a:lnTo>
                    <a:pt x="151712" y="524059"/>
                  </a:lnTo>
                  <a:lnTo>
                    <a:pt x="152284" y="522915"/>
                  </a:lnTo>
                  <a:lnTo>
                    <a:pt x="152284" y="521771"/>
                  </a:lnTo>
                  <a:lnTo>
                    <a:pt x="152284" y="520628"/>
                  </a:lnTo>
                  <a:lnTo>
                    <a:pt x="151712" y="518912"/>
                  </a:lnTo>
                  <a:lnTo>
                    <a:pt x="151712" y="517768"/>
                  </a:lnTo>
                  <a:lnTo>
                    <a:pt x="151712" y="516624"/>
                  </a:lnTo>
                  <a:lnTo>
                    <a:pt x="152284" y="515480"/>
                  </a:lnTo>
                  <a:lnTo>
                    <a:pt x="152856" y="514908"/>
                  </a:lnTo>
                  <a:lnTo>
                    <a:pt x="155716" y="511476"/>
                  </a:lnTo>
                  <a:lnTo>
                    <a:pt x="156288" y="510904"/>
                  </a:lnTo>
                  <a:lnTo>
                    <a:pt x="156860" y="510332"/>
                  </a:lnTo>
                  <a:lnTo>
                    <a:pt x="156860" y="509188"/>
                  </a:lnTo>
                  <a:lnTo>
                    <a:pt x="156860" y="508044"/>
                  </a:lnTo>
                  <a:lnTo>
                    <a:pt x="156860" y="506901"/>
                  </a:lnTo>
                  <a:lnTo>
                    <a:pt x="156288" y="506329"/>
                  </a:lnTo>
                  <a:lnTo>
                    <a:pt x="151712" y="500609"/>
                  </a:lnTo>
                  <a:lnTo>
                    <a:pt x="151141" y="499465"/>
                  </a:lnTo>
                  <a:lnTo>
                    <a:pt x="151141" y="498321"/>
                  </a:lnTo>
                  <a:lnTo>
                    <a:pt x="151141" y="497177"/>
                  </a:lnTo>
                  <a:lnTo>
                    <a:pt x="151712" y="496605"/>
                  </a:lnTo>
                  <a:lnTo>
                    <a:pt x="151712" y="496605"/>
                  </a:lnTo>
                  <a:lnTo>
                    <a:pt x="152284" y="496033"/>
                  </a:lnTo>
                  <a:lnTo>
                    <a:pt x="152856" y="496033"/>
                  </a:lnTo>
                  <a:lnTo>
                    <a:pt x="157432" y="496033"/>
                  </a:lnTo>
                  <a:lnTo>
                    <a:pt x="158576" y="496033"/>
                  </a:lnTo>
                  <a:lnTo>
                    <a:pt x="159148" y="495461"/>
                  </a:lnTo>
                  <a:lnTo>
                    <a:pt x="159720" y="494889"/>
                  </a:lnTo>
                  <a:lnTo>
                    <a:pt x="160292" y="494317"/>
                  </a:lnTo>
                  <a:lnTo>
                    <a:pt x="160292" y="493173"/>
                  </a:lnTo>
                  <a:lnTo>
                    <a:pt x="160292" y="492029"/>
                  </a:lnTo>
                  <a:lnTo>
                    <a:pt x="160292" y="490314"/>
                  </a:lnTo>
                  <a:lnTo>
                    <a:pt x="160292" y="487454"/>
                  </a:lnTo>
                  <a:lnTo>
                    <a:pt x="160292" y="486310"/>
                  </a:lnTo>
                  <a:lnTo>
                    <a:pt x="160292" y="485166"/>
                  </a:lnTo>
                  <a:lnTo>
                    <a:pt x="159720" y="483450"/>
                  </a:lnTo>
                  <a:lnTo>
                    <a:pt x="159148" y="482306"/>
                  </a:lnTo>
                  <a:lnTo>
                    <a:pt x="159148" y="481162"/>
                  </a:lnTo>
                  <a:lnTo>
                    <a:pt x="159148" y="480018"/>
                  </a:lnTo>
                  <a:lnTo>
                    <a:pt x="159720" y="479446"/>
                  </a:lnTo>
                  <a:lnTo>
                    <a:pt x="160292" y="478874"/>
                  </a:lnTo>
                  <a:lnTo>
                    <a:pt x="161436" y="477730"/>
                  </a:lnTo>
                  <a:lnTo>
                    <a:pt x="162008" y="477159"/>
                  </a:lnTo>
                  <a:lnTo>
                    <a:pt x="162580" y="476015"/>
                  </a:lnTo>
                  <a:lnTo>
                    <a:pt x="163152" y="474299"/>
                  </a:lnTo>
                  <a:lnTo>
                    <a:pt x="163152" y="473155"/>
                  </a:lnTo>
                  <a:lnTo>
                    <a:pt x="163724" y="472583"/>
                  </a:lnTo>
                  <a:lnTo>
                    <a:pt x="166583" y="469151"/>
                  </a:lnTo>
                  <a:lnTo>
                    <a:pt x="167155" y="468579"/>
                  </a:lnTo>
                  <a:lnTo>
                    <a:pt x="167727" y="467435"/>
                  </a:lnTo>
                  <a:lnTo>
                    <a:pt x="167727" y="466291"/>
                  </a:lnTo>
                  <a:lnTo>
                    <a:pt x="167727" y="464003"/>
                  </a:lnTo>
                  <a:lnTo>
                    <a:pt x="167727" y="461716"/>
                  </a:lnTo>
                  <a:lnTo>
                    <a:pt x="168299" y="460000"/>
                  </a:lnTo>
                  <a:lnTo>
                    <a:pt x="168871" y="458284"/>
                  </a:lnTo>
                  <a:lnTo>
                    <a:pt x="172303" y="452564"/>
                  </a:lnTo>
                  <a:lnTo>
                    <a:pt x="172875" y="451420"/>
                  </a:lnTo>
                  <a:lnTo>
                    <a:pt x="173447" y="450276"/>
                  </a:lnTo>
                  <a:lnTo>
                    <a:pt x="173447" y="449132"/>
                  </a:lnTo>
                  <a:lnTo>
                    <a:pt x="173447" y="447988"/>
                  </a:lnTo>
                  <a:lnTo>
                    <a:pt x="173447" y="446845"/>
                  </a:lnTo>
                  <a:lnTo>
                    <a:pt x="172875" y="445701"/>
                  </a:lnTo>
                  <a:lnTo>
                    <a:pt x="172303" y="444557"/>
                  </a:lnTo>
                  <a:lnTo>
                    <a:pt x="170587" y="442269"/>
                  </a:lnTo>
                  <a:lnTo>
                    <a:pt x="170015" y="441697"/>
                  </a:lnTo>
                  <a:lnTo>
                    <a:pt x="170015" y="441697"/>
                  </a:lnTo>
                  <a:lnTo>
                    <a:pt x="170015" y="441697"/>
                  </a:lnTo>
                  <a:lnTo>
                    <a:pt x="170587" y="441125"/>
                  </a:lnTo>
                  <a:lnTo>
                    <a:pt x="171159" y="440553"/>
                  </a:lnTo>
                  <a:lnTo>
                    <a:pt x="171731" y="440553"/>
                  </a:lnTo>
                  <a:lnTo>
                    <a:pt x="175163" y="439981"/>
                  </a:lnTo>
                  <a:lnTo>
                    <a:pt x="175735" y="439409"/>
                  </a:lnTo>
                  <a:lnTo>
                    <a:pt x="176307" y="438837"/>
                  </a:lnTo>
                  <a:lnTo>
                    <a:pt x="176879" y="438265"/>
                  </a:lnTo>
                  <a:lnTo>
                    <a:pt x="177451" y="437693"/>
                  </a:lnTo>
                  <a:lnTo>
                    <a:pt x="178023" y="436549"/>
                  </a:lnTo>
                  <a:lnTo>
                    <a:pt x="178023" y="435977"/>
                  </a:lnTo>
                  <a:lnTo>
                    <a:pt x="178023" y="435405"/>
                  </a:lnTo>
                  <a:lnTo>
                    <a:pt x="178023" y="434833"/>
                  </a:lnTo>
                  <a:lnTo>
                    <a:pt x="178023" y="433689"/>
                  </a:lnTo>
                  <a:lnTo>
                    <a:pt x="178023" y="432546"/>
                  </a:lnTo>
                  <a:lnTo>
                    <a:pt x="178595" y="431974"/>
                  </a:lnTo>
                  <a:lnTo>
                    <a:pt x="179739" y="430830"/>
                  </a:lnTo>
                  <a:lnTo>
                    <a:pt x="180310" y="429686"/>
                  </a:lnTo>
                  <a:lnTo>
                    <a:pt x="180310" y="429114"/>
                  </a:lnTo>
                  <a:lnTo>
                    <a:pt x="180310" y="427970"/>
                  </a:lnTo>
                  <a:lnTo>
                    <a:pt x="180310" y="427398"/>
                  </a:lnTo>
                  <a:lnTo>
                    <a:pt x="180310" y="426254"/>
                  </a:lnTo>
                  <a:lnTo>
                    <a:pt x="180310" y="425110"/>
                  </a:lnTo>
                  <a:lnTo>
                    <a:pt x="180882" y="423966"/>
                  </a:lnTo>
                  <a:lnTo>
                    <a:pt x="182026" y="422250"/>
                  </a:lnTo>
                  <a:lnTo>
                    <a:pt x="182598" y="420534"/>
                  </a:lnTo>
                  <a:lnTo>
                    <a:pt x="183170" y="417674"/>
                  </a:lnTo>
                  <a:lnTo>
                    <a:pt x="183170" y="416531"/>
                  </a:lnTo>
                  <a:lnTo>
                    <a:pt x="183170" y="415387"/>
                  </a:lnTo>
                  <a:lnTo>
                    <a:pt x="182598" y="414243"/>
                  </a:lnTo>
                  <a:lnTo>
                    <a:pt x="182026" y="413671"/>
                  </a:lnTo>
                  <a:lnTo>
                    <a:pt x="180882" y="413099"/>
                  </a:lnTo>
                  <a:lnTo>
                    <a:pt x="179739" y="413099"/>
                  </a:lnTo>
                  <a:lnTo>
                    <a:pt x="178595" y="413099"/>
                  </a:lnTo>
                  <a:lnTo>
                    <a:pt x="170015" y="414243"/>
                  </a:lnTo>
                  <a:lnTo>
                    <a:pt x="169443" y="414243"/>
                  </a:lnTo>
                  <a:lnTo>
                    <a:pt x="167155" y="415387"/>
                  </a:lnTo>
                  <a:lnTo>
                    <a:pt x="165440" y="415959"/>
                  </a:lnTo>
                  <a:lnTo>
                    <a:pt x="164296" y="415959"/>
                  </a:lnTo>
                  <a:lnTo>
                    <a:pt x="163152" y="415959"/>
                  </a:lnTo>
                  <a:lnTo>
                    <a:pt x="162008" y="415959"/>
                  </a:lnTo>
                  <a:lnTo>
                    <a:pt x="160292" y="414815"/>
                  </a:lnTo>
                  <a:lnTo>
                    <a:pt x="159720" y="414815"/>
                  </a:lnTo>
                  <a:lnTo>
                    <a:pt x="158576" y="414815"/>
                  </a:lnTo>
                  <a:lnTo>
                    <a:pt x="155716" y="415387"/>
                  </a:lnTo>
                  <a:lnTo>
                    <a:pt x="154000" y="415387"/>
                  </a:lnTo>
                  <a:lnTo>
                    <a:pt x="151712" y="415387"/>
                  </a:lnTo>
                  <a:lnTo>
                    <a:pt x="149997" y="414815"/>
                  </a:lnTo>
                  <a:lnTo>
                    <a:pt x="148281" y="413671"/>
                  </a:lnTo>
                  <a:lnTo>
                    <a:pt x="145421" y="411383"/>
                  </a:lnTo>
                  <a:lnTo>
                    <a:pt x="144277" y="410239"/>
                  </a:lnTo>
                  <a:lnTo>
                    <a:pt x="143705" y="409095"/>
                  </a:lnTo>
                  <a:lnTo>
                    <a:pt x="143705" y="408523"/>
                  </a:lnTo>
                  <a:lnTo>
                    <a:pt x="143705" y="407379"/>
                  </a:lnTo>
                  <a:lnTo>
                    <a:pt x="143705" y="406235"/>
                  </a:lnTo>
                  <a:lnTo>
                    <a:pt x="144277" y="405663"/>
                  </a:lnTo>
                  <a:lnTo>
                    <a:pt x="145993" y="403947"/>
                  </a:lnTo>
                  <a:lnTo>
                    <a:pt x="145993" y="402804"/>
                  </a:lnTo>
                  <a:lnTo>
                    <a:pt x="145993" y="401660"/>
                  </a:lnTo>
                  <a:lnTo>
                    <a:pt x="144849" y="399944"/>
                  </a:lnTo>
                  <a:lnTo>
                    <a:pt x="144277" y="398800"/>
                  </a:lnTo>
                  <a:lnTo>
                    <a:pt x="141417" y="395940"/>
                  </a:lnTo>
                  <a:lnTo>
                    <a:pt x="140273" y="395368"/>
                  </a:lnTo>
                  <a:lnTo>
                    <a:pt x="139129" y="395368"/>
                  </a:lnTo>
                  <a:lnTo>
                    <a:pt x="137985" y="395368"/>
                  </a:lnTo>
                  <a:lnTo>
                    <a:pt x="137413" y="395368"/>
                  </a:lnTo>
                  <a:lnTo>
                    <a:pt x="136270" y="395940"/>
                  </a:lnTo>
                  <a:lnTo>
                    <a:pt x="133982" y="397084"/>
                  </a:lnTo>
                  <a:lnTo>
                    <a:pt x="131122" y="399944"/>
                  </a:lnTo>
                  <a:lnTo>
                    <a:pt x="129978" y="400516"/>
                  </a:lnTo>
                  <a:lnTo>
                    <a:pt x="128834" y="400516"/>
                  </a:lnTo>
                  <a:lnTo>
                    <a:pt x="127690" y="399944"/>
                  </a:lnTo>
                  <a:lnTo>
                    <a:pt x="127118" y="399372"/>
                  </a:lnTo>
                  <a:lnTo>
                    <a:pt x="127118" y="398800"/>
                  </a:lnTo>
                  <a:lnTo>
                    <a:pt x="127118" y="397656"/>
                  </a:lnTo>
                  <a:lnTo>
                    <a:pt x="128834" y="393652"/>
                  </a:lnTo>
                  <a:lnTo>
                    <a:pt x="128834" y="392508"/>
                  </a:lnTo>
                  <a:lnTo>
                    <a:pt x="128834" y="391364"/>
                  </a:lnTo>
                  <a:lnTo>
                    <a:pt x="128262" y="390220"/>
                  </a:lnTo>
                  <a:lnTo>
                    <a:pt x="127690" y="389648"/>
                  </a:lnTo>
                  <a:lnTo>
                    <a:pt x="127118" y="389076"/>
                  </a:lnTo>
                  <a:lnTo>
                    <a:pt x="123686" y="387933"/>
                  </a:lnTo>
                  <a:lnTo>
                    <a:pt x="121971" y="386789"/>
                  </a:lnTo>
                  <a:lnTo>
                    <a:pt x="120827" y="385645"/>
                  </a:lnTo>
                  <a:lnTo>
                    <a:pt x="119111" y="383357"/>
                  </a:lnTo>
                  <a:lnTo>
                    <a:pt x="117967" y="382213"/>
                  </a:lnTo>
                  <a:lnTo>
                    <a:pt x="114535" y="379353"/>
                  </a:lnTo>
                  <a:lnTo>
                    <a:pt x="113391" y="378209"/>
                  </a:lnTo>
                  <a:lnTo>
                    <a:pt x="112819" y="377065"/>
                  </a:lnTo>
                  <a:lnTo>
                    <a:pt x="112247" y="374777"/>
                  </a:lnTo>
                  <a:lnTo>
                    <a:pt x="112247" y="373061"/>
                  </a:lnTo>
                  <a:lnTo>
                    <a:pt x="112247" y="371346"/>
                  </a:lnTo>
                  <a:lnTo>
                    <a:pt x="112247" y="368486"/>
                  </a:lnTo>
                  <a:lnTo>
                    <a:pt x="112247" y="367342"/>
                  </a:lnTo>
                  <a:lnTo>
                    <a:pt x="112247" y="366198"/>
                  </a:lnTo>
                  <a:lnTo>
                    <a:pt x="112819" y="365054"/>
                  </a:lnTo>
                  <a:lnTo>
                    <a:pt x="112819" y="364482"/>
                  </a:lnTo>
                  <a:lnTo>
                    <a:pt x="112819" y="363338"/>
                  </a:lnTo>
                  <a:lnTo>
                    <a:pt x="112247" y="362766"/>
                  </a:lnTo>
                  <a:lnTo>
                    <a:pt x="109387" y="360478"/>
                  </a:lnTo>
                  <a:lnTo>
                    <a:pt x="108243" y="359334"/>
                  </a:lnTo>
                  <a:lnTo>
                    <a:pt x="107671" y="358191"/>
                  </a:lnTo>
                  <a:lnTo>
                    <a:pt x="104812" y="353615"/>
                  </a:lnTo>
                  <a:lnTo>
                    <a:pt x="104240" y="352471"/>
                  </a:lnTo>
                  <a:lnTo>
                    <a:pt x="103668" y="351899"/>
                  </a:lnTo>
                  <a:lnTo>
                    <a:pt x="101380" y="350755"/>
                  </a:lnTo>
                  <a:lnTo>
                    <a:pt x="99664" y="349611"/>
                  </a:lnTo>
                  <a:lnTo>
                    <a:pt x="98520" y="349039"/>
                  </a:lnTo>
                  <a:lnTo>
                    <a:pt x="97948" y="348467"/>
                  </a:lnTo>
                  <a:lnTo>
                    <a:pt x="97948" y="347895"/>
                  </a:lnTo>
                  <a:lnTo>
                    <a:pt x="97948" y="347323"/>
                  </a:lnTo>
                  <a:lnTo>
                    <a:pt x="97948" y="344463"/>
                  </a:lnTo>
                  <a:lnTo>
                    <a:pt x="97948" y="343320"/>
                  </a:lnTo>
                  <a:lnTo>
                    <a:pt x="88225" y="330164"/>
                  </a:lnTo>
                  <a:lnTo>
                    <a:pt x="87081" y="326161"/>
                  </a:lnTo>
                  <a:lnTo>
                    <a:pt x="84221" y="321013"/>
                  </a:lnTo>
                  <a:lnTo>
                    <a:pt x="83077" y="319869"/>
                  </a:lnTo>
                  <a:lnTo>
                    <a:pt x="80217" y="317009"/>
                  </a:lnTo>
                  <a:lnTo>
                    <a:pt x="79073" y="315865"/>
                  </a:lnTo>
                  <a:lnTo>
                    <a:pt x="77929" y="314150"/>
                  </a:lnTo>
                  <a:lnTo>
                    <a:pt x="77357" y="313006"/>
                  </a:lnTo>
                  <a:lnTo>
                    <a:pt x="76214" y="312434"/>
                  </a:lnTo>
                  <a:lnTo>
                    <a:pt x="75070" y="311862"/>
                  </a:lnTo>
                  <a:lnTo>
                    <a:pt x="74498" y="311290"/>
                  </a:lnTo>
                  <a:lnTo>
                    <a:pt x="73926" y="310146"/>
                  </a:lnTo>
                  <a:lnTo>
                    <a:pt x="73926" y="308430"/>
                  </a:lnTo>
                  <a:lnTo>
                    <a:pt x="73926" y="307858"/>
                  </a:lnTo>
                  <a:lnTo>
                    <a:pt x="73354" y="306714"/>
                  </a:lnTo>
                  <a:lnTo>
                    <a:pt x="72782" y="305570"/>
                  </a:lnTo>
                  <a:lnTo>
                    <a:pt x="72210" y="304426"/>
                  </a:lnTo>
                  <a:lnTo>
                    <a:pt x="71066" y="301566"/>
                  </a:lnTo>
                  <a:lnTo>
                    <a:pt x="69922" y="299278"/>
                  </a:lnTo>
                  <a:lnTo>
                    <a:pt x="68778" y="298135"/>
                  </a:lnTo>
                  <a:lnTo>
                    <a:pt x="67634" y="296991"/>
                  </a:lnTo>
                  <a:lnTo>
                    <a:pt x="57339" y="291271"/>
                  </a:lnTo>
                  <a:lnTo>
                    <a:pt x="51047" y="289555"/>
                  </a:lnTo>
                  <a:lnTo>
                    <a:pt x="49331" y="288411"/>
                  </a:lnTo>
                  <a:lnTo>
                    <a:pt x="48188" y="287839"/>
                  </a:lnTo>
                  <a:lnTo>
                    <a:pt x="47616" y="286695"/>
                  </a:lnTo>
                  <a:lnTo>
                    <a:pt x="46472" y="284407"/>
                  </a:lnTo>
                  <a:lnTo>
                    <a:pt x="45900" y="282120"/>
                  </a:lnTo>
                  <a:lnTo>
                    <a:pt x="44184" y="279260"/>
                  </a:lnTo>
                  <a:lnTo>
                    <a:pt x="40752" y="274112"/>
                  </a:lnTo>
                  <a:lnTo>
                    <a:pt x="39608" y="272968"/>
                  </a:lnTo>
                  <a:lnTo>
                    <a:pt x="31029" y="266105"/>
                  </a:lnTo>
                  <a:lnTo>
                    <a:pt x="26453" y="263817"/>
                  </a:lnTo>
                  <a:lnTo>
                    <a:pt x="24737" y="262673"/>
                  </a:lnTo>
                  <a:lnTo>
                    <a:pt x="24165" y="261529"/>
                  </a:lnTo>
                  <a:lnTo>
                    <a:pt x="24165" y="260385"/>
                  </a:lnTo>
                  <a:lnTo>
                    <a:pt x="24165" y="259813"/>
                  </a:lnTo>
                  <a:lnTo>
                    <a:pt x="24737" y="259241"/>
                  </a:lnTo>
                  <a:lnTo>
                    <a:pt x="25309" y="259241"/>
                  </a:lnTo>
                  <a:lnTo>
                    <a:pt x="25881" y="258669"/>
                  </a:lnTo>
                  <a:lnTo>
                    <a:pt x="26453" y="258669"/>
                  </a:lnTo>
                  <a:lnTo>
                    <a:pt x="31600" y="259241"/>
                  </a:lnTo>
                  <a:lnTo>
                    <a:pt x="32744" y="259241"/>
                  </a:lnTo>
                  <a:lnTo>
                    <a:pt x="33888" y="259241"/>
                  </a:lnTo>
                  <a:lnTo>
                    <a:pt x="34460" y="259241"/>
                  </a:lnTo>
                  <a:lnTo>
                    <a:pt x="35032" y="258669"/>
                  </a:lnTo>
                  <a:lnTo>
                    <a:pt x="35604" y="258097"/>
                  </a:lnTo>
                  <a:lnTo>
                    <a:pt x="35032" y="256953"/>
                  </a:lnTo>
                  <a:lnTo>
                    <a:pt x="33888" y="255809"/>
                  </a:lnTo>
                  <a:lnTo>
                    <a:pt x="32172" y="254665"/>
                  </a:lnTo>
                  <a:lnTo>
                    <a:pt x="31029" y="253522"/>
                  </a:lnTo>
                  <a:lnTo>
                    <a:pt x="31029" y="253522"/>
                  </a:lnTo>
                  <a:lnTo>
                    <a:pt x="31029" y="250090"/>
                  </a:lnTo>
                  <a:lnTo>
                    <a:pt x="30457" y="248374"/>
                  </a:lnTo>
                  <a:lnTo>
                    <a:pt x="29313" y="247230"/>
                  </a:lnTo>
                  <a:lnTo>
                    <a:pt x="26453" y="244942"/>
                  </a:lnTo>
                  <a:lnTo>
                    <a:pt x="25881" y="243798"/>
                  </a:lnTo>
                  <a:lnTo>
                    <a:pt x="25881" y="242654"/>
                  </a:lnTo>
                  <a:lnTo>
                    <a:pt x="26453" y="242082"/>
                  </a:lnTo>
                  <a:lnTo>
                    <a:pt x="27025" y="241510"/>
                  </a:lnTo>
                  <a:lnTo>
                    <a:pt x="30457" y="240366"/>
                  </a:lnTo>
                  <a:lnTo>
                    <a:pt x="31029" y="239795"/>
                  </a:lnTo>
                  <a:lnTo>
                    <a:pt x="31600" y="239223"/>
                  </a:lnTo>
                  <a:lnTo>
                    <a:pt x="32172" y="238651"/>
                  </a:lnTo>
                  <a:lnTo>
                    <a:pt x="33316" y="236935"/>
                  </a:lnTo>
                  <a:lnTo>
                    <a:pt x="33888" y="235791"/>
                  </a:lnTo>
                  <a:lnTo>
                    <a:pt x="33888" y="234647"/>
                  </a:lnTo>
                  <a:lnTo>
                    <a:pt x="33316" y="232931"/>
                  </a:lnTo>
                  <a:lnTo>
                    <a:pt x="30457" y="227783"/>
                  </a:lnTo>
                  <a:lnTo>
                    <a:pt x="29885" y="226067"/>
                  </a:lnTo>
                  <a:lnTo>
                    <a:pt x="31029" y="222064"/>
                  </a:lnTo>
                  <a:lnTo>
                    <a:pt x="31029" y="220920"/>
                  </a:lnTo>
                  <a:lnTo>
                    <a:pt x="31029" y="219776"/>
                  </a:lnTo>
                  <a:lnTo>
                    <a:pt x="30457" y="218060"/>
                  </a:lnTo>
                  <a:lnTo>
                    <a:pt x="29885" y="216916"/>
                  </a:lnTo>
                  <a:lnTo>
                    <a:pt x="26453" y="214056"/>
                  </a:lnTo>
                  <a:lnTo>
                    <a:pt x="25881" y="212912"/>
                  </a:lnTo>
                  <a:lnTo>
                    <a:pt x="25881" y="211768"/>
                  </a:lnTo>
                  <a:lnTo>
                    <a:pt x="25881" y="210624"/>
                  </a:lnTo>
                  <a:lnTo>
                    <a:pt x="25309" y="208909"/>
                  </a:lnTo>
                  <a:lnTo>
                    <a:pt x="27025" y="210624"/>
                  </a:lnTo>
                  <a:lnTo>
                    <a:pt x="24165" y="208337"/>
                  </a:lnTo>
                  <a:lnTo>
                    <a:pt x="23593" y="207193"/>
                  </a:lnTo>
                  <a:lnTo>
                    <a:pt x="23021" y="206049"/>
                  </a:lnTo>
                  <a:lnTo>
                    <a:pt x="21877" y="197469"/>
                  </a:lnTo>
                  <a:lnTo>
                    <a:pt x="21877" y="196325"/>
                  </a:lnTo>
                  <a:lnTo>
                    <a:pt x="21305" y="195182"/>
                  </a:lnTo>
                  <a:lnTo>
                    <a:pt x="20161" y="194038"/>
                  </a:lnTo>
                  <a:lnTo>
                    <a:pt x="17301" y="191750"/>
                  </a:lnTo>
                  <a:lnTo>
                    <a:pt x="16158" y="190606"/>
                  </a:lnTo>
                  <a:lnTo>
                    <a:pt x="15014" y="188890"/>
                  </a:lnTo>
                  <a:lnTo>
                    <a:pt x="13870" y="187746"/>
                  </a:lnTo>
                  <a:lnTo>
                    <a:pt x="12154" y="186030"/>
                  </a:lnTo>
                  <a:lnTo>
                    <a:pt x="11582" y="184886"/>
                  </a:lnTo>
                  <a:lnTo>
                    <a:pt x="11010" y="183742"/>
                  </a:lnTo>
                  <a:lnTo>
                    <a:pt x="10438" y="182026"/>
                  </a:lnTo>
                  <a:lnTo>
                    <a:pt x="8150" y="178023"/>
                  </a:lnTo>
                  <a:lnTo>
                    <a:pt x="7006" y="175163"/>
                  </a:lnTo>
                  <a:lnTo>
                    <a:pt x="4146" y="170587"/>
                  </a:lnTo>
                  <a:lnTo>
                    <a:pt x="1859" y="167727"/>
                  </a:lnTo>
                  <a:lnTo>
                    <a:pt x="1287" y="166011"/>
                  </a:lnTo>
                  <a:lnTo>
                    <a:pt x="1287" y="164868"/>
                  </a:lnTo>
                  <a:lnTo>
                    <a:pt x="2431" y="156860"/>
                  </a:lnTo>
                  <a:lnTo>
                    <a:pt x="5290" y="137413"/>
                  </a:lnTo>
                  <a:lnTo>
                    <a:pt x="8150" y="117967"/>
                  </a:lnTo>
                  <a:lnTo>
                    <a:pt x="11010" y="98520"/>
                  </a:lnTo>
                  <a:lnTo>
                    <a:pt x="13870" y="79073"/>
                  </a:lnTo>
                  <a:lnTo>
                    <a:pt x="16730" y="59627"/>
                  </a:lnTo>
                  <a:lnTo>
                    <a:pt x="19589" y="40180"/>
                  </a:lnTo>
                  <a:lnTo>
                    <a:pt x="22449" y="20733"/>
                  </a:lnTo>
                  <a:lnTo>
                    <a:pt x="25309" y="1287"/>
                  </a:lnTo>
                  <a:lnTo>
                    <a:pt x="50475" y="4718"/>
                  </a:lnTo>
                  <a:lnTo>
                    <a:pt x="77357" y="8722"/>
                  </a:lnTo>
                  <a:lnTo>
                    <a:pt x="104240" y="12726"/>
                  </a:lnTo>
                  <a:lnTo>
                    <a:pt x="130550" y="16158"/>
                  </a:lnTo>
                  <a:lnTo>
                    <a:pt x="157432" y="19589"/>
                  </a:lnTo>
                  <a:lnTo>
                    <a:pt x="183742" y="23021"/>
                  </a:lnTo>
                  <a:lnTo>
                    <a:pt x="210625" y="26453"/>
                  </a:lnTo>
                  <a:lnTo>
                    <a:pt x="237507" y="29885"/>
                  </a:lnTo>
                  <a:lnTo>
                    <a:pt x="264389" y="33316"/>
                  </a:lnTo>
                  <a:lnTo>
                    <a:pt x="266677" y="33316"/>
                  </a:lnTo>
                  <a:lnTo>
                    <a:pt x="291271" y="36176"/>
                  </a:lnTo>
                  <a:lnTo>
                    <a:pt x="318153" y="39608"/>
                  </a:lnTo>
                  <a:lnTo>
                    <a:pt x="345035" y="43040"/>
                  </a:lnTo>
                  <a:lnTo>
                    <a:pt x="371918" y="46472"/>
                  </a:lnTo>
                  <a:lnTo>
                    <a:pt x="398800" y="49331"/>
                  </a:lnTo>
                  <a:lnTo>
                    <a:pt x="425682" y="52191"/>
                  </a:lnTo>
                  <a:lnTo>
                    <a:pt x="452564" y="55051"/>
                  </a:lnTo>
                  <a:lnTo>
                    <a:pt x="479446" y="57911"/>
                  </a:lnTo>
                  <a:lnTo>
                    <a:pt x="506328" y="60771"/>
                  </a:lnTo>
                  <a:lnTo>
                    <a:pt x="533211" y="63630"/>
                  </a:lnTo>
                  <a:lnTo>
                    <a:pt x="560093" y="66490"/>
                  </a:lnTo>
                  <a:lnTo>
                    <a:pt x="586975" y="69350"/>
                  </a:lnTo>
                  <a:lnTo>
                    <a:pt x="613857" y="72210"/>
                  </a:lnTo>
                  <a:lnTo>
                    <a:pt x="640739" y="75070"/>
                  </a:lnTo>
                  <a:lnTo>
                    <a:pt x="667622" y="77929"/>
                  </a:lnTo>
                  <a:lnTo>
                    <a:pt x="694504" y="80789"/>
                  </a:lnTo>
                  <a:lnTo>
                    <a:pt x="721386" y="83649"/>
                  </a:lnTo>
                  <a:lnTo>
                    <a:pt x="748268" y="85937"/>
                  </a:lnTo>
                  <a:lnTo>
                    <a:pt x="763711" y="87081"/>
                  </a:lnTo>
                  <a:lnTo>
                    <a:pt x="775150" y="88225"/>
                  </a:lnTo>
                  <a:lnTo>
                    <a:pt x="802033" y="90513"/>
                  </a:lnTo>
                  <a:lnTo>
                    <a:pt x="828915" y="92800"/>
                  </a:lnTo>
                  <a:lnTo>
                    <a:pt x="855797" y="95088"/>
                  </a:lnTo>
                  <a:lnTo>
                    <a:pt x="882679" y="97376"/>
                  </a:lnTo>
                  <a:lnTo>
                    <a:pt x="909561" y="99664"/>
                  </a:lnTo>
                  <a:lnTo>
                    <a:pt x="936444" y="101952"/>
                  </a:lnTo>
                  <a:lnTo>
                    <a:pt x="963326" y="104240"/>
                  </a:lnTo>
                  <a:lnTo>
                    <a:pt x="990208" y="105956"/>
                  </a:lnTo>
                  <a:lnTo>
                    <a:pt x="1017090" y="107671"/>
                  </a:lnTo>
                  <a:lnTo>
                    <a:pt x="1043972" y="109387"/>
                  </a:lnTo>
                  <a:lnTo>
                    <a:pt x="1070855" y="111103"/>
                  </a:lnTo>
                  <a:lnTo>
                    <a:pt x="1097737" y="112819"/>
                  </a:lnTo>
                  <a:lnTo>
                    <a:pt x="1124619" y="114535"/>
                  </a:lnTo>
                  <a:lnTo>
                    <a:pt x="1151501" y="116251"/>
                  </a:lnTo>
                  <a:lnTo>
                    <a:pt x="1178383" y="117967"/>
                  </a:lnTo>
                  <a:lnTo>
                    <a:pt x="1205265" y="119683"/>
                  </a:lnTo>
                  <a:lnTo>
                    <a:pt x="1232148" y="121398"/>
                  </a:lnTo>
                  <a:lnTo>
                    <a:pt x="1259030" y="122542"/>
                  </a:lnTo>
                  <a:lnTo>
                    <a:pt x="1285912" y="124258"/>
                  </a:lnTo>
                  <a:lnTo>
                    <a:pt x="1312794" y="125402"/>
                  </a:lnTo>
                  <a:lnTo>
                    <a:pt x="1339676" y="126546"/>
                  </a:lnTo>
                  <a:lnTo>
                    <a:pt x="1366559" y="127690"/>
                  </a:lnTo>
                  <a:lnTo>
                    <a:pt x="1393441" y="128834"/>
                  </a:lnTo>
                  <a:lnTo>
                    <a:pt x="1420323" y="129978"/>
                  </a:lnTo>
                  <a:lnTo>
                    <a:pt x="1447205" y="131122"/>
                  </a:lnTo>
                  <a:lnTo>
                    <a:pt x="1474087" y="132266"/>
                  </a:lnTo>
                  <a:lnTo>
                    <a:pt x="1492962" y="132838"/>
                  </a:lnTo>
                  <a:lnTo>
                    <a:pt x="1491818" y="164296"/>
                  </a:lnTo>
                  <a:lnTo>
                    <a:pt x="1490674" y="195753"/>
                  </a:lnTo>
                  <a:lnTo>
                    <a:pt x="1489530" y="227211"/>
                  </a:lnTo>
                  <a:lnTo>
                    <a:pt x="1488386" y="259241"/>
                  </a:lnTo>
                  <a:lnTo>
                    <a:pt x="1487242" y="291271"/>
                  </a:lnTo>
                  <a:lnTo>
                    <a:pt x="1486098" y="322729"/>
                  </a:lnTo>
                  <a:lnTo>
                    <a:pt x="1484955" y="354759"/>
                  </a:lnTo>
                  <a:lnTo>
                    <a:pt x="1483811" y="386789"/>
                  </a:lnTo>
                  <a:lnTo>
                    <a:pt x="1482667" y="418818"/>
                  </a:lnTo>
                  <a:lnTo>
                    <a:pt x="1481523" y="450848"/>
                  </a:lnTo>
                  <a:lnTo>
                    <a:pt x="1480379" y="482878"/>
                  </a:lnTo>
                  <a:lnTo>
                    <a:pt x="1479235" y="514908"/>
                  </a:lnTo>
                  <a:lnTo>
                    <a:pt x="1478091" y="546938"/>
                  </a:lnTo>
                  <a:lnTo>
                    <a:pt x="1476947" y="578968"/>
                  </a:lnTo>
                  <a:lnTo>
                    <a:pt x="1475803" y="610997"/>
                  </a:lnTo>
                  <a:lnTo>
                    <a:pt x="1470656" y="646459"/>
                  </a:lnTo>
                  <a:lnTo>
                    <a:pt x="1470656" y="646459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82F12769-2CBE-46B8-A620-01C7998EE943}"/>
                </a:ext>
              </a:extLst>
            </p:cNvPr>
            <p:cNvSpPr/>
            <p:nvPr/>
          </p:nvSpPr>
          <p:spPr>
            <a:xfrm>
              <a:off x="6822042" y="4199947"/>
              <a:ext cx="466082" cy="799757"/>
            </a:xfrm>
            <a:custGeom>
              <a:avLst/>
              <a:gdLst>
                <a:gd name="connsiteX0" fmla="*/ 404519 w 503326"/>
                <a:gd name="connsiteY0" fmla="*/ 840354 h 863661"/>
                <a:gd name="connsiteX1" fmla="*/ 403375 w 503326"/>
                <a:gd name="connsiteY1" fmla="*/ 843214 h 863661"/>
                <a:gd name="connsiteX2" fmla="*/ 399943 w 503326"/>
                <a:gd name="connsiteY2" fmla="*/ 844358 h 863661"/>
                <a:gd name="connsiteX3" fmla="*/ 391936 w 503326"/>
                <a:gd name="connsiteY3" fmla="*/ 844930 h 863661"/>
                <a:gd name="connsiteX4" fmla="*/ 391936 w 503326"/>
                <a:gd name="connsiteY4" fmla="*/ 846074 h 863661"/>
                <a:gd name="connsiteX5" fmla="*/ 396512 w 503326"/>
                <a:gd name="connsiteY5" fmla="*/ 845502 h 863661"/>
                <a:gd name="connsiteX6" fmla="*/ 398800 w 503326"/>
                <a:gd name="connsiteY6" fmla="*/ 846074 h 863661"/>
                <a:gd name="connsiteX7" fmla="*/ 399943 w 503326"/>
                <a:gd name="connsiteY7" fmla="*/ 847790 h 863661"/>
                <a:gd name="connsiteX8" fmla="*/ 401087 w 503326"/>
                <a:gd name="connsiteY8" fmla="*/ 846646 h 863661"/>
                <a:gd name="connsiteX9" fmla="*/ 402231 w 503326"/>
                <a:gd name="connsiteY9" fmla="*/ 847790 h 863661"/>
                <a:gd name="connsiteX10" fmla="*/ 401660 w 503326"/>
                <a:gd name="connsiteY10" fmla="*/ 848361 h 863661"/>
                <a:gd name="connsiteX11" fmla="*/ 401087 w 503326"/>
                <a:gd name="connsiteY11" fmla="*/ 849505 h 863661"/>
                <a:gd name="connsiteX12" fmla="*/ 400516 w 503326"/>
                <a:gd name="connsiteY12" fmla="*/ 850077 h 863661"/>
                <a:gd name="connsiteX13" fmla="*/ 401087 w 503326"/>
                <a:gd name="connsiteY13" fmla="*/ 850649 h 863661"/>
                <a:gd name="connsiteX14" fmla="*/ 401660 w 503326"/>
                <a:gd name="connsiteY14" fmla="*/ 851221 h 863661"/>
                <a:gd name="connsiteX15" fmla="*/ 402231 w 503326"/>
                <a:gd name="connsiteY15" fmla="*/ 851221 h 863661"/>
                <a:gd name="connsiteX16" fmla="*/ 402803 w 503326"/>
                <a:gd name="connsiteY16" fmla="*/ 851221 h 863661"/>
                <a:gd name="connsiteX17" fmla="*/ 405091 w 503326"/>
                <a:gd name="connsiteY17" fmla="*/ 845502 h 863661"/>
                <a:gd name="connsiteX18" fmla="*/ 405091 w 503326"/>
                <a:gd name="connsiteY18" fmla="*/ 843786 h 863661"/>
                <a:gd name="connsiteX19" fmla="*/ 405091 w 503326"/>
                <a:gd name="connsiteY19" fmla="*/ 842070 h 863661"/>
                <a:gd name="connsiteX20" fmla="*/ 405091 w 503326"/>
                <a:gd name="connsiteY20" fmla="*/ 841498 h 863661"/>
                <a:gd name="connsiteX21" fmla="*/ 406235 w 503326"/>
                <a:gd name="connsiteY21" fmla="*/ 840926 h 863661"/>
                <a:gd name="connsiteX22" fmla="*/ 406235 w 503326"/>
                <a:gd name="connsiteY22" fmla="*/ 839782 h 863661"/>
                <a:gd name="connsiteX23" fmla="*/ 404519 w 503326"/>
                <a:gd name="connsiteY23" fmla="*/ 840354 h 863661"/>
                <a:gd name="connsiteX24" fmla="*/ 350755 w 503326"/>
                <a:gd name="connsiteY24" fmla="*/ 865520 h 863661"/>
                <a:gd name="connsiteX25" fmla="*/ 350183 w 503326"/>
                <a:gd name="connsiteY25" fmla="*/ 867236 h 863661"/>
                <a:gd name="connsiteX26" fmla="*/ 351327 w 503326"/>
                <a:gd name="connsiteY26" fmla="*/ 867808 h 863661"/>
                <a:gd name="connsiteX27" fmla="*/ 351899 w 503326"/>
                <a:gd name="connsiteY27" fmla="*/ 866092 h 863661"/>
                <a:gd name="connsiteX28" fmla="*/ 351327 w 503326"/>
                <a:gd name="connsiteY28" fmla="*/ 864948 h 863661"/>
                <a:gd name="connsiteX29" fmla="*/ 350755 w 503326"/>
                <a:gd name="connsiteY29" fmla="*/ 865520 h 863661"/>
                <a:gd name="connsiteX30" fmla="*/ 419962 w 503326"/>
                <a:gd name="connsiteY30" fmla="*/ 846646 h 863661"/>
                <a:gd name="connsiteX31" fmla="*/ 419962 w 503326"/>
                <a:gd name="connsiteY31" fmla="*/ 847217 h 863661"/>
                <a:gd name="connsiteX32" fmla="*/ 423966 w 503326"/>
                <a:gd name="connsiteY32" fmla="*/ 846074 h 863661"/>
                <a:gd name="connsiteX33" fmla="*/ 426254 w 503326"/>
                <a:gd name="connsiteY33" fmla="*/ 844930 h 863661"/>
                <a:gd name="connsiteX34" fmla="*/ 424538 w 503326"/>
                <a:gd name="connsiteY34" fmla="*/ 844930 h 863661"/>
                <a:gd name="connsiteX35" fmla="*/ 419962 w 503326"/>
                <a:gd name="connsiteY35" fmla="*/ 846646 h 863661"/>
                <a:gd name="connsiteX36" fmla="*/ 490314 w 503326"/>
                <a:gd name="connsiteY36" fmla="*/ 839210 h 863661"/>
                <a:gd name="connsiteX37" fmla="*/ 495461 w 503326"/>
                <a:gd name="connsiteY37" fmla="*/ 839782 h 863661"/>
                <a:gd name="connsiteX38" fmla="*/ 500609 w 503326"/>
                <a:gd name="connsiteY38" fmla="*/ 839210 h 863661"/>
                <a:gd name="connsiteX39" fmla="*/ 501753 w 503326"/>
                <a:gd name="connsiteY39" fmla="*/ 838066 h 863661"/>
                <a:gd name="connsiteX40" fmla="*/ 490314 w 503326"/>
                <a:gd name="connsiteY40" fmla="*/ 838066 h 863661"/>
                <a:gd name="connsiteX41" fmla="*/ 490314 w 503326"/>
                <a:gd name="connsiteY41" fmla="*/ 839210 h 863661"/>
                <a:gd name="connsiteX42" fmla="*/ 502325 w 503326"/>
                <a:gd name="connsiteY42" fmla="*/ 807752 h 863661"/>
                <a:gd name="connsiteX43" fmla="*/ 497177 w 503326"/>
                <a:gd name="connsiteY43" fmla="*/ 775150 h 863661"/>
                <a:gd name="connsiteX44" fmla="*/ 494317 w 503326"/>
                <a:gd name="connsiteY44" fmla="*/ 759135 h 863661"/>
                <a:gd name="connsiteX45" fmla="*/ 492029 w 503326"/>
                <a:gd name="connsiteY45" fmla="*/ 743121 h 863661"/>
                <a:gd name="connsiteX46" fmla="*/ 489741 w 503326"/>
                <a:gd name="connsiteY46" fmla="*/ 727105 h 863661"/>
                <a:gd name="connsiteX47" fmla="*/ 487454 w 503326"/>
                <a:gd name="connsiteY47" fmla="*/ 711091 h 863661"/>
                <a:gd name="connsiteX48" fmla="*/ 484594 w 503326"/>
                <a:gd name="connsiteY48" fmla="*/ 695076 h 863661"/>
                <a:gd name="connsiteX49" fmla="*/ 482306 w 503326"/>
                <a:gd name="connsiteY49" fmla="*/ 679061 h 863661"/>
                <a:gd name="connsiteX50" fmla="*/ 477158 w 503326"/>
                <a:gd name="connsiteY50" fmla="*/ 646459 h 863661"/>
                <a:gd name="connsiteX51" fmla="*/ 474871 w 503326"/>
                <a:gd name="connsiteY51" fmla="*/ 630444 h 863661"/>
                <a:gd name="connsiteX52" fmla="*/ 472583 w 503326"/>
                <a:gd name="connsiteY52" fmla="*/ 614429 h 863661"/>
                <a:gd name="connsiteX53" fmla="*/ 469723 w 503326"/>
                <a:gd name="connsiteY53" fmla="*/ 598414 h 863661"/>
                <a:gd name="connsiteX54" fmla="*/ 467435 w 503326"/>
                <a:gd name="connsiteY54" fmla="*/ 582399 h 863661"/>
                <a:gd name="connsiteX55" fmla="*/ 465147 w 503326"/>
                <a:gd name="connsiteY55" fmla="*/ 566384 h 863661"/>
                <a:gd name="connsiteX56" fmla="*/ 462859 w 503326"/>
                <a:gd name="connsiteY56" fmla="*/ 550370 h 863661"/>
                <a:gd name="connsiteX57" fmla="*/ 462859 w 503326"/>
                <a:gd name="connsiteY57" fmla="*/ 548654 h 863661"/>
                <a:gd name="connsiteX58" fmla="*/ 462859 w 503326"/>
                <a:gd name="connsiteY58" fmla="*/ 544078 h 863661"/>
                <a:gd name="connsiteX59" fmla="*/ 462859 w 503326"/>
                <a:gd name="connsiteY59" fmla="*/ 536642 h 863661"/>
                <a:gd name="connsiteX60" fmla="*/ 462859 w 503326"/>
                <a:gd name="connsiteY60" fmla="*/ 526919 h 863661"/>
                <a:gd name="connsiteX61" fmla="*/ 462859 w 503326"/>
                <a:gd name="connsiteY61" fmla="*/ 514908 h 863661"/>
                <a:gd name="connsiteX62" fmla="*/ 462859 w 503326"/>
                <a:gd name="connsiteY62" fmla="*/ 501181 h 863661"/>
                <a:gd name="connsiteX63" fmla="*/ 462859 w 503326"/>
                <a:gd name="connsiteY63" fmla="*/ 485166 h 863661"/>
                <a:gd name="connsiteX64" fmla="*/ 462859 w 503326"/>
                <a:gd name="connsiteY64" fmla="*/ 467435 h 863661"/>
                <a:gd name="connsiteX65" fmla="*/ 462859 w 503326"/>
                <a:gd name="connsiteY65" fmla="*/ 448561 h 863661"/>
                <a:gd name="connsiteX66" fmla="*/ 462859 w 503326"/>
                <a:gd name="connsiteY66" fmla="*/ 427970 h 863661"/>
                <a:gd name="connsiteX67" fmla="*/ 462859 w 503326"/>
                <a:gd name="connsiteY67" fmla="*/ 406235 h 863661"/>
                <a:gd name="connsiteX68" fmla="*/ 462859 w 503326"/>
                <a:gd name="connsiteY68" fmla="*/ 383357 h 863661"/>
                <a:gd name="connsiteX69" fmla="*/ 462859 w 503326"/>
                <a:gd name="connsiteY69" fmla="*/ 359906 h 863661"/>
                <a:gd name="connsiteX70" fmla="*/ 462859 w 503326"/>
                <a:gd name="connsiteY70" fmla="*/ 335884 h 863661"/>
                <a:gd name="connsiteX71" fmla="*/ 462859 w 503326"/>
                <a:gd name="connsiteY71" fmla="*/ 311290 h 863661"/>
                <a:gd name="connsiteX72" fmla="*/ 462859 w 503326"/>
                <a:gd name="connsiteY72" fmla="*/ 262101 h 863661"/>
                <a:gd name="connsiteX73" fmla="*/ 462859 w 503326"/>
                <a:gd name="connsiteY73" fmla="*/ 238078 h 863661"/>
                <a:gd name="connsiteX74" fmla="*/ 462859 w 503326"/>
                <a:gd name="connsiteY74" fmla="*/ 214056 h 863661"/>
                <a:gd name="connsiteX75" fmla="*/ 462859 w 503326"/>
                <a:gd name="connsiteY75" fmla="*/ 190606 h 863661"/>
                <a:gd name="connsiteX76" fmla="*/ 462859 w 503326"/>
                <a:gd name="connsiteY76" fmla="*/ 168299 h 863661"/>
                <a:gd name="connsiteX77" fmla="*/ 462859 w 503326"/>
                <a:gd name="connsiteY77" fmla="*/ 146565 h 863661"/>
                <a:gd name="connsiteX78" fmla="*/ 462859 w 503326"/>
                <a:gd name="connsiteY78" fmla="*/ 125974 h 863661"/>
                <a:gd name="connsiteX79" fmla="*/ 462859 w 503326"/>
                <a:gd name="connsiteY79" fmla="*/ 107099 h 863661"/>
                <a:gd name="connsiteX80" fmla="*/ 462859 w 503326"/>
                <a:gd name="connsiteY80" fmla="*/ 89368 h 863661"/>
                <a:gd name="connsiteX81" fmla="*/ 462859 w 503326"/>
                <a:gd name="connsiteY81" fmla="*/ 73354 h 863661"/>
                <a:gd name="connsiteX82" fmla="*/ 462859 w 503326"/>
                <a:gd name="connsiteY82" fmla="*/ 59627 h 863661"/>
                <a:gd name="connsiteX83" fmla="*/ 462859 w 503326"/>
                <a:gd name="connsiteY83" fmla="*/ 47615 h 863661"/>
                <a:gd name="connsiteX84" fmla="*/ 462859 w 503326"/>
                <a:gd name="connsiteY84" fmla="*/ 31029 h 863661"/>
                <a:gd name="connsiteX85" fmla="*/ 462859 w 503326"/>
                <a:gd name="connsiteY85" fmla="*/ 26453 h 863661"/>
                <a:gd name="connsiteX86" fmla="*/ 462859 w 503326"/>
                <a:gd name="connsiteY86" fmla="*/ 18445 h 863661"/>
                <a:gd name="connsiteX87" fmla="*/ 462859 w 503326"/>
                <a:gd name="connsiteY87" fmla="*/ 15586 h 863661"/>
                <a:gd name="connsiteX88" fmla="*/ 459999 w 503326"/>
                <a:gd name="connsiteY88" fmla="*/ 15586 h 863661"/>
                <a:gd name="connsiteX89" fmla="*/ 454852 w 503326"/>
                <a:gd name="connsiteY89" fmla="*/ 12726 h 863661"/>
                <a:gd name="connsiteX90" fmla="*/ 450848 w 503326"/>
                <a:gd name="connsiteY90" fmla="*/ 8150 h 863661"/>
                <a:gd name="connsiteX91" fmla="*/ 447417 w 503326"/>
                <a:gd name="connsiteY91" fmla="*/ 1287 h 863661"/>
                <a:gd name="connsiteX92" fmla="*/ 446273 w 503326"/>
                <a:gd name="connsiteY92" fmla="*/ 1287 h 863661"/>
                <a:gd name="connsiteX93" fmla="*/ 441125 w 503326"/>
                <a:gd name="connsiteY93" fmla="*/ 1858 h 863661"/>
                <a:gd name="connsiteX94" fmla="*/ 422822 w 503326"/>
                <a:gd name="connsiteY94" fmla="*/ 3574 h 863661"/>
                <a:gd name="connsiteX95" fmla="*/ 403947 w 503326"/>
                <a:gd name="connsiteY95" fmla="*/ 5290 h 863661"/>
                <a:gd name="connsiteX96" fmla="*/ 385073 w 503326"/>
                <a:gd name="connsiteY96" fmla="*/ 7006 h 863661"/>
                <a:gd name="connsiteX97" fmla="*/ 366198 w 503326"/>
                <a:gd name="connsiteY97" fmla="*/ 8722 h 863661"/>
                <a:gd name="connsiteX98" fmla="*/ 347323 w 503326"/>
                <a:gd name="connsiteY98" fmla="*/ 10438 h 863661"/>
                <a:gd name="connsiteX99" fmla="*/ 328448 w 503326"/>
                <a:gd name="connsiteY99" fmla="*/ 12154 h 863661"/>
                <a:gd name="connsiteX100" fmla="*/ 309574 w 503326"/>
                <a:gd name="connsiteY100" fmla="*/ 13870 h 863661"/>
                <a:gd name="connsiteX101" fmla="*/ 290699 w 503326"/>
                <a:gd name="connsiteY101" fmla="*/ 15586 h 863661"/>
                <a:gd name="connsiteX102" fmla="*/ 271824 w 503326"/>
                <a:gd name="connsiteY102" fmla="*/ 17301 h 863661"/>
                <a:gd name="connsiteX103" fmla="*/ 252950 w 503326"/>
                <a:gd name="connsiteY103" fmla="*/ 19017 h 863661"/>
                <a:gd name="connsiteX104" fmla="*/ 234075 w 503326"/>
                <a:gd name="connsiteY104" fmla="*/ 20733 h 863661"/>
                <a:gd name="connsiteX105" fmla="*/ 215200 w 503326"/>
                <a:gd name="connsiteY105" fmla="*/ 22449 h 863661"/>
                <a:gd name="connsiteX106" fmla="*/ 196325 w 503326"/>
                <a:gd name="connsiteY106" fmla="*/ 24165 h 863661"/>
                <a:gd name="connsiteX107" fmla="*/ 177451 w 503326"/>
                <a:gd name="connsiteY107" fmla="*/ 25881 h 863661"/>
                <a:gd name="connsiteX108" fmla="*/ 158576 w 503326"/>
                <a:gd name="connsiteY108" fmla="*/ 27597 h 863661"/>
                <a:gd name="connsiteX109" fmla="*/ 139701 w 503326"/>
                <a:gd name="connsiteY109" fmla="*/ 29313 h 863661"/>
                <a:gd name="connsiteX110" fmla="*/ 140273 w 503326"/>
                <a:gd name="connsiteY110" fmla="*/ 29885 h 863661"/>
                <a:gd name="connsiteX111" fmla="*/ 145421 w 503326"/>
                <a:gd name="connsiteY111" fmla="*/ 35032 h 863661"/>
                <a:gd name="connsiteX112" fmla="*/ 145993 w 503326"/>
                <a:gd name="connsiteY112" fmla="*/ 42468 h 863661"/>
                <a:gd name="connsiteX113" fmla="*/ 141989 w 503326"/>
                <a:gd name="connsiteY113" fmla="*/ 48759 h 863661"/>
                <a:gd name="connsiteX114" fmla="*/ 135698 w 503326"/>
                <a:gd name="connsiteY114" fmla="*/ 53907 h 863661"/>
                <a:gd name="connsiteX115" fmla="*/ 120255 w 503326"/>
                <a:gd name="connsiteY115" fmla="*/ 61343 h 863661"/>
                <a:gd name="connsiteX116" fmla="*/ 119111 w 503326"/>
                <a:gd name="connsiteY116" fmla="*/ 63630 h 863661"/>
                <a:gd name="connsiteX117" fmla="*/ 120255 w 503326"/>
                <a:gd name="connsiteY117" fmla="*/ 66490 h 863661"/>
                <a:gd name="connsiteX118" fmla="*/ 121970 w 503326"/>
                <a:gd name="connsiteY118" fmla="*/ 69922 h 863661"/>
                <a:gd name="connsiteX119" fmla="*/ 123114 w 503326"/>
                <a:gd name="connsiteY119" fmla="*/ 72782 h 863661"/>
                <a:gd name="connsiteX120" fmla="*/ 121399 w 503326"/>
                <a:gd name="connsiteY120" fmla="*/ 75069 h 863661"/>
                <a:gd name="connsiteX121" fmla="*/ 120255 w 503326"/>
                <a:gd name="connsiteY121" fmla="*/ 76786 h 863661"/>
                <a:gd name="connsiteX122" fmla="*/ 117395 w 503326"/>
                <a:gd name="connsiteY122" fmla="*/ 77929 h 863661"/>
                <a:gd name="connsiteX123" fmla="*/ 113963 w 503326"/>
                <a:gd name="connsiteY123" fmla="*/ 77929 h 863661"/>
                <a:gd name="connsiteX124" fmla="*/ 111103 w 503326"/>
                <a:gd name="connsiteY124" fmla="*/ 76213 h 863661"/>
                <a:gd name="connsiteX125" fmla="*/ 109387 w 503326"/>
                <a:gd name="connsiteY125" fmla="*/ 76786 h 863661"/>
                <a:gd name="connsiteX126" fmla="*/ 107671 w 503326"/>
                <a:gd name="connsiteY126" fmla="*/ 80217 h 863661"/>
                <a:gd name="connsiteX127" fmla="*/ 105955 w 503326"/>
                <a:gd name="connsiteY127" fmla="*/ 86509 h 863661"/>
                <a:gd name="connsiteX128" fmla="*/ 105383 w 503326"/>
                <a:gd name="connsiteY128" fmla="*/ 93944 h 863661"/>
                <a:gd name="connsiteX129" fmla="*/ 108815 w 503326"/>
                <a:gd name="connsiteY129" fmla="*/ 105955 h 863661"/>
                <a:gd name="connsiteX130" fmla="*/ 108815 w 503326"/>
                <a:gd name="connsiteY130" fmla="*/ 120826 h 863661"/>
                <a:gd name="connsiteX131" fmla="*/ 109387 w 503326"/>
                <a:gd name="connsiteY131" fmla="*/ 127118 h 863661"/>
                <a:gd name="connsiteX132" fmla="*/ 108815 w 503326"/>
                <a:gd name="connsiteY132" fmla="*/ 132266 h 863661"/>
                <a:gd name="connsiteX133" fmla="*/ 104240 w 503326"/>
                <a:gd name="connsiteY133" fmla="*/ 137985 h 863661"/>
                <a:gd name="connsiteX134" fmla="*/ 99092 w 503326"/>
                <a:gd name="connsiteY134" fmla="*/ 141417 h 863661"/>
                <a:gd name="connsiteX135" fmla="*/ 96232 w 503326"/>
                <a:gd name="connsiteY135" fmla="*/ 143133 h 863661"/>
                <a:gd name="connsiteX136" fmla="*/ 90512 w 503326"/>
                <a:gd name="connsiteY136" fmla="*/ 144277 h 863661"/>
                <a:gd name="connsiteX137" fmla="*/ 88797 w 503326"/>
                <a:gd name="connsiteY137" fmla="*/ 144277 h 863661"/>
                <a:gd name="connsiteX138" fmla="*/ 87653 w 503326"/>
                <a:gd name="connsiteY138" fmla="*/ 143705 h 863661"/>
                <a:gd name="connsiteX139" fmla="*/ 85937 w 503326"/>
                <a:gd name="connsiteY139" fmla="*/ 142561 h 863661"/>
                <a:gd name="connsiteX140" fmla="*/ 85365 w 503326"/>
                <a:gd name="connsiteY140" fmla="*/ 143705 h 863661"/>
                <a:gd name="connsiteX141" fmla="*/ 85365 w 503326"/>
                <a:gd name="connsiteY141" fmla="*/ 145421 h 863661"/>
                <a:gd name="connsiteX142" fmla="*/ 85937 w 503326"/>
                <a:gd name="connsiteY142" fmla="*/ 147709 h 863661"/>
                <a:gd name="connsiteX143" fmla="*/ 87653 w 503326"/>
                <a:gd name="connsiteY143" fmla="*/ 150568 h 863661"/>
                <a:gd name="connsiteX144" fmla="*/ 88224 w 503326"/>
                <a:gd name="connsiteY144" fmla="*/ 152856 h 863661"/>
                <a:gd name="connsiteX145" fmla="*/ 87653 w 503326"/>
                <a:gd name="connsiteY145" fmla="*/ 154572 h 863661"/>
                <a:gd name="connsiteX146" fmla="*/ 85937 w 503326"/>
                <a:gd name="connsiteY146" fmla="*/ 158004 h 863661"/>
                <a:gd name="connsiteX147" fmla="*/ 85365 w 503326"/>
                <a:gd name="connsiteY147" fmla="*/ 159720 h 863661"/>
                <a:gd name="connsiteX148" fmla="*/ 84793 w 503326"/>
                <a:gd name="connsiteY148" fmla="*/ 160292 h 863661"/>
                <a:gd name="connsiteX149" fmla="*/ 83649 w 503326"/>
                <a:gd name="connsiteY149" fmla="*/ 160292 h 863661"/>
                <a:gd name="connsiteX150" fmla="*/ 81361 w 503326"/>
                <a:gd name="connsiteY150" fmla="*/ 159148 h 863661"/>
                <a:gd name="connsiteX151" fmla="*/ 79645 w 503326"/>
                <a:gd name="connsiteY151" fmla="*/ 159148 h 863661"/>
                <a:gd name="connsiteX152" fmla="*/ 78501 w 503326"/>
                <a:gd name="connsiteY152" fmla="*/ 159720 h 863661"/>
                <a:gd name="connsiteX153" fmla="*/ 77929 w 503326"/>
                <a:gd name="connsiteY153" fmla="*/ 160864 h 863661"/>
                <a:gd name="connsiteX154" fmla="*/ 73354 w 503326"/>
                <a:gd name="connsiteY154" fmla="*/ 174019 h 863661"/>
                <a:gd name="connsiteX155" fmla="*/ 71638 w 503326"/>
                <a:gd name="connsiteY155" fmla="*/ 175735 h 863661"/>
                <a:gd name="connsiteX156" fmla="*/ 69350 w 503326"/>
                <a:gd name="connsiteY156" fmla="*/ 176879 h 863661"/>
                <a:gd name="connsiteX157" fmla="*/ 62486 w 503326"/>
                <a:gd name="connsiteY157" fmla="*/ 182026 h 863661"/>
                <a:gd name="connsiteX158" fmla="*/ 60770 w 503326"/>
                <a:gd name="connsiteY158" fmla="*/ 183742 h 863661"/>
                <a:gd name="connsiteX159" fmla="*/ 61343 w 503326"/>
                <a:gd name="connsiteY159" fmla="*/ 188890 h 863661"/>
                <a:gd name="connsiteX160" fmla="*/ 72210 w 503326"/>
                <a:gd name="connsiteY160" fmla="*/ 193466 h 863661"/>
                <a:gd name="connsiteX161" fmla="*/ 73354 w 503326"/>
                <a:gd name="connsiteY161" fmla="*/ 200329 h 863661"/>
                <a:gd name="connsiteX162" fmla="*/ 71638 w 503326"/>
                <a:gd name="connsiteY162" fmla="*/ 203761 h 863661"/>
                <a:gd name="connsiteX163" fmla="*/ 69350 w 503326"/>
                <a:gd name="connsiteY163" fmla="*/ 205477 h 863661"/>
                <a:gd name="connsiteX164" fmla="*/ 66490 w 503326"/>
                <a:gd name="connsiteY164" fmla="*/ 206049 h 863661"/>
                <a:gd name="connsiteX165" fmla="*/ 63058 w 503326"/>
                <a:gd name="connsiteY165" fmla="*/ 206049 h 863661"/>
                <a:gd name="connsiteX166" fmla="*/ 59626 w 503326"/>
                <a:gd name="connsiteY166" fmla="*/ 206621 h 863661"/>
                <a:gd name="connsiteX167" fmla="*/ 51619 w 503326"/>
                <a:gd name="connsiteY167" fmla="*/ 211197 h 863661"/>
                <a:gd name="connsiteX168" fmla="*/ 44184 w 503326"/>
                <a:gd name="connsiteY168" fmla="*/ 213484 h 863661"/>
                <a:gd name="connsiteX169" fmla="*/ 43040 w 503326"/>
                <a:gd name="connsiteY169" fmla="*/ 214628 h 863661"/>
                <a:gd name="connsiteX170" fmla="*/ 43612 w 503326"/>
                <a:gd name="connsiteY170" fmla="*/ 216916 h 863661"/>
                <a:gd name="connsiteX171" fmla="*/ 45327 w 503326"/>
                <a:gd name="connsiteY171" fmla="*/ 218060 h 863661"/>
                <a:gd name="connsiteX172" fmla="*/ 47044 w 503326"/>
                <a:gd name="connsiteY172" fmla="*/ 218632 h 863661"/>
                <a:gd name="connsiteX173" fmla="*/ 49331 w 503326"/>
                <a:gd name="connsiteY173" fmla="*/ 219776 h 863661"/>
                <a:gd name="connsiteX174" fmla="*/ 52191 w 503326"/>
                <a:gd name="connsiteY174" fmla="*/ 224352 h 863661"/>
                <a:gd name="connsiteX175" fmla="*/ 50475 w 503326"/>
                <a:gd name="connsiteY175" fmla="*/ 228355 h 863661"/>
                <a:gd name="connsiteX176" fmla="*/ 48187 w 503326"/>
                <a:gd name="connsiteY176" fmla="*/ 232359 h 863661"/>
                <a:gd name="connsiteX177" fmla="*/ 49331 w 503326"/>
                <a:gd name="connsiteY177" fmla="*/ 238078 h 863661"/>
                <a:gd name="connsiteX178" fmla="*/ 51047 w 503326"/>
                <a:gd name="connsiteY178" fmla="*/ 240938 h 863661"/>
                <a:gd name="connsiteX179" fmla="*/ 52191 w 503326"/>
                <a:gd name="connsiteY179" fmla="*/ 244370 h 863661"/>
                <a:gd name="connsiteX180" fmla="*/ 50475 w 503326"/>
                <a:gd name="connsiteY180" fmla="*/ 248374 h 863661"/>
                <a:gd name="connsiteX181" fmla="*/ 48759 w 503326"/>
                <a:gd name="connsiteY181" fmla="*/ 248946 h 863661"/>
                <a:gd name="connsiteX182" fmla="*/ 44756 w 503326"/>
                <a:gd name="connsiteY182" fmla="*/ 249518 h 863661"/>
                <a:gd name="connsiteX183" fmla="*/ 43040 w 503326"/>
                <a:gd name="connsiteY183" fmla="*/ 250090 h 863661"/>
                <a:gd name="connsiteX184" fmla="*/ 41896 w 503326"/>
                <a:gd name="connsiteY184" fmla="*/ 251234 h 863661"/>
                <a:gd name="connsiteX185" fmla="*/ 39036 w 503326"/>
                <a:gd name="connsiteY185" fmla="*/ 254665 h 863661"/>
                <a:gd name="connsiteX186" fmla="*/ 41896 w 503326"/>
                <a:gd name="connsiteY186" fmla="*/ 257525 h 863661"/>
                <a:gd name="connsiteX187" fmla="*/ 40752 w 503326"/>
                <a:gd name="connsiteY187" fmla="*/ 258669 h 863661"/>
                <a:gd name="connsiteX188" fmla="*/ 35604 w 503326"/>
                <a:gd name="connsiteY188" fmla="*/ 266676 h 863661"/>
                <a:gd name="connsiteX189" fmla="*/ 32744 w 503326"/>
                <a:gd name="connsiteY189" fmla="*/ 268964 h 863661"/>
                <a:gd name="connsiteX190" fmla="*/ 30456 w 503326"/>
                <a:gd name="connsiteY190" fmla="*/ 270108 h 863661"/>
                <a:gd name="connsiteX191" fmla="*/ 30456 w 503326"/>
                <a:gd name="connsiteY191" fmla="*/ 271824 h 863661"/>
                <a:gd name="connsiteX192" fmla="*/ 33316 w 503326"/>
                <a:gd name="connsiteY192" fmla="*/ 274684 h 863661"/>
                <a:gd name="connsiteX193" fmla="*/ 39608 w 503326"/>
                <a:gd name="connsiteY193" fmla="*/ 276972 h 863661"/>
                <a:gd name="connsiteX194" fmla="*/ 41896 w 503326"/>
                <a:gd name="connsiteY194" fmla="*/ 279260 h 863661"/>
                <a:gd name="connsiteX195" fmla="*/ 43040 w 503326"/>
                <a:gd name="connsiteY195" fmla="*/ 283835 h 863661"/>
                <a:gd name="connsiteX196" fmla="*/ 41896 w 503326"/>
                <a:gd name="connsiteY196" fmla="*/ 287267 h 863661"/>
                <a:gd name="connsiteX197" fmla="*/ 39608 w 503326"/>
                <a:gd name="connsiteY197" fmla="*/ 288983 h 863661"/>
                <a:gd name="connsiteX198" fmla="*/ 36748 w 503326"/>
                <a:gd name="connsiteY198" fmla="*/ 290127 h 863661"/>
                <a:gd name="connsiteX199" fmla="*/ 33316 w 503326"/>
                <a:gd name="connsiteY199" fmla="*/ 290127 h 863661"/>
                <a:gd name="connsiteX200" fmla="*/ 31028 w 503326"/>
                <a:gd name="connsiteY200" fmla="*/ 291271 h 863661"/>
                <a:gd name="connsiteX201" fmla="*/ 32172 w 503326"/>
                <a:gd name="connsiteY201" fmla="*/ 294131 h 863661"/>
                <a:gd name="connsiteX202" fmla="*/ 34460 w 503326"/>
                <a:gd name="connsiteY202" fmla="*/ 296991 h 863661"/>
                <a:gd name="connsiteX203" fmla="*/ 36748 w 503326"/>
                <a:gd name="connsiteY203" fmla="*/ 298134 h 863661"/>
                <a:gd name="connsiteX204" fmla="*/ 39608 w 503326"/>
                <a:gd name="connsiteY204" fmla="*/ 298707 h 863661"/>
                <a:gd name="connsiteX205" fmla="*/ 42468 w 503326"/>
                <a:gd name="connsiteY205" fmla="*/ 300994 h 863661"/>
                <a:gd name="connsiteX206" fmla="*/ 47615 w 503326"/>
                <a:gd name="connsiteY206" fmla="*/ 305570 h 863661"/>
                <a:gd name="connsiteX207" fmla="*/ 48187 w 503326"/>
                <a:gd name="connsiteY207" fmla="*/ 308430 h 863661"/>
                <a:gd name="connsiteX208" fmla="*/ 48759 w 503326"/>
                <a:gd name="connsiteY208" fmla="*/ 313577 h 863661"/>
                <a:gd name="connsiteX209" fmla="*/ 48759 w 503326"/>
                <a:gd name="connsiteY209" fmla="*/ 318725 h 863661"/>
                <a:gd name="connsiteX210" fmla="*/ 48187 w 503326"/>
                <a:gd name="connsiteY210" fmla="*/ 322157 h 863661"/>
                <a:gd name="connsiteX211" fmla="*/ 43040 w 503326"/>
                <a:gd name="connsiteY211" fmla="*/ 329592 h 863661"/>
                <a:gd name="connsiteX212" fmla="*/ 41896 w 503326"/>
                <a:gd name="connsiteY212" fmla="*/ 333596 h 863661"/>
                <a:gd name="connsiteX213" fmla="*/ 44184 w 503326"/>
                <a:gd name="connsiteY213" fmla="*/ 337028 h 863661"/>
                <a:gd name="connsiteX214" fmla="*/ 45900 w 503326"/>
                <a:gd name="connsiteY214" fmla="*/ 337028 h 863661"/>
                <a:gd name="connsiteX215" fmla="*/ 50475 w 503326"/>
                <a:gd name="connsiteY215" fmla="*/ 338172 h 863661"/>
                <a:gd name="connsiteX216" fmla="*/ 52763 w 503326"/>
                <a:gd name="connsiteY216" fmla="*/ 339316 h 863661"/>
                <a:gd name="connsiteX217" fmla="*/ 53907 w 503326"/>
                <a:gd name="connsiteY217" fmla="*/ 341604 h 863661"/>
                <a:gd name="connsiteX218" fmla="*/ 54479 w 503326"/>
                <a:gd name="connsiteY218" fmla="*/ 350183 h 863661"/>
                <a:gd name="connsiteX219" fmla="*/ 56767 w 503326"/>
                <a:gd name="connsiteY219" fmla="*/ 355903 h 863661"/>
                <a:gd name="connsiteX220" fmla="*/ 57339 w 503326"/>
                <a:gd name="connsiteY220" fmla="*/ 358762 h 863661"/>
                <a:gd name="connsiteX221" fmla="*/ 56767 w 503326"/>
                <a:gd name="connsiteY221" fmla="*/ 362194 h 863661"/>
                <a:gd name="connsiteX222" fmla="*/ 55051 w 503326"/>
                <a:gd name="connsiteY222" fmla="*/ 363338 h 863661"/>
                <a:gd name="connsiteX223" fmla="*/ 52191 w 503326"/>
                <a:gd name="connsiteY223" fmla="*/ 364482 h 863661"/>
                <a:gd name="connsiteX224" fmla="*/ 49331 w 503326"/>
                <a:gd name="connsiteY224" fmla="*/ 366198 h 863661"/>
                <a:gd name="connsiteX225" fmla="*/ 48187 w 503326"/>
                <a:gd name="connsiteY225" fmla="*/ 368486 h 863661"/>
                <a:gd name="connsiteX226" fmla="*/ 48759 w 503326"/>
                <a:gd name="connsiteY226" fmla="*/ 386788 h 863661"/>
                <a:gd name="connsiteX227" fmla="*/ 48759 w 503326"/>
                <a:gd name="connsiteY227" fmla="*/ 392508 h 863661"/>
                <a:gd name="connsiteX228" fmla="*/ 49903 w 503326"/>
                <a:gd name="connsiteY228" fmla="*/ 394224 h 863661"/>
                <a:gd name="connsiteX229" fmla="*/ 52191 w 503326"/>
                <a:gd name="connsiteY229" fmla="*/ 395368 h 863661"/>
                <a:gd name="connsiteX230" fmla="*/ 54479 w 503326"/>
                <a:gd name="connsiteY230" fmla="*/ 395940 h 863661"/>
                <a:gd name="connsiteX231" fmla="*/ 56767 w 503326"/>
                <a:gd name="connsiteY231" fmla="*/ 395940 h 863661"/>
                <a:gd name="connsiteX232" fmla="*/ 58483 w 503326"/>
                <a:gd name="connsiteY232" fmla="*/ 396512 h 863661"/>
                <a:gd name="connsiteX233" fmla="*/ 60199 w 503326"/>
                <a:gd name="connsiteY233" fmla="*/ 398228 h 863661"/>
                <a:gd name="connsiteX234" fmla="*/ 63058 w 503326"/>
                <a:gd name="connsiteY234" fmla="*/ 401660 h 863661"/>
                <a:gd name="connsiteX235" fmla="*/ 61914 w 503326"/>
                <a:gd name="connsiteY235" fmla="*/ 404519 h 863661"/>
                <a:gd name="connsiteX236" fmla="*/ 60199 w 503326"/>
                <a:gd name="connsiteY236" fmla="*/ 407951 h 863661"/>
                <a:gd name="connsiteX237" fmla="*/ 57911 w 503326"/>
                <a:gd name="connsiteY237" fmla="*/ 410811 h 863661"/>
                <a:gd name="connsiteX238" fmla="*/ 56195 w 503326"/>
                <a:gd name="connsiteY238" fmla="*/ 411955 h 863661"/>
                <a:gd name="connsiteX239" fmla="*/ 55051 w 503326"/>
                <a:gd name="connsiteY239" fmla="*/ 413671 h 863661"/>
                <a:gd name="connsiteX240" fmla="*/ 53335 w 503326"/>
                <a:gd name="connsiteY240" fmla="*/ 422250 h 863661"/>
                <a:gd name="connsiteX241" fmla="*/ 52763 w 503326"/>
                <a:gd name="connsiteY241" fmla="*/ 429114 h 863661"/>
                <a:gd name="connsiteX242" fmla="*/ 53335 w 503326"/>
                <a:gd name="connsiteY242" fmla="*/ 431402 h 863661"/>
                <a:gd name="connsiteX243" fmla="*/ 55051 w 503326"/>
                <a:gd name="connsiteY243" fmla="*/ 432545 h 863661"/>
                <a:gd name="connsiteX244" fmla="*/ 62486 w 503326"/>
                <a:gd name="connsiteY244" fmla="*/ 433117 h 863661"/>
                <a:gd name="connsiteX245" fmla="*/ 65346 w 503326"/>
                <a:gd name="connsiteY245" fmla="*/ 434833 h 863661"/>
                <a:gd name="connsiteX246" fmla="*/ 66490 w 503326"/>
                <a:gd name="connsiteY246" fmla="*/ 437693 h 863661"/>
                <a:gd name="connsiteX247" fmla="*/ 64202 w 503326"/>
                <a:gd name="connsiteY247" fmla="*/ 441697 h 863661"/>
                <a:gd name="connsiteX248" fmla="*/ 61343 w 503326"/>
                <a:gd name="connsiteY248" fmla="*/ 442841 h 863661"/>
                <a:gd name="connsiteX249" fmla="*/ 57339 w 503326"/>
                <a:gd name="connsiteY249" fmla="*/ 443413 h 863661"/>
                <a:gd name="connsiteX250" fmla="*/ 53907 w 503326"/>
                <a:gd name="connsiteY250" fmla="*/ 444557 h 863661"/>
                <a:gd name="connsiteX251" fmla="*/ 52763 w 503326"/>
                <a:gd name="connsiteY251" fmla="*/ 447417 h 863661"/>
                <a:gd name="connsiteX252" fmla="*/ 53335 w 503326"/>
                <a:gd name="connsiteY252" fmla="*/ 451420 h 863661"/>
                <a:gd name="connsiteX253" fmla="*/ 54479 w 503326"/>
                <a:gd name="connsiteY253" fmla="*/ 454852 h 863661"/>
                <a:gd name="connsiteX254" fmla="*/ 55623 w 503326"/>
                <a:gd name="connsiteY254" fmla="*/ 457712 h 863661"/>
                <a:gd name="connsiteX255" fmla="*/ 57339 w 503326"/>
                <a:gd name="connsiteY255" fmla="*/ 460000 h 863661"/>
                <a:gd name="connsiteX256" fmla="*/ 59055 w 503326"/>
                <a:gd name="connsiteY256" fmla="*/ 461143 h 863661"/>
                <a:gd name="connsiteX257" fmla="*/ 63058 w 503326"/>
                <a:gd name="connsiteY257" fmla="*/ 462860 h 863661"/>
                <a:gd name="connsiteX258" fmla="*/ 64202 w 503326"/>
                <a:gd name="connsiteY258" fmla="*/ 464003 h 863661"/>
                <a:gd name="connsiteX259" fmla="*/ 64774 w 503326"/>
                <a:gd name="connsiteY259" fmla="*/ 465719 h 863661"/>
                <a:gd name="connsiteX260" fmla="*/ 64774 w 503326"/>
                <a:gd name="connsiteY260" fmla="*/ 468007 h 863661"/>
                <a:gd name="connsiteX261" fmla="*/ 64202 w 503326"/>
                <a:gd name="connsiteY261" fmla="*/ 469723 h 863661"/>
                <a:gd name="connsiteX262" fmla="*/ 64202 w 503326"/>
                <a:gd name="connsiteY262" fmla="*/ 471439 h 863661"/>
                <a:gd name="connsiteX263" fmla="*/ 64774 w 503326"/>
                <a:gd name="connsiteY263" fmla="*/ 478874 h 863661"/>
                <a:gd name="connsiteX264" fmla="*/ 65346 w 503326"/>
                <a:gd name="connsiteY264" fmla="*/ 481734 h 863661"/>
                <a:gd name="connsiteX265" fmla="*/ 67062 w 503326"/>
                <a:gd name="connsiteY265" fmla="*/ 484022 h 863661"/>
                <a:gd name="connsiteX266" fmla="*/ 72210 w 503326"/>
                <a:gd name="connsiteY266" fmla="*/ 486882 h 863661"/>
                <a:gd name="connsiteX267" fmla="*/ 76785 w 503326"/>
                <a:gd name="connsiteY267" fmla="*/ 488598 h 863661"/>
                <a:gd name="connsiteX268" fmla="*/ 80217 w 503326"/>
                <a:gd name="connsiteY268" fmla="*/ 491458 h 863661"/>
                <a:gd name="connsiteX269" fmla="*/ 81933 w 503326"/>
                <a:gd name="connsiteY269" fmla="*/ 498321 h 863661"/>
                <a:gd name="connsiteX270" fmla="*/ 83077 w 503326"/>
                <a:gd name="connsiteY270" fmla="*/ 499465 h 863661"/>
                <a:gd name="connsiteX271" fmla="*/ 85365 w 503326"/>
                <a:gd name="connsiteY271" fmla="*/ 500037 h 863661"/>
                <a:gd name="connsiteX272" fmla="*/ 90512 w 503326"/>
                <a:gd name="connsiteY272" fmla="*/ 500609 h 863661"/>
                <a:gd name="connsiteX273" fmla="*/ 93944 w 503326"/>
                <a:gd name="connsiteY273" fmla="*/ 501753 h 863661"/>
                <a:gd name="connsiteX274" fmla="*/ 95088 w 503326"/>
                <a:gd name="connsiteY274" fmla="*/ 504613 h 863661"/>
                <a:gd name="connsiteX275" fmla="*/ 95088 w 503326"/>
                <a:gd name="connsiteY275" fmla="*/ 506900 h 863661"/>
                <a:gd name="connsiteX276" fmla="*/ 93944 w 503326"/>
                <a:gd name="connsiteY276" fmla="*/ 507472 h 863661"/>
                <a:gd name="connsiteX277" fmla="*/ 93944 w 503326"/>
                <a:gd name="connsiteY277" fmla="*/ 508616 h 863661"/>
                <a:gd name="connsiteX278" fmla="*/ 87653 w 503326"/>
                <a:gd name="connsiteY278" fmla="*/ 516052 h 863661"/>
                <a:gd name="connsiteX279" fmla="*/ 83649 w 503326"/>
                <a:gd name="connsiteY279" fmla="*/ 527491 h 863661"/>
                <a:gd name="connsiteX280" fmla="*/ 79073 w 503326"/>
                <a:gd name="connsiteY280" fmla="*/ 536642 h 863661"/>
                <a:gd name="connsiteX281" fmla="*/ 71066 w 503326"/>
                <a:gd name="connsiteY281" fmla="*/ 536642 h 863661"/>
                <a:gd name="connsiteX282" fmla="*/ 69922 w 503326"/>
                <a:gd name="connsiteY282" fmla="*/ 538358 h 863661"/>
                <a:gd name="connsiteX283" fmla="*/ 69350 w 503326"/>
                <a:gd name="connsiteY283" fmla="*/ 540074 h 863661"/>
                <a:gd name="connsiteX284" fmla="*/ 69350 w 503326"/>
                <a:gd name="connsiteY284" fmla="*/ 541790 h 863661"/>
                <a:gd name="connsiteX285" fmla="*/ 69350 w 503326"/>
                <a:gd name="connsiteY285" fmla="*/ 542934 h 863661"/>
                <a:gd name="connsiteX286" fmla="*/ 74498 w 503326"/>
                <a:gd name="connsiteY286" fmla="*/ 547510 h 863661"/>
                <a:gd name="connsiteX287" fmla="*/ 75069 w 503326"/>
                <a:gd name="connsiteY287" fmla="*/ 553801 h 863661"/>
                <a:gd name="connsiteX288" fmla="*/ 72210 w 503326"/>
                <a:gd name="connsiteY288" fmla="*/ 560093 h 863661"/>
                <a:gd name="connsiteX289" fmla="*/ 67062 w 503326"/>
                <a:gd name="connsiteY289" fmla="*/ 564669 h 863661"/>
                <a:gd name="connsiteX290" fmla="*/ 62486 w 503326"/>
                <a:gd name="connsiteY290" fmla="*/ 566384 h 863661"/>
                <a:gd name="connsiteX291" fmla="*/ 61343 w 503326"/>
                <a:gd name="connsiteY291" fmla="*/ 567528 h 863661"/>
                <a:gd name="connsiteX292" fmla="*/ 60199 w 503326"/>
                <a:gd name="connsiteY292" fmla="*/ 569244 h 863661"/>
                <a:gd name="connsiteX293" fmla="*/ 59055 w 503326"/>
                <a:gd name="connsiteY293" fmla="*/ 573248 h 863661"/>
                <a:gd name="connsiteX294" fmla="*/ 58483 w 503326"/>
                <a:gd name="connsiteY294" fmla="*/ 574964 h 863661"/>
                <a:gd name="connsiteX295" fmla="*/ 52191 w 503326"/>
                <a:gd name="connsiteY295" fmla="*/ 583543 h 863661"/>
                <a:gd name="connsiteX296" fmla="*/ 49331 w 503326"/>
                <a:gd name="connsiteY296" fmla="*/ 585831 h 863661"/>
                <a:gd name="connsiteX297" fmla="*/ 46471 w 503326"/>
                <a:gd name="connsiteY297" fmla="*/ 586975 h 863661"/>
                <a:gd name="connsiteX298" fmla="*/ 40180 w 503326"/>
                <a:gd name="connsiteY298" fmla="*/ 588691 h 863661"/>
                <a:gd name="connsiteX299" fmla="*/ 37892 w 503326"/>
                <a:gd name="connsiteY299" fmla="*/ 590407 h 863661"/>
                <a:gd name="connsiteX300" fmla="*/ 36176 w 503326"/>
                <a:gd name="connsiteY300" fmla="*/ 593267 h 863661"/>
                <a:gd name="connsiteX301" fmla="*/ 35032 w 503326"/>
                <a:gd name="connsiteY301" fmla="*/ 596698 h 863661"/>
                <a:gd name="connsiteX302" fmla="*/ 33888 w 503326"/>
                <a:gd name="connsiteY302" fmla="*/ 603562 h 863661"/>
                <a:gd name="connsiteX303" fmla="*/ 29885 w 503326"/>
                <a:gd name="connsiteY303" fmla="*/ 612141 h 863661"/>
                <a:gd name="connsiteX304" fmla="*/ 29313 w 503326"/>
                <a:gd name="connsiteY304" fmla="*/ 615001 h 863661"/>
                <a:gd name="connsiteX305" fmla="*/ 29313 w 503326"/>
                <a:gd name="connsiteY305" fmla="*/ 618433 h 863661"/>
                <a:gd name="connsiteX306" fmla="*/ 27597 w 503326"/>
                <a:gd name="connsiteY306" fmla="*/ 633876 h 863661"/>
                <a:gd name="connsiteX307" fmla="*/ 27597 w 503326"/>
                <a:gd name="connsiteY307" fmla="*/ 637880 h 863661"/>
                <a:gd name="connsiteX308" fmla="*/ 27025 w 503326"/>
                <a:gd name="connsiteY308" fmla="*/ 639595 h 863661"/>
                <a:gd name="connsiteX309" fmla="*/ 27025 w 503326"/>
                <a:gd name="connsiteY309" fmla="*/ 640739 h 863661"/>
                <a:gd name="connsiteX310" fmla="*/ 17301 w 503326"/>
                <a:gd name="connsiteY310" fmla="*/ 649319 h 863661"/>
                <a:gd name="connsiteX311" fmla="*/ 14442 w 503326"/>
                <a:gd name="connsiteY311" fmla="*/ 655038 h 863661"/>
                <a:gd name="connsiteX312" fmla="*/ 15586 w 503326"/>
                <a:gd name="connsiteY312" fmla="*/ 662474 h 863661"/>
                <a:gd name="connsiteX313" fmla="*/ 16157 w 503326"/>
                <a:gd name="connsiteY313" fmla="*/ 663618 h 863661"/>
                <a:gd name="connsiteX314" fmla="*/ 17873 w 503326"/>
                <a:gd name="connsiteY314" fmla="*/ 665334 h 863661"/>
                <a:gd name="connsiteX315" fmla="*/ 20161 w 503326"/>
                <a:gd name="connsiteY315" fmla="*/ 668766 h 863661"/>
                <a:gd name="connsiteX316" fmla="*/ 20733 w 503326"/>
                <a:gd name="connsiteY316" fmla="*/ 669909 h 863661"/>
                <a:gd name="connsiteX317" fmla="*/ 20733 w 503326"/>
                <a:gd name="connsiteY317" fmla="*/ 673341 h 863661"/>
                <a:gd name="connsiteX318" fmla="*/ 20733 w 503326"/>
                <a:gd name="connsiteY318" fmla="*/ 675057 h 863661"/>
                <a:gd name="connsiteX319" fmla="*/ 19589 w 503326"/>
                <a:gd name="connsiteY319" fmla="*/ 676773 h 863661"/>
                <a:gd name="connsiteX320" fmla="*/ 18445 w 503326"/>
                <a:gd name="connsiteY320" fmla="*/ 688212 h 863661"/>
                <a:gd name="connsiteX321" fmla="*/ 19017 w 503326"/>
                <a:gd name="connsiteY321" fmla="*/ 692216 h 863661"/>
                <a:gd name="connsiteX322" fmla="*/ 17301 w 503326"/>
                <a:gd name="connsiteY322" fmla="*/ 694504 h 863661"/>
                <a:gd name="connsiteX323" fmla="*/ 14442 w 503326"/>
                <a:gd name="connsiteY323" fmla="*/ 695648 h 863661"/>
                <a:gd name="connsiteX324" fmla="*/ 7006 w 503326"/>
                <a:gd name="connsiteY324" fmla="*/ 695648 h 863661"/>
                <a:gd name="connsiteX325" fmla="*/ 3574 w 503326"/>
                <a:gd name="connsiteY325" fmla="*/ 696220 h 863661"/>
                <a:gd name="connsiteX326" fmla="*/ 1287 w 503326"/>
                <a:gd name="connsiteY326" fmla="*/ 697936 h 863661"/>
                <a:gd name="connsiteX327" fmla="*/ 1287 w 503326"/>
                <a:gd name="connsiteY327" fmla="*/ 700795 h 863661"/>
                <a:gd name="connsiteX328" fmla="*/ 3002 w 503326"/>
                <a:gd name="connsiteY328" fmla="*/ 704227 h 863661"/>
                <a:gd name="connsiteX329" fmla="*/ 5862 w 503326"/>
                <a:gd name="connsiteY329" fmla="*/ 707087 h 863661"/>
                <a:gd name="connsiteX330" fmla="*/ 8150 w 503326"/>
                <a:gd name="connsiteY330" fmla="*/ 708231 h 863661"/>
                <a:gd name="connsiteX331" fmla="*/ 9294 w 503326"/>
                <a:gd name="connsiteY331" fmla="*/ 709375 h 863661"/>
                <a:gd name="connsiteX332" fmla="*/ 9294 w 503326"/>
                <a:gd name="connsiteY332" fmla="*/ 711091 h 863661"/>
                <a:gd name="connsiteX333" fmla="*/ 8722 w 503326"/>
                <a:gd name="connsiteY333" fmla="*/ 712806 h 863661"/>
                <a:gd name="connsiteX334" fmla="*/ 8150 w 503326"/>
                <a:gd name="connsiteY334" fmla="*/ 713379 h 863661"/>
                <a:gd name="connsiteX335" fmla="*/ 8150 w 503326"/>
                <a:gd name="connsiteY335" fmla="*/ 715094 h 863661"/>
                <a:gd name="connsiteX336" fmla="*/ 7006 w 503326"/>
                <a:gd name="connsiteY336" fmla="*/ 717954 h 863661"/>
                <a:gd name="connsiteX337" fmla="*/ 7006 w 503326"/>
                <a:gd name="connsiteY337" fmla="*/ 719670 h 863661"/>
                <a:gd name="connsiteX338" fmla="*/ 9294 w 503326"/>
                <a:gd name="connsiteY338" fmla="*/ 724246 h 863661"/>
                <a:gd name="connsiteX339" fmla="*/ 14442 w 503326"/>
                <a:gd name="connsiteY339" fmla="*/ 729393 h 863661"/>
                <a:gd name="connsiteX340" fmla="*/ 15586 w 503326"/>
                <a:gd name="connsiteY340" fmla="*/ 733969 h 863661"/>
                <a:gd name="connsiteX341" fmla="*/ 4718 w 503326"/>
                <a:gd name="connsiteY341" fmla="*/ 744836 h 863661"/>
                <a:gd name="connsiteX342" fmla="*/ 5862 w 503326"/>
                <a:gd name="connsiteY342" fmla="*/ 744836 h 863661"/>
                <a:gd name="connsiteX343" fmla="*/ 12726 w 503326"/>
                <a:gd name="connsiteY343" fmla="*/ 744264 h 863661"/>
                <a:gd name="connsiteX344" fmla="*/ 15586 w 503326"/>
                <a:gd name="connsiteY344" fmla="*/ 744264 h 863661"/>
                <a:gd name="connsiteX345" fmla="*/ 24165 w 503326"/>
                <a:gd name="connsiteY345" fmla="*/ 743692 h 863661"/>
                <a:gd name="connsiteX346" fmla="*/ 37320 w 503326"/>
                <a:gd name="connsiteY346" fmla="*/ 742548 h 863661"/>
                <a:gd name="connsiteX347" fmla="*/ 54479 w 503326"/>
                <a:gd name="connsiteY347" fmla="*/ 741404 h 863661"/>
                <a:gd name="connsiteX348" fmla="*/ 74498 w 503326"/>
                <a:gd name="connsiteY348" fmla="*/ 739689 h 863661"/>
                <a:gd name="connsiteX349" fmla="*/ 97376 w 503326"/>
                <a:gd name="connsiteY349" fmla="*/ 737973 h 863661"/>
                <a:gd name="connsiteX350" fmla="*/ 121399 w 503326"/>
                <a:gd name="connsiteY350" fmla="*/ 736257 h 863661"/>
                <a:gd name="connsiteX351" fmla="*/ 146565 w 503326"/>
                <a:gd name="connsiteY351" fmla="*/ 733969 h 863661"/>
                <a:gd name="connsiteX352" fmla="*/ 171731 w 503326"/>
                <a:gd name="connsiteY352" fmla="*/ 731681 h 863661"/>
                <a:gd name="connsiteX353" fmla="*/ 195753 w 503326"/>
                <a:gd name="connsiteY353" fmla="*/ 729393 h 863661"/>
                <a:gd name="connsiteX354" fmla="*/ 218632 w 503326"/>
                <a:gd name="connsiteY354" fmla="*/ 727678 h 863661"/>
                <a:gd name="connsiteX355" fmla="*/ 238651 w 503326"/>
                <a:gd name="connsiteY355" fmla="*/ 725962 h 863661"/>
                <a:gd name="connsiteX356" fmla="*/ 255809 w 503326"/>
                <a:gd name="connsiteY356" fmla="*/ 724246 h 863661"/>
                <a:gd name="connsiteX357" fmla="*/ 268965 w 503326"/>
                <a:gd name="connsiteY357" fmla="*/ 723102 h 863661"/>
                <a:gd name="connsiteX358" fmla="*/ 277544 w 503326"/>
                <a:gd name="connsiteY358" fmla="*/ 722530 h 863661"/>
                <a:gd name="connsiteX359" fmla="*/ 280404 w 503326"/>
                <a:gd name="connsiteY359" fmla="*/ 722530 h 863661"/>
                <a:gd name="connsiteX360" fmla="*/ 286695 w 503326"/>
                <a:gd name="connsiteY360" fmla="*/ 721958 h 863661"/>
                <a:gd name="connsiteX361" fmla="*/ 292415 w 503326"/>
                <a:gd name="connsiteY361" fmla="*/ 721386 h 863661"/>
                <a:gd name="connsiteX362" fmla="*/ 292987 w 503326"/>
                <a:gd name="connsiteY362" fmla="*/ 724246 h 863661"/>
                <a:gd name="connsiteX363" fmla="*/ 292415 w 503326"/>
                <a:gd name="connsiteY363" fmla="*/ 730537 h 863661"/>
                <a:gd name="connsiteX364" fmla="*/ 291271 w 503326"/>
                <a:gd name="connsiteY364" fmla="*/ 736829 h 863661"/>
                <a:gd name="connsiteX365" fmla="*/ 288411 w 503326"/>
                <a:gd name="connsiteY365" fmla="*/ 743692 h 863661"/>
                <a:gd name="connsiteX366" fmla="*/ 286695 w 503326"/>
                <a:gd name="connsiteY366" fmla="*/ 753988 h 863661"/>
                <a:gd name="connsiteX367" fmla="*/ 283264 w 503326"/>
                <a:gd name="connsiteY367" fmla="*/ 758563 h 863661"/>
                <a:gd name="connsiteX368" fmla="*/ 282120 w 503326"/>
                <a:gd name="connsiteY368" fmla="*/ 761423 h 863661"/>
                <a:gd name="connsiteX369" fmla="*/ 283264 w 503326"/>
                <a:gd name="connsiteY369" fmla="*/ 764855 h 863661"/>
                <a:gd name="connsiteX370" fmla="*/ 280976 w 503326"/>
                <a:gd name="connsiteY370" fmla="*/ 771147 h 863661"/>
                <a:gd name="connsiteX371" fmla="*/ 280404 w 503326"/>
                <a:gd name="connsiteY371" fmla="*/ 775150 h 863661"/>
                <a:gd name="connsiteX372" fmla="*/ 280404 w 503326"/>
                <a:gd name="connsiteY372" fmla="*/ 778010 h 863661"/>
                <a:gd name="connsiteX373" fmla="*/ 282120 w 503326"/>
                <a:gd name="connsiteY373" fmla="*/ 780298 h 863661"/>
                <a:gd name="connsiteX374" fmla="*/ 284408 w 503326"/>
                <a:gd name="connsiteY374" fmla="*/ 782586 h 863661"/>
                <a:gd name="connsiteX375" fmla="*/ 286123 w 503326"/>
                <a:gd name="connsiteY375" fmla="*/ 785446 h 863661"/>
                <a:gd name="connsiteX376" fmla="*/ 284408 w 503326"/>
                <a:gd name="connsiteY376" fmla="*/ 789449 h 863661"/>
                <a:gd name="connsiteX377" fmla="*/ 288983 w 503326"/>
                <a:gd name="connsiteY377" fmla="*/ 797457 h 863661"/>
                <a:gd name="connsiteX378" fmla="*/ 291271 w 503326"/>
                <a:gd name="connsiteY378" fmla="*/ 799745 h 863661"/>
                <a:gd name="connsiteX379" fmla="*/ 296419 w 503326"/>
                <a:gd name="connsiteY379" fmla="*/ 800889 h 863661"/>
                <a:gd name="connsiteX380" fmla="*/ 299278 w 503326"/>
                <a:gd name="connsiteY380" fmla="*/ 802604 h 863661"/>
                <a:gd name="connsiteX381" fmla="*/ 301566 w 503326"/>
                <a:gd name="connsiteY381" fmla="*/ 807752 h 863661"/>
                <a:gd name="connsiteX382" fmla="*/ 306142 w 503326"/>
                <a:gd name="connsiteY382" fmla="*/ 810612 h 863661"/>
                <a:gd name="connsiteX383" fmla="*/ 309002 w 503326"/>
                <a:gd name="connsiteY383" fmla="*/ 815188 h 863661"/>
                <a:gd name="connsiteX384" fmla="*/ 309574 w 503326"/>
                <a:gd name="connsiteY384" fmla="*/ 816332 h 863661"/>
                <a:gd name="connsiteX385" fmla="*/ 309574 w 503326"/>
                <a:gd name="connsiteY385" fmla="*/ 817476 h 863661"/>
                <a:gd name="connsiteX386" fmla="*/ 309574 w 503326"/>
                <a:gd name="connsiteY386" fmla="*/ 820335 h 863661"/>
                <a:gd name="connsiteX387" fmla="*/ 309574 w 503326"/>
                <a:gd name="connsiteY387" fmla="*/ 821479 h 863661"/>
                <a:gd name="connsiteX388" fmla="*/ 310718 w 503326"/>
                <a:gd name="connsiteY388" fmla="*/ 824339 h 863661"/>
                <a:gd name="connsiteX389" fmla="*/ 315293 w 503326"/>
                <a:gd name="connsiteY389" fmla="*/ 830631 h 863661"/>
                <a:gd name="connsiteX390" fmla="*/ 316437 w 503326"/>
                <a:gd name="connsiteY390" fmla="*/ 833490 h 863661"/>
                <a:gd name="connsiteX391" fmla="*/ 317009 w 503326"/>
                <a:gd name="connsiteY391" fmla="*/ 840926 h 863661"/>
                <a:gd name="connsiteX392" fmla="*/ 320441 w 503326"/>
                <a:gd name="connsiteY392" fmla="*/ 845502 h 863661"/>
                <a:gd name="connsiteX393" fmla="*/ 326161 w 503326"/>
                <a:gd name="connsiteY393" fmla="*/ 855797 h 863661"/>
                <a:gd name="connsiteX394" fmla="*/ 330164 w 503326"/>
                <a:gd name="connsiteY394" fmla="*/ 859229 h 863661"/>
                <a:gd name="connsiteX395" fmla="*/ 331308 w 503326"/>
                <a:gd name="connsiteY395" fmla="*/ 857513 h 863661"/>
                <a:gd name="connsiteX396" fmla="*/ 333024 w 503326"/>
                <a:gd name="connsiteY396" fmla="*/ 856941 h 863661"/>
                <a:gd name="connsiteX397" fmla="*/ 334740 w 503326"/>
                <a:gd name="connsiteY397" fmla="*/ 857513 h 863661"/>
                <a:gd name="connsiteX398" fmla="*/ 335884 w 503326"/>
                <a:gd name="connsiteY398" fmla="*/ 858657 h 863661"/>
                <a:gd name="connsiteX399" fmla="*/ 335884 w 503326"/>
                <a:gd name="connsiteY399" fmla="*/ 858085 h 863661"/>
                <a:gd name="connsiteX400" fmla="*/ 337028 w 503326"/>
                <a:gd name="connsiteY400" fmla="*/ 858085 h 863661"/>
                <a:gd name="connsiteX401" fmla="*/ 338744 w 503326"/>
                <a:gd name="connsiteY401" fmla="*/ 859229 h 863661"/>
                <a:gd name="connsiteX402" fmla="*/ 341032 w 503326"/>
                <a:gd name="connsiteY402" fmla="*/ 859229 h 863661"/>
                <a:gd name="connsiteX403" fmla="*/ 343319 w 503326"/>
                <a:gd name="connsiteY403" fmla="*/ 858085 h 863661"/>
                <a:gd name="connsiteX404" fmla="*/ 344463 w 503326"/>
                <a:gd name="connsiteY404" fmla="*/ 856369 h 863661"/>
                <a:gd name="connsiteX405" fmla="*/ 345607 w 503326"/>
                <a:gd name="connsiteY405" fmla="*/ 857513 h 863661"/>
                <a:gd name="connsiteX406" fmla="*/ 346179 w 503326"/>
                <a:gd name="connsiteY406" fmla="*/ 858085 h 863661"/>
                <a:gd name="connsiteX407" fmla="*/ 345607 w 503326"/>
                <a:gd name="connsiteY407" fmla="*/ 859229 h 863661"/>
                <a:gd name="connsiteX408" fmla="*/ 346751 w 503326"/>
                <a:gd name="connsiteY408" fmla="*/ 860373 h 863661"/>
                <a:gd name="connsiteX409" fmla="*/ 348467 w 503326"/>
                <a:gd name="connsiteY409" fmla="*/ 858657 h 863661"/>
                <a:gd name="connsiteX410" fmla="*/ 349039 w 503326"/>
                <a:gd name="connsiteY410" fmla="*/ 857513 h 863661"/>
                <a:gd name="connsiteX411" fmla="*/ 349039 w 503326"/>
                <a:gd name="connsiteY411" fmla="*/ 855797 h 863661"/>
                <a:gd name="connsiteX412" fmla="*/ 349039 w 503326"/>
                <a:gd name="connsiteY412" fmla="*/ 854081 h 863661"/>
                <a:gd name="connsiteX413" fmla="*/ 351327 w 503326"/>
                <a:gd name="connsiteY413" fmla="*/ 850649 h 863661"/>
                <a:gd name="connsiteX414" fmla="*/ 351899 w 503326"/>
                <a:gd name="connsiteY414" fmla="*/ 848933 h 863661"/>
                <a:gd name="connsiteX415" fmla="*/ 350755 w 503326"/>
                <a:gd name="connsiteY415" fmla="*/ 846646 h 863661"/>
                <a:gd name="connsiteX416" fmla="*/ 363910 w 503326"/>
                <a:gd name="connsiteY416" fmla="*/ 837494 h 863661"/>
                <a:gd name="connsiteX417" fmla="*/ 365054 w 503326"/>
                <a:gd name="connsiteY417" fmla="*/ 835778 h 863661"/>
                <a:gd name="connsiteX418" fmla="*/ 365054 w 503326"/>
                <a:gd name="connsiteY418" fmla="*/ 833490 h 863661"/>
                <a:gd name="connsiteX419" fmla="*/ 364482 w 503326"/>
                <a:gd name="connsiteY419" fmla="*/ 830058 h 863661"/>
                <a:gd name="connsiteX420" fmla="*/ 363910 w 503326"/>
                <a:gd name="connsiteY420" fmla="*/ 829487 h 863661"/>
                <a:gd name="connsiteX421" fmla="*/ 360478 w 503326"/>
                <a:gd name="connsiteY421" fmla="*/ 829487 h 863661"/>
                <a:gd name="connsiteX422" fmla="*/ 359334 w 503326"/>
                <a:gd name="connsiteY422" fmla="*/ 828915 h 863661"/>
                <a:gd name="connsiteX423" fmla="*/ 359334 w 503326"/>
                <a:gd name="connsiteY423" fmla="*/ 827771 h 863661"/>
                <a:gd name="connsiteX424" fmla="*/ 360478 w 503326"/>
                <a:gd name="connsiteY424" fmla="*/ 826055 h 863661"/>
                <a:gd name="connsiteX425" fmla="*/ 362194 w 503326"/>
                <a:gd name="connsiteY425" fmla="*/ 824339 h 863661"/>
                <a:gd name="connsiteX426" fmla="*/ 363910 w 503326"/>
                <a:gd name="connsiteY426" fmla="*/ 823767 h 863661"/>
                <a:gd name="connsiteX427" fmla="*/ 367342 w 503326"/>
                <a:gd name="connsiteY427" fmla="*/ 824339 h 863661"/>
                <a:gd name="connsiteX428" fmla="*/ 372489 w 503326"/>
                <a:gd name="connsiteY428" fmla="*/ 827771 h 863661"/>
                <a:gd name="connsiteX429" fmla="*/ 375349 w 503326"/>
                <a:gd name="connsiteY429" fmla="*/ 828915 h 863661"/>
                <a:gd name="connsiteX430" fmla="*/ 373062 w 503326"/>
                <a:gd name="connsiteY430" fmla="*/ 830058 h 863661"/>
                <a:gd name="connsiteX431" fmla="*/ 371918 w 503326"/>
                <a:gd name="connsiteY431" fmla="*/ 831775 h 863661"/>
                <a:gd name="connsiteX432" fmla="*/ 372489 w 503326"/>
                <a:gd name="connsiteY432" fmla="*/ 832918 h 863661"/>
                <a:gd name="connsiteX433" fmla="*/ 375349 w 503326"/>
                <a:gd name="connsiteY433" fmla="*/ 833490 h 863661"/>
                <a:gd name="connsiteX434" fmla="*/ 377065 w 503326"/>
                <a:gd name="connsiteY434" fmla="*/ 832918 h 863661"/>
                <a:gd name="connsiteX435" fmla="*/ 386217 w 503326"/>
                <a:gd name="connsiteY435" fmla="*/ 828915 h 863661"/>
                <a:gd name="connsiteX436" fmla="*/ 395368 w 503326"/>
                <a:gd name="connsiteY436" fmla="*/ 825483 h 863661"/>
                <a:gd name="connsiteX437" fmla="*/ 405663 w 503326"/>
                <a:gd name="connsiteY437" fmla="*/ 820907 h 863661"/>
                <a:gd name="connsiteX438" fmla="*/ 407951 w 503326"/>
                <a:gd name="connsiteY438" fmla="*/ 820335 h 863661"/>
                <a:gd name="connsiteX439" fmla="*/ 409667 w 503326"/>
                <a:gd name="connsiteY439" fmla="*/ 819763 h 863661"/>
                <a:gd name="connsiteX440" fmla="*/ 414242 w 503326"/>
                <a:gd name="connsiteY440" fmla="*/ 816903 h 863661"/>
                <a:gd name="connsiteX441" fmla="*/ 415959 w 503326"/>
                <a:gd name="connsiteY441" fmla="*/ 815759 h 863661"/>
                <a:gd name="connsiteX442" fmla="*/ 425110 w 503326"/>
                <a:gd name="connsiteY442" fmla="*/ 815188 h 863661"/>
                <a:gd name="connsiteX443" fmla="*/ 429686 w 503326"/>
                <a:gd name="connsiteY443" fmla="*/ 814044 h 863661"/>
                <a:gd name="connsiteX444" fmla="*/ 431974 w 503326"/>
                <a:gd name="connsiteY444" fmla="*/ 811756 h 863661"/>
                <a:gd name="connsiteX445" fmla="*/ 413099 w 503326"/>
                <a:gd name="connsiteY445" fmla="*/ 811184 h 863661"/>
                <a:gd name="connsiteX446" fmla="*/ 413099 w 503326"/>
                <a:gd name="connsiteY446" fmla="*/ 810040 h 863661"/>
                <a:gd name="connsiteX447" fmla="*/ 415386 w 503326"/>
                <a:gd name="connsiteY447" fmla="*/ 810040 h 863661"/>
                <a:gd name="connsiteX448" fmla="*/ 417674 w 503326"/>
                <a:gd name="connsiteY448" fmla="*/ 809468 h 863661"/>
                <a:gd name="connsiteX449" fmla="*/ 421106 w 503326"/>
                <a:gd name="connsiteY449" fmla="*/ 807180 h 863661"/>
                <a:gd name="connsiteX450" fmla="*/ 433689 w 503326"/>
                <a:gd name="connsiteY450" fmla="*/ 809468 h 863661"/>
                <a:gd name="connsiteX451" fmla="*/ 450848 w 503326"/>
                <a:gd name="connsiteY451" fmla="*/ 819763 h 863661"/>
                <a:gd name="connsiteX452" fmla="*/ 455424 w 503326"/>
                <a:gd name="connsiteY452" fmla="*/ 819763 h 863661"/>
                <a:gd name="connsiteX453" fmla="*/ 462859 w 503326"/>
                <a:gd name="connsiteY453" fmla="*/ 818047 h 863661"/>
                <a:gd name="connsiteX454" fmla="*/ 469151 w 503326"/>
                <a:gd name="connsiteY454" fmla="*/ 814616 h 863661"/>
                <a:gd name="connsiteX455" fmla="*/ 471439 w 503326"/>
                <a:gd name="connsiteY455" fmla="*/ 810040 h 863661"/>
                <a:gd name="connsiteX456" fmla="*/ 472583 w 503326"/>
                <a:gd name="connsiteY456" fmla="*/ 810040 h 863661"/>
                <a:gd name="connsiteX457" fmla="*/ 473155 w 503326"/>
                <a:gd name="connsiteY457" fmla="*/ 811756 h 863661"/>
                <a:gd name="connsiteX458" fmla="*/ 475442 w 503326"/>
                <a:gd name="connsiteY458" fmla="*/ 813472 h 863661"/>
                <a:gd name="connsiteX459" fmla="*/ 476586 w 503326"/>
                <a:gd name="connsiteY459" fmla="*/ 816903 h 863661"/>
                <a:gd name="connsiteX460" fmla="*/ 477730 w 503326"/>
                <a:gd name="connsiteY460" fmla="*/ 817476 h 863661"/>
                <a:gd name="connsiteX461" fmla="*/ 479446 w 503326"/>
                <a:gd name="connsiteY461" fmla="*/ 817476 h 863661"/>
                <a:gd name="connsiteX462" fmla="*/ 481162 w 503326"/>
                <a:gd name="connsiteY462" fmla="*/ 817476 h 863661"/>
                <a:gd name="connsiteX463" fmla="*/ 485166 w 503326"/>
                <a:gd name="connsiteY463" fmla="*/ 818047 h 863661"/>
                <a:gd name="connsiteX464" fmla="*/ 488026 w 503326"/>
                <a:gd name="connsiteY464" fmla="*/ 819763 h 863661"/>
                <a:gd name="connsiteX465" fmla="*/ 490885 w 503326"/>
                <a:gd name="connsiteY465" fmla="*/ 820335 h 863661"/>
                <a:gd name="connsiteX466" fmla="*/ 494317 w 503326"/>
                <a:gd name="connsiteY466" fmla="*/ 818619 h 863661"/>
                <a:gd name="connsiteX467" fmla="*/ 495461 w 503326"/>
                <a:gd name="connsiteY467" fmla="*/ 817476 h 863661"/>
                <a:gd name="connsiteX468" fmla="*/ 496033 w 503326"/>
                <a:gd name="connsiteY468" fmla="*/ 816332 h 863661"/>
                <a:gd name="connsiteX469" fmla="*/ 496605 w 503326"/>
                <a:gd name="connsiteY469" fmla="*/ 815188 h 863661"/>
                <a:gd name="connsiteX470" fmla="*/ 498321 w 503326"/>
                <a:gd name="connsiteY470" fmla="*/ 814616 h 863661"/>
                <a:gd name="connsiteX471" fmla="*/ 499465 w 503326"/>
                <a:gd name="connsiteY471" fmla="*/ 813472 h 863661"/>
                <a:gd name="connsiteX472" fmla="*/ 499465 w 503326"/>
                <a:gd name="connsiteY472" fmla="*/ 811756 h 863661"/>
                <a:gd name="connsiteX473" fmla="*/ 498893 w 503326"/>
                <a:gd name="connsiteY473" fmla="*/ 810040 h 863661"/>
                <a:gd name="connsiteX474" fmla="*/ 502325 w 503326"/>
                <a:gd name="connsiteY474" fmla="*/ 807752 h 863661"/>
                <a:gd name="connsiteX475" fmla="*/ 502325 w 503326"/>
                <a:gd name="connsiteY475" fmla="*/ 807752 h 863661"/>
                <a:gd name="connsiteX476" fmla="*/ 472011 w 503326"/>
                <a:gd name="connsiteY476" fmla="*/ 838638 h 863661"/>
                <a:gd name="connsiteX477" fmla="*/ 468579 w 503326"/>
                <a:gd name="connsiteY477" fmla="*/ 837494 h 863661"/>
                <a:gd name="connsiteX478" fmla="*/ 465147 w 503326"/>
                <a:gd name="connsiteY478" fmla="*/ 835206 h 863661"/>
                <a:gd name="connsiteX479" fmla="*/ 459999 w 503326"/>
                <a:gd name="connsiteY479" fmla="*/ 834634 h 863661"/>
                <a:gd name="connsiteX480" fmla="*/ 454852 w 503326"/>
                <a:gd name="connsiteY480" fmla="*/ 835206 h 863661"/>
                <a:gd name="connsiteX481" fmla="*/ 451420 w 503326"/>
                <a:gd name="connsiteY481" fmla="*/ 836922 h 863661"/>
                <a:gd name="connsiteX482" fmla="*/ 451420 w 503326"/>
                <a:gd name="connsiteY482" fmla="*/ 838066 h 863661"/>
                <a:gd name="connsiteX483" fmla="*/ 482306 w 503326"/>
                <a:gd name="connsiteY483" fmla="*/ 839782 h 863661"/>
                <a:gd name="connsiteX484" fmla="*/ 483450 w 503326"/>
                <a:gd name="connsiteY484" fmla="*/ 839210 h 863661"/>
                <a:gd name="connsiteX485" fmla="*/ 484594 w 503326"/>
                <a:gd name="connsiteY485" fmla="*/ 838638 h 863661"/>
                <a:gd name="connsiteX486" fmla="*/ 481162 w 503326"/>
                <a:gd name="connsiteY486" fmla="*/ 837494 h 863661"/>
                <a:gd name="connsiteX487" fmla="*/ 472011 w 503326"/>
                <a:gd name="connsiteY487" fmla="*/ 838638 h 863661"/>
                <a:gd name="connsiteX488" fmla="*/ 431401 w 503326"/>
                <a:gd name="connsiteY488" fmla="*/ 840926 h 863661"/>
                <a:gd name="connsiteX489" fmla="*/ 430830 w 503326"/>
                <a:gd name="connsiteY489" fmla="*/ 841498 h 863661"/>
                <a:gd name="connsiteX490" fmla="*/ 429686 w 503326"/>
                <a:gd name="connsiteY490" fmla="*/ 843214 h 863661"/>
                <a:gd name="connsiteX491" fmla="*/ 430830 w 503326"/>
                <a:gd name="connsiteY491" fmla="*/ 842642 h 863661"/>
                <a:gd name="connsiteX492" fmla="*/ 433118 w 503326"/>
                <a:gd name="connsiteY492" fmla="*/ 840354 h 863661"/>
                <a:gd name="connsiteX493" fmla="*/ 433118 w 503326"/>
                <a:gd name="connsiteY493" fmla="*/ 839782 h 863661"/>
                <a:gd name="connsiteX494" fmla="*/ 431401 w 503326"/>
                <a:gd name="connsiteY494" fmla="*/ 840926 h 86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</a:cxnLst>
              <a:rect l="l" t="t" r="r" b="b"/>
              <a:pathLst>
                <a:path w="503326" h="863661">
                  <a:moveTo>
                    <a:pt x="404519" y="840354"/>
                  </a:moveTo>
                  <a:lnTo>
                    <a:pt x="403375" y="843214"/>
                  </a:lnTo>
                  <a:lnTo>
                    <a:pt x="399943" y="844358"/>
                  </a:lnTo>
                  <a:lnTo>
                    <a:pt x="391936" y="844930"/>
                  </a:lnTo>
                  <a:lnTo>
                    <a:pt x="391936" y="846074"/>
                  </a:lnTo>
                  <a:lnTo>
                    <a:pt x="396512" y="845502"/>
                  </a:lnTo>
                  <a:lnTo>
                    <a:pt x="398800" y="846074"/>
                  </a:lnTo>
                  <a:lnTo>
                    <a:pt x="399943" y="847790"/>
                  </a:lnTo>
                  <a:lnTo>
                    <a:pt x="401087" y="846646"/>
                  </a:lnTo>
                  <a:lnTo>
                    <a:pt x="402231" y="847790"/>
                  </a:lnTo>
                  <a:lnTo>
                    <a:pt x="401660" y="848361"/>
                  </a:lnTo>
                  <a:lnTo>
                    <a:pt x="401087" y="849505"/>
                  </a:lnTo>
                  <a:lnTo>
                    <a:pt x="400516" y="850077"/>
                  </a:lnTo>
                  <a:lnTo>
                    <a:pt x="401087" y="850649"/>
                  </a:lnTo>
                  <a:lnTo>
                    <a:pt x="401660" y="851221"/>
                  </a:lnTo>
                  <a:lnTo>
                    <a:pt x="402231" y="851221"/>
                  </a:lnTo>
                  <a:lnTo>
                    <a:pt x="402803" y="851221"/>
                  </a:lnTo>
                  <a:lnTo>
                    <a:pt x="405091" y="845502"/>
                  </a:lnTo>
                  <a:lnTo>
                    <a:pt x="405091" y="843786"/>
                  </a:lnTo>
                  <a:lnTo>
                    <a:pt x="405091" y="842070"/>
                  </a:lnTo>
                  <a:lnTo>
                    <a:pt x="405091" y="841498"/>
                  </a:lnTo>
                  <a:lnTo>
                    <a:pt x="406235" y="840926"/>
                  </a:lnTo>
                  <a:lnTo>
                    <a:pt x="406235" y="839782"/>
                  </a:lnTo>
                  <a:lnTo>
                    <a:pt x="404519" y="840354"/>
                  </a:lnTo>
                  <a:close/>
                  <a:moveTo>
                    <a:pt x="350755" y="865520"/>
                  </a:moveTo>
                  <a:lnTo>
                    <a:pt x="350183" y="867236"/>
                  </a:lnTo>
                  <a:lnTo>
                    <a:pt x="351327" y="867808"/>
                  </a:lnTo>
                  <a:lnTo>
                    <a:pt x="351899" y="866092"/>
                  </a:lnTo>
                  <a:lnTo>
                    <a:pt x="351327" y="864948"/>
                  </a:lnTo>
                  <a:lnTo>
                    <a:pt x="350755" y="865520"/>
                  </a:lnTo>
                  <a:close/>
                  <a:moveTo>
                    <a:pt x="419962" y="846646"/>
                  </a:moveTo>
                  <a:lnTo>
                    <a:pt x="419962" y="847217"/>
                  </a:lnTo>
                  <a:lnTo>
                    <a:pt x="423966" y="846074"/>
                  </a:lnTo>
                  <a:lnTo>
                    <a:pt x="426254" y="844930"/>
                  </a:lnTo>
                  <a:lnTo>
                    <a:pt x="424538" y="844930"/>
                  </a:lnTo>
                  <a:lnTo>
                    <a:pt x="419962" y="846646"/>
                  </a:lnTo>
                  <a:close/>
                  <a:moveTo>
                    <a:pt x="490314" y="839210"/>
                  </a:moveTo>
                  <a:lnTo>
                    <a:pt x="495461" y="839782"/>
                  </a:lnTo>
                  <a:lnTo>
                    <a:pt x="500609" y="839210"/>
                  </a:lnTo>
                  <a:lnTo>
                    <a:pt x="501753" y="838066"/>
                  </a:lnTo>
                  <a:lnTo>
                    <a:pt x="490314" y="838066"/>
                  </a:lnTo>
                  <a:lnTo>
                    <a:pt x="490314" y="839210"/>
                  </a:lnTo>
                  <a:close/>
                  <a:moveTo>
                    <a:pt x="502325" y="807752"/>
                  </a:moveTo>
                  <a:lnTo>
                    <a:pt x="497177" y="775150"/>
                  </a:lnTo>
                  <a:lnTo>
                    <a:pt x="494317" y="759135"/>
                  </a:lnTo>
                  <a:lnTo>
                    <a:pt x="492029" y="743121"/>
                  </a:lnTo>
                  <a:lnTo>
                    <a:pt x="489741" y="727105"/>
                  </a:lnTo>
                  <a:lnTo>
                    <a:pt x="487454" y="711091"/>
                  </a:lnTo>
                  <a:lnTo>
                    <a:pt x="484594" y="695076"/>
                  </a:lnTo>
                  <a:lnTo>
                    <a:pt x="482306" y="679061"/>
                  </a:lnTo>
                  <a:lnTo>
                    <a:pt x="477158" y="646459"/>
                  </a:lnTo>
                  <a:lnTo>
                    <a:pt x="474871" y="630444"/>
                  </a:lnTo>
                  <a:lnTo>
                    <a:pt x="472583" y="614429"/>
                  </a:lnTo>
                  <a:lnTo>
                    <a:pt x="469723" y="598414"/>
                  </a:lnTo>
                  <a:lnTo>
                    <a:pt x="467435" y="582399"/>
                  </a:lnTo>
                  <a:lnTo>
                    <a:pt x="465147" y="566384"/>
                  </a:lnTo>
                  <a:lnTo>
                    <a:pt x="462859" y="550370"/>
                  </a:lnTo>
                  <a:lnTo>
                    <a:pt x="462859" y="548654"/>
                  </a:lnTo>
                  <a:lnTo>
                    <a:pt x="462859" y="544078"/>
                  </a:lnTo>
                  <a:lnTo>
                    <a:pt x="462859" y="536642"/>
                  </a:lnTo>
                  <a:lnTo>
                    <a:pt x="462859" y="526919"/>
                  </a:lnTo>
                  <a:lnTo>
                    <a:pt x="462859" y="514908"/>
                  </a:lnTo>
                  <a:lnTo>
                    <a:pt x="462859" y="501181"/>
                  </a:lnTo>
                  <a:lnTo>
                    <a:pt x="462859" y="485166"/>
                  </a:lnTo>
                  <a:lnTo>
                    <a:pt x="462859" y="467435"/>
                  </a:lnTo>
                  <a:lnTo>
                    <a:pt x="462859" y="448561"/>
                  </a:lnTo>
                  <a:lnTo>
                    <a:pt x="462859" y="427970"/>
                  </a:lnTo>
                  <a:lnTo>
                    <a:pt x="462859" y="406235"/>
                  </a:lnTo>
                  <a:lnTo>
                    <a:pt x="462859" y="383357"/>
                  </a:lnTo>
                  <a:lnTo>
                    <a:pt x="462859" y="359906"/>
                  </a:lnTo>
                  <a:lnTo>
                    <a:pt x="462859" y="335884"/>
                  </a:lnTo>
                  <a:lnTo>
                    <a:pt x="462859" y="311290"/>
                  </a:lnTo>
                  <a:lnTo>
                    <a:pt x="462859" y="262101"/>
                  </a:lnTo>
                  <a:lnTo>
                    <a:pt x="462859" y="238078"/>
                  </a:lnTo>
                  <a:lnTo>
                    <a:pt x="462859" y="214056"/>
                  </a:lnTo>
                  <a:lnTo>
                    <a:pt x="462859" y="190606"/>
                  </a:lnTo>
                  <a:lnTo>
                    <a:pt x="462859" y="168299"/>
                  </a:lnTo>
                  <a:lnTo>
                    <a:pt x="462859" y="146565"/>
                  </a:lnTo>
                  <a:lnTo>
                    <a:pt x="462859" y="125974"/>
                  </a:lnTo>
                  <a:lnTo>
                    <a:pt x="462859" y="107099"/>
                  </a:lnTo>
                  <a:lnTo>
                    <a:pt x="462859" y="89368"/>
                  </a:lnTo>
                  <a:lnTo>
                    <a:pt x="462859" y="73354"/>
                  </a:lnTo>
                  <a:lnTo>
                    <a:pt x="462859" y="59627"/>
                  </a:lnTo>
                  <a:lnTo>
                    <a:pt x="462859" y="47615"/>
                  </a:lnTo>
                  <a:lnTo>
                    <a:pt x="462859" y="31029"/>
                  </a:lnTo>
                  <a:lnTo>
                    <a:pt x="462859" y="26453"/>
                  </a:lnTo>
                  <a:lnTo>
                    <a:pt x="462859" y="18445"/>
                  </a:lnTo>
                  <a:lnTo>
                    <a:pt x="462859" y="15586"/>
                  </a:lnTo>
                  <a:lnTo>
                    <a:pt x="459999" y="15586"/>
                  </a:lnTo>
                  <a:lnTo>
                    <a:pt x="454852" y="12726"/>
                  </a:lnTo>
                  <a:lnTo>
                    <a:pt x="450848" y="8150"/>
                  </a:lnTo>
                  <a:lnTo>
                    <a:pt x="447417" y="1287"/>
                  </a:lnTo>
                  <a:lnTo>
                    <a:pt x="446273" y="1287"/>
                  </a:lnTo>
                  <a:lnTo>
                    <a:pt x="441125" y="1858"/>
                  </a:lnTo>
                  <a:lnTo>
                    <a:pt x="422822" y="3574"/>
                  </a:lnTo>
                  <a:lnTo>
                    <a:pt x="403947" y="5290"/>
                  </a:lnTo>
                  <a:lnTo>
                    <a:pt x="385073" y="7006"/>
                  </a:lnTo>
                  <a:lnTo>
                    <a:pt x="366198" y="8722"/>
                  </a:lnTo>
                  <a:lnTo>
                    <a:pt x="347323" y="10438"/>
                  </a:lnTo>
                  <a:lnTo>
                    <a:pt x="328448" y="12154"/>
                  </a:lnTo>
                  <a:lnTo>
                    <a:pt x="309574" y="13870"/>
                  </a:lnTo>
                  <a:lnTo>
                    <a:pt x="290699" y="15586"/>
                  </a:lnTo>
                  <a:lnTo>
                    <a:pt x="271824" y="17301"/>
                  </a:lnTo>
                  <a:lnTo>
                    <a:pt x="252950" y="19017"/>
                  </a:lnTo>
                  <a:lnTo>
                    <a:pt x="234075" y="20733"/>
                  </a:lnTo>
                  <a:lnTo>
                    <a:pt x="215200" y="22449"/>
                  </a:lnTo>
                  <a:lnTo>
                    <a:pt x="196325" y="24165"/>
                  </a:lnTo>
                  <a:lnTo>
                    <a:pt x="177451" y="25881"/>
                  </a:lnTo>
                  <a:lnTo>
                    <a:pt x="158576" y="27597"/>
                  </a:lnTo>
                  <a:lnTo>
                    <a:pt x="139701" y="29313"/>
                  </a:lnTo>
                  <a:lnTo>
                    <a:pt x="140273" y="29885"/>
                  </a:lnTo>
                  <a:lnTo>
                    <a:pt x="145421" y="35032"/>
                  </a:lnTo>
                  <a:lnTo>
                    <a:pt x="145993" y="42468"/>
                  </a:lnTo>
                  <a:lnTo>
                    <a:pt x="141989" y="48759"/>
                  </a:lnTo>
                  <a:lnTo>
                    <a:pt x="135698" y="53907"/>
                  </a:lnTo>
                  <a:lnTo>
                    <a:pt x="120255" y="61343"/>
                  </a:lnTo>
                  <a:lnTo>
                    <a:pt x="119111" y="63630"/>
                  </a:lnTo>
                  <a:lnTo>
                    <a:pt x="120255" y="66490"/>
                  </a:lnTo>
                  <a:lnTo>
                    <a:pt x="121970" y="69922"/>
                  </a:lnTo>
                  <a:lnTo>
                    <a:pt x="123114" y="72782"/>
                  </a:lnTo>
                  <a:lnTo>
                    <a:pt x="121399" y="75069"/>
                  </a:lnTo>
                  <a:lnTo>
                    <a:pt x="120255" y="76786"/>
                  </a:lnTo>
                  <a:lnTo>
                    <a:pt x="117395" y="77929"/>
                  </a:lnTo>
                  <a:lnTo>
                    <a:pt x="113963" y="77929"/>
                  </a:lnTo>
                  <a:lnTo>
                    <a:pt x="111103" y="76213"/>
                  </a:lnTo>
                  <a:lnTo>
                    <a:pt x="109387" y="76786"/>
                  </a:lnTo>
                  <a:lnTo>
                    <a:pt x="107671" y="80217"/>
                  </a:lnTo>
                  <a:lnTo>
                    <a:pt x="105955" y="86509"/>
                  </a:lnTo>
                  <a:lnTo>
                    <a:pt x="105383" y="93944"/>
                  </a:lnTo>
                  <a:lnTo>
                    <a:pt x="108815" y="105955"/>
                  </a:lnTo>
                  <a:lnTo>
                    <a:pt x="108815" y="120826"/>
                  </a:lnTo>
                  <a:lnTo>
                    <a:pt x="109387" y="127118"/>
                  </a:lnTo>
                  <a:lnTo>
                    <a:pt x="108815" y="132266"/>
                  </a:lnTo>
                  <a:lnTo>
                    <a:pt x="104240" y="137985"/>
                  </a:lnTo>
                  <a:lnTo>
                    <a:pt x="99092" y="141417"/>
                  </a:lnTo>
                  <a:lnTo>
                    <a:pt x="96232" y="143133"/>
                  </a:lnTo>
                  <a:lnTo>
                    <a:pt x="90512" y="144277"/>
                  </a:lnTo>
                  <a:lnTo>
                    <a:pt x="88797" y="144277"/>
                  </a:lnTo>
                  <a:lnTo>
                    <a:pt x="87653" y="143705"/>
                  </a:lnTo>
                  <a:lnTo>
                    <a:pt x="85937" y="142561"/>
                  </a:lnTo>
                  <a:lnTo>
                    <a:pt x="85365" y="143705"/>
                  </a:lnTo>
                  <a:lnTo>
                    <a:pt x="85365" y="145421"/>
                  </a:lnTo>
                  <a:lnTo>
                    <a:pt x="85937" y="147709"/>
                  </a:lnTo>
                  <a:lnTo>
                    <a:pt x="87653" y="150568"/>
                  </a:lnTo>
                  <a:lnTo>
                    <a:pt x="88224" y="152856"/>
                  </a:lnTo>
                  <a:lnTo>
                    <a:pt x="87653" y="154572"/>
                  </a:lnTo>
                  <a:lnTo>
                    <a:pt x="85937" y="158004"/>
                  </a:lnTo>
                  <a:lnTo>
                    <a:pt x="85365" y="159720"/>
                  </a:lnTo>
                  <a:lnTo>
                    <a:pt x="84793" y="160292"/>
                  </a:lnTo>
                  <a:lnTo>
                    <a:pt x="83649" y="160292"/>
                  </a:lnTo>
                  <a:lnTo>
                    <a:pt x="81361" y="159148"/>
                  </a:lnTo>
                  <a:lnTo>
                    <a:pt x="79645" y="159148"/>
                  </a:lnTo>
                  <a:lnTo>
                    <a:pt x="78501" y="159720"/>
                  </a:lnTo>
                  <a:lnTo>
                    <a:pt x="77929" y="160864"/>
                  </a:lnTo>
                  <a:lnTo>
                    <a:pt x="73354" y="174019"/>
                  </a:lnTo>
                  <a:lnTo>
                    <a:pt x="71638" y="175735"/>
                  </a:lnTo>
                  <a:lnTo>
                    <a:pt x="69350" y="176879"/>
                  </a:lnTo>
                  <a:lnTo>
                    <a:pt x="62486" y="182026"/>
                  </a:lnTo>
                  <a:lnTo>
                    <a:pt x="60770" y="183742"/>
                  </a:lnTo>
                  <a:lnTo>
                    <a:pt x="61343" y="188890"/>
                  </a:lnTo>
                  <a:lnTo>
                    <a:pt x="72210" y="193466"/>
                  </a:lnTo>
                  <a:lnTo>
                    <a:pt x="73354" y="200329"/>
                  </a:lnTo>
                  <a:lnTo>
                    <a:pt x="71638" y="203761"/>
                  </a:lnTo>
                  <a:lnTo>
                    <a:pt x="69350" y="205477"/>
                  </a:lnTo>
                  <a:lnTo>
                    <a:pt x="66490" y="206049"/>
                  </a:lnTo>
                  <a:lnTo>
                    <a:pt x="63058" y="206049"/>
                  </a:lnTo>
                  <a:lnTo>
                    <a:pt x="59626" y="206621"/>
                  </a:lnTo>
                  <a:lnTo>
                    <a:pt x="51619" y="211197"/>
                  </a:lnTo>
                  <a:lnTo>
                    <a:pt x="44184" y="213484"/>
                  </a:lnTo>
                  <a:lnTo>
                    <a:pt x="43040" y="214628"/>
                  </a:lnTo>
                  <a:lnTo>
                    <a:pt x="43612" y="216916"/>
                  </a:lnTo>
                  <a:lnTo>
                    <a:pt x="45327" y="218060"/>
                  </a:lnTo>
                  <a:lnTo>
                    <a:pt x="47044" y="218632"/>
                  </a:lnTo>
                  <a:lnTo>
                    <a:pt x="49331" y="219776"/>
                  </a:lnTo>
                  <a:lnTo>
                    <a:pt x="52191" y="224352"/>
                  </a:lnTo>
                  <a:lnTo>
                    <a:pt x="50475" y="228355"/>
                  </a:lnTo>
                  <a:lnTo>
                    <a:pt x="48187" y="232359"/>
                  </a:lnTo>
                  <a:lnTo>
                    <a:pt x="49331" y="238078"/>
                  </a:lnTo>
                  <a:lnTo>
                    <a:pt x="51047" y="240938"/>
                  </a:lnTo>
                  <a:lnTo>
                    <a:pt x="52191" y="244370"/>
                  </a:lnTo>
                  <a:lnTo>
                    <a:pt x="50475" y="248374"/>
                  </a:lnTo>
                  <a:lnTo>
                    <a:pt x="48759" y="248946"/>
                  </a:lnTo>
                  <a:lnTo>
                    <a:pt x="44756" y="249518"/>
                  </a:lnTo>
                  <a:lnTo>
                    <a:pt x="43040" y="250090"/>
                  </a:lnTo>
                  <a:lnTo>
                    <a:pt x="41896" y="251234"/>
                  </a:lnTo>
                  <a:lnTo>
                    <a:pt x="39036" y="254665"/>
                  </a:lnTo>
                  <a:lnTo>
                    <a:pt x="41896" y="257525"/>
                  </a:lnTo>
                  <a:lnTo>
                    <a:pt x="40752" y="258669"/>
                  </a:lnTo>
                  <a:lnTo>
                    <a:pt x="35604" y="266676"/>
                  </a:lnTo>
                  <a:lnTo>
                    <a:pt x="32744" y="268964"/>
                  </a:lnTo>
                  <a:lnTo>
                    <a:pt x="30456" y="270108"/>
                  </a:lnTo>
                  <a:lnTo>
                    <a:pt x="30456" y="271824"/>
                  </a:lnTo>
                  <a:lnTo>
                    <a:pt x="33316" y="274684"/>
                  </a:lnTo>
                  <a:lnTo>
                    <a:pt x="39608" y="276972"/>
                  </a:lnTo>
                  <a:lnTo>
                    <a:pt x="41896" y="279260"/>
                  </a:lnTo>
                  <a:lnTo>
                    <a:pt x="43040" y="283835"/>
                  </a:lnTo>
                  <a:lnTo>
                    <a:pt x="41896" y="287267"/>
                  </a:lnTo>
                  <a:lnTo>
                    <a:pt x="39608" y="288983"/>
                  </a:lnTo>
                  <a:lnTo>
                    <a:pt x="36748" y="290127"/>
                  </a:lnTo>
                  <a:lnTo>
                    <a:pt x="33316" y="290127"/>
                  </a:lnTo>
                  <a:lnTo>
                    <a:pt x="31028" y="291271"/>
                  </a:lnTo>
                  <a:lnTo>
                    <a:pt x="32172" y="294131"/>
                  </a:lnTo>
                  <a:lnTo>
                    <a:pt x="34460" y="296991"/>
                  </a:lnTo>
                  <a:lnTo>
                    <a:pt x="36748" y="298134"/>
                  </a:lnTo>
                  <a:lnTo>
                    <a:pt x="39608" y="298707"/>
                  </a:lnTo>
                  <a:lnTo>
                    <a:pt x="42468" y="300994"/>
                  </a:lnTo>
                  <a:lnTo>
                    <a:pt x="47615" y="305570"/>
                  </a:lnTo>
                  <a:lnTo>
                    <a:pt x="48187" y="308430"/>
                  </a:lnTo>
                  <a:lnTo>
                    <a:pt x="48759" y="313577"/>
                  </a:lnTo>
                  <a:lnTo>
                    <a:pt x="48759" y="318725"/>
                  </a:lnTo>
                  <a:lnTo>
                    <a:pt x="48187" y="322157"/>
                  </a:lnTo>
                  <a:lnTo>
                    <a:pt x="43040" y="329592"/>
                  </a:lnTo>
                  <a:lnTo>
                    <a:pt x="41896" y="333596"/>
                  </a:lnTo>
                  <a:lnTo>
                    <a:pt x="44184" y="337028"/>
                  </a:lnTo>
                  <a:lnTo>
                    <a:pt x="45900" y="337028"/>
                  </a:lnTo>
                  <a:lnTo>
                    <a:pt x="50475" y="338172"/>
                  </a:lnTo>
                  <a:lnTo>
                    <a:pt x="52763" y="339316"/>
                  </a:lnTo>
                  <a:lnTo>
                    <a:pt x="53907" y="341604"/>
                  </a:lnTo>
                  <a:lnTo>
                    <a:pt x="54479" y="350183"/>
                  </a:lnTo>
                  <a:lnTo>
                    <a:pt x="56767" y="355903"/>
                  </a:lnTo>
                  <a:lnTo>
                    <a:pt x="57339" y="358762"/>
                  </a:lnTo>
                  <a:lnTo>
                    <a:pt x="56767" y="362194"/>
                  </a:lnTo>
                  <a:lnTo>
                    <a:pt x="55051" y="363338"/>
                  </a:lnTo>
                  <a:lnTo>
                    <a:pt x="52191" y="364482"/>
                  </a:lnTo>
                  <a:lnTo>
                    <a:pt x="49331" y="366198"/>
                  </a:lnTo>
                  <a:lnTo>
                    <a:pt x="48187" y="368486"/>
                  </a:lnTo>
                  <a:lnTo>
                    <a:pt x="48759" y="386788"/>
                  </a:lnTo>
                  <a:lnTo>
                    <a:pt x="48759" y="392508"/>
                  </a:lnTo>
                  <a:lnTo>
                    <a:pt x="49903" y="394224"/>
                  </a:lnTo>
                  <a:lnTo>
                    <a:pt x="52191" y="395368"/>
                  </a:lnTo>
                  <a:lnTo>
                    <a:pt x="54479" y="395940"/>
                  </a:lnTo>
                  <a:lnTo>
                    <a:pt x="56767" y="395940"/>
                  </a:lnTo>
                  <a:lnTo>
                    <a:pt x="58483" y="396512"/>
                  </a:lnTo>
                  <a:lnTo>
                    <a:pt x="60199" y="398228"/>
                  </a:lnTo>
                  <a:lnTo>
                    <a:pt x="63058" y="401660"/>
                  </a:lnTo>
                  <a:lnTo>
                    <a:pt x="61914" y="404519"/>
                  </a:lnTo>
                  <a:lnTo>
                    <a:pt x="60199" y="407951"/>
                  </a:lnTo>
                  <a:lnTo>
                    <a:pt x="57911" y="410811"/>
                  </a:lnTo>
                  <a:lnTo>
                    <a:pt x="56195" y="411955"/>
                  </a:lnTo>
                  <a:lnTo>
                    <a:pt x="55051" y="413671"/>
                  </a:lnTo>
                  <a:lnTo>
                    <a:pt x="53335" y="422250"/>
                  </a:lnTo>
                  <a:lnTo>
                    <a:pt x="52763" y="429114"/>
                  </a:lnTo>
                  <a:lnTo>
                    <a:pt x="53335" y="431402"/>
                  </a:lnTo>
                  <a:lnTo>
                    <a:pt x="55051" y="432545"/>
                  </a:lnTo>
                  <a:lnTo>
                    <a:pt x="62486" y="433117"/>
                  </a:lnTo>
                  <a:lnTo>
                    <a:pt x="65346" y="434833"/>
                  </a:lnTo>
                  <a:lnTo>
                    <a:pt x="66490" y="437693"/>
                  </a:lnTo>
                  <a:lnTo>
                    <a:pt x="64202" y="441697"/>
                  </a:lnTo>
                  <a:lnTo>
                    <a:pt x="61343" y="442841"/>
                  </a:lnTo>
                  <a:lnTo>
                    <a:pt x="57339" y="443413"/>
                  </a:lnTo>
                  <a:lnTo>
                    <a:pt x="53907" y="444557"/>
                  </a:lnTo>
                  <a:lnTo>
                    <a:pt x="52763" y="447417"/>
                  </a:lnTo>
                  <a:lnTo>
                    <a:pt x="53335" y="451420"/>
                  </a:lnTo>
                  <a:lnTo>
                    <a:pt x="54479" y="454852"/>
                  </a:lnTo>
                  <a:lnTo>
                    <a:pt x="55623" y="457712"/>
                  </a:lnTo>
                  <a:lnTo>
                    <a:pt x="57339" y="460000"/>
                  </a:lnTo>
                  <a:lnTo>
                    <a:pt x="59055" y="461143"/>
                  </a:lnTo>
                  <a:lnTo>
                    <a:pt x="63058" y="462860"/>
                  </a:lnTo>
                  <a:lnTo>
                    <a:pt x="64202" y="464003"/>
                  </a:lnTo>
                  <a:lnTo>
                    <a:pt x="64774" y="465719"/>
                  </a:lnTo>
                  <a:lnTo>
                    <a:pt x="64774" y="468007"/>
                  </a:lnTo>
                  <a:lnTo>
                    <a:pt x="64202" y="469723"/>
                  </a:lnTo>
                  <a:lnTo>
                    <a:pt x="64202" y="471439"/>
                  </a:lnTo>
                  <a:lnTo>
                    <a:pt x="64774" y="478874"/>
                  </a:lnTo>
                  <a:lnTo>
                    <a:pt x="65346" y="481734"/>
                  </a:lnTo>
                  <a:lnTo>
                    <a:pt x="67062" y="484022"/>
                  </a:lnTo>
                  <a:lnTo>
                    <a:pt x="72210" y="486882"/>
                  </a:lnTo>
                  <a:lnTo>
                    <a:pt x="76785" y="488598"/>
                  </a:lnTo>
                  <a:lnTo>
                    <a:pt x="80217" y="491458"/>
                  </a:lnTo>
                  <a:lnTo>
                    <a:pt x="81933" y="498321"/>
                  </a:lnTo>
                  <a:lnTo>
                    <a:pt x="83077" y="499465"/>
                  </a:lnTo>
                  <a:lnTo>
                    <a:pt x="85365" y="500037"/>
                  </a:lnTo>
                  <a:lnTo>
                    <a:pt x="90512" y="500609"/>
                  </a:lnTo>
                  <a:lnTo>
                    <a:pt x="93944" y="501753"/>
                  </a:lnTo>
                  <a:lnTo>
                    <a:pt x="95088" y="504613"/>
                  </a:lnTo>
                  <a:lnTo>
                    <a:pt x="95088" y="506900"/>
                  </a:lnTo>
                  <a:lnTo>
                    <a:pt x="93944" y="507472"/>
                  </a:lnTo>
                  <a:lnTo>
                    <a:pt x="93944" y="508616"/>
                  </a:lnTo>
                  <a:lnTo>
                    <a:pt x="87653" y="516052"/>
                  </a:lnTo>
                  <a:lnTo>
                    <a:pt x="83649" y="527491"/>
                  </a:lnTo>
                  <a:lnTo>
                    <a:pt x="79073" y="536642"/>
                  </a:lnTo>
                  <a:lnTo>
                    <a:pt x="71066" y="536642"/>
                  </a:lnTo>
                  <a:lnTo>
                    <a:pt x="69922" y="538358"/>
                  </a:lnTo>
                  <a:lnTo>
                    <a:pt x="69350" y="540074"/>
                  </a:lnTo>
                  <a:lnTo>
                    <a:pt x="69350" y="541790"/>
                  </a:lnTo>
                  <a:lnTo>
                    <a:pt x="69350" y="542934"/>
                  </a:lnTo>
                  <a:lnTo>
                    <a:pt x="74498" y="547510"/>
                  </a:lnTo>
                  <a:lnTo>
                    <a:pt x="75069" y="553801"/>
                  </a:lnTo>
                  <a:lnTo>
                    <a:pt x="72210" y="560093"/>
                  </a:lnTo>
                  <a:lnTo>
                    <a:pt x="67062" y="564669"/>
                  </a:lnTo>
                  <a:lnTo>
                    <a:pt x="62486" y="566384"/>
                  </a:lnTo>
                  <a:lnTo>
                    <a:pt x="61343" y="567528"/>
                  </a:lnTo>
                  <a:lnTo>
                    <a:pt x="60199" y="569244"/>
                  </a:lnTo>
                  <a:lnTo>
                    <a:pt x="59055" y="573248"/>
                  </a:lnTo>
                  <a:lnTo>
                    <a:pt x="58483" y="574964"/>
                  </a:lnTo>
                  <a:lnTo>
                    <a:pt x="52191" y="583543"/>
                  </a:lnTo>
                  <a:lnTo>
                    <a:pt x="49331" y="585831"/>
                  </a:lnTo>
                  <a:lnTo>
                    <a:pt x="46471" y="586975"/>
                  </a:lnTo>
                  <a:lnTo>
                    <a:pt x="40180" y="588691"/>
                  </a:lnTo>
                  <a:lnTo>
                    <a:pt x="37892" y="590407"/>
                  </a:lnTo>
                  <a:lnTo>
                    <a:pt x="36176" y="593267"/>
                  </a:lnTo>
                  <a:lnTo>
                    <a:pt x="35032" y="596698"/>
                  </a:lnTo>
                  <a:lnTo>
                    <a:pt x="33888" y="603562"/>
                  </a:lnTo>
                  <a:lnTo>
                    <a:pt x="29885" y="612141"/>
                  </a:lnTo>
                  <a:lnTo>
                    <a:pt x="29313" y="615001"/>
                  </a:lnTo>
                  <a:lnTo>
                    <a:pt x="29313" y="618433"/>
                  </a:lnTo>
                  <a:lnTo>
                    <a:pt x="27597" y="633876"/>
                  </a:lnTo>
                  <a:lnTo>
                    <a:pt x="27597" y="637880"/>
                  </a:lnTo>
                  <a:lnTo>
                    <a:pt x="27025" y="639595"/>
                  </a:lnTo>
                  <a:lnTo>
                    <a:pt x="27025" y="640739"/>
                  </a:lnTo>
                  <a:lnTo>
                    <a:pt x="17301" y="649319"/>
                  </a:lnTo>
                  <a:lnTo>
                    <a:pt x="14442" y="655038"/>
                  </a:lnTo>
                  <a:lnTo>
                    <a:pt x="15586" y="662474"/>
                  </a:lnTo>
                  <a:lnTo>
                    <a:pt x="16157" y="663618"/>
                  </a:lnTo>
                  <a:lnTo>
                    <a:pt x="17873" y="665334"/>
                  </a:lnTo>
                  <a:lnTo>
                    <a:pt x="20161" y="668766"/>
                  </a:lnTo>
                  <a:lnTo>
                    <a:pt x="20733" y="669909"/>
                  </a:lnTo>
                  <a:lnTo>
                    <a:pt x="20733" y="673341"/>
                  </a:lnTo>
                  <a:lnTo>
                    <a:pt x="20733" y="675057"/>
                  </a:lnTo>
                  <a:lnTo>
                    <a:pt x="19589" y="676773"/>
                  </a:lnTo>
                  <a:lnTo>
                    <a:pt x="18445" y="688212"/>
                  </a:lnTo>
                  <a:lnTo>
                    <a:pt x="19017" y="692216"/>
                  </a:lnTo>
                  <a:lnTo>
                    <a:pt x="17301" y="694504"/>
                  </a:lnTo>
                  <a:lnTo>
                    <a:pt x="14442" y="695648"/>
                  </a:lnTo>
                  <a:lnTo>
                    <a:pt x="7006" y="695648"/>
                  </a:lnTo>
                  <a:lnTo>
                    <a:pt x="3574" y="696220"/>
                  </a:lnTo>
                  <a:lnTo>
                    <a:pt x="1287" y="697936"/>
                  </a:lnTo>
                  <a:lnTo>
                    <a:pt x="1287" y="700795"/>
                  </a:lnTo>
                  <a:lnTo>
                    <a:pt x="3002" y="704227"/>
                  </a:lnTo>
                  <a:lnTo>
                    <a:pt x="5862" y="707087"/>
                  </a:lnTo>
                  <a:lnTo>
                    <a:pt x="8150" y="708231"/>
                  </a:lnTo>
                  <a:lnTo>
                    <a:pt x="9294" y="709375"/>
                  </a:lnTo>
                  <a:lnTo>
                    <a:pt x="9294" y="711091"/>
                  </a:lnTo>
                  <a:lnTo>
                    <a:pt x="8722" y="712806"/>
                  </a:lnTo>
                  <a:lnTo>
                    <a:pt x="8150" y="713379"/>
                  </a:lnTo>
                  <a:lnTo>
                    <a:pt x="8150" y="715094"/>
                  </a:lnTo>
                  <a:lnTo>
                    <a:pt x="7006" y="717954"/>
                  </a:lnTo>
                  <a:lnTo>
                    <a:pt x="7006" y="719670"/>
                  </a:lnTo>
                  <a:lnTo>
                    <a:pt x="9294" y="724246"/>
                  </a:lnTo>
                  <a:lnTo>
                    <a:pt x="14442" y="729393"/>
                  </a:lnTo>
                  <a:lnTo>
                    <a:pt x="15586" y="733969"/>
                  </a:lnTo>
                  <a:lnTo>
                    <a:pt x="4718" y="744836"/>
                  </a:lnTo>
                  <a:lnTo>
                    <a:pt x="5862" y="744836"/>
                  </a:lnTo>
                  <a:lnTo>
                    <a:pt x="12726" y="744264"/>
                  </a:lnTo>
                  <a:lnTo>
                    <a:pt x="15586" y="744264"/>
                  </a:lnTo>
                  <a:lnTo>
                    <a:pt x="24165" y="743692"/>
                  </a:lnTo>
                  <a:lnTo>
                    <a:pt x="37320" y="742548"/>
                  </a:lnTo>
                  <a:lnTo>
                    <a:pt x="54479" y="741404"/>
                  </a:lnTo>
                  <a:lnTo>
                    <a:pt x="74498" y="739689"/>
                  </a:lnTo>
                  <a:lnTo>
                    <a:pt x="97376" y="737973"/>
                  </a:lnTo>
                  <a:lnTo>
                    <a:pt x="121399" y="736257"/>
                  </a:lnTo>
                  <a:lnTo>
                    <a:pt x="146565" y="733969"/>
                  </a:lnTo>
                  <a:lnTo>
                    <a:pt x="171731" y="731681"/>
                  </a:lnTo>
                  <a:lnTo>
                    <a:pt x="195753" y="729393"/>
                  </a:lnTo>
                  <a:lnTo>
                    <a:pt x="218632" y="727678"/>
                  </a:lnTo>
                  <a:lnTo>
                    <a:pt x="238651" y="725962"/>
                  </a:lnTo>
                  <a:lnTo>
                    <a:pt x="255809" y="724246"/>
                  </a:lnTo>
                  <a:lnTo>
                    <a:pt x="268965" y="723102"/>
                  </a:lnTo>
                  <a:lnTo>
                    <a:pt x="277544" y="722530"/>
                  </a:lnTo>
                  <a:lnTo>
                    <a:pt x="280404" y="722530"/>
                  </a:lnTo>
                  <a:lnTo>
                    <a:pt x="286695" y="721958"/>
                  </a:lnTo>
                  <a:lnTo>
                    <a:pt x="292415" y="721386"/>
                  </a:lnTo>
                  <a:lnTo>
                    <a:pt x="292987" y="724246"/>
                  </a:lnTo>
                  <a:lnTo>
                    <a:pt x="292415" y="730537"/>
                  </a:lnTo>
                  <a:lnTo>
                    <a:pt x="291271" y="736829"/>
                  </a:lnTo>
                  <a:lnTo>
                    <a:pt x="288411" y="743692"/>
                  </a:lnTo>
                  <a:lnTo>
                    <a:pt x="286695" y="753988"/>
                  </a:lnTo>
                  <a:lnTo>
                    <a:pt x="283264" y="758563"/>
                  </a:lnTo>
                  <a:lnTo>
                    <a:pt x="282120" y="761423"/>
                  </a:lnTo>
                  <a:lnTo>
                    <a:pt x="283264" y="764855"/>
                  </a:lnTo>
                  <a:lnTo>
                    <a:pt x="280976" y="771147"/>
                  </a:lnTo>
                  <a:lnTo>
                    <a:pt x="280404" y="775150"/>
                  </a:lnTo>
                  <a:lnTo>
                    <a:pt x="280404" y="778010"/>
                  </a:lnTo>
                  <a:lnTo>
                    <a:pt x="282120" y="780298"/>
                  </a:lnTo>
                  <a:lnTo>
                    <a:pt x="284408" y="782586"/>
                  </a:lnTo>
                  <a:lnTo>
                    <a:pt x="286123" y="785446"/>
                  </a:lnTo>
                  <a:lnTo>
                    <a:pt x="284408" y="789449"/>
                  </a:lnTo>
                  <a:lnTo>
                    <a:pt x="288983" y="797457"/>
                  </a:lnTo>
                  <a:lnTo>
                    <a:pt x="291271" y="799745"/>
                  </a:lnTo>
                  <a:lnTo>
                    <a:pt x="296419" y="800889"/>
                  </a:lnTo>
                  <a:lnTo>
                    <a:pt x="299278" y="802604"/>
                  </a:lnTo>
                  <a:lnTo>
                    <a:pt x="301566" y="807752"/>
                  </a:lnTo>
                  <a:lnTo>
                    <a:pt x="306142" y="810612"/>
                  </a:lnTo>
                  <a:lnTo>
                    <a:pt x="309002" y="815188"/>
                  </a:lnTo>
                  <a:lnTo>
                    <a:pt x="309574" y="816332"/>
                  </a:lnTo>
                  <a:lnTo>
                    <a:pt x="309574" y="817476"/>
                  </a:lnTo>
                  <a:lnTo>
                    <a:pt x="309574" y="820335"/>
                  </a:lnTo>
                  <a:lnTo>
                    <a:pt x="309574" y="821479"/>
                  </a:lnTo>
                  <a:lnTo>
                    <a:pt x="310718" y="824339"/>
                  </a:lnTo>
                  <a:lnTo>
                    <a:pt x="315293" y="830631"/>
                  </a:lnTo>
                  <a:lnTo>
                    <a:pt x="316437" y="833490"/>
                  </a:lnTo>
                  <a:lnTo>
                    <a:pt x="317009" y="840926"/>
                  </a:lnTo>
                  <a:lnTo>
                    <a:pt x="320441" y="845502"/>
                  </a:lnTo>
                  <a:lnTo>
                    <a:pt x="326161" y="855797"/>
                  </a:lnTo>
                  <a:lnTo>
                    <a:pt x="330164" y="859229"/>
                  </a:lnTo>
                  <a:lnTo>
                    <a:pt x="331308" y="857513"/>
                  </a:lnTo>
                  <a:lnTo>
                    <a:pt x="333024" y="856941"/>
                  </a:lnTo>
                  <a:lnTo>
                    <a:pt x="334740" y="857513"/>
                  </a:lnTo>
                  <a:lnTo>
                    <a:pt x="335884" y="858657"/>
                  </a:lnTo>
                  <a:lnTo>
                    <a:pt x="335884" y="858085"/>
                  </a:lnTo>
                  <a:lnTo>
                    <a:pt x="337028" y="858085"/>
                  </a:lnTo>
                  <a:lnTo>
                    <a:pt x="338744" y="859229"/>
                  </a:lnTo>
                  <a:lnTo>
                    <a:pt x="341032" y="859229"/>
                  </a:lnTo>
                  <a:lnTo>
                    <a:pt x="343319" y="858085"/>
                  </a:lnTo>
                  <a:lnTo>
                    <a:pt x="344463" y="856369"/>
                  </a:lnTo>
                  <a:lnTo>
                    <a:pt x="345607" y="857513"/>
                  </a:lnTo>
                  <a:lnTo>
                    <a:pt x="346179" y="858085"/>
                  </a:lnTo>
                  <a:lnTo>
                    <a:pt x="345607" y="859229"/>
                  </a:lnTo>
                  <a:lnTo>
                    <a:pt x="346751" y="860373"/>
                  </a:lnTo>
                  <a:lnTo>
                    <a:pt x="348467" y="858657"/>
                  </a:lnTo>
                  <a:lnTo>
                    <a:pt x="349039" y="857513"/>
                  </a:lnTo>
                  <a:lnTo>
                    <a:pt x="349039" y="855797"/>
                  </a:lnTo>
                  <a:lnTo>
                    <a:pt x="349039" y="854081"/>
                  </a:lnTo>
                  <a:lnTo>
                    <a:pt x="351327" y="850649"/>
                  </a:lnTo>
                  <a:lnTo>
                    <a:pt x="351899" y="848933"/>
                  </a:lnTo>
                  <a:lnTo>
                    <a:pt x="350755" y="846646"/>
                  </a:lnTo>
                  <a:lnTo>
                    <a:pt x="363910" y="837494"/>
                  </a:lnTo>
                  <a:lnTo>
                    <a:pt x="365054" y="835778"/>
                  </a:lnTo>
                  <a:lnTo>
                    <a:pt x="365054" y="833490"/>
                  </a:lnTo>
                  <a:lnTo>
                    <a:pt x="364482" y="830058"/>
                  </a:lnTo>
                  <a:lnTo>
                    <a:pt x="363910" y="829487"/>
                  </a:lnTo>
                  <a:lnTo>
                    <a:pt x="360478" y="829487"/>
                  </a:lnTo>
                  <a:lnTo>
                    <a:pt x="359334" y="828915"/>
                  </a:lnTo>
                  <a:lnTo>
                    <a:pt x="359334" y="827771"/>
                  </a:lnTo>
                  <a:lnTo>
                    <a:pt x="360478" y="826055"/>
                  </a:lnTo>
                  <a:lnTo>
                    <a:pt x="362194" y="824339"/>
                  </a:lnTo>
                  <a:lnTo>
                    <a:pt x="363910" y="823767"/>
                  </a:lnTo>
                  <a:lnTo>
                    <a:pt x="367342" y="824339"/>
                  </a:lnTo>
                  <a:lnTo>
                    <a:pt x="372489" y="827771"/>
                  </a:lnTo>
                  <a:lnTo>
                    <a:pt x="375349" y="828915"/>
                  </a:lnTo>
                  <a:lnTo>
                    <a:pt x="373062" y="830058"/>
                  </a:lnTo>
                  <a:lnTo>
                    <a:pt x="371918" y="831775"/>
                  </a:lnTo>
                  <a:lnTo>
                    <a:pt x="372489" y="832918"/>
                  </a:lnTo>
                  <a:lnTo>
                    <a:pt x="375349" y="833490"/>
                  </a:lnTo>
                  <a:lnTo>
                    <a:pt x="377065" y="832918"/>
                  </a:lnTo>
                  <a:lnTo>
                    <a:pt x="386217" y="828915"/>
                  </a:lnTo>
                  <a:lnTo>
                    <a:pt x="395368" y="825483"/>
                  </a:lnTo>
                  <a:lnTo>
                    <a:pt x="405663" y="820907"/>
                  </a:lnTo>
                  <a:lnTo>
                    <a:pt x="407951" y="820335"/>
                  </a:lnTo>
                  <a:lnTo>
                    <a:pt x="409667" y="819763"/>
                  </a:lnTo>
                  <a:lnTo>
                    <a:pt x="414242" y="816903"/>
                  </a:lnTo>
                  <a:lnTo>
                    <a:pt x="415959" y="815759"/>
                  </a:lnTo>
                  <a:lnTo>
                    <a:pt x="425110" y="815188"/>
                  </a:lnTo>
                  <a:lnTo>
                    <a:pt x="429686" y="814044"/>
                  </a:lnTo>
                  <a:lnTo>
                    <a:pt x="431974" y="811756"/>
                  </a:lnTo>
                  <a:lnTo>
                    <a:pt x="413099" y="811184"/>
                  </a:lnTo>
                  <a:lnTo>
                    <a:pt x="413099" y="810040"/>
                  </a:lnTo>
                  <a:lnTo>
                    <a:pt x="415386" y="810040"/>
                  </a:lnTo>
                  <a:lnTo>
                    <a:pt x="417674" y="809468"/>
                  </a:lnTo>
                  <a:lnTo>
                    <a:pt x="421106" y="807180"/>
                  </a:lnTo>
                  <a:lnTo>
                    <a:pt x="433689" y="809468"/>
                  </a:lnTo>
                  <a:lnTo>
                    <a:pt x="450848" y="819763"/>
                  </a:lnTo>
                  <a:lnTo>
                    <a:pt x="455424" y="819763"/>
                  </a:lnTo>
                  <a:lnTo>
                    <a:pt x="462859" y="818047"/>
                  </a:lnTo>
                  <a:lnTo>
                    <a:pt x="469151" y="814616"/>
                  </a:lnTo>
                  <a:lnTo>
                    <a:pt x="471439" y="810040"/>
                  </a:lnTo>
                  <a:lnTo>
                    <a:pt x="472583" y="810040"/>
                  </a:lnTo>
                  <a:lnTo>
                    <a:pt x="473155" y="811756"/>
                  </a:lnTo>
                  <a:lnTo>
                    <a:pt x="475442" y="813472"/>
                  </a:lnTo>
                  <a:lnTo>
                    <a:pt x="476586" y="816903"/>
                  </a:lnTo>
                  <a:lnTo>
                    <a:pt x="477730" y="817476"/>
                  </a:lnTo>
                  <a:lnTo>
                    <a:pt x="479446" y="817476"/>
                  </a:lnTo>
                  <a:lnTo>
                    <a:pt x="481162" y="817476"/>
                  </a:lnTo>
                  <a:lnTo>
                    <a:pt x="485166" y="818047"/>
                  </a:lnTo>
                  <a:lnTo>
                    <a:pt x="488026" y="819763"/>
                  </a:lnTo>
                  <a:lnTo>
                    <a:pt x="490885" y="820335"/>
                  </a:lnTo>
                  <a:lnTo>
                    <a:pt x="494317" y="818619"/>
                  </a:lnTo>
                  <a:lnTo>
                    <a:pt x="495461" y="817476"/>
                  </a:lnTo>
                  <a:lnTo>
                    <a:pt x="496033" y="816332"/>
                  </a:lnTo>
                  <a:lnTo>
                    <a:pt x="496605" y="815188"/>
                  </a:lnTo>
                  <a:lnTo>
                    <a:pt x="498321" y="814616"/>
                  </a:lnTo>
                  <a:lnTo>
                    <a:pt x="499465" y="813472"/>
                  </a:lnTo>
                  <a:lnTo>
                    <a:pt x="499465" y="811756"/>
                  </a:lnTo>
                  <a:lnTo>
                    <a:pt x="498893" y="810040"/>
                  </a:lnTo>
                  <a:lnTo>
                    <a:pt x="502325" y="807752"/>
                  </a:lnTo>
                  <a:lnTo>
                    <a:pt x="502325" y="807752"/>
                  </a:lnTo>
                  <a:close/>
                  <a:moveTo>
                    <a:pt x="472011" y="838638"/>
                  </a:moveTo>
                  <a:lnTo>
                    <a:pt x="468579" y="837494"/>
                  </a:lnTo>
                  <a:lnTo>
                    <a:pt x="465147" y="835206"/>
                  </a:lnTo>
                  <a:lnTo>
                    <a:pt x="459999" y="834634"/>
                  </a:lnTo>
                  <a:lnTo>
                    <a:pt x="454852" y="835206"/>
                  </a:lnTo>
                  <a:lnTo>
                    <a:pt x="451420" y="836922"/>
                  </a:lnTo>
                  <a:lnTo>
                    <a:pt x="451420" y="838066"/>
                  </a:lnTo>
                  <a:lnTo>
                    <a:pt x="482306" y="839782"/>
                  </a:lnTo>
                  <a:lnTo>
                    <a:pt x="483450" y="839210"/>
                  </a:lnTo>
                  <a:lnTo>
                    <a:pt x="484594" y="838638"/>
                  </a:lnTo>
                  <a:lnTo>
                    <a:pt x="481162" y="837494"/>
                  </a:lnTo>
                  <a:lnTo>
                    <a:pt x="472011" y="838638"/>
                  </a:lnTo>
                  <a:close/>
                  <a:moveTo>
                    <a:pt x="431401" y="840926"/>
                  </a:moveTo>
                  <a:lnTo>
                    <a:pt x="430830" y="841498"/>
                  </a:lnTo>
                  <a:lnTo>
                    <a:pt x="429686" y="843214"/>
                  </a:lnTo>
                  <a:lnTo>
                    <a:pt x="430830" y="842642"/>
                  </a:lnTo>
                  <a:lnTo>
                    <a:pt x="433118" y="840354"/>
                  </a:lnTo>
                  <a:lnTo>
                    <a:pt x="433118" y="839782"/>
                  </a:lnTo>
                  <a:lnTo>
                    <a:pt x="431401" y="840926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A1F5CA78-E82D-4C2C-8958-07A29D102FC9}"/>
                </a:ext>
              </a:extLst>
            </p:cNvPr>
            <p:cNvSpPr/>
            <p:nvPr/>
          </p:nvSpPr>
          <p:spPr>
            <a:xfrm>
              <a:off x="6165289" y="3379006"/>
              <a:ext cx="889795" cy="730903"/>
            </a:xfrm>
            <a:custGeom>
              <a:avLst/>
              <a:gdLst>
                <a:gd name="connsiteX0" fmla="*/ 588119 w 960895"/>
                <a:gd name="connsiteY0" fmla="*/ 39036 h 789306"/>
                <a:gd name="connsiteX1" fmla="*/ 588119 w 960895"/>
                <a:gd name="connsiteY1" fmla="*/ 39036 h 789306"/>
                <a:gd name="connsiteX2" fmla="*/ 584115 w 960895"/>
                <a:gd name="connsiteY2" fmla="*/ 43040 h 789306"/>
                <a:gd name="connsiteX3" fmla="*/ 581256 w 960895"/>
                <a:gd name="connsiteY3" fmla="*/ 51047 h 789306"/>
                <a:gd name="connsiteX4" fmla="*/ 580112 w 960895"/>
                <a:gd name="connsiteY4" fmla="*/ 60199 h 789306"/>
                <a:gd name="connsiteX5" fmla="*/ 579540 w 960895"/>
                <a:gd name="connsiteY5" fmla="*/ 67634 h 789306"/>
                <a:gd name="connsiteX6" fmla="*/ 580112 w 960895"/>
                <a:gd name="connsiteY6" fmla="*/ 75642 h 789306"/>
                <a:gd name="connsiteX7" fmla="*/ 585831 w 960895"/>
                <a:gd name="connsiteY7" fmla="*/ 103668 h 789306"/>
                <a:gd name="connsiteX8" fmla="*/ 586975 w 960895"/>
                <a:gd name="connsiteY8" fmla="*/ 106528 h 789306"/>
                <a:gd name="connsiteX9" fmla="*/ 589263 w 960895"/>
                <a:gd name="connsiteY9" fmla="*/ 109387 h 789306"/>
                <a:gd name="connsiteX10" fmla="*/ 592123 w 960895"/>
                <a:gd name="connsiteY10" fmla="*/ 112247 h 789306"/>
                <a:gd name="connsiteX11" fmla="*/ 592695 w 960895"/>
                <a:gd name="connsiteY11" fmla="*/ 113391 h 789306"/>
                <a:gd name="connsiteX12" fmla="*/ 593267 w 960895"/>
                <a:gd name="connsiteY12" fmla="*/ 114535 h 789306"/>
                <a:gd name="connsiteX13" fmla="*/ 593839 w 960895"/>
                <a:gd name="connsiteY13" fmla="*/ 115679 h 789306"/>
                <a:gd name="connsiteX14" fmla="*/ 593839 w 960895"/>
                <a:gd name="connsiteY14" fmla="*/ 117395 h 789306"/>
                <a:gd name="connsiteX15" fmla="*/ 593839 w 960895"/>
                <a:gd name="connsiteY15" fmla="*/ 121398 h 789306"/>
                <a:gd name="connsiteX16" fmla="*/ 593267 w 960895"/>
                <a:gd name="connsiteY16" fmla="*/ 126546 h 789306"/>
                <a:gd name="connsiteX17" fmla="*/ 593267 w 960895"/>
                <a:gd name="connsiteY17" fmla="*/ 128262 h 789306"/>
                <a:gd name="connsiteX18" fmla="*/ 593839 w 960895"/>
                <a:gd name="connsiteY18" fmla="*/ 129406 h 789306"/>
                <a:gd name="connsiteX19" fmla="*/ 595555 w 960895"/>
                <a:gd name="connsiteY19" fmla="*/ 131122 h 789306"/>
                <a:gd name="connsiteX20" fmla="*/ 596699 w 960895"/>
                <a:gd name="connsiteY20" fmla="*/ 133410 h 789306"/>
                <a:gd name="connsiteX21" fmla="*/ 600702 w 960895"/>
                <a:gd name="connsiteY21" fmla="*/ 136842 h 789306"/>
                <a:gd name="connsiteX22" fmla="*/ 601846 w 960895"/>
                <a:gd name="connsiteY22" fmla="*/ 138557 h 789306"/>
                <a:gd name="connsiteX23" fmla="*/ 602418 w 960895"/>
                <a:gd name="connsiteY23" fmla="*/ 140273 h 789306"/>
                <a:gd name="connsiteX24" fmla="*/ 602990 w 960895"/>
                <a:gd name="connsiteY24" fmla="*/ 144277 h 789306"/>
                <a:gd name="connsiteX25" fmla="*/ 605278 w 960895"/>
                <a:gd name="connsiteY25" fmla="*/ 149997 h 789306"/>
                <a:gd name="connsiteX26" fmla="*/ 608138 w 960895"/>
                <a:gd name="connsiteY26" fmla="*/ 154000 h 789306"/>
                <a:gd name="connsiteX27" fmla="*/ 644743 w 960895"/>
                <a:gd name="connsiteY27" fmla="*/ 182026 h 789306"/>
                <a:gd name="connsiteX28" fmla="*/ 647031 w 960895"/>
                <a:gd name="connsiteY28" fmla="*/ 184314 h 789306"/>
                <a:gd name="connsiteX29" fmla="*/ 648747 w 960895"/>
                <a:gd name="connsiteY29" fmla="*/ 187174 h 789306"/>
                <a:gd name="connsiteX30" fmla="*/ 649891 w 960895"/>
                <a:gd name="connsiteY30" fmla="*/ 190606 h 789306"/>
                <a:gd name="connsiteX31" fmla="*/ 651035 w 960895"/>
                <a:gd name="connsiteY31" fmla="*/ 192894 h 789306"/>
                <a:gd name="connsiteX32" fmla="*/ 653323 w 960895"/>
                <a:gd name="connsiteY32" fmla="*/ 194610 h 789306"/>
                <a:gd name="connsiteX33" fmla="*/ 687069 w 960895"/>
                <a:gd name="connsiteY33" fmla="*/ 215200 h 789306"/>
                <a:gd name="connsiteX34" fmla="*/ 690500 w 960895"/>
                <a:gd name="connsiteY34" fmla="*/ 218060 h 789306"/>
                <a:gd name="connsiteX35" fmla="*/ 693932 w 960895"/>
                <a:gd name="connsiteY35" fmla="*/ 222064 h 789306"/>
                <a:gd name="connsiteX36" fmla="*/ 697936 w 960895"/>
                <a:gd name="connsiteY36" fmla="*/ 228355 h 789306"/>
                <a:gd name="connsiteX37" fmla="*/ 699652 w 960895"/>
                <a:gd name="connsiteY37" fmla="*/ 231787 h 789306"/>
                <a:gd name="connsiteX38" fmla="*/ 700795 w 960895"/>
                <a:gd name="connsiteY38" fmla="*/ 235219 h 789306"/>
                <a:gd name="connsiteX39" fmla="*/ 701368 w 960895"/>
                <a:gd name="connsiteY39" fmla="*/ 237507 h 789306"/>
                <a:gd name="connsiteX40" fmla="*/ 701368 w 960895"/>
                <a:gd name="connsiteY40" fmla="*/ 242082 h 789306"/>
                <a:gd name="connsiteX41" fmla="*/ 701368 w 960895"/>
                <a:gd name="connsiteY41" fmla="*/ 244370 h 789306"/>
                <a:gd name="connsiteX42" fmla="*/ 702512 w 960895"/>
                <a:gd name="connsiteY42" fmla="*/ 246658 h 789306"/>
                <a:gd name="connsiteX43" fmla="*/ 705371 w 960895"/>
                <a:gd name="connsiteY43" fmla="*/ 250090 h 789306"/>
                <a:gd name="connsiteX44" fmla="*/ 705943 w 960895"/>
                <a:gd name="connsiteY44" fmla="*/ 251806 h 789306"/>
                <a:gd name="connsiteX45" fmla="*/ 705371 w 960895"/>
                <a:gd name="connsiteY45" fmla="*/ 253522 h 789306"/>
                <a:gd name="connsiteX46" fmla="*/ 704227 w 960895"/>
                <a:gd name="connsiteY46" fmla="*/ 255809 h 789306"/>
                <a:gd name="connsiteX47" fmla="*/ 703655 w 960895"/>
                <a:gd name="connsiteY47" fmla="*/ 258097 h 789306"/>
                <a:gd name="connsiteX48" fmla="*/ 704799 w 960895"/>
                <a:gd name="connsiteY48" fmla="*/ 260385 h 789306"/>
                <a:gd name="connsiteX49" fmla="*/ 705943 w 960895"/>
                <a:gd name="connsiteY49" fmla="*/ 262101 h 789306"/>
                <a:gd name="connsiteX50" fmla="*/ 707087 w 960895"/>
                <a:gd name="connsiteY50" fmla="*/ 264961 h 789306"/>
                <a:gd name="connsiteX51" fmla="*/ 707659 w 960895"/>
                <a:gd name="connsiteY51" fmla="*/ 267821 h 789306"/>
                <a:gd name="connsiteX52" fmla="*/ 707087 w 960895"/>
                <a:gd name="connsiteY52" fmla="*/ 270108 h 789306"/>
                <a:gd name="connsiteX53" fmla="*/ 714523 w 960895"/>
                <a:gd name="connsiteY53" fmla="*/ 282692 h 789306"/>
                <a:gd name="connsiteX54" fmla="*/ 719098 w 960895"/>
                <a:gd name="connsiteY54" fmla="*/ 287267 h 789306"/>
                <a:gd name="connsiteX55" fmla="*/ 724818 w 960895"/>
                <a:gd name="connsiteY55" fmla="*/ 288983 h 789306"/>
                <a:gd name="connsiteX56" fmla="*/ 730537 w 960895"/>
                <a:gd name="connsiteY56" fmla="*/ 285552 h 789306"/>
                <a:gd name="connsiteX57" fmla="*/ 737973 w 960895"/>
                <a:gd name="connsiteY57" fmla="*/ 273540 h 789306"/>
                <a:gd name="connsiteX58" fmla="*/ 744837 w 960895"/>
                <a:gd name="connsiteY58" fmla="*/ 271252 h 789306"/>
                <a:gd name="connsiteX59" fmla="*/ 747696 w 960895"/>
                <a:gd name="connsiteY59" fmla="*/ 271824 h 789306"/>
                <a:gd name="connsiteX60" fmla="*/ 752844 w 960895"/>
                <a:gd name="connsiteY60" fmla="*/ 274684 h 789306"/>
                <a:gd name="connsiteX61" fmla="*/ 755704 w 960895"/>
                <a:gd name="connsiteY61" fmla="*/ 275256 h 789306"/>
                <a:gd name="connsiteX62" fmla="*/ 759136 w 960895"/>
                <a:gd name="connsiteY62" fmla="*/ 275256 h 789306"/>
                <a:gd name="connsiteX63" fmla="*/ 766571 w 960895"/>
                <a:gd name="connsiteY63" fmla="*/ 276400 h 789306"/>
                <a:gd name="connsiteX64" fmla="*/ 780870 w 960895"/>
                <a:gd name="connsiteY64" fmla="*/ 282692 h 789306"/>
                <a:gd name="connsiteX65" fmla="*/ 786590 w 960895"/>
                <a:gd name="connsiteY65" fmla="*/ 286695 h 789306"/>
                <a:gd name="connsiteX66" fmla="*/ 789449 w 960895"/>
                <a:gd name="connsiteY66" fmla="*/ 291271 h 789306"/>
                <a:gd name="connsiteX67" fmla="*/ 788878 w 960895"/>
                <a:gd name="connsiteY67" fmla="*/ 294131 h 789306"/>
                <a:gd name="connsiteX68" fmla="*/ 787162 w 960895"/>
                <a:gd name="connsiteY68" fmla="*/ 298707 h 789306"/>
                <a:gd name="connsiteX69" fmla="*/ 784874 w 960895"/>
                <a:gd name="connsiteY69" fmla="*/ 302710 h 789306"/>
                <a:gd name="connsiteX70" fmla="*/ 783158 w 960895"/>
                <a:gd name="connsiteY70" fmla="*/ 304426 h 789306"/>
                <a:gd name="connsiteX71" fmla="*/ 781442 w 960895"/>
                <a:gd name="connsiteY71" fmla="*/ 306714 h 789306"/>
                <a:gd name="connsiteX72" fmla="*/ 781442 w 960895"/>
                <a:gd name="connsiteY72" fmla="*/ 311290 h 789306"/>
                <a:gd name="connsiteX73" fmla="*/ 782586 w 960895"/>
                <a:gd name="connsiteY73" fmla="*/ 318153 h 789306"/>
                <a:gd name="connsiteX74" fmla="*/ 783158 w 960895"/>
                <a:gd name="connsiteY74" fmla="*/ 325017 h 789306"/>
                <a:gd name="connsiteX75" fmla="*/ 781442 w 960895"/>
                <a:gd name="connsiteY75" fmla="*/ 330736 h 789306"/>
                <a:gd name="connsiteX76" fmla="*/ 775723 w 960895"/>
                <a:gd name="connsiteY76" fmla="*/ 342176 h 789306"/>
                <a:gd name="connsiteX77" fmla="*/ 770575 w 960895"/>
                <a:gd name="connsiteY77" fmla="*/ 362194 h 789306"/>
                <a:gd name="connsiteX78" fmla="*/ 764855 w 960895"/>
                <a:gd name="connsiteY78" fmla="*/ 373634 h 789306"/>
                <a:gd name="connsiteX79" fmla="*/ 763139 w 960895"/>
                <a:gd name="connsiteY79" fmla="*/ 379353 h 789306"/>
                <a:gd name="connsiteX80" fmla="*/ 763139 w 960895"/>
                <a:gd name="connsiteY80" fmla="*/ 385645 h 789306"/>
                <a:gd name="connsiteX81" fmla="*/ 764855 w 960895"/>
                <a:gd name="connsiteY81" fmla="*/ 393652 h 789306"/>
                <a:gd name="connsiteX82" fmla="*/ 765999 w 960895"/>
                <a:gd name="connsiteY82" fmla="*/ 396512 h 789306"/>
                <a:gd name="connsiteX83" fmla="*/ 767143 w 960895"/>
                <a:gd name="connsiteY83" fmla="*/ 398228 h 789306"/>
                <a:gd name="connsiteX84" fmla="*/ 768287 w 960895"/>
                <a:gd name="connsiteY84" fmla="*/ 399944 h 789306"/>
                <a:gd name="connsiteX85" fmla="*/ 769431 w 960895"/>
                <a:gd name="connsiteY85" fmla="*/ 401660 h 789306"/>
                <a:gd name="connsiteX86" fmla="*/ 777438 w 960895"/>
                <a:gd name="connsiteY86" fmla="*/ 407379 h 789306"/>
                <a:gd name="connsiteX87" fmla="*/ 778582 w 960895"/>
                <a:gd name="connsiteY87" fmla="*/ 409095 h 789306"/>
                <a:gd name="connsiteX88" fmla="*/ 782586 w 960895"/>
                <a:gd name="connsiteY88" fmla="*/ 412527 h 789306"/>
                <a:gd name="connsiteX89" fmla="*/ 783730 w 960895"/>
                <a:gd name="connsiteY89" fmla="*/ 413671 h 789306"/>
                <a:gd name="connsiteX90" fmla="*/ 784874 w 960895"/>
                <a:gd name="connsiteY90" fmla="*/ 416531 h 789306"/>
                <a:gd name="connsiteX91" fmla="*/ 787734 w 960895"/>
                <a:gd name="connsiteY91" fmla="*/ 418247 h 789306"/>
                <a:gd name="connsiteX92" fmla="*/ 793453 w 960895"/>
                <a:gd name="connsiteY92" fmla="*/ 421106 h 789306"/>
                <a:gd name="connsiteX93" fmla="*/ 797457 w 960895"/>
                <a:gd name="connsiteY93" fmla="*/ 424538 h 789306"/>
                <a:gd name="connsiteX94" fmla="*/ 801461 w 960895"/>
                <a:gd name="connsiteY94" fmla="*/ 428542 h 789306"/>
                <a:gd name="connsiteX95" fmla="*/ 805465 w 960895"/>
                <a:gd name="connsiteY95" fmla="*/ 431974 h 789306"/>
                <a:gd name="connsiteX96" fmla="*/ 810612 w 960895"/>
                <a:gd name="connsiteY96" fmla="*/ 433117 h 789306"/>
                <a:gd name="connsiteX97" fmla="*/ 818620 w 960895"/>
                <a:gd name="connsiteY97" fmla="*/ 438837 h 789306"/>
                <a:gd name="connsiteX98" fmla="*/ 820907 w 960895"/>
                <a:gd name="connsiteY98" fmla="*/ 439981 h 789306"/>
                <a:gd name="connsiteX99" fmla="*/ 826055 w 960895"/>
                <a:gd name="connsiteY99" fmla="*/ 439409 h 789306"/>
                <a:gd name="connsiteX100" fmla="*/ 827771 w 960895"/>
                <a:gd name="connsiteY100" fmla="*/ 439981 h 789306"/>
                <a:gd name="connsiteX101" fmla="*/ 832347 w 960895"/>
                <a:gd name="connsiteY101" fmla="*/ 441125 h 789306"/>
                <a:gd name="connsiteX102" fmla="*/ 837494 w 960895"/>
                <a:gd name="connsiteY102" fmla="*/ 443985 h 789306"/>
                <a:gd name="connsiteX103" fmla="*/ 846074 w 960895"/>
                <a:gd name="connsiteY103" fmla="*/ 451420 h 789306"/>
                <a:gd name="connsiteX104" fmla="*/ 849505 w 960895"/>
                <a:gd name="connsiteY104" fmla="*/ 453136 h 789306"/>
                <a:gd name="connsiteX105" fmla="*/ 858085 w 960895"/>
                <a:gd name="connsiteY105" fmla="*/ 455996 h 789306"/>
                <a:gd name="connsiteX106" fmla="*/ 861517 w 960895"/>
                <a:gd name="connsiteY106" fmla="*/ 458284 h 789306"/>
                <a:gd name="connsiteX107" fmla="*/ 865521 w 960895"/>
                <a:gd name="connsiteY107" fmla="*/ 462860 h 789306"/>
                <a:gd name="connsiteX108" fmla="*/ 870668 w 960895"/>
                <a:gd name="connsiteY108" fmla="*/ 472011 h 789306"/>
                <a:gd name="connsiteX109" fmla="*/ 874100 w 960895"/>
                <a:gd name="connsiteY109" fmla="*/ 475443 h 789306"/>
                <a:gd name="connsiteX110" fmla="*/ 888399 w 960895"/>
                <a:gd name="connsiteY110" fmla="*/ 480590 h 789306"/>
                <a:gd name="connsiteX111" fmla="*/ 892402 w 960895"/>
                <a:gd name="connsiteY111" fmla="*/ 483450 h 789306"/>
                <a:gd name="connsiteX112" fmla="*/ 891259 w 960895"/>
                <a:gd name="connsiteY112" fmla="*/ 485738 h 789306"/>
                <a:gd name="connsiteX113" fmla="*/ 891831 w 960895"/>
                <a:gd name="connsiteY113" fmla="*/ 488598 h 789306"/>
                <a:gd name="connsiteX114" fmla="*/ 892975 w 960895"/>
                <a:gd name="connsiteY114" fmla="*/ 491458 h 789306"/>
                <a:gd name="connsiteX115" fmla="*/ 893546 w 960895"/>
                <a:gd name="connsiteY115" fmla="*/ 494317 h 789306"/>
                <a:gd name="connsiteX116" fmla="*/ 893546 w 960895"/>
                <a:gd name="connsiteY116" fmla="*/ 497177 h 789306"/>
                <a:gd name="connsiteX117" fmla="*/ 892975 w 960895"/>
                <a:gd name="connsiteY117" fmla="*/ 500037 h 789306"/>
                <a:gd name="connsiteX118" fmla="*/ 892975 w 960895"/>
                <a:gd name="connsiteY118" fmla="*/ 503469 h 789306"/>
                <a:gd name="connsiteX119" fmla="*/ 893546 w 960895"/>
                <a:gd name="connsiteY119" fmla="*/ 506901 h 789306"/>
                <a:gd name="connsiteX120" fmla="*/ 896978 w 960895"/>
                <a:gd name="connsiteY120" fmla="*/ 512620 h 789306"/>
                <a:gd name="connsiteX121" fmla="*/ 901554 w 960895"/>
                <a:gd name="connsiteY121" fmla="*/ 517768 h 789306"/>
                <a:gd name="connsiteX122" fmla="*/ 905558 w 960895"/>
                <a:gd name="connsiteY122" fmla="*/ 523487 h 789306"/>
                <a:gd name="connsiteX123" fmla="*/ 907846 w 960895"/>
                <a:gd name="connsiteY123" fmla="*/ 530351 h 789306"/>
                <a:gd name="connsiteX124" fmla="*/ 906130 w 960895"/>
                <a:gd name="connsiteY124" fmla="*/ 536643 h 789306"/>
                <a:gd name="connsiteX125" fmla="*/ 901554 w 960895"/>
                <a:gd name="connsiteY125" fmla="*/ 541790 h 789306"/>
                <a:gd name="connsiteX126" fmla="*/ 898122 w 960895"/>
                <a:gd name="connsiteY126" fmla="*/ 546938 h 789306"/>
                <a:gd name="connsiteX127" fmla="*/ 898694 w 960895"/>
                <a:gd name="connsiteY127" fmla="*/ 553801 h 789306"/>
                <a:gd name="connsiteX128" fmla="*/ 899266 w 960895"/>
                <a:gd name="connsiteY128" fmla="*/ 554373 h 789306"/>
                <a:gd name="connsiteX129" fmla="*/ 902126 w 960895"/>
                <a:gd name="connsiteY129" fmla="*/ 555517 h 789306"/>
                <a:gd name="connsiteX130" fmla="*/ 903270 w 960895"/>
                <a:gd name="connsiteY130" fmla="*/ 556089 h 789306"/>
                <a:gd name="connsiteX131" fmla="*/ 905558 w 960895"/>
                <a:gd name="connsiteY131" fmla="*/ 557805 h 789306"/>
                <a:gd name="connsiteX132" fmla="*/ 905558 w 960895"/>
                <a:gd name="connsiteY132" fmla="*/ 560093 h 789306"/>
                <a:gd name="connsiteX133" fmla="*/ 906130 w 960895"/>
                <a:gd name="connsiteY133" fmla="*/ 562953 h 789306"/>
                <a:gd name="connsiteX134" fmla="*/ 907274 w 960895"/>
                <a:gd name="connsiteY134" fmla="*/ 565813 h 789306"/>
                <a:gd name="connsiteX135" fmla="*/ 911277 w 960895"/>
                <a:gd name="connsiteY135" fmla="*/ 571532 h 789306"/>
                <a:gd name="connsiteX136" fmla="*/ 917569 w 960895"/>
                <a:gd name="connsiteY136" fmla="*/ 578968 h 789306"/>
                <a:gd name="connsiteX137" fmla="*/ 919857 w 960895"/>
                <a:gd name="connsiteY137" fmla="*/ 583543 h 789306"/>
                <a:gd name="connsiteX138" fmla="*/ 919285 w 960895"/>
                <a:gd name="connsiteY138" fmla="*/ 588691 h 789306"/>
                <a:gd name="connsiteX139" fmla="*/ 922145 w 960895"/>
                <a:gd name="connsiteY139" fmla="*/ 590979 h 789306"/>
                <a:gd name="connsiteX140" fmla="*/ 929580 w 960895"/>
                <a:gd name="connsiteY140" fmla="*/ 596126 h 789306"/>
                <a:gd name="connsiteX141" fmla="*/ 935300 w 960895"/>
                <a:gd name="connsiteY141" fmla="*/ 597842 h 789306"/>
                <a:gd name="connsiteX142" fmla="*/ 937016 w 960895"/>
                <a:gd name="connsiteY142" fmla="*/ 597842 h 789306"/>
                <a:gd name="connsiteX143" fmla="*/ 937588 w 960895"/>
                <a:gd name="connsiteY143" fmla="*/ 596126 h 789306"/>
                <a:gd name="connsiteX144" fmla="*/ 937016 w 960895"/>
                <a:gd name="connsiteY144" fmla="*/ 593267 h 789306"/>
                <a:gd name="connsiteX145" fmla="*/ 935872 w 960895"/>
                <a:gd name="connsiteY145" fmla="*/ 592123 h 789306"/>
                <a:gd name="connsiteX146" fmla="*/ 934728 w 960895"/>
                <a:gd name="connsiteY146" fmla="*/ 590979 h 789306"/>
                <a:gd name="connsiteX147" fmla="*/ 933584 w 960895"/>
                <a:gd name="connsiteY147" fmla="*/ 589835 h 789306"/>
                <a:gd name="connsiteX148" fmla="*/ 931868 w 960895"/>
                <a:gd name="connsiteY148" fmla="*/ 585831 h 789306"/>
                <a:gd name="connsiteX149" fmla="*/ 932440 w 960895"/>
                <a:gd name="connsiteY149" fmla="*/ 584115 h 789306"/>
                <a:gd name="connsiteX150" fmla="*/ 935300 w 960895"/>
                <a:gd name="connsiteY150" fmla="*/ 583543 h 789306"/>
                <a:gd name="connsiteX151" fmla="*/ 938732 w 960895"/>
                <a:gd name="connsiteY151" fmla="*/ 583543 h 789306"/>
                <a:gd name="connsiteX152" fmla="*/ 939876 w 960895"/>
                <a:gd name="connsiteY152" fmla="*/ 584115 h 789306"/>
                <a:gd name="connsiteX153" fmla="*/ 941019 w 960895"/>
                <a:gd name="connsiteY153" fmla="*/ 588119 h 789306"/>
                <a:gd name="connsiteX154" fmla="*/ 941591 w 960895"/>
                <a:gd name="connsiteY154" fmla="*/ 589263 h 789306"/>
                <a:gd name="connsiteX155" fmla="*/ 943307 w 960895"/>
                <a:gd name="connsiteY155" fmla="*/ 590407 h 789306"/>
                <a:gd name="connsiteX156" fmla="*/ 946167 w 960895"/>
                <a:gd name="connsiteY156" fmla="*/ 592123 h 789306"/>
                <a:gd name="connsiteX157" fmla="*/ 947311 w 960895"/>
                <a:gd name="connsiteY157" fmla="*/ 593267 h 789306"/>
                <a:gd name="connsiteX158" fmla="*/ 948455 w 960895"/>
                <a:gd name="connsiteY158" fmla="*/ 594983 h 789306"/>
                <a:gd name="connsiteX159" fmla="*/ 949027 w 960895"/>
                <a:gd name="connsiteY159" fmla="*/ 596698 h 789306"/>
                <a:gd name="connsiteX160" fmla="*/ 949599 w 960895"/>
                <a:gd name="connsiteY160" fmla="*/ 598414 h 789306"/>
                <a:gd name="connsiteX161" fmla="*/ 950743 w 960895"/>
                <a:gd name="connsiteY161" fmla="*/ 599558 h 789306"/>
                <a:gd name="connsiteX162" fmla="*/ 952458 w 960895"/>
                <a:gd name="connsiteY162" fmla="*/ 599558 h 789306"/>
                <a:gd name="connsiteX163" fmla="*/ 954175 w 960895"/>
                <a:gd name="connsiteY163" fmla="*/ 598986 h 789306"/>
                <a:gd name="connsiteX164" fmla="*/ 955890 w 960895"/>
                <a:gd name="connsiteY164" fmla="*/ 597842 h 789306"/>
                <a:gd name="connsiteX165" fmla="*/ 957034 w 960895"/>
                <a:gd name="connsiteY165" fmla="*/ 597270 h 789306"/>
                <a:gd name="connsiteX166" fmla="*/ 959894 w 960895"/>
                <a:gd name="connsiteY166" fmla="*/ 598414 h 789306"/>
                <a:gd name="connsiteX167" fmla="*/ 961038 w 960895"/>
                <a:gd name="connsiteY167" fmla="*/ 601274 h 789306"/>
                <a:gd name="connsiteX168" fmla="*/ 961038 w 960895"/>
                <a:gd name="connsiteY168" fmla="*/ 608710 h 789306"/>
                <a:gd name="connsiteX169" fmla="*/ 961610 w 960895"/>
                <a:gd name="connsiteY169" fmla="*/ 614429 h 789306"/>
                <a:gd name="connsiteX170" fmla="*/ 961610 w 960895"/>
                <a:gd name="connsiteY170" fmla="*/ 616145 h 789306"/>
                <a:gd name="connsiteX171" fmla="*/ 961038 w 960895"/>
                <a:gd name="connsiteY171" fmla="*/ 617289 h 789306"/>
                <a:gd name="connsiteX172" fmla="*/ 959894 w 960895"/>
                <a:gd name="connsiteY172" fmla="*/ 619005 h 789306"/>
                <a:gd name="connsiteX173" fmla="*/ 958750 w 960895"/>
                <a:gd name="connsiteY173" fmla="*/ 620721 h 789306"/>
                <a:gd name="connsiteX174" fmla="*/ 958178 w 960895"/>
                <a:gd name="connsiteY174" fmla="*/ 623009 h 789306"/>
                <a:gd name="connsiteX175" fmla="*/ 959322 w 960895"/>
                <a:gd name="connsiteY175" fmla="*/ 626441 h 789306"/>
                <a:gd name="connsiteX176" fmla="*/ 962182 w 960895"/>
                <a:gd name="connsiteY176" fmla="*/ 632160 h 789306"/>
                <a:gd name="connsiteX177" fmla="*/ 962754 w 960895"/>
                <a:gd name="connsiteY177" fmla="*/ 636164 h 789306"/>
                <a:gd name="connsiteX178" fmla="*/ 962182 w 960895"/>
                <a:gd name="connsiteY178" fmla="*/ 640740 h 789306"/>
                <a:gd name="connsiteX179" fmla="*/ 957606 w 960895"/>
                <a:gd name="connsiteY179" fmla="*/ 653323 h 789306"/>
                <a:gd name="connsiteX180" fmla="*/ 955318 w 960895"/>
                <a:gd name="connsiteY180" fmla="*/ 663618 h 789306"/>
                <a:gd name="connsiteX181" fmla="*/ 952458 w 960895"/>
                <a:gd name="connsiteY181" fmla="*/ 668766 h 789306"/>
                <a:gd name="connsiteX182" fmla="*/ 949027 w 960895"/>
                <a:gd name="connsiteY182" fmla="*/ 671053 h 789306"/>
                <a:gd name="connsiteX183" fmla="*/ 944451 w 960895"/>
                <a:gd name="connsiteY183" fmla="*/ 669910 h 789306"/>
                <a:gd name="connsiteX184" fmla="*/ 940447 w 960895"/>
                <a:gd name="connsiteY184" fmla="*/ 667050 h 789306"/>
                <a:gd name="connsiteX185" fmla="*/ 936444 w 960895"/>
                <a:gd name="connsiteY185" fmla="*/ 663618 h 789306"/>
                <a:gd name="connsiteX186" fmla="*/ 932440 w 960895"/>
                <a:gd name="connsiteY186" fmla="*/ 660758 h 789306"/>
                <a:gd name="connsiteX187" fmla="*/ 931296 w 960895"/>
                <a:gd name="connsiteY187" fmla="*/ 661902 h 789306"/>
                <a:gd name="connsiteX188" fmla="*/ 930724 w 960895"/>
                <a:gd name="connsiteY188" fmla="*/ 663046 h 789306"/>
                <a:gd name="connsiteX189" fmla="*/ 929580 w 960895"/>
                <a:gd name="connsiteY189" fmla="*/ 665906 h 789306"/>
                <a:gd name="connsiteX190" fmla="*/ 928436 w 960895"/>
                <a:gd name="connsiteY190" fmla="*/ 672769 h 789306"/>
                <a:gd name="connsiteX191" fmla="*/ 928436 w 960895"/>
                <a:gd name="connsiteY191" fmla="*/ 675629 h 789306"/>
                <a:gd name="connsiteX192" fmla="*/ 927292 w 960895"/>
                <a:gd name="connsiteY192" fmla="*/ 684209 h 789306"/>
                <a:gd name="connsiteX193" fmla="*/ 926720 w 960895"/>
                <a:gd name="connsiteY193" fmla="*/ 686496 h 789306"/>
                <a:gd name="connsiteX194" fmla="*/ 926720 w 960895"/>
                <a:gd name="connsiteY194" fmla="*/ 687640 h 789306"/>
                <a:gd name="connsiteX195" fmla="*/ 923860 w 960895"/>
                <a:gd name="connsiteY195" fmla="*/ 691644 h 789306"/>
                <a:gd name="connsiteX196" fmla="*/ 921573 w 960895"/>
                <a:gd name="connsiteY196" fmla="*/ 693932 h 789306"/>
                <a:gd name="connsiteX197" fmla="*/ 919857 w 960895"/>
                <a:gd name="connsiteY197" fmla="*/ 695076 h 789306"/>
                <a:gd name="connsiteX198" fmla="*/ 915853 w 960895"/>
                <a:gd name="connsiteY198" fmla="*/ 694504 h 789306"/>
                <a:gd name="connsiteX199" fmla="*/ 915281 w 960895"/>
                <a:gd name="connsiteY199" fmla="*/ 691644 h 789306"/>
                <a:gd name="connsiteX200" fmla="*/ 916425 w 960895"/>
                <a:gd name="connsiteY200" fmla="*/ 688212 h 789306"/>
                <a:gd name="connsiteX201" fmla="*/ 916425 w 960895"/>
                <a:gd name="connsiteY201" fmla="*/ 686496 h 789306"/>
                <a:gd name="connsiteX202" fmla="*/ 916997 w 960895"/>
                <a:gd name="connsiteY202" fmla="*/ 684209 h 789306"/>
                <a:gd name="connsiteX203" fmla="*/ 914709 w 960895"/>
                <a:gd name="connsiteY203" fmla="*/ 677345 h 789306"/>
                <a:gd name="connsiteX204" fmla="*/ 909561 w 960895"/>
                <a:gd name="connsiteY204" fmla="*/ 675629 h 789306"/>
                <a:gd name="connsiteX205" fmla="*/ 904986 w 960895"/>
                <a:gd name="connsiteY205" fmla="*/ 677917 h 789306"/>
                <a:gd name="connsiteX206" fmla="*/ 904414 w 960895"/>
                <a:gd name="connsiteY206" fmla="*/ 684209 h 789306"/>
                <a:gd name="connsiteX207" fmla="*/ 906130 w 960895"/>
                <a:gd name="connsiteY207" fmla="*/ 686496 h 789306"/>
                <a:gd name="connsiteX208" fmla="*/ 907274 w 960895"/>
                <a:gd name="connsiteY208" fmla="*/ 688212 h 789306"/>
                <a:gd name="connsiteX209" fmla="*/ 907846 w 960895"/>
                <a:gd name="connsiteY209" fmla="*/ 688784 h 789306"/>
                <a:gd name="connsiteX210" fmla="*/ 908990 w 960895"/>
                <a:gd name="connsiteY210" fmla="*/ 691072 h 789306"/>
                <a:gd name="connsiteX211" fmla="*/ 908418 w 960895"/>
                <a:gd name="connsiteY211" fmla="*/ 694504 h 789306"/>
                <a:gd name="connsiteX212" fmla="*/ 908418 w 960895"/>
                <a:gd name="connsiteY212" fmla="*/ 697364 h 789306"/>
                <a:gd name="connsiteX213" fmla="*/ 912421 w 960895"/>
                <a:gd name="connsiteY213" fmla="*/ 704227 h 789306"/>
                <a:gd name="connsiteX214" fmla="*/ 912993 w 960895"/>
                <a:gd name="connsiteY214" fmla="*/ 708231 h 789306"/>
                <a:gd name="connsiteX215" fmla="*/ 911849 w 960895"/>
                <a:gd name="connsiteY215" fmla="*/ 712235 h 789306"/>
                <a:gd name="connsiteX216" fmla="*/ 909561 w 960895"/>
                <a:gd name="connsiteY216" fmla="*/ 713951 h 789306"/>
                <a:gd name="connsiteX217" fmla="*/ 906130 w 960895"/>
                <a:gd name="connsiteY217" fmla="*/ 714523 h 789306"/>
                <a:gd name="connsiteX218" fmla="*/ 902698 w 960895"/>
                <a:gd name="connsiteY218" fmla="*/ 714523 h 789306"/>
                <a:gd name="connsiteX219" fmla="*/ 899838 w 960895"/>
                <a:gd name="connsiteY219" fmla="*/ 716238 h 789306"/>
                <a:gd name="connsiteX220" fmla="*/ 900410 w 960895"/>
                <a:gd name="connsiteY220" fmla="*/ 719098 h 789306"/>
                <a:gd name="connsiteX221" fmla="*/ 902698 w 960895"/>
                <a:gd name="connsiteY221" fmla="*/ 722530 h 789306"/>
                <a:gd name="connsiteX222" fmla="*/ 905558 w 960895"/>
                <a:gd name="connsiteY222" fmla="*/ 724818 h 789306"/>
                <a:gd name="connsiteX223" fmla="*/ 908990 w 960895"/>
                <a:gd name="connsiteY223" fmla="*/ 725962 h 789306"/>
                <a:gd name="connsiteX224" fmla="*/ 910705 w 960895"/>
                <a:gd name="connsiteY224" fmla="*/ 727106 h 789306"/>
                <a:gd name="connsiteX225" fmla="*/ 910133 w 960895"/>
                <a:gd name="connsiteY225" fmla="*/ 728822 h 789306"/>
                <a:gd name="connsiteX226" fmla="*/ 908990 w 960895"/>
                <a:gd name="connsiteY226" fmla="*/ 729966 h 789306"/>
                <a:gd name="connsiteX227" fmla="*/ 907274 w 960895"/>
                <a:gd name="connsiteY227" fmla="*/ 730537 h 789306"/>
                <a:gd name="connsiteX228" fmla="*/ 894119 w 960895"/>
                <a:gd name="connsiteY228" fmla="*/ 732253 h 789306"/>
                <a:gd name="connsiteX229" fmla="*/ 891831 w 960895"/>
                <a:gd name="connsiteY229" fmla="*/ 733397 h 789306"/>
                <a:gd name="connsiteX230" fmla="*/ 900410 w 960895"/>
                <a:gd name="connsiteY230" fmla="*/ 743693 h 789306"/>
                <a:gd name="connsiteX231" fmla="*/ 904986 w 960895"/>
                <a:gd name="connsiteY231" fmla="*/ 750556 h 789306"/>
                <a:gd name="connsiteX232" fmla="*/ 903842 w 960895"/>
                <a:gd name="connsiteY232" fmla="*/ 753988 h 789306"/>
                <a:gd name="connsiteX233" fmla="*/ 901554 w 960895"/>
                <a:gd name="connsiteY233" fmla="*/ 754560 h 789306"/>
                <a:gd name="connsiteX234" fmla="*/ 898694 w 960895"/>
                <a:gd name="connsiteY234" fmla="*/ 756276 h 789306"/>
                <a:gd name="connsiteX235" fmla="*/ 896406 w 960895"/>
                <a:gd name="connsiteY235" fmla="*/ 757992 h 789306"/>
                <a:gd name="connsiteX236" fmla="*/ 895262 w 960895"/>
                <a:gd name="connsiteY236" fmla="*/ 759707 h 789306"/>
                <a:gd name="connsiteX237" fmla="*/ 895262 w 960895"/>
                <a:gd name="connsiteY237" fmla="*/ 762567 h 789306"/>
                <a:gd name="connsiteX238" fmla="*/ 891831 w 960895"/>
                <a:gd name="connsiteY238" fmla="*/ 770003 h 789306"/>
                <a:gd name="connsiteX239" fmla="*/ 891259 w 960895"/>
                <a:gd name="connsiteY239" fmla="*/ 776294 h 789306"/>
                <a:gd name="connsiteX240" fmla="*/ 891259 w 960895"/>
                <a:gd name="connsiteY240" fmla="*/ 776294 h 789306"/>
                <a:gd name="connsiteX241" fmla="*/ 891259 w 960895"/>
                <a:gd name="connsiteY241" fmla="*/ 776294 h 789306"/>
                <a:gd name="connsiteX242" fmla="*/ 891259 w 960895"/>
                <a:gd name="connsiteY242" fmla="*/ 776294 h 789306"/>
                <a:gd name="connsiteX243" fmla="*/ 891259 w 960895"/>
                <a:gd name="connsiteY243" fmla="*/ 776294 h 789306"/>
                <a:gd name="connsiteX244" fmla="*/ 868952 w 960895"/>
                <a:gd name="connsiteY244" fmla="*/ 780298 h 789306"/>
                <a:gd name="connsiteX245" fmla="*/ 848934 w 960895"/>
                <a:gd name="connsiteY245" fmla="*/ 782586 h 789306"/>
                <a:gd name="connsiteX246" fmla="*/ 828915 w 960895"/>
                <a:gd name="connsiteY246" fmla="*/ 784874 h 789306"/>
                <a:gd name="connsiteX247" fmla="*/ 808896 w 960895"/>
                <a:gd name="connsiteY247" fmla="*/ 787162 h 789306"/>
                <a:gd name="connsiteX248" fmla="*/ 798601 w 960895"/>
                <a:gd name="connsiteY248" fmla="*/ 788306 h 789306"/>
                <a:gd name="connsiteX249" fmla="*/ 797457 w 960895"/>
                <a:gd name="connsiteY249" fmla="*/ 788306 h 789306"/>
                <a:gd name="connsiteX250" fmla="*/ 797457 w 960895"/>
                <a:gd name="connsiteY250" fmla="*/ 787734 h 789306"/>
                <a:gd name="connsiteX251" fmla="*/ 797457 w 960895"/>
                <a:gd name="connsiteY251" fmla="*/ 787162 h 789306"/>
                <a:gd name="connsiteX252" fmla="*/ 798029 w 960895"/>
                <a:gd name="connsiteY252" fmla="*/ 785446 h 789306"/>
                <a:gd name="connsiteX253" fmla="*/ 802033 w 960895"/>
                <a:gd name="connsiteY253" fmla="*/ 775151 h 789306"/>
                <a:gd name="connsiteX254" fmla="*/ 803177 w 960895"/>
                <a:gd name="connsiteY254" fmla="*/ 773435 h 789306"/>
                <a:gd name="connsiteX255" fmla="*/ 804892 w 960895"/>
                <a:gd name="connsiteY255" fmla="*/ 769431 h 789306"/>
                <a:gd name="connsiteX256" fmla="*/ 806608 w 960895"/>
                <a:gd name="connsiteY256" fmla="*/ 767143 h 789306"/>
                <a:gd name="connsiteX257" fmla="*/ 807180 w 960895"/>
                <a:gd name="connsiteY257" fmla="*/ 765999 h 789306"/>
                <a:gd name="connsiteX258" fmla="*/ 807752 w 960895"/>
                <a:gd name="connsiteY258" fmla="*/ 765427 h 789306"/>
                <a:gd name="connsiteX259" fmla="*/ 808324 w 960895"/>
                <a:gd name="connsiteY259" fmla="*/ 764855 h 789306"/>
                <a:gd name="connsiteX260" fmla="*/ 808896 w 960895"/>
                <a:gd name="connsiteY260" fmla="*/ 764283 h 789306"/>
                <a:gd name="connsiteX261" fmla="*/ 811756 w 960895"/>
                <a:gd name="connsiteY261" fmla="*/ 763139 h 789306"/>
                <a:gd name="connsiteX262" fmla="*/ 812328 w 960895"/>
                <a:gd name="connsiteY262" fmla="*/ 762567 h 789306"/>
                <a:gd name="connsiteX263" fmla="*/ 812900 w 960895"/>
                <a:gd name="connsiteY263" fmla="*/ 761995 h 789306"/>
                <a:gd name="connsiteX264" fmla="*/ 813472 w 960895"/>
                <a:gd name="connsiteY264" fmla="*/ 761423 h 789306"/>
                <a:gd name="connsiteX265" fmla="*/ 814044 w 960895"/>
                <a:gd name="connsiteY265" fmla="*/ 760851 h 789306"/>
                <a:gd name="connsiteX266" fmla="*/ 814616 w 960895"/>
                <a:gd name="connsiteY266" fmla="*/ 760279 h 789306"/>
                <a:gd name="connsiteX267" fmla="*/ 814616 w 960895"/>
                <a:gd name="connsiteY267" fmla="*/ 759135 h 789306"/>
                <a:gd name="connsiteX268" fmla="*/ 814616 w 960895"/>
                <a:gd name="connsiteY268" fmla="*/ 757992 h 789306"/>
                <a:gd name="connsiteX269" fmla="*/ 814616 w 960895"/>
                <a:gd name="connsiteY269" fmla="*/ 756276 h 789306"/>
                <a:gd name="connsiteX270" fmla="*/ 814616 w 960895"/>
                <a:gd name="connsiteY270" fmla="*/ 755132 h 789306"/>
                <a:gd name="connsiteX271" fmla="*/ 814616 w 960895"/>
                <a:gd name="connsiteY271" fmla="*/ 753988 h 789306"/>
                <a:gd name="connsiteX272" fmla="*/ 815188 w 960895"/>
                <a:gd name="connsiteY272" fmla="*/ 753416 h 789306"/>
                <a:gd name="connsiteX273" fmla="*/ 815760 w 960895"/>
                <a:gd name="connsiteY273" fmla="*/ 752844 h 789306"/>
                <a:gd name="connsiteX274" fmla="*/ 816904 w 960895"/>
                <a:gd name="connsiteY274" fmla="*/ 751700 h 789306"/>
                <a:gd name="connsiteX275" fmla="*/ 817476 w 960895"/>
                <a:gd name="connsiteY275" fmla="*/ 751128 h 789306"/>
                <a:gd name="connsiteX276" fmla="*/ 819191 w 960895"/>
                <a:gd name="connsiteY276" fmla="*/ 750556 h 789306"/>
                <a:gd name="connsiteX277" fmla="*/ 822051 w 960895"/>
                <a:gd name="connsiteY277" fmla="*/ 748840 h 789306"/>
                <a:gd name="connsiteX278" fmla="*/ 826055 w 960895"/>
                <a:gd name="connsiteY278" fmla="*/ 745980 h 789306"/>
                <a:gd name="connsiteX279" fmla="*/ 826627 w 960895"/>
                <a:gd name="connsiteY279" fmla="*/ 745408 h 789306"/>
                <a:gd name="connsiteX280" fmla="*/ 827199 w 960895"/>
                <a:gd name="connsiteY280" fmla="*/ 744836 h 789306"/>
                <a:gd name="connsiteX281" fmla="*/ 827771 w 960895"/>
                <a:gd name="connsiteY281" fmla="*/ 743693 h 789306"/>
                <a:gd name="connsiteX282" fmla="*/ 827771 w 960895"/>
                <a:gd name="connsiteY282" fmla="*/ 742549 h 789306"/>
                <a:gd name="connsiteX283" fmla="*/ 827771 w 960895"/>
                <a:gd name="connsiteY283" fmla="*/ 739117 h 789306"/>
                <a:gd name="connsiteX284" fmla="*/ 827771 w 960895"/>
                <a:gd name="connsiteY284" fmla="*/ 738545 h 789306"/>
                <a:gd name="connsiteX285" fmla="*/ 828343 w 960895"/>
                <a:gd name="connsiteY285" fmla="*/ 737973 h 789306"/>
                <a:gd name="connsiteX286" fmla="*/ 828915 w 960895"/>
                <a:gd name="connsiteY286" fmla="*/ 737401 h 789306"/>
                <a:gd name="connsiteX287" fmla="*/ 832347 w 960895"/>
                <a:gd name="connsiteY287" fmla="*/ 736257 h 789306"/>
                <a:gd name="connsiteX288" fmla="*/ 832919 w 960895"/>
                <a:gd name="connsiteY288" fmla="*/ 735685 h 789306"/>
                <a:gd name="connsiteX289" fmla="*/ 833491 w 960895"/>
                <a:gd name="connsiteY289" fmla="*/ 735113 h 789306"/>
                <a:gd name="connsiteX290" fmla="*/ 834063 w 960895"/>
                <a:gd name="connsiteY290" fmla="*/ 734541 h 789306"/>
                <a:gd name="connsiteX291" fmla="*/ 834635 w 960895"/>
                <a:gd name="connsiteY291" fmla="*/ 733969 h 789306"/>
                <a:gd name="connsiteX292" fmla="*/ 834635 w 960895"/>
                <a:gd name="connsiteY292" fmla="*/ 733397 h 789306"/>
                <a:gd name="connsiteX293" fmla="*/ 834635 w 960895"/>
                <a:gd name="connsiteY293" fmla="*/ 732253 h 789306"/>
                <a:gd name="connsiteX294" fmla="*/ 834635 w 960895"/>
                <a:gd name="connsiteY294" fmla="*/ 731109 h 789306"/>
                <a:gd name="connsiteX295" fmla="*/ 834635 w 960895"/>
                <a:gd name="connsiteY295" fmla="*/ 729966 h 789306"/>
                <a:gd name="connsiteX296" fmla="*/ 833491 w 960895"/>
                <a:gd name="connsiteY296" fmla="*/ 724818 h 789306"/>
                <a:gd name="connsiteX297" fmla="*/ 833491 w 960895"/>
                <a:gd name="connsiteY297" fmla="*/ 723674 h 789306"/>
                <a:gd name="connsiteX298" fmla="*/ 834063 w 960895"/>
                <a:gd name="connsiteY298" fmla="*/ 719098 h 789306"/>
                <a:gd name="connsiteX299" fmla="*/ 834063 w 960895"/>
                <a:gd name="connsiteY299" fmla="*/ 717954 h 789306"/>
                <a:gd name="connsiteX300" fmla="*/ 834063 w 960895"/>
                <a:gd name="connsiteY300" fmla="*/ 716810 h 789306"/>
                <a:gd name="connsiteX301" fmla="*/ 833491 w 960895"/>
                <a:gd name="connsiteY301" fmla="*/ 715667 h 789306"/>
                <a:gd name="connsiteX302" fmla="*/ 832919 w 960895"/>
                <a:gd name="connsiteY302" fmla="*/ 715095 h 789306"/>
                <a:gd name="connsiteX303" fmla="*/ 832347 w 960895"/>
                <a:gd name="connsiteY303" fmla="*/ 714523 h 789306"/>
                <a:gd name="connsiteX304" fmla="*/ 831775 w 960895"/>
                <a:gd name="connsiteY304" fmla="*/ 713951 h 789306"/>
                <a:gd name="connsiteX305" fmla="*/ 831203 w 960895"/>
                <a:gd name="connsiteY305" fmla="*/ 713379 h 789306"/>
                <a:gd name="connsiteX306" fmla="*/ 830631 w 960895"/>
                <a:gd name="connsiteY306" fmla="*/ 712807 h 789306"/>
                <a:gd name="connsiteX307" fmla="*/ 825483 w 960895"/>
                <a:gd name="connsiteY307" fmla="*/ 710519 h 789306"/>
                <a:gd name="connsiteX308" fmla="*/ 824911 w 960895"/>
                <a:gd name="connsiteY308" fmla="*/ 709947 h 789306"/>
                <a:gd name="connsiteX309" fmla="*/ 824339 w 960895"/>
                <a:gd name="connsiteY309" fmla="*/ 709375 h 789306"/>
                <a:gd name="connsiteX310" fmla="*/ 824339 w 960895"/>
                <a:gd name="connsiteY310" fmla="*/ 708231 h 789306"/>
                <a:gd name="connsiteX311" fmla="*/ 824339 w 960895"/>
                <a:gd name="connsiteY311" fmla="*/ 707087 h 789306"/>
                <a:gd name="connsiteX312" fmla="*/ 823767 w 960895"/>
                <a:gd name="connsiteY312" fmla="*/ 704227 h 789306"/>
                <a:gd name="connsiteX313" fmla="*/ 823767 w 960895"/>
                <a:gd name="connsiteY313" fmla="*/ 703655 h 789306"/>
                <a:gd name="connsiteX314" fmla="*/ 823767 w 960895"/>
                <a:gd name="connsiteY314" fmla="*/ 703083 h 789306"/>
                <a:gd name="connsiteX315" fmla="*/ 823195 w 960895"/>
                <a:gd name="connsiteY315" fmla="*/ 702511 h 789306"/>
                <a:gd name="connsiteX316" fmla="*/ 822623 w 960895"/>
                <a:gd name="connsiteY316" fmla="*/ 701939 h 789306"/>
                <a:gd name="connsiteX317" fmla="*/ 822051 w 960895"/>
                <a:gd name="connsiteY317" fmla="*/ 701368 h 789306"/>
                <a:gd name="connsiteX318" fmla="*/ 821479 w 960895"/>
                <a:gd name="connsiteY318" fmla="*/ 700796 h 789306"/>
                <a:gd name="connsiteX319" fmla="*/ 819764 w 960895"/>
                <a:gd name="connsiteY319" fmla="*/ 696792 h 789306"/>
                <a:gd name="connsiteX320" fmla="*/ 818620 w 960895"/>
                <a:gd name="connsiteY320" fmla="*/ 695648 h 789306"/>
                <a:gd name="connsiteX321" fmla="*/ 818620 w 960895"/>
                <a:gd name="connsiteY321" fmla="*/ 695076 h 789306"/>
                <a:gd name="connsiteX322" fmla="*/ 818620 w 960895"/>
                <a:gd name="connsiteY322" fmla="*/ 694504 h 789306"/>
                <a:gd name="connsiteX323" fmla="*/ 808896 w 960895"/>
                <a:gd name="connsiteY323" fmla="*/ 695648 h 789306"/>
                <a:gd name="connsiteX324" fmla="*/ 770003 w 960895"/>
                <a:gd name="connsiteY324" fmla="*/ 699080 h 789306"/>
                <a:gd name="connsiteX325" fmla="*/ 731110 w 960895"/>
                <a:gd name="connsiteY325" fmla="*/ 702511 h 789306"/>
                <a:gd name="connsiteX326" fmla="*/ 692216 w 960895"/>
                <a:gd name="connsiteY326" fmla="*/ 705371 h 789306"/>
                <a:gd name="connsiteX327" fmla="*/ 653323 w 960895"/>
                <a:gd name="connsiteY327" fmla="*/ 708231 h 789306"/>
                <a:gd name="connsiteX328" fmla="*/ 614429 w 960895"/>
                <a:gd name="connsiteY328" fmla="*/ 711091 h 789306"/>
                <a:gd name="connsiteX329" fmla="*/ 575536 w 960895"/>
                <a:gd name="connsiteY329" fmla="*/ 713951 h 789306"/>
                <a:gd name="connsiteX330" fmla="*/ 536643 w 960895"/>
                <a:gd name="connsiteY330" fmla="*/ 716810 h 789306"/>
                <a:gd name="connsiteX331" fmla="*/ 497749 w 960895"/>
                <a:gd name="connsiteY331" fmla="*/ 719670 h 789306"/>
                <a:gd name="connsiteX332" fmla="*/ 458856 w 960895"/>
                <a:gd name="connsiteY332" fmla="*/ 722530 h 789306"/>
                <a:gd name="connsiteX333" fmla="*/ 419962 w 960895"/>
                <a:gd name="connsiteY333" fmla="*/ 725390 h 789306"/>
                <a:gd name="connsiteX334" fmla="*/ 381069 w 960895"/>
                <a:gd name="connsiteY334" fmla="*/ 727678 h 789306"/>
                <a:gd name="connsiteX335" fmla="*/ 342176 w 960895"/>
                <a:gd name="connsiteY335" fmla="*/ 729966 h 789306"/>
                <a:gd name="connsiteX336" fmla="*/ 303282 w 960895"/>
                <a:gd name="connsiteY336" fmla="*/ 732253 h 789306"/>
                <a:gd name="connsiteX337" fmla="*/ 264389 w 960895"/>
                <a:gd name="connsiteY337" fmla="*/ 734541 h 789306"/>
                <a:gd name="connsiteX338" fmla="*/ 225496 w 960895"/>
                <a:gd name="connsiteY338" fmla="*/ 736257 h 789306"/>
                <a:gd name="connsiteX339" fmla="*/ 186602 w 960895"/>
                <a:gd name="connsiteY339" fmla="*/ 737973 h 789306"/>
                <a:gd name="connsiteX340" fmla="*/ 185458 w 960895"/>
                <a:gd name="connsiteY340" fmla="*/ 716238 h 789306"/>
                <a:gd name="connsiteX341" fmla="*/ 184314 w 960895"/>
                <a:gd name="connsiteY341" fmla="*/ 694504 h 789306"/>
                <a:gd name="connsiteX342" fmla="*/ 183170 w 960895"/>
                <a:gd name="connsiteY342" fmla="*/ 672769 h 789306"/>
                <a:gd name="connsiteX343" fmla="*/ 182027 w 960895"/>
                <a:gd name="connsiteY343" fmla="*/ 651035 h 789306"/>
                <a:gd name="connsiteX344" fmla="*/ 180883 w 960895"/>
                <a:gd name="connsiteY344" fmla="*/ 628728 h 789306"/>
                <a:gd name="connsiteX345" fmla="*/ 179739 w 960895"/>
                <a:gd name="connsiteY345" fmla="*/ 606422 h 789306"/>
                <a:gd name="connsiteX346" fmla="*/ 178595 w 960895"/>
                <a:gd name="connsiteY346" fmla="*/ 584115 h 789306"/>
                <a:gd name="connsiteX347" fmla="*/ 177451 w 960895"/>
                <a:gd name="connsiteY347" fmla="*/ 561809 h 789306"/>
                <a:gd name="connsiteX348" fmla="*/ 176307 w 960895"/>
                <a:gd name="connsiteY348" fmla="*/ 539502 h 789306"/>
                <a:gd name="connsiteX349" fmla="*/ 175163 w 960895"/>
                <a:gd name="connsiteY349" fmla="*/ 517196 h 789306"/>
                <a:gd name="connsiteX350" fmla="*/ 174019 w 960895"/>
                <a:gd name="connsiteY350" fmla="*/ 494889 h 789306"/>
                <a:gd name="connsiteX351" fmla="*/ 172875 w 960895"/>
                <a:gd name="connsiteY351" fmla="*/ 472583 h 789306"/>
                <a:gd name="connsiteX352" fmla="*/ 171731 w 960895"/>
                <a:gd name="connsiteY352" fmla="*/ 450276 h 789306"/>
                <a:gd name="connsiteX353" fmla="*/ 170587 w 960895"/>
                <a:gd name="connsiteY353" fmla="*/ 427970 h 789306"/>
                <a:gd name="connsiteX354" fmla="*/ 169443 w 960895"/>
                <a:gd name="connsiteY354" fmla="*/ 405663 h 789306"/>
                <a:gd name="connsiteX355" fmla="*/ 168299 w 960895"/>
                <a:gd name="connsiteY355" fmla="*/ 383357 h 789306"/>
                <a:gd name="connsiteX356" fmla="*/ 167155 w 960895"/>
                <a:gd name="connsiteY356" fmla="*/ 361050 h 789306"/>
                <a:gd name="connsiteX357" fmla="*/ 166011 w 960895"/>
                <a:gd name="connsiteY357" fmla="*/ 338744 h 789306"/>
                <a:gd name="connsiteX358" fmla="*/ 164868 w 960895"/>
                <a:gd name="connsiteY358" fmla="*/ 316437 h 789306"/>
                <a:gd name="connsiteX359" fmla="*/ 163724 w 960895"/>
                <a:gd name="connsiteY359" fmla="*/ 294131 h 789306"/>
                <a:gd name="connsiteX360" fmla="*/ 163152 w 960895"/>
                <a:gd name="connsiteY360" fmla="*/ 281548 h 789306"/>
                <a:gd name="connsiteX361" fmla="*/ 163152 w 960895"/>
                <a:gd name="connsiteY361" fmla="*/ 280404 h 789306"/>
                <a:gd name="connsiteX362" fmla="*/ 162580 w 960895"/>
                <a:gd name="connsiteY362" fmla="*/ 280404 h 789306"/>
                <a:gd name="connsiteX363" fmla="*/ 162580 w 960895"/>
                <a:gd name="connsiteY363" fmla="*/ 279832 h 789306"/>
                <a:gd name="connsiteX364" fmla="*/ 162580 w 960895"/>
                <a:gd name="connsiteY364" fmla="*/ 282692 h 789306"/>
                <a:gd name="connsiteX365" fmla="*/ 162580 w 960895"/>
                <a:gd name="connsiteY365" fmla="*/ 282692 h 789306"/>
                <a:gd name="connsiteX366" fmla="*/ 164296 w 960895"/>
                <a:gd name="connsiteY366" fmla="*/ 280404 h 789306"/>
                <a:gd name="connsiteX367" fmla="*/ 164296 w 960895"/>
                <a:gd name="connsiteY367" fmla="*/ 279260 h 789306"/>
                <a:gd name="connsiteX368" fmla="*/ 162008 w 960895"/>
                <a:gd name="connsiteY368" fmla="*/ 278688 h 789306"/>
                <a:gd name="connsiteX369" fmla="*/ 158576 w 960895"/>
                <a:gd name="connsiteY369" fmla="*/ 278688 h 789306"/>
                <a:gd name="connsiteX370" fmla="*/ 158004 w 960895"/>
                <a:gd name="connsiteY370" fmla="*/ 278688 h 789306"/>
                <a:gd name="connsiteX371" fmla="*/ 158004 w 960895"/>
                <a:gd name="connsiteY371" fmla="*/ 277544 h 789306"/>
                <a:gd name="connsiteX372" fmla="*/ 157432 w 960895"/>
                <a:gd name="connsiteY372" fmla="*/ 276972 h 789306"/>
                <a:gd name="connsiteX373" fmla="*/ 156860 w 960895"/>
                <a:gd name="connsiteY373" fmla="*/ 276972 h 789306"/>
                <a:gd name="connsiteX374" fmla="*/ 155716 w 960895"/>
                <a:gd name="connsiteY374" fmla="*/ 276972 h 789306"/>
                <a:gd name="connsiteX375" fmla="*/ 153429 w 960895"/>
                <a:gd name="connsiteY375" fmla="*/ 276972 h 789306"/>
                <a:gd name="connsiteX376" fmla="*/ 149425 w 960895"/>
                <a:gd name="connsiteY376" fmla="*/ 277544 h 789306"/>
                <a:gd name="connsiteX377" fmla="*/ 146565 w 960895"/>
                <a:gd name="connsiteY377" fmla="*/ 276400 h 789306"/>
                <a:gd name="connsiteX378" fmla="*/ 140273 w 960895"/>
                <a:gd name="connsiteY378" fmla="*/ 272396 h 789306"/>
                <a:gd name="connsiteX379" fmla="*/ 137413 w 960895"/>
                <a:gd name="connsiteY379" fmla="*/ 271824 h 789306"/>
                <a:gd name="connsiteX380" fmla="*/ 134554 w 960895"/>
                <a:gd name="connsiteY380" fmla="*/ 270108 h 789306"/>
                <a:gd name="connsiteX381" fmla="*/ 133982 w 960895"/>
                <a:gd name="connsiteY381" fmla="*/ 266677 h 789306"/>
                <a:gd name="connsiteX382" fmla="*/ 133410 w 960895"/>
                <a:gd name="connsiteY382" fmla="*/ 263245 h 789306"/>
                <a:gd name="connsiteX383" fmla="*/ 136842 w 960895"/>
                <a:gd name="connsiteY383" fmla="*/ 259813 h 789306"/>
                <a:gd name="connsiteX384" fmla="*/ 132266 w 960895"/>
                <a:gd name="connsiteY384" fmla="*/ 256953 h 789306"/>
                <a:gd name="connsiteX385" fmla="*/ 128834 w 960895"/>
                <a:gd name="connsiteY385" fmla="*/ 250090 h 789306"/>
                <a:gd name="connsiteX386" fmla="*/ 127690 w 960895"/>
                <a:gd name="connsiteY386" fmla="*/ 243226 h 789306"/>
                <a:gd name="connsiteX387" fmla="*/ 128834 w 960895"/>
                <a:gd name="connsiteY387" fmla="*/ 240367 h 789306"/>
                <a:gd name="connsiteX388" fmla="*/ 122543 w 960895"/>
                <a:gd name="connsiteY388" fmla="*/ 239223 h 789306"/>
                <a:gd name="connsiteX389" fmla="*/ 121971 w 960895"/>
                <a:gd name="connsiteY389" fmla="*/ 238079 h 789306"/>
                <a:gd name="connsiteX390" fmla="*/ 120827 w 960895"/>
                <a:gd name="connsiteY390" fmla="*/ 235219 h 789306"/>
                <a:gd name="connsiteX391" fmla="*/ 120255 w 960895"/>
                <a:gd name="connsiteY391" fmla="*/ 234075 h 789306"/>
                <a:gd name="connsiteX392" fmla="*/ 114535 w 960895"/>
                <a:gd name="connsiteY392" fmla="*/ 230071 h 789306"/>
                <a:gd name="connsiteX393" fmla="*/ 111675 w 960895"/>
                <a:gd name="connsiteY393" fmla="*/ 228927 h 789306"/>
                <a:gd name="connsiteX394" fmla="*/ 110531 w 960895"/>
                <a:gd name="connsiteY394" fmla="*/ 228355 h 789306"/>
                <a:gd name="connsiteX395" fmla="*/ 109387 w 960895"/>
                <a:gd name="connsiteY395" fmla="*/ 226640 h 789306"/>
                <a:gd name="connsiteX396" fmla="*/ 105955 w 960895"/>
                <a:gd name="connsiteY396" fmla="*/ 220920 h 789306"/>
                <a:gd name="connsiteX397" fmla="*/ 105384 w 960895"/>
                <a:gd name="connsiteY397" fmla="*/ 219776 h 789306"/>
                <a:gd name="connsiteX398" fmla="*/ 103096 w 960895"/>
                <a:gd name="connsiteY398" fmla="*/ 218632 h 789306"/>
                <a:gd name="connsiteX399" fmla="*/ 100808 w 960895"/>
                <a:gd name="connsiteY399" fmla="*/ 215772 h 789306"/>
                <a:gd name="connsiteX400" fmla="*/ 99092 w 960895"/>
                <a:gd name="connsiteY400" fmla="*/ 212341 h 789306"/>
                <a:gd name="connsiteX401" fmla="*/ 99092 w 960895"/>
                <a:gd name="connsiteY401" fmla="*/ 208909 h 789306"/>
                <a:gd name="connsiteX402" fmla="*/ 100236 w 960895"/>
                <a:gd name="connsiteY402" fmla="*/ 208337 h 789306"/>
                <a:gd name="connsiteX403" fmla="*/ 103668 w 960895"/>
                <a:gd name="connsiteY403" fmla="*/ 207765 h 789306"/>
                <a:gd name="connsiteX404" fmla="*/ 104812 w 960895"/>
                <a:gd name="connsiteY404" fmla="*/ 206621 h 789306"/>
                <a:gd name="connsiteX405" fmla="*/ 105384 w 960895"/>
                <a:gd name="connsiteY405" fmla="*/ 205477 h 789306"/>
                <a:gd name="connsiteX406" fmla="*/ 105384 w 960895"/>
                <a:gd name="connsiteY406" fmla="*/ 203761 h 789306"/>
                <a:gd name="connsiteX407" fmla="*/ 104812 w 960895"/>
                <a:gd name="connsiteY407" fmla="*/ 199757 h 789306"/>
                <a:gd name="connsiteX408" fmla="*/ 105955 w 960895"/>
                <a:gd name="connsiteY408" fmla="*/ 196897 h 789306"/>
                <a:gd name="connsiteX409" fmla="*/ 107672 w 960895"/>
                <a:gd name="connsiteY409" fmla="*/ 194038 h 789306"/>
                <a:gd name="connsiteX410" fmla="*/ 111675 w 960895"/>
                <a:gd name="connsiteY410" fmla="*/ 189462 h 789306"/>
                <a:gd name="connsiteX411" fmla="*/ 112819 w 960895"/>
                <a:gd name="connsiteY411" fmla="*/ 188318 h 789306"/>
                <a:gd name="connsiteX412" fmla="*/ 113963 w 960895"/>
                <a:gd name="connsiteY412" fmla="*/ 187746 h 789306"/>
                <a:gd name="connsiteX413" fmla="*/ 114535 w 960895"/>
                <a:gd name="connsiteY413" fmla="*/ 186602 h 789306"/>
                <a:gd name="connsiteX414" fmla="*/ 114535 w 960895"/>
                <a:gd name="connsiteY414" fmla="*/ 182026 h 789306"/>
                <a:gd name="connsiteX415" fmla="*/ 115107 w 960895"/>
                <a:gd name="connsiteY415" fmla="*/ 180311 h 789306"/>
                <a:gd name="connsiteX416" fmla="*/ 115679 w 960895"/>
                <a:gd name="connsiteY416" fmla="*/ 179167 h 789306"/>
                <a:gd name="connsiteX417" fmla="*/ 116823 w 960895"/>
                <a:gd name="connsiteY417" fmla="*/ 178595 h 789306"/>
                <a:gd name="connsiteX418" fmla="*/ 123686 w 960895"/>
                <a:gd name="connsiteY418" fmla="*/ 180311 h 789306"/>
                <a:gd name="connsiteX419" fmla="*/ 126546 w 960895"/>
                <a:gd name="connsiteY419" fmla="*/ 180311 h 789306"/>
                <a:gd name="connsiteX420" fmla="*/ 128834 w 960895"/>
                <a:gd name="connsiteY420" fmla="*/ 178023 h 789306"/>
                <a:gd name="connsiteX421" fmla="*/ 128834 w 960895"/>
                <a:gd name="connsiteY421" fmla="*/ 176307 h 789306"/>
                <a:gd name="connsiteX422" fmla="*/ 128262 w 960895"/>
                <a:gd name="connsiteY422" fmla="*/ 175163 h 789306"/>
                <a:gd name="connsiteX423" fmla="*/ 127118 w 960895"/>
                <a:gd name="connsiteY423" fmla="*/ 174019 h 789306"/>
                <a:gd name="connsiteX424" fmla="*/ 126546 w 960895"/>
                <a:gd name="connsiteY424" fmla="*/ 171731 h 789306"/>
                <a:gd name="connsiteX425" fmla="*/ 126546 w 960895"/>
                <a:gd name="connsiteY425" fmla="*/ 170015 h 789306"/>
                <a:gd name="connsiteX426" fmla="*/ 127118 w 960895"/>
                <a:gd name="connsiteY426" fmla="*/ 166584 h 789306"/>
                <a:gd name="connsiteX427" fmla="*/ 127118 w 960895"/>
                <a:gd name="connsiteY427" fmla="*/ 164868 h 789306"/>
                <a:gd name="connsiteX428" fmla="*/ 125974 w 960895"/>
                <a:gd name="connsiteY428" fmla="*/ 163152 h 789306"/>
                <a:gd name="connsiteX429" fmla="*/ 119683 w 960895"/>
                <a:gd name="connsiteY429" fmla="*/ 159720 h 789306"/>
                <a:gd name="connsiteX430" fmla="*/ 117395 w 960895"/>
                <a:gd name="connsiteY430" fmla="*/ 157432 h 789306"/>
                <a:gd name="connsiteX431" fmla="*/ 118539 w 960895"/>
                <a:gd name="connsiteY431" fmla="*/ 155716 h 789306"/>
                <a:gd name="connsiteX432" fmla="*/ 118539 w 960895"/>
                <a:gd name="connsiteY432" fmla="*/ 153428 h 789306"/>
                <a:gd name="connsiteX433" fmla="*/ 117395 w 960895"/>
                <a:gd name="connsiteY433" fmla="*/ 151713 h 789306"/>
                <a:gd name="connsiteX434" fmla="*/ 115679 w 960895"/>
                <a:gd name="connsiteY434" fmla="*/ 150569 h 789306"/>
                <a:gd name="connsiteX435" fmla="*/ 112819 w 960895"/>
                <a:gd name="connsiteY435" fmla="*/ 150569 h 789306"/>
                <a:gd name="connsiteX436" fmla="*/ 110531 w 960895"/>
                <a:gd name="connsiteY436" fmla="*/ 151141 h 789306"/>
                <a:gd name="connsiteX437" fmla="*/ 108815 w 960895"/>
                <a:gd name="connsiteY437" fmla="*/ 152285 h 789306"/>
                <a:gd name="connsiteX438" fmla="*/ 104812 w 960895"/>
                <a:gd name="connsiteY438" fmla="*/ 156288 h 789306"/>
                <a:gd name="connsiteX439" fmla="*/ 101952 w 960895"/>
                <a:gd name="connsiteY439" fmla="*/ 158004 h 789306"/>
                <a:gd name="connsiteX440" fmla="*/ 99092 w 960895"/>
                <a:gd name="connsiteY440" fmla="*/ 159148 h 789306"/>
                <a:gd name="connsiteX441" fmla="*/ 96232 w 960895"/>
                <a:gd name="connsiteY441" fmla="*/ 158004 h 789306"/>
                <a:gd name="connsiteX442" fmla="*/ 92229 w 960895"/>
                <a:gd name="connsiteY442" fmla="*/ 154000 h 789306"/>
                <a:gd name="connsiteX443" fmla="*/ 90513 w 960895"/>
                <a:gd name="connsiteY443" fmla="*/ 152856 h 789306"/>
                <a:gd name="connsiteX444" fmla="*/ 88797 w 960895"/>
                <a:gd name="connsiteY444" fmla="*/ 152285 h 789306"/>
                <a:gd name="connsiteX445" fmla="*/ 85937 w 960895"/>
                <a:gd name="connsiteY445" fmla="*/ 152285 h 789306"/>
                <a:gd name="connsiteX446" fmla="*/ 84793 w 960895"/>
                <a:gd name="connsiteY446" fmla="*/ 152285 h 789306"/>
                <a:gd name="connsiteX447" fmla="*/ 83649 w 960895"/>
                <a:gd name="connsiteY447" fmla="*/ 151141 h 789306"/>
                <a:gd name="connsiteX448" fmla="*/ 83077 w 960895"/>
                <a:gd name="connsiteY448" fmla="*/ 149997 h 789306"/>
                <a:gd name="connsiteX449" fmla="*/ 82505 w 960895"/>
                <a:gd name="connsiteY449" fmla="*/ 148853 h 789306"/>
                <a:gd name="connsiteX450" fmla="*/ 81361 w 960895"/>
                <a:gd name="connsiteY450" fmla="*/ 147709 h 789306"/>
                <a:gd name="connsiteX451" fmla="*/ 80217 w 960895"/>
                <a:gd name="connsiteY451" fmla="*/ 147137 h 789306"/>
                <a:gd name="connsiteX452" fmla="*/ 78501 w 960895"/>
                <a:gd name="connsiteY452" fmla="*/ 147137 h 789306"/>
                <a:gd name="connsiteX453" fmla="*/ 76786 w 960895"/>
                <a:gd name="connsiteY453" fmla="*/ 147137 h 789306"/>
                <a:gd name="connsiteX454" fmla="*/ 75070 w 960895"/>
                <a:gd name="connsiteY454" fmla="*/ 144277 h 789306"/>
                <a:gd name="connsiteX455" fmla="*/ 67062 w 960895"/>
                <a:gd name="connsiteY455" fmla="*/ 137414 h 789306"/>
                <a:gd name="connsiteX456" fmla="*/ 63058 w 960895"/>
                <a:gd name="connsiteY456" fmla="*/ 134554 h 789306"/>
                <a:gd name="connsiteX457" fmla="*/ 60771 w 960895"/>
                <a:gd name="connsiteY457" fmla="*/ 133410 h 789306"/>
                <a:gd name="connsiteX458" fmla="*/ 54479 w 960895"/>
                <a:gd name="connsiteY458" fmla="*/ 132266 h 789306"/>
                <a:gd name="connsiteX459" fmla="*/ 52763 w 960895"/>
                <a:gd name="connsiteY459" fmla="*/ 130550 h 789306"/>
                <a:gd name="connsiteX460" fmla="*/ 52191 w 960895"/>
                <a:gd name="connsiteY460" fmla="*/ 127690 h 789306"/>
                <a:gd name="connsiteX461" fmla="*/ 52763 w 960895"/>
                <a:gd name="connsiteY461" fmla="*/ 123686 h 789306"/>
                <a:gd name="connsiteX462" fmla="*/ 53907 w 960895"/>
                <a:gd name="connsiteY462" fmla="*/ 120255 h 789306"/>
                <a:gd name="connsiteX463" fmla="*/ 54479 w 960895"/>
                <a:gd name="connsiteY463" fmla="*/ 118539 h 789306"/>
                <a:gd name="connsiteX464" fmla="*/ 53907 w 960895"/>
                <a:gd name="connsiteY464" fmla="*/ 117967 h 789306"/>
                <a:gd name="connsiteX465" fmla="*/ 49332 w 960895"/>
                <a:gd name="connsiteY465" fmla="*/ 113963 h 789306"/>
                <a:gd name="connsiteX466" fmla="*/ 48188 w 960895"/>
                <a:gd name="connsiteY466" fmla="*/ 111675 h 789306"/>
                <a:gd name="connsiteX467" fmla="*/ 46472 w 960895"/>
                <a:gd name="connsiteY467" fmla="*/ 108815 h 789306"/>
                <a:gd name="connsiteX468" fmla="*/ 42468 w 960895"/>
                <a:gd name="connsiteY468" fmla="*/ 104240 h 789306"/>
                <a:gd name="connsiteX469" fmla="*/ 44184 w 960895"/>
                <a:gd name="connsiteY469" fmla="*/ 99664 h 789306"/>
                <a:gd name="connsiteX470" fmla="*/ 44184 w 960895"/>
                <a:gd name="connsiteY470" fmla="*/ 97376 h 789306"/>
                <a:gd name="connsiteX471" fmla="*/ 42468 w 960895"/>
                <a:gd name="connsiteY471" fmla="*/ 95660 h 789306"/>
                <a:gd name="connsiteX472" fmla="*/ 40180 w 960895"/>
                <a:gd name="connsiteY472" fmla="*/ 95088 h 789306"/>
                <a:gd name="connsiteX473" fmla="*/ 35032 w 960895"/>
                <a:gd name="connsiteY473" fmla="*/ 95088 h 789306"/>
                <a:gd name="connsiteX474" fmla="*/ 32744 w 960895"/>
                <a:gd name="connsiteY474" fmla="*/ 93944 h 789306"/>
                <a:gd name="connsiteX475" fmla="*/ 31029 w 960895"/>
                <a:gd name="connsiteY475" fmla="*/ 91657 h 789306"/>
                <a:gd name="connsiteX476" fmla="*/ 29885 w 960895"/>
                <a:gd name="connsiteY476" fmla="*/ 89369 h 789306"/>
                <a:gd name="connsiteX477" fmla="*/ 28741 w 960895"/>
                <a:gd name="connsiteY477" fmla="*/ 87081 h 789306"/>
                <a:gd name="connsiteX478" fmla="*/ 26453 w 960895"/>
                <a:gd name="connsiteY478" fmla="*/ 85365 h 789306"/>
                <a:gd name="connsiteX479" fmla="*/ 24165 w 960895"/>
                <a:gd name="connsiteY479" fmla="*/ 85365 h 789306"/>
                <a:gd name="connsiteX480" fmla="*/ 21305 w 960895"/>
                <a:gd name="connsiteY480" fmla="*/ 85937 h 789306"/>
                <a:gd name="connsiteX481" fmla="*/ 19018 w 960895"/>
                <a:gd name="connsiteY481" fmla="*/ 85937 h 789306"/>
                <a:gd name="connsiteX482" fmla="*/ 17874 w 960895"/>
                <a:gd name="connsiteY482" fmla="*/ 83649 h 789306"/>
                <a:gd name="connsiteX483" fmla="*/ 19589 w 960895"/>
                <a:gd name="connsiteY483" fmla="*/ 82505 h 789306"/>
                <a:gd name="connsiteX484" fmla="*/ 20733 w 960895"/>
                <a:gd name="connsiteY484" fmla="*/ 81361 h 789306"/>
                <a:gd name="connsiteX485" fmla="*/ 21305 w 960895"/>
                <a:gd name="connsiteY485" fmla="*/ 80217 h 789306"/>
                <a:gd name="connsiteX486" fmla="*/ 20733 w 960895"/>
                <a:gd name="connsiteY486" fmla="*/ 79645 h 789306"/>
                <a:gd name="connsiteX487" fmla="*/ 19018 w 960895"/>
                <a:gd name="connsiteY487" fmla="*/ 74498 h 789306"/>
                <a:gd name="connsiteX488" fmla="*/ 16730 w 960895"/>
                <a:gd name="connsiteY488" fmla="*/ 71066 h 789306"/>
                <a:gd name="connsiteX489" fmla="*/ 16158 w 960895"/>
                <a:gd name="connsiteY489" fmla="*/ 69922 h 789306"/>
                <a:gd name="connsiteX490" fmla="*/ 16158 w 960895"/>
                <a:gd name="connsiteY490" fmla="*/ 68778 h 789306"/>
                <a:gd name="connsiteX491" fmla="*/ 16158 w 960895"/>
                <a:gd name="connsiteY491" fmla="*/ 65918 h 789306"/>
                <a:gd name="connsiteX492" fmla="*/ 16158 w 960895"/>
                <a:gd name="connsiteY492" fmla="*/ 64774 h 789306"/>
                <a:gd name="connsiteX493" fmla="*/ 15014 w 960895"/>
                <a:gd name="connsiteY493" fmla="*/ 61915 h 789306"/>
                <a:gd name="connsiteX494" fmla="*/ 12726 w 960895"/>
                <a:gd name="connsiteY494" fmla="*/ 59055 h 789306"/>
                <a:gd name="connsiteX495" fmla="*/ 11582 w 960895"/>
                <a:gd name="connsiteY495" fmla="*/ 56767 h 789306"/>
                <a:gd name="connsiteX496" fmla="*/ 11582 w 960895"/>
                <a:gd name="connsiteY496" fmla="*/ 54479 h 789306"/>
                <a:gd name="connsiteX497" fmla="*/ 12154 w 960895"/>
                <a:gd name="connsiteY497" fmla="*/ 52763 h 789306"/>
                <a:gd name="connsiteX498" fmla="*/ 12154 w 960895"/>
                <a:gd name="connsiteY498" fmla="*/ 51047 h 789306"/>
                <a:gd name="connsiteX499" fmla="*/ 9866 w 960895"/>
                <a:gd name="connsiteY499" fmla="*/ 49332 h 789306"/>
                <a:gd name="connsiteX500" fmla="*/ 6434 w 960895"/>
                <a:gd name="connsiteY500" fmla="*/ 48188 h 789306"/>
                <a:gd name="connsiteX501" fmla="*/ 3575 w 960895"/>
                <a:gd name="connsiteY501" fmla="*/ 47616 h 789306"/>
                <a:gd name="connsiteX502" fmla="*/ 1859 w 960895"/>
                <a:gd name="connsiteY502" fmla="*/ 45900 h 789306"/>
                <a:gd name="connsiteX503" fmla="*/ 1287 w 960895"/>
                <a:gd name="connsiteY503" fmla="*/ 41324 h 789306"/>
                <a:gd name="connsiteX504" fmla="*/ 1859 w 960895"/>
                <a:gd name="connsiteY504" fmla="*/ 36748 h 789306"/>
                <a:gd name="connsiteX505" fmla="*/ 1859 w 960895"/>
                <a:gd name="connsiteY505" fmla="*/ 36748 h 789306"/>
                <a:gd name="connsiteX506" fmla="*/ 1859 w 960895"/>
                <a:gd name="connsiteY506" fmla="*/ 36748 h 789306"/>
                <a:gd name="connsiteX507" fmla="*/ 1859 w 960895"/>
                <a:gd name="connsiteY507" fmla="*/ 36748 h 789306"/>
                <a:gd name="connsiteX508" fmla="*/ 1859 w 960895"/>
                <a:gd name="connsiteY508" fmla="*/ 36748 h 789306"/>
                <a:gd name="connsiteX509" fmla="*/ 1859 w 960895"/>
                <a:gd name="connsiteY509" fmla="*/ 36748 h 789306"/>
                <a:gd name="connsiteX510" fmla="*/ 1859 w 960895"/>
                <a:gd name="connsiteY510" fmla="*/ 36748 h 789306"/>
                <a:gd name="connsiteX511" fmla="*/ 1859 w 960895"/>
                <a:gd name="connsiteY511" fmla="*/ 36748 h 789306"/>
                <a:gd name="connsiteX512" fmla="*/ 1859 w 960895"/>
                <a:gd name="connsiteY512" fmla="*/ 36748 h 789306"/>
                <a:gd name="connsiteX513" fmla="*/ 1859 w 960895"/>
                <a:gd name="connsiteY513" fmla="*/ 36748 h 789306"/>
                <a:gd name="connsiteX514" fmla="*/ 1859 w 960895"/>
                <a:gd name="connsiteY514" fmla="*/ 36748 h 789306"/>
                <a:gd name="connsiteX515" fmla="*/ 1859 w 960895"/>
                <a:gd name="connsiteY515" fmla="*/ 36748 h 789306"/>
                <a:gd name="connsiteX516" fmla="*/ 1859 w 960895"/>
                <a:gd name="connsiteY516" fmla="*/ 36748 h 789306"/>
                <a:gd name="connsiteX517" fmla="*/ 1859 w 960895"/>
                <a:gd name="connsiteY517" fmla="*/ 36748 h 789306"/>
                <a:gd name="connsiteX518" fmla="*/ 1859 w 960895"/>
                <a:gd name="connsiteY518" fmla="*/ 36748 h 789306"/>
                <a:gd name="connsiteX519" fmla="*/ 1859 w 960895"/>
                <a:gd name="connsiteY519" fmla="*/ 36748 h 789306"/>
                <a:gd name="connsiteX520" fmla="*/ 1859 w 960895"/>
                <a:gd name="connsiteY520" fmla="*/ 36748 h 789306"/>
                <a:gd name="connsiteX521" fmla="*/ 35032 w 960895"/>
                <a:gd name="connsiteY521" fmla="*/ 35032 h 789306"/>
                <a:gd name="connsiteX522" fmla="*/ 68206 w 960895"/>
                <a:gd name="connsiteY522" fmla="*/ 33316 h 789306"/>
                <a:gd name="connsiteX523" fmla="*/ 100808 w 960895"/>
                <a:gd name="connsiteY523" fmla="*/ 31601 h 789306"/>
                <a:gd name="connsiteX524" fmla="*/ 133410 w 960895"/>
                <a:gd name="connsiteY524" fmla="*/ 29885 h 789306"/>
                <a:gd name="connsiteX525" fmla="*/ 166584 w 960895"/>
                <a:gd name="connsiteY525" fmla="*/ 28169 h 789306"/>
                <a:gd name="connsiteX526" fmla="*/ 199185 w 960895"/>
                <a:gd name="connsiteY526" fmla="*/ 26453 h 789306"/>
                <a:gd name="connsiteX527" fmla="*/ 231787 w 960895"/>
                <a:gd name="connsiteY527" fmla="*/ 24737 h 789306"/>
                <a:gd name="connsiteX528" fmla="*/ 264961 w 960895"/>
                <a:gd name="connsiteY528" fmla="*/ 22449 h 789306"/>
                <a:gd name="connsiteX529" fmla="*/ 297563 w 960895"/>
                <a:gd name="connsiteY529" fmla="*/ 20161 h 789306"/>
                <a:gd name="connsiteX530" fmla="*/ 330164 w 960895"/>
                <a:gd name="connsiteY530" fmla="*/ 17874 h 789306"/>
                <a:gd name="connsiteX531" fmla="*/ 362766 w 960895"/>
                <a:gd name="connsiteY531" fmla="*/ 15586 h 789306"/>
                <a:gd name="connsiteX532" fmla="*/ 395368 w 960895"/>
                <a:gd name="connsiteY532" fmla="*/ 13298 h 789306"/>
                <a:gd name="connsiteX533" fmla="*/ 427970 w 960895"/>
                <a:gd name="connsiteY533" fmla="*/ 11010 h 789306"/>
                <a:gd name="connsiteX534" fmla="*/ 460572 w 960895"/>
                <a:gd name="connsiteY534" fmla="*/ 8722 h 789306"/>
                <a:gd name="connsiteX535" fmla="*/ 493173 w 960895"/>
                <a:gd name="connsiteY535" fmla="*/ 5862 h 789306"/>
                <a:gd name="connsiteX536" fmla="*/ 525775 w 960895"/>
                <a:gd name="connsiteY536" fmla="*/ 3003 h 789306"/>
                <a:gd name="connsiteX537" fmla="*/ 538930 w 960895"/>
                <a:gd name="connsiteY537" fmla="*/ 1859 h 789306"/>
                <a:gd name="connsiteX538" fmla="*/ 544650 w 960895"/>
                <a:gd name="connsiteY538" fmla="*/ 1287 h 789306"/>
                <a:gd name="connsiteX539" fmla="*/ 545794 w 960895"/>
                <a:gd name="connsiteY539" fmla="*/ 3575 h 789306"/>
                <a:gd name="connsiteX540" fmla="*/ 546366 w 960895"/>
                <a:gd name="connsiteY540" fmla="*/ 4146 h 789306"/>
                <a:gd name="connsiteX541" fmla="*/ 549226 w 960895"/>
                <a:gd name="connsiteY541" fmla="*/ 5862 h 789306"/>
                <a:gd name="connsiteX542" fmla="*/ 549798 w 960895"/>
                <a:gd name="connsiteY542" fmla="*/ 7006 h 789306"/>
                <a:gd name="connsiteX543" fmla="*/ 549798 w 960895"/>
                <a:gd name="connsiteY543" fmla="*/ 9294 h 789306"/>
                <a:gd name="connsiteX544" fmla="*/ 550370 w 960895"/>
                <a:gd name="connsiteY544" fmla="*/ 11010 h 789306"/>
                <a:gd name="connsiteX545" fmla="*/ 550942 w 960895"/>
                <a:gd name="connsiteY545" fmla="*/ 12154 h 789306"/>
                <a:gd name="connsiteX546" fmla="*/ 552085 w 960895"/>
                <a:gd name="connsiteY546" fmla="*/ 13298 h 789306"/>
                <a:gd name="connsiteX547" fmla="*/ 553229 w 960895"/>
                <a:gd name="connsiteY547" fmla="*/ 13870 h 789306"/>
                <a:gd name="connsiteX548" fmla="*/ 556089 w 960895"/>
                <a:gd name="connsiteY548" fmla="*/ 14442 h 789306"/>
                <a:gd name="connsiteX549" fmla="*/ 559521 w 960895"/>
                <a:gd name="connsiteY549" fmla="*/ 16158 h 789306"/>
                <a:gd name="connsiteX550" fmla="*/ 560093 w 960895"/>
                <a:gd name="connsiteY550" fmla="*/ 16730 h 789306"/>
                <a:gd name="connsiteX551" fmla="*/ 560665 w 960895"/>
                <a:gd name="connsiteY551" fmla="*/ 19017 h 789306"/>
                <a:gd name="connsiteX552" fmla="*/ 561237 w 960895"/>
                <a:gd name="connsiteY552" fmla="*/ 20161 h 789306"/>
                <a:gd name="connsiteX553" fmla="*/ 561809 w 960895"/>
                <a:gd name="connsiteY553" fmla="*/ 20733 h 789306"/>
                <a:gd name="connsiteX554" fmla="*/ 562381 w 960895"/>
                <a:gd name="connsiteY554" fmla="*/ 20733 h 789306"/>
                <a:gd name="connsiteX555" fmla="*/ 563525 w 960895"/>
                <a:gd name="connsiteY555" fmla="*/ 20733 h 789306"/>
                <a:gd name="connsiteX556" fmla="*/ 564669 w 960895"/>
                <a:gd name="connsiteY556" fmla="*/ 20733 h 789306"/>
                <a:gd name="connsiteX557" fmla="*/ 565241 w 960895"/>
                <a:gd name="connsiteY557" fmla="*/ 21305 h 789306"/>
                <a:gd name="connsiteX558" fmla="*/ 565813 w 960895"/>
                <a:gd name="connsiteY558" fmla="*/ 22449 h 789306"/>
                <a:gd name="connsiteX559" fmla="*/ 566384 w 960895"/>
                <a:gd name="connsiteY559" fmla="*/ 23593 h 789306"/>
                <a:gd name="connsiteX560" fmla="*/ 567528 w 960895"/>
                <a:gd name="connsiteY560" fmla="*/ 24165 h 789306"/>
                <a:gd name="connsiteX561" fmla="*/ 570388 w 960895"/>
                <a:gd name="connsiteY561" fmla="*/ 25309 h 789306"/>
                <a:gd name="connsiteX562" fmla="*/ 571532 w 960895"/>
                <a:gd name="connsiteY562" fmla="*/ 25881 h 789306"/>
                <a:gd name="connsiteX563" fmla="*/ 572676 w 960895"/>
                <a:gd name="connsiteY563" fmla="*/ 27025 h 789306"/>
                <a:gd name="connsiteX564" fmla="*/ 573248 w 960895"/>
                <a:gd name="connsiteY564" fmla="*/ 28169 h 789306"/>
                <a:gd name="connsiteX565" fmla="*/ 573248 w 960895"/>
                <a:gd name="connsiteY565" fmla="*/ 29313 h 789306"/>
                <a:gd name="connsiteX566" fmla="*/ 573248 w 960895"/>
                <a:gd name="connsiteY566" fmla="*/ 30457 h 789306"/>
                <a:gd name="connsiteX567" fmla="*/ 574392 w 960895"/>
                <a:gd name="connsiteY567" fmla="*/ 32173 h 789306"/>
                <a:gd name="connsiteX568" fmla="*/ 579540 w 960895"/>
                <a:gd name="connsiteY568" fmla="*/ 36748 h 789306"/>
                <a:gd name="connsiteX569" fmla="*/ 581256 w 960895"/>
                <a:gd name="connsiteY569" fmla="*/ 37892 h 789306"/>
                <a:gd name="connsiteX570" fmla="*/ 585259 w 960895"/>
                <a:gd name="connsiteY570" fmla="*/ 39036 h 789306"/>
                <a:gd name="connsiteX571" fmla="*/ 588119 w 960895"/>
                <a:gd name="connsiteY571" fmla="*/ 39036 h 789306"/>
                <a:gd name="connsiteX572" fmla="*/ 588119 w 960895"/>
                <a:gd name="connsiteY572" fmla="*/ 39036 h 789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</a:cxnLst>
              <a:rect l="l" t="t" r="r" b="b"/>
              <a:pathLst>
                <a:path w="960895" h="789306">
                  <a:moveTo>
                    <a:pt x="588119" y="39036"/>
                  </a:moveTo>
                  <a:lnTo>
                    <a:pt x="588119" y="39036"/>
                  </a:lnTo>
                  <a:lnTo>
                    <a:pt x="584115" y="43040"/>
                  </a:lnTo>
                  <a:lnTo>
                    <a:pt x="581256" y="51047"/>
                  </a:lnTo>
                  <a:lnTo>
                    <a:pt x="580112" y="60199"/>
                  </a:lnTo>
                  <a:lnTo>
                    <a:pt x="579540" y="67634"/>
                  </a:lnTo>
                  <a:lnTo>
                    <a:pt x="580112" y="75642"/>
                  </a:lnTo>
                  <a:lnTo>
                    <a:pt x="585831" y="103668"/>
                  </a:lnTo>
                  <a:lnTo>
                    <a:pt x="586975" y="106528"/>
                  </a:lnTo>
                  <a:lnTo>
                    <a:pt x="589263" y="109387"/>
                  </a:lnTo>
                  <a:lnTo>
                    <a:pt x="592123" y="112247"/>
                  </a:lnTo>
                  <a:lnTo>
                    <a:pt x="592695" y="113391"/>
                  </a:lnTo>
                  <a:lnTo>
                    <a:pt x="593267" y="114535"/>
                  </a:lnTo>
                  <a:lnTo>
                    <a:pt x="593839" y="115679"/>
                  </a:lnTo>
                  <a:lnTo>
                    <a:pt x="593839" y="117395"/>
                  </a:lnTo>
                  <a:lnTo>
                    <a:pt x="593839" y="121398"/>
                  </a:lnTo>
                  <a:lnTo>
                    <a:pt x="593267" y="126546"/>
                  </a:lnTo>
                  <a:lnTo>
                    <a:pt x="593267" y="128262"/>
                  </a:lnTo>
                  <a:lnTo>
                    <a:pt x="593839" y="129406"/>
                  </a:lnTo>
                  <a:lnTo>
                    <a:pt x="595555" y="131122"/>
                  </a:lnTo>
                  <a:lnTo>
                    <a:pt x="596699" y="133410"/>
                  </a:lnTo>
                  <a:lnTo>
                    <a:pt x="600702" y="136842"/>
                  </a:lnTo>
                  <a:lnTo>
                    <a:pt x="601846" y="138557"/>
                  </a:lnTo>
                  <a:lnTo>
                    <a:pt x="602418" y="140273"/>
                  </a:lnTo>
                  <a:lnTo>
                    <a:pt x="602990" y="144277"/>
                  </a:lnTo>
                  <a:lnTo>
                    <a:pt x="605278" y="149997"/>
                  </a:lnTo>
                  <a:lnTo>
                    <a:pt x="608138" y="154000"/>
                  </a:lnTo>
                  <a:lnTo>
                    <a:pt x="644743" y="182026"/>
                  </a:lnTo>
                  <a:lnTo>
                    <a:pt x="647031" y="184314"/>
                  </a:lnTo>
                  <a:lnTo>
                    <a:pt x="648747" y="187174"/>
                  </a:lnTo>
                  <a:lnTo>
                    <a:pt x="649891" y="190606"/>
                  </a:lnTo>
                  <a:lnTo>
                    <a:pt x="651035" y="192894"/>
                  </a:lnTo>
                  <a:lnTo>
                    <a:pt x="653323" y="194610"/>
                  </a:lnTo>
                  <a:lnTo>
                    <a:pt x="687069" y="215200"/>
                  </a:lnTo>
                  <a:lnTo>
                    <a:pt x="690500" y="218060"/>
                  </a:lnTo>
                  <a:lnTo>
                    <a:pt x="693932" y="222064"/>
                  </a:lnTo>
                  <a:lnTo>
                    <a:pt x="697936" y="228355"/>
                  </a:lnTo>
                  <a:lnTo>
                    <a:pt x="699652" y="231787"/>
                  </a:lnTo>
                  <a:lnTo>
                    <a:pt x="700795" y="235219"/>
                  </a:lnTo>
                  <a:lnTo>
                    <a:pt x="701368" y="237507"/>
                  </a:lnTo>
                  <a:lnTo>
                    <a:pt x="701368" y="242082"/>
                  </a:lnTo>
                  <a:lnTo>
                    <a:pt x="701368" y="244370"/>
                  </a:lnTo>
                  <a:lnTo>
                    <a:pt x="702512" y="246658"/>
                  </a:lnTo>
                  <a:lnTo>
                    <a:pt x="705371" y="250090"/>
                  </a:lnTo>
                  <a:lnTo>
                    <a:pt x="705943" y="251806"/>
                  </a:lnTo>
                  <a:lnTo>
                    <a:pt x="705371" y="253522"/>
                  </a:lnTo>
                  <a:lnTo>
                    <a:pt x="704227" y="255809"/>
                  </a:lnTo>
                  <a:lnTo>
                    <a:pt x="703655" y="258097"/>
                  </a:lnTo>
                  <a:lnTo>
                    <a:pt x="704799" y="260385"/>
                  </a:lnTo>
                  <a:lnTo>
                    <a:pt x="705943" y="262101"/>
                  </a:lnTo>
                  <a:lnTo>
                    <a:pt x="707087" y="264961"/>
                  </a:lnTo>
                  <a:lnTo>
                    <a:pt x="707659" y="267821"/>
                  </a:lnTo>
                  <a:lnTo>
                    <a:pt x="707087" y="270108"/>
                  </a:lnTo>
                  <a:lnTo>
                    <a:pt x="714523" y="282692"/>
                  </a:lnTo>
                  <a:lnTo>
                    <a:pt x="719098" y="287267"/>
                  </a:lnTo>
                  <a:lnTo>
                    <a:pt x="724818" y="288983"/>
                  </a:lnTo>
                  <a:lnTo>
                    <a:pt x="730537" y="285552"/>
                  </a:lnTo>
                  <a:lnTo>
                    <a:pt x="737973" y="273540"/>
                  </a:lnTo>
                  <a:lnTo>
                    <a:pt x="744837" y="271252"/>
                  </a:lnTo>
                  <a:lnTo>
                    <a:pt x="747696" y="271824"/>
                  </a:lnTo>
                  <a:lnTo>
                    <a:pt x="752844" y="274684"/>
                  </a:lnTo>
                  <a:lnTo>
                    <a:pt x="755704" y="275256"/>
                  </a:lnTo>
                  <a:lnTo>
                    <a:pt x="759136" y="275256"/>
                  </a:lnTo>
                  <a:lnTo>
                    <a:pt x="766571" y="276400"/>
                  </a:lnTo>
                  <a:lnTo>
                    <a:pt x="780870" y="282692"/>
                  </a:lnTo>
                  <a:lnTo>
                    <a:pt x="786590" y="286695"/>
                  </a:lnTo>
                  <a:lnTo>
                    <a:pt x="789449" y="291271"/>
                  </a:lnTo>
                  <a:lnTo>
                    <a:pt x="788878" y="294131"/>
                  </a:lnTo>
                  <a:lnTo>
                    <a:pt x="787162" y="298707"/>
                  </a:lnTo>
                  <a:lnTo>
                    <a:pt x="784874" y="302710"/>
                  </a:lnTo>
                  <a:lnTo>
                    <a:pt x="783158" y="304426"/>
                  </a:lnTo>
                  <a:lnTo>
                    <a:pt x="781442" y="306714"/>
                  </a:lnTo>
                  <a:lnTo>
                    <a:pt x="781442" y="311290"/>
                  </a:lnTo>
                  <a:lnTo>
                    <a:pt x="782586" y="318153"/>
                  </a:lnTo>
                  <a:lnTo>
                    <a:pt x="783158" y="325017"/>
                  </a:lnTo>
                  <a:lnTo>
                    <a:pt x="781442" y="330736"/>
                  </a:lnTo>
                  <a:lnTo>
                    <a:pt x="775723" y="342176"/>
                  </a:lnTo>
                  <a:lnTo>
                    <a:pt x="770575" y="362194"/>
                  </a:lnTo>
                  <a:lnTo>
                    <a:pt x="764855" y="373634"/>
                  </a:lnTo>
                  <a:lnTo>
                    <a:pt x="763139" y="379353"/>
                  </a:lnTo>
                  <a:lnTo>
                    <a:pt x="763139" y="385645"/>
                  </a:lnTo>
                  <a:lnTo>
                    <a:pt x="764855" y="393652"/>
                  </a:lnTo>
                  <a:lnTo>
                    <a:pt x="765999" y="396512"/>
                  </a:lnTo>
                  <a:lnTo>
                    <a:pt x="767143" y="398228"/>
                  </a:lnTo>
                  <a:lnTo>
                    <a:pt x="768287" y="399944"/>
                  </a:lnTo>
                  <a:lnTo>
                    <a:pt x="769431" y="401660"/>
                  </a:lnTo>
                  <a:lnTo>
                    <a:pt x="777438" y="407379"/>
                  </a:lnTo>
                  <a:lnTo>
                    <a:pt x="778582" y="409095"/>
                  </a:lnTo>
                  <a:lnTo>
                    <a:pt x="782586" y="412527"/>
                  </a:lnTo>
                  <a:lnTo>
                    <a:pt x="783730" y="413671"/>
                  </a:lnTo>
                  <a:lnTo>
                    <a:pt x="784874" y="416531"/>
                  </a:lnTo>
                  <a:lnTo>
                    <a:pt x="787734" y="418247"/>
                  </a:lnTo>
                  <a:lnTo>
                    <a:pt x="793453" y="421106"/>
                  </a:lnTo>
                  <a:lnTo>
                    <a:pt x="797457" y="424538"/>
                  </a:lnTo>
                  <a:lnTo>
                    <a:pt x="801461" y="428542"/>
                  </a:lnTo>
                  <a:lnTo>
                    <a:pt x="805465" y="431974"/>
                  </a:lnTo>
                  <a:lnTo>
                    <a:pt x="810612" y="433117"/>
                  </a:lnTo>
                  <a:lnTo>
                    <a:pt x="818620" y="438837"/>
                  </a:lnTo>
                  <a:lnTo>
                    <a:pt x="820907" y="439981"/>
                  </a:lnTo>
                  <a:lnTo>
                    <a:pt x="826055" y="439409"/>
                  </a:lnTo>
                  <a:lnTo>
                    <a:pt x="827771" y="439981"/>
                  </a:lnTo>
                  <a:lnTo>
                    <a:pt x="832347" y="441125"/>
                  </a:lnTo>
                  <a:lnTo>
                    <a:pt x="837494" y="443985"/>
                  </a:lnTo>
                  <a:lnTo>
                    <a:pt x="846074" y="451420"/>
                  </a:lnTo>
                  <a:lnTo>
                    <a:pt x="849505" y="453136"/>
                  </a:lnTo>
                  <a:lnTo>
                    <a:pt x="858085" y="455996"/>
                  </a:lnTo>
                  <a:lnTo>
                    <a:pt x="861517" y="458284"/>
                  </a:lnTo>
                  <a:lnTo>
                    <a:pt x="865521" y="462860"/>
                  </a:lnTo>
                  <a:lnTo>
                    <a:pt x="870668" y="472011"/>
                  </a:lnTo>
                  <a:lnTo>
                    <a:pt x="874100" y="475443"/>
                  </a:lnTo>
                  <a:lnTo>
                    <a:pt x="888399" y="480590"/>
                  </a:lnTo>
                  <a:lnTo>
                    <a:pt x="892402" y="483450"/>
                  </a:lnTo>
                  <a:lnTo>
                    <a:pt x="891259" y="485738"/>
                  </a:lnTo>
                  <a:lnTo>
                    <a:pt x="891831" y="488598"/>
                  </a:lnTo>
                  <a:lnTo>
                    <a:pt x="892975" y="491458"/>
                  </a:lnTo>
                  <a:lnTo>
                    <a:pt x="893546" y="494317"/>
                  </a:lnTo>
                  <a:lnTo>
                    <a:pt x="893546" y="497177"/>
                  </a:lnTo>
                  <a:lnTo>
                    <a:pt x="892975" y="500037"/>
                  </a:lnTo>
                  <a:lnTo>
                    <a:pt x="892975" y="503469"/>
                  </a:lnTo>
                  <a:lnTo>
                    <a:pt x="893546" y="506901"/>
                  </a:lnTo>
                  <a:lnTo>
                    <a:pt x="896978" y="512620"/>
                  </a:lnTo>
                  <a:lnTo>
                    <a:pt x="901554" y="517768"/>
                  </a:lnTo>
                  <a:lnTo>
                    <a:pt x="905558" y="523487"/>
                  </a:lnTo>
                  <a:lnTo>
                    <a:pt x="907846" y="530351"/>
                  </a:lnTo>
                  <a:lnTo>
                    <a:pt x="906130" y="536643"/>
                  </a:lnTo>
                  <a:lnTo>
                    <a:pt x="901554" y="541790"/>
                  </a:lnTo>
                  <a:lnTo>
                    <a:pt x="898122" y="546938"/>
                  </a:lnTo>
                  <a:lnTo>
                    <a:pt x="898694" y="553801"/>
                  </a:lnTo>
                  <a:lnTo>
                    <a:pt x="899266" y="554373"/>
                  </a:lnTo>
                  <a:lnTo>
                    <a:pt x="902126" y="555517"/>
                  </a:lnTo>
                  <a:lnTo>
                    <a:pt x="903270" y="556089"/>
                  </a:lnTo>
                  <a:lnTo>
                    <a:pt x="905558" y="557805"/>
                  </a:lnTo>
                  <a:lnTo>
                    <a:pt x="905558" y="560093"/>
                  </a:lnTo>
                  <a:lnTo>
                    <a:pt x="906130" y="562953"/>
                  </a:lnTo>
                  <a:lnTo>
                    <a:pt x="907274" y="565813"/>
                  </a:lnTo>
                  <a:lnTo>
                    <a:pt x="911277" y="571532"/>
                  </a:lnTo>
                  <a:lnTo>
                    <a:pt x="917569" y="578968"/>
                  </a:lnTo>
                  <a:lnTo>
                    <a:pt x="919857" y="583543"/>
                  </a:lnTo>
                  <a:lnTo>
                    <a:pt x="919285" y="588691"/>
                  </a:lnTo>
                  <a:lnTo>
                    <a:pt x="922145" y="590979"/>
                  </a:lnTo>
                  <a:lnTo>
                    <a:pt x="929580" y="596126"/>
                  </a:lnTo>
                  <a:lnTo>
                    <a:pt x="935300" y="597842"/>
                  </a:lnTo>
                  <a:lnTo>
                    <a:pt x="937016" y="597842"/>
                  </a:lnTo>
                  <a:lnTo>
                    <a:pt x="937588" y="596126"/>
                  </a:lnTo>
                  <a:lnTo>
                    <a:pt x="937016" y="593267"/>
                  </a:lnTo>
                  <a:lnTo>
                    <a:pt x="935872" y="592123"/>
                  </a:lnTo>
                  <a:lnTo>
                    <a:pt x="934728" y="590979"/>
                  </a:lnTo>
                  <a:lnTo>
                    <a:pt x="933584" y="589835"/>
                  </a:lnTo>
                  <a:lnTo>
                    <a:pt x="931868" y="585831"/>
                  </a:lnTo>
                  <a:lnTo>
                    <a:pt x="932440" y="584115"/>
                  </a:lnTo>
                  <a:lnTo>
                    <a:pt x="935300" y="583543"/>
                  </a:lnTo>
                  <a:lnTo>
                    <a:pt x="938732" y="583543"/>
                  </a:lnTo>
                  <a:lnTo>
                    <a:pt x="939876" y="584115"/>
                  </a:lnTo>
                  <a:lnTo>
                    <a:pt x="941019" y="588119"/>
                  </a:lnTo>
                  <a:lnTo>
                    <a:pt x="941591" y="589263"/>
                  </a:lnTo>
                  <a:lnTo>
                    <a:pt x="943307" y="590407"/>
                  </a:lnTo>
                  <a:lnTo>
                    <a:pt x="946167" y="592123"/>
                  </a:lnTo>
                  <a:lnTo>
                    <a:pt x="947311" y="593267"/>
                  </a:lnTo>
                  <a:lnTo>
                    <a:pt x="948455" y="594983"/>
                  </a:lnTo>
                  <a:lnTo>
                    <a:pt x="949027" y="596698"/>
                  </a:lnTo>
                  <a:lnTo>
                    <a:pt x="949599" y="598414"/>
                  </a:lnTo>
                  <a:lnTo>
                    <a:pt x="950743" y="599558"/>
                  </a:lnTo>
                  <a:lnTo>
                    <a:pt x="952458" y="599558"/>
                  </a:lnTo>
                  <a:lnTo>
                    <a:pt x="954175" y="598986"/>
                  </a:lnTo>
                  <a:lnTo>
                    <a:pt x="955890" y="597842"/>
                  </a:lnTo>
                  <a:lnTo>
                    <a:pt x="957034" y="597270"/>
                  </a:lnTo>
                  <a:lnTo>
                    <a:pt x="959894" y="598414"/>
                  </a:lnTo>
                  <a:lnTo>
                    <a:pt x="961038" y="601274"/>
                  </a:lnTo>
                  <a:lnTo>
                    <a:pt x="961038" y="608710"/>
                  </a:lnTo>
                  <a:lnTo>
                    <a:pt x="961610" y="614429"/>
                  </a:lnTo>
                  <a:lnTo>
                    <a:pt x="961610" y="616145"/>
                  </a:lnTo>
                  <a:lnTo>
                    <a:pt x="961038" y="617289"/>
                  </a:lnTo>
                  <a:lnTo>
                    <a:pt x="959894" y="619005"/>
                  </a:lnTo>
                  <a:lnTo>
                    <a:pt x="958750" y="620721"/>
                  </a:lnTo>
                  <a:lnTo>
                    <a:pt x="958178" y="623009"/>
                  </a:lnTo>
                  <a:lnTo>
                    <a:pt x="959322" y="626441"/>
                  </a:lnTo>
                  <a:lnTo>
                    <a:pt x="962182" y="632160"/>
                  </a:lnTo>
                  <a:lnTo>
                    <a:pt x="962754" y="636164"/>
                  </a:lnTo>
                  <a:lnTo>
                    <a:pt x="962182" y="640740"/>
                  </a:lnTo>
                  <a:lnTo>
                    <a:pt x="957606" y="653323"/>
                  </a:lnTo>
                  <a:lnTo>
                    <a:pt x="955318" y="663618"/>
                  </a:lnTo>
                  <a:lnTo>
                    <a:pt x="952458" y="668766"/>
                  </a:lnTo>
                  <a:lnTo>
                    <a:pt x="949027" y="671053"/>
                  </a:lnTo>
                  <a:lnTo>
                    <a:pt x="944451" y="669910"/>
                  </a:lnTo>
                  <a:lnTo>
                    <a:pt x="940447" y="667050"/>
                  </a:lnTo>
                  <a:lnTo>
                    <a:pt x="936444" y="663618"/>
                  </a:lnTo>
                  <a:lnTo>
                    <a:pt x="932440" y="660758"/>
                  </a:lnTo>
                  <a:lnTo>
                    <a:pt x="931296" y="661902"/>
                  </a:lnTo>
                  <a:lnTo>
                    <a:pt x="930724" y="663046"/>
                  </a:lnTo>
                  <a:lnTo>
                    <a:pt x="929580" y="665906"/>
                  </a:lnTo>
                  <a:lnTo>
                    <a:pt x="928436" y="672769"/>
                  </a:lnTo>
                  <a:lnTo>
                    <a:pt x="928436" y="675629"/>
                  </a:lnTo>
                  <a:lnTo>
                    <a:pt x="927292" y="684209"/>
                  </a:lnTo>
                  <a:lnTo>
                    <a:pt x="926720" y="686496"/>
                  </a:lnTo>
                  <a:lnTo>
                    <a:pt x="926720" y="687640"/>
                  </a:lnTo>
                  <a:lnTo>
                    <a:pt x="923860" y="691644"/>
                  </a:lnTo>
                  <a:lnTo>
                    <a:pt x="921573" y="693932"/>
                  </a:lnTo>
                  <a:lnTo>
                    <a:pt x="919857" y="695076"/>
                  </a:lnTo>
                  <a:lnTo>
                    <a:pt x="915853" y="694504"/>
                  </a:lnTo>
                  <a:lnTo>
                    <a:pt x="915281" y="691644"/>
                  </a:lnTo>
                  <a:lnTo>
                    <a:pt x="916425" y="688212"/>
                  </a:lnTo>
                  <a:lnTo>
                    <a:pt x="916425" y="686496"/>
                  </a:lnTo>
                  <a:lnTo>
                    <a:pt x="916997" y="684209"/>
                  </a:lnTo>
                  <a:lnTo>
                    <a:pt x="914709" y="677345"/>
                  </a:lnTo>
                  <a:lnTo>
                    <a:pt x="909561" y="675629"/>
                  </a:lnTo>
                  <a:lnTo>
                    <a:pt x="904986" y="677917"/>
                  </a:lnTo>
                  <a:lnTo>
                    <a:pt x="904414" y="684209"/>
                  </a:lnTo>
                  <a:lnTo>
                    <a:pt x="906130" y="686496"/>
                  </a:lnTo>
                  <a:lnTo>
                    <a:pt x="907274" y="688212"/>
                  </a:lnTo>
                  <a:lnTo>
                    <a:pt x="907846" y="688784"/>
                  </a:lnTo>
                  <a:lnTo>
                    <a:pt x="908990" y="691072"/>
                  </a:lnTo>
                  <a:lnTo>
                    <a:pt x="908418" y="694504"/>
                  </a:lnTo>
                  <a:lnTo>
                    <a:pt x="908418" y="697364"/>
                  </a:lnTo>
                  <a:lnTo>
                    <a:pt x="912421" y="704227"/>
                  </a:lnTo>
                  <a:lnTo>
                    <a:pt x="912993" y="708231"/>
                  </a:lnTo>
                  <a:lnTo>
                    <a:pt x="911849" y="712235"/>
                  </a:lnTo>
                  <a:lnTo>
                    <a:pt x="909561" y="713951"/>
                  </a:lnTo>
                  <a:lnTo>
                    <a:pt x="906130" y="714523"/>
                  </a:lnTo>
                  <a:lnTo>
                    <a:pt x="902698" y="714523"/>
                  </a:lnTo>
                  <a:lnTo>
                    <a:pt x="899838" y="716238"/>
                  </a:lnTo>
                  <a:lnTo>
                    <a:pt x="900410" y="719098"/>
                  </a:lnTo>
                  <a:lnTo>
                    <a:pt x="902698" y="722530"/>
                  </a:lnTo>
                  <a:lnTo>
                    <a:pt x="905558" y="724818"/>
                  </a:lnTo>
                  <a:lnTo>
                    <a:pt x="908990" y="725962"/>
                  </a:lnTo>
                  <a:lnTo>
                    <a:pt x="910705" y="727106"/>
                  </a:lnTo>
                  <a:lnTo>
                    <a:pt x="910133" y="728822"/>
                  </a:lnTo>
                  <a:lnTo>
                    <a:pt x="908990" y="729966"/>
                  </a:lnTo>
                  <a:lnTo>
                    <a:pt x="907274" y="730537"/>
                  </a:lnTo>
                  <a:lnTo>
                    <a:pt x="894119" y="732253"/>
                  </a:lnTo>
                  <a:lnTo>
                    <a:pt x="891831" y="733397"/>
                  </a:lnTo>
                  <a:lnTo>
                    <a:pt x="900410" y="743693"/>
                  </a:lnTo>
                  <a:lnTo>
                    <a:pt x="904986" y="750556"/>
                  </a:lnTo>
                  <a:lnTo>
                    <a:pt x="903842" y="753988"/>
                  </a:lnTo>
                  <a:lnTo>
                    <a:pt x="901554" y="754560"/>
                  </a:lnTo>
                  <a:lnTo>
                    <a:pt x="898694" y="756276"/>
                  </a:lnTo>
                  <a:lnTo>
                    <a:pt x="896406" y="757992"/>
                  </a:lnTo>
                  <a:lnTo>
                    <a:pt x="895262" y="759707"/>
                  </a:lnTo>
                  <a:lnTo>
                    <a:pt x="895262" y="762567"/>
                  </a:lnTo>
                  <a:lnTo>
                    <a:pt x="891831" y="770003"/>
                  </a:lnTo>
                  <a:lnTo>
                    <a:pt x="891259" y="776294"/>
                  </a:lnTo>
                  <a:lnTo>
                    <a:pt x="891259" y="776294"/>
                  </a:lnTo>
                  <a:lnTo>
                    <a:pt x="891259" y="776294"/>
                  </a:lnTo>
                  <a:lnTo>
                    <a:pt x="891259" y="776294"/>
                  </a:lnTo>
                  <a:lnTo>
                    <a:pt x="891259" y="776294"/>
                  </a:lnTo>
                  <a:lnTo>
                    <a:pt x="868952" y="780298"/>
                  </a:lnTo>
                  <a:lnTo>
                    <a:pt x="848934" y="782586"/>
                  </a:lnTo>
                  <a:lnTo>
                    <a:pt x="828915" y="784874"/>
                  </a:lnTo>
                  <a:lnTo>
                    <a:pt x="808896" y="787162"/>
                  </a:lnTo>
                  <a:lnTo>
                    <a:pt x="798601" y="788306"/>
                  </a:lnTo>
                  <a:lnTo>
                    <a:pt x="797457" y="788306"/>
                  </a:lnTo>
                  <a:lnTo>
                    <a:pt x="797457" y="787734"/>
                  </a:lnTo>
                  <a:lnTo>
                    <a:pt x="797457" y="787162"/>
                  </a:lnTo>
                  <a:lnTo>
                    <a:pt x="798029" y="785446"/>
                  </a:lnTo>
                  <a:lnTo>
                    <a:pt x="802033" y="775151"/>
                  </a:lnTo>
                  <a:lnTo>
                    <a:pt x="803177" y="773435"/>
                  </a:lnTo>
                  <a:lnTo>
                    <a:pt x="804892" y="769431"/>
                  </a:lnTo>
                  <a:lnTo>
                    <a:pt x="806608" y="767143"/>
                  </a:lnTo>
                  <a:lnTo>
                    <a:pt x="807180" y="765999"/>
                  </a:lnTo>
                  <a:lnTo>
                    <a:pt x="807752" y="765427"/>
                  </a:lnTo>
                  <a:lnTo>
                    <a:pt x="808324" y="764855"/>
                  </a:lnTo>
                  <a:lnTo>
                    <a:pt x="808896" y="764283"/>
                  </a:lnTo>
                  <a:lnTo>
                    <a:pt x="811756" y="763139"/>
                  </a:lnTo>
                  <a:lnTo>
                    <a:pt x="812328" y="762567"/>
                  </a:lnTo>
                  <a:lnTo>
                    <a:pt x="812900" y="761995"/>
                  </a:lnTo>
                  <a:lnTo>
                    <a:pt x="813472" y="761423"/>
                  </a:lnTo>
                  <a:lnTo>
                    <a:pt x="814044" y="760851"/>
                  </a:lnTo>
                  <a:lnTo>
                    <a:pt x="814616" y="760279"/>
                  </a:lnTo>
                  <a:lnTo>
                    <a:pt x="814616" y="759135"/>
                  </a:lnTo>
                  <a:lnTo>
                    <a:pt x="814616" y="757992"/>
                  </a:lnTo>
                  <a:lnTo>
                    <a:pt x="814616" y="756276"/>
                  </a:lnTo>
                  <a:lnTo>
                    <a:pt x="814616" y="755132"/>
                  </a:lnTo>
                  <a:lnTo>
                    <a:pt x="814616" y="753988"/>
                  </a:lnTo>
                  <a:lnTo>
                    <a:pt x="815188" y="753416"/>
                  </a:lnTo>
                  <a:lnTo>
                    <a:pt x="815760" y="752844"/>
                  </a:lnTo>
                  <a:lnTo>
                    <a:pt x="816904" y="751700"/>
                  </a:lnTo>
                  <a:lnTo>
                    <a:pt x="817476" y="751128"/>
                  </a:lnTo>
                  <a:lnTo>
                    <a:pt x="819191" y="750556"/>
                  </a:lnTo>
                  <a:lnTo>
                    <a:pt x="822051" y="748840"/>
                  </a:lnTo>
                  <a:lnTo>
                    <a:pt x="826055" y="745980"/>
                  </a:lnTo>
                  <a:lnTo>
                    <a:pt x="826627" y="745408"/>
                  </a:lnTo>
                  <a:lnTo>
                    <a:pt x="827199" y="744836"/>
                  </a:lnTo>
                  <a:lnTo>
                    <a:pt x="827771" y="743693"/>
                  </a:lnTo>
                  <a:lnTo>
                    <a:pt x="827771" y="742549"/>
                  </a:lnTo>
                  <a:lnTo>
                    <a:pt x="827771" y="739117"/>
                  </a:lnTo>
                  <a:lnTo>
                    <a:pt x="827771" y="738545"/>
                  </a:lnTo>
                  <a:lnTo>
                    <a:pt x="828343" y="737973"/>
                  </a:lnTo>
                  <a:lnTo>
                    <a:pt x="828915" y="737401"/>
                  </a:lnTo>
                  <a:lnTo>
                    <a:pt x="832347" y="736257"/>
                  </a:lnTo>
                  <a:lnTo>
                    <a:pt x="832919" y="735685"/>
                  </a:lnTo>
                  <a:lnTo>
                    <a:pt x="833491" y="735113"/>
                  </a:lnTo>
                  <a:lnTo>
                    <a:pt x="834063" y="734541"/>
                  </a:lnTo>
                  <a:lnTo>
                    <a:pt x="834635" y="733969"/>
                  </a:lnTo>
                  <a:lnTo>
                    <a:pt x="834635" y="733397"/>
                  </a:lnTo>
                  <a:lnTo>
                    <a:pt x="834635" y="732253"/>
                  </a:lnTo>
                  <a:lnTo>
                    <a:pt x="834635" y="731109"/>
                  </a:lnTo>
                  <a:lnTo>
                    <a:pt x="834635" y="729966"/>
                  </a:lnTo>
                  <a:lnTo>
                    <a:pt x="833491" y="724818"/>
                  </a:lnTo>
                  <a:lnTo>
                    <a:pt x="833491" y="723674"/>
                  </a:lnTo>
                  <a:lnTo>
                    <a:pt x="834063" y="719098"/>
                  </a:lnTo>
                  <a:lnTo>
                    <a:pt x="834063" y="717954"/>
                  </a:lnTo>
                  <a:lnTo>
                    <a:pt x="834063" y="716810"/>
                  </a:lnTo>
                  <a:lnTo>
                    <a:pt x="833491" y="715667"/>
                  </a:lnTo>
                  <a:lnTo>
                    <a:pt x="832919" y="715095"/>
                  </a:lnTo>
                  <a:lnTo>
                    <a:pt x="832347" y="714523"/>
                  </a:lnTo>
                  <a:lnTo>
                    <a:pt x="831775" y="713951"/>
                  </a:lnTo>
                  <a:lnTo>
                    <a:pt x="831203" y="713379"/>
                  </a:lnTo>
                  <a:lnTo>
                    <a:pt x="830631" y="712807"/>
                  </a:lnTo>
                  <a:lnTo>
                    <a:pt x="825483" y="710519"/>
                  </a:lnTo>
                  <a:lnTo>
                    <a:pt x="824911" y="709947"/>
                  </a:lnTo>
                  <a:lnTo>
                    <a:pt x="824339" y="709375"/>
                  </a:lnTo>
                  <a:lnTo>
                    <a:pt x="824339" y="708231"/>
                  </a:lnTo>
                  <a:lnTo>
                    <a:pt x="824339" y="707087"/>
                  </a:lnTo>
                  <a:lnTo>
                    <a:pt x="823767" y="704227"/>
                  </a:lnTo>
                  <a:lnTo>
                    <a:pt x="823767" y="703655"/>
                  </a:lnTo>
                  <a:lnTo>
                    <a:pt x="823767" y="703083"/>
                  </a:lnTo>
                  <a:lnTo>
                    <a:pt x="823195" y="702511"/>
                  </a:lnTo>
                  <a:lnTo>
                    <a:pt x="822623" y="701939"/>
                  </a:lnTo>
                  <a:lnTo>
                    <a:pt x="822051" y="701368"/>
                  </a:lnTo>
                  <a:lnTo>
                    <a:pt x="821479" y="700796"/>
                  </a:lnTo>
                  <a:lnTo>
                    <a:pt x="819764" y="696792"/>
                  </a:lnTo>
                  <a:lnTo>
                    <a:pt x="818620" y="695648"/>
                  </a:lnTo>
                  <a:lnTo>
                    <a:pt x="818620" y="695076"/>
                  </a:lnTo>
                  <a:lnTo>
                    <a:pt x="818620" y="694504"/>
                  </a:lnTo>
                  <a:lnTo>
                    <a:pt x="808896" y="695648"/>
                  </a:lnTo>
                  <a:lnTo>
                    <a:pt x="770003" y="699080"/>
                  </a:lnTo>
                  <a:lnTo>
                    <a:pt x="731110" y="702511"/>
                  </a:lnTo>
                  <a:lnTo>
                    <a:pt x="692216" y="705371"/>
                  </a:lnTo>
                  <a:lnTo>
                    <a:pt x="653323" y="708231"/>
                  </a:lnTo>
                  <a:lnTo>
                    <a:pt x="614429" y="711091"/>
                  </a:lnTo>
                  <a:lnTo>
                    <a:pt x="575536" y="713951"/>
                  </a:lnTo>
                  <a:lnTo>
                    <a:pt x="536643" y="716810"/>
                  </a:lnTo>
                  <a:lnTo>
                    <a:pt x="497749" y="719670"/>
                  </a:lnTo>
                  <a:lnTo>
                    <a:pt x="458856" y="722530"/>
                  </a:lnTo>
                  <a:lnTo>
                    <a:pt x="419962" y="725390"/>
                  </a:lnTo>
                  <a:lnTo>
                    <a:pt x="381069" y="727678"/>
                  </a:lnTo>
                  <a:lnTo>
                    <a:pt x="342176" y="729966"/>
                  </a:lnTo>
                  <a:lnTo>
                    <a:pt x="303282" y="732253"/>
                  </a:lnTo>
                  <a:lnTo>
                    <a:pt x="264389" y="734541"/>
                  </a:lnTo>
                  <a:lnTo>
                    <a:pt x="225496" y="736257"/>
                  </a:lnTo>
                  <a:lnTo>
                    <a:pt x="186602" y="737973"/>
                  </a:lnTo>
                  <a:lnTo>
                    <a:pt x="185458" y="716238"/>
                  </a:lnTo>
                  <a:lnTo>
                    <a:pt x="184314" y="694504"/>
                  </a:lnTo>
                  <a:lnTo>
                    <a:pt x="183170" y="672769"/>
                  </a:lnTo>
                  <a:lnTo>
                    <a:pt x="182027" y="651035"/>
                  </a:lnTo>
                  <a:lnTo>
                    <a:pt x="180883" y="628728"/>
                  </a:lnTo>
                  <a:lnTo>
                    <a:pt x="179739" y="606422"/>
                  </a:lnTo>
                  <a:lnTo>
                    <a:pt x="178595" y="584115"/>
                  </a:lnTo>
                  <a:lnTo>
                    <a:pt x="177451" y="561809"/>
                  </a:lnTo>
                  <a:lnTo>
                    <a:pt x="176307" y="539502"/>
                  </a:lnTo>
                  <a:lnTo>
                    <a:pt x="175163" y="517196"/>
                  </a:lnTo>
                  <a:lnTo>
                    <a:pt x="174019" y="494889"/>
                  </a:lnTo>
                  <a:lnTo>
                    <a:pt x="172875" y="472583"/>
                  </a:lnTo>
                  <a:lnTo>
                    <a:pt x="171731" y="450276"/>
                  </a:lnTo>
                  <a:lnTo>
                    <a:pt x="170587" y="427970"/>
                  </a:lnTo>
                  <a:lnTo>
                    <a:pt x="169443" y="405663"/>
                  </a:lnTo>
                  <a:lnTo>
                    <a:pt x="168299" y="383357"/>
                  </a:lnTo>
                  <a:lnTo>
                    <a:pt x="167155" y="361050"/>
                  </a:lnTo>
                  <a:lnTo>
                    <a:pt x="166011" y="338744"/>
                  </a:lnTo>
                  <a:lnTo>
                    <a:pt x="164868" y="316437"/>
                  </a:lnTo>
                  <a:lnTo>
                    <a:pt x="163724" y="294131"/>
                  </a:lnTo>
                  <a:lnTo>
                    <a:pt x="163152" y="281548"/>
                  </a:lnTo>
                  <a:lnTo>
                    <a:pt x="163152" y="280404"/>
                  </a:lnTo>
                  <a:lnTo>
                    <a:pt x="162580" y="280404"/>
                  </a:lnTo>
                  <a:lnTo>
                    <a:pt x="162580" y="279832"/>
                  </a:lnTo>
                  <a:lnTo>
                    <a:pt x="162580" y="282692"/>
                  </a:lnTo>
                  <a:lnTo>
                    <a:pt x="162580" y="282692"/>
                  </a:lnTo>
                  <a:lnTo>
                    <a:pt x="164296" y="280404"/>
                  </a:lnTo>
                  <a:lnTo>
                    <a:pt x="164296" y="279260"/>
                  </a:lnTo>
                  <a:lnTo>
                    <a:pt x="162008" y="278688"/>
                  </a:lnTo>
                  <a:lnTo>
                    <a:pt x="158576" y="278688"/>
                  </a:lnTo>
                  <a:lnTo>
                    <a:pt x="158004" y="278688"/>
                  </a:lnTo>
                  <a:lnTo>
                    <a:pt x="158004" y="277544"/>
                  </a:lnTo>
                  <a:lnTo>
                    <a:pt x="157432" y="276972"/>
                  </a:lnTo>
                  <a:lnTo>
                    <a:pt x="156860" y="276972"/>
                  </a:lnTo>
                  <a:lnTo>
                    <a:pt x="155716" y="276972"/>
                  </a:lnTo>
                  <a:lnTo>
                    <a:pt x="153429" y="276972"/>
                  </a:lnTo>
                  <a:lnTo>
                    <a:pt x="149425" y="277544"/>
                  </a:lnTo>
                  <a:lnTo>
                    <a:pt x="146565" y="276400"/>
                  </a:lnTo>
                  <a:lnTo>
                    <a:pt x="140273" y="272396"/>
                  </a:lnTo>
                  <a:lnTo>
                    <a:pt x="137413" y="271824"/>
                  </a:lnTo>
                  <a:lnTo>
                    <a:pt x="134554" y="270108"/>
                  </a:lnTo>
                  <a:lnTo>
                    <a:pt x="133982" y="266677"/>
                  </a:lnTo>
                  <a:lnTo>
                    <a:pt x="133410" y="263245"/>
                  </a:lnTo>
                  <a:lnTo>
                    <a:pt x="136842" y="259813"/>
                  </a:lnTo>
                  <a:lnTo>
                    <a:pt x="132266" y="256953"/>
                  </a:lnTo>
                  <a:lnTo>
                    <a:pt x="128834" y="250090"/>
                  </a:lnTo>
                  <a:lnTo>
                    <a:pt x="127690" y="243226"/>
                  </a:lnTo>
                  <a:lnTo>
                    <a:pt x="128834" y="240367"/>
                  </a:lnTo>
                  <a:lnTo>
                    <a:pt x="122543" y="239223"/>
                  </a:lnTo>
                  <a:lnTo>
                    <a:pt x="121971" y="238079"/>
                  </a:lnTo>
                  <a:lnTo>
                    <a:pt x="120827" y="235219"/>
                  </a:lnTo>
                  <a:lnTo>
                    <a:pt x="120255" y="234075"/>
                  </a:lnTo>
                  <a:lnTo>
                    <a:pt x="114535" y="230071"/>
                  </a:lnTo>
                  <a:lnTo>
                    <a:pt x="111675" y="228927"/>
                  </a:lnTo>
                  <a:lnTo>
                    <a:pt x="110531" y="228355"/>
                  </a:lnTo>
                  <a:lnTo>
                    <a:pt x="109387" y="226640"/>
                  </a:lnTo>
                  <a:lnTo>
                    <a:pt x="105955" y="220920"/>
                  </a:lnTo>
                  <a:lnTo>
                    <a:pt x="105384" y="219776"/>
                  </a:lnTo>
                  <a:lnTo>
                    <a:pt x="103096" y="218632"/>
                  </a:lnTo>
                  <a:lnTo>
                    <a:pt x="100808" y="215772"/>
                  </a:lnTo>
                  <a:lnTo>
                    <a:pt x="99092" y="212341"/>
                  </a:lnTo>
                  <a:lnTo>
                    <a:pt x="99092" y="208909"/>
                  </a:lnTo>
                  <a:lnTo>
                    <a:pt x="100236" y="208337"/>
                  </a:lnTo>
                  <a:lnTo>
                    <a:pt x="103668" y="207765"/>
                  </a:lnTo>
                  <a:lnTo>
                    <a:pt x="104812" y="206621"/>
                  </a:lnTo>
                  <a:lnTo>
                    <a:pt x="105384" y="205477"/>
                  </a:lnTo>
                  <a:lnTo>
                    <a:pt x="105384" y="203761"/>
                  </a:lnTo>
                  <a:lnTo>
                    <a:pt x="104812" y="199757"/>
                  </a:lnTo>
                  <a:lnTo>
                    <a:pt x="105955" y="196897"/>
                  </a:lnTo>
                  <a:lnTo>
                    <a:pt x="107672" y="194038"/>
                  </a:lnTo>
                  <a:lnTo>
                    <a:pt x="111675" y="189462"/>
                  </a:lnTo>
                  <a:lnTo>
                    <a:pt x="112819" y="188318"/>
                  </a:lnTo>
                  <a:lnTo>
                    <a:pt x="113963" y="187746"/>
                  </a:lnTo>
                  <a:lnTo>
                    <a:pt x="114535" y="186602"/>
                  </a:lnTo>
                  <a:lnTo>
                    <a:pt x="114535" y="182026"/>
                  </a:lnTo>
                  <a:lnTo>
                    <a:pt x="115107" y="180311"/>
                  </a:lnTo>
                  <a:lnTo>
                    <a:pt x="115679" y="179167"/>
                  </a:lnTo>
                  <a:lnTo>
                    <a:pt x="116823" y="178595"/>
                  </a:lnTo>
                  <a:lnTo>
                    <a:pt x="123686" y="180311"/>
                  </a:lnTo>
                  <a:lnTo>
                    <a:pt x="126546" y="180311"/>
                  </a:lnTo>
                  <a:lnTo>
                    <a:pt x="128834" y="178023"/>
                  </a:lnTo>
                  <a:lnTo>
                    <a:pt x="128834" y="176307"/>
                  </a:lnTo>
                  <a:lnTo>
                    <a:pt x="128262" y="175163"/>
                  </a:lnTo>
                  <a:lnTo>
                    <a:pt x="127118" y="174019"/>
                  </a:lnTo>
                  <a:lnTo>
                    <a:pt x="126546" y="171731"/>
                  </a:lnTo>
                  <a:lnTo>
                    <a:pt x="126546" y="170015"/>
                  </a:lnTo>
                  <a:lnTo>
                    <a:pt x="127118" y="166584"/>
                  </a:lnTo>
                  <a:lnTo>
                    <a:pt x="127118" y="164868"/>
                  </a:lnTo>
                  <a:lnTo>
                    <a:pt x="125974" y="163152"/>
                  </a:lnTo>
                  <a:lnTo>
                    <a:pt x="119683" y="159720"/>
                  </a:lnTo>
                  <a:lnTo>
                    <a:pt x="117395" y="157432"/>
                  </a:lnTo>
                  <a:lnTo>
                    <a:pt x="118539" y="155716"/>
                  </a:lnTo>
                  <a:lnTo>
                    <a:pt x="118539" y="153428"/>
                  </a:lnTo>
                  <a:lnTo>
                    <a:pt x="117395" y="151713"/>
                  </a:lnTo>
                  <a:lnTo>
                    <a:pt x="115679" y="150569"/>
                  </a:lnTo>
                  <a:lnTo>
                    <a:pt x="112819" y="150569"/>
                  </a:lnTo>
                  <a:lnTo>
                    <a:pt x="110531" y="151141"/>
                  </a:lnTo>
                  <a:lnTo>
                    <a:pt x="108815" y="152285"/>
                  </a:lnTo>
                  <a:lnTo>
                    <a:pt x="104812" y="156288"/>
                  </a:lnTo>
                  <a:lnTo>
                    <a:pt x="101952" y="158004"/>
                  </a:lnTo>
                  <a:lnTo>
                    <a:pt x="99092" y="159148"/>
                  </a:lnTo>
                  <a:lnTo>
                    <a:pt x="96232" y="158004"/>
                  </a:lnTo>
                  <a:lnTo>
                    <a:pt x="92229" y="154000"/>
                  </a:lnTo>
                  <a:lnTo>
                    <a:pt x="90513" y="152856"/>
                  </a:lnTo>
                  <a:lnTo>
                    <a:pt x="88797" y="152285"/>
                  </a:lnTo>
                  <a:lnTo>
                    <a:pt x="85937" y="152285"/>
                  </a:lnTo>
                  <a:lnTo>
                    <a:pt x="84793" y="152285"/>
                  </a:lnTo>
                  <a:lnTo>
                    <a:pt x="83649" y="151141"/>
                  </a:lnTo>
                  <a:lnTo>
                    <a:pt x="83077" y="149997"/>
                  </a:lnTo>
                  <a:lnTo>
                    <a:pt x="82505" y="148853"/>
                  </a:lnTo>
                  <a:lnTo>
                    <a:pt x="81361" y="147709"/>
                  </a:lnTo>
                  <a:lnTo>
                    <a:pt x="80217" y="147137"/>
                  </a:lnTo>
                  <a:lnTo>
                    <a:pt x="78501" y="147137"/>
                  </a:lnTo>
                  <a:lnTo>
                    <a:pt x="76786" y="147137"/>
                  </a:lnTo>
                  <a:lnTo>
                    <a:pt x="75070" y="144277"/>
                  </a:lnTo>
                  <a:lnTo>
                    <a:pt x="67062" y="137414"/>
                  </a:lnTo>
                  <a:lnTo>
                    <a:pt x="63058" y="134554"/>
                  </a:lnTo>
                  <a:lnTo>
                    <a:pt x="60771" y="133410"/>
                  </a:lnTo>
                  <a:lnTo>
                    <a:pt x="54479" y="132266"/>
                  </a:lnTo>
                  <a:lnTo>
                    <a:pt x="52763" y="130550"/>
                  </a:lnTo>
                  <a:lnTo>
                    <a:pt x="52191" y="127690"/>
                  </a:lnTo>
                  <a:lnTo>
                    <a:pt x="52763" y="123686"/>
                  </a:lnTo>
                  <a:lnTo>
                    <a:pt x="53907" y="120255"/>
                  </a:lnTo>
                  <a:lnTo>
                    <a:pt x="54479" y="118539"/>
                  </a:lnTo>
                  <a:lnTo>
                    <a:pt x="53907" y="117967"/>
                  </a:lnTo>
                  <a:lnTo>
                    <a:pt x="49332" y="113963"/>
                  </a:lnTo>
                  <a:lnTo>
                    <a:pt x="48188" y="111675"/>
                  </a:lnTo>
                  <a:lnTo>
                    <a:pt x="46472" y="108815"/>
                  </a:lnTo>
                  <a:lnTo>
                    <a:pt x="42468" y="104240"/>
                  </a:lnTo>
                  <a:lnTo>
                    <a:pt x="44184" y="99664"/>
                  </a:lnTo>
                  <a:lnTo>
                    <a:pt x="44184" y="97376"/>
                  </a:lnTo>
                  <a:lnTo>
                    <a:pt x="42468" y="95660"/>
                  </a:lnTo>
                  <a:lnTo>
                    <a:pt x="40180" y="95088"/>
                  </a:lnTo>
                  <a:lnTo>
                    <a:pt x="35032" y="95088"/>
                  </a:lnTo>
                  <a:lnTo>
                    <a:pt x="32744" y="93944"/>
                  </a:lnTo>
                  <a:lnTo>
                    <a:pt x="31029" y="91657"/>
                  </a:lnTo>
                  <a:lnTo>
                    <a:pt x="29885" y="89369"/>
                  </a:lnTo>
                  <a:lnTo>
                    <a:pt x="28741" y="87081"/>
                  </a:lnTo>
                  <a:lnTo>
                    <a:pt x="26453" y="85365"/>
                  </a:lnTo>
                  <a:lnTo>
                    <a:pt x="24165" y="85365"/>
                  </a:lnTo>
                  <a:lnTo>
                    <a:pt x="21305" y="85937"/>
                  </a:lnTo>
                  <a:lnTo>
                    <a:pt x="19018" y="85937"/>
                  </a:lnTo>
                  <a:lnTo>
                    <a:pt x="17874" y="83649"/>
                  </a:lnTo>
                  <a:lnTo>
                    <a:pt x="19589" y="82505"/>
                  </a:lnTo>
                  <a:lnTo>
                    <a:pt x="20733" y="81361"/>
                  </a:lnTo>
                  <a:lnTo>
                    <a:pt x="21305" y="80217"/>
                  </a:lnTo>
                  <a:lnTo>
                    <a:pt x="20733" y="79645"/>
                  </a:lnTo>
                  <a:lnTo>
                    <a:pt x="19018" y="74498"/>
                  </a:lnTo>
                  <a:lnTo>
                    <a:pt x="16730" y="71066"/>
                  </a:lnTo>
                  <a:lnTo>
                    <a:pt x="16158" y="69922"/>
                  </a:lnTo>
                  <a:lnTo>
                    <a:pt x="16158" y="68778"/>
                  </a:lnTo>
                  <a:lnTo>
                    <a:pt x="16158" y="65918"/>
                  </a:lnTo>
                  <a:lnTo>
                    <a:pt x="16158" y="64774"/>
                  </a:lnTo>
                  <a:lnTo>
                    <a:pt x="15014" y="61915"/>
                  </a:lnTo>
                  <a:lnTo>
                    <a:pt x="12726" y="59055"/>
                  </a:lnTo>
                  <a:lnTo>
                    <a:pt x="11582" y="56767"/>
                  </a:lnTo>
                  <a:lnTo>
                    <a:pt x="11582" y="54479"/>
                  </a:lnTo>
                  <a:lnTo>
                    <a:pt x="12154" y="52763"/>
                  </a:lnTo>
                  <a:lnTo>
                    <a:pt x="12154" y="51047"/>
                  </a:lnTo>
                  <a:lnTo>
                    <a:pt x="9866" y="49332"/>
                  </a:lnTo>
                  <a:lnTo>
                    <a:pt x="6434" y="48188"/>
                  </a:lnTo>
                  <a:lnTo>
                    <a:pt x="3575" y="47616"/>
                  </a:lnTo>
                  <a:lnTo>
                    <a:pt x="1859" y="45900"/>
                  </a:lnTo>
                  <a:lnTo>
                    <a:pt x="1287" y="41324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1859" y="36748"/>
                  </a:lnTo>
                  <a:lnTo>
                    <a:pt x="35032" y="35032"/>
                  </a:lnTo>
                  <a:lnTo>
                    <a:pt x="68206" y="33316"/>
                  </a:lnTo>
                  <a:lnTo>
                    <a:pt x="100808" y="31601"/>
                  </a:lnTo>
                  <a:lnTo>
                    <a:pt x="133410" y="29885"/>
                  </a:lnTo>
                  <a:lnTo>
                    <a:pt x="166584" y="28169"/>
                  </a:lnTo>
                  <a:lnTo>
                    <a:pt x="199185" y="26453"/>
                  </a:lnTo>
                  <a:lnTo>
                    <a:pt x="231787" y="24737"/>
                  </a:lnTo>
                  <a:lnTo>
                    <a:pt x="264961" y="22449"/>
                  </a:lnTo>
                  <a:lnTo>
                    <a:pt x="297563" y="20161"/>
                  </a:lnTo>
                  <a:lnTo>
                    <a:pt x="330164" y="17874"/>
                  </a:lnTo>
                  <a:lnTo>
                    <a:pt x="362766" y="15586"/>
                  </a:lnTo>
                  <a:lnTo>
                    <a:pt x="395368" y="13298"/>
                  </a:lnTo>
                  <a:lnTo>
                    <a:pt x="427970" y="11010"/>
                  </a:lnTo>
                  <a:lnTo>
                    <a:pt x="460572" y="8722"/>
                  </a:lnTo>
                  <a:lnTo>
                    <a:pt x="493173" y="5862"/>
                  </a:lnTo>
                  <a:lnTo>
                    <a:pt x="525775" y="3003"/>
                  </a:lnTo>
                  <a:lnTo>
                    <a:pt x="538930" y="1859"/>
                  </a:lnTo>
                  <a:lnTo>
                    <a:pt x="544650" y="1287"/>
                  </a:lnTo>
                  <a:lnTo>
                    <a:pt x="545794" y="3575"/>
                  </a:lnTo>
                  <a:lnTo>
                    <a:pt x="546366" y="4146"/>
                  </a:lnTo>
                  <a:lnTo>
                    <a:pt x="549226" y="5862"/>
                  </a:lnTo>
                  <a:lnTo>
                    <a:pt x="549798" y="7006"/>
                  </a:lnTo>
                  <a:lnTo>
                    <a:pt x="549798" y="9294"/>
                  </a:lnTo>
                  <a:lnTo>
                    <a:pt x="550370" y="11010"/>
                  </a:lnTo>
                  <a:lnTo>
                    <a:pt x="550942" y="12154"/>
                  </a:lnTo>
                  <a:lnTo>
                    <a:pt x="552085" y="13298"/>
                  </a:lnTo>
                  <a:lnTo>
                    <a:pt x="553229" y="13870"/>
                  </a:lnTo>
                  <a:lnTo>
                    <a:pt x="556089" y="14442"/>
                  </a:lnTo>
                  <a:lnTo>
                    <a:pt x="559521" y="16158"/>
                  </a:lnTo>
                  <a:lnTo>
                    <a:pt x="560093" y="16730"/>
                  </a:lnTo>
                  <a:lnTo>
                    <a:pt x="560665" y="19017"/>
                  </a:lnTo>
                  <a:lnTo>
                    <a:pt x="561237" y="20161"/>
                  </a:lnTo>
                  <a:lnTo>
                    <a:pt x="561809" y="20733"/>
                  </a:lnTo>
                  <a:lnTo>
                    <a:pt x="562381" y="20733"/>
                  </a:lnTo>
                  <a:lnTo>
                    <a:pt x="563525" y="20733"/>
                  </a:lnTo>
                  <a:lnTo>
                    <a:pt x="564669" y="20733"/>
                  </a:lnTo>
                  <a:lnTo>
                    <a:pt x="565241" y="21305"/>
                  </a:lnTo>
                  <a:lnTo>
                    <a:pt x="565813" y="22449"/>
                  </a:lnTo>
                  <a:lnTo>
                    <a:pt x="566384" y="23593"/>
                  </a:lnTo>
                  <a:lnTo>
                    <a:pt x="567528" y="24165"/>
                  </a:lnTo>
                  <a:lnTo>
                    <a:pt x="570388" y="25309"/>
                  </a:lnTo>
                  <a:lnTo>
                    <a:pt x="571532" y="25881"/>
                  </a:lnTo>
                  <a:lnTo>
                    <a:pt x="572676" y="27025"/>
                  </a:lnTo>
                  <a:lnTo>
                    <a:pt x="573248" y="28169"/>
                  </a:lnTo>
                  <a:lnTo>
                    <a:pt x="573248" y="29313"/>
                  </a:lnTo>
                  <a:lnTo>
                    <a:pt x="573248" y="30457"/>
                  </a:lnTo>
                  <a:lnTo>
                    <a:pt x="574392" y="32173"/>
                  </a:lnTo>
                  <a:lnTo>
                    <a:pt x="579540" y="36748"/>
                  </a:lnTo>
                  <a:lnTo>
                    <a:pt x="581256" y="37892"/>
                  </a:lnTo>
                  <a:lnTo>
                    <a:pt x="585259" y="39036"/>
                  </a:lnTo>
                  <a:lnTo>
                    <a:pt x="588119" y="39036"/>
                  </a:lnTo>
                  <a:lnTo>
                    <a:pt x="588119" y="39036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D46A8EDA-B39B-4462-BD70-15FB89953E44}"/>
                </a:ext>
              </a:extLst>
            </p:cNvPr>
            <p:cNvSpPr/>
            <p:nvPr/>
          </p:nvSpPr>
          <p:spPr>
            <a:xfrm>
              <a:off x="5949726" y="2031603"/>
              <a:ext cx="879202" cy="921573"/>
            </a:xfrm>
            <a:custGeom>
              <a:avLst/>
              <a:gdLst>
                <a:gd name="connsiteX0" fmla="*/ 948455 w 949455"/>
                <a:gd name="connsiteY0" fmla="*/ 181454 h 995212"/>
                <a:gd name="connsiteX1" fmla="*/ 940447 w 949455"/>
                <a:gd name="connsiteY1" fmla="*/ 180311 h 995212"/>
                <a:gd name="connsiteX2" fmla="*/ 937588 w 949455"/>
                <a:gd name="connsiteY2" fmla="*/ 180311 h 995212"/>
                <a:gd name="connsiteX3" fmla="*/ 933584 w 949455"/>
                <a:gd name="connsiteY3" fmla="*/ 182026 h 995212"/>
                <a:gd name="connsiteX4" fmla="*/ 931868 w 949455"/>
                <a:gd name="connsiteY4" fmla="*/ 181454 h 995212"/>
                <a:gd name="connsiteX5" fmla="*/ 929008 w 949455"/>
                <a:gd name="connsiteY5" fmla="*/ 180311 h 995212"/>
                <a:gd name="connsiteX6" fmla="*/ 927292 w 949455"/>
                <a:gd name="connsiteY6" fmla="*/ 180311 h 995212"/>
                <a:gd name="connsiteX7" fmla="*/ 925004 w 949455"/>
                <a:gd name="connsiteY7" fmla="*/ 180311 h 995212"/>
                <a:gd name="connsiteX8" fmla="*/ 922145 w 949455"/>
                <a:gd name="connsiteY8" fmla="*/ 181454 h 995212"/>
                <a:gd name="connsiteX9" fmla="*/ 910133 w 949455"/>
                <a:gd name="connsiteY9" fmla="*/ 187174 h 995212"/>
                <a:gd name="connsiteX10" fmla="*/ 908418 w 949455"/>
                <a:gd name="connsiteY10" fmla="*/ 187174 h 995212"/>
                <a:gd name="connsiteX11" fmla="*/ 900410 w 949455"/>
                <a:gd name="connsiteY11" fmla="*/ 183742 h 995212"/>
                <a:gd name="connsiteX12" fmla="*/ 898694 w 949455"/>
                <a:gd name="connsiteY12" fmla="*/ 182598 h 995212"/>
                <a:gd name="connsiteX13" fmla="*/ 896978 w 949455"/>
                <a:gd name="connsiteY13" fmla="*/ 180882 h 995212"/>
                <a:gd name="connsiteX14" fmla="*/ 889543 w 949455"/>
                <a:gd name="connsiteY14" fmla="*/ 171159 h 995212"/>
                <a:gd name="connsiteX15" fmla="*/ 887827 w 949455"/>
                <a:gd name="connsiteY15" fmla="*/ 170015 h 995212"/>
                <a:gd name="connsiteX16" fmla="*/ 881535 w 949455"/>
                <a:gd name="connsiteY16" fmla="*/ 167727 h 995212"/>
                <a:gd name="connsiteX17" fmla="*/ 874672 w 949455"/>
                <a:gd name="connsiteY17" fmla="*/ 168299 h 995212"/>
                <a:gd name="connsiteX18" fmla="*/ 839210 w 949455"/>
                <a:gd name="connsiteY18" fmla="*/ 175735 h 995212"/>
                <a:gd name="connsiteX19" fmla="*/ 838066 w 949455"/>
                <a:gd name="connsiteY19" fmla="*/ 175735 h 995212"/>
                <a:gd name="connsiteX20" fmla="*/ 837494 w 949455"/>
                <a:gd name="connsiteY20" fmla="*/ 175163 h 995212"/>
                <a:gd name="connsiteX21" fmla="*/ 836350 w 949455"/>
                <a:gd name="connsiteY21" fmla="*/ 175163 h 995212"/>
                <a:gd name="connsiteX22" fmla="*/ 835207 w 949455"/>
                <a:gd name="connsiteY22" fmla="*/ 175735 h 995212"/>
                <a:gd name="connsiteX23" fmla="*/ 831775 w 949455"/>
                <a:gd name="connsiteY23" fmla="*/ 177451 h 995212"/>
                <a:gd name="connsiteX24" fmla="*/ 830059 w 949455"/>
                <a:gd name="connsiteY24" fmla="*/ 177451 h 995212"/>
                <a:gd name="connsiteX25" fmla="*/ 827771 w 949455"/>
                <a:gd name="connsiteY25" fmla="*/ 176879 h 995212"/>
                <a:gd name="connsiteX26" fmla="*/ 826055 w 949455"/>
                <a:gd name="connsiteY26" fmla="*/ 175735 h 995212"/>
                <a:gd name="connsiteX27" fmla="*/ 824339 w 949455"/>
                <a:gd name="connsiteY27" fmla="*/ 174591 h 995212"/>
                <a:gd name="connsiteX28" fmla="*/ 821479 w 949455"/>
                <a:gd name="connsiteY28" fmla="*/ 175163 h 995212"/>
                <a:gd name="connsiteX29" fmla="*/ 810612 w 949455"/>
                <a:gd name="connsiteY29" fmla="*/ 179167 h 995212"/>
                <a:gd name="connsiteX30" fmla="*/ 804321 w 949455"/>
                <a:gd name="connsiteY30" fmla="*/ 179739 h 995212"/>
                <a:gd name="connsiteX31" fmla="*/ 799745 w 949455"/>
                <a:gd name="connsiteY31" fmla="*/ 177451 h 995212"/>
                <a:gd name="connsiteX32" fmla="*/ 798601 w 949455"/>
                <a:gd name="connsiteY32" fmla="*/ 174591 h 995212"/>
                <a:gd name="connsiteX33" fmla="*/ 797457 w 949455"/>
                <a:gd name="connsiteY33" fmla="*/ 170015 h 995212"/>
                <a:gd name="connsiteX34" fmla="*/ 795741 w 949455"/>
                <a:gd name="connsiteY34" fmla="*/ 167727 h 995212"/>
                <a:gd name="connsiteX35" fmla="*/ 794597 w 949455"/>
                <a:gd name="connsiteY35" fmla="*/ 166583 h 995212"/>
                <a:gd name="connsiteX36" fmla="*/ 792881 w 949455"/>
                <a:gd name="connsiteY36" fmla="*/ 166011 h 995212"/>
                <a:gd name="connsiteX37" fmla="*/ 791737 w 949455"/>
                <a:gd name="connsiteY37" fmla="*/ 165440 h 995212"/>
                <a:gd name="connsiteX38" fmla="*/ 790593 w 949455"/>
                <a:gd name="connsiteY38" fmla="*/ 163152 h 995212"/>
                <a:gd name="connsiteX39" fmla="*/ 790593 w 949455"/>
                <a:gd name="connsiteY39" fmla="*/ 162008 h 995212"/>
                <a:gd name="connsiteX40" fmla="*/ 791737 w 949455"/>
                <a:gd name="connsiteY40" fmla="*/ 159720 h 995212"/>
                <a:gd name="connsiteX41" fmla="*/ 791737 w 949455"/>
                <a:gd name="connsiteY41" fmla="*/ 158004 h 995212"/>
                <a:gd name="connsiteX42" fmla="*/ 787162 w 949455"/>
                <a:gd name="connsiteY42" fmla="*/ 156288 h 995212"/>
                <a:gd name="connsiteX43" fmla="*/ 781442 w 949455"/>
                <a:gd name="connsiteY43" fmla="*/ 158004 h 995212"/>
                <a:gd name="connsiteX44" fmla="*/ 771147 w 949455"/>
                <a:gd name="connsiteY44" fmla="*/ 164296 h 995212"/>
                <a:gd name="connsiteX45" fmla="*/ 768859 w 949455"/>
                <a:gd name="connsiteY45" fmla="*/ 166011 h 995212"/>
                <a:gd name="connsiteX46" fmla="*/ 763712 w 949455"/>
                <a:gd name="connsiteY46" fmla="*/ 168299 h 995212"/>
                <a:gd name="connsiteX47" fmla="*/ 748268 w 949455"/>
                <a:gd name="connsiteY47" fmla="*/ 180311 h 995212"/>
                <a:gd name="connsiteX48" fmla="*/ 744265 w 949455"/>
                <a:gd name="connsiteY48" fmla="*/ 184886 h 995212"/>
                <a:gd name="connsiteX49" fmla="*/ 739689 w 949455"/>
                <a:gd name="connsiteY49" fmla="*/ 188318 h 995212"/>
                <a:gd name="connsiteX50" fmla="*/ 729394 w 949455"/>
                <a:gd name="connsiteY50" fmla="*/ 190034 h 995212"/>
                <a:gd name="connsiteX51" fmla="*/ 721386 w 949455"/>
                <a:gd name="connsiteY51" fmla="*/ 194610 h 995212"/>
                <a:gd name="connsiteX52" fmla="*/ 719670 w 949455"/>
                <a:gd name="connsiteY52" fmla="*/ 194038 h 995212"/>
                <a:gd name="connsiteX53" fmla="*/ 716811 w 949455"/>
                <a:gd name="connsiteY53" fmla="*/ 192894 h 995212"/>
                <a:gd name="connsiteX54" fmla="*/ 713951 w 949455"/>
                <a:gd name="connsiteY54" fmla="*/ 192322 h 995212"/>
                <a:gd name="connsiteX55" fmla="*/ 703656 w 949455"/>
                <a:gd name="connsiteY55" fmla="*/ 194038 h 995212"/>
                <a:gd name="connsiteX56" fmla="*/ 701939 w 949455"/>
                <a:gd name="connsiteY56" fmla="*/ 193466 h 995212"/>
                <a:gd name="connsiteX57" fmla="*/ 701939 w 949455"/>
                <a:gd name="connsiteY57" fmla="*/ 191750 h 995212"/>
                <a:gd name="connsiteX58" fmla="*/ 702512 w 949455"/>
                <a:gd name="connsiteY58" fmla="*/ 190034 h 995212"/>
                <a:gd name="connsiteX59" fmla="*/ 702512 w 949455"/>
                <a:gd name="connsiteY59" fmla="*/ 188318 h 995212"/>
                <a:gd name="connsiteX60" fmla="*/ 700796 w 949455"/>
                <a:gd name="connsiteY60" fmla="*/ 187174 h 995212"/>
                <a:gd name="connsiteX61" fmla="*/ 700224 w 949455"/>
                <a:gd name="connsiteY61" fmla="*/ 187174 h 995212"/>
                <a:gd name="connsiteX62" fmla="*/ 697364 w 949455"/>
                <a:gd name="connsiteY62" fmla="*/ 187174 h 995212"/>
                <a:gd name="connsiteX63" fmla="*/ 688213 w 949455"/>
                <a:gd name="connsiteY63" fmla="*/ 186602 h 995212"/>
                <a:gd name="connsiteX64" fmla="*/ 685353 w 949455"/>
                <a:gd name="connsiteY64" fmla="*/ 184314 h 995212"/>
                <a:gd name="connsiteX65" fmla="*/ 687640 w 949455"/>
                <a:gd name="connsiteY65" fmla="*/ 180311 h 995212"/>
                <a:gd name="connsiteX66" fmla="*/ 683065 w 949455"/>
                <a:gd name="connsiteY66" fmla="*/ 175163 h 995212"/>
                <a:gd name="connsiteX67" fmla="*/ 680777 w 949455"/>
                <a:gd name="connsiteY67" fmla="*/ 173447 h 995212"/>
                <a:gd name="connsiteX68" fmla="*/ 677917 w 949455"/>
                <a:gd name="connsiteY68" fmla="*/ 172303 h 995212"/>
                <a:gd name="connsiteX69" fmla="*/ 667622 w 949455"/>
                <a:gd name="connsiteY69" fmla="*/ 171731 h 995212"/>
                <a:gd name="connsiteX70" fmla="*/ 653895 w 949455"/>
                <a:gd name="connsiteY70" fmla="*/ 167727 h 995212"/>
                <a:gd name="connsiteX71" fmla="*/ 651607 w 949455"/>
                <a:gd name="connsiteY71" fmla="*/ 166011 h 995212"/>
                <a:gd name="connsiteX72" fmla="*/ 649319 w 949455"/>
                <a:gd name="connsiteY72" fmla="*/ 164296 h 995212"/>
                <a:gd name="connsiteX73" fmla="*/ 647603 w 949455"/>
                <a:gd name="connsiteY73" fmla="*/ 162008 h 995212"/>
                <a:gd name="connsiteX74" fmla="*/ 645315 w 949455"/>
                <a:gd name="connsiteY74" fmla="*/ 158004 h 995212"/>
                <a:gd name="connsiteX75" fmla="*/ 644171 w 949455"/>
                <a:gd name="connsiteY75" fmla="*/ 154000 h 995212"/>
                <a:gd name="connsiteX76" fmla="*/ 642456 w 949455"/>
                <a:gd name="connsiteY76" fmla="*/ 150569 h 995212"/>
                <a:gd name="connsiteX77" fmla="*/ 638452 w 949455"/>
                <a:gd name="connsiteY77" fmla="*/ 148853 h 995212"/>
                <a:gd name="connsiteX78" fmla="*/ 628157 w 949455"/>
                <a:gd name="connsiteY78" fmla="*/ 148853 h 995212"/>
                <a:gd name="connsiteX79" fmla="*/ 615573 w 949455"/>
                <a:gd name="connsiteY79" fmla="*/ 151712 h 995212"/>
                <a:gd name="connsiteX80" fmla="*/ 612714 w 949455"/>
                <a:gd name="connsiteY80" fmla="*/ 153428 h 995212"/>
                <a:gd name="connsiteX81" fmla="*/ 610426 w 949455"/>
                <a:gd name="connsiteY81" fmla="*/ 156860 h 995212"/>
                <a:gd name="connsiteX82" fmla="*/ 610998 w 949455"/>
                <a:gd name="connsiteY82" fmla="*/ 160292 h 995212"/>
                <a:gd name="connsiteX83" fmla="*/ 612142 w 949455"/>
                <a:gd name="connsiteY83" fmla="*/ 163724 h 995212"/>
                <a:gd name="connsiteX84" fmla="*/ 612714 w 949455"/>
                <a:gd name="connsiteY84" fmla="*/ 167155 h 995212"/>
                <a:gd name="connsiteX85" fmla="*/ 610998 w 949455"/>
                <a:gd name="connsiteY85" fmla="*/ 168871 h 995212"/>
                <a:gd name="connsiteX86" fmla="*/ 608138 w 949455"/>
                <a:gd name="connsiteY86" fmla="*/ 170587 h 995212"/>
                <a:gd name="connsiteX87" fmla="*/ 605278 w 949455"/>
                <a:gd name="connsiteY87" fmla="*/ 171731 h 995212"/>
                <a:gd name="connsiteX88" fmla="*/ 602990 w 949455"/>
                <a:gd name="connsiteY88" fmla="*/ 172303 h 995212"/>
                <a:gd name="connsiteX89" fmla="*/ 601274 w 949455"/>
                <a:gd name="connsiteY89" fmla="*/ 170587 h 995212"/>
                <a:gd name="connsiteX90" fmla="*/ 596699 w 949455"/>
                <a:gd name="connsiteY90" fmla="*/ 162580 h 995212"/>
                <a:gd name="connsiteX91" fmla="*/ 592123 w 949455"/>
                <a:gd name="connsiteY91" fmla="*/ 158004 h 995212"/>
                <a:gd name="connsiteX92" fmla="*/ 590979 w 949455"/>
                <a:gd name="connsiteY92" fmla="*/ 155144 h 995212"/>
                <a:gd name="connsiteX93" fmla="*/ 589835 w 949455"/>
                <a:gd name="connsiteY93" fmla="*/ 151141 h 995212"/>
                <a:gd name="connsiteX94" fmla="*/ 589263 w 949455"/>
                <a:gd name="connsiteY94" fmla="*/ 144277 h 995212"/>
                <a:gd name="connsiteX95" fmla="*/ 588119 w 949455"/>
                <a:gd name="connsiteY95" fmla="*/ 141989 h 995212"/>
                <a:gd name="connsiteX96" fmla="*/ 585831 w 949455"/>
                <a:gd name="connsiteY96" fmla="*/ 137985 h 995212"/>
                <a:gd name="connsiteX97" fmla="*/ 581256 w 949455"/>
                <a:gd name="connsiteY97" fmla="*/ 136269 h 995212"/>
                <a:gd name="connsiteX98" fmla="*/ 576108 w 949455"/>
                <a:gd name="connsiteY98" fmla="*/ 136841 h 995212"/>
                <a:gd name="connsiteX99" fmla="*/ 565813 w 949455"/>
                <a:gd name="connsiteY99" fmla="*/ 138557 h 995212"/>
                <a:gd name="connsiteX100" fmla="*/ 562953 w 949455"/>
                <a:gd name="connsiteY100" fmla="*/ 137985 h 995212"/>
                <a:gd name="connsiteX101" fmla="*/ 559521 w 949455"/>
                <a:gd name="connsiteY101" fmla="*/ 137985 h 995212"/>
                <a:gd name="connsiteX102" fmla="*/ 557805 w 949455"/>
                <a:gd name="connsiteY102" fmla="*/ 135698 h 995212"/>
                <a:gd name="connsiteX103" fmla="*/ 558377 w 949455"/>
                <a:gd name="connsiteY103" fmla="*/ 131694 h 995212"/>
                <a:gd name="connsiteX104" fmla="*/ 560665 w 949455"/>
                <a:gd name="connsiteY104" fmla="*/ 130550 h 995212"/>
                <a:gd name="connsiteX105" fmla="*/ 566385 w 949455"/>
                <a:gd name="connsiteY105" fmla="*/ 128834 h 995212"/>
                <a:gd name="connsiteX106" fmla="*/ 568672 w 949455"/>
                <a:gd name="connsiteY106" fmla="*/ 127690 h 995212"/>
                <a:gd name="connsiteX107" fmla="*/ 568101 w 949455"/>
                <a:gd name="connsiteY107" fmla="*/ 124830 h 995212"/>
                <a:gd name="connsiteX108" fmla="*/ 565813 w 949455"/>
                <a:gd name="connsiteY108" fmla="*/ 121970 h 995212"/>
                <a:gd name="connsiteX109" fmla="*/ 556089 w 949455"/>
                <a:gd name="connsiteY109" fmla="*/ 120827 h 995212"/>
                <a:gd name="connsiteX110" fmla="*/ 536071 w 949455"/>
                <a:gd name="connsiteY110" fmla="*/ 116823 h 995212"/>
                <a:gd name="connsiteX111" fmla="*/ 526919 w 949455"/>
                <a:gd name="connsiteY111" fmla="*/ 112247 h 995212"/>
                <a:gd name="connsiteX112" fmla="*/ 524060 w 949455"/>
                <a:gd name="connsiteY112" fmla="*/ 111675 h 995212"/>
                <a:gd name="connsiteX113" fmla="*/ 505185 w 949455"/>
                <a:gd name="connsiteY113" fmla="*/ 111675 h 995212"/>
                <a:gd name="connsiteX114" fmla="*/ 489742 w 949455"/>
                <a:gd name="connsiteY114" fmla="*/ 111675 h 995212"/>
                <a:gd name="connsiteX115" fmla="*/ 474299 w 949455"/>
                <a:gd name="connsiteY115" fmla="*/ 115107 h 995212"/>
                <a:gd name="connsiteX116" fmla="*/ 470295 w 949455"/>
                <a:gd name="connsiteY116" fmla="*/ 116823 h 995212"/>
                <a:gd name="connsiteX117" fmla="*/ 466292 w 949455"/>
                <a:gd name="connsiteY117" fmla="*/ 118539 h 995212"/>
                <a:gd name="connsiteX118" fmla="*/ 466292 w 949455"/>
                <a:gd name="connsiteY118" fmla="*/ 120255 h 995212"/>
                <a:gd name="connsiteX119" fmla="*/ 466863 w 949455"/>
                <a:gd name="connsiteY119" fmla="*/ 122542 h 995212"/>
                <a:gd name="connsiteX120" fmla="*/ 465719 w 949455"/>
                <a:gd name="connsiteY120" fmla="*/ 125402 h 995212"/>
                <a:gd name="connsiteX121" fmla="*/ 462288 w 949455"/>
                <a:gd name="connsiteY121" fmla="*/ 127690 h 995212"/>
                <a:gd name="connsiteX122" fmla="*/ 453136 w 949455"/>
                <a:gd name="connsiteY122" fmla="*/ 128834 h 995212"/>
                <a:gd name="connsiteX123" fmla="*/ 449133 w 949455"/>
                <a:gd name="connsiteY123" fmla="*/ 131122 h 995212"/>
                <a:gd name="connsiteX124" fmla="*/ 446845 w 949455"/>
                <a:gd name="connsiteY124" fmla="*/ 130550 h 995212"/>
                <a:gd name="connsiteX125" fmla="*/ 429686 w 949455"/>
                <a:gd name="connsiteY125" fmla="*/ 133982 h 995212"/>
                <a:gd name="connsiteX126" fmla="*/ 426826 w 949455"/>
                <a:gd name="connsiteY126" fmla="*/ 133410 h 995212"/>
                <a:gd name="connsiteX127" fmla="*/ 422822 w 949455"/>
                <a:gd name="connsiteY127" fmla="*/ 129978 h 995212"/>
                <a:gd name="connsiteX128" fmla="*/ 419391 w 949455"/>
                <a:gd name="connsiteY128" fmla="*/ 117967 h 995212"/>
                <a:gd name="connsiteX129" fmla="*/ 414243 w 949455"/>
                <a:gd name="connsiteY129" fmla="*/ 115107 h 995212"/>
                <a:gd name="connsiteX130" fmla="*/ 394796 w 949455"/>
                <a:gd name="connsiteY130" fmla="*/ 115107 h 995212"/>
                <a:gd name="connsiteX131" fmla="*/ 370202 w 949455"/>
                <a:gd name="connsiteY131" fmla="*/ 114535 h 995212"/>
                <a:gd name="connsiteX132" fmla="*/ 367914 w 949455"/>
                <a:gd name="connsiteY132" fmla="*/ 113963 h 995212"/>
                <a:gd name="connsiteX133" fmla="*/ 367342 w 949455"/>
                <a:gd name="connsiteY133" fmla="*/ 112819 h 995212"/>
                <a:gd name="connsiteX134" fmla="*/ 367342 w 949455"/>
                <a:gd name="connsiteY134" fmla="*/ 109387 h 995212"/>
                <a:gd name="connsiteX135" fmla="*/ 366770 w 949455"/>
                <a:gd name="connsiteY135" fmla="*/ 108243 h 995212"/>
                <a:gd name="connsiteX136" fmla="*/ 365626 w 949455"/>
                <a:gd name="connsiteY136" fmla="*/ 107099 h 995212"/>
                <a:gd name="connsiteX137" fmla="*/ 364482 w 949455"/>
                <a:gd name="connsiteY137" fmla="*/ 106528 h 995212"/>
                <a:gd name="connsiteX138" fmla="*/ 363338 w 949455"/>
                <a:gd name="connsiteY138" fmla="*/ 105384 h 995212"/>
                <a:gd name="connsiteX139" fmla="*/ 362194 w 949455"/>
                <a:gd name="connsiteY139" fmla="*/ 104812 h 995212"/>
                <a:gd name="connsiteX140" fmla="*/ 359907 w 949455"/>
                <a:gd name="connsiteY140" fmla="*/ 104812 h 995212"/>
                <a:gd name="connsiteX141" fmla="*/ 339316 w 949455"/>
                <a:gd name="connsiteY141" fmla="*/ 108243 h 995212"/>
                <a:gd name="connsiteX142" fmla="*/ 334740 w 949455"/>
                <a:gd name="connsiteY142" fmla="*/ 107671 h 995212"/>
                <a:gd name="connsiteX143" fmla="*/ 325589 w 949455"/>
                <a:gd name="connsiteY143" fmla="*/ 104812 h 995212"/>
                <a:gd name="connsiteX144" fmla="*/ 313006 w 949455"/>
                <a:gd name="connsiteY144" fmla="*/ 96232 h 995212"/>
                <a:gd name="connsiteX145" fmla="*/ 311290 w 949455"/>
                <a:gd name="connsiteY145" fmla="*/ 94516 h 995212"/>
                <a:gd name="connsiteX146" fmla="*/ 310146 w 949455"/>
                <a:gd name="connsiteY146" fmla="*/ 91656 h 995212"/>
                <a:gd name="connsiteX147" fmla="*/ 309574 w 949455"/>
                <a:gd name="connsiteY147" fmla="*/ 89369 h 995212"/>
                <a:gd name="connsiteX148" fmla="*/ 309574 w 949455"/>
                <a:gd name="connsiteY148" fmla="*/ 85937 h 995212"/>
                <a:gd name="connsiteX149" fmla="*/ 309574 w 949455"/>
                <a:gd name="connsiteY149" fmla="*/ 82505 h 995212"/>
                <a:gd name="connsiteX150" fmla="*/ 309574 w 949455"/>
                <a:gd name="connsiteY150" fmla="*/ 82505 h 995212"/>
                <a:gd name="connsiteX151" fmla="*/ 309574 w 949455"/>
                <a:gd name="connsiteY151" fmla="*/ 73926 h 995212"/>
                <a:gd name="connsiteX152" fmla="*/ 303283 w 949455"/>
                <a:gd name="connsiteY152" fmla="*/ 55623 h 995212"/>
                <a:gd name="connsiteX153" fmla="*/ 298135 w 949455"/>
                <a:gd name="connsiteY153" fmla="*/ 39608 h 995212"/>
                <a:gd name="connsiteX154" fmla="*/ 296419 w 949455"/>
                <a:gd name="connsiteY154" fmla="*/ 36176 h 995212"/>
                <a:gd name="connsiteX155" fmla="*/ 295275 w 949455"/>
                <a:gd name="connsiteY155" fmla="*/ 32744 h 995212"/>
                <a:gd name="connsiteX156" fmla="*/ 295275 w 949455"/>
                <a:gd name="connsiteY156" fmla="*/ 25881 h 995212"/>
                <a:gd name="connsiteX157" fmla="*/ 294703 w 949455"/>
                <a:gd name="connsiteY157" fmla="*/ 22449 h 995212"/>
                <a:gd name="connsiteX158" fmla="*/ 293559 w 949455"/>
                <a:gd name="connsiteY158" fmla="*/ 19017 h 995212"/>
                <a:gd name="connsiteX159" fmla="*/ 292415 w 949455"/>
                <a:gd name="connsiteY159" fmla="*/ 12154 h 995212"/>
                <a:gd name="connsiteX160" fmla="*/ 290699 w 949455"/>
                <a:gd name="connsiteY160" fmla="*/ 9866 h 995212"/>
                <a:gd name="connsiteX161" fmla="*/ 288411 w 949455"/>
                <a:gd name="connsiteY161" fmla="*/ 8150 h 995212"/>
                <a:gd name="connsiteX162" fmla="*/ 279832 w 949455"/>
                <a:gd name="connsiteY162" fmla="*/ 4146 h 995212"/>
                <a:gd name="connsiteX163" fmla="*/ 272968 w 949455"/>
                <a:gd name="connsiteY163" fmla="*/ 2431 h 995212"/>
                <a:gd name="connsiteX164" fmla="*/ 258097 w 949455"/>
                <a:gd name="connsiteY164" fmla="*/ 3574 h 995212"/>
                <a:gd name="connsiteX165" fmla="*/ 251234 w 949455"/>
                <a:gd name="connsiteY165" fmla="*/ 1287 h 995212"/>
                <a:gd name="connsiteX166" fmla="*/ 251806 w 949455"/>
                <a:gd name="connsiteY166" fmla="*/ 11010 h 995212"/>
                <a:gd name="connsiteX167" fmla="*/ 252378 w 949455"/>
                <a:gd name="connsiteY167" fmla="*/ 25309 h 995212"/>
                <a:gd name="connsiteX168" fmla="*/ 253522 w 949455"/>
                <a:gd name="connsiteY168" fmla="*/ 44184 h 995212"/>
                <a:gd name="connsiteX169" fmla="*/ 254094 w 949455"/>
                <a:gd name="connsiteY169" fmla="*/ 60771 h 995212"/>
                <a:gd name="connsiteX170" fmla="*/ 253522 w 949455"/>
                <a:gd name="connsiteY170" fmla="*/ 62486 h 995212"/>
                <a:gd name="connsiteX171" fmla="*/ 252950 w 949455"/>
                <a:gd name="connsiteY171" fmla="*/ 63058 h 995212"/>
                <a:gd name="connsiteX172" fmla="*/ 251806 w 949455"/>
                <a:gd name="connsiteY172" fmla="*/ 63630 h 995212"/>
                <a:gd name="connsiteX173" fmla="*/ 224924 w 949455"/>
                <a:gd name="connsiteY173" fmla="*/ 64774 h 995212"/>
                <a:gd name="connsiteX174" fmla="*/ 198041 w 949455"/>
                <a:gd name="connsiteY174" fmla="*/ 65918 h 995212"/>
                <a:gd name="connsiteX175" fmla="*/ 171159 w 949455"/>
                <a:gd name="connsiteY175" fmla="*/ 67062 h 995212"/>
                <a:gd name="connsiteX176" fmla="*/ 144277 w 949455"/>
                <a:gd name="connsiteY176" fmla="*/ 68206 h 995212"/>
                <a:gd name="connsiteX177" fmla="*/ 117395 w 949455"/>
                <a:gd name="connsiteY177" fmla="*/ 68778 h 995212"/>
                <a:gd name="connsiteX178" fmla="*/ 90513 w 949455"/>
                <a:gd name="connsiteY178" fmla="*/ 69922 h 995212"/>
                <a:gd name="connsiteX179" fmla="*/ 64202 w 949455"/>
                <a:gd name="connsiteY179" fmla="*/ 70494 h 995212"/>
                <a:gd name="connsiteX180" fmla="*/ 36748 w 949455"/>
                <a:gd name="connsiteY180" fmla="*/ 71638 h 995212"/>
                <a:gd name="connsiteX181" fmla="*/ 10438 w 949455"/>
                <a:gd name="connsiteY181" fmla="*/ 72210 h 995212"/>
                <a:gd name="connsiteX182" fmla="*/ 1859 w 949455"/>
                <a:gd name="connsiteY182" fmla="*/ 72210 h 995212"/>
                <a:gd name="connsiteX183" fmla="*/ 1859 w 949455"/>
                <a:gd name="connsiteY183" fmla="*/ 72210 h 995212"/>
                <a:gd name="connsiteX184" fmla="*/ 1287 w 949455"/>
                <a:gd name="connsiteY184" fmla="*/ 76214 h 995212"/>
                <a:gd name="connsiteX185" fmla="*/ 2431 w 949455"/>
                <a:gd name="connsiteY185" fmla="*/ 79073 h 995212"/>
                <a:gd name="connsiteX186" fmla="*/ 3575 w 949455"/>
                <a:gd name="connsiteY186" fmla="*/ 81933 h 995212"/>
                <a:gd name="connsiteX187" fmla="*/ 4146 w 949455"/>
                <a:gd name="connsiteY187" fmla="*/ 83649 h 995212"/>
                <a:gd name="connsiteX188" fmla="*/ 4719 w 949455"/>
                <a:gd name="connsiteY188" fmla="*/ 87081 h 995212"/>
                <a:gd name="connsiteX189" fmla="*/ 5863 w 949455"/>
                <a:gd name="connsiteY189" fmla="*/ 88797 h 995212"/>
                <a:gd name="connsiteX190" fmla="*/ 6434 w 949455"/>
                <a:gd name="connsiteY190" fmla="*/ 89941 h 995212"/>
                <a:gd name="connsiteX191" fmla="*/ 7006 w 949455"/>
                <a:gd name="connsiteY191" fmla="*/ 91656 h 995212"/>
                <a:gd name="connsiteX192" fmla="*/ 8150 w 949455"/>
                <a:gd name="connsiteY192" fmla="*/ 97376 h 995212"/>
                <a:gd name="connsiteX193" fmla="*/ 12154 w 949455"/>
                <a:gd name="connsiteY193" fmla="*/ 105956 h 995212"/>
                <a:gd name="connsiteX194" fmla="*/ 13298 w 949455"/>
                <a:gd name="connsiteY194" fmla="*/ 112247 h 995212"/>
                <a:gd name="connsiteX195" fmla="*/ 14442 w 949455"/>
                <a:gd name="connsiteY195" fmla="*/ 115107 h 995212"/>
                <a:gd name="connsiteX196" fmla="*/ 17302 w 949455"/>
                <a:gd name="connsiteY196" fmla="*/ 120827 h 995212"/>
                <a:gd name="connsiteX197" fmla="*/ 18445 w 949455"/>
                <a:gd name="connsiteY197" fmla="*/ 128834 h 995212"/>
                <a:gd name="connsiteX198" fmla="*/ 16158 w 949455"/>
                <a:gd name="connsiteY198" fmla="*/ 135126 h 995212"/>
                <a:gd name="connsiteX199" fmla="*/ 12726 w 949455"/>
                <a:gd name="connsiteY199" fmla="*/ 141417 h 995212"/>
                <a:gd name="connsiteX200" fmla="*/ 12154 w 949455"/>
                <a:gd name="connsiteY200" fmla="*/ 148281 h 995212"/>
                <a:gd name="connsiteX201" fmla="*/ 15014 w 949455"/>
                <a:gd name="connsiteY201" fmla="*/ 158004 h 995212"/>
                <a:gd name="connsiteX202" fmla="*/ 16158 w 949455"/>
                <a:gd name="connsiteY202" fmla="*/ 163152 h 995212"/>
                <a:gd name="connsiteX203" fmla="*/ 16730 w 949455"/>
                <a:gd name="connsiteY203" fmla="*/ 165440 h 995212"/>
                <a:gd name="connsiteX204" fmla="*/ 16730 w 949455"/>
                <a:gd name="connsiteY204" fmla="*/ 167727 h 995212"/>
                <a:gd name="connsiteX205" fmla="*/ 16158 w 949455"/>
                <a:gd name="connsiteY205" fmla="*/ 169443 h 995212"/>
                <a:gd name="connsiteX206" fmla="*/ 15014 w 949455"/>
                <a:gd name="connsiteY206" fmla="*/ 172303 h 995212"/>
                <a:gd name="connsiteX207" fmla="*/ 14442 w 949455"/>
                <a:gd name="connsiteY207" fmla="*/ 174591 h 995212"/>
                <a:gd name="connsiteX208" fmla="*/ 16730 w 949455"/>
                <a:gd name="connsiteY208" fmla="*/ 185458 h 995212"/>
                <a:gd name="connsiteX209" fmla="*/ 17874 w 949455"/>
                <a:gd name="connsiteY209" fmla="*/ 187746 h 995212"/>
                <a:gd name="connsiteX210" fmla="*/ 18445 w 949455"/>
                <a:gd name="connsiteY210" fmla="*/ 190034 h 995212"/>
                <a:gd name="connsiteX211" fmla="*/ 16730 w 949455"/>
                <a:gd name="connsiteY211" fmla="*/ 201473 h 995212"/>
                <a:gd name="connsiteX212" fmla="*/ 16730 w 949455"/>
                <a:gd name="connsiteY212" fmla="*/ 208909 h 995212"/>
                <a:gd name="connsiteX213" fmla="*/ 17874 w 949455"/>
                <a:gd name="connsiteY213" fmla="*/ 214628 h 995212"/>
                <a:gd name="connsiteX214" fmla="*/ 20162 w 949455"/>
                <a:gd name="connsiteY214" fmla="*/ 220920 h 995212"/>
                <a:gd name="connsiteX215" fmla="*/ 25881 w 949455"/>
                <a:gd name="connsiteY215" fmla="*/ 232931 h 995212"/>
                <a:gd name="connsiteX216" fmla="*/ 27597 w 949455"/>
                <a:gd name="connsiteY216" fmla="*/ 239223 h 995212"/>
                <a:gd name="connsiteX217" fmla="*/ 29885 w 949455"/>
                <a:gd name="connsiteY217" fmla="*/ 244942 h 995212"/>
                <a:gd name="connsiteX218" fmla="*/ 33888 w 949455"/>
                <a:gd name="connsiteY218" fmla="*/ 248946 h 995212"/>
                <a:gd name="connsiteX219" fmla="*/ 32173 w 949455"/>
                <a:gd name="connsiteY219" fmla="*/ 253522 h 995212"/>
                <a:gd name="connsiteX220" fmla="*/ 32744 w 949455"/>
                <a:gd name="connsiteY220" fmla="*/ 256953 h 995212"/>
                <a:gd name="connsiteX221" fmla="*/ 36176 w 949455"/>
                <a:gd name="connsiteY221" fmla="*/ 264961 h 995212"/>
                <a:gd name="connsiteX222" fmla="*/ 36176 w 949455"/>
                <a:gd name="connsiteY222" fmla="*/ 266105 h 995212"/>
                <a:gd name="connsiteX223" fmla="*/ 35604 w 949455"/>
                <a:gd name="connsiteY223" fmla="*/ 267249 h 995212"/>
                <a:gd name="connsiteX224" fmla="*/ 35604 w 949455"/>
                <a:gd name="connsiteY224" fmla="*/ 267821 h 995212"/>
                <a:gd name="connsiteX225" fmla="*/ 36176 w 949455"/>
                <a:gd name="connsiteY225" fmla="*/ 268393 h 995212"/>
                <a:gd name="connsiteX226" fmla="*/ 36748 w 949455"/>
                <a:gd name="connsiteY226" fmla="*/ 268393 h 995212"/>
                <a:gd name="connsiteX227" fmla="*/ 36748 w 949455"/>
                <a:gd name="connsiteY227" fmla="*/ 268965 h 995212"/>
                <a:gd name="connsiteX228" fmla="*/ 37320 w 949455"/>
                <a:gd name="connsiteY228" fmla="*/ 268965 h 995212"/>
                <a:gd name="connsiteX229" fmla="*/ 37892 w 949455"/>
                <a:gd name="connsiteY229" fmla="*/ 269537 h 995212"/>
                <a:gd name="connsiteX230" fmla="*/ 40752 w 949455"/>
                <a:gd name="connsiteY230" fmla="*/ 272968 h 995212"/>
                <a:gd name="connsiteX231" fmla="*/ 41896 w 949455"/>
                <a:gd name="connsiteY231" fmla="*/ 275256 h 995212"/>
                <a:gd name="connsiteX232" fmla="*/ 43612 w 949455"/>
                <a:gd name="connsiteY232" fmla="*/ 280976 h 995212"/>
                <a:gd name="connsiteX233" fmla="*/ 45328 w 949455"/>
                <a:gd name="connsiteY233" fmla="*/ 284407 h 995212"/>
                <a:gd name="connsiteX234" fmla="*/ 47044 w 949455"/>
                <a:gd name="connsiteY234" fmla="*/ 286695 h 995212"/>
                <a:gd name="connsiteX235" fmla="*/ 48188 w 949455"/>
                <a:gd name="connsiteY235" fmla="*/ 289555 h 995212"/>
                <a:gd name="connsiteX236" fmla="*/ 49332 w 949455"/>
                <a:gd name="connsiteY236" fmla="*/ 295847 h 995212"/>
                <a:gd name="connsiteX237" fmla="*/ 51047 w 949455"/>
                <a:gd name="connsiteY237" fmla="*/ 300422 h 995212"/>
                <a:gd name="connsiteX238" fmla="*/ 52763 w 949455"/>
                <a:gd name="connsiteY238" fmla="*/ 301566 h 995212"/>
                <a:gd name="connsiteX239" fmla="*/ 53335 w 949455"/>
                <a:gd name="connsiteY239" fmla="*/ 302710 h 995212"/>
                <a:gd name="connsiteX240" fmla="*/ 53335 w 949455"/>
                <a:gd name="connsiteY240" fmla="*/ 303854 h 995212"/>
                <a:gd name="connsiteX241" fmla="*/ 53335 w 949455"/>
                <a:gd name="connsiteY241" fmla="*/ 304426 h 995212"/>
                <a:gd name="connsiteX242" fmla="*/ 52763 w 949455"/>
                <a:gd name="connsiteY242" fmla="*/ 305570 h 995212"/>
                <a:gd name="connsiteX243" fmla="*/ 52763 w 949455"/>
                <a:gd name="connsiteY243" fmla="*/ 306142 h 995212"/>
                <a:gd name="connsiteX244" fmla="*/ 52763 w 949455"/>
                <a:gd name="connsiteY244" fmla="*/ 310146 h 995212"/>
                <a:gd name="connsiteX245" fmla="*/ 52763 w 949455"/>
                <a:gd name="connsiteY245" fmla="*/ 313006 h 995212"/>
                <a:gd name="connsiteX246" fmla="*/ 52763 w 949455"/>
                <a:gd name="connsiteY246" fmla="*/ 316437 h 995212"/>
                <a:gd name="connsiteX247" fmla="*/ 54479 w 949455"/>
                <a:gd name="connsiteY247" fmla="*/ 318725 h 995212"/>
                <a:gd name="connsiteX248" fmla="*/ 54479 w 949455"/>
                <a:gd name="connsiteY248" fmla="*/ 321585 h 995212"/>
                <a:gd name="connsiteX249" fmla="*/ 52763 w 949455"/>
                <a:gd name="connsiteY249" fmla="*/ 330164 h 995212"/>
                <a:gd name="connsiteX250" fmla="*/ 52763 w 949455"/>
                <a:gd name="connsiteY250" fmla="*/ 333596 h 995212"/>
                <a:gd name="connsiteX251" fmla="*/ 53335 w 949455"/>
                <a:gd name="connsiteY251" fmla="*/ 334168 h 995212"/>
                <a:gd name="connsiteX252" fmla="*/ 54479 w 949455"/>
                <a:gd name="connsiteY252" fmla="*/ 335312 h 995212"/>
                <a:gd name="connsiteX253" fmla="*/ 55623 w 949455"/>
                <a:gd name="connsiteY253" fmla="*/ 337028 h 995212"/>
                <a:gd name="connsiteX254" fmla="*/ 56195 w 949455"/>
                <a:gd name="connsiteY254" fmla="*/ 338744 h 995212"/>
                <a:gd name="connsiteX255" fmla="*/ 55623 w 949455"/>
                <a:gd name="connsiteY255" fmla="*/ 359906 h 995212"/>
                <a:gd name="connsiteX256" fmla="*/ 56195 w 949455"/>
                <a:gd name="connsiteY256" fmla="*/ 363338 h 995212"/>
                <a:gd name="connsiteX257" fmla="*/ 58483 w 949455"/>
                <a:gd name="connsiteY257" fmla="*/ 371918 h 995212"/>
                <a:gd name="connsiteX258" fmla="*/ 59055 w 949455"/>
                <a:gd name="connsiteY258" fmla="*/ 375349 h 995212"/>
                <a:gd name="connsiteX259" fmla="*/ 59055 w 949455"/>
                <a:gd name="connsiteY259" fmla="*/ 376493 h 995212"/>
                <a:gd name="connsiteX260" fmla="*/ 58483 w 949455"/>
                <a:gd name="connsiteY260" fmla="*/ 377637 h 995212"/>
                <a:gd name="connsiteX261" fmla="*/ 57911 w 949455"/>
                <a:gd name="connsiteY261" fmla="*/ 379353 h 995212"/>
                <a:gd name="connsiteX262" fmla="*/ 58483 w 949455"/>
                <a:gd name="connsiteY262" fmla="*/ 381641 h 995212"/>
                <a:gd name="connsiteX263" fmla="*/ 60199 w 949455"/>
                <a:gd name="connsiteY263" fmla="*/ 388505 h 995212"/>
                <a:gd name="connsiteX264" fmla="*/ 60199 w 949455"/>
                <a:gd name="connsiteY264" fmla="*/ 391936 h 995212"/>
                <a:gd name="connsiteX265" fmla="*/ 59627 w 949455"/>
                <a:gd name="connsiteY265" fmla="*/ 402804 h 995212"/>
                <a:gd name="connsiteX266" fmla="*/ 60199 w 949455"/>
                <a:gd name="connsiteY266" fmla="*/ 405091 h 995212"/>
                <a:gd name="connsiteX267" fmla="*/ 60771 w 949455"/>
                <a:gd name="connsiteY267" fmla="*/ 406235 h 995212"/>
                <a:gd name="connsiteX268" fmla="*/ 62487 w 949455"/>
                <a:gd name="connsiteY268" fmla="*/ 409095 h 995212"/>
                <a:gd name="connsiteX269" fmla="*/ 63059 w 949455"/>
                <a:gd name="connsiteY269" fmla="*/ 411383 h 995212"/>
                <a:gd name="connsiteX270" fmla="*/ 63059 w 949455"/>
                <a:gd name="connsiteY270" fmla="*/ 412527 h 995212"/>
                <a:gd name="connsiteX271" fmla="*/ 62487 w 949455"/>
                <a:gd name="connsiteY271" fmla="*/ 412527 h 995212"/>
                <a:gd name="connsiteX272" fmla="*/ 63059 w 949455"/>
                <a:gd name="connsiteY272" fmla="*/ 413099 h 995212"/>
                <a:gd name="connsiteX273" fmla="*/ 64775 w 949455"/>
                <a:gd name="connsiteY273" fmla="*/ 413099 h 995212"/>
                <a:gd name="connsiteX274" fmla="*/ 65919 w 949455"/>
                <a:gd name="connsiteY274" fmla="*/ 414243 h 995212"/>
                <a:gd name="connsiteX275" fmla="*/ 67634 w 949455"/>
                <a:gd name="connsiteY275" fmla="*/ 414243 h 995212"/>
                <a:gd name="connsiteX276" fmla="*/ 68206 w 949455"/>
                <a:gd name="connsiteY276" fmla="*/ 415387 h 995212"/>
                <a:gd name="connsiteX277" fmla="*/ 68778 w 949455"/>
                <a:gd name="connsiteY277" fmla="*/ 415959 h 995212"/>
                <a:gd name="connsiteX278" fmla="*/ 68778 w 949455"/>
                <a:gd name="connsiteY278" fmla="*/ 417103 h 995212"/>
                <a:gd name="connsiteX279" fmla="*/ 68206 w 949455"/>
                <a:gd name="connsiteY279" fmla="*/ 417674 h 995212"/>
                <a:gd name="connsiteX280" fmla="*/ 67634 w 949455"/>
                <a:gd name="connsiteY280" fmla="*/ 420534 h 995212"/>
                <a:gd name="connsiteX281" fmla="*/ 65919 w 949455"/>
                <a:gd name="connsiteY281" fmla="*/ 422822 h 995212"/>
                <a:gd name="connsiteX282" fmla="*/ 65346 w 949455"/>
                <a:gd name="connsiteY282" fmla="*/ 424538 h 995212"/>
                <a:gd name="connsiteX283" fmla="*/ 65919 w 949455"/>
                <a:gd name="connsiteY283" fmla="*/ 430258 h 995212"/>
                <a:gd name="connsiteX284" fmla="*/ 65919 w 949455"/>
                <a:gd name="connsiteY284" fmla="*/ 431974 h 995212"/>
                <a:gd name="connsiteX285" fmla="*/ 65346 w 949455"/>
                <a:gd name="connsiteY285" fmla="*/ 433117 h 995212"/>
                <a:gd name="connsiteX286" fmla="*/ 64202 w 949455"/>
                <a:gd name="connsiteY286" fmla="*/ 435977 h 995212"/>
                <a:gd name="connsiteX287" fmla="*/ 64202 w 949455"/>
                <a:gd name="connsiteY287" fmla="*/ 437693 h 995212"/>
                <a:gd name="connsiteX288" fmla="*/ 64775 w 949455"/>
                <a:gd name="connsiteY288" fmla="*/ 440553 h 995212"/>
                <a:gd name="connsiteX289" fmla="*/ 66490 w 949455"/>
                <a:gd name="connsiteY289" fmla="*/ 446273 h 995212"/>
                <a:gd name="connsiteX290" fmla="*/ 67062 w 949455"/>
                <a:gd name="connsiteY290" fmla="*/ 449704 h 995212"/>
                <a:gd name="connsiteX291" fmla="*/ 66490 w 949455"/>
                <a:gd name="connsiteY291" fmla="*/ 453708 h 995212"/>
                <a:gd name="connsiteX292" fmla="*/ 65346 w 949455"/>
                <a:gd name="connsiteY292" fmla="*/ 459428 h 995212"/>
                <a:gd name="connsiteX293" fmla="*/ 65919 w 949455"/>
                <a:gd name="connsiteY293" fmla="*/ 462859 h 995212"/>
                <a:gd name="connsiteX294" fmla="*/ 67062 w 949455"/>
                <a:gd name="connsiteY294" fmla="*/ 465719 h 995212"/>
                <a:gd name="connsiteX295" fmla="*/ 71066 w 949455"/>
                <a:gd name="connsiteY295" fmla="*/ 470295 h 995212"/>
                <a:gd name="connsiteX296" fmla="*/ 72210 w 949455"/>
                <a:gd name="connsiteY296" fmla="*/ 473727 h 995212"/>
                <a:gd name="connsiteX297" fmla="*/ 72782 w 949455"/>
                <a:gd name="connsiteY297" fmla="*/ 480018 h 995212"/>
                <a:gd name="connsiteX298" fmla="*/ 73354 w 949455"/>
                <a:gd name="connsiteY298" fmla="*/ 483450 h 995212"/>
                <a:gd name="connsiteX299" fmla="*/ 72782 w 949455"/>
                <a:gd name="connsiteY299" fmla="*/ 486882 h 995212"/>
                <a:gd name="connsiteX300" fmla="*/ 73354 w 949455"/>
                <a:gd name="connsiteY300" fmla="*/ 488026 h 995212"/>
                <a:gd name="connsiteX301" fmla="*/ 75642 w 949455"/>
                <a:gd name="connsiteY301" fmla="*/ 490314 h 995212"/>
                <a:gd name="connsiteX302" fmla="*/ 76214 w 949455"/>
                <a:gd name="connsiteY302" fmla="*/ 491458 h 995212"/>
                <a:gd name="connsiteX303" fmla="*/ 76214 w 949455"/>
                <a:gd name="connsiteY303" fmla="*/ 493173 h 995212"/>
                <a:gd name="connsiteX304" fmla="*/ 76214 w 949455"/>
                <a:gd name="connsiteY304" fmla="*/ 494317 h 995212"/>
                <a:gd name="connsiteX305" fmla="*/ 76786 w 949455"/>
                <a:gd name="connsiteY305" fmla="*/ 496033 h 995212"/>
                <a:gd name="connsiteX306" fmla="*/ 77358 w 949455"/>
                <a:gd name="connsiteY306" fmla="*/ 497749 h 995212"/>
                <a:gd name="connsiteX307" fmla="*/ 85365 w 949455"/>
                <a:gd name="connsiteY307" fmla="*/ 508616 h 995212"/>
                <a:gd name="connsiteX308" fmla="*/ 89941 w 949455"/>
                <a:gd name="connsiteY308" fmla="*/ 513192 h 995212"/>
                <a:gd name="connsiteX309" fmla="*/ 91657 w 949455"/>
                <a:gd name="connsiteY309" fmla="*/ 516052 h 995212"/>
                <a:gd name="connsiteX310" fmla="*/ 92800 w 949455"/>
                <a:gd name="connsiteY310" fmla="*/ 519484 h 995212"/>
                <a:gd name="connsiteX311" fmla="*/ 92800 w 949455"/>
                <a:gd name="connsiteY311" fmla="*/ 530351 h 995212"/>
                <a:gd name="connsiteX312" fmla="*/ 92800 w 949455"/>
                <a:gd name="connsiteY312" fmla="*/ 533783 h 995212"/>
                <a:gd name="connsiteX313" fmla="*/ 93373 w 949455"/>
                <a:gd name="connsiteY313" fmla="*/ 535499 h 995212"/>
                <a:gd name="connsiteX314" fmla="*/ 93944 w 949455"/>
                <a:gd name="connsiteY314" fmla="*/ 537214 h 995212"/>
                <a:gd name="connsiteX315" fmla="*/ 97376 w 949455"/>
                <a:gd name="connsiteY315" fmla="*/ 541218 h 995212"/>
                <a:gd name="connsiteX316" fmla="*/ 97376 w 949455"/>
                <a:gd name="connsiteY316" fmla="*/ 542362 h 995212"/>
                <a:gd name="connsiteX317" fmla="*/ 96804 w 949455"/>
                <a:gd name="connsiteY317" fmla="*/ 544078 h 995212"/>
                <a:gd name="connsiteX318" fmla="*/ 96804 w 949455"/>
                <a:gd name="connsiteY318" fmla="*/ 545794 h 995212"/>
                <a:gd name="connsiteX319" fmla="*/ 97376 w 949455"/>
                <a:gd name="connsiteY319" fmla="*/ 546938 h 995212"/>
                <a:gd name="connsiteX320" fmla="*/ 98520 w 949455"/>
                <a:gd name="connsiteY320" fmla="*/ 553229 h 995212"/>
                <a:gd name="connsiteX321" fmla="*/ 98520 w 949455"/>
                <a:gd name="connsiteY321" fmla="*/ 554945 h 995212"/>
                <a:gd name="connsiteX322" fmla="*/ 97948 w 949455"/>
                <a:gd name="connsiteY322" fmla="*/ 560093 h 995212"/>
                <a:gd name="connsiteX323" fmla="*/ 96232 w 949455"/>
                <a:gd name="connsiteY323" fmla="*/ 563525 h 995212"/>
                <a:gd name="connsiteX324" fmla="*/ 96232 w 949455"/>
                <a:gd name="connsiteY324" fmla="*/ 567528 h 995212"/>
                <a:gd name="connsiteX325" fmla="*/ 99092 w 949455"/>
                <a:gd name="connsiteY325" fmla="*/ 580112 h 995212"/>
                <a:gd name="connsiteX326" fmla="*/ 98520 w 949455"/>
                <a:gd name="connsiteY326" fmla="*/ 581827 h 995212"/>
                <a:gd name="connsiteX327" fmla="*/ 97948 w 949455"/>
                <a:gd name="connsiteY327" fmla="*/ 582399 h 995212"/>
                <a:gd name="connsiteX328" fmla="*/ 97948 w 949455"/>
                <a:gd name="connsiteY328" fmla="*/ 583543 h 995212"/>
                <a:gd name="connsiteX329" fmla="*/ 97376 w 949455"/>
                <a:gd name="connsiteY329" fmla="*/ 584115 h 995212"/>
                <a:gd name="connsiteX330" fmla="*/ 96804 w 949455"/>
                <a:gd name="connsiteY330" fmla="*/ 594983 h 995212"/>
                <a:gd name="connsiteX331" fmla="*/ 96232 w 949455"/>
                <a:gd name="connsiteY331" fmla="*/ 597842 h 995212"/>
                <a:gd name="connsiteX332" fmla="*/ 93373 w 949455"/>
                <a:gd name="connsiteY332" fmla="*/ 602418 h 995212"/>
                <a:gd name="connsiteX333" fmla="*/ 89941 w 949455"/>
                <a:gd name="connsiteY333" fmla="*/ 610425 h 995212"/>
                <a:gd name="connsiteX334" fmla="*/ 89369 w 949455"/>
                <a:gd name="connsiteY334" fmla="*/ 611569 h 995212"/>
                <a:gd name="connsiteX335" fmla="*/ 88797 w 949455"/>
                <a:gd name="connsiteY335" fmla="*/ 612713 h 995212"/>
                <a:gd name="connsiteX336" fmla="*/ 87653 w 949455"/>
                <a:gd name="connsiteY336" fmla="*/ 613857 h 995212"/>
                <a:gd name="connsiteX337" fmla="*/ 84221 w 949455"/>
                <a:gd name="connsiteY337" fmla="*/ 616717 h 995212"/>
                <a:gd name="connsiteX338" fmla="*/ 75070 w 949455"/>
                <a:gd name="connsiteY338" fmla="*/ 621865 h 995212"/>
                <a:gd name="connsiteX339" fmla="*/ 73354 w 949455"/>
                <a:gd name="connsiteY339" fmla="*/ 623009 h 995212"/>
                <a:gd name="connsiteX340" fmla="*/ 71066 w 949455"/>
                <a:gd name="connsiteY340" fmla="*/ 626440 h 995212"/>
                <a:gd name="connsiteX341" fmla="*/ 65919 w 949455"/>
                <a:gd name="connsiteY341" fmla="*/ 629872 h 995212"/>
                <a:gd name="connsiteX342" fmla="*/ 64775 w 949455"/>
                <a:gd name="connsiteY342" fmla="*/ 630444 h 995212"/>
                <a:gd name="connsiteX343" fmla="*/ 64202 w 949455"/>
                <a:gd name="connsiteY343" fmla="*/ 631588 h 995212"/>
                <a:gd name="connsiteX344" fmla="*/ 62487 w 949455"/>
                <a:gd name="connsiteY344" fmla="*/ 635592 h 995212"/>
                <a:gd name="connsiteX345" fmla="*/ 61915 w 949455"/>
                <a:gd name="connsiteY345" fmla="*/ 639024 h 995212"/>
                <a:gd name="connsiteX346" fmla="*/ 65919 w 949455"/>
                <a:gd name="connsiteY346" fmla="*/ 643027 h 995212"/>
                <a:gd name="connsiteX347" fmla="*/ 72210 w 949455"/>
                <a:gd name="connsiteY347" fmla="*/ 649891 h 995212"/>
                <a:gd name="connsiteX348" fmla="*/ 74498 w 949455"/>
                <a:gd name="connsiteY348" fmla="*/ 653323 h 995212"/>
                <a:gd name="connsiteX349" fmla="*/ 79645 w 949455"/>
                <a:gd name="connsiteY349" fmla="*/ 663618 h 995212"/>
                <a:gd name="connsiteX350" fmla="*/ 82505 w 949455"/>
                <a:gd name="connsiteY350" fmla="*/ 668766 h 995212"/>
                <a:gd name="connsiteX351" fmla="*/ 85365 w 949455"/>
                <a:gd name="connsiteY351" fmla="*/ 670481 h 995212"/>
                <a:gd name="connsiteX352" fmla="*/ 95660 w 949455"/>
                <a:gd name="connsiteY352" fmla="*/ 671625 h 995212"/>
                <a:gd name="connsiteX353" fmla="*/ 100808 w 949455"/>
                <a:gd name="connsiteY353" fmla="*/ 672769 h 995212"/>
                <a:gd name="connsiteX354" fmla="*/ 104812 w 949455"/>
                <a:gd name="connsiteY354" fmla="*/ 675629 h 995212"/>
                <a:gd name="connsiteX355" fmla="*/ 106528 w 949455"/>
                <a:gd name="connsiteY355" fmla="*/ 676773 h 995212"/>
                <a:gd name="connsiteX356" fmla="*/ 109387 w 949455"/>
                <a:gd name="connsiteY356" fmla="*/ 679061 h 995212"/>
                <a:gd name="connsiteX357" fmla="*/ 110531 w 949455"/>
                <a:gd name="connsiteY357" fmla="*/ 680205 h 995212"/>
                <a:gd name="connsiteX358" fmla="*/ 114535 w 949455"/>
                <a:gd name="connsiteY358" fmla="*/ 686496 h 995212"/>
                <a:gd name="connsiteX359" fmla="*/ 115107 w 949455"/>
                <a:gd name="connsiteY359" fmla="*/ 688212 h 995212"/>
                <a:gd name="connsiteX360" fmla="*/ 115679 w 949455"/>
                <a:gd name="connsiteY360" fmla="*/ 688784 h 995212"/>
                <a:gd name="connsiteX361" fmla="*/ 115679 w 949455"/>
                <a:gd name="connsiteY361" fmla="*/ 688784 h 995212"/>
                <a:gd name="connsiteX362" fmla="*/ 116251 w 949455"/>
                <a:gd name="connsiteY362" fmla="*/ 695648 h 995212"/>
                <a:gd name="connsiteX363" fmla="*/ 117395 w 949455"/>
                <a:gd name="connsiteY363" fmla="*/ 732825 h 995212"/>
                <a:gd name="connsiteX364" fmla="*/ 118539 w 949455"/>
                <a:gd name="connsiteY364" fmla="*/ 770003 h 995212"/>
                <a:gd name="connsiteX365" fmla="*/ 119683 w 949455"/>
                <a:gd name="connsiteY365" fmla="*/ 807180 h 995212"/>
                <a:gd name="connsiteX366" fmla="*/ 120827 w 949455"/>
                <a:gd name="connsiteY366" fmla="*/ 844930 h 995212"/>
                <a:gd name="connsiteX367" fmla="*/ 121971 w 949455"/>
                <a:gd name="connsiteY367" fmla="*/ 882107 h 995212"/>
                <a:gd name="connsiteX368" fmla="*/ 123115 w 949455"/>
                <a:gd name="connsiteY368" fmla="*/ 919857 h 995212"/>
                <a:gd name="connsiteX369" fmla="*/ 124258 w 949455"/>
                <a:gd name="connsiteY369" fmla="*/ 957034 h 995212"/>
                <a:gd name="connsiteX370" fmla="*/ 125974 w 949455"/>
                <a:gd name="connsiteY370" fmla="*/ 994784 h 995212"/>
                <a:gd name="connsiteX371" fmla="*/ 168299 w 949455"/>
                <a:gd name="connsiteY371" fmla="*/ 993068 h 995212"/>
                <a:gd name="connsiteX372" fmla="*/ 210625 w 949455"/>
                <a:gd name="connsiteY372" fmla="*/ 991352 h 995212"/>
                <a:gd name="connsiteX373" fmla="*/ 252950 w 949455"/>
                <a:gd name="connsiteY373" fmla="*/ 989636 h 995212"/>
                <a:gd name="connsiteX374" fmla="*/ 295275 w 949455"/>
                <a:gd name="connsiteY374" fmla="*/ 988492 h 995212"/>
                <a:gd name="connsiteX375" fmla="*/ 338172 w 949455"/>
                <a:gd name="connsiteY375" fmla="*/ 986204 h 995212"/>
                <a:gd name="connsiteX376" fmla="*/ 380497 w 949455"/>
                <a:gd name="connsiteY376" fmla="*/ 983916 h 995212"/>
                <a:gd name="connsiteX377" fmla="*/ 422822 w 949455"/>
                <a:gd name="connsiteY377" fmla="*/ 982200 h 995212"/>
                <a:gd name="connsiteX378" fmla="*/ 465148 w 949455"/>
                <a:gd name="connsiteY378" fmla="*/ 979913 h 995212"/>
                <a:gd name="connsiteX379" fmla="*/ 507472 w 949455"/>
                <a:gd name="connsiteY379" fmla="*/ 977053 h 995212"/>
                <a:gd name="connsiteX380" fmla="*/ 549798 w 949455"/>
                <a:gd name="connsiteY380" fmla="*/ 974765 h 995212"/>
                <a:gd name="connsiteX381" fmla="*/ 592695 w 949455"/>
                <a:gd name="connsiteY381" fmla="*/ 971905 h 995212"/>
                <a:gd name="connsiteX382" fmla="*/ 634448 w 949455"/>
                <a:gd name="connsiteY382" fmla="*/ 969045 h 995212"/>
                <a:gd name="connsiteX383" fmla="*/ 677345 w 949455"/>
                <a:gd name="connsiteY383" fmla="*/ 966186 h 995212"/>
                <a:gd name="connsiteX384" fmla="*/ 719670 w 949455"/>
                <a:gd name="connsiteY384" fmla="*/ 963326 h 995212"/>
                <a:gd name="connsiteX385" fmla="*/ 761995 w 949455"/>
                <a:gd name="connsiteY385" fmla="*/ 959894 h 995212"/>
                <a:gd name="connsiteX386" fmla="*/ 804321 w 949455"/>
                <a:gd name="connsiteY386" fmla="*/ 956462 h 995212"/>
                <a:gd name="connsiteX387" fmla="*/ 804892 w 949455"/>
                <a:gd name="connsiteY387" fmla="*/ 952459 h 995212"/>
                <a:gd name="connsiteX388" fmla="*/ 804892 w 949455"/>
                <a:gd name="connsiteY388" fmla="*/ 950743 h 995212"/>
                <a:gd name="connsiteX389" fmla="*/ 804321 w 949455"/>
                <a:gd name="connsiteY389" fmla="*/ 948455 h 995212"/>
                <a:gd name="connsiteX390" fmla="*/ 803177 w 949455"/>
                <a:gd name="connsiteY390" fmla="*/ 943879 h 995212"/>
                <a:gd name="connsiteX391" fmla="*/ 803177 w 949455"/>
                <a:gd name="connsiteY391" fmla="*/ 941591 h 995212"/>
                <a:gd name="connsiteX392" fmla="*/ 803177 w 949455"/>
                <a:gd name="connsiteY392" fmla="*/ 936443 h 995212"/>
                <a:gd name="connsiteX393" fmla="*/ 803177 w 949455"/>
                <a:gd name="connsiteY393" fmla="*/ 934728 h 995212"/>
                <a:gd name="connsiteX394" fmla="*/ 801461 w 949455"/>
                <a:gd name="connsiteY394" fmla="*/ 930152 h 995212"/>
                <a:gd name="connsiteX395" fmla="*/ 801461 w 949455"/>
                <a:gd name="connsiteY395" fmla="*/ 928436 h 995212"/>
                <a:gd name="connsiteX396" fmla="*/ 802033 w 949455"/>
                <a:gd name="connsiteY396" fmla="*/ 919285 h 995212"/>
                <a:gd name="connsiteX397" fmla="*/ 802033 w 949455"/>
                <a:gd name="connsiteY397" fmla="*/ 915853 h 995212"/>
                <a:gd name="connsiteX398" fmla="*/ 801461 w 949455"/>
                <a:gd name="connsiteY398" fmla="*/ 912421 h 995212"/>
                <a:gd name="connsiteX399" fmla="*/ 800889 w 949455"/>
                <a:gd name="connsiteY399" fmla="*/ 911277 h 995212"/>
                <a:gd name="connsiteX400" fmla="*/ 799745 w 949455"/>
                <a:gd name="connsiteY400" fmla="*/ 910133 h 995212"/>
                <a:gd name="connsiteX401" fmla="*/ 798029 w 949455"/>
                <a:gd name="connsiteY401" fmla="*/ 907845 h 995212"/>
                <a:gd name="connsiteX402" fmla="*/ 796885 w 949455"/>
                <a:gd name="connsiteY402" fmla="*/ 906702 h 995212"/>
                <a:gd name="connsiteX403" fmla="*/ 796313 w 949455"/>
                <a:gd name="connsiteY403" fmla="*/ 905558 h 995212"/>
                <a:gd name="connsiteX404" fmla="*/ 796313 w 949455"/>
                <a:gd name="connsiteY404" fmla="*/ 903842 h 995212"/>
                <a:gd name="connsiteX405" fmla="*/ 795741 w 949455"/>
                <a:gd name="connsiteY405" fmla="*/ 902698 h 995212"/>
                <a:gd name="connsiteX406" fmla="*/ 795741 w 949455"/>
                <a:gd name="connsiteY406" fmla="*/ 897550 h 995212"/>
                <a:gd name="connsiteX407" fmla="*/ 795169 w 949455"/>
                <a:gd name="connsiteY407" fmla="*/ 893546 h 995212"/>
                <a:gd name="connsiteX408" fmla="*/ 794597 w 949455"/>
                <a:gd name="connsiteY408" fmla="*/ 889543 h 995212"/>
                <a:gd name="connsiteX409" fmla="*/ 793453 w 949455"/>
                <a:gd name="connsiteY409" fmla="*/ 887827 h 995212"/>
                <a:gd name="connsiteX410" fmla="*/ 792881 w 949455"/>
                <a:gd name="connsiteY410" fmla="*/ 886111 h 995212"/>
                <a:gd name="connsiteX411" fmla="*/ 791166 w 949455"/>
                <a:gd name="connsiteY411" fmla="*/ 884967 h 995212"/>
                <a:gd name="connsiteX412" fmla="*/ 789450 w 949455"/>
                <a:gd name="connsiteY412" fmla="*/ 883823 h 995212"/>
                <a:gd name="connsiteX413" fmla="*/ 783730 w 949455"/>
                <a:gd name="connsiteY413" fmla="*/ 882107 h 995212"/>
                <a:gd name="connsiteX414" fmla="*/ 782586 w 949455"/>
                <a:gd name="connsiteY414" fmla="*/ 879819 h 995212"/>
                <a:gd name="connsiteX415" fmla="*/ 779154 w 949455"/>
                <a:gd name="connsiteY415" fmla="*/ 876960 h 995212"/>
                <a:gd name="connsiteX416" fmla="*/ 778582 w 949455"/>
                <a:gd name="connsiteY416" fmla="*/ 874100 h 995212"/>
                <a:gd name="connsiteX417" fmla="*/ 778011 w 949455"/>
                <a:gd name="connsiteY417" fmla="*/ 872956 h 995212"/>
                <a:gd name="connsiteX418" fmla="*/ 777438 w 949455"/>
                <a:gd name="connsiteY418" fmla="*/ 871812 h 995212"/>
                <a:gd name="connsiteX419" fmla="*/ 776867 w 949455"/>
                <a:gd name="connsiteY419" fmla="*/ 871240 h 995212"/>
                <a:gd name="connsiteX420" fmla="*/ 775723 w 949455"/>
                <a:gd name="connsiteY420" fmla="*/ 870096 h 995212"/>
                <a:gd name="connsiteX421" fmla="*/ 774579 w 949455"/>
                <a:gd name="connsiteY421" fmla="*/ 869524 h 995212"/>
                <a:gd name="connsiteX422" fmla="*/ 769431 w 949455"/>
                <a:gd name="connsiteY422" fmla="*/ 869524 h 995212"/>
                <a:gd name="connsiteX423" fmla="*/ 768287 w 949455"/>
                <a:gd name="connsiteY423" fmla="*/ 869524 h 995212"/>
                <a:gd name="connsiteX424" fmla="*/ 767715 w 949455"/>
                <a:gd name="connsiteY424" fmla="*/ 868952 h 995212"/>
                <a:gd name="connsiteX425" fmla="*/ 759708 w 949455"/>
                <a:gd name="connsiteY425" fmla="*/ 863804 h 995212"/>
                <a:gd name="connsiteX426" fmla="*/ 759136 w 949455"/>
                <a:gd name="connsiteY426" fmla="*/ 863804 h 995212"/>
                <a:gd name="connsiteX427" fmla="*/ 746553 w 949455"/>
                <a:gd name="connsiteY427" fmla="*/ 864376 h 995212"/>
                <a:gd name="connsiteX428" fmla="*/ 744837 w 949455"/>
                <a:gd name="connsiteY428" fmla="*/ 864376 h 995212"/>
                <a:gd name="connsiteX429" fmla="*/ 743121 w 949455"/>
                <a:gd name="connsiteY429" fmla="*/ 863232 h 995212"/>
                <a:gd name="connsiteX430" fmla="*/ 727106 w 949455"/>
                <a:gd name="connsiteY430" fmla="*/ 851793 h 995212"/>
                <a:gd name="connsiteX431" fmla="*/ 721958 w 949455"/>
                <a:gd name="connsiteY431" fmla="*/ 849505 h 995212"/>
                <a:gd name="connsiteX432" fmla="*/ 719098 w 949455"/>
                <a:gd name="connsiteY432" fmla="*/ 846646 h 995212"/>
                <a:gd name="connsiteX433" fmla="*/ 708231 w 949455"/>
                <a:gd name="connsiteY433" fmla="*/ 829487 h 995212"/>
                <a:gd name="connsiteX434" fmla="*/ 702512 w 949455"/>
                <a:gd name="connsiteY434" fmla="*/ 821479 h 995212"/>
                <a:gd name="connsiteX435" fmla="*/ 681921 w 949455"/>
                <a:gd name="connsiteY435" fmla="*/ 806036 h 995212"/>
                <a:gd name="connsiteX436" fmla="*/ 675057 w 949455"/>
                <a:gd name="connsiteY436" fmla="*/ 803748 h 995212"/>
                <a:gd name="connsiteX437" fmla="*/ 659614 w 949455"/>
                <a:gd name="connsiteY437" fmla="*/ 802605 h 995212"/>
                <a:gd name="connsiteX438" fmla="*/ 657899 w 949455"/>
                <a:gd name="connsiteY438" fmla="*/ 802033 h 995212"/>
                <a:gd name="connsiteX439" fmla="*/ 656182 w 949455"/>
                <a:gd name="connsiteY439" fmla="*/ 800317 h 995212"/>
                <a:gd name="connsiteX440" fmla="*/ 655039 w 949455"/>
                <a:gd name="connsiteY440" fmla="*/ 798601 h 995212"/>
                <a:gd name="connsiteX441" fmla="*/ 651035 w 949455"/>
                <a:gd name="connsiteY441" fmla="*/ 791737 h 995212"/>
                <a:gd name="connsiteX442" fmla="*/ 647031 w 949455"/>
                <a:gd name="connsiteY442" fmla="*/ 787162 h 995212"/>
                <a:gd name="connsiteX443" fmla="*/ 642456 w 949455"/>
                <a:gd name="connsiteY443" fmla="*/ 784302 h 995212"/>
                <a:gd name="connsiteX444" fmla="*/ 637880 w 949455"/>
                <a:gd name="connsiteY444" fmla="*/ 783158 h 995212"/>
                <a:gd name="connsiteX445" fmla="*/ 617861 w 949455"/>
                <a:gd name="connsiteY445" fmla="*/ 780870 h 995212"/>
                <a:gd name="connsiteX446" fmla="*/ 612142 w 949455"/>
                <a:gd name="connsiteY446" fmla="*/ 778010 h 995212"/>
                <a:gd name="connsiteX447" fmla="*/ 610998 w 949455"/>
                <a:gd name="connsiteY447" fmla="*/ 777438 h 995212"/>
                <a:gd name="connsiteX448" fmla="*/ 610426 w 949455"/>
                <a:gd name="connsiteY448" fmla="*/ 775722 h 995212"/>
                <a:gd name="connsiteX449" fmla="*/ 609854 w 949455"/>
                <a:gd name="connsiteY449" fmla="*/ 774006 h 995212"/>
                <a:gd name="connsiteX450" fmla="*/ 606994 w 949455"/>
                <a:gd name="connsiteY450" fmla="*/ 772863 h 995212"/>
                <a:gd name="connsiteX451" fmla="*/ 597843 w 949455"/>
                <a:gd name="connsiteY451" fmla="*/ 764855 h 995212"/>
                <a:gd name="connsiteX452" fmla="*/ 589263 w 949455"/>
                <a:gd name="connsiteY452" fmla="*/ 760279 h 995212"/>
                <a:gd name="connsiteX453" fmla="*/ 585831 w 949455"/>
                <a:gd name="connsiteY453" fmla="*/ 757420 h 995212"/>
                <a:gd name="connsiteX454" fmla="*/ 590407 w 949455"/>
                <a:gd name="connsiteY454" fmla="*/ 746552 h 995212"/>
                <a:gd name="connsiteX455" fmla="*/ 590979 w 949455"/>
                <a:gd name="connsiteY455" fmla="*/ 741977 h 995212"/>
                <a:gd name="connsiteX456" fmla="*/ 590979 w 949455"/>
                <a:gd name="connsiteY456" fmla="*/ 739689 h 995212"/>
                <a:gd name="connsiteX457" fmla="*/ 589835 w 949455"/>
                <a:gd name="connsiteY457" fmla="*/ 734541 h 995212"/>
                <a:gd name="connsiteX458" fmla="*/ 589835 w 949455"/>
                <a:gd name="connsiteY458" fmla="*/ 732825 h 995212"/>
                <a:gd name="connsiteX459" fmla="*/ 591551 w 949455"/>
                <a:gd name="connsiteY459" fmla="*/ 729965 h 995212"/>
                <a:gd name="connsiteX460" fmla="*/ 592123 w 949455"/>
                <a:gd name="connsiteY460" fmla="*/ 728822 h 995212"/>
                <a:gd name="connsiteX461" fmla="*/ 590979 w 949455"/>
                <a:gd name="connsiteY461" fmla="*/ 721386 h 995212"/>
                <a:gd name="connsiteX462" fmla="*/ 589263 w 949455"/>
                <a:gd name="connsiteY462" fmla="*/ 714523 h 995212"/>
                <a:gd name="connsiteX463" fmla="*/ 585831 w 949455"/>
                <a:gd name="connsiteY463" fmla="*/ 707087 h 995212"/>
                <a:gd name="connsiteX464" fmla="*/ 584687 w 949455"/>
                <a:gd name="connsiteY464" fmla="*/ 703083 h 995212"/>
                <a:gd name="connsiteX465" fmla="*/ 586403 w 949455"/>
                <a:gd name="connsiteY465" fmla="*/ 701367 h 995212"/>
                <a:gd name="connsiteX466" fmla="*/ 588691 w 949455"/>
                <a:gd name="connsiteY466" fmla="*/ 700223 h 995212"/>
                <a:gd name="connsiteX467" fmla="*/ 590407 w 949455"/>
                <a:gd name="connsiteY467" fmla="*/ 697936 h 995212"/>
                <a:gd name="connsiteX468" fmla="*/ 590979 w 949455"/>
                <a:gd name="connsiteY468" fmla="*/ 694504 h 995212"/>
                <a:gd name="connsiteX469" fmla="*/ 590407 w 949455"/>
                <a:gd name="connsiteY469" fmla="*/ 691072 h 995212"/>
                <a:gd name="connsiteX470" fmla="*/ 587547 w 949455"/>
                <a:gd name="connsiteY470" fmla="*/ 685352 h 995212"/>
                <a:gd name="connsiteX471" fmla="*/ 586975 w 949455"/>
                <a:gd name="connsiteY471" fmla="*/ 684209 h 995212"/>
                <a:gd name="connsiteX472" fmla="*/ 586975 w 949455"/>
                <a:gd name="connsiteY472" fmla="*/ 682493 h 995212"/>
                <a:gd name="connsiteX473" fmla="*/ 588119 w 949455"/>
                <a:gd name="connsiteY473" fmla="*/ 679061 h 995212"/>
                <a:gd name="connsiteX474" fmla="*/ 587547 w 949455"/>
                <a:gd name="connsiteY474" fmla="*/ 671053 h 995212"/>
                <a:gd name="connsiteX475" fmla="*/ 587547 w 949455"/>
                <a:gd name="connsiteY475" fmla="*/ 668194 h 995212"/>
                <a:gd name="connsiteX476" fmla="*/ 588691 w 949455"/>
                <a:gd name="connsiteY476" fmla="*/ 665334 h 995212"/>
                <a:gd name="connsiteX477" fmla="*/ 590407 w 949455"/>
                <a:gd name="connsiteY477" fmla="*/ 663046 h 995212"/>
                <a:gd name="connsiteX478" fmla="*/ 592123 w 949455"/>
                <a:gd name="connsiteY478" fmla="*/ 661330 h 995212"/>
                <a:gd name="connsiteX479" fmla="*/ 593839 w 949455"/>
                <a:gd name="connsiteY479" fmla="*/ 659042 h 995212"/>
                <a:gd name="connsiteX480" fmla="*/ 594411 w 949455"/>
                <a:gd name="connsiteY480" fmla="*/ 656182 h 995212"/>
                <a:gd name="connsiteX481" fmla="*/ 594983 w 949455"/>
                <a:gd name="connsiteY481" fmla="*/ 652179 h 995212"/>
                <a:gd name="connsiteX482" fmla="*/ 598415 w 949455"/>
                <a:gd name="connsiteY482" fmla="*/ 645887 h 995212"/>
                <a:gd name="connsiteX483" fmla="*/ 598415 w 949455"/>
                <a:gd name="connsiteY483" fmla="*/ 643027 h 995212"/>
                <a:gd name="connsiteX484" fmla="*/ 597843 w 949455"/>
                <a:gd name="connsiteY484" fmla="*/ 640168 h 995212"/>
                <a:gd name="connsiteX485" fmla="*/ 595555 w 949455"/>
                <a:gd name="connsiteY485" fmla="*/ 637308 h 995212"/>
                <a:gd name="connsiteX486" fmla="*/ 593267 w 949455"/>
                <a:gd name="connsiteY486" fmla="*/ 635020 h 995212"/>
                <a:gd name="connsiteX487" fmla="*/ 590979 w 949455"/>
                <a:gd name="connsiteY487" fmla="*/ 632732 h 995212"/>
                <a:gd name="connsiteX488" fmla="*/ 589835 w 949455"/>
                <a:gd name="connsiteY488" fmla="*/ 630444 h 995212"/>
                <a:gd name="connsiteX489" fmla="*/ 587547 w 949455"/>
                <a:gd name="connsiteY489" fmla="*/ 624153 h 995212"/>
                <a:gd name="connsiteX490" fmla="*/ 585831 w 949455"/>
                <a:gd name="connsiteY490" fmla="*/ 621293 h 995212"/>
                <a:gd name="connsiteX491" fmla="*/ 580684 w 949455"/>
                <a:gd name="connsiteY491" fmla="*/ 620149 h 995212"/>
                <a:gd name="connsiteX492" fmla="*/ 574392 w 949455"/>
                <a:gd name="connsiteY492" fmla="*/ 620721 h 995212"/>
                <a:gd name="connsiteX493" fmla="*/ 568672 w 949455"/>
                <a:gd name="connsiteY493" fmla="*/ 619577 h 995212"/>
                <a:gd name="connsiteX494" fmla="*/ 565813 w 949455"/>
                <a:gd name="connsiteY494" fmla="*/ 613857 h 995212"/>
                <a:gd name="connsiteX495" fmla="*/ 566385 w 949455"/>
                <a:gd name="connsiteY495" fmla="*/ 601274 h 995212"/>
                <a:gd name="connsiteX496" fmla="*/ 566385 w 949455"/>
                <a:gd name="connsiteY496" fmla="*/ 598414 h 995212"/>
                <a:gd name="connsiteX497" fmla="*/ 567528 w 949455"/>
                <a:gd name="connsiteY497" fmla="*/ 596126 h 995212"/>
                <a:gd name="connsiteX498" fmla="*/ 577824 w 949455"/>
                <a:gd name="connsiteY498" fmla="*/ 585259 h 995212"/>
                <a:gd name="connsiteX499" fmla="*/ 580684 w 949455"/>
                <a:gd name="connsiteY499" fmla="*/ 580112 h 995212"/>
                <a:gd name="connsiteX500" fmla="*/ 580112 w 949455"/>
                <a:gd name="connsiteY500" fmla="*/ 575536 h 995212"/>
                <a:gd name="connsiteX501" fmla="*/ 584687 w 949455"/>
                <a:gd name="connsiteY501" fmla="*/ 565813 h 995212"/>
                <a:gd name="connsiteX502" fmla="*/ 588119 w 949455"/>
                <a:gd name="connsiteY502" fmla="*/ 561237 h 995212"/>
                <a:gd name="connsiteX503" fmla="*/ 591551 w 949455"/>
                <a:gd name="connsiteY503" fmla="*/ 559521 h 995212"/>
                <a:gd name="connsiteX504" fmla="*/ 593839 w 949455"/>
                <a:gd name="connsiteY504" fmla="*/ 558377 h 995212"/>
                <a:gd name="connsiteX505" fmla="*/ 600702 w 949455"/>
                <a:gd name="connsiteY505" fmla="*/ 553801 h 995212"/>
                <a:gd name="connsiteX506" fmla="*/ 603562 w 949455"/>
                <a:gd name="connsiteY506" fmla="*/ 553229 h 995212"/>
                <a:gd name="connsiteX507" fmla="*/ 604706 w 949455"/>
                <a:gd name="connsiteY507" fmla="*/ 552657 h 995212"/>
                <a:gd name="connsiteX508" fmla="*/ 605278 w 949455"/>
                <a:gd name="connsiteY508" fmla="*/ 552085 h 995212"/>
                <a:gd name="connsiteX509" fmla="*/ 606422 w 949455"/>
                <a:gd name="connsiteY509" fmla="*/ 549226 h 995212"/>
                <a:gd name="connsiteX510" fmla="*/ 606994 w 949455"/>
                <a:gd name="connsiteY510" fmla="*/ 549226 h 995212"/>
                <a:gd name="connsiteX511" fmla="*/ 606994 w 949455"/>
                <a:gd name="connsiteY511" fmla="*/ 548654 h 995212"/>
                <a:gd name="connsiteX512" fmla="*/ 608138 w 949455"/>
                <a:gd name="connsiteY512" fmla="*/ 548082 h 995212"/>
                <a:gd name="connsiteX513" fmla="*/ 608710 w 949455"/>
                <a:gd name="connsiteY513" fmla="*/ 546938 h 995212"/>
                <a:gd name="connsiteX514" fmla="*/ 609854 w 949455"/>
                <a:gd name="connsiteY514" fmla="*/ 546366 h 995212"/>
                <a:gd name="connsiteX515" fmla="*/ 615002 w 949455"/>
                <a:gd name="connsiteY515" fmla="*/ 546366 h 995212"/>
                <a:gd name="connsiteX516" fmla="*/ 617289 w 949455"/>
                <a:gd name="connsiteY516" fmla="*/ 545222 h 995212"/>
                <a:gd name="connsiteX517" fmla="*/ 619577 w 949455"/>
                <a:gd name="connsiteY517" fmla="*/ 540646 h 995212"/>
                <a:gd name="connsiteX518" fmla="*/ 621293 w 949455"/>
                <a:gd name="connsiteY518" fmla="*/ 538930 h 995212"/>
                <a:gd name="connsiteX519" fmla="*/ 623581 w 949455"/>
                <a:gd name="connsiteY519" fmla="*/ 538930 h 995212"/>
                <a:gd name="connsiteX520" fmla="*/ 627013 w 949455"/>
                <a:gd name="connsiteY520" fmla="*/ 539502 h 995212"/>
                <a:gd name="connsiteX521" fmla="*/ 629872 w 949455"/>
                <a:gd name="connsiteY521" fmla="*/ 539502 h 995212"/>
                <a:gd name="connsiteX522" fmla="*/ 631016 w 949455"/>
                <a:gd name="connsiteY522" fmla="*/ 537786 h 995212"/>
                <a:gd name="connsiteX523" fmla="*/ 631016 w 949455"/>
                <a:gd name="connsiteY523" fmla="*/ 535499 h 995212"/>
                <a:gd name="connsiteX524" fmla="*/ 632160 w 949455"/>
                <a:gd name="connsiteY524" fmla="*/ 533211 h 995212"/>
                <a:gd name="connsiteX525" fmla="*/ 633876 w 949455"/>
                <a:gd name="connsiteY525" fmla="*/ 530923 h 995212"/>
                <a:gd name="connsiteX526" fmla="*/ 635592 w 949455"/>
                <a:gd name="connsiteY526" fmla="*/ 529779 h 995212"/>
                <a:gd name="connsiteX527" fmla="*/ 637880 w 949455"/>
                <a:gd name="connsiteY527" fmla="*/ 529207 h 995212"/>
                <a:gd name="connsiteX528" fmla="*/ 637308 w 949455"/>
                <a:gd name="connsiteY528" fmla="*/ 523487 h 995212"/>
                <a:gd name="connsiteX529" fmla="*/ 637308 w 949455"/>
                <a:gd name="connsiteY529" fmla="*/ 521200 h 995212"/>
                <a:gd name="connsiteX530" fmla="*/ 636736 w 949455"/>
                <a:gd name="connsiteY530" fmla="*/ 510332 h 995212"/>
                <a:gd name="connsiteX531" fmla="*/ 635592 w 949455"/>
                <a:gd name="connsiteY531" fmla="*/ 500037 h 995212"/>
                <a:gd name="connsiteX532" fmla="*/ 635020 w 949455"/>
                <a:gd name="connsiteY532" fmla="*/ 489170 h 995212"/>
                <a:gd name="connsiteX533" fmla="*/ 634448 w 949455"/>
                <a:gd name="connsiteY533" fmla="*/ 478302 h 995212"/>
                <a:gd name="connsiteX534" fmla="*/ 633876 w 949455"/>
                <a:gd name="connsiteY534" fmla="*/ 468007 h 995212"/>
                <a:gd name="connsiteX535" fmla="*/ 633304 w 949455"/>
                <a:gd name="connsiteY535" fmla="*/ 457140 h 995212"/>
                <a:gd name="connsiteX536" fmla="*/ 632160 w 949455"/>
                <a:gd name="connsiteY536" fmla="*/ 446845 h 995212"/>
                <a:gd name="connsiteX537" fmla="*/ 631588 w 949455"/>
                <a:gd name="connsiteY537" fmla="*/ 435977 h 995212"/>
                <a:gd name="connsiteX538" fmla="*/ 631588 w 949455"/>
                <a:gd name="connsiteY538" fmla="*/ 432546 h 995212"/>
                <a:gd name="connsiteX539" fmla="*/ 631588 w 949455"/>
                <a:gd name="connsiteY539" fmla="*/ 431402 h 995212"/>
                <a:gd name="connsiteX540" fmla="*/ 632160 w 949455"/>
                <a:gd name="connsiteY540" fmla="*/ 431974 h 995212"/>
                <a:gd name="connsiteX541" fmla="*/ 633876 w 949455"/>
                <a:gd name="connsiteY541" fmla="*/ 432546 h 995212"/>
                <a:gd name="connsiteX542" fmla="*/ 636164 w 949455"/>
                <a:gd name="connsiteY542" fmla="*/ 432546 h 995212"/>
                <a:gd name="connsiteX543" fmla="*/ 638452 w 949455"/>
                <a:gd name="connsiteY543" fmla="*/ 431974 h 995212"/>
                <a:gd name="connsiteX544" fmla="*/ 640168 w 949455"/>
                <a:gd name="connsiteY544" fmla="*/ 431402 h 995212"/>
                <a:gd name="connsiteX545" fmla="*/ 640740 w 949455"/>
                <a:gd name="connsiteY545" fmla="*/ 430830 h 995212"/>
                <a:gd name="connsiteX546" fmla="*/ 641312 w 949455"/>
                <a:gd name="connsiteY546" fmla="*/ 430258 h 995212"/>
                <a:gd name="connsiteX547" fmla="*/ 641312 w 949455"/>
                <a:gd name="connsiteY547" fmla="*/ 429686 h 995212"/>
                <a:gd name="connsiteX548" fmla="*/ 641883 w 949455"/>
                <a:gd name="connsiteY548" fmla="*/ 429114 h 995212"/>
                <a:gd name="connsiteX549" fmla="*/ 641883 w 949455"/>
                <a:gd name="connsiteY549" fmla="*/ 425110 h 995212"/>
                <a:gd name="connsiteX550" fmla="*/ 641883 w 949455"/>
                <a:gd name="connsiteY550" fmla="*/ 423966 h 995212"/>
                <a:gd name="connsiteX551" fmla="*/ 642456 w 949455"/>
                <a:gd name="connsiteY551" fmla="*/ 422822 h 995212"/>
                <a:gd name="connsiteX552" fmla="*/ 643027 w 949455"/>
                <a:gd name="connsiteY552" fmla="*/ 422250 h 995212"/>
                <a:gd name="connsiteX553" fmla="*/ 643600 w 949455"/>
                <a:gd name="connsiteY553" fmla="*/ 421678 h 995212"/>
                <a:gd name="connsiteX554" fmla="*/ 644171 w 949455"/>
                <a:gd name="connsiteY554" fmla="*/ 421106 h 995212"/>
                <a:gd name="connsiteX555" fmla="*/ 646459 w 949455"/>
                <a:gd name="connsiteY555" fmla="*/ 420534 h 995212"/>
                <a:gd name="connsiteX556" fmla="*/ 647031 w 949455"/>
                <a:gd name="connsiteY556" fmla="*/ 419962 h 995212"/>
                <a:gd name="connsiteX557" fmla="*/ 647603 w 949455"/>
                <a:gd name="connsiteY557" fmla="*/ 419390 h 995212"/>
                <a:gd name="connsiteX558" fmla="*/ 648175 w 949455"/>
                <a:gd name="connsiteY558" fmla="*/ 416531 h 995212"/>
                <a:gd name="connsiteX559" fmla="*/ 648747 w 949455"/>
                <a:gd name="connsiteY559" fmla="*/ 414815 h 995212"/>
                <a:gd name="connsiteX560" fmla="*/ 651035 w 949455"/>
                <a:gd name="connsiteY560" fmla="*/ 413099 h 995212"/>
                <a:gd name="connsiteX561" fmla="*/ 652751 w 949455"/>
                <a:gd name="connsiteY561" fmla="*/ 412527 h 995212"/>
                <a:gd name="connsiteX562" fmla="*/ 652179 w 949455"/>
                <a:gd name="connsiteY562" fmla="*/ 411955 h 995212"/>
                <a:gd name="connsiteX563" fmla="*/ 654467 w 949455"/>
                <a:gd name="connsiteY563" fmla="*/ 406235 h 995212"/>
                <a:gd name="connsiteX564" fmla="*/ 659614 w 949455"/>
                <a:gd name="connsiteY564" fmla="*/ 400516 h 995212"/>
                <a:gd name="connsiteX565" fmla="*/ 670482 w 949455"/>
                <a:gd name="connsiteY565" fmla="*/ 393080 h 995212"/>
                <a:gd name="connsiteX566" fmla="*/ 677917 w 949455"/>
                <a:gd name="connsiteY566" fmla="*/ 386217 h 995212"/>
                <a:gd name="connsiteX567" fmla="*/ 681921 w 949455"/>
                <a:gd name="connsiteY567" fmla="*/ 384501 h 995212"/>
                <a:gd name="connsiteX568" fmla="*/ 689357 w 949455"/>
                <a:gd name="connsiteY568" fmla="*/ 379353 h 995212"/>
                <a:gd name="connsiteX569" fmla="*/ 695648 w 949455"/>
                <a:gd name="connsiteY569" fmla="*/ 371346 h 995212"/>
                <a:gd name="connsiteX570" fmla="*/ 699652 w 949455"/>
                <a:gd name="connsiteY570" fmla="*/ 369630 h 995212"/>
                <a:gd name="connsiteX571" fmla="*/ 706515 w 949455"/>
                <a:gd name="connsiteY571" fmla="*/ 363910 h 995212"/>
                <a:gd name="connsiteX572" fmla="*/ 707087 w 949455"/>
                <a:gd name="connsiteY572" fmla="*/ 362766 h 995212"/>
                <a:gd name="connsiteX573" fmla="*/ 708231 w 949455"/>
                <a:gd name="connsiteY573" fmla="*/ 360478 h 995212"/>
                <a:gd name="connsiteX574" fmla="*/ 708803 w 949455"/>
                <a:gd name="connsiteY574" fmla="*/ 359334 h 995212"/>
                <a:gd name="connsiteX575" fmla="*/ 709947 w 949455"/>
                <a:gd name="connsiteY575" fmla="*/ 358762 h 995212"/>
                <a:gd name="connsiteX576" fmla="*/ 711663 w 949455"/>
                <a:gd name="connsiteY576" fmla="*/ 357619 h 995212"/>
                <a:gd name="connsiteX577" fmla="*/ 712807 w 949455"/>
                <a:gd name="connsiteY577" fmla="*/ 356475 h 995212"/>
                <a:gd name="connsiteX578" fmla="*/ 713379 w 949455"/>
                <a:gd name="connsiteY578" fmla="*/ 354759 h 995212"/>
                <a:gd name="connsiteX579" fmla="*/ 714523 w 949455"/>
                <a:gd name="connsiteY579" fmla="*/ 352471 h 995212"/>
                <a:gd name="connsiteX580" fmla="*/ 723102 w 949455"/>
                <a:gd name="connsiteY580" fmla="*/ 347895 h 995212"/>
                <a:gd name="connsiteX581" fmla="*/ 780298 w 949455"/>
                <a:gd name="connsiteY581" fmla="*/ 280976 h 995212"/>
                <a:gd name="connsiteX582" fmla="*/ 787734 w 949455"/>
                <a:gd name="connsiteY582" fmla="*/ 276972 h 995212"/>
                <a:gd name="connsiteX583" fmla="*/ 806036 w 949455"/>
                <a:gd name="connsiteY583" fmla="*/ 258097 h 995212"/>
                <a:gd name="connsiteX584" fmla="*/ 836923 w 949455"/>
                <a:gd name="connsiteY584" fmla="*/ 239223 h 995212"/>
                <a:gd name="connsiteX585" fmla="*/ 853509 w 949455"/>
                <a:gd name="connsiteY585" fmla="*/ 232931 h 995212"/>
                <a:gd name="connsiteX586" fmla="*/ 859229 w 949455"/>
                <a:gd name="connsiteY586" fmla="*/ 231787 h 995212"/>
                <a:gd name="connsiteX587" fmla="*/ 861517 w 949455"/>
                <a:gd name="connsiteY587" fmla="*/ 230643 h 995212"/>
                <a:gd name="connsiteX588" fmla="*/ 866092 w 949455"/>
                <a:gd name="connsiteY588" fmla="*/ 227783 h 995212"/>
                <a:gd name="connsiteX589" fmla="*/ 890687 w 949455"/>
                <a:gd name="connsiteY589" fmla="*/ 218060 h 995212"/>
                <a:gd name="connsiteX590" fmla="*/ 931296 w 949455"/>
                <a:gd name="connsiteY590" fmla="*/ 194610 h 995212"/>
                <a:gd name="connsiteX591" fmla="*/ 933012 w 949455"/>
                <a:gd name="connsiteY591" fmla="*/ 192322 h 995212"/>
                <a:gd name="connsiteX592" fmla="*/ 936444 w 949455"/>
                <a:gd name="connsiteY592" fmla="*/ 187746 h 995212"/>
                <a:gd name="connsiteX593" fmla="*/ 939876 w 949455"/>
                <a:gd name="connsiteY593" fmla="*/ 186030 h 995212"/>
                <a:gd name="connsiteX594" fmla="*/ 941591 w 949455"/>
                <a:gd name="connsiteY594" fmla="*/ 182598 h 995212"/>
                <a:gd name="connsiteX595" fmla="*/ 943307 w 949455"/>
                <a:gd name="connsiteY595" fmla="*/ 181454 h 995212"/>
                <a:gd name="connsiteX596" fmla="*/ 946739 w 949455"/>
                <a:gd name="connsiteY596" fmla="*/ 182598 h 995212"/>
                <a:gd name="connsiteX597" fmla="*/ 949027 w 949455"/>
                <a:gd name="connsiteY597" fmla="*/ 182598 h 995212"/>
                <a:gd name="connsiteX598" fmla="*/ 950171 w 949455"/>
                <a:gd name="connsiteY598" fmla="*/ 181454 h 99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</a:cxnLst>
              <a:rect l="l" t="t" r="r" b="b"/>
              <a:pathLst>
                <a:path w="949455" h="995212">
                  <a:moveTo>
                    <a:pt x="948455" y="181454"/>
                  </a:moveTo>
                  <a:lnTo>
                    <a:pt x="940447" y="180311"/>
                  </a:lnTo>
                  <a:lnTo>
                    <a:pt x="937588" y="180311"/>
                  </a:lnTo>
                  <a:lnTo>
                    <a:pt x="933584" y="182026"/>
                  </a:lnTo>
                  <a:lnTo>
                    <a:pt x="931868" y="181454"/>
                  </a:lnTo>
                  <a:lnTo>
                    <a:pt x="929008" y="180311"/>
                  </a:lnTo>
                  <a:lnTo>
                    <a:pt x="927292" y="180311"/>
                  </a:lnTo>
                  <a:lnTo>
                    <a:pt x="925004" y="180311"/>
                  </a:lnTo>
                  <a:lnTo>
                    <a:pt x="922145" y="181454"/>
                  </a:lnTo>
                  <a:lnTo>
                    <a:pt x="910133" y="187174"/>
                  </a:lnTo>
                  <a:lnTo>
                    <a:pt x="908418" y="187174"/>
                  </a:lnTo>
                  <a:lnTo>
                    <a:pt x="900410" y="183742"/>
                  </a:lnTo>
                  <a:lnTo>
                    <a:pt x="898694" y="182598"/>
                  </a:lnTo>
                  <a:lnTo>
                    <a:pt x="896978" y="180882"/>
                  </a:lnTo>
                  <a:lnTo>
                    <a:pt x="889543" y="171159"/>
                  </a:lnTo>
                  <a:lnTo>
                    <a:pt x="887827" y="170015"/>
                  </a:lnTo>
                  <a:lnTo>
                    <a:pt x="881535" y="167727"/>
                  </a:lnTo>
                  <a:lnTo>
                    <a:pt x="874672" y="168299"/>
                  </a:lnTo>
                  <a:lnTo>
                    <a:pt x="839210" y="175735"/>
                  </a:lnTo>
                  <a:lnTo>
                    <a:pt x="838066" y="175735"/>
                  </a:lnTo>
                  <a:lnTo>
                    <a:pt x="837494" y="175163"/>
                  </a:lnTo>
                  <a:lnTo>
                    <a:pt x="836350" y="175163"/>
                  </a:lnTo>
                  <a:lnTo>
                    <a:pt x="835207" y="175735"/>
                  </a:lnTo>
                  <a:lnTo>
                    <a:pt x="831775" y="177451"/>
                  </a:lnTo>
                  <a:lnTo>
                    <a:pt x="830059" y="177451"/>
                  </a:lnTo>
                  <a:lnTo>
                    <a:pt x="827771" y="176879"/>
                  </a:lnTo>
                  <a:lnTo>
                    <a:pt x="826055" y="175735"/>
                  </a:lnTo>
                  <a:lnTo>
                    <a:pt x="824339" y="174591"/>
                  </a:lnTo>
                  <a:lnTo>
                    <a:pt x="821479" y="175163"/>
                  </a:lnTo>
                  <a:lnTo>
                    <a:pt x="810612" y="179167"/>
                  </a:lnTo>
                  <a:lnTo>
                    <a:pt x="804321" y="179739"/>
                  </a:lnTo>
                  <a:lnTo>
                    <a:pt x="799745" y="177451"/>
                  </a:lnTo>
                  <a:lnTo>
                    <a:pt x="798601" y="174591"/>
                  </a:lnTo>
                  <a:lnTo>
                    <a:pt x="797457" y="170015"/>
                  </a:lnTo>
                  <a:lnTo>
                    <a:pt x="795741" y="167727"/>
                  </a:lnTo>
                  <a:lnTo>
                    <a:pt x="794597" y="166583"/>
                  </a:lnTo>
                  <a:lnTo>
                    <a:pt x="792881" y="166011"/>
                  </a:lnTo>
                  <a:lnTo>
                    <a:pt x="791737" y="165440"/>
                  </a:lnTo>
                  <a:lnTo>
                    <a:pt x="790593" y="163152"/>
                  </a:lnTo>
                  <a:lnTo>
                    <a:pt x="790593" y="162008"/>
                  </a:lnTo>
                  <a:lnTo>
                    <a:pt x="791737" y="159720"/>
                  </a:lnTo>
                  <a:lnTo>
                    <a:pt x="791737" y="158004"/>
                  </a:lnTo>
                  <a:lnTo>
                    <a:pt x="787162" y="156288"/>
                  </a:lnTo>
                  <a:lnTo>
                    <a:pt x="781442" y="158004"/>
                  </a:lnTo>
                  <a:lnTo>
                    <a:pt x="771147" y="164296"/>
                  </a:lnTo>
                  <a:lnTo>
                    <a:pt x="768859" y="166011"/>
                  </a:lnTo>
                  <a:lnTo>
                    <a:pt x="763712" y="168299"/>
                  </a:lnTo>
                  <a:lnTo>
                    <a:pt x="748268" y="180311"/>
                  </a:lnTo>
                  <a:lnTo>
                    <a:pt x="744265" y="184886"/>
                  </a:lnTo>
                  <a:lnTo>
                    <a:pt x="739689" y="188318"/>
                  </a:lnTo>
                  <a:lnTo>
                    <a:pt x="729394" y="190034"/>
                  </a:lnTo>
                  <a:lnTo>
                    <a:pt x="721386" y="194610"/>
                  </a:lnTo>
                  <a:lnTo>
                    <a:pt x="719670" y="194038"/>
                  </a:lnTo>
                  <a:lnTo>
                    <a:pt x="716811" y="192894"/>
                  </a:lnTo>
                  <a:lnTo>
                    <a:pt x="713951" y="192322"/>
                  </a:lnTo>
                  <a:lnTo>
                    <a:pt x="703656" y="194038"/>
                  </a:lnTo>
                  <a:lnTo>
                    <a:pt x="701939" y="193466"/>
                  </a:lnTo>
                  <a:lnTo>
                    <a:pt x="701939" y="191750"/>
                  </a:lnTo>
                  <a:lnTo>
                    <a:pt x="702512" y="190034"/>
                  </a:lnTo>
                  <a:lnTo>
                    <a:pt x="702512" y="188318"/>
                  </a:lnTo>
                  <a:lnTo>
                    <a:pt x="700796" y="187174"/>
                  </a:lnTo>
                  <a:lnTo>
                    <a:pt x="700224" y="187174"/>
                  </a:lnTo>
                  <a:lnTo>
                    <a:pt x="697364" y="187174"/>
                  </a:lnTo>
                  <a:lnTo>
                    <a:pt x="688213" y="186602"/>
                  </a:lnTo>
                  <a:lnTo>
                    <a:pt x="685353" y="184314"/>
                  </a:lnTo>
                  <a:lnTo>
                    <a:pt x="687640" y="180311"/>
                  </a:lnTo>
                  <a:lnTo>
                    <a:pt x="683065" y="175163"/>
                  </a:lnTo>
                  <a:lnTo>
                    <a:pt x="680777" y="173447"/>
                  </a:lnTo>
                  <a:lnTo>
                    <a:pt x="677917" y="172303"/>
                  </a:lnTo>
                  <a:lnTo>
                    <a:pt x="667622" y="171731"/>
                  </a:lnTo>
                  <a:lnTo>
                    <a:pt x="653895" y="167727"/>
                  </a:lnTo>
                  <a:lnTo>
                    <a:pt x="651607" y="166011"/>
                  </a:lnTo>
                  <a:lnTo>
                    <a:pt x="649319" y="164296"/>
                  </a:lnTo>
                  <a:lnTo>
                    <a:pt x="647603" y="162008"/>
                  </a:lnTo>
                  <a:lnTo>
                    <a:pt x="645315" y="158004"/>
                  </a:lnTo>
                  <a:lnTo>
                    <a:pt x="644171" y="154000"/>
                  </a:lnTo>
                  <a:lnTo>
                    <a:pt x="642456" y="150569"/>
                  </a:lnTo>
                  <a:lnTo>
                    <a:pt x="638452" y="148853"/>
                  </a:lnTo>
                  <a:lnTo>
                    <a:pt x="628157" y="148853"/>
                  </a:lnTo>
                  <a:lnTo>
                    <a:pt x="615573" y="151712"/>
                  </a:lnTo>
                  <a:lnTo>
                    <a:pt x="612714" y="153428"/>
                  </a:lnTo>
                  <a:lnTo>
                    <a:pt x="610426" y="156860"/>
                  </a:lnTo>
                  <a:lnTo>
                    <a:pt x="610998" y="160292"/>
                  </a:lnTo>
                  <a:lnTo>
                    <a:pt x="612142" y="163724"/>
                  </a:lnTo>
                  <a:lnTo>
                    <a:pt x="612714" y="167155"/>
                  </a:lnTo>
                  <a:lnTo>
                    <a:pt x="610998" y="168871"/>
                  </a:lnTo>
                  <a:lnTo>
                    <a:pt x="608138" y="170587"/>
                  </a:lnTo>
                  <a:lnTo>
                    <a:pt x="605278" y="171731"/>
                  </a:lnTo>
                  <a:lnTo>
                    <a:pt x="602990" y="172303"/>
                  </a:lnTo>
                  <a:lnTo>
                    <a:pt x="601274" y="170587"/>
                  </a:lnTo>
                  <a:lnTo>
                    <a:pt x="596699" y="162580"/>
                  </a:lnTo>
                  <a:lnTo>
                    <a:pt x="592123" y="158004"/>
                  </a:lnTo>
                  <a:lnTo>
                    <a:pt x="590979" y="155144"/>
                  </a:lnTo>
                  <a:lnTo>
                    <a:pt x="589835" y="151141"/>
                  </a:lnTo>
                  <a:lnTo>
                    <a:pt x="589263" y="144277"/>
                  </a:lnTo>
                  <a:lnTo>
                    <a:pt x="588119" y="141989"/>
                  </a:lnTo>
                  <a:lnTo>
                    <a:pt x="585831" y="137985"/>
                  </a:lnTo>
                  <a:lnTo>
                    <a:pt x="581256" y="136269"/>
                  </a:lnTo>
                  <a:lnTo>
                    <a:pt x="576108" y="136841"/>
                  </a:lnTo>
                  <a:lnTo>
                    <a:pt x="565813" y="138557"/>
                  </a:lnTo>
                  <a:lnTo>
                    <a:pt x="562953" y="137985"/>
                  </a:lnTo>
                  <a:lnTo>
                    <a:pt x="559521" y="137985"/>
                  </a:lnTo>
                  <a:lnTo>
                    <a:pt x="557805" y="135698"/>
                  </a:lnTo>
                  <a:lnTo>
                    <a:pt x="558377" y="131694"/>
                  </a:lnTo>
                  <a:lnTo>
                    <a:pt x="560665" y="130550"/>
                  </a:lnTo>
                  <a:lnTo>
                    <a:pt x="566385" y="128834"/>
                  </a:lnTo>
                  <a:lnTo>
                    <a:pt x="568672" y="127690"/>
                  </a:lnTo>
                  <a:lnTo>
                    <a:pt x="568101" y="124830"/>
                  </a:lnTo>
                  <a:lnTo>
                    <a:pt x="565813" y="121970"/>
                  </a:lnTo>
                  <a:lnTo>
                    <a:pt x="556089" y="120827"/>
                  </a:lnTo>
                  <a:lnTo>
                    <a:pt x="536071" y="116823"/>
                  </a:lnTo>
                  <a:lnTo>
                    <a:pt x="526919" y="112247"/>
                  </a:lnTo>
                  <a:lnTo>
                    <a:pt x="524060" y="111675"/>
                  </a:lnTo>
                  <a:lnTo>
                    <a:pt x="505185" y="111675"/>
                  </a:lnTo>
                  <a:lnTo>
                    <a:pt x="489742" y="111675"/>
                  </a:lnTo>
                  <a:lnTo>
                    <a:pt x="474299" y="115107"/>
                  </a:lnTo>
                  <a:lnTo>
                    <a:pt x="470295" y="116823"/>
                  </a:lnTo>
                  <a:lnTo>
                    <a:pt x="466292" y="118539"/>
                  </a:lnTo>
                  <a:lnTo>
                    <a:pt x="466292" y="120255"/>
                  </a:lnTo>
                  <a:lnTo>
                    <a:pt x="466863" y="122542"/>
                  </a:lnTo>
                  <a:lnTo>
                    <a:pt x="465719" y="125402"/>
                  </a:lnTo>
                  <a:lnTo>
                    <a:pt x="462288" y="127690"/>
                  </a:lnTo>
                  <a:lnTo>
                    <a:pt x="453136" y="128834"/>
                  </a:lnTo>
                  <a:lnTo>
                    <a:pt x="449133" y="131122"/>
                  </a:lnTo>
                  <a:lnTo>
                    <a:pt x="446845" y="130550"/>
                  </a:lnTo>
                  <a:lnTo>
                    <a:pt x="429686" y="133982"/>
                  </a:lnTo>
                  <a:lnTo>
                    <a:pt x="426826" y="133410"/>
                  </a:lnTo>
                  <a:lnTo>
                    <a:pt x="422822" y="129978"/>
                  </a:lnTo>
                  <a:lnTo>
                    <a:pt x="419391" y="117967"/>
                  </a:lnTo>
                  <a:lnTo>
                    <a:pt x="414243" y="115107"/>
                  </a:lnTo>
                  <a:lnTo>
                    <a:pt x="394796" y="115107"/>
                  </a:lnTo>
                  <a:lnTo>
                    <a:pt x="370202" y="114535"/>
                  </a:lnTo>
                  <a:lnTo>
                    <a:pt x="367914" y="113963"/>
                  </a:lnTo>
                  <a:lnTo>
                    <a:pt x="367342" y="112819"/>
                  </a:lnTo>
                  <a:lnTo>
                    <a:pt x="367342" y="109387"/>
                  </a:lnTo>
                  <a:lnTo>
                    <a:pt x="366770" y="108243"/>
                  </a:lnTo>
                  <a:lnTo>
                    <a:pt x="365626" y="107099"/>
                  </a:lnTo>
                  <a:lnTo>
                    <a:pt x="364482" y="106528"/>
                  </a:lnTo>
                  <a:lnTo>
                    <a:pt x="363338" y="105384"/>
                  </a:lnTo>
                  <a:lnTo>
                    <a:pt x="362194" y="104812"/>
                  </a:lnTo>
                  <a:lnTo>
                    <a:pt x="359907" y="104812"/>
                  </a:lnTo>
                  <a:lnTo>
                    <a:pt x="339316" y="108243"/>
                  </a:lnTo>
                  <a:lnTo>
                    <a:pt x="334740" y="107671"/>
                  </a:lnTo>
                  <a:lnTo>
                    <a:pt x="325589" y="104812"/>
                  </a:lnTo>
                  <a:lnTo>
                    <a:pt x="313006" y="96232"/>
                  </a:lnTo>
                  <a:lnTo>
                    <a:pt x="311290" y="94516"/>
                  </a:lnTo>
                  <a:lnTo>
                    <a:pt x="310146" y="91656"/>
                  </a:lnTo>
                  <a:lnTo>
                    <a:pt x="309574" y="89369"/>
                  </a:lnTo>
                  <a:lnTo>
                    <a:pt x="309574" y="85937"/>
                  </a:lnTo>
                  <a:lnTo>
                    <a:pt x="309574" y="82505"/>
                  </a:lnTo>
                  <a:lnTo>
                    <a:pt x="309574" y="82505"/>
                  </a:lnTo>
                  <a:lnTo>
                    <a:pt x="309574" y="73926"/>
                  </a:lnTo>
                  <a:lnTo>
                    <a:pt x="303283" y="55623"/>
                  </a:lnTo>
                  <a:lnTo>
                    <a:pt x="298135" y="39608"/>
                  </a:lnTo>
                  <a:lnTo>
                    <a:pt x="296419" y="36176"/>
                  </a:lnTo>
                  <a:lnTo>
                    <a:pt x="295275" y="32744"/>
                  </a:lnTo>
                  <a:lnTo>
                    <a:pt x="295275" y="25881"/>
                  </a:lnTo>
                  <a:lnTo>
                    <a:pt x="294703" y="22449"/>
                  </a:lnTo>
                  <a:lnTo>
                    <a:pt x="293559" y="19017"/>
                  </a:lnTo>
                  <a:lnTo>
                    <a:pt x="292415" y="12154"/>
                  </a:lnTo>
                  <a:lnTo>
                    <a:pt x="290699" y="9866"/>
                  </a:lnTo>
                  <a:lnTo>
                    <a:pt x="288411" y="8150"/>
                  </a:lnTo>
                  <a:lnTo>
                    <a:pt x="279832" y="4146"/>
                  </a:lnTo>
                  <a:lnTo>
                    <a:pt x="272968" y="2431"/>
                  </a:lnTo>
                  <a:lnTo>
                    <a:pt x="258097" y="3574"/>
                  </a:lnTo>
                  <a:lnTo>
                    <a:pt x="251234" y="1287"/>
                  </a:lnTo>
                  <a:lnTo>
                    <a:pt x="251806" y="11010"/>
                  </a:lnTo>
                  <a:lnTo>
                    <a:pt x="252378" y="25309"/>
                  </a:lnTo>
                  <a:lnTo>
                    <a:pt x="253522" y="44184"/>
                  </a:lnTo>
                  <a:lnTo>
                    <a:pt x="254094" y="60771"/>
                  </a:lnTo>
                  <a:lnTo>
                    <a:pt x="253522" y="62486"/>
                  </a:lnTo>
                  <a:lnTo>
                    <a:pt x="252950" y="63058"/>
                  </a:lnTo>
                  <a:lnTo>
                    <a:pt x="251806" y="63630"/>
                  </a:lnTo>
                  <a:lnTo>
                    <a:pt x="224924" y="64774"/>
                  </a:lnTo>
                  <a:lnTo>
                    <a:pt x="198041" y="65918"/>
                  </a:lnTo>
                  <a:lnTo>
                    <a:pt x="171159" y="67062"/>
                  </a:lnTo>
                  <a:lnTo>
                    <a:pt x="144277" y="68206"/>
                  </a:lnTo>
                  <a:lnTo>
                    <a:pt x="117395" y="68778"/>
                  </a:lnTo>
                  <a:lnTo>
                    <a:pt x="90513" y="69922"/>
                  </a:lnTo>
                  <a:lnTo>
                    <a:pt x="64202" y="70494"/>
                  </a:lnTo>
                  <a:lnTo>
                    <a:pt x="36748" y="71638"/>
                  </a:lnTo>
                  <a:lnTo>
                    <a:pt x="10438" y="72210"/>
                  </a:lnTo>
                  <a:lnTo>
                    <a:pt x="1859" y="72210"/>
                  </a:lnTo>
                  <a:lnTo>
                    <a:pt x="1859" y="72210"/>
                  </a:lnTo>
                  <a:lnTo>
                    <a:pt x="1287" y="76214"/>
                  </a:lnTo>
                  <a:lnTo>
                    <a:pt x="2431" y="79073"/>
                  </a:lnTo>
                  <a:lnTo>
                    <a:pt x="3575" y="81933"/>
                  </a:lnTo>
                  <a:lnTo>
                    <a:pt x="4146" y="83649"/>
                  </a:lnTo>
                  <a:lnTo>
                    <a:pt x="4719" y="87081"/>
                  </a:lnTo>
                  <a:lnTo>
                    <a:pt x="5863" y="88797"/>
                  </a:lnTo>
                  <a:lnTo>
                    <a:pt x="6434" y="89941"/>
                  </a:lnTo>
                  <a:lnTo>
                    <a:pt x="7006" y="91656"/>
                  </a:lnTo>
                  <a:lnTo>
                    <a:pt x="8150" y="97376"/>
                  </a:lnTo>
                  <a:lnTo>
                    <a:pt x="12154" y="105956"/>
                  </a:lnTo>
                  <a:lnTo>
                    <a:pt x="13298" y="112247"/>
                  </a:lnTo>
                  <a:lnTo>
                    <a:pt x="14442" y="115107"/>
                  </a:lnTo>
                  <a:lnTo>
                    <a:pt x="17302" y="120827"/>
                  </a:lnTo>
                  <a:lnTo>
                    <a:pt x="18445" y="128834"/>
                  </a:lnTo>
                  <a:lnTo>
                    <a:pt x="16158" y="135126"/>
                  </a:lnTo>
                  <a:lnTo>
                    <a:pt x="12726" y="141417"/>
                  </a:lnTo>
                  <a:lnTo>
                    <a:pt x="12154" y="148281"/>
                  </a:lnTo>
                  <a:lnTo>
                    <a:pt x="15014" y="158004"/>
                  </a:lnTo>
                  <a:lnTo>
                    <a:pt x="16158" y="163152"/>
                  </a:lnTo>
                  <a:lnTo>
                    <a:pt x="16730" y="165440"/>
                  </a:lnTo>
                  <a:lnTo>
                    <a:pt x="16730" y="167727"/>
                  </a:lnTo>
                  <a:lnTo>
                    <a:pt x="16158" y="169443"/>
                  </a:lnTo>
                  <a:lnTo>
                    <a:pt x="15014" y="172303"/>
                  </a:lnTo>
                  <a:lnTo>
                    <a:pt x="14442" y="174591"/>
                  </a:lnTo>
                  <a:lnTo>
                    <a:pt x="16730" y="185458"/>
                  </a:lnTo>
                  <a:lnTo>
                    <a:pt x="17874" y="187746"/>
                  </a:lnTo>
                  <a:lnTo>
                    <a:pt x="18445" y="190034"/>
                  </a:lnTo>
                  <a:lnTo>
                    <a:pt x="16730" y="201473"/>
                  </a:lnTo>
                  <a:lnTo>
                    <a:pt x="16730" y="208909"/>
                  </a:lnTo>
                  <a:lnTo>
                    <a:pt x="17874" y="214628"/>
                  </a:lnTo>
                  <a:lnTo>
                    <a:pt x="20162" y="220920"/>
                  </a:lnTo>
                  <a:lnTo>
                    <a:pt x="25881" y="232931"/>
                  </a:lnTo>
                  <a:lnTo>
                    <a:pt x="27597" y="239223"/>
                  </a:lnTo>
                  <a:lnTo>
                    <a:pt x="29885" y="244942"/>
                  </a:lnTo>
                  <a:lnTo>
                    <a:pt x="33888" y="248946"/>
                  </a:lnTo>
                  <a:lnTo>
                    <a:pt x="32173" y="253522"/>
                  </a:lnTo>
                  <a:lnTo>
                    <a:pt x="32744" y="256953"/>
                  </a:lnTo>
                  <a:lnTo>
                    <a:pt x="36176" y="264961"/>
                  </a:lnTo>
                  <a:lnTo>
                    <a:pt x="36176" y="266105"/>
                  </a:lnTo>
                  <a:lnTo>
                    <a:pt x="35604" y="267249"/>
                  </a:lnTo>
                  <a:lnTo>
                    <a:pt x="35604" y="267821"/>
                  </a:lnTo>
                  <a:lnTo>
                    <a:pt x="36176" y="268393"/>
                  </a:lnTo>
                  <a:lnTo>
                    <a:pt x="36748" y="268393"/>
                  </a:lnTo>
                  <a:lnTo>
                    <a:pt x="36748" y="268965"/>
                  </a:lnTo>
                  <a:lnTo>
                    <a:pt x="37320" y="268965"/>
                  </a:lnTo>
                  <a:lnTo>
                    <a:pt x="37892" y="269537"/>
                  </a:lnTo>
                  <a:lnTo>
                    <a:pt x="40752" y="272968"/>
                  </a:lnTo>
                  <a:lnTo>
                    <a:pt x="41896" y="275256"/>
                  </a:lnTo>
                  <a:lnTo>
                    <a:pt x="43612" y="280976"/>
                  </a:lnTo>
                  <a:lnTo>
                    <a:pt x="45328" y="284407"/>
                  </a:lnTo>
                  <a:lnTo>
                    <a:pt x="47044" y="286695"/>
                  </a:lnTo>
                  <a:lnTo>
                    <a:pt x="48188" y="289555"/>
                  </a:lnTo>
                  <a:lnTo>
                    <a:pt x="49332" y="295847"/>
                  </a:lnTo>
                  <a:lnTo>
                    <a:pt x="51047" y="300422"/>
                  </a:lnTo>
                  <a:lnTo>
                    <a:pt x="52763" y="301566"/>
                  </a:lnTo>
                  <a:lnTo>
                    <a:pt x="53335" y="302710"/>
                  </a:lnTo>
                  <a:lnTo>
                    <a:pt x="53335" y="303854"/>
                  </a:lnTo>
                  <a:lnTo>
                    <a:pt x="53335" y="304426"/>
                  </a:lnTo>
                  <a:lnTo>
                    <a:pt x="52763" y="305570"/>
                  </a:lnTo>
                  <a:lnTo>
                    <a:pt x="52763" y="306142"/>
                  </a:lnTo>
                  <a:lnTo>
                    <a:pt x="52763" y="310146"/>
                  </a:lnTo>
                  <a:lnTo>
                    <a:pt x="52763" y="313006"/>
                  </a:lnTo>
                  <a:lnTo>
                    <a:pt x="52763" y="316437"/>
                  </a:lnTo>
                  <a:lnTo>
                    <a:pt x="54479" y="318725"/>
                  </a:lnTo>
                  <a:lnTo>
                    <a:pt x="54479" y="321585"/>
                  </a:lnTo>
                  <a:lnTo>
                    <a:pt x="52763" y="330164"/>
                  </a:lnTo>
                  <a:lnTo>
                    <a:pt x="52763" y="333596"/>
                  </a:lnTo>
                  <a:lnTo>
                    <a:pt x="53335" y="334168"/>
                  </a:lnTo>
                  <a:lnTo>
                    <a:pt x="54479" y="335312"/>
                  </a:lnTo>
                  <a:lnTo>
                    <a:pt x="55623" y="337028"/>
                  </a:lnTo>
                  <a:lnTo>
                    <a:pt x="56195" y="338744"/>
                  </a:lnTo>
                  <a:lnTo>
                    <a:pt x="55623" y="359906"/>
                  </a:lnTo>
                  <a:lnTo>
                    <a:pt x="56195" y="363338"/>
                  </a:lnTo>
                  <a:lnTo>
                    <a:pt x="58483" y="371918"/>
                  </a:lnTo>
                  <a:lnTo>
                    <a:pt x="59055" y="375349"/>
                  </a:lnTo>
                  <a:lnTo>
                    <a:pt x="59055" y="376493"/>
                  </a:lnTo>
                  <a:lnTo>
                    <a:pt x="58483" y="377637"/>
                  </a:lnTo>
                  <a:lnTo>
                    <a:pt x="57911" y="379353"/>
                  </a:lnTo>
                  <a:lnTo>
                    <a:pt x="58483" y="381641"/>
                  </a:lnTo>
                  <a:lnTo>
                    <a:pt x="60199" y="388505"/>
                  </a:lnTo>
                  <a:lnTo>
                    <a:pt x="60199" y="391936"/>
                  </a:lnTo>
                  <a:lnTo>
                    <a:pt x="59627" y="402804"/>
                  </a:lnTo>
                  <a:lnTo>
                    <a:pt x="60199" y="405091"/>
                  </a:lnTo>
                  <a:lnTo>
                    <a:pt x="60771" y="406235"/>
                  </a:lnTo>
                  <a:lnTo>
                    <a:pt x="62487" y="409095"/>
                  </a:lnTo>
                  <a:lnTo>
                    <a:pt x="63059" y="411383"/>
                  </a:lnTo>
                  <a:lnTo>
                    <a:pt x="63059" y="412527"/>
                  </a:lnTo>
                  <a:lnTo>
                    <a:pt x="62487" y="412527"/>
                  </a:lnTo>
                  <a:lnTo>
                    <a:pt x="63059" y="413099"/>
                  </a:lnTo>
                  <a:lnTo>
                    <a:pt x="64775" y="413099"/>
                  </a:lnTo>
                  <a:lnTo>
                    <a:pt x="65919" y="414243"/>
                  </a:lnTo>
                  <a:lnTo>
                    <a:pt x="67634" y="414243"/>
                  </a:lnTo>
                  <a:lnTo>
                    <a:pt x="68206" y="415387"/>
                  </a:lnTo>
                  <a:lnTo>
                    <a:pt x="68778" y="415959"/>
                  </a:lnTo>
                  <a:lnTo>
                    <a:pt x="68778" y="417103"/>
                  </a:lnTo>
                  <a:lnTo>
                    <a:pt x="68206" y="417674"/>
                  </a:lnTo>
                  <a:lnTo>
                    <a:pt x="67634" y="420534"/>
                  </a:lnTo>
                  <a:lnTo>
                    <a:pt x="65919" y="422822"/>
                  </a:lnTo>
                  <a:lnTo>
                    <a:pt x="65346" y="424538"/>
                  </a:lnTo>
                  <a:lnTo>
                    <a:pt x="65919" y="430258"/>
                  </a:lnTo>
                  <a:lnTo>
                    <a:pt x="65919" y="431974"/>
                  </a:lnTo>
                  <a:lnTo>
                    <a:pt x="65346" y="433117"/>
                  </a:lnTo>
                  <a:lnTo>
                    <a:pt x="64202" y="435977"/>
                  </a:lnTo>
                  <a:lnTo>
                    <a:pt x="64202" y="437693"/>
                  </a:lnTo>
                  <a:lnTo>
                    <a:pt x="64775" y="440553"/>
                  </a:lnTo>
                  <a:lnTo>
                    <a:pt x="66490" y="446273"/>
                  </a:lnTo>
                  <a:lnTo>
                    <a:pt x="67062" y="449704"/>
                  </a:lnTo>
                  <a:lnTo>
                    <a:pt x="66490" y="453708"/>
                  </a:lnTo>
                  <a:lnTo>
                    <a:pt x="65346" y="459428"/>
                  </a:lnTo>
                  <a:lnTo>
                    <a:pt x="65919" y="462859"/>
                  </a:lnTo>
                  <a:lnTo>
                    <a:pt x="67062" y="465719"/>
                  </a:lnTo>
                  <a:lnTo>
                    <a:pt x="71066" y="470295"/>
                  </a:lnTo>
                  <a:lnTo>
                    <a:pt x="72210" y="473727"/>
                  </a:lnTo>
                  <a:lnTo>
                    <a:pt x="72782" y="480018"/>
                  </a:lnTo>
                  <a:lnTo>
                    <a:pt x="73354" y="483450"/>
                  </a:lnTo>
                  <a:lnTo>
                    <a:pt x="72782" y="486882"/>
                  </a:lnTo>
                  <a:lnTo>
                    <a:pt x="73354" y="488026"/>
                  </a:lnTo>
                  <a:lnTo>
                    <a:pt x="75642" y="490314"/>
                  </a:lnTo>
                  <a:lnTo>
                    <a:pt x="76214" y="491458"/>
                  </a:lnTo>
                  <a:lnTo>
                    <a:pt x="76214" y="493173"/>
                  </a:lnTo>
                  <a:lnTo>
                    <a:pt x="76214" y="494317"/>
                  </a:lnTo>
                  <a:lnTo>
                    <a:pt x="76786" y="496033"/>
                  </a:lnTo>
                  <a:lnTo>
                    <a:pt x="77358" y="497749"/>
                  </a:lnTo>
                  <a:lnTo>
                    <a:pt x="85365" y="508616"/>
                  </a:lnTo>
                  <a:lnTo>
                    <a:pt x="89941" y="513192"/>
                  </a:lnTo>
                  <a:lnTo>
                    <a:pt x="91657" y="516052"/>
                  </a:lnTo>
                  <a:lnTo>
                    <a:pt x="92800" y="519484"/>
                  </a:lnTo>
                  <a:lnTo>
                    <a:pt x="92800" y="530351"/>
                  </a:lnTo>
                  <a:lnTo>
                    <a:pt x="92800" y="533783"/>
                  </a:lnTo>
                  <a:lnTo>
                    <a:pt x="93373" y="535499"/>
                  </a:lnTo>
                  <a:lnTo>
                    <a:pt x="93944" y="537214"/>
                  </a:lnTo>
                  <a:lnTo>
                    <a:pt x="97376" y="541218"/>
                  </a:lnTo>
                  <a:lnTo>
                    <a:pt x="97376" y="542362"/>
                  </a:lnTo>
                  <a:lnTo>
                    <a:pt x="96804" y="544078"/>
                  </a:lnTo>
                  <a:lnTo>
                    <a:pt x="96804" y="545794"/>
                  </a:lnTo>
                  <a:lnTo>
                    <a:pt x="97376" y="546938"/>
                  </a:lnTo>
                  <a:lnTo>
                    <a:pt x="98520" y="553229"/>
                  </a:lnTo>
                  <a:lnTo>
                    <a:pt x="98520" y="554945"/>
                  </a:lnTo>
                  <a:lnTo>
                    <a:pt x="97948" y="560093"/>
                  </a:lnTo>
                  <a:lnTo>
                    <a:pt x="96232" y="563525"/>
                  </a:lnTo>
                  <a:lnTo>
                    <a:pt x="96232" y="567528"/>
                  </a:lnTo>
                  <a:lnTo>
                    <a:pt x="99092" y="580112"/>
                  </a:lnTo>
                  <a:lnTo>
                    <a:pt x="98520" y="581827"/>
                  </a:lnTo>
                  <a:lnTo>
                    <a:pt x="97948" y="582399"/>
                  </a:lnTo>
                  <a:lnTo>
                    <a:pt x="97948" y="583543"/>
                  </a:lnTo>
                  <a:lnTo>
                    <a:pt x="97376" y="584115"/>
                  </a:lnTo>
                  <a:lnTo>
                    <a:pt x="96804" y="594983"/>
                  </a:lnTo>
                  <a:lnTo>
                    <a:pt x="96232" y="597842"/>
                  </a:lnTo>
                  <a:lnTo>
                    <a:pt x="93373" y="602418"/>
                  </a:lnTo>
                  <a:lnTo>
                    <a:pt x="89941" y="610425"/>
                  </a:lnTo>
                  <a:lnTo>
                    <a:pt x="89369" y="611569"/>
                  </a:lnTo>
                  <a:lnTo>
                    <a:pt x="88797" y="612713"/>
                  </a:lnTo>
                  <a:lnTo>
                    <a:pt x="87653" y="613857"/>
                  </a:lnTo>
                  <a:lnTo>
                    <a:pt x="84221" y="616717"/>
                  </a:lnTo>
                  <a:lnTo>
                    <a:pt x="75070" y="621865"/>
                  </a:lnTo>
                  <a:lnTo>
                    <a:pt x="73354" y="623009"/>
                  </a:lnTo>
                  <a:lnTo>
                    <a:pt x="71066" y="626440"/>
                  </a:lnTo>
                  <a:lnTo>
                    <a:pt x="65919" y="629872"/>
                  </a:lnTo>
                  <a:lnTo>
                    <a:pt x="64775" y="630444"/>
                  </a:lnTo>
                  <a:lnTo>
                    <a:pt x="64202" y="631588"/>
                  </a:lnTo>
                  <a:lnTo>
                    <a:pt x="62487" y="635592"/>
                  </a:lnTo>
                  <a:lnTo>
                    <a:pt x="61915" y="639024"/>
                  </a:lnTo>
                  <a:lnTo>
                    <a:pt x="65919" y="643027"/>
                  </a:lnTo>
                  <a:lnTo>
                    <a:pt x="72210" y="649891"/>
                  </a:lnTo>
                  <a:lnTo>
                    <a:pt x="74498" y="653323"/>
                  </a:lnTo>
                  <a:lnTo>
                    <a:pt x="79645" y="663618"/>
                  </a:lnTo>
                  <a:lnTo>
                    <a:pt x="82505" y="668766"/>
                  </a:lnTo>
                  <a:lnTo>
                    <a:pt x="85365" y="670481"/>
                  </a:lnTo>
                  <a:lnTo>
                    <a:pt x="95660" y="671625"/>
                  </a:lnTo>
                  <a:lnTo>
                    <a:pt x="100808" y="672769"/>
                  </a:lnTo>
                  <a:lnTo>
                    <a:pt x="104812" y="675629"/>
                  </a:lnTo>
                  <a:lnTo>
                    <a:pt x="106528" y="676773"/>
                  </a:lnTo>
                  <a:lnTo>
                    <a:pt x="109387" y="679061"/>
                  </a:lnTo>
                  <a:lnTo>
                    <a:pt x="110531" y="680205"/>
                  </a:lnTo>
                  <a:lnTo>
                    <a:pt x="114535" y="686496"/>
                  </a:lnTo>
                  <a:lnTo>
                    <a:pt x="115107" y="688212"/>
                  </a:lnTo>
                  <a:lnTo>
                    <a:pt x="115679" y="688784"/>
                  </a:lnTo>
                  <a:lnTo>
                    <a:pt x="115679" y="688784"/>
                  </a:lnTo>
                  <a:lnTo>
                    <a:pt x="116251" y="695648"/>
                  </a:lnTo>
                  <a:lnTo>
                    <a:pt x="117395" y="732825"/>
                  </a:lnTo>
                  <a:lnTo>
                    <a:pt x="118539" y="770003"/>
                  </a:lnTo>
                  <a:lnTo>
                    <a:pt x="119683" y="807180"/>
                  </a:lnTo>
                  <a:lnTo>
                    <a:pt x="120827" y="844930"/>
                  </a:lnTo>
                  <a:lnTo>
                    <a:pt x="121971" y="882107"/>
                  </a:lnTo>
                  <a:lnTo>
                    <a:pt x="123115" y="919857"/>
                  </a:lnTo>
                  <a:lnTo>
                    <a:pt x="124258" y="957034"/>
                  </a:lnTo>
                  <a:lnTo>
                    <a:pt x="125974" y="994784"/>
                  </a:lnTo>
                  <a:lnTo>
                    <a:pt x="168299" y="993068"/>
                  </a:lnTo>
                  <a:lnTo>
                    <a:pt x="210625" y="991352"/>
                  </a:lnTo>
                  <a:lnTo>
                    <a:pt x="252950" y="989636"/>
                  </a:lnTo>
                  <a:lnTo>
                    <a:pt x="295275" y="988492"/>
                  </a:lnTo>
                  <a:lnTo>
                    <a:pt x="338172" y="986204"/>
                  </a:lnTo>
                  <a:lnTo>
                    <a:pt x="380497" y="983916"/>
                  </a:lnTo>
                  <a:lnTo>
                    <a:pt x="422822" y="982200"/>
                  </a:lnTo>
                  <a:lnTo>
                    <a:pt x="465148" y="979913"/>
                  </a:lnTo>
                  <a:lnTo>
                    <a:pt x="507472" y="977053"/>
                  </a:lnTo>
                  <a:lnTo>
                    <a:pt x="549798" y="974765"/>
                  </a:lnTo>
                  <a:lnTo>
                    <a:pt x="592695" y="971905"/>
                  </a:lnTo>
                  <a:lnTo>
                    <a:pt x="634448" y="969045"/>
                  </a:lnTo>
                  <a:lnTo>
                    <a:pt x="677345" y="966186"/>
                  </a:lnTo>
                  <a:lnTo>
                    <a:pt x="719670" y="963326"/>
                  </a:lnTo>
                  <a:lnTo>
                    <a:pt x="761995" y="959894"/>
                  </a:lnTo>
                  <a:lnTo>
                    <a:pt x="804321" y="956462"/>
                  </a:lnTo>
                  <a:lnTo>
                    <a:pt x="804892" y="952459"/>
                  </a:lnTo>
                  <a:lnTo>
                    <a:pt x="804892" y="950743"/>
                  </a:lnTo>
                  <a:lnTo>
                    <a:pt x="804321" y="948455"/>
                  </a:lnTo>
                  <a:lnTo>
                    <a:pt x="803177" y="943879"/>
                  </a:lnTo>
                  <a:lnTo>
                    <a:pt x="803177" y="941591"/>
                  </a:lnTo>
                  <a:lnTo>
                    <a:pt x="803177" y="936443"/>
                  </a:lnTo>
                  <a:lnTo>
                    <a:pt x="803177" y="934728"/>
                  </a:lnTo>
                  <a:lnTo>
                    <a:pt x="801461" y="930152"/>
                  </a:lnTo>
                  <a:lnTo>
                    <a:pt x="801461" y="928436"/>
                  </a:lnTo>
                  <a:lnTo>
                    <a:pt x="802033" y="919285"/>
                  </a:lnTo>
                  <a:lnTo>
                    <a:pt x="802033" y="915853"/>
                  </a:lnTo>
                  <a:lnTo>
                    <a:pt x="801461" y="912421"/>
                  </a:lnTo>
                  <a:lnTo>
                    <a:pt x="800889" y="911277"/>
                  </a:lnTo>
                  <a:lnTo>
                    <a:pt x="799745" y="910133"/>
                  </a:lnTo>
                  <a:lnTo>
                    <a:pt x="798029" y="907845"/>
                  </a:lnTo>
                  <a:lnTo>
                    <a:pt x="796885" y="906702"/>
                  </a:lnTo>
                  <a:lnTo>
                    <a:pt x="796313" y="905558"/>
                  </a:lnTo>
                  <a:lnTo>
                    <a:pt x="796313" y="903842"/>
                  </a:lnTo>
                  <a:lnTo>
                    <a:pt x="795741" y="902698"/>
                  </a:lnTo>
                  <a:lnTo>
                    <a:pt x="795741" y="897550"/>
                  </a:lnTo>
                  <a:lnTo>
                    <a:pt x="795169" y="893546"/>
                  </a:lnTo>
                  <a:lnTo>
                    <a:pt x="794597" y="889543"/>
                  </a:lnTo>
                  <a:lnTo>
                    <a:pt x="793453" y="887827"/>
                  </a:lnTo>
                  <a:lnTo>
                    <a:pt x="792881" y="886111"/>
                  </a:lnTo>
                  <a:lnTo>
                    <a:pt x="791166" y="884967"/>
                  </a:lnTo>
                  <a:lnTo>
                    <a:pt x="789450" y="883823"/>
                  </a:lnTo>
                  <a:lnTo>
                    <a:pt x="783730" y="882107"/>
                  </a:lnTo>
                  <a:lnTo>
                    <a:pt x="782586" y="879819"/>
                  </a:lnTo>
                  <a:lnTo>
                    <a:pt x="779154" y="876960"/>
                  </a:lnTo>
                  <a:lnTo>
                    <a:pt x="778582" y="874100"/>
                  </a:lnTo>
                  <a:lnTo>
                    <a:pt x="778011" y="872956"/>
                  </a:lnTo>
                  <a:lnTo>
                    <a:pt x="777438" y="871812"/>
                  </a:lnTo>
                  <a:lnTo>
                    <a:pt x="776867" y="871240"/>
                  </a:lnTo>
                  <a:lnTo>
                    <a:pt x="775723" y="870096"/>
                  </a:lnTo>
                  <a:lnTo>
                    <a:pt x="774579" y="869524"/>
                  </a:lnTo>
                  <a:lnTo>
                    <a:pt x="769431" y="869524"/>
                  </a:lnTo>
                  <a:lnTo>
                    <a:pt x="768287" y="869524"/>
                  </a:lnTo>
                  <a:lnTo>
                    <a:pt x="767715" y="868952"/>
                  </a:lnTo>
                  <a:lnTo>
                    <a:pt x="759708" y="863804"/>
                  </a:lnTo>
                  <a:lnTo>
                    <a:pt x="759136" y="863804"/>
                  </a:lnTo>
                  <a:lnTo>
                    <a:pt x="746553" y="864376"/>
                  </a:lnTo>
                  <a:lnTo>
                    <a:pt x="744837" y="864376"/>
                  </a:lnTo>
                  <a:lnTo>
                    <a:pt x="743121" y="863232"/>
                  </a:lnTo>
                  <a:lnTo>
                    <a:pt x="727106" y="851793"/>
                  </a:lnTo>
                  <a:lnTo>
                    <a:pt x="721958" y="849505"/>
                  </a:lnTo>
                  <a:lnTo>
                    <a:pt x="719098" y="846646"/>
                  </a:lnTo>
                  <a:lnTo>
                    <a:pt x="708231" y="829487"/>
                  </a:lnTo>
                  <a:lnTo>
                    <a:pt x="702512" y="821479"/>
                  </a:lnTo>
                  <a:lnTo>
                    <a:pt x="681921" y="806036"/>
                  </a:lnTo>
                  <a:lnTo>
                    <a:pt x="675057" y="803748"/>
                  </a:lnTo>
                  <a:lnTo>
                    <a:pt x="659614" y="802605"/>
                  </a:lnTo>
                  <a:lnTo>
                    <a:pt x="657899" y="802033"/>
                  </a:lnTo>
                  <a:lnTo>
                    <a:pt x="656182" y="800317"/>
                  </a:lnTo>
                  <a:lnTo>
                    <a:pt x="655039" y="798601"/>
                  </a:lnTo>
                  <a:lnTo>
                    <a:pt x="651035" y="791737"/>
                  </a:lnTo>
                  <a:lnTo>
                    <a:pt x="647031" y="787162"/>
                  </a:lnTo>
                  <a:lnTo>
                    <a:pt x="642456" y="784302"/>
                  </a:lnTo>
                  <a:lnTo>
                    <a:pt x="637880" y="783158"/>
                  </a:lnTo>
                  <a:lnTo>
                    <a:pt x="617861" y="780870"/>
                  </a:lnTo>
                  <a:lnTo>
                    <a:pt x="612142" y="778010"/>
                  </a:lnTo>
                  <a:lnTo>
                    <a:pt x="610998" y="777438"/>
                  </a:lnTo>
                  <a:lnTo>
                    <a:pt x="610426" y="775722"/>
                  </a:lnTo>
                  <a:lnTo>
                    <a:pt x="609854" y="774006"/>
                  </a:lnTo>
                  <a:lnTo>
                    <a:pt x="606994" y="772863"/>
                  </a:lnTo>
                  <a:lnTo>
                    <a:pt x="597843" y="764855"/>
                  </a:lnTo>
                  <a:lnTo>
                    <a:pt x="589263" y="760279"/>
                  </a:lnTo>
                  <a:lnTo>
                    <a:pt x="585831" y="757420"/>
                  </a:lnTo>
                  <a:lnTo>
                    <a:pt x="590407" y="746552"/>
                  </a:lnTo>
                  <a:lnTo>
                    <a:pt x="590979" y="741977"/>
                  </a:lnTo>
                  <a:lnTo>
                    <a:pt x="590979" y="739689"/>
                  </a:lnTo>
                  <a:lnTo>
                    <a:pt x="589835" y="734541"/>
                  </a:lnTo>
                  <a:lnTo>
                    <a:pt x="589835" y="732825"/>
                  </a:lnTo>
                  <a:lnTo>
                    <a:pt x="591551" y="729965"/>
                  </a:lnTo>
                  <a:lnTo>
                    <a:pt x="592123" y="728822"/>
                  </a:lnTo>
                  <a:lnTo>
                    <a:pt x="590979" y="721386"/>
                  </a:lnTo>
                  <a:lnTo>
                    <a:pt x="589263" y="714523"/>
                  </a:lnTo>
                  <a:lnTo>
                    <a:pt x="585831" y="707087"/>
                  </a:lnTo>
                  <a:lnTo>
                    <a:pt x="584687" y="703083"/>
                  </a:lnTo>
                  <a:lnTo>
                    <a:pt x="586403" y="701367"/>
                  </a:lnTo>
                  <a:lnTo>
                    <a:pt x="588691" y="700223"/>
                  </a:lnTo>
                  <a:lnTo>
                    <a:pt x="590407" y="697936"/>
                  </a:lnTo>
                  <a:lnTo>
                    <a:pt x="590979" y="694504"/>
                  </a:lnTo>
                  <a:lnTo>
                    <a:pt x="590407" y="691072"/>
                  </a:lnTo>
                  <a:lnTo>
                    <a:pt x="587547" y="685352"/>
                  </a:lnTo>
                  <a:lnTo>
                    <a:pt x="586975" y="684209"/>
                  </a:lnTo>
                  <a:lnTo>
                    <a:pt x="586975" y="682493"/>
                  </a:lnTo>
                  <a:lnTo>
                    <a:pt x="588119" y="679061"/>
                  </a:lnTo>
                  <a:lnTo>
                    <a:pt x="587547" y="671053"/>
                  </a:lnTo>
                  <a:lnTo>
                    <a:pt x="587547" y="668194"/>
                  </a:lnTo>
                  <a:lnTo>
                    <a:pt x="588691" y="665334"/>
                  </a:lnTo>
                  <a:lnTo>
                    <a:pt x="590407" y="663046"/>
                  </a:lnTo>
                  <a:lnTo>
                    <a:pt x="592123" y="661330"/>
                  </a:lnTo>
                  <a:lnTo>
                    <a:pt x="593839" y="659042"/>
                  </a:lnTo>
                  <a:lnTo>
                    <a:pt x="594411" y="656182"/>
                  </a:lnTo>
                  <a:lnTo>
                    <a:pt x="594983" y="652179"/>
                  </a:lnTo>
                  <a:lnTo>
                    <a:pt x="598415" y="645887"/>
                  </a:lnTo>
                  <a:lnTo>
                    <a:pt x="598415" y="643027"/>
                  </a:lnTo>
                  <a:lnTo>
                    <a:pt x="597843" y="640168"/>
                  </a:lnTo>
                  <a:lnTo>
                    <a:pt x="595555" y="637308"/>
                  </a:lnTo>
                  <a:lnTo>
                    <a:pt x="593267" y="635020"/>
                  </a:lnTo>
                  <a:lnTo>
                    <a:pt x="590979" y="632732"/>
                  </a:lnTo>
                  <a:lnTo>
                    <a:pt x="589835" y="630444"/>
                  </a:lnTo>
                  <a:lnTo>
                    <a:pt x="587547" y="624153"/>
                  </a:lnTo>
                  <a:lnTo>
                    <a:pt x="585831" y="621293"/>
                  </a:lnTo>
                  <a:lnTo>
                    <a:pt x="580684" y="620149"/>
                  </a:lnTo>
                  <a:lnTo>
                    <a:pt x="574392" y="620721"/>
                  </a:lnTo>
                  <a:lnTo>
                    <a:pt x="568672" y="619577"/>
                  </a:lnTo>
                  <a:lnTo>
                    <a:pt x="565813" y="613857"/>
                  </a:lnTo>
                  <a:lnTo>
                    <a:pt x="566385" y="601274"/>
                  </a:lnTo>
                  <a:lnTo>
                    <a:pt x="566385" y="598414"/>
                  </a:lnTo>
                  <a:lnTo>
                    <a:pt x="567528" y="596126"/>
                  </a:lnTo>
                  <a:lnTo>
                    <a:pt x="577824" y="585259"/>
                  </a:lnTo>
                  <a:lnTo>
                    <a:pt x="580684" y="580112"/>
                  </a:lnTo>
                  <a:lnTo>
                    <a:pt x="580112" y="575536"/>
                  </a:lnTo>
                  <a:lnTo>
                    <a:pt x="584687" y="565813"/>
                  </a:lnTo>
                  <a:lnTo>
                    <a:pt x="588119" y="561237"/>
                  </a:lnTo>
                  <a:lnTo>
                    <a:pt x="591551" y="559521"/>
                  </a:lnTo>
                  <a:lnTo>
                    <a:pt x="593839" y="558377"/>
                  </a:lnTo>
                  <a:lnTo>
                    <a:pt x="600702" y="553801"/>
                  </a:lnTo>
                  <a:lnTo>
                    <a:pt x="603562" y="553229"/>
                  </a:lnTo>
                  <a:lnTo>
                    <a:pt x="604706" y="552657"/>
                  </a:lnTo>
                  <a:lnTo>
                    <a:pt x="605278" y="552085"/>
                  </a:lnTo>
                  <a:lnTo>
                    <a:pt x="606422" y="549226"/>
                  </a:lnTo>
                  <a:lnTo>
                    <a:pt x="606994" y="549226"/>
                  </a:lnTo>
                  <a:lnTo>
                    <a:pt x="606994" y="548654"/>
                  </a:lnTo>
                  <a:lnTo>
                    <a:pt x="608138" y="548082"/>
                  </a:lnTo>
                  <a:lnTo>
                    <a:pt x="608710" y="546938"/>
                  </a:lnTo>
                  <a:lnTo>
                    <a:pt x="609854" y="546366"/>
                  </a:lnTo>
                  <a:lnTo>
                    <a:pt x="615002" y="546366"/>
                  </a:lnTo>
                  <a:lnTo>
                    <a:pt x="617289" y="545222"/>
                  </a:lnTo>
                  <a:lnTo>
                    <a:pt x="619577" y="540646"/>
                  </a:lnTo>
                  <a:lnTo>
                    <a:pt x="621293" y="538930"/>
                  </a:lnTo>
                  <a:lnTo>
                    <a:pt x="623581" y="538930"/>
                  </a:lnTo>
                  <a:lnTo>
                    <a:pt x="627013" y="539502"/>
                  </a:lnTo>
                  <a:lnTo>
                    <a:pt x="629872" y="539502"/>
                  </a:lnTo>
                  <a:lnTo>
                    <a:pt x="631016" y="537786"/>
                  </a:lnTo>
                  <a:lnTo>
                    <a:pt x="631016" y="535499"/>
                  </a:lnTo>
                  <a:lnTo>
                    <a:pt x="632160" y="533211"/>
                  </a:lnTo>
                  <a:lnTo>
                    <a:pt x="633876" y="530923"/>
                  </a:lnTo>
                  <a:lnTo>
                    <a:pt x="635592" y="529779"/>
                  </a:lnTo>
                  <a:lnTo>
                    <a:pt x="637880" y="529207"/>
                  </a:lnTo>
                  <a:lnTo>
                    <a:pt x="637308" y="523487"/>
                  </a:lnTo>
                  <a:lnTo>
                    <a:pt x="637308" y="521200"/>
                  </a:lnTo>
                  <a:lnTo>
                    <a:pt x="636736" y="510332"/>
                  </a:lnTo>
                  <a:lnTo>
                    <a:pt x="635592" y="500037"/>
                  </a:lnTo>
                  <a:lnTo>
                    <a:pt x="635020" y="489170"/>
                  </a:lnTo>
                  <a:lnTo>
                    <a:pt x="634448" y="478302"/>
                  </a:lnTo>
                  <a:lnTo>
                    <a:pt x="633876" y="468007"/>
                  </a:lnTo>
                  <a:lnTo>
                    <a:pt x="633304" y="457140"/>
                  </a:lnTo>
                  <a:lnTo>
                    <a:pt x="632160" y="446845"/>
                  </a:lnTo>
                  <a:lnTo>
                    <a:pt x="631588" y="435977"/>
                  </a:lnTo>
                  <a:lnTo>
                    <a:pt x="631588" y="432546"/>
                  </a:lnTo>
                  <a:lnTo>
                    <a:pt x="631588" y="431402"/>
                  </a:lnTo>
                  <a:lnTo>
                    <a:pt x="632160" y="431974"/>
                  </a:lnTo>
                  <a:lnTo>
                    <a:pt x="633876" y="432546"/>
                  </a:lnTo>
                  <a:lnTo>
                    <a:pt x="636164" y="432546"/>
                  </a:lnTo>
                  <a:lnTo>
                    <a:pt x="638452" y="431974"/>
                  </a:lnTo>
                  <a:lnTo>
                    <a:pt x="640168" y="431402"/>
                  </a:lnTo>
                  <a:lnTo>
                    <a:pt x="640740" y="430830"/>
                  </a:lnTo>
                  <a:lnTo>
                    <a:pt x="641312" y="430258"/>
                  </a:lnTo>
                  <a:lnTo>
                    <a:pt x="641312" y="429686"/>
                  </a:lnTo>
                  <a:lnTo>
                    <a:pt x="641883" y="429114"/>
                  </a:lnTo>
                  <a:lnTo>
                    <a:pt x="641883" y="425110"/>
                  </a:lnTo>
                  <a:lnTo>
                    <a:pt x="641883" y="423966"/>
                  </a:lnTo>
                  <a:lnTo>
                    <a:pt x="642456" y="422822"/>
                  </a:lnTo>
                  <a:lnTo>
                    <a:pt x="643027" y="422250"/>
                  </a:lnTo>
                  <a:lnTo>
                    <a:pt x="643600" y="421678"/>
                  </a:lnTo>
                  <a:lnTo>
                    <a:pt x="644171" y="421106"/>
                  </a:lnTo>
                  <a:lnTo>
                    <a:pt x="646459" y="420534"/>
                  </a:lnTo>
                  <a:lnTo>
                    <a:pt x="647031" y="419962"/>
                  </a:lnTo>
                  <a:lnTo>
                    <a:pt x="647603" y="419390"/>
                  </a:lnTo>
                  <a:lnTo>
                    <a:pt x="648175" y="416531"/>
                  </a:lnTo>
                  <a:lnTo>
                    <a:pt x="648747" y="414815"/>
                  </a:lnTo>
                  <a:lnTo>
                    <a:pt x="651035" y="413099"/>
                  </a:lnTo>
                  <a:lnTo>
                    <a:pt x="652751" y="412527"/>
                  </a:lnTo>
                  <a:lnTo>
                    <a:pt x="652179" y="411955"/>
                  </a:lnTo>
                  <a:lnTo>
                    <a:pt x="654467" y="406235"/>
                  </a:lnTo>
                  <a:lnTo>
                    <a:pt x="659614" y="400516"/>
                  </a:lnTo>
                  <a:lnTo>
                    <a:pt x="670482" y="393080"/>
                  </a:lnTo>
                  <a:lnTo>
                    <a:pt x="677917" y="386217"/>
                  </a:lnTo>
                  <a:lnTo>
                    <a:pt x="681921" y="384501"/>
                  </a:lnTo>
                  <a:lnTo>
                    <a:pt x="689357" y="379353"/>
                  </a:lnTo>
                  <a:lnTo>
                    <a:pt x="695648" y="371346"/>
                  </a:lnTo>
                  <a:lnTo>
                    <a:pt x="699652" y="369630"/>
                  </a:lnTo>
                  <a:lnTo>
                    <a:pt x="706515" y="363910"/>
                  </a:lnTo>
                  <a:lnTo>
                    <a:pt x="707087" y="362766"/>
                  </a:lnTo>
                  <a:lnTo>
                    <a:pt x="708231" y="360478"/>
                  </a:lnTo>
                  <a:lnTo>
                    <a:pt x="708803" y="359334"/>
                  </a:lnTo>
                  <a:lnTo>
                    <a:pt x="709947" y="358762"/>
                  </a:lnTo>
                  <a:lnTo>
                    <a:pt x="711663" y="357619"/>
                  </a:lnTo>
                  <a:lnTo>
                    <a:pt x="712807" y="356475"/>
                  </a:lnTo>
                  <a:lnTo>
                    <a:pt x="713379" y="354759"/>
                  </a:lnTo>
                  <a:lnTo>
                    <a:pt x="714523" y="352471"/>
                  </a:lnTo>
                  <a:lnTo>
                    <a:pt x="723102" y="347895"/>
                  </a:lnTo>
                  <a:lnTo>
                    <a:pt x="780298" y="280976"/>
                  </a:lnTo>
                  <a:lnTo>
                    <a:pt x="787734" y="276972"/>
                  </a:lnTo>
                  <a:lnTo>
                    <a:pt x="806036" y="258097"/>
                  </a:lnTo>
                  <a:lnTo>
                    <a:pt x="836923" y="239223"/>
                  </a:lnTo>
                  <a:lnTo>
                    <a:pt x="853509" y="232931"/>
                  </a:lnTo>
                  <a:lnTo>
                    <a:pt x="859229" y="231787"/>
                  </a:lnTo>
                  <a:lnTo>
                    <a:pt x="861517" y="230643"/>
                  </a:lnTo>
                  <a:lnTo>
                    <a:pt x="866092" y="227783"/>
                  </a:lnTo>
                  <a:lnTo>
                    <a:pt x="890687" y="218060"/>
                  </a:lnTo>
                  <a:lnTo>
                    <a:pt x="931296" y="194610"/>
                  </a:lnTo>
                  <a:lnTo>
                    <a:pt x="933012" y="192322"/>
                  </a:lnTo>
                  <a:lnTo>
                    <a:pt x="936444" y="187746"/>
                  </a:lnTo>
                  <a:lnTo>
                    <a:pt x="939876" y="186030"/>
                  </a:lnTo>
                  <a:lnTo>
                    <a:pt x="941591" y="182598"/>
                  </a:lnTo>
                  <a:lnTo>
                    <a:pt x="943307" y="181454"/>
                  </a:lnTo>
                  <a:lnTo>
                    <a:pt x="946739" y="182598"/>
                  </a:lnTo>
                  <a:lnTo>
                    <a:pt x="949027" y="182598"/>
                  </a:lnTo>
                  <a:lnTo>
                    <a:pt x="950171" y="181454"/>
                  </a:lnTo>
                  <a:close/>
                </a:path>
              </a:pathLst>
            </a:custGeom>
            <a:solidFill>
              <a:schemeClr val="accent5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C9191020-35F6-4FD1-81E3-557985479986}"/>
                </a:ext>
              </a:extLst>
            </p:cNvPr>
            <p:cNvSpPr/>
            <p:nvPr/>
          </p:nvSpPr>
          <p:spPr>
            <a:xfrm>
              <a:off x="6753720" y="2157126"/>
              <a:ext cx="1011612" cy="979833"/>
            </a:xfrm>
            <a:custGeom>
              <a:avLst/>
              <a:gdLst>
                <a:gd name="connsiteX0" fmla="*/ 831203 w 1092446"/>
                <a:gd name="connsiteY0" fmla="*/ 295847 h 1058128"/>
                <a:gd name="connsiteX1" fmla="*/ 832347 w 1092446"/>
                <a:gd name="connsiteY1" fmla="*/ 295847 h 1058128"/>
                <a:gd name="connsiteX2" fmla="*/ 832918 w 1092446"/>
                <a:gd name="connsiteY2" fmla="*/ 295847 h 1058128"/>
                <a:gd name="connsiteX3" fmla="*/ 832918 w 1092446"/>
                <a:gd name="connsiteY3" fmla="*/ 293559 h 1058128"/>
                <a:gd name="connsiteX4" fmla="*/ 834062 w 1092446"/>
                <a:gd name="connsiteY4" fmla="*/ 294131 h 1058128"/>
                <a:gd name="connsiteX5" fmla="*/ 835778 w 1092446"/>
                <a:gd name="connsiteY5" fmla="*/ 295275 h 1058128"/>
                <a:gd name="connsiteX6" fmla="*/ 836922 w 1092446"/>
                <a:gd name="connsiteY6" fmla="*/ 296419 h 1058128"/>
                <a:gd name="connsiteX7" fmla="*/ 838066 w 1092446"/>
                <a:gd name="connsiteY7" fmla="*/ 296991 h 1058128"/>
                <a:gd name="connsiteX8" fmla="*/ 841498 w 1092446"/>
                <a:gd name="connsiteY8" fmla="*/ 298707 h 1058128"/>
                <a:gd name="connsiteX9" fmla="*/ 842642 w 1092446"/>
                <a:gd name="connsiteY9" fmla="*/ 300422 h 1058128"/>
                <a:gd name="connsiteX10" fmla="*/ 842642 w 1092446"/>
                <a:gd name="connsiteY10" fmla="*/ 300994 h 1058128"/>
                <a:gd name="connsiteX11" fmla="*/ 843214 w 1092446"/>
                <a:gd name="connsiteY11" fmla="*/ 300994 h 1058128"/>
                <a:gd name="connsiteX12" fmla="*/ 844358 w 1092446"/>
                <a:gd name="connsiteY12" fmla="*/ 299850 h 1058128"/>
                <a:gd name="connsiteX13" fmla="*/ 844930 w 1092446"/>
                <a:gd name="connsiteY13" fmla="*/ 299850 h 1058128"/>
                <a:gd name="connsiteX14" fmla="*/ 849505 w 1092446"/>
                <a:gd name="connsiteY14" fmla="*/ 299278 h 1058128"/>
                <a:gd name="connsiteX15" fmla="*/ 850649 w 1092446"/>
                <a:gd name="connsiteY15" fmla="*/ 299278 h 1058128"/>
                <a:gd name="connsiteX16" fmla="*/ 852365 w 1092446"/>
                <a:gd name="connsiteY16" fmla="*/ 300422 h 1058128"/>
                <a:gd name="connsiteX17" fmla="*/ 854081 w 1092446"/>
                <a:gd name="connsiteY17" fmla="*/ 300994 h 1058128"/>
                <a:gd name="connsiteX18" fmla="*/ 855225 w 1092446"/>
                <a:gd name="connsiteY18" fmla="*/ 300422 h 1058128"/>
                <a:gd name="connsiteX19" fmla="*/ 858085 w 1092446"/>
                <a:gd name="connsiteY19" fmla="*/ 297563 h 1058128"/>
                <a:gd name="connsiteX20" fmla="*/ 860945 w 1092446"/>
                <a:gd name="connsiteY20" fmla="*/ 297563 h 1058128"/>
                <a:gd name="connsiteX21" fmla="*/ 866664 w 1092446"/>
                <a:gd name="connsiteY21" fmla="*/ 299850 h 1058128"/>
                <a:gd name="connsiteX22" fmla="*/ 869524 w 1092446"/>
                <a:gd name="connsiteY22" fmla="*/ 300422 h 1058128"/>
                <a:gd name="connsiteX23" fmla="*/ 873528 w 1092446"/>
                <a:gd name="connsiteY23" fmla="*/ 300422 h 1058128"/>
                <a:gd name="connsiteX24" fmla="*/ 876959 w 1092446"/>
                <a:gd name="connsiteY24" fmla="*/ 299278 h 1058128"/>
                <a:gd name="connsiteX25" fmla="*/ 879247 w 1092446"/>
                <a:gd name="connsiteY25" fmla="*/ 297563 h 1058128"/>
                <a:gd name="connsiteX26" fmla="*/ 880963 w 1092446"/>
                <a:gd name="connsiteY26" fmla="*/ 291843 h 1058128"/>
                <a:gd name="connsiteX27" fmla="*/ 880963 w 1092446"/>
                <a:gd name="connsiteY27" fmla="*/ 291843 h 1058128"/>
                <a:gd name="connsiteX28" fmla="*/ 882107 w 1092446"/>
                <a:gd name="connsiteY28" fmla="*/ 287839 h 1058128"/>
                <a:gd name="connsiteX29" fmla="*/ 882107 w 1092446"/>
                <a:gd name="connsiteY29" fmla="*/ 286123 h 1058128"/>
                <a:gd name="connsiteX30" fmla="*/ 879247 w 1092446"/>
                <a:gd name="connsiteY30" fmla="*/ 284408 h 1058128"/>
                <a:gd name="connsiteX31" fmla="*/ 876388 w 1092446"/>
                <a:gd name="connsiteY31" fmla="*/ 284408 h 1058128"/>
                <a:gd name="connsiteX32" fmla="*/ 873528 w 1092446"/>
                <a:gd name="connsiteY32" fmla="*/ 283264 h 1058128"/>
                <a:gd name="connsiteX33" fmla="*/ 871812 w 1092446"/>
                <a:gd name="connsiteY33" fmla="*/ 279260 h 1058128"/>
                <a:gd name="connsiteX34" fmla="*/ 870668 w 1092446"/>
                <a:gd name="connsiteY34" fmla="*/ 276400 h 1058128"/>
                <a:gd name="connsiteX35" fmla="*/ 867808 w 1092446"/>
                <a:gd name="connsiteY35" fmla="*/ 274112 h 1058128"/>
                <a:gd name="connsiteX36" fmla="*/ 862089 w 1092446"/>
                <a:gd name="connsiteY36" fmla="*/ 271824 h 1058128"/>
                <a:gd name="connsiteX37" fmla="*/ 854081 w 1092446"/>
                <a:gd name="connsiteY37" fmla="*/ 272396 h 1058128"/>
                <a:gd name="connsiteX38" fmla="*/ 850649 w 1092446"/>
                <a:gd name="connsiteY38" fmla="*/ 273540 h 1058128"/>
                <a:gd name="connsiteX39" fmla="*/ 851221 w 1092446"/>
                <a:gd name="connsiteY39" fmla="*/ 276400 h 1058128"/>
                <a:gd name="connsiteX40" fmla="*/ 852937 w 1092446"/>
                <a:gd name="connsiteY40" fmla="*/ 276972 h 1058128"/>
                <a:gd name="connsiteX41" fmla="*/ 854653 w 1092446"/>
                <a:gd name="connsiteY41" fmla="*/ 276972 h 1058128"/>
                <a:gd name="connsiteX42" fmla="*/ 856369 w 1092446"/>
                <a:gd name="connsiteY42" fmla="*/ 277544 h 1058128"/>
                <a:gd name="connsiteX43" fmla="*/ 856369 w 1092446"/>
                <a:gd name="connsiteY43" fmla="*/ 279260 h 1058128"/>
                <a:gd name="connsiteX44" fmla="*/ 856369 w 1092446"/>
                <a:gd name="connsiteY44" fmla="*/ 279260 h 1058128"/>
                <a:gd name="connsiteX45" fmla="*/ 856369 w 1092446"/>
                <a:gd name="connsiteY45" fmla="*/ 280404 h 1058128"/>
                <a:gd name="connsiteX46" fmla="*/ 855797 w 1092446"/>
                <a:gd name="connsiteY46" fmla="*/ 282120 h 1058128"/>
                <a:gd name="connsiteX47" fmla="*/ 854653 w 1092446"/>
                <a:gd name="connsiteY47" fmla="*/ 283264 h 1058128"/>
                <a:gd name="connsiteX48" fmla="*/ 851793 w 1092446"/>
                <a:gd name="connsiteY48" fmla="*/ 284979 h 1058128"/>
                <a:gd name="connsiteX49" fmla="*/ 848933 w 1092446"/>
                <a:gd name="connsiteY49" fmla="*/ 287267 h 1058128"/>
                <a:gd name="connsiteX50" fmla="*/ 847790 w 1092446"/>
                <a:gd name="connsiteY50" fmla="*/ 287839 h 1058128"/>
                <a:gd name="connsiteX51" fmla="*/ 846073 w 1092446"/>
                <a:gd name="connsiteY51" fmla="*/ 288411 h 1058128"/>
                <a:gd name="connsiteX52" fmla="*/ 845502 w 1092446"/>
                <a:gd name="connsiteY52" fmla="*/ 288983 h 1058128"/>
                <a:gd name="connsiteX53" fmla="*/ 844358 w 1092446"/>
                <a:gd name="connsiteY53" fmla="*/ 292415 h 1058128"/>
                <a:gd name="connsiteX54" fmla="*/ 843214 w 1092446"/>
                <a:gd name="connsiteY54" fmla="*/ 293559 h 1058128"/>
                <a:gd name="connsiteX55" fmla="*/ 840354 w 1092446"/>
                <a:gd name="connsiteY55" fmla="*/ 292415 h 1058128"/>
                <a:gd name="connsiteX56" fmla="*/ 837494 w 1092446"/>
                <a:gd name="connsiteY56" fmla="*/ 290699 h 1058128"/>
                <a:gd name="connsiteX57" fmla="*/ 834634 w 1092446"/>
                <a:gd name="connsiteY57" fmla="*/ 290127 h 1058128"/>
                <a:gd name="connsiteX58" fmla="*/ 832918 w 1092446"/>
                <a:gd name="connsiteY58" fmla="*/ 294131 h 1058128"/>
                <a:gd name="connsiteX59" fmla="*/ 832918 w 1092446"/>
                <a:gd name="connsiteY59" fmla="*/ 296419 h 1058128"/>
                <a:gd name="connsiteX60" fmla="*/ 831203 w 1092446"/>
                <a:gd name="connsiteY60" fmla="*/ 295847 h 1058128"/>
                <a:gd name="connsiteX61" fmla="*/ 787734 w 1092446"/>
                <a:gd name="connsiteY61" fmla="*/ 242654 h 1058128"/>
                <a:gd name="connsiteX62" fmla="*/ 784302 w 1092446"/>
                <a:gd name="connsiteY62" fmla="*/ 243226 h 1058128"/>
                <a:gd name="connsiteX63" fmla="*/ 783730 w 1092446"/>
                <a:gd name="connsiteY63" fmla="*/ 244942 h 1058128"/>
                <a:gd name="connsiteX64" fmla="*/ 783730 w 1092446"/>
                <a:gd name="connsiteY64" fmla="*/ 247230 h 1058128"/>
                <a:gd name="connsiteX65" fmla="*/ 783730 w 1092446"/>
                <a:gd name="connsiteY65" fmla="*/ 250090 h 1058128"/>
                <a:gd name="connsiteX66" fmla="*/ 786590 w 1092446"/>
                <a:gd name="connsiteY66" fmla="*/ 252950 h 1058128"/>
                <a:gd name="connsiteX67" fmla="*/ 789449 w 1092446"/>
                <a:gd name="connsiteY67" fmla="*/ 256381 h 1058128"/>
                <a:gd name="connsiteX68" fmla="*/ 792309 w 1092446"/>
                <a:gd name="connsiteY68" fmla="*/ 258097 h 1058128"/>
                <a:gd name="connsiteX69" fmla="*/ 795741 w 1092446"/>
                <a:gd name="connsiteY69" fmla="*/ 255809 h 1058128"/>
                <a:gd name="connsiteX70" fmla="*/ 795741 w 1092446"/>
                <a:gd name="connsiteY70" fmla="*/ 252378 h 1058128"/>
                <a:gd name="connsiteX71" fmla="*/ 793453 w 1092446"/>
                <a:gd name="connsiteY71" fmla="*/ 248374 h 1058128"/>
                <a:gd name="connsiteX72" fmla="*/ 790593 w 1092446"/>
                <a:gd name="connsiteY72" fmla="*/ 244942 h 1058128"/>
                <a:gd name="connsiteX73" fmla="*/ 787734 w 1092446"/>
                <a:gd name="connsiteY73" fmla="*/ 242654 h 1058128"/>
                <a:gd name="connsiteX74" fmla="*/ 1021666 w 1092446"/>
                <a:gd name="connsiteY74" fmla="*/ 920428 h 1058128"/>
                <a:gd name="connsiteX75" fmla="*/ 1021094 w 1092446"/>
                <a:gd name="connsiteY75" fmla="*/ 921572 h 1058128"/>
                <a:gd name="connsiteX76" fmla="*/ 1020522 w 1092446"/>
                <a:gd name="connsiteY76" fmla="*/ 931296 h 1058128"/>
                <a:gd name="connsiteX77" fmla="*/ 1021094 w 1092446"/>
                <a:gd name="connsiteY77" fmla="*/ 936444 h 1058128"/>
                <a:gd name="connsiteX78" fmla="*/ 1022810 w 1092446"/>
                <a:gd name="connsiteY78" fmla="*/ 937587 h 1058128"/>
                <a:gd name="connsiteX79" fmla="*/ 1023954 w 1092446"/>
                <a:gd name="connsiteY79" fmla="*/ 934728 h 1058128"/>
                <a:gd name="connsiteX80" fmla="*/ 1023954 w 1092446"/>
                <a:gd name="connsiteY80" fmla="*/ 929580 h 1058128"/>
                <a:gd name="connsiteX81" fmla="*/ 1021666 w 1092446"/>
                <a:gd name="connsiteY81" fmla="*/ 920428 h 1058128"/>
                <a:gd name="connsiteX82" fmla="*/ 772862 w 1092446"/>
                <a:gd name="connsiteY82" fmla="*/ 220920 h 1058128"/>
                <a:gd name="connsiteX83" fmla="*/ 774006 w 1092446"/>
                <a:gd name="connsiteY83" fmla="*/ 222636 h 1058128"/>
                <a:gd name="connsiteX84" fmla="*/ 774578 w 1092446"/>
                <a:gd name="connsiteY84" fmla="*/ 224923 h 1058128"/>
                <a:gd name="connsiteX85" fmla="*/ 776866 w 1092446"/>
                <a:gd name="connsiteY85" fmla="*/ 231215 h 1058128"/>
                <a:gd name="connsiteX86" fmla="*/ 778010 w 1092446"/>
                <a:gd name="connsiteY86" fmla="*/ 232931 h 1058128"/>
                <a:gd name="connsiteX87" fmla="*/ 780298 w 1092446"/>
                <a:gd name="connsiteY87" fmla="*/ 234647 h 1058128"/>
                <a:gd name="connsiteX88" fmla="*/ 783158 w 1092446"/>
                <a:gd name="connsiteY88" fmla="*/ 235791 h 1058128"/>
                <a:gd name="connsiteX89" fmla="*/ 784874 w 1092446"/>
                <a:gd name="connsiteY89" fmla="*/ 237507 h 1058128"/>
                <a:gd name="connsiteX90" fmla="*/ 784874 w 1092446"/>
                <a:gd name="connsiteY90" fmla="*/ 239794 h 1058128"/>
                <a:gd name="connsiteX91" fmla="*/ 784874 w 1092446"/>
                <a:gd name="connsiteY91" fmla="*/ 239794 h 1058128"/>
                <a:gd name="connsiteX92" fmla="*/ 784874 w 1092446"/>
                <a:gd name="connsiteY92" fmla="*/ 240366 h 1058128"/>
                <a:gd name="connsiteX93" fmla="*/ 787734 w 1092446"/>
                <a:gd name="connsiteY93" fmla="*/ 240366 h 1058128"/>
                <a:gd name="connsiteX94" fmla="*/ 789449 w 1092446"/>
                <a:gd name="connsiteY94" fmla="*/ 240366 h 1058128"/>
                <a:gd name="connsiteX95" fmla="*/ 792309 w 1092446"/>
                <a:gd name="connsiteY95" fmla="*/ 241510 h 1058128"/>
                <a:gd name="connsiteX96" fmla="*/ 792881 w 1092446"/>
                <a:gd name="connsiteY96" fmla="*/ 240366 h 1058128"/>
                <a:gd name="connsiteX97" fmla="*/ 792881 w 1092446"/>
                <a:gd name="connsiteY97" fmla="*/ 239222 h 1058128"/>
                <a:gd name="connsiteX98" fmla="*/ 792881 w 1092446"/>
                <a:gd name="connsiteY98" fmla="*/ 239222 h 1058128"/>
                <a:gd name="connsiteX99" fmla="*/ 792881 w 1092446"/>
                <a:gd name="connsiteY99" fmla="*/ 239222 h 1058128"/>
                <a:gd name="connsiteX100" fmla="*/ 792309 w 1092446"/>
                <a:gd name="connsiteY100" fmla="*/ 238079 h 1058128"/>
                <a:gd name="connsiteX101" fmla="*/ 791165 w 1092446"/>
                <a:gd name="connsiteY101" fmla="*/ 237507 h 1058128"/>
                <a:gd name="connsiteX102" fmla="*/ 784302 w 1092446"/>
                <a:gd name="connsiteY102" fmla="*/ 229499 h 1058128"/>
                <a:gd name="connsiteX103" fmla="*/ 783158 w 1092446"/>
                <a:gd name="connsiteY103" fmla="*/ 228355 h 1058128"/>
                <a:gd name="connsiteX104" fmla="*/ 782586 w 1092446"/>
                <a:gd name="connsiteY104" fmla="*/ 226639 h 1058128"/>
                <a:gd name="connsiteX105" fmla="*/ 782014 w 1092446"/>
                <a:gd name="connsiteY105" fmla="*/ 223208 h 1058128"/>
                <a:gd name="connsiteX106" fmla="*/ 782586 w 1092446"/>
                <a:gd name="connsiteY106" fmla="*/ 221492 h 1058128"/>
                <a:gd name="connsiteX107" fmla="*/ 784874 w 1092446"/>
                <a:gd name="connsiteY107" fmla="*/ 214628 h 1058128"/>
                <a:gd name="connsiteX108" fmla="*/ 786017 w 1092446"/>
                <a:gd name="connsiteY108" fmla="*/ 211768 h 1058128"/>
                <a:gd name="connsiteX109" fmla="*/ 786017 w 1092446"/>
                <a:gd name="connsiteY109" fmla="*/ 211196 h 1058128"/>
                <a:gd name="connsiteX110" fmla="*/ 786017 w 1092446"/>
                <a:gd name="connsiteY110" fmla="*/ 210624 h 1058128"/>
                <a:gd name="connsiteX111" fmla="*/ 786590 w 1092446"/>
                <a:gd name="connsiteY111" fmla="*/ 210053 h 1058128"/>
                <a:gd name="connsiteX112" fmla="*/ 784302 w 1092446"/>
                <a:gd name="connsiteY112" fmla="*/ 208909 h 1058128"/>
                <a:gd name="connsiteX113" fmla="*/ 779154 w 1092446"/>
                <a:gd name="connsiteY113" fmla="*/ 208909 h 1058128"/>
                <a:gd name="connsiteX114" fmla="*/ 776866 w 1092446"/>
                <a:gd name="connsiteY114" fmla="*/ 207765 h 1058128"/>
                <a:gd name="connsiteX115" fmla="*/ 776294 w 1092446"/>
                <a:gd name="connsiteY115" fmla="*/ 208337 h 1058128"/>
                <a:gd name="connsiteX116" fmla="*/ 771718 w 1092446"/>
                <a:gd name="connsiteY116" fmla="*/ 214056 h 1058128"/>
                <a:gd name="connsiteX117" fmla="*/ 770003 w 1092446"/>
                <a:gd name="connsiteY117" fmla="*/ 216344 h 1058128"/>
                <a:gd name="connsiteX118" fmla="*/ 768859 w 1092446"/>
                <a:gd name="connsiteY118" fmla="*/ 219776 h 1058128"/>
                <a:gd name="connsiteX119" fmla="*/ 770575 w 1092446"/>
                <a:gd name="connsiteY119" fmla="*/ 220920 h 1058128"/>
                <a:gd name="connsiteX120" fmla="*/ 772862 w 1092446"/>
                <a:gd name="connsiteY120" fmla="*/ 220920 h 1058128"/>
                <a:gd name="connsiteX121" fmla="*/ 559521 w 1092446"/>
                <a:gd name="connsiteY121" fmla="*/ 335312 h 1058128"/>
                <a:gd name="connsiteX122" fmla="*/ 568100 w 1092446"/>
                <a:gd name="connsiteY122" fmla="*/ 337028 h 1058128"/>
                <a:gd name="connsiteX123" fmla="*/ 576108 w 1092446"/>
                <a:gd name="connsiteY123" fmla="*/ 340460 h 1058128"/>
                <a:gd name="connsiteX124" fmla="*/ 574964 w 1092446"/>
                <a:gd name="connsiteY124" fmla="*/ 336456 h 1058128"/>
                <a:gd name="connsiteX125" fmla="*/ 575536 w 1092446"/>
                <a:gd name="connsiteY125" fmla="*/ 333596 h 1058128"/>
                <a:gd name="connsiteX126" fmla="*/ 577824 w 1092446"/>
                <a:gd name="connsiteY126" fmla="*/ 331880 h 1058128"/>
                <a:gd name="connsiteX127" fmla="*/ 590979 w 1092446"/>
                <a:gd name="connsiteY127" fmla="*/ 328449 h 1058128"/>
                <a:gd name="connsiteX128" fmla="*/ 606994 w 1092446"/>
                <a:gd name="connsiteY128" fmla="*/ 326733 h 1058128"/>
                <a:gd name="connsiteX129" fmla="*/ 608709 w 1092446"/>
                <a:gd name="connsiteY129" fmla="*/ 325589 h 1058128"/>
                <a:gd name="connsiteX130" fmla="*/ 609853 w 1092446"/>
                <a:gd name="connsiteY130" fmla="*/ 322729 h 1058128"/>
                <a:gd name="connsiteX131" fmla="*/ 611569 w 1092446"/>
                <a:gd name="connsiteY131" fmla="*/ 317009 h 1058128"/>
                <a:gd name="connsiteX132" fmla="*/ 618433 w 1092446"/>
                <a:gd name="connsiteY132" fmla="*/ 306142 h 1058128"/>
                <a:gd name="connsiteX133" fmla="*/ 620721 w 1092446"/>
                <a:gd name="connsiteY133" fmla="*/ 304426 h 1058128"/>
                <a:gd name="connsiteX134" fmla="*/ 631016 w 1092446"/>
                <a:gd name="connsiteY134" fmla="*/ 303854 h 1058128"/>
                <a:gd name="connsiteX135" fmla="*/ 634448 w 1092446"/>
                <a:gd name="connsiteY135" fmla="*/ 300994 h 1058128"/>
                <a:gd name="connsiteX136" fmla="*/ 635592 w 1092446"/>
                <a:gd name="connsiteY136" fmla="*/ 300422 h 1058128"/>
                <a:gd name="connsiteX137" fmla="*/ 636736 w 1092446"/>
                <a:gd name="connsiteY137" fmla="*/ 300994 h 1058128"/>
                <a:gd name="connsiteX138" fmla="*/ 638451 w 1092446"/>
                <a:gd name="connsiteY138" fmla="*/ 302138 h 1058128"/>
                <a:gd name="connsiteX139" fmla="*/ 640167 w 1092446"/>
                <a:gd name="connsiteY139" fmla="*/ 302710 h 1058128"/>
                <a:gd name="connsiteX140" fmla="*/ 641311 w 1092446"/>
                <a:gd name="connsiteY140" fmla="*/ 302138 h 1058128"/>
                <a:gd name="connsiteX141" fmla="*/ 643599 w 1092446"/>
                <a:gd name="connsiteY141" fmla="*/ 299850 h 1058128"/>
                <a:gd name="connsiteX142" fmla="*/ 646459 w 1092446"/>
                <a:gd name="connsiteY142" fmla="*/ 300422 h 1058128"/>
                <a:gd name="connsiteX143" fmla="*/ 651607 w 1092446"/>
                <a:gd name="connsiteY143" fmla="*/ 303854 h 1058128"/>
                <a:gd name="connsiteX144" fmla="*/ 654466 w 1092446"/>
                <a:gd name="connsiteY144" fmla="*/ 304426 h 1058128"/>
                <a:gd name="connsiteX145" fmla="*/ 663046 w 1092446"/>
                <a:gd name="connsiteY145" fmla="*/ 303282 h 1058128"/>
                <a:gd name="connsiteX146" fmla="*/ 665906 w 1092446"/>
                <a:gd name="connsiteY146" fmla="*/ 303854 h 1058128"/>
                <a:gd name="connsiteX147" fmla="*/ 672769 w 1092446"/>
                <a:gd name="connsiteY147" fmla="*/ 306714 h 1058128"/>
                <a:gd name="connsiteX148" fmla="*/ 685352 w 1092446"/>
                <a:gd name="connsiteY148" fmla="*/ 308430 h 1058128"/>
                <a:gd name="connsiteX149" fmla="*/ 687640 w 1092446"/>
                <a:gd name="connsiteY149" fmla="*/ 309574 h 1058128"/>
                <a:gd name="connsiteX150" fmla="*/ 692788 w 1092446"/>
                <a:gd name="connsiteY150" fmla="*/ 314149 h 1058128"/>
                <a:gd name="connsiteX151" fmla="*/ 694504 w 1092446"/>
                <a:gd name="connsiteY151" fmla="*/ 314721 h 1058128"/>
                <a:gd name="connsiteX152" fmla="*/ 695648 w 1092446"/>
                <a:gd name="connsiteY152" fmla="*/ 315865 h 1058128"/>
                <a:gd name="connsiteX153" fmla="*/ 699080 w 1092446"/>
                <a:gd name="connsiteY153" fmla="*/ 320441 h 1058128"/>
                <a:gd name="connsiteX154" fmla="*/ 700223 w 1092446"/>
                <a:gd name="connsiteY154" fmla="*/ 321585 h 1058128"/>
                <a:gd name="connsiteX155" fmla="*/ 702511 w 1092446"/>
                <a:gd name="connsiteY155" fmla="*/ 321585 h 1058128"/>
                <a:gd name="connsiteX156" fmla="*/ 705371 w 1092446"/>
                <a:gd name="connsiteY156" fmla="*/ 322157 h 1058128"/>
                <a:gd name="connsiteX157" fmla="*/ 708231 w 1092446"/>
                <a:gd name="connsiteY157" fmla="*/ 323873 h 1058128"/>
                <a:gd name="connsiteX158" fmla="*/ 709375 w 1092446"/>
                <a:gd name="connsiteY158" fmla="*/ 326733 h 1058128"/>
                <a:gd name="connsiteX159" fmla="*/ 712235 w 1092446"/>
                <a:gd name="connsiteY159" fmla="*/ 329592 h 1058128"/>
                <a:gd name="connsiteX160" fmla="*/ 717954 w 1092446"/>
                <a:gd name="connsiteY160" fmla="*/ 331880 h 1058128"/>
                <a:gd name="connsiteX161" fmla="*/ 723674 w 1092446"/>
                <a:gd name="connsiteY161" fmla="*/ 331880 h 1058128"/>
                <a:gd name="connsiteX162" fmla="*/ 726534 w 1092446"/>
                <a:gd name="connsiteY162" fmla="*/ 328449 h 1058128"/>
                <a:gd name="connsiteX163" fmla="*/ 724246 w 1092446"/>
                <a:gd name="connsiteY163" fmla="*/ 327305 h 1058128"/>
                <a:gd name="connsiteX164" fmla="*/ 723102 w 1092446"/>
                <a:gd name="connsiteY164" fmla="*/ 324445 h 1058128"/>
                <a:gd name="connsiteX165" fmla="*/ 723102 w 1092446"/>
                <a:gd name="connsiteY165" fmla="*/ 321013 h 1058128"/>
                <a:gd name="connsiteX166" fmla="*/ 724818 w 1092446"/>
                <a:gd name="connsiteY166" fmla="*/ 318153 h 1058128"/>
                <a:gd name="connsiteX167" fmla="*/ 723102 w 1092446"/>
                <a:gd name="connsiteY167" fmla="*/ 317009 h 1058128"/>
                <a:gd name="connsiteX168" fmla="*/ 721958 w 1092446"/>
                <a:gd name="connsiteY168" fmla="*/ 315293 h 1058128"/>
                <a:gd name="connsiteX169" fmla="*/ 721958 w 1092446"/>
                <a:gd name="connsiteY169" fmla="*/ 313577 h 1058128"/>
                <a:gd name="connsiteX170" fmla="*/ 722530 w 1092446"/>
                <a:gd name="connsiteY170" fmla="*/ 311290 h 1058128"/>
                <a:gd name="connsiteX171" fmla="*/ 724246 w 1092446"/>
                <a:gd name="connsiteY171" fmla="*/ 309574 h 1058128"/>
                <a:gd name="connsiteX172" fmla="*/ 725390 w 1092446"/>
                <a:gd name="connsiteY172" fmla="*/ 309002 h 1058128"/>
                <a:gd name="connsiteX173" fmla="*/ 725961 w 1092446"/>
                <a:gd name="connsiteY173" fmla="*/ 308430 h 1058128"/>
                <a:gd name="connsiteX174" fmla="*/ 725961 w 1092446"/>
                <a:gd name="connsiteY174" fmla="*/ 299278 h 1058128"/>
                <a:gd name="connsiteX175" fmla="*/ 728249 w 1092446"/>
                <a:gd name="connsiteY175" fmla="*/ 296991 h 1058128"/>
                <a:gd name="connsiteX176" fmla="*/ 731681 w 1092446"/>
                <a:gd name="connsiteY176" fmla="*/ 296991 h 1058128"/>
                <a:gd name="connsiteX177" fmla="*/ 736257 w 1092446"/>
                <a:gd name="connsiteY177" fmla="*/ 298707 h 1058128"/>
                <a:gd name="connsiteX178" fmla="*/ 738545 w 1092446"/>
                <a:gd name="connsiteY178" fmla="*/ 296991 h 1058128"/>
                <a:gd name="connsiteX179" fmla="*/ 741405 w 1092446"/>
                <a:gd name="connsiteY179" fmla="*/ 297563 h 1058128"/>
                <a:gd name="connsiteX180" fmla="*/ 743693 w 1092446"/>
                <a:gd name="connsiteY180" fmla="*/ 299850 h 1058128"/>
                <a:gd name="connsiteX181" fmla="*/ 744837 w 1092446"/>
                <a:gd name="connsiteY181" fmla="*/ 302710 h 1058128"/>
                <a:gd name="connsiteX182" fmla="*/ 745408 w 1092446"/>
                <a:gd name="connsiteY182" fmla="*/ 304998 h 1058128"/>
                <a:gd name="connsiteX183" fmla="*/ 745980 w 1092446"/>
                <a:gd name="connsiteY183" fmla="*/ 305570 h 1058128"/>
                <a:gd name="connsiteX184" fmla="*/ 747124 w 1092446"/>
                <a:gd name="connsiteY184" fmla="*/ 304998 h 1058128"/>
                <a:gd name="connsiteX185" fmla="*/ 747696 w 1092446"/>
                <a:gd name="connsiteY185" fmla="*/ 304426 h 1058128"/>
                <a:gd name="connsiteX186" fmla="*/ 749412 w 1092446"/>
                <a:gd name="connsiteY186" fmla="*/ 302710 h 1058128"/>
                <a:gd name="connsiteX187" fmla="*/ 750556 w 1092446"/>
                <a:gd name="connsiteY187" fmla="*/ 302138 h 1058128"/>
                <a:gd name="connsiteX188" fmla="*/ 754560 w 1092446"/>
                <a:gd name="connsiteY188" fmla="*/ 304998 h 1058128"/>
                <a:gd name="connsiteX189" fmla="*/ 754560 w 1092446"/>
                <a:gd name="connsiteY189" fmla="*/ 301566 h 1058128"/>
                <a:gd name="connsiteX190" fmla="*/ 755132 w 1092446"/>
                <a:gd name="connsiteY190" fmla="*/ 300422 h 1058128"/>
                <a:gd name="connsiteX191" fmla="*/ 761995 w 1092446"/>
                <a:gd name="connsiteY191" fmla="*/ 300422 h 1058128"/>
                <a:gd name="connsiteX192" fmla="*/ 765427 w 1092446"/>
                <a:gd name="connsiteY192" fmla="*/ 302138 h 1058128"/>
                <a:gd name="connsiteX193" fmla="*/ 767715 w 1092446"/>
                <a:gd name="connsiteY193" fmla="*/ 302710 h 1058128"/>
                <a:gd name="connsiteX194" fmla="*/ 767715 w 1092446"/>
                <a:gd name="connsiteY194" fmla="*/ 302138 h 1058128"/>
                <a:gd name="connsiteX195" fmla="*/ 768287 w 1092446"/>
                <a:gd name="connsiteY195" fmla="*/ 300994 h 1058128"/>
                <a:gd name="connsiteX196" fmla="*/ 769431 w 1092446"/>
                <a:gd name="connsiteY196" fmla="*/ 299850 h 1058128"/>
                <a:gd name="connsiteX197" fmla="*/ 770575 w 1092446"/>
                <a:gd name="connsiteY197" fmla="*/ 299278 h 1058128"/>
                <a:gd name="connsiteX198" fmla="*/ 772291 w 1092446"/>
                <a:gd name="connsiteY198" fmla="*/ 299278 h 1058128"/>
                <a:gd name="connsiteX199" fmla="*/ 775150 w 1092446"/>
                <a:gd name="connsiteY199" fmla="*/ 300422 h 1058128"/>
                <a:gd name="connsiteX200" fmla="*/ 776294 w 1092446"/>
                <a:gd name="connsiteY200" fmla="*/ 300422 h 1058128"/>
                <a:gd name="connsiteX201" fmla="*/ 784302 w 1092446"/>
                <a:gd name="connsiteY201" fmla="*/ 298707 h 1058128"/>
                <a:gd name="connsiteX202" fmla="*/ 810612 w 1092446"/>
                <a:gd name="connsiteY202" fmla="*/ 299850 h 1058128"/>
                <a:gd name="connsiteX203" fmla="*/ 811756 w 1092446"/>
                <a:gd name="connsiteY203" fmla="*/ 300422 h 1058128"/>
                <a:gd name="connsiteX204" fmla="*/ 812900 w 1092446"/>
                <a:gd name="connsiteY204" fmla="*/ 300422 h 1058128"/>
                <a:gd name="connsiteX205" fmla="*/ 814044 w 1092446"/>
                <a:gd name="connsiteY205" fmla="*/ 299850 h 1058128"/>
                <a:gd name="connsiteX206" fmla="*/ 815188 w 1092446"/>
                <a:gd name="connsiteY206" fmla="*/ 298707 h 1058128"/>
                <a:gd name="connsiteX207" fmla="*/ 816332 w 1092446"/>
                <a:gd name="connsiteY207" fmla="*/ 298135 h 1058128"/>
                <a:gd name="connsiteX208" fmla="*/ 823195 w 1092446"/>
                <a:gd name="connsiteY208" fmla="*/ 296419 h 1058128"/>
                <a:gd name="connsiteX209" fmla="*/ 824911 w 1092446"/>
                <a:gd name="connsiteY209" fmla="*/ 296991 h 1058128"/>
                <a:gd name="connsiteX210" fmla="*/ 824911 w 1092446"/>
                <a:gd name="connsiteY210" fmla="*/ 295275 h 1058128"/>
                <a:gd name="connsiteX211" fmla="*/ 824911 w 1092446"/>
                <a:gd name="connsiteY211" fmla="*/ 293559 h 1058128"/>
                <a:gd name="connsiteX212" fmla="*/ 825483 w 1092446"/>
                <a:gd name="connsiteY212" fmla="*/ 290127 h 1058128"/>
                <a:gd name="connsiteX213" fmla="*/ 823195 w 1092446"/>
                <a:gd name="connsiteY213" fmla="*/ 290127 h 1058128"/>
                <a:gd name="connsiteX214" fmla="*/ 821479 w 1092446"/>
                <a:gd name="connsiteY214" fmla="*/ 288983 h 1058128"/>
                <a:gd name="connsiteX215" fmla="*/ 819763 w 1092446"/>
                <a:gd name="connsiteY215" fmla="*/ 287839 h 1058128"/>
                <a:gd name="connsiteX216" fmla="*/ 818047 w 1092446"/>
                <a:gd name="connsiteY216" fmla="*/ 286695 h 1058128"/>
                <a:gd name="connsiteX217" fmla="*/ 815188 w 1092446"/>
                <a:gd name="connsiteY217" fmla="*/ 286695 h 1058128"/>
                <a:gd name="connsiteX218" fmla="*/ 816904 w 1092446"/>
                <a:gd name="connsiteY218" fmla="*/ 286695 h 1058128"/>
                <a:gd name="connsiteX219" fmla="*/ 815188 w 1092446"/>
                <a:gd name="connsiteY219" fmla="*/ 286695 h 1058128"/>
                <a:gd name="connsiteX220" fmla="*/ 812900 w 1092446"/>
                <a:gd name="connsiteY220" fmla="*/ 284979 h 1058128"/>
                <a:gd name="connsiteX221" fmla="*/ 807752 w 1092446"/>
                <a:gd name="connsiteY221" fmla="*/ 279832 h 1058128"/>
                <a:gd name="connsiteX222" fmla="*/ 806608 w 1092446"/>
                <a:gd name="connsiteY222" fmla="*/ 278688 h 1058128"/>
                <a:gd name="connsiteX223" fmla="*/ 806608 w 1092446"/>
                <a:gd name="connsiteY223" fmla="*/ 276400 h 1058128"/>
                <a:gd name="connsiteX224" fmla="*/ 807180 w 1092446"/>
                <a:gd name="connsiteY224" fmla="*/ 274684 h 1058128"/>
                <a:gd name="connsiteX225" fmla="*/ 808324 w 1092446"/>
                <a:gd name="connsiteY225" fmla="*/ 272968 h 1058128"/>
                <a:gd name="connsiteX226" fmla="*/ 809468 w 1092446"/>
                <a:gd name="connsiteY226" fmla="*/ 270680 h 1058128"/>
                <a:gd name="connsiteX227" fmla="*/ 807752 w 1092446"/>
                <a:gd name="connsiteY227" fmla="*/ 270680 h 1058128"/>
                <a:gd name="connsiteX228" fmla="*/ 806036 w 1092446"/>
                <a:gd name="connsiteY228" fmla="*/ 270108 h 1058128"/>
                <a:gd name="connsiteX229" fmla="*/ 803176 w 1092446"/>
                <a:gd name="connsiteY229" fmla="*/ 268964 h 1058128"/>
                <a:gd name="connsiteX230" fmla="*/ 802033 w 1092446"/>
                <a:gd name="connsiteY230" fmla="*/ 268964 h 1058128"/>
                <a:gd name="connsiteX231" fmla="*/ 800316 w 1092446"/>
                <a:gd name="connsiteY231" fmla="*/ 269536 h 1058128"/>
                <a:gd name="connsiteX232" fmla="*/ 799173 w 1092446"/>
                <a:gd name="connsiteY232" fmla="*/ 269536 h 1058128"/>
                <a:gd name="connsiteX233" fmla="*/ 798601 w 1092446"/>
                <a:gd name="connsiteY233" fmla="*/ 268964 h 1058128"/>
                <a:gd name="connsiteX234" fmla="*/ 796885 w 1092446"/>
                <a:gd name="connsiteY234" fmla="*/ 266105 h 1058128"/>
                <a:gd name="connsiteX235" fmla="*/ 794597 w 1092446"/>
                <a:gd name="connsiteY235" fmla="*/ 265533 h 1058128"/>
                <a:gd name="connsiteX236" fmla="*/ 790593 w 1092446"/>
                <a:gd name="connsiteY236" fmla="*/ 265533 h 1058128"/>
                <a:gd name="connsiteX237" fmla="*/ 787161 w 1092446"/>
                <a:gd name="connsiteY237" fmla="*/ 266105 h 1058128"/>
                <a:gd name="connsiteX238" fmla="*/ 786017 w 1092446"/>
                <a:gd name="connsiteY238" fmla="*/ 267821 h 1058128"/>
                <a:gd name="connsiteX239" fmla="*/ 784874 w 1092446"/>
                <a:gd name="connsiteY239" fmla="*/ 268964 h 1058128"/>
                <a:gd name="connsiteX240" fmla="*/ 781442 w 1092446"/>
                <a:gd name="connsiteY240" fmla="*/ 266677 h 1058128"/>
                <a:gd name="connsiteX241" fmla="*/ 778582 w 1092446"/>
                <a:gd name="connsiteY241" fmla="*/ 263245 h 1058128"/>
                <a:gd name="connsiteX242" fmla="*/ 778582 w 1092446"/>
                <a:gd name="connsiteY242" fmla="*/ 261529 h 1058128"/>
                <a:gd name="connsiteX243" fmla="*/ 781442 w 1092446"/>
                <a:gd name="connsiteY243" fmla="*/ 260385 h 1058128"/>
                <a:gd name="connsiteX244" fmla="*/ 784874 w 1092446"/>
                <a:gd name="connsiteY244" fmla="*/ 256381 h 1058128"/>
                <a:gd name="connsiteX245" fmla="*/ 787734 w 1092446"/>
                <a:gd name="connsiteY245" fmla="*/ 255809 h 1058128"/>
                <a:gd name="connsiteX246" fmla="*/ 786017 w 1092446"/>
                <a:gd name="connsiteY246" fmla="*/ 252950 h 1058128"/>
                <a:gd name="connsiteX247" fmla="*/ 782014 w 1092446"/>
                <a:gd name="connsiteY247" fmla="*/ 248946 h 1058128"/>
                <a:gd name="connsiteX248" fmla="*/ 780870 w 1092446"/>
                <a:gd name="connsiteY248" fmla="*/ 245514 h 1058128"/>
                <a:gd name="connsiteX249" fmla="*/ 779154 w 1092446"/>
                <a:gd name="connsiteY249" fmla="*/ 239222 h 1058128"/>
                <a:gd name="connsiteX250" fmla="*/ 778010 w 1092446"/>
                <a:gd name="connsiteY250" fmla="*/ 236363 h 1058128"/>
                <a:gd name="connsiteX251" fmla="*/ 776866 w 1092446"/>
                <a:gd name="connsiteY251" fmla="*/ 235219 h 1058128"/>
                <a:gd name="connsiteX252" fmla="*/ 771718 w 1092446"/>
                <a:gd name="connsiteY252" fmla="*/ 227211 h 1058128"/>
                <a:gd name="connsiteX253" fmla="*/ 769431 w 1092446"/>
                <a:gd name="connsiteY253" fmla="*/ 222636 h 1058128"/>
                <a:gd name="connsiteX254" fmla="*/ 763711 w 1092446"/>
                <a:gd name="connsiteY254" fmla="*/ 217488 h 1058128"/>
                <a:gd name="connsiteX255" fmla="*/ 761423 w 1092446"/>
                <a:gd name="connsiteY255" fmla="*/ 215772 h 1058128"/>
                <a:gd name="connsiteX256" fmla="*/ 758563 w 1092446"/>
                <a:gd name="connsiteY256" fmla="*/ 215200 h 1058128"/>
                <a:gd name="connsiteX257" fmla="*/ 755704 w 1092446"/>
                <a:gd name="connsiteY257" fmla="*/ 215200 h 1058128"/>
                <a:gd name="connsiteX258" fmla="*/ 752844 w 1092446"/>
                <a:gd name="connsiteY258" fmla="*/ 216344 h 1058128"/>
                <a:gd name="connsiteX259" fmla="*/ 751128 w 1092446"/>
                <a:gd name="connsiteY259" fmla="*/ 218060 h 1058128"/>
                <a:gd name="connsiteX260" fmla="*/ 747124 w 1092446"/>
                <a:gd name="connsiteY260" fmla="*/ 224923 h 1058128"/>
                <a:gd name="connsiteX261" fmla="*/ 743693 w 1092446"/>
                <a:gd name="connsiteY261" fmla="*/ 228355 h 1058128"/>
                <a:gd name="connsiteX262" fmla="*/ 739117 w 1092446"/>
                <a:gd name="connsiteY262" fmla="*/ 231787 h 1058128"/>
                <a:gd name="connsiteX263" fmla="*/ 733969 w 1092446"/>
                <a:gd name="connsiteY263" fmla="*/ 233503 h 1058128"/>
                <a:gd name="connsiteX264" fmla="*/ 729393 w 1092446"/>
                <a:gd name="connsiteY264" fmla="*/ 231787 h 1058128"/>
                <a:gd name="connsiteX265" fmla="*/ 729965 w 1092446"/>
                <a:gd name="connsiteY265" fmla="*/ 228355 h 1058128"/>
                <a:gd name="connsiteX266" fmla="*/ 726534 w 1092446"/>
                <a:gd name="connsiteY266" fmla="*/ 224352 h 1058128"/>
                <a:gd name="connsiteX267" fmla="*/ 721386 w 1092446"/>
                <a:gd name="connsiteY267" fmla="*/ 222064 h 1058128"/>
                <a:gd name="connsiteX268" fmla="*/ 717382 w 1092446"/>
                <a:gd name="connsiteY268" fmla="*/ 223780 h 1058128"/>
                <a:gd name="connsiteX269" fmla="*/ 714522 w 1092446"/>
                <a:gd name="connsiteY269" fmla="*/ 227211 h 1058128"/>
                <a:gd name="connsiteX270" fmla="*/ 710519 w 1092446"/>
                <a:gd name="connsiteY270" fmla="*/ 229499 h 1058128"/>
                <a:gd name="connsiteX271" fmla="*/ 705943 w 1092446"/>
                <a:gd name="connsiteY271" fmla="*/ 231215 h 1058128"/>
                <a:gd name="connsiteX272" fmla="*/ 701939 w 1092446"/>
                <a:gd name="connsiteY272" fmla="*/ 232359 h 1058128"/>
                <a:gd name="connsiteX273" fmla="*/ 699651 w 1092446"/>
                <a:gd name="connsiteY273" fmla="*/ 232359 h 1058128"/>
                <a:gd name="connsiteX274" fmla="*/ 693932 w 1092446"/>
                <a:gd name="connsiteY274" fmla="*/ 230071 h 1058128"/>
                <a:gd name="connsiteX275" fmla="*/ 689356 w 1092446"/>
                <a:gd name="connsiteY275" fmla="*/ 229499 h 1058128"/>
                <a:gd name="connsiteX276" fmla="*/ 688212 w 1092446"/>
                <a:gd name="connsiteY276" fmla="*/ 228927 h 1058128"/>
                <a:gd name="connsiteX277" fmla="*/ 685924 w 1092446"/>
                <a:gd name="connsiteY277" fmla="*/ 226639 h 1058128"/>
                <a:gd name="connsiteX278" fmla="*/ 684781 w 1092446"/>
                <a:gd name="connsiteY278" fmla="*/ 226067 h 1058128"/>
                <a:gd name="connsiteX279" fmla="*/ 683064 w 1092446"/>
                <a:gd name="connsiteY279" fmla="*/ 226639 h 1058128"/>
                <a:gd name="connsiteX280" fmla="*/ 679061 w 1092446"/>
                <a:gd name="connsiteY280" fmla="*/ 228927 h 1058128"/>
                <a:gd name="connsiteX281" fmla="*/ 677345 w 1092446"/>
                <a:gd name="connsiteY281" fmla="*/ 229499 h 1058128"/>
                <a:gd name="connsiteX282" fmla="*/ 675057 w 1092446"/>
                <a:gd name="connsiteY282" fmla="*/ 228927 h 1058128"/>
                <a:gd name="connsiteX283" fmla="*/ 673341 w 1092446"/>
                <a:gd name="connsiteY283" fmla="*/ 227783 h 1058128"/>
                <a:gd name="connsiteX284" fmla="*/ 672197 w 1092446"/>
                <a:gd name="connsiteY284" fmla="*/ 226067 h 1058128"/>
                <a:gd name="connsiteX285" fmla="*/ 671053 w 1092446"/>
                <a:gd name="connsiteY285" fmla="*/ 223780 h 1058128"/>
                <a:gd name="connsiteX286" fmla="*/ 673913 w 1092446"/>
                <a:gd name="connsiteY286" fmla="*/ 219776 h 1058128"/>
                <a:gd name="connsiteX287" fmla="*/ 675057 w 1092446"/>
                <a:gd name="connsiteY287" fmla="*/ 216916 h 1058128"/>
                <a:gd name="connsiteX288" fmla="*/ 672769 w 1092446"/>
                <a:gd name="connsiteY288" fmla="*/ 211768 h 1058128"/>
                <a:gd name="connsiteX289" fmla="*/ 672197 w 1092446"/>
                <a:gd name="connsiteY289" fmla="*/ 191750 h 1058128"/>
                <a:gd name="connsiteX290" fmla="*/ 672197 w 1092446"/>
                <a:gd name="connsiteY290" fmla="*/ 189462 h 1058128"/>
                <a:gd name="connsiteX291" fmla="*/ 673913 w 1092446"/>
                <a:gd name="connsiteY291" fmla="*/ 187174 h 1058128"/>
                <a:gd name="connsiteX292" fmla="*/ 675629 w 1092446"/>
                <a:gd name="connsiteY292" fmla="*/ 185458 h 1058128"/>
                <a:gd name="connsiteX293" fmla="*/ 677345 w 1092446"/>
                <a:gd name="connsiteY293" fmla="*/ 183742 h 1058128"/>
                <a:gd name="connsiteX294" fmla="*/ 677917 w 1092446"/>
                <a:gd name="connsiteY294" fmla="*/ 180882 h 1058128"/>
                <a:gd name="connsiteX295" fmla="*/ 675057 w 1092446"/>
                <a:gd name="connsiteY295" fmla="*/ 181454 h 1058128"/>
                <a:gd name="connsiteX296" fmla="*/ 669909 w 1092446"/>
                <a:gd name="connsiteY296" fmla="*/ 183742 h 1058128"/>
                <a:gd name="connsiteX297" fmla="*/ 667050 w 1092446"/>
                <a:gd name="connsiteY297" fmla="*/ 184314 h 1058128"/>
                <a:gd name="connsiteX298" fmla="*/ 656182 w 1092446"/>
                <a:gd name="connsiteY298" fmla="*/ 184314 h 1058128"/>
                <a:gd name="connsiteX299" fmla="*/ 646459 w 1092446"/>
                <a:gd name="connsiteY299" fmla="*/ 186602 h 1058128"/>
                <a:gd name="connsiteX300" fmla="*/ 635592 w 1092446"/>
                <a:gd name="connsiteY300" fmla="*/ 191750 h 1058128"/>
                <a:gd name="connsiteX301" fmla="*/ 614429 w 1092446"/>
                <a:gd name="connsiteY301" fmla="*/ 205477 h 1058128"/>
                <a:gd name="connsiteX302" fmla="*/ 608709 w 1092446"/>
                <a:gd name="connsiteY302" fmla="*/ 207193 h 1058128"/>
                <a:gd name="connsiteX303" fmla="*/ 565812 w 1092446"/>
                <a:gd name="connsiteY303" fmla="*/ 208337 h 1058128"/>
                <a:gd name="connsiteX304" fmla="*/ 561809 w 1092446"/>
                <a:gd name="connsiteY304" fmla="*/ 209481 h 1058128"/>
                <a:gd name="connsiteX305" fmla="*/ 560665 w 1092446"/>
                <a:gd name="connsiteY305" fmla="*/ 208337 h 1058128"/>
                <a:gd name="connsiteX306" fmla="*/ 557805 w 1092446"/>
                <a:gd name="connsiteY306" fmla="*/ 210624 h 1058128"/>
                <a:gd name="connsiteX307" fmla="*/ 537786 w 1092446"/>
                <a:gd name="connsiteY307" fmla="*/ 216916 h 1058128"/>
                <a:gd name="connsiteX308" fmla="*/ 534354 w 1092446"/>
                <a:gd name="connsiteY308" fmla="*/ 216916 h 1058128"/>
                <a:gd name="connsiteX309" fmla="*/ 530923 w 1092446"/>
                <a:gd name="connsiteY309" fmla="*/ 215200 h 1058128"/>
                <a:gd name="connsiteX310" fmla="*/ 514908 w 1092446"/>
                <a:gd name="connsiteY310" fmla="*/ 228927 h 1058128"/>
                <a:gd name="connsiteX311" fmla="*/ 501753 w 1092446"/>
                <a:gd name="connsiteY311" fmla="*/ 236935 h 1058128"/>
                <a:gd name="connsiteX312" fmla="*/ 497177 w 1092446"/>
                <a:gd name="connsiteY312" fmla="*/ 241510 h 1058128"/>
                <a:gd name="connsiteX313" fmla="*/ 492601 w 1092446"/>
                <a:gd name="connsiteY313" fmla="*/ 242654 h 1058128"/>
                <a:gd name="connsiteX314" fmla="*/ 490885 w 1092446"/>
                <a:gd name="connsiteY314" fmla="*/ 243798 h 1058128"/>
                <a:gd name="connsiteX315" fmla="*/ 485738 w 1092446"/>
                <a:gd name="connsiteY315" fmla="*/ 248946 h 1058128"/>
                <a:gd name="connsiteX316" fmla="*/ 484594 w 1092446"/>
                <a:gd name="connsiteY316" fmla="*/ 250662 h 1058128"/>
                <a:gd name="connsiteX317" fmla="*/ 479446 w 1092446"/>
                <a:gd name="connsiteY317" fmla="*/ 259813 h 1058128"/>
                <a:gd name="connsiteX318" fmla="*/ 476015 w 1092446"/>
                <a:gd name="connsiteY318" fmla="*/ 263817 h 1058128"/>
                <a:gd name="connsiteX319" fmla="*/ 472011 w 1092446"/>
                <a:gd name="connsiteY319" fmla="*/ 265533 h 1058128"/>
                <a:gd name="connsiteX320" fmla="*/ 472011 w 1092446"/>
                <a:gd name="connsiteY320" fmla="*/ 264961 h 1058128"/>
                <a:gd name="connsiteX321" fmla="*/ 472011 w 1092446"/>
                <a:gd name="connsiteY321" fmla="*/ 263245 h 1058128"/>
                <a:gd name="connsiteX322" fmla="*/ 472011 w 1092446"/>
                <a:gd name="connsiteY322" fmla="*/ 262673 h 1058128"/>
                <a:gd name="connsiteX323" fmla="*/ 468579 w 1092446"/>
                <a:gd name="connsiteY323" fmla="*/ 263245 h 1058128"/>
                <a:gd name="connsiteX324" fmla="*/ 465719 w 1092446"/>
                <a:gd name="connsiteY324" fmla="*/ 263245 h 1058128"/>
                <a:gd name="connsiteX325" fmla="*/ 463431 w 1092446"/>
                <a:gd name="connsiteY325" fmla="*/ 262101 h 1058128"/>
                <a:gd name="connsiteX326" fmla="*/ 460572 w 1092446"/>
                <a:gd name="connsiteY326" fmla="*/ 259241 h 1058128"/>
                <a:gd name="connsiteX327" fmla="*/ 457712 w 1092446"/>
                <a:gd name="connsiteY327" fmla="*/ 257525 h 1058128"/>
                <a:gd name="connsiteX328" fmla="*/ 455424 w 1092446"/>
                <a:gd name="connsiteY328" fmla="*/ 258669 h 1058128"/>
                <a:gd name="connsiteX329" fmla="*/ 451992 w 1092446"/>
                <a:gd name="connsiteY329" fmla="*/ 263245 h 1058128"/>
                <a:gd name="connsiteX330" fmla="*/ 449704 w 1092446"/>
                <a:gd name="connsiteY330" fmla="*/ 264961 h 1058128"/>
                <a:gd name="connsiteX331" fmla="*/ 446273 w 1092446"/>
                <a:gd name="connsiteY331" fmla="*/ 266105 h 1058128"/>
                <a:gd name="connsiteX332" fmla="*/ 443413 w 1092446"/>
                <a:gd name="connsiteY332" fmla="*/ 266105 h 1058128"/>
                <a:gd name="connsiteX333" fmla="*/ 441697 w 1092446"/>
                <a:gd name="connsiteY333" fmla="*/ 263817 h 1058128"/>
                <a:gd name="connsiteX334" fmla="*/ 441125 w 1092446"/>
                <a:gd name="connsiteY334" fmla="*/ 262673 h 1058128"/>
                <a:gd name="connsiteX335" fmla="*/ 439981 w 1092446"/>
                <a:gd name="connsiteY335" fmla="*/ 262673 h 1058128"/>
                <a:gd name="connsiteX336" fmla="*/ 438265 w 1092446"/>
                <a:gd name="connsiteY336" fmla="*/ 262673 h 1058128"/>
                <a:gd name="connsiteX337" fmla="*/ 437121 w 1092446"/>
                <a:gd name="connsiteY337" fmla="*/ 262101 h 1058128"/>
                <a:gd name="connsiteX338" fmla="*/ 432545 w 1092446"/>
                <a:gd name="connsiteY338" fmla="*/ 257525 h 1058128"/>
                <a:gd name="connsiteX339" fmla="*/ 431974 w 1092446"/>
                <a:gd name="connsiteY339" fmla="*/ 255809 h 1058128"/>
                <a:gd name="connsiteX340" fmla="*/ 431974 w 1092446"/>
                <a:gd name="connsiteY340" fmla="*/ 254665 h 1058128"/>
                <a:gd name="connsiteX341" fmla="*/ 431401 w 1092446"/>
                <a:gd name="connsiteY341" fmla="*/ 254094 h 1058128"/>
                <a:gd name="connsiteX342" fmla="*/ 429686 w 1092446"/>
                <a:gd name="connsiteY342" fmla="*/ 252950 h 1058128"/>
                <a:gd name="connsiteX343" fmla="*/ 427970 w 1092446"/>
                <a:gd name="connsiteY343" fmla="*/ 252378 h 1058128"/>
                <a:gd name="connsiteX344" fmla="*/ 426254 w 1092446"/>
                <a:gd name="connsiteY344" fmla="*/ 252378 h 1058128"/>
                <a:gd name="connsiteX345" fmla="*/ 424538 w 1092446"/>
                <a:gd name="connsiteY345" fmla="*/ 252950 h 1058128"/>
                <a:gd name="connsiteX346" fmla="*/ 423394 w 1092446"/>
                <a:gd name="connsiteY346" fmla="*/ 254094 h 1058128"/>
                <a:gd name="connsiteX347" fmla="*/ 422250 w 1092446"/>
                <a:gd name="connsiteY347" fmla="*/ 255237 h 1058128"/>
                <a:gd name="connsiteX348" fmla="*/ 420534 w 1092446"/>
                <a:gd name="connsiteY348" fmla="*/ 255237 h 1058128"/>
                <a:gd name="connsiteX349" fmla="*/ 417102 w 1092446"/>
                <a:gd name="connsiteY349" fmla="*/ 255237 h 1058128"/>
                <a:gd name="connsiteX350" fmla="*/ 416530 w 1092446"/>
                <a:gd name="connsiteY350" fmla="*/ 255809 h 1058128"/>
                <a:gd name="connsiteX351" fmla="*/ 414815 w 1092446"/>
                <a:gd name="connsiteY351" fmla="*/ 258669 h 1058128"/>
                <a:gd name="connsiteX352" fmla="*/ 413671 w 1092446"/>
                <a:gd name="connsiteY352" fmla="*/ 259813 h 1058128"/>
                <a:gd name="connsiteX353" fmla="*/ 410811 w 1092446"/>
                <a:gd name="connsiteY353" fmla="*/ 260385 h 1058128"/>
                <a:gd name="connsiteX354" fmla="*/ 405091 w 1092446"/>
                <a:gd name="connsiteY354" fmla="*/ 259813 h 1058128"/>
                <a:gd name="connsiteX355" fmla="*/ 399943 w 1092446"/>
                <a:gd name="connsiteY355" fmla="*/ 262673 h 1058128"/>
                <a:gd name="connsiteX356" fmla="*/ 384501 w 1092446"/>
                <a:gd name="connsiteY356" fmla="*/ 262101 h 1058128"/>
                <a:gd name="connsiteX357" fmla="*/ 381069 w 1092446"/>
                <a:gd name="connsiteY357" fmla="*/ 260957 h 1058128"/>
                <a:gd name="connsiteX358" fmla="*/ 378781 w 1092446"/>
                <a:gd name="connsiteY358" fmla="*/ 257525 h 1058128"/>
                <a:gd name="connsiteX359" fmla="*/ 377065 w 1092446"/>
                <a:gd name="connsiteY359" fmla="*/ 248946 h 1058128"/>
                <a:gd name="connsiteX360" fmla="*/ 376493 w 1092446"/>
                <a:gd name="connsiteY360" fmla="*/ 247802 h 1058128"/>
                <a:gd name="connsiteX361" fmla="*/ 375349 w 1092446"/>
                <a:gd name="connsiteY361" fmla="*/ 247230 h 1058128"/>
                <a:gd name="connsiteX362" fmla="*/ 368486 w 1092446"/>
                <a:gd name="connsiteY362" fmla="*/ 244942 h 1058128"/>
                <a:gd name="connsiteX363" fmla="*/ 367342 w 1092446"/>
                <a:gd name="connsiteY363" fmla="*/ 243226 h 1058128"/>
                <a:gd name="connsiteX364" fmla="*/ 367342 w 1092446"/>
                <a:gd name="connsiteY364" fmla="*/ 240938 h 1058128"/>
                <a:gd name="connsiteX365" fmla="*/ 365054 w 1092446"/>
                <a:gd name="connsiteY365" fmla="*/ 239794 h 1058128"/>
                <a:gd name="connsiteX366" fmla="*/ 362194 w 1092446"/>
                <a:gd name="connsiteY366" fmla="*/ 237507 h 1058128"/>
                <a:gd name="connsiteX367" fmla="*/ 359906 w 1092446"/>
                <a:gd name="connsiteY367" fmla="*/ 234647 h 1058128"/>
                <a:gd name="connsiteX368" fmla="*/ 358763 w 1092446"/>
                <a:gd name="connsiteY368" fmla="*/ 231787 h 1058128"/>
                <a:gd name="connsiteX369" fmla="*/ 357046 w 1092446"/>
                <a:gd name="connsiteY369" fmla="*/ 230071 h 1058128"/>
                <a:gd name="connsiteX370" fmla="*/ 350755 w 1092446"/>
                <a:gd name="connsiteY370" fmla="*/ 224923 h 1058128"/>
                <a:gd name="connsiteX371" fmla="*/ 349039 w 1092446"/>
                <a:gd name="connsiteY371" fmla="*/ 222636 h 1058128"/>
                <a:gd name="connsiteX372" fmla="*/ 346179 w 1092446"/>
                <a:gd name="connsiteY372" fmla="*/ 215772 h 1058128"/>
                <a:gd name="connsiteX373" fmla="*/ 343891 w 1092446"/>
                <a:gd name="connsiteY373" fmla="*/ 212912 h 1058128"/>
                <a:gd name="connsiteX374" fmla="*/ 341604 w 1092446"/>
                <a:gd name="connsiteY374" fmla="*/ 214056 h 1058128"/>
                <a:gd name="connsiteX375" fmla="*/ 340460 w 1092446"/>
                <a:gd name="connsiteY375" fmla="*/ 214628 h 1058128"/>
                <a:gd name="connsiteX376" fmla="*/ 339316 w 1092446"/>
                <a:gd name="connsiteY376" fmla="*/ 212912 h 1058128"/>
                <a:gd name="connsiteX377" fmla="*/ 337600 w 1092446"/>
                <a:gd name="connsiteY377" fmla="*/ 209481 h 1058128"/>
                <a:gd name="connsiteX378" fmla="*/ 336456 w 1092446"/>
                <a:gd name="connsiteY378" fmla="*/ 209481 h 1058128"/>
                <a:gd name="connsiteX379" fmla="*/ 333596 w 1092446"/>
                <a:gd name="connsiteY379" fmla="*/ 210624 h 1058128"/>
                <a:gd name="connsiteX380" fmla="*/ 332452 w 1092446"/>
                <a:gd name="connsiteY380" fmla="*/ 210624 h 1058128"/>
                <a:gd name="connsiteX381" fmla="*/ 330736 w 1092446"/>
                <a:gd name="connsiteY381" fmla="*/ 212340 h 1058128"/>
                <a:gd name="connsiteX382" fmla="*/ 329020 w 1092446"/>
                <a:gd name="connsiteY382" fmla="*/ 209481 h 1058128"/>
                <a:gd name="connsiteX383" fmla="*/ 327876 w 1092446"/>
                <a:gd name="connsiteY383" fmla="*/ 208337 h 1058128"/>
                <a:gd name="connsiteX384" fmla="*/ 326732 w 1092446"/>
                <a:gd name="connsiteY384" fmla="*/ 208337 h 1058128"/>
                <a:gd name="connsiteX385" fmla="*/ 325588 w 1092446"/>
                <a:gd name="connsiteY385" fmla="*/ 208337 h 1058128"/>
                <a:gd name="connsiteX386" fmla="*/ 324445 w 1092446"/>
                <a:gd name="connsiteY386" fmla="*/ 208337 h 1058128"/>
                <a:gd name="connsiteX387" fmla="*/ 323873 w 1092446"/>
                <a:gd name="connsiteY387" fmla="*/ 207193 h 1058128"/>
                <a:gd name="connsiteX388" fmla="*/ 322157 w 1092446"/>
                <a:gd name="connsiteY388" fmla="*/ 206049 h 1058128"/>
                <a:gd name="connsiteX389" fmla="*/ 308430 w 1092446"/>
                <a:gd name="connsiteY389" fmla="*/ 204333 h 1058128"/>
                <a:gd name="connsiteX390" fmla="*/ 288411 w 1092446"/>
                <a:gd name="connsiteY390" fmla="*/ 204905 h 1058128"/>
                <a:gd name="connsiteX391" fmla="*/ 281548 w 1092446"/>
                <a:gd name="connsiteY391" fmla="*/ 206049 h 1058128"/>
                <a:gd name="connsiteX392" fmla="*/ 271824 w 1092446"/>
                <a:gd name="connsiteY392" fmla="*/ 210053 h 1058128"/>
                <a:gd name="connsiteX393" fmla="*/ 270108 w 1092446"/>
                <a:gd name="connsiteY393" fmla="*/ 212340 h 1058128"/>
                <a:gd name="connsiteX394" fmla="*/ 269536 w 1092446"/>
                <a:gd name="connsiteY394" fmla="*/ 215772 h 1058128"/>
                <a:gd name="connsiteX395" fmla="*/ 267249 w 1092446"/>
                <a:gd name="connsiteY395" fmla="*/ 219776 h 1058128"/>
                <a:gd name="connsiteX396" fmla="*/ 264389 w 1092446"/>
                <a:gd name="connsiteY396" fmla="*/ 222636 h 1058128"/>
                <a:gd name="connsiteX397" fmla="*/ 261529 w 1092446"/>
                <a:gd name="connsiteY397" fmla="*/ 223780 h 1058128"/>
                <a:gd name="connsiteX398" fmla="*/ 261529 w 1092446"/>
                <a:gd name="connsiteY398" fmla="*/ 222636 h 1058128"/>
                <a:gd name="connsiteX399" fmla="*/ 263817 w 1092446"/>
                <a:gd name="connsiteY399" fmla="*/ 219204 h 1058128"/>
                <a:gd name="connsiteX400" fmla="*/ 265533 w 1092446"/>
                <a:gd name="connsiteY400" fmla="*/ 214628 h 1058128"/>
                <a:gd name="connsiteX401" fmla="*/ 267821 w 1092446"/>
                <a:gd name="connsiteY401" fmla="*/ 210053 h 1058128"/>
                <a:gd name="connsiteX402" fmla="*/ 274684 w 1092446"/>
                <a:gd name="connsiteY402" fmla="*/ 206049 h 1058128"/>
                <a:gd name="connsiteX403" fmla="*/ 278116 w 1092446"/>
                <a:gd name="connsiteY403" fmla="*/ 202045 h 1058128"/>
                <a:gd name="connsiteX404" fmla="*/ 279260 w 1092446"/>
                <a:gd name="connsiteY404" fmla="*/ 199185 h 1058128"/>
                <a:gd name="connsiteX405" fmla="*/ 275828 w 1092446"/>
                <a:gd name="connsiteY405" fmla="*/ 199185 h 1058128"/>
                <a:gd name="connsiteX406" fmla="*/ 274112 w 1092446"/>
                <a:gd name="connsiteY406" fmla="*/ 200329 h 1058128"/>
                <a:gd name="connsiteX407" fmla="*/ 268965 w 1092446"/>
                <a:gd name="connsiteY407" fmla="*/ 204905 h 1058128"/>
                <a:gd name="connsiteX408" fmla="*/ 263817 w 1092446"/>
                <a:gd name="connsiteY408" fmla="*/ 210624 h 1058128"/>
                <a:gd name="connsiteX409" fmla="*/ 259813 w 1092446"/>
                <a:gd name="connsiteY409" fmla="*/ 212340 h 1058128"/>
                <a:gd name="connsiteX410" fmla="*/ 256381 w 1092446"/>
                <a:gd name="connsiteY410" fmla="*/ 216916 h 1058128"/>
                <a:gd name="connsiteX411" fmla="*/ 254665 w 1092446"/>
                <a:gd name="connsiteY411" fmla="*/ 218060 h 1058128"/>
                <a:gd name="connsiteX412" fmla="*/ 250662 w 1092446"/>
                <a:gd name="connsiteY412" fmla="*/ 219204 h 1058128"/>
                <a:gd name="connsiteX413" fmla="*/ 249518 w 1092446"/>
                <a:gd name="connsiteY413" fmla="*/ 220348 h 1058128"/>
                <a:gd name="connsiteX414" fmla="*/ 251233 w 1092446"/>
                <a:gd name="connsiteY414" fmla="*/ 222064 h 1058128"/>
                <a:gd name="connsiteX415" fmla="*/ 245514 w 1092446"/>
                <a:gd name="connsiteY415" fmla="*/ 231787 h 1058128"/>
                <a:gd name="connsiteX416" fmla="*/ 241510 w 1092446"/>
                <a:gd name="connsiteY416" fmla="*/ 236935 h 1058128"/>
                <a:gd name="connsiteX417" fmla="*/ 239794 w 1092446"/>
                <a:gd name="connsiteY417" fmla="*/ 235791 h 1058128"/>
                <a:gd name="connsiteX418" fmla="*/ 240366 w 1092446"/>
                <a:gd name="connsiteY418" fmla="*/ 234647 h 1058128"/>
                <a:gd name="connsiteX419" fmla="*/ 241510 w 1092446"/>
                <a:gd name="connsiteY419" fmla="*/ 234075 h 1058128"/>
                <a:gd name="connsiteX420" fmla="*/ 242654 w 1092446"/>
                <a:gd name="connsiteY420" fmla="*/ 233503 h 1058128"/>
                <a:gd name="connsiteX421" fmla="*/ 243798 w 1092446"/>
                <a:gd name="connsiteY421" fmla="*/ 232931 h 1058128"/>
                <a:gd name="connsiteX422" fmla="*/ 243798 w 1092446"/>
                <a:gd name="connsiteY422" fmla="*/ 231787 h 1058128"/>
                <a:gd name="connsiteX423" fmla="*/ 243226 w 1092446"/>
                <a:gd name="connsiteY423" fmla="*/ 230643 h 1058128"/>
                <a:gd name="connsiteX424" fmla="*/ 240366 w 1092446"/>
                <a:gd name="connsiteY424" fmla="*/ 226067 h 1058128"/>
                <a:gd name="connsiteX425" fmla="*/ 239794 w 1092446"/>
                <a:gd name="connsiteY425" fmla="*/ 224352 h 1058128"/>
                <a:gd name="connsiteX426" fmla="*/ 240366 w 1092446"/>
                <a:gd name="connsiteY426" fmla="*/ 222636 h 1058128"/>
                <a:gd name="connsiteX427" fmla="*/ 240938 w 1092446"/>
                <a:gd name="connsiteY427" fmla="*/ 220920 h 1058128"/>
                <a:gd name="connsiteX428" fmla="*/ 240938 w 1092446"/>
                <a:gd name="connsiteY428" fmla="*/ 219204 h 1058128"/>
                <a:gd name="connsiteX429" fmla="*/ 240938 w 1092446"/>
                <a:gd name="connsiteY429" fmla="*/ 217488 h 1058128"/>
                <a:gd name="connsiteX430" fmla="*/ 239794 w 1092446"/>
                <a:gd name="connsiteY430" fmla="*/ 215772 h 1058128"/>
                <a:gd name="connsiteX431" fmla="*/ 240938 w 1092446"/>
                <a:gd name="connsiteY431" fmla="*/ 212912 h 1058128"/>
                <a:gd name="connsiteX432" fmla="*/ 242082 w 1092446"/>
                <a:gd name="connsiteY432" fmla="*/ 208909 h 1058128"/>
                <a:gd name="connsiteX433" fmla="*/ 242654 w 1092446"/>
                <a:gd name="connsiteY433" fmla="*/ 204905 h 1058128"/>
                <a:gd name="connsiteX434" fmla="*/ 242654 w 1092446"/>
                <a:gd name="connsiteY434" fmla="*/ 200901 h 1058128"/>
                <a:gd name="connsiteX435" fmla="*/ 241510 w 1092446"/>
                <a:gd name="connsiteY435" fmla="*/ 197469 h 1058128"/>
                <a:gd name="connsiteX436" fmla="*/ 239222 w 1092446"/>
                <a:gd name="connsiteY436" fmla="*/ 194609 h 1058128"/>
                <a:gd name="connsiteX437" fmla="*/ 236363 w 1092446"/>
                <a:gd name="connsiteY437" fmla="*/ 192322 h 1058128"/>
                <a:gd name="connsiteX438" fmla="*/ 234075 w 1092446"/>
                <a:gd name="connsiteY438" fmla="*/ 190606 h 1058128"/>
                <a:gd name="connsiteX439" fmla="*/ 232931 w 1092446"/>
                <a:gd name="connsiteY439" fmla="*/ 190606 h 1058128"/>
                <a:gd name="connsiteX440" fmla="*/ 232359 w 1092446"/>
                <a:gd name="connsiteY440" fmla="*/ 191178 h 1058128"/>
                <a:gd name="connsiteX441" fmla="*/ 231215 w 1092446"/>
                <a:gd name="connsiteY441" fmla="*/ 191750 h 1058128"/>
                <a:gd name="connsiteX442" fmla="*/ 230071 w 1092446"/>
                <a:gd name="connsiteY442" fmla="*/ 190606 h 1058128"/>
                <a:gd name="connsiteX443" fmla="*/ 230071 w 1092446"/>
                <a:gd name="connsiteY443" fmla="*/ 190034 h 1058128"/>
                <a:gd name="connsiteX444" fmla="*/ 230643 w 1092446"/>
                <a:gd name="connsiteY444" fmla="*/ 188318 h 1058128"/>
                <a:gd name="connsiteX445" fmla="*/ 231215 w 1092446"/>
                <a:gd name="connsiteY445" fmla="*/ 183742 h 1058128"/>
                <a:gd name="connsiteX446" fmla="*/ 231215 w 1092446"/>
                <a:gd name="connsiteY446" fmla="*/ 181454 h 1058128"/>
                <a:gd name="connsiteX447" fmla="*/ 230643 w 1092446"/>
                <a:gd name="connsiteY447" fmla="*/ 179739 h 1058128"/>
                <a:gd name="connsiteX448" fmla="*/ 227783 w 1092446"/>
                <a:gd name="connsiteY448" fmla="*/ 178023 h 1058128"/>
                <a:gd name="connsiteX449" fmla="*/ 220920 w 1092446"/>
                <a:gd name="connsiteY449" fmla="*/ 178023 h 1058128"/>
                <a:gd name="connsiteX450" fmla="*/ 217488 w 1092446"/>
                <a:gd name="connsiteY450" fmla="*/ 177451 h 1058128"/>
                <a:gd name="connsiteX451" fmla="*/ 214628 w 1092446"/>
                <a:gd name="connsiteY451" fmla="*/ 175163 h 1058128"/>
                <a:gd name="connsiteX452" fmla="*/ 214056 w 1092446"/>
                <a:gd name="connsiteY452" fmla="*/ 172303 h 1058128"/>
                <a:gd name="connsiteX453" fmla="*/ 214628 w 1092446"/>
                <a:gd name="connsiteY453" fmla="*/ 168871 h 1058128"/>
                <a:gd name="connsiteX454" fmla="*/ 214628 w 1092446"/>
                <a:gd name="connsiteY454" fmla="*/ 164296 h 1058128"/>
                <a:gd name="connsiteX455" fmla="*/ 212912 w 1092446"/>
                <a:gd name="connsiteY455" fmla="*/ 160864 h 1058128"/>
                <a:gd name="connsiteX456" fmla="*/ 210053 w 1092446"/>
                <a:gd name="connsiteY456" fmla="*/ 160864 h 1058128"/>
                <a:gd name="connsiteX457" fmla="*/ 207193 w 1092446"/>
                <a:gd name="connsiteY457" fmla="*/ 162580 h 1058128"/>
                <a:gd name="connsiteX458" fmla="*/ 188318 w 1092446"/>
                <a:gd name="connsiteY458" fmla="*/ 181454 h 1058128"/>
                <a:gd name="connsiteX459" fmla="*/ 184886 w 1092446"/>
                <a:gd name="connsiteY459" fmla="*/ 183170 h 1058128"/>
                <a:gd name="connsiteX460" fmla="*/ 184314 w 1092446"/>
                <a:gd name="connsiteY460" fmla="*/ 183742 h 1058128"/>
                <a:gd name="connsiteX461" fmla="*/ 182598 w 1092446"/>
                <a:gd name="connsiteY461" fmla="*/ 188890 h 1058128"/>
                <a:gd name="connsiteX462" fmla="*/ 182026 w 1092446"/>
                <a:gd name="connsiteY462" fmla="*/ 190034 h 1058128"/>
                <a:gd name="connsiteX463" fmla="*/ 181454 w 1092446"/>
                <a:gd name="connsiteY463" fmla="*/ 191750 h 1058128"/>
                <a:gd name="connsiteX464" fmla="*/ 178022 w 1092446"/>
                <a:gd name="connsiteY464" fmla="*/ 199185 h 1058128"/>
                <a:gd name="connsiteX465" fmla="*/ 176307 w 1092446"/>
                <a:gd name="connsiteY465" fmla="*/ 201473 h 1058128"/>
                <a:gd name="connsiteX466" fmla="*/ 175163 w 1092446"/>
                <a:gd name="connsiteY466" fmla="*/ 202045 h 1058128"/>
                <a:gd name="connsiteX467" fmla="*/ 171159 w 1092446"/>
                <a:gd name="connsiteY467" fmla="*/ 203189 h 1058128"/>
                <a:gd name="connsiteX468" fmla="*/ 166583 w 1092446"/>
                <a:gd name="connsiteY468" fmla="*/ 205477 h 1058128"/>
                <a:gd name="connsiteX469" fmla="*/ 165439 w 1092446"/>
                <a:gd name="connsiteY469" fmla="*/ 206049 h 1058128"/>
                <a:gd name="connsiteX470" fmla="*/ 159148 w 1092446"/>
                <a:gd name="connsiteY470" fmla="*/ 205477 h 1058128"/>
                <a:gd name="connsiteX471" fmla="*/ 156288 w 1092446"/>
                <a:gd name="connsiteY471" fmla="*/ 206049 h 1058128"/>
                <a:gd name="connsiteX472" fmla="*/ 153428 w 1092446"/>
                <a:gd name="connsiteY472" fmla="*/ 208337 h 1058128"/>
                <a:gd name="connsiteX473" fmla="*/ 145421 w 1092446"/>
                <a:gd name="connsiteY473" fmla="*/ 218632 h 1058128"/>
                <a:gd name="connsiteX474" fmla="*/ 136269 w 1092446"/>
                <a:gd name="connsiteY474" fmla="*/ 226639 h 1058128"/>
                <a:gd name="connsiteX475" fmla="*/ 125402 w 1092446"/>
                <a:gd name="connsiteY475" fmla="*/ 232359 h 1058128"/>
                <a:gd name="connsiteX476" fmla="*/ 76213 w 1092446"/>
                <a:gd name="connsiteY476" fmla="*/ 242654 h 1058128"/>
                <a:gd name="connsiteX477" fmla="*/ 71066 w 1092446"/>
                <a:gd name="connsiteY477" fmla="*/ 245514 h 1058128"/>
                <a:gd name="connsiteX478" fmla="*/ 49903 w 1092446"/>
                <a:gd name="connsiteY478" fmla="*/ 267249 h 1058128"/>
                <a:gd name="connsiteX479" fmla="*/ 44756 w 1092446"/>
                <a:gd name="connsiteY479" fmla="*/ 270680 h 1058128"/>
                <a:gd name="connsiteX480" fmla="*/ 23021 w 1092446"/>
                <a:gd name="connsiteY480" fmla="*/ 279260 h 1058128"/>
                <a:gd name="connsiteX481" fmla="*/ 16729 w 1092446"/>
                <a:gd name="connsiteY481" fmla="*/ 283836 h 1058128"/>
                <a:gd name="connsiteX482" fmla="*/ 15013 w 1092446"/>
                <a:gd name="connsiteY482" fmla="*/ 284408 h 1058128"/>
                <a:gd name="connsiteX483" fmla="*/ 11010 w 1092446"/>
                <a:gd name="connsiteY483" fmla="*/ 284979 h 1058128"/>
                <a:gd name="connsiteX484" fmla="*/ 7578 w 1092446"/>
                <a:gd name="connsiteY484" fmla="*/ 286123 h 1058128"/>
                <a:gd name="connsiteX485" fmla="*/ 4718 w 1092446"/>
                <a:gd name="connsiteY485" fmla="*/ 287839 h 1058128"/>
                <a:gd name="connsiteX486" fmla="*/ 1858 w 1092446"/>
                <a:gd name="connsiteY486" fmla="*/ 289555 h 1058128"/>
                <a:gd name="connsiteX487" fmla="*/ 1287 w 1092446"/>
                <a:gd name="connsiteY487" fmla="*/ 290699 h 1058128"/>
                <a:gd name="connsiteX488" fmla="*/ 2430 w 1092446"/>
                <a:gd name="connsiteY488" fmla="*/ 293559 h 1058128"/>
                <a:gd name="connsiteX489" fmla="*/ 3002 w 1092446"/>
                <a:gd name="connsiteY489" fmla="*/ 295275 h 1058128"/>
                <a:gd name="connsiteX490" fmla="*/ 3574 w 1092446"/>
                <a:gd name="connsiteY490" fmla="*/ 295847 h 1058128"/>
                <a:gd name="connsiteX491" fmla="*/ 4718 w 1092446"/>
                <a:gd name="connsiteY491" fmla="*/ 296419 h 1058128"/>
                <a:gd name="connsiteX492" fmla="*/ 5862 w 1092446"/>
                <a:gd name="connsiteY492" fmla="*/ 296419 h 1058128"/>
                <a:gd name="connsiteX493" fmla="*/ 7006 w 1092446"/>
                <a:gd name="connsiteY493" fmla="*/ 296419 h 1058128"/>
                <a:gd name="connsiteX494" fmla="*/ 7578 w 1092446"/>
                <a:gd name="connsiteY494" fmla="*/ 295847 h 1058128"/>
                <a:gd name="connsiteX495" fmla="*/ 9866 w 1092446"/>
                <a:gd name="connsiteY495" fmla="*/ 294131 h 1058128"/>
                <a:gd name="connsiteX496" fmla="*/ 10438 w 1092446"/>
                <a:gd name="connsiteY496" fmla="*/ 294131 h 1058128"/>
                <a:gd name="connsiteX497" fmla="*/ 11582 w 1092446"/>
                <a:gd name="connsiteY497" fmla="*/ 294703 h 1058128"/>
                <a:gd name="connsiteX498" fmla="*/ 13298 w 1092446"/>
                <a:gd name="connsiteY498" fmla="*/ 296991 h 1058128"/>
                <a:gd name="connsiteX499" fmla="*/ 13869 w 1092446"/>
                <a:gd name="connsiteY499" fmla="*/ 297563 h 1058128"/>
                <a:gd name="connsiteX500" fmla="*/ 16157 w 1092446"/>
                <a:gd name="connsiteY500" fmla="*/ 297563 h 1058128"/>
                <a:gd name="connsiteX501" fmla="*/ 17301 w 1092446"/>
                <a:gd name="connsiteY501" fmla="*/ 297563 h 1058128"/>
                <a:gd name="connsiteX502" fmla="*/ 18445 w 1092446"/>
                <a:gd name="connsiteY502" fmla="*/ 298707 h 1058128"/>
                <a:gd name="connsiteX503" fmla="*/ 19589 w 1092446"/>
                <a:gd name="connsiteY503" fmla="*/ 299278 h 1058128"/>
                <a:gd name="connsiteX504" fmla="*/ 21305 w 1092446"/>
                <a:gd name="connsiteY504" fmla="*/ 299850 h 1058128"/>
                <a:gd name="connsiteX505" fmla="*/ 22449 w 1092446"/>
                <a:gd name="connsiteY505" fmla="*/ 299850 h 1058128"/>
                <a:gd name="connsiteX506" fmla="*/ 23593 w 1092446"/>
                <a:gd name="connsiteY506" fmla="*/ 299850 h 1058128"/>
                <a:gd name="connsiteX507" fmla="*/ 24737 w 1092446"/>
                <a:gd name="connsiteY507" fmla="*/ 300422 h 1058128"/>
                <a:gd name="connsiteX508" fmla="*/ 26453 w 1092446"/>
                <a:gd name="connsiteY508" fmla="*/ 302138 h 1058128"/>
                <a:gd name="connsiteX509" fmla="*/ 28169 w 1092446"/>
                <a:gd name="connsiteY509" fmla="*/ 303854 h 1058128"/>
                <a:gd name="connsiteX510" fmla="*/ 29885 w 1092446"/>
                <a:gd name="connsiteY510" fmla="*/ 306714 h 1058128"/>
                <a:gd name="connsiteX511" fmla="*/ 32172 w 1092446"/>
                <a:gd name="connsiteY511" fmla="*/ 311290 h 1058128"/>
                <a:gd name="connsiteX512" fmla="*/ 36176 w 1092446"/>
                <a:gd name="connsiteY512" fmla="*/ 318153 h 1058128"/>
                <a:gd name="connsiteX513" fmla="*/ 38464 w 1092446"/>
                <a:gd name="connsiteY513" fmla="*/ 322729 h 1058128"/>
                <a:gd name="connsiteX514" fmla="*/ 39608 w 1092446"/>
                <a:gd name="connsiteY514" fmla="*/ 326161 h 1058128"/>
                <a:gd name="connsiteX515" fmla="*/ 40180 w 1092446"/>
                <a:gd name="connsiteY515" fmla="*/ 327305 h 1058128"/>
                <a:gd name="connsiteX516" fmla="*/ 40752 w 1092446"/>
                <a:gd name="connsiteY516" fmla="*/ 327877 h 1058128"/>
                <a:gd name="connsiteX517" fmla="*/ 44184 w 1092446"/>
                <a:gd name="connsiteY517" fmla="*/ 328449 h 1058128"/>
                <a:gd name="connsiteX518" fmla="*/ 45327 w 1092446"/>
                <a:gd name="connsiteY518" fmla="*/ 328449 h 1058128"/>
                <a:gd name="connsiteX519" fmla="*/ 49331 w 1092446"/>
                <a:gd name="connsiteY519" fmla="*/ 329020 h 1058128"/>
                <a:gd name="connsiteX520" fmla="*/ 55051 w 1092446"/>
                <a:gd name="connsiteY520" fmla="*/ 330164 h 1058128"/>
                <a:gd name="connsiteX521" fmla="*/ 62486 w 1092446"/>
                <a:gd name="connsiteY521" fmla="*/ 331308 h 1058128"/>
                <a:gd name="connsiteX522" fmla="*/ 71638 w 1092446"/>
                <a:gd name="connsiteY522" fmla="*/ 333024 h 1058128"/>
                <a:gd name="connsiteX523" fmla="*/ 81933 w 1092446"/>
                <a:gd name="connsiteY523" fmla="*/ 334740 h 1058128"/>
                <a:gd name="connsiteX524" fmla="*/ 92800 w 1092446"/>
                <a:gd name="connsiteY524" fmla="*/ 336456 h 1058128"/>
                <a:gd name="connsiteX525" fmla="*/ 104240 w 1092446"/>
                <a:gd name="connsiteY525" fmla="*/ 338172 h 1058128"/>
                <a:gd name="connsiteX526" fmla="*/ 115679 w 1092446"/>
                <a:gd name="connsiteY526" fmla="*/ 339888 h 1058128"/>
                <a:gd name="connsiteX527" fmla="*/ 126546 w 1092446"/>
                <a:gd name="connsiteY527" fmla="*/ 341604 h 1058128"/>
                <a:gd name="connsiteX528" fmla="*/ 136841 w 1092446"/>
                <a:gd name="connsiteY528" fmla="*/ 343319 h 1058128"/>
                <a:gd name="connsiteX529" fmla="*/ 145993 w 1092446"/>
                <a:gd name="connsiteY529" fmla="*/ 345035 h 1058128"/>
                <a:gd name="connsiteX530" fmla="*/ 154000 w 1092446"/>
                <a:gd name="connsiteY530" fmla="*/ 346179 h 1058128"/>
                <a:gd name="connsiteX531" fmla="*/ 159720 w 1092446"/>
                <a:gd name="connsiteY531" fmla="*/ 347323 h 1058128"/>
                <a:gd name="connsiteX532" fmla="*/ 163723 w 1092446"/>
                <a:gd name="connsiteY532" fmla="*/ 347895 h 1058128"/>
                <a:gd name="connsiteX533" fmla="*/ 164867 w 1092446"/>
                <a:gd name="connsiteY533" fmla="*/ 347895 h 1058128"/>
                <a:gd name="connsiteX534" fmla="*/ 169443 w 1092446"/>
                <a:gd name="connsiteY534" fmla="*/ 348467 h 1058128"/>
                <a:gd name="connsiteX535" fmla="*/ 172303 w 1092446"/>
                <a:gd name="connsiteY535" fmla="*/ 349611 h 1058128"/>
                <a:gd name="connsiteX536" fmla="*/ 180310 w 1092446"/>
                <a:gd name="connsiteY536" fmla="*/ 353043 h 1058128"/>
                <a:gd name="connsiteX537" fmla="*/ 188318 w 1092446"/>
                <a:gd name="connsiteY537" fmla="*/ 356475 h 1058128"/>
                <a:gd name="connsiteX538" fmla="*/ 196325 w 1092446"/>
                <a:gd name="connsiteY538" fmla="*/ 359906 h 1058128"/>
                <a:gd name="connsiteX539" fmla="*/ 204333 w 1092446"/>
                <a:gd name="connsiteY539" fmla="*/ 363338 h 1058128"/>
                <a:gd name="connsiteX540" fmla="*/ 207193 w 1092446"/>
                <a:gd name="connsiteY540" fmla="*/ 364482 h 1058128"/>
                <a:gd name="connsiteX541" fmla="*/ 208909 w 1092446"/>
                <a:gd name="connsiteY541" fmla="*/ 364482 h 1058128"/>
                <a:gd name="connsiteX542" fmla="*/ 210053 w 1092446"/>
                <a:gd name="connsiteY542" fmla="*/ 364482 h 1058128"/>
                <a:gd name="connsiteX543" fmla="*/ 211768 w 1092446"/>
                <a:gd name="connsiteY543" fmla="*/ 363910 h 1058128"/>
                <a:gd name="connsiteX544" fmla="*/ 212912 w 1092446"/>
                <a:gd name="connsiteY544" fmla="*/ 363910 h 1058128"/>
                <a:gd name="connsiteX545" fmla="*/ 214056 w 1092446"/>
                <a:gd name="connsiteY545" fmla="*/ 363910 h 1058128"/>
                <a:gd name="connsiteX546" fmla="*/ 215200 w 1092446"/>
                <a:gd name="connsiteY546" fmla="*/ 364482 h 1058128"/>
                <a:gd name="connsiteX547" fmla="*/ 216344 w 1092446"/>
                <a:gd name="connsiteY547" fmla="*/ 364482 h 1058128"/>
                <a:gd name="connsiteX548" fmla="*/ 217488 w 1092446"/>
                <a:gd name="connsiteY548" fmla="*/ 364482 h 1058128"/>
                <a:gd name="connsiteX549" fmla="*/ 219776 w 1092446"/>
                <a:gd name="connsiteY549" fmla="*/ 363338 h 1058128"/>
                <a:gd name="connsiteX550" fmla="*/ 220920 w 1092446"/>
                <a:gd name="connsiteY550" fmla="*/ 363338 h 1058128"/>
                <a:gd name="connsiteX551" fmla="*/ 222064 w 1092446"/>
                <a:gd name="connsiteY551" fmla="*/ 363338 h 1058128"/>
                <a:gd name="connsiteX552" fmla="*/ 223208 w 1092446"/>
                <a:gd name="connsiteY552" fmla="*/ 363338 h 1058128"/>
                <a:gd name="connsiteX553" fmla="*/ 225495 w 1092446"/>
                <a:gd name="connsiteY553" fmla="*/ 363910 h 1058128"/>
                <a:gd name="connsiteX554" fmla="*/ 228355 w 1092446"/>
                <a:gd name="connsiteY554" fmla="*/ 364482 h 1058128"/>
                <a:gd name="connsiteX555" fmla="*/ 232931 w 1092446"/>
                <a:gd name="connsiteY555" fmla="*/ 366198 h 1058128"/>
                <a:gd name="connsiteX556" fmla="*/ 234075 w 1092446"/>
                <a:gd name="connsiteY556" fmla="*/ 366198 h 1058128"/>
                <a:gd name="connsiteX557" fmla="*/ 235219 w 1092446"/>
                <a:gd name="connsiteY557" fmla="*/ 366198 h 1058128"/>
                <a:gd name="connsiteX558" fmla="*/ 238078 w 1092446"/>
                <a:gd name="connsiteY558" fmla="*/ 363910 h 1058128"/>
                <a:gd name="connsiteX559" fmla="*/ 238651 w 1092446"/>
                <a:gd name="connsiteY559" fmla="*/ 363338 h 1058128"/>
                <a:gd name="connsiteX560" fmla="*/ 239794 w 1092446"/>
                <a:gd name="connsiteY560" fmla="*/ 363338 h 1058128"/>
                <a:gd name="connsiteX561" fmla="*/ 240938 w 1092446"/>
                <a:gd name="connsiteY561" fmla="*/ 363338 h 1058128"/>
                <a:gd name="connsiteX562" fmla="*/ 242082 w 1092446"/>
                <a:gd name="connsiteY562" fmla="*/ 363338 h 1058128"/>
                <a:gd name="connsiteX563" fmla="*/ 243226 w 1092446"/>
                <a:gd name="connsiteY563" fmla="*/ 363338 h 1058128"/>
                <a:gd name="connsiteX564" fmla="*/ 244942 w 1092446"/>
                <a:gd name="connsiteY564" fmla="*/ 362194 h 1058128"/>
                <a:gd name="connsiteX565" fmla="*/ 246086 w 1092446"/>
                <a:gd name="connsiteY565" fmla="*/ 362194 h 1058128"/>
                <a:gd name="connsiteX566" fmla="*/ 247230 w 1092446"/>
                <a:gd name="connsiteY566" fmla="*/ 362194 h 1058128"/>
                <a:gd name="connsiteX567" fmla="*/ 248374 w 1092446"/>
                <a:gd name="connsiteY567" fmla="*/ 362194 h 1058128"/>
                <a:gd name="connsiteX568" fmla="*/ 249518 w 1092446"/>
                <a:gd name="connsiteY568" fmla="*/ 362766 h 1058128"/>
                <a:gd name="connsiteX569" fmla="*/ 250662 w 1092446"/>
                <a:gd name="connsiteY569" fmla="*/ 363338 h 1058128"/>
                <a:gd name="connsiteX570" fmla="*/ 252950 w 1092446"/>
                <a:gd name="connsiteY570" fmla="*/ 364482 h 1058128"/>
                <a:gd name="connsiteX571" fmla="*/ 254093 w 1092446"/>
                <a:gd name="connsiteY571" fmla="*/ 364482 h 1058128"/>
                <a:gd name="connsiteX572" fmla="*/ 255237 w 1092446"/>
                <a:gd name="connsiteY572" fmla="*/ 364482 h 1058128"/>
                <a:gd name="connsiteX573" fmla="*/ 255809 w 1092446"/>
                <a:gd name="connsiteY573" fmla="*/ 363910 h 1058128"/>
                <a:gd name="connsiteX574" fmla="*/ 256953 w 1092446"/>
                <a:gd name="connsiteY574" fmla="*/ 363910 h 1058128"/>
                <a:gd name="connsiteX575" fmla="*/ 258097 w 1092446"/>
                <a:gd name="connsiteY575" fmla="*/ 363910 h 1058128"/>
                <a:gd name="connsiteX576" fmla="*/ 262673 w 1092446"/>
                <a:gd name="connsiteY576" fmla="*/ 365626 h 1058128"/>
                <a:gd name="connsiteX577" fmla="*/ 263817 w 1092446"/>
                <a:gd name="connsiteY577" fmla="*/ 365626 h 1058128"/>
                <a:gd name="connsiteX578" fmla="*/ 264961 w 1092446"/>
                <a:gd name="connsiteY578" fmla="*/ 365626 h 1058128"/>
                <a:gd name="connsiteX579" fmla="*/ 267249 w 1092446"/>
                <a:gd name="connsiteY579" fmla="*/ 364482 h 1058128"/>
                <a:gd name="connsiteX580" fmla="*/ 268392 w 1092446"/>
                <a:gd name="connsiteY580" fmla="*/ 364482 h 1058128"/>
                <a:gd name="connsiteX581" fmla="*/ 269536 w 1092446"/>
                <a:gd name="connsiteY581" fmla="*/ 365054 h 1058128"/>
                <a:gd name="connsiteX582" fmla="*/ 272968 w 1092446"/>
                <a:gd name="connsiteY582" fmla="*/ 367342 h 1058128"/>
                <a:gd name="connsiteX583" fmla="*/ 273540 w 1092446"/>
                <a:gd name="connsiteY583" fmla="*/ 367342 h 1058128"/>
                <a:gd name="connsiteX584" fmla="*/ 275828 w 1092446"/>
                <a:gd name="connsiteY584" fmla="*/ 367342 h 1058128"/>
                <a:gd name="connsiteX585" fmla="*/ 280404 w 1092446"/>
                <a:gd name="connsiteY585" fmla="*/ 366770 h 1058128"/>
                <a:gd name="connsiteX586" fmla="*/ 281548 w 1092446"/>
                <a:gd name="connsiteY586" fmla="*/ 366770 h 1058128"/>
                <a:gd name="connsiteX587" fmla="*/ 282691 w 1092446"/>
                <a:gd name="connsiteY587" fmla="*/ 366770 h 1058128"/>
                <a:gd name="connsiteX588" fmla="*/ 284979 w 1092446"/>
                <a:gd name="connsiteY588" fmla="*/ 367914 h 1058128"/>
                <a:gd name="connsiteX589" fmla="*/ 287267 w 1092446"/>
                <a:gd name="connsiteY589" fmla="*/ 368486 h 1058128"/>
                <a:gd name="connsiteX590" fmla="*/ 288411 w 1092446"/>
                <a:gd name="connsiteY590" fmla="*/ 368486 h 1058128"/>
                <a:gd name="connsiteX591" fmla="*/ 289555 w 1092446"/>
                <a:gd name="connsiteY591" fmla="*/ 368486 h 1058128"/>
                <a:gd name="connsiteX592" fmla="*/ 291271 w 1092446"/>
                <a:gd name="connsiteY592" fmla="*/ 367914 h 1058128"/>
                <a:gd name="connsiteX593" fmla="*/ 292415 w 1092446"/>
                <a:gd name="connsiteY593" fmla="*/ 367914 h 1058128"/>
                <a:gd name="connsiteX594" fmla="*/ 293559 w 1092446"/>
                <a:gd name="connsiteY594" fmla="*/ 367914 h 1058128"/>
                <a:gd name="connsiteX595" fmla="*/ 296990 w 1092446"/>
                <a:gd name="connsiteY595" fmla="*/ 370202 h 1058128"/>
                <a:gd name="connsiteX596" fmla="*/ 298134 w 1092446"/>
                <a:gd name="connsiteY596" fmla="*/ 370202 h 1058128"/>
                <a:gd name="connsiteX597" fmla="*/ 300422 w 1092446"/>
                <a:gd name="connsiteY597" fmla="*/ 370774 h 1058128"/>
                <a:gd name="connsiteX598" fmla="*/ 301566 w 1092446"/>
                <a:gd name="connsiteY598" fmla="*/ 371346 h 1058128"/>
                <a:gd name="connsiteX599" fmla="*/ 302710 w 1092446"/>
                <a:gd name="connsiteY599" fmla="*/ 372490 h 1058128"/>
                <a:gd name="connsiteX600" fmla="*/ 306714 w 1092446"/>
                <a:gd name="connsiteY600" fmla="*/ 378781 h 1058128"/>
                <a:gd name="connsiteX601" fmla="*/ 307286 w 1092446"/>
                <a:gd name="connsiteY601" fmla="*/ 379925 h 1058128"/>
                <a:gd name="connsiteX602" fmla="*/ 307286 w 1092446"/>
                <a:gd name="connsiteY602" fmla="*/ 381641 h 1058128"/>
                <a:gd name="connsiteX603" fmla="*/ 306714 w 1092446"/>
                <a:gd name="connsiteY603" fmla="*/ 382785 h 1058128"/>
                <a:gd name="connsiteX604" fmla="*/ 306142 w 1092446"/>
                <a:gd name="connsiteY604" fmla="*/ 383357 h 1058128"/>
                <a:gd name="connsiteX605" fmla="*/ 303854 w 1092446"/>
                <a:gd name="connsiteY605" fmla="*/ 387361 h 1058128"/>
                <a:gd name="connsiteX606" fmla="*/ 303854 w 1092446"/>
                <a:gd name="connsiteY606" fmla="*/ 388504 h 1058128"/>
                <a:gd name="connsiteX607" fmla="*/ 303854 w 1092446"/>
                <a:gd name="connsiteY607" fmla="*/ 389648 h 1058128"/>
                <a:gd name="connsiteX608" fmla="*/ 303854 w 1092446"/>
                <a:gd name="connsiteY608" fmla="*/ 390792 h 1058128"/>
                <a:gd name="connsiteX609" fmla="*/ 304426 w 1092446"/>
                <a:gd name="connsiteY609" fmla="*/ 391936 h 1058128"/>
                <a:gd name="connsiteX610" fmla="*/ 305570 w 1092446"/>
                <a:gd name="connsiteY610" fmla="*/ 393080 h 1058128"/>
                <a:gd name="connsiteX611" fmla="*/ 306714 w 1092446"/>
                <a:gd name="connsiteY611" fmla="*/ 393652 h 1058128"/>
                <a:gd name="connsiteX612" fmla="*/ 308430 w 1092446"/>
                <a:gd name="connsiteY612" fmla="*/ 394224 h 1058128"/>
                <a:gd name="connsiteX613" fmla="*/ 310718 w 1092446"/>
                <a:gd name="connsiteY613" fmla="*/ 394796 h 1058128"/>
                <a:gd name="connsiteX614" fmla="*/ 313006 w 1092446"/>
                <a:gd name="connsiteY614" fmla="*/ 394796 h 1058128"/>
                <a:gd name="connsiteX615" fmla="*/ 314149 w 1092446"/>
                <a:gd name="connsiteY615" fmla="*/ 394796 h 1058128"/>
                <a:gd name="connsiteX616" fmla="*/ 316437 w 1092446"/>
                <a:gd name="connsiteY616" fmla="*/ 394224 h 1058128"/>
                <a:gd name="connsiteX617" fmla="*/ 318725 w 1092446"/>
                <a:gd name="connsiteY617" fmla="*/ 393080 h 1058128"/>
                <a:gd name="connsiteX618" fmla="*/ 319297 w 1092446"/>
                <a:gd name="connsiteY618" fmla="*/ 393080 h 1058128"/>
                <a:gd name="connsiteX619" fmla="*/ 319869 w 1092446"/>
                <a:gd name="connsiteY619" fmla="*/ 393080 h 1058128"/>
                <a:gd name="connsiteX620" fmla="*/ 320441 w 1092446"/>
                <a:gd name="connsiteY620" fmla="*/ 393080 h 1058128"/>
                <a:gd name="connsiteX621" fmla="*/ 322157 w 1092446"/>
                <a:gd name="connsiteY621" fmla="*/ 394796 h 1058128"/>
                <a:gd name="connsiteX622" fmla="*/ 322729 w 1092446"/>
                <a:gd name="connsiteY622" fmla="*/ 395368 h 1058128"/>
                <a:gd name="connsiteX623" fmla="*/ 323301 w 1092446"/>
                <a:gd name="connsiteY623" fmla="*/ 395940 h 1058128"/>
                <a:gd name="connsiteX624" fmla="*/ 323873 w 1092446"/>
                <a:gd name="connsiteY624" fmla="*/ 395940 h 1058128"/>
                <a:gd name="connsiteX625" fmla="*/ 326161 w 1092446"/>
                <a:gd name="connsiteY625" fmla="*/ 396512 h 1058128"/>
                <a:gd name="connsiteX626" fmla="*/ 331880 w 1092446"/>
                <a:gd name="connsiteY626" fmla="*/ 396512 h 1058128"/>
                <a:gd name="connsiteX627" fmla="*/ 333024 w 1092446"/>
                <a:gd name="connsiteY627" fmla="*/ 396512 h 1058128"/>
                <a:gd name="connsiteX628" fmla="*/ 333596 w 1092446"/>
                <a:gd name="connsiteY628" fmla="*/ 397084 h 1058128"/>
                <a:gd name="connsiteX629" fmla="*/ 334168 w 1092446"/>
                <a:gd name="connsiteY629" fmla="*/ 397656 h 1058128"/>
                <a:gd name="connsiteX630" fmla="*/ 334740 w 1092446"/>
                <a:gd name="connsiteY630" fmla="*/ 398228 h 1058128"/>
                <a:gd name="connsiteX631" fmla="*/ 336456 w 1092446"/>
                <a:gd name="connsiteY631" fmla="*/ 399944 h 1058128"/>
                <a:gd name="connsiteX632" fmla="*/ 337028 w 1092446"/>
                <a:gd name="connsiteY632" fmla="*/ 400516 h 1058128"/>
                <a:gd name="connsiteX633" fmla="*/ 340460 w 1092446"/>
                <a:gd name="connsiteY633" fmla="*/ 402232 h 1058128"/>
                <a:gd name="connsiteX634" fmla="*/ 341604 w 1092446"/>
                <a:gd name="connsiteY634" fmla="*/ 403375 h 1058128"/>
                <a:gd name="connsiteX635" fmla="*/ 343319 w 1092446"/>
                <a:gd name="connsiteY635" fmla="*/ 405091 h 1058128"/>
                <a:gd name="connsiteX636" fmla="*/ 345035 w 1092446"/>
                <a:gd name="connsiteY636" fmla="*/ 406807 h 1058128"/>
                <a:gd name="connsiteX637" fmla="*/ 346179 w 1092446"/>
                <a:gd name="connsiteY637" fmla="*/ 407379 h 1058128"/>
                <a:gd name="connsiteX638" fmla="*/ 346179 w 1092446"/>
                <a:gd name="connsiteY638" fmla="*/ 407951 h 1058128"/>
                <a:gd name="connsiteX639" fmla="*/ 346179 w 1092446"/>
                <a:gd name="connsiteY639" fmla="*/ 408523 h 1058128"/>
                <a:gd name="connsiteX640" fmla="*/ 346179 w 1092446"/>
                <a:gd name="connsiteY640" fmla="*/ 409667 h 1058128"/>
                <a:gd name="connsiteX641" fmla="*/ 345607 w 1092446"/>
                <a:gd name="connsiteY641" fmla="*/ 410239 h 1058128"/>
                <a:gd name="connsiteX642" fmla="*/ 344463 w 1092446"/>
                <a:gd name="connsiteY642" fmla="*/ 411383 h 1058128"/>
                <a:gd name="connsiteX643" fmla="*/ 344463 w 1092446"/>
                <a:gd name="connsiteY643" fmla="*/ 412527 h 1058128"/>
                <a:gd name="connsiteX644" fmla="*/ 344463 w 1092446"/>
                <a:gd name="connsiteY644" fmla="*/ 413671 h 1058128"/>
                <a:gd name="connsiteX645" fmla="*/ 345607 w 1092446"/>
                <a:gd name="connsiteY645" fmla="*/ 415387 h 1058128"/>
                <a:gd name="connsiteX646" fmla="*/ 347895 w 1092446"/>
                <a:gd name="connsiteY646" fmla="*/ 418246 h 1058128"/>
                <a:gd name="connsiteX647" fmla="*/ 348467 w 1092446"/>
                <a:gd name="connsiteY647" fmla="*/ 419390 h 1058128"/>
                <a:gd name="connsiteX648" fmla="*/ 349039 w 1092446"/>
                <a:gd name="connsiteY648" fmla="*/ 420534 h 1058128"/>
                <a:gd name="connsiteX649" fmla="*/ 349039 w 1092446"/>
                <a:gd name="connsiteY649" fmla="*/ 422822 h 1058128"/>
                <a:gd name="connsiteX650" fmla="*/ 349039 w 1092446"/>
                <a:gd name="connsiteY650" fmla="*/ 423966 h 1058128"/>
                <a:gd name="connsiteX651" fmla="*/ 348467 w 1092446"/>
                <a:gd name="connsiteY651" fmla="*/ 425110 h 1058128"/>
                <a:gd name="connsiteX652" fmla="*/ 347895 w 1092446"/>
                <a:gd name="connsiteY652" fmla="*/ 425682 h 1058128"/>
                <a:gd name="connsiteX653" fmla="*/ 347323 w 1092446"/>
                <a:gd name="connsiteY653" fmla="*/ 426254 h 1058128"/>
                <a:gd name="connsiteX654" fmla="*/ 346179 w 1092446"/>
                <a:gd name="connsiteY654" fmla="*/ 426826 h 1058128"/>
                <a:gd name="connsiteX655" fmla="*/ 345607 w 1092446"/>
                <a:gd name="connsiteY655" fmla="*/ 427398 h 1058128"/>
                <a:gd name="connsiteX656" fmla="*/ 345607 w 1092446"/>
                <a:gd name="connsiteY656" fmla="*/ 429114 h 1058128"/>
                <a:gd name="connsiteX657" fmla="*/ 347323 w 1092446"/>
                <a:gd name="connsiteY657" fmla="*/ 432545 h 1058128"/>
                <a:gd name="connsiteX658" fmla="*/ 349039 w 1092446"/>
                <a:gd name="connsiteY658" fmla="*/ 437693 h 1058128"/>
                <a:gd name="connsiteX659" fmla="*/ 349039 w 1092446"/>
                <a:gd name="connsiteY659" fmla="*/ 438837 h 1058128"/>
                <a:gd name="connsiteX660" fmla="*/ 349039 w 1092446"/>
                <a:gd name="connsiteY660" fmla="*/ 439409 h 1058128"/>
                <a:gd name="connsiteX661" fmla="*/ 349039 w 1092446"/>
                <a:gd name="connsiteY661" fmla="*/ 440553 h 1058128"/>
                <a:gd name="connsiteX662" fmla="*/ 348467 w 1092446"/>
                <a:gd name="connsiteY662" fmla="*/ 442269 h 1058128"/>
                <a:gd name="connsiteX663" fmla="*/ 347895 w 1092446"/>
                <a:gd name="connsiteY663" fmla="*/ 443985 h 1058128"/>
                <a:gd name="connsiteX664" fmla="*/ 347323 w 1092446"/>
                <a:gd name="connsiteY664" fmla="*/ 444557 h 1058128"/>
                <a:gd name="connsiteX665" fmla="*/ 346751 w 1092446"/>
                <a:gd name="connsiteY665" fmla="*/ 445129 h 1058128"/>
                <a:gd name="connsiteX666" fmla="*/ 342747 w 1092446"/>
                <a:gd name="connsiteY666" fmla="*/ 448560 h 1058128"/>
                <a:gd name="connsiteX667" fmla="*/ 342175 w 1092446"/>
                <a:gd name="connsiteY667" fmla="*/ 449132 h 1058128"/>
                <a:gd name="connsiteX668" fmla="*/ 342175 w 1092446"/>
                <a:gd name="connsiteY668" fmla="*/ 450276 h 1058128"/>
                <a:gd name="connsiteX669" fmla="*/ 342175 w 1092446"/>
                <a:gd name="connsiteY669" fmla="*/ 451420 h 1058128"/>
                <a:gd name="connsiteX670" fmla="*/ 342747 w 1092446"/>
                <a:gd name="connsiteY670" fmla="*/ 453708 h 1058128"/>
                <a:gd name="connsiteX671" fmla="*/ 342747 w 1092446"/>
                <a:gd name="connsiteY671" fmla="*/ 454852 h 1058128"/>
                <a:gd name="connsiteX672" fmla="*/ 342747 w 1092446"/>
                <a:gd name="connsiteY672" fmla="*/ 455996 h 1058128"/>
                <a:gd name="connsiteX673" fmla="*/ 341604 w 1092446"/>
                <a:gd name="connsiteY673" fmla="*/ 459428 h 1058128"/>
                <a:gd name="connsiteX674" fmla="*/ 341604 w 1092446"/>
                <a:gd name="connsiteY674" fmla="*/ 460572 h 1058128"/>
                <a:gd name="connsiteX675" fmla="*/ 342175 w 1092446"/>
                <a:gd name="connsiteY675" fmla="*/ 461716 h 1058128"/>
                <a:gd name="connsiteX676" fmla="*/ 343319 w 1092446"/>
                <a:gd name="connsiteY676" fmla="*/ 462859 h 1058128"/>
                <a:gd name="connsiteX677" fmla="*/ 345607 w 1092446"/>
                <a:gd name="connsiteY677" fmla="*/ 464003 h 1058128"/>
                <a:gd name="connsiteX678" fmla="*/ 346751 w 1092446"/>
                <a:gd name="connsiteY678" fmla="*/ 464003 h 1058128"/>
                <a:gd name="connsiteX679" fmla="*/ 347895 w 1092446"/>
                <a:gd name="connsiteY679" fmla="*/ 464003 h 1058128"/>
                <a:gd name="connsiteX680" fmla="*/ 349039 w 1092446"/>
                <a:gd name="connsiteY680" fmla="*/ 462859 h 1058128"/>
                <a:gd name="connsiteX681" fmla="*/ 349611 w 1092446"/>
                <a:gd name="connsiteY681" fmla="*/ 462859 h 1058128"/>
                <a:gd name="connsiteX682" fmla="*/ 350755 w 1092446"/>
                <a:gd name="connsiteY682" fmla="*/ 462859 h 1058128"/>
                <a:gd name="connsiteX683" fmla="*/ 353615 w 1092446"/>
                <a:gd name="connsiteY683" fmla="*/ 463431 h 1058128"/>
                <a:gd name="connsiteX684" fmla="*/ 354759 w 1092446"/>
                <a:gd name="connsiteY684" fmla="*/ 463431 h 1058128"/>
                <a:gd name="connsiteX685" fmla="*/ 355903 w 1092446"/>
                <a:gd name="connsiteY685" fmla="*/ 463431 h 1058128"/>
                <a:gd name="connsiteX686" fmla="*/ 357046 w 1092446"/>
                <a:gd name="connsiteY686" fmla="*/ 462859 h 1058128"/>
                <a:gd name="connsiteX687" fmla="*/ 365626 w 1092446"/>
                <a:gd name="connsiteY687" fmla="*/ 457140 h 1058128"/>
                <a:gd name="connsiteX688" fmla="*/ 366198 w 1092446"/>
                <a:gd name="connsiteY688" fmla="*/ 457140 h 1058128"/>
                <a:gd name="connsiteX689" fmla="*/ 366770 w 1092446"/>
                <a:gd name="connsiteY689" fmla="*/ 457140 h 1058128"/>
                <a:gd name="connsiteX690" fmla="*/ 367914 w 1092446"/>
                <a:gd name="connsiteY690" fmla="*/ 457712 h 1058128"/>
                <a:gd name="connsiteX691" fmla="*/ 369058 w 1092446"/>
                <a:gd name="connsiteY691" fmla="*/ 458856 h 1058128"/>
                <a:gd name="connsiteX692" fmla="*/ 370202 w 1092446"/>
                <a:gd name="connsiteY692" fmla="*/ 460572 h 1058128"/>
                <a:gd name="connsiteX693" fmla="*/ 371345 w 1092446"/>
                <a:gd name="connsiteY693" fmla="*/ 461716 h 1058128"/>
                <a:gd name="connsiteX694" fmla="*/ 371345 w 1092446"/>
                <a:gd name="connsiteY694" fmla="*/ 462859 h 1058128"/>
                <a:gd name="connsiteX695" fmla="*/ 371345 w 1092446"/>
                <a:gd name="connsiteY695" fmla="*/ 464003 h 1058128"/>
                <a:gd name="connsiteX696" fmla="*/ 370774 w 1092446"/>
                <a:gd name="connsiteY696" fmla="*/ 465147 h 1058128"/>
                <a:gd name="connsiteX697" fmla="*/ 369058 w 1092446"/>
                <a:gd name="connsiteY697" fmla="*/ 467435 h 1058128"/>
                <a:gd name="connsiteX698" fmla="*/ 368486 w 1092446"/>
                <a:gd name="connsiteY698" fmla="*/ 469151 h 1058128"/>
                <a:gd name="connsiteX699" fmla="*/ 366198 w 1092446"/>
                <a:gd name="connsiteY699" fmla="*/ 476586 h 1058128"/>
                <a:gd name="connsiteX700" fmla="*/ 364482 w 1092446"/>
                <a:gd name="connsiteY700" fmla="*/ 483450 h 1058128"/>
                <a:gd name="connsiteX701" fmla="*/ 364482 w 1092446"/>
                <a:gd name="connsiteY701" fmla="*/ 485738 h 1058128"/>
                <a:gd name="connsiteX702" fmla="*/ 364482 w 1092446"/>
                <a:gd name="connsiteY702" fmla="*/ 491458 h 1058128"/>
                <a:gd name="connsiteX703" fmla="*/ 364482 w 1092446"/>
                <a:gd name="connsiteY703" fmla="*/ 492601 h 1058128"/>
                <a:gd name="connsiteX704" fmla="*/ 365626 w 1092446"/>
                <a:gd name="connsiteY704" fmla="*/ 493745 h 1058128"/>
                <a:gd name="connsiteX705" fmla="*/ 367914 w 1092446"/>
                <a:gd name="connsiteY705" fmla="*/ 496033 h 1058128"/>
                <a:gd name="connsiteX706" fmla="*/ 371345 w 1092446"/>
                <a:gd name="connsiteY706" fmla="*/ 498321 h 1058128"/>
                <a:gd name="connsiteX707" fmla="*/ 373062 w 1092446"/>
                <a:gd name="connsiteY707" fmla="*/ 500037 h 1058128"/>
                <a:gd name="connsiteX708" fmla="*/ 373633 w 1092446"/>
                <a:gd name="connsiteY708" fmla="*/ 501181 h 1058128"/>
                <a:gd name="connsiteX709" fmla="*/ 374205 w 1092446"/>
                <a:gd name="connsiteY709" fmla="*/ 501753 h 1058128"/>
                <a:gd name="connsiteX710" fmla="*/ 376493 w 1092446"/>
                <a:gd name="connsiteY710" fmla="*/ 502897 h 1058128"/>
                <a:gd name="connsiteX711" fmla="*/ 383357 w 1092446"/>
                <a:gd name="connsiteY711" fmla="*/ 504613 h 1058128"/>
                <a:gd name="connsiteX712" fmla="*/ 383357 w 1092446"/>
                <a:gd name="connsiteY712" fmla="*/ 504041 h 1058128"/>
                <a:gd name="connsiteX713" fmla="*/ 381641 w 1092446"/>
                <a:gd name="connsiteY713" fmla="*/ 496605 h 1058128"/>
                <a:gd name="connsiteX714" fmla="*/ 381641 w 1092446"/>
                <a:gd name="connsiteY714" fmla="*/ 492601 h 1058128"/>
                <a:gd name="connsiteX715" fmla="*/ 386788 w 1092446"/>
                <a:gd name="connsiteY715" fmla="*/ 489170 h 1058128"/>
                <a:gd name="connsiteX716" fmla="*/ 409667 w 1092446"/>
                <a:gd name="connsiteY716" fmla="*/ 446845 h 1058128"/>
                <a:gd name="connsiteX717" fmla="*/ 410239 w 1092446"/>
                <a:gd name="connsiteY717" fmla="*/ 445129 h 1058128"/>
                <a:gd name="connsiteX718" fmla="*/ 410239 w 1092446"/>
                <a:gd name="connsiteY718" fmla="*/ 441125 h 1058128"/>
                <a:gd name="connsiteX719" fmla="*/ 410811 w 1092446"/>
                <a:gd name="connsiteY719" fmla="*/ 439409 h 1058128"/>
                <a:gd name="connsiteX720" fmla="*/ 413099 w 1092446"/>
                <a:gd name="connsiteY720" fmla="*/ 436549 h 1058128"/>
                <a:gd name="connsiteX721" fmla="*/ 414242 w 1092446"/>
                <a:gd name="connsiteY721" fmla="*/ 434833 h 1058128"/>
                <a:gd name="connsiteX722" fmla="*/ 415386 w 1092446"/>
                <a:gd name="connsiteY722" fmla="*/ 426254 h 1058128"/>
                <a:gd name="connsiteX723" fmla="*/ 416530 w 1092446"/>
                <a:gd name="connsiteY723" fmla="*/ 423394 h 1058128"/>
                <a:gd name="connsiteX724" fmla="*/ 419962 w 1092446"/>
                <a:gd name="connsiteY724" fmla="*/ 416531 h 1058128"/>
                <a:gd name="connsiteX725" fmla="*/ 422822 w 1092446"/>
                <a:gd name="connsiteY725" fmla="*/ 413099 h 1058128"/>
                <a:gd name="connsiteX726" fmla="*/ 426826 w 1092446"/>
                <a:gd name="connsiteY726" fmla="*/ 402804 h 1058128"/>
                <a:gd name="connsiteX727" fmla="*/ 429114 w 1092446"/>
                <a:gd name="connsiteY727" fmla="*/ 400516 h 1058128"/>
                <a:gd name="connsiteX728" fmla="*/ 434261 w 1092446"/>
                <a:gd name="connsiteY728" fmla="*/ 398228 h 1058128"/>
                <a:gd name="connsiteX729" fmla="*/ 435977 w 1092446"/>
                <a:gd name="connsiteY729" fmla="*/ 396512 h 1058128"/>
                <a:gd name="connsiteX730" fmla="*/ 437121 w 1092446"/>
                <a:gd name="connsiteY730" fmla="*/ 390792 h 1058128"/>
                <a:gd name="connsiteX731" fmla="*/ 437693 w 1092446"/>
                <a:gd name="connsiteY731" fmla="*/ 390220 h 1058128"/>
                <a:gd name="connsiteX732" fmla="*/ 437693 w 1092446"/>
                <a:gd name="connsiteY732" fmla="*/ 382785 h 1058128"/>
                <a:gd name="connsiteX733" fmla="*/ 438837 w 1092446"/>
                <a:gd name="connsiteY733" fmla="*/ 375921 h 1058128"/>
                <a:gd name="connsiteX734" fmla="*/ 439981 w 1092446"/>
                <a:gd name="connsiteY734" fmla="*/ 372490 h 1058128"/>
                <a:gd name="connsiteX735" fmla="*/ 441697 w 1092446"/>
                <a:gd name="connsiteY735" fmla="*/ 370774 h 1058128"/>
                <a:gd name="connsiteX736" fmla="*/ 442269 w 1092446"/>
                <a:gd name="connsiteY736" fmla="*/ 368486 h 1058128"/>
                <a:gd name="connsiteX737" fmla="*/ 443413 w 1092446"/>
                <a:gd name="connsiteY737" fmla="*/ 359906 h 1058128"/>
                <a:gd name="connsiteX738" fmla="*/ 444557 w 1092446"/>
                <a:gd name="connsiteY738" fmla="*/ 357618 h 1058128"/>
                <a:gd name="connsiteX739" fmla="*/ 446844 w 1092446"/>
                <a:gd name="connsiteY739" fmla="*/ 357618 h 1058128"/>
                <a:gd name="connsiteX740" fmla="*/ 447988 w 1092446"/>
                <a:gd name="connsiteY740" fmla="*/ 359334 h 1058128"/>
                <a:gd name="connsiteX741" fmla="*/ 447988 w 1092446"/>
                <a:gd name="connsiteY741" fmla="*/ 361622 h 1058128"/>
                <a:gd name="connsiteX742" fmla="*/ 447988 w 1092446"/>
                <a:gd name="connsiteY742" fmla="*/ 363338 h 1058128"/>
                <a:gd name="connsiteX743" fmla="*/ 447417 w 1092446"/>
                <a:gd name="connsiteY743" fmla="*/ 365626 h 1058128"/>
                <a:gd name="connsiteX744" fmla="*/ 445129 w 1092446"/>
                <a:gd name="connsiteY744" fmla="*/ 369630 h 1058128"/>
                <a:gd name="connsiteX745" fmla="*/ 444557 w 1092446"/>
                <a:gd name="connsiteY745" fmla="*/ 371346 h 1058128"/>
                <a:gd name="connsiteX746" fmla="*/ 445129 w 1092446"/>
                <a:gd name="connsiteY746" fmla="*/ 374205 h 1058128"/>
                <a:gd name="connsiteX747" fmla="*/ 446273 w 1092446"/>
                <a:gd name="connsiteY747" fmla="*/ 376493 h 1058128"/>
                <a:gd name="connsiteX748" fmla="*/ 447417 w 1092446"/>
                <a:gd name="connsiteY748" fmla="*/ 378209 h 1058128"/>
                <a:gd name="connsiteX749" fmla="*/ 448560 w 1092446"/>
                <a:gd name="connsiteY749" fmla="*/ 379925 h 1058128"/>
                <a:gd name="connsiteX750" fmla="*/ 449132 w 1092446"/>
                <a:gd name="connsiteY750" fmla="*/ 382785 h 1058128"/>
                <a:gd name="connsiteX751" fmla="*/ 449132 w 1092446"/>
                <a:gd name="connsiteY751" fmla="*/ 390792 h 1058128"/>
                <a:gd name="connsiteX752" fmla="*/ 450276 w 1092446"/>
                <a:gd name="connsiteY752" fmla="*/ 393652 h 1058128"/>
                <a:gd name="connsiteX753" fmla="*/ 451420 w 1092446"/>
                <a:gd name="connsiteY753" fmla="*/ 395368 h 1058128"/>
                <a:gd name="connsiteX754" fmla="*/ 452564 w 1092446"/>
                <a:gd name="connsiteY754" fmla="*/ 395940 h 1058128"/>
                <a:gd name="connsiteX755" fmla="*/ 452564 w 1092446"/>
                <a:gd name="connsiteY755" fmla="*/ 394224 h 1058128"/>
                <a:gd name="connsiteX756" fmla="*/ 453708 w 1092446"/>
                <a:gd name="connsiteY756" fmla="*/ 393080 h 1058128"/>
                <a:gd name="connsiteX757" fmla="*/ 458284 w 1092446"/>
                <a:gd name="connsiteY757" fmla="*/ 390792 h 1058128"/>
                <a:gd name="connsiteX758" fmla="*/ 461143 w 1092446"/>
                <a:gd name="connsiteY758" fmla="*/ 389648 h 1058128"/>
                <a:gd name="connsiteX759" fmla="*/ 463431 w 1092446"/>
                <a:gd name="connsiteY759" fmla="*/ 388504 h 1058128"/>
                <a:gd name="connsiteX760" fmla="*/ 465147 w 1092446"/>
                <a:gd name="connsiteY760" fmla="*/ 387361 h 1058128"/>
                <a:gd name="connsiteX761" fmla="*/ 465719 w 1092446"/>
                <a:gd name="connsiteY761" fmla="*/ 385645 h 1058128"/>
                <a:gd name="connsiteX762" fmla="*/ 466291 w 1092446"/>
                <a:gd name="connsiteY762" fmla="*/ 382785 h 1058128"/>
                <a:gd name="connsiteX763" fmla="*/ 469151 w 1092446"/>
                <a:gd name="connsiteY763" fmla="*/ 377637 h 1058128"/>
                <a:gd name="connsiteX764" fmla="*/ 469151 w 1092446"/>
                <a:gd name="connsiteY764" fmla="*/ 375349 h 1058128"/>
                <a:gd name="connsiteX765" fmla="*/ 470295 w 1092446"/>
                <a:gd name="connsiteY765" fmla="*/ 374205 h 1058128"/>
                <a:gd name="connsiteX766" fmla="*/ 471439 w 1092446"/>
                <a:gd name="connsiteY766" fmla="*/ 373062 h 1058128"/>
                <a:gd name="connsiteX767" fmla="*/ 472011 w 1092446"/>
                <a:gd name="connsiteY767" fmla="*/ 371346 h 1058128"/>
                <a:gd name="connsiteX768" fmla="*/ 472583 w 1092446"/>
                <a:gd name="connsiteY768" fmla="*/ 369058 h 1058128"/>
                <a:gd name="connsiteX769" fmla="*/ 470867 w 1092446"/>
                <a:gd name="connsiteY769" fmla="*/ 365626 h 1058128"/>
                <a:gd name="connsiteX770" fmla="*/ 472011 w 1092446"/>
                <a:gd name="connsiteY770" fmla="*/ 363910 h 1058128"/>
                <a:gd name="connsiteX771" fmla="*/ 474871 w 1092446"/>
                <a:gd name="connsiteY771" fmla="*/ 362766 h 1058128"/>
                <a:gd name="connsiteX772" fmla="*/ 477158 w 1092446"/>
                <a:gd name="connsiteY772" fmla="*/ 362766 h 1058128"/>
                <a:gd name="connsiteX773" fmla="*/ 482306 w 1092446"/>
                <a:gd name="connsiteY773" fmla="*/ 365626 h 1058128"/>
                <a:gd name="connsiteX774" fmla="*/ 485738 w 1092446"/>
                <a:gd name="connsiteY774" fmla="*/ 366770 h 1058128"/>
                <a:gd name="connsiteX775" fmla="*/ 488597 w 1092446"/>
                <a:gd name="connsiteY775" fmla="*/ 365054 h 1058128"/>
                <a:gd name="connsiteX776" fmla="*/ 489741 w 1092446"/>
                <a:gd name="connsiteY776" fmla="*/ 362766 h 1058128"/>
                <a:gd name="connsiteX777" fmla="*/ 491457 w 1092446"/>
                <a:gd name="connsiteY777" fmla="*/ 361050 h 1058128"/>
                <a:gd name="connsiteX778" fmla="*/ 493173 w 1092446"/>
                <a:gd name="connsiteY778" fmla="*/ 359334 h 1058128"/>
                <a:gd name="connsiteX779" fmla="*/ 495461 w 1092446"/>
                <a:gd name="connsiteY779" fmla="*/ 357618 h 1058128"/>
                <a:gd name="connsiteX780" fmla="*/ 497749 w 1092446"/>
                <a:gd name="connsiteY780" fmla="*/ 356475 h 1058128"/>
                <a:gd name="connsiteX781" fmla="*/ 499465 w 1092446"/>
                <a:gd name="connsiteY781" fmla="*/ 356475 h 1058128"/>
                <a:gd name="connsiteX782" fmla="*/ 500609 w 1092446"/>
                <a:gd name="connsiteY782" fmla="*/ 357618 h 1058128"/>
                <a:gd name="connsiteX783" fmla="*/ 502325 w 1092446"/>
                <a:gd name="connsiteY783" fmla="*/ 359906 h 1058128"/>
                <a:gd name="connsiteX784" fmla="*/ 499465 w 1092446"/>
                <a:gd name="connsiteY784" fmla="*/ 371346 h 1058128"/>
                <a:gd name="connsiteX785" fmla="*/ 500037 w 1092446"/>
                <a:gd name="connsiteY785" fmla="*/ 373062 h 1058128"/>
                <a:gd name="connsiteX786" fmla="*/ 500609 w 1092446"/>
                <a:gd name="connsiteY786" fmla="*/ 373062 h 1058128"/>
                <a:gd name="connsiteX787" fmla="*/ 500609 w 1092446"/>
                <a:gd name="connsiteY787" fmla="*/ 373633 h 1058128"/>
                <a:gd name="connsiteX788" fmla="*/ 500609 w 1092446"/>
                <a:gd name="connsiteY788" fmla="*/ 374205 h 1058128"/>
                <a:gd name="connsiteX789" fmla="*/ 500037 w 1092446"/>
                <a:gd name="connsiteY789" fmla="*/ 374777 h 1058128"/>
                <a:gd name="connsiteX790" fmla="*/ 496605 w 1092446"/>
                <a:gd name="connsiteY790" fmla="*/ 374777 h 1058128"/>
                <a:gd name="connsiteX791" fmla="*/ 494889 w 1092446"/>
                <a:gd name="connsiteY791" fmla="*/ 374205 h 1058128"/>
                <a:gd name="connsiteX792" fmla="*/ 493745 w 1092446"/>
                <a:gd name="connsiteY792" fmla="*/ 374205 h 1058128"/>
                <a:gd name="connsiteX793" fmla="*/ 490885 w 1092446"/>
                <a:gd name="connsiteY793" fmla="*/ 374777 h 1058128"/>
                <a:gd name="connsiteX794" fmla="*/ 489741 w 1092446"/>
                <a:gd name="connsiteY794" fmla="*/ 374777 h 1058128"/>
                <a:gd name="connsiteX795" fmla="*/ 489741 w 1092446"/>
                <a:gd name="connsiteY795" fmla="*/ 375349 h 1058128"/>
                <a:gd name="connsiteX796" fmla="*/ 489741 w 1092446"/>
                <a:gd name="connsiteY796" fmla="*/ 375921 h 1058128"/>
                <a:gd name="connsiteX797" fmla="*/ 489170 w 1092446"/>
                <a:gd name="connsiteY797" fmla="*/ 377637 h 1058128"/>
                <a:gd name="connsiteX798" fmla="*/ 489170 w 1092446"/>
                <a:gd name="connsiteY798" fmla="*/ 379925 h 1058128"/>
                <a:gd name="connsiteX799" fmla="*/ 489170 w 1092446"/>
                <a:gd name="connsiteY799" fmla="*/ 380497 h 1058128"/>
                <a:gd name="connsiteX800" fmla="*/ 488597 w 1092446"/>
                <a:gd name="connsiteY800" fmla="*/ 381069 h 1058128"/>
                <a:gd name="connsiteX801" fmla="*/ 488026 w 1092446"/>
                <a:gd name="connsiteY801" fmla="*/ 381069 h 1058128"/>
                <a:gd name="connsiteX802" fmla="*/ 487454 w 1092446"/>
                <a:gd name="connsiteY802" fmla="*/ 381069 h 1058128"/>
                <a:gd name="connsiteX803" fmla="*/ 486882 w 1092446"/>
                <a:gd name="connsiteY803" fmla="*/ 381641 h 1058128"/>
                <a:gd name="connsiteX804" fmla="*/ 486310 w 1092446"/>
                <a:gd name="connsiteY804" fmla="*/ 386789 h 1058128"/>
                <a:gd name="connsiteX805" fmla="*/ 485738 w 1092446"/>
                <a:gd name="connsiteY805" fmla="*/ 388504 h 1058128"/>
                <a:gd name="connsiteX806" fmla="*/ 482306 w 1092446"/>
                <a:gd name="connsiteY806" fmla="*/ 392508 h 1058128"/>
                <a:gd name="connsiteX807" fmla="*/ 482306 w 1092446"/>
                <a:gd name="connsiteY807" fmla="*/ 394224 h 1058128"/>
                <a:gd name="connsiteX808" fmla="*/ 484022 w 1092446"/>
                <a:gd name="connsiteY808" fmla="*/ 397084 h 1058128"/>
                <a:gd name="connsiteX809" fmla="*/ 485738 w 1092446"/>
                <a:gd name="connsiteY809" fmla="*/ 398800 h 1058128"/>
                <a:gd name="connsiteX810" fmla="*/ 489741 w 1092446"/>
                <a:gd name="connsiteY810" fmla="*/ 401088 h 1058128"/>
                <a:gd name="connsiteX811" fmla="*/ 492029 w 1092446"/>
                <a:gd name="connsiteY811" fmla="*/ 402804 h 1058128"/>
                <a:gd name="connsiteX812" fmla="*/ 493173 w 1092446"/>
                <a:gd name="connsiteY812" fmla="*/ 403375 h 1058128"/>
                <a:gd name="connsiteX813" fmla="*/ 494317 w 1092446"/>
                <a:gd name="connsiteY813" fmla="*/ 403375 h 1058128"/>
                <a:gd name="connsiteX814" fmla="*/ 495461 w 1092446"/>
                <a:gd name="connsiteY814" fmla="*/ 402232 h 1058128"/>
                <a:gd name="connsiteX815" fmla="*/ 495461 w 1092446"/>
                <a:gd name="connsiteY815" fmla="*/ 400516 h 1058128"/>
                <a:gd name="connsiteX816" fmla="*/ 494889 w 1092446"/>
                <a:gd name="connsiteY816" fmla="*/ 398800 h 1058128"/>
                <a:gd name="connsiteX817" fmla="*/ 494317 w 1092446"/>
                <a:gd name="connsiteY817" fmla="*/ 398228 h 1058128"/>
                <a:gd name="connsiteX818" fmla="*/ 494317 w 1092446"/>
                <a:gd name="connsiteY818" fmla="*/ 397656 h 1058128"/>
                <a:gd name="connsiteX819" fmla="*/ 493745 w 1092446"/>
                <a:gd name="connsiteY819" fmla="*/ 396512 h 1058128"/>
                <a:gd name="connsiteX820" fmla="*/ 493745 w 1092446"/>
                <a:gd name="connsiteY820" fmla="*/ 395368 h 1058128"/>
                <a:gd name="connsiteX821" fmla="*/ 493745 w 1092446"/>
                <a:gd name="connsiteY821" fmla="*/ 394224 h 1058128"/>
                <a:gd name="connsiteX822" fmla="*/ 494317 w 1092446"/>
                <a:gd name="connsiteY822" fmla="*/ 393652 h 1058128"/>
                <a:gd name="connsiteX823" fmla="*/ 495461 w 1092446"/>
                <a:gd name="connsiteY823" fmla="*/ 393652 h 1058128"/>
                <a:gd name="connsiteX824" fmla="*/ 496033 w 1092446"/>
                <a:gd name="connsiteY824" fmla="*/ 393080 h 1058128"/>
                <a:gd name="connsiteX825" fmla="*/ 497749 w 1092446"/>
                <a:gd name="connsiteY825" fmla="*/ 386789 h 1058128"/>
                <a:gd name="connsiteX826" fmla="*/ 499465 w 1092446"/>
                <a:gd name="connsiteY826" fmla="*/ 383929 h 1058128"/>
                <a:gd name="connsiteX827" fmla="*/ 503469 w 1092446"/>
                <a:gd name="connsiteY827" fmla="*/ 382213 h 1058128"/>
                <a:gd name="connsiteX828" fmla="*/ 504041 w 1092446"/>
                <a:gd name="connsiteY828" fmla="*/ 381069 h 1058128"/>
                <a:gd name="connsiteX829" fmla="*/ 504041 w 1092446"/>
                <a:gd name="connsiteY829" fmla="*/ 379353 h 1058128"/>
                <a:gd name="connsiteX830" fmla="*/ 504041 w 1092446"/>
                <a:gd name="connsiteY830" fmla="*/ 377637 h 1058128"/>
                <a:gd name="connsiteX831" fmla="*/ 504613 w 1092446"/>
                <a:gd name="connsiteY831" fmla="*/ 376493 h 1058128"/>
                <a:gd name="connsiteX832" fmla="*/ 506328 w 1092446"/>
                <a:gd name="connsiteY832" fmla="*/ 375921 h 1058128"/>
                <a:gd name="connsiteX833" fmla="*/ 509188 w 1092446"/>
                <a:gd name="connsiteY833" fmla="*/ 375349 h 1058128"/>
                <a:gd name="connsiteX834" fmla="*/ 514336 w 1092446"/>
                <a:gd name="connsiteY834" fmla="*/ 372490 h 1058128"/>
                <a:gd name="connsiteX835" fmla="*/ 514908 w 1092446"/>
                <a:gd name="connsiteY835" fmla="*/ 371346 h 1058128"/>
                <a:gd name="connsiteX836" fmla="*/ 515480 w 1092446"/>
                <a:gd name="connsiteY836" fmla="*/ 369630 h 1058128"/>
                <a:gd name="connsiteX837" fmla="*/ 516052 w 1092446"/>
                <a:gd name="connsiteY837" fmla="*/ 368486 h 1058128"/>
                <a:gd name="connsiteX838" fmla="*/ 517768 w 1092446"/>
                <a:gd name="connsiteY838" fmla="*/ 367914 h 1058128"/>
                <a:gd name="connsiteX839" fmla="*/ 522343 w 1092446"/>
                <a:gd name="connsiteY839" fmla="*/ 366770 h 1058128"/>
                <a:gd name="connsiteX840" fmla="*/ 524059 w 1092446"/>
                <a:gd name="connsiteY840" fmla="*/ 365626 h 1058128"/>
                <a:gd name="connsiteX841" fmla="*/ 524631 w 1092446"/>
                <a:gd name="connsiteY841" fmla="*/ 364482 h 1058128"/>
                <a:gd name="connsiteX842" fmla="*/ 523487 w 1092446"/>
                <a:gd name="connsiteY842" fmla="*/ 363338 h 1058128"/>
                <a:gd name="connsiteX843" fmla="*/ 525775 w 1092446"/>
                <a:gd name="connsiteY843" fmla="*/ 353615 h 1058128"/>
                <a:gd name="connsiteX844" fmla="*/ 529207 w 1092446"/>
                <a:gd name="connsiteY844" fmla="*/ 345607 h 1058128"/>
                <a:gd name="connsiteX845" fmla="*/ 534354 w 1092446"/>
                <a:gd name="connsiteY845" fmla="*/ 339888 h 1058128"/>
                <a:gd name="connsiteX846" fmla="*/ 555517 w 1092446"/>
                <a:gd name="connsiteY846" fmla="*/ 334168 h 1058128"/>
                <a:gd name="connsiteX847" fmla="*/ 559521 w 1092446"/>
                <a:gd name="connsiteY847" fmla="*/ 335312 h 1058128"/>
                <a:gd name="connsiteX848" fmla="*/ 466291 w 1092446"/>
                <a:gd name="connsiteY848" fmla="*/ 252950 h 1058128"/>
                <a:gd name="connsiteX849" fmla="*/ 466863 w 1092446"/>
                <a:gd name="connsiteY849" fmla="*/ 254094 h 1058128"/>
                <a:gd name="connsiteX850" fmla="*/ 468007 w 1092446"/>
                <a:gd name="connsiteY850" fmla="*/ 255237 h 1058128"/>
                <a:gd name="connsiteX851" fmla="*/ 469151 w 1092446"/>
                <a:gd name="connsiteY851" fmla="*/ 256953 h 1058128"/>
                <a:gd name="connsiteX852" fmla="*/ 469723 w 1092446"/>
                <a:gd name="connsiteY852" fmla="*/ 259241 h 1058128"/>
                <a:gd name="connsiteX853" fmla="*/ 469723 w 1092446"/>
                <a:gd name="connsiteY853" fmla="*/ 260385 h 1058128"/>
                <a:gd name="connsiteX854" fmla="*/ 469723 w 1092446"/>
                <a:gd name="connsiteY854" fmla="*/ 260957 h 1058128"/>
                <a:gd name="connsiteX855" fmla="*/ 470867 w 1092446"/>
                <a:gd name="connsiteY855" fmla="*/ 261529 h 1058128"/>
                <a:gd name="connsiteX856" fmla="*/ 471439 w 1092446"/>
                <a:gd name="connsiteY856" fmla="*/ 261529 h 1058128"/>
                <a:gd name="connsiteX857" fmla="*/ 471439 w 1092446"/>
                <a:gd name="connsiteY857" fmla="*/ 259813 h 1058128"/>
                <a:gd name="connsiteX858" fmla="*/ 472011 w 1092446"/>
                <a:gd name="connsiteY858" fmla="*/ 259241 h 1058128"/>
                <a:gd name="connsiteX859" fmla="*/ 472583 w 1092446"/>
                <a:gd name="connsiteY859" fmla="*/ 259241 h 1058128"/>
                <a:gd name="connsiteX860" fmla="*/ 473155 w 1092446"/>
                <a:gd name="connsiteY860" fmla="*/ 259813 h 1058128"/>
                <a:gd name="connsiteX861" fmla="*/ 473727 w 1092446"/>
                <a:gd name="connsiteY861" fmla="*/ 260385 h 1058128"/>
                <a:gd name="connsiteX862" fmla="*/ 473727 w 1092446"/>
                <a:gd name="connsiteY862" fmla="*/ 260957 h 1058128"/>
                <a:gd name="connsiteX863" fmla="*/ 476586 w 1092446"/>
                <a:gd name="connsiteY863" fmla="*/ 260957 h 1058128"/>
                <a:gd name="connsiteX864" fmla="*/ 478302 w 1092446"/>
                <a:gd name="connsiteY864" fmla="*/ 260385 h 1058128"/>
                <a:gd name="connsiteX865" fmla="*/ 478874 w 1092446"/>
                <a:gd name="connsiteY865" fmla="*/ 258097 h 1058128"/>
                <a:gd name="connsiteX866" fmla="*/ 478302 w 1092446"/>
                <a:gd name="connsiteY866" fmla="*/ 256381 h 1058128"/>
                <a:gd name="connsiteX867" fmla="*/ 476586 w 1092446"/>
                <a:gd name="connsiteY867" fmla="*/ 256381 h 1058128"/>
                <a:gd name="connsiteX868" fmla="*/ 474871 w 1092446"/>
                <a:gd name="connsiteY868" fmla="*/ 256953 h 1058128"/>
                <a:gd name="connsiteX869" fmla="*/ 473727 w 1092446"/>
                <a:gd name="connsiteY869" fmla="*/ 256953 h 1058128"/>
                <a:gd name="connsiteX870" fmla="*/ 473727 w 1092446"/>
                <a:gd name="connsiteY870" fmla="*/ 255809 h 1058128"/>
                <a:gd name="connsiteX871" fmla="*/ 474298 w 1092446"/>
                <a:gd name="connsiteY871" fmla="*/ 254094 h 1058128"/>
                <a:gd name="connsiteX872" fmla="*/ 476015 w 1092446"/>
                <a:gd name="connsiteY872" fmla="*/ 251234 h 1058128"/>
                <a:gd name="connsiteX873" fmla="*/ 474298 w 1092446"/>
                <a:gd name="connsiteY873" fmla="*/ 247802 h 1058128"/>
                <a:gd name="connsiteX874" fmla="*/ 473155 w 1092446"/>
                <a:gd name="connsiteY874" fmla="*/ 246658 h 1058128"/>
                <a:gd name="connsiteX875" fmla="*/ 471439 w 1092446"/>
                <a:gd name="connsiteY875" fmla="*/ 246086 h 1058128"/>
                <a:gd name="connsiteX876" fmla="*/ 468579 w 1092446"/>
                <a:gd name="connsiteY876" fmla="*/ 245514 h 1058128"/>
                <a:gd name="connsiteX877" fmla="*/ 466291 w 1092446"/>
                <a:gd name="connsiteY877" fmla="*/ 246658 h 1058128"/>
                <a:gd name="connsiteX878" fmla="*/ 465147 w 1092446"/>
                <a:gd name="connsiteY878" fmla="*/ 248946 h 1058128"/>
                <a:gd name="connsiteX879" fmla="*/ 465147 w 1092446"/>
                <a:gd name="connsiteY879" fmla="*/ 252378 h 1058128"/>
                <a:gd name="connsiteX880" fmla="*/ 466291 w 1092446"/>
                <a:gd name="connsiteY880" fmla="*/ 252950 h 1058128"/>
                <a:gd name="connsiteX881" fmla="*/ 215200 w 1092446"/>
                <a:gd name="connsiteY881" fmla="*/ 160292 h 1058128"/>
                <a:gd name="connsiteX882" fmla="*/ 214628 w 1092446"/>
                <a:gd name="connsiteY882" fmla="*/ 163152 h 1058128"/>
                <a:gd name="connsiteX883" fmla="*/ 214628 w 1092446"/>
                <a:gd name="connsiteY883" fmla="*/ 167155 h 1058128"/>
                <a:gd name="connsiteX884" fmla="*/ 215200 w 1092446"/>
                <a:gd name="connsiteY884" fmla="*/ 174591 h 1058128"/>
                <a:gd name="connsiteX885" fmla="*/ 216916 w 1092446"/>
                <a:gd name="connsiteY885" fmla="*/ 176307 h 1058128"/>
                <a:gd name="connsiteX886" fmla="*/ 228355 w 1092446"/>
                <a:gd name="connsiteY886" fmla="*/ 175735 h 1058128"/>
                <a:gd name="connsiteX887" fmla="*/ 229499 w 1092446"/>
                <a:gd name="connsiteY887" fmla="*/ 176879 h 1058128"/>
                <a:gd name="connsiteX888" fmla="*/ 231787 w 1092446"/>
                <a:gd name="connsiteY888" fmla="*/ 179739 h 1058128"/>
                <a:gd name="connsiteX889" fmla="*/ 232931 w 1092446"/>
                <a:gd name="connsiteY889" fmla="*/ 180310 h 1058128"/>
                <a:gd name="connsiteX890" fmla="*/ 238651 w 1092446"/>
                <a:gd name="connsiteY890" fmla="*/ 178595 h 1058128"/>
                <a:gd name="connsiteX891" fmla="*/ 239794 w 1092446"/>
                <a:gd name="connsiteY891" fmla="*/ 176879 h 1058128"/>
                <a:gd name="connsiteX892" fmla="*/ 239794 w 1092446"/>
                <a:gd name="connsiteY892" fmla="*/ 174019 h 1058128"/>
                <a:gd name="connsiteX893" fmla="*/ 238078 w 1092446"/>
                <a:gd name="connsiteY893" fmla="*/ 172303 h 1058128"/>
                <a:gd name="connsiteX894" fmla="*/ 235219 w 1092446"/>
                <a:gd name="connsiteY894" fmla="*/ 174591 h 1058128"/>
                <a:gd name="connsiteX895" fmla="*/ 236363 w 1092446"/>
                <a:gd name="connsiteY895" fmla="*/ 171731 h 1058128"/>
                <a:gd name="connsiteX896" fmla="*/ 238078 w 1092446"/>
                <a:gd name="connsiteY896" fmla="*/ 168299 h 1058128"/>
                <a:gd name="connsiteX897" fmla="*/ 240366 w 1092446"/>
                <a:gd name="connsiteY897" fmla="*/ 165440 h 1058128"/>
                <a:gd name="connsiteX898" fmla="*/ 242082 w 1092446"/>
                <a:gd name="connsiteY898" fmla="*/ 164296 h 1058128"/>
                <a:gd name="connsiteX899" fmla="*/ 241510 w 1092446"/>
                <a:gd name="connsiteY899" fmla="*/ 167155 h 1058128"/>
                <a:gd name="connsiteX900" fmla="*/ 241510 w 1092446"/>
                <a:gd name="connsiteY900" fmla="*/ 172875 h 1058128"/>
                <a:gd name="connsiteX901" fmla="*/ 241510 w 1092446"/>
                <a:gd name="connsiteY901" fmla="*/ 175735 h 1058128"/>
                <a:gd name="connsiteX902" fmla="*/ 240366 w 1092446"/>
                <a:gd name="connsiteY902" fmla="*/ 179167 h 1058128"/>
                <a:gd name="connsiteX903" fmla="*/ 239222 w 1092446"/>
                <a:gd name="connsiteY903" fmla="*/ 180882 h 1058128"/>
                <a:gd name="connsiteX904" fmla="*/ 235791 w 1092446"/>
                <a:gd name="connsiteY904" fmla="*/ 183742 h 1058128"/>
                <a:gd name="connsiteX905" fmla="*/ 234075 w 1092446"/>
                <a:gd name="connsiteY905" fmla="*/ 186030 h 1058128"/>
                <a:gd name="connsiteX906" fmla="*/ 233503 w 1092446"/>
                <a:gd name="connsiteY906" fmla="*/ 187746 h 1058128"/>
                <a:gd name="connsiteX907" fmla="*/ 234075 w 1092446"/>
                <a:gd name="connsiteY907" fmla="*/ 189462 h 1058128"/>
                <a:gd name="connsiteX908" fmla="*/ 242082 w 1092446"/>
                <a:gd name="connsiteY908" fmla="*/ 199185 h 1058128"/>
                <a:gd name="connsiteX909" fmla="*/ 243798 w 1092446"/>
                <a:gd name="connsiteY909" fmla="*/ 198041 h 1058128"/>
                <a:gd name="connsiteX910" fmla="*/ 244942 w 1092446"/>
                <a:gd name="connsiteY910" fmla="*/ 195753 h 1058128"/>
                <a:gd name="connsiteX911" fmla="*/ 247230 w 1092446"/>
                <a:gd name="connsiteY911" fmla="*/ 191178 h 1058128"/>
                <a:gd name="connsiteX912" fmla="*/ 250090 w 1092446"/>
                <a:gd name="connsiteY912" fmla="*/ 181454 h 1058128"/>
                <a:gd name="connsiteX913" fmla="*/ 251233 w 1092446"/>
                <a:gd name="connsiteY913" fmla="*/ 179739 h 1058128"/>
                <a:gd name="connsiteX914" fmla="*/ 255809 w 1092446"/>
                <a:gd name="connsiteY914" fmla="*/ 176879 h 1058128"/>
                <a:gd name="connsiteX915" fmla="*/ 256953 w 1092446"/>
                <a:gd name="connsiteY915" fmla="*/ 174591 h 1058128"/>
                <a:gd name="connsiteX916" fmla="*/ 256953 w 1092446"/>
                <a:gd name="connsiteY916" fmla="*/ 171731 h 1058128"/>
                <a:gd name="connsiteX917" fmla="*/ 258669 w 1092446"/>
                <a:gd name="connsiteY917" fmla="*/ 170587 h 1058128"/>
                <a:gd name="connsiteX918" fmla="*/ 260957 w 1092446"/>
                <a:gd name="connsiteY918" fmla="*/ 170015 h 1058128"/>
                <a:gd name="connsiteX919" fmla="*/ 263245 w 1092446"/>
                <a:gd name="connsiteY919" fmla="*/ 170015 h 1058128"/>
                <a:gd name="connsiteX920" fmla="*/ 263245 w 1092446"/>
                <a:gd name="connsiteY920" fmla="*/ 168871 h 1058128"/>
                <a:gd name="connsiteX921" fmla="*/ 261529 w 1092446"/>
                <a:gd name="connsiteY921" fmla="*/ 167155 h 1058128"/>
                <a:gd name="connsiteX922" fmla="*/ 261529 w 1092446"/>
                <a:gd name="connsiteY922" fmla="*/ 163724 h 1058128"/>
                <a:gd name="connsiteX923" fmla="*/ 262673 w 1092446"/>
                <a:gd name="connsiteY923" fmla="*/ 160292 h 1058128"/>
                <a:gd name="connsiteX924" fmla="*/ 264389 w 1092446"/>
                <a:gd name="connsiteY924" fmla="*/ 158004 h 1058128"/>
                <a:gd name="connsiteX925" fmla="*/ 266105 w 1092446"/>
                <a:gd name="connsiteY925" fmla="*/ 157432 h 1058128"/>
                <a:gd name="connsiteX926" fmla="*/ 267821 w 1092446"/>
                <a:gd name="connsiteY926" fmla="*/ 157432 h 1058128"/>
                <a:gd name="connsiteX927" fmla="*/ 269536 w 1092446"/>
                <a:gd name="connsiteY927" fmla="*/ 156860 h 1058128"/>
                <a:gd name="connsiteX928" fmla="*/ 270680 w 1092446"/>
                <a:gd name="connsiteY928" fmla="*/ 155716 h 1058128"/>
                <a:gd name="connsiteX929" fmla="*/ 275256 w 1092446"/>
                <a:gd name="connsiteY929" fmla="*/ 149425 h 1058128"/>
                <a:gd name="connsiteX930" fmla="*/ 276400 w 1092446"/>
                <a:gd name="connsiteY930" fmla="*/ 148281 h 1058128"/>
                <a:gd name="connsiteX931" fmla="*/ 279260 w 1092446"/>
                <a:gd name="connsiteY931" fmla="*/ 147137 h 1058128"/>
                <a:gd name="connsiteX932" fmla="*/ 280404 w 1092446"/>
                <a:gd name="connsiteY932" fmla="*/ 145993 h 1058128"/>
                <a:gd name="connsiteX933" fmla="*/ 282120 w 1092446"/>
                <a:gd name="connsiteY933" fmla="*/ 141989 h 1058128"/>
                <a:gd name="connsiteX934" fmla="*/ 282691 w 1092446"/>
                <a:gd name="connsiteY934" fmla="*/ 141417 h 1058128"/>
                <a:gd name="connsiteX935" fmla="*/ 285551 w 1092446"/>
                <a:gd name="connsiteY935" fmla="*/ 140845 h 1058128"/>
                <a:gd name="connsiteX936" fmla="*/ 287839 w 1092446"/>
                <a:gd name="connsiteY936" fmla="*/ 139129 h 1058128"/>
                <a:gd name="connsiteX937" fmla="*/ 294703 w 1092446"/>
                <a:gd name="connsiteY937" fmla="*/ 132266 h 1058128"/>
                <a:gd name="connsiteX938" fmla="*/ 292415 w 1092446"/>
                <a:gd name="connsiteY938" fmla="*/ 130550 h 1058128"/>
                <a:gd name="connsiteX939" fmla="*/ 287839 w 1092446"/>
                <a:gd name="connsiteY939" fmla="*/ 129406 h 1058128"/>
                <a:gd name="connsiteX940" fmla="*/ 283835 w 1092446"/>
                <a:gd name="connsiteY940" fmla="*/ 128834 h 1058128"/>
                <a:gd name="connsiteX941" fmla="*/ 284979 w 1092446"/>
                <a:gd name="connsiteY941" fmla="*/ 126546 h 1058128"/>
                <a:gd name="connsiteX942" fmla="*/ 287267 w 1092446"/>
                <a:gd name="connsiteY942" fmla="*/ 125974 h 1058128"/>
                <a:gd name="connsiteX943" fmla="*/ 292987 w 1092446"/>
                <a:gd name="connsiteY943" fmla="*/ 125974 h 1058128"/>
                <a:gd name="connsiteX944" fmla="*/ 299278 w 1092446"/>
                <a:gd name="connsiteY944" fmla="*/ 123114 h 1058128"/>
                <a:gd name="connsiteX945" fmla="*/ 302138 w 1092446"/>
                <a:gd name="connsiteY945" fmla="*/ 122542 h 1058128"/>
                <a:gd name="connsiteX946" fmla="*/ 304998 w 1092446"/>
                <a:gd name="connsiteY946" fmla="*/ 122542 h 1058128"/>
                <a:gd name="connsiteX947" fmla="*/ 310146 w 1092446"/>
                <a:gd name="connsiteY947" fmla="*/ 123686 h 1058128"/>
                <a:gd name="connsiteX948" fmla="*/ 313006 w 1092446"/>
                <a:gd name="connsiteY948" fmla="*/ 123686 h 1058128"/>
                <a:gd name="connsiteX949" fmla="*/ 315293 w 1092446"/>
                <a:gd name="connsiteY949" fmla="*/ 122542 h 1058128"/>
                <a:gd name="connsiteX950" fmla="*/ 319297 w 1092446"/>
                <a:gd name="connsiteY950" fmla="*/ 119683 h 1058128"/>
                <a:gd name="connsiteX951" fmla="*/ 322157 w 1092446"/>
                <a:gd name="connsiteY951" fmla="*/ 119111 h 1058128"/>
                <a:gd name="connsiteX952" fmla="*/ 322157 w 1092446"/>
                <a:gd name="connsiteY952" fmla="*/ 117967 h 1058128"/>
                <a:gd name="connsiteX953" fmla="*/ 320441 w 1092446"/>
                <a:gd name="connsiteY953" fmla="*/ 116823 h 1058128"/>
                <a:gd name="connsiteX954" fmla="*/ 317581 w 1092446"/>
                <a:gd name="connsiteY954" fmla="*/ 113391 h 1058128"/>
                <a:gd name="connsiteX955" fmla="*/ 315293 w 1092446"/>
                <a:gd name="connsiteY955" fmla="*/ 111675 h 1058128"/>
                <a:gd name="connsiteX956" fmla="*/ 310718 w 1092446"/>
                <a:gd name="connsiteY956" fmla="*/ 109959 h 1058128"/>
                <a:gd name="connsiteX957" fmla="*/ 307858 w 1092446"/>
                <a:gd name="connsiteY957" fmla="*/ 109387 h 1058128"/>
                <a:gd name="connsiteX958" fmla="*/ 279260 w 1092446"/>
                <a:gd name="connsiteY958" fmla="*/ 112247 h 1058128"/>
                <a:gd name="connsiteX959" fmla="*/ 268965 w 1092446"/>
                <a:gd name="connsiteY959" fmla="*/ 115107 h 1058128"/>
                <a:gd name="connsiteX960" fmla="*/ 260385 w 1092446"/>
                <a:gd name="connsiteY960" fmla="*/ 119683 h 1058128"/>
                <a:gd name="connsiteX961" fmla="*/ 258669 w 1092446"/>
                <a:gd name="connsiteY961" fmla="*/ 120827 h 1058128"/>
                <a:gd name="connsiteX962" fmla="*/ 256953 w 1092446"/>
                <a:gd name="connsiteY962" fmla="*/ 123114 h 1058128"/>
                <a:gd name="connsiteX963" fmla="*/ 255809 w 1092446"/>
                <a:gd name="connsiteY963" fmla="*/ 124258 h 1058128"/>
                <a:gd name="connsiteX964" fmla="*/ 254665 w 1092446"/>
                <a:gd name="connsiteY964" fmla="*/ 124258 h 1058128"/>
                <a:gd name="connsiteX965" fmla="*/ 252950 w 1092446"/>
                <a:gd name="connsiteY965" fmla="*/ 123686 h 1058128"/>
                <a:gd name="connsiteX966" fmla="*/ 251806 w 1092446"/>
                <a:gd name="connsiteY966" fmla="*/ 123686 h 1058128"/>
                <a:gd name="connsiteX967" fmla="*/ 251233 w 1092446"/>
                <a:gd name="connsiteY967" fmla="*/ 124258 h 1058128"/>
                <a:gd name="connsiteX968" fmla="*/ 248374 w 1092446"/>
                <a:gd name="connsiteY968" fmla="*/ 127690 h 1058128"/>
                <a:gd name="connsiteX969" fmla="*/ 238651 w 1092446"/>
                <a:gd name="connsiteY969" fmla="*/ 133410 h 1058128"/>
                <a:gd name="connsiteX970" fmla="*/ 234647 w 1092446"/>
                <a:gd name="connsiteY970" fmla="*/ 136269 h 1058128"/>
                <a:gd name="connsiteX971" fmla="*/ 224352 w 1092446"/>
                <a:gd name="connsiteY971" fmla="*/ 152284 h 1058128"/>
                <a:gd name="connsiteX972" fmla="*/ 222635 w 1092446"/>
                <a:gd name="connsiteY972" fmla="*/ 154572 h 1058128"/>
                <a:gd name="connsiteX973" fmla="*/ 217488 w 1092446"/>
                <a:gd name="connsiteY973" fmla="*/ 158004 h 1058128"/>
                <a:gd name="connsiteX974" fmla="*/ 215200 w 1092446"/>
                <a:gd name="connsiteY974" fmla="*/ 160292 h 1058128"/>
                <a:gd name="connsiteX975" fmla="*/ 131694 w 1092446"/>
                <a:gd name="connsiteY975" fmla="*/ 56195 h 1058128"/>
                <a:gd name="connsiteX976" fmla="*/ 135698 w 1092446"/>
                <a:gd name="connsiteY976" fmla="*/ 53907 h 1058128"/>
                <a:gd name="connsiteX977" fmla="*/ 135698 w 1092446"/>
                <a:gd name="connsiteY977" fmla="*/ 55051 h 1058128"/>
                <a:gd name="connsiteX978" fmla="*/ 131122 w 1092446"/>
                <a:gd name="connsiteY978" fmla="*/ 57911 h 1058128"/>
                <a:gd name="connsiteX979" fmla="*/ 129978 w 1092446"/>
                <a:gd name="connsiteY979" fmla="*/ 59055 h 1058128"/>
                <a:gd name="connsiteX980" fmla="*/ 128834 w 1092446"/>
                <a:gd name="connsiteY980" fmla="*/ 63058 h 1058128"/>
                <a:gd name="connsiteX981" fmla="*/ 128834 w 1092446"/>
                <a:gd name="connsiteY981" fmla="*/ 64202 h 1058128"/>
                <a:gd name="connsiteX982" fmla="*/ 129406 w 1092446"/>
                <a:gd name="connsiteY982" fmla="*/ 64202 h 1058128"/>
                <a:gd name="connsiteX983" fmla="*/ 129978 w 1092446"/>
                <a:gd name="connsiteY983" fmla="*/ 64202 h 1058128"/>
                <a:gd name="connsiteX984" fmla="*/ 130550 w 1092446"/>
                <a:gd name="connsiteY984" fmla="*/ 64774 h 1058128"/>
                <a:gd name="connsiteX985" fmla="*/ 133410 w 1092446"/>
                <a:gd name="connsiteY985" fmla="*/ 67634 h 1058128"/>
                <a:gd name="connsiteX986" fmla="*/ 136269 w 1092446"/>
                <a:gd name="connsiteY986" fmla="*/ 68206 h 1058128"/>
                <a:gd name="connsiteX987" fmla="*/ 139129 w 1092446"/>
                <a:gd name="connsiteY987" fmla="*/ 67634 h 1058128"/>
                <a:gd name="connsiteX988" fmla="*/ 159148 w 1092446"/>
                <a:gd name="connsiteY988" fmla="*/ 56195 h 1058128"/>
                <a:gd name="connsiteX989" fmla="*/ 165439 w 1092446"/>
                <a:gd name="connsiteY989" fmla="*/ 54479 h 1058128"/>
                <a:gd name="connsiteX990" fmla="*/ 165439 w 1092446"/>
                <a:gd name="connsiteY990" fmla="*/ 53335 h 1058128"/>
                <a:gd name="connsiteX991" fmla="*/ 154572 w 1092446"/>
                <a:gd name="connsiteY991" fmla="*/ 54479 h 1058128"/>
                <a:gd name="connsiteX992" fmla="*/ 155716 w 1092446"/>
                <a:gd name="connsiteY992" fmla="*/ 52191 h 1058128"/>
                <a:gd name="connsiteX993" fmla="*/ 160292 w 1092446"/>
                <a:gd name="connsiteY993" fmla="*/ 49331 h 1058128"/>
                <a:gd name="connsiteX994" fmla="*/ 160864 w 1092446"/>
                <a:gd name="connsiteY994" fmla="*/ 48187 h 1058128"/>
                <a:gd name="connsiteX995" fmla="*/ 191750 w 1092446"/>
                <a:gd name="connsiteY995" fmla="*/ 32744 h 1058128"/>
                <a:gd name="connsiteX996" fmla="*/ 197469 w 1092446"/>
                <a:gd name="connsiteY996" fmla="*/ 28741 h 1058128"/>
                <a:gd name="connsiteX997" fmla="*/ 202045 w 1092446"/>
                <a:gd name="connsiteY997" fmla="*/ 24165 h 1058128"/>
                <a:gd name="connsiteX998" fmla="*/ 202617 w 1092446"/>
                <a:gd name="connsiteY998" fmla="*/ 23593 h 1058128"/>
                <a:gd name="connsiteX999" fmla="*/ 202617 w 1092446"/>
                <a:gd name="connsiteY999" fmla="*/ 22449 h 1058128"/>
                <a:gd name="connsiteX1000" fmla="*/ 201473 w 1092446"/>
                <a:gd name="connsiteY1000" fmla="*/ 19589 h 1058128"/>
                <a:gd name="connsiteX1001" fmla="*/ 201473 w 1092446"/>
                <a:gd name="connsiteY1001" fmla="*/ 19017 h 1058128"/>
                <a:gd name="connsiteX1002" fmla="*/ 203761 w 1092446"/>
                <a:gd name="connsiteY1002" fmla="*/ 15014 h 1058128"/>
                <a:gd name="connsiteX1003" fmla="*/ 212340 w 1092446"/>
                <a:gd name="connsiteY1003" fmla="*/ 9294 h 1058128"/>
                <a:gd name="connsiteX1004" fmla="*/ 215200 w 1092446"/>
                <a:gd name="connsiteY1004" fmla="*/ 5862 h 1058128"/>
                <a:gd name="connsiteX1005" fmla="*/ 216344 w 1092446"/>
                <a:gd name="connsiteY1005" fmla="*/ 4146 h 1058128"/>
                <a:gd name="connsiteX1006" fmla="*/ 216916 w 1092446"/>
                <a:gd name="connsiteY1006" fmla="*/ 3002 h 1058128"/>
                <a:gd name="connsiteX1007" fmla="*/ 216916 w 1092446"/>
                <a:gd name="connsiteY1007" fmla="*/ 1859 h 1058128"/>
                <a:gd name="connsiteX1008" fmla="*/ 215772 w 1092446"/>
                <a:gd name="connsiteY1008" fmla="*/ 3574 h 1058128"/>
                <a:gd name="connsiteX1009" fmla="*/ 214056 w 1092446"/>
                <a:gd name="connsiteY1009" fmla="*/ 4718 h 1058128"/>
                <a:gd name="connsiteX1010" fmla="*/ 210624 w 1092446"/>
                <a:gd name="connsiteY1010" fmla="*/ 5862 h 1058128"/>
                <a:gd name="connsiteX1011" fmla="*/ 211196 w 1092446"/>
                <a:gd name="connsiteY1011" fmla="*/ 4718 h 1058128"/>
                <a:gd name="connsiteX1012" fmla="*/ 211768 w 1092446"/>
                <a:gd name="connsiteY1012" fmla="*/ 3574 h 1058128"/>
                <a:gd name="connsiteX1013" fmla="*/ 214056 w 1092446"/>
                <a:gd name="connsiteY1013" fmla="*/ 1287 h 1058128"/>
                <a:gd name="connsiteX1014" fmla="*/ 205477 w 1092446"/>
                <a:gd name="connsiteY1014" fmla="*/ 7006 h 1058128"/>
                <a:gd name="connsiteX1015" fmla="*/ 203189 w 1092446"/>
                <a:gd name="connsiteY1015" fmla="*/ 9294 h 1058128"/>
                <a:gd name="connsiteX1016" fmla="*/ 200901 w 1092446"/>
                <a:gd name="connsiteY1016" fmla="*/ 8722 h 1058128"/>
                <a:gd name="connsiteX1017" fmla="*/ 196897 w 1092446"/>
                <a:gd name="connsiteY1017" fmla="*/ 11010 h 1058128"/>
                <a:gd name="connsiteX1018" fmla="*/ 195181 w 1092446"/>
                <a:gd name="connsiteY1018" fmla="*/ 10438 h 1058128"/>
                <a:gd name="connsiteX1019" fmla="*/ 186602 w 1092446"/>
                <a:gd name="connsiteY1019" fmla="*/ 18445 h 1058128"/>
                <a:gd name="connsiteX1020" fmla="*/ 186602 w 1092446"/>
                <a:gd name="connsiteY1020" fmla="*/ 16158 h 1058128"/>
                <a:gd name="connsiteX1021" fmla="*/ 183170 w 1092446"/>
                <a:gd name="connsiteY1021" fmla="*/ 20161 h 1058128"/>
                <a:gd name="connsiteX1022" fmla="*/ 177451 w 1092446"/>
                <a:gd name="connsiteY1022" fmla="*/ 24737 h 1058128"/>
                <a:gd name="connsiteX1023" fmla="*/ 172303 w 1092446"/>
                <a:gd name="connsiteY1023" fmla="*/ 28169 h 1058128"/>
                <a:gd name="connsiteX1024" fmla="*/ 168871 w 1092446"/>
                <a:gd name="connsiteY1024" fmla="*/ 28741 h 1058128"/>
                <a:gd name="connsiteX1025" fmla="*/ 166583 w 1092446"/>
                <a:gd name="connsiteY1025" fmla="*/ 31029 h 1058128"/>
                <a:gd name="connsiteX1026" fmla="*/ 163723 w 1092446"/>
                <a:gd name="connsiteY1026" fmla="*/ 33316 h 1058128"/>
                <a:gd name="connsiteX1027" fmla="*/ 160864 w 1092446"/>
                <a:gd name="connsiteY1027" fmla="*/ 34460 h 1058128"/>
                <a:gd name="connsiteX1028" fmla="*/ 158576 w 1092446"/>
                <a:gd name="connsiteY1028" fmla="*/ 34460 h 1058128"/>
                <a:gd name="connsiteX1029" fmla="*/ 154572 w 1092446"/>
                <a:gd name="connsiteY1029" fmla="*/ 37892 h 1058128"/>
                <a:gd name="connsiteX1030" fmla="*/ 137985 w 1092446"/>
                <a:gd name="connsiteY1030" fmla="*/ 48187 h 1058128"/>
                <a:gd name="connsiteX1031" fmla="*/ 127690 w 1092446"/>
                <a:gd name="connsiteY1031" fmla="*/ 57339 h 1058128"/>
                <a:gd name="connsiteX1032" fmla="*/ 128834 w 1092446"/>
                <a:gd name="connsiteY1032" fmla="*/ 59055 h 1058128"/>
                <a:gd name="connsiteX1033" fmla="*/ 131694 w 1092446"/>
                <a:gd name="connsiteY1033" fmla="*/ 56195 h 1058128"/>
                <a:gd name="connsiteX1034" fmla="*/ 572676 w 1092446"/>
                <a:gd name="connsiteY1034" fmla="*/ 490314 h 1058128"/>
                <a:gd name="connsiteX1035" fmla="*/ 571532 w 1092446"/>
                <a:gd name="connsiteY1035" fmla="*/ 489742 h 1058128"/>
                <a:gd name="connsiteX1036" fmla="*/ 570388 w 1092446"/>
                <a:gd name="connsiteY1036" fmla="*/ 489170 h 1058128"/>
                <a:gd name="connsiteX1037" fmla="*/ 568100 w 1092446"/>
                <a:gd name="connsiteY1037" fmla="*/ 490314 h 1058128"/>
                <a:gd name="connsiteX1038" fmla="*/ 566384 w 1092446"/>
                <a:gd name="connsiteY1038" fmla="*/ 492601 h 1058128"/>
                <a:gd name="connsiteX1039" fmla="*/ 565812 w 1092446"/>
                <a:gd name="connsiteY1039" fmla="*/ 495461 h 1058128"/>
                <a:gd name="connsiteX1040" fmla="*/ 566956 w 1092446"/>
                <a:gd name="connsiteY1040" fmla="*/ 497749 h 1058128"/>
                <a:gd name="connsiteX1041" fmla="*/ 569816 w 1092446"/>
                <a:gd name="connsiteY1041" fmla="*/ 498893 h 1058128"/>
                <a:gd name="connsiteX1042" fmla="*/ 572104 w 1092446"/>
                <a:gd name="connsiteY1042" fmla="*/ 496605 h 1058128"/>
                <a:gd name="connsiteX1043" fmla="*/ 573248 w 1092446"/>
                <a:gd name="connsiteY1043" fmla="*/ 493173 h 1058128"/>
                <a:gd name="connsiteX1044" fmla="*/ 574964 w 1092446"/>
                <a:gd name="connsiteY1044" fmla="*/ 490314 h 1058128"/>
                <a:gd name="connsiteX1045" fmla="*/ 573820 w 1092446"/>
                <a:gd name="connsiteY1045" fmla="*/ 490314 h 1058128"/>
                <a:gd name="connsiteX1046" fmla="*/ 572676 w 1092446"/>
                <a:gd name="connsiteY1046" fmla="*/ 490314 h 1058128"/>
                <a:gd name="connsiteX1047" fmla="*/ 583543 w 1092446"/>
                <a:gd name="connsiteY1047" fmla="*/ 485166 h 1058128"/>
                <a:gd name="connsiteX1048" fmla="*/ 586975 w 1092446"/>
                <a:gd name="connsiteY1048" fmla="*/ 482306 h 1058128"/>
                <a:gd name="connsiteX1049" fmla="*/ 585259 w 1092446"/>
                <a:gd name="connsiteY1049" fmla="*/ 481162 h 1058128"/>
                <a:gd name="connsiteX1050" fmla="*/ 585259 w 1092446"/>
                <a:gd name="connsiteY1050" fmla="*/ 478874 h 1058128"/>
                <a:gd name="connsiteX1051" fmla="*/ 585831 w 1092446"/>
                <a:gd name="connsiteY1051" fmla="*/ 476586 h 1058128"/>
                <a:gd name="connsiteX1052" fmla="*/ 585831 w 1092446"/>
                <a:gd name="connsiteY1052" fmla="*/ 474299 h 1058128"/>
                <a:gd name="connsiteX1053" fmla="*/ 584687 w 1092446"/>
                <a:gd name="connsiteY1053" fmla="*/ 472583 h 1058128"/>
                <a:gd name="connsiteX1054" fmla="*/ 582971 w 1092446"/>
                <a:gd name="connsiteY1054" fmla="*/ 471439 h 1058128"/>
                <a:gd name="connsiteX1055" fmla="*/ 580683 w 1092446"/>
                <a:gd name="connsiteY1055" fmla="*/ 470295 h 1058128"/>
                <a:gd name="connsiteX1056" fmla="*/ 578968 w 1092446"/>
                <a:gd name="connsiteY1056" fmla="*/ 469151 h 1058128"/>
                <a:gd name="connsiteX1057" fmla="*/ 577252 w 1092446"/>
                <a:gd name="connsiteY1057" fmla="*/ 469723 h 1058128"/>
                <a:gd name="connsiteX1058" fmla="*/ 576108 w 1092446"/>
                <a:gd name="connsiteY1058" fmla="*/ 470867 h 1058128"/>
                <a:gd name="connsiteX1059" fmla="*/ 574964 w 1092446"/>
                <a:gd name="connsiteY1059" fmla="*/ 474299 h 1058128"/>
                <a:gd name="connsiteX1060" fmla="*/ 580683 w 1092446"/>
                <a:gd name="connsiteY1060" fmla="*/ 482306 h 1058128"/>
                <a:gd name="connsiteX1061" fmla="*/ 583543 w 1092446"/>
                <a:gd name="connsiteY1061" fmla="*/ 485166 h 1058128"/>
                <a:gd name="connsiteX1062" fmla="*/ 767715 w 1092446"/>
                <a:gd name="connsiteY1062" fmla="*/ 302710 h 1058128"/>
                <a:gd name="connsiteX1063" fmla="*/ 764283 w 1092446"/>
                <a:gd name="connsiteY1063" fmla="*/ 302138 h 1058128"/>
                <a:gd name="connsiteX1064" fmla="*/ 763139 w 1092446"/>
                <a:gd name="connsiteY1064" fmla="*/ 303854 h 1058128"/>
                <a:gd name="connsiteX1065" fmla="*/ 762567 w 1092446"/>
                <a:gd name="connsiteY1065" fmla="*/ 304426 h 1058128"/>
                <a:gd name="connsiteX1066" fmla="*/ 762567 w 1092446"/>
                <a:gd name="connsiteY1066" fmla="*/ 305570 h 1058128"/>
                <a:gd name="connsiteX1067" fmla="*/ 763711 w 1092446"/>
                <a:gd name="connsiteY1067" fmla="*/ 305570 h 1058128"/>
                <a:gd name="connsiteX1068" fmla="*/ 764283 w 1092446"/>
                <a:gd name="connsiteY1068" fmla="*/ 305570 h 1058128"/>
                <a:gd name="connsiteX1069" fmla="*/ 764855 w 1092446"/>
                <a:gd name="connsiteY1069" fmla="*/ 305570 h 1058128"/>
                <a:gd name="connsiteX1070" fmla="*/ 765427 w 1092446"/>
                <a:gd name="connsiteY1070" fmla="*/ 305570 h 1058128"/>
                <a:gd name="connsiteX1071" fmla="*/ 763711 w 1092446"/>
                <a:gd name="connsiteY1071" fmla="*/ 306714 h 1058128"/>
                <a:gd name="connsiteX1072" fmla="*/ 766571 w 1092446"/>
                <a:gd name="connsiteY1072" fmla="*/ 307858 h 1058128"/>
                <a:gd name="connsiteX1073" fmla="*/ 768859 w 1092446"/>
                <a:gd name="connsiteY1073" fmla="*/ 308430 h 1058128"/>
                <a:gd name="connsiteX1074" fmla="*/ 774006 w 1092446"/>
                <a:gd name="connsiteY1074" fmla="*/ 307858 h 1058128"/>
                <a:gd name="connsiteX1075" fmla="*/ 772862 w 1092446"/>
                <a:gd name="connsiteY1075" fmla="*/ 306142 h 1058128"/>
                <a:gd name="connsiteX1076" fmla="*/ 771718 w 1092446"/>
                <a:gd name="connsiteY1076" fmla="*/ 304998 h 1058128"/>
                <a:gd name="connsiteX1077" fmla="*/ 770003 w 1092446"/>
                <a:gd name="connsiteY1077" fmla="*/ 304426 h 1058128"/>
                <a:gd name="connsiteX1078" fmla="*/ 768287 w 1092446"/>
                <a:gd name="connsiteY1078" fmla="*/ 304998 h 1058128"/>
                <a:gd name="connsiteX1079" fmla="*/ 768859 w 1092446"/>
                <a:gd name="connsiteY1079" fmla="*/ 302710 h 1058128"/>
                <a:gd name="connsiteX1080" fmla="*/ 767715 w 1092446"/>
                <a:gd name="connsiteY1080" fmla="*/ 302710 h 1058128"/>
                <a:gd name="connsiteX1081" fmla="*/ 592123 w 1092446"/>
                <a:gd name="connsiteY1081" fmla="*/ 417674 h 1058128"/>
                <a:gd name="connsiteX1082" fmla="*/ 591551 w 1092446"/>
                <a:gd name="connsiteY1082" fmla="*/ 417674 h 1058128"/>
                <a:gd name="connsiteX1083" fmla="*/ 590979 w 1092446"/>
                <a:gd name="connsiteY1083" fmla="*/ 417674 h 1058128"/>
                <a:gd name="connsiteX1084" fmla="*/ 590407 w 1092446"/>
                <a:gd name="connsiteY1084" fmla="*/ 418818 h 1058128"/>
                <a:gd name="connsiteX1085" fmla="*/ 597270 w 1092446"/>
                <a:gd name="connsiteY1085" fmla="*/ 426826 h 1058128"/>
                <a:gd name="connsiteX1086" fmla="*/ 598414 w 1092446"/>
                <a:gd name="connsiteY1086" fmla="*/ 427970 h 1058128"/>
                <a:gd name="connsiteX1087" fmla="*/ 598986 w 1092446"/>
                <a:gd name="connsiteY1087" fmla="*/ 425110 h 1058128"/>
                <a:gd name="connsiteX1088" fmla="*/ 597842 w 1092446"/>
                <a:gd name="connsiteY1088" fmla="*/ 422250 h 1058128"/>
                <a:gd name="connsiteX1089" fmla="*/ 595554 w 1092446"/>
                <a:gd name="connsiteY1089" fmla="*/ 419962 h 1058128"/>
                <a:gd name="connsiteX1090" fmla="*/ 592123 w 1092446"/>
                <a:gd name="connsiteY1090" fmla="*/ 417674 h 1058128"/>
                <a:gd name="connsiteX1091" fmla="*/ 1094305 w 1092446"/>
                <a:gd name="connsiteY1091" fmla="*/ 777438 h 1058128"/>
                <a:gd name="connsiteX1092" fmla="*/ 1095449 w 1092446"/>
                <a:gd name="connsiteY1092" fmla="*/ 771719 h 1058128"/>
                <a:gd name="connsiteX1093" fmla="*/ 1094305 w 1092446"/>
                <a:gd name="connsiteY1093" fmla="*/ 765999 h 1058128"/>
                <a:gd name="connsiteX1094" fmla="*/ 1093161 w 1092446"/>
                <a:gd name="connsiteY1094" fmla="*/ 764855 h 1058128"/>
                <a:gd name="connsiteX1095" fmla="*/ 1092017 w 1092446"/>
                <a:gd name="connsiteY1095" fmla="*/ 762567 h 1058128"/>
                <a:gd name="connsiteX1096" fmla="*/ 1087441 w 1092446"/>
                <a:gd name="connsiteY1096" fmla="*/ 755704 h 1058128"/>
                <a:gd name="connsiteX1097" fmla="*/ 1085725 w 1092446"/>
                <a:gd name="connsiteY1097" fmla="*/ 754560 h 1058128"/>
                <a:gd name="connsiteX1098" fmla="*/ 1084581 w 1092446"/>
                <a:gd name="connsiteY1098" fmla="*/ 752844 h 1058128"/>
                <a:gd name="connsiteX1099" fmla="*/ 1073142 w 1092446"/>
                <a:gd name="connsiteY1099" fmla="*/ 724246 h 1058128"/>
                <a:gd name="connsiteX1100" fmla="*/ 1065707 w 1092446"/>
                <a:gd name="connsiteY1100" fmla="*/ 695076 h 1058128"/>
                <a:gd name="connsiteX1101" fmla="*/ 1059415 w 1092446"/>
                <a:gd name="connsiteY1101" fmla="*/ 682493 h 1058128"/>
                <a:gd name="connsiteX1102" fmla="*/ 1044544 w 1092446"/>
                <a:gd name="connsiteY1102" fmla="*/ 635592 h 1058128"/>
                <a:gd name="connsiteX1103" fmla="*/ 1038253 w 1092446"/>
                <a:gd name="connsiteY1103" fmla="*/ 626440 h 1058128"/>
                <a:gd name="connsiteX1104" fmla="*/ 1037109 w 1092446"/>
                <a:gd name="connsiteY1104" fmla="*/ 624153 h 1058128"/>
                <a:gd name="connsiteX1105" fmla="*/ 1035965 w 1092446"/>
                <a:gd name="connsiteY1105" fmla="*/ 620721 h 1058128"/>
                <a:gd name="connsiteX1106" fmla="*/ 1034249 w 1092446"/>
                <a:gd name="connsiteY1106" fmla="*/ 617861 h 1058128"/>
                <a:gd name="connsiteX1107" fmla="*/ 1025669 w 1092446"/>
                <a:gd name="connsiteY1107" fmla="*/ 608710 h 1058128"/>
                <a:gd name="connsiteX1108" fmla="*/ 1021094 w 1092446"/>
                <a:gd name="connsiteY1108" fmla="*/ 605278 h 1058128"/>
                <a:gd name="connsiteX1109" fmla="*/ 1015946 w 1092446"/>
                <a:gd name="connsiteY1109" fmla="*/ 602418 h 1058128"/>
                <a:gd name="connsiteX1110" fmla="*/ 1000503 w 1092446"/>
                <a:gd name="connsiteY1110" fmla="*/ 597270 h 1058128"/>
                <a:gd name="connsiteX1111" fmla="*/ 997643 w 1092446"/>
                <a:gd name="connsiteY1111" fmla="*/ 597270 h 1058128"/>
                <a:gd name="connsiteX1112" fmla="*/ 994783 w 1092446"/>
                <a:gd name="connsiteY1112" fmla="*/ 597842 h 1058128"/>
                <a:gd name="connsiteX1113" fmla="*/ 988492 w 1092446"/>
                <a:gd name="connsiteY1113" fmla="*/ 600702 h 1058128"/>
                <a:gd name="connsiteX1114" fmla="*/ 986776 w 1092446"/>
                <a:gd name="connsiteY1114" fmla="*/ 601846 h 1058128"/>
                <a:gd name="connsiteX1115" fmla="*/ 982772 w 1092446"/>
                <a:gd name="connsiteY1115" fmla="*/ 607566 h 1058128"/>
                <a:gd name="connsiteX1116" fmla="*/ 980484 w 1092446"/>
                <a:gd name="connsiteY1116" fmla="*/ 609282 h 1058128"/>
                <a:gd name="connsiteX1117" fmla="*/ 976481 w 1092446"/>
                <a:gd name="connsiteY1117" fmla="*/ 610426 h 1058128"/>
                <a:gd name="connsiteX1118" fmla="*/ 974765 w 1092446"/>
                <a:gd name="connsiteY1118" fmla="*/ 610997 h 1058128"/>
                <a:gd name="connsiteX1119" fmla="*/ 971905 w 1092446"/>
                <a:gd name="connsiteY1119" fmla="*/ 613857 h 1058128"/>
                <a:gd name="connsiteX1120" fmla="*/ 970189 w 1092446"/>
                <a:gd name="connsiteY1120" fmla="*/ 614429 h 1058128"/>
                <a:gd name="connsiteX1121" fmla="*/ 961038 w 1092446"/>
                <a:gd name="connsiteY1121" fmla="*/ 616145 h 1058128"/>
                <a:gd name="connsiteX1122" fmla="*/ 959894 w 1092446"/>
                <a:gd name="connsiteY1122" fmla="*/ 616717 h 1058128"/>
                <a:gd name="connsiteX1123" fmla="*/ 958750 w 1092446"/>
                <a:gd name="connsiteY1123" fmla="*/ 617289 h 1058128"/>
                <a:gd name="connsiteX1124" fmla="*/ 957606 w 1092446"/>
                <a:gd name="connsiteY1124" fmla="*/ 618433 h 1058128"/>
                <a:gd name="connsiteX1125" fmla="*/ 954746 w 1092446"/>
                <a:gd name="connsiteY1125" fmla="*/ 624153 h 1058128"/>
                <a:gd name="connsiteX1126" fmla="*/ 954174 w 1092446"/>
                <a:gd name="connsiteY1126" fmla="*/ 625296 h 1058128"/>
                <a:gd name="connsiteX1127" fmla="*/ 954174 w 1092446"/>
                <a:gd name="connsiteY1127" fmla="*/ 629872 h 1058128"/>
                <a:gd name="connsiteX1128" fmla="*/ 942735 w 1092446"/>
                <a:gd name="connsiteY1128" fmla="*/ 633304 h 1058128"/>
                <a:gd name="connsiteX1129" fmla="*/ 945595 w 1092446"/>
                <a:gd name="connsiteY1129" fmla="*/ 633876 h 1058128"/>
                <a:gd name="connsiteX1130" fmla="*/ 948455 w 1092446"/>
                <a:gd name="connsiteY1130" fmla="*/ 633304 h 1058128"/>
                <a:gd name="connsiteX1131" fmla="*/ 950743 w 1092446"/>
                <a:gd name="connsiteY1131" fmla="*/ 633304 h 1058128"/>
                <a:gd name="connsiteX1132" fmla="*/ 952458 w 1092446"/>
                <a:gd name="connsiteY1132" fmla="*/ 635020 h 1058128"/>
                <a:gd name="connsiteX1133" fmla="*/ 949026 w 1092446"/>
                <a:gd name="connsiteY1133" fmla="*/ 640167 h 1058128"/>
                <a:gd name="connsiteX1134" fmla="*/ 947311 w 1092446"/>
                <a:gd name="connsiteY1134" fmla="*/ 643599 h 1058128"/>
                <a:gd name="connsiteX1135" fmla="*/ 946739 w 1092446"/>
                <a:gd name="connsiteY1135" fmla="*/ 647031 h 1058128"/>
                <a:gd name="connsiteX1136" fmla="*/ 946739 w 1092446"/>
                <a:gd name="connsiteY1136" fmla="*/ 651035 h 1058128"/>
                <a:gd name="connsiteX1137" fmla="*/ 941591 w 1092446"/>
                <a:gd name="connsiteY1137" fmla="*/ 660186 h 1058128"/>
                <a:gd name="connsiteX1138" fmla="*/ 939875 w 1092446"/>
                <a:gd name="connsiteY1138" fmla="*/ 668194 h 1058128"/>
                <a:gd name="connsiteX1139" fmla="*/ 938159 w 1092446"/>
                <a:gd name="connsiteY1139" fmla="*/ 671625 h 1058128"/>
                <a:gd name="connsiteX1140" fmla="*/ 935300 w 1092446"/>
                <a:gd name="connsiteY1140" fmla="*/ 671625 h 1058128"/>
                <a:gd name="connsiteX1141" fmla="*/ 934727 w 1092446"/>
                <a:gd name="connsiteY1141" fmla="*/ 670481 h 1058128"/>
                <a:gd name="connsiteX1142" fmla="*/ 933584 w 1092446"/>
                <a:gd name="connsiteY1142" fmla="*/ 668766 h 1058128"/>
                <a:gd name="connsiteX1143" fmla="*/ 932440 w 1092446"/>
                <a:gd name="connsiteY1143" fmla="*/ 667622 h 1058128"/>
                <a:gd name="connsiteX1144" fmla="*/ 931296 w 1092446"/>
                <a:gd name="connsiteY1144" fmla="*/ 668766 h 1058128"/>
                <a:gd name="connsiteX1145" fmla="*/ 924432 w 1092446"/>
                <a:gd name="connsiteY1145" fmla="*/ 683065 h 1058128"/>
                <a:gd name="connsiteX1146" fmla="*/ 920428 w 1092446"/>
                <a:gd name="connsiteY1146" fmla="*/ 688212 h 1058128"/>
                <a:gd name="connsiteX1147" fmla="*/ 915853 w 1092446"/>
                <a:gd name="connsiteY1147" fmla="*/ 691644 h 1058128"/>
                <a:gd name="connsiteX1148" fmla="*/ 910705 w 1092446"/>
                <a:gd name="connsiteY1148" fmla="*/ 691644 h 1058128"/>
                <a:gd name="connsiteX1149" fmla="*/ 904986 w 1092446"/>
                <a:gd name="connsiteY1149" fmla="*/ 688784 h 1058128"/>
                <a:gd name="connsiteX1150" fmla="*/ 898122 w 1092446"/>
                <a:gd name="connsiteY1150" fmla="*/ 687640 h 1058128"/>
                <a:gd name="connsiteX1151" fmla="*/ 895262 w 1092446"/>
                <a:gd name="connsiteY1151" fmla="*/ 685924 h 1058128"/>
                <a:gd name="connsiteX1152" fmla="*/ 888399 w 1092446"/>
                <a:gd name="connsiteY1152" fmla="*/ 684209 h 1058128"/>
                <a:gd name="connsiteX1153" fmla="*/ 884967 w 1092446"/>
                <a:gd name="connsiteY1153" fmla="*/ 683065 h 1058128"/>
                <a:gd name="connsiteX1154" fmla="*/ 882107 w 1092446"/>
                <a:gd name="connsiteY1154" fmla="*/ 680205 h 1058128"/>
                <a:gd name="connsiteX1155" fmla="*/ 879247 w 1092446"/>
                <a:gd name="connsiteY1155" fmla="*/ 676201 h 1058128"/>
                <a:gd name="connsiteX1156" fmla="*/ 877531 w 1092446"/>
                <a:gd name="connsiteY1156" fmla="*/ 671625 h 1058128"/>
                <a:gd name="connsiteX1157" fmla="*/ 878675 w 1092446"/>
                <a:gd name="connsiteY1157" fmla="*/ 667050 h 1058128"/>
                <a:gd name="connsiteX1158" fmla="*/ 878675 w 1092446"/>
                <a:gd name="connsiteY1158" fmla="*/ 665334 h 1058128"/>
                <a:gd name="connsiteX1159" fmla="*/ 877531 w 1092446"/>
                <a:gd name="connsiteY1159" fmla="*/ 659614 h 1058128"/>
                <a:gd name="connsiteX1160" fmla="*/ 877531 w 1092446"/>
                <a:gd name="connsiteY1160" fmla="*/ 656754 h 1058128"/>
                <a:gd name="connsiteX1161" fmla="*/ 878675 w 1092446"/>
                <a:gd name="connsiteY1161" fmla="*/ 654467 h 1058128"/>
                <a:gd name="connsiteX1162" fmla="*/ 879819 w 1092446"/>
                <a:gd name="connsiteY1162" fmla="*/ 652751 h 1058128"/>
                <a:gd name="connsiteX1163" fmla="*/ 879819 w 1092446"/>
                <a:gd name="connsiteY1163" fmla="*/ 651035 h 1058128"/>
                <a:gd name="connsiteX1164" fmla="*/ 876959 w 1092446"/>
                <a:gd name="connsiteY1164" fmla="*/ 649319 h 1058128"/>
                <a:gd name="connsiteX1165" fmla="*/ 879819 w 1092446"/>
                <a:gd name="connsiteY1165" fmla="*/ 635592 h 1058128"/>
                <a:gd name="connsiteX1166" fmla="*/ 882679 w 1092446"/>
                <a:gd name="connsiteY1166" fmla="*/ 629872 h 1058128"/>
                <a:gd name="connsiteX1167" fmla="*/ 887827 w 1092446"/>
                <a:gd name="connsiteY1167" fmla="*/ 627012 h 1058128"/>
                <a:gd name="connsiteX1168" fmla="*/ 889543 w 1092446"/>
                <a:gd name="connsiteY1168" fmla="*/ 627012 h 1058128"/>
                <a:gd name="connsiteX1169" fmla="*/ 892402 w 1092446"/>
                <a:gd name="connsiteY1169" fmla="*/ 627584 h 1058128"/>
                <a:gd name="connsiteX1170" fmla="*/ 894118 w 1092446"/>
                <a:gd name="connsiteY1170" fmla="*/ 627584 h 1058128"/>
                <a:gd name="connsiteX1171" fmla="*/ 895262 w 1092446"/>
                <a:gd name="connsiteY1171" fmla="*/ 627012 h 1058128"/>
                <a:gd name="connsiteX1172" fmla="*/ 897550 w 1092446"/>
                <a:gd name="connsiteY1172" fmla="*/ 625296 h 1058128"/>
                <a:gd name="connsiteX1173" fmla="*/ 898694 w 1092446"/>
                <a:gd name="connsiteY1173" fmla="*/ 624725 h 1058128"/>
                <a:gd name="connsiteX1174" fmla="*/ 899838 w 1092446"/>
                <a:gd name="connsiteY1174" fmla="*/ 624725 h 1058128"/>
                <a:gd name="connsiteX1175" fmla="*/ 902698 w 1092446"/>
                <a:gd name="connsiteY1175" fmla="*/ 625296 h 1058128"/>
                <a:gd name="connsiteX1176" fmla="*/ 904414 w 1092446"/>
                <a:gd name="connsiteY1176" fmla="*/ 625296 h 1058128"/>
                <a:gd name="connsiteX1177" fmla="*/ 904986 w 1092446"/>
                <a:gd name="connsiteY1177" fmla="*/ 624153 h 1058128"/>
                <a:gd name="connsiteX1178" fmla="*/ 905558 w 1092446"/>
                <a:gd name="connsiteY1178" fmla="*/ 619577 h 1058128"/>
                <a:gd name="connsiteX1179" fmla="*/ 905558 w 1092446"/>
                <a:gd name="connsiteY1179" fmla="*/ 617861 h 1058128"/>
                <a:gd name="connsiteX1180" fmla="*/ 907846 w 1092446"/>
                <a:gd name="connsiteY1180" fmla="*/ 616145 h 1058128"/>
                <a:gd name="connsiteX1181" fmla="*/ 914137 w 1092446"/>
                <a:gd name="connsiteY1181" fmla="*/ 615001 h 1058128"/>
                <a:gd name="connsiteX1182" fmla="*/ 916425 w 1092446"/>
                <a:gd name="connsiteY1182" fmla="*/ 613285 h 1058128"/>
                <a:gd name="connsiteX1183" fmla="*/ 916425 w 1092446"/>
                <a:gd name="connsiteY1183" fmla="*/ 611569 h 1058128"/>
                <a:gd name="connsiteX1184" fmla="*/ 915853 w 1092446"/>
                <a:gd name="connsiteY1184" fmla="*/ 609282 h 1058128"/>
                <a:gd name="connsiteX1185" fmla="*/ 915853 w 1092446"/>
                <a:gd name="connsiteY1185" fmla="*/ 607566 h 1058128"/>
                <a:gd name="connsiteX1186" fmla="*/ 916997 w 1092446"/>
                <a:gd name="connsiteY1186" fmla="*/ 606422 h 1058128"/>
                <a:gd name="connsiteX1187" fmla="*/ 917569 w 1092446"/>
                <a:gd name="connsiteY1187" fmla="*/ 605278 h 1058128"/>
                <a:gd name="connsiteX1188" fmla="*/ 917569 w 1092446"/>
                <a:gd name="connsiteY1188" fmla="*/ 602990 h 1058128"/>
                <a:gd name="connsiteX1189" fmla="*/ 916425 w 1092446"/>
                <a:gd name="connsiteY1189" fmla="*/ 590979 h 1058128"/>
                <a:gd name="connsiteX1190" fmla="*/ 916425 w 1092446"/>
                <a:gd name="connsiteY1190" fmla="*/ 583543 h 1058128"/>
                <a:gd name="connsiteX1191" fmla="*/ 918141 w 1092446"/>
                <a:gd name="connsiteY1191" fmla="*/ 577252 h 1058128"/>
                <a:gd name="connsiteX1192" fmla="*/ 922716 w 1092446"/>
                <a:gd name="connsiteY1192" fmla="*/ 573248 h 1058128"/>
                <a:gd name="connsiteX1193" fmla="*/ 923860 w 1092446"/>
                <a:gd name="connsiteY1193" fmla="*/ 572676 h 1058128"/>
                <a:gd name="connsiteX1194" fmla="*/ 927864 w 1092446"/>
                <a:gd name="connsiteY1194" fmla="*/ 572104 h 1058128"/>
                <a:gd name="connsiteX1195" fmla="*/ 927864 w 1092446"/>
                <a:gd name="connsiteY1195" fmla="*/ 573248 h 1058128"/>
                <a:gd name="connsiteX1196" fmla="*/ 927292 w 1092446"/>
                <a:gd name="connsiteY1196" fmla="*/ 576108 h 1058128"/>
                <a:gd name="connsiteX1197" fmla="*/ 927292 w 1092446"/>
                <a:gd name="connsiteY1197" fmla="*/ 577252 h 1058128"/>
                <a:gd name="connsiteX1198" fmla="*/ 929008 w 1092446"/>
                <a:gd name="connsiteY1198" fmla="*/ 575536 h 1058128"/>
                <a:gd name="connsiteX1199" fmla="*/ 933584 w 1092446"/>
                <a:gd name="connsiteY1199" fmla="*/ 567528 h 1058128"/>
                <a:gd name="connsiteX1200" fmla="*/ 934727 w 1092446"/>
                <a:gd name="connsiteY1200" fmla="*/ 565241 h 1058128"/>
                <a:gd name="connsiteX1201" fmla="*/ 935300 w 1092446"/>
                <a:gd name="connsiteY1201" fmla="*/ 564669 h 1058128"/>
                <a:gd name="connsiteX1202" fmla="*/ 938731 w 1092446"/>
                <a:gd name="connsiteY1202" fmla="*/ 564097 h 1058128"/>
                <a:gd name="connsiteX1203" fmla="*/ 939875 w 1092446"/>
                <a:gd name="connsiteY1203" fmla="*/ 563525 h 1058128"/>
                <a:gd name="connsiteX1204" fmla="*/ 941591 w 1092446"/>
                <a:gd name="connsiteY1204" fmla="*/ 560665 h 1058128"/>
                <a:gd name="connsiteX1205" fmla="*/ 942163 w 1092446"/>
                <a:gd name="connsiteY1205" fmla="*/ 558949 h 1058128"/>
                <a:gd name="connsiteX1206" fmla="*/ 942163 w 1092446"/>
                <a:gd name="connsiteY1206" fmla="*/ 556661 h 1058128"/>
                <a:gd name="connsiteX1207" fmla="*/ 942163 w 1092446"/>
                <a:gd name="connsiteY1207" fmla="*/ 549798 h 1058128"/>
                <a:gd name="connsiteX1208" fmla="*/ 937587 w 1092446"/>
                <a:gd name="connsiteY1208" fmla="*/ 513192 h 1058128"/>
                <a:gd name="connsiteX1209" fmla="*/ 937587 w 1092446"/>
                <a:gd name="connsiteY1209" fmla="*/ 509760 h 1058128"/>
                <a:gd name="connsiteX1210" fmla="*/ 939303 w 1092446"/>
                <a:gd name="connsiteY1210" fmla="*/ 503469 h 1058128"/>
                <a:gd name="connsiteX1211" fmla="*/ 939303 w 1092446"/>
                <a:gd name="connsiteY1211" fmla="*/ 499465 h 1058128"/>
                <a:gd name="connsiteX1212" fmla="*/ 938159 w 1092446"/>
                <a:gd name="connsiteY1212" fmla="*/ 496033 h 1058128"/>
                <a:gd name="connsiteX1213" fmla="*/ 935871 w 1092446"/>
                <a:gd name="connsiteY1213" fmla="*/ 489170 h 1058128"/>
                <a:gd name="connsiteX1214" fmla="*/ 934156 w 1092446"/>
                <a:gd name="connsiteY1214" fmla="*/ 481162 h 1058128"/>
                <a:gd name="connsiteX1215" fmla="*/ 933012 w 1092446"/>
                <a:gd name="connsiteY1215" fmla="*/ 477730 h 1058128"/>
                <a:gd name="connsiteX1216" fmla="*/ 931868 w 1092446"/>
                <a:gd name="connsiteY1216" fmla="*/ 474871 h 1058128"/>
                <a:gd name="connsiteX1217" fmla="*/ 930152 w 1092446"/>
                <a:gd name="connsiteY1217" fmla="*/ 472011 h 1058128"/>
                <a:gd name="connsiteX1218" fmla="*/ 929580 w 1092446"/>
                <a:gd name="connsiteY1218" fmla="*/ 470867 h 1058128"/>
                <a:gd name="connsiteX1219" fmla="*/ 929008 w 1092446"/>
                <a:gd name="connsiteY1219" fmla="*/ 469151 h 1058128"/>
                <a:gd name="connsiteX1220" fmla="*/ 928436 w 1092446"/>
                <a:gd name="connsiteY1220" fmla="*/ 468579 h 1058128"/>
                <a:gd name="connsiteX1221" fmla="*/ 927292 w 1092446"/>
                <a:gd name="connsiteY1221" fmla="*/ 468007 h 1058128"/>
                <a:gd name="connsiteX1222" fmla="*/ 925004 w 1092446"/>
                <a:gd name="connsiteY1222" fmla="*/ 467435 h 1058128"/>
                <a:gd name="connsiteX1223" fmla="*/ 922145 w 1092446"/>
                <a:gd name="connsiteY1223" fmla="*/ 465147 h 1058128"/>
                <a:gd name="connsiteX1224" fmla="*/ 918141 w 1092446"/>
                <a:gd name="connsiteY1224" fmla="*/ 463431 h 1058128"/>
                <a:gd name="connsiteX1225" fmla="*/ 916425 w 1092446"/>
                <a:gd name="connsiteY1225" fmla="*/ 462287 h 1058128"/>
                <a:gd name="connsiteX1226" fmla="*/ 914709 w 1092446"/>
                <a:gd name="connsiteY1226" fmla="*/ 461144 h 1058128"/>
                <a:gd name="connsiteX1227" fmla="*/ 913565 w 1092446"/>
                <a:gd name="connsiteY1227" fmla="*/ 460000 h 1058128"/>
                <a:gd name="connsiteX1228" fmla="*/ 912993 w 1092446"/>
                <a:gd name="connsiteY1228" fmla="*/ 458284 h 1058128"/>
                <a:gd name="connsiteX1229" fmla="*/ 912421 w 1092446"/>
                <a:gd name="connsiteY1229" fmla="*/ 455424 h 1058128"/>
                <a:gd name="connsiteX1230" fmla="*/ 911849 w 1092446"/>
                <a:gd name="connsiteY1230" fmla="*/ 454280 h 1058128"/>
                <a:gd name="connsiteX1231" fmla="*/ 910705 w 1092446"/>
                <a:gd name="connsiteY1231" fmla="*/ 453708 h 1058128"/>
                <a:gd name="connsiteX1232" fmla="*/ 909561 w 1092446"/>
                <a:gd name="connsiteY1232" fmla="*/ 453136 h 1058128"/>
                <a:gd name="connsiteX1233" fmla="*/ 908989 w 1092446"/>
                <a:gd name="connsiteY1233" fmla="*/ 452564 h 1058128"/>
                <a:gd name="connsiteX1234" fmla="*/ 908989 w 1092446"/>
                <a:gd name="connsiteY1234" fmla="*/ 450848 h 1058128"/>
                <a:gd name="connsiteX1235" fmla="*/ 909561 w 1092446"/>
                <a:gd name="connsiteY1235" fmla="*/ 450276 h 1058128"/>
                <a:gd name="connsiteX1236" fmla="*/ 910133 w 1092446"/>
                <a:gd name="connsiteY1236" fmla="*/ 449704 h 1058128"/>
                <a:gd name="connsiteX1237" fmla="*/ 910133 w 1092446"/>
                <a:gd name="connsiteY1237" fmla="*/ 448560 h 1058128"/>
                <a:gd name="connsiteX1238" fmla="*/ 910133 w 1092446"/>
                <a:gd name="connsiteY1238" fmla="*/ 443985 h 1058128"/>
                <a:gd name="connsiteX1239" fmla="*/ 910705 w 1092446"/>
                <a:gd name="connsiteY1239" fmla="*/ 440553 h 1058128"/>
                <a:gd name="connsiteX1240" fmla="*/ 912993 w 1092446"/>
                <a:gd name="connsiteY1240" fmla="*/ 438265 h 1058128"/>
                <a:gd name="connsiteX1241" fmla="*/ 916997 w 1092446"/>
                <a:gd name="connsiteY1241" fmla="*/ 437121 h 1058128"/>
                <a:gd name="connsiteX1242" fmla="*/ 918141 w 1092446"/>
                <a:gd name="connsiteY1242" fmla="*/ 437693 h 1058128"/>
                <a:gd name="connsiteX1243" fmla="*/ 921572 w 1092446"/>
                <a:gd name="connsiteY1243" fmla="*/ 440553 h 1058128"/>
                <a:gd name="connsiteX1244" fmla="*/ 923288 w 1092446"/>
                <a:gd name="connsiteY1244" fmla="*/ 441697 h 1058128"/>
                <a:gd name="connsiteX1245" fmla="*/ 925576 w 1092446"/>
                <a:gd name="connsiteY1245" fmla="*/ 442269 h 1058128"/>
                <a:gd name="connsiteX1246" fmla="*/ 927864 w 1092446"/>
                <a:gd name="connsiteY1246" fmla="*/ 442269 h 1058128"/>
                <a:gd name="connsiteX1247" fmla="*/ 932440 w 1092446"/>
                <a:gd name="connsiteY1247" fmla="*/ 441697 h 1058128"/>
                <a:gd name="connsiteX1248" fmla="*/ 930724 w 1092446"/>
                <a:gd name="connsiteY1248" fmla="*/ 438837 h 1058128"/>
                <a:gd name="connsiteX1249" fmla="*/ 925576 w 1092446"/>
                <a:gd name="connsiteY1249" fmla="*/ 437121 h 1058128"/>
                <a:gd name="connsiteX1250" fmla="*/ 923860 w 1092446"/>
                <a:gd name="connsiteY1250" fmla="*/ 433117 h 1058128"/>
                <a:gd name="connsiteX1251" fmla="*/ 924432 w 1092446"/>
                <a:gd name="connsiteY1251" fmla="*/ 433117 h 1058128"/>
                <a:gd name="connsiteX1252" fmla="*/ 925004 w 1092446"/>
                <a:gd name="connsiteY1252" fmla="*/ 433117 h 1058128"/>
                <a:gd name="connsiteX1253" fmla="*/ 926148 w 1092446"/>
                <a:gd name="connsiteY1253" fmla="*/ 432545 h 1058128"/>
                <a:gd name="connsiteX1254" fmla="*/ 926148 w 1092446"/>
                <a:gd name="connsiteY1254" fmla="*/ 431402 h 1058128"/>
                <a:gd name="connsiteX1255" fmla="*/ 926148 w 1092446"/>
                <a:gd name="connsiteY1255" fmla="*/ 430258 h 1058128"/>
                <a:gd name="connsiteX1256" fmla="*/ 925576 w 1092446"/>
                <a:gd name="connsiteY1256" fmla="*/ 429686 h 1058128"/>
                <a:gd name="connsiteX1257" fmla="*/ 925004 w 1092446"/>
                <a:gd name="connsiteY1257" fmla="*/ 429114 h 1058128"/>
                <a:gd name="connsiteX1258" fmla="*/ 925004 w 1092446"/>
                <a:gd name="connsiteY1258" fmla="*/ 428542 h 1058128"/>
                <a:gd name="connsiteX1259" fmla="*/ 924432 w 1092446"/>
                <a:gd name="connsiteY1259" fmla="*/ 426826 h 1058128"/>
                <a:gd name="connsiteX1260" fmla="*/ 922716 w 1092446"/>
                <a:gd name="connsiteY1260" fmla="*/ 422822 h 1058128"/>
                <a:gd name="connsiteX1261" fmla="*/ 921572 w 1092446"/>
                <a:gd name="connsiteY1261" fmla="*/ 421678 h 1058128"/>
                <a:gd name="connsiteX1262" fmla="*/ 920428 w 1092446"/>
                <a:gd name="connsiteY1262" fmla="*/ 421106 h 1058128"/>
                <a:gd name="connsiteX1263" fmla="*/ 918713 w 1092446"/>
                <a:gd name="connsiteY1263" fmla="*/ 421106 h 1058128"/>
                <a:gd name="connsiteX1264" fmla="*/ 916997 w 1092446"/>
                <a:gd name="connsiteY1264" fmla="*/ 420534 h 1058128"/>
                <a:gd name="connsiteX1265" fmla="*/ 915853 w 1092446"/>
                <a:gd name="connsiteY1265" fmla="*/ 419390 h 1058128"/>
                <a:gd name="connsiteX1266" fmla="*/ 911849 w 1092446"/>
                <a:gd name="connsiteY1266" fmla="*/ 414815 h 1058128"/>
                <a:gd name="connsiteX1267" fmla="*/ 908989 w 1092446"/>
                <a:gd name="connsiteY1267" fmla="*/ 410811 h 1058128"/>
                <a:gd name="connsiteX1268" fmla="*/ 908417 w 1092446"/>
                <a:gd name="connsiteY1268" fmla="*/ 409095 h 1058128"/>
                <a:gd name="connsiteX1269" fmla="*/ 908417 w 1092446"/>
                <a:gd name="connsiteY1269" fmla="*/ 407379 h 1058128"/>
                <a:gd name="connsiteX1270" fmla="*/ 908989 w 1092446"/>
                <a:gd name="connsiteY1270" fmla="*/ 406235 h 1058128"/>
                <a:gd name="connsiteX1271" fmla="*/ 911277 w 1092446"/>
                <a:gd name="connsiteY1271" fmla="*/ 403375 h 1058128"/>
                <a:gd name="connsiteX1272" fmla="*/ 905558 w 1092446"/>
                <a:gd name="connsiteY1272" fmla="*/ 398800 h 1058128"/>
                <a:gd name="connsiteX1273" fmla="*/ 899838 w 1092446"/>
                <a:gd name="connsiteY1273" fmla="*/ 394796 h 1058128"/>
                <a:gd name="connsiteX1274" fmla="*/ 893546 w 1092446"/>
                <a:gd name="connsiteY1274" fmla="*/ 392508 h 1058128"/>
                <a:gd name="connsiteX1275" fmla="*/ 887827 w 1092446"/>
                <a:gd name="connsiteY1275" fmla="*/ 391936 h 1058128"/>
                <a:gd name="connsiteX1276" fmla="*/ 883823 w 1092446"/>
                <a:gd name="connsiteY1276" fmla="*/ 393080 h 1058128"/>
                <a:gd name="connsiteX1277" fmla="*/ 882107 w 1092446"/>
                <a:gd name="connsiteY1277" fmla="*/ 393080 h 1058128"/>
                <a:gd name="connsiteX1278" fmla="*/ 876959 w 1092446"/>
                <a:gd name="connsiteY1278" fmla="*/ 391936 h 1058128"/>
                <a:gd name="connsiteX1279" fmla="*/ 874100 w 1092446"/>
                <a:gd name="connsiteY1279" fmla="*/ 391936 h 1058128"/>
                <a:gd name="connsiteX1280" fmla="*/ 871812 w 1092446"/>
                <a:gd name="connsiteY1280" fmla="*/ 391364 h 1058128"/>
                <a:gd name="connsiteX1281" fmla="*/ 867808 w 1092446"/>
                <a:gd name="connsiteY1281" fmla="*/ 387361 h 1058128"/>
                <a:gd name="connsiteX1282" fmla="*/ 864948 w 1092446"/>
                <a:gd name="connsiteY1282" fmla="*/ 386217 h 1058128"/>
                <a:gd name="connsiteX1283" fmla="*/ 863804 w 1092446"/>
                <a:gd name="connsiteY1283" fmla="*/ 386217 h 1058128"/>
                <a:gd name="connsiteX1284" fmla="*/ 859229 w 1092446"/>
                <a:gd name="connsiteY1284" fmla="*/ 387361 h 1058128"/>
                <a:gd name="connsiteX1285" fmla="*/ 857513 w 1092446"/>
                <a:gd name="connsiteY1285" fmla="*/ 387361 h 1058128"/>
                <a:gd name="connsiteX1286" fmla="*/ 853509 w 1092446"/>
                <a:gd name="connsiteY1286" fmla="*/ 386217 h 1058128"/>
                <a:gd name="connsiteX1287" fmla="*/ 848933 w 1092446"/>
                <a:gd name="connsiteY1287" fmla="*/ 385645 h 1058128"/>
                <a:gd name="connsiteX1288" fmla="*/ 846073 w 1092446"/>
                <a:gd name="connsiteY1288" fmla="*/ 383929 h 1058128"/>
                <a:gd name="connsiteX1289" fmla="*/ 840926 w 1092446"/>
                <a:gd name="connsiteY1289" fmla="*/ 379925 h 1058128"/>
                <a:gd name="connsiteX1290" fmla="*/ 834634 w 1092446"/>
                <a:gd name="connsiteY1290" fmla="*/ 377637 h 1058128"/>
                <a:gd name="connsiteX1291" fmla="*/ 815188 w 1092446"/>
                <a:gd name="connsiteY1291" fmla="*/ 379925 h 1058128"/>
                <a:gd name="connsiteX1292" fmla="*/ 812328 w 1092446"/>
                <a:gd name="connsiteY1292" fmla="*/ 379353 h 1058128"/>
                <a:gd name="connsiteX1293" fmla="*/ 810040 w 1092446"/>
                <a:gd name="connsiteY1293" fmla="*/ 377065 h 1058128"/>
                <a:gd name="connsiteX1294" fmla="*/ 808324 w 1092446"/>
                <a:gd name="connsiteY1294" fmla="*/ 374205 h 1058128"/>
                <a:gd name="connsiteX1295" fmla="*/ 807180 w 1092446"/>
                <a:gd name="connsiteY1295" fmla="*/ 371346 h 1058128"/>
                <a:gd name="connsiteX1296" fmla="*/ 806036 w 1092446"/>
                <a:gd name="connsiteY1296" fmla="*/ 369058 h 1058128"/>
                <a:gd name="connsiteX1297" fmla="*/ 804320 w 1092446"/>
                <a:gd name="connsiteY1297" fmla="*/ 366770 h 1058128"/>
                <a:gd name="connsiteX1298" fmla="*/ 799745 w 1092446"/>
                <a:gd name="connsiteY1298" fmla="*/ 362766 h 1058128"/>
                <a:gd name="connsiteX1299" fmla="*/ 795169 w 1092446"/>
                <a:gd name="connsiteY1299" fmla="*/ 359906 h 1058128"/>
                <a:gd name="connsiteX1300" fmla="*/ 788877 w 1092446"/>
                <a:gd name="connsiteY1300" fmla="*/ 357618 h 1058128"/>
                <a:gd name="connsiteX1301" fmla="*/ 782586 w 1092446"/>
                <a:gd name="connsiteY1301" fmla="*/ 356475 h 1058128"/>
                <a:gd name="connsiteX1302" fmla="*/ 776866 w 1092446"/>
                <a:gd name="connsiteY1302" fmla="*/ 357047 h 1058128"/>
                <a:gd name="connsiteX1303" fmla="*/ 764855 w 1092446"/>
                <a:gd name="connsiteY1303" fmla="*/ 359906 h 1058128"/>
                <a:gd name="connsiteX1304" fmla="*/ 759707 w 1092446"/>
                <a:gd name="connsiteY1304" fmla="*/ 358762 h 1058128"/>
                <a:gd name="connsiteX1305" fmla="*/ 748840 w 1092446"/>
                <a:gd name="connsiteY1305" fmla="*/ 351899 h 1058128"/>
                <a:gd name="connsiteX1306" fmla="*/ 731109 w 1092446"/>
                <a:gd name="connsiteY1306" fmla="*/ 346179 h 1058128"/>
                <a:gd name="connsiteX1307" fmla="*/ 726534 w 1092446"/>
                <a:gd name="connsiteY1307" fmla="*/ 343319 h 1058128"/>
                <a:gd name="connsiteX1308" fmla="*/ 724246 w 1092446"/>
                <a:gd name="connsiteY1308" fmla="*/ 342748 h 1058128"/>
                <a:gd name="connsiteX1309" fmla="*/ 721958 w 1092446"/>
                <a:gd name="connsiteY1309" fmla="*/ 343891 h 1058128"/>
                <a:gd name="connsiteX1310" fmla="*/ 720814 w 1092446"/>
                <a:gd name="connsiteY1310" fmla="*/ 345607 h 1058128"/>
                <a:gd name="connsiteX1311" fmla="*/ 720242 w 1092446"/>
                <a:gd name="connsiteY1311" fmla="*/ 347323 h 1058128"/>
                <a:gd name="connsiteX1312" fmla="*/ 719098 w 1092446"/>
                <a:gd name="connsiteY1312" fmla="*/ 349039 h 1058128"/>
                <a:gd name="connsiteX1313" fmla="*/ 716810 w 1092446"/>
                <a:gd name="connsiteY1313" fmla="*/ 350183 h 1058128"/>
                <a:gd name="connsiteX1314" fmla="*/ 699651 w 1092446"/>
                <a:gd name="connsiteY1314" fmla="*/ 351899 h 1058128"/>
                <a:gd name="connsiteX1315" fmla="*/ 694504 w 1092446"/>
                <a:gd name="connsiteY1315" fmla="*/ 350755 h 1058128"/>
                <a:gd name="connsiteX1316" fmla="*/ 694504 w 1092446"/>
                <a:gd name="connsiteY1316" fmla="*/ 351899 h 1058128"/>
                <a:gd name="connsiteX1317" fmla="*/ 696220 w 1092446"/>
                <a:gd name="connsiteY1317" fmla="*/ 353043 h 1058128"/>
                <a:gd name="connsiteX1318" fmla="*/ 701367 w 1092446"/>
                <a:gd name="connsiteY1318" fmla="*/ 357047 h 1058128"/>
                <a:gd name="connsiteX1319" fmla="*/ 701939 w 1092446"/>
                <a:gd name="connsiteY1319" fmla="*/ 357618 h 1058128"/>
                <a:gd name="connsiteX1320" fmla="*/ 700795 w 1092446"/>
                <a:gd name="connsiteY1320" fmla="*/ 358762 h 1058128"/>
                <a:gd name="connsiteX1321" fmla="*/ 696792 w 1092446"/>
                <a:gd name="connsiteY1321" fmla="*/ 366770 h 1058128"/>
                <a:gd name="connsiteX1322" fmla="*/ 691072 w 1092446"/>
                <a:gd name="connsiteY1322" fmla="*/ 372490 h 1058128"/>
                <a:gd name="connsiteX1323" fmla="*/ 688212 w 1092446"/>
                <a:gd name="connsiteY1323" fmla="*/ 376493 h 1058128"/>
                <a:gd name="connsiteX1324" fmla="*/ 686496 w 1092446"/>
                <a:gd name="connsiteY1324" fmla="*/ 382213 h 1058128"/>
                <a:gd name="connsiteX1325" fmla="*/ 686496 w 1092446"/>
                <a:gd name="connsiteY1325" fmla="*/ 388504 h 1058128"/>
                <a:gd name="connsiteX1326" fmla="*/ 688212 w 1092446"/>
                <a:gd name="connsiteY1326" fmla="*/ 394224 h 1058128"/>
                <a:gd name="connsiteX1327" fmla="*/ 691072 w 1092446"/>
                <a:gd name="connsiteY1327" fmla="*/ 399372 h 1058128"/>
                <a:gd name="connsiteX1328" fmla="*/ 693932 w 1092446"/>
                <a:gd name="connsiteY1328" fmla="*/ 402804 h 1058128"/>
                <a:gd name="connsiteX1329" fmla="*/ 698507 w 1092446"/>
                <a:gd name="connsiteY1329" fmla="*/ 406235 h 1058128"/>
                <a:gd name="connsiteX1330" fmla="*/ 700795 w 1092446"/>
                <a:gd name="connsiteY1330" fmla="*/ 407379 h 1058128"/>
                <a:gd name="connsiteX1331" fmla="*/ 712806 w 1092446"/>
                <a:gd name="connsiteY1331" fmla="*/ 407379 h 1058128"/>
                <a:gd name="connsiteX1332" fmla="*/ 715094 w 1092446"/>
                <a:gd name="connsiteY1332" fmla="*/ 407951 h 1058128"/>
                <a:gd name="connsiteX1333" fmla="*/ 712806 w 1092446"/>
                <a:gd name="connsiteY1333" fmla="*/ 412527 h 1058128"/>
                <a:gd name="connsiteX1334" fmla="*/ 707087 w 1092446"/>
                <a:gd name="connsiteY1334" fmla="*/ 415387 h 1058128"/>
                <a:gd name="connsiteX1335" fmla="*/ 700223 w 1092446"/>
                <a:gd name="connsiteY1335" fmla="*/ 417103 h 1058128"/>
                <a:gd name="connsiteX1336" fmla="*/ 688784 w 1092446"/>
                <a:gd name="connsiteY1336" fmla="*/ 417674 h 1058128"/>
                <a:gd name="connsiteX1337" fmla="*/ 683064 w 1092446"/>
                <a:gd name="connsiteY1337" fmla="*/ 419390 h 1058128"/>
                <a:gd name="connsiteX1338" fmla="*/ 664190 w 1092446"/>
                <a:gd name="connsiteY1338" fmla="*/ 432545 h 1058128"/>
                <a:gd name="connsiteX1339" fmla="*/ 660186 w 1092446"/>
                <a:gd name="connsiteY1339" fmla="*/ 437121 h 1058128"/>
                <a:gd name="connsiteX1340" fmla="*/ 657898 w 1092446"/>
                <a:gd name="connsiteY1340" fmla="*/ 442269 h 1058128"/>
                <a:gd name="connsiteX1341" fmla="*/ 657898 w 1092446"/>
                <a:gd name="connsiteY1341" fmla="*/ 448560 h 1058128"/>
                <a:gd name="connsiteX1342" fmla="*/ 663618 w 1092446"/>
                <a:gd name="connsiteY1342" fmla="*/ 469151 h 1058128"/>
                <a:gd name="connsiteX1343" fmla="*/ 663618 w 1092446"/>
                <a:gd name="connsiteY1343" fmla="*/ 484594 h 1058128"/>
                <a:gd name="connsiteX1344" fmla="*/ 661330 w 1092446"/>
                <a:gd name="connsiteY1344" fmla="*/ 498321 h 1058128"/>
                <a:gd name="connsiteX1345" fmla="*/ 657326 w 1092446"/>
                <a:gd name="connsiteY1345" fmla="*/ 511476 h 1058128"/>
                <a:gd name="connsiteX1346" fmla="*/ 651035 w 1092446"/>
                <a:gd name="connsiteY1346" fmla="*/ 526919 h 1058128"/>
                <a:gd name="connsiteX1347" fmla="*/ 649891 w 1092446"/>
                <a:gd name="connsiteY1347" fmla="*/ 528063 h 1058128"/>
                <a:gd name="connsiteX1348" fmla="*/ 648175 w 1092446"/>
                <a:gd name="connsiteY1348" fmla="*/ 528635 h 1058128"/>
                <a:gd name="connsiteX1349" fmla="*/ 647031 w 1092446"/>
                <a:gd name="connsiteY1349" fmla="*/ 528063 h 1058128"/>
                <a:gd name="connsiteX1350" fmla="*/ 646459 w 1092446"/>
                <a:gd name="connsiteY1350" fmla="*/ 526919 h 1058128"/>
                <a:gd name="connsiteX1351" fmla="*/ 646459 w 1092446"/>
                <a:gd name="connsiteY1351" fmla="*/ 525203 h 1058128"/>
                <a:gd name="connsiteX1352" fmla="*/ 647603 w 1092446"/>
                <a:gd name="connsiteY1352" fmla="*/ 521771 h 1058128"/>
                <a:gd name="connsiteX1353" fmla="*/ 647603 w 1092446"/>
                <a:gd name="connsiteY1353" fmla="*/ 520056 h 1058128"/>
                <a:gd name="connsiteX1354" fmla="*/ 647031 w 1092446"/>
                <a:gd name="connsiteY1354" fmla="*/ 516052 h 1058128"/>
                <a:gd name="connsiteX1355" fmla="*/ 647603 w 1092446"/>
                <a:gd name="connsiteY1355" fmla="*/ 514908 h 1058128"/>
                <a:gd name="connsiteX1356" fmla="*/ 650463 w 1092446"/>
                <a:gd name="connsiteY1356" fmla="*/ 511476 h 1058128"/>
                <a:gd name="connsiteX1357" fmla="*/ 651607 w 1092446"/>
                <a:gd name="connsiteY1357" fmla="*/ 508044 h 1058128"/>
                <a:gd name="connsiteX1358" fmla="*/ 652179 w 1092446"/>
                <a:gd name="connsiteY1358" fmla="*/ 504613 h 1058128"/>
                <a:gd name="connsiteX1359" fmla="*/ 652179 w 1092446"/>
                <a:gd name="connsiteY1359" fmla="*/ 500609 h 1058128"/>
                <a:gd name="connsiteX1360" fmla="*/ 652179 w 1092446"/>
                <a:gd name="connsiteY1360" fmla="*/ 496605 h 1058128"/>
                <a:gd name="connsiteX1361" fmla="*/ 652179 w 1092446"/>
                <a:gd name="connsiteY1361" fmla="*/ 494889 h 1058128"/>
                <a:gd name="connsiteX1362" fmla="*/ 653323 w 1092446"/>
                <a:gd name="connsiteY1362" fmla="*/ 492601 h 1058128"/>
                <a:gd name="connsiteX1363" fmla="*/ 653323 w 1092446"/>
                <a:gd name="connsiteY1363" fmla="*/ 490886 h 1058128"/>
                <a:gd name="connsiteX1364" fmla="*/ 652751 w 1092446"/>
                <a:gd name="connsiteY1364" fmla="*/ 488598 h 1058128"/>
                <a:gd name="connsiteX1365" fmla="*/ 651035 w 1092446"/>
                <a:gd name="connsiteY1365" fmla="*/ 487454 h 1058128"/>
                <a:gd name="connsiteX1366" fmla="*/ 649319 w 1092446"/>
                <a:gd name="connsiteY1366" fmla="*/ 487454 h 1058128"/>
                <a:gd name="connsiteX1367" fmla="*/ 648175 w 1092446"/>
                <a:gd name="connsiteY1367" fmla="*/ 488598 h 1058128"/>
                <a:gd name="connsiteX1368" fmla="*/ 647603 w 1092446"/>
                <a:gd name="connsiteY1368" fmla="*/ 490314 h 1058128"/>
                <a:gd name="connsiteX1369" fmla="*/ 647603 w 1092446"/>
                <a:gd name="connsiteY1369" fmla="*/ 493173 h 1058128"/>
                <a:gd name="connsiteX1370" fmla="*/ 647603 w 1092446"/>
                <a:gd name="connsiteY1370" fmla="*/ 497749 h 1058128"/>
                <a:gd name="connsiteX1371" fmla="*/ 647603 w 1092446"/>
                <a:gd name="connsiteY1371" fmla="*/ 500037 h 1058128"/>
                <a:gd name="connsiteX1372" fmla="*/ 646459 w 1092446"/>
                <a:gd name="connsiteY1372" fmla="*/ 501753 h 1058128"/>
                <a:gd name="connsiteX1373" fmla="*/ 644171 w 1092446"/>
                <a:gd name="connsiteY1373" fmla="*/ 505185 h 1058128"/>
                <a:gd name="connsiteX1374" fmla="*/ 645315 w 1092446"/>
                <a:gd name="connsiteY1374" fmla="*/ 505185 h 1058128"/>
                <a:gd name="connsiteX1375" fmla="*/ 648175 w 1092446"/>
                <a:gd name="connsiteY1375" fmla="*/ 505757 h 1058128"/>
                <a:gd name="connsiteX1376" fmla="*/ 647031 w 1092446"/>
                <a:gd name="connsiteY1376" fmla="*/ 507472 h 1058128"/>
                <a:gd name="connsiteX1377" fmla="*/ 644743 w 1092446"/>
                <a:gd name="connsiteY1377" fmla="*/ 509760 h 1058128"/>
                <a:gd name="connsiteX1378" fmla="*/ 644171 w 1092446"/>
                <a:gd name="connsiteY1378" fmla="*/ 510904 h 1058128"/>
                <a:gd name="connsiteX1379" fmla="*/ 644171 w 1092446"/>
                <a:gd name="connsiteY1379" fmla="*/ 516052 h 1058128"/>
                <a:gd name="connsiteX1380" fmla="*/ 644171 w 1092446"/>
                <a:gd name="connsiteY1380" fmla="*/ 518912 h 1058128"/>
                <a:gd name="connsiteX1381" fmla="*/ 643027 w 1092446"/>
                <a:gd name="connsiteY1381" fmla="*/ 521771 h 1058128"/>
                <a:gd name="connsiteX1382" fmla="*/ 643027 w 1092446"/>
                <a:gd name="connsiteY1382" fmla="*/ 524631 h 1058128"/>
                <a:gd name="connsiteX1383" fmla="*/ 642455 w 1092446"/>
                <a:gd name="connsiteY1383" fmla="*/ 526347 h 1058128"/>
                <a:gd name="connsiteX1384" fmla="*/ 640167 w 1092446"/>
                <a:gd name="connsiteY1384" fmla="*/ 525203 h 1058128"/>
                <a:gd name="connsiteX1385" fmla="*/ 639024 w 1092446"/>
                <a:gd name="connsiteY1385" fmla="*/ 524059 h 1058128"/>
                <a:gd name="connsiteX1386" fmla="*/ 636164 w 1092446"/>
                <a:gd name="connsiteY1386" fmla="*/ 519484 h 1058128"/>
                <a:gd name="connsiteX1387" fmla="*/ 635020 w 1092446"/>
                <a:gd name="connsiteY1387" fmla="*/ 516052 h 1058128"/>
                <a:gd name="connsiteX1388" fmla="*/ 636164 w 1092446"/>
                <a:gd name="connsiteY1388" fmla="*/ 510904 h 1058128"/>
                <a:gd name="connsiteX1389" fmla="*/ 639595 w 1092446"/>
                <a:gd name="connsiteY1389" fmla="*/ 499465 h 1058128"/>
                <a:gd name="connsiteX1390" fmla="*/ 639595 w 1092446"/>
                <a:gd name="connsiteY1390" fmla="*/ 497177 h 1058128"/>
                <a:gd name="connsiteX1391" fmla="*/ 639024 w 1092446"/>
                <a:gd name="connsiteY1391" fmla="*/ 494889 h 1058128"/>
                <a:gd name="connsiteX1392" fmla="*/ 637880 w 1092446"/>
                <a:gd name="connsiteY1392" fmla="*/ 493173 h 1058128"/>
                <a:gd name="connsiteX1393" fmla="*/ 636736 w 1092446"/>
                <a:gd name="connsiteY1393" fmla="*/ 493173 h 1058128"/>
                <a:gd name="connsiteX1394" fmla="*/ 633304 w 1092446"/>
                <a:gd name="connsiteY1394" fmla="*/ 494889 h 1058128"/>
                <a:gd name="connsiteX1395" fmla="*/ 633876 w 1092446"/>
                <a:gd name="connsiteY1395" fmla="*/ 492029 h 1058128"/>
                <a:gd name="connsiteX1396" fmla="*/ 635020 w 1092446"/>
                <a:gd name="connsiteY1396" fmla="*/ 488026 h 1058128"/>
                <a:gd name="connsiteX1397" fmla="*/ 636736 w 1092446"/>
                <a:gd name="connsiteY1397" fmla="*/ 484022 h 1058128"/>
                <a:gd name="connsiteX1398" fmla="*/ 639024 w 1092446"/>
                <a:gd name="connsiteY1398" fmla="*/ 482306 h 1058128"/>
                <a:gd name="connsiteX1399" fmla="*/ 639595 w 1092446"/>
                <a:gd name="connsiteY1399" fmla="*/ 480590 h 1058128"/>
                <a:gd name="connsiteX1400" fmla="*/ 638451 w 1092446"/>
                <a:gd name="connsiteY1400" fmla="*/ 477730 h 1058128"/>
                <a:gd name="connsiteX1401" fmla="*/ 635592 w 1092446"/>
                <a:gd name="connsiteY1401" fmla="*/ 472011 h 1058128"/>
                <a:gd name="connsiteX1402" fmla="*/ 635020 w 1092446"/>
                <a:gd name="connsiteY1402" fmla="*/ 466863 h 1058128"/>
                <a:gd name="connsiteX1403" fmla="*/ 636736 w 1092446"/>
                <a:gd name="connsiteY1403" fmla="*/ 464575 h 1058128"/>
                <a:gd name="connsiteX1404" fmla="*/ 639024 w 1092446"/>
                <a:gd name="connsiteY1404" fmla="*/ 464003 h 1058128"/>
                <a:gd name="connsiteX1405" fmla="*/ 640167 w 1092446"/>
                <a:gd name="connsiteY1405" fmla="*/ 462287 h 1058128"/>
                <a:gd name="connsiteX1406" fmla="*/ 640739 w 1092446"/>
                <a:gd name="connsiteY1406" fmla="*/ 459428 h 1058128"/>
                <a:gd name="connsiteX1407" fmla="*/ 641883 w 1092446"/>
                <a:gd name="connsiteY1407" fmla="*/ 455996 h 1058128"/>
                <a:gd name="connsiteX1408" fmla="*/ 641883 w 1092446"/>
                <a:gd name="connsiteY1408" fmla="*/ 453708 h 1058128"/>
                <a:gd name="connsiteX1409" fmla="*/ 639024 w 1092446"/>
                <a:gd name="connsiteY1409" fmla="*/ 453708 h 1058128"/>
                <a:gd name="connsiteX1410" fmla="*/ 636164 w 1092446"/>
                <a:gd name="connsiteY1410" fmla="*/ 457712 h 1058128"/>
                <a:gd name="connsiteX1411" fmla="*/ 634448 w 1092446"/>
                <a:gd name="connsiteY1411" fmla="*/ 458284 h 1058128"/>
                <a:gd name="connsiteX1412" fmla="*/ 632732 w 1092446"/>
                <a:gd name="connsiteY1412" fmla="*/ 458284 h 1058128"/>
                <a:gd name="connsiteX1413" fmla="*/ 631588 w 1092446"/>
                <a:gd name="connsiteY1413" fmla="*/ 458856 h 1058128"/>
                <a:gd name="connsiteX1414" fmla="*/ 630444 w 1092446"/>
                <a:gd name="connsiteY1414" fmla="*/ 460572 h 1058128"/>
                <a:gd name="connsiteX1415" fmla="*/ 625296 w 1092446"/>
                <a:gd name="connsiteY1415" fmla="*/ 473727 h 1058128"/>
                <a:gd name="connsiteX1416" fmla="*/ 623581 w 1092446"/>
                <a:gd name="connsiteY1416" fmla="*/ 476586 h 1058128"/>
                <a:gd name="connsiteX1417" fmla="*/ 618433 w 1092446"/>
                <a:gd name="connsiteY1417" fmla="*/ 482306 h 1058128"/>
                <a:gd name="connsiteX1418" fmla="*/ 617289 w 1092446"/>
                <a:gd name="connsiteY1418" fmla="*/ 484022 h 1058128"/>
                <a:gd name="connsiteX1419" fmla="*/ 617289 w 1092446"/>
                <a:gd name="connsiteY1419" fmla="*/ 486882 h 1058128"/>
                <a:gd name="connsiteX1420" fmla="*/ 612141 w 1092446"/>
                <a:gd name="connsiteY1420" fmla="*/ 501181 h 1058128"/>
                <a:gd name="connsiteX1421" fmla="*/ 610997 w 1092446"/>
                <a:gd name="connsiteY1421" fmla="*/ 503469 h 1058128"/>
                <a:gd name="connsiteX1422" fmla="*/ 609282 w 1092446"/>
                <a:gd name="connsiteY1422" fmla="*/ 504613 h 1058128"/>
                <a:gd name="connsiteX1423" fmla="*/ 606994 w 1092446"/>
                <a:gd name="connsiteY1423" fmla="*/ 504041 h 1058128"/>
                <a:gd name="connsiteX1424" fmla="*/ 602990 w 1092446"/>
                <a:gd name="connsiteY1424" fmla="*/ 501181 h 1058128"/>
                <a:gd name="connsiteX1425" fmla="*/ 601274 w 1092446"/>
                <a:gd name="connsiteY1425" fmla="*/ 500609 h 1058128"/>
                <a:gd name="connsiteX1426" fmla="*/ 600130 w 1092446"/>
                <a:gd name="connsiteY1426" fmla="*/ 500609 h 1058128"/>
                <a:gd name="connsiteX1427" fmla="*/ 598414 w 1092446"/>
                <a:gd name="connsiteY1427" fmla="*/ 500037 h 1058128"/>
                <a:gd name="connsiteX1428" fmla="*/ 597270 w 1092446"/>
                <a:gd name="connsiteY1428" fmla="*/ 500037 h 1058128"/>
                <a:gd name="connsiteX1429" fmla="*/ 596127 w 1092446"/>
                <a:gd name="connsiteY1429" fmla="*/ 500609 h 1058128"/>
                <a:gd name="connsiteX1430" fmla="*/ 596127 w 1092446"/>
                <a:gd name="connsiteY1430" fmla="*/ 501753 h 1058128"/>
                <a:gd name="connsiteX1431" fmla="*/ 596127 w 1092446"/>
                <a:gd name="connsiteY1431" fmla="*/ 502897 h 1058128"/>
                <a:gd name="connsiteX1432" fmla="*/ 596127 w 1092446"/>
                <a:gd name="connsiteY1432" fmla="*/ 504041 h 1058128"/>
                <a:gd name="connsiteX1433" fmla="*/ 592695 w 1092446"/>
                <a:gd name="connsiteY1433" fmla="*/ 511476 h 1058128"/>
                <a:gd name="connsiteX1434" fmla="*/ 591551 w 1092446"/>
                <a:gd name="connsiteY1434" fmla="*/ 513192 h 1058128"/>
                <a:gd name="connsiteX1435" fmla="*/ 590407 w 1092446"/>
                <a:gd name="connsiteY1435" fmla="*/ 513192 h 1058128"/>
                <a:gd name="connsiteX1436" fmla="*/ 589263 w 1092446"/>
                <a:gd name="connsiteY1436" fmla="*/ 512620 h 1058128"/>
                <a:gd name="connsiteX1437" fmla="*/ 588119 w 1092446"/>
                <a:gd name="connsiteY1437" fmla="*/ 512048 h 1058128"/>
                <a:gd name="connsiteX1438" fmla="*/ 587547 w 1092446"/>
                <a:gd name="connsiteY1438" fmla="*/ 512048 h 1058128"/>
                <a:gd name="connsiteX1439" fmla="*/ 583543 w 1092446"/>
                <a:gd name="connsiteY1439" fmla="*/ 512620 h 1058128"/>
                <a:gd name="connsiteX1440" fmla="*/ 581255 w 1092446"/>
                <a:gd name="connsiteY1440" fmla="*/ 513764 h 1058128"/>
                <a:gd name="connsiteX1441" fmla="*/ 581255 w 1092446"/>
                <a:gd name="connsiteY1441" fmla="*/ 516052 h 1058128"/>
                <a:gd name="connsiteX1442" fmla="*/ 582399 w 1092446"/>
                <a:gd name="connsiteY1442" fmla="*/ 521199 h 1058128"/>
                <a:gd name="connsiteX1443" fmla="*/ 582399 w 1092446"/>
                <a:gd name="connsiteY1443" fmla="*/ 536642 h 1058128"/>
                <a:gd name="connsiteX1444" fmla="*/ 583543 w 1092446"/>
                <a:gd name="connsiteY1444" fmla="*/ 539502 h 1058128"/>
                <a:gd name="connsiteX1445" fmla="*/ 582971 w 1092446"/>
                <a:gd name="connsiteY1445" fmla="*/ 541790 h 1058128"/>
                <a:gd name="connsiteX1446" fmla="*/ 581827 w 1092446"/>
                <a:gd name="connsiteY1446" fmla="*/ 542934 h 1058128"/>
                <a:gd name="connsiteX1447" fmla="*/ 580111 w 1092446"/>
                <a:gd name="connsiteY1447" fmla="*/ 543506 h 1058128"/>
                <a:gd name="connsiteX1448" fmla="*/ 577824 w 1092446"/>
                <a:gd name="connsiteY1448" fmla="*/ 544078 h 1058128"/>
                <a:gd name="connsiteX1449" fmla="*/ 576680 w 1092446"/>
                <a:gd name="connsiteY1449" fmla="*/ 544078 h 1058128"/>
                <a:gd name="connsiteX1450" fmla="*/ 574392 w 1092446"/>
                <a:gd name="connsiteY1450" fmla="*/ 543506 h 1058128"/>
                <a:gd name="connsiteX1451" fmla="*/ 573248 w 1092446"/>
                <a:gd name="connsiteY1451" fmla="*/ 543506 h 1058128"/>
                <a:gd name="connsiteX1452" fmla="*/ 572104 w 1092446"/>
                <a:gd name="connsiteY1452" fmla="*/ 544078 h 1058128"/>
                <a:gd name="connsiteX1453" fmla="*/ 570388 w 1092446"/>
                <a:gd name="connsiteY1453" fmla="*/ 545794 h 1058128"/>
                <a:gd name="connsiteX1454" fmla="*/ 565812 w 1092446"/>
                <a:gd name="connsiteY1454" fmla="*/ 548082 h 1058128"/>
                <a:gd name="connsiteX1455" fmla="*/ 559521 w 1092446"/>
                <a:gd name="connsiteY1455" fmla="*/ 549798 h 1058128"/>
                <a:gd name="connsiteX1456" fmla="*/ 558377 w 1092446"/>
                <a:gd name="connsiteY1456" fmla="*/ 554373 h 1058128"/>
                <a:gd name="connsiteX1457" fmla="*/ 560665 w 1092446"/>
                <a:gd name="connsiteY1457" fmla="*/ 558949 h 1058128"/>
                <a:gd name="connsiteX1458" fmla="*/ 563525 w 1092446"/>
                <a:gd name="connsiteY1458" fmla="*/ 562953 h 1058128"/>
                <a:gd name="connsiteX1459" fmla="*/ 565240 w 1092446"/>
                <a:gd name="connsiteY1459" fmla="*/ 566956 h 1058128"/>
                <a:gd name="connsiteX1460" fmla="*/ 565812 w 1092446"/>
                <a:gd name="connsiteY1460" fmla="*/ 570960 h 1058128"/>
                <a:gd name="connsiteX1461" fmla="*/ 564669 w 1092446"/>
                <a:gd name="connsiteY1461" fmla="*/ 582399 h 1058128"/>
                <a:gd name="connsiteX1462" fmla="*/ 564096 w 1092446"/>
                <a:gd name="connsiteY1462" fmla="*/ 584115 h 1058128"/>
                <a:gd name="connsiteX1463" fmla="*/ 563525 w 1092446"/>
                <a:gd name="connsiteY1463" fmla="*/ 586403 h 1058128"/>
                <a:gd name="connsiteX1464" fmla="*/ 564096 w 1092446"/>
                <a:gd name="connsiteY1464" fmla="*/ 592123 h 1058128"/>
                <a:gd name="connsiteX1465" fmla="*/ 564096 w 1092446"/>
                <a:gd name="connsiteY1465" fmla="*/ 594411 h 1058128"/>
                <a:gd name="connsiteX1466" fmla="*/ 566384 w 1092446"/>
                <a:gd name="connsiteY1466" fmla="*/ 599558 h 1058128"/>
                <a:gd name="connsiteX1467" fmla="*/ 565812 w 1092446"/>
                <a:gd name="connsiteY1467" fmla="*/ 606994 h 1058128"/>
                <a:gd name="connsiteX1468" fmla="*/ 563525 w 1092446"/>
                <a:gd name="connsiteY1468" fmla="*/ 613857 h 1058128"/>
                <a:gd name="connsiteX1469" fmla="*/ 558949 w 1092446"/>
                <a:gd name="connsiteY1469" fmla="*/ 624725 h 1058128"/>
                <a:gd name="connsiteX1470" fmla="*/ 554945 w 1092446"/>
                <a:gd name="connsiteY1470" fmla="*/ 638452 h 1058128"/>
                <a:gd name="connsiteX1471" fmla="*/ 551513 w 1092446"/>
                <a:gd name="connsiteY1471" fmla="*/ 645315 h 1058128"/>
                <a:gd name="connsiteX1472" fmla="*/ 542934 w 1092446"/>
                <a:gd name="connsiteY1472" fmla="*/ 655038 h 1058128"/>
                <a:gd name="connsiteX1473" fmla="*/ 539502 w 1092446"/>
                <a:gd name="connsiteY1473" fmla="*/ 660758 h 1058128"/>
                <a:gd name="connsiteX1474" fmla="*/ 540074 w 1092446"/>
                <a:gd name="connsiteY1474" fmla="*/ 667050 h 1058128"/>
                <a:gd name="connsiteX1475" fmla="*/ 541790 w 1092446"/>
                <a:gd name="connsiteY1475" fmla="*/ 669909 h 1058128"/>
                <a:gd name="connsiteX1476" fmla="*/ 546366 w 1092446"/>
                <a:gd name="connsiteY1476" fmla="*/ 674485 h 1058128"/>
                <a:gd name="connsiteX1477" fmla="*/ 548082 w 1092446"/>
                <a:gd name="connsiteY1477" fmla="*/ 677917 h 1058128"/>
                <a:gd name="connsiteX1478" fmla="*/ 549797 w 1092446"/>
                <a:gd name="connsiteY1478" fmla="*/ 679633 h 1058128"/>
                <a:gd name="connsiteX1479" fmla="*/ 550941 w 1092446"/>
                <a:gd name="connsiteY1479" fmla="*/ 681349 h 1058128"/>
                <a:gd name="connsiteX1480" fmla="*/ 550370 w 1092446"/>
                <a:gd name="connsiteY1480" fmla="*/ 685352 h 1058128"/>
                <a:gd name="connsiteX1481" fmla="*/ 550941 w 1092446"/>
                <a:gd name="connsiteY1481" fmla="*/ 687068 h 1058128"/>
                <a:gd name="connsiteX1482" fmla="*/ 552085 w 1092446"/>
                <a:gd name="connsiteY1482" fmla="*/ 689928 h 1058128"/>
                <a:gd name="connsiteX1483" fmla="*/ 556089 w 1092446"/>
                <a:gd name="connsiteY1483" fmla="*/ 704227 h 1058128"/>
                <a:gd name="connsiteX1484" fmla="*/ 556089 w 1092446"/>
                <a:gd name="connsiteY1484" fmla="*/ 710519 h 1058128"/>
                <a:gd name="connsiteX1485" fmla="*/ 553229 w 1092446"/>
                <a:gd name="connsiteY1485" fmla="*/ 716810 h 1058128"/>
                <a:gd name="connsiteX1486" fmla="*/ 547510 w 1092446"/>
                <a:gd name="connsiteY1486" fmla="*/ 726534 h 1058128"/>
                <a:gd name="connsiteX1487" fmla="*/ 545794 w 1092446"/>
                <a:gd name="connsiteY1487" fmla="*/ 732253 h 1058128"/>
                <a:gd name="connsiteX1488" fmla="*/ 546366 w 1092446"/>
                <a:gd name="connsiteY1488" fmla="*/ 739117 h 1058128"/>
                <a:gd name="connsiteX1489" fmla="*/ 547510 w 1092446"/>
                <a:gd name="connsiteY1489" fmla="*/ 742549 h 1058128"/>
                <a:gd name="connsiteX1490" fmla="*/ 550941 w 1092446"/>
                <a:gd name="connsiteY1490" fmla="*/ 748268 h 1058128"/>
                <a:gd name="connsiteX1491" fmla="*/ 552657 w 1092446"/>
                <a:gd name="connsiteY1491" fmla="*/ 753416 h 1058128"/>
                <a:gd name="connsiteX1492" fmla="*/ 577824 w 1092446"/>
                <a:gd name="connsiteY1492" fmla="*/ 798601 h 1058128"/>
                <a:gd name="connsiteX1493" fmla="*/ 580683 w 1092446"/>
                <a:gd name="connsiteY1493" fmla="*/ 800889 h 1058128"/>
                <a:gd name="connsiteX1494" fmla="*/ 581827 w 1092446"/>
                <a:gd name="connsiteY1494" fmla="*/ 798601 h 1058128"/>
                <a:gd name="connsiteX1495" fmla="*/ 590407 w 1092446"/>
                <a:gd name="connsiteY1495" fmla="*/ 794597 h 1058128"/>
                <a:gd name="connsiteX1496" fmla="*/ 589835 w 1092446"/>
                <a:gd name="connsiteY1496" fmla="*/ 796885 h 1058128"/>
                <a:gd name="connsiteX1497" fmla="*/ 588119 w 1092446"/>
                <a:gd name="connsiteY1497" fmla="*/ 799173 h 1058128"/>
                <a:gd name="connsiteX1498" fmla="*/ 585831 w 1092446"/>
                <a:gd name="connsiteY1498" fmla="*/ 801461 h 1058128"/>
                <a:gd name="connsiteX1499" fmla="*/ 583543 w 1092446"/>
                <a:gd name="connsiteY1499" fmla="*/ 802605 h 1058128"/>
                <a:gd name="connsiteX1500" fmla="*/ 581827 w 1092446"/>
                <a:gd name="connsiteY1500" fmla="*/ 803748 h 1058128"/>
                <a:gd name="connsiteX1501" fmla="*/ 582399 w 1092446"/>
                <a:gd name="connsiteY1501" fmla="*/ 806608 h 1058128"/>
                <a:gd name="connsiteX1502" fmla="*/ 590979 w 1092446"/>
                <a:gd name="connsiteY1502" fmla="*/ 823195 h 1058128"/>
                <a:gd name="connsiteX1503" fmla="*/ 592695 w 1092446"/>
                <a:gd name="connsiteY1503" fmla="*/ 830059 h 1058128"/>
                <a:gd name="connsiteX1504" fmla="*/ 594410 w 1092446"/>
                <a:gd name="connsiteY1504" fmla="*/ 834062 h 1058128"/>
                <a:gd name="connsiteX1505" fmla="*/ 596698 w 1092446"/>
                <a:gd name="connsiteY1505" fmla="*/ 837494 h 1058128"/>
                <a:gd name="connsiteX1506" fmla="*/ 598414 w 1092446"/>
                <a:gd name="connsiteY1506" fmla="*/ 839210 h 1058128"/>
                <a:gd name="connsiteX1507" fmla="*/ 598414 w 1092446"/>
                <a:gd name="connsiteY1507" fmla="*/ 839782 h 1058128"/>
                <a:gd name="connsiteX1508" fmla="*/ 598414 w 1092446"/>
                <a:gd name="connsiteY1508" fmla="*/ 840354 h 1058128"/>
                <a:gd name="connsiteX1509" fmla="*/ 598414 w 1092446"/>
                <a:gd name="connsiteY1509" fmla="*/ 840354 h 1058128"/>
                <a:gd name="connsiteX1510" fmla="*/ 598414 w 1092446"/>
                <a:gd name="connsiteY1510" fmla="*/ 840354 h 1058128"/>
                <a:gd name="connsiteX1511" fmla="*/ 597842 w 1092446"/>
                <a:gd name="connsiteY1511" fmla="*/ 840354 h 1058128"/>
                <a:gd name="connsiteX1512" fmla="*/ 597270 w 1092446"/>
                <a:gd name="connsiteY1512" fmla="*/ 840354 h 1058128"/>
                <a:gd name="connsiteX1513" fmla="*/ 597270 w 1092446"/>
                <a:gd name="connsiteY1513" fmla="*/ 840354 h 1058128"/>
                <a:gd name="connsiteX1514" fmla="*/ 597270 w 1092446"/>
                <a:gd name="connsiteY1514" fmla="*/ 840926 h 1058128"/>
                <a:gd name="connsiteX1515" fmla="*/ 599558 w 1092446"/>
                <a:gd name="connsiteY1515" fmla="*/ 844930 h 1058128"/>
                <a:gd name="connsiteX1516" fmla="*/ 605278 w 1092446"/>
                <a:gd name="connsiteY1516" fmla="*/ 888399 h 1058128"/>
                <a:gd name="connsiteX1517" fmla="*/ 603562 w 1092446"/>
                <a:gd name="connsiteY1517" fmla="*/ 929580 h 1058128"/>
                <a:gd name="connsiteX1518" fmla="*/ 601274 w 1092446"/>
                <a:gd name="connsiteY1518" fmla="*/ 942735 h 1058128"/>
                <a:gd name="connsiteX1519" fmla="*/ 594410 w 1092446"/>
                <a:gd name="connsiteY1519" fmla="*/ 967901 h 1058128"/>
                <a:gd name="connsiteX1520" fmla="*/ 582399 w 1092446"/>
                <a:gd name="connsiteY1520" fmla="*/ 991352 h 1058128"/>
                <a:gd name="connsiteX1521" fmla="*/ 571532 w 1092446"/>
                <a:gd name="connsiteY1521" fmla="*/ 1025670 h 1058128"/>
                <a:gd name="connsiteX1522" fmla="*/ 565812 w 1092446"/>
                <a:gd name="connsiteY1522" fmla="*/ 1037681 h 1058128"/>
                <a:gd name="connsiteX1523" fmla="*/ 558377 w 1092446"/>
                <a:gd name="connsiteY1523" fmla="*/ 1047404 h 1058128"/>
                <a:gd name="connsiteX1524" fmla="*/ 550941 w 1092446"/>
                <a:gd name="connsiteY1524" fmla="*/ 1052552 h 1058128"/>
                <a:gd name="connsiteX1525" fmla="*/ 549797 w 1092446"/>
                <a:gd name="connsiteY1525" fmla="*/ 1054839 h 1058128"/>
                <a:gd name="connsiteX1526" fmla="*/ 548653 w 1092446"/>
                <a:gd name="connsiteY1526" fmla="*/ 1056555 h 1058128"/>
                <a:gd name="connsiteX1527" fmla="*/ 543506 w 1092446"/>
                <a:gd name="connsiteY1527" fmla="*/ 1059987 h 1058128"/>
                <a:gd name="connsiteX1528" fmla="*/ 547510 w 1092446"/>
                <a:gd name="connsiteY1528" fmla="*/ 1059415 h 1058128"/>
                <a:gd name="connsiteX1529" fmla="*/ 557805 w 1092446"/>
                <a:gd name="connsiteY1529" fmla="*/ 1058271 h 1058128"/>
                <a:gd name="connsiteX1530" fmla="*/ 568100 w 1092446"/>
                <a:gd name="connsiteY1530" fmla="*/ 1057127 h 1058128"/>
                <a:gd name="connsiteX1531" fmla="*/ 578396 w 1092446"/>
                <a:gd name="connsiteY1531" fmla="*/ 1055983 h 1058128"/>
                <a:gd name="connsiteX1532" fmla="*/ 588691 w 1092446"/>
                <a:gd name="connsiteY1532" fmla="*/ 1054839 h 1058128"/>
                <a:gd name="connsiteX1533" fmla="*/ 598986 w 1092446"/>
                <a:gd name="connsiteY1533" fmla="*/ 1053696 h 1058128"/>
                <a:gd name="connsiteX1534" fmla="*/ 619577 w 1092446"/>
                <a:gd name="connsiteY1534" fmla="*/ 1051408 h 1058128"/>
                <a:gd name="connsiteX1535" fmla="*/ 629872 w 1092446"/>
                <a:gd name="connsiteY1535" fmla="*/ 1050264 h 1058128"/>
                <a:gd name="connsiteX1536" fmla="*/ 640167 w 1092446"/>
                <a:gd name="connsiteY1536" fmla="*/ 1049120 h 1058128"/>
                <a:gd name="connsiteX1537" fmla="*/ 650463 w 1092446"/>
                <a:gd name="connsiteY1537" fmla="*/ 1047976 h 1058128"/>
                <a:gd name="connsiteX1538" fmla="*/ 660758 w 1092446"/>
                <a:gd name="connsiteY1538" fmla="*/ 1046832 h 1058128"/>
                <a:gd name="connsiteX1539" fmla="*/ 681349 w 1092446"/>
                <a:gd name="connsiteY1539" fmla="*/ 1043972 h 1058128"/>
                <a:gd name="connsiteX1540" fmla="*/ 691644 w 1092446"/>
                <a:gd name="connsiteY1540" fmla="*/ 1042828 h 1058128"/>
                <a:gd name="connsiteX1541" fmla="*/ 701939 w 1092446"/>
                <a:gd name="connsiteY1541" fmla="*/ 1041112 h 1058128"/>
                <a:gd name="connsiteX1542" fmla="*/ 712235 w 1092446"/>
                <a:gd name="connsiteY1542" fmla="*/ 1039969 h 1058128"/>
                <a:gd name="connsiteX1543" fmla="*/ 722530 w 1092446"/>
                <a:gd name="connsiteY1543" fmla="*/ 1038825 h 1058128"/>
                <a:gd name="connsiteX1544" fmla="*/ 732825 w 1092446"/>
                <a:gd name="connsiteY1544" fmla="*/ 1037681 h 1058128"/>
                <a:gd name="connsiteX1545" fmla="*/ 743120 w 1092446"/>
                <a:gd name="connsiteY1545" fmla="*/ 1036537 h 1058128"/>
                <a:gd name="connsiteX1546" fmla="*/ 753416 w 1092446"/>
                <a:gd name="connsiteY1546" fmla="*/ 1035393 h 1058128"/>
                <a:gd name="connsiteX1547" fmla="*/ 763711 w 1092446"/>
                <a:gd name="connsiteY1547" fmla="*/ 1034249 h 1058128"/>
                <a:gd name="connsiteX1548" fmla="*/ 774006 w 1092446"/>
                <a:gd name="connsiteY1548" fmla="*/ 1033105 h 1058128"/>
                <a:gd name="connsiteX1549" fmla="*/ 784302 w 1092446"/>
                <a:gd name="connsiteY1549" fmla="*/ 1031961 h 1058128"/>
                <a:gd name="connsiteX1550" fmla="*/ 794597 w 1092446"/>
                <a:gd name="connsiteY1550" fmla="*/ 1030817 h 1058128"/>
                <a:gd name="connsiteX1551" fmla="*/ 804892 w 1092446"/>
                <a:gd name="connsiteY1551" fmla="*/ 1029673 h 1058128"/>
                <a:gd name="connsiteX1552" fmla="*/ 815188 w 1092446"/>
                <a:gd name="connsiteY1552" fmla="*/ 1028529 h 1058128"/>
                <a:gd name="connsiteX1553" fmla="*/ 816332 w 1092446"/>
                <a:gd name="connsiteY1553" fmla="*/ 1038253 h 1058128"/>
                <a:gd name="connsiteX1554" fmla="*/ 827199 w 1092446"/>
                <a:gd name="connsiteY1554" fmla="*/ 1036537 h 1058128"/>
                <a:gd name="connsiteX1555" fmla="*/ 838066 w 1092446"/>
                <a:gd name="connsiteY1555" fmla="*/ 1034821 h 1058128"/>
                <a:gd name="connsiteX1556" fmla="*/ 848933 w 1092446"/>
                <a:gd name="connsiteY1556" fmla="*/ 1033105 h 1058128"/>
                <a:gd name="connsiteX1557" fmla="*/ 859801 w 1092446"/>
                <a:gd name="connsiteY1557" fmla="*/ 1031389 h 1058128"/>
                <a:gd name="connsiteX1558" fmla="*/ 870668 w 1092446"/>
                <a:gd name="connsiteY1558" fmla="*/ 1029673 h 1058128"/>
                <a:gd name="connsiteX1559" fmla="*/ 881535 w 1092446"/>
                <a:gd name="connsiteY1559" fmla="*/ 1027957 h 1058128"/>
                <a:gd name="connsiteX1560" fmla="*/ 892402 w 1092446"/>
                <a:gd name="connsiteY1560" fmla="*/ 1026241 h 1058128"/>
                <a:gd name="connsiteX1561" fmla="*/ 903270 w 1092446"/>
                <a:gd name="connsiteY1561" fmla="*/ 1023954 h 1058128"/>
                <a:gd name="connsiteX1562" fmla="*/ 914137 w 1092446"/>
                <a:gd name="connsiteY1562" fmla="*/ 1022238 h 1058128"/>
                <a:gd name="connsiteX1563" fmla="*/ 925004 w 1092446"/>
                <a:gd name="connsiteY1563" fmla="*/ 1020522 h 1058128"/>
                <a:gd name="connsiteX1564" fmla="*/ 935871 w 1092446"/>
                <a:gd name="connsiteY1564" fmla="*/ 1018234 h 1058128"/>
                <a:gd name="connsiteX1565" fmla="*/ 946739 w 1092446"/>
                <a:gd name="connsiteY1565" fmla="*/ 1016518 h 1058128"/>
                <a:gd name="connsiteX1566" fmla="*/ 957606 w 1092446"/>
                <a:gd name="connsiteY1566" fmla="*/ 1014230 h 1058128"/>
                <a:gd name="connsiteX1567" fmla="*/ 968473 w 1092446"/>
                <a:gd name="connsiteY1567" fmla="*/ 1012514 h 1058128"/>
                <a:gd name="connsiteX1568" fmla="*/ 979341 w 1092446"/>
                <a:gd name="connsiteY1568" fmla="*/ 1010227 h 1058128"/>
                <a:gd name="connsiteX1569" fmla="*/ 990208 w 1092446"/>
                <a:gd name="connsiteY1569" fmla="*/ 1007939 h 1058128"/>
                <a:gd name="connsiteX1570" fmla="*/ 989636 w 1092446"/>
                <a:gd name="connsiteY1570" fmla="*/ 1006795 h 1058128"/>
                <a:gd name="connsiteX1571" fmla="*/ 989636 w 1092446"/>
                <a:gd name="connsiteY1571" fmla="*/ 1004507 h 1058128"/>
                <a:gd name="connsiteX1572" fmla="*/ 990780 w 1092446"/>
                <a:gd name="connsiteY1572" fmla="*/ 1002791 h 1058128"/>
                <a:gd name="connsiteX1573" fmla="*/ 992496 w 1092446"/>
                <a:gd name="connsiteY1573" fmla="*/ 1002219 h 1058128"/>
                <a:gd name="connsiteX1574" fmla="*/ 993640 w 1092446"/>
                <a:gd name="connsiteY1574" fmla="*/ 1002791 h 1058128"/>
                <a:gd name="connsiteX1575" fmla="*/ 994783 w 1092446"/>
                <a:gd name="connsiteY1575" fmla="*/ 1002791 h 1058128"/>
                <a:gd name="connsiteX1576" fmla="*/ 994212 w 1092446"/>
                <a:gd name="connsiteY1576" fmla="*/ 998215 h 1058128"/>
                <a:gd name="connsiteX1577" fmla="*/ 994212 w 1092446"/>
                <a:gd name="connsiteY1577" fmla="*/ 994783 h 1058128"/>
                <a:gd name="connsiteX1578" fmla="*/ 994783 w 1092446"/>
                <a:gd name="connsiteY1578" fmla="*/ 991924 h 1058128"/>
                <a:gd name="connsiteX1579" fmla="*/ 998787 w 1092446"/>
                <a:gd name="connsiteY1579" fmla="*/ 982772 h 1058128"/>
                <a:gd name="connsiteX1580" fmla="*/ 1000503 w 1092446"/>
                <a:gd name="connsiteY1580" fmla="*/ 980484 h 1058128"/>
                <a:gd name="connsiteX1581" fmla="*/ 1003363 w 1092446"/>
                <a:gd name="connsiteY1581" fmla="*/ 980484 h 1058128"/>
                <a:gd name="connsiteX1582" fmla="*/ 1003935 w 1092446"/>
                <a:gd name="connsiteY1582" fmla="*/ 975337 h 1058128"/>
                <a:gd name="connsiteX1583" fmla="*/ 1005651 w 1092446"/>
                <a:gd name="connsiteY1583" fmla="*/ 971333 h 1058128"/>
                <a:gd name="connsiteX1584" fmla="*/ 1008511 w 1092446"/>
                <a:gd name="connsiteY1584" fmla="*/ 969617 h 1058128"/>
                <a:gd name="connsiteX1585" fmla="*/ 1012514 w 1092446"/>
                <a:gd name="connsiteY1585" fmla="*/ 970761 h 1058128"/>
                <a:gd name="connsiteX1586" fmla="*/ 1013086 w 1092446"/>
                <a:gd name="connsiteY1586" fmla="*/ 968473 h 1058128"/>
                <a:gd name="connsiteX1587" fmla="*/ 1013086 w 1092446"/>
                <a:gd name="connsiteY1587" fmla="*/ 966185 h 1058128"/>
                <a:gd name="connsiteX1588" fmla="*/ 1011942 w 1092446"/>
                <a:gd name="connsiteY1588" fmla="*/ 963898 h 1058128"/>
                <a:gd name="connsiteX1589" fmla="*/ 1010226 w 1092446"/>
                <a:gd name="connsiteY1589" fmla="*/ 962182 h 1058128"/>
                <a:gd name="connsiteX1590" fmla="*/ 1014230 w 1092446"/>
                <a:gd name="connsiteY1590" fmla="*/ 961038 h 1058128"/>
                <a:gd name="connsiteX1591" fmla="*/ 1015946 w 1092446"/>
                <a:gd name="connsiteY1591" fmla="*/ 959322 h 1058128"/>
                <a:gd name="connsiteX1592" fmla="*/ 1017662 w 1092446"/>
                <a:gd name="connsiteY1592" fmla="*/ 951315 h 1058128"/>
                <a:gd name="connsiteX1593" fmla="*/ 1018234 w 1092446"/>
                <a:gd name="connsiteY1593" fmla="*/ 952458 h 1058128"/>
                <a:gd name="connsiteX1594" fmla="*/ 1018806 w 1092446"/>
                <a:gd name="connsiteY1594" fmla="*/ 953030 h 1058128"/>
                <a:gd name="connsiteX1595" fmla="*/ 1020522 w 1092446"/>
                <a:gd name="connsiteY1595" fmla="*/ 954174 h 1058128"/>
                <a:gd name="connsiteX1596" fmla="*/ 1019950 w 1092446"/>
                <a:gd name="connsiteY1596" fmla="*/ 953030 h 1058128"/>
                <a:gd name="connsiteX1597" fmla="*/ 1019950 w 1092446"/>
                <a:gd name="connsiteY1597" fmla="*/ 951886 h 1058128"/>
                <a:gd name="connsiteX1598" fmla="*/ 1019378 w 1092446"/>
                <a:gd name="connsiteY1598" fmla="*/ 949599 h 1058128"/>
                <a:gd name="connsiteX1599" fmla="*/ 1018806 w 1092446"/>
                <a:gd name="connsiteY1599" fmla="*/ 948455 h 1058128"/>
                <a:gd name="connsiteX1600" fmla="*/ 1017662 w 1092446"/>
                <a:gd name="connsiteY1600" fmla="*/ 946739 h 1058128"/>
                <a:gd name="connsiteX1601" fmla="*/ 1017090 w 1092446"/>
                <a:gd name="connsiteY1601" fmla="*/ 946167 h 1058128"/>
                <a:gd name="connsiteX1602" fmla="*/ 1017090 w 1092446"/>
                <a:gd name="connsiteY1602" fmla="*/ 943879 h 1058128"/>
                <a:gd name="connsiteX1603" fmla="*/ 1017662 w 1092446"/>
                <a:gd name="connsiteY1603" fmla="*/ 942163 h 1058128"/>
                <a:gd name="connsiteX1604" fmla="*/ 1017662 w 1092446"/>
                <a:gd name="connsiteY1604" fmla="*/ 941019 h 1058128"/>
                <a:gd name="connsiteX1605" fmla="*/ 1017090 w 1092446"/>
                <a:gd name="connsiteY1605" fmla="*/ 939303 h 1058128"/>
                <a:gd name="connsiteX1606" fmla="*/ 1017662 w 1092446"/>
                <a:gd name="connsiteY1606" fmla="*/ 938159 h 1058128"/>
                <a:gd name="connsiteX1607" fmla="*/ 1018234 w 1092446"/>
                <a:gd name="connsiteY1607" fmla="*/ 935300 h 1058128"/>
                <a:gd name="connsiteX1608" fmla="*/ 1019378 w 1092446"/>
                <a:gd name="connsiteY1608" fmla="*/ 916425 h 1058128"/>
                <a:gd name="connsiteX1609" fmla="*/ 1021094 w 1092446"/>
                <a:gd name="connsiteY1609" fmla="*/ 910133 h 1058128"/>
                <a:gd name="connsiteX1610" fmla="*/ 1025669 w 1092446"/>
                <a:gd name="connsiteY1610" fmla="*/ 902126 h 1058128"/>
                <a:gd name="connsiteX1611" fmla="*/ 1027957 w 1092446"/>
                <a:gd name="connsiteY1611" fmla="*/ 898694 h 1058128"/>
                <a:gd name="connsiteX1612" fmla="*/ 1030245 w 1092446"/>
                <a:gd name="connsiteY1612" fmla="*/ 895834 h 1058128"/>
                <a:gd name="connsiteX1613" fmla="*/ 1038253 w 1092446"/>
                <a:gd name="connsiteY1613" fmla="*/ 891259 h 1058128"/>
                <a:gd name="connsiteX1614" fmla="*/ 1042256 w 1092446"/>
                <a:gd name="connsiteY1614" fmla="*/ 890115 h 1058128"/>
                <a:gd name="connsiteX1615" fmla="*/ 1043400 w 1092446"/>
                <a:gd name="connsiteY1615" fmla="*/ 889543 h 1058128"/>
                <a:gd name="connsiteX1616" fmla="*/ 1045116 w 1092446"/>
                <a:gd name="connsiteY1616" fmla="*/ 887827 h 1058128"/>
                <a:gd name="connsiteX1617" fmla="*/ 1046832 w 1092446"/>
                <a:gd name="connsiteY1617" fmla="*/ 884967 h 1058128"/>
                <a:gd name="connsiteX1618" fmla="*/ 1048548 w 1092446"/>
                <a:gd name="connsiteY1618" fmla="*/ 882107 h 1058128"/>
                <a:gd name="connsiteX1619" fmla="*/ 1049120 w 1092446"/>
                <a:gd name="connsiteY1619" fmla="*/ 879247 h 1058128"/>
                <a:gd name="connsiteX1620" fmla="*/ 1049120 w 1092446"/>
                <a:gd name="connsiteY1620" fmla="*/ 876960 h 1058128"/>
                <a:gd name="connsiteX1621" fmla="*/ 1049692 w 1092446"/>
                <a:gd name="connsiteY1621" fmla="*/ 873528 h 1058128"/>
                <a:gd name="connsiteX1622" fmla="*/ 1049692 w 1092446"/>
                <a:gd name="connsiteY1622" fmla="*/ 871240 h 1058128"/>
                <a:gd name="connsiteX1623" fmla="*/ 1049120 w 1092446"/>
                <a:gd name="connsiteY1623" fmla="*/ 869524 h 1058128"/>
                <a:gd name="connsiteX1624" fmla="*/ 1047404 w 1092446"/>
                <a:gd name="connsiteY1624" fmla="*/ 867236 h 1058128"/>
                <a:gd name="connsiteX1625" fmla="*/ 1046832 w 1092446"/>
                <a:gd name="connsiteY1625" fmla="*/ 865520 h 1058128"/>
                <a:gd name="connsiteX1626" fmla="*/ 1046832 w 1092446"/>
                <a:gd name="connsiteY1626" fmla="*/ 862089 h 1058128"/>
                <a:gd name="connsiteX1627" fmla="*/ 1047404 w 1092446"/>
                <a:gd name="connsiteY1627" fmla="*/ 858085 h 1058128"/>
                <a:gd name="connsiteX1628" fmla="*/ 1047976 w 1092446"/>
                <a:gd name="connsiteY1628" fmla="*/ 854653 h 1058128"/>
                <a:gd name="connsiteX1629" fmla="*/ 1049120 w 1092446"/>
                <a:gd name="connsiteY1629" fmla="*/ 852937 h 1058128"/>
                <a:gd name="connsiteX1630" fmla="*/ 1054839 w 1092446"/>
                <a:gd name="connsiteY1630" fmla="*/ 849505 h 1058128"/>
                <a:gd name="connsiteX1631" fmla="*/ 1056556 w 1092446"/>
                <a:gd name="connsiteY1631" fmla="*/ 848933 h 1058128"/>
                <a:gd name="connsiteX1632" fmla="*/ 1057699 w 1092446"/>
                <a:gd name="connsiteY1632" fmla="*/ 848933 h 1058128"/>
                <a:gd name="connsiteX1633" fmla="*/ 1058271 w 1092446"/>
                <a:gd name="connsiteY1633" fmla="*/ 847790 h 1058128"/>
                <a:gd name="connsiteX1634" fmla="*/ 1058271 w 1092446"/>
                <a:gd name="connsiteY1634" fmla="*/ 845502 h 1058128"/>
                <a:gd name="connsiteX1635" fmla="*/ 1054839 w 1092446"/>
                <a:gd name="connsiteY1635" fmla="*/ 844358 h 1058128"/>
                <a:gd name="connsiteX1636" fmla="*/ 1051980 w 1092446"/>
                <a:gd name="connsiteY1636" fmla="*/ 840926 h 1058128"/>
                <a:gd name="connsiteX1637" fmla="*/ 1051408 w 1092446"/>
                <a:gd name="connsiteY1637" fmla="*/ 837494 h 1058128"/>
                <a:gd name="connsiteX1638" fmla="*/ 1054268 w 1092446"/>
                <a:gd name="connsiteY1638" fmla="*/ 835778 h 1058128"/>
                <a:gd name="connsiteX1639" fmla="*/ 1057127 w 1092446"/>
                <a:gd name="connsiteY1639" fmla="*/ 834634 h 1058128"/>
                <a:gd name="connsiteX1640" fmla="*/ 1059415 w 1092446"/>
                <a:gd name="connsiteY1640" fmla="*/ 832346 h 1058128"/>
                <a:gd name="connsiteX1641" fmla="*/ 1061703 w 1092446"/>
                <a:gd name="connsiteY1641" fmla="*/ 829487 h 1058128"/>
                <a:gd name="connsiteX1642" fmla="*/ 1064563 w 1092446"/>
                <a:gd name="connsiteY1642" fmla="*/ 826627 h 1058128"/>
                <a:gd name="connsiteX1643" fmla="*/ 1066279 w 1092446"/>
                <a:gd name="connsiteY1643" fmla="*/ 827199 h 1058128"/>
                <a:gd name="connsiteX1644" fmla="*/ 1071998 w 1092446"/>
                <a:gd name="connsiteY1644" fmla="*/ 828915 h 1058128"/>
                <a:gd name="connsiteX1645" fmla="*/ 1074858 w 1092446"/>
                <a:gd name="connsiteY1645" fmla="*/ 828343 h 1058128"/>
                <a:gd name="connsiteX1646" fmla="*/ 1074858 w 1092446"/>
                <a:gd name="connsiteY1646" fmla="*/ 830631 h 1058128"/>
                <a:gd name="connsiteX1647" fmla="*/ 1074286 w 1092446"/>
                <a:gd name="connsiteY1647" fmla="*/ 833490 h 1058128"/>
                <a:gd name="connsiteX1648" fmla="*/ 1074286 w 1092446"/>
                <a:gd name="connsiteY1648" fmla="*/ 835778 h 1058128"/>
                <a:gd name="connsiteX1649" fmla="*/ 1075430 w 1092446"/>
                <a:gd name="connsiteY1649" fmla="*/ 836922 h 1058128"/>
                <a:gd name="connsiteX1650" fmla="*/ 1076574 w 1092446"/>
                <a:gd name="connsiteY1650" fmla="*/ 838066 h 1058128"/>
                <a:gd name="connsiteX1651" fmla="*/ 1077146 w 1092446"/>
                <a:gd name="connsiteY1651" fmla="*/ 839782 h 1058128"/>
                <a:gd name="connsiteX1652" fmla="*/ 1076002 w 1092446"/>
                <a:gd name="connsiteY1652" fmla="*/ 842642 h 1058128"/>
                <a:gd name="connsiteX1653" fmla="*/ 1078862 w 1092446"/>
                <a:gd name="connsiteY1653" fmla="*/ 844930 h 1058128"/>
                <a:gd name="connsiteX1654" fmla="*/ 1080006 w 1092446"/>
                <a:gd name="connsiteY1654" fmla="*/ 845502 h 1058128"/>
                <a:gd name="connsiteX1655" fmla="*/ 1076574 w 1092446"/>
                <a:gd name="connsiteY1655" fmla="*/ 847790 h 1058128"/>
                <a:gd name="connsiteX1656" fmla="*/ 1076002 w 1092446"/>
                <a:gd name="connsiteY1656" fmla="*/ 848933 h 1058128"/>
                <a:gd name="connsiteX1657" fmla="*/ 1076002 w 1092446"/>
                <a:gd name="connsiteY1657" fmla="*/ 849505 h 1058128"/>
                <a:gd name="connsiteX1658" fmla="*/ 1080578 w 1092446"/>
                <a:gd name="connsiteY1658" fmla="*/ 848362 h 1058128"/>
                <a:gd name="connsiteX1659" fmla="*/ 1084581 w 1092446"/>
                <a:gd name="connsiteY1659" fmla="*/ 846074 h 1058128"/>
                <a:gd name="connsiteX1660" fmla="*/ 1087441 w 1092446"/>
                <a:gd name="connsiteY1660" fmla="*/ 842070 h 1058128"/>
                <a:gd name="connsiteX1661" fmla="*/ 1089729 w 1092446"/>
                <a:gd name="connsiteY1661" fmla="*/ 836922 h 1058128"/>
                <a:gd name="connsiteX1662" fmla="*/ 1090873 w 1092446"/>
                <a:gd name="connsiteY1662" fmla="*/ 832346 h 1058128"/>
                <a:gd name="connsiteX1663" fmla="*/ 1092589 w 1092446"/>
                <a:gd name="connsiteY1663" fmla="*/ 819191 h 1058128"/>
                <a:gd name="connsiteX1664" fmla="*/ 1092589 w 1092446"/>
                <a:gd name="connsiteY1664" fmla="*/ 811756 h 1058128"/>
                <a:gd name="connsiteX1665" fmla="*/ 1092589 w 1092446"/>
                <a:gd name="connsiteY1665" fmla="*/ 808324 h 1058128"/>
                <a:gd name="connsiteX1666" fmla="*/ 1092589 w 1092446"/>
                <a:gd name="connsiteY1666" fmla="*/ 806608 h 1058128"/>
                <a:gd name="connsiteX1667" fmla="*/ 1092017 w 1092446"/>
                <a:gd name="connsiteY1667" fmla="*/ 805464 h 1058128"/>
                <a:gd name="connsiteX1668" fmla="*/ 1090301 w 1092446"/>
                <a:gd name="connsiteY1668" fmla="*/ 802605 h 1058128"/>
                <a:gd name="connsiteX1669" fmla="*/ 1090301 w 1092446"/>
                <a:gd name="connsiteY1669" fmla="*/ 799745 h 1058128"/>
                <a:gd name="connsiteX1670" fmla="*/ 1091445 w 1092446"/>
                <a:gd name="connsiteY1670" fmla="*/ 794597 h 1058128"/>
                <a:gd name="connsiteX1671" fmla="*/ 1091445 w 1092446"/>
                <a:gd name="connsiteY1671" fmla="*/ 791165 h 1058128"/>
                <a:gd name="connsiteX1672" fmla="*/ 1092017 w 1092446"/>
                <a:gd name="connsiteY1672" fmla="*/ 784874 h 1058128"/>
                <a:gd name="connsiteX1673" fmla="*/ 1094305 w 1092446"/>
                <a:gd name="connsiteY1673" fmla="*/ 777438 h 1058128"/>
                <a:gd name="connsiteX1674" fmla="*/ 637880 w 1092446"/>
                <a:gd name="connsiteY1674" fmla="*/ 354759 h 1058128"/>
                <a:gd name="connsiteX1675" fmla="*/ 638451 w 1092446"/>
                <a:gd name="connsiteY1675" fmla="*/ 354187 h 1058128"/>
                <a:gd name="connsiteX1676" fmla="*/ 638451 w 1092446"/>
                <a:gd name="connsiteY1676" fmla="*/ 353615 h 1058128"/>
                <a:gd name="connsiteX1677" fmla="*/ 638451 w 1092446"/>
                <a:gd name="connsiteY1677" fmla="*/ 352471 h 1058128"/>
                <a:gd name="connsiteX1678" fmla="*/ 637880 w 1092446"/>
                <a:gd name="connsiteY1678" fmla="*/ 352471 h 1058128"/>
                <a:gd name="connsiteX1679" fmla="*/ 636736 w 1092446"/>
                <a:gd name="connsiteY1679" fmla="*/ 353043 h 1058128"/>
                <a:gd name="connsiteX1680" fmla="*/ 635592 w 1092446"/>
                <a:gd name="connsiteY1680" fmla="*/ 353043 h 1058128"/>
                <a:gd name="connsiteX1681" fmla="*/ 633304 w 1092446"/>
                <a:gd name="connsiteY1681" fmla="*/ 351899 h 1058128"/>
                <a:gd name="connsiteX1682" fmla="*/ 630444 w 1092446"/>
                <a:gd name="connsiteY1682" fmla="*/ 350755 h 1058128"/>
                <a:gd name="connsiteX1683" fmla="*/ 629872 w 1092446"/>
                <a:gd name="connsiteY1683" fmla="*/ 350755 h 1058128"/>
                <a:gd name="connsiteX1684" fmla="*/ 629300 w 1092446"/>
                <a:gd name="connsiteY1684" fmla="*/ 350755 h 1058128"/>
                <a:gd name="connsiteX1685" fmla="*/ 628728 w 1092446"/>
                <a:gd name="connsiteY1685" fmla="*/ 350755 h 1058128"/>
                <a:gd name="connsiteX1686" fmla="*/ 628156 w 1092446"/>
                <a:gd name="connsiteY1686" fmla="*/ 350183 h 1058128"/>
                <a:gd name="connsiteX1687" fmla="*/ 628156 w 1092446"/>
                <a:gd name="connsiteY1687" fmla="*/ 353615 h 1058128"/>
                <a:gd name="connsiteX1688" fmla="*/ 629872 w 1092446"/>
                <a:gd name="connsiteY1688" fmla="*/ 355903 h 1058128"/>
                <a:gd name="connsiteX1689" fmla="*/ 632732 w 1092446"/>
                <a:gd name="connsiteY1689" fmla="*/ 357047 h 1058128"/>
                <a:gd name="connsiteX1690" fmla="*/ 635592 w 1092446"/>
                <a:gd name="connsiteY1690" fmla="*/ 357047 h 1058128"/>
                <a:gd name="connsiteX1691" fmla="*/ 636164 w 1092446"/>
                <a:gd name="connsiteY1691" fmla="*/ 356475 h 1058128"/>
                <a:gd name="connsiteX1692" fmla="*/ 637880 w 1092446"/>
                <a:gd name="connsiteY1692" fmla="*/ 354759 h 1058128"/>
                <a:gd name="connsiteX1693" fmla="*/ 752844 w 1092446"/>
                <a:gd name="connsiteY1693" fmla="*/ 334740 h 1058128"/>
                <a:gd name="connsiteX1694" fmla="*/ 749412 w 1092446"/>
                <a:gd name="connsiteY1694" fmla="*/ 334740 h 1058128"/>
                <a:gd name="connsiteX1695" fmla="*/ 746552 w 1092446"/>
                <a:gd name="connsiteY1695" fmla="*/ 337028 h 1058128"/>
                <a:gd name="connsiteX1696" fmla="*/ 748268 w 1092446"/>
                <a:gd name="connsiteY1696" fmla="*/ 338744 h 1058128"/>
                <a:gd name="connsiteX1697" fmla="*/ 755132 w 1092446"/>
                <a:gd name="connsiteY1697" fmla="*/ 342748 h 1058128"/>
                <a:gd name="connsiteX1698" fmla="*/ 759707 w 1092446"/>
                <a:gd name="connsiteY1698" fmla="*/ 346751 h 1058128"/>
                <a:gd name="connsiteX1699" fmla="*/ 761423 w 1092446"/>
                <a:gd name="connsiteY1699" fmla="*/ 347895 h 1058128"/>
                <a:gd name="connsiteX1700" fmla="*/ 763711 w 1092446"/>
                <a:gd name="connsiteY1700" fmla="*/ 347895 h 1058128"/>
                <a:gd name="connsiteX1701" fmla="*/ 766571 w 1092446"/>
                <a:gd name="connsiteY1701" fmla="*/ 347895 h 1058128"/>
                <a:gd name="connsiteX1702" fmla="*/ 769431 w 1092446"/>
                <a:gd name="connsiteY1702" fmla="*/ 347323 h 1058128"/>
                <a:gd name="connsiteX1703" fmla="*/ 771147 w 1092446"/>
                <a:gd name="connsiteY1703" fmla="*/ 346179 h 1058128"/>
                <a:gd name="connsiteX1704" fmla="*/ 772291 w 1092446"/>
                <a:gd name="connsiteY1704" fmla="*/ 344463 h 1058128"/>
                <a:gd name="connsiteX1705" fmla="*/ 774006 w 1092446"/>
                <a:gd name="connsiteY1705" fmla="*/ 339316 h 1058128"/>
                <a:gd name="connsiteX1706" fmla="*/ 775150 w 1092446"/>
                <a:gd name="connsiteY1706" fmla="*/ 337600 h 1058128"/>
                <a:gd name="connsiteX1707" fmla="*/ 771147 w 1092446"/>
                <a:gd name="connsiteY1707" fmla="*/ 337028 h 1058128"/>
                <a:gd name="connsiteX1708" fmla="*/ 769431 w 1092446"/>
                <a:gd name="connsiteY1708" fmla="*/ 335884 h 1058128"/>
                <a:gd name="connsiteX1709" fmla="*/ 768859 w 1092446"/>
                <a:gd name="connsiteY1709" fmla="*/ 333596 h 1058128"/>
                <a:gd name="connsiteX1710" fmla="*/ 766571 w 1092446"/>
                <a:gd name="connsiteY1710" fmla="*/ 331880 h 1058128"/>
                <a:gd name="connsiteX1711" fmla="*/ 765999 w 1092446"/>
                <a:gd name="connsiteY1711" fmla="*/ 333024 h 1058128"/>
                <a:gd name="connsiteX1712" fmla="*/ 765999 w 1092446"/>
                <a:gd name="connsiteY1712" fmla="*/ 335312 h 1058128"/>
                <a:gd name="connsiteX1713" fmla="*/ 765427 w 1092446"/>
                <a:gd name="connsiteY1713" fmla="*/ 337028 h 1058128"/>
                <a:gd name="connsiteX1714" fmla="*/ 764283 w 1092446"/>
                <a:gd name="connsiteY1714" fmla="*/ 337028 h 1058128"/>
                <a:gd name="connsiteX1715" fmla="*/ 760851 w 1092446"/>
                <a:gd name="connsiteY1715" fmla="*/ 335884 h 1058128"/>
                <a:gd name="connsiteX1716" fmla="*/ 752844 w 1092446"/>
                <a:gd name="connsiteY1716" fmla="*/ 334740 h 1058128"/>
                <a:gd name="connsiteX1717" fmla="*/ 625296 w 1092446"/>
                <a:gd name="connsiteY1717" fmla="*/ 366198 h 1058128"/>
                <a:gd name="connsiteX1718" fmla="*/ 624725 w 1092446"/>
                <a:gd name="connsiteY1718" fmla="*/ 368486 h 1058128"/>
                <a:gd name="connsiteX1719" fmla="*/ 623581 w 1092446"/>
                <a:gd name="connsiteY1719" fmla="*/ 370202 h 1058128"/>
                <a:gd name="connsiteX1720" fmla="*/ 622437 w 1092446"/>
                <a:gd name="connsiteY1720" fmla="*/ 371918 h 1058128"/>
                <a:gd name="connsiteX1721" fmla="*/ 621865 w 1092446"/>
                <a:gd name="connsiteY1721" fmla="*/ 373633 h 1058128"/>
                <a:gd name="connsiteX1722" fmla="*/ 621293 w 1092446"/>
                <a:gd name="connsiteY1722" fmla="*/ 381069 h 1058128"/>
                <a:gd name="connsiteX1723" fmla="*/ 619577 w 1092446"/>
                <a:gd name="connsiteY1723" fmla="*/ 384501 h 1058128"/>
                <a:gd name="connsiteX1724" fmla="*/ 619577 w 1092446"/>
                <a:gd name="connsiteY1724" fmla="*/ 387361 h 1058128"/>
                <a:gd name="connsiteX1725" fmla="*/ 622437 w 1092446"/>
                <a:gd name="connsiteY1725" fmla="*/ 390220 h 1058128"/>
                <a:gd name="connsiteX1726" fmla="*/ 626440 w 1092446"/>
                <a:gd name="connsiteY1726" fmla="*/ 390792 h 1058128"/>
                <a:gd name="connsiteX1727" fmla="*/ 631016 w 1092446"/>
                <a:gd name="connsiteY1727" fmla="*/ 389076 h 1058128"/>
                <a:gd name="connsiteX1728" fmla="*/ 634448 w 1092446"/>
                <a:gd name="connsiteY1728" fmla="*/ 386217 h 1058128"/>
                <a:gd name="connsiteX1729" fmla="*/ 636164 w 1092446"/>
                <a:gd name="connsiteY1729" fmla="*/ 382213 h 1058128"/>
                <a:gd name="connsiteX1730" fmla="*/ 636164 w 1092446"/>
                <a:gd name="connsiteY1730" fmla="*/ 379925 h 1058128"/>
                <a:gd name="connsiteX1731" fmla="*/ 634448 w 1092446"/>
                <a:gd name="connsiteY1731" fmla="*/ 375349 h 1058128"/>
                <a:gd name="connsiteX1732" fmla="*/ 633876 w 1092446"/>
                <a:gd name="connsiteY1732" fmla="*/ 372490 h 1058128"/>
                <a:gd name="connsiteX1733" fmla="*/ 633876 w 1092446"/>
                <a:gd name="connsiteY1733" fmla="*/ 370774 h 1058128"/>
                <a:gd name="connsiteX1734" fmla="*/ 633876 w 1092446"/>
                <a:gd name="connsiteY1734" fmla="*/ 369058 h 1058128"/>
                <a:gd name="connsiteX1735" fmla="*/ 633876 w 1092446"/>
                <a:gd name="connsiteY1735" fmla="*/ 367342 h 1058128"/>
                <a:gd name="connsiteX1736" fmla="*/ 632732 w 1092446"/>
                <a:gd name="connsiteY1736" fmla="*/ 365626 h 1058128"/>
                <a:gd name="connsiteX1737" fmla="*/ 632160 w 1092446"/>
                <a:gd name="connsiteY1737" fmla="*/ 364482 h 1058128"/>
                <a:gd name="connsiteX1738" fmla="*/ 632160 w 1092446"/>
                <a:gd name="connsiteY1738" fmla="*/ 363338 h 1058128"/>
                <a:gd name="connsiteX1739" fmla="*/ 632732 w 1092446"/>
                <a:gd name="connsiteY1739" fmla="*/ 362194 h 1058128"/>
                <a:gd name="connsiteX1740" fmla="*/ 633876 w 1092446"/>
                <a:gd name="connsiteY1740" fmla="*/ 361050 h 1058128"/>
                <a:gd name="connsiteX1741" fmla="*/ 631588 w 1092446"/>
                <a:gd name="connsiteY1741" fmla="*/ 360478 h 1058128"/>
                <a:gd name="connsiteX1742" fmla="*/ 627012 w 1092446"/>
                <a:gd name="connsiteY1742" fmla="*/ 360478 h 1058128"/>
                <a:gd name="connsiteX1743" fmla="*/ 624725 w 1092446"/>
                <a:gd name="connsiteY1743" fmla="*/ 359906 h 1058128"/>
                <a:gd name="connsiteX1744" fmla="*/ 625296 w 1092446"/>
                <a:gd name="connsiteY1744" fmla="*/ 362766 h 1058128"/>
                <a:gd name="connsiteX1745" fmla="*/ 625296 w 1092446"/>
                <a:gd name="connsiteY1745" fmla="*/ 365054 h 1058128"/>
                <a:gd name="connsiteX1746" fmla="*/ 625296 w 1092446"/>
                <a:gd name="connsiteY1746" fmla="*/ 366198 h 105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</a:cxnLst>
              <a:rect l="l" t="t" r="r" b="b"/>
              <a:pathLst>
                <a:path w="1092446" h="1058128">
                  <a:moveTo>
                    <a:pt x="831203" y="295847"/>
                  </a:moveTo>
                  <a:lnTo>
                    <a:pt x="832347" y="295847"/>
                  </a:lnTo>
                  <a:lnTo>
                    <a:pt x="832918" y="295847"/>
                  </a:lnTo>
                  <a:lnTo>
                    <a:pt x="832918" y="293559"/>
                  </a:lnTo>
                  <a:lnTo>
                    <a:pt x="834062" y="294131"/>
                  </a:lnTo>
                  <a:lnTo>
                    <a:pt x="835778" y="295275"/>
                  </a:lnTo>
                  <a:lnTo>
                    <a:pt x="836922" y="296419"/>
                  </a:lnTo>
                  <a:lnTo>
                    <a:pt x="838066" y="296991"/>
                  </a:lnTo>
                  <a:lnTo>
                    <a:pt x="841498" y="298707"/>
                  </a:lnTo>
                  <a:lnTo>
                    <a:pt x="842642" y="300422"/>
                  </a:lnTo>
                  <a:lnTo>
                    <a:pt x="842642" y="300994"/>
                  </a:lnTo>
                  <a:lnTo>
                    <a:pt x="843214" y="300994"/>
                  </a:lnTo>
                  <a:lnTo>
                    <a:pt x="844358" y="299850"/>
                  </a:lnTo>
                  <a:lnTo>
                    <a:pt x="844930" y="299850"/>
                  </a:lnTo>
                  <a:lnTo>
                    <a:pt x="849505" y="299278"/>
                  </a:lnTo>
                  <a:lnTo>
                    <a:pt x="850649" y="299278"/>
                  </a:lnTo>
                  <a:lnTo>
                    <a:pt x="852365" y="300422"/>
                  </a:lnTo>
                  <a:lnTo>
                    <a:pt x="854081" y="300994"/>
                  </a:lnTo>
                  <a:lnTo>
                    <a:pt x="855225" y="300422"/>
                  </a:lnTo>
                  <a:lnTo>
                    <a:pt x="858085" y="297563"/>
                  </a:lnTo>
                  <a:lnTo>
                    <a:pt x="860945" y="297563"/>
                  </a:lnTo>
                  <a:lnTo>
                    <a:pt x="866664" y="299850"/>
                  </a:lnTo>
                  <a:lnTo>
                    <a:pt x="869524" y="300422"/>
                  </a:lnTo>
                  <a:lnTo>
                    <a:pt x="873528" y="300422"/>
                  </a:lnTo>
                  <a:lnTo>
                    <a:pt x="876959" y="299278"/>
                  </a:lnTo>
                  <a:lnTo>
                    <a:pt x="879247" y="297563"/>
                  </a:lnTo>
                  <a:lnTo>
                    <a:pt x="880963" y="291843"/>
                  </a:lnTo>
                  <a:lnTo>
                    <a:pt x="880963" y="291843"/>
                  </a:lnTo>
                  <a:lnTo>
                    <a:pt x="882107" y="287839"/>
                  </a:lnTo>
                  <a:lnTo>
                    <a:pt x="882107" y="286123"/>
                  </a:lnTo>
                  <a:lnTo>
                    <a:pt x="879247" y="284408"/>
                  </a:lnTo>
                  <a:lnTo>
                    <a:pt x="876388" y="284408"/>
                  </a:lnTo>
                  <a:lnTo>
                    <a:pt x="873528" y="283264"/>
                  </a:lnTo>
                  <a:lnTo>
                    <a:pt x="871812" y="279260"/>
                  </a:lnTo>
                  <a:lnTo>
                    <a:pt x="870668" y="276400"/>
                  </a:lnTo>
                  <a:lnTo>
                    <a:pt x="867808" y="274112"/>
                  </a:lnTo>
                  <a:lnTo>
                    <a:pt x="862089" y="271824"/>
                  </a:lnTo>
                  <a:lnTo>
                    <a:pt x="854081" y="272396"/>
                  </a:lnTo>
                  <a:lnTo>
                    <a:pt x="850649" y="273540"/>
                  </a:lnTo>
                  <a:lnTo>
                    <a:pt x="851221" y="276400"/>
                  </a:lnTo>
                  <a:lnTo>
                    <a:pt x="852937" y="276972"/>
                  </a:lnTo>
                  <a:lnTo>
                    <a:pt x="854653" y="276972"/>
                  </a:lnTo>
                  <a:lnTo>
                    <a:pt x="856369" y="277544"/>
                  </a:lnTo>
                  <a:lnTo>
                    <a:pt x="856369" y="279260"/>
                  </a:lnTo>
                  <a:lnTo>
                    <a:pt x="856369" y="279260"/>
                  </a:lnTo>
                  <a:lnTo>
                    <a:pt x="856369" y="280404"/>
                  </a:lnTo>
                  <a:lnTo>
                    <a:pt x="855797" y="282120"/>
                  </a:lnTo>
                  <a:lnTo>
                    <a:pt x="854653" y="283264"/>
                  </a:lnTo>
                  <a:lnTo>
                    <a:pt x="851793" y="284979"/>
                  </a:lnTo>
                  <a:lnTo>
                    <a:pt x="848933" y="287267"/>
                  </a:lnTo>
                  <a:lnTo>
                    <a:pt x="847790" y="287839"/>
                  </a:lnTo>
                  <a:lnTo>
                    <a:pt x="846073" y="288411"/>
                  </a:lnTo>
                  <a:lnTo>
                    <a:pt x="845502" y="288983"/>
                  </a:lnTo>
                  <a:lnTo>
                    <a:pt x="844358" y="292415"/>
                  </a:lnTo>
                  <a:lnTo>
                    <a:pt x="843214" y="293559"/>
                  </a:lnTo>
                  <a:lnTo>
                    <a:pt x="840354" y="292415"/>
                  </a:lnTo>
                  <a:lnTo>
                    <a:pt x="837494" y="290699"/>
                  </a:lnTo>
                  <a:lnTo>
                    <a:pt x="834634" y="290127"/>
                  </a:lnTo>
                  <a:lnTo>
                    <a:pt x="832918" y="294131"/>
                  </a:lnTo>
                  <a:lnTo>
                    <a:pt x="832918" y="296419"/>
                  </a:lnTo>
                  <a:lnTo>
                    <a:pt x="831203" y="295847"/>
                  </a:lnTo>
                  <a:close/>
                  <a:moveTo>
                    <a:pt x="787734" y="242654"/>
                  </a:moveTo>
                  <a:lnTo>
                    <a:pt x="784302" y="243226"/>
                  </a:lnTo>
                  <a:lnTo>
                    <a:pt x="783730" y="244942"/>
                  </a:lnTo>
                  <a:lnTo>
                    <a:pt x="783730" y="247230"/>
                  </a:lnTo>
                  <a:lnTo>
                    <a:pt x="783730" y="250090"/>
                  </a:lnTo>
                  <a:lnTo>
                    <a:pt x="786590" y="252950"/>
                  </a:lnTo>
                  <a:lnTo>
                    <a:pt x="789449" y="256381"/>
                  </a:lnTo>
                  <a:lnTo>
                    <a:pt x="792309" y="258097"/>
                  </a:lnTo>
                  <a:lnTo>
                    <a:pt x="795741" y="255809"/>
                  </a:lnTo>
                  <a:lnTo>
                    <a:pt x="795741" y="252378"/>
                  </a:lnTo>
                  <a:lnTo>
                    <a:pt x="793453" y="248374"/>
                  </a:lnTo>
                  <a:lnTo>
                    <a:pt x="790593" y="244942"/>
                  </a:lnTo>
                  <a:lnTo>
                    <a:pt x="787734" y="242654"/>
                  </a:lnTo>
                  <a:close/>
                  <a:moveTo>
                    <a:pt x="1021666" y="920428"/>
                  </a:moveTo>
                  <a:lnTo>
                    <a:pt x="1021094" y="921572"/>
                  </a:lnTo>
                  <a:lnTo>
                    <a:pt x="1020522" y="931296"/>
                  </a:lnTo>
                  <a:lnTo>
                    <a:pt x="1021094" y="936444"/>
                  </a:lnTo>
                  <a:lnTo>
                    <a:pt x="1022810" y="937587"/>
                  </a:lnTo>
                  <a:lnTo>
                    <a:pt x="1023954" y="934728"/>
                  </a:lnTo>
                  <a:lnTo>
                    <a:pt x="1023954" y="929580"/>
                  </a:lnTo>
                  <a:lnTo>
                    <a:pt x="1021666" y="920428"/>
                  </a:lnTo>
                  <a:close/>
                  <a:moveTo>
                    <a:pt x="772862" y="220920"/>
                  </a:moveTo>
                  <a:lnTo>
                    <a:pt x="774006" y="222636"/>
                  </a:lnTo>
                  <a:lnTo>
                    <a:pt x="774578" y="224923"/>
                  </a:lnTo>
                  <a:lnTo>
                    <a:pt x="776866" y="231215"/>
                  </a:lnTo>
                  <a:lnTo>
                    <a:pt x="778010" y="232931"/>
                  </a:lnTo>
                  <a:lnTo>
                    <a:pt x="780298" y="234647"/>
                  </a:lnTo>
                  <a:lnTo>
                    <a:pt x="783158" y="235791"/>
                  </a:lnTo>
                  <a:lnTo>
                    <a:pt x="784874" y="237507"/>
                  </a:lnTo>
                  <a:lnTo>
                    <a:pt x="784874" y="239794"/>
                  </a:lnTo>
                  <a:lnTo>
                    <a:pt x="784874" y="239794"/>
                  </a:lnTo>
                  <a:lnTo>
                    <a:pt x="784874" y="240366"/>
                  </a:lnTo>
                  <a:lnTo>
                    <a:pt x="787734" y="240366"/>
                  </a:lnTo>
                  <a:lnTo>
                    <a:pt x="789449" y="240366"/>
                  </a:lnTo>
                  <a:lnTo>
                    <a:pt x="792309" y="241510"/>
                  </a:lnTo>
                  <a:lnTo>
                    <a:pt x="792881" y="240366"/>
                  </a:lnTo>
                  <a:lnTo>
                    <a:pt x="792881" y="239222"/>
                  </a:lnTo>
                  <a:lnTo>
                    <a:pt x="792881" y="239222"/>
                  </a:lnTo>
                  <a:lnTo>
                    <a:pt x="792881" y="239222"/>
                  </a:lnTo>
                  <a:lnTo>
                    <a:pt x="792309" y="238079"/>
                  </a:lnTo>
                  <a:lnTo>
                    <a:pt x="791165" y="237507"/>
                  </a:lnTo>
                  <a:lnTo>
                    <a:pt x="784302" y="229499"/>
                  </a:lnTo>
                  <a:lnTo>
                    <a:pt x="783158" y="228355"/>
                  </a:lnTo>
                  <a:lnTo>
                    <a:pt x="782586" y="226639"/>
                  </a:lnTo>
                  <a:lnTo>
                    <a:pt x="782014" y="223208"/>
                  </a:lnTo>
                  <a:lnTo>
                    <a:pt x="782586" y="221492"/>
                  </a:lnTo>
                  <a:lnTo>
                    <a:pt x="784874" y="214628"/>
                  </a:lnTo>
                  <a:lnTo>
                    <a:pt x="786017" y="211768"/>
                  </a:lnTo>
                  <a:lnTo>
                    <a:pt x="786017" y="211196"/>
                  </a:lnTo>
                  <a:lnTo>
                    <a:pt x="786017" y="210624"/>
                  </a:lnTo>
                  <a:lnTo>
                    <a:pt x="786590" y="210053"/>
                  </a:lnTo>
                  <a:lnTo>
                    <a:pt x="784302" y="208909"/>
                  </a:lnTo>
                  <a:lnTo>
                    <a:pt x="779154" y="208909"/>
                  </a:lnTo>
                  <a:lnTo>
                    <a:pt x="776866" y="207765"/>
                  </a:lnTo>
                  <a:lnTo>
                    <a:pt x="776294" y="208337"/>
                  </a:lnTo>
                  <a:lnTo>
                    <a:pt x="771718" y="214056"/>
                  </a:lnTo>
                  <a:lnTo>
                    <a:pt x="770003" y="216344"/>
                  </a:lnTo>
                  <a:lnTo>
                    <a:pt x="768859" y="219776"/>
                  </a:lnTo>
                  <a:lnTo>
                    <a:pt x="770575" y="220920"/>
                  </a:lnTo>
                  <a:lnTo>
                    <a:pt x="772862" y="220920"/>
                  </a:lnTo>
                  <a:close/>
                  <a:moveTo>
                    <a:pt x="559521" y="335312"/>
                  </a:moveTo>
                  <a:lnTo>
                    <a:pt x="568100" y="337028"/>
                  </a:lnTo>
                  <a:lnTo>
                    <a:pt x="576108" y="340460"/>
                  </a:lnTo>
                  <a:lnTo>
                    <a:pt x="574964" y="336456"/>
                  </a:lnTo>
                  <a:lnTo>
                    <a:pt x="575536" y="333596"/>
                  </a:lnTo>
                  <a:lnTo>
                    <a:pt x="577824" y="331880"/>
                  </a:lnTo>
                  <a:lnTo>
                    <a:pt x="590979" y="328449"/>
                  </a:lnTo>
                  <a:lnTo>
                    <a:pt x="606994" y="326733"/>
                  </a:lnTo>
                  <a:lnTo>
                    <a:pt x="608709" y="325589"/>
                  </a:lnTo>
                  <a:lnTo>
                    <a:pt x="609853" y="322729"/>
                  </a:lnTo>
                  <a:lnTo>
                    <a:pt x="611569" y="317009"/>
                  </a:lnTo>
                  <a:lnTo>
                    <a:pt x="618433" y="306142"/>
                  </a:lnTo>
                  <a:lnTo>
                    <a:pt x="620721" y="304426"/>
                  </a:lnTo>
                  <a:lnTo>
                    <a:pt x="631016" y="303854"/>
                  </a:lnTo>
                  <a:lnTo>
                    <a:pt x="634448" y="300994"/>
                  </a:lnTo>
                  <a:lnTo>
                    <a:pt x="635592" y="300422"/>
                  </a:lnTo>
                  <a:lnTo>
                    <a:pt x="636736" y="300994"/>
                  </a:lnTo>
                  <a:lnTo>
                    <a:pt x="638451" y="302138"/>
                  </a:lnTo>
                  <a:lnTo>
                    <a:pt x="640167" y="302710"/>
                  </a:lnTo>
                  <a:lnTo>
                    <a:pt x="641311" y="302138"/>
                  </a:lnTo>
                  <a:lnTo>
                    <a:pt x="643599" y="299850"/>
                  </a:lnTo>
                  <a:lnTo>
                    <a:pt x="646459" y="300422"/>
                  </a:lnTo>
                  <a:lnTo>
                    <a:pt x="651607" y="303854"/>
                  </a:lnTo>
                  <a:lnTo>
                    <a:pt x="654466" y="304426"/>
                  </a:lnTo>
                  <a:lnTo>
                    <a:pt x="663046" y="303282"/>
                  </a:lnTo>
                  <a:lnTo>
                    <a:pt x="665906" y="303854"/>
                  </a:lnTo>
                  <a:lnTo>
                    <a:pt x="672769" y="306714"/>
                  </a:lnTo>
                  <a:lnTo>
                    <a:pt x="685352" y="308430"/>
                  </a:lnTo>
                  <a:lnTo>
                    <a:pt x="687640" y="309574"/>
                  </a:lnTo>
                  <a:lnTo>
                    <a:pt x="692788" y="314149"/>
                  </a:lnTo>
                  <a:lnTo>
                    <a:pt x="694504" y="314721"/>
                  </a:lnTo>
                  <a:lnTo>
                    <a:pt x="695648" y="315865"/>
                  </a:lnTo>
                  <a:lnTo>
                    <a:pt x="699080" y="320441"/>
                  </a:lnTo>
                  <a:lnTo>
                    <a:pt x="700223" y="321585"/>
                  </a:lnTo>
                  <a:lnTo>
                    <a:pt x="702511" y="321585"/>
                  </a:lnTo>
                  <a:lnTo>
                    <a:pt x="705371" y="322157"/>
                  </a:lnTo>
                  <a:lnTo>
                    <a:pt x="708231" y="323873"/>
                  </a:lnTo>
                  <a:lnTo>
                    <a:pt x="709375" y="326733"/>
                  </a:lnTo>
                  <a:lnTo>
                    <a:pt x="712235" y="329592"/>
                  </a:lnTo>
                  <a:lnTo>
                    <a:pt x="717954" y="331880"/>
                  </a:lnTo>
                  <a:lnTo>
                    <a:pt x="723674" y="331880"/>
                  </a:lnTo>
                  <a:lnTo>
                    <a:pt x="726534" y="328449"/>
                  </a:lnTo>
                  <a:lnTo>
                    <a:pt x="724246" y="327305"/>
                  </a:lnTo>
                  <a:lnTo>
                    <a:pt x="723102" y="324445"/>
                  </a:lnTo>
                  <a:lnTo>
                    <a:pt x="723102" y="321013"/>
                  </a:lnTo>
                  <a:lnTo>
                    <a:pt x="724818" y="318153"/>
                  </a:lnTo>
                  <a:lnTo>
                    <a:pt x="723102" y="317009"/>
                  </a:lnTo>
                  <a:lnTo>
                    <a:pt x="721958" y="315293"/>
                  </a:lnTo>
                  <a:lnTo>
                    <a:pt x="721958" y="313577"/>
                  </a:lnTo>
                  <a:lnTo>
                    <a:pt x="722530" y="311290"/>
                  </a:lnTo>
                  <a:lnTo>
                    <a:pt x="724246" y="309574"/>
                  </a:lnTo>
                  <a:lnTo>
                    <a:pt x="725390" y="309002"/>
                  </a:lnTo>
                  <a:lnTo>
                    <a:pt x="725961" y="308430"/>
                  </a:lnTo>
                  <a:lnTo>
                    <a:pt x="725961" y="299278"/>
                  </a:lnTo>
                  <a:lnTo>
                    <a:pt x="728249" y="296991"/>
                  </a:lnTo>
                  <a:lnTo>
                    <a:pt x="731681" y="296991"/>
                  </a:lnTo>
                  <a:lnTo>
                    <a:pt x="736257" y="298707"/>
                  </a:lnTo>
                  <a:lnTo>
                    <a:pt x="738545" y="296991"/>
                  </a:lnTo>
                  <a:lnTo>
                    <a:pt x="741405" y="297563"/>
                  </a:lnTo>
                  <a:lnTo>
                    <a:pt x="743693" y="299850"/>
                  </a:lnTo>
                  <a:lnTo>
                    <a:pt x="744837" y="302710"/>
                  </a:lnTo>
                  <a:lnTo>
                    <a:pt x="745408" y="304998"/>
                  </a:lnTo>
                  <a:lnTo>
                    <a:pt x="745980" y="305570"/>
                  </a:lnTo>
                  <a:lnTo>
                    <a:pt x="747124" y="304998"/>
                  </a:lnTo>
                  <a:lnTo>
                    <a:pt x="747696" y="304426"/>
                  </a:lnTo>
                  <a:lnTo>
                    <a:pt x="749412" y="302710"/>
                  </a:lnTo>
                  <a:lnTo>
                    <a:pt x="750556" y="302138"/>
                  </a:lnTo>
                  <a:lnTo>
                    <a:pt x="754560" y="304998"/>
                  </a:lnTo>
                  <a:lnTo>
                    <a:pt x="754560" y="301566"/>
                  </a:lnTo>
                  <a:lnTo>
                    <a:pt x="755132" y="300422"/>
                  </a:lnTo>
                  <a:lnTo>
                    <a:pt x="761995" y="300422"/>
                  </a:lnTo>
                  <a:lnTo>
                    <a:pt x="765427" y="302138"/>
                  </a:lnTo>
                  <a:lnTo>
                    <a:pt x="767715" y="302710"/>
                  </a:lnTo>
                  <a:lnTo>
                    <a:pt x="767715" y="302138"/>
                  </a:lnTo>
                  <a:lnTo>
                    <a:pt x="768287" y="300994"/>
                  </a:lnTo>
                  <a:lnTo>
                    <a:pt x="769431" y="299850"/>
                  </a:lnTo>
                  <a:lnTo>
                    <a:pt x="770575" y="299278"/>
                  </a:lnTo>
                  <a:lnTo>
                    <a:pt x="772291" y="299278"/>
                  </a:lnTo>
                  <a:lnTo>
                    <a:pt x="775150" y="300422"/>
                  </a:lnTo>
                  <a:lnTo>
                    <a:pt x="776294" y="300422"/>
                  </a:lnTo>
                  <a:lnTo>
                    <a:pt x="784302" y="298707"/>
                  </a:lnTo>
                  <a:lnTo>
                    <a:pt x="810612" y="299850"/>
                  </a:lnTo>
                  <a:lnTo>
                    <a:pt x="811756" y="300422"/>
                  </a:lnTo>
                  <a:lnTo>
                    <a:pt x="812900" y="300422"/>
                  </a:lnTo>
                  <a:lnTo>
                    <a:pt x="814044" y="299850"/>
                  </a:lnTo>
                  <a:lnTo>
                    <a:pt x="815188" y="298707"/>
                  </a:lnTo>
                  <a:lnTo>
                    <a:pt x="816332" y="298135"/>
                  </a:lnTo>
                  <a:lnTo>
                    <a:pt x="823195" y="296419"/>
                  </a:lnTo>
                  <a:lnTo>
                    <a:pt x="824911" y="296991"/>
                  </a:lnTo>
                  <a:lnTo>
                    <a:pt x="824911" y="295275"/>
                  </a:lnTo>
                  <a:lnTo>
                    <a:pt x="824911" y="293559"/>
                  </a:lnTo>
                  <a:lnTo>
                    <a:pt x="825483" y="290127"/>
                  </a:lnTo>
                  <a:lnTo>
                    <a:pt x="823195" y="290127"/>
                  </a:lnTo>
                  <a:lnTo>
                    <a:pt x="821479" y="288983"/>
                  </a:lnTo>
                  <a:lnTo>
                    <a:pt x="819763" y="287839"/>
                  </a:lnTo>
                  <a:lnTo>
                    <a:pt x="818047" y="286695"/>
                  </a:lnTo>
                  <a:lnTo>
                    <a:pt x="815188" y="286695"/>
                  </a:lnTo>
                  <a:lnTo>
                    <a:pt x="816904" y="286695"/>
                  </a:lnTo>
                  <a:lnTo>
                    <a:pt x="815188" y="286695"/>
                  </a:lnTo>
                  <a:lnTo>
                    <a:pt x="812900" y="284979"/>
                  </a:lnTo>
                  <a:lnTo>
                    <a:pt x="807752" y="279832"/>
                  </a:lnTo>
                  <a:lnTo>
                    <a:pt x="806608" y="278688"/>
                  </a:lnTo>
                  <a:lnTo>
                    <a:pt x="806608" y="276400"/>
                  </a:lnTo>
                  <a:lnTo>
                    <a:pt x="807180" y="274684"/>
                  </a:lnTo>
                  <a:lnTo>
                    <a:pt x="808324" y="272968"/>
                  </a:lnTo>
                  <a:lnTo>
                    <a:pt x="809468" y="270680"/>
                  </a:lnTo>
                  <a:lnTo>
                    <a:pt x="807752" y="270680"/>
                  </a:lnTo>
                  <a:lnTo>
                    <a:pt x="806036" y="270108"/>
                  </a:lnTo>
                  <a:lnTo>
                    <a:pt x="803176" y="268964"/>
                  </a:lnTo>
                  <a:lnTo>
                    <a:pt x="802033" y="268964"/>
                  </a:lnTo>
                  <a:lnTo>
                    <a:pt x="800316" y="269536"/>
                  </a:lnTo>
                  <a:lnTo>
                    <a:pt x="799173" y="269536"/>
                  </a:lnTo>
                  <a:lnTo>
                    <a:pt x="798601" y="268964"/>
                  </a:lnTo>
                  <a:lnTo>
                    <a:pt x="796885" y="266105"/>
                  </a:lnTo>
                  <a:lnTo>
                    <a:pt x="794597" y="265533"/>
                  </a:lnTo>
                  <a:lnTo>
                    <a:pt x="790593" y="265533"/>
                  </a:lnTo>
                  <a:lnTo>
                    <a:pt x="787161" y="266105"/>
                  </a:lnTo>
                  <a:lnTo>
                    <a:pt x="786017" y="267821"/>
                  </a:lnTo>
                  <a:lnTo>
                    <a:pt x="784874" y="268964"/>
                  </a:lnTo>
                  <a:lnTo>
                    <a:pt x="781442" y="266677"/>
                  </a:lnTo>
                  <a:lnTo>
                    <a:pt x="778582" y="263245"/>
                  </a:lnTo>
                  <a:lnTo>
                    <a:pt x="778582" y="261529"/>
                  </a:lnTo>
                  <a:lnTo>
                    <a:pt x="781442" y="260385"/>
                  </a:lnTo>
                  <a:lnTo>
                    <a:pt x="784874" y="256381"/>
                  </a:lnTo>
                  <a:lnTo>
                    <a:pt x="787734" y="255809"/>
                  </a:lnTo>
                  <a:lnTo>
                    <a:pt x="786017" y="252950"/>
                  </a:lnTo>
                  <a:lnTo>
                    <a:pt x="782014" y="248946"/>
                  </a:lnTo>
                  <a:lnTo>
                    <a:pt x="780870" y="245514"/>
                  </a:lnTo>
                  <a:lnTo>
                    <a:pt x="779154" y="239222"/>
                  </a:lnTo>
                  <a:lnTo>
                    <a:pt x="778010" y="236363"/>
                  </a:lnTo>
                  <a:lnTo>
                    <a:pt x="776866" y="235219"/>
                  </a:lnTo>
                  <a:lnTo>
                    <a:pt x="771718" y="227211"/>
                  </a:lnTo>
                  <a:lnTo>
                    <a:pt x="769431" y="222636"/>
                  </a:lnTo>
                  <a:lnTo>
                    <a:pt x="763711" y="217488"/>
                  </a:lnTo>
                  <a:lnTo>
                    <a:pt x="761423" y="215772"/>
                  </a:lnTo>
                  <a:lnTo>
                    <a:pt x="758563" y="215200"/>
                  </a:lnTo>
                  <a:lnTo>
                    <a:pt x="755704" y="215200"/>
                  </a:lnTo>
                  <a:lnTo>
                    <a:pt x="752844" y="216344"/>
                  </a:lnTo>
                  <a:lnTo>
                    <a:pt x="751128" y="218060"/>
                  </a:lnTo>
                  <a:lnTo>
                    <a:pt x="747124" y="224923"/>
                  </a:lnTo>
                  <a:lnTo>
                    <a:pt x="743693" y="228355"/>
                  </a:lnTo>
                  <a:lnTo>
                    <a:pt x="739117" y="231787"/>
                  </a:lnTo>
                  <a:lnTo>
                    <a:pt x="733969" y="233503"/>
                  </a:lnTo>
                  <a:lnTo>
                    <a:pt x="729393" y="231787"/>
                  </a:lnTo>
                  <a:lnTo>
                    <a:pt x="729965" y="228355"/>
                  </a:lnTo>
                  <a:lnTo>
                    <a:pt x="726534" y="224352"/>
                  </a:lnTo>
                  <a:lnTo>
                    <a:pt x="721386" y="222064"/>
                  </a:lnTo>
                  <a:lnTo>
                    <a:pt x="717382" y="223780"/>
                  </a:lnTo>
                  <a:lnTo>
                    <a:pt x="714522" y="227211"/>
                  </a:lnTo>
                  <a:lnTo>
                    <a:pt x="710519" y="229499"/>
                  </a:lnTo>
                  <a:lnTo>
                    <a:pt x="705943" y="231215"/>
                  </a:lnTo>
                  <a:lnTo>
                    <a:pt x="701939" y="232359"/>
                  </a:lnTo>
                  <a:lnTo>
                    <a:pt x="699651" y="232359"/>
                  </a:lnTo>
                  <a:lnTo>
                    <a:pt x="693932" y="230071"/>
                  </a:lnTo>
                  <a:lnTo>
                    <a:pt x="689356" y="229499"/>
                  </a:lnTo>
                  <a:lnTo>
                    <a:pt x="688212" y="228927"/>
                  </a:lnTo>
                  <a:lnTo>
                    <a:pt x="685924" y="226639"/>
                  </a:lnTo>
                  <a:lnTo>
                    <a:pt x="684781" y="226067"/>
                  </a:lnTo>
                  <a:lnTo>
                    <a:pt x="683064" y="226639"/>
                  </a:lnTo>
                  <a:lnTo>
                    <a:pt x="679061" y="228927"/>
                  </a:lnTo>
                  <a:lnTo>
                    <a:pt x="677345" y="229499"/>
                  </a:lnTo>
                  <a:lnTo>
                    <a:pt x="675057" y="228927"/>
                  </a:lnTo>
                  <a:lnTo>
                    <a:pt x="673341" y="227783"/>
                  </a:lnTo>
                  <a:lnTo>
                    <a:pt x="672197" y="226067"/>
                  </a:lnTo>
                  <a:lnTo>
                    <a:pt x="671053" y="223780"/>
                  </a:lnTo>
                  <a:lnTo>
                    <a:pt x="673913" y="219776"/>
                  </a:lnTo>
                  <a:lnTo>
                    <a:pt x="675057" y="216916"/>
                  </a:lnTo>
                  <a:lnTo>
                    <a:pt x="672769" y="211768"/>
                  </a:lnTo>
                  <a:lnTo>
                    <a:pt x="672197" y="191750"/>
                  </a:lnTo>
                  <a:lnTo>
                    <a:pt x="672197" y="189462"/>
                  </a:lnTo>
                  <a:lnTo>
                    <a:pt x="673913" y="187174"/>
                  </a:lnTo>
                  <a:lnTo>
                    <a:pt x="675629" y="185458"/>
                  </a:lnTo>
                  <a:lnTo>
                    <a:pt x="677345" y="183742"/>
                  </a:lnTo>
                  <a:lnTo>
                    <a:pt x="677917" y="180882"/>
                  </a:lnTo>
                  <a:lnTo>
                    <a:pt x="675057" y="181454"/>
                  </a:lnTo>
                  <a:lnTo>
                    <a:pt x="669909" y="183742"/>
                  </a:lnTo>
                  <a:lnTo>
                    <a:pt x="667050" y="184314"/>
                  </a:lnTo>
                  <a:lnTo>
                    <a:pt x="656182" y="184314"/>
                  </a:lnTo>
                  <a:lnTo>
                    <a:pt x="646459" y="186602"/>
                  </a:lnTo>
                  <a:lnTo>
                    <a:pt x="635592" y="191750"/>
                  </a:lnTo>
                  <a:lnTo>
                    <a:pt x="614429" y="205477"/>
                  </a:lnTo>
                  <a:lnTo>
                    <a:pt x="608709" y="207193"/>
                  </a:lnTo>
                  <a:lnTo>
                    <a:pt x="565812" y="208337"/>
                  </a:lnTo>
                  <a:lnTo>
                    <a:pt x="561809" y="209481"/>
                  </a:lnTo>
                  <a:lnTo>
                    <a:pt x="560665" y="208337"/>
                  </a:lnTo>
                  <a:lnTo>
                    <a:pt x="557805" y="210624"/>
                  </a:lnTo>
                  <a:lnTo>
                    <a:pt x="537786" y="216916"/>
                  </a:lnTo>
                  <a:lnTo>
                    <a:pt x="534354" y="216916"/>
                  </a:lnTo>
                  <a:lnTo>
                    <a:pt x="530923" y="215200"/>
                  </a:lnTo>
                  <a:lnTo>
                    <a:pt x="514908" y="228927"/>
                  </a:lnTo>
                  <a:lnTo>
                    <a:pt x="501753" y="236935"/>
                  </a:lnTo>
                  <a:lnTo>
                    <a:pt x="497177" y="241510"/>
                  </a:lnTo>
                  <a:lnTo>
                    <a:pt x="492601" y="242654"/>
                  </a:lnTo>
                  <a:lnTo>
                    <a:pt x="490885" y="243798"/>
                  </a:lnTo>
                  <a:lnTo>
                    <a:pt x="485738" y="248946"/>
                  </a:lnTo>
                  <a:lnTo>
                    <a:pt x="484594" y="250662"/>
                  </a:lnTo>
                  <a:lnTo>
                    <a:pt x="479446" y="259813"/>
                  </a:lnTo>
                  <a:lnTo>
                    <a:pt x="476015" y="263817"/>
                  </a:lnTo>
                  <a:lnTo>
                    <a:pt x="472011" y="265533"/>
                  </a:lnTo>
                  <a:lnTo>
                    <a:pt x="472011" y="264961"/>
                  </a:lnTo>
                  <a:lnTo>
                    <a:pt x="472011" y="263245"/>
                  </a:lnTo>
                  <a:lnTo>
                    <a:pt x="472011" y="262673"/>
                  </a:lnTo>
                  <a:lnTo>
                    <a:pt x="468579" y="263245"/>
                  </a:lnTo>
                  <a:lnTo>
                    <a:pt x="465719" y="263245"/>
                  </a:lnTo>
                  <a:lnTo>
                    <a:pt x="463431" y="262101"/>
                  </a:lnTo>
                  <a:lnTo>
                    <a:pt x="460572" y="259241"/>
                  </a:lnTo>
                  <a:lnTo>
                    <a:pt x="457712" y="257525"/>
                  </a:lnTo>
                  <a:lnTo>
                    <a:pt x="455424" y="258669"/>
                  </a:lnTo>
                  <a:lnTo>
                    <a:pt x="451992" y="263245"/>
                  </a:lnTo>
                  <a:lnTo>
                    <a:pt x="449704" y="264961"/>
                  </a:lnTo>
                  <a:lnTo>
                    <a:pt x="446273" y="266105"/>
                  </a:lnTo>
                  <a:lnTo>
                    <a:pt x="443413" y="266105"/>
                  </a:lnTo>
                  <a:lnTo>
                    <a:pt x="441697" y="263817"/>
                  </a:lnTo>
                  <a:lnTo>
                    <a:pt x="441125" y="262673"/>
                  </a:lnTo>
                  <a:lnTo>
                    <a:pt x="439981" y="262673"/>
                  </a:lnTo>
                  <a:lnTo>
                    <a:pt x="438265" y="262673"/>
                  </a:lnTo>
                  <a:lnTo>
                    <a:pt x="437121" y="262101"/>
                  </a:lnTo>
                  <a:lnTo>
                    <a:pt x="432545" y="257525"/>
                  </a:lnTo>
                  <a:lnTo>
                    <a:pt x="431974" y="255809"/>
                  </a:lnTo>
                  <a:lnTo>
                    <a:pt x="431974" y="254665"/>
                  </a:lnTo>
                  <a:lnTo>
                    <a:pt x="431401" y="254094"/>
                  </a:lnTo>
                  <a:lnTo>
                    <a:pt x="429686" y="252950"/>
                  </a:lnTo>
                  <a:lnTo>
                    <a:pt x="427970" y="252378"/>
                  </a:lnTo>
                  <a:lnTo>
                    <a:pt x="426254" y="252378"/>
                  </a:lnTo>
                  <a:lnTo>
                    <a:pt x="424538" y="252950"/>
                  </a:lnTo>
                  <a:lnTo>
                    <a:pt x="423394" y="254094"/>
                  </a:lnTo>
                  <a:lnTo>
                    <a:pt x="422250" y="255237"/>
                  </a:lnTo>
                  <a:lnTo>
                    <a:pt x="420534" y="255237"/>
                  </a:lnTo>
                  <a:lnTo>
                    <a:pt x="417102" y="255237"/>
                  </a:lnTo>
                  <a:lnTo>
                    <a:pt x="416530" y="255809"/>
                  </a:lnTo>
                  <a:lnTo>
                    <a:pt x="414815" y="258669"/>
                  </a:lnTo>
                  <a:lnTo>
                    <a:pt x="413671" y="259813"/>
                  </a:lnTo>
                  <a:lnTo>
                    <a:pt x="410811" y="260385"/>
                  </a:lnTo>
                  <a:lnTo>
                    <a:pt x="405091" y="259813"/>
                  </a:lnTo>
                  <a:lnTo>
                    <a:pt x="399943" y="262673"/>
                  </a:lnTo>
                  <a:lnTo>
                    <a:pt x="384501" y="262101"/>
                  </a:lnTo>
                  <a:lnTo>
                    <a:pt x="381069" y="260957"/>
                  </a:lnTo>
                  <a:lnTo>
                    <a:pt x="378781" y="257525"/>
                  </a:lnTo>
                  <a:lnTo>
                    <a:pt x="377065" y="248946"/>
                  </a:lnTo>
                  <a:lnTo>
                    <a:pt x="376493" y="247802"/>
                  </a:lnTo>
                  <a:lnTo>
                    <a:pt x="375349" y="247230"/>
                  </a:lnTo>
                  <a:lnTo>
                    <a:pt x="368486" y="244942"/>
                  </a:lnTo>
                  <a:lnTo>
                    <a:pt x="367342" y="243226"/>
                  </a:lnTo>
                  <a:lnTo>
                    <a:pt x="367342" y="240938"/>
                  </a:lnTo>
                  <a:lnTo>
                    <a:pt x="365054" y="239794"/>
                  </a:lnTo>
                  <a:lnTo>
                    <a:pt x="362194" y="237507"/>
                  </a:lnTo>
                  <a:lnTo>
                    <a:pt x="359906" y="234647"/>
                  </a:lnTo>
                  <a:lnTo>
                    <a:pt x="358763" y="231787"/>
                  </a:lnTo>
                  <a:lnTo>
                    <a:pt x="357046" y="230071"/>
                  </a:lnTo>
                  <a:lnTo>
                    <a:pt x="350755" y="224923"/>
                  </a:lnTo>
                  <a:lnTo>
                    <a:pt x="349039" y="222636"/>
                  </a:lnTo>
                  <a:lnTo>
                    <a:pt x="346179" y="215772"/>
                  </a:lnTo>
                  <a:lnTo>
                    <a:pt x="343891" y="212912"/>
                  </a:lnTo>
                  <a:lnTo>
                    <a:pt x="341604" y="214056"/>
                  </a:lnTo>
                  <a:lnTo>
                    <a:pt x="340460" y="214628"/>
                  </a:lnTo>
                  <a:lnTo>
                    <a:pt x="339316" y="212912"/>
                  </a:lnTo>
                  <a:lnTo>
                    <a:pt x="337600" y="209481"/>
                  </a:lnTo>
                  <a:lnTo>
                    <a:pt x="336456" y="209481"/>
                  </a:lnTo>
                  <a:lnTo>
                    <a:pt x="333596" y="210624"/>
                  </a:lnTo>
                  <a:lnTo>
                    <a:pt x="332452" y="210624"/>
                  </a:lnTo>
                  <a:lnTo>
                    <a:pt x="330736" y="212340"/>
                  </a:lnTo>
                  <a:lnTo>
                    <a:pt x="329020" y="209481"/>
                  </a:lnTo>
                  <a:lnTo>
                    <a:pt x="327876" y="208337"/>
                  </a:lnTo>
                  <a:lnTo>
                    <a:pt x="326732" y="208337"/>
                  </a:lnTo>
                  <a:lnTo>
                    <a:pt x="325588" y="208337"/>
                  </a:lnTo>
                  <a:lnTo>
                    <a:pt x="324445" y="208337"/>
                  </a:lnTo>
                  <a:lnTo>
                    <a:pt x="323873" y="207193"/>
                  </a:lnTo>
                  <a:lnTo>
                    <a:pt x="322157" y="206049"/>
                  </a:lnTo>
                  <a:lnTo>
                    <a:pt x="308430" y="204333"/>
                  </a:lnTo>
                  <a:lnTo>
                    <a:pt x="288411" y="204905"/>
                  </a:lnTo>
                  <a:lnTo>
                    <a:pt x="281548" y="206049"/>
                  </a:lnTo>
                  <a:lnTo>
                    <a:pt x="271824" y="210053"/>
                  </a:lnTo>
                  <a:lnTo>
                    <a:pt x="270108" y="212340"/>
                  </a:lnTo>
                  <a:lnTo>
                    <a:pt x="269536" y="215772"/>
                  </a:lnTo>
                  <a:lnTo>
                    <a:pt x="267249" y="219776"/>
                  </a:lnTo>
                  <a:lnTo>
                    <a:pt x="264389" y="222636"/>
                  </a:lnTo>
                  <a:lnTo>
                    <a:pt x="261529" y="223780"/>
                  </a:lnTo>
                  <a:lnTo>
                    <a:pt x="261529" y="222636"/>
                  </a:lnTo>
                  <a:lnTo>
                    <a:pt x="263817" y="219204"/>
                  </a:lnTo>
                  <a:lnTo>
                    <a:pt x="265533" y="214628"/>
                  </a:lnTo>
                  <a:lnTo>
                    <a:pt x="267821" y="210053"/>
                  </a:lnTo>
                  <a:lnTo>
                    <a:pt x="274684" y="206049"/>
                  </a:lnTo>
                  <a:lnTo>
                    <a:pt x="278116" y="202045"/>
                  </a:lnTo>
                  <a:lnTo>
                    <a:pt x="279260" y="199185"/>
                  </a:lnTo>
                  <a:lnTo>
                    <a:pt x="275828" y="199185"/>
                  </a:lnTo>
                  <a:lnTo>
                    <a:pt x="274112" y="200329"/>
                  </a:lnTo>
                  <a:lnTo>
                    <a:pt x="268965" y="204905"/>
                  </a:lnTo>
                  <a:lnTo>
                    <a:pt x="263817" y="210624"/>
                  </a:lnTo>
                  <a:lnTo>
                    <a:pt x="259813" y="212340"/>
                  </a:lnTo>
                  <a:lnTo>
                    <a:pt x="256381" y="216916"/>
                  </a:lnTo>
                  <a:lnTo>
                    <a:pt x="254665" y="218060"/>
                  </a:lnTo>
                  <a:lnTo>
                    <a:pt x="250662" y="219204"/>
                  </a:lnTo>
                  <a:lnTo>
                    <a:pt x="249518" y="220348"/>
                  </a:lnTo>
                  <a:lnTo>
                    <a:pt x="251233" y="222064"/>
                  </a:lnTo>
                  <a:lnTo>
                    <a:pt x="245514" y="231787"/>
                  </a:lnTo>
                  <a:lnTo>
                    <a:pt x="241510" y="236935"/>
                  </a:lnTo>
                  <a:lnTo>
                    <a:pt x="239794" y="235791"/>
                  </a:lnTo>
                  <a:lnTo>
                    <a:pt x="240366" y="234647"/>
                  </a:lnTo>
                  <a:lnTo>
                    <a:pt x="241510" y="234075"/>
                  </a:lnTo>
                  <a:lnTo>
                    <a:pt x="242654" y="233503"/>
                  </a:lnTo>
                  <a:lnTo>
                    <a:pt x="243798" y="232931"/>
                  </a:lnTo>
                  <a:lnTo>
                    <a:pt x="243798" y="231787"/>
                  </a:lnTo>
                  <a:lnTo>
                    <a:pt x="243226" y="230643"/>
                  </a:lnTo>
                  <a:lnTo>
                    <a:pt x="240366" y="226067"/>
                  </a:lnTo>
                  <a:lnTo>
                    <a:pt x="239794" y="224352"/>
                  </a:lnTo>
                  <a:lnTo>
                    <a:pt x="240366" y="222636"/>
                  </a:lnTo>
                  <a:lnTo>
                    <a:pt x="240938" y="220920"/>
                  </a:lnTo>
                  <a:lnTo>
                    <a:pt x="240938" y="219204"/>
                  </a:lnTo>
                  <a:lnTo>
                    <a:pt x="240938" y="217488"/>
                  </a:lnTo>
                  <a:lnTo>
                    <a:pt x="239794" y="215772"/>
                  </a:lnTo>
                  <a:lnTo>
                    <a:pt x="240938" y="212912"/>
                  </a:lnTo>
                  <a:lnTo>
                    <a:pt x="242082" y="208909"/>
                  </a:lnTo>
                  <a:lnTo>
                    <a:pt x="242654" y="204905"/>
                  </a:lnTo>
                  <a:lnTo>
                    <a:pt x="242654" y="200901"/>
                  </a:lnTo>
                  <a:lnTo>
                    <a:pt x="241510" y="197469"/>
                  </a:lnTo>
                  <a:lnTo>
                    <a:pt x="239222" y="194609"/>
                  </a:lnTo>
                  <a:lnTo>
                    <a:pt x="236363" y="192322"/>
                  </a:lnTo>
                  <a:lnTo>
                    <a:pt x="234075" y="190606"/>
                  </a:lnTo>
                  <a:lnTo>
                    <a:pt x="232931" y="190606"/>
                  </a:lnTo>
                  <a:lnTo>
                    <a:pt x="232359" y="191178"/>
                  </a:lnTo>
                  <a:lnTo>
                    <a:pt x="231215" y="191750"/>
                  </a:lnTo>
                  <a:lnTo>
                    <a:pt x="230071" y="190606"/>
                  </a:lnTo>
                  <a:lnTo>
                    <a:pt x="230071" y="190034"/>
                  </a:lnTo>
                  <a:lnTo>
                    <a:pt x="230643" y="188318"/>
                  </a:lnTo>
                  <a:lnTo>
                    <a:pt x="231215" y="183742"/>
                  </a:lnTo>
                  <a:lnTo>
                    <a:pt x="231215" y="181454"/>
                  </a:lnTo>
                  <a:lnTo>
                    <a:pt x="230643" y="179739"/>
                  </a:lnTo>
                  <a:lnTo>
                    <a:pt x="227783" y="178023"/>
                  </a:lnTo>
                  <a:lnTo>
                    <a:pt x="220920" y="178023"/>
                  </a:lnTo>
                  <a:lnTo>
                    <a:pt x="217488" y="177451"/>
                  </a:lnTo>
                  <a:lnTo>
                    <a:pt x="214628" y="175163"/>
                  </a:lnTo>
                  <a:lnTo>
                    <a:pt x="214056" y="172303"/>
                  </a:lnTo>
                  <a:lnTo>
                    <a:pt x="214628" y="168871"/>
                  </a:lnTo>
                  <a:lnTo>
                    <a:pt x="214628" y="164296"/>
                  </a:lnTo>
                  <a:lnTo>
                    <a:pt x="212912" y="160864"/>
                  </a:lnTo>
                  <a:lnTo>
                    <a:pt x="210053" y="160864"/>
                  </a:lnTo>
                  <a:lnTo>
                    <a:pt x="207193" y="162580"/>
                  </a:lnTo>
                  <a:lnTo>
                    <a:pt x="188318" y="181454"/>
                  </a:lnTo>
                  <a:lnTo>
                    <a:pt x="184886" y="183170"/>
                  </a:lnTo>
                  <a:lnTo>
                    <a:pt x="184314" y="183742"/>
                  </a:lnTo>
                  <a:lnTo>
                    <a:pt x="182598" y="188890"/>
                  </a:lnTo>
                  <a:lnTo>
                    <a:pt x="182026" y="190034"/>
                  </a:lnTo>
                  <a:lnTo>
                    <a:pt x="181454" y="191750"/>
                  </a:lnTo>
                  <a:lnTo>
                    <a:pt x="178022" y="199185"/>
                  </a:lnTo>
                  <a:lnTo>
                    <a:pt x="176307" y="201473"/>
                  </a:lnTo>
                  <a:lnTo>
                    <a:pt x="175163" y="202045"/>
                  </a:lnTo>
                  <a:lnTo>
                    <a:pt x="171159" y="203189"/>
                  </a:lnTo>
                  <a:lnTo>
                    <a:pt x="166583" y="205477"/>
                  </a:lnTo>
                  <a:lnTo>
                    <a:pt x="165439" y="206049"/>
                  </a:lnTo>
                  <a:lnTo>
                    <a:pt x="159148" y="205477"/>
                  </a:lnTo>
                  <a:lnTo>
                    <a:pt x="156288" y="206049"/>
                  </a:lnTo>
                  <a:lnTo>
                    <a:pt x="153428" y="208337"/>
                  </a:lnTo>
                  <a:lnTo>
                    <a:pt x="145421" y="218632"/>
                  </a:lnTo>
                  <a:lnTo>
                    <a:pt x="136269" y="226639"/>
                  </a:lnTo>
                  <a:lnTo>
                    <a:pt x="125402" y="232359"/>
                  </a:lnTo>
                  <a:lnTo>
                    <a:pt x="76213" y="242654"/>
                  </a:lnTo>
                  <a:lnTo>
                    <a:pt x="71066" y="245514"/>
                  </a:lnTo>
                  <a:lnTo>
                    <a:pt x="49903" y="267249"/>
                  </a:lnTo>
                  <a:lnTo>
                    <a:pt x="44756" y="270680"/>
                  </a:lnTo>
                  <a:lnTo>
                    <a:pt x="23021" y="279260"/>
                  </a:lnTo>
                  <a:lnTo>
                    <a:pt x="16729" y="283836"/>
                  </a:lnTo>
                  <a:lnTo>
                    <a:pt x="15013" y="284408"/>
                  </a:lnTo>
                  <a:lnTo>
                    <a:pt x="11010" y="284979"/>
                  </a:lnTo>
                  <a:lnTo>
                    <a:pt x="7578" y="286123"/>
                  </a:lnTo>
                  <a:lnTo>
                    <a:pt x="4718" y="287839"/>
                  </a:lnTo>
                  <a:lnTo>
                    <a:pt x="1858" y="289555"/>
                  </a:lnTo>
                  <a:lnTo>
                    <a:pt x="1287" y="290699"/>
                  </a:lnTo>
                  <a:lnTo>
                    <a:pt x="2430" y="293559"/>
                  </a:lnTo>
                  <a:lnTo>
                    <a:pt x="3002" y="295275"/>
                  </a:lnTo>
                  <a:lnTo>
                    <a:pt x="3574" y="295847"/>
                  </a:lnTo>
                  <a:lnTo>
                    <a:pt x="4718" y="296419"/>
                  </a:lnTo>
                  <a:lnTo>
                    <a:pt x="5862" y="296419"/>
                  </a:lnTo>
                  <a:lnTo>
                    <a:pt x="7006" y="296419"/>
                  </a:lnTo>
                  <a:lnTo>
                    <a:pt x="7578" y="295847"/>
                  </a:lnTo>
                  <a:lnTo>
                    <a:pt x="9866" y="294131"/>
                  </a:lnTo>
                  <a:lnTo>
                    <a:pt x="10438" y="294131"/>
                  </a:lnTo>
                  <a:lnTo>
                    <a:pt x="11582" y="294703"/>
                  </a:lnTo>
                  <a:lnTo>
                    <a:pt x="13298" y="296991"/>
                  </a:lnTo>
                  <a:lnTo>
                    <a:pt x="13869" y="297563"/>
                  </a:lnTo>
                  <a:lnTo>
                    <a:pt x="16157" y="297563"/>
                  </a:lnTo>
                  <a:lnTo>
                    <a:pt x="17301" y="297563"/>
                  </a:lnTo>
                  <a:lnTo>
                    <a:pt x="18445" y="298707"/>
                  </a:lnTo>
                  <a:lnTo>
                    <a:pt x="19589" y="299278"/>
                  </a:lnTo>
                  <a:lnTo>
                    <a:pt x="21305" y="299850"/>
                  </a:lnTo>
                  <a:lnTo>
                    <a:pt x="22449" y="299850"/>
                  </a:lnTo>
                  <a:lnTo>
                    <a:pt x="23593" y="299850"/>
                  </a:lnTo>
                  <a:lnTo>
                    <a:pt x="24737" y="300422"/>
                  </a:lnTo>
                  <a:lnTo>
                    <a:pt x="26453" y="302138"/>
                  </a:lnTo>
                  <a:lnTo>
                    <a:pt x="28169" y="303854"/>
                  </a:lnTo>
                  <a:lnTo>
                    <a:pt x="29885" y="306714"/>
                  </a:lnTo>
                  <a:lnTo>
                    <a:pt x="32172" y="311290"/>
                  </a:lnTo>
                  <a:lnTo>
                    <a:pt x="36176" y="318153"/>
                  </a:lnTo>
                  <a:lnTo>
                    <a:pt x="38464" y="322729"/>
                  </a:lnTo>
                  <a:lnTo>
                    <a:pt x="39608" y="326161"/>
                  </a:lnTo>
                  <a:lnTo>
                    <a:pt x="40180" y="327305"/>
                  </a:lnTo>
                  <a:lnTo>
                    <a:pt x="40752" y="327877"/>
                  </a:lnTo>
                  <a:lnTo>
                    <a:pt x="44184" y="328449"/>
                  </a:lnTo>
                  <a:lnTo>
                    <a:pt x="45327" y="328449"/>
                  </a:lnTo>
                  <a:lnTo>
                    <a:pt x="49331" y="329020"/>
                  </a:lnTo>
                  <a:lnTo>
                    <a:pt x="55051" y="330164"/>
                  </a:lnTo>
                  <a:lnTo>
                    <a:pt x="62486" y="331308"/>
                  </a:lnTo>
                  <a:lnTo>
                    <a:pt x="71638" y="333024"/>
                  </a:lnTo>
                  <a:lnTo>
                    <a:pt x="81933" y="334740"/>
                  </a:lnTo>
                  <a:lnTo>
                    <a:pt x="92800" y="336456"/>
                  </a:lnTo>
                  <a:lnTo>
                    <a:pt x="104240" y="338172"/>
                  </a:lnTo>
                  <a:lnTo>
                    <a:pt x="115679" y="339888"/>
                  </a:lnTo>
                  <a:lnTo>
                    <a:pt x="126546" y="341604"/>
                  </a:lnTo>
                  <a:lnTo>
                    <a:pt x="136841" y="343319"/>
                  </a:lnTo>
                  <a:lnTo>
                    <a:pt x="145993" y="345035"/>
                  </a:lnTo>
                  <a:lnTo>
                    <a:pt x="154000" y="346179"/>
                  </a:lnTo>
                  <a:lnTo>
                    <a:pt x="159720" y="347323"/>
                  </a:lnTo>
                  <a:lnTo>
                    <a:pt x="163723" y="347895"/>
                  </a:lnTo>
                  <a:lnTo>
                    <a:pt x="164867" y="347895"/>
                  </a:lnTo>
                  <a:lnTo>
                    <a:pt x="169443" y="348467"/>
                  </a:lnTo>
                  <a:lnTo>
                    <a:pt x="172303" y="349611"/>
                  </a:lnTo>
                  <a:lnTo>
                    <a:pt x="180310" y="353043"/>
                  </a:lnTo>
                  <a:lnTo>
                    <a:pt x="188318" y="356475"/>
                  </a:lnTo>
                  <a:lnTo>
                    <a:pt x="196325" y="359906"/>
                  </a:lnTo>
                  <a:lnTo>
                    <a:pt x="204333" y="363338"/>
                  </a:lnTo>
                  <a:lnTo>
                    <a:pt x="207193" y="364482"/>
                  </a:lnTo>
                  <a:lnTo>
                    <a:pt x="208909" y="364482"/>
                  </a:lnTo>
                  <a:lnTo>
                    <a:pt x="210053" y="364482"/>
                  </a:lnTo>
                  <a:lnTo>
                    <a:pt x="211768" y="363910"/>
                  </a:lnTo>
                  <a:lnTo>
                    <a:pt x="212912" y="363910"/>
                  </a:lnTo>
                  <a:lnTo>
                    <a:pt x="214056" y="363910"/>
                  </a:lnTo>
                  <a:lnTo>
                    <a:pt x="215200" y="364482"/>
                  </a:lnTo>
                  <a:lnTo>
                    <a:pt x="216344" y="364482"/>
                  </a:lnTo>
                  <a:lnTo>
                    <a:pt x="217488" y="364482"/>
                  </a:lnTo>
                  <a:lnTo>
                    <a:pt x="219776" y="363338"/>
                  </a:lnTo>
                  <a:lnTo>
                    <a:pt x="220920" y="363338"/>
                  </a:lnTo>
                  <a:lnTo>
                    <a:pt x="222064" y="363338"/>
                  </a:lnTo>
                  <a:lnTo>
                    <a:pt x="223208" y="363338"/>
                  </a:lnTo>
                  <a:lnTo>
                    <a:pt x="225495" y="363910"/>
                  </a:lnTo>
                  <a:lnTo>
                    <a:pt x="228355" y="364482"/>
                  </a:lnTo>
                  <a:lnTo>
                    <a:pt x="232931" y="366198"/>
                  </a:lnTo>
                  <a:lnTo>
                    <a:pt x="234075" y="366198"/>
                  </a:lnTo>
                  <a:lnTo>
                    <a:pt x="235219" y="366198"/>
                  </a:lnTo>
                  <a:lnTo>
                    <a:pt x="238078" y="363910"/>
                  </a:lnTo>
                  <a:lnTo>
                    <a:pt x="238651" y="363338"/>
                  </a:lnTo>
                  <a:lnTo>
                    <a:pt x="239794" y="363338"/>
                  </a:lnTo>
                  <a:lnTo>
                    <a:pt x="240938" y="363338"/>
                  </a:lnTo>
                  <a:lnTo>
                    <a:pt x="242082" y="363338"/>
                  </a:lnTo>
                  <a:lnTo>
                    <a:pt x="243226" y="363338"/>
                  </a:lnTo>
                  <a:lnTo>
                    <a:pt x="244942" y="362194"/>
                  </a:lnTo>
                  <a:lnTo>
                    <a:pt x="246086" y="362194"/>
                  </a:lnTo>
                  <a:lnTo>
                    <a:pt x="247230" y="362194"/>
                  </a:lnTo>
                  <a:lnTo>
                    <a:pt x="248374" y="362194"/>
                  </a:lnTo>
                  <a:lnTo>
                    <a:pt x="249518" y="362766"/>
                  </a:lnTo>
                  <a:lnTo>
                    <a:pt x="250662" y="363338"/>
                  </a:lnTo>
                  <a:lnTo>
                    <a:pt x="252950" y="364482"/>
                  </a:lnTo>
                  <a:lnTo>
                    <a:pt x="254093" y="364482"/>
                  </a:lnTo>
                  <a:lnTo>
                    <a:pt x="255237" y="364482"/>
                  </a:lnTo>
                  <a:lnTo>
                    <a:pt x="255809" y="363910"/>
                  </a:lnTo>
                  <a:lnTo>
                    <a:pt x="256953" y="363910"/>
                  </a:lnTo>
                  <a:lnTo>
                    <a:pt x="258097" y="363910"/>
                  </a:lnTo>
                  <a:lnTo>
                    <a:pt x="262673" y="365626"/>
                  </a:lnTo>
                  <a:lnTo>
                    <a:pt x="263817" y="365626"/>
                  </a:lnTo>
                  <a:lnTo>
                    <a:pt x="264961" y="365626"/>
                  </a:lnTo>
                  <a:lnTo>
                    <a:pt x="267249" y="364482"/>
                  </a:lnTo>
                  <a:lnTo>
                    <a:pt x="268392" y="364482"/>
                  </a:lnTo>
                  <a:lnTo>
                    <a:pt x="269536" y="365054"/>
                  </a:lnTo>
                  <a:lnTo>
                    <a:pt x="272968" y="367342"/>
                  </a:lnTo>
                  <a:lnTo>
                    <a:pt x="273540" y="367342"/>
                  </a:lnTo>
                  <a:lnTo>
                    <a:pt x="275828" y="367342"/>
                  </a:lnTo>
                  <a:lnTo>
                    <a:pt x="280404" y="366770"/>
                  </a:lnTo>
                  <a:lnTo>
                    <a:pt x="281548" y="366770"/>
                  </a:lnTo>
                  <a:lnTo>
                    <a:pt x="282691" y="366770"/>
                  </a:lnTo>
                  <a:lnTo>
                    <a:pt x="284979" y="367914"/>
                  </a:lnTo>
                  <a:lnTo>
                    <a:pt x="287267" y="368486"/>
                  </a:lnTo>
                  <a:lnTo>
                    <a:pt x="288411" y="368486"/>
                  </a:lnTo>
                  <a:lnTo>
                    <a:pt x="289555" y="368486"/>
                  </a:lnTo>
                  <a:lnTo>
                    <a:pt x="291271" y="367914"/>
                  </a:lnTo>
                  <a:lnTo>
                    <a:pt x="292415" y="367914"/>
                  </a:lnTo>
                  <a:lnTo>
                    <a:pt x="293559" y="367914"/>
                  </a:lnTo>
                  <a:lnTo>
                    <a:pt x="296990" y="370202"/>
                  </a:lnTo>
                  <a:lnTo>
                    <a:pt x="298134" y="370202"/>
                  </a:lnTo>
                  <a:lnTo>
                    <a:pt x="300422" y="370774"/>
                  </a:lnTo>
                  <a:lnTo>
                    <a:pt x="301566" y="371346"/>
                  </a:lnTo>
                  <a:lnTo>
                    <a:pt x="302710" y="372490"/>
                  </a:lnTo>
                  <a:lnTo>
                    <a:pt x="306714" y="378781"/>
                  </a:lnTo>
                  <a:lnTo>
                    <a:pt x="307286" y="379925"/>
                  </a:lnTo>
                  <a:lnTo>
                    <a:pt x="307286" y="381641"/>
                  </a:lnTo>
                  <a:lnTo>
                    <a:pt x="306714" y="382785"/>
                  </a:lnTo>
                  <a:lnTo>
                    <a:pt x="306142" y="383357"/>
                  </a:lnTo>
                  <a:lnTo>
                    <a:pt x="303854" y="387361"/>
                  </a:lnTo>
                  <a:lnTo>
                    <a:pt x="303854" y="388504"/>
                  </a:lnTo>
                  <a:lnTo>
                    <a:pt x="303854" y="389648"/>
                  </a:lnTo>
                  <a:lnTo>
                    <a:pt x="303854" y="390792"/>
                  </a:lnTo>
                  <a:lnTo>
                    <a:pt x="304426" y="391936"/>
                  </a:lnTo>
                  <a:lnTo>
                    <a:pt x="305570" y="393080"/>
                  </a:lnTo>
                  <a:lnTo>
                    <a:pt x="306714" y="393652"/>
                  </a:lnTo>
                  <a:lnTo>
                    <a:pt x="308430" y="394224"/>
                  </a:lnTo>
                  <a:lnTo>
                    <a:pt x="310718" y="394796"/>
                  </a:lnTo>
                  <a:lnTo>
                    <a:pt x="313006" y="394796"/>
                  </a:lnTo>
                  <a:lnTo>
                    <a:pt x="314149" y="394796"/>
                  </a:lnTo>
                  <a:lnTo>
                    <a:pt x="316437" y="394224"/>
                  </a:lnTo>
                  <a:lnTo>
                    <a:pt x="318725" y="393080"/>
                  </a:lnTo>
                  <a:lnTo>
                    <a:pt x="319297" y="393080"/>
                  </a:lnTo>
                  <a:lnTo>
                    <a:pt x="319869" y="393080"/>
                  </a:lnTo>
                  <a:lnTo>
                    <a:pt x="320441" y="393080"/>
                  </a:lnTo>
                  <a:lnTo>
                    <a:pt x="322157" y="394796"/>
                  </a:lnTo>
                  <a:lnTo>
                    <a:pt x="322729" y="395368"/>
                  </a:lnTo>
                  <a:lnTo>
                    <a:pt x="323301" y="395940"/>
                  </a:lnTo>
                  <a:lnTo>
                    <a:pt x="323873" y="395940"/>
                  </a:lnTo>
                  <a:lnTo>
                    <a:pt x="326161" y="396512"/>
                  </a:lnTo>
                  <a:lnTo>
                    <a:pt x="331880" y="396512"/>
                  </a:lnTo>
                  <a:lnTo>
                    <a:pt x="333024" y="396512"/>
                  </a:lnTo>
                  <a:lnTo>
                    <a:pt x="333596" y="397084"/>
                  </a:lnTo>
                  <a:lnTo>
                    <a:pt x="334168" y="397656"/>
                  </a:lnTo>
                  <a:lnTo>
                    <a:pt x="334740" y="398228"/>
                  </a:lnTo>
                  <a:lnTo>
                    <a:pt x="336456" y="399944"/>
                  </a:lnTo>
                  <a:lnTo>
                    <a:pt x="337028" y="400516"/>
                  </a:lnTo>
                  <a:lnTo>
                    <a:pt x="340460" y="402232"/>
                  </a:lnTo>
                  <a:lnTo>
                    <a:pt x="341604" y="403375"/>
                  </a:lnTo>
                  <a:lnTo>
                    <a:pt x="343319" y="405091"/>
                  </a:lnTo>
                  <a:lnTo>
                    <a:pt x="345035" y="406807"/>
                  </a:lnTo>
                  <a:lnTo>
                    <a:pt x="346179" y="407379"/>
                  </a:lnTo>
                  <a:lnTo>
                    <a:pt x="346179" y="407951"/>
                  </a:lnTo>
                  <a:lnTo>
                    <a:pt x="346179" y="408523"/>
                  </a:lnTo>
                  <a:lnTo>
                    <a:pt x="346179" y="409667"/>
                  </a:lnTo>
                  <a:lnTo>
                    <a:pt x="345607" y="410239"/>
                  </a:lnTo>
                  <a:lnTo>
                    <a:pt x="344463" y="411383"/>
                  </a:lnTo>
                  <a:lnTo>
                    <a:pt x="344463" y="412527"/>
                  </a:lnTo>
                  <a:lnTo>
                    <a:pt x="344463" y="413671"/>
                  </a:lnTo>
                  <a:lnTo>
                    <a:pt x="345607" y="415387"/>
                  </a:lnTo>
                  <a:lnTo>
                    <a:pt x="347895" y="418246"/>
                  </a:lnTo>
                  <a:lnTo>
                    <a:pt x="348467" y="419390"/>
                  </a:lnTo>
                  <a:lnTo>
                    <a:pt x="349039" y="420534"/>
                  </a:lnTo>
                  <a:lnTo>
                    <a:pt x="349039" y="422822"/>
                  </a:lnTo>
                  <a:lnTo>
                    <a:pt x="349039" y="423966"/>
                  </a:lnTo>
                  <a:lnTo>
                    <a:pt x="348467" y="425110"/>
                  </a:lnTo>
                  <a:lnTo>
                    <a:pt x="347895" y="425682"/>
                  </a:lnTo>
                  <a:lnTo>
                    <a:pt x="347323" y="426254"/>
                  </a:lnTo>
                  <a:lnTo>
                    <a:pt x="346179" y="426826"/>
                  </a:lnTo>
                  <a:lnTo>
                    <a:pt x="345607" y="427398"/>
                  </a:lnTo>
                  <a:lnTo>
                    <a:pt x="345607" y="429114"/>
                  </a:lnTo>
                  <a:lnTo>
                    <a:pt x="347323" y="432545"/>
                  </a:lnTo>
                  <a:lnTo>
                    <a:pt x="349039" y="437693"/>
                  </a:lnTo>
                  <a:lnTo>
                    <a:pt x="349039" y="438837"/>
                  </a:lnTo>
                  <a:lnTo>
                    <a:pt x="349039" y="439409"/>
                  </a:lnTo>
                  <a:lnTo>
                    <a:pt x="349039" y="440553"/>
                  </a:lnTo>
                  <a:lnTo>
                    <a:pt x="348467" y="442269"/>
                  </a:lnTo>
                  <a:lnTo>
                    <a:pt x="347895" y="443985"/>
                  </a:lnTo>
                  <a:lnTo>
                    <a:pt x="347323" y="444557"/>
                  </a:lnTo>
                  <a:lnTo>
                    <a:pt x="346751" y="445129"/>
                  </a:lnTo>
                  <a:lnTo>
                    <a:pt x="342747" y="448560"/>
                  </a:lnTo>
                  <a:lnTo>
                    <a:pt x="342175" y="449132"/>
                  </a:lnTo>
                  <a:lnTo>
                    <a:pt x="342175" y="450276"/>
                  </a:lnTo>
                  <a:lnTo>
                    <a:pt x="342175" y="451420"/>
                  </a:lnTo>
                  <a:lnTo>
                    <a:pt x="342747" y="453708"/>
                  </a:lnTo>
                  <a:lnTo>
                    <a:pt x="342747" y="454852"/>
                  </a:lnTo>
                  <a:lnTo>
                    <a:pt x="342747" y="455996"/>
                  </a:lnTo>
                  <a:lnTo>
                    <a:pt x="341604" y="459428"/>
                  </a:lnTo>
                  <a:lnTo>
                    <a:pt x="341604" y="460572"/>
                  </a:lnTo>
                  <a:lnTo>
                    <a:pt x="342175" y="461716"/>
                  </a:lnTo>
                  <a:lnTo>
                    <a:pt x="343319" y="462859"/>
                  </a:lnTo>
                  <a:lnTo>
                    <a:pt x="345607" y="464003"/>
                  </a:lnTo>
                  <a:lnTo>
                    <a:pt x="346751" y="464003"/>
                  </a:lnTo>
                  <a:lnTo>
                    <a:pt x="347895" y="464003"/>
                  </a:lnTo>
                  <a:lnTo>
                    <a:pt x="349039" y="462859"/>
                  </a:lnTo>
                  <a:lnTo>
                    <a:pt x="349611" y="462859"/>
                  </a:lnTo>
                  <a:lnTo>
                    <a:pt x="350755" y="462859"/>
                  </a:lnTo>
                  <a:lnTo>
                    <a:pt x="353615" y="463431"/>
                  </a:lnTo>
                  <a:lnTo>
                    <a:pt x="354759" y="463431"/>
                  </a:lnTo>
                  <a:lnTo>
                    <a:pt x="355903" y="463431"/>
                  </a:lnTo>
                  <a:lnTo>
                    <a:pt x="357046" y="462859"/>
                  </a:lnTo>
                  <a:lnTo>
                    <a:pt x="365626" y="457140"/>
                  </a:lnTo>
                  <a:lnTo>
                    <a:pt x="366198" y="457140"/>
                  </a:lnTo>
                  <a:lnTo>
                    <a:pt x="366770" y="457140"/>
                  </a:lnTo>
                  <a:lnTo>
                    <a:pt x="367914" y="457712"/>
                  </a:lnTo>
                  <a:lnTo>
                    <a:pt x="369058" y="458856"/>
                  </a:lnTo>
                  <a:lnTo>
                    <a:pt x="370202" y="460572"/>
                  </a:lnTo>
                  <a:lnTo>
                    <a:pt x="371345" y="461716"/>
                  </a:lnTo>
                  <a:lnTo>
                    <a:pt x="371345" y="462859"/>
                  </a:lnTo>
                  <a:lnTo>
                    <a:pt x="371345" y="464003"/>
                  </a:lnTo>
                  <a:lnTo>
                    <a:pt x="370774" y="465147"/>
                  </a:lnTo>
                  <a:lnTo>
                    <a:pt x="369058" y="467435"/>
                  </a:lnTo>
                  <a:lnTo>
                    <a:pt x="368486" y="469151"/>
                  </a:lnTo>
                  <a:lnTo>
                    <a:pt x="366198" y="476586"/>
                  </a:lnTo>
                  <a:lnTo>
                    <a:pt x="364482" y="483450"/>
                  </a:lnTo>
                  <a:lnTo>
                    <a:pt x="364482" y="485738"/>
                  </a:lnTo>
                  <a:lnTo>
                    <a:pt x="364482" y="491458"/>
                  </a:lnTo>
                  <a:lnTo>
                    <a:pt x="364482" y="492601"/>
                  </a:lnTo>
                  <a:lnTo>
                    <a:pt x="365626" y="493745"/>
                  </a:lnTo>
                  <a:lnTo>
                    <a:pt x="367914" y="496033"/>
                  </a:lnTo>
                  <a:lnTo>
                    <a:pt x="371345" y="498321"/>
                  </a:lnTo>
                  <a:lnTo>
                    <a:pt x="373062" y="500037"/>
                  </a:lnTo>
                  <a:lnTo>
                    <a:pt x="373633" y="501181"/>
                  </a:lnTo>
                  <a:lnTo>
                    <a:pt x="374205" y="501753"/>
                  </a:lnTo>
                  <a:lnTo>
                    <a:pt x="376493" y="502897"/>
                  </a:lnTo>
                  <a:lnTo>
                    <a:pt x="383357" y="504613"/>
                  </a:lnTo>
                  <a:lnTo>
                    <a:pt x="383357" y="504041"/>
                  </a:lnTo>
                  <a:lnTo>
                    <a:pt x="381641" y="496605"/>
                  </a:lnTo>
                  <a:lnTo>
                    <a:pt x="381641" y="492601"/>
                  </a:lnTo>
                  <a:lnTo>
                    <a:pt x="386788" y="489170"/>
                  </a:lnTo>
                  <a:lnTo>
                    <a:pt x="409667" y="446845"/>
                  </a:lnTo>
                  <a:lnTo>
                    <a:pt x="410239" y="445129"/>
                  </a:lnTo>
                  <a:lnTo>
                    <a:pt x="410239" y="441125"/>
                  </a:lnTo>
                  <a:lnTo>
                    <a:pt x="410811" y="439409"/>
                  </a:lnTo>
                  <a:lnTo>
                    <a:pt x="413099" y="436549"/>
                  </a:lnTo>
                  <a:lnTo>
                    <a:pt x="414242" y="434833"/>
                  </a:lnTo>
                  <a:lnTo>
                    <a:pt x="415386" y="426254"/>
                  </a:lnTo>
                  <a:lnTo>
                    <a:pt x="416530" y="423394"/>
                  </a:lnTo>
                  <a:lnTo>
                    <a:pt x="419962" y="416531"/>
                  </a:lnTo>
                  <a:lnTo>
                    <a:pt x="422822" y="413099"/>
                  </a:lnTo>
                  <a:lnTo>
                    <a:pt x="426826" y="402804"/>
                  </a:lnTo>
                  <a:lnTo>
                    <a:pt x="429114" y="400516"/>
                  </a:lnTo>
                  <a:lnTo>
                    <a:pt x="434261" y="398228"/>
                  </a:lnTo>
                  <a:lnTo>
                    <a:pt x="435977" y="396512"/>
                  </a:lnTo>
                  <a:lnTo>
                    <a:pt x="437121" y="390792"/>
                  </a:lnTo>
                  <a:lnTo>
                    <a:pt x="437693" y="390220"/>
                  </a:lnTo>
                  <a:lnTo>
                    <a:pt x="437693" y="382785"/>
                  </a:lnTo>
                  <a:lnTo>
                    <a:pt x="438837" y="375921"/>
                  </a:lnTo>
                  <a:lnTo>
                    <a:pt x="439981" y="372490"/>
                  </a:lnTo>
                  <a:lnTo>
                    <a:pt x="441697" y="370774"/>
                  </a:lnTo>
                  <a:lnTo>
                    <a:pt x="442269" y="368486"/>
                  </a:lnTo>
                  <a:lnTo>
                    <a:pt x="443413" y="359906"/>
                  </a:lnTo>
                  <a:lnTo>
                    <a:pt x="444557" y="357618"/>
                  </a:lnTo>
                  <a:lnTo>
                    <a:pt x="446844" y="357618"/>
                  </a:lnTo>
                  <a:lnTo>
                    <a:pt x="447988" y="359334"/>
                  </a:lnTo>
                  <a:lnTo>
                    <a:pt x="447988" y="361622"/>
                  </a:lnTo>
                  <a:lnTo>
                    <a:pt x="447988" y="363338"/>
                  </a:lnTo>
                  <a:lnTo>
                    <a:pt x="447417" y="365626"/>
                  </a:lnTo>
                  <a:lnTo>
                    <a:pt x="445129" y="369630"/>
                  </a:lnTo>
                  <a:lnTo>
                    <a:pt x="444557" y="371346"/>
                  </a:lnTo>
                  <a:lnTo>
                    <a:pt x="445129" y="374205"/>
                  </a:lnTo>
                  <a:lnTo>
                    <a:pt x="446273" y="376493"/>
                  </a:lnTo>
                  <a:lnTo>
                    <a:pt x="447417" y="378209"/>
                  </a:lnTo>
                  <a:lnTo>
                    <a:pt x="448560" y="379925"/>
                  </a:lnTo>
                  <a:lnTo>
                    <a:pt x="449132" y="382785"/>
                  </a:lnTo>
                  <a:lnTo>
                    <a:pt x="449132" y="390792"/>
                  </a:lnTo>
                  <a:lnTo>
                    <a:pt x="450276" y="393652"/>
                  </a:lnTo>
                  <a:lnTo>
                    <a:pt x="451420" y="395368"/>
                  </a:lnTo>
                  <a:lnTo>
                    <a:pt x="452564" y="395940"/>
                  </a:lnTo>
                  <a:lnTo>
                    <a:pt x="452564" y="394224"/>
                  </a:lnTo>
                  <a:lnTo>
                    <a:pt x="453708" y="393080"/>
                  </a:lnTo>
                  <a:lnTo>
                    <a:pt x="458284" y="390792"/>
                  </a:lnTo>
                  <a:lnTo>
                    <a:pt x="461143" y="389648"/>
                  </a:lnTo>
                  <a:lnTo>
                    <a:pt x="463431" y="388504"/>
                  </a:lnTo>
                  <a:lnTo>
                    <a:pt x="465147" y="387361"/>
                  </a:lnTo>
                  <a:lnTo>
                    <a:pt x="465719" y="385645"/>
                  </a:lnTo>
                  <a:lnTo>
                    <a:pt x="466291" y="382785"/>
                  </a:lnTo>
                  <a:lnTo>
                    <a:pt x="469151" y="377637"/>
                  </a:lnTo>
                  <a:lnTo>
                    <a:pt x="469151" y="375349"/>
                  </a:lnTo>
                  <a:lnTo>
                    <a:pt x="470295" y="374205"/>
                  </a:lnTo>
                  <a:lnTo>
                    <a:pt x="471439" y="373062"/>
                  </a:lnTo>
                  <a:lnTo>
                    <a:pt x="472011" y="371346"/>
                  </a:lnTo>
                  <a:lnTo>
                    <a:pt x="472583" y="369058"/>
                  </a:lnTo>
                  <a:lnTo>
                    <a:pt x="470867" y="365626"/>
                  </a:lnTo>
                  <a:lnTo>
                    <a:pt x="472011" y="363910"/>
                  </a:lnTo>
                  <a:lnTo>
                    <a:pt x="474871" y="362766"/>
                  </a:lnTo>
                  <a:lnTo>
                    <a:pt x="477158" y="362766"/>
                  </a:lnTo>
                  <a:lnTo>
                    <a:pt x="482306" y="365626"/>
                  </a:lnTo>
                  <a:lnTo>
                    <a:pt x="485738" y="366770"/>
                  </a:lnTo>
                  <a:lnTo>
                    <a:pt x="488597" y="365054"/>
                  </a:lnTo>
                  <a:lnTo>
                    <a:pt x="489741" y="362766"/>
                  </a:lnTo>
                  <a:lnTo>
                    <a:pt x="491457" y="361050"/>
                  </a:lnTo>
                  <a:lnTo>
                    <a:pt x="493173" y="359334"/>
                  </a:lnTo>
                  <a:lnTo>
                    <a:pt x="495461" y="357618"/>
                  </a:lnTo>
                  <a:lnTo>
                    <a:pt x="497749" y="356475"/>
                  </a:lnTo>
                  <a:lnTo>
                    <a:pt x="499465" y="356475"/>
                  </a:lnTo>
                  <a:lnTo>
                    <a:pt x="500609" y="357618"/>
                  </a:lnTo>
                  <a:lnTo>
                    <a:pt x="502325" y="359906"/>
                  </a:lnTo>
                  <a:lnTo>
                    <a:pt x="499465" y="371346"/>
                  </a:lnTo>
                  <a:lnTo>
                    <a:pt x="500037" y="373062"/>
                  </a:lnTo>
                  <a:lnTo>
                    <a:pt x="500609" y="373062"/>
                  </a:lnTo>
                  <a:lnTo>
                    <a:pt x="500609" y="373633"/>
                  </a:lnTo>
                  <a:lnTo>
                    <a:pt x="500609" y="374205"/>
                  </a:lnTo>
                  <a:lnTo>
                    <a:pt x="500037" y="374777"/>
                  </a:lnTo>
                  <a:lnTo>
                    <a:pt x="496605" y="374777"/>
                  </a:lnTo>
                  <a:lnTo>
                    <a:pt x="494889" y="374205"/>
                  </a:lnTo>
                  <a:lnTo>
                    <a:pt x="493745" y="374205"/>
                  </a:lnTo>
                  <a:lnTo>
                    <a:pt x="490885" y="374777"/>
                  </a:lnTo>
                  <a:lnTo>
                    <a:pt x="489741" y="374777"/>
                  </a:lnTo>
                  <a:lnTo>
                    <a:pt x="489741" y="375349"/>
                  </a:lnTo>
                  <a:lnTo>
                    <a:pt x="489741" y="375921"/>
                  </a:lnTo>
                  <a:lnTo>
                    <a:pt x="489170" y="377637"/>
                  </a:lnTo>
                  <a:lnTo>
                    <a:pt x="489170" y="379925"/>
                  </a:lnTo>
                  <a:lnTo>
                    <a:pt x="489170" y="380497"/>
                  </a:lnTo>
                  <a:lnTo>
                    <a:pt x="488597" y="381069"/>
                  </a:lnTo>
                  <a:lnTo>
                    <a:pt x="488026" y="381069"/>
                  </a:lnTo>
                  <a:lnTo>
                    <a:pt x="487454" y="381069"/>
                  </a:lnTo>
                  <a:lnTo>
                    <a:pt x="486882" y="381641"/>
                  </a:lnTo>
                  <a:lnTo>
                    <a:pt x="486310" y="386789"/>
                  </a:lnTo>
                  <a:lnTo>
                    <a:pt x="485738" y="388504"/>
                  </a:lnTo>
                  <a:lnTo>
                    <a:pt x="482306" y="392508"/>
                  </a:lnTo>
                  <a:lnTo>
                    <a:pt x="482306" y="394224"/>
                  </a:lnTo>
                  <a:lnTo>
                    <a:pt x="484022" y="397084"/>
                  </a:lnTo>
                  <a:lnTo>
                    <a:pt x="485738" y="398800"/>
                  </a:lnTo>
                  <a:lnTo>
                    <a:pt x="489741" y="401088"/>
                  </a:lnTo>
                  <a:lnTo>
                    <a:pt x="492029" y="402804"/>
                  </a:lnTo>
                  <a:lnTo>
                    <a:pt x="493173" y="403375"/>
                  </a:lnTo>
                  <a:lnTo>
                    <a:pt x="494317" y="403375"/>
                  </a:lnTo>
                  <a:lnTo>
                    <a:pt x="495461" y="402232"/>
                  </a:lnTo>
                  <a:lnTo>
                    <a:pt x="495461" y="400516"/>
                  </a:lnTo>
                  <a:lnTo>
                    <a:pt x="494889" y="398800"/>
                  </a:lnTo>
                  <a:lnTo>
                    <a:pt x="494317" y="398228"/>
                  </a:lnTo>
                  <a:lnTo>
                    <a:pt x="494317" y="397656"/>
                  </a:lnTo>
                  <a:lnTo>
                    <a:pt x="493745" y="396512"/>
                  </a:lnTo>
                  <a:lnTo>
                    <a:pt x="493745" y="395368"/>
                  </a:lnTo>
                  <a:lnTo>
                    <a:pt x="493745" y="394224"/>
                  </a:lnTo>
                  <a:lnTo>
                    <a:pt x="494317" y="393652"/>
                  </a:lnTo>
                  <a:lnTo>
                    <a:pt x="495461" y="393652"/>
                  </a:lnTo>
                  <a:lnTo>
                    <a:pt x="496033" y="393080"/>
                  </a:lnTo>
                  <a:lnTo>
                    <a:pt x="497749" y="386789"/>
                  </a:lnTo>
                  <a:lnTo>
                    <a:pt x="499465" y="383929"/>
                  </a:lnTo>
                  <a:lnTo>
                    <a:pt x="503469" y="382213"/>
                  </a:lnTo>
                  <a:lnTo>
                    <a:pt x="504041" y="381069"/>
                  </a:lnTo>
                  <a:lnTo>
                    <a:pt x="504041" y="379353"/>
                  </a:lnTo>
                  <a:lnTo>
                    <a:pt x="504041" y="377637"/>
                  </a:lnTo>
                  <a:lnTo>
                    <a:pt x="504613" y="376493"/>
                  </a:lnTo>
                  <a:lnTo>
                    <a:pt x="506328" y="375921"/>
                  </a:lnTo>
                  <a:lnTo>
                    <a:pt x="509188" y="375349"/>
                  </a:lnTo>
                  <a:lnTo>
                    <a:pt x="514336" y="372490"/>
                  </a:lnTo>
                  <a:lnTo>
                    <a:pt x="514908" y="371346"/>
                  </a:lnTo>
                  <a:lnTo>
                    <a:pt x="515480" y="369630"/>
                  </a:lnTo>
                  <a:lnTo>
                    <a:pt x="516052" y="368486"/>
                  </a:lnTo>
                  <a:lnTo>
                    <a:pt x="517768" y="367914"/>
                  </a:lnTo>
                  <a:lnTo>
                    <a:pt x="522343" y="366770"/>
                  </a:lnTo>
                  <a:lnTo>
                    <a:pt x="524059" y="365626"/>
                  </a:lnTo>
                  <a:lnTo>
                    <a:pt x="524631" y="364482"/>
                  </a:lnTo>
                  <a:lnTo>
                    <a:pt x="523487" y="363338"/>
                  </a:lnTo>
                  <a:lnTo>
                    <a:pt x="525775" y="353615"/>
                  </a:lnTo>
                  <a:lnTo>
                    <a:pt x="529207" y="345607"/>
                  </a:lnTo>
                  <a:lnTo>
                    <a:pt x="534354" y="339888"/>
                  </a:lnTo>
                  <a:lnTo>
                    <a:pt x="555517" y="334168"/>
                  </a:lnTo>
                  <a:lnTo>
                    <a:pt x="559521" y="335312"/>
                  </a:lnTo>
                  <a:close/>
                  <a:moveTo>
                    <a:pt x="466291" y="252950"/>
                  </a:moveTo>
                  <a:lnTo>
                    <a:pt x="466863" y="254094"/>
                  </a:lnTo>
                  <a:lnTo>
                    <a:pt x="468007" y="255237"/>
                  </a:lnTo>
                  <a:lnTo>
                    <a:pt x="469151" y="256953"/>
                  </a:lnTo>
                  <a:lnTo>
                    <a:pt x="469723" y="259241"/>
                  </a:lnTo>
                  <a:lnTo>
                    <a:pt x="469723" y="260385"/>
                  </a:lnTo>
                  <a:lnTo>
                    <a:pt x="469723" y="260957"/>
                  </a:lnTo>
                  <a:lnTo>
                    <a:pt x="470867" y="261529"/>
                  </a:lnTo>
                  <a:lnTo>
                    <a:pt x="471439" y="261529"/>
                  </a:lnTo>
                  <a:lnTo>
                    <a:pt x="471439" y="259813"/>
                  </a:lnTo>
                  <a:lnTo>
                    <a:pt x="472011" y="259241"/>
                  </a:lnTo>
                  <a:lnTo>
                    <a:pt x="472583" y="259241"/>
                  </a:lnTo>
                  <a:lnTo>
                    <a:pt x="473155" y="259813"/>
                  </a:lnTo>
                  <a:lnTo>
                    <a:pt x="473727" y="260385"/>
                  </a:lnTo>
                  <a:lnTo>
                    <a:pt x="473727" y="260957"/>
                  </a:lnTo>
                  <a:lnTo>
                    <a:pt x="476586" y="260957"/>
                  </a:lnTo>
                  <a:lnTo>
                    <a:pt x="478302" y="260385"/>
                  </a:lnTo>
                  <a:lnTo>
                    <a:pt x="478874" y="258097"/>
                  </a:lnTo>
                  <a:lnTo>
                    <a:pt x="478302" y="256381"/>
                  </a:lnTo>
                  <a:lnTo>
                    <a:pt x="476586" y="256381"/>
                  </a:lnTo>
                  <a:lnTo>
                    <a:pt x="474871" y="256953"/>
                  </a:lnTo>
                  <a:lnTo>
                    <a:pt x="473727" y="256953"/>
                  </a:lnTo>
                  <a:lnTo>
                    <a:pt x="473727" y="255809"/>
                  </a:lnTo>
                  <a:lnTo>
                    <a:pt x="474298" y="254094"/>
                  </a:lnTo>
                  <a:lnTo>
                    <a:pt x="476015" y="251234"/>
                  </a:lnTo>
                  <a:lnTo>
                    <a:pt x="474298" y="247802"/>
                  </a:lnTo>
                  <a:lnTo>
                    <a:pt x="473155" y="246658"/>
                  </a:lnTo>
                  <a:lnTo>
                    <a:pt x="471439" y="246086"/>
                  </a:lnTo>
                  <a:lnTo>
                    <a:pt x="468579" y="245514"/>
                  </a:lnTo>
                  <a:lnTo>
                    <a:pt x="466291" y="246658"/>
                  </a:lnTo>
                  <a:lnTo>
                    <a:pt x="465147" y="248946"/>
                  </a:lnTo>
                  <a:lnTo>
                    <a:pt x="465147" y="252378"/>
                  </a:lnTo>
                  <a:lnTo>
                    <a:pt x="466291" y="252950"/>
                  </a:lnTo>
                  <a:close/>
                  <a:moveTo>
                    <a:pt x="215200" y="160292"/>
                  </a:moveTo>
                  <a:lnTo>
                    <a:pt x="214628" y="163152"/>
                  </a:lnTo>
                  <a:lnTo>
                    <a:pt x="214628" y="167155"/>
                  </a:lnTo>
                  <a:lnTo>
                    <a:pt x="215200" y="174591"/>
                  </a:lnTo>
                  <a:lnTo>
                    <a:pt x="216916" y="176307"/>
                  </a:lnTo>
                  <a:lnTo>
                    <a:pt x="228355" y="175735"/>
                  </a:lnTo>
                  <a:lnTo>
                    <a:pt x="229499" y="176879"/>
                  </a:lnTo>
                  <a:lnTo>
                    <a:pt x="231787" y="179739"/>
                  </a:lnTo>
                  <a:lnTo>
                    <a:pt x="232931" y="180310"/>
                  </a:lnTo>
                  <a:lnTo>
                    <a:pt x="238651" y="178595"/>
                  </a:lnTo>
                  <a:lnTo>
                    <a:pt x="239794" y="176879"/>
                  </a:lnTo>
                  <a:lnTo>
                    <a:pt x="239794" y="174019"/>
                  </a:lnTo>
                  <a:lnTo>
                    <a:pt x="238078" y="172303"/>
                  </a:lnTo>
                  <a:lnTo>
                    <a:pt x="235219" y="174591"/>
                  </a:lnTo>
                  <a:lnTo>
                    <a:pt x="236363" y="171731"/>
                  </a:lnTo>
                  <a:lnTo>
                    <a:pt x="238078" y="168299"/>
                  </a:lnTo>
                  <a:lnTo>
                    <a:pt x="240366" y="165440"/>
                  </a:lnTo>
                  <a:lnTo>
                    <a:pt x="242082" y="164296"/>
                  </a:lnTo>
                  <a:lnTo>
                    <a:pt x="241510" y="167155"/>
                  </a:lnTo>
                  <a:lnTo>
                    <a:pt x="241510" y="172875"/>
                  </a:lnTo>
                  <a:lnTo>
                    <a:pt x="241510" y="175735"/>
                  </a:lnTo>
                  <a:lnTo>
                    <a:pt x="240366" y="179167"/>
                  </a:lnTo>
                  <a:lnTo>
                    <a:pt x="239222" y="180882"/>
                  </a:lnTo>
                  <a:lnTo>
                    <a:pt x="235791" y="183742"/>
                  </a:lnTo>
                  <a:lnTo>
                    <a:pt x="234075" y="186030"/>
                  </a:lnTo>
                  <a:lnTo>
                    <a:pt x="233503" y="187746"/>
                  </a:lnTo>
                  <a:lnTo>
                    <a:pt x="234075" y="189462"/>
                  </a:lnTo>
                  <a:lnTo>
                    <a:pt x="242082" y="199185"/>
                  </a:lnTo>
                  <a:lnTo>
                    <a:pt x="243798" y="198041"/>
                  </a:lnTo>
                  <a:lnTo>
                    <a:pt x="244942" y="195753"/>
                  </a:lnTo>
                  <a:lnTo>
                    <a:pt x="247230" y="191178"/>
                  </a:lnTo>
                  <a:lnTo>
                    <a:pt x="250090" y="181454"/>
                  </a:lnTo>
                  <a:lnTo>
                    <a:pt x="251233" y="179739"/>
                  </a:lnTo>
                  <a:lnTo>
                    <a:pt x="255809" y="176879"/>
                  </a:lnTo>
                  <a:lnTo>
                    <a:pt x="256953" y="174591"/>
                  </a:lnTo>
                  <a:lnTo>
                    <a:pt x="256953" y="171731"/>
                  </a:lnTo>
                  <a:lnTo>
                    <a:pt x="258669" y="170587"/>
                  </a:lnTo>
                  <a:lnTo>
                    <a:pt x="260957" y="170015"/>
                  </a:lnTo>
                  <a:lnTo>
                    <a:pt x="263245" y="170015"/>
                  </a:lnTo>
                  <a:lnTo>
                    <a:pt x="263245" y="168871"/>
                  </a:lnTo>
                  <a:lnTo>
                    <a:pt x="261529" y="167155"/>
                  </a:lnTo>
                  <a:lnTo>
                    <a:pt x="261529" y="163724"/>
                  </a:lnTo>
                  <a:lnTo>
                    <a:pt x="262673" y="160292"/>
                  </a:lnTo>
                  <a:lnTo>
                    <a:pt x="264389" y="158004"/>
                  </a:lnTo>
                  <a:lnTo>
                    <a:pt x="266105" y="157432"/>
                  </a:lnTo>
                  <a:lnTo>
                    <a:pt x="267821" y="157432"/>
                  </a:lnTo>
                  <a:lnTo>
                    <a:pt x="269536" y="156860"/>
                  </a:lnTo>
                  <a:lnTo>
                    <a:pt x="270680" y="155716"/>
                  </a:lnTo>
                  <a:lnTo>
                    <a:pt x="275256" y="149425"/>
                  </a:lnTo>
                  <a:lnTo>
                    <a:pt x="276400" y="148281"/>
                  </a:lnTo>
                  <a:lnTo>
                    <a:pt x="279260" y="147137"/>
                  </a:lnTo>
                  <a:lnTo>
                    <a:pt x="280404" y="145993"/>
                  </a:lnTo>
                  <a:lnTo>
                    <a:pt x="282120" y="141989"/>
                  </a:lnTo>
                  <a:lnTo>
                    <a:pt x="282691" y="141417"/>
                  </a:lnTo>
                  <a:lnTo>
                    <a:pt x="285551" y="140845"/>
                  </a:lnTo>
                  <a:lnTo>
                    <a:pt x="287839" y="139129"/>
                  </a:lnTo>
                  <a:lnTo>
                    <a:pt x="294703" y="132266"/>
                  </a:lnTo>
                  <a:lnTo>
                    <a:pt x="292415" y="130550"/>
                  </a:lnTo>
                  <a:lnTo>
                    <a:pt x="287839" y="129406"/>
                  </a:lnTo>
                  <a:lnTo>
                    <a:pt x="283835" y="128834"/>
                  </a:lnTo>
                  <a:lnTo>
                    <a:pt x="284979" y="126546"/>
                  </a:lnTo>
                  <a:lnTo>
                    <a:pt x="287267" y="125974"/>
                  </a:lnTo>
                  <a:lnTo>
                    <a:pt x="292987" y="125974"/>
                  </a:lnTo>
                  <a:lnTo>
                    <a:pt x="299278" y="123114"/>
                  </a:lnTo>
                  <a:lnTo>
                    <a:pt x="302138" y="122542"/>
                  </a:lnTo>
                  <a:lnTo>
                    <a:pt x="304998" y="122542"/>
                  </a:lnTo>
                  <a:lnTo>
                    <a:pt x="310146" y="123686"/>
                  </a:lnTo>
                  <a:lnTo>
                    <a:pt x="313006" y="123686"/>
                  </a:lnTo>
                  <a:lnTo>
                    <a:pt x="315293" y="122542"/>
                  </a:lnTo>
                  <a:lnTo>
                    <a:pt x="319297" y="119683"/>
                  </a:lnTo>
                  <a:lnTo>
                    <a:pt x="322157" y="119111"/>
                  </a:lnTo>
                  <a:lnTo>
                    <a:pt x="322157" y="117967"/>
                  </a:lnTo>
                  <a:lnTo>
                    <a:pt x="320441" y="116823"/>
                  </a:lnTo>
                  <a:lnTo>
                    <a:pt x="317581" y="113391"/>
                  </a:lnTo>
                  <a:lnTo>
                    <a:pt x="315293" y="111675"/>
                  </a:lnTo>
                  <a:lnTo>
                    <a:pt x="310718" y="109959"/>
                  </a:lnTo>
                  <a:lnTo>
                    <a:pt x="307858" y="109387"/>
                  </a:lnTo>
                  <a:lnTo>
                    <a:pt x="279260" y="112247"/>
                  </a:lnTo>
                  <a:lnTo>
                    <a:pt x="268965" y="115107"/>
                  </a:lnTo>
                  <a:lnTo>
                    <a:pt x="260385" y="119683"/>
                  </a:lnTo>
                  <a:lnTo>
                    <a:pt x="258669" y="120827"/>
                  </a:lnTo>
                  <a:lnTo>
                    <a:pt x="256953" y="123114"/>
                  </a:lnTo>
                  <a:lnTo>
                    <a:pt x="255809" y="124258"/>
                  </a:lnTo>
                  <a:lnTo>
                    <a:pt x="254665" y="124258"/>
                  </a:lnTo>
                  <a:lnTo>
                    <a:pt x="252950" y="123686"/>
                  </a:lnTo>
                  <a:lnTo>
                    <a:pt x="251806" y="123686"/>
                  </a:lnTo>
                  <a:lnTo>
                    <a:pt x="251233" y="124258"/>
                  </a:lnTo>
                  <a:lnTo>
                    <a:pt x="248374" y="127690"/>
                  </a:lnTo>
                  <a:lnTo>
                    <a:pt x="238651" y="133410"/>
                  </a:lnTo>
                  <a:lnTo>
                    <a:pt x="234647" y="136269"/>
                  </a:lnTo>
                  <a:lnTo>
                    <a:pt x="224352" y="152284"/>
                  </a:lnTo>
                  <a:lnTo>
                    <a:pt x="222635" y="154572"/>
                  </a:lnTo>
                  <a:lnTo>
                    <a:pt x="217488" y="158004"/>
                  </a:lnTo>
                  <a:lnTo>
                    <a:pt x="215200" y="160292"/>
                  </a:lnTo>
                  <a:close/>
                  <a:moveTo>
                    <a:pt x="131694" y="56195"/>
                  </a:moveTo>
                  <a:lnTo>
                    <a:pt x="135698" y="53907"/>
                  </a:lnTo>
                  <a:lnTo>
                    <a:pt x="135698" y="55051"/>
                  </a:lnTo>
                  <a:lnTo>
                    <a:pt x="131122" y="57911"/>
                  </a:lnTo>
                  <a:lnTo>
                    <a:pt x="129978" y="59055"/>
                  </a:lnTo>
                  <a:lnTo>
                    <a:pt x="128834" y="63058"/>
                  </a:lnTo>
                  <a:lnTo>
                    <a:pt x="128834" y="64202"/>
                  </a:lnTo>
                  <a:lnTo>
                    <a:pt x="129406" y="64202"/>
                  </a:lnTo>
                  <a:lnTo>
                    <a:pt x="129978" y="64202"/>
                  </a:lnTo>
                  <a:lnTo>
                    <a:pt x="130550" y="64774"/>
                  </a:lnTo>
                  <a:lnTo>
                    <a:pt x="133410" y="67634"/>
                  </a:lnTo>
                  <a:lnTo>
                    <a:pt x="136269" y="68206"/>
                  </a:lnTo>
                  <a:lnTo>
                    <a:pt x="139129" y="67634"/>
                  </a:lnTo>
                  <a:lnTo>
                    <a:pt x="159148" y="56195"/>
                  </a:lnTo>
                  <a:lnTo>
                    <a:pt x="165439" y="54479"/>
                  </a:lnTo>
                  <a:lnTo>
                    <a:pt x="165439" y="53335"/>
                  </a:lnTo>
                  <a:lnTo>
                    <a:pt x="154572" y="54479"/>
                  </a:lnTo>
                  <a:lnTo>
                    <a:pt x="155716" y="52191"/>
                  </a:lnTo>
                  <a:lnTo>
                    <a:pt x="160292" y="49331"/>
                  </a:lnTo>
                  <a:lnTo>
                    <a:pt x="160864" y="48187"/>
                  </a:lnTo>
                  <a:lnTo>
                    <a:pt x="191750" y="32744"/>
                  </a:lnTo>
                  <a:lnTo>
                    <a:pt x="197469" y="28741"/>
                  </a:lnTo>
                  <a:lnTo>
                    <a:pt x="202045" y="24165"/>
                  </a:lnTo>
                  <a:lnTo>
                    <a:pt x="202617" y="23593"/>
                  </a:lnTo>
                  <a:lnTo>
                    <a:pt x="202617" y="22449"/>
                  </a:lnTo>
                  <a:lnTo>
                    <a:pt x="201473" y="19589"/>
                  </a:lnTo>
                  <a:lnTo>
                    <a:pt x="201473" y="19017"/>
                  </a:lnTo>
                  <a:lnTo>
                    <a:pt x="203761" y="15014"/>
                  </a:lnTo>
                  <a:lnTo>
                    <a:pt x="212340" y="9294"/>
                  </a:lnTo>
                  <a:lnTo>
                    <a:pt x="215200" y="5862"/>
                  </a:lnTo>
                  <a:lnTo>
                    <a:pt x="216344" y="4146"/>
                  </a:lnTo>
                  <a:lnTo>
                    <a:pt x="216916" y="3002"/>
                  </a:lnTo>
                  <a:lnTo>
                    <a:pt x="216916" y="1859"/>
                  </a:lnTo>
                  <a:lnTo>
                    <a:pt x="215772" y="3574"/>
                  </a:lnTo>
                  <a:lnTo>
                    <a:pt x="214056" y="4718"/>
                  </a:lnTo>
                  <a:lnTo>
                    <a:pt x="210624" y="5862"/>
                  </a:lnTo>
                  <a:lnTo>
                    <a:pt x="211196" y="4718"/>
                  </a:lnTo>
                  <a:lnTo>
                    <a:pt x="211768" y="3574"/>
                  </a:lnTo>
                  <a:lnTo>
                    <a:pt x="214056" y="1287"/>
                  </a:lnTo>
                  <a:lnTo>
                    <a:pt x="205477" y="7006"/>
                  </a:lnTo>
                  <a:lnTo>
                    <a:pt x="203189" y="9294"/>
                  </a:lnTo>
                  <a:lnTo>
                    <a:pt x="200901" y="8722"/>
                  </a:lnTo>
                  <a:lnTo>
                    <a:pt x="196897" y="11010"/>
                  </a:lnTo>
                  <a:lnTo>
                    <a:pt x="195181" y="10438"/>
                  </a:lnTo>
                  <a:lnTo>
                    <a:pt x="186602" y="18445"/>
                  </a:lnTo>
                  <a:lnTo>
                    <a:pt x="186602" y="16158"/>
                  </a:lnTo>
                  <a:lnTo>
                    <a:pt x="183170" y="20161"/>
                  </a:lnTo>
                  <a:lnTo>
                    <a:pt x="177451" y="24737"/>
                  </a:lnTo>
                  <a:lnTo>
                    <a:pt x="172303" y="28169"/>
                  </a:lnTo>
                  <a:lnTo>
                    <a:pt x="168871" y="28741"/>
                  </a:lnTo>
                  <a:lnTo>
                    <a:pt x="166583" y="31029"/>
                  </a:lnTo>
                  <a:lnTo>
                    <a:pt x="163723" y="33316"/>
                  </a:lnTo>
                  <a:lnTo>
                    <a:pt x="160864" y="34460"/>
                  </a:lnTo>
                  <a:lnTo>
                    <a:pt x="158576" y="34460"/>
                  </a:lnTo>
                  <a:lnTo>
                    <a:pt x="154572" y="37892"/>
                  </a:lnTo>
                  <a:lnTo>
                    <a:pt x="137985" y="48187"/>
                  </a:lnTo>
                  <a:lnTo>
                    <a:pt x="127690" y="57339"/>
                  </a:lnTo>
                  <a:lnTo>
                    <a:pt x="128834" y="59055"/>
                  </a:lnTo>
                  <a:lnTo>
                    <a:pt x="131694" y="56195"/>
                  </a:lnTo>
                  <a:close/>
                  <a:moveTo>
                    <a:pt x="572676" y="490314"/>
                  </a:moveTo>
                  <a:lnTo>
                    <a:pt x="571532" y="489742"/>
                  </a:lnTo>
                  <a:lnTo>
                    <a:pt x="570388" y="489170"/>
                  </a:lnTo>
                  <a:lnTo>
                    <a:pt x="568100" y="490314"/>
                  </a:lnTo>
                  <a:lnTo>
                    <a:pt x="566384" y="492601"/>
                  </a:lnTo>
                  <a:lnTo>
                    <a:pt x="565812" y="495461"/>
                  </a:lnTo>
                  <a:lnTo>
                    <a:pt x="566956" y="497749"/>
                  </a:lnTo>
                  <a:lnTo>
                    <a:pt x="569816" y="498893"/>
                  </a:lnTo>
                  <a:lnTo>
                    <a:pt x="572104" y="496605"/>
                  </a:lnTo>
                  <a:lnTo>
                    <a:pt x="573248" y="493173"/>
                  </a:lnTo>
                  <a:lnTo>
                    <a:pt x="574964" y="490314"/>
                  </a:lnTo>
                  <a:lnTo>
                    <a:pt x="573820" y="490314"/>
                  </a:lnTo>
                  <a:lnTo>
                    <a:pt x="572676" y="490314"/>
                  </a:lnTo>
                  <a:close/>
                  <a:moveTo>
                    <a:pt x="583543" y="485166"/>
                  </a:moveTo>
                  <a:lnTo>
                    <a:pt x="586975" y="482306"/>
                  </a:lnTo>
                  <a:lnTo>
                    <a:pt x="585259" y="481162"/>
                  </a:lnTo>
                  <a:lnTo>
                    <a:pt x="585259" y="478874"/>
                  </a:lnTo>
                  <a:lnTo>
                    <a:pt x="585831" y="476586"/>
                  </a:lnTo>
                  <a:lnTo>
                    <a:pt x="585831" y="474299"/>
                  </a:lnTo>
                  <a:lnTo>
                    <a:pt x="584687" y="472583"/>
                  </a:lnTo>
                  <a:lnTo>
                    <a:pt x="582971" y="471439"/>
                  </a:lnTo>
                  <a:lnTo>
                    <a:pt x="580683" y="470295"/>
                  </a:lnTo>
                  <a:lnTo>
                    <a:pt x="578968" y="469151"/>
                  </a:lnTo>
                  <a:lnTo>
                    <a:pt x="577252" y="469723"/>
                  </a:lnTo>
                  <a:lnTo>
                    <a:pt x="576108" y="470867"/>
                  </a:lnTo>
                  <a:lnTo>
                    <a:pt x="574964" y="474299"/>
                  </a:lnTo>
                  <a:lnTo>
                    <a:pt x="580683" y="482306"/>
                  </a:lnTo>
                  <a:lnTo>
                    <a:pt x="583543" y="485166"/>
                  </a:lnTo>
                  <a:close/>
                  <a:moveTo>
                    <a:pt x="767715" y="302710"/>
                  </a:moveTo>
                  <a:lnTo>
                    <a:pt x="764283" y="302138"/>
                  </a:lnTo>
                  <a:lnTo>
                    <a:pt x="763139" y="303854"/>
                  </a:lnTo>
                  <a:lnTo>
                    <a:pt x="762567" y="304426"/>
                  </a:lnTo>
                  <a:lnTo>
                    <a:pt x="762567" y="305570"/>
                  </a:lnTo>
                  <a:lnTo>
                    <a:pt x="763711" y="305570"/>
                  </a:lnTo>
                  <a:lnTo>
                    <a:pt x="764283" y="305570"/>
                  </a:lnTo>
                  <a:lnTo>
                    <a:pt x="764855" y="305570"/>
                  </a:lnTo>
                  <a:lnTo>
                    <a:pt x="765427" y="305570"/>
                  </a:lnTo>
                  <a:lnTo>
                    <a:pt x="763711" y="306714"/>
                  </a:lnTo>
                  <a:lnTo>
                    <a:pt x="766571" y="307858"/>
                  </a:lnTo>
                  <a:lnTo>
                    <a:pt x="768859" y="308430"/>
                  </a:lnTo>
                  <a:lnTo>
                    <a:pt x="774006" y="307858"/>
                  </a:lnTo>
                  <a:lnTo>
                    <a:pt x="772862" y="306142"/>
                  </a:lnTo>
                  <a:lnTo>
                    <a:pt x="771718" y="304998"/>
                  </a:lnTo>
                  <a:lnTo>
                    <a:pt x="770003" y="304426"/>
                  </a:lnTo>
                  <a:lnTo>
                    <a:pt x="768287" y="304998"/>
                  </a:lnTo>
                  <a:lnTo>
                    <a:pt x="768859" y="302710"/>
                  </a:lnTo>
                  <a:lnTo>
                    <a:pt x="767715" y="302710"/>
                  </a:lnTo>
                  <a:close/>
                  <a:moveTo>
                    <a:pt x="592123" y="417674"/>
                  </a:moveTo>
                  <a:lnTo>
                    <a:pt x="591551" y="417674"/>
                  </a:lnTo>
                  <a:lnTo>
                    <a:pt x="590979" y="417674"/>
                  </a:lnTo>
                  <a:lnTo>
                    <a:pt x="590407" y="418818"/>
                  </a:lnTo>
                  <a:lnTo>
                    <a:pt x="597270" y="426826"/>
                  </a:lnTo>
                  <a:lnTo>
                    <a:pt x="598414" y="427970"/>
                  </a:lnTo>
                  <a:lnTo>
                    <a:pt x="598986" y="425110"/>
                  </a:lnTo>
                  <a:lnTo>
                    <a:pt x="597842" y="422250"/>
                  </a:lnTo>
                  <a:lnTo>
                    <a:pt x="595554" y="419962"/>
                  </a:lnTo>
                  <a:lnTo>
                    <a:pt x="592123" y="417674"/>
                  </a:lnTo>
                  <a:close/>
                  <a:moveTo>
                    <a:pt x="1094305" y="777438"/>
                  </a:moveTo>
                  <a:lnTo>
                    <a:pt x="1095449" y="771719"/>
                  </a:lnTo>
                  <a:lnTo>
                    <a:pt x="1094305" y="765999"/>
                  </a:lnTo>
                  <a:lnTo>
                    <a:pt x="1093161" y="764855"/>
                  </a:lnTo>
                  <a:lnTo>
                    <a:pt x="1092017" y="762567"/>
                  </a:lnTo>
                  <a:lnTo>
                    <a:pt x="1087441" y="755704"/>
                  </a:lnTo>
                  <a:lnTo>
                    <a:pt x="1085725" y="754560"/>
                  </a:lnTo>
                  <a:lnTo>
                    <a:pt x="1084581" y="752844"/>
                  </a:lnTo>
                  <a:lnTo>
                    <a:pt x="1073142" y="724246"/>
                  </a:lnTo>
                  <a:lnTo>
                    <a:pt x="1065707" y="695076"/>
                  </a:lnTo>
                  <a:lnTo>
                    <a:pt x="1059415" y="682493"/>
                  </a:lnTo>
                  <a:lnTo>
                    <a:pt x="1044544" y="635592"/>
                  </a:lnTo>
                  <a:lnTo>
                    <a:pt x="1038253" y="626440"/>
                  </a:lnTo>
                  <a:lnTo>
                    <a:pt x="1037109" y="624153"/>
                  </a:lnTo>
                  <a:lnTo>
                    <a:pt x="1035965" y="620721"/>
                  </a:lnTo>
                  <a:lnTo>
                    <a:pt x="1034249" y="617861"/>
                  </a:lnTo>
                  <a:lnTo>
                    <a:pt x="1025669" y="608710"/>
                  </a:lnTo>
                  <a:lnTo>
                    <a:pt x="1021094" y="605278"/>
                  </a:lnTo>
                  <a:lnTo>
                    <a:pt x="1015946" y="602418"/>
                  </a:lnTo>
                  <a:lnTo>
                    <a:pt x="1000503" y="597270"/>
                  </a:lnTo>
                  <a:lnTo>
                    <a:pt x="997643" y="597270"/>
                  </a:lnTo>
                  <a:lnTo>
                    <a:pt x="994783" y="597842"/>
                  </a:lnTo>
                  <a:lnTo>
                    <a:pt x="988492" y="600702"/>
                  </a:lnTo>
                  <a:lnTo>
                    <a:pt x="986776" y="601846"/>
                  </a:lnTo>
                  <a:lnTo>
                    <a:pt x="982772" y="607566"/>
                  </a:lnTo>
                  <a:lnTo>
                    <a:pt x="980484" y="609282"/>
                  </a:lnTo>
                  <a:lnTo>
                    <a:pt x="976481" y="610426"/>
                  </a:lnTo>
                  <a:lnTo>
                    <a:pt x="974765" y="610997"/>
                  </a:lnTo>
                  <a:lnTo>
                    <a:pt x="971905" y="613857"/>
                  </a:lnTo>
                  <a:lnTo>
                    <a:pt x="970189" y="614429"/>
                  </a:lnTo>
                  <a:lnTo>
                    <a:pt x="961038" y="616145"/>
                  </a:lnTo>
                  <a:lnTo>
                    <a:pt x="959894" y="616717"/>
                  </a:lnTo>
                  <a:lnTo>
                    <a:pt x="958750" y="617289"/>
                  </a:lnTo>
                  <a:lnTo>
                    <a:pt x="957606" y="618433"/>
                  </a:lnTo>
                  <a:lnTo>
                    <a:pt x="954746" y="624153"/>
                  </a:lnTo>
                  <a:lnTo>
                    <a:pt x="954174" y="625296"/>
                  </a:lnTo>
                  <a:lnTo>
                    <a:pt x="954174" y="629872"/>
                  </a:lnTo>
                  <a:lnTo>
                    <a:pt x="942735" y="633304"/>
                  </a:lnTo>
                  <a:lnTo>
                    <a:pt x="945595" y="633876"/>
                  </a:lnTo>
                  <a:lnTo>
                    <a:pt x="948455" y="633304"/>
                  </a:lnTo>
                  <a:lnTo>
                    <a:pt x="950743" y="633304"/>
                  </a:lnTo>
                  <a:lnTo>
                    <a:pt x="952458" y="635020"/>
                  </a:lnTo>
                  <a:lnTo>
                    <a:pt x="949026" y="640167"/>
                  </a:lnTo>
                  <a:lnTo>
                    <a:pt x="947311" y="643599"/>
                  </a:lnTo>
                  <a:lnTo>
                    <a:pt x="946739" y="647031"/>
                  </a:lnTo>
                  <a:lnTo>
                    <a:pt x="946739" y="651035"/>
                  </a:lnTo>
                  <a:lnTo>
                    <a:pt x="941591" y="660186"/>
                  </a:lnTo>
                  <a:lnTo>
                    <a:pt x="939875" y="668194"/>
                  </a:lnTo>
                  <a:lnTo>
                    <a:pt x="938159" y="671625"/>
                  </a:lnTo>
                  <a:lnTo>
                    <a:pt x="935300" y="671625"/>
                  </a:lnTo>
                  <a:lnTo>
                    <a:pt x="934727" y="670481"/>
                  </a:lnTo>
                  <a:lnTo>
                    <a:pt x="933584" y="668766"/>
                  </a:lnTo>
                  <a:lnTo>
                    <a:pt x="932440" y="667622"/>
                  </a:lnTo>
                  <a:lnTo>
                    <a:pt x="931296" y="668766"/>
                  </a:lnTo>
                  <a:lnTo>
                    <a:pt x="924432" y="683065"/>
                  </a:lnTo>
                  <a:lnTo>
                    <a:pt x="920428" y="688212"/>
                  </a:lnTo>
                  <a:lnTo>
                    <a:pt x="915853" y="691644"/>
                  </a:lnTo>
                  <a:lnTo>
                    <a:pt x="910705" y="691644"/>
                  </a:lnTo>
                  <a:lnTo>
                    <a:pt x="904986" y="688784"/>
                  </a:lnTo>
                  <a:lnTo>
                    <a:pt x="898122" y="687640"/>
                  </a:lnTo>
                  <a:lnTo>
                    <a:pt x="895262" y="685924"/>
                  </a:lnTo>
                  <a:lnTo>
                    <a:pt x="888399" y="684209"/>
                  </a:lnTo>
                  <a:lnTo>
                    <a:pt x="884967" y="683065"/>
                  </a:lnTo>
                  <a:lnTo>
                    <a:pt x="882107" y="680205"/>
                  </a:lnTo>
                  <a:lnTo>
                    <a:pt x="879247" y="676201"/>
                  </a:lnTo>
                  <a:lnTo>
                    <a:pt x="877531" y="671625"/>
                  </a:lnTo>
                  <a:lnTo>
                    <a:pt x="878675" y="667050"/>
                  </a:lnTo>
                  <a:lnTo>
                    <a:pt x="878675" y="665334"/>
                  </a:lnTo>
                  <a:lnTo>
                    <a:pt x="877531" y="659614"/>
                  </a:lnTo>
                  <a:lnTo>
                    <a:pt x="877531" y="656754"/>
                  </a:lnTo>
                  <a:lnTo>
                    <a:pt x="878675" y="654467"/>
                  </a:lnTo>
                  <a:lnTo>
                    <a:pt x="879819" y="652751"/>
                  </a:lnTo>
                  <a:lnTo>
                    <a:pt x="879819" y="651035"/>
                  </a:lnTo>
                  <a:lnTo>
                    <a:pt x="876959" y="649319"/>
                  </a:lnTo>
                  <a:lnTo>
                    <a:pt x="879819" y="635592"/>
                  </a:lnTo>
                  <a:lnTo>
                    <a:pt x="882679" y="629872"/>
                  </a:lnTo>
                  <a:lnTo>
                    <a:pt x="887827" y="627012"/>
                  </a:lnTo>
                  <a:lnTo>
                    <a:pt x="889543" y="627012"/>
                  </a:lnTo>
                  <a:lnTo>
                    <a:pt x="892402" y="627584"/>
                  </a:lnTo>
                  <a:lnTo>
                    <a:pt x="894118" y="627584"/>
                  </a:lnTo>
                  <a:lnTo>
                    <a:pt x="895262" y="627012"/>
                  </a:lnTo>
                  <a:lnTo>
                    <a:pt x="897550" y="625296"/>
                  </a:lnTo>
                  <a:lnTo>
                    <a:pt x="898694" y="624725"/>
                  </a:lnTo>
                  <a:lnTo>
                    <a:pt x="899838" y="624725"/>
                  </a:lnTo>
                  <a:lnTo>
                    <a:pt x="902698" y="625296"/>
                  </a:lnTo>
                  <a:lnTo>
                    <a:pt x="904414" y="625296"/>
                  </a:lnTo>
                  <a:lnTo>
                    <a:pt x="904986" y="624153"/>
                  </a:lnTo>
                  <a:lnTo>
                    <a:pt x="905558" y="619577"/>
                  </a:lnTo>
                  <a:lnTo>
                    <a:pt x="905558" y="617861"/>
                  </a:lnTo>
                  <a:lnTo>
                    <a:pt x="907846" y="616145"/>
                  </a:lnTo>
                  <a:lnTo>
                    <a:pt x="914137" y="615001"/>
                  </a:lnTo>
                  <a:lnTo>
                    <a:pt x="916425" y="613285"/>
                  </a:lnTo>
                  <a:lnTo>
                    <a:pt x="916425" y="611569"/>
                  </a:lnTo>
                  <a:lnTo>
                    <a:pt x="915853" y="609282"/>
                  </a:lnTo>
                  <a:lnTo>
                    <a:pt x="915853" y="607566"/>
                  </a:lnTo>
                  <a:lnTo>
                    <a:pt x="916997" y="606422"/>
                  </a:lnTo>
                  <a:lnTo>
                    <a:pt x="917569" y="605278"/>
                  </a:lnTo>
                  <a:lnTo>
                    <a:pt x="917569" y="602990"/>
                  </a:lnTo>
                  <a:lnTo>
                    <a:pt x="916425" y="590979"/>
                  </a:lnTo>
                  <a:lnTo>
                    <a:pt x="916425" y="583543"/>
                  </a:lnTo>
                  <a:lnTo>
                    <a:pt x="918141" y="577252"/>
                  </a:lnTo>
                  <a:lnTo>
                    <a:pt x="922716" y="573248"/>
                  </a:lnTo>
                  <a:lnTo>
                    <a:pt x="923860" y="572676"/>
                  </a:lnTo>
                  <a:lnTo>
                    <a:pt x="927864" y="572104"/>
                  </a:lnTo>
                  <a:lnTo>
                    <a:pt x="927864" y="573248"/>
                  </a:lnTo>
                  <a:lnTo>
                    <a:pt x="927292" y="576108"/>
                  </a:lnTo>
                  <a:lnTo>
                    <a:pt x="927292" y="577252"/>
                  </a:lnTo>
                  <a:lnTo>
                    <a:pt x="929008" y="575536"/>
                  </a:lnTo>
                  <a:lnTo>
                    <a:pt x="933584" y="567528"/>
                  </a:lnTo>
                  <a:lnTo>
                    <a:pt x="934727" y="565241"/>
                  </a:lnTo>
                  <a:lnTo>
                    <a:pt x="935300" y="564669"/>
                  </a:lnTo>
                  <a:lnTo>
                    <a:pt x="938731" y="564097"/>
                  </a:lnTo>
                  <a:lnTo>
                    <a:pt x="939875" y="563525"/>
                  </a:lnTo>
                  <a:lnTo>
                    <a:pt x="941591" y="560665"/>
                  </a:lnTo>
                  <a:lnTo>
                    <a:pt x="942163" y="558949"/>
                  </a:lnTo>
                  <a:lnTo>
                    <a:pt x="942163" y="556661"/>
                  </a:lnTo>
                  <a:lnTo>
                    <a:pt x="942163" y="549798"/>
                  </a:lnTo>
                  <a:lnTo>
                    <a:pt x="937587" y="513192"/>
                  </a:lnTo>
                  <a:lnTo>
                    <a:pt x="937587" y="509760"/>
                  </a:lnTo>
                  <a:lnTo>
                    <a:pt x="939303" y="503469"/>
                  </a:lnTo>
                  <a:lnTo>
                    <a:pt x="939303" y="499465"/>
                  </a:lnTo>
                  <a:lnTo>
                    <a:pt x="938159" y="496033"/>
                  </a:lnTo>
                  <a:lnTo>
                    <a:pt x="935871" y="489170"/>
                  </a:lnTo>
                  <a:lnTo>
                    <a:pt x="934156" y="481162"/>
                  </a:lnTo>
                  <a:lnTo>
                    <a:pt x="933012" y="477730"/>
                  </a:lnTo>
                  <a:lnTo>
                    <a:pt x="931868" y="474871"/>
                  </a:lnTo>
                  <a:lnTo>
                    <a:pt x="930152" y="472011"/>
                  </a:lnTo>
                  <a:lnTo>
                    <a:pt x="929580" y="470867"/>
                  </a:lnTo>
                  <a:lnTo>
                    <a:pt x="929008" y="469151"/>
                  </a:lnTo>
                  <a:lnTo>
                    <a:pt x="928436" y="468579"/>
                  </a:lnTo>
                  <a:lnTo>
                    <a:pt x="927292" y="468007"/>
                  </a:lnTo>
                  <a:lnTo>
                    <a:pt x="925004" y="467435"/>
                  </a:lnTo>
                  <a:lnTo>
                    <a:pt x="922145" y="465147"/>
                  </a:lnTo>
                  <a:lnTo>
                    <a:pt x="918141" y="463431"/>
                  </a:lnTo>
                  <a:lnTo>
                    <a:pt x="916425" y="462287"/>
                  </a:lnTo>
                  <a:lnTo>
                    <a:pt x="914709" y="461144"/>
                  </a:lnTo>
                  <a:lnTo>
                    <a:pt x="913565" y="460000"/>
                  </a:lnTo>
                  <a:lnTo>
                    <a:pt x="912993" y="458284"/>
                  </a:lnTo>
                  <a:lnTo>
                    <a:pt x="912421" y="455424"/>
                  </a:lnTo>
                  <a:lnTo>
                    <a:pt x="911849" y="454280"/>
                  </a:lnTo>
                  <a:lnTo>
                    <a:pt x="910705" y="453708"/>
                  </a:lnTo>
                  <a:lnTo>
                    <a:pt x="909561" y="453136"/>
                  </a:lnTo>
                  <a:lnTo>
                    <a:pt x="908989" y="452564"/>
                  </a:lnTo>
                  <a:lnTo>
                    <a:pt x="908989" y="450848"/>
                  </a:lnTo>
                  <a:lnTo>
                    <a:pt x="909561" y="450276"/>
                  </a:lnTo>
                  <a:lnTo>
                    <a:pt x="910133" y="449704"/>
                  </a:lnTo>
                  <a:lnTo>
                    <a:pt x="910133" y="448560"/>
                  </a:lnTo>
                  <a:lnTo>
                    <a:pt x="910133" y="443985"/>
                  </a:lnTo>
                  <a:lnTo>
                    <a:pt x="910705" y="440553"/>
                  </a:lnTo>
                  <a:lnTo>
                    <a:pt x="912993" y="438265"/>
                  </a:lnTo>
                  <a:lnTo>
                    <a:pt x="916997" y="437121"/>
                  </a:lnTo>
                  <a:lnTo>
                    <a:pt x="918141" y="437693"/>
                  </a:lnTo>
                  <a:lnTo>
                    <a:pt x="921572" y="440553"/>
                  </a:lnTo>
                  <a:lnTo>
                    <a:pt x="923288" y="441697"/>
                  </a:lnTo>
                  <a:lnTo>
                    <a:pt x="925576" y="442269"/>
                  </a:lnTo>
                  <a:lnTo>
                    <a:pt x="927864" y="442269"/>
                  </a:lnTo>
                  <a:lnTo>
                    <a:pt x="932440" y="441697"/>
                  </a:lnTo>
                  <a:lnTo>
                    <a:pt x="930724" y="438837"/>
                  </a:lnTo>
                  <a:lnTo>
                    <a:pt x="925576" y="437121"/>
                  </a:lnTo>
                  <a:lnTo>
                    <a:pt x="923860" y="433117"/>
                  </a:lnTo>
                  <a:lnTo>
                    <a:pt x="924432" y="433117"/>
                  </a:lnTo>
                  <a:lnTo>
                    <a:pt x="925004" y="433117"/>
                  </a:lnTo>
                  <a:lnTo>
                    <a:pt x="926148" y="432545"/>
                  </a:lnTo>
                  <a:lnTo>
                    <a:pt x="926148" y="431402"/>
                  </a:lnTo>
                  <a:lnTo>
                    <a:pt x="926148" y="430258"/>
                  </a:lnTo>
                  <a:lnTo>
                    <a:pt x="925576" y="429686"/>
                  </a:lnTo>
                  <a:lnTo>
                    <a:pt x="925004" y="429114"/>
                  </a:lnTo>
                  <a:lnTo>
                    <a:pt x="925004" y="428542"/>
                  </a:lnTo>
                  <a:lnTo>
                    <a:pt x="924432" y="426826"/>
                  </a:lnTo>
                  <a:lnTo>
                    <a:pt x="922716" y="422822"/>
                  </a:lnTo>
                  <a:lnTo>
                    <a:pt x="921572" y="421678"/>
                  </a:lnTo>
                  <a:lnTo>
                    <a:pt x="920428" y="421106"/>
                  </a:lnTo>
                  <a:lnTo>
                    <a:pt x="918713" y="421106"/>
                  </a:lnTo>
                  <a:lnTo>
                    <a:pt x="916997" y="420534"/>
                  </a:lnTo>
                  <a:lnTo>
                    <a:pt x="915853" y="419390"/>
                  </a:lnTo>
                  <a:lnTo>
                    <a:pt x="911849" y="414815"/>
                  </a:lnTo>
                  <a:lnTo>
                    <a:pt x="908989" y="410811"/>
                  </a:lnTo>
                  <a:lnTo>
                    <a:pt x="908417" y="409095"/>
                  </a:lnTo>
                  <a:lnTo>
                    <a:pt x="908417" y="407379"/>
                  </a:lnTo>
                  <a:lnTo>
                    <a:pt x="908989" y="406235"/>
                  </a:lnTo>
                  <a:lnTo>
                    <a:pt x="911277" y="403375"/>
                  </a:lnTo>
                  <a:lnTo>
                    <a:pt x="905558" y="398800"/>
                  </a:lnTo>
                  <a:lnTo>
                    <a:pt x="899838" y="394796"/>
                  </a:lnTo>
                  <a:lnTo>
                    <a:pt x="893546" y="392508"/>
                  </a:lnTo>
                  <a:lnTo>
                    <a:pt x="887827" y="391936"/>
                  </a:lnTo>
                  <a:lnTo>
                    <a:pt x="883823" y="393080"/>
                  </a:lnTo>
                  <a:lnTo>
                    <a:pt x="882107" y="393080"/>
                  </a:lnTo>
                  <a:lnTo>
                    <a:pt x="876959" y="391936"/>
                  </a:lnTo>
                  <a:lnTo>
                    <a:pt x="874100" y="391936"/>
                  </a:lnTo>
                  <a:lnTo>
                    <a:pt x="871812" y="391364"/>
                  </a:lnTo>
                  <a:lnTo>
                    <a:pt x="867808" y="387361"/>
                  </a:lnTo>
                  <a:lnTo>
                    <a:pt x="864948" y="386217"/>
                  </a:lnTo>
                  <a:lnTo>
                    <a:pt x="863804" y="386217"/>
                  </a:lnTo>
                  <a:lnTo>
                    <a:pt x="859229" y="387361"/>
                  </a:lnTo>
                  <a:lnTo>
                    <a:pt x="857513" y="387361"/>
                  </a:lnTo>
                  <a:lnTo>
                    <a:pt x="853509" y="386217"/>
                  </a:lnTo>
                  <a:lnTo>
                    <a:pt x="848933" y="385645"/>
                  </a:lnTo>
                  <a:lnTo>
                    <a:pt x="846073" y="383929"/>
                  </a:lnTo>
                  <a:lnTo>
                    <a:pt x="840926" y="379925"/>
                  </a:lnTo>
                  <a:lnTo>
                    <a:pt x="834634" y="377637"/>
                  </a:lnTo>
                  <a:lnTo>
                    <a:pt x="815188" y="379925"/>
                  </a:lnTo>
                  <a:lnTo>
                    <a:pt x="812328" y="379353"/>
                  </a:lnTo>
                  <a:lnTo>
                    <a:pt x="810040" y="377065"/>
                  </a:lnTo>
                  <a:lnTo>
                    <a:pt x="808324" y="374205"/>
                  </a:lnTo>
                  <a:lnTo>
                    <a:pt x="807180" y="371346"/>
                  </a:lnTo>
                  <a:lnTo>
                    <a:pt x="806036" y="369058"/>
                  </a:lnTo>
                  <a:lnTo>
                    <a:pt x="804320" y="366770"/>
                  </a:lnTo>
                  <a:lnTo>
                    <a:pt x="799745" y="362766"/>
                  </a:lnTo>
                  <a:lnTo>
                    <a:pt x="795169" y="359906"/>
                  </a:lnTo>
                  <a:lnTo>
                    <a:pt x="788877" y="357618"/>
                  </a:lnTo>
                  <a:lnTo>
                    <a:pt x="782586" y="356475"/>
                  </a:lnTo>
                  <a:lnTo>
                    <a:pt x="776866" y="357047"/>
                  </a:lnTo>
                  <a:lnTo>
                    <a:pt x="764855" y="359906"/>
                  </a:lnTo>
                  <a:lnTo>
                    <a:pt x="759707" y="358762"/>
                  </a:lnTo>
                  <a:lnTo>
                    <a:pt x="748840" y="351899"/>
                  </a:lnTo>
                  <a:lnTo>
                    <a:pt x="731109" y="346179"/>
                  </a:lnTo>
                  <a:lnTo>
                    <a:pt x="726534" y="343319"/>
                  </a:lnTo>
                  <a:lnTo>
                    <a:pt x="724246" y="342748"/>
                  </a:lnTo>
                  <a:lnTo>
                    <a:pt x="721958" y="343891"/>
                  </a:lnTo>
                  <a:lnTo>
                    <a:pt x="720814" y="345607"/>
                  </a:lnTo>
                  <a:lnTo>
                    <a:pt x="720242" y="347323"/>
                  </a:lnTo>
                  <a:lnTo>
                    <a:pt x="719098" y="349039"/>
                  </a:lnTo>
                  <a:lnTo>
                    <a:pt x="716810" y="350183"/>
                  </a:lnTo>
                  <a:lnTo>
                    <a:pt x="699651" y="351899"/>
                  </a:lnTo>
                  <a:lnTo>
                    <a:pt x="694504" y="350755"/>
                  </a:lnTo>
                  <a:lnTo>
                    <a:pt x="694504" y="351899"/>
                  </a:lnTo>
                  <a:lnTo>
                    <a:pt x="696220" y="353043"/>
                  </a:lnTo>
                  <a:lnTo>
                    <a:pt x="701367" y="357047"/>
                  </a:lnTo>
                  <a:lnTo>
                    <a:pt x="701939" y="357618"/>
                  </a:lnTo>
                  <a:lnTo>
                    <a:pt x="700795" y="358762"/>
                  </a:lnTo>
                  <a:lnTo>
                    <a:pt x="696792" y="366770"/>
                  </a:lnTo>
                  <a:lnTo>
                    <a:pt x="691072" y="372490"/>
                  </a:lnTo>
                  <a:lnTo>
                    <a:pt x="688212" y="376493"/>
                  </a:lnTo>
                  <a:lnTo>
                    <a:pt x="686496" y="382213"/>
                  </a:lnTo>
                  <a:lnTo>
                    <a:pt x="686496" y="388504"/>
                  </a:lnTo>
                  <a:lnTo>
                    <a:pt x="688212" y="394224"/>
                  </a:lnTo>
                  <a:lnTo>
                    <a:pt x="691072" y="399372"/>
                  </a:lnTo>
                  <a:lnTo>
                    <a:pt x="693932" y="402804"/>
                  </a:lnTo>
                  <a:lnTo>
                    <a:pt x="698507" y="406235"/>
                  </a:lnTo>
                  <a:lnTo>
                    <a:pt x="700795" y="407379"/>
                  </a:lnTo>
                  <a:lnTo>
                    <a:pt x="712806" y="407379"/>
                  </a:lnTo>
                  <a:lnTo>
                    <a:pt x="715094" y="407951"/>
                  </a:lnTo>
                  <a:lnTo>
                    <a:pt x="712806" y="412527"/>
                  </a:lnTo>
                  <a:lnTo>
                    <a:pt x="707087" y="415387"/>
                  </a:lnTo>
                  <a:lnTo>
                    <a:pt x="700223" y="417103"/>
                  </a:lnTo>
                  <a:lnTo>
                    <a:pt x="688784" y="417674"/>
                  </a:lnTo>
                  <a:lnTo>
                    <a:pt x="683064" y="419390"/>
                  </a:lnTo>
                  <a:lnTo>
                    <a:pt x="664190" y="432545"/>
                  </a:lnTo>
                  <a:lnTo>
                    <a:pt x="660186" y="437121"/>
                  </a:lnTo>
                  <a:lnTo>
                    <a:pt x="657898" y="442269"/>
                  </a:lnTo>
                  <a:lnTo>
                    <a:pt x="657898" y="448560"/>
                  </a:lnTo>
                  <a:lnTo>
                    <a:pt x="663618" y="469151"/>
                  </a:lnTo>
                  <a:lnTo>
                    <a:pt x="663618" y="484594"/>
                  </a:lnTo>
                  <a:lnTo>
                    <a:pt x="661330" y="498321"/>
                  </a:lnTo>
                  <a:lnTo>
                    <a:pt x="657326" y="511476"/>
                  </a:lnTo>
                  <a:lnTo>
                    <a:pt x="651035" y="526919"/>
                  </a:lnTo>
                  <a:lnTo>
                    <a:pt x="649891" y="528063"/>
                  </a:lnTo>
                  <a:lnTo>
                    <a:pt x="648175" y="528635"/>
                  </a:lnTo>
                  <a:lnTo>
                    <a:pt x="647031" y="528063"/>
                  </a:lnTo>
                  <a:lnTo>
                    <a:pt x="646459" y="526919"/>
                  </a:lnTo>
                  <a:lnTo>
                    <a:pt x="646459" y="525203"/>
                  </a:lnTo>
                  <a:lnTo>
                    <a:pt x="647603" y="521771"/>
                  </a:lnTo>
                  <a:lnTo>
                    <a:pt x="647603" y="520056"/>
                  </a:lnTo>
                  <a:lnTo>
                    <a:pt x="647031" y="516052"/>
                  </a:lnTo>
                  <a:lnTo>
                    <a:pt x="647603" y="514908"/>
                  </a:lnTo>
                  <a:lnTo>
                    <a:pt x="650463" y="511476"/>
                  </a:lnTo>
                  <a:lnTo>
                    <a:pt x="651607" y="508044"/>
                  </a:lnTo>
                  <a:lnTo>
                    <a:pt x="652179" y="504613"/>
                  </a:lnTo>
                  <a:lnTo>
                    <a:pt x="652179" y="500609"/>
                  </a:lnTo>
                  <a:lnTo>
                    <a:pt x="652179" y="496605"/>
                  </a:lnTo>
                  <a:lnTo>
                    <a:pt x="652179" y="494889"/>
                  </a:lnTo>
                  <a:lnTo>
                    <a:pt x="653323" y="492601"/>
                  </a:lnTo>
                  <a:lnTo>
                    <a:pt x="653323" y="490886"/>
                  </a:lnTo>
                  <a:lnTo>
                    <a:pt x="652751" y="488598"/>
                  </a:lnTo>
                  <a:lnTo>
                    <a:pt x="651035" y="487454"/>
                  </a:lnTo>
                  <a:lnTo>
                    <a:pt x="649319" y="487454"/>
                  </a:lnTo>
                  <a:lnTo>
                    <a:pt x="648175" y="488598"/>
                  </a:lnTo>
                  <a:lnTo>
                    <a:pt x="647603" y="490314"/>
                  </a:lnTo>
                  <a:lnTo>
                    <a:pt x="647603" y="493173"/>
                  </a:lnTo>
                  <a:lnTo>
                    <a:pt x="647603" y="497749"/>
                  </a:lnTo>
                  <a:lnTo>
                    <a:pt x="647603" y="500037"/>
                  </a:lnTo>
                  <a:lnTo>
                    <a:pt x="646459" y="501753"/>
                  </a:lnTo>
                  <a:lnTo>
                    <a:pt x="644171" y="505185"/>
                  </a:lnTo>
                  <a:lnTo>
                    <a:pt x="645315" y="505185"/>
                  </a:lnTo>
                  <a:lnTo>
                    <a:pt x="648175" y="505757"/>
                  </a:lnTo>
                  <a:lnTo>
                    <a:pt x="647031" y="507472"/>
                  </a:lnTo>
                  <a:lnTo>
                    <a:pt x="644743" y="509760"/>
                  </a:lnTo>
                  <a:lnTo>
                    <a:pt x="644171" y="510904"/>
                  </a:lnTo>
                  <a:lnTo>
                    <a:pt x="644171" y="516052"/>
                  </a:lnTo>
                  <a:lnTo>
                    <a:pt x="644171" y="518912"/>
                  </a:lnTo>
                  <a:lnTo>
                    <a:pt x="643027" y="521771"/>
                  </a:lnTo>
                  <a:lnTo>
                    <a:pt x="643027" y="524631"/>
                  </a:lnTo>
                  <a:lnTo>
                    <a:pt x="642455" y="526347"/>
                  </a:lnTo>
                  <a:lnTo>
                    <a:pt x="640167" y="525203"/>
                  </a:lnTo>
                  <a:lnTo>
                    <a:pt x="639024" y="524059"/>
                  </a:lnTo>
                  <a:lnTo>
                    <a:pt x="636164" y="519484"/>
                  </a:lnTo>
                  <a:lnTo>
                    <a:pt x="635020" y="516052"/>
                  </a:lnTo>
                  <a:lnTo>
                    <a:pt x="636164" y="510904"/>
                  </a:lnTo>
                  <a:lnTo>
                    <a:pt x="639595" y="499465"/>
                  </a:lnTo>
                  <a:lnTo>
                    <a:pt x="639595" y="497177"/>
                  </a:lnTo>
                  <a:lnTo>
                    <a:pt x="639024" y="494889"/>
                  </a:lnTo>
                  <a:lnTo>
                    <a:pt x="637880" y="493173"/>
                  </a:lnTo>
                  <a:lnTo>
                    <a:pt x="636736" y="493173"/>
                  </a:lnTo>
                  <a:lnTo>
                    <a:pt x="633304" y="494889"/>
                  </a:lnTo>
                  <a:lnTo>
                    <a:pt x="633876" y="492029"/>
                  </a:lnTo>
                  <a:lnTo>
                    <a:pt x="635020" y="488026"/>
                  </a:lnTo>
                  <a:lnTo>
                    <a:pt x="636736" y="484022"/>
                  </a:lnTo>
                  <a:lnTo>
                    <a:pt x="639024" y="482306"/>
                  </a:lnTo>
                  <a:lnTo>
                    <a:pt x="639595" y="480590"/>
                  </a:lnTo>
                  <a:lnTo>
                    <a:pt x="638451" y="477730"/>
                  </a:lnTo>
                  <a:lnTo>
                    <a:pt x="635592" y="472011"/>
                  </a:lnTo>
                  <a:lnTo>
                    <a:pt x="635020" y="466863"/>
                  </a:lnTo>
                  <a:lnTo>
                    <a:pt x="636736" y="464575"/>
                  </a:lnTo>
                  <a:lnTo>
                    <a:pt x="639024" y="464003"/>
                  </a:lnTo>
                  <a:lnTo>
                    <a:pt x="640167" y="462287"/>
                  </a:lnTo>
                  <a:lnTo>
                    <a:pt x="640739" y="459428"/>
                  </a:lnTo>
                  <a:lnTo>
                    <a:pt x="641883" y="455996"/>
                  </a:lnTo>
                  <a:lnTo>
                    <a:pt x="641883" y="453708"/>
                  </a:lnTo>
                  <a:lnTo>
                    <a:pt x="639024" y="453708"/>
                  </a:lnTo>
                  <a:lnTo>
                    <a:pt x="636164" y="457712"/>
                  </a:lnTo>
                  <a:lnTo>
                    <a:pt x="634448" y="458284"/>
                  </a:lnTo>
                  <a:lnTo>
                    <a:pt x="632732" y="458284"/>
                  </a:lnTo>
                  <a:lnTo>
                    <a:pt x="631588" y="458856"/>
                  </a:lnTo>
                  <a:lnTo>
                    <a:pt x="630444" y="460572"/>
                  </a:lnTo>
                  <a:lnTo>
                    <a:pt x="625296" y="473727"/>
                  </a:lnTo>
                  <a:lnTo>
                    <a:pt x="623581" y="476586"/>
                  </a:lnTo>
                  <a:lnTo>
                    <a:pt x="618433" y="482306"/>
                  </a:lnTo>
                  <a:lnTo>
                    <a:pt x="617289" y="484022"/>
                  </a:lnTo>
                  <a:lnTo>
                    <a:pt x="617289" y="486882"/>
                  </a:lnTo>
                  <a:lnTo>
                    <a:pt x="612141" y="501181"/>
                  </a:lnTo>
                  <a:lnTo>
                    <a:pt x="610997" y="503469"/>
                  </a:lnTo>
                  <a:lnTo>
                    <a:pt x="609282" y="504613"/>
                  </a:lnTo>
                  <a:lnTo>
                    <a:pt x="606994" y="504041"/>
                  </a:lnTo>
                  <a:lnTo>
                    <a:pt x="602990" y="501181"/>
                  </a:lnTo>
                  <a:lnTo>
                    <a:pt x="601274" y="500609"/>
                  </a:lnTo>
                  <a:lnTo>
                    <a:pt x="600130" y="500609"/>
                  </a:lnTo>
                  <a:lnTo>
                    <a:pt x="598414" y="500037"/>
                  </a:lnTo>
                  <a:lnTo>
                    <a:pt x="597270" y="500037"/>
                  </a:lnTo>
                  <a:lnTo>
                    <a:pt x="596127" y="500609"/>
                  </a:lnTo>
                  <a:lnTo>
                    <a:pt x="596127" y="501753"/>
                  </a:lnTo>
                  <a:lnTo>
                    <a:pt x="596127" y="502897"/>
                  </a:lnTo>
                  <a:lnTo>
                    <a:pt x="596127" y="504041"/>
                  </a:lnTo>
                  <a:lnTo>
                    <a:pt x="592695" y="511476"/>
                  </a:lnTo>
                  <a:lnTo>
                    <a:pt x="591551" y="513192"/>
                  </a:lnTo>
                  <a:lnTo>
                    <a:pt x="590407" y="513192"/>
                  </a:lnTo>
                  <a:lnTo>
                    <a:pt x="589263" y="512620"/>
                  </a:lnTo>
                  <a:lnTo>
                    <a:pt x="588119" y="512048"/>
                  </a:lnTo>
                  <a:lnTo>
                    <a:pt x="587547" y="512048"/>
                  </a:lnTo>
                  <a:lnTo>
                    <a:pt x="583543" y="512620"/>
                  </a:lnTo>
                  <a:lnTo>
                    <a:pt x="581255" y="513764"/>
                  </a:lnTo>
                  <a:lnTo>
                    <a:pt x="581255" y="516052"/>
                  </a:lnTo>
                  <a:lnTo>
                    <a:pt x="582399" y="521199"/>
                  </a:lnTo>
                  <a:lnTo>
                    <a:pt x="582399" y="536642"/>
                  </a:lnTo>
                  <a:lnTo>
                    <a:pt x="583543" y="539502"/>
                  </a:lnTo>
                  <a:lnTo>
                    <a:pt x="582971" y="541790"/>
                  </a:lnTo>
                  <a:lnTo>
                    <a:pt x="581827" y="542934"/>
                  </a:lnTo>
                  <a:lnTo>
                    <a:pt x="580111" y="543506"/>
                  </a:lnTo>
                  <a:lnTo>
                    <a:pt x="577824" y="544078"/>
                  </a:lnTo>
                  <a:lnTo>
                    <a:pt x="576680" y="544078"/>
                  </a:lnTo>
                  <a:lnTo>
                    <a:pt x="574392" y="543506"/>
                  </a:lnTo>
                  <a:lnTo>
                    <a:pt x="573248" y="543506"/>
                  </a:lnTo>
                  <a:lnTo>
                    <a:pt x="572104" y="544078"/>
                  </a:lnTo>
                  <a:lnTo>
                    <a:pt x="570388" y="545794"/>
                  </a:lnTo>
                  <a:lnTo>
                    <a:pt x="565812" y="548082"/>
                  </a:lnTo>
                  <a:lnTo>
                    <a:pt x="559521" y="549798"/>
                  </a:lnTo>
                  <a:lnTo>
                    <a:pt x="558377" y="554373"/>
                  </a:lnTo>
                  <a:lnTo>
                    <a:pt x="560665" y="558949"/>
                  </a:lnTo>
                  <a:lnTo>
                    <a:pt x="563525" y="562953"/>
                  </a:lnTo>
                  <a:lnTo>
                    <a:pt x="565240" y="566956"/>
                  </a:lnTo>
                  <a:lnTo>
                    <a:pt x="565812" y="570960"/>
                  </a:lnTo>
                  <a:lnTo>
                    <a:pt x="564669" y="582399"/>
                  </a:lnTo>
                  <a:lnTo>
                    <a:pt x="564096" y="584115"/>
                  </a:lnTo>
                  <a:lnTo>
                    <a:pt x="563525" y="586403"/>
                  </a:lnTo>
                  <a:lnTo>
                    <a:pt x="564096" y="592123"/>
                  </a:lnTo>
                  <a:lnTo>
                    <a:pt x="564096" y="594411"/>
                  </a:lnTo>
                  <a:lnTo>
                    <a:pt x="566384" y="599558"/>
                  </a:lnTo>
                  <a:lnTo>
                    <a:pt x="565812" y="606994"/>
                  </a:lnTo>
                  <a:lnTo>
                    <a:pt x="563525" y="613857"/>
                  </a:lnTo>
                  <a:lnTo>
                    <a:pt x="558949" y="624725"/>
                  </a:lnTo>
                  <a:lnTo>
                    <a:pt x="554945" y="638452"/>
                  </a:lnTo>
                  <a:lnTo>
                    <a:pt x="551513" y="645315"/>
                  </a:lnTo>
                  <a:lnTo>
                    <a:pt x="542934" y="655038"/>
                  </a:lnTo>
                  <a:lnTo>
                    <a:pt x="539502" y="660758"/>
                  </a:lnTo>
                  <a:lnTo>
                    <a:pt x="540074" y="667050"/>
                  </a:lnTo>
                  <a:lnTo>
                    <a:pt x="541790" y="669909"/>
                  </a:lnTo>
                  <a:lnTo>
                    <a:pt x="546366" y="674485"/>
                  </a:lnTo>
                  <a:lnTo>
                    <a:pt x="548082" y="677917"/>
                  </a:lnTo>
                  <a:lnTo>
                    <a:pt x="549797" y="679633"/>
                  </a:lnTo>
                  <a:lnTo>
                    <a:pt x="550941" y="681349"/>
                  </a:lnTo>
                  <a:lnTo>
                    <a:pt x="550370" y="685352"/>
                  </a:lnTo>
                  <a:lnTo>
                    <a:pt x="550941" y="687068"/>
                  </a:lnTo>
                  <a:lnTo>
                    <a:pt x="552085" y="689928"/>
                  </a:lnTo>
                  <a:lnTo>
                    <a:pt x="556089" y="704227"/>
                  </a:lnTo>
                  <a:lnTo>
                    <a:pt x="556089" y="710519"/>
                  </a:lnTo>
                  <a:lnTo>
                    <a:pt x="553229" y="716810"/>
                  </a:lnTo>
                  <a:lnTo>
                    <a:pt x="547510" y="726534"/>
                  </a:lnTo>
                  <a:lnTo>
                    <a:pt x="545794" y="732253"/>
                  </a:lnTo>
                  <a:lnTo>
                    <a:pt x="546366" y="739117"/>
                  </a:lnTo>
                  <a:lnTo>
                    <a:pt x="547510" y="742549"/>
                  </a:lnTo>
                  <a:lnTo>
                    <a:pt x="550941" y="748268"/>
                  </a:lnTo>
                  <a:lnTo>
                    <a:pt x="552657" y="753416"/>
                  </a:lnTo>
                  <a:lnTo>
                    <a:pt x="577824" y="798601"/>
                  </a:lnTo>
                  <a:lnTo>
                    <a:pt x="580683" y="800889"/>
                  </a:lnTo>
                  <a:lnTo>
                    <a:pt x="581827" y="798601"/>
                  </a:lnTo>
                  <a:lnTo>
                    <a:pt x="590407" y="794597"/>
                  </a:lnTo>
                  <a:lnTo>
                    <a:pt x="589835" y="796885"/>
                  </a:lnTo>
                  <a:lnTo>
                    <a:pt x="588119" y="799173"/>
                  </a:lnTo>
                  <a:lnTo>
                    <a:pt x="585831" y="801461"/>
                  </a:lnTo>
                  <a:lnTo>
                    <a:pt x="583543" y="802605"/>
                  </a:lnTo>
                  <a:lnTo>
                    <a:pt x="581827" y="803748"/>
                  </a:lnTo>
                  <a:lnTo>
                    <a:pt x="582399" y="806608"/>
                  </a:lnTo>
                  <a:lnTo>
                    <a:pt x="590979" y="823195"/>
                  </a:lnTo>
                  <a:lnTo>
                    <a:pt x="592695" y="830059"/>
                  </a:lnTo>
                  <a:lnTo>
                    <a:pt x="594410" y="834062"/>
                  </a:lnTo>
                  <a:lnTo>
                    <a:pt x="596698" y="837494"/>
                  </a:lnTo>
                  <a:lnTo>
                    <a:pt x="598414" y="839210"/>
                  </a:lnTo>
                  <a:lnTo>
                    <a:pt x="598414" y="839782"/>
                  </a:lnTo>
                  <a:lnTo>
                    <a:pt x="598414" y="840354"/>
                  </a:lnTo>
                  <a:lnTo>
                    <a:pt x="598414" y="840354"/>
                  </a:lnTo>
                  <a:lnTo>
                    <a:pt x="598414" y="840354"/>
                  </a:lnTo>
                  <a:lnTo>
                    <a:pt x="597842" y="840354"/>
                  </a:lnTo>
                  <a:lnTo>
                    <a:pt x="597270" y="840354"/>
                  </a:lnTo>
                  <a:lnTo>
                    <a:pt x="597270" y="840354"/>
                  </a:lnTo>
                  <a:lnTo>
                    <a:pt x="597270" y="840926"/>
                  </a:lnTo>
                  <a:lnTo>
                    <a:pt x="599558" y="844930"/>
                  </a:lnTo>
                  <a:lnTo>
                    <a:pt x="605278" y="888399"/>
                  </a:lnTo>
                  <a:lnTo>
                    <a:pt x="603562" y="929580"/>
                  </a:lnTo>
                  <a:lnTo>
                    <a:pt x="601274" y="942735"/>
                  </a:lnTo>
                  <a:lnTo>
                    <a:pt x="594410" y="967901"/>
                  </a:lnTo>
                  <a:lnTo>
                    <a:pt x="582399" y="991352"/>
                  </a:lnTo>
                  <a:lnTo>
                    <a:pt x="571532" y="1025670"/>
                  </a:lnTo>
                  <a:lnTo>
                    <a:pt x="565812" y="1037681"/>
                  </a:lnTo>
                  <a:lnTo>
                    <a:pt x="558377" y="1047404"/>
                  </a:lnTo>
                  <a:lnTo>
                    <a:pt x="550941" y="1052552"/>
                  </a:lnTo>
                  <a:lnTo>
                    <a:pt x="549797" y="1054839"/>
                  </a:lnTo>
                  <a:lnTo>
                    <a:pt x="548653" y="1056555"/>
                  </a:lnTo>
                  <a:lnTo>
                    <a:pt x="543506" y="1059987"/>
                  </a:lnTo>
                  <a:lnTo>
                    <a:pt x="547510" y="1059415"/>
                  </a:lnTo>
                  <a:lnTo>
                    <a:pt x="557805" y="1058271"/>
                  </a:lnTo>
                  <a:lnTo>
                    <a:pt x="568100" y="1057127"/>
                  </a:lnTo>
                  <a:lnTo>
                    <a:pt x="578396" y="1055983"/>
                  </a:lnTo>
                  <a:lnTo>
                    <a:pt x="588691" y="1054839"/>
                  </a:lnTo>
                  <a:lnTo>
                    <a:pt x="598986" y="1053696"/>
                  </a:lnTo>
                  <a:lnTo>
                    <a:pt x="619577" y="1051408"/>
                  </a:lnTo>
                  <a:lnTo>
                    <a:pt x="629872" y="1050264"/>
                  </a:lnTo>
                  <a:lnTo>
                    <a:pt x="640167" y="1049120"/>
                  </a:lnTo>
                  <a:lnTo>
                    <a:pt x="650463" y="1047976"/>
                  </a:lnTo>
                  <a:lnTo>
                    <a:pt x="660758" y="1046832"/>
                  </a:lnTo>
                  <a:lnTo>
                    <a:pt x="681349" y="1043972"/>
                  </a:lnTo>
                  <a:lnTo>
                    <a:pt x="691644" y="1042828"/>
                  </a:lnTo>
                  <a:lnTo>
                    <a:pt x="701939" y="1041112"/>
                  </a:lnTo>
                  <a:lnTo>
                    <a:pt x="712235" y="1039969"/>
                  </a:lnTo>
                  <a:lnTo>
                    <a:pt x="722530" y="1038825"/>
                  </a:lnTo>
                  <a:lnTo>
                    <a:pt x="732825" y="1037681"/>
                  </a:lnTo>
                  <a:lnTo>
                    <a:pt x="743120" y="1036537"/>
                  </a:lnTo>
                  <a:lnTo>
                    <a:pt x="753416" y="1035393"/>
                  </a:lnTo>
                  <a:lnTo>
                    <a:pt x="763711" y="1034249"/>
                  </a:lnTo>
                  <a:lnTo>
                    <a:pt x="774006" y="1033105"/>
                  </a:lnTo>
                  <a:lnTo>
                    <a:pt x="784302" y="1031961"/>
                  </a:lnTo>
                  <a:lnTo>
                    <a:pt x="794597" y="1030817"/>
                  </a:lnTo>
                  <a:lnTo>
                    <a:pt x="804892" y="1029673"/>
                  </a:lnTo>
                  <a:lnTo>
                    <a:pt x="815188" y="1028529"/>
                  </a:lnTo>
                  <a:lnTo>
                    <a:pt x="816332" y="1038253"/>
                  </a:lnTo>
                  <a:lnTo>
                    <a:pt x="827199" y="1036537"/>
                  </a:lnTo>
                  <a:lnTo>
                    <a:pt x="838066" y="1034821"/>
                  </a:lnTo>
                  <a:lnTo>
                    <a:pt x="848933" y="1033105"/>
                  </a:lnTo>
                  <a:lnTo>
                    <a:pt x="859801" y="1031389"/>
                  </a:lnTo>
                  <a:lnTo>
                    <a:pt x="870668" y="1029673"/>
                  </a:lnTo>
                  <a:lnTo>
                    <a:pt x="881535" y="1027957"/>
                  </a:lnTo>
                  <a:lnTo>
                    <a:pt x="892402" y="1026241"/>
                  </a:lnTo>
                  <a:lnTo>
                    <a:pt x="903270" y="1023954"/>
                  </a:lnTo>
                  <a:lnTo>
                    <a:pt x="914137" y="1022238"/>
                  </a:lnTo>
                  <a:lnTo>
                    <a:pt x="925004" y="1020522"/>
                  </a:lnTo>
                  <a:lnTo>
                    <a:pt x="935871" y="1018234"/>
                  </a:lnTo>
                  <a:lnTo>
                    <a:pt x="946739" y="1016518"/>
                  </a:lnTo>
                  <a:lnTo>
                    <a:pt x="957606" y="1014230"/>
                  </a:lnTo>
                  <a:lnTo>
                    <a:pt x="968473" y="1012514"/>
                  </a:lnTo>
                  <a:lnTo>
                    <a:pt x="979341" y="1010227"/>
                  </a:lnTo>
                  <a:lnTo>
                    <a:pt x="990208" y="1007939"/>
                  </a:lnTo>
                  <a:lnTo>
                    <a:pt x="989636" y="1006795"/>
                  </a:lnTo>
                  <a:lnTo>
                    <a:pt x="989636" y="1004507"/>
                  </a:lnTo>
                  <a:lnTo>
                    <a:pt x="990780" y="1002791"/>
                  </a:lnTo>
                  <a:lnTo>
                    <a:pt x="992496" y="1002219"/>
                  </a:lnTo>
                  <a:lnTo>
                    <a:pt x="993640" y="1002791"/>
                  </a:lnTo>
                  <a:lnTo>
                    <a:pt x="994783" y="1002791"/>
                  </a:lnTo>
                  <a:lnTo>
                    <a:pt x="994212" y="998215"/>
                  </a:lnTo>
                  <a:lnTo>
                    <a:pt x="994212" y="994783"/>
                  </a:lnTo>
                  <a:lnTo>
                    <a:pt x="994783" y="991924"/>
                  </a:lnTo>
                  <a:lnTo>
                    <a:pt x="998787" y="982772"/>
                  </a:lnTo>
                  <a:lnTo>
                    <a:pt x="1000503" y="980484"/>
                  </a:lnTo>
                  <a:lnTo>
                    <a:pt x="1003363" y="980484"/>
                  </a:lnTo>
                  <a:lnTo>
                    <a:pt x="1003935" y="975337"/>
                  </a:lnTo>
                  <a:lnTo>
                    <a:pt x="1005651" y="971333"/>
                  </a:lnTo>
                  <a:lnTo>
                    <a:pt x="1008511" y="969617"/>
                  </a:lnTo>
                  <a:lnTo>
                    <a:pt x="1012514" y="970761"/>
                  </a:lnTo>
                  <a:lnTo>
                    <a:pt x="1013086" y="968473"/>
                  </a:lnTo>
                  <a:lnTo>
                    <a:pt x="1013086" y="966185"/>
                  </a:lnTo>
                  <a:lnTo>
                    <a:pt x="1011942" y="963898"/>
                  </a:lnTo>
                  <a:lnTo>
                    <a:pt x="1010226" y="962182"/>
                  </a:lnTo>
                  <a:lnTo>
                    <a:pt x="1014230" y="961038"/>
                  </a:lnTo>
                  <a:lnTo>
                    <a:pt x="1015946" y="959322"/>
                  </a:lnTo>
                  <a:lnTo>
                    <a:pt x="1017662" y="951315"/>
                  </a:lnTo>
                  <a:lnTo>
                    <a:pt x="1018234" y="952458"/>
                  </a:lnTo>
                  <a:lnTo>
                    <a:pt x="1018806" y="953030"/>
                  </a:lnTo>
                  <a:lnTo>
                    <a:pt x="1020522" y="954174"/>
                  </a:lnTo>
                  <a:lnTo>
                    <a:pt x="1019950" y="953030"/>
                  </a:lnTo>
                  <a:lnTo>
                    <a:pt x="1019950" y="951886"/>
                  </a:lnTo>
                  <a:lnTo>
                    <a:pt x="1019378" y="949599"/>
                  </a:lnTo>
                  <a:lnTo>
                    <a:pt x="1018806" y="948455"/>
                  </a:lnTo>
                  <a:lnTo>
                    <a:pt x="1017662" y="946739"/>
                  </a:lnTo>
                  <a:lnTo>
                    <a:pt x="1017090" y="946167"/>
                  </a:lnTo>
                  <a:lnTo>
                    <a:pt x="1017090" y="943879"/>
                  </a:lnTo>
                  <a:lnTo>
                    <a:pt x="1017662" y="942163"/>
                  </a:lnTo>
                  <a:lnTo>
                    <a:pt x="1017662" y="941019"/>
                  </a:lnTo>
                  <a:lnTo>
                    <a:pt x="1017090" y="939303"/>
                  </a:lnTo>
                  <a:lnTo>
                    <a:pt x="1017662" y="938159"/>
                  </a:lnTo>
                  <a:lnTo>
                    <a:pt x="1018234" y="935300"/>
                  </a:lnTo>
                  <a:lnTo>
                    <a:pt x="1019378" y="916425"/>
                  </a:lnTo>
                  <a:lnTo>
                    <a:pt x="1021094" y="910133"/>
                  </a:lnTo>
                  <a:lnTo>
                    <a:pt x="1025669" y="902126"/>
                  </a:lnTo>
                  <a:lnTo>
                    <a:pt x="1027957" y="898694"/>
                  </a:lnTo>
                  <a:lnTo>
                    <a:pt x="1030245" y="895834"/>
                  </a:lnTo>
                  <a:lnTo>
                    <a:pt x="1038253" y="891259"/>
                  </a:lnTo>
                  <a:lnTo>
                    <a:pt x="1042256" y="890115"/>
                  </a:lnTo>
                  <a:lnTo>
                    <a:pt x="1043400" y="889543"/>
                  </a:lnTo>
                  <a:lnTo>
                    <a:pt x="1045116" y="887827"/>
                  </a:lnTo>
                  <a:lnTo>
                    <a:pt x="1046832" y="884967"/>
                  </a:lnTo>
                  <a:lnTo>
                    <a:pt x="1048548" y="882107"/>
                  </a:lnTo>
                  <a:lnTo>
                    <a:pt x="1049120" y="879247"/>
                  </a:lnTo>
                  <a:lnTo>
                    <a:pt x="1049120" y="876960"/>
                  </a:lnTo>
                  <a:lnTo>
                    <a:pt x="1049692" y="873528"/>
                  </a:lnTo>
                  <a:lnTo>
                    <a:pt x="1049692" y="871240"/>
                  </a:lnTo>
                  <a:lnTo>
                    <a:pt x="1049120" y="869524"/>
                  </a:lnTo>
                  <a:lnTo>
                    <a:pt x="1047404" y="867236"/>
                  </a:lnTo>
                  <a:lnTo>
                    <a:pt x="1046832" y="865520"/>
                  </a:lnTo>
                  <a:lnTo>
                    <a:pt x="1046832" y="862089"/>
                  </a:lnTo>
                  <a:lnTo>
                    <a:pt x="1047404" y="858085"/>
                  </a:lnTo>
                  <a:lnTo>
                    <a:pt x="1047976" y="854653"/>
                  </a:lnTo>
                  <a:lnTo>
                    <a:pt x="1049120" y="852937"/>
                  </a:lnTo>
                  <a:lnTo>
                    <a:pt x="1054839" y="849505"/>
                  </a:lnTo>
                  <a:lnTo>
                    <a:pt x="1056556" y="848933"/>
                  </a:lnTo>
                  <a:lnTo>
                    <a:pt x="1057699" y="848933"/>
                  </a:lnTo>
                  <a:lnTo>
                    <a:pt x="1058271" y="847790"/>
                  </a:lnTo>
                  <a:lnTo>
                    <a:pt x="1058271" y="845502"/>
                  </a:lnTo>
                  <a:lnTo>
                    <a:pt x="1054839" y="844358"/>
                  </a:lnTo>
                  <a:lnTo>
                    <a:pt x="1051980" y="840926"/>
                  </a:lnTo>
                  <a:lnTo>
                    <a:pt x="1051408" y="837494"/>
                  </a:lnTo>
                  <a:lnTo>
                    <a:pt x="1054268" y="835778"/>
                  </a:lnTo>
                  <a:lnTo>
                    <a:pt x="1057127" y="834634"/>
                  </a:lnTo>
                  <a:lnTo>
                    <a:pt x="1059415" y="832346"/>
                  </a:lnTo>
                  <a:lnTo>
                    <a:pt x="1061703" y="829487"/>
                  </a:lnTo>
                  <a:lnTo>
                    <a:pt x="1064563" y="826627"/>
                  </a:lnTo>
                  <a:lnTo>
                    <a:pt x="1066279" y="827199"/>
                  </a:lnTo>
                  <a:lnTo>
                    <a:pt x="1071998" y="828915"/>
                  </a:lnTo>
                  <a:lnTo>
                    <a:pt x="1074858" y="828343"/>
                  </a:lnTo>
                  <a:lnTo>
                    <a:pt x="1074858" y="830631"/>
                  </a:lnTo>
                  <a:lnTo>
                    <a:pt x="1074286" y="833490"/>
                  </a:lnTo>
                  <a:lnTo>
                    <a:pt x="1074286" y="835778"/>
                  </a:lnTo>
                  <a:lnTo>
                    <a:pt x="1075430" y="836922"/>
                  </a:lnTo>
                  <a:lnTo>
                    <a:pt x="1076574" y="838066"/>
                  </a:lnTo>
                  <a:lnTo>
                    <a:pt x="1077146" y="839782"/>
                  </a:lnTo>
                  <a:lnTo>
                    <a:pt x="1076002" y="842642"/>
                  </a:lnTo>
                  <a:lnTo>
                    <a:pt x="1078862" y="844930"/>
                  </a:lnTo>
                  <a:lnTo>
                    <a:pt x="1080006" y="845502"/>
                  </a:lnTo>
                  <a:lnTo>
                    <a:pt x="1076574" y="847790"/>
                  </a:lnTo>
                  <a:lnTo>
                    <a:pt x="1076002" y="848933"/>
                  </a:lnTo>
                  <a:lnTo>
                    <a:pt x="1076002" y="849505"/>
                  </a:lnTo>
                  <a:lnTo>
                    <a:pt x="1080578" y="848362"/>
                  </a:lnTo>
                  <a:lnTo>
                    <a:pt x="1084581" y="846074"/>
                  </a:lnTo>
                  <a:lnTo>
                    <a:pt x="1087441" y="842070"/>
                  </a:lnTo>
                  <a:lnTo>
                    <a:pt x="1089729" y="836922"/>
                  </a:lnTo>
                  <a:lnTo>
                    <a:pt x="1090873" y="832346"/>
                  </a:lnTo>
                  <a:lnTo>
                    <a:pt x="1092589" y="819191"/>
                  </a:lnTo>
                  <a:lnTo>
                    <a:pt x="1092589" y="811756"/>
                  </a:lnTo>
                  <a:lnTo>
                    <a:pt x="1092589" y="808324"/>
                  </a:lnTo>
                  <a:lnTo>
                    <a:pt x="1092589" y="806608"/>
                  </a:lnTo>
                  <a:lnTo>
                    <a:pt x="1092017" y="805464"/>
                  </a:lnTo>
                  <a:lnTo>
                    <a:pt x="1090301" y="802605"/>
                  </a:lnTo>
                  <a:lnTo>
                    <a:pt x="1090301" y="799745"/>
                  </a:lnTo>
                  <a:lnTo>
                    <a:pt x="1091445" y="794597"/>
                  </a:lnTo>
                  <a:lnTo>
                    <a:pt x="1091445" y="791165"/>
                  </a:lnTo>
                  <a:lnTo>
                    <a:pt x="1092017" y="784874"/>
                  </a:lnTo>
                  <a:lnTo>
                    <a:pt x="1094305" y="777438"/>
                  </a:lnTo>
                  <a:close/>
                  <a:moveTo>
                    <a:pt x="637880" y="354759"/>
                  </a:moveTo>
                  <a:lnTo>
                    <a:pt x="638451" y="354187"/>
                  </a:lnTo>
                  <a:lnTo>
                    <a:pt x="638451" y="353615"/>
                  </a:lnTo>
                  <a:lnTo>
                    <a:pt x="638451" y="352471"/>
                  </a:lnTo>
                  <a:lnTo>
                    <a:pt x="637880" y="352471"/>
                  </a:lnTo>
                  <a:lnTo>
                    <a:pt x="636736" y="353043"/>
                  </a:lnTo>
                  <a:lnTo>
                    <a:pt x="635592" y="353043"/>
                  </a:lnTo>
                  <a:lnTo>
                    <a:pt x="633304" y="351899"/>
                  </a:lnTo>
                  <a:lnTo>
                    <a:pt x="630444" y="350755"/>
                  </a:lnTo>
                  <a:lnTo>
                    <a:pt x="629872" y="350755"/>
                  </a:lnTo>
                  <a:lnTo>
                    <a:pt x="629300" y="350755"/>
                  </a:lnTo>
                  <a:lnTo>
                    <a:pt x="628728" y="350755"/>
                  </a:lnTo>
                  <a:lnTo>
                    <a:pt x="628156" y="350183"/>
                  </a:lnTo>
                  <a:lnTo>
                    <a:pt x="628156" y="353615"/>
                  </a:lnTo>
                  <a:lnTo>
                    <a:pt x="629872" y="355903"/>
                  </a:lnTo>
                  <a:lnTo>
                    <a:pt x="632732" y="357047"/>
                  </a:lnTo>
                  <a:lnTo>
                    <a:pt x="635592" y="357047"/>
                  </a:lnTo>
                  <a:lnTo>
                    <a:pt x="636164" y="356475"/>
                  </a:lnTo>
                  <a:lnTo>
                    <a:pt x="637880" y="354759"/>
                  </a:lnTo>
                  <a:close/>
                  <a:moveTo>
                    <a:pt x="752844" y="334740"/>
                  </a:moveTo>
                  <a:lnTo>
                    <a:pt x="749412" y="334740"/>
                  </a:lnTo>
                  <a:lnTo>
                    <a:pt x="746552" y="337028"/>
                  </a:lnTo>
                  <a:lnTo>
                    <a:pt x="748268" y="338744"/>
                  </a:lnTo>
                  <a:lnTo>
                    <a:pt x="755132" y="342748"/>
                  </a:lnTo>
                  <a:lnTo>
                    <a:pt x="759707" y="346751"/>
                  </a:lnTo>
                  <a:lnTo>
                    <a:pt x="761423" y="347895"/>
                  </a:lnTo>
                  <a:lnTo>
                    <a:pt x="763711" y="347895"/>
                  </a:lnTo>
                  <a:lnTo>
                    <a:pt x="766571" y="347895"/>
                  </a:lnTo>
                  <a:lnTo>
                    <a:pt x="769431" y="347323"/>
                  </a:lnTo>
                  <a:lnTo>
                    <a:pt x="771147" y="346179"/>
                  </a:lnTo>
                  <a:lnTo>
                    <a:pt x="772291" y="344463"/>
                  </a:lnTo>
                  <a:lnTo>
                    <a:pt x="774006" y="339316"/>
                  </a:lnTo>
                  <a:lnTo>
                    <a:pt x="775150" y="337600"/>
                  </a:lnTo>
                  <a:lnTo>
                    <a:pt x="771147" y="337028"/>
                  </a:lnTo>
                  <a:lnTo>
                    <a:pt x="769431" y="335884"/>
                  </a:lnTo>
                  <a:lnTo>
                    <a:pt x="768859" y="333596"/>
                  </a:lnTo>
                  <a:lnTo>
                    <a:pt x="766571" y="331880"/>
                  </a:lnTo>
                  <a:lnTo>
                    <a:pt x="765999" y="333024"/>
                  </a:lnTo>
                  <a:lnTo>
                    <a:pt x="765999" y="335312"/>
                  </a:lnTo>
                  <a:lnTo>
                    <a:pt x="765427" y="337028"/>
                  </a:lnTo>
                  <a:lnTo>
                    <a:pt x="764283" y="337028"/>
                  </a:lnTo>
                  <a:lnTo>
                    <a:pt x="760851" y="335884"/>
                  </a:lnTo>
                  <a:lnTo>
                    <a:pt x="752844" y="334740"/>
                  </a:lnTo>
                  <a:close/>
                  <a:moveTo>
                    <a:pt x="625296" y="366198"/>
                  </a:moveTo>
                  <a:lnTo>
                    <a:pt x="624725" y="368486"/>
                  </a:lnTo>
                  <a:lnTo>
                    <a:pt x="623581" y="370202"/>
                  </a:lnTo>
                  <a:lnTo>
                    <a:pt x="622437" y="371918"/>
                  </a:lnTo>
                  <a:lnTo>
                    <a:pt x="621865" y="373633"/>
                  </a:lnTo>
                  <a:lnTo>
                    <a:pt x="621293" y="381069"/>
                  </a:lnTo>
                  <a:lnTo>
                    <a:pt x="619577" y="384501"/>
                  </a:lnTo>
                  <a:lnTo>
                    <a:pt x="619577" y="387361"/>
                  </a:lnTo>
                  <a:lnTo>
                    <a:pt x="622437" y="390220"/>
                  </a:lnTo>
                  <a:lnTo>
                    <a:pt x="626440" y="390792"/>
                  </a:lnTo>
                  <a:lnTo>
                    <a:pt x="631016" y="389076"/>
                  </a:lnTo>
                  <a:lnTo>
                    <a:pt x="634448" y="386217"/>
                  </a:lnTo>
                  <a:lnTo>
                    <a:pt x="636164" y="382213"/>
                  </a:lnTo>
                  <a:lnTo>
                    <a:pt x="636164" y="379925"/>
                  </a:lnTo>
                  <a:lnTo>
                    <a:pt x="634448" y="375349"/>
                  </a:lnTo>
                  <a:lnTo>
                    <a:pt x="633876" y="372490"/>
                  </a:lnTo>
                  <a:lnTo>
                    <a:pt x="633876" y="370774"/>
                  </a:lnTo>
                  <a:lnTo>
                    <a:pt x="633876" y="369058"/>
                  </a:lnTo>
                  <a:lnTo>
                    <a:pt x="633876" y="367342"/>
                  </a:lnTo>
                  <a:lnTo>
                    <a:pt x="632732" y="365626"/>
                  </a:lnTo>
                  <a:lnTo>
                    <a:pt x="632160" y="364482"/>
                  </a:lnTo>
                  <a:lnTo>
                    <a:pt x="632160" y="363338"/>
                  </a:lnTo>
                  <a:lnTo>
                    <a:pt x="632732" y="362194"/>
                  </a:lnTo>
                  <a:lnTo>
                    <a:pt x="633876" y="361050"/>
                  </a:lnTo>
                  <a:lnTo>
                    <a:pt x="631588" y="360478"/>
                  </a:lnTo>
                  <a:lnTo>
                    <a:pt x="627012" y="360478"/>
                  </a:lnTo>
                  <a:lnTo>
                    <a:pt x="624725" y="359906"/>
                  </a:lnTo>
                  <a:lnTo>
                    <a:pt x="625296" y="362766"/>
                  </a:lnTo>
                  <a:lnTo>
                    <a:pt x="625296" y="365054"/>
                  </a:lnTo>
                  <a:lnTo>
                    <a:pt x="625296" y="366198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AC038ED2-F59C-4306-BB6A-791EBF6C68B2}"/>
                </a:ext>
              </a:extLst>
            </p:cNvPr>
            <p:cNvSpPr/>
            <p:nvPr/>
          </p:nvSpPr>
          <p:spPr>
            <a:xfrm>
              <a:off x="9018988" y="1828750"/>
              <a:ext cx="492564" cy="725607"/>
            </a:xfrm>
            <a:custGeom>
              <a:avLst/>
              <a:gdLst>
                <a:gd name="connsiteX0" fmla="*/ 343320 w 531924"/>
                <a:gd name="connsiteY0" fmla="*/ 550942 h 783587"/>
                <a:gd name="connsiteX1" fmla="*/ 337600 w 531924"/>
                <a:gd name="connsiteY1" fmla="*/ 551514 h 783587"/>
                <a:gd name="connsiteX2" fmla="*/ 334740 w 531924"/>
                <a:gd name="connsiteY2" fmla="*/ 551514 h 783587"/>
                <a:gd name="connsiteX3" fmla="*/ 329593 w 531924"/>
                <a:gd name="connsiteY3" fmla="*/ 549798 h 783587"/>
                <a:gd name="connsiteX4" fmla="*/ 327305 w 531924"/>
                <a:gd name="connsiteY4" fmla="*/ 550370 h 783587"/>
                <a:gd name="connsiteX5" fmla="*/ 327305 w 531924"/>
                <a:gd name="connsiteY5" fmla="*/ 553801 h 783587"/>
                <a:gd name="connsiteX6" fmla="*/ 330164 w 531924"/>
                <a:gd name="connsiteY6" fmla="*/ 553801 h 783587"/>
                <a:gd name="connsiteX7" fmla="*/ 333024 w 531924"/>
                <a:gd name="connsiteY7" fmla="*/ 554945 h 783587"/>
                <a:gd name="connsiteX8" fmla="*/ 334740 w 531924"/>
                <a:gd name="connsiteY8" fmla="*/ 556661 h 783587"/>
                <a:gd name="connsiteX9" fmla="*/ 334740 w 531924"/>
                <a:gd name="connsiteY9" fmla="*/ 559521 h 783587"/>
                <a:gd name="connsiteX10" fmla="*/ 339888 w 531924"/>
                <a:gd name="connsiteY10" fmla="*/ 560665 h 783587"/>
                <a:gd name="connsiteX11" fmla="*/ 342175 w 531924"/>
                <a:gd name="connsiteY11" fmla="*/ 560665 h 783587"/>
                <a:gd name="connsiteX12" fmla="*/ 342748 w 531924"/>
                <a:gd name="connsiteY12" fmla="*/ 559521 h 783587"/>
                <a:gd name="connsiteX13" fmla="*/ 343320 w 531924"/>
                <a:gd name="connsiteY13" fmla="*/ 557805 h 783587"/>
                <a:gd name="connsiteX14" fmla="*/ 345035 w 531924"/>
                <a:gd name="connsiteY14" fmla="*/ 556089 h 783587"/>
                <a:gd name="connsiteX15" fmla="*/ 346180 w 531924"/>
                <a:gd name="connsiteY15" fmla="*/ 554373 h 783587"/>
                <a:gd name="connsiteX16" fmla="*/ 345608 w 531924"/>
                <a:gd name="connsiteY16" fmla="*/ 550942 h 783587"/>
                <a:gd name="connsiteX17" fmla="*/ 343320 w 531924"/>
                <a:gd name="connsiteY17" fmla="*/ 550942 h 783587"/>
                <a:gd name="connsiteX18" fmla="*/ 355903 w 531924"/>
                <a:gd name="connsiteY18" fmla="*/ 529207 h 783587"/>
                <a:gd name="connsiteX19" fmla="*/ 354759 w 531924"/>
                <a:gd name="connsiteY19" fmla="*/ 528635 h 783587"/>
                <a:gd name="connsiteX20" fmla="*/ 353615 w 531924"/>
                <a:gd name="connsiteY20" fmla="*/ 527491 h 783587"/>
                <a:gd name="connsiteX21" fmla="*/ 354759 w 531924"/>
                <a:gd name="connsiteY21" fmla="*/ 526347 h 783587"/>
                <a:gd name="connsiteX22" fmla="*/ 357619 w 531924"/>
                <a:gd name="connsiteY22" fmla="*/ 524631 h 783587"/>
                <a:gd name="connsiteX23" fmla="*/ 358763 w 531924"/>
                <a:gd name="connsiteY23" fmla="*/ 523487 h 783587"/>
                <a:gd name="connsiteX24" fmla="*/ 357619 w 531924"/>
                <a:gd name="connsiteY24" fmla="*/ 521772 h 783587"/>
                <a:gd name="connsiteX25" fmla="*/ 356475 w 531924"/>
                <a:gd name="connsiteY25" fmla="*/ 519484 h 783587"/>
                <a:gd name="connsiteX26" fmla="*/ 355331 w 531924"/>
                <a:gd name="connsiteY26" fmla="*/ 517768 h 783587"/>
                <a:gd name="connsiteX27" fmla="*/ 352471 w 531924"/>
                <a:gd name="connsiteY27" fmla="*/ 516624 h 783587"/>
                <a:gd name="connsiteX28" fmla="*/ 349039 w 531924"/>
                <a:gd name="connsiteY28" fmla="*/ 516052 h 783587"/>
                <a:gd name="connsiteX29" fmla="*/ 347895 w 531924"/>
                <a:gd name="connsiteY29" fmla="*/ 516624 h 783587"/>
                <a:gd name="connsiteX30" fmla="*/ 346751 w 531924"/>
                <a:gd name="connsiteY30" fmla="*/ 518340 h 783587"/>
                <a:gd name="connsiteX31" fmla="*/ 346751 w 531924"/>
                <a:gd name="connsiteY31" fmla="*/ 520056 h 783587"/>
                <a:gd name="connsiteX32" fmla="*/ 347323 w 531924"/>
                <a:gd name="connsiteY32" fmla="*/ 521772 h 783587"/>
                <a:gd name="connsiteX33" fmla="*/ 347895 w 531924"/>
                <a:gd name="connsiteY33" fmla="*/ 523487 h 783587"/>
                <a:gd name="connsiteX34" fmla="*/ 349039 w 531924"/>
                <a:gd name="connsiteY34" fmla="*/ 525203 h 783587"/>
                <a:gd name="connsiteX35" fmla="*/ 347895 w 531924"/>
                <a:gd name="connsiteY35" fmla="*/ 525203 h 783587"/>
                <a:gd name="connsiteX36" fmla="*/ 345608 w 531924"/>
                <a:gd name="connsiteY36" fmla="*/ 526347 h 783587"/>
                <a:gd name="connsiteX37" fmla="*/ 344463 w 531924"/>
                <a:gd name="connsiteY37" fmla="*/ 526347 h 783587"/>
                <a:gd name="connsiteX38" fmla="*/ 346751 w 531924"/>
                <a:gd name="connsiteY38" fmla="*/ 529207 h 783587"/>
                <a:gd name="connsiteX39" fmla="*/ 347895 w 531924"/>
                <a:gd name="connsiteY39" fmla="*/ 530923 h 783587"/>
                <a:gd name="connsiteX40" fmla="*/ 347895 w 531924"/>
                <a:gd name="connsiteY40" fmla="*/ 532639 h 783587"/>
                <a:gd name="connsiteX41" fmla="*/ 347895 w 531924"/>
                <a:gd name="connsiteY41" fmla="*/ 534355 h 783587"/>
                <a:gd name="connsiteX42" fmla="*/ 348468 w 531924"/>
                <a:gd name="connsiteY42" fmla="*/ 534927 h 783587"/>
                <a:gd name="connsiteX43" fmla="*/ 353615 w 531924"/>
                <a:gd name="connsiteY43" fmla="*/ 536071 h 783587"/>
                <a:gd name="connsiteX44" fmla="*/ 355903 w 531924"/>
                <a:gd name="connsiteY44" fmla="*/ 534927 h 783587"/>
                <a:gd name="connsiteX45" fmla="*/ 359907 w 531924"/>
                <a:gd name="connsiteY45" fmla="*/ 530923 h 783587"/>
                <a:gd name="connsiteX46" fmla="*/ 359907 w 531924"/>
                <a:gd name="connsiteY46" fmla="*/ 529779 h 783587"/>
                <a:gd name="connsiteX47" fmla="*/ 355903 w 531924"/>
                <a:gd name="connsiteY47" fmla="*/ 529207 h 783587"/>
                <a:gd name="connsiteX48" fmla="*/ 395368 w 531924"/>
                <a:gd name="connsiteY48" fmla="*/ 478874 h 783587"/>
                <a:gd name="connsiteX49" fmla="*/ 394225 w 531924"/>
                <a:gd name="connsiteY49" fmla="*/ 476015 h 783587"/>
                <a:gd name="connsiteX50" fmla="*/ 390220 w 531924"/>
                <a:gd name="connsiteY50" fmla="*/ 474871 h 783587"/>
                <a:gd name="connsiteX51" fmla="*/ 385073 w 531924"/>
                <a:gd name="connsiteY51" fmla="*/ 476587 h 783587"/>
                <a:gd name="connsiteX52" fmla="*/ 381069 w 531924"/>
                <a:gd name="connsiteY52" fmla="*/ 480018 h 783587"/>
                <a:gd name="connsiteX53" fmla="*/ 379353 w 531924"/>
                <a:gd name="connsiteY53" fmla="*/ 484022 h 783587"/>
                <a:gd name="connsiteX54" fmla="*/ 381069 w 531924"/>
                <a:gd name="connsiteY54" fmla="*/ 485166 h 783587"/>
                <a:gd name="connsiteX55" fmla="*/ 381069 w 531924"/>
                <a:gd name="connsiteY55" fmla="*/ 486882 h 783587"/>
                <a:gd name="connsiteX56" fmla="*/ 379926 w 531924"/>
                <a:gd name="connsiteY56" fmla="*/ 488598 h 783587"/>
                <a:gd name="connsiteX57" fmla="*/ 378209 w 531924"/>
                <a:gd name="connsiteY57" fmla="*/ 489742 h 783587"/>
                <a:gd name="connsiteX58" fmla="*/ 377638 w 531924"/>
                <a:gd name="connsiteY58" fmla="*/ 490886 h 783587"/>
                <a:gd name="connsiteX59" fmla="*/ 377066 w 531924"/>
                <a:gd name="connsiteY59" fmla="*/ 493173 h 783587"/>
                <a:gd name="connsiteX60" fmla="*/ 376493 w 531924"/>
                <a:gd name="connsiteY60" fmla="*/ 499465 h 783587"/>
                <a:gd name="connsiteX61" fmla="*/ 376493 w 531924"/>
                <a:gd name="connsiteY61" fmla="*/ 501753 h 783587"/>
                <a:gd name="connsiteX62" fmla="*/ 377066 w 531924"/>
                <a:gd name="connsiteY62" fmla="*/ 504041 h 783587"/>
                <a:gd name="connsiteX63" fmla="*/ 378209 w 531924"/>
                <a:gd name="connsiteY63" fmla="*/ 504613 h 783587"/>
                <a:gd name="connsiteX64" fmla="*/ 379926 w 531924"/>
                <a:gd name="connsiteY64" fmla="*/ 504613 h 783587"/>
                <a:gd name="connsiteX65" fmla="*/ 381069 w 531924"/>
                <a:gd name="connsiteY65" fmla="*/ 505185 h 783587"/>
                <a:gd name="connsiteX66" fmla="*/ 381069 w 531924"/>
                <a:gd name="connsiteY66" fmla="*/ 506329 h 783587"/>
                <a:gd name="connsiteX67" fmla="*/ 379353 w 531924"/>
                <a:gd name="connsiteY67" fmla="*/ 507472 h 783587"/>
                <a:gd name="connsiteX68" fmla="*/ 381069 w 531924"/>
                <a:gd name="connsiteY68" fmla="*/ 509760 h 783587"/>
                <a:gd name="connsiteX69" fmla="*/ 385645 w 531924"/>
                <a:gd name="connsiteY69" fmla="*/ 510332 h 783587"/>
                <a:gd name="connsiteX70" fmla="*/ 387932 w 531924"/>
                <a:gd name="connsiteY70" fmla="*/ 512048 h 783587"/>
                <a:gd name="connsiteX71" fmla="*/ 388505 w 531924"/>
                <a:gd name="connsiteY71" fmla="*/ 511476 h 783587"/>
                <a:gd name="connsiteX72" fmla="*/ 389649 w 531924"/>
                <a:gd name="connsiteY72" fmla="*/ 510332 h 783587"/>
                <a:gd name="connsiteX73" fmla="*/ 390220 w 531924"/>
                <a:gd name="connsiteY73" fmla="*/ 509760 h 783587"/>
                <a:gd name="connsiteX74" fmla="*/ 391937 w 531924"/>
                <a:gd name="connsiteY74" fmla="*/ 512048 h 783587"/>
                <a:gd name="connsiteX75" fmla="*/ 393652 w 531924"/>
                <a:gd name="connsiteY75" fmla="*/ 510904 h 783587"/>
                <a:gd name="connsiteX76" fmla="*/ 395368 w 531924"/>
                <a:gd name="connsiteY76" fmla="*/ 508044 h 783587"/>
                <a:gd name="connsiteX77" fmla="*/ 396512 w 531924"/>
                <a:gd name="connsiteY77" fmla="*/ 505757 h 783587"/>
                <a:gd name="connsiteX78" fmla="*/ 395940 w 531924"/>
                <a:gd name="connsiteY78" fmla="*/ 504041 h 783587"/>
                <a:gd name="connsiteX79" fmla="*/ 393652 w 531924"/>
                <a:gd name="connsiteY79" fmla="*/ 502897 h 783587"/>
                <a:gd name="connsiteX80" fmla="*/ 391937 w 531924"/>
                <a:gd name="connsiteY80" fmla="*/ 501181 h 783587"/>
                <a:gd name="connsiteX81" fmla="*/ 391365 w 531924"/>
                <a:gd name="connsiteY81" fmla="*/ 497177 h 783587"/>
                <a:gd name="connsiteX82" fmla="*/ 392508 w 531924"/>
                <a:gd name="connsiteY82" fmla="*/ 497177 h 783587"/>
                <a:gd name="connsiteX83" fmla="*/ 395940 w 531924"/>
                <a:gd name="connsiteY83" fmla="*/ 498893 h 783587"/>
                <a:gd name="connsiteX84" fmla="*/ 401088 w 531924"/>
                <a:gd name="connsiteY84" fmla="*/ 497177 h 783587"/>
                <a:gd name="connsiteX85" fmla="*/ 405664 w 531924"/>
                <a:gd name="connsiteY85" fmla="*/ 493173 h 783587"/>
                <a:gd name="connsiteX86" fmla="*/ 407379 w 531924"/>
                <a:gd name="connsiteY86" fmla="*/ 489170 h 783587"/>
                <a:gd name="connsiteX87" fmla="*/ 405091 w 531924"/>
                <a:gd name="connsiteY87" fmla="*/ 484594 h 783587"/>
                <a:gd name="connsiteX88" fmla="*/ 395368 w 531924"/>
                <a:gd name="connsiteY88" fmla="*/ 478874 h 783587"/>
                <a:gd name="connsiteX89" fmla="*/ 530923 w 531924"/>
                <a:gd name="connsiteY89" fmla="*/ 364482 h 783587"/>
                <a:gd name="connsiteX90" fmla="*/ 528063 w 531924"/>
                <a:gd name="connsiteY90" fmla="*/ 361050 h 783587"/>
                <a:gd name="connsiteX91" fmla="*/ 528063 w 531924"/>
                <a:gd name="connsiteY91" fmla="*/ 360478 h 783587"/>
                <a:gd name="connsiteX92" fmla="*/ 528063 w 531924"/>
                <a:gd name="connsiteY92" fmla="*/ 359906 h 783587"/>
                <a:gd name="connsiteX93" fmla="*/ 528063 w 531924"/>
                <a:gd name="connsiteY93" fmla="*/ 359334 h 783587"/>
                <a:gd name="connsiteX94" fmla="*/ 527491 w 531924"/>
                <a:gd name="connsiteY94" fmla="*/ 359334 h 783587"/>
                <a:gd name="connsiteX95" fmla="*/ 525776 w 531924"/>
                <a:gd name="connsiteY95" fmla="*/ 359906 h 783587"/>
                <a:gd name="connsiteX96" fmla="*/ 525203 w 531924"/>
                <a:gd name="connsiteY96" fmla="*/ 359906 h 783587"/>
                <a:gd name="connsiteX97" fmla="*/ 521200 w 531924"/>
                <a:gd name="connsiteY97" fmla="*/ 356475 h 783587"/>
                <a:gd name="connsiteX98" fmla="*/ 519484 w 531924"/>
                <a:gd name="connsiteY98" fmla="*/ 355331 h 783587"/>
                <a:gd name="connsiteX99" fmla="*/ 517196 w 531924"/>
                <a:gd name="connsiteY99" fmla="*/ 355331 h 783587"/>
                <a:gd name="connsiteX100" fmla="*/ 521772 w 531924"/>
                <a:gd name="connsiteY100" fmla="*/ 361622 h 783587"/>
                <a:gd name="connsiteX101" fmla="*/ 522343 w 531924"/>
                <a:gd name="connsiteY101" fmla="*/ 365054 h 783587"/>
                <a:gd name="connsiteX102" fmla="*/ 520056 w 531924"/>
                <a:gd name="connsiteY102" fmla="*/ 367914 h 783587"/>
                <a:gd name="connsiteX103" fmla="*/ 518912 w 531924"/>
                <a:gd name="connsiteY103" fmla="*/ 364482 h 783587"/>
                <a:gd name="connsiteX104" fmla="*/ 516624 w 531924"/>
                <a:gd name="connsiteY104" fmla="*/ 360478 h 783587"/>
                <a:gd name="connsiteX105" fmla="*/ 514336 w 531924"/>
                <a:gd name="connsiteY105" fmla="*/ 358191 h 783587"/>
                <a:gd name="connsiteX106" fmla="*/ 512048 w 531924"/>
                <a:gd name="connsiteY106" fmla="*/ 359906 h 783587"/>
                <a:gd name="connsiteX107" fmla="*/ 513192 w 531924"/>
                <a:gd name="connsiteY107" fmla="*/ 360478 h 783587"/>
                <a:gd name="connsiteX108" fmla="*/ 514336 w 531924"/>
                <a:gd name="connsiteY108" fmla="*/ 361622 h 783587"/>
                <a:gd name="connsiteX109" fmla="*/ 514908 w 531924"/>
                <a:gd name="connsiteY109" fmla="*/ 362194 h 783587"/>
                <a:gd name="connsiteX110" fmla="*/ 513764 w 531924"/>
                <a:gd name="connsiteY110" fmla="*/ 363338 h 783587"/>
                <a:gd name="connsiteX111" fmla="*/ 514908 w 531924"/>
                <a:gd name="connsiteY111" fmla="*/ 364482 h 783587"/>
                <a:gd name="connsiteX112" fmla="*/ 513192 w 531924"/>
                <a:gd name="connsiteY112" fmla="*/ 365626 h 783587"/>
                <a:gd name="connsiteX113" fmla="*/ 510332 w 531924"/>
                <a:gd name="connsiteY113" fmla="*/ 363338 h 783587"/>
                <a:gd name="connsiteX114" fmla="*/ 509189 w 531924"/>
                <a:gd name="connsiteY114" fmla="*/ 363910 h 783587"/>
                <a:gd name="connsiteX115" fmla="*/ 509189 w 531924"/>
                <a:gd name="connsiteY115" fmla="*/ 365054 h 783587"/>
                <a:gd name="connsiteX116" fmla="*/ 510332 w 531924"/>
                <a:gd name="connsiteY116" fmla="*/ 370202 h 783587"/>
                <a:gd name="connsiteX117" fmla="*/ 510332 w 531924"/>
                <a:gd name="connsiteY117" fmla="*/ 371918 h 783587"/>
                <a:gd name="connsiteX118" fmla="*/ 506329 w 531924"/>
                <a:gd name="connsiteY118" fmla="*/ 363910 h 783587"/>
                <a:gd name="connsiteX119" fmla="*/ 504613 w 531924"/>
                <a:gd name="connsiteY119" fmla="*/ 362766 h 783587"/>
                <a:gd name="connsiteX120" fmla="*/ 501753 w 531924"/>
                <a:gd name="connsiteY120" fmla="*/ 361050 h 783587"/>
                <a:gd name="connsiteX121" fmla="*/ 499465 w 531924"/>
                <a:gd name="connsiteY121" fmla="*/ 359334 h 783587"/>
                <a:gd name="connsiteX122" fmla="*/ 499465 w 531924"/>
                <a:gd name="connsiteY122" fmla="*/ 357047 h 783587"/>
                <a:gd name="connsiteX123" fmla="*/ 501181 w 531924"/>
                <a:gd name="connsiteY123" fmla="*/ 357047 h 783587"/>
                <a:gd name="connsiteX124" fmla="*/ 506329 w 531924"/>
                <a:gd name="connsiteY124" fmla="*/ 359334 h 783587"/>
                <a:gd name="connsiteX125" fmla="*/ 508044 w 531924"/>
                <a:gd name="connsiteY125" fmla="*/ 359334 h 783587"/>
                <a:gd name="connsiteX126" fmla="*/ 509760 w 531924"/>
                <a:gd name="connsiteY126" fmla="*/ 358191 h 783587"/>
                <a:gd name="connsiteX127" fmla="*/ 510332 w 531924"/>
                <a:gd name="connsiteY127" fmla="*/ 356475 h 783587"/>
                <a:gd name="connsiteX128" fmla="*/ 509760 w 531924"/>
                <a:gd name="connsiteY128" fmla="*/ 354759 h 783587"/>
                <a:gd name="connsiteX129" fmla="*/ 507472 w 531924"/>
                <a:gd name="connsiteY129" fmla="*/ 353615 h 783587"/>
                <a:gd name="connsiteX130" fmla="*/ 507472 w 531924"/>
                <a:gd name="connsiteY130" fmla="*/ 349611 h 783587"/>
                <a:gd name="connsiteX131" fmla="*/ 508617 w 531924"/>
                <a:gd name="connsiteY131" fmla="*/ 349611 h 783587"/>
                <a:gd name="connsiteX132" fmla="*/ 510904 w 531924"/>
                <a:gd name="connsiteY132" fmla="*/ 351327 h 783587"/>
                <a:gd name="connsiteX133" fmla="*/ 512620 w 531924"/>
                <a:gd name="connsiteY133" fmla="*/ 351899 h 783587"/>
                <a:gd name="connsiteX134" fmla="*/ 514908 w 531924"/>
                <a:gd name="connsiteY134" fmla="*/ 350183 h 783587"/>
                <a:gd name="connsiteX135" fmla="*/ 514908 w 531924"/>
                <a:gd name="connsiteY135" fmla="*/ 347323 h 783587"/>
                <a:gd name="connsiteX136" fmla="*/ 514336 w 531924"/>
                <a:gd name="connsiteY136" fmla="*/ 344463 h 783587"/>
                <a:gd name="connsiteX137" fmla="*/ 515480 w 531924"/>
                <a:gd name="connsiteY137" fmla="*/ 342176 h 783587"/>
                <a:gd name="connsiteX138" fmla="*/ 513764 w 531924"/>
                <a:gd name="connsiteY138" fmla="*/ 341032 h 783587"/>
                <a:gd name="connsiteX139" fmla="*/ 509760 w 531924"/>
                <a:gd name="connsiteY139" fmla="*/ 337028 h 783587"/>
                <a:gd name="connsiteX140" fmla="*/ 508617 w 531924"/>
                <a:gd name="connsiteY140" fmla="*/ 335884 h 783587"/>
                <a:gd name="connsiteX141" fmla="*/ 506901 w 531924"/>
                <a:gd name="connsiteY141" fmla="*/ 335884 h 783587"/>
                <a:gd name="connsiteX142" fmla="*/ 504613 w 531924"/>
                <a:gd name="connsiteY142" fmla="*/ 334740 h 783587"/>
                <a:gd name="connsiteX143" fmla="*/ 502897 w 531924"/>
                <a:gd name="connsiteY143" fmla="*/ 332452 h 783587"/>
                <a:gd name="connsiteX144" fmla="*/ 503469 w 531924"/>
                <a:gd name="connsiteY144" fmla="*/ 329592 h 783587"/>
                <a:gd name="connsiteX145" fmla="*/ 501181 w 531924"/>
                <a:gd name="connsiteY145" fmla="*/ 327305 h 783587"/>
                <a:gd name="connsiteX146" fmla="*/ 498321 w 531924"/>
                <a:gd name="connsiteY146" fmla="*/ 325017 h 783587"/>
                <a:gd name="connsiteX147" fmla="*/ 496605 w 531924"/>
                <a:gd name="connsiteY147" fmla="*/ 323873 h 783587"/>
                <a:gd name="connsiteX148" fmla="*/ 495461 w 531924"/>
                <a:gd name="connsiteY148" fmla="*/ 323301 h 783587"/>
                <a:gd name="connsiteX149" fmla="*/ 494318 w 531924"/>
                <a:gd name="connsiteY149" fmla="*/ 323301 h 783587"/>
                <a:gd name="connsiteX150" fmla="*/ 494318 w 531924"/>
                <a:gd name="connsiteY150" fmla="*/ 323301 h 783587"/>
                <a:gd name="connsiteX151" fmla="*/ 493173 w 531924"/>
                <a:gd name="connsiteY151" fmla="*/ 321585 h 783587"/>
                <a:gd name="connsiteX152" fmla="*/ 492030 w 531924"/>
                <a:gd name="connsiteY152" fmla="*/ 320441 h 783587"/>
                <a:gd name="connsiteX153" fmla="*/ 491458 w 531924"/>
                <a:gd name="connsiteY153" fmla="*/ 319297 h 783587"/>
                <a:gd name="connsiteX154" fmla="*/ 490885 w 531924"/>
                <a:gd name="connsiteY154" fmla="*/ 318725 h 783587"/>
                <a:gd name="connsiteX155" fmla="*/ 489742 w 531924"/>
                <a:gd name="connsiteY155" fmla="*/ 318725 h 783587"/>
                <a:gd name="connsiteX156" fmla="*/ 487454 w 531924"/>
                <a:gd name="connsiteY156" fmla="*/ 319869 h 783587"/>
                <a:gd name="connsiteX157" fmla="*/ 486882 w 531924"/>
                <a:gd name="connsiteY157" fmla="*/ 319869 h 783587"/>
                <a:gd name="connsiteX158" fmla="*/ 485738 w 531924"/>
                <a:gd name="connsiteY158" fmla="*/ 318153 h 783587"/>
                <a:gd name="connsiteX159" fmla="*/ 483450 w 531924"/>
                <a:gd name="connsiteY159" fmla="*/ 318153 h 783587"/>
                <a:gd name="connsiteX160" fmla="*/ 480019 w 531924"/>
                <a:gd name="connsiteY160" fmla="*/ 317581 h 783587"/>
                <a:gd name="connsiteX161" fmla="*/ 478303 w 531924"/>
                <a:gd name="connsiteY161" fmla="*/ 317581 h 783587"/>
                <a:gd name="connsiteX162" fmla="*/ 477159 w 531924"/>
                <a:gd name="connsiteY162" fmla="*/ 318153 h 783587"/>
                <a:gd name="connsiteX163" fmla="*/ 476015 w 531924"/>
                <a:gd name="connsiteY163" fmla="*/ 319869 h 783587"/>
                <a:gd name="connsiteX164" fmla="*/ 476015 w 531924"/>
                <a:gd name="connsiteY164" fmla="*/ 321013 h 783587"/>
                <a:gd name="connsiteX165" fmla="*/ 476586 w 531924"/>
                <a:gd name="connsiteY165" fmla="*/ 322157 h 783587"/>
                <a:gd name="connsiteX166" fmla="*/ 476586 w 531924"/>
                <a:gd name="connsiteY166" fmla="*/ 323873 h 783587"/>
                <a:gd name="connsiteX167" fmla="*/ 473155 w 531924"/>
                <a:gd name="connsiteY167" fmla="*/ 327877 h 783587"/>
                <a:gd name="connsiteX168" fmla="*/ 468007 w 531924"/>
                <a:gd name="connsiteY168" fmla="*/ 327305 h 783587"/>
                <a:gd name="connsiteX169" fmla="*/ 462287 w 531924"/>
                <a:gd name="connsiteY169" fmla="*/ 324445 h 783587"/>
                <a:gd name="connsiteX170" fmla="*/ 455424 w 531924"/>
                <a:gd name="connsiteY170" fmla="*/ 318725 h 783587"/>
                <a:gd name="connsiteX171" fmla="*/ 448561 w 531924"/>
                <a:gd name="connsiteY171" fmla="*/ 315293 h 783587"/>
                <a:gd name="connsiteX172" fmla="*/ 447417 w 531924"/>
                <a:gd name="connsiteY172" fmla="*/ 313006 h 783587"/>
                <a:gd name="connsiteX173" fmla="*/ 447417 w 531924"/>
                <a:gd name="connsiteY173" fmla="*/ 309574 h 783587"/>
                <a:gd name="connsiteX174" fmla="*/ 447988 w 531924"/>
                <a:gd name="connsiteY174" fmla="*/ 306714 h 783587"/>
                <a:gd name="connsiteX175" fmla="*/ 449133 w 531924"/>
                <a:gd name="connsiteY175" fmla="*/ 300422 h 783587"/>
                <a:gd name="connsiteX176" fmla="*/ 447988 w 531924"/>
                <a:gd name="connsiteY176" fmla="*/ 294131 h 783587"/>
                <a:gd name="connsiteX177" fmla="*/ 438265 w 531924"/>
                <a:gd name="connsiteY177" fmla="*/ 284979 h 783587"/>
                <a:gd name="connsiteX178" fmla="*/ 435405 w 531924"/>
                <a:gd name="connsiteY178" fmla="*/ 279260 h 783587"/>
                <a:gd name="connsiteX179" fmla="*/ 437693 w 531924"/>
                <a:gd name="connsiteY179" fmla="*/ 275828 h 783587"/>
                <a:gd name="connsiteX180" fmla="*/ 439981 w 531924"/>
                <a:gd name="connsiteY180" fmla="*/ 272968 h 783587"/>
                <a:gd name="connsiteX181" fmla="*/ 441125 w 531924"/>
                <a:gd name="connsiteY181" fmla="*/ 270680 h 783587"/>
                <a:gd name="connsiteX182" fmla="*/ 439981 w 531924"/>
                <a:gd name="connsiteY182" fmla="*/ 264961 h 783587"/>
                <a:gd name="connsiteX183" fmla="*/ 437122 w 531924"/>
                <a:gd name="connsiteY183" fmla="*/ 260385 h 783587"/>
                <a:gd name="connsiteX184" fmla="*/ 434262 w 531924"/>
                <a:gd name="connsiteY184" fmla="*/ 259241 h 783587"/>
                <a:gd name="connsiteX185" fmla="*/ 430830 w 531924"/>
                <a:gd name="connsiteY185" fmla="*/ 259813 h 783587"/>
                <a:gd name="connsiteX186" fmla="*/ 427398 w 531924"/>
                <a:gd name="connsiteY186" fmla="*/ 261529 h 783587"/>
                <a:gd name="connsiteX187" fmla="*/ 421678 w 531924"/>
                <a:gd name="connsiteY187" fmla="*/ 263245 h 783587"/>
                <a:gd name="connsiteX188" fmla="*/ 414243 w 531924"/>
                <a:gd name="connsiteY188" fmla="*/ 263817 h 783587"/>
                <a:gd name="connsiteX189" fmla="*/ 406807 w 531924"/>
                <a:gd name="connsiteY189" fmla="*/ 262673 h 783587"/>
                <a:gd name="connsiteX190" fmla="*/ 402231 w 531924"/>
                <a:gd name="connsiteY190" fmla="*/ 260957 h 783587"/>
                <a:gd name="connsiteX191" fmla="*/ 399944 w 531924"/>
                <a:gd name="connsiteY191" fmla="*/ 259813 h 783587"/>
                <a:gd name="connsiteX192" fmla="*/ 398800 w 531924"/>
                <a:gd name="connsiteY192" fmla="*/ 258097 h 783587"/>
                <a:gd name="connsiteX193" fmla="*/ 397656 w 531924"/>
                <a:gd name="connsiteY193" fmla="*/ 256381 h 783587"/>
                <a:gd name="connsiteX194" fmla="*/ 395940 w 531924"/>
                <a:gd name="connsiteY194" fmla="*/ 255809 h 783587"/>
                <a:gd name="connsiteX195" fmla="*/ 394796 w 531924"/>
                <a:gd name="connsiteY195" fmla="*/ 256381 h 783587"/>
                <a:gd name="connsiteX196" fmla="*/ 394796 w 531924"/>
                <a:gd name="connsiteY196" fmla="*/ 257525 h 783587"/>
                <a:gd name="connsiteX197" fmla="*/ 394225 w 531924"/>
                <a:gd name="connsiteY197" fmla="*/ 258669 h 783587"/>
                <a:gd name="connsiteX198" fmla="*/ 392508 w 531924"/>
                <a:gd name="connsiteY198" fmla="*/ 258669 h 783587"/>
                <a:gd name="connsiteX199" fmla="*/ 389077 w 531924"/>
                <a:gd name="connsiteY199" fmla="*/ 257525 h 783587"/>
                <a:gd name="connsiteX200" fmla="*/ 386789 w 531924"/>
                <a:gd name="connsiteY200" fmla="*/ 256381 h 783587"/>
                <a:gd name="connsiteX201" fmla="*/ 385645 w 531924"/>
                <a:gd name="connsiteY201" fmla="*/ 254666 h 783587"/>
                <a:gd name="connsiteX202" fmla="*/ 382785 w 531924"/>
                <a:gd name="connsiteY202" fmla="*/ 246086 h 783587"/>
                <a:gd name="connsiteX203" fmla="*/ 382785 w 531924"/>
                <a:gd name="connsiteY203" fmla="*/ 243226 h 783587"/>
                <a:gd name="connsiteX204" fmla="*/ 383357 w 531924"/>
                <a:gd name="connsiteY204" fmla="*/ 239795 h 783587"/>
                <a:gd name="connsiteX205" fmla="*/ 384501 w 531924"/>
                <a:gd name="connsiteY205" fmla="*/ 236935 h 783587"/>
                <a:gd name="connsiteX206" fmla="*/ 384501 w 531924"/>
                <a:gd name="connsiteY206" fmla="*/ 234647 h 783587"/>
                <a:gd name="connsiteX207" fmla="*/ 383357 w 531924"/>
                <a:gd name="connsiteY207" fmla="*/ 232359 h 783587"/>
                <a:gd name="connsiteX208" fmla="*/ 380497 w 531924"/>
                <a:gd name="connsiteY208" fmla="*/ 230071 h 783587"/>
                <a:gd name="connsiteX209" fmla="*/ 378781 w 531924"/>
                <a:gd name="connsiteY209" fmla="*/ 227783 h 783587"/>
                <a:gd name="connsiteX210" fmla="*/ 379353 w 531924"/>
                <a:gd name="connsiteY210" fmla="*/ 224924 h 783587"/>
                <a:gd name="connsiteX211" fmla="*/ 381069 w 531924"/>
                <a:gd name="connsiteY211" fmla="*/ 222064 h 783587"/>
                <a:gd name="connsiteX212" fmla="*/ 381641 w 531924"/>
                <a:gd name="connsiteY212" fmla="*/ 219204 h 783587"/>
                <a:gd name="connsiteX213" fmla="*/ 381069 w 531924"/>
                <a:gd name="connsiteY213" fmla="*/ 218060 h 783587"/>
                <a:gd name="connsiteX214" fmla="*/ 379926 w 531924"/>
                <a:gd name="connsiteY214" fmla="*/ 216916 h 783587"/>
                <a:gd name="connsiteX215" fmla="*/ 378781 w 531924"/>
                <a:gd name="connsiteY215" fmla="*/ 216344 h 783587"/>
                <a:gd name="connsiteX216" fmla="*/ 377638 w 531924"/>
                <a:gd name="connsiteY216" fmla="*/ 215200 h 783587"/>
                <a:gd name="connsiteX217" fmla="*/ 377066 w 531924"/>
                <a:gd name="connsiteY217" fmla="*/ 213484 h 783587"/>
                <a:gd name="connsiteX218" fmla="*/ 370202 w 531924"/>
                <a:gd name="connsiteY218" fmla="*/ 191750 h 783587"/>
                <a:gd name="connsiteX219" fmla="*/ 363338 w 531924"/>
                <a:gd name="connsiteY219" fmla="*/ 170015 h 783587"/>
                <a:gd name="connsiteX220" fmla="*/ 356475 w 531924"/>
                <a:gd name="connsiteY220" fmla="*/ 148281 h 783587"/>
                <a:gd name="connsiteX221" fmla="*/ 349611 w 531924"/>
                <a:gd name="connsiteY221" fmla="*/ 126546 h 783587"/>
                <a:gd name="connsiteX222" fmla="*/ 342748 w 531924"/>
                <a:gd name="connsiteY222" fmla="*/ 104812 h 783587"/>
                <a:gd name="connsiteX223" fmla="*/ 335884 w 531924"/>
                <a:gd name="connsiteY223" fmla="*/ 83077 h 783587"/>
                <a:gd name="connsiteX224" fmla="*/ 329021 w 531924"/>
                <a:gd name="connsiteY224" fmla="*/ 61343 h 783587"/>
                <a:gd name="connsiteX225" fmla="*/ 322157 w 531924"/>
                <a:gd name="connsiteY225" fmla="*/ 39608 h 783587"/>
                <a:gd name="connsiteX226" fmla="*/ 319870 w 531924"/>
                <a:gd name="connsiteY226" fmla="*/ 33316 h 783587"/>
                <a:gd name="connsiteX227" fmla="*/ 318725 w 531924"/>
                <a:gd name="connsiteY227" fmla="*/ 32173 h 783587"/>
                <a:gd name="connsiteX228" fmla="*/ 313006 w 531924"/>
                <a:gd name="connsiteY228" fmla="*/ 31029 h 783587"/>
                <a:gd name="connsiteX229" fmla="*/ 310718 w 531924"/>
                <a:gd name="connsiteY229" fmla="*/ 29885 h 783587"/>
                <a:gd name="connsiteX230" fmla="*/ 305571 w 531924"/>
                <a:gd name="connsiteY230" fmla="*/ 25881 h 783587"/>
                <a:gd name="connsiteX231" fmla="*/ 299278 w 531924"/>
                <a:gd name="connsiteY231" fmla="*/ 23021 h 783587"/>
                <a:gd name="connsiteX232" fmla="*/ 298135 w 531924"/>
                <a:gd name="connsiteY232" fmla="*/ 21877 h 783587"/>
                <a:gd name="connsiteX233" fmla="*/ 296991 w 531924"/>
                <a:gd name="connsiteY233" fmla="*/ 19589 h 783587"/>
                <a:gd name="connsiteX234" fmla="*/ 295275 w 531924"/>
                <a:gd name="connsiteY234" fmla="*/ 17873 h 783587"/>
                <a:gd name="connsiteX235" fmla="*/ 290127 w 531924"/>
                <a:gd name="connsiteY235" fmla="*/ 15014 h 783587"/>
                <a:gd name="connsiteX236" fmla="*/ 283836 w 531924"/>
                <a:gd name="connsiteY236" fmla="*/ 13298 h 783587"/>
                <a:gd name="connsiteX237" fmla="*/ 274684 w 531924"/>
                <a:gd name="connsiteY237" fmla="*/ 8722 h 783587"/>
                <a:gd name="connsiteX238" fmla="*/ 272968 w 531924"/>
                <a:gd name="connsiteY238" fmla="*/ 8150 h 783587"/>
                <a:gd name="connsiteX239" fmla="*/ 268965 w 531924"/>
                <a:gd name="connsiteY239" fmla="*/ 7578 h 783587"/>
                <a:gd name="connsiteX240" fmla="*/ 267249 w 531924"/>
                <a:gd name="connsiteY240" fmla="*/ 7006 h 783587"/>
                <a:gd name="connsiteX241" fmla="*/ 262673 w 531924"/>
                <a:gd name="connsiteY241" fmla="*/ 3574 h 783587"/>
                <a:gd name="connsiteX242" fmla="*/ 260957 w 531924"/>
                <a:gd name="connsiteY242" fmla="*/ 2431 h 783587"/>
                <a:gd name="connsiteX243" fmla="*/ 254094 w 531924"/>
                <a:gd name="connsiteY243" fmla="*/ 1287 h 783587"/>
                <a:gd name="connsiteX244" fmla="*/ 247230 w 531924"/>
                <a:gd name="connsiteY244" fmla="*/ 1859 h 783587"/>
                <a:gd name="connsiteX245" fmla="*/ 242082 w 531924"/>
                <a:gd name="connsiteY245" fmla="*/ 5290 h 783587"/>
                <a:gd name="connsiteX246" fmla="*/ 239222 w 531924"/>
                <a:gd name="connsiteY246" fmla="*/ 11582 h 783587"/>
                <a:gd name="connsiteX247" fmla="*/ 239222 w 531924"/>
                <a:gd name="connsiteY247" fmla="*/ 13298 h 783587"/>
                <a:gd name="connsiteX248" fmla="*/ 239795 w 531924"/>
                <a:gd name="connsiteY248" fmla="*/ 14442 h 783587"/>
                <a:gd name="connsiteX249" fmla="*/ 239795 w 531924"/>
                <a:gd name="connsiteY249" fmla="*/ 17873 h 783587"/>
                <a:gd name="connsiteX250" fmla="*/ 236935 w 531924"/>
                <a:gd name="connsiteY250" fmla="*/ 19589 h 783587"/>
                <a:gd name="connsiteX251" fmla="*/ 235791 w 531924"/>
                <a:gd name="connsiteY251" fmla="*/ 20733 h 783587"/>
                <a:gd name="connsiteX252" fmla="*/ 234647 w 531924"/>
                <a:gd name="connsiteY252" fmla="*/ 21305 h 783587"/>
                <a:gd name="connsiteX253" fmla="*/ 230071 w 531924"/>
                <a:gd name="connsiteY253" fmla="*/ 20161 h 783587"/>
                <a:gd name="connsiteX254" fmla="*/ 226640 w 531924"/>
                <a:gd name="connsiteY254" fmla="*/ 20733 h 783587"/>
                <a:gd name="connsiteX255" fmla="*/ 223780 w 531924"/>
                <a:gd name="connsiteY255" fmla="*/ 21877 h 783587"/>
                <a:gd name="connsiteX256" fmla="*/ 221492 w 531924"/>
                <a:gd name="connsiteY256" fmla="*/ 23593 h 783587"/>
                <a:gd name="connsiteX257" fmla="*/ 216916 w 531924"/>
                <a:gd name="connsiteY257" fmla="*/ 28169 h 783587"/>
                <a:gd name="connsiteX258" fmla="*/ 214629 w 531924"/>
                <a:gd name="connsiteY258" fmla="*/ 31029 h 783587"/>
                <a:gd name="connsiteX259" fmla="*/ 213484 w 531924"/>
                <a:gd name="connsiteY259" fmla="*/ 33888 h 783587"/>
                <a:gd name="connsiteX260" fmla="*/ 211769 w 531924"/>
                <a:gd name="connsiteY260" fmla="*/ 36176 h 783587"/>
                <a:gd name="connsiteX261" fmla="*/ 208909 w 531924"/>
                <a:gd name="connsiteY261" fmla="*/ 37320 h 783587"/>
                <a:gd name="connsiteX262" fmla="*/ 203189 w 531924"/>
                <a:gd name="connsiteY262" fmla="*/ 39036 h 783587"/>
                <a:gd name="connsiteX263" fmla="*/ 198041 w 531924"/>
                <a:gd name="connsiteY263" fmla="*/ 41896 h 783587"/>
                <a:gd name="connsiteX264" fmla="*/ 184886 w 531924"/>
                <a:gd name="connsiteY264" fmla="*/ 53907 h 783587"/>
                <a:gd name="connsiteX265" fmla="*/ 183171 w 531924"/>
                <a:gd name="connsiteY265" fmla="*/ 54479 h 783587"/>
                <a:gd name="connsiteX266" fmla="*/ 164296 w 531924"/>
                <a:gd name="connsiteY266" fmla="*/ 49331 h 783587"/>
                <a:gd name="connsiteX267" fmla="*/ 160864 w 531924"/>
                <a:gd name="connsiteY267" fmla="*/ 46472 h 783587"/>
                <a:gd name="connsiteX268" fmla="*/ 159148 w 531924"/>
                <a:gd name="connsiteY268" fmla="*/ 43612 h 783587"/>
                <a:gd name="connsiteX269" fmla="*/ 158576 w 531924"/>
                <a:gd name="connsiteY269" fmla="*/ 42468 h 783587"/>
                <a:gd name="connsiteX270" fmla="*/ 156861 w 531924"/>
                <a:gd name="connsiteY270" fmla="*/ 37320 h 783587"/>
                <a:gd name="connsiteX271" fmla="*/ 155144 w 531924"/>
                <a:gd name="connsiteY271" fmla="*/ 27025 h 783587"/>
                <a:gd name="connsiteX272" fmla="*/ 154001 w 531924"/>
                <a:gd name="connsiteY272" fmla="*/ 22449 h 783587"/>
                <a:gd name="connsiteX273" fmla="*/ 151713 w 531924"/>
                <a:gd name="connsiteY273" fmla="*/ 20733 h 783587"/>
                <a:gd name="connsiteX274" fmla="*/ 132266 w 531924"/>
                <a:gd name="connsiteY274" fmla="*/ 21305 h 783587"/>
                <a:gd name="connsiteX275" fmla="*/ 130550 w 531924"/>
                <a:gd name="connsiteY275" fmla="*/ 21877 h 783587"/>
                <a:gd name="connsiteX276" fmla="*/ 129406 w 531924"/>
                <a:gd name="connsiteY276" fmla="*/ 23593 h 783587"/>
                <a:gd name="connsiteX277" fmla="*/ 128262 w 531924"/>
                <a:gd name="connsiteY277" fmla="*/ 26453 h 783587"/>
                <a:gd name="connsiteX278" fmla="*/ 121399 w 531924"/>
                <a:gd name="connsiteY278" fmla="*/ 44184 h 783587"/>
                <a:gd name="connsiteX279" fmla="*/ 114535 w 531924"/>
                <a:gd name="connsiteY279" fmla="*/ 61915 h 783587"/>
                <a:gd name="connsiteX280" fmla="*/ 107671 w 531924"/>
                <a:gd name="connsiteY280" fmla="*/ 79645 h 783587"/>
                <a:gd name="connsiteX281" fmla="*/ 100808 w 531924"/>
                <a:gd name="connsiteY281" fmla="*/ 97376 h 783587"/>
                <a:gd name="connsiteX282" fmla="*/ 93945 w 531924"/>
                <a:gd name="connsiteY282" fmla="*/ 115107 h 783587"/>
                <a:gd name="connsiteX283" fmla="*/ 87081 w 531924"/>
                <a:gd name="connsiteY283" fmla="*/ 132838 h 783587"/>
                <a:gd name="connsiteX284" fmla="*/ 80218 w 531924"/>
                <a:gd name="connsiteY284" fmla="*/ 150569 h 783587"/>
                <a:gd name="connsiteX285" fmla="*/ 73354 w 531924"/>
                <a:gd name="connsiteY285" fmla="*/ 168299 h 783587"/>
                <a:gd name="connsiteX286" fmla="*/ 72210 w 531924"/>
                <a:gd name="connsiteY286" fmla="*/ 171731 h 783587"/>
                <a:gd name="connsiteX287" fmla="*/ 72210 w 531924"/>
                <a:gd name="connsiteY287" fmla="*/ 179167 h 783587"/>
                <a:gd name="connsiteX288" fmla="*/ 73354 w 531924"/>
                <a:gd name="connsiteY288" fmla="*/ 187746 h 783587"/>
                <a:gd name="connsiteX289" fmla="*/ 75642 w 531924"/>
                <a:gd name="connsiteY289" fmla="*/ 204333 h 783587"/>
                <a:gd name="connsiteX290" fmla="*/ 77358 w 531924"/>
                <a:gd name="connsiteY290" fmla="*/ 215772 h 783587"/>
                <a:gd name="connsiteX291" fmla="*/ 76786 w 531924"/>
                <a:gd name="connsiteY291" fmla="*/ 220348 h 783587"/>
                <a:gd name="connsiteX292" fmla="*/ 69350 w 531924"/>
                <a:gd name="connsiteY292" fmla="*/ 230643 h 783587"/>
                <a:gd name="connsiteX293" fmla="*/ 67634 w 531924"/>
                <a:gd name="connsiteY293" fmla="*/ 231787 h 783587"/>
                <a:gd name="connsiteX294" fmla="*/ 65347 w 531924"/>
                <a:gd name="connsiteY294" fmla="*/ 234075 h 783587"/>
                <a:gd name="connsiteX295" fmla="*/ 65347 w 531924"/>
                <a:gd name="connsiteY295" fmla="*/ 238079 h 783587"/>
                <a:gd name="connsiteX296" fmla="*/ 65919 w 531924"/>
                <a:gd name="connsiteY296" fmla="*/ 241510 h 783587"/>
                <a:gd name="connsiteX297" fmla="*/ 65919 w 531924"/>
                <a:gd name="connsiteY297" fmla="*/ 243226 h 783587"/>
                <a:gd name="connsiteX298" fmla="*/ 63631 w 531924"/>
                <a:gd name="connsiteY298" fmla="*/ 244942 h 783587"/>
                <a:gd name="connsiteX299" fmla="*/ 62487 w 531924"/>
                <a:gd name="connsiteY299" fmla="*/ 247230 h 783587"/>
                <a:gd name="connsiteX300" fmla="*/ 61914 w 531924"/>
                <a:gd name="connsiteY300" fmla="*/ 253522 h 783587"/>
                <a:gd name="connsiteX301" fmla="*/ 60199 w 531924"/>
                <a:gd name="connsiteY301" fmla="*/ 260957 h 783587"/>
                <a:gd name="connsiteX302" fmla="*/ 60771 w 531924"/>
                <a:gd name="connsiteY302" fmla="*/ 264389 h 783587"/>
                <a:gd name="connsiteX303" fmla="*/ 63631 w 531924"/>
                <a:gd name="connsiteY303" fmla="*/ 264961 h 783587"/>
                <a:gd name="connsiteX304" fmla="*/ 66490 w 531924"/>
                <a:gd name="connsiteY304" fmla="*/ 267821 h 783587"/>
                <a:gd name="connsiteX305" fmla="*/ 68207 w 531924"/>
                <a:gd name="connsiteY305" fmla="*/ 271252 h 783587"/>
                <a:gd name="connsiteX306" fmla="*/ 68207 w 531924"/>
                <a:gd name="connsiteY306" fmla="*/ 274684 h 783587"/>
                <a:gd name="connsiteX307" fmla="*/ 67062 w 531924"/>
                <a:gd name="connsiteY307" fmla="*/ 277544 h 783587"/>
                <a:gd name="connsiteX308" fmla="*/ 63631 w 531924"/>
                <a:gd name="connsiteY308" fmla="*/ 281548 h 783587"/>
                <a:gd name="connsiteX309" fmla="*/ 62487 w 531924"/>
                <a:gd name="connsiteY309" fmla="*/ 283264 h 783587"/>
                <a:gd name="connsiteX310" fmla="*/ 63059 w 531924"/>
                <a:gd name="connsiteY310" fmla="*/ 284408 h 783587"/>
                <a:gd name="connsiteX311" fmla="*/ 64202 w 531924"/>
                <a:gd name="connsiteY311" fmla="*/ 284979 h 783587"/>
                <a:gd name="connsiteX312" fmla="*/ 64774 w 531924"/>
                <a:gd name="connsiteY312" fmla="*/ 285551 h 783587"/>
                <a:gd name="connsiteX313" fmla="*/ 65347 w 531924"/>
                <a:gd name="connsiteY313" fmla="*/ 286123 h 783587"/>
                <a:gd name="connsiteX314" fmla="*/ 65919 w 531924"/>
                <a:gd name="connsiteY314" fmla="*/ 286695 h 783587"/>
                <a:gd name="connsiteX315" fmla="*/ 66490 w 531924"/>
                <a:gd name="connsiteY315" fmla="*/ 287839 h 783587"/>
                <a:gd name="connsiteX316" fmla="*/ 66490 w 531924"/>
                <a:gd name="connsiteY316" fmla="*/ 288411 h 783587"/>
                <a:gd name="connsiteX317" fmla="*/ 65919 w 531924"/>
                <a:gd name="connsiteY317" fmla="*/ 289555 h 783587"/>
                <a:gd name="connsiteX318" fmla="*/ 65919 w 531924"/>
                <a:gd name="connsiteY318" fmla="*/ 290127 h 783587"/>
                <a:gd name="connsiteX319" fmla="*/ 65919 w 531924"/>
                <a:gd name="connsiteY319" fmla="*/ 296419 h 783587"/>
                <a:gd name="connsiteX320" fmla="*/ 66490 w 531924"/>
                <a:gd name="connsiteY320" fmla="*/ 299278 h 783587"/>
                <a:gd name="connsiteX321" fmla="*/ 68778 w 531924"/>
                <a:gd name="connsiteY321" fmla="*/ 300994 h 783587"/>
                <a:gd name="connsiteX322" fmla="*/ 72210 w 531924"/>
                <a:gd name="connsiteY322" fmla="*/ 301566 h 783587"/>
                <a:gd name="connsiteX323" fmla="*/ 74498 w 531924"/>
                <a:gd name="connsiteY323" fmla="*/ 301566 h 783587"/>
                <a:gd name="connsiteX324" fmla="*/ 75642 w 531924"/>
                <a:gd name="connsiteY324" fmla="*/ 302710 h 783587"/>
                <a:gd name="connsiteX325" fmla="*/ 76213 w 531924"/>
                <a:gd name="connsiteY325" fmla="*/ 307286 h 783587"/>
                <a:gd name="connsiteX326" fmla="*/ 75070 w 531924"/>
                <a:gd name="connsiteY326" fmla="*/ 313006 h 783587"/>
                <a:gd name="connsiteX327" fmla="*/ 72210 w 531924"/>
                <a:gd name="connsiteY327" fmla="*/ 317581 h 783587"/>
                <a:gd name="connsiteX328" fmla="*/ 64774 w 531924"/>
                <a:gd name="connsiteY328" fmla="*/ 327305 h 783587"/>
                <a:gd name="connsiteX329" fmla="*/ 63059 w 531924"/>
                <a:gd name="connsiteY329" fmla="*/ 330164 h 783587"/>
                <a:gd name="connsiteX330" fmla="*/ 62487 w 531924"/>
                <a:gd name="connsiteY330" fmla="*/ 331308 h 783587"/>
                <a:gd name="connsiteX331" fmla="*/ 62487 w 531924"/>
                <a:gd name="connsiteY331" fmla="*/ 333024 h 783587"/>
                <a:gd name="connsiteX332" fmla="*/ 63059 w 531924"/>
                <a:gd name="connsiteY332" fmla="*/ 334168 h 783587"/>
                <a:gd name="connsiteX333" fmla="*/ 64202 w 531924"/>
                <a:gd name="connsiteY333" fmla="*/ 334740 h 783587"/>
                <a:gd name="connsiteX334" fmla="*/ 65347 w 531924"/>
                <a:gd name="connsiteY334" fmla="*/ 336456 h 783587"/>
                <a:gd name="connsiteX335" fmla="*/ 66490 w 531924"/>
                <a:gd name="connsiteY335" fmla="*/ 339888 h 783587"/>
                <a:gd name="connsiteX336" fmla="*/ 66490 w 531924"/>
                <a:gd name="connsiteY336" fmla="*/ 342748 h 783587"/>
                <a:gd name="connsiteX337" fmla="*/ 65347 w 531924"/>
                <a:gd name="connsiteY337" fmla="*/ 345607 h 783587"/>
                <a:gd name="connsiteX338" fmla="*/ 63631 w 531924"/>
                <a:gd name="connsiteY338" fmla="*/ 347895 h 783587"/>
                <a:gd name="connsiteX339" fmla="*/ 62487 w 531924"/>
                <a:gd name="connsiteY339" fmla="*/ 348467 h 783587"/>
                <a:gd name="connsiteX340" fmla="*/ 59627 w 531924"/>
                <a:gd name="connsiteY340" fmla="*/ 349039 h 783587"/>
                <a:gd name="connsiteX341" fmla="*/ 58483 w 531924"/>
                <a:gd name="connsiteY341" fmla="*/ 350183 h 783587"/>
                <a:gd name="connsiteX342" fmla="*/ 55623 w 531924"/>
                <a:gd name="connsiteY342" fmla="*/ 354187 h 783587"/>
                <a:gd name="connsiteX343" fmla="*/ 49332 w 531924"/>
                <a:gd name="connsiteY343" fmla="*/ 359334 h 783587"/>
                <a:gd name="connsiteX344" fmla="*/ 47615 w 531924"/>
                <a:gd name="connsiteY344" fmla="*/ 361622 h 783587"/>
                <a:gd name="connsiteX345" fmla="*/ 39036 w 531924"/>
                <a:gd name="connsiteY345" fmla="*/ 377637 h 783587"/>
                <a:gd name="connsiteX346" fmla="*/ 36749 w 531924"/>
                <a:gd name="connsiteY346" fmla="*/ 389648 h 783587"/>
                <a:gd name="connsiteX347" fmla="*/ 37320 w 531924"/>
                <a:gd name="connsiteY347" fmla="*/ 392508 h 783587"/>
                <a:gd name="connsiteX348" fmla="*/ 39608 w 531924"/>
                <a:gd name="connsiteY348" fmla="*/ 395368 h 783587"/>
                <a:gd name="connsiteX349" fmla="*/ 41896 w 531924"/>
                <a:gd name="connsiteY349" fmla="*/ 397084 h 783587"/>
                <a:gd name="connsiteX350" fmla="*/ 47615 w 531924"/>
                <a:gd name="connsiteY350" fmla="*/ 398800 h 783587"/>
                <a:gd name="connsiteX351" fmla="*/ 50475 w 531924"/>
                <a:gd name="connsiteY351" fmla="*/ 399944 h 783587"/>
                <a:gd name="connsiteX352" fmla="*/ 52191 w 531924"/>
                <a:gd name="connsiteY352" fmla="*/ 402804 h 783587"/>
                <a:gd name="connsiteX353" fmla="*/ 51048 w 531924"/>
                <a:gd name="connsiteY353" fmla="*/ 405663 h 783587"/>
                <a:gd name="connsiteX354" fmla="*/ 48760 w 531924"/>
                <a:gd name="connsiteY354" fmla="*/ 407379 h 783587"/>
                <a:gd name="connsiteX355" fmla="*/ 45900 w 531924"/>
                <a:gd name="connsiteY355" fmla="*/ 407951 h 783587"/>
                <a:gd name="connsiteX356" fmla="*/ 43040 w 531924"/>
                <a:gd name="connsiteY356" fmla="*/ 407379 h 783587"/>
                <a:gd name="connsiteX357" fmla="*/ 37892 w 531924"/>
                <a:gd name="connsiteY357" fmla="*/ 404519 h 783587"/>
                <a:gd name="connsiteX358" fmla="*/ 35032 w 531924"/>
                <a:gd name="connsiteY358" fmla="*/ 403947 h 783587"/>
                <a:gd name="connsiteX359" fmla="*/ 32173 w 531924"/>
                <a:gd name="connsiteY359" fmla="*/ 404519 h 783587"/>
                <a:gd name="connsiteX360" fmla="*/ 30456 w 531924"/>
                <a:gd name="connsiteY360" fmla="*/ 406235 h 783587"/>
                <a:gd name="connsiteX361" fmla="*/ 29313 w 531924"/>
                <a:gd name="connsiteY361" fmla="*/ 408523 h 783587"/>
                <a:gd name="connsiteX362" fmla="*/ 29313 w 531924"/>
                <a:gd name="connsiteY362" fmla="*/ 411383 h 783587"/>
                <a:gd name="connsiteX363" fmla="*/ 29885 w 531924"/>
                <a:gd name="connsiteY363" fmla="*/ 414815 h 783587"/>
                <a:gd name="connsiteX364" fmla="*/ 32173 w 531924"/>
                <a:gd name="connsiteY364" fmla="*/ 422250 h 783587"/>
                <a:gd name="connsiteX365" fmla="*/ 32744 w 531924"/>
                <a:gd name="connsiteY365" fmla="*/ 425110 h 783587"/>
                <a:gd name="connsiteX366" fmla="*/ 32173 w 531924"/>
                <a:gd name="connsiteY366" fmla="*/ 426826 h 783587"/>
                <a:gd name="connsiteX367" fmla="*/ 29885 w 531924"/>
                <a:gd name="connsiteY367" fmla="*/ 429114 h 783587"/>
                <a:gd name="connsiteX368" fmla="*/ 29313 w 531924"/>
                <a:gd name="connsiteY368" fmla="*/ 430830 h 783587"/>
                <a:gd name="connsiteX369" fmla="*/ 29313 w 531924"/>
                <a:gd name="connsiteY369" fmla="*/ 431974 h 783587"/>
                <a:gd name="connsiteX370" fmla="*/ 30456 w 531924"/>
                <a:gd name="connsiteY370" fmla="*/ 434833 h 783587"/>
                <a:gd name="connsiteX371" fmla="*/ 30456 w 531924"/>
                <a:gd name="connsiteY371" fmla="*/ 436549 h 783587"/>
                <a:gd name="connsiteX372" fmla="*/ 28741 w 531924"/>
                <a:gd name="connsiteY372" fmla="*/ 438837 h 783587"/>
                <a:gd name="connsiteX373" fmla="*/ 26453 w 531924"/>
                <a:gd name="connsiteY373" fmla="*/ 437693 h 783587"/>
                <a:gd name="connsiteX374" fmla="*/ 17302 w 531924"/>
                <a:gd name="connsiteY374" fmla="*/ 425110 h 783587"/>
                <a:gd name="connsiteX375" fmla="*/ 14442 w 531924"/>
                <a:gd name="connsiteY375" fmla="*/ 423394 h 783587"/>
                <a:gd name="connsiteX376" fmla="*/ 11010 w 531924"/>
                <a:gd name="connsiteY376" fmla="*/ 423966 h 783587"/>
                <a:gd name="connsiteX377" fmla="*/ 8151 w 531924"/>
                <a:gd name="connsiteY377" fmla="*/ 425110 h 783587"/>
                <a:gd name="connsiteX378" fmla="*/ 7006 w 531924"/>
                <a:gd name="connsiteY378" fmla="*/ 426826 h 783587"/>
                <a:gd name="connsiteX379" fmla="*/ 6434 w 531924"/>
                <a:gd name="connsiteY379" fmla="*/ 429114 h 783587"/>
                <a:gd name="connsiteX380" fmla="*/ 4718 w 531924"/>
                <a:gd name="connsiteY380" fmla="*/ 431974 h 783587"/>
                <a:gd name="connsiteX381" fmla="*/ 3575 w 531924"/>
                <a:gd name="connsiteY381" fmla="*/ 433118 h 783587"/>
                <a:gd name="connsiteX382" fmla="*/ 1287 w 531924"/>
                <a:gd name="connsiteY382" fmla="*/ 434261 h 783587"/>
                <a:gd name="connsiteX383" fmla="*/ 4146 w 531924"/>
                <a:gd name="connsiteY383" fmla="*/ 442841 h 783587"/>
                <a:gd name="connsiteX384" fmla="*/ 7006 w 531924"/>
                <a:gd name="connsiteY384" fmla="*/ 451420 h 783587"/>
                <a:gd name="connsiteX385" fmla="*/ 9866 w 531924"/>
                <a:gd name="connsiteY385" fmla="*/ 460000 h 783587"/>
                <a:gd name="connsiteX386" fmla="*/ 12726 w 531924"/>
                <a:gd name="connsiteY386" fmla="*/ 468579 h 783587"/>
                <a:gd name="connsiteX387" fmla="*/ 15586 w 531924"/>
                <a:gd name="connsiteY387" fmla="*/ 477159 h 783587"/>
                <a:gd name="connsiteX388" fmla="*/ 21305 w 531924"/>
                <a:gd name="connsiteY388" fmla="*/ 494317 h 783587"/>
                <a:gd name="connsiteX389" fmla="*/ 24165 w 531924"/>
                <a:gd name="connsiteY389" fmla="*/ 502897 h 783587"/>
                <a:gd name="connsiteX390" fmla="*/ 27025 w 531924"/>
                <a:gd name="connsiteY390" fmla="*/ 511476 h 783587"/>
                <a:gd name="connsiteX391" fmla="*/ 29885 w 531924"/>
                <a:gd name="connsiteY391" fmla="*/ 520056 h 783587"/>
                <a:gd name="connsiteX392" fmla="*/ 32744 w 531924"/>
                <a:gd name="connsiteY392" fmla="*/ 528635 h 783587"/>
                <a:gd name="connsiteX393" fmla="*/ 35604 w 531924"/>
                <a:gd name="connsiteY393" fmla="*/ 537214 h 783587"/>
                <a:gd name="connsiteX394" fmla="*/ 38464 w 531924"/>
                <a:gd name="connsiteY394" fmla="*/ 545794 h 783587"/>
                <a:gd name="connsiteX395" fmla="*/ 41324 w 531924"/>
                <a:gd name="connsiteY395" fmla="*/ 554373 h 783587"/>
                <a:gd name="connsiteX396" fmla="*/ 44184 w 531924"/>
                <a:gd name="connsiteY396" fmla="*/ 562953 h 783587"/>
                <a:gd name="connsiteX397" fmla="*/ 47044 w 531924"/>
                <a:gd name="connsiteY397" fmla="*/ 571532 h 783587"/>
                <a:gd name="connsiteX398" fmla="*/ 49903 w 531924"/>
                <a:gd name="connsiteY398" fmla="*/ 580112 h 783587"/>
                <a:gd name="connsiteX399" fmla="*/ 52763 w 531924"/>
                <a:gd name="connsiteY399" fmla="*/ 588691 h 783587"/>
                <a:gd name="connsiteX400" fmla="*/ 55623 w 531924"/>
                <a:gd name="connsiteY400" fmla="*/ 597270 h 783587"/>
                <a:gd name="connsiteX401" fmla="*/ 58483 w 531924"/>
                <a:gd name="connsiteY401" fmla="*/ 605850 h 783587"/>
                <a:gd name="connsiteX402" fmla="*/ 61343 w 531924"/>
                <a:gd name="connsiteY402" fmla="*/ 614429 h 783587"/>
                <a:gd name="connsiteX403" fmla="*/ 64202 w 531924"/>
                <a:gd name="connsiteY403" fmla="*/ 623009 h 783587"/>
                <a:gd name="connsiteX404" fmla="*/ 67062 w 531924"/>
                <a:gd name="connsiteY404" fmla="*/ 631588 h 783587"/>
                <a:gd name="connsiteX405" fmla="*/ 69922 w 531924"/>
                <a:gd name="connsiteY405" fmla="*/ 640168 h 783587"/>
                <a:gd name="connsiteX406" fmla="*/ 72782 w 531924"/>
                <a:gd name="connsiteY406" fmla="*/ 648747 h 783587"/>
                <a:gd name="connsiteX407" fmla="*/ 75642 w 531924"/>
                <a:gd name="connsiteY407" fmla="*/ 657326 h 783587"/>
                <a:gd name="connsiteX408" fmla="*/ 78501 w 531924"/>
                <a:gd name="connsiteY408" fmla="*/ 665906 h 783587"/>
                <a:gd name="connsiteX409" fmla="*/ 81361 w 531924"/>
                <a:gd name="connsiteY409" fmla="*/ 674485 h 783587"/>
                <a:gd name="connsiteX410" fmla="*/ 84221 w 531924"/>
                <a:gd name="connsiteY410" fmla="*/ 683065 h 783587"/>
                <a:gd name="connsiteX411" fmla="*/ 87081 w 531924"/>
                <a:gd name="connsiteY411" fmla="*/ 691644 h 783587"/>
                <a:gd name="connsiteX412" fmla="*/ 89941 w 531924"/>
                <a:gd name="connsiteY412" fmla="*/ 700223 h 783587"/>
                <a:gd name="connsiteX413" fmla="*/ 92800 w 531924"/>
                <a:gd name="connsiteY413" fmla="*/ 708803 h 783587"/>
                <a:gd name="connsiteX414" fmla="*/ 94517 w 531924"/>
                <a:gd name="connsiteY414" fmla="*/ 713379 h 783587"/>
                <a:gd name="connsiteX415" fmla="*/ 95088 w 531924"/>
                <a:gd name="connsiteY415" fmla="*/ 718526 h 783587"/>
                <a:gd name="connsiteX416" fmla="*/ 95660 w 531924"/>
                <a:gd name="connsiteY416" fmla="*/ 720814 h 783587"/>
                <a:gd name="connsiteX417" fmla="*/ 95660 w 531924"/>
                <a:gd name="connsiteY417" fmla="*/ 723102 h 783587"/>
                <a:gd name="connsiteX418" fmla="*/ 95660 w 531924"/>
                <a:gd name="connsiteY418" fmla="*/ 723674 h 783587"/>
                <a:gd name="connsiteX419" fmla="*/ 95660 w 531924"/>
                <a:gd name="connsiteY419" fmla="*/ 724818 h 783587"/>
                <a:gd name="connsiteX420" fmla="*/ 96232 w 531924"/>
                <a:gd name="connsiteY420" fmla="*/ 725962 h 783587"/>
                <a:gd name="connsiteX421" fmla="*/ 97376 w 531924"/>
                <a:gd name="connsiteY421" fmla="*/ 728250 h 783587"/>
                <a:gd name="connsiteX422" fmla="*/ 98520 w 531924"/>
                <a:gd name="connsiteY422" fmla="*/ 731109 h 783587"/>
                <a:gd name="connsiteX423" fmla="*/ 98520 w 531924"/>
                <a:gd name="connsiteY423" fmla="*/ 732825 h 783587"/>
                <a:gd name="connsiteX424" fmla="*/ 98520 w 531924"/>
                <a:gd name="connsiteY424" fmla="*/ 737401 h 783587"/>
                <a:gd name="connsiteX425" fmla="*/ 98520 w 531924"/>
                <a:gd name="connsiteY425" fmla="*/ 738545 h 783587"/>
                <a:gd name="connsiteX426" fmla="*/ 99092 w 531924"/>
                <a:gd name="connsiteY426" fmla="*/ 739689 h 783587"/>
                <a:gd name="connsiteX427" fmla="*/ 99664 w 531924"/>
                <a:gd name="connsiteY427" fmla="*/ 740833 h 783587"/>
                <a:gd name="connsiteX428" fmla="*/ 100808 w 531924"/>
                <a:gd name="connsiteY428" fmla="*/ 742549 h 783587"/>
                <a:gd name="connsiteX429" fmla="*/ 101952 w 531924"/>
                <a:gd name="connsiteY429" fmla="*/ 743693 h 783587"/>
                <a:gd name="connsiteX430" fmla="*/ 103096 w 531924"/>
                <a:gd name="connsiteY430" fmla="*/ 744836 h 783587"/>
                <a:gd name="connsiteX431" fmla="*/ 108244 w 531924"/>
                <a:gd name="connsiteY431" fmla="*/ 748268 h 783587"/>
                <a:gd name="connsiteX432" fmla="*/ 113963 w 531924"/>
                <a:gd name="connsiteY432" fmla="*/ 752844 h 783587"/>
                <a:gd name="connsiteX433" fmla="*/ 119111 w 531924"/>
                <a:gd name="connsiteY433" fmla="*/ 757420 h 783587"/>
                <a:gd name="connsiteX434" fmla="*/ 124830 w 531924"/>
                <a:gd name="connsiteY434" fmla="*/ 759136 h 783587"/>
                <a:gd name="connsiteX435" fmla="*/ 125974 w 531924"/>
                <a:gd name="connsiteY435" fmla="*/ 759707 h 783587"/>
                <a:gd name="connsiteX436" fmla="*/ 127118 w 531924"/>
                <a:gd name="connsiteY436" fmla="*/ 760851 h 783587"/>
                <a:gd name="connsiteX437" fmla="*/ 128262 w 531924"/>
                <a:gd name="connsiteY437" fmla="*/ 763139 h 783587"/>
                <a:gd name="connsiteX438" fmla="*/ 128834 w 531924"/>
                <a:gd name="connsiteY438" fmla="*/ 764283 h 783587"/>
                <a:gd name="connsiteX439" fmla="*/ 128834 w 531924"/>
                <a:gd name="connsiteY439" fmla="*/ 765427 h 783587"/>
                <a:gd name="connsiteX440" fmla="*/ 128834 w 531924"/>
                <a:gd name="connsiteY440" fmla="*/ 770575 h 783587"/>
                <a:gd name="connsiteX441" fmla="*/ 128834 w 531924"/>
                <a:gd name="connsiteY441" fmla="*/ 772291 h 783587"/>
                <a:gd name="connsiteX442" fmla="*/ 129406 w 531924"/>
                <a:gd name="connsiteY442" fmla="*/ 773435 h 783587"/>
                <a:gd name="connsiteX443" fmla="*/ 132838 w 531924"/>
                <a:gd name="connsiteY443" fmla="*/ 776866 h 783587"/>
                <a:gd name="connsiteX444" fmla="*/ 138557 w 531924"/>
                <a:gd name="connsiteY444" fmla="*/ 780298 h 783587"/>
                <a:gd name="connsiteX445" fmla="*/ 143133 w 531924"/>
                <a:gd name="connsiteY445" fmla="*/ 783158 h 783587"/>
                <a:gd name="connsiteX446" fmla="*/ 143133 w 531924"/>
                <a:gd name="connsiteY446" fmla="*/ 782586 h 783587"/>
                <a:gd name="connsiteX447" fmla="*/ 143133 w 531924"/>
                <a:gd name="connsiteY447" fmla="*/ 778010 h 783587"/>
                <a:gd name="connsiteX448" fmla="*/ 142562 w 531924"/>
                <a:gd name="connsiteY448" fmla="*/ 776866 h 783587"/>
                <a:gd name="connsiteX449" fmla="*/ 144849 w 531924"/>
                <a:gd name="connsiteY449" fmla="*/ 775722 h 783587"/>
                <a:gd name="connsiteX450" fmla="*/ 147137 w 531924"/>
                <a:gd name="connsiteY450" fmla="*/ 777438 h 783587"/>
                <a:gd name="connsiteX451" fmla="*/ 149425 w 531924"/>
                <a:gd name="connsiteY451" fmla="*/ 779726 h 783587"/>
                <a:gd name="connsiteX452" fmla="*/ 151713 w 531924"/>
                <a:gd name="connsiteY452" fmla="*/ 780298 h 783587"/>
                <a:gd name="connsiteX453" fmla="*/ 152856 w 531924"/>
                <a:gd name="connsiteY453" fmla="*/ 778582 h 783587"/>
                <a:gd name="connsiteX454" fmla="*/ 154001 w 531924"/>
                <a:gd name="connsiteY454" fmla="*/ 768859 h 783587"/>
                <a:gd name="connsiteX455" fmla="*/ 155144 w 531924"/>
                <a:gd name="connsiteY455" fmla="*/ 763711 h 783587"/>
                <a:gd name="connsiteX456" fmla="*/ 156288 w 531924"/>
                <a:gd name="connsiteY456" fmla="*/ 761995 h 783587"/>
                <a:gd name="connsiteX457" fmla="*/ 158004 w 531924"/>
                <a:gd name="connsiteY457" fmla="*/ 760279 h 783587"/>
                <a:gd name="connsiteX458" fmla="*/ 155716 w 531924"/>
                <a:gd name="connsiteY458" fmla="*/ 759707 h 783587"/>
                <a:gd name="connsiteX459" fmla="*/ 156288 w 531924"/>
                <a:gd name="connsiteY459" fmla="*/ 756276 h 783587"/>
                <a:gd name="connsiteX460" fmla="*/ 157432 w 531924"/>
                <a:gd name="connsiteY460" fmla="*/ 753416 h 783587"/>
                <a:gd name="connsiteX461" fmla="*/ 154573 w 531924"/>
                <a:gd name="connsiteY461" fmla="*/ 750556 h 783587"/>
                <a:gd name="connsiteX462" fmla="*/ 153428 w 531924"/>
                <a:gd name="connsiteY462" fmla="*/ 746552 h 783587"/>
                <a:gd name="connsiteX463" fmla="*/ 154001 w 531924"/>
                <a:gd name="connsiteY463" fmla="*/ 742549 h 783587"/>
                <a:gd name="connsiteX464" fmla="*/ 155144 w 531924"/>
                <a:gd name="connsiteY464" fmla="*/ 738545 h 783587"/>
                <a:gd name="connsiteX465" fmla="*/ 158004 w 531924"/>
                <a:gd name="connsiteY465" fmla="*/ 732253 h 783587"/>
                <a:gd name="connsiteX466" fmla="*/ 159148 w 531924"/>
                <a:gd name="connsiteY466" fmla="*/ 730537 h 783587"/>
                <a:gd name="connsiteX467" fmla="*/ 160292 w 531924"/>
                <a:gd name="connsiteY467" fmla="*/ 729965 h 783587"/>
                <a:gd name="connsiteX468" fmla="*/ 164296 w 531924"/>
                <a:gd name="connsiteY468" fmla="*/ 728822 h 783587"/>
                <a:gd name="connsiteX469" fmla="*/ 167155 w 531924"/>
                <a:gd name="connsiteY469" fmla="*/ 726534 h 783587"/>
                <a:gd name="connsiteX470" fmla="*/ 168872 w 531924"/>
                <a:gd name="connsiteY470" fmla="*/ 723674 h 783587"/>
                <a:gd name="connsiteX471" fmla="*/ 170015 w 531924"/>
                <a:gd name="connsiteY471" fmla="*/ 720814 h 783587"/>
                <a:gd name="connsiteX472" fmla="*/ 171731 w 531924"/>
                <a:gd name="connsiteY472" fmla="*/ 717954 h 783587"/>
                <a:gd name="connsiteX473" fmla="*/ 172875 w 531924"/>
                <a:gd name="connsiteY473" fmla="*/ 717382 h 783587"/>
                <a:gd name="connsiteX474" fmla="*/ 174591 w 531924"/>
                <a:gd name="connsiteY474" fmla="*/ 716810 h 783587"/>
                <a:gd name="connsiteX475" fmla="*/ 175163 w 531924"/>
                <a:gd name="connsiteY475" fmla="*/ 716238 h 783587"/>
                <a:gd name="connsiteX476" fmla="*/ 175163 w 531924"/>
                <a:gd name="connsiteY476" fmla="*/ 715094 h 783587"/>
                <a:gd name="connsiteX477" fmla="*/ 175163 w 531924"/>
                <a:gd name="connsiteY477" fmla="*/ 712807 h 783587"/>
                <a:gd name="connsiteX478" fmla="*/ 175163 w 531924"/>
                <a:gd name="connsiteY478" fmla="*/ 711663 h 783587"/>
                <a:gd name="connsiteX479" fmla="*/ 176879 w 531924"/>
                <a:gd name="connsiteY479" fmla="*/ 708231 h 783587"/>
                <a:gd name="connsiteX480" fmla="*/ 178023 w 531924"/>
                <a:gd name="connsiteY480" fmla="*/ 706515 h 783587"/>
                <a:gd name="connsiteX481" fmla="*/ 179166 w 531924"/>
                <a:gd name="connsiteY481" fmla="*/ 705371 h 783587"/>
                <a:gd name="connsiteX482" fmla="*/ 179166 w 531924"/>
                <a:gd name="connsiteY482" fmla="*/ 704227 h 783587"/>
                <a:gd name="connsiteX483" fmla="*/ 178023 w 531924"/>
                <a:gd name="connsiteY483" fmla="*/ 704799 h 783587"/>
                <a:gd name="connsiteX484" fmla="*/ 176879 w 531924"/>
                <a:gd name="connsiteY484" fmla="*/ 705943 h 783587"/>
                <a:gd name="connsiteX485" fmla="*/ 174591 w 531924"/>
                <a:gd name="connsiteY485" fmla="*/ 708231 h 783587"/>
                <a:gd name="connsiteX486" fmla="*/ 172875 w 531924"/>
                <a:gd name="connsiteY486" fmla="*/ 704799 h 783587"/>
                <a:gd name="connsiteX487" fmla="*/ 171731 w 531924"/>
                <a:gd name="connsiteY487" fmla="*/ 701939 h 783587"/>
                <a:gd name="connsiteX488" fmla="*/ 171160 w 531924"/>
                <a:gd name="connsiteY488" fmla="*/ 699080 h 783587"/>
                <a:gd name="connsiteX489" fmla="*/ 171731 w 531924"/>
                <a:gd name="connsiteY489" fmla="*/ 695076 h 783587"/>
                <a:gd name="connsiteX490" fmla="*/ 172875 w 531924"/>
                <a:gd name="connsiteY490" fmla="*/ 692788 h 783587"/>
                <a:gd name="connsiteX491" fmla="*/ 174591 w 531924"/>
                <a:gd name="connsiteY491" fmla="*/ 690500 h 783587"/>
                <a:gd name="connsiteX492" fmla="*/ 176307 w 531924"/>
                <a:gd name="connsiteY492" fmla="*/ 690500 h 783587"/>
                <a:gd name="connsiteX493" fmla="*/ 177451 w 531924"/>
                <a:gd name="connsiteY493" fmla="*/ 693932 h 783587"/>
                <a:gd name="connsiteX494" fmla="*/ 179166 w 531924"/>
                <a:gd name="connsiteY494" fmla="*/ 692216 h 783587"/>
                <a:gd name="connsiteX495" fmla="*/ 180883 w 531924"/>
                <a:gd name="connsiteY495" fmla="*/ 687640 h 783587"/>
                <a:gd name="connsiteX496" fmla="*/ 183171 w 531924"/>
                <a:gd name="connsiteY496" fmla="*/ 685924 h 783587"/>
                <a:gd name="connsiteX497" fmla="*/ 183171 w 531924"/>
                <a:gd name="connsiteY497" fmla="*/ 687068 h 783587"/>
                <a:gd name="connsiteX498" fmla="*/ 183171 w 531924"/>
                <a:gd name="connsiteY498" fmla="*/ 688212 h 783587"/>
                <a:gd name="connsiteX499" fmla="*/ 184886 w 531924"/>
                <a:gd name="connsiteY499" fmla="*/ 687068 h 783587"/>
                <a:gd name="connsiteX500" fmla="*/ 187746 w 531924"/>
                <a:gd name="connsiteY500" fmla="*/ 684781 h 783587"/>
                <a:gd name="connsiteX501" fmla="*/ 189462 w 531924"/>
                <a:gd name="connsiteY501" fmla="*/ 684209 h 783587"/>
                <a:gd name="connsiteX502" fmla="*/ 189462 w 531924"/>
                <a:gd name="connsiteY502" fmla="*/ 683065 h 783587"/>
                <a:gd name="connsiteX503" fmla="*/ 188890 w 531924"/>
                <a:gd name="connsiteY503" fmla="*/ 677917 h 783587"/>
                <a:gd name="connsiteX504" fmla="*/ 188318 w 531924"/>
                <a:gd name="connsiteY504" fmla="*/ 676201 h 783587"/>
                <a:gd name="connsiteX505" fmla="*/ 185459 w 531924"/>
                <a:gd name="connsiteY505" fmla="*/ 672769 h 783587"/>
                <a:gd name="connsiteX506" fmla="*/ 182599 w 531924"/>
                <a:gd name="connsiteY506" fmla="*/ 672197 h 783587"/>
                <a:gd name="connsiteX507" fmla="*/ 179739 w 531924"/>
                <a:gd name="connsiteY507" fmla="*/ 673341 h 783587"/>
                <a:gd name="connsiteX508" fmla="*/ 175735 w 531924"/>
                <a:gd name="connsiteY508" fmla="*/ 673913 h 783587"/>
                <a:gd name="connsiteX509" fmla="*/ 175735 w 531924"/>
                <a:gd name="connsiteY509" fmla="*/ 672769 h 783587"/>
                <a:gd name="connsiteX510" fmla="*/ 179739 w 531924"/>
                <a:gd name="connsiteY510" fmla="*/ 671625 h 783587"/>
                <a:gd name="connsiteX511" fmla="*/ 181454 w 531924"/>
                <a:gd name="connsiteY511" fmla="*/ 670482 h 783587"/>
                <a:gd name="connsiteX512" fmla="*/ 182599 w 531924"/>
                <a:gd name="connsiteY512" fmla="*/ 668194 h 783587"/>
                <a:gd name="connsiteX513" fmla="*/ 182026 w 531924"/>
                <a:gd name="connsiteY513" fmla="*/ 667050 h 783587"/>
                <a:gd name="connsiteX514" fmla="*/ 180883 w 531924"/>
                <a:gd name="connsiteY514" fmla="*/ 664762 h 783587"/>
                <a:gd name="connsiteX515" fmla="*/ 180311 w 531924"/>
                <a:gd name="connsiteY515" fmla="*/ 662474 h 783587"/>
                <a:gd name="connsiteX516" fmla="*/ 183171 w 531924"/>
                <a:gd name="connsiteY516" fmla="*/ 659042 h 783587"/>
                <a:gd name="connsiteX517" fmla="*/ 184314 w 531924"/>
                <a:gd name="connsiteY517" fmla="*/ 651035 h 783587"/>
                <a:gd name="connsiteX518" fmla="*/ 186602 w 531924"/>
                <a:gd name="connsiteY518" fmla="*/ 648747 h 783587"/>
                <a:gd name="connsiteX519" fmla="*/ 191178 w 531924"/>
                <a:gd name="connsiteY519" fmla="*/ 640168 h 783587"/>
                <a:gd name="connsiteX520" fmla="*/ 192322 w 531924"/>
                <a:gd name="connsiteY520" fmla="*/ 639024 h 783587"/>
                <a:gd name="connsiteX521" fmla="*/ 193466 w 531924"/>
                <a:gd name="connsiteY521" fmla="*/ 638452 h 783587"/>
                <a:gd name="connsiteX522" fmla="*/ 194610 w 531924"/>
                <a:gd name="connsiteY522" fmla="*/ 637308 h 783587"/>
                <a:gd name="connsiteX523" fmla="*/ 197470 w 531924"/>
                <a:gd name="connsiteY523" fmla="*/ 635020 h 783587"/>
                <a:gd name="connsiteX524" fmla="*/ 198613 w 531924"/>
                <a:gd name="connsiteY524" fmla="*/ 633876 h 783587"/>
                <a:gd name="connsiteX525" fmla="*/ 199758 w 531924"/>
                <a:gd name="connsiteY525" fmla="*/ 630444 h 783587"/>
                <a:gd name="connsiteX526" fmla="*/ 200901 w 531924"/>
                <a:gd name="connsiteY526" fmla="*/ 628728 h 783587"/>
                <a:gd name="connsiteX527" fmla="*/ 202045 w 531924"/>
                <a:gd name="connsiteY527" fmla="*/ 627584 h 783587"/>
                <a:gd name="connsiteX528" fmla="*/ 203761 w 531924"/>
                <a:gd name="connsiteY528" fmla="*/ 627012 h 783587"/>
                <a:gd name="connsiteX529" fmla="*/ 203761 w 531924"/>
                <a:gd name="connsiteY529" fmla="*/ 629300 h 783587"/>
                <a:gd name="connsiteX530" fmla="*/ 203189 w 531924"/>
                <a:gd name="connsiteY530" fmla="*/ 631016 h 783587"/>
                <a:gd name="connsiteX531" fmla="*/ 202045 w 531924"/>
                <a:gd name="connsiteY531" fmla="*/ 632732 h 783587"/>
                <a:gd name="connsiteX532" fmla="*/ 200901 w 531924"/>
                <a:gd name="connsiteY532" fmla="*/ 633876 h 783587"/>
                <a:gd name="connsiteX533" fmla="*/ 202617 w 531924"/>
                <a:gd name="connsiteY533" fmla="*/ 633876 h 783587"/>
                <a:gd name="connsiteX534" fmla="*/ 206049 w 531924"/>
                <a:gd name="connsiteY534" fmla="*/ 629300 h 783587"/>
                <a:gd name="connsiteX535" fmla="*/ 208909 w 531924"/>
                <a:gd name="connsiteY535" fmla="*/ 628156 h 783587"/>
                <a:gd name="connsiteX536" fmla="*/ 208909 w 531924"/>
                <a:gd name="connsiteY536" fmla="*/ 633304 h 783587"/>
                <a:gd name="connsiteX537" fmla="*/ 205477 w 531924"/>
                <a:gd name="connsiteY537" fmla="*/ 643599 h 783587"/>
                <a:gd name="connsiteX538" fmla="*/ 204333 w 531924"/>
                <a:gd name="connsiteY538" fmla="*/ 648747 h 783587"/>
                <a:gd name="connsiteX539" fmla="*/ 206621 w 531924"/>
                <a:gd name="connsiteY539" fmla="*/ 647603 h 783587"/>
                <a:gd name="connsiteX540" fmla="*/ 207765 w 531924"/>
                <a:gd name="connsiteY540" fmla="*/ 645315 h 783587"/>
                <a:gd name="connsiteX541" fmla="*/ 208337 w 531924"/>
                <a:gd name="connsiteY541" fmla="*/ 642455 h 783587"/>
                <a:gd name="connsiteX542" fmla="*/ 208337 w 531924"/>
                <a:gd name="connsiteY542" fmla="*/ 639596 h 783587"/>
                <a:gd name="connsiteX543" fmla="*/ 208337 w 531924"/>
                <a:gd name="connsiteY543" fmla="*/ 636736 h 783587"/>
                <a:gd name="connsiteX544" fmla="*/ 209481 w 531924"/>
                <a:gd name="connsiteY544" fmla="*/ 632732 h 783587"/>
                <a:gd name="connsiteX545" fmla="*/ 210624 w 531924"/>
                <a:gd name="connsiteY545" fmla="*/ 628728 h 783587"/>
                <a:gd name="connsiteX546" fmla="*/ 211769 w 531924"/>
                <a:gd name="connsiteY546" fmla="*/ 627012 h 783587"/>
                <a:gd name="connsiteX547" fmla="*/ 212912 w 531924"/>
                <a:gd name="connsiteY547" fmla="*/ 630444 h 783587"/>
                <a:gd name="connsiteX548" fmla="*/ 209481 w 531924"/>
                <a:gd name="connsiteY548" fmla="*/ 649891 h 783587"/>
                <a:gd name="connsiteX549" fmla="*/ 210624 w 531924"/>
                <a:gd name="connsiteY549" fmla="*/ 649319 h 783587"/>
                <a:gd name="connsiteX550" fmla="*/ 211197 w 531924"/>
                <a:gd name="connsiteY550" fmla="*/ 648747 h 783587"/>
                <a:gd name="connsiteX551" fmla="*/ 211197 w 531924"/>
                <a:gd name="connsiteY551" fmla="*/ 647603 h 783587"/>
                <a:gd name="connsiteX552" fmla="*/ 211197 w 531924"/>
                <a:gd name="connsiteY552" fmla="*/ 644743 h 783587"/>
                <a:gd name="connsiteX553" fmla="*/ 211769 w 531924"/>
                <a:gd name="connsiteY553" fmla="*/ 644171 h 783587"/>
                <a:gd name="connsiteX554" fmla="*/ 212341 w 531924"/>
                <a:gd name="connsiteY554" fmla="*/ 643599 h 783587"/>
                <a:gd name="connsiteX555" fmla="*/ 212912 w 531924"/>
                <a:gd name="connsiteY555" fmla="*/ 642455 h 783587"/>
                <a:gd name="connsiteX556" fmla="*/ 216344 w 531924"/>
                <a:gd name="connsiteY556" fmla="*/ 634448 h 783587"/>
                <a:gd name="connsiteX557" fmla="*/ 217488 w 531924"/>
                <a:gd name="connsiteY557" fmla="*/ 636736 h 783587"/>
                <a:gd name="connsiteX558" fmla="*/ 218632 w 531924"/>
                <a:gd name="connsiteY558" fmla="*/ 636164 h 783587"/>
                <a:gd name="connsiteX559" fmla="*/ 219776 w 531924"/>
                <a:gd name="connsiteY559" fmla="*/ 633876 h 783587"/>
                <a:gd name="connsiteX560" fmla="*/ 219776 w 531924"/>
                <a:gd name="connsiteY560" fmla="*/ 631588 h 783587"/>
                <a:gd name="connsiteX561" fmla="*/ 219204 w 531924"/>
                <a:gd name="connsiteY561" fmla="*/ 628728 h 783587"/>
                <a:gd name="connsiteX562" fmla="*/ 218060 w 531924"/>
                <a:gd name="connsiteY562" fmla="*/ 627012 h 783587"/>
                <a:gd name="connsiteX563" fmla="*/ 216344 w 531924"/>
                <a:gd name="connsiteY563" fmla="*/ 625869 h 783587"/>
                <a:gd name="connsiteX564" fmla="*/ 214629 w 531924"/>
                <a:gd name="connsiteY564" fmla="*/ 625297 h 783587"/>
                <a:gd name="connsiteX565" fmla="*/ 215200 w 531924"/>
                <a:gd name="connsiteY565" fmla="*/ 624153 h 783587"/>
                <a:gd name="connsiteX566" fmla="*/ 216344 w 531924"/>
                <a:gd name="connsiteY566" fmla="*/ 623009 h 783587"/>
                <a:gd name="connsiteX567" fmla="*/ 217488 w 531924"/>
                <a:gd name="connsiteY567" fmla="*/ 622437 h 783587"/>
                <a:gd name="connsiteX568" fmla="*/ 218632 w 531924"/>
                <a:gd name="connsiteY568" fmla="*/ 622437 h 783587"/>
                <a:gd name="connsiteX569" fmla="*/ 220348 w 531924"/>
                <a:gd name="connsiteY569" fmla="*/ 622437 h 783587"/>
                <a:gd name="connsiteX570" fmla="*/ 220348 w 531924"/>
                <a:gd name="connsiteY570" fmla="*/ 623009 h 783587"/>
                <a:gd name="connsiteX571" fmla="*/ 220348 w 531924"/>
                <a:gd name="connsiteY571" fmla="*/ 624153 h 783587"/>
                <a:gd name="connsiteX572" fmla="*/ 220348 w 531924"/>
                <a:gd name="connsiteY572" fmla="*/ 625869 h 783587"/>
                <a:gd name="connsiteX573" fmla="*/ 221492 w 531924"/>
                <a:gd name="connsiteY573" fmla="*/ 627584 h 783587"/>
                <a:gd name="connsiteX574" fmla="*/ 223780 w 531924"/>
                <a:gd name="connsiteY574" fmla="*/ 628728 h 783587"/>
                <a:gd name="connsiteX575" fmla="*/ 224923 w 531924"/>
                <a:gd name="connsiteY575" fmla="*/ 629872 h 783587"/>
                <a:gd name="connsiteX576" fmla="*/ 224923 w 531924"/>
                <a:gd name="connsiteY576" fmla="*/ 631588 h 783587"/>
                <a:gd name="connsiteX577" fmla="*/ 224352 w 531924"/>
                <a:gd name="connsiteY577" fmla="*/ 632160 h 783587"/>
                <a:gd name="connsiteX578" fmla="*/ 223780 w 531924"/>
                <a:gd name="connsiteY578" fmla="*/ 632732 h 783587"/>
                <a:gd name="connsiteX579" fmla="*/ 223780 w 531924"/>
                <a:gd name="connsiteY579" fmla="*/ 633876 h 783587"/>
                <a:gd name="connsiteX580" fmla="*/ 224352 w 531924"/>
                <a:gd name="connsiteY580" fmla="*/ 637880 h 783587"/>
                <a:gd name="connsiteX581" fmla="*/ 224923 w 531924"/>
                <a:gd name="connsiteY581" fmla="*/ 640739 h 783587"/>
                <a:gd name="connsiteX582" fmla="*/ 226068 w 531924"/>
                <a:gd name="connsiteY582" fmla="*/ 641883 h 783587"/>
                <a:gd name="connsiteX583" fmla="*/ 227783 w 531924"/>
                <a:gd name="connsiteY583" fmla="*/ 642455 h 783587"/>
                <a:gd name="connsiteX584" fmla="*/ 229499 w 531924"/>
                <a:gd name="connsiteY584" fmla="*/ 647603 h 783587"/>
                <a:gd name="connsiteX585" fmla="*/ 231216 w 531924"/>
                <a:gd name="connsiteY585" fmla="*/ 648747 h 783587"/>
                <a:gd name="connsiteX586" fmla="*/ 231216 w 531924"/>
                <a:gd name="connsiteY586" fmla="*/ 646459 h 783587"/>
                <a:gd name="connsiteX587" fmla="*/ 231787 w 531924"/>
                <a:gd name="connsiteY587" fmla="*/ 644171 h 783587"/>
                <a:gd name="connsiteX588" fmla="*/ 232931 w 531924"/>
                <a:gd name="connsiteY588" fmla="*/ 642455 h 783587"/>
                <a:gd name="connsiteX589" fmla="*/ 234075 w 531924"/>
                <a:gd name="connsiteY589" fmla="*/ 641311 h 783587"/>
                <a:gd name="connsiteX590" fmla="*/ 234075 w 531924"/>
                <a:gd name="connsiteY590" fmla="*/ 640168 h 783587"/>
                <a:gd name="connsiteX591" fmla="*/ 234075 w 531924"/>
                <a:gd name="connsiteY591" fmla="*/ 635592 h 783587"/>
                <a:gd name="connsiteX592" fmla="*/ 233503 w 531924"/>
                <a:gd name="connsiteY592" fmla="*/ 633876 h 783587"/>
                <a:gd name="connsiteX593" fmla="*/ 231787 w 531924"/>
                <a:gd name="connsiteY593" fmla="*/ 631016 h 783587"/>
                <a:gd name="connsiteX594" fmla="*/ 228928 w 531924"/>
                <a:gd name="connsiteY594" fmla="*/ 625869 h 783587"/>
                <a:gd name="connsiteX595" fmla="*/ 227211 w 531924"/>
                <a:gd name="connsiteY595" fmla="*/ 620149 h 783587"/>
                <a:gd name="connsiteX596" fmla="*/ 222064 w 531924"/>
                <a:gd name="connsiteY596" fmla="*/ 607566 h 783587"/>
                <a:gd name="connsiteX597" fmla="*/ 218632 w 531924"/>
                <a:gd name="connsiteY597" fmla="*/ 601846 h 783587"/>
                <a:gd name="connsiteX598" fmla="*/ 216916 w 531924"/>
                <a:gd name="connsiteY598" fmla="*/ 605278 h 783587"/>
                <a:gd name="connsiteX599" fmla="*/ 215772 w 531924"/>
                <a:gd name="connsiteY599" fmla="*/ 606994 h 783587"/>
                <a:gd name="connsiteX600" fmla="*/ 214629 w 531924"/>
                <a:gd name="connsiteY600" fmla="*/ 607566 h 783587"/>
                <a:gd name="connsiteX601" fmla="*/ 213484 w 531924"/>
                <a:gd name="connsiteY601" fmla="*/ 607566 h 783587"/>
                <a:gd name="connsiteX602" fmla="*/ 212341 w 531924"/>
                <a:gd name="connsiteY602" fmla="*/ 606422 h 783587"/>
                <a:gd name="connsiteX603" fmla="*/ 211769 w 531924"/>
                <a:gd name="connsiteY603" fmla="*/ 605278 h 783587"/>
                <a:gd name="connsiteX604" fmla="*/ 211769 w 531924"/>
                <a:gd name="connsiteY604" fmla="*/ 603562 h 783587"/>
                <a:gd name="connsiteX605" fmla="*/ 216916 w 531924"/>
                <a:gd name="connsiteY605" fmla="*/ 593267 h 783587"/>
                <a:gd name="connsiteX606" fmla="*/ 218632 w 531924"/>
                <a:gd name="connsiteY606" fmla="*/ 591551 h 783587"/>
                <a:gd name="connsiteX607" fmla="*/ 219776 w 531924"/>
                <a:gd name="connsiteY607" fmla="*/ 590407 h 783587"/>
                <a:gd name="connsiteX608" fmla="*/ 220348 w 531924"/>
                <a:gd name="connsiteY608" fmla="*/ 587547 h 783587"/>
                <a:gd name="connsiteX609" fmla="*/ 221492 w 531924"/>
                <a:gd name="connsiteY609" fmla="*/ 586403 h 783587"/>
                <a:gd name="connsiteX610" fmla="*/ 222636 w 531924"/>
                <a:gd name="connsiteY610" fmla="*/ 586975 h 783587"/>
                <a:gd name="connsiteX611" fmla="*/ 222064 w 531924"/>
                <a:gd name="connsiteY611" fmla="*/ 589263 h 783587"/>
                <a:gd name="connsiteX612" fmla="*/ 220348 w 531924"/>
                <a:gd name="connsiteY612" fmla="*/ 592695 h 783587"/>
                <a:gd name="connsiteX613" fmla="*/ 220348 w 531924"/>
                <a:gd name="connsiteY613" fmla="*/ 596698 h 783587"/>
                <a:gd name="connsiteX614" fmla="*/ 220920 w 531924"/>
                <a:gd name="connsiteY614" fmla="*/ 600130 h 783587"/>
                <a:gd name="connsiteX615" fmla="*/ 222064 w 531924"/>
                <a:gd name="connsiteY615" fmla="*/ 603562 h 783587"/>
                <a:gd name="connsiteX616" fmla="*/ 223208 w 531924"/>
                <a:gd name="connsiteY616" fmla="*/ 606422 h 783587"/>
                <a:gd name="connsiteX617" fmla="*/ 224352 w 531924"/>
                <a:gd name="connsiteY617" fmla="*/ 608138 h 783587"/>
                <a:gd name="connsiteX618" fmla="*/ 224923 w 531924"/>
                <a:gd name="connsiteY618" fmla="*/ 609854 h 783587"/>
                <a:gd name="connsiteX619" fmla="*/ 225496 w 531924"/>
                <a:gd name="connsiteY619" fmla="*/ 611569 h 783587"/>
                <a:gd name="connsiteX620" fmla="*/ 226068 w 531924"/>
                <a:gd name="connsiteY620" fmla="*/ 613857 h 783587"/>
                <a:gd name="connsiteX621" fmla="*/ 227211 w 531924"/>
                <a:gd name="connsiteY621" fmla="*/ 615573 h 783587"/>
                <a:gd name="connsiteX622" fmla="*/ 228928 w 531924"/>
                <a:gd name="connsiteY622" fmla="*/ 617289 h 783587"/>
                <a:gd name="connsiteX623" fmla="*/ 230071 w 531924"/>
                <a:gd name="connsiteY623" fmla="*/ 619005 h 783587"/>
                <a:gd name="connsiteX624" fmla="*/ 232931 w 531924"/>
                <a:gd name="connsiteY624" fmla="*/ 627012 h 783587"/>
                <a:gd name="connsiteX625" fmla="*/ 233503 w 531924"/>
                <a:gd name="connsiteY625" fmla="*/ 627012 h 783587"/>
                <a:gd name="connsiteX626" fmla="*/ 234075 w 531924"/>
                <a:gd name="connsiteY626" fmla="*/ 627012 h 783587"/>
                <a:gd name="connsiteX627" fmla="*/ 234647 w 531924"/>
                <a:gd name="connsiteY627" fmla="*/ 627012 h 783587"/>
                <a:gd name="connsiteX628" fmla="*/ 235219 w 531924"/>
                <a:gd name="connsiteY628" fmla="*/ 628156 h 783587"/>
                <a:gd name="connsiteX629" fmla="*/ 235219 w 531924"/>
                <a:gd name="connsiteY629" fmla="*/ 628728 h 783587"/>
                <a:gd name="connsiteX630" fmla="*/ 235219 w 531924"/>
                <a:gd name="connsiteY630" fmla="*/ 629300 h 783587"/>
                <a:gd name="connsiteX631" fmla="*/ 235219 w 531924"/>
                <a:gd name="connsiteY631" fmla="*/ 629872 h 783587"/>
                <a:gd name="connsiteX632" fmla="*/ 235219 w 531924"/>
                <a:gd name="connsiteY632" fmla="*/ 631016 h 783587"/>
                <a:gd name="connsiteX633" fmla="*/ 237507 w 531924"/>
                <a:gd name="connsiteY633" fmla="*/ 635592 h 783587"/>
                <a:gd name="connsiteX634" fmla="*/ 239222 w 531924"/>
                <a:gd name="connsiteY634" fmla="*/ 635020 h 783587"/>
                <a:gd name="connsiteX635" fmla="*/ 240367 w 531924"/>
                <a:gd name="connsiteY635" fmla="*/ 631588 h 783587"/>
                <a:gd name="connsiteX636" fmla="*/ 240939 w 531924"/>
                <a:gd name="connsiteY636" fmla="*/ 622437 h 783587"/>
                <a:gd name="connsiteX637" fmla="*/ 240939 w 531924"/>
                <a:gd name="connsiteY637" fmla="*/ 619577 h 783587"/>
                <a:gd name="connsiteX638" fmla="*/ 239795 w 531924"/>
                <a:gd name="connsiteY638" fmla="*/ 618433 h 783587"/>
                <a:gd name="connsiteX639" fmla="*/ 238651 w 531924"/>
                <a:gd name="connsiteY639" fmla="*/ 619577 h 783587"/>
                <a:gd name="connsiteX640" fmla="*/ 238079 w 531924"/>
                <a:gd name="connsiteY640" fmla="*/ 624153 h 783587"/>
                <a:gd name="connsiteX641" fmla="*/ 236935 w 531924"/>
                <a:gd name="connsiteY641" fmla="*/ 625297 h 783587"/>
                <a:gd name="connsiteX642" fmla="*/ 237507 w 531924"/>
                <a:gd name="connsiteY642" fmla="*/ 620149 h 783587"/>
                <a:gd name="connsiteX643" fmla="*/ 237507 w 531924"/>
                <a:gd name="connsiteY643" fmla="*/ 617861 h 783587"/>
                <a:gd name="connsiteX644" fmla="*/ 236363 w 531924"/>
                <a:gd name="connsiteY644" fmla="*/ 615573 h 783587"/>
                <a:gd name="connsiteX645" fmla="*/ 235219 w 531924"/>
                <a:gd name="connsiteY645" fmla="*/ 615001 h 783587"/>
                <a:gd name="connsiteX646" fmla="*/ 233503 w 531924"/>
                <a:gd name="connsiteY646" fmla="*/ 615001 h 783587"/>
                <a:gd name="connsiteX647" fmla="*/ 232359 w 531924"/>
                <a:gd name="connsiteY647" fmla="*/ 613857 h 783587"/>
                <a:gd name="connsiteX648" fmla="*/ 232931 w 531924"/>
                <a:gd name="connsiteY648" fmla="*/ 610997 h 783587"/>
                <a:gd name="connsiteX649" fmla="*/ 239222 w 531924"/>
                <a:gd name="connsiteY649" fmla="*/ 589835 h 783587"/>
                <a:gd name="connsiteX650" fmla="*/ 240367 w 531924"/>
                <a:gd name="connsiteY650" fmla="*/ 587547 h 783587"/>
                <a:gd name="connsiteX651" fmla="*/ 241510 w 531924"/>
                <a:gd name="connsiteY651" fmla="*/ 586403 h 783587"/>
                <a:gd name="connsiteX652" fmla="*/ 243227 w 531924"/>
                <a:gd name="connsiteY652" fmla="*/ 585831 h 783587"/>
                <a:gd name="connsiteX653" fmla="*/ 243227 w 531924"/>
                <a:gd name="connsiteY653" fmla="*/ 587547 h 783587"/>
                <a:gd name="connsiteX654" fmla="*/ 242082 w 531924"/>
                <a:gd name="connsiteY654" fmla="*/ 589263 h 783587"/>
                <a:gd name="connsiteX655" fmla="*/ 241510 w 531924"/>
                <a:gd name="connsiteY655" fmla="*/ 590407 h 783587"/>
                <a:gd name="connsiteX656" fmla="*/ 240939 w 531924"/>
                <a:gd name="connsiteY656" fmla="*/ 596698 h 783587"/>
                <a:gd name="connsiteX657" fmla="*/ 240939 w 531924"/>
                <a:gd name="connsiteY657" fmla="*/ 598986 h 783587"/>
                <a:gd name="connsiteX658" fmla="*/ 242082 w 531924"/>
                <a:gd name="connsiteY658" fmla="*/ 601274 h 783587"/>
                <a:gd name="connsiteX659" fmla="*/ 243798 w 531924"/>
                <a:gd name="connsiteY659" fmla="*/ 601846 h 783587"/>
                <a:gd name="connsiteX660" fmla="*/ 245515 w 531924"/>
                <a:gd name="connsiteY660" fmla="*/ 601846 h 783587"/>
                <a:gd name="connsiteX661" fmla="*/ 247230 w 531924"/>
                <a:gd name="connsiteY661" fmla="*/ 603562 h 783587"/>
                <a:gd name="connsiteX662" fmla="*/ 246086 w 531924"/>
                <a:gd name="connsiteY662" fmla="*/ 603562 h 783587"/>
                <a:gd name="connsiteX663" fmla="*/ 244370 w 531924"/>
                <a:gd name="connsiteY663" fmla="*/ 603562 h 783587"/>
                <a:gd name="connsiteX664" fmla="*/ 243227 w 531924"/>
                <a:gd name="connsiteY664" fmla="*/ 603562 h 783587"/>
                <a:gd name="connsiteX665" fmla="*/ 243227 w 531924"/>
                <a:gd name="connsiteY665" fmla="*/ 604706 h 783587"/>
                <a:gd name="connsiteX666" fmla="*/ 243227 w 531924"/>
                <a:gd name="connsiteY666" fmla="*/ 605850 h 783587"/>
                <a:gd name="connsiteX667" fmla="*/ 243798 w 531924"/>
                <a:gd name="connsiteY667" fmla="*/ 606994 h 783587"/>
                <a:gd name="connsiteX668" fmla="*/ 244942 w 531924"/>
                <a:gd name="connsiteY668" fmla="*/ 608138 h 783587"/>
                <a:gd name="connsiteX669" fmla="*/ 243798 w 531924"/>
                <a:gd name="connsiteY669" fmla="*/ 612713 h 783587"/>
                <a:gd name="connsiteX670" fmla="*/ 244370 w 531924"/>
                <a:gd name="connsiteY670" fmla="*/ 613857 h 783587"/>
                <a:gd name="connsiteX671" fmla="*/ 246086 w 531924"/>
                <a:gd name="connsiteY671" fmla="*/ 615001 h 783587"/>
                <a:gd name="connsiteX672" fmla="*/ 248946 w 531924"/>
                <a:gd name="connsiteY672" fmla="*/ 616145 h 783587"/>
                <a:gd name="connsiteX673" fmla="*/ 251234 w 531924"/>
                <a:gd name="connsiteY673" fmla="*/ 616717 h 783587"/>
                <a:gd name="connsiteX674" fmla="*/ 252950 w 531924"/>
                <a:gd name="connsiteY674" fmla="*/ 616145 h 783587"/>
                <a:gd name="connsiteX675" fmla="*/ 254094 w 531924"/>
                <a:gd name="connsiteY675" fmla="*/ 613857 h 783587"/>
                <a:gd name="connsiteX676" fmla="*/ 255238 w 531924"/>
                <a:gd name="connsiteY676" fmla="*/ 619577 h 783587"/>
                <a:gd name="connsiteX677" fmla="*/ 255809 w 531924"/>
                <a:gd name="connsiteY677" fmla="*/ 620721 h 783587"/>
                <a:gd name="connsiteX678" fmla="*/ 256381 w 531924"/>
                <a:gd name="connsiteY678" fmla="*/ 617861 h 783587"/>
                <a:gd name="connsiteX679" fmla="*/ 256381 w 531924"/>
                <a:gd name="connsiteY679" fmla="*/ 615001 h 783587"/>
                <a:gd name="connsiteX680" fmla="*/ 255238 w 531924"/>
                <a:gd name="connsiteY680" fmla="*/ 612141 h 783587"/>
                <a:gd name="connsiteX681" fmla="*/ 253521 w 531924"/>
                <a:gd name="connsiteY681" fmla="*/ 609854 h 783587"/>
                <a:gd name="connsiteX682" fmla="*/ 251806 w 531924"/>
                <a:gd name="connsiteY682" fmla="*/ 608138 h 783587"/>
                <a:gd name="connsiteX683" fmla="*/ 252378 w 531924"/>
                <a:gd name="connsiteY683" fmla="*/ 606994 h 783587"/>
                <a:gd name="connsiteX684" fmla="*/ 252378 w 531924"/>
                <a:gd name="connsiteY684" fmla="*/ 605850 h 783587"/>
                <a:gd name="connsiteX685" fmla="*/ 251806 w 531924"/>
                <a:gd name="connsiteY685" fmla="*/ 604706 h 783587"/>
                <a:gd name="connsiteX686" fmla="*/ 250662 w 531924"/>
                <a:gd name="connsiteY686" fmla="*/ 604134 h 783587"/>
                <a:gd name="connsiteX687" fmla="*/ 251234 w 531924"/>
                <a:gd name="connsiteY687" fmla="*/ 602990 h 783587"/>
                <a:gd name="connsiteX688" fmla="*/ 251234 w 531924"/>
                <a:gd name="connsiteY688" fmla="*/ 601274 h 783587"/>
                <a:gd name="connsiteX689" fmla="*/ 251234 w 531924"/>
                <a:gd name="connsiteY689" fmla="*/ 599558 h 783587"/>
                <a:gd name="connsiteX690" fmla="*/ 250662 w 531924"/>
                <a:gd name="connsiteY690" fmla="*/ 598414 h 783587"/>
                <a:gd name="connsiteX691" fmla="*/ 250090 w 531924"/>
                <a:gd name="connsiteY691" fmla="*/ 597270 h 783587"/>
                <a:gd name="connsiteX692" fmla="*/ 250090 w 531924"/>
                <a:gd name="connsiteY692" fmla="*/ 595555 h 783587"/>
                <a:gd name="connsiteX693" fmla="*/ 251234 w 531924"/>
                <a:gd name="connsiteY693" fmla="*/ 592695 h 783587"/>
                <a:gd name="connsiteX694" fmla="*/ 251806 w 531924"/>
                <a:gd name="connsiteY694" fmla="*/ 588119 h 783587"/>
                <a:gd name="connsiteX695" fmla="*/ 252378 w 531924"/>
                <a:gd name="connsiteY695" fmla="*/ 585831 h 783587"/>
                <a:gd name="connsiteX696" fmla="*/ 253521 w 531924"/>
                <a:gd name="connsiteY696" fmla="*/ 584115 h 783587"/>
                <a:gd name="connsiteX697" fmla="*/ 254666 w 531924"/>
                <a:gd name="connsiteY697" fmla="*/ 586403 h 783587"/>
                <a:gd name="connsiteX698" fmla="*/ 252950 w 531924"/>
                <a:gd name="connsiteY698" fmla="*/ 593839 h 783587"/>
                <a:gd name="connsiteX699" fmla="*/ 252950 w 531924"/>
                <a:gd name="connsiteY699" fmla="*/ 597842 h 783587"/>
                <a:gd name="connsiteX700" fmla="*/ 253521 w 531924"/>
                <a:gd name="connsiteY700" fmla="*/ 598986 h 783587"/>
                <a:gd name="connsiteX701" fmla="*/ 254666 w 531924"/>
                <a:gd name="connsiteY701" fmla="*/ 599558 h 783587"/>
                <a:gd name="connsiteX702" fmla="*/ 255238 w 531924"/>
                <a:gd name="connsiteY702" fmla="*/ 600702 h 783587"/>
                <a:gd name="connsiteX703" fmla="*/ 255238 w 531924"/>
                <a:gd name="connsiteY703" fmla="*/ 601274 h 783587"/>
                <a:gd name="connsiteX704" fmla="*/ 255238 w 531924"/>
                <a:gd name="connsiteY704" fmla="*/ 603562 h 783587"/>
                <a:gd name="connsiteX705" fmla="*/ 255238 w 531924"/>
                <a:gd name="connsiteY705" fmla="*/ 604706 h 783587"/>
                <a:gd name="connsiteX706" fmla="*/ 255238 w 531924"/>
                <a:gd name="connsiteY706" fmla="*/ 606422 h 783587"/>
                <a:gd name="connsiteX707" fmla="*/ 255238 w 531924"/>
                <a:gd name="connsiteY707" fmla="*/ 608138 h 783587"/>
                <a:gd name="connsiteX708" fmla="*/ 255809 w 531924"/>
                <a:gd name="connsiteY708" fmla="*/ 609854 h 783587"/>
                <a:gd name="connsiteX709" fmla="*/ 258097 w 531924"/>
                <a:gd name="connsiteY709" fmla="*/ 611569 h 783587"/>
                <a:gd name="connsiteX710" fmla="*/ 257526 w 531924"/>
                <a:gd name="connsiteY710" fmla="*/ 612713 h 783587"/>
                <a:gd name="connsiteX711" fmla="*/ 259814 w 531924"/>
                <a:gd name="connsiteY711" fmla="*/ 614429 h 783587"/>
                <a:gd name="connsiteX712" fmla="*/ 258097 w 531924"/>
                <a:gd name="connsiteY712" fmla="*/ 608710 h 783587"/>
                <a:gd name="connsiteX713" fmla="*/ 257526 w 531924"/>
                <a:gd name="connsiteY713" fmla="*/ 605850 h 783587"/>
                <a:gd name="connsiteX714" fmla="*/ 257526 w 531924"/>
                <a:gd name="connsiteY714" fmla="*/ 602990 h 783587"/>
                <a:gd name="connsiteX715" fmla="*/ 258097 w 531924"/>
                <a:gd name="connsiteY715" fmla="*/ 602990 h 783587"/>
                <a:gd name="connsiteX716" fmla="*/ 259241 w 531924"/>
                <a:gd name="connsiteY716" fmla="*/ 605278 h 783587"/>
                <a:gd name="connsiteX717" fmla="*/ 260957 w 531924"/>
                <a:gd name="connsiteY717" fmla="*/ 606994 h 783587"/>
                <a:gd name="connsiteX718" fmla="*/ 262673 w 531924"/>
                <a:gd name="connsiteY718" fmla="*/ 609282 h 783587"/>
                <a:gd name="connsiteX719" fmla="*/ 263817 w 531924"/>
                <a:gd name="connsiteY719" fmla="*/ 612713 h 783587"/>
                <a:gd name="connsiteX720" fmla="*/ 265533 w 531924"/>
                <a:gd name="connsiteY720" fmla="*/ 609282 h 783587"/>
                <a:gd name="connsiteX721" fmla="*/ 266105 w 531924"/>
                <a:gd name="connsiteY721" fmla="*/ 604134 h 783587"/>
                <a:gd name="connsiteX722" fmla="*/ 266105 w 531924"/>
                <a:gd name="connsiteY722" fmla="*/ 588691 h 783587"/>
                <a:gd name="connsiteX723" fmla="*/ 266105 w 531924"/>
                <a:gd name="connsiteY723" fmla="*/ 586403 h 783587"/>
                <a:gd name="connsiteX724" fmla="*/ 266677 w 531924"/>
                <a:gd name="connsiteY724" fmla="*/ 584115 h 783587"/>
                <a:gd name="connsiteX725" fmla="*/ 267249 w 531924"/>
                <a:gd name="connsiteY725" fmla="*/ 584115 h 783587"/>
                <a:gd name="connsiteX726" fmla="*/ 268965 w 531924"/>
                <a:gd name="connsiteY726" fmla="*/ 582971 h 783587"/>
                <a:gd name="connsiteX727" fmla="*/ 270108 w 531924"/>
                <a:gd name="connsiteY727" fmla="*/ 581256 h 783587"/>
                <a:gd name="connsiteX728" fmla="*/ 268393 w 531924"/>
                <a:gd name="connsiteY728" fmla="*/ 577824 h 783587"/>
                <a:gd name="connsiteX729" fmla="*/ 269537 w 531924"/>
                <a:gd name="connsiteY729" fmla="*/ 576680 h 783587"/>
                <a:gd name="connsiteX730" fmla="*/ 271253 w 531924"/>
                <a:gd name="connsiteY730" fmla="*/ 575536 h 783587"/>
                <a:gd name="connsiteX731" fmla="*/ 271825 w 531924"/>
                <a:gd name="connsiteY731" fmla="*/ 573820 h 783587"/>
                <a:gd name="connsiteX732" fmla="*/ 271825 w 531924"/>
                <a:gd name="connsiteY732" fmla="*/ 570960 h 783587"/>
                <a:gd name="connsiteX733" fmla="*/ 272968 w 531924"/>
                <a:gd name="connsiteY733" fmla="*/ 570388 h 783587"/>
                <a:gd name="connsiteX734" fmla="*/ 274113 w 531924"/>
                <a:gd name="connsiteY734" fmla="*/ 571532 h 783587"/>
                <a:gd name="connsiteX735" fmla="*/ 274113 w 531924"/>
                <a:gd name="connsiteY735" fmla="*/ 573820 h 783587"/>
                <a:gd name="connsiteX736" fmla="*/ 272396 w 531924"/>
                <a:gd name="connsiteY736" fmla="*/ 577252 h 783587"/>
                <a:gd name="connsiteX737" fmla="*/ 272968 w 531924"/>
                <a:gd name="connsiteY737" fmla="*/ 578396 h 783587"/>
                <a:gd name="connsiteX738" fmla="*/ 275256 w 531924"/>
                <a:gd name="connsiteY738" fmla="*/ 578396 h 783587"/>
                <a:gd name="connsiteX739" fmla="*/ 275828 w 531924"/>
                <a:gd name="connsiteY739" fmla="*/ 578968 h 783587"/>
                <a:gd name="connsiteX740" fmla="*/ 275828 w 531924"/>
                <a:gd name="connsiteY740" fmla="*/ 581256 h 783587"/>
                <a:gd name="connsiteX741" fmla="*/ 274684 w 531924"/>
                <a:gd name="connsiteY741" fmla="*/ 585259 h 783587"/>
                <a:gd name="connsiteX742" fmla="*/ 276400 w 531924"/>
                <a:gd name="connsiteY742" fmla="*/ 584687 h 783587"/>
                <a:gd name="connsiteX743" fmla="*/ 279260 w 531924"/>
                <a:gd name="connsiteY743" fmla="*/ 581827 h 783587"/>
                <a:gd name="connsiteX744" fmla="*/ 280976 w 531924"/>
                <a:gd name="connsiteY744" fmla="*/ 580684 h 783587"/>
                <a:gd name="connsiteX745" fmla="*/ 282692 w 531924"/>
                <a:gd name="connsiteY745" fmla="*/ 581256 h 783587"/>
                <a:gd name="connsiteX746" fmla="*/ 282692 w 531924"/>
                <a:gd name="connsiteY746" fmla="*/ 585831 h 783587"/>
                <a:gd name="connsiteX747" fmla="*/ 283836 w 531924"/>
                <a:gd name="connsiteY747" fmla="*/ 587547 h 783587"/>
                <a:gd name="connsiteX748" fmla="*/ 284979 w 531924"/>
                <a:gd name="connsiteY748" fmla="*/ 585831 h 783587"/>
                <a:gd name="connsiteX749" fmla="*/ 290127 w 531924"/>
                <a:gd name="connsiteY749" fmla="*/ 574392 h 783587"/>
                <a:gd name="connsiteX750" fmla="*/ 292415 w 531924"/>
                <a:gd name="connsiteY750" fmla="*/ 573248 h 783587"/>
                <a:gd name="connsiteX751" fmla="*/ 291843 w 531924"/>
                <a:gd name="connsiteY751" fmla="*/ 576108 h 783587"/>
                <a:gd name="connsiteX752" fmla="*/ 289555 w 531924"/>
                <a:gd name="connsiteY752" fmla="*/ 582971 h 783587"/>
                <a:gd name="connsiteX753" fmla="*/ 290127 w 531924"/>
                <a:gd name="connsiteY753" fmla="*/ 586975 h 783587"/>
                <a:gd name="connsiteX754" fmla="*/ 290699 w 531924"/>
                <a:gd name="connsiteY754" fmla="*/ 586975 h 783587"/>
                <a:gd name="connsiteX755" fmla="*/ 292987 w 531924"/>
                <a:gd name="connsiteY755" fmla="*/ 585831 h 783587"/>
                <a:gd name="connsiteX756" fmla="*/ 294131 w 531924"/>
                <a:gd name="connsiteY756" fmla="*/ 584687 h 783587"/>
                <a:gd name="connsiteX757" fmla="*/ 297563 w 531924"/>
                <a:gd name="connsiteY757" fmla="*/ 580684 h 783587"/>
                <a:gd name="connsiteX758" fmla="*/ 295847 w 531924"/>
                <a:gd name="connsiteY758" fmla="*/ 579540 h 783587"/>
                <a:gd name="connsiteX759" fmla="*/ 295275 w 531924"/>
                <a:gd name="connsiteY759" fmla="*/ 577824 h 783587"/>
                <a:gd name="connsiteX760" fmla="*/ 295275 w 531924"/>
                <a:gd name="connsiteY760" fmla="*/ 575536 h 783587"/>
                <a:gd name="connsiteX761" fmla="*/ 295847 w 531924"/>
                <a:gd name="connsiteY761" fmla="*/ 573248 h 783587"/>
                <a:gd name="connsiteX762" fmla="*/ 296991 w 531924"/>
                <a:gd name="connsiteY762" fmla="*/ 573248 h 783587"/>
                <a:gd name="connsiteX763" fmla="*/ 297563 w 531924"/>
                <a:gd name="connsiteY763" fmla="*/ 572676 h 783587"/>
                <a:gd name="connsiteX764" fmla="*/ 297563 w 531924"/>
                <a:gd name="connsiteY764" fmla="*/ 571532 h 783587"/>
                <a:gd name="connsiteX765" fmla="*/ 297563 w 531924"/>
                <a:gd name="connsiteY765" fmla="*/ 569816 h 783587"/>
                <a:gd name="connsiteX766" fmla="*/ 301566 w 531924"/>
                <a:gd name="connsiteY766" fmla="*/ 570388 h 783587"/>
                <a:gd name="connsiteX767" fmla="*/ 302711 w 531924"/>
                <a:gd name="connsiteY767" fmla="*/ 567528 h 783587"/>
                <a:gd name="connsiteX768" fmla="*/ 302138 w 531924"/>
                <a:gd name="connsiteY768" fmla="*/ 564097 h 783587"/>
                <a:gd name="connsiteX769" fmla="*/ 302711 w 531924"/>
                <a:gd name="connsiteY769" fmla="*/ 562381 h 783587"/>
                <a:gd name="connsiteX770" fmla="*/ 305571 w 531924"/>
                <a:gd name="connsiteY770" fmla="*/ 561237 h 783587"/>
                <a:gd name="connsiteX771" fmla="*/ 307286 w 531924"/>
                <a:gd name="connsiteY771" fmla="*/ 559521 h 783587"/>
                <a:gd name="connsiteX772" fmla="*/ 307858 w 531924"/>
                <a:gd name="connsiteY772" fmla="*/ 556661 h 783587"/>
                <a:gd name="connsiteX773" fmla="*/ 308430 w 531924"/>
                <a:gd name="connsiteY773" fmla="*/ 552657 h 783587"/>
                <a:gd name="connsiteX774" fmla="*/ 304426 w 531924"/>
                <a:gd name="connsiteY774" fmla="*/ 554373 h 783587"/>
                <a:gd name="connsiteX775" fmla="*/ 303854 w 531924"/>
                <a:gd name="connsiteY775" fmla="*/ 552657 h 783587"/>
                <a:gd name="connsiteX776" fmla="*/ 303854 w 531924"/>
                <a:gd name="connsiteY776" fmla="*/ 549798 h 783587"/>
                <a:gd name="connsiteX777" fmla="*/ 302711 w 531924"/>
                <a:gd name="connsiteY777" fmla="*/ 547510 h 783587"/>
                <a:gd name="connsiteX778" fmla="*/ 302711 w 531924"/>
                <a:gd name="connsiteY778" fmla="*/ 546366 h 783587"/>
                <a:gd name="connsiteX779" fmla="*/ 303854 w 531924"/>
                <a:gd name="connsiteY779" fmla="*/ 544650 h 783587"/>
                <a:gd name="connsiteX780" fmla="*/ 304426 w 531924"/>
                <a:gd name="connsiteY780" fmla="*/ 541790 h 783587"/>
                <a:gd name="connsiteX781" fmla="*/ 304998 w 531924"/>
                <a:gd name="connsiteY781" fmla="*/ 537214 h 783587"/>
                <a:gd name="connsiteX782" fmla="*/ 304998 w 531924"/>
                <a:gd name="connsiteY782" fmla="*/ 528635 h 783587"/>
                <a:gd name="connsiteX783" fmla="*/ 306142 w 531924"/>
                <a:gd name="connsiteY783" fmla="*/ 525775 h 783587"/>
                <a:gd name="connsiteX784" fmla="*/ 306714 w 531924"/>
                <a:gd name="connsiteY784" fmla="*/ 517196 h 783587"/>
                <a:gd name="connsiteX785" fmla="*/ 308430 w 531924"/>
                <a:gd name="connsiteY785" fmla="*/ 515480 h 783587"/>
                <a:gd name="connsiteX786" fmla="*/ 310718 w 531924"/>
                <a:gd name="connsiteY786" fmla="*/ 513764 h 783587"/>
                <a:gd name="connsiteX787" fmla="*/ 312434 w 531924"/>
                <a:gd name="connsiteY787" fmla="*/ 511476 h 783587"/>
                <a:gd name="connsiteX788" fmla="*/ 313006 w 531924"/>
                <a:gd name="connsiteY788" fmla="*/ 508616 h 783587"/>
                <a:gd name="connsiteX789" fmla="*/ 311290 w 531924"/>
                <a:gd name="connsiteY789" fmla="*/ 506329 h 783587"/>
                <a:gd name="connsiteX790" fmla="*/ 306142 w 531924"/>
                <a:gd name="connsiteY790" fmla="*/ 501753 h 783587"/>
                <a:gd name="connsiteX791" fmla="*/ 305571 w 531924"/>
                <a:gd name="connsiteY791" fmla="*/ 500037 h 783587"/>
                <a:gd name="connsiteX792" fmla="*/ 305571 w 531924"/>
                <a:gd name="connsiteY792" fmla="*/ 498321 h 783587"/>
                <a:gd name="connsiteX793" fmla="*/ 303854 w 531924"/>
                <a:gd name="connsiteY793" fmla="*/ 497177 h 783587"/>
                <a:gd name="connsiteX794" fmla="*/ 302711 w 531924"/>
                <a:gd name="connsiteY794" fmla="*/ 496033 h 783587"/>
                <a:gd name="connsiteX795" fmla="*/ 304998 w 531924"/>
                <a:gd name="connsiteY795" fmla="*/ 493745 h 783587"/>
                <a:gd name="connsiteX796" fmla="*/ 310146 w 531924"/>
                <a:gd name="connsiteY796" fmla="*/ 490314 h 783587"/>
                <a:gd name="connsiteX797" fmla="*/ 311290 w 531924"/>
                <a:gd name="connsiteY797" fmla="*/ 488598 h 783587"/>
                <a:gd name="connsiteX798" fmla="*/ 313577 w 531924"/>
                <a:gd name="connsiteY798" fmla="*/ 484022 h 783587"/>
                <a:gd name="connsiteX799" fmla="*/ 315294 w 531924"/>
                <a:gd name="connsiteY799" fmla="*/ 482306 h 783587"/>
                <a:gd name="connsiteX800" fmla="*/ 317010 w 531924"/>
                <a:gd name="connsiteY800" fmla="*/ 482306 h 783587"/>
                <a:gd name="connsiteX801" fmla="*/ 316437 w 531924"/>
                <a:gd name="connsiteY801" fmla="*/ 485166 h 783587"/>
                <a:gd name="connsiteX802" fmla="*/ 318153 w 531924"/>
                <a:gd name="connsiteY802" fmla="*/ 485166 h 783587"/>
                <a:gd name="connsiteX803" fmla="*/ 320441 w 531924"/>
                <a:gd name="connsiteY803" fmla="*/ 483450 h 783587"/>
                <a:gd name="connsiteX804" fmla="*/ 322157 w 531924"/>
                <a:gd name="connsiteY804" fmla="*/ 480590 h 783587"/>
                <a:gd name="connsiteX805" fmla="*/ 319870 w 531924"/>
                <a:gd name="connsiteY805" fmla="*/ 480018 h 783587"/>
                <a:gd name="connsiteX806" fmla="*/ 319297 w 531924"/>
                <a:gd name="connsiteY806" fmla="*/ 480018 h 783587"/>
                <a:gd name="connsiteX807" fmla="*/ 319297 w 531924"/>
                <a:gd name="connsiteY807" fmla="*/ 470295 h 783587"/>
                <a:gd name="connsiteX808" fmla="*/ 318725 w 531924"/>
                <a:gd name="connsiteY808" fmla="*/ 465719 h 783587"/>
                <a:gd name="connsiteX809" fmla="*/ 319297 w 531924"/>
                <a:gd name="connsiteY809" fmla="*/ 465147 h 783587"/>
                <a:gd name="connsiteX810" fmla="*/ 321585 w 531924"/>
                <a:gd name="connsiteY810" fmla="*/ 464575 h 783587"/>
                <a:gd name="connsiteX811" fmla="*/ 326161 w 531924"/>
                <a:gd name="connsiteY811" fmla="*/ 464575 h 783587"/>
                <a:gd name="connsiteX812" fmla="*/ 327305 w 531924"/>
                <a:gd name="connsiteY812" fmla="*/ 467435 h 783587"/>
                <a:gd name="connsiteX813" fmla="*/ 326161 w 531924"/>
                <a:gd name="connsiteY813" fmla="*/ 476587 h 783587"/>
                <a:gd name="connsiteX814" fmla="*/ 326161 w 531924"/>
                <a:gd name="connsiteY814" fmla="*/ 477730 h 783587"/>
                <a:gd name="connsiteX815" fmla="*/ 326733 w 531924"/>
                <a:gd name="connsiteY815" fmla="*/ 480018 h 783587"/>
                <a:gd name="connsiteX816" fmla="*/ 326733 w 531924"/>
                <a:gd name="connsiteY816" fmla="*/ 481162 h 783587"/>
                <a:gd name="connsiteX817" fmla="*/ 326161 w 531924"/>
                <a:gd name="connsiteY817" fmla="*/ 482306 h 783587"/>
                <a:gd name="connsiteX818" fmla="*/ 325017 w 531924"/>
                <a:gd name="connsiteY818" fmla="*/ 483450 h 783587"/>
                <a:gd name="connsiteX819" fmla="*/ 324445 w 531924"/>
                <a:gd name="connsiteY819" fmla="*/ 484022 h 783587"/>
                <a:gd name="connsiteX820" fmla="*/ 324445 w 531924"/>
                <a:gd name="connsiteY820" fmla="*/ 486310 h 783587"/>
                <a:gd name="connsiteX821" fmla="*/ 324445 w 531924"/>
                <a:gd name="connsiteY821" fmla="*/ 489170 h 783587"/>
                <a:gd name="connsiteX822" fmla="*/ 325017 w 531924"/>
                <a:gd name="connsiteY822" fmla="*/ 492029 h 783587"/>
                <a:gd name="connsiteX823" fmla="*/ 326733 w 531924"/>
                <a:gd name="connsiteY823" fmla="*/ 493745 h 783587"/>
                <a:gd name="connsiteX824" fmla="*/ 327876 w 531924"/>
                <a:gd name="connsiteY824" fmla="*/ 493173 h 783587"/>
                <a:gd name="connsiteX825" fmla="*/ 329021 w 531924"/>
                <a:gd name="connsiteY825" fmla="*/ 490886 h 783587"/>
                <a:gd name="connsiteX826" fmla="*/ 330164 w 531924"/>
                <a:gd name="connsiteY826" fmla="*/ 486310 h 783587"/>
                <a:gd name="connsiteX827" fmla="*/ 331309 w 531924"/>
                <a:gd name="connsiteY827" fmla="*/ 485166 h 783587"/>
                <a:gd name="connsiteX828" fmla="*/ 335312 w 531924"/>
                <a:gd name="connsiteY828" fmla="*/ 481162 h 783587"/>
                <a:gd name="connsiteX829" fmla="*/ 335884 w 531924"/>
                <a:gd name="connsiteY829" fmla="*/ 483450 h 783587"/>
                <a:gd name="connsiteX830" fmla="*/ 339316 w 531924"/>
                <a:gd name="connsiteY830" fmla="*/ 486310 h 783587"/>
                <a:gd name="connsiteX831" fmla="*/ 338744 w 531924"/>
                <a:gd name="connsiteY831" fmla="*/ 487454 h 783587"/>
                <a:gd name="connsiteX832" fmla="*/ 337600 w 531924"/>
                <a:gd name="connsiteY832" fmla="*/ 487454 h 783587"/>
                <a:gd name="connsiteX833" fmla="*/ 334740 w 531924"/>
                <a:gd name="connsiteY833" fmla="*/ 486882 h 783587"/>
                <a:gd name="connsiteX834" fmla="*/ 334169 w 531924"/>
                <a:gd name="connsiteY834" fmla="*/ 487454 h 783587"/>
                <a:gd name="connsiteX835" fmla="*/ 333024 w 531924"/>
                <a:gd name="connsiteY835" fmla="*/ 489170 h 783587"/>
                <a:gd name="connsiteX836" fmla="*/ 331881 w 531924"/>
                <a:gd name="connsiteY836" fmla="*/ 490886 h 783587"/>
                <a:gd name="connsiteX837" fmla="*/ 333024 w 531924"/>
                <a:gd name="connsiteY837" fmla="*/ 492029 h 783587"/>
                <a:gd name="connsiteX838" fmla="*/ 334169 w 531924"/>
                <a:gd name="connsiteY838" fmla="*/ 493745 h 783587"/>
                <a:gd name="connsiteX839" fmla="*/ 334740 w 531924"/>
                <a:gd name="connsiteY839" fmla="*/ 495461 h 783587"/>
                <a:gd name="connsiteX840" fmla="*/ 333596 w 531924"/>
                <a:gd name="connsiteY840" fmla="*/ 496605 h 783587"/>
                <a:gd name="connsiteX841" fmla="*/ 332452 w 531924"/>
                <a:gd name="connsiteY841" fmla="*/ 496605 h 783587"/>
                <a:gd name="connsiteX842" fmla="*/ 330736 w 531924"/>
                <a:gd name="connsiteY842" fmla="*/ 495461 h 783587"/>
                <a:gd name="connsiteX843" fmla="*/ 329593 w 531924"/>
                <a:gd name="connsiteY843" fmla="*/ 495461 h 783587"/>
                <a:gd name="connsiteX844" fmla="*/ 328449 w 531924"/>
                <a:gd name="connsiteY844" fmla="*/ 497177 h 783587"/>
                <a:gd name="connsiteX845" fmla="*/ 328449 w 531924"/>
                <a:gd name="connsiteY845" fmla="*/ 500609 h 783587"/>
                <a:gd name="connsiteX846" fmla="*/ 329021 w 531924"/>
                <a:gd name="connsiteY846" fmla="*/ 506901 h 783587"/>
                <a:gd name="connsiteX847" fmla="*/ 332452 w 531924"/>
                <a:gd name="connsiteY847" fmla="*/ 505757 h 783587"/>
                <a:gd name="connsiteX848" fmla="*/ 335884 w 531924"/>
                <a:gd name="connsiteY848" fmla="*/ 501753 h 783587"/>
                <a:gd name="connsiteX849" fmla="*/ 339316 w 531924"/>
                <a:gd name="connsiteY849" fmla="*/ 501753 h 783587"/>
                <a:gd name="connsiteX850" fmla="*/ 343892 w 531924"/>
                <a:gd name="connsiteY850" fmla="*/ 504613 h 783587"/>
                <a:gd name="connsiteX851" fmla="*/ 346751 w 531924"/>
                <a:gd name="connsiteY851" fmla="*/ 505757 h 783587"/>
                <a:gd name="connsiteX852" fmla="*/ 348468 w 531924"/>
                <a:gd name="connsiteY852" fmla="*/ 504613 h 783587"/>
                <a:gd name="connsiteX853" fmla="*/ 352471 w 531924"/>
                <a:gd name="connsiteY853" fmla="*/ 503469 h 783587"/>
                <a:gd name="connsiteX854" fmla="*/ 366770 w 531924"/>
                <a:gd name="connsiteY854" fmla="*/ 509760 h 783587"/>
                <a:gd name="connsiteX855" fmla="*/ 369630 w 531924"/>
                <a:gd name="connsiteY855" fmla="*/ 507472 h 783587"/>
                <a:gd name="connsiteX856" fmla="*/ 367914 w 531924"/>
                <a:gd name="connsiteY856" fmla="*/ 506901 h 783587"/>
                <a:gd name="connsiteX857" fmla="*/ 366770 w 531924"/>
                <a:gd name="connsiteY857" fmla="*/ 506329 h 783587"/>
                <a:gd name="connsiteX858" fmla="*/ 365626 w 531924"/>
                <a:gd name="connsiteY858" fmla="*/ 505185 h 783587"/>
                <a:gd name="connsiteX859" fmla="*/ 364482 w 531924"/>
                <a:gd name="connsiteY859" fmla="*/ 503469 h 783587"/>
                <a:gd name="connsiteX860" fmla="*/ 366770 w 531924"/>
                <a:gd name="connsiteY860" fmla="*/ 504041 h 783587"/>
                <a:gd name="connsiteX861" fmla="*/ 367914 w 531924"/>
                <a:gd name="connsiteY861" fmla="*/ 503469 h 783587"/>
                <a:gd name="connsiteX862" fmla="*/ 367914 w 531924"/>
                <a:gd name="connsiteY862" fmla="*/ 501753 h 783587"/>
                <a:gd name="connsiteX863" fmla="*/ 366770 w 531924"/>
                <a:gd name="connsiteY863" fmla="*/ 499465 h 783587"/>
                <a:gd name="connsiteX864" fmla="*/ 365626 w 531924"/>
                <a:gd name="connsiteY864" fmla="*/ 498893 h 783587"/>
                <a:gd name="connsiteX865" fmla="*/ 363910 w 531924"/>
                <a:gd name="connsiteY865" fmla="*/ 498893 h 783587"/>
                <a:gd name="connsiteX866" fmla="*/ 362194 w 531924"/>
                <a:gd name="connsiteY866" fmla="*/ 498893 h 783587"/>
                <a:gd name="connsiteX867" fmla="*/ 361051 w 531924"/>
                <a:gd name="connsiteY867" fmla="*/ 497177 h 783587"/>
                <a:gd name="connsiteX868" fmla="*/ 361051 w 531924"/>
                <a:gd name="connsiteY868" fmla="*/ 494889 h 783587"/>
                <a:gd name="connsiteX869" fmla="*/ 361622 w 531924"/>
                <a:gd name="connsiteY869" fmla="*/ 489742 h 783587"/>
                <a:gd name="connsiteX870" fmla="*/ 361051 w 531924"/>
                <a:gd name="connsiteY870" fmla="*/ 488598 h 783587"/>
                <a:gd name="connsiteX871" fmla="*/ 359334 w 531924"/>
                <a:gd name="connsiteY871" fmla="*/ 486882 h 783587"/>
                <a:gd name="connsiteX872" fmla="*/ 357047 w 531924"/>
                <a:gd name="connsiteY872" fmla="*/ 483450 h 783587"/>
                <a:gd name="connsiteX873" fmla="*/ 355331 w 531924"/>
                <a:gd name="connsiteY873" fmla="*/ 482306 h 783587"/>
                <a:gd name="connsiteX874" fmla="*/ 358763 w 531924"/>
                <a:gd name="connsiteY874" fmla="*/ 482306 h 783587"/>
                <a:gd name="connsiteX875" fmla="*/ 361622 w 531924"/>
                <a:gd name="connsiteY875" fmla="*/ 481162 h 783587"/>
                <a:gd name="connsiteX876" fmla="*/ 363910 w 531924"/>
                <a:gd name="connsiteY876" fmla="*/ 479446 h 783587"/>
                <a:gd name="connsiteX877" fmla="*/ 365626 w 531924"/>
                <a:gd name="connsiteY877" fmla="*/ 475443 h 783587"/>
                <a:gd name="connsiteX878" fmla="*/ 366770 w 531924"/>
                <a:gd name="connsiteY878" fmla="*/ 477159 h 783587"/>
                <a:gd name="connsiteX879" fmla="*/ 367342 w 531924"/>
                <a:gd name="connsiteY879" fmla="*/ 478874 h 783587"/>
                <a:gd name="connsiteX880" fmla="*/ 368486 w 531924"/>
                <a:gd name="connsiteY880" fmla="*/ 482878 h 783587"/>
                <a:gd name="connsiteX881" fmla="*/ 369058 w 531924"/>
                <a:gd name="connsiteY881" fmla="*/ 483450 h 783587"/>
                <a:gd name="connsiteX882" fmla="*/ 370202 w 531924"/>
                <a:gd name="connsiteY882" fmla="*/ 481734 h 783587"/>
                <a:gd name="connsiteX883" fmla="*/ 370774 w 531924"/>
                <a:gd name="connsiteY883" fmla="*/ 479446 h 783587"/>
                <a:gd name="connsiteX884" fmla="*/ 370774 w 531924"/>
                <a:gd name="connsiteY884" fmla="*/ 477730 h 783587"/>
                <a:gd name="connsiteX885" fmla="*/ 370202 w 531924"/>
                <a:gd name="connsiteY885" fmla="*/ 476587 h 783587"/>
                <a:gd name="connsiteX886" fmla="*/ 369630 w 531924"/>
                <a:gd name="connsiteY886" fmla="*/ 476015 h 783587"/>
                <a:gd name="connsiteX887" fmla="*/ 369058 w 531924"/>
                <a:gd name="connsiteY887" fmla="*/ 476015 h 783587"/>
                <a:gd name="connsiteX888" fmla="*/ 368486 w 531924"/>
                <a:gd name="connsiteY888" fmla="*/ 475443 h 783587"/>
                <a:gd name="connsiteX889" fmla="*/ 367914 w 531924"/>
                <a:gd name="connsiteY889" fmla="*/ 474299 h 783587"/>
                <a:gd name="connsiteX890" fmla="*/ 367914 w 531924"/>
                <a:gd name="connsiteY890" fmla="*/ 481162 h 783587"/>
                <a:gd name="connsiteX891" fmla="*/ 367914 w 531924"/>
                <a:gd name="connsiteY891" fmla="*/ 480590 h 783587"/>
                <a:gd name="connsiteX892" fmla="*/ 367914 w 531924"/>
                <a:gd name="connsiteY892" fmla="*/ 479446 h 783587"/>
                <a:gd name="connsiteX893" fmla="*/ 366770 w 531924"/>
                <a:gd name="connsiteY893" fmla="*/ 477159 h 783587"/>
                <a:gd name="connsiteX894" fmla="*/ 362767 w 531924"/>
                <a:gd name="connsiteY894" fmla="*/ 472583 h 783587"/>
                <a:gd name="connsiteX895" fmla="*/ 366198 w 531924"/>
                <a:gd name="connsiteY895" fmla="*/ 471439 h 783587"/>
                <a:gd name="connsiteX896" fmla="*/ 369058 w 531924"/>
                <a:gd name="connsiteY896" fmla="*/ 472011 h 783587"/>
                <a:gd name="connsiteX897" fmla="*/ 370774 w 531924"/>
                <a:gd name="connsiteY897" fmla="*/ 474299 h 783587"/>
                <a:gd name="connsiteX898" fmla="*/ 373062 w 531924"/>
                <a:gd name="connsiteY898" fmla="*/ 482878 h 783587"/>
                <a:gd name="connsiteX899" fmla="*/ 374206 w 531924"/>
                <a:gd name="connsiteY899" fmla="*/ 484594 h 783587"/>
                <a:gd name="connsiteX900" fmla="*/ 375921 w 531924"/>
                <a:gd name="connsiteY900" fmla="*/ 484022 h 783587"/>
                <a:gd name="connsiteX901" fmla="*/ 378781 w 531924"/>
                <a:gd name="connsiteY901" fmla="*/ 482306 h 783587"/>
                <a:gd name="connsiteX902" fmla="*/ 377638 w 531924"/>
                <a:gd name="connsiteY902" fmla="*/ 480018 h 783587"/>
                <a:gd name="connsiteX903" fmla="*/ 379926 w 531924"/>
                <a:gd name="connsiteY903" fmla="*/ 475443 h 783587"/>
                <a:gd name="connsiteX904" fmla="*/ 379926 w 531924"/>
                <a:gd name="connsiteY904" fmla="*/ 472011 h 783587"/>
                <a:gd name="connsiteX905" fmla="*/ 382785 w 531924"/>
                <a:gd name="connsiteY905" fmla="*/ 473155 h 783587"/>
                <a:gd name="connsiteX906" fmla="*/ 385645 w 531924"/>
                <a:gd name="connsiteY906" fmla="*/ 473155 h 783587"/>
                <a:gd name="connsiteX907" fmla="*/ 391365 w 531924"/>
                <a:gd name="connsiteY907" fmla="*/ 471439 h 783587"/>
                <a:gd name="connsiteX908" fmla="*/ 390792 w 531924"/>
                <a:gd name="connsiteY908" fmla="*/ 470867 h 783587"/>
                <a:gd name="connsiteX909" fmla="*/ 390220 w 531924"/>
                <a:gd name="connsiteY909" fmla="*/ 470295 h 783587"/>
                <a:gd name="connsiteX910" fmla="*/ 389649 w 531924"/>
                <a:gd name="connsiteY910" fmla="*/ 469723 h 783587"/>
                <a:gd name="connsiteX911" fmla="*/ 389077 w 531924"/>
                <a:gd name="connsiteY911" fmla="*/ 469723 h 783587"/>
                <a:gd name="connsiteX912" fmla="*/ 390220 w 531924"/>
                <a:gd name="connsiteY912" fmla="*/ 465719 h 783587"/>
                <a:gd name="connsiteX913" fmla="*/ 387932 w 531924"/>
                <a:gd name="connsiteY913" fmla="*/ 464003 h 783587"/>
                <a:gd name="connsiteX914" fmla="*/ 383357 w 531924"/>
                <a:gd name="connsiteY914" fmla="*/ 463431 h 783587"/>
                <a:gd name="connsiteX915" fmla="*/ 383357 w 531924"/>
                <a:gd name="connsiteY915" fmla="*/ 460000 h 783587"/>
                <a:gd name="connsiteX916" fmla="*/ 385073 w 531924"/>
                <a:gd name="connsiteY916" fmla="*/ 459428 h 783587"/>
                <a:gd name="connsiteX917" fmla="*/ 387932 w 531924"/>
                <a:gd name="connsiteY917" fmla="*/ 460000 h 783587"/>
                <a:gd name="connsiteX918" fmla="*/ 390220 w 531924"/>
                <a:gd name="connsiteY918" fmla="*/ 459428 h 783587"/>
                <a:gd name="connsiteX919" fmla="*/ 390792 w 531924"/>
                <a:gd name="connsiteY919" fmla="*/ 462287 h 783587"/>
                <a:gd name="connsiteX920" fmla="*/ 391937 w 531924"/>
                <a:gd name="connsiteY920" fmla="*/ 464003 h 783587"/>
                <a:gd name="connsiteX921" fmla="*/ 397084 w 531924"/>
                <a:gd name="connsiteY921" fmla="*/ 467435 h 783587"/>
                <a:gd name="connsiteX922" fmla="*/ 397084 w 531924"/>
                <a:gd name="connsiteY922" fmla="*/ 466291 h 783587"/>
                <a:gd name="connsiteX923" fmla="*/ 396512 w 531924"/>
                <a:gd name="connsiteY923" fmla="*/ 464003 h 783587"/>
                <a:gd name="connsiteX924" fmla="*/ 395940 w 531924"/>
                <a:gd name="connsiteY924" fmla="*/ 461716 h 783587"/>
                <a:gd name="connsiteX925" fmla="*/ 396512 w 531924"/>
                <a:gd name="connsiteY925" fmla="*/ 457140 h 783587"/>
                <a:gd name="connsiteX926" fmla="*/ 397656 w 531924"/>
                <a:gd name="connsiteY926" fmla="*/ 457712 h 783587"/>
                <a:gd name="connsiteX927" fmla="*/ 398800 w 531924"/>
                <a:gd name="connsiteY927" fmla="*/ 461144 h 783587"/>
                <a:gd name="connsiteX928" fmla="*/ 399944 w 531924"/>
                <a:gd name="connsiteY928" fmla="*/ 465719 h 783587"/>
                <a:gd name="connsiteX929" fmla="*/ 400516 w 531924"/>
                <a:gd name="connsiteY929" fmla="*/ 466863 h 783587"/>
                <a:gd name="connsiteX930" fmla="*/ 401660 w 531924"/>
                <a:gd name="connsiteY930" fmla="*/ 467435 h 783587"/>
                <a:gd name="connsiteX931" fmla="*/ 403376 w 531924"/>
                <a:gd name="connsiteY931" fmla="*/ 466863 h 783587"/>
                <a:gd name="connsiteX932" fmla="*/ 404519 w 531924"/>
                <a:gd name="connsiteY932" fmla="*/ 466291 h 783587"/>
                <a:gd name="connsiteX933" fmla="*/ 403948 w 531924"/>
                <a:gd name="connsiteY933" fmla="*/ 465147 h 783587"/>
                <a:gd name="connsiteX934" fmla="*/ 403376 w 531924"/>
                <a:gd name="connsiteY934" fmla="*/ 464003 h 783587"/>
                <a:gd name="connsiteX935" fmla="*/ 403376 w 531924"/>
                <a:gd name="connsiteY935" fmla="*/ 463431 h 783587"/>
                <a:gd name="connsiteX936" fmla="*/ 403376 w 531924"/>
                <a:gd name="connsiteY936" fmla="*/ 462287 h 783587"/>
                <a:gd name="connsiteX937" fmla="*/ 403376 w 531924"/>
                <a:gd name="connsiteY937" fmla="*/ 461144 h 783587"/>
                <a:gd name="connsiteX938" fmla="*/ 403376 w 531924"/>
                <a:gd name="connsiteY938" fmla="*/ 460000 h 783587"/>
                <a:gd name="connsiteX939" fmla="*/ 404519 w 531924"/>
                <a:gd name="connsiteY939" fmla="*/ 458856 h 783587"/>
                <a:gd name="connsiteX940" fmla="*/ 405091 w 531924"/>
                <a:gd name="connsiteY940" fmla="*/ 458856 h 783587"/>
                <a:gd name="connsiteX941" fmla="*/ 405664 w 531924"/>
                <a:gd name="connsiteY941" fmla="*/ 459428 h 783587"/>
                <a:gd name="connsiteX942" fmla="*/ 405664 w 531924"/>
                <a:gd name="connsiteY942" fmla="*/ 460572 h 783587"/>
                <a:gd name="connsiteX943" fmla="*/ 406236 w 531924"/>
                <a:gd name="connsiteY943" fmla="*/ 461144 h 783587"/>
                <a:gd name="connsiteX944" fmla="*/ 409667 w 531924"/>
                <a:gd name="connsiteY944" fmla="*/ 461144 h 783587"/>
                <a:gd name="connsiteX945" fmla="*/ 410811 w 531924"/>
                <a:gd name="connsiteY945" fmla="*/ 463431 h 783587"/>
                <a:gd name="connsiteX946" fmla="*/ 411383 w 531924"/>
                <a:gd name="connsiteY946" fmla="*/ 467435 h 783587"/>
                <a:gd name="connsiteX947" fmla="*/ 413099 w 531924"/>
                <a:gd name="connsiteY947" fmla="*/ 471439 h 783587"/>
                <a:gd name="connsiteX948" fmla="*/ 415959 w 531924"/>
                <a:gd name="connsiteY948" fmla="*/ 476015 h 783587"/>
                <a:gd name="connsiteX949" fmla="*/ 417675 w 531924"/>
                <a:gd name="connsiteY949" fmla="*/ 478302 h 783587"/>
                <a:gd name="connsiteX950" fmla="*/ 418247 w 531924"/>
                <a:gd name="connsiteY950" fmla="*/ 477730 h 783587"/>
                <a:gd name="connsiteX951" fmla="*/ 419963 w 531924"/>
                <a:gd name="connsiteY951" fmla="*/ 476587 h 783587"/>
                <a:gd name="connsiteX952" fmla="*/ 419963 w 531924"/>
                <a:gd name="connsiteY952" fmla="*/ 479446 h 783587"/>
                <a:gd name="connsiteX953" fmla="*/ 419963 w 531924"/>
                <a:gd name="connsiteY953" fmla="*/ 481734 h 783587"/>
                <a:gd name="connsiteX954" fmla="*/ 421106 w 531924"/>
                <a:gd name="connsiteY954" fmla="*/ 483450 h 783587"/>
                <a:gd name="connsiteX955" fmla="*/ 423394 w 531924"/>
                <a:gd name="connsiteY955" fmla="*/ 484594 h 783587"/>
                <a:gd name="connsiteX956" fmla="*/ 423966 w 531924"/>
                <a:gd name="connsiteY956" fmla="*/ 482306 h 783587"/>
                <a:gd name="connsiteX957" fmla="*/ 425682 w 531924"/>
                <a:gd name="connsiteY957" fmla="*/ 475443 h 783587"/>
                <a:gd name="connsiteX958" fmla="*/ 425682 w 531924"/>
                <a:gd name="connsiteY958" fmla="*/ 473727 h 783587"/>
                <a:gd name="connsiteX959" fmla="*/ 425110 w 531924"/>
                <a:gd name="connsiteY959" fmla="*/ 473155 h 783587"/>
                <a:gd name="connsiteX960" fmla="*/ 425110 w 531924"/>
                <a:gd name="connsiteY960" fmla="*/ 472583 h 783587"/>
                <a:gd name="connsiteX961" fmla="*/ 426254 w 531924"/>
                <a:gd name="connsiteY961" fmla="*/ 471439 h 783587"/>
                <a:gd name="connsiteX962" fmla="*/ 426826 w 531924"/>
                <a:gd name="connsiteY962" fmla="*/ 471439 h 783587"/>
                <a:gd name="connsiteX963" fmla="*/ 427398 w 531924"/>
                <a:gd name="connsiteY963" fmla="*/ 472583 h 783587"/>
                <a:gd name="connsiteX964" fmla="*/ 427970 w 531924"/>
                <a:gd name="connsiteY964" fmla="*/ 473155 h 783587"/>
                <a:gd name="connsiteX965" fmla="*/ 429114 w 531924"/>
                <a:gd name="connsiteY965" fmla="*/ 472583 h 783587"/>
                <a:gd name="connsiteX966" fmla="*/ 429686 w 531924"/>
                <a:gd name="connsiteY966" fmla="*/ 471439 h 783587"/>
                <a:gd name="connsiteX967" fmla="*/ 429686 w 531924"/>
                <a:gd name="connsiteY967" fmla="*/ 470295 h 783587"/>
                <a:gd name="connsiteX968" fmla="*/ 429686 w 531924"/>
                <a:gd name="connsiteY968" fmla="*/ 468579 h 783587"/>
                <a:gd name="connsiteX969" fmla="*/ 429686 w 531924"/>
                <a:gd name="connsiteY969" fmla="*/ 467435 h 783587"/>
                <a:gd name="connsiteX970" fmla="*/ 429114 w 531924"/>
                <a:gd name="connsiteY970" fmla="*/ 466863 h 783587"/>
                <a:gd name="connsiteX971" fmla="*/ 426254 w 531924"/>
                <a:gd name="connsiteY971" fmla="*/ 462859 h 783587"/>
                <a:gd name="connsiteX972" fmla="*/ 426254 w 531924"/>
                <a:gd name="connsiteY972" fmla="*/ 462287 h 783587"/>
                <a:gd name="connsiteX973" fmla="*/ 421678 w 531924"/>
                <a:gd name="connsiteY973" fmla="*/ 461144 h 783587"/>
                <a:gd name="connsiteX974" fmla="*/ 419963 w 531924"/>
                <a:gd name="connsiteY974" fmla="*/ 460000 h 783587"/>
                <a:gd name="connsiteX975" fmla="*/ 421106 w 531924"/>
                <a:gd name="connsiteY975" fmla="*/ 458856 h 783587"/>
                <a:gd name="connsiteX976" fmla="*/ 423394 w 531924"/>
                <a:gd name="connsiteY976" fmla="*/ 459428 h 783587"/>
                <a:gd name="connsiteX977" fmla="*/ 424538 w 531924"/>
                <a:gd name="connsiteY977" fmla="*/ 458856 h 783587"/>
                <a:gd name="connsiteX978" fmla="*/ 424538 w 531924"/>
                <a:gd name="connsiteY978" fmla="*/ 457140 h 783587"/>
                <a:gd name="connsiteX979" fmla="*/ 423966 w 531924"/>
                <a:gd name="connsiteY979" fmla="*/ 455424 h 783587"/>
                <a:gd name="connsiteX980" fmla="*/ 423966 w 531924"/>
                <a:gd name="connsiteY980" fmla="*/ 454280 h 783587"/>
                <a:gd name="connsiteX981" fmla="*/ 423966 w 531924"/>
                <a:gd name="connsiteY981" fmla="*/ 453136 h 783587"/>
                <a:gd name="connsiteX982" fmla="*/ 425110 w 531924"/>
                <a:gd name="connsiteY982" fmla="*/ 452564 h 783587"/>
                <a:gd name="connsiteX983" fmla="*/ 428542 w 531924"/>
                <a:gd name="connsiteY983" fmla="*/ 463431 h 783587"/>
                <a:gd name="connsiteX984" fmla="*/ 429114 w 531924"/>
                <a:gd name="connsiteY984" fmla="*/ 464575 h 783587"/>
                <a:gd name="connsiteX985" fmla="*/ 429686 w 531924"/>
                <a:gd name="connsiteY985" fmla="*/ 465147 h 783587"/>
                <a:gd name="connsiteX986" fmla="*/ 430830 w 531924"/>
                <a:gd name="connsiteY986" fmla="*/ 465719 h 783587"/>
                <a:gd name="connsiteX987" fmla="*/ 431974 w 531924"/>
                <a:gd name="connsiteY987" fmla="*/ 466291 h 783587"/>
                <a:gd name="connsiteX988" fmla="*/ 433689 w 531924"/>
                <a:gd name="connsiteY988" fmla="*/ 466863 h 783587"/>
                <a:gd name="connsiteX989" fmla="*/ 433689 w 531924"/>
                <a:gd name="connsiteY989" fmla="*/ 465719 h 783587"/>
                <a:gd name="connsiteX990" fmla="*/ 432546 w 531924"/>
                <a:gd name="connsiteY990" fmla="*/ 462859 h 783587"/>
                <a:gd name="connsiteX991" fmla="*/ 431974 w 531924"/>
                <a:gd name="connsiteY991" fmla="*/ 460000 h 783587"/>
                <a:gd name="connsiteX992" fmla="*/ 431974 w 531924"/>
                <a:gd name="connsiteY992" fmla="*/ 457140 h 783587"/>
                <a:gd name="connsiteX993" fmla="*/ 432546 w 531924"/>
                <a:gd name="connsiteY993" fmla="*/ 454280 h 783587"/>
                <a:gd name="connsiteX994" fmla="*/ 434262 w 531924"/>
                <a:gd name="connsiteY994" fmla="*/ 452564 h 783587"/>
                <a:gd name="connsiteX995" fmla="*/ 433689 w 531924"/>
                <a:gd name="connsiteY995" fmla="*/ 456568 h 783587"/>
                <a:gd name="connsiteX996" fmla="*/ 434262 w 531924"/>
                <a:gd name="connsiteY996" fmla="*/ 461716 h 783587"/>
                <a:gd name="connsiteX997" fmla="*/ 435977 w 531924"/>
                <a:gd name="connsiteY997" fmla="*/ 465719 h 783587"/>
                <a:gd name="connsiteX998" fmla="*/ 438837 w 531924"/>
                <a:gd name="connsiteY998" fmla="*/ 467435 h 783587"/>
                <a:gd name="connsiteX999" fmla="*/ 438265 w 531924"/>
                <a:gd name="connsiteY999" fmla="*/ 463431 h 783587"/>
                <a:gd name="connsiteX1000" fmla="*/ 437693 w 531924"/>
                <a:gd name="connsiteY1000" fmla="*/ 455424 h 783587"/>
                <a:gd name="connsiteX1001" fmla="*/ 436549 w 531924"/>
                <a:gd name="connsiteY1001" fmla="*/ 452564 h 783587"/>
                <a:gd name="connsiteX1002" fmla="*/ 438265 w 531924"/>
                <a:gd name="connsiteY1002" fmla="*/ 452564 h 783587"/>
                <a:gd name="connsiteX1003" fmla="*/ 439981 w 531924"/>
                <a:gd name="connsiteY1003" fmla="*/ 452564 h 783587"/>
                <a:gd name="connsiteX1004" fmla="*/ 441125 w 531924"/>
                <a:gd name="connsiteY1004" fmla="*/ 451420 h 783587"/>
                <a:gd name="connsiteX1005" fmla="*/ 441125 w 531924"/>
                <a:gd name="connsiteY1005" fmla="*/ 449132 h 783587"/>
                <a:gd name="connsiteX1006" fmla="*/ 439981 w 531924"/>
                <a:gd name="connsiteY1006" fmla="*/ 447417 h 783587"/>
                <a:gd name="connsiteX1007" fmla="*/ 436549 w 531924"/>
                <a:gd name="connsiteY1007" fmla="*/ 444557 h 783587"/>
                <a:gd name="connsiteX1008" fmla="*/ 435405 w 531924"/>
                <a:gd name="connsiteY1008" fmla="*/ 442841 h 783587"/>
                <a:gd name="connsiteX1009" fmla="*/ 435977 w 531924"/>
                <a:gd name="connsiteY1009" fmla="*/ 442269 h 783587"/>
                <a:gd name="connsiteX1010" fmla="*/ 437122 w 531924"/>
                <a:gd name="connsiteY1010" fmla="*/ 441697 h 783587"/>
                <a:gd name="connsiteX1011" fmla="*/ 438265 w 531924"/>
                <a:gd name="connsiteY1011" fmla="*/ 440553 h 783587"/>
                <a:gd name="connsiteX1012" fmla="*/ 438265 w 531924"/>
                <a:gd name="connsiteY1012" fmla="*/ 435977 h 783587"/>
                <a:gd name="connsiteX1013" fmla="*/ 438837 w 531924"/>
                <a:gd name="connsiteY1013" fmla="*/ 434833 h 783587"/>
                <a:gd name="connsiteX1014" fmla="*/ 439981 w 531924"/>
                <a:gd name="connsiteY1014" fmla="*/ 434261 h 783587"/>
                <a:gd name="connsiteX1015" fmla="*/ 441697 w 531924"/>
                <a:gd name="connsiteY1015" fmla="*/ 435405 h 783587"/>
                <a:gd name="connsiteX1016" fmla="*/ 441697 w 531924"/>
                <a:gd name="connsiteY1016" fmla="*/ 433118 h 783587"/>
                <a:gd name="connsiteX1017" fmla="*/ 442269 w 531924"/>
                <a:gd name="connsiteY1017" fmla="*/ 430830 h 783587"/>
                <a:gd name="connsiteX1018" fmla="*/ 442841 w 531924"/>
                <a:gd name="connsiteY1018" fmla="*/ 430258 h 783587"/>
                <a:gd name="connsiteX1019" fmla="*/ 443985 w 531924"/>
                <a:gd name="connsiteY1019" fmla="*/ 432546 h 783587"/>
                <a:gd name="connsiteX1020" fmla="*/ 443985 w 531924"/>
                <a:gd name="connsiteY1020" fmla="*/ 435405 h 783587"/>
                <a:gd name="connsiteX1021" fmla="*/ 443413 w 531924"/>
                <a:gd name="connsiteY1021" fmla="*/ 438265 h 783587"/>
                <a:gd name="connsiteX1022" fmla="*/ 443413 w 531924"/>
                <a:gd name="connsiteY1022" fmla="*/ 440553 h 783587"/>
                <a:gd name="connsiteX1023" fmla="*/ 445129 w 531924"/>
                <a:gd name="connsiteY1023" fmla="*/ 441697 h 783587"/>
                <a:gd name="connsiteX1024" fmla="*/ 445701 w 531924"/>
                <a:gd name="connsiteY1024" fmla="*/ 442269 h 783587"/>
                <a:gd name="connsiteX1025" fmla="*/ 445701 w 531924"/>
                <a:gd name="connsiteY1025" fmla="*/ 440553 h 783587"/>
                <a:gd name="connsiteX1026" fmla="*/ 445129 w 531924"/>
                <a:gd name="connsiteY1026" fmla="*/ 439981 h 783587"/>
                <a:gd name="connsiteX1027" fmla="*/ 446845 w 531924"/>
                <a:gd name="connsiteY1027" fmla="*/ 431402 h 783587"/>
                <a:gd name="connsiteX1028" fmla="*/ 447988 w 531924"/>
                <a:gd name="connsiteY1028" fmla="*/ 430258 h 783587"/>
                <a:gd name="connsiteX1029" fmla="*/ 448561 w 531924"/>
                <a:gd name="connsiteY1029" fmla="*/ 431402 h 783587"/>
                <a:gd name="connsiteX1030" fmla="*/ 449705 w 531924"/>
                <a:gd name="connsiteY1030" fmla="*/ 439981 h 783587"/>
                <a:gd name="connsiteX1031" fmla="*/ 450848 w 531924"/>
                <a:gd name="connsiteY1031" fmla="*/ 442269 h 783587"/>
                <a:gd name="connsiteX1032" fmla="*/ 452564 w 531924"/>
                <a:gd name="connsiteY1032" fmla="*/ 443985 h 783587"/>
                <a:gd name="connsiteX1033" fmla="*/ 454280 w 531924"/>
                <a:gd name="connsiteY1033" fmla="*/ 444557 h 783587"/>
                <a:gd name="connsiteX1034" fmla="*/ 455996 w 531924"/>
                <a:gd name="connsiteY1034" fmla="*/ 444557 h 783587"/>
                <a:gd name="connsiteX1035" fmla="*/ 457712 w 531924"/>
                <a:gd name="connsiteY1035" fmla="*/ 435977 h 783587"/>
                <a:gd name="connsiteX1036" fmla="*/ 458856 w 531924"/>
                <a:gd name="connsiteY1036" fmla="*/ 433118 h 783587"/>
                <a:gd name="connsiteX1037" fmla="*/ 460000 w 531924"/>
                <a:gd name="connsiteY1037" fmla="*/ 431974 h 783587"/>
                <a:gd name="connsiteX1038" fmla="*/ 461144 w 531924"/>
                <a:gd name="connsiteY1038" fmla="*/ 431402 h 783587"/>
                <a:gd name="connsiteX1039" fmla="*/ 461716 w 531924"/>
                <a:gd name="connsiteY1039" fmla="*/ 431974 h 783587"/>
                <a:gd name="connsiteX1040" fmla="*/ 462860 w 531924"/>
                <a:gd name="connsiteY1040" fmla="*/ 433118 h 783587"/>
                <a:gd name="connsiteX1041" fmla="*/ 463432 w 531924"/>
                <a:gd name="connsiteY1041" fmla="*/ 434261 h 783587"/>
                <a:gd name="connsiteX1042" fmla="*/ 464004 w 531924"/>
                <a:gd name="connsiteY1042" fmla="*/ 435405 h 783587"/>
                <a:gd name="connsiteX1043" fmla="*/ 464004 w 531924"/>
                <a:gd name="connsiteY1043" fmla="*/ 435977 h 783587"/>
                <a:gd name="connsiteX1044" fmla="*/ 464004 w 531924"/>
                <a:gd name="connsiteY1044" fmla="*/ 436549 h 783587"/>
                <a:gd name="connsiteX1045" fmla="*/ 465720 w 531924"/>
                <a:gd name="connsiteY1045" fmla="*/ 436549 h 783587"/>
                <a:gd name="connsiteX1046" fmla="*/ 466863 w 531924"/>
                <a:gd name="connsiteY1046" fmla="*/ 436549 h 783587"/>
                <a:gd name="connsiteX1047" fmla="*/ 468007 w 531924"/>
                <a:gd name="connsiteY1047" fmla="*/ 436549 h 783587"/>
                <a:gd name="connsiteX1048" fmla="*/ 469151 w 531924"/>
                <a:gd name="connsiteY1048" fmla="*/ 435977 h 783587"/>
                <a:gd name="connsiteX1049" fmla="*/ 469723 w 531924"/>
                <a:gd name="connsiteY1049" fmla="*/ 435405 h 783587"/>
                <a:gd name="connsiteX1050" fmla="*/ 470295 w 531924"/>
                <a:gd name="connsiteY1050" fmla="*/ 434833 h 783587"/>
                <a:gd name="connsiteX1051" fmla="*/ 471439 w 531924"/>
                <a:gd name="connsiteY1051" fmla="*/ 434261 h 783587"/>
                <a:gd name="connsiteX1052" fmla="*/ 472583 w 531924"/>
                <a:gd name="connsiteY1052" fmla="*/ 433118 h 783587"/>
                <a:gd name="connsiteX1053" fmla="*/ 472011 w 531924"/>
                <a:gd name="connsiteY1053" fmla="*/ 431974 h 783587"/>
                <a:gd name="connsiteX1054" fmla="*/ 470867 w 531924"/>
                <a:gd name="connsiteY1054" fmla="*/ 430830 h 783587"/>
                <a:gd name="connsiteX1055" fmla="*/ 470867 w 531924"/>
                <a:gd name="connsiteY1055" fmla="*/ 429114 h 783587"/>
                <a:gd name="connsiteX1056" fmla="*/ 470867 w 531924"/>
                <a:gd name="connsiteY1056" fmla="*/ 427398 h 783587"/>
                <a:gd name="connsiteX1057" fmla="*/ 470867 w 531924"/>
                <a:gd name="connsiteY1057" fmla="*/ 425682 h 783587"/>
                <a:gd name="connsiteX1058" fmla="*/ 469723 w 531924"/>
                <a:gd name="connsiteY1058" fmla="*/ 420534 h 783587"/>
                <a:gd name="connsiteX1059" fmla="*/ 468580 w 531924"/>
                <a:gd name="connsiteY1059" fmla="*/ 419390 h 783587"/>
                <a:gd name="connsiteX1060" fmla="*/ 466292 w 531924"/>
                <a:gd name="connsiteY1060" fmla="*/ 420534 h 783587"/>
                <a:gd name="connsiteX1061" fmla="*/ 469723 w 531924"/>
                <a:gd name="connsiteY1061" fmla="*/ 414815 h 783587"/>
                <a:gd name="connsiteX1062" fmla="*/ 471439 w 531924"/>
                <a:gd name="connsiteY1062" fmla="*/ 413671 h 783587"/>
                <a:gd name="connsiteX1063" fmla="*/ 473155 w 531924"/>
                <a:gd name="connsiteY1063" fmla="*/ 417103 h 783587"/>
                <a:gd name="connsiteX1064" fmla="*/ 473727 w 531924"/>
                <a:gd name="connsiteY1064" fmla="*/ 417103 h 783587"/>
                <a:gd name="connsiteX1065" fmla="*/ 474299 w 531924"/>
                <a:gd name="connsiteY1065" fmla="*/ 414815 h 783587"/>
                <a:gd name="connsiteX1066" fmla="*/ 476015 w 531924"/>
                <a:gd name="connsiteY1066" fmla="*/ 414815 h 783587"/>
                <a:gd name="connsiteX1067" fmla="*/ 477159 w 531924"/>
                <a:gd name="connsiteY1067" fmla="*/ 416531 h 783587"/>
                <a:gd name="connsiteX1068" fmla="*/ 477159 w 531924"/>
                <a:gd name="connsiteY1068" fmla="*/ 418818 h 783587"/>
                <a:gd name="connsiteX1069" fmla="*/ 479446 w 531924"/>
                <a:gd name="connsiteY1069" fmla="*/ 418818 h 783587"/>
                <a:gd name="connsiteX1070" fmla="*/ 481734 w 531924"/>
                <a:gd name="connsiteY1070" fmla="*/ 418246 h 783587"/>
                <a:gd name="connsiteX1071" fmla="*/ 484022 w 531924"/>
                <a:gd name="connsiteY1071" fmla="*/ 417103 h 783587"/>
                <a:gd name="connsiteX1072" fmla="*/ 485738 w 531924"/>
                <a:gd name="connsiteY1072" fmla="*/ 415959 h 783587"/>
                <a:gd name="connsiteX1073" fmla="*/ 483450 w 531924"/>
                <a:gd name="connsiteY1073" fmla="*/ 414815 h 783587"/>
                <a:gd name="connsiteX1074" fmla="*/ 482879 w 531924"/>
                <a:gd name="connsiteY1074" fmla="*/ 412527 h 783587"/>
                <a:gd name="connsiteX1075" fmla="*/ 482306 w 531924"/>
                <a:gd name="connsiteY1075" fmla="*/ 410239 h 783587"/>
                <a:gd name="connsiteX1076" fmla="*/ 480591 w 531924"/>
                <a:gd name="connsiteY1076" fmla="*/ 407379 h 783587"/>
                <a:gd name="connsiteX1077" fmla="*/ 483450 w 531924"/>
                <a:gd name="connsiteY1077" fmla="*/ 407379 h 783587"/>
                <a:gd name="connsiteX1078" fmla="*/ 485166 w 531924"/>
                <a:gd name="connsiteY1078" fmla="*/ 410239 h 783587"/>
                <a:gd name="connsiteX1079" fmla="*/ 486882 w 531924"/>
                <a:gd name="connsiteY1079" fmla="*/ 414243 h 783587"/>
                <a:gd name="connsiteX1080" fmla="*/ 489742 w 531924"/>
                <a:gd name="connsiteY1080" fmla="*/ 417103 h 783587"/>
                <a:gd name="connsiteX1081" fmla="*/ 489742 w 531924"/>
                <a:gd name="connsiteY1081" fmla="*/ 415387 h 783587"/>
                <a:gd name="connsiteX1082" fmla="*/ 490314 w 531924"/>
                <a:gd name="connsiteY1082" fmla="*/ 414243 h 783587"/>
                <a:gd name="connsiteX1083" fmla="*/ 492030 w 531924"/>
                <a:gd name="connsiteY1083" fmla="*/ 411383 h 783587"/>
                <a:gd name="connsiteX1084" fmla="*/ 492602 w 531924"/>
                <a:gd name="connsiteY1084" fmla="*/ 411383 h 783587"/>
                <a:gd name="connsiteX1085" fmla="*/ 493745 w 531924"/>
                <a:gd name="connsiteY1085" fmla="*/ 410811 h 783587"/>
                <a:gd name="connsiteX1086" fmla="*/ 493745 w 531924"/>
                <a:gd name="connsiteY1086" fmla="*/ 409667 h 783587"/>
                <a:gd name="connsiteX1087" fmla="*/ 491458 w 531924"/>
                <a:gd name="connsiteY1087" fmla="*/ 408523 h 783587"/>
                <a:gd name="connsiteX1088" fmla="*/ 491458 w 531924"/>
                <a:gd name="connsiteY1088" fmla="*/ 405091 h 783587"/>
                <a:gd name="connsiteX1089" fmla="*/ 490314 w 531924"/>
                <a:gd name="connsiteY1089" fmla="*/ 403375 h 783587"/>
                <a:gd name="connsiteX1090" fmla="*/ 488026 w 531924"/>
                <a:gd name="connsiteY1090" fmla="*/ 402232 h 783587"/>
                <a:gd name="connsiteX1091" fmla="*/ 486310 w 531924"/>
                <a:gd name="connsiteY1091" fmla="*/ 399944 h 783587"/>
                <a:gd name="connsiteX1092" fmla="*/ 488026 w 531924"/>
                <a:gd name="connsiteY1092" fmla="*/ 401088 h 783587"/>
                <a:gd name="connsiteX1093" fmla="*/ 489742 w 531924"/>
                <a:gd name="connsiteY1093" fmla="*/ 401660 h 783587"/>
                <a:gd name="connsiteX1094" fmla="*/ 491458 w 531924"/>
                <a:gd name="connsiteY1094" fmla="*/ 401088 h 783587"/>
                <a:gd name="connsiteX1095" fmla="*/ 492602 w 531924"/>
                <a:gd name="connsiteY1095" fmla="*/ 399372 h 783587"/>
                <a:gd name="connsiteX1096" fmla="*/ 490885 w 531924"/>
                <a:gd name="connsiteY1096" fmla="*/ 398800 h 783587"/>
                <a:gd name="connsiteX1097" fmla="*/ 493745 w 531924"/>
                <a:gd name="connsiteY1097" fmla="*/ 395940 h 783587"/>
                <a:gd name="connsiteX1098" fmla="*/ 496605 w 531924"/>
                <a:gd name="connsiteY1098" fmla="*/ 396512 h 783587"/>
                <a:gd name="connsiteX1099" fmla="*/ 497749 w 531924"/>
                <a:gd name="connsiteY1099" fmla="*/ 399372 h 783587"/>
                <a:gd name="connsiteX1100" fmla="*/ 496605 w 531924"/>
                <a:gd name="connsiteY1100" fmla="*/ 402804 h 783587"/>
                <a:gd name="connsiteX1101" fmla="*/ 497178 w 531924"/>
                <a:gd name="connsiteY1101" fmla="*/ 403947 h 783587"/>
                <a:gd name="connsiteX1102" fmla="*/ 500037 w 531924"/>
                <a:gd name="connsiteY1102" fmla="*/ 404519 h 783587"/>
                <a:gd name="connsiteX1103" fmla="*/ 502325 w 531924"/>
                <a:gd name="connsiteY1103" fmla="*/ 405663 h 783587"/>
                <a:gd name="connsiteX1104" fmla="*/ 504613 w 531924"/>
                <a:gd name="connsiteY1104" fmla="*/ 406235 h 783587"/>
                <a:gd name="connsiteX1105" fmla="*/ 507472 w 531924"/>
                <a:gd name="connsiteY1105" fmla="*/ 405663 h 783587"/>
                <a:gd name="connsiteX1106" fmla="*/ 505185 w 531924"/>
                <a:gd name="connsiteY1106" fmla="*/ 403375 h 783587"/>
                <a:gd name="connsiteX1107" fmla="*/ 504613 w 531924"/>
                <a:gd name="connsiteY1107" fmla="*/ 402232 h 783587"/>
                <a:gd name="connsiteX1108" fmla="*/ 505185 w 531924"/>
                <a:gd name="connsiteY1108" fmla="*/ 401660 h 783587"/>
                <a:gd name="connsiteX1109" fmla="*/ 506329 w 531924"/>
                <a:gd name="connsiteY1109" fmla="*/ 401088 h 783587"/>
                <a:gd name="connsiteX1110" fmla="*/ 506901 w 531924"/>
                <a:gd name="connsiteY1110" fmla="*/ 401088 h 783587"/>
                <a:gd name="connsiteX1111" fmla="*/ 509189 w 531924"/>
                <a:gd name="connsiteY1111" fmla="*/ 401660 h 783587"/>
                <a:gd name="connsiteX1112" fmla="*/ 510332 w 531924"/>
                <a:gd name="connsiteY1112" fmla="*/ 401660 h 783587"/>
                <a:gd name="connsiteX1113" fmla="*/ 513764 w 531924"/>
                <a:gd name="connsiteY1113" fmla="*/ 400516 h 783587"/>
                <a:gd name="connsiteX1114" fmla="*/ 512620 w 531924"/>
                <a:gd name="connsiteY1114" fmla="*/ 399372 h 783587"/>
                <a:gd name="connsiteX1115" fmla="*/ 512048 w 531924"/>
                <a:gd name="connsiteY1115" fmla="*/ 398800 h 783587"/>
                <a:gd name="connsiteX1116" fmla="*/ 512620 w 531924"/>
                <a:gd name="connsiteY1116" fmla="*/ 397656 h 783587"/>
                <a:gd name="connsiteX1117" fmla="*/ 514336 w 531924"/>
                <a:gd name="connsiteY1117" fmla="*/ 395940 h 783587"/>
                <a:gd name="connsiteX1118" fmla="*/ 515480 w 531924"/>
                <a:gd name="connsiteY1118" fmla="*/ 395368 h 783587"/>
                <a:gd name="connsiteX1119" fmla="*/ 520056 w 531924"/>
                <a:gd name="connsiteY1119" fmla="*/ 385645 h 783587"/>
                <a:gd name="connsiteX1120" fmla="*/ 520628 w 531924"/>
                <a:gd name="connsiteY1120" fmla="*/ 383357 h 783587"/>
                <a:gd name="connsiteX1121" fmla="*/ 520628 w 531924"/>
                <a:gd name="connsiteY1121" fmla="*/ 379925 h 783587"/>
                <a:gd name="connsiteX1122" fmla="*/ 521772 w 531924"/>
                <a:gd name="connsiteY1122" fmla="*/ 381069 h 783587"/>
                <a:gd name="connsiteX1123" fmla="*/ 521772 w 531924"/>
                <a:gd name="connsiteY1123" fmla="*/ 379925 h 783587"/>
                <a:gd name="connsiteX1124" fmla="*/ 521772 w 531924"/>
                <a:gd name="connsiteY1124" fmla="*/ 376493 h 783587"/>
                <a:gd name="connsiteX1125" fmla="*/ 521772 w 531924"/>
                <a:gd name="connsiteY1125" fmla="*/ 375921 h 783587"/>
                <a:gd name="connsiteX1126" fmla="*/ 522916 w 531924"/>
                <a:gd name="connsiteY1126" fmla="*/ 375349 h 783587"/>
                <a:gd name="connsiteX1127" fmla="*/ 525776 w 531924"/>
                <a:gd name="connsiteY1127" fmla="*/ 374777 h 783587"/>
                <a:gd name="connsiteX1128" fmla="*/ 526919 w 531924"/>
                <a:gd name="connsiteY1128" fmla="*/ 374205 h 783587"/>
                <a:gd name="connsiteX1129" fmla="*/ 528063 w 531924"/>
                <a:gd name="connsiteY1129" fmla="*/ 372490 h 783587"/>
                <a:gd name="connsiteX1130" fmla="*/ 530923 w 531924"/>
                <a:gd name="connsiteY1130" fmla="*/ 366198 h 783587"/>
                <a:gd name="connsiteX1131" fmla="*/ 530923 w 531924"/>
                <a:gd name="connsiteY1131" fmla="*/ 364482 h 783587"/>
                <a:gd name="connsiteX1132" fmla="*/ 530923 w 531924"/>
                <a:gd name="connsiteY1132" fmla="*/ 364482 h 78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</a:cxnLst>
              <a:rect l="l" t="t" r="r" b="b"/>
              <a:pathLst>
                <a:path w="531924" h="783587">
                  <a:moveTo>
                    <a:pt x="343320" y="550942"/>
                  </a:moveTo>
                  <a:lnTo>
                    <a:pt x="337600" y="551514"/>
                  </a:lnTo>
                  <a:lnTo>
                    <a:pt x="334740" y="551514"/>
                  </a:lnTo>
                  <a:lnTo>
                    <a:pt x="329593" y="549798"/>
                  </a:lnTo>
                  <a:lnTo>
                    <a:pt x="327305" y="550370"/>
                  </a:lnTo>
                  <a:lnTo>
                    <a:pt x="327305" y="553801"/>
                  </a:lnTo>
                  <a:lnTo>
                    <a:pt x="330164" y="553801"/>
                  </a:lnTo>
                  <a:lnTo>
                    <a:pt x="333024" y="554945"/>
                  </a:lnTo>
                  <a:lnTo>
                    <a:pt x="334740" y="556661"/>
                  </a:lnTo>
                  <a:lnTo>
                    <a:pt x="334740" y="559521"/>
                  </a:lnTo>
                  <a:lnTo>
                    <a:pt x="339888" y="560665"/>
                  </a:lnTo>
                  <a:lnTo>
                    <a:pt x="342175" y="560665"/>
                  </a:lnTo>
                  <a:lnTo>
                    <a:pt x="342748" y="559521"/>
                  </a:lnTo>
                  <a:lnTo>
                    <a:pt x="343320" y="557805"/>
                  </a:lnTo>
                  <a:lnTo>
                    <a:pt x="345035" y="556089"/>
                  </a:lnTo>
                  <a:lnTo>
                    <a:pt x="346180" y="554373"/>
                  </a:lnTo>
                  <a:lnTo>
                    <a:pt x="345608" y="550942"/>
                  </a:lnTo>
                  <a:lnTo>
                    <a:pt x="343320" y="550942"/>
                  </a:lnTo>
                  <a:close/>
                  <a:moveTo>
                    <a:pt x="355903" y="529207"/>
                  </a:moveTo>
                  <a:lnTo>
                    <a:pt x="354759" y="528635"/>
                  </a:lnTo>
                  <a:lnTo>
                    <a:pt x="353615" y="527491"/>
                  </a:lnTo>
                  <a:lnTo>
                    <a:pt x="354759" y="526347"/>
                  </a:lnTo>
                  <a:lnTo>
                    <a:pt x="357619" y="524631"/>
                  </a:lnTo>
                  <a:lnTo>
                    <a:pt x="358763" y="523487"/>
                  </a:lnTo>
                  <a:lnTo>
                    <a:pt x="357619" y="521772"/>
                  </a:lnTo>
                  <a:lnTo>
                    <a:pt x="356475" y="519484"/>
                  </a:lnTo>
                  <a:lnTo>
                    <a:pt x="355331" y="517768"/>
                  </a:lnTo>
                  <a:lnTo>
                    <a:pt x="352471" y="516624"/>
                  </a:lnTo>
                  <a:lnTo>
                    <a:pt x="349039" y="516052"/>
                  </a:lnTo>
                  <a:lnTo>
                    <a:pt x="347895" y="516624"/>
                  </a:lnTo>
                  <a:lnTo>
                    <a:pt x="346751" y="518340"/>
                  </a:lnTo>
                  <a:lnTo>
                    <a:pt x="346751" y="520056"/>
                  </a:lnTo>
                  <a:lnTo>
                    <a:pt x="347323" y="521772"/>
                  </a:lnTo>
                  <a:lnTo>
                    <a:pt x="347895" y="523487"/>
                  </a:lnTo>
                  <a:lnTo>
                    <a:pt x="349039" y="525203"/>
                  </a:lnTo>
                  <a:lnTo>
                    <a:pt x="347895" y="525203"/>
                  </a:lnTo>
                  <a:lnTo>
                    <a:pt x="345608" y="526347"/>
                  </a:lnTo>
                  <a:lnTo>
                    <a:pt x="344463" y="526347"/>
                  </a:lnTo>
                  <a:lnTo>
                    <a:pt x="346751" y="529207"/>
                  </a:lnTo>
                  <a:lnTo>
                    <a:pt x="347895" y="530923"/>
                  </a:lnTo>
                  <a:lnTo>
                    <a:pt x="347895" y="532639"/>
                  </a:lnTo>
                  <a:lnTo>
                    <a:pt x="347895" y="534355"/>
                  </a:lnTo>
                  <a:lnTo>
                    <a:pt x="348468" y="534927"/>
                  </a:lnTo>
                  <a:lnTo>
                    <a:pt x="353615" y="536071"/>
                  </a:lnTo>
                  <a:lnTo>
                    <a:pt x="355903" y="534927"/>
                  </a:lnTo>
                  <a:lnTo>
                    <a:pt x="359907" y="530923"/>
                  </a:lnTo>
                  <a:lnTo>
                    <a:pt x="359907" y="529779"/>
                  </a:lnTo>
                  <a:lnTo>
                    <a:pt x="355903" y="529207"/>
                  </a:lnTo>
                  <a:close/>
                  <a:moveTo>
                    <a:pt x="395368" y="478874"/>
                  </a:moveTo>
                  <a:lnTo>
                    <a:pt x="394225" y="476015"/>
                  </a:lnTo>
                  <a:lnTo>
                    <a:pt x="390220" y="474871"/>
                  </a:lnTo>
                  <a:lnTo>
                    <a:pt x="385073" y="476587"/>
                  </a:lnTo>
                  <a:lnTo>
                    <a:pt x="381069" y="480018"/>
                  </a:lnTo>
                  <a:lnTo>
                    <a:pt x="379353" y="484022"/>
                  </a:lnTo>
                  <a:lnTo>
                    <a:pt x="381069" y="485166"/>
                  </a:lnTo>
                  <a:lnTo>
                    <a:pt x="381069" y="486882"/>
                  </a:lnTo>
                  <a:lnTo>
                    <a:pt x="379926" y="488598"/>
                  </a:lnTo>
                  <a:lnTo>
                    <a:pt x="378209" y="489742"/>
                  </a:lnTo>
                  <a:lnTo>
                    <a:pt x="377638" y="490886"/>
                  </a:lnTo>
                  <a:lnTo>
                    <a:pt x="377066" y="493173"/>
                  </a:lnTo>
                  <a:lnTo>
                    <a:pt x="376493" y="499465"/>
                  </a:lnTo>
                  <a:lnTo>
                    <a:pt x="376493" y="501753"/>
                  </a:lnTo>
                  <a:lnTo>
                    <a:pt x="377066" y="504041"/>
                  </a:lnTo>
                  <a:lnTo>
                    <a:pt x="378209" y="504613"/>
                  </a:lnTo>
                  <a:lnTo>
                    <a:pt x="379926" y="504613"/>
                  </a:lnTo>
                  <a:lnTo>
                    <a:pt x="381069" y="505185"/>
                  </a:lnTo>
                  <a:lnTo>
                    <a:pt x="381069" y="506329"/>
                  </a:lnTo>
                  <a:lnTo>
                    <a:pt x="379353" y="507472"/>
                  </a:lnTo>
                  <a:lnTo>
                    <a:pt x="381069" y="509760"/>
                  </a:lnTo>
                  <a:lnTo>
                    <a:pt x="385645" y="510332"/>
                  </a:lnTo>
                  <a:lnTo>
                    <a:pt x="387932" y="512048"/>
                  </a:lnTo>
                  <a:lnTo>
                    <a:pt x="388505" y="511476"/>
                  </a:lnTo>
                  <a:lnTo>
                    <a:pt x="389649" y="510332"/>
                  </a:lnTo>
                  <a:lnTo>
                    <a:pt x="390220" y="509760"/>
                  </a:lnTo>
                  <a:lnTo>
                    <a:pt x="391937" y="512048"/>
                  </a:lnTo>
                  <a:lnTo>
                    <a:pt x="393652" y="510904"/>
                  </a:lnTo>
                  <a:lnTo>
                    <a:pt x="395368" y="508044"/>
                  </a:lnTo>
                  <a:lnTo>
                    <a:pt x="396512" y="505757"/>
                  </a:lnTo>
                  <a:lnTo>
                    <a:pt x="395940" y="504041"/>
                  </a:lnTo>
                  <a:lnTo>
                    <a:pt x="393652" y="502897"/>
                  </a:lnTo>
                  <a:lnTo>
                    <a:pt x="391937" y="501181"/>
                  </a:lnTo>
                  <a:lnTo>
                    <a:pt x="391365" y="497177"/>
                  </a:lnTo>
                  <a:lnTo>
                    <a:pt x="392508" y="497177"/>
                  </a:lnTo>
                  <a:lnTo>
                    <a:pt x="395940" y="498893"/>
                  </a:lnTo>
                  <a:lnTo>
                    <a:pt x="401088" y="497177"/>
                  </a:lnTo>
                  <a:lnTo>
                    <a:pt x="405664" y="493173"/>
                  </a:lnTo>
                  <a:lnTo>
                    <a:pt x="407379" y="489170"/>
                  </a:lnTo>
                  <a:lnTo>
                    <a:pt x="405091" y="484594"/>
                  </a:lnTo>
                  <a:lnTo>
                    <a:pt x="395368" y="478874"/>
                  </a:lnTo>
                  <a:close/>
                  <a:moveTo>
                    <a:pt x="530923" y="364482"/>
                  </a:moveTo>
                  <a:lnTo>
                    <a:pt x="528063" y="361050"/>
                  </a:lnTo>
                  <a:lnTo>
                    <a:pt x="528063" y="360478"/>
                  </a:lnTo>
                  <a:lnTo>
                    <a:pt x="528063" y="359906"/>
                  </a:lnTo>
                  <a:lnTo>
                    <a:pt x="528063" y="359334"/>
                  </a:lnTo>
                  <a:lnTo>
                    <a:pt x="527491" y="359334"/>
                  </a:lnTo>
                  <a:lnTo>
                    <a:pt x="525776" y="359906"/>
                  </a:lnTo>
                  <a:lnTo>
                    <a:pt x="525203" y="359906"/>
                  </a:lnTo>
                  <a:lnTo>
                    <a:pt x="521200" y="356475"/>
                  </a:lnTo>
                  <a:lnTo>
                    <a:pt x="519484" y="355331"/>
                  </a:lnTo>
                  <a:lnTo>
                    <a:pt x="517196" y="355331"/>
                  </a:lnTo>
                  <a:lnTo>
                    <a:pt x="521772" y="361622"/>
                  </a:lnTo>
                  <a:lnTo>
                    <a:pt x="522343" y="365054"/>
                  </a:lnTo>
                  <a:lnTo>
                    <a:pt x="520056" y="367914"/>
                  </a:lnTo>
                  <a:lnTo>
                    <a:pt x="518912" y="364482"/>
                  </a:lnTo>
                  <a:lnTo>
                    <a:pt x="516624" y="360478"/>
                  </a:lnTo>
                  <a:lnTo>
                    <a:pt x="514336" y="358191"/>
                  </a:lnTo>
                  <a:lnTo>
                    <a:pt x="512048" y="359906"/>
                  </a:lnTo>
                  <a:lnTo>
                    <a:pt x="513192" y="360478"/>
                  </a:lnTo>
                  <a:lnTo>
                    <a:pt x="514336" y="361622"/>
                  </a:lnTo>
                  <a:lnTo>
                    <a:pt x="514908" y="362194"/>
                  </a:lnTo>
                  <a:lnTo>
                    <a:pt x="513764" y="363338"/>
                  </a:lnTo>
                  <a:lnTo>
                    <a:pt x="514908" y="364482"/>
                  </a:lnTo>
                  <a:lnTo>
                    <a:pt x="513192" y="365626"/>
                  </a:lnTo>
                  <a:lnTo>
                    <a:pt x="510332" y="363338"/>
                  </a:lnTo>
                  <a:lnTo>
                    <a:pt x="509189" y="363910"/>
                  </a:lnTo>
                  <a:lnTo>
                    <a:pt x="509189" y="365054"/>
                  </a:lnTo>
                  <a:lnTo>
                    <a:pt x="510332" y="370202"/>
                  </a:lnTo>
                  <a:lnTo>
                    <a:pt x="510332" y="371918"/>
                  </a:lnTo>
                  <a:lnTo>
                    <a:pt x="506329" y="363910"/>
                  </a:lnTo>
                  <a:lnTo>
                    <a:pt x="504613" y="362766"/>
                  </a:lnTo>
                  <a:lnTo>
                    <a:pt x="501753" y="361050"/>
                  </a:lnTo>
                  <a:lnTo>
                    <a:pt x="499465" y="359334"/>
                  </a:lnTo>
                  <a:lnTo>
                    <a:pt x="499465" y="357047"/>
                  </a:lnTo>
                  <a:lnTo>
                    <a:pt x="501181" y="357047"/>
                  </a:lnTo>
                  <a:lnTo>
                    <a:pt x="506329" y="359334"/>
                  </a:lnTo>
                  <a:lnTo>
                    <a:pt x="508044" y="359334"/>
                  </a:lnTo>
                  <a:lnTo>
                    <a:pt x="509760" y="358191"/>
                  </a:lnTo>
                  <a:lnTo>
                    <a:pt x="510332" y="356475"/>
                  </a:lnTo>
                  <a:lnTo>
                    <a:pt x="509760" y="354759"/>
                  </a:lnTo>
                  <a:lnTo>
                    <a:pt x="507472" y="353615"/>
                  </a:lnTo>
                  <a:lnTo>
                    <a:pt x="507472" y="349611"/>
                  </a:lnTo>
                  <a:lnTo>
                    <a:pt x="508617" y="349611"/>
                  </a:lnTo>
                  <a:lnTo>
                    <a:pt x="510904" y="351327"/>
                  </a:lnTo>
                  <a:lnTo>
                    <a:pt x="512620" y="351899"/>
                  </a:lnTo>
                  <a:lnTo>
                    <a:pt x="514908" y="350183"/>
                  </a:lnTo>
                  <a:lnTo>
                    <a:pt x="514908" y="347323"/>
                  </a:lnTo>
                  <a:lnTo>
                    <a:pt x="514336" y="344463"/>
                  </a:lnTo>
                  <a:lnTo>
                    <a:pt x="515480" y="342176"/>
                  </a:lnTo>
                  <a:lnTo>
                    <a:pt x="513764" y="341032"/>
                  </a:lnTo>
                  <a:lnTo>
                    <a:pt x="509760" y="337028"/>
                  </a:lnTo>
                  <a:lnTo>
                    <a:pt x="508617" y="335884"/>
                  </a:lnTo>
                  <a:lnTo>
                    <a:pt x="506901" y="335884"/>
                  </a:lnTo>
                  <a:lnTo>
                    <a:pt x="504613" y="334740"/>
                  </a:lnTo>
                  <a:lnTo>
                    <a:pt x="502897" y="332452"/>
                  </a:lnTo>
                  <a:lnTo>
                    <a:pt x="503469" y="329592"/>
                  </a:lnTo>
                  <a:lnTo>
                    <a:pt x="501181" y="327305"/>
                  </a:lnTo>
                  <a:lnTo>
                    <a:pt x="498321" y="325017"/>
                  </a:lnTo>
                  <a:lnTo>
                    <a:pt x="496605" y="323873"/>
                  </a:lnTo>
                  <a:lnTo>
                    <a:pt x="495461" y="323301"/>
                  </a:lnTo>
                  <a:lnTo>
                    <a:pt x="494318" y="323301"/>
                  </a:lnTo>
                  <a:lnTo>
                    <a:pt x="494318" y="323301"/>
                  </a:lnTo>
                  <a:lnTo>
                    <a:pt x="493173" y="321585"/>
                  </a:lnTo>
                  <a:lnTo>
                    <a:pt x="492030" y="320441"/>
                  </a:lnTo>
                  <a:lnTo>
                    <a:pt x="491458" y="319297"/>
                  </a:lnTo>
                  <a:lnTo>
                    <a:pt x="490885" y="318725"/>
                  </a:lnTo>
                  <a:lnTo>
                    <a:pt x="489742" y="318725"/>
                  </a:lnTo>
                  <a:lnTo>
                    <a:pt x="487454" y="319869"/>
                  </a:lnTo>
                  <a:lnTo>
                    <a:pt x="486882" y="319869"/>
                  </a:lnTo>
                  <a:lnTo>
                    <a:pt x="485738" y="318153"/>
                  </a:lnTo>
                  <a:lnTo>
                    <a:pt x="483450" y="318153"/>
                  </a:lnTo>
                  <a:lnTo>
                    <a:pt x="480019" y="317581"/>
                  </a:lnTo>
                  <a:lnTo>
                    <a:pt x="478303" y="317581"/>
                  </a:lnTo>
                  <a:lnTo>
                    <a:pt x="477159" y="318153"/>
                  </a:lnTo>
                  <a:lnTo>
                    <a:pt x="476015" y="319869"/>
                  </a:lnTo>
                  <a:lnTo>
                    <a:pt x="476015" y="321013"/>
                  </a:lnTo>
                  <a:lnTo>
                    <a:pt x="476586" y="322157"/>
                  </a:lnTo>
                  <a:lnTo>
                    <a:pt x="476586" y="323873"/>
                  </a:lnTo>
                  <a:lnTo>
                    <a:pt x="473155" y="327877"/>
                  </a:lnTo>
                  <a:lnTo>
                    <a:pt x="468007" y="327305"/>
                  </a:lnTo>
                  <a:lnTo>
                    <a:pt x="462287" y="324445"/>
                  </a:lnTo>
                  <a:lnTo>
                    <a:pt x="455424" y="318725"/>
                  </a:lnTo>
                  <a:lnTo>
                    <a:pt x="448561" y="315293"/>
                  </a:lnTo>
                  <a:lnTo>
                    <a:pt x="447417" y="313006"/>
                  </a:lnTo>
                  <a:lnTo>
                    <a:pt x="447417" y="309574"/>
                  </a:lnTo>
                  <a:lnTo>
                    <a:pt x="447988" y="306714"/>
                  </a:lnTo>
                  <a:lnTo>
                    <a:pt x="449133" y="300422"/>
                  </a:lnTo>
                  <a:lnTo>
                    <a:pt x="447988" y="294131"/>
                  </a:lnTo>
                  <a:lnTo>
                    <a:pt x="438265" y="284979"/>
                  </a:lnTo>
                  <a:lnTo>
                    <a:pt x="435405" y="279260"/>
                  </a:lnTo>
                  <a:lnTo>
                    <a:pt x="437693" y="275828"/>
                  </a:lnTo>
                  <a:lnTo>
                    <a:pt x="439981" y="272968"/>
                  </a:lnTo>
                  <a:lnTo>
                    <a:pt x="441125" y="270680"/>
                  </a:lnTo>
                  <a:lnTo>
                    <a:pt x="439981" y="264961"/>
                  </a:lnTo>
                  <a:lnTo>
                    <a:pt x="437122" y="260385"/>
                  </a:lnTo>
                  <a:lnTo>
                    <a:pt x="434262" y="259241"/>
                  </a:lnTo>
                  <a:lnTo>
                    <a:pt x="430830" y="259813"/>
                  </a:lnTo>
                  <a:lnTo>
                    <a:pt x="427398" y="261529"/>
                  </a:lnTo>
                  <a:lnTo>
                    <a:pt x="421678" y="263245"/>
                  </a:lnTo>
                  <a:lnTo>
                    <a:pt x="414243" y="263817"/>
                  </a:lnTo>
                  <a:lnTo>
                    <a:pt x="406807" y="262673"/>
                  </a:lnTo>
                  <a:lnTo>
                    <a:pt x="402231" y="260957"/>
                  </a:lnTo>
                  <a:lnTo>
                    <a:pt x="399944" y="259813"/>
                  </a:lnTo>
                  <a:lnTo>
                    <a:pt x="398800" y="258097"/>
                  </a:lnTo>
                  <a:lnTo>
                    <a:pt x="397656" y="256381"/>
                  </a:lnTo>
                  <a:lnTo>
                    <a:pt x="395940" y="255809"/>
                  </a:lnTo>
                  <a:lnTo>
                    <a:pt x="394796" y="256381"/>
                  </a:lnTo>
                  <a:lnTo>
                    <a:pt x="394796" y="257525"/>
                  </a:lnTo>
                  <a:lnTo>
                    <a:pt x="394225" y="258669"/>
                  </a:lnTo>
                  <a:lnTo>
                    <a:pt x="392508" y="258669"/>
                  </a:lnTo>
                  <a:lnTo>
                    <a:pt x="389077" y="257525"/>
                  </a:lnTo>
                  <a:lnTo>
                    <a:pt x="386789" y="256381"/>
                  </a:lnTo>
                  <a:lnTo>
                    <a:pt x="385645" y="254666"/>
                  </a:lnTo>
                  <a:lnTo>
                    <a:pt x="382785" y="246086"/>
                  </a:lnTo>
                  <a:lnTo>
                    <a:pt x="382785" y="243226"/>
                  </a:lnTo>
                  <a:lnTo>
                    <a:pt x="383357" y="239795"/>
                  </a:lnTo>
                  <a:lnTo>
                    <a:pt x="384501" y="236935"/>
                  </a:lnTo>
                  <a:lnTo>
                    <a:pt x="384501" y="234647"/>
                  </a:lnTo>
                  <a:lnTo>
                    <a:pt x="383357" y="232359"/>
                  </a:lnTo>
                  <a:lnTo>
                    <a:pt x="380497" y="230071"/>
                  </a:lnTo>
                  <a:lnTo>
                    <a:pt x="378781" y="227783"/>
                  </a:lnTo>
                  <a:lnTo>
                    <a:pt x="379353" y="224924"/>
                  </a:lnTo>
                  <a:lnTo>
                    <a:pt x="381069" y="222064"/>
                  </a:lnTo>
                  <a:lnTo>
                    <a:pt x="381641" y="219204"/>
                  </a:lnTo>
                  <a:lnTo>
                    <a:pt x="381069" y="218060"/>
                  </a:lnTo>
                  <a:lnTo>
                    <a:pt x="379926" y="216916"/>
                  </a:lnTo>
                  <a:lnTo>
                    <a:pt x="378781" y="216344"/>
                  </a:lnTo>
                  <a:lnTo>
                    <a:pt x="377638" y="215200"/>
                  </a:lnTo>
                  <a:lnTo>
                    <a:pt x="377066" y="213484"/>
                  </a:lnTo>
                  <a:lnTo>
                    <a:pt x="370202" y="191750"/>
                  </a:lnTo>
                  <a:lnTo>
                    <a:pt x="363338" y="170015"/>
                  </a:lnTo>
                  <a:lnTo>
                    <a:pt x="356475" y="148281"/>
                  </a:lnTo>
                  <a:lnTo>
                    <a:pt x="349611" y="126546"/>
                  </a:lnTo>
                  <a:lnTo>
                    <a:pt x="342748" y="104812"/>
                  </a:lnTo>
                  <a:lnTo>
                    <a:pt x="335884" y="83077"/>
                  </a:lnTo>
                  <a:lnTo>
                    <a:pt x="329021" y="61343"/>
                  </a:lnTo>
                  <a:lnTo>
                    <a:pt x="322157" y="39608"/>
                  </a:lnTo>
                  <a:lnTo>
                    <a:pt x="319870" y="33316"/>
                  </a:lnTo>
                  <a:lnTo>
                    <a:pt x="318725" y="32173"/>
                  </a:lnTo>
                  <a:lnTo>
                    <a:pt x="313006" y="31029"/>
                  </a:lnTo>
                  <a:lnTo>
                    <a:pt x="310718" y="29885"/>
                  </a:lnTo>
                  <a:lnTo>
                    <a:pt x="305571" y="25881"/>
                  </a:lnTo>
                  <a:lnTo>
                    <a:pt x="299278" y="23021"/>
                  </a:lnTo>
                  <a:lnTo>
                    <a:pt x="298135" y="21877"/>
                  </a:lnTo>
                  <a:lnTo>
                    <a:pt x="296991" y="19589"/>
                  </a:lnTo>
                  <a:lnTo>
                    <a:pt x="295275" y="17873"/>
                  </a:lnTo>
                  <a:lnTo>
                    <a:pt x="290127" y="15014"/>
                  </a:lnTo>
                  <a:lnTo>
                    <a:pt x="283836" y="13298"/>
                  </a:lnTo>
                  <a:lnTo>
                    <a:pt x="274684" y="8722"/>
                  </a:lnTo>
                  <a:lnTo>
                    <a:pt x="272968" y="8150"/>
                  </a:lnTo>
                  <a:lnTo>
                    <a:pt x="268965" y="7578"/>
                  </a:lnTo>
                  <a:lnTo>
                    <a:pt x="267249" y="7006"/>
                  </a:lnTo>
                  <a:lnTo>
                    <a:pt x="262673" y="3574"/>
                  </a:lnTo>
                  <a:lnTo>
                    <a:pt x="260957" y="2431"/>
                  </a:lnTo>
                  <a:lnTo>
                    <a:pt x="254094" y="1287"/>
                  </a:lnTo>
                  <a:lnTo>
                    <a:pt x="247230" y="1859"/>
                  </a:lnTo>
                  <a:lnTo>
                    <a:pt x="242082" y="5290"/>
                  </a:lnTo>
                  <a:lnTo>
                    <a:pt x="239222" y="11582"/>
                  </a:lnTo>
                  <a:lnTo>
                    <a:pt x="239222" y="13298"/>
                  </a:lnTo>
                  <a:lnTo>
                    <a:pt x="239795" y="14442"/>
                  </a:lnTo>
                  <a:lnTo>
                    <a:pt x="239795" y="17873"/>
                  </a:lnTo>
                  <a:lnTo>
                    <a:pt x="236935" y="19589"/>
                  </a:lnTo>
                  <a:lnTo>
                    <a:pt x="235791" y="20733"/>
                  </a:lnTo>
                  <a:lnTo>
                    <a:pt x="234647" y="21305"/>
                  </a:lnTo>
                  <a:lnTo>
                    <a:pt x="230071" y="20161"/>
                  </a:lnTo>
                  <a:lnTo>
                    <a:pt x="226640" y="20733"/>
                  </a:lnTo>
                  <a:lnTo>
                    <a:pt x="223780" y="21877"/>
                  </a:lnTo>
                  <a:lnTo>
                    <a:pt x="221492" y="23593"/>
                  </a:lnTo>
                  <a:lnTo>
                    <a:pt x="216916" y="28169"/>
                  </a:lnTo>
                  <a:lnTo>
                    <a:pt x="214629" y="31029"/>
                  </a:lnTo>
                  <a:lnTo>
                    <a:pt x="213484" y="33888"/>
                  </a:lnTo>
                  <a:lnTo>
                    <a:pt x="211769" y="36176"/>
                  </a:lnTo>
                  <a:lnTo>
                    <a:pt x="208909" y="37320"/>
                  </a:lnTo>
                  <a:lnTo>
                    <a:pt x="203189" y="39036"/>
                  </a:lnTo>
                  <a:lnTo>
                    <a:pt x="198041" y="41896"/>
                  </a:lnTo>
                  <a:lnTo>
                    <a:pt x="184886" y="53907"/>
                  </a:lnTo>
                  <a:lnTo>
                    <a:pt x="183171" y="54479"/>
                  </a:lnTo>
                  <a:lnTo>
                    <a:pt x="164296" y="49331"/>
                  </a:lnTo>
                  <a:lnTo>
                    <a:pt x="160864" y="46472"/>
                  </a:lnTo>
                  <a:lnTo>
                    <a:pt x="159148" y="43612"/>
                  </a:lnTo>
                  <a:lnTo>
                    <a:pt x="158576" y="42468"/>
                  </a:lnTo>
                  <a:lnTo>
                    <a:pt x="156861" y="37320"/>
                  </a:lnTo>
                  <a:lnTo>
                    <a:pt x="155144" y="27025"/>
                  </a:lnTo>
                  <a:lnTo>
                    <a:pt x="154001" y="22449"/>
                  </a:lnTo>
                  <a:lnTo>
                    <a:pt x="151713" y="20733"/>
                  </a:lnTo>
                  <a:lnTo>
                    <a:pt x="132266" y="21305"/>
                  </a:lnTo>
                  <a:lnTo>
                    <a:pt x="130550" y="21877"/>
                  </a:lnTo>
                  <a:lnTo>
                    <a:pt x="129406" y="23593"/>
                  </a:lnTo>
                  <a:lnTo>
                    <a:pt x="128262" y="26453"/>
                  </a:lnTo>
                  <a:lnTo>
                    <a:pt x="121399" y="44184"/>
                  </a:lnTo>
                  <a:lnTo>
                    <a:pt x="114535" y="61915"/>
                  </a:lnTo>
                  <a:lnTo>
                    <a:pt x="107671" y="79645"/>
                  </a:lnTo>
                  <a:lnTo>
                    <a:pt x="100808" y="97376"/>
                  </a:lnTo>
                  <a:lnTo>
                    <a:pt x="93945" y="115107"/>
                  </a:lnTo>
                  <a:lnTo>
                    <a:pt x="87081" y="132838"/>
                  </a:lnTo>
                  <a:lnTo>
                    <a:pt x="80218" y="150569"/>
                  </a:lnTo>
                  <a:lnTo>
                    <a:pt x="73354" y="168299"/>
                  </a:lnTo>
                  <a:lnTo>
                    <a:pt x="72210" y="171731"/>
                  </a:lnTo>
                  <a:lnTo>
                    <a:pt x="72210" y="179167"/>
                  </a:lnTo>
                  <a:lnTo>
                    <a:pt x="73354" y="187746"/>
                  </a:lnTo>
                  <a:lnTo>
                    <a:pt x="75642" y="204333"/>
                  </a:lnTo>
                  <a:lnTo>
                    <a:pt x="77358" y="215772"/>
                  </a:lnTo>
                  <a:lnTo>
                    <a:pt x="76786" y="220348"/>
                  </a:lnTo>
                  <a:lnTo>
                    <a:pt x="69350" y="230643"/>
                  </a:lnTo>
                  <a:lnTo>
                    <a:pt x="67634" y="231787"/>
                  </a:lnTo>
                  <a:lnTo>
                    <a:pt x="65347" y="234075"/>
                  </a:lnTo>
                  <a:lnTo>
                    <a:pt x="65347" y="238079"/>
                  </a:lnTo>
                  <a:lnTo>
                    <a:pt x="65919" y="241510"/>
                  </a:lnTo>
                  <a:lnTo>
                    <a:pt x="65919" y="243226"/>
                  </a:lnTo>
                  <a:lnTo>
                    <a:pt x="63631" y="244942"/>
                  </a:lnTo>
                  <a:lnTo>
                    <a:pt x="62487" y="247230"/>
                  </a:lnTo>
                  <a:lnTo>
                    <a:pt x="61914" y="253522"/>
                  </a:lnTo>
                  <a:lnTo>
                    <a:pt x="60199" y="260957"/>
                  </a:lnTo>
                  <a:lnTo>
                    <a:pt x="60771" y="264389"/>
                  </a:lnTo>
                  <a:lnTo>
                    <a:pt x="63631" y="264961"/>
                  </a:lnTo>
                  <a:lnTo>
                    <a:pt x="66490" y="267821"/>
                  </a:lnTo>
                  <a:lnTo>
                    <a:pt x="68207" y="271252"/>
                  </a:lnTo>
                  <a:lnTo>
                    <a:pt x="68207" y="274684"/>
                  </a:lnTo>
                  <a:lnTo>
                    <a:pt x="67062" y="277544"/>
                  </a:lnTo>
                  <a:lnTo>
                    <a:pt x="63631" y="281548"/>
                  </a:lnTo>
                  <a:lnTo>
                    <a:pt x="62487" y="283264"/>
                  </a:lnTo>
                  <a:lnTo>
                    <a:pt x="63059" y="284408"/>
                  </a:lnTo>
                  <a:lnTo>
                    <a:pt x="64202" y="284979"/>
                  </a:lnTo>
                  <a:lnTo>
                    <a:pt x="64774" y="285551"/>
                  </a:lnTo>
                  <a:lnTo>
                    <a:pt x="65347" y="286123"/>
                  </a:lnTo>
                  <a:lnTo>
                    <a:pt x="65919" y="286695"/>
                  </a:lnTo>
                  <a:lnTo>
                    <a:pt x="66490" y="287839"/>
                  </a:lnTo>
                  <a:lnTo>
                    <a:pt x="66490" y="288411"/>
                  </a:lnTo>
                  <a:lnTo>
                    <a:pt x="65919" y="289555"/>
                  </a:lnTo>
                  <a:lnTo>
                    <a:pt x="65919" y="290127"/>
                  </a:lnTo>
                  <a:lnTo>
                    <a:pt x="65919" y="296419"/>
                  </a:lnTo>
                  <a:lnTo>
                    <a:pt x="66490" y="299278"/>
                  </a:lnTo>
                  <a:lnTo>
                    <a:pt x="68778" y="300994"/>
                  </a:lnTo>
                  <a:lnTo>
                    <a:pt x="72210" y="301566"/>
                  </a:lnTo>
                  <a:lnTo>
                    <a:pt x="74498" y="301566"/>
                  </a:lnTo>
                  <a:lnTo>
                    <a:pt x="75642" y="302710"/>
                  </a:lnTo>
                  <a:lnTo>
                    <a:pt x="76213" y="307286"/>
                  </a:lnTo>
                  <a:lnTo>
                    <a:pt x="75070" y="313006"/>
                  </a:lnTo>
                  <a:lnTo>
                    <a:pt x="72210" y="317581"/>
                  </a:lnTo>
                  <a:lnTo>
                    <a:pt x="64774" y="327305"/>
                  </a:lnTo>
                  <a:lnTo>
                    <a:pt x="63059" y="330164"/>
                  </a:lnTo>
                  <a:lnTo>
                    <a:pt x="62487" y="331308"/>
                  </a:lnTo>
                  <a:lnTo>
                    <a:pt x="62487" y="333024"/>
                  </a:lnTo>
                  <a:lnTo>
                    <a:pt x="63059" y="334168"/>
                  </a:lnTo>
                  <a:lnTo>
                    <a:pt x="64202" y="334740"/>
                  </a:lnTo>
                  <a:lnTo>
                    <a:pt x="65347" y="336456"/>
                  </a:lnTo>
                  <a:lnTo>
                    <a:pt x="66490" y="339888"/>
                  </a:lnTo>
                  <a:lnTo>
                    <a:pt x="66490" y="342748"/>
                  </a:lnTo>
                  <a:lnTo>
                    <a:pt x="65347" y="345607"/>
                  </a:lnTo>
                  <a:lnTo>
                    <a:pt x="63631" y="347895"/>
                  </a:lnTo>
                  <a:lnTo>
                    <a:pt x="62487" y="348467"/>
                  </a:lnTo>
                  <a:lnTo>
                    <a:pt x="59627" y="349039"/>
                  </a:lnTo>
                  <a:lnTo>
                    <a:pt x="58483" y="350183"/>
                  </a:lnTo>
                  <a:lnTo>
                    <a:pt x="55623" y="354187"/>
                  </a:lnTo>
                  <a:lnTo>
                    <a:pt x="49332" y="359334"/>
                  </a:lnTo>
                  <a:lnTo>
                    <a:pt x="47615" y="361622"/>
                  </a:lnTo>
                  <a:lnTo>
                    <a:pt x="39036" y="377637"/>
                  </a:lnTo>
                  <a:lnTo>
                    <a:pt x="36749" y="389648"/>
                  </a:lnTo>
                  <a:lnTo>
                    <a:pt x="37320" y="392508"/>
                  </a:lnTo>
                  <a:lnTo>
                    <a:pt x="39608" y="395368"/>
                  </a:lnTo>
                  <a:lnTo>
                    <a:pt x="41896" y="397084"/>
                  </a:lnTo>
                  <a:lnTo>
                    <a:pt x="47615" y="398800"/>
                  </a:lnTo>
                  <a:lnTo>
                    <a:pt x="50475" y="399944"/>
                  </a:lnTo>
                  <a:lnTo>
                    <a:pt x="52191" y="402804"/>
                  </a:lnTo>
                  <a:lnTo>
                    <a:pt x="51048" y="405663"/>
                  </a:lnTo>
                  <a:lnTo>
                    <a:pt x="48760" y="407379"/>
                  </a:lnTo>
                  <a:lnTo>
                    <a:pt x="45900" y="407951"/>
                  </a:lnTo>
                  <a:lnTo>
                    <a:pt x="43040" y="407379"/>
                  </a:lnTo>
                  <a:lnTo>
                    <a:pt x="37892" y="404519"/>
                  </a:lnTo>
                  <a:lnTo>
                    <a:pt x="35032" y="403947"/>
                  </a:lnTo>
                  <a:lnTo>
                    <a:pt x="32173" y="404519"/>
                  </a:lnTo>
                  <a:lnTo>
                    <a:pt x="30456" y="406235"/>
                  </a:lnTo>
                  <a:lnTo>
                    <a:pt x="29313" y="408523"/>
                  </a:lnTo>
                  <a:lnTo>
                    <a:pt x="29313" y="411383"/>
                  </a:lnTo>
                  <a:lnTo>
                    <a:pt x="29885" y="414815"/>
                  </a:lnTo>
                  <a:lnTo>
                    <a:pt x="32173" y="422250"/>
                  </a:lnTo>
                  <a:lnTo>
                    <a:pt x="32744" y="425110"/>
                  </a:lnTo>
                  <a:lnTo>
                    <a:pt x="32173" y="426826"/>
                  </a:lnTo>
                  <a:lnTo>
                    <a:pt x="29885" y="429114"/>
                  </a:lnTo>
                  <a:lnTo>
                    <a:pt x="29313" y="430830"/>
                  </a:lnTo>
                  <a:lnTo>
                    <a:pt x="29313" y="431974"/>
                  </a:lnTo>
                  <a:lnTo>
                    <a:pt x="30456" y="434833"/>
                  </a:lnTo>
                  <a:lnTo>
                    <a:pt x="30456" y="436549"/>
                  </a:lnTo>
                  <a:lnTo>
                    <a:pt x="28741" y="438837"/>
                  </a:lnTo>
                  <a:lnTo>
                    <a:pt x="26453" y="437693"/>
                  </a:lnTo>
                  <a:lnTo>
                    <a:pt x="17302" y="425110"/>
                  </a:lnTo>
                  <a:lnTo>
                    <a:pt x="14442" y="423394"/>
                  </a:lnTo>
                  <a:lnTo>
                    <a:pt x="11010" y="423966"/>
                  </a:lnTo>
                  <a:lnTo>
                    <a:pt x="8151" y="425110"/>
                  </a:lnTo>
                  <a:lnTo>
                    <a:pt x="7006" y="426826"/>
                  </a:lnTo>
                  <a:lnTo>
                    <a:pt x="6434" y="429114"/>
                  </a:lnTo>
                  <a:lnTo>
                    <a:pt x="4718" y="431974"/>
                  </a:lnTo>
                  <a:lnTo>
                    <a:pt x="3575" y="433118"/>
                  </a:lnTo>
                  <a:lnTo>
                    <a:pt x="1287" y="434261"/>
                  </a:lnTo>
                  <a:lnTo>
                    <a:pt x="4146" y="442841"/>
                  </a:lnTo>
                  <a:lnTo>
                    <a:pt x="7006" y="451420"/>
                  </a:lnTo>
                  <a:lnTo>
                    <a:pt x="9866" y="460000"/>
                  </a:lnTo>
                  <a:lnTo>
                    <a:pt x="12726" y="468579"/>
                  </a:lnTo>
                  <a:lnTo>
                    <a:pt x="15586" y="477159"/>
                  </a:lnTo>
                  <a:lnTo>
                    <a:pt x="21305" y="494317"/>
                  </a:lnTo>
                  <a:lnTo>
                    <a:pt x="24165" y="502897"/>
                  </a:lnTo>
                  <a:lnTo>
                    <a:pt x="27025" y="511476"/>
                  </a:lnTo>
                  <a:lnTo>
                    <a:pt x="29885" y="520056"/>
                  </a:lnTo>
                  <a:lnTo>
                    <a:pt x="32744" y="528635"/>
                  </a:lnTo>
                  <a:lnTo>
                    <a:pt x="35604" y="537214"/>
                  </a:lnTo>
                  <a:lnTo>
                    <a:pt x="38464" y="545794"/>
                  </a:lnTo>
                  <a:lnTo>
                    <a:pt x="41324" y="554373"/>
                  </a:lnTo>
                  <a:lnTo>
                    <a:pt x="44184" y="562953"/>
                  </a:lnTo>
                  <a:lnTo>
                    <a:pt x="47044" y="571532"/>
                  </a:lnTo>
                  <a:lnTo>
                    <a:pt x="49903" y="580112"/>
                  </a:lnTo>
                  <a:lnTo>
                    <a:pt x="52763" y="588691"/>
                  </a:lnTo>
                  <a:lnTo>
                    <a:pt x="55623" y="597270"/>
                  </a:lnTo>
                  <a:lnTo>
                    <a:pt x="58483" y="605850"/>
                  </a:lnTo>
                  <a:lnTo>
                    <a:pt x="61343" y="614429"/>
                  </a:lnTo>
                  <a:lnTo>
                    <a:pt x="64202" y="623009"/>
                  </a:lnTo>
                  <a:lnTo>
                    <a:pt x="67062" y="631588"/>
                  </a:lnTo>
                  <a:lnTo>
                    <a:pt x="69922" y="640168"/>
                  </a:lnTo>
                  <a:lnTo>
                    <a:pt x="72782" y="648747"/>
                  </a:lnTo>
                  <a:lnTo>
                    <a:pt x="75642" y="657326"/>
                  </a:lnTo>
                  <a:lnTo>
                    <a:pt x="78501" y="665906"/>
                  </a:lnTo>
                  <a:lnTo>
                    <a:pt x="81361" y="674485"/>
                  </a:lnTo>
                  <a:lnTo>
                    <a:pt x="84221" y="683065"/>
                  </a:lnTo>
                  <a:lnTo>
                    <a:pt x="87081" y="691644"/>
                  </a:lnTo>
                  <a:lnTo>
                    <a:pt x="89941" y="700223"/>
                  </a:lnTo>
                  <a:lnTo>
                    <a:pt x="92800" y="708803"/>
                  </a:lnTo>
                  <a:lnTo>
                    <a:pt x="94517" y="713379"/>
                  </a:lnTo>
                  <a:lnTo>
                    <a:pt x="95088" y="718526"/>
                  </a:lnTo>
                  <a:lnTo>
                    <a:pt x="95660" y="720814"/>
                  </a:lnTo>
                  <a:lnTo>
                    <a:pt x="95660" y="723102"/>
                  </a:lnTo>
                  <a:lnTo>
                    <a:pt x="95660" y="723674"/>
                  </a:lnTo>
                  <a:lnTo>
                    <a:pt x="95660" y="724818"/>
                  </a:lnTo>
                  <a:lnTo>
                    <a:pt x="96232" y="725962"/>
                  </a:lnTo>
                  <a:lnTo>
                    <a:pt x="97376" y="728250"/>
                  </a:lnTo>
                  <a:lnTo>
                    <a:pt x="98520" y="731109"/>
                  </a:lnTo>
                  <a:lnTo>
                    <a:pt x="98520" y="732825"/>
                  </a:lnTo>
                  <a:lnTo>
                    <a:pt x="98520" y="737401"/>
                  </a:lnTo>
                  <a:lnTo>
                    <a:pt x="98520" y="738545"/>
                  </a:lnTo>
                  <a:lnTo>
                    <a:pt x="99092" y="739689"/>
                  </a:lnTo>
                  <a:lnTo>
                    <a:pt x="99664" y="740833"/>
                  </a:lnTo>
                  <a:lnTo>
                    <a:pt x="100808" y="742549"/>
                  </a:lnTo>
                  <a:lnTo>
                    <a:pt x="101952" y="743693"/>
                  </a:lnTo>
                  <a:lnTo>
                    <a:pt x="103096" y="744836"/>
                  </a:lnTo>
                  <a:lnTo>
                    <a:pt x="108244" y="748268"/>
                  </a:lnTo>
                  <a:lnTo>
                    <a:pt x="113963" y="752844"/>
                  </a:lnTo>
                  <a:lnTo>
                    <a:pt x="119111" y="757420"/>
                  </a:lnTo>
                  <a:lnTo>
                    <a:pt x="124830" y="759136"/>
                  </a:lnTo>
                  <a:lnTo>
                    <a:pt x="125974" y="759707"/>
                  </a:lnTo>
                  <a:lnTo>
                    <a:pt x="127118" y="760851"/>
                  </a:lnTo>
                  <a:lnTo>
                    <a:pt x="128262" y="763139"/>
                  </a:lnTo>
                  <a:lnTo>
                    <a:pt x="128834" y="764283"/>
                  </a:lnTo>
                  <a:lnTo>
                    <a:pt x="128834" y="765427"/>
                  </a:lnTo>
                  <a:lnTo>
                    <a:pt x="128834" y="770575"/>
                  </a:lnTo>
                  <a:lnTo>
                    <a:pt x="128834" y="772291"/>
                  </a:lnTo>
                  <a:lnTo>
                    <a:pt x="129406" y="773435"/>
                  </a:lnTo>
                  <a:lnTo>
                    <a:pt x="132838" y="776866"/>
                  </a:lnTo>
                  <a:lnTo>
                    <a:pt x="138557" y="780298"/>
                  </a:lnTo>
                  <a:lnTo>
                    <a:pt x="143133" y="783158"/>
                  </a:lnTo>
                  <a:lnTo>
                    <a:pt x="143133" y="782586"/>
                  </a:lnTo>
                  <a:lnTo>
                    <a:pt x="143133" y="778010"/>
                  </a:lnTo>
                  <a:lnTo>
                    <a:pt x="142562" y="776866"/>
                  </a:lnTo>
                  <a:lnTo>
                    <a:pt x="144849" y="775722"/>
                  </a:lnTo>
                  <a:lnTo>
                    <a:pt x="147137" y="777438"/>
                  </a:lnTo>
                  <a:lnTo>
                    <a:pt x="149425" y="779726"/>
                  </a:lnTo>
                  <a:lnTo>
                    <a:pt x="151713" y="780298"/>
                  </a:lnTo>
                  <a:lnTo>
                    <a:pt x="152856" y="778582"/>
                  </a:lnTo>
                  <a:lnTo>
                    <a:pt x="154001" y="768859"/>
                  </a:lnTo>
                  <a:lnTo>
                    <a:pt x="155144" y="763711"/>
                  </a:lnTo>
                  <a:lnTo>
                    <a:pt x="156288" y="761995"/>
                  </a:lnTo>
                  <a:lnTo>
                    <a:pt x="158004" y="760279"/>
                  </a:lnTo>
                  <a:lnTo>
                    <a:pt x="155716" y="759707"/>
                  </a:lnTo>
                  <a:lnTo>
                    <a:pt x="156288" y="756276"/>
                  </a:lnTo>
                  <a:lnTo>
                    <a:pt x="157432" y="753416"/>
                  </a:lnTo>
                  <a:lnTo>
                    <a:pt x="154573" y="750556"/>
                  </a:lnTo>
                  <a:lnTo>
                    <a:pt x="153428" y="746552"/>
                  </a:lnTo>
                  <a:lnTo>
                    <a:pt x="154001" y="742549"/>
                  </a:lnTo>
                  <a:lnTo>
                    <a:pt x="155144" y="738545"/>
                  </a:lnTo>
                  <a:lnTo>
                    <a:pt x="158004" y="732253"/>
                  </a:lnTo>
                  <a:lnTo>
                    <a:pt x="159148" y="730537"/>
                  </a:lnTo>
                  <a:lnTo>
                    <a:pt x="160292" y="729965"/>
                  </a:lnTo>
                  <a:lnTo>
                    <a:pt x="164296" y="728822"/>
                  </a:lnTo>
                  <a:lnTo>
                    <a:pt x="167155" y="726534"/>
                  </a:lnTo>
                  <a:lnTo>
                    <a:pt x="168872" y="723674"/>
                  </a:lnTo>
                  <a:lnTo>
                    <a:pt x="170015" y="720814"/>
                  </a:lnTo>
                  <a:lnTo>
                    <a:pt x="171731" y="717954"/>
                  </a:lnTo>
                  <a:lnTo>
                    <a:pt x="172875" y="717382"/>
                  </a:lnTo>
                  <a:lnTo>
                    <a:pt x="174591" y="716810"/>
                  </a:lnTo>
                  <a:lnTo>
                    <a:pt x="175163" y="716238"/>
                  </a:lnTo>
                  <a:lnTo>
                    <a:pt x="175163" y="715094"/>
                  </a:lnTo>
                  <a:lnTo>
                    <a:pt x="175163" y="712807"/>
                  </a:lnTo>
                  <a:lnTo>
                    <a:pt x="175163" y="711663"/>
                  </a:lnTo>
                  <a:lnTo>
                    <a:pt x="176879" y="708231"/>
                  </a:lnTo>
                  <a:lnTo>
                    <a:pt x="178023" y="706515"/>
                  </a:lnTo>
                  <a:lnTo>
                    <a:pt x="179166" y="705371"/>
                  </a:lnTo>
                  <a:lnTo>
                    <a:pt x="179166" y="704227"/>
                  </a:lnTo>
                  <a:lnTo>
                    <a:pt x="178023" y="704799"/>
                  </a:lnTo>
                  <a:lnTo>
                    <a:pt x="176879" y="705943"/>
                  </a:lnTo>
                  <a:lnTo>
                    <a:pt x="174591" y="708231"/>
                  </a:lnTo>
                  <a:lnTo>
                    <a:pt x="172875" y="704799"/>
                  </a:lnTo>
                  <a:lnTo>
                    <a:pt x="171731" y="701939"/>
                  </a:lnTo>
                  <a:lnTo>
                    <a:pt x="171160" y="699080"/>
                  </a:lnTo>
                  <a:lnTo>
                    <a:pt x="171731" y="695076"/>
                  </a:lnTo>
                  <a:lnTo>
                    <a:pt x="172875" y="692788"/>
                  </a:lnTo>
                  <a:lnTo>
                    <a:pt x="174591" y="690500"/>
                  </a:lnTo>
                  <a:lnTo>
                    <a:pt x="176307" y="690500"/>
                  </a:lnTo>
                  <a:lnTo>
                    <a:pt x="177451" y="693932"/>
                  </a:lnTo>
                  <a:lnTo>
                    <a:pt x="179166" y="692216"/>
                  </a:lnTo>
                  <a:lnTo>
                    <a:pt x="180883" y="687640"/>
                  </a:lnTo>
                  <a:lnTo>
                    <a:pt x="183171" y="685924"/>
                  </a:lnTo>
                  <a:lnTo>
                    <a:pt x="183171" y="687068"/>
                  </a:lnTo>
                  <a:lnTo>
                    <a:pt x="183171" y="688212"/>
                  </a:lnTo>
                  <a:lnTo>
                    <a:pt x="184886" y="687068"/>
                  </a:lnTo>
                  <a:lnTo>
                    <a:pt x="187746" y="684781"/>
                  </a:lnTo>
                  <a:lnTo>
                    <a:pt x="189462" y="684209"/>
                  </a:lnTo>
                  <a:lnTo>
                    <a:pt x="189462" y="683065"/>
                  </a:lnTo>
                  <a:lnTo>
                    <a:pt x="188890" y="677917"/>
                  </a:lnTo>
                  <a:lnTo>
                    <a:pt x="188318" y="676201"/>
                  </a:lnTo>
                  <a:lnTo>
                    <a:pt x="185459" y="672769"/>
                  </a:lnTo>
                  <a:lnTo>
                    <a:pt x="182599" y="672197"/>
                  </a:lnTo>
                  <a:lnTo>
                    <a:pt x="179739" y="673341"/>
                  </a:lnTo>
                  <a:lnTo>
                    <a:pt x="175735" y="673913"/>
                  </a:lnTo>
                  <a:lnTo>
                    <a:pt x="175735" y="672769"/>
                  </a:lnTo>
                  <a:lnTo>
                    <a:pt x="179739" y="671625"/>
                  </a:lnTo>
                  <a:lnTo>
                    <a:pt x="181454" y="670482"/>
                  </a:lnTo>
                  <a:lnTo>
                    <a:pt x="182599" y="668194"/>
                  </a:lnTo>
                  <a:lnTo>
                    <a:pt x="182026" y="667050"/>
                  </a:lnTo>
                  <a:lnTo>
                    <a:pt x="180883" y="664762"/>
                  </a:lnTo>
                  <a:lnTo>
                    <a:pt x="180311" y="662474"/>
                  </a:lnTo>
                  <a:lnTo>
                    <a:pt x="183171" y="659042"/>
                  </a:lnTo>
                  <a:lnTo>
                    <a:pt x="184314" y="651035"/>
                  </a:lnTo>
                  <a:lnTo>
                    <a:pt x="186602" y="648747"/>
                  </a:lnTo>
                  <a:lnTo>
                    <a:pt x="191178" y="640168"/>
                  </a:lnTo>
                  <a:lnTo>
                    <a:pt x="192322" y="639024"/>
                  </a:lnTo>
                  <a:lnTo>
                    <a:pt x="193466" y="638452"/>
                  </a:lnTo>
                  <a:lnTo>
                    <a:pt x="194610" y="637308"/>
                  </a:lnTo>
                  <a:lnTo>
                    <a:pt x="197470" y="635020"/>
                  </a:lnTo>
                  <a:lnTo>
                    <a:pt x="198613" y="633876"/>
                  </a:lnTo>
                  <a:lnTo>
                    <a:pt x="199758" y="630444"/>
                  </a:lnTo>
                  <a:lnTo>
                    <a:pt x="200901" y="628728"/>
                  </a:lnTo>
                  <a:lnTo>
                    <a:pt x="202045" y="627584"/>
                  </a:lnTo>
                  <a:lnTo>
                    <a:pt x="203761" y="627012"/>
                  </a:lnTo>
                  <a:lnTo>
                    <a:pt x="203761" y="629300"/>
                  </a:lnTo>
                  <a:lnTo>
                    <a:pt x="203189" y="631016"/>
                  </a:lnTo>
                  <a:lnTo>
                    <a:pt x="202045" y="632732"/>
                  </a:lnTo>
                  <a:lnTo>
                    <a:pt x="200901" y="633876"/>
                  </a:lnTo>
                  <a:lnTo>
                    <a:pt x="202617" y="633876"/>
                  </a:lnTo>
                  <a:lnTo>
                    <a:pt x="206049" y="629300"/>
                  </a:lnTo>
                  <a:lnTo>
                    <a:pt x="208909" y="628156"/>
                  </a:lnTo>
                  <a:lnTo>
                    <a:pt x="208909" y="633304"/>
                  </a:lnTo>
                  <a:lnTo>
                    <a:pt x="205477" y="643599"/>
                  </a:lnTo>
                  <a:lnTo>
                    <a:pt x="204333" y="648747"/>
                  </a:lnTo>
                  <a:lnTo>
                    <a:pt x="206621" y="647603"/>
                  </a:lnTo>
                  <a:lnTo>
                    <a:pt x="207765" y="645315"/>
                  </a:lnTo>
                  <a:lnTo>
                    <a:pt x="208337" y="642455"/>
                  </a:lnTo>
                  <a:lnTo>
                    <a:pt x="208337" y="639596"/>
                  </a:lnTo>
                  <a:lnTo>
                    <a:pt x="208337" y="636736"/>
                  </a:lnTo>
                  <a:lnTo>
                    <a:pt x="209481" y="632732"/>
                  </a:lnTo>
                  <a:lnTo>
                    <a:pt x="210624" y="628728"/>
                  </a:lnTo>
                  <a:lnTo>
                    <a:pt x="211769" y="627012"/>
                  </a:lnTo>
                  <a:lnTo>
                    <a:pt x="212912" y="630444"/>
                  </a:lnTo>
                  <a:lnTo>
                    <a:pt x="209481" y="649891"/>
                  </a:lnTo>
                  <a:lnTo>
                    <a:pt x="210624" y="649319"/>
                  </a:lnTo>
                  <a:lnTo>
                    <a:pt x="211197" y="648747"/>
                  </a:lnTo>
                  <a:lnTo>
                    <a:pt x="211197" y="647603"/>
                  </a:lnTo>
                  <a:lnTo>
                    <a:pt x="211197" y="644743"/>
                  </a:lnTo>
                  <a:lnTo>
                    <a:pt x="211769" y="644171"/>
                  </a:lnTo>
                  <a:lnTo>
                    <a:pt x="212341" y="643599"/>
                  </a:lnTo>
                  <a:lnTo>
                    <a:pt x="212912" y="642455"/>
                  </a:lnTo>
                  <a:lnTo>
                    <a:pt x="216344" y="634448"/>
                  </a:lnTo>
                  <a:lnTo>
                    <a:pt x="217488" y="636736"/>
                  </a:lnTo>
                  <a:lnTo>
                    <a:pt x="218632" y="636164"/>
                  </a:lnTo>
                  <a:lnTo>
                    <a:pt x="219776" y="633876"/>
                  </a:lnTo>
                  <a:lnTo>
                    <a:pt x="219776" y="631588"/>
                  </a:lnTo>
                  <a:lnTo>
                    <a:pt x="219204" y="628728"/>
                  </a:lnTo>
                  <a:lnTo>
                    <a:pt x="218060" y="627012"/>
                  </a:lnTo>
                  <a:lnTo>
                    <a:pt x="216344" y="625869"/>
                  </a:lnTo>
                  <a:lnTo>
                    <a:pt x="214629" y="625297"/>
                  </a:lnTo>
                  <a:lnTo>
                    <a:pt x="215200" y="624153"/>
                  </a:lnTo>
                  <a:lnTo>
                    <a:pt x="216344" y="623009"/>
                  </a:lnTo>
                  <a:lnTo>
                    <a:pt x="217488" y="622437"/>
                  </a:lnTo>
                  <a:lnTo>
                    <a:pt x="218632" y="622437"/>
                  </a:lnTo>
                  <a:lnTo>
                    <a:pt x="220348" y="622437"/>
                  </a:lnTo>
                  <a:lnTo>
                    <a:pt x="220348" y="623009"/>
                  </a:lnTo>
                  <a:lnTo>
                    <a:pt x="220348" y="624153"/>
                  </a:lnTo>
                  <a:lnTo>
                    <a:pt x="220348" y="625869"/>
                  </a:lnTo>
                  <a:lnTo>
                    <a:pt x="221492" y="627584"/>
                  </a:lnTo>
                  <a:lnTo>
                    <a:pt x="223780" y="628728"/>
                  </a:lnTo>
                  <a:lnTo>
                    <a:pt x="224923" y="629872"/>
                  </a:lnTo>
                  <a:lnTo>
                    <a:pt x="224923" y="631588"/>
                  </a:lnTo>
                  <a:lnTo>
                    <a:pt x="224352" y="632160"/>
                  </a:lnTo>
                  <a:lnTo>
                    <a:pt x="223780" y="632732"/>
                  </a:lnTo>
                  <a:lnTo>
                    <a:pt x="223780" y="633876"/>
                  </a:lnTo>
                  <a:lnTo>
                    <a:pt x="224352" y="637880"/>
                  </a:lnTo>
                  <a:lnTo>
                    <a:pt x="224923" y="640739"/>
                  </a:lnTo>
                  <a:lnTo>
                    <a:pt x="226068" y="641883"/>
                  </a:lnTo>
                  <a:lnTo>
                    <a:pt x="227783" y="642455"/>
                  </a:lnTo>
                  <a:lnTo>
                    <a:pt x="229499" y="647603"/>
                  </a:lnTo>
                  <a:lnTo>
                    <a:pt x="231216" y="648747"/>
                  </a:lnTo>
                  <a:lnTo>
                    <a:pt x="231216" y="646459"/>
                  </a:lnTo>
                  <a:lnTo>
                    <a:pt x="231787" y="644171"/>
                  </a:lnTo>
                  <a:lnTo>
                    <a:pt x="232931" y="642455"/>
                  </a:lnTo>
                  <a:lnTo>
                    <a:pt x="234075" y="641311"/>
                  </a:lnTo>
                  <a:lnTo>
                    <a:pt x="234075" y="640168"/>
                  </a:lnTo>
                  <a:lnTo>
                    <a:pt x="234075" y="635592"/>
                  </a:lnTo>
                  <a:lnTo>
                    <a:pt x="233503" y="633876"/>
                  </a:lnTo>
                  <a:lnTo>
                    <a:pt x="231787" y="631016"/>
                  </a:lnTo>
                  <a:lnTo>
                    <a:pt x="228928" y="625869"/>
                  </a:lnTo>
                  <a:lnTo>
                    <a:pt x="227211" y="620149"/>
                  </a:lnTo>
                  <a:lnTo>
                    <a:pt x="222064" y="607566"/>
                  </a:lnTo>
                  <a:lnTo>
                    <a:pt x="218632" y="601846"/>
                  </a:lnTo>
                  <a:lnTo>
                    <a:pt x="216916" y="605278"/>
                  </a:lnTo>
                  <a:lnTo>
                    <a:pt x="215772" y="606994"/>
                  </a:lnTo>
                  <a:lnTo>
                    <a:pt x="214629" y="607566"/>
                  </a:lnTo>
                  <a:lnTo>
                    <a:pt x="213484" y="607566"/>
                  </a:lnTo>
                  <a:lnTo>
                    <a:pt x="212341" y="606422"/>
                  </a:lnTo>
                  <a:lnTo>
                    <a:pt x="211769" y="605278"/>
                  </a:lnTo>
                  <a:lnTo>
                    <a:pt x="211769" y="603562"/>
                  </a:lnTo>
                  <a:lnTo>
                    <a:pt x="216916" y="593267"/>
                  </a:lnTo>
                  <a:lnTo>
                    <a:pt x="218632" y="591551"/>
                  </a:lnTo>
                  <a:lnTo>
                    <a:pt x="219776" y="590407"/>
                  </a:lnTo>
                  <a:lnTo>
                    <a:pt x="220348" y="587547"/>
                  </a:lnTo>
                  <a:lnTo>
                    <a:pt x="221492" y="586403"/>
                  </a:lnTo>
                  <a:lnTo>
                    <a:pt x="222636" y="586975"/>
                  </a:lnTo>
                  <a:lnTo>
                    <a:pt x="222064" y="589263"/>
                  </a:lnTo>
                  <a:lnTo>
                    <a:pt x="220348" y="592695"/>
                  </a:lnTo>
                  <a:lnTo>
                    <a:pt x="220348" y="596698"/>
                  </a:lnTo>
                  <a:lnTo>
                    <a:pt x="220920" y="600130"/>
                  </a:lnTo>
                  <a:lnTo>
                    <a:pt x="222064" y="603562"/>
                  </a:lnTo>
                  <a:lnTo>
                    <a:pt x="223208" y="606422"/>
                  </a:lnTo>
                  <a:lnTo>
                    <a:pt x="224352" y="608138"/>
                  </a:lnTo>
                  <a:lnTo>
                    <a:pt x="224923" y="609854"/>
                  </a:lnTo>
                  <a:lnTo>
                    <a:pt x="225496" y="611569"/>
                  </a:lnTo>
                  <a:lnTo>
                    <a:pt x="226068" y="613857"/>
                  </a:lnTo>
                  <a:lnTo>
                    <a:pt x="227211" y="615573"/>
                  </a:lnTo>
                  <a:lnTo>
                    <a:pt x="228928" y="617289"/>
                  </a:lnTo>
                  <a:lnTo>
                    <a:pt x="230071" y="619005"/>
                  </a:lnTo>
                  <a:lnTo>
                    <a:pt x="232931" y="627012"/>
                  </a:lnTo>
                  <a:lnTo>
                    <a:pt x="233503" y="627012"/>
                  </a:lnTo>
                  <a:lnTo>
                    <a:pt x="234075" y="627012"/>
                  </a:lnTo>
                  <a:lnTo>
                    <a:pt x="234647" y="627012"/>
                  </a:lnTo>
                  <a:lnTo>
                    <a:pt x="235219" y="628156"/>
                  </a:lnTo>
                  <a:lnTo>
                    <a:pt x="235219" y="628728"/>
                  </a:lnTo>
                  <a:lnTo>
                    <a:pt x="235219" y="629300"/>
                  </a:lnTo>
                  <a:lnTo>
                    <a:pt x="235219" y="629872"/>
                  </a:lnTo>
                  <a:lnTo>
                    <a:pt x="235219" y="631016"/>
                  </a:lnTo>
                  <a:lnTo>
                    <a:pt x="237507" y="635592"/>
                  </a:lnTo>
                  <a:lnTo>
                    <a:pt x="239222" y="635020"/>
                  </a:lnTo>
                  <a:lnTo>
                    <a:pt x="240367" y="631588"/>
                  </a:lnTo>
                  <a:lnTo>
                    <a:pt x="240939" y="622437"/>
                  </a:lnTo>
                  <a:lnTo>
                    <a:pt x="240939" y="619577"/>
                  </a:lnTo>
                  <a:lnTo>
                    <a:pt x="239795" y="618433"/>
                  </a:lnTo>
                  <a:lnTo>
                    <a:pt x="238651" y="619577"/>
                  </a:lnTo>
                  <a:lnTo>
                    <a:pt x="238079" y="624153"/>
                  </a:lnTo>
                  <a:lnTo>
                    <a:pt x="236935" y="625297"/>
                  </a:lnTo>
                  <a:lnTo>
                    <a:pt x="237507" y="620149"/>
                  </a:lnTo>
                  <a:lnTo>
                    <a:pt x="237507" y="617861"/>
                  </a:lnTo>
                  <a:lnTo>
                    <a:pt x="236363" y="615573"/>
                  </a:lnTo>
                  <a:lnTo>
                    <a:pt x="235219" y="615001"/>
                  </a:lnTo>
                  <a:lnTo>
                    <a:pt x="233503" y="615001"/>
                  </a:lnTo>
                  <a:lnTo>
                    <a:pt x="232359" y="613857"/>
                  </a:lnTo>
                  <a:lnTo>
                    <a:pt x="232931" y="610997"/>
                  </a:lnTo>
                  <a:lnTo>
                    <a:pt x="239222" y="589835"/>
                  </a:lnTo>
                  <a:lnTo>
                    <a:pt x="240367" y="587547"/>
                  </a:lnTo>
                  <a:lnTo>
                    <a:pt x="241510" y="586403"/>
                  </a:lnTo>
                  <a:lnTo>
                    <a:pt x="243227" y="585831"/>
                  </a:lnTo>
                  <a:lnTo>
                    <a:pt x="243227" y="587547"/>
                  </a:lnTo>
                  <a:lnTo>
                    <a:pt x="242082" y="589263"/>
                  </a:lnTo>
                  <a:lnTo>
                    <a:pt x="241510" y="590407"/>
                  </a:lnTo>
                  <a:lnTo>
                    <a:pt x="240939" y="596698"/>
                  </a:lnTo>
                  <a:lnTo>
                    <a:pt x="240939" y="598986"/>
                  </a:lnTo>
                  <a:lnTo>
                    <a:pt x="242082" y="601274"/>
                  </a:lnTo>
                  <a:lnTo>
                    <a:pt x="243798" y="601846"/>
                  </a:lnTo>
                  <a:lnTo>
                    <a:pt x="245515" y="601846"/>
                  </a:lnTo>
                  <a:lnTo>
                    <a:pt x="247230" y="603562"/>
                  </a:lnTo>
                  <a:lnTo>
                    <a:pt x="246086" y="603562"/>
                  </a:lnTo>
                  <a:lnTo>
                    <a:pt x="244370" y="603562"/>
                  </a:lnTo>
                  <a:lnTo>
                    <a:pt x="243227" y="603562"/>
                  </a:lnTo>
                  <a:lnTo>
                    <a:pt x="243227" y="604706"/>
                  </a:lnTo>
                  <a:lnTo>
                    <a:pt x="243227" y="605850"/>
                  </a:lnTo>
                  <a:lnTo>
                    <a:pt x="243798" y="606994"/>
                  </a:lnTo>
                  <a:lnTo>
                    <a:pt x="244942" y="608138"/>
                  </a:lnTo>
                  <a:lnTo>
                    <a:pt x="243798" y="612713"/>
                  </a:lnTo>
                  <a:lnTo>
                    <a:pt x="244370" y="613857"/>
                  </a:lnTo>
                  <a:lnTo>
                    <a:pt x="246086" y="615001"/>
                  </a:lnTo>
                  <a:lnTo>
                    <a:pt x="248946" y="616145"/>
                  </a:lnTo>
                  <a:lnTo>
                    <a:pt x="251234" y="616717"/>
                  </a:lnTo>
                  <a:lnTo>
                    <a:pt x="252950" y="616145"/>
                  </a:lnTo>
                  <a:lnTo>
                    <a:pt x="254094" y="613857"/>
                  </a:lnTo>
                  <a:lnTo>
                    <a:pt x="255238" y="619577"/>
                  </a:lnTo>
                  <a:lnTo>
                    <a:pt x="255809" y="620721"/>
                  </a:lnTo>
                  <a:lnTo>
                    <a:pt x="256381" y="617861"/>
                  </a:lnTo>
                  <a:lnTo>
                    <a:pt x="256381" y="615001"/>
                  </a:lnTo>
                  <a:lnTo>
                    <a:pt x="255238" y="612141"/>
                  </a:lnTo>
                  <a:lnTo>
                    <a:pt x="253521" y="609854"/>
                  </a:lnTo>
                  <a:lnTo>
                    <a:pt x="251806" y="608138"/>
                  </a:lnTo>
                  <a:lnTo>
                    <a:pt x="252378" y="606994"/>
                  </a:lnTo>
                  <a:lnTo>
                    <a:pt x="252378" y="605850"/>
                  </a:lnTo>
                  <a:lnTo>
                    <a:pt x="251806" y="604706"/>
                  </a:lnTo>
                  <a:lnTo>
                    <a:pt x="250662" y="604134"/>
                  </a:lnTo>
                  <a:lnTo>
                    <a:pt x="251234" y="602990"/>
                  </a:lnTo>
                  <a:lnTo>
                    <a:pt x="251234" y="601274"/>
                  </a:lnTo>
                  <a:lnTo>
                    <a:pt x="251234" y="599558"/>
                  </a:lnTo>
                  <a:lnTo>
                    <a:pt x="250662" y="598414"/>
                  </a:lnTo>
                  <a:lnTo>
                    <a:pt x="250090" y="597270"/>
                  </a:lnTo>
                  <a:lnTo>
                    <a:pt x="250090" y="595555"/>
                  </a:lnTo>
                  <a:lnTo>
                    <a:pt x="251234" y="592695"/>
                  </a:lnTo>
                  <a:lnTo>
                    <a:pt x="251806" y="588119"/>
                  </a:lnTo>
                  <a:lnTo>
                    <a:pt x="252378" y="585831"/>
                  </a:lnTo>
                  <a:lnTo>
                    <a:pt x="253521" y="584115"/>
                  </a:lnTo>
                  <a:lnTo>
                    <a:pt x="254666" y="586403"/>
                  </a:lnTo>
                  <a:lnTo>
                    <a:pt x="252950" y="593839"/>
                  </a:lnTo>
                  <a:lnTo>
                    <a:pt x="252950" y="597842"/>
                  </a:lnTo>
                  <a:lnTo>
                    <a:pt x="253521" y="598986"/>
                  </a:lnTo>
                  <a:lnTo>
                    <a:pt x="254666" y="599558"/>
                  </a:lnTo>
                  <a:lnTo>
                    <a:pt x="255238" y="600702"/>
                  </a:lnTo>
                  <a:lnTo>
                    <a:pt x="255238" y="601274"/>
                  </a:lnTo>
                  <a:lnTo>
                    <a:pt x="255238" y="603562"/>
                  </a:lnTo>
                  <a:lnTo>
                    <a:pt x="255238" y="604706"/>
                  </a:lnTo>
                  <a:lnTo>
                    <a:pt x="255238" y="606422"/>
                  </a:lnTo>
                  <a:lnTo>
                    <a:pt x="255238" y="608138"/>
                  </a:lnTo>
                  <a:lnTo>
                    <a:pt x="255809" y="609854"/>
                  </a:lnTo>
                  <a:lnTo>
                    <a:pt x="258097" y="611569"/>
                  </a:lnTo>
                  <a:lnTo>
                    <a:pt x="257526" y="612713"/>
                  </a:lnTo>
                  <a:lnTo>
                    <a:pt x="259814" y="614429"/>
                  </a:lnTo>
                  <a:lnTo>
                    <a:pt x="258097" y="608710"/>
                  </a:lnTo>
                  <a:lnTo>
                    <a:pt x="257526" y="605850"/>
                  </a:lnTo>
                  <a:lnTo>
                    <a:pt x="257526" y="602990"/>
                  </a:lnTo>
                  <a:lnTo>
                    <a:pt x="258097" y="602990"/>
                  </a:lnTo>
                  <a:lnTo>
                    <a:pt x="259241" y="605278"/>
                  </a:lnTo>
                  <a:lnTo>
                    <a:pt x="260957" y="606994"/>
                  </a:lnTo>
                  <a:lnTo>
                    <a:pt x="262673" y="609282"/>
                  </a:lnTo>
                  <a:lnTo>
                    <a:pt x="263817" y="612713"/>
                  </a:lnTo>
                  <a:lnTo>
                    <a:pt x="265533" y="609282"/>
                  </a:lnTo>
                  <a:lnTo>
                    <a:pt x="266105" y="604134"/>
                  </a:lnTo>
                  <a:lnTo>
                    <a:pt x="266105" y="588691"/>
                  </a:lnTo>
                  <a:lnTo>
                    <a:pt x="266105" y="586403"/>
                  </a:lnTo>
                  <a:lnTo>
                    <a:pt x="266677" y="584115"/>
                  </a:lnTo>
                  <a:lnTo>
                    <a:pt x="267249" y="584115"/>
                  </a:lnTo>
                  <a:lnTo>
                    <a:pt x="268965" y="582971"/>
                  </a:lnTo>
                  <a:lnTo>
                    <a:pt x="270108" y="581256"/>
                  </a:lnTo>
                  <a:lnTo>
                    <a:pt x="268393" y="577824"/>
                  </a:lnTo>
                  <a:lnTo>
                    <a:pt x="269537" y="576680"/>
                  </a:lnTo>
                  <a:lnTo>
                    <a:pt x="271253" y="575536"/>
                  </a:lnTo>
                  <a:lnTo>
                    <a:pt x="271825" y="573820"/>
                  </a:lnTo>
                  <a:lnTo>
                    <a:pt x="271825" y="570960"/>
                  </a:lnTo>
                  <a:lnTo>
                    <a:pt x="272968" y="570388"/>
                  </a:lnTo>
                  <a:lnTo>
                    <a:pt x="274113" y="571532"/>
                  </a:lnTo>
                  <a:lnTo>
                    <a:pt x="274113" y="573820"/>
                  </a:lnTo>
                  <a:lnTo>
                    <a:pt x="272396" y="577252"/>
                  </a:lnTo>
                  <a:lnTo>
                    <a:pt x="272968" y="578396"/>
                  </a:lnTo>
                  <a:lnTo>
                    <a:pt x="275256" y="578396"/>
                  </a:lnTo>
                  <a:lnTo>
                    <a:pt x="275828" y="578968"/>
                  </a:lnTo>
                  <a:lnTo>
                    <a:pt x="275828" y="581256"/>
                  </a:lnTo>
                  <a:lnTo>
                    <a:pt x="274684" y="585259"/>
                  </a:lnTo>
                  <a:lnTo>
                    <a:pt x="276400" y="584687"/>
                  </a:lnTo>
                  <a:lnTo>
                    <a:pt x="279260" y="581827"/>
                  </a:lnTo>
                  <a:lnTo>
                    <a:pt x="280976" y="580684"/>
                  </a:lnTo>
                  <a:lnTo>
                    <a:pt x="282692" y="581256"/>
                  </a:lnTo>
                  <a:lnTo>
                    <a:pt x="282692" y="585831"/>
                  </a:lnTo>
                  <a:lnTo>
                    <a:pt x="283836" y="587547"/>
                  </a:lnTo>
                  <a:lnTo>
                    <a:pt x="284979" y="585831"/>
                  </a:lnTo>
                  <a:lnTo>
                    <a:pt x="290127" y="574392"/>
                  </a:lnTo>
                  <a:lnTo>
                    <a:pt x="292415" y="573248"/>
                  </a:lnTo>
                  <a:lnTo>
                    <a:pt x="291843" y="576108"/>
                  </a:lnTo>
                  <a:lnTo>
                    <a:pt x="289555" y="582971"/>
                  </a:lnTo>
                  <a:lnTo>
                    <a:pt x="290127" y="586975"/>
                  </a:lnTo>
                  <a:lnTo>
                    <a:pt x="290699" y="586975"/>
                  </a:lnTo>
                  <a:lnTo>
                    <a:pt x="292987" y="585831"/>
                  </a:lnTo>
                  <a:lnTo>
                    <a:pt x="294131" y="584687"/>
                  </a:lnTo>
                  <a:lnTo>
                    <a:pt x="297563" y="580684"/>
                  </a:lnTo>
                  <a:lnTo>
                    <a:pt x="295847" y="579540"/>
                  </a:lnTo>
                  <a:lnTo>
                    <a:pt x="295275" y="577824"/>
                  </a:lnTo>
                  <a:lnTo>
                    <a:pt x="295275" y="575536"/>
                  </a:lnTo>
                  <a:lnTo>
                    <a:pt x="295847" y="573248"/>
                  </a:lnTo>
                  <a:lnTo>
                    <a:pt x="296991" y="573248"/>
                  </a:lnTo>
                  <a:lnTo>
                    <a:pt x="297563" y="572676"/>
                  </a:lnTo>
                  <a:lnTo>
                    <a:pt x="297563" y="571532"/>
                  </a:lnTo>
                  <a:lnTo>
                    <a:pt x="297563" y="569816"/>
                  </a:lnTo>
                  <a:lnTo>
                    <a:pt x="301566" y="570388"/>
                  </a:lnTo>
                  <a:lnTo>
                    <a:pt x="302711" y="567528"/>
                  </a:lnTo>
                  <a:lnTo>
                    <a:pt x="302138" y="564097"/>
                  </a:lnTo>
                  <a:lnTo>
                    <a:pt x="302711" y="562381"/>
                  </a:lnTo>
                  <a:lnTo>
                    <a:pt x="305571" y="561237"/>
                  </a:lnTo>
                  <a:lnTo>
                    <a:pt x="307286" y="559521"/>
                  </a:lnTo>
                  <a:lnTo>
                    <a:pt x="307858" y="556661"/>
                  </a:lnTo>
                  <a:lnTo>
                    <a:pt x="308430" y="552657"/>
                  </a:lnTo>
                  <a:lnTo>
                    <a:pt x="304426" y="554373"/>
                  </a:lnTo>
                  <a:lnTo>
                    <a:pt x="303854" y="552657"/>
                  </a:lnTo>
                  <a:lnTo>
                    <a:pt x="303854" y="549798"/>
                  </a:lnTo>
                  <a:lnTo>
                    <a:pt x="302711" y="547510"/>
                  </a:lnTo>
                  <a:lnTo>
                    <a:pt x="302711" y="546366"/>
                  </a:lnTo>
                  <a:lnTo>
                    <a:pt x="303854" y="544650"/>
                  </a:lnTo>
                  <a:lnTo>
                    <a:pt x="304426" y="541790"/>
                  </a:lnTo>
                  <a:lnTo>
                    <a:pt x="304998" y="537214"/>
                  </a:lnTo>
                  <a:lnTo>
                    <a:pt x="304998" y="528635"/>
                  </a:lnTo>
                  <a:lnTo>
                    <a:pt x="306142" y="525775"/>
                  </a:lnTo>
                  <a:lnTo>
                    <a:pt x="306714" y="517196"/>
                  </a:lnTo>
                  <a:lnTo>
                    <a:pt x="308430" y="515480"/>
                  </a:lnTo>
                  <a:lnTo>
                    <a:pt x="310718" y="513764"/>
                  </a:lnTo>
                  <a:lnTo>
                    <a:pt x="312434" y="511476"/>
                  </a:lnTo>
                  <a:lnTo>
                    <a:pt x="313006" y="508616"/>
                  </a:lnTo>
                  <a:lnTo>
                    <a:pt x="311290" y="506329"/>
                  </a:lnTo>
                  <a:lnTo>
                    <a:pt x="306142" y="501753"/>
                  </a:lnTo>
                  <a:lnTo>
                    <a:pt x="305571" y="500037"/>
                  </a:lnTo>
                  <a:lnTo>
                    <a:pt x="305571" y="498321"/>
                  </a:lnTo>
                  <a:lnTo>
                    <a:pt x="303854" y="497177"/>
                  </a:lnTo>
                  <a:lnTo>
                    <a:pt x="302711" y="496033"/>
                  </a:lnTo>
                  <a:lnTo>
                    <a:pt x="304998" y="493745"/>
                  </a:lnTo>
                  <a:lnTo>
                    <a:pt x="310146" y="490314"/>
                  </a:lnTo>
                  <a:lnTo>
                    <a:pt x="311290" y="488598"/>
                  </a:lnTo>
                  <a:lnTo>
                    <a:pt x="313577" y="484022"/>
                  </a:lnTo>
                  <a:lnTo>
                    <a:pt x="315294" y="482306"/>
                  </a:lnTo>
                  <a:lnTo>
                    <a:pt x="317010" y="482306"/>
                  </a:lnTo>
                  <a:lnTo>
                    <a:pt x="316437" y="485166"/>
                  </a:lnTo>
                  <a:lnTo>
                    <a:pt x="318153" y="485166"/>
                  </a:lnTo>
                  <a:lnTo>
                    <a:pt x="320441" y="483450"/>
                  </a:lnTo>
                  <a:lnTo>
                    <a:pt x="322157" y="480590"/>
                  </a:lnTo>
                  <a:lnTo>
                    <a:pt x="319870" y="480018"/>
                  </a:lnTo>
                  <a:lnTo>
                    <a:pt x="319297" y="480018"/>
                  </a:lnTo>
                  <a:lnTo>
                    <a:pt x="319297" y="470295"/>
                  </a:lnTo>
                  <a:lnTo>
                    <a:pt x="318725" y="465719"/>
                  </a:lnTo>
                  <a:lnTo>
                    <a:pt x="319297" y="465147"/>
                  </a:lnTo>
                  <a:lnTo>
                    <a:pt x="321585" y="464575"/>
                  </a:lnTo>
                  <a:lnTo>
                    <a:pt x="326161" y="464575"/>
                  </a:lnTo>
                  <a:lnTo>
                    <a:pt x="327305" y="467435"/>
                  </a:lnTo>
                  <a:lnTo>
                    <a:pt x="326161" y="476587"/>
                  </a:lnTo>
                  <a:lnTo>
                    <a:pt x="326161" y="477730"/>
                  </a:lnTo>
                  <a:lnTo>
                    <a:pt x="326733" y="480018"/>
                  </a:lnTo>
                  <a:lnTo>
                    <a:pt x="326733" y="481162"/>
                  </a:lnTo>
                  <a:lnTo>
                    <a:pt x="326161" y="482306"/>
                  </a:lnTo>
                  <a:lnTo>
                    <a:pt x="325017" y="483450"/>
                  </a:lnTo>
                  <a:lnTo>
                    <a:pt x="324445" y="484022"/>
                  </a:lnTo>
                  <a:lnTo>
                    <a:pt x="324445" y="486310"/>
                  </a:lnTo>
                  <a:lnTo>
                    <a:pt x="324445" y="489170"/>
                  </a:lnTo>
                  <a:lnTo>
                    <a:pt x="325017" y="492029"/>
                  </a:lnTo>
                  <a:lnTo>
                    <a:pt x="326733" y="493745"/>
                  </a:lnTo>
                  <a:lnTo>
                    <a:pt x="327876" y="493173"/>
                  </a:lnTo>
                  <a:lnTo>
                    <a:pt x="329021" y="490886"/>
                  </a:lnTo>
                  <a:lnTo>
                    <a:pt x="330164" y="486310"/>
                  </a:lnTo>
                  <a:lnTo>
                    <a:pt x="331309" y="485166"/>
                  </a:lnTo>
                  <a:lnTo>
                    <a:pt x="335312" y="481162"/>
                  </a:lnTo>
                  <a:lnTo>
                    <a:pt x="335884" y="483450"/>
                  </a:lnTo>
                  <a:lnTo>
                    <a:pt x="339316" y="486310"/>
                  </a:lnTo>
                  <a:lnTo>
                    <a:pt x="338744" y="487454"/>
                  </a:lnTo>
                  <a:lnTo>
                    <a:pt x="337600" y="487454"/>
                  </a:lnTo>
                  <a:lnTo>
                    <a:pt x="334740" y="486882"/>
                  </a:lnTo>
                  <a:lnTo>
                    <a:pt x="334169" y="487454"/>
                  </a:lnTo>
                  <a:lnTo>
                    <a:pt x="333024" y="489170"/>
                  </a:lnTo>
                  <a:lnTo>
                    <a:pt x="331881" y="490886"/>
                  </a:lnTo>
                  <a:lnTo>
                    <a:pt x="333024" y="492029"/>
                  </a:lnTo>
                  <a:lnTo>
                    <a:pt x="334169" y="493745"/>
                  </a:lnTo>
                  <a:lnTo>
                    <a:pt x="334740" y="495461"/>
                  </a:lnTo>
                  <a:lnTo>
                    <a:pt x="333596" y="496605"/>
                  </a:lnTo>
                  <a:lnTo>
                    <a:pt x="332452" y="496605"/>
                  </a:lnTo>
                  <a:lnTo>
                    <a:pt x="330736" y="495461"/>
                  </a:lnTo>
                  <a:lnTo>
                    <a:pt x="329593" y="495461"/>
                  </a:lnTo>
                  <a:lnTo>
                    <a:pt x="328449" y="497177"/>
                  </a:lnTo>
                  <a:lnTo>
                    <a:pt x="328449" y="500609"/>
                  </a:lnTo>
                  <a:lnTo>
                    <a:pt x="329021" y="506901"/>
                  </a:lnTo>
                  <a:lnTo>
                    <a:pt x="332452" y="505757"/>
                  </a:lnTo>
                  <a:lnTo>
                    <a:pt x="335884" y="501753"/>
                  </a:lnTo>
                  <a:lnTo>
                    <a:pt x="339316" y="501753"/>
                  </a:lnTo>
                  <a:lnTo>
                    <a:pt x="343892" y="504613"/>
                  </a:lnTo>
                  <a:lnTo>
                    <a:pt x="346751" y="505757"/>
                  </a:lnTo>
                  <a:lnTo>
                    <a:pt x="348468" y="504613"/>
                  </a:lnTo>
                  <a:lnTo>
                    <a:pt x="352471" y="503469"/>
                  </a:lnTo>
                  <a:lnTo>
                    <a:pt x="366770" y="509760"/>
                  </a:lnTo>
                  <a:lnTo>
                    <a:pt x="369630" y="507472"/>
                  </a:lnTo>
                  <a:lnTo>
                    <a:pt x="367914" y="506901"/>
                  </a:lnTo>
                  <a:lnTo>
                    <a:pt x="366770" y="506329"/>
                  </a:lnTo>
                  <a:lnTo>
                    <a:pt x="365626" y="505185"/>
                  </a:lnTo>
                  <a:lnTo>
                    <a:pt x="364482" y="503469"/>
                  </a:lnTo>
                  <a:lnTo>
                    <a:pt x="366770" y="504041"/>
                  </a:lnTo>
                  <a:lnTo>
                    <a:pt x="367914" y="503469"/>
                  </a:lnTo>
                  <a:lnTo>
                    <a:pt x="367914" y="501753"/>
                  </a:lnTo>
                  <a:lnTo>
                    <a:pt x="366770" y="499465"/>
                  </a:lnTo>
                  <a:lnTo>
                    <a:pt x="365626" y="498893"/>
                  </a:lnTo>
                  <a:lnTo>
                    <a:pt x="363910" y="498893"/>
                  </a:lnTo>
                  <a:lnTo>
                    <a:pt x="362194" y="498893"/>
                  </a:lnTo>
                  <a:lnTo>
                    <a:pt x="361051" y="497177"/>
                  </a:lnTo>
                  <a:lnTo>
                    <a:pt x="361051" y="494889"/>
                  </a:lnTo>
                  <a:lnTo>
                    <a:pt x="361622" y="489742"/>
                  </a:lnTo>
                  <a:lnTo>
                    <a:pt x="361051" y="488598"/>
                  </a:lnTo>
                  <a:lnTo>
                    <a:pt x="359334" y="486882"/>
                  </a:lnTo>
                  <a:lnTo>
                    <a:pt x="357047" y="483450"/>
                  </a:lnTo>
                  <a:lnTo>
                    <a:pt x="355331" y="482306"/>
                  </a:lnTo>
                  <a:lnTo>
                    <a:pt x="358763" y="482306"/>
                  </a:lnTo>
                  <a:lnTo>
                    <a:pt x="361622" y="481162"/>
                  </a:lnTo>
                  <a:lnTo>
                    <a:pt x="363910" y="479446"/>
                  </a:lnTo>
                  <a:lnTo>
                    <a:pt x="365626" y="475443"/>
                  </a:lnTo>
                  <a:lnTo>
                    <a:pt x="366770" y="477159"/>
                  </a:lnTo>
                  <a:lnTo>
                    <a:pt x="367342" y="478874"/>
                  </a:lnTo>
                  <a:lnTo>
                    <a:pt x="368486" y="482878"/>
                  </a:lnTo>
                  <a:lnTo>
                    <a:pt x="369058" y="483450"/>
                  </a:lnTo>
                  <a:lnTo>
                    <a:pt x="370202" y="481734"/>
                  </a:lnTo>
                  <a:lnTo>
                    <a:pt x="370774" y="479446"/>
                  </a:lnTo>
                  <a:lnTo>
                    <a:pt x="370774" y="477730"/>
                  </a:lnTo>
                  <a:lnTo>
                    <a:pt x="370202" y="476587"/>
                  </a:lnTo>
                  <a:lnTo>
                    <a:pt x="369630" y="476015"/>
                  </a:lnTo>
                  <a:lnTo>
                    <a:pt x="369058" y="476015"/>
                  </a:lnTo>
                  <a:lnTo>
                    <a:pt x="368486" y="475443"/>
                  </a:lnTo>
                  <a:lnTo>
                    <a:pt x="367914" y="474299"/>
                  </a:lnTo>
                  <a:lnTo>
                    <a:pt x="367914" y="481162"/>
                  </a:lnTo>
                  <a:lnTo>
                    <a:pt x="367914" y="480590"/>
                  </a:lnTo>
                  <a:lnTo>
                    <a:pt x="367914" y="479446"/>
                  </a:lnTo>
                  <a:lnTo>
                    <a:pt x="366770" y="477159"/>
                  </a:lnTo>
                  <a:lnTo>
                    <a:pt x="362767" y="472583"/>
                  </a:lnTo>
                  <a:lnTo>
                    <a:pt x="366198" y="471439"/>
                  </a:lnTo>
                  <a:lnTo>
                    <a:pt x="369058" y="472011"/>
                  </a:lnTo>
                  <a:lnTo>
                    <a:pt x="370774" y="474299"/>
                  </a:lnTo>
                  <a:lnTo>
                    <a:pt x="373062" y="482878"/>
                  </a:lnTo>
                  <a:lnTo>
                    <a:pt x="374206" y="484594"/>
                  </a:lnTo>
                  <a:lnTo>
                    <a:pt x="375921" y="484022"/>
                  </a:lnTo>
                  <a:lnTo>
                    <a:pt x="378781" y="482306"/>
                  </a:lnTo>
                  <a:lnTo>
                    <a:pt x="377638" y="480018"/>
                  </a:lnTo>
                  <a:lnTo>
                    <a:pt x="379926" y="475443"/>
                  </a:lnTo>
                  <a:lnTo>
                    <a:pt x="379926" y="472011"/>
                  </a:lnTo>
                  <a:lnTo>
                    <a:pt x="382785" y="473155"/>
                  </a:lnTo>
                  <a:lnTo>
                    <a:pt x="385645" y="473155"/>
                  </a:lnTo>
                  <a:lnTo>
                    <a:pt x="391365" y="471439"/>
                  </a:lnTo>
                  <a:lnTo>
                    <a:pt x="390792" y="470867"/>
                  </a:lnTo>
                  <a:lnTo>
                    <a:pt x="390220" y="470295"/>
                  </a:lnTo>
                  <a:lnTo>
                    <a:pt x="389649" y="469723"/>
                  </a:lnTo>
                  <a:lnTo>
                    <a:pt x="389077" y="469723"/>
                  </a:lnTo>
                  <a:lnTo>
                    <a:pt x="390220" y="465719"/>
                  </a:lnTo>
                  <a:lnTo>
                    <a:pt x="387932" y="464003"/>
                  </a:lnTo>
                  <a:lnTo>
                    <a:pt x="383357" y="463431"/>
                  </a:lnTo>
                  <a:lnTo>
                    <a:pt x="383357" y="460000"/>
                  </a:lnTo>
                  <a:lnTo>
                    <a:pt x="385073" y="459428"/>
                  </a:lnTo>
                  <a:lnTo>
                    <a:pt x="387932" y="460000"/>
                  </a:lnTo>
                  <a:lnTo>
                    <a:pt x="390220" y="459428"/>
                  </a:lnTo>
                  <a:lnTo>
                    <a:pt x="390792" y="462287"/>
                  </a:lnTo>
                  <a:lnTo>
                    <a:pt x="391937" y="464003"/>
                  </a:lnTo>
                  <a:lnTo>
                    <a:pt x="397084" y="467435"/>
                  </a:lnTo>
                  <a:lnTo>
                    <a:pt x="397084" y="466291"/>
                  </a:lnTo>
                  <a:lnTo>
                    <a:pt x="396512" y="464003"/>
                  </a:lnTo>
                  <a:lnTo>
                    <a:pt x="395940" y="461716"/>
                  </a:lnTo>
                  <a:lnTo>
                    <a:pt x="396512" y="457140"/>
                  </a:lnTo>
                  <a:lnTo>
                    <a:pt x="397656" y="457712"/>
                  </a:lnTo>
                  <a:lnTo>
                    <a:pt x="398800" y="461144"/>
                  </a:lnTo>
                  <a:lnTo>
                    <a:pt x="399944" y="465719"/>
                  </a:lnTo>
                  <a:lnTo>
                    <a:pt x="400516" y="466863"/>
                  </a:lnTo>
                  <a:lnTo>
                    <a:pt x="401660" y="467435"/>
                  </a:lnTo>
                  <a:lnTo>
                    <a:pt x="403376" y="466863"/>
                  </a:lnTo>
                  <a:lnTo>
                    <a:pt x="404519" y="466291"/>
                  </a:lnTo>
                  <a:lnTo>
                    <a:pt x="403948" y="465147"/>
                  </a:lnTo>
                  <a:lnTo>
                    <a:pt x="403376" y="464003"/>
                  </a:lnTo>
                  <a:lnTo>
                    <a:pt x="403376" y="463431"/>
                  </a:lnTo>
                  <a:lnTo>
                    <a:pt x="403376" y="462287"/>
                  </a:lnTo>
                  <a:lnTo>
                    <a:pt x="403376" y="461144"/>
                  </a:lnTo>
                  <a:lnTo>
                    <a:pt x="403376" y="460000"/>
                  </a:lnTo>
                  <a:lnTo>
                    <a:pt x="404519" y="458856"/>
                  </a:lnTo>
                  <a:lnTo>
                    <a:pt x="405091" y="458856"/>
                  </a:lnTo>
                  <a:lnTo>
                    <a:pt x="405664" y="459428"/>
                  </a:lnTo>
                  <a:lnTo>
                    <a:pt x="405664" y="460572"/>
                  </a:lnTo>
                  <a:lnTo>
                    <a:pt x="406236" y="461144"/>
                  </a:lnTo>
                  <a:lnTo>
                    <a:pt x="409667" y="461144"/>
                  </a:lnTo>
                  <a:lnTo>
                    <a:pt x="410811" y="463431"/>
                  </a:lnTo>
                  <a:lnTo>
                    <a:pt x="411383" y="467435"/>
                  </a:lnTo>
                  <a:lnTo>
                    <a:pt x="413099" y="471439"/>
                  </a:lnTo>
                  <a:lnTo>
                    <a:pt x="415959" y="476015"/>
                  </a:lnTo>
                  <a:lnTo>
                    <a:pt x="417675" y="478302"/>
                  </a:lnTo>
                  <a:lnTo>
                    <a:pt x="418247" y="477730"/>
                  </a:lnTo>
                  <a:lnTo>
                    <a:pt x="419963" y="476587"/>
                  </a:lnTo>
                  <a:lnTo>
                    <a:pt x="419963" y="479446"/>
                  </a:lnTo>
                  <a:lnTo>
                    <a:pt x="419963" y="481734"/>
                  </a:lnTo>
                  <a:lnTo>
                    <a:pt x="421106" y="483450"/>
                  </a:lnTo>
                  <a:lnTo>
                    <a:pt x="423394" y="484594"/>
                  </a:lnTo>
                  <a:lnTo>
                    <a:pt x="423966" y="482306"/>
                  </a:lnTo>
                  <a:lnTo>
                    <a:pt x="425682" y="475443"/>
                  </a:lnTo>
                  <a:lnTo>
                    <a:pt x="425682" y="473727"/>
                  </a:lnTo>
                  <a:lnTo>
                    <a:pt x="425110" y="473155"/>
                  </a:lnTo>
                  <a:lnTo>
                    <a:pt x="425110" y="472583"/>
                  </a:lnTo>
                  <a:lnTo>
                    <a:pt x="426254" y="471439"/>
                  </a:lnTo>
                  <a:lnTo>
                    <a:pt x="426826" y="471439"/>
                  </a:lnTo>
                  <a:lnTo>
                    <a:pt x="427398" y="472583"/>
                  </a:lnTo>
                  <a:lnTo>
                    <a:pt x="427970" y="473155"/>
                  </a:lnTo>
                  <a:lnTo>
                    <a:pt x="429114" y="472583"/>
                  </a:lnTo>
                  <a:lnTo>
                    <a:pt x="429686" y="471439"/>
                  </a:lnTo>
                  <a:lnTo>
                    <a:pt x="429686" y="470295"/>
                  </a:lnTo>
                  <a:lnTo>
                    <a:pt x="429686" y="468579"/>
                  </a:lnTo>
                  <a:lnTo>
                    <a:pt x="429686" y="467435"/>
                  </a:lnTo>
                  <a:lnTo>
                    <a:pt x="429114" y="466863"/>
                  </a:lnTo>
                  <a:lnTo>
                    <a:pt x="426254" y="462859"/>
                  </a:lnTo>
                  <a:lnTo>
                    <a:pt x="426254" y="462287"/>
                  </a:lnTo>
                  <a:lnTo>
                    <a:pt x="421678" y="461144"/>
                  </a:lnTo>
                  <a:lnTo>
                    <a:pt x="419963" y="460000"/>
                  </a:lnTo>
                  <a:lnTo>
                    <a:pt x="421106" y="458856"/>
                  </a:lnTo>
                  <a:lnTo>
                    <a:pt x="423394" y="459428"/>
                  </a:lnTo>
                  <a:lnTo>
                    <a:pt x="424538" y="458856"/>
                  </a:lnTo>
                  <a:lnTo>
                    <a:pt x="424538" y="457140"/>
                  </a:lnTo>
                  <a:lnTo>
                    <a:pt x="423966" y="455424"/>
                  </a:lnTo>
                  <a:lnTo>
                    <a:pt x="423966" y="454280"/>
                  </a:lnTo>
                  <a:lnTo>
                    <a:pt x="423966" y="453136"/>
                  </a:lnTo>
                  <a:lnTo>
                    <a:pt x="425110" y="452564"/>
                  </a:lnTo>
                  <a:lnTo>
                    <a:pt x="428542" y="463431"/>
                  </a:lnTo>
                  <a:lnTo>
                    <a:pt x="429114" y="464575"/>
                  </a:lnTo>
                  <a:lnTo>
                    <a:pt x="429686" y="465147"/>
                  </a:lnTo>
                  <a:lnTo>
                    <a:pt x="430830" y="465719"/>
                  </a:lnTo>
                  <a:lnTo>
                    <a:pt x="431974" y="466291"/>
                  </a:lnTo>
                  <a:lnTo>
                    <a:pt x="433689" y="466863"/>
                  </a:lnTo>
                  <a:lnTo>
                    <a:pt x="433689" y="465719"/>
                  </a:lnTo>
                  <a:lnTo>
                    <a:pt x="432546" y="462859"/>
                  </a:lnTo>
                  <a:lnTo>
                    <a:pt x="431974" y="460000"/>
                  </a:lnTo>
                  <a:lnTo>
                    <a:pt x="431974" y="457140"/>
                  </a:lnTo>
                  <a:lnTo>
                    <a:pt x="432546" y="454280"/>
                  </a:lnTo>
                  <a:lnTo>
                    <a:pt x="434262" y="452564"/>
                  </a:lnTo>
                  <a:lnTo>
                    <a:pt x="433689" y="456568"/>
                  </a:lnTo>
                  <a:lnTo>
                    <a:pt x="434262" y="461716"/>
                  </a:lnTo>
                  <a:lnTo>
                    <a:pt x="435977" y="465719"/>
                  </a:lnTo>
                  <a:lnTo>
                    <a:pt x="438837" y="467435"/>
                  </a:lnTo>
                  <a:lnTo>
                    <a:pt x="438265" y="463431"/>
                  </a:lnTo>
                  <a:lnTo>
                    <a:pt x="437693" y="455424"/>
                  </a:lnTo>
                  <a:lnTo>
                    <a:pt x="436549" y="452564"/>
                  </a:lnTo>
                  <a:lnTo>
                    <a:pt x="438265" y="452564"/>
                  </a:lnTo>
                  <a:lnTo>
                    <a:pt x="439981" y="452564"/>
                  </a:lnTo>
                  <a:lnTo>
                    <a:pt x="441125" y="451420"/>
                  </a:lnTo>
                  <a:lnTo>
                    <a:pt x="441125" y="449132"/>
                  </a:lnTo>
                  <a:lnTo>
                    <a:pt x="439981" y="447417"/>
                  </a:lnTo>
                  <a:lnTo>
                    <a:pt x="436549" y="444557"/>
                  </a:lnTo>
                  <a:lnTo>
                    <a:pt x="435405" y="442841"/>
                  </a:lnTo>
                  <a:lnTo>
                    <a:pt x="435977" y="442269"/>
                  </a:lnTo>
                  <a:lnTo>
                    <a:pt x="437122" y="441697"/>
                  </a:lnTo>
                  <a:lnTo>
                    <a:pt x="438265" y="440553"/>
                  </a:lnTo>
                  <a:lnTo>
                    <a:pt x="438265" y="435977"/>
                  </a:lnTo>
                  <a:lnTo>
                    <a:pt x="438837" y="434833"/>
                  </a:lnTo>
                  <a:lnTo>
                    <a:pt x="439981" y="434261"/>
                  </a:lnTo>
                  <a:lnTo>
                    <a:pt x="441697" y="435405"/>
                  </a:lnTo>
                  <a:lnTo>
                    <a:pt x="441697" y="433118"/>
                  </a:lnTo>
                  <a:lnTo>
                    <a:pt x="442269" y="430830"/>
                  </a:lnTo>
                  <a:lnTo>
                    <a:pt x="442841" y="430258"/>
                  </a:lnTo>
                  <a:lnTo>
                    <a:pt x="443985" y="432546"/>
                  </a:lnTo>
                  <a:lnTo>
                    <a:pt x="443985" y="435405"/>
                  </a:lnTo>
                  <a:lnTo>
                    <a:pt x="443413" y="438265"/>
                  </a:lnTo>
                  <a:lnTo>
                    <a:pt x="443413" y="440553"/>
                  </a:lnTo>
                  <a:lnTo>
                    <a:pt x="445129" y="441697"/>
                  </a:lnTo>
                  <a:lnTo>
                    <a:pt x="445701" y="442269"/>
                  </a:lnTo>
                  <a:lnTo>
                    <a:pt x="445701" y="440553"/>
                  </a:lnTo>
                  <a:lnTo>
                    <a:pt x="445129" y="439981"/>
                  </a:lnTo>
                  <a:lnTo>
                    <a:pt x="446845" y="431402"/>
                  </a:lnTo>
                  <a:lnTo>
                    <a:pt x="447988" y="430258"/>
                  </a:lnTo>
                  <a:lnTo>
                    <a:pt x="448561" y="431402"/>
                  </a:lnTo>
                  <a:lnTo>
                    <a:pt x="449705" y="439981"/>
                  </a:lnTo>
                  <a:lnTo>
                    <a:pt x="450848" y="442269"/>
                  </a:lnTo>
                  <a:lnTo>
                    <a:pt x="452564" y="443985"/>
                  </a:lnTo>
                  <a:lnTo>
                    <a:pt x="454280" y="444557"/>
                  </a:lnTo>
                  <a:lnTo>
                    <a:pt x="455996" y="444557"/>
                  </a:lnTo>
                  <a:lnTo>
                    <a:pt x="457712" y="435977"/>
                  </a:lnTo>
                  <a:lnTo>
                    <a:pt x="458856" y="433118"/>
                  </a:lnTo>
                  <a:lnTo>
                    <a:pt x="460000" y="431974"/>
                  </a:lnTo>
                  <a:lnTo>
                    <a:pt x="461144" y="431402"/>
                  </a:lnTo>
                  <a:lnTo>
                    <a:pt x="461716" y="431974"/>
                  </a:lnTo>
                  <a:lnTo>
                    <a:pt x="462860" y="433118"/>
                  </a:lnTo>
                  <a:lnTo>
                    <a:pt x="463432" y="434261"/>
                  </a:lnTo>
                  <a:lnTo>
                    <a:pt x="464004" y="435405"/>
                  </a:lnTo>
                  <a:lnTo>
                    <a:pt x="464004" y="435977"/>
                  </a:lnTo>
                  <a:lnTo>
                    <a:pt x="464004" y="436549"/>
                  </a:lnTo>
                  <a:lnTo>
                    <a:pt x="465720" y="436549"/>
                  </a:lnTo>
                  <a:lnTo>
                    <a:pt x="466863" y="436549"/>
                  </a:lnTo>
                  <a:lnTo>
                    <a:pt x="468007" y="436549"/>
                  </a:lnTo>
                  <a:lnTo>
                    <a:pt x="469151" y="435977"/>
                  </a:lnTo>
                  <a:lnTo>
                    <a:pt x="469723" y="435405"/>
                  </a:lnTo>
                  <a:lnTo>
                    <a:pt x="470295" y="434833"/>
                  </a:lnTo>
                  <a:lnTo>
                    <a:pt x="471439" y="434261"/>
                  </a:lnTo>
                  <a:lnTo>
                    <a:pt x="472583" y="433118"/>
                  </a:lnTo>
                  <a:lnTo>
                    <a:pt x="472011" y="431974"/>
                  </a:lnTo>
                  <a:lnTo>
                    <a:pt x="470867" y="430830"/>
                  </a:lnTo>
                  <a:lnTo>
                    <a:pt x="470867" y="429114"/>
                  </a:lnTo>
                  <a:lnTo>
                    <a:pt x="470867" y="427398"/>
                  </a:lnTo>
                  <a:lnTo>
                    <a:pt x="470867" y="425682"/>
                  </a:lnTo>
                  <a:lnTo>
                    <a:pt x="469723" y="420534"/>
                  </a:lnTo>
                  <a:lnTo>
                    <a:pt x="468580" y="419390"/>
                  </a:lnTo>
                  <a:lnTo>
                    <a:pt x="466292" y="420534"/>
                  </a:lnTo>
                  <a:lnTo>
                    <a:pt x="469723" y="414815"/>
                  </a:lnTo>
                  <a:lnTo>
                    <a:pt x="471439" y="413671"/>
                  </a:lnTo>
                  <a:lnTo>
                    <a:pt x="473155" y="417103"/>
                  </a:lnTo>
                  <a:lnTo>
                    <a:pt x="473727" y="417103"/>
                  </a:lnTo>
                  <a:lnTo>
                    <a:pt x="474299" y="414815"/>
                  </a:lnTo>
                  <a:lnTo>
                    <a:pt x="476015" y="414815"/>
                  </a:lnTo>
                  <a:lnTo>
                    <a:pt x="477159" y="416531"/>
                  </a:lnTo>
                  <a:lnTo>
                    <a:pt x="477159" y="418818"/>
                  </a:lnTo>
                  <a:lnTo>
                    <a:pt x="479446" y="418818"/>
                  </a:lnTo>
                  <a:lnTo>
                    <a:pt x="481734" y="418246"/>
                  </a:lnTo>
                  <a:lnTo>
                    <a:pt x="484022" y="417103"/>
                  </a:lnTo>
                  <a:lnTo>
                    <a:pt x="485738" y="415959"/>
                  </a:lnTo>
                  <a:lnTo>
                    <a:pt x="483450" y="414815"/>
                  </a:lnTo>
                  <a:lnTo>
                    <a:pt x="482879" y="412527"/>
                  </a:lnTo>
                  <a:lnTo>
                    <a:pt x="482306" y="410239"/>
                  </a:lnTo>
                  <a:lnTo>
                    <a:pt x="480591" y="407379"/>
                  </a:lnTo>
                  <a:lnTo>
                    <a:pt x="483450" y="407379"/>
                  </a:lnTo>
                  <a:lnTo>
                    <a:pt x="485166" y="410239"/>
                  </a:lnTo>
                  <a:lnTo>
                    <a:pt x="486882" y="414243"/>
                  </a:lnTo>
                  <a:lnTo>
                    <a:pt x="489742" y="417103"/>
                  </a:lnTo>
                  <a:lnTo>
                    <a:pt x="489742" y="415387"/>
                  </a:lnTo>
                  <a:lnTo>
                    <a:pt x="490314" y="414243"/>
                  </a:lnTo>
                  <a:lnTo>
                    <a:pt x="492030" y="411383"/>
                  </a:lnTo>
                  <a:lnTo>
                    <a:pt x="492602" y="411383"/>
                  </a:lnTo>
                  <a:lnTo>
                    <a:pt x="493745" y="410811"/>
                  </a:lnTo>
                  <a:lnTo>
                    <a:pt x="493745" y="409667"/>
                  </a:lnTo>
                  <a:lnTo>
                    <a:pt x="491458" y="408523"/>
                  </a:lnTo>
                  <a:lnTo>
                    <a:pt x="491458" y="405091"/>
                  </a:lnTo>
                  <a:lnTo>
                    <a:pt x="490314" y="403375"/>
                  </a:lnTo>
                  <a:lnTo>
                    <a:pt x="488026" y="402232"/>
                  </a:lnTo>
                  <a:lnTo>
                    <a:pt x="486310" y="399944"/>
                  </a:lnTo>
                  <a:lnTo>
                    <a:pt x="488026" y="401088"/>
                  </a:lnTo>
                  <a:lnTo>
                    <a:pt x="489742" y="401660"/>
                  </a:lnTo>
                  <a:lnTo>
                    <a:pt x="491458" y="401088"/>
                  </a:lnTo>
                  <a:lnTo>
                    <a:pt x="492602" y="399372"/>
                  </a:lnTo>
                  <a:lnTo>
                    <a:pt x="490885" y="398800"/>
                  </a:lnTo>
                  <a:lnTo>
                    <a:pt x="493745" y="395940"/>
                  </a:lnTo>
                  <a:lnTo>
                    <a:pt x="496605" y="396512"/>
                  </a:lnTo>
                  <a:lnTo>
                    <a:pt x="497749" y="399372"/>
                  </a:lnTo>
                  <a:lnTo>
                    <a:pt x="496605" y="402804"/>
                  </a:lnTo>
                  <a:lnTo>
                    <a:pt x="497178" y="403947"/>
                  </a:lnTo>
                  <a:lnTo>
                    <a:pt x="500037" y="404519"/>
                  </a:lnTo>
                  <a:lnTo>
                    <a:pt x="502325" y="405663"/>
                  </a:lnTo>
                  <a:lnTo>
                    <a:pt x="504613" y="406235"/>
                  </a:lnTo>
                  <a:lnTo>
                    <a:pt x="507472" y="405663"/>
                  </a:lnTo>
                  <a:lnTo>
                    <a:pt x="505185" y="403375"/>
                  </a:lnTo>
                  <a:lnTo>
                    <a:pt x="504613" y="402232"/>
                  </a:lnTo>
                  <a:lnTo>
                    <a:pt x="505185" y="401660"/>
                  </a:lnTo>
                  <a:lnTo>
                    <a:pt x="506329" y="401088"/>
                  </a:lnTo>
                  <a:lnTo>
                    <a:pt x="506901" y="401088"/>
                  </a:lnTo>
                  <a:lnTo>
                    <a:pt x="509189" y="401660"/>
                  </a:lnTo>
                  <a:lnTo>
                    <a:pt x="510332" y="401660"/>
                  </a:lnTo>
                  <a:lnTo>
                    <a:pt x="513764" y="400516"/>
                  </a:lnTo>
                  <a:lnTo>
                    <a:pt x="512620" y="399372"/>
                  </a:lnTo>
                  <a:lnTo>
                    <a:pt x="512048" y="398800"/>
                  </a:lnTo>
                  <a:lnTo>
                    <a:pt x="512620" y="397656"/>
                  </a:lnTo>
                  <a:lnTo>
                    <a:pt x="514336" y="395940"/>
                  </a:lnTo>
                  <a:lnTo>
                    <a:pt x="515480" y="395368"/>
                  </a:lnTo>
                  <a:lnTo>
                    <a:pt x="520056" y="385645"/>
                  </a:lnTo>
                  <a:lnTo>
                    <a:pt x="520628" y="383357"/>
                  </a:lnTo>
                  <a:lnTo>
                    <a:pt x="520628" y="379925"/>
                  </a:lnTo>
                  <a:lnTo>
                    <a:pt x="521772" y="381069"/>
                  </a:lnTo>
                  <a:lnTo>
                    <a:pt x="521772" y="379925"/>
                  </a:lnTo>
                  <a:lnTo>
                    <a:pt x="521772" y="376493"/>
                  </a:lnTo>
                  <a:lnTo>
                    <a:pt x="521772" y="375921"/>
                  </a:lnTo>
                  <a:lnTo>
                    <a:pt x="522916" y="375349"/>
                  </a:lnTo>
                  <a:lnTo>
                    <a:pt x="525776" y="374777"/>
                  </a:lnTo>
                  <a:lnTo>
                    <a:pt x="526919" y="374205"/>
                  </a:lnTo>
                  <a:lnTo>
                    <a:pt x="528063" y="372490"/>
                  </a:lnTo>
                  <a:lnTo>
                    <a:pt x="530923" y="366198"/>
                  </a:lnTo>
                  <a:lnTo>
                    <a:pt x="530923" y="364482"/>
                  </a:lnTo>
                  <a:lnTo>
                    <a:pt x="530923" y="364482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7705769C-8243-45BA-9D92-23768DC185DA}"/>
                </a:ext>
              </a:extLst>
            </p:cNvPr>
            <p:cNvSpPr/>
            <p:nvPr/>
          </p:nvSpPr>
          <p:spPr>
            <a:xfrm>
              <a:off x="8215525" y="3226469"/>
              <a:ext cx="593196" cy="286006"/>
            </a:xfrm>
            <a:custGeom>
              <a:avLst/>
              <a:gdLst>
                <a:gd name="connsiteX0" fmla="*/ 527491 w 640596"/>
                <a:gd name="connsiteY0" fmla="*/ 295275 h 308859"/>
                <a:gd name="connsiteX1" fmla="*/ 525775 w 640596"/>
                <a:gd name="connsiteY1" fmla="*/ 294131 h 308859"/>
                <a:gd name="connsiteX2" fmla="*/ 524060 w 640596"/>
                <a:gd name="connsiteY2" fmla="*/ 293559 h 308859"/>
                <a:gd name="connsiteX3" fmla="*/ 522915 w 640596"/>
                <a:gd name="connsiteY3" fmla="*/ 294131 h 308859"/>
                <a:gd name="connsiteX4" fmla="*/ 522915 w 640596"/>
                <a:gd name="connsiteY4" fmla="*/ 296419 h 308859"/>
                <a:gd name="connsiteX5" fmla="*/ 524060 w 640596"/>
                <a:gd name="connsiteY5" fmla="*/ 298135 h 308859"/>
                <a:gd name="connsiteX6" fmla="*/ 528063 w 640596"/>
                <a:gd name="connsiteY6" fmla="*/ 299279 h 308859"/>
                <a:gd name="connsiteX7" fmla="*/ 529779 w 640596"/>
                <a:gd name="connsiteY7" fmla="*/ 300422 h 308859"/>
                <a:gd name="connsiteX8" fmla="*/ 528063 w 640596"/>
                <a:gd name="connsiteY8" fmla="*/ 301566 h 308859"/>
                <a:gd name="connsiteX9" fmla="*/ 524060 w 640596"/>
                <a:gd name="connsiteY9" fmla="*/ 302138 h 308859"/>
                <a:gd name="connsiteX10" fmla="*/ 523487 w 640596"/>
                <a:gd name="connsiteY10" fmla="*/ 303282 h 308859"/>
                <a:gd name="connsiteX11" fmla="*/ 524631 w 640596"/>
                <a:gd name="connsiteY11" fmla="*/ 304426 h 308859"/>
                <a:gd name="connsiteX12" fmla="*/ 528635 w 640596"/>
                <a:gd name="connsiteY12" fmla="*/ 305570 h 308859"/>
                <a:gd name="connsiteX13" fmla="*/ 529779 w 640596"/>
                <a:gd name="connsiteY13" fmla="*/ 306714 h 308859"/>
                <a:gd name="connsiteX14" fmla="*/ 530351 w 640596"/>
                <a:gd name="connsiteY14" fmla="*/ 303282 h 308859"/>
                <a:gd name="connsiteX15" fmla="*/ 530923 w 640596"/>
                <a:gd name="connsiteY15" fmla="*/ 299279 h 308859"/>
                <a:gd name="connsiteX16" fmla="*/ 530351 w 640596"/>
                <a:gd name="connsiteY16" fmla="*/ 295847 h 308859"/>
                <a:gd name="connsiteX17" fmla="*/ 527491 w 640596"/>
                <a:gd name="connsiteY17" fmla="*/ 295275 h 308859"/>
                <a:gd name="connsiteX18" fmla="*/ 521200 w 640596"/>
                <a:gd name="connsiteY18" fmla="*/ 268964 h 308859"/>
                <a:gd name="connsiteX19" fmla="*/ 520055 w 640596"/>
                <a:gd name="connsiteY19" fmla="*/ 267821 h 308859"/>
                <a:gd name="connsiteX20" fmla="*/ 517767 w 640596"/>
                <a:gd name="connsiteY20" fmla="*/ 266677 h 308859"/>
                <a:gd name="connsiteX21" fmla="*/ 514908 w 640596"/>
                <a:gd name="connsiteY21" fmla="*/ 267821 h 308859"/>
                <a:gd name="connsiteX22" fmla="*/ 513192 w 640596"/>
                <a:gd name="connsiteY22" fmla="*/ 270680 h 308859"/>
                <a:gd name="connsiteX23" fmla="*/ 514908 w 640596"/>
                <a:gd name="connsiteY23" fmla="*/ 273540 h 308859"/>
                <a:gd name="connsiteX24" fmla="*/ 516052 w 640596"/>
                <a:gd name="connsiteY24" fmla="*/ 273540 h 308859"/>
                <a:gd name="connsiteX25" fmla="*/ 521200 w 640596"/>
                <a:gd name="connsiteY25" fmla="*/ 272968 h 308859"/>
                <a:gd name="connsiteX26" fmla="*/ 522343 w 640596"/>
                <a:gd name="connsiteY26" fmla="*/ 271252 h 308859"/>
                <a:gd name="connsiteX27" fmla="*/ 522343 w 640596"/>
                <a:gd name="connsiteY27" fmla="*/ 270108 h 308859"/>
                <a:gd name="connsiteX28" fmla="*/ 521200 w 640596"/>
                <a:gd name="connsiteY28" fmla="*/ 268964 h 308859"/>
                <a:gd name="connsiteX29" fmla="*/ 639595 w 640596"/>
                <a:gd name="connsiteY29" fmla="*/ 226639 h 308859"/>
                <a:gd name="connsiteX30" fmla="*/ 637307 w 640596"/>
                <a:gd name="connsiteY30" fmla="*/ 240366 h 308859"/>
                <a:gd name="connsiteX31" fmla="*/ 635592 w 640596"/>
                <a:gd name="connsiteY31" fmla="*/ 247802 h 308859"/>
                <a:gd name="connsiteX32" fmla="*/ 635019 w 640596"/>
                <a:gd name="connsiteY32" fmla="*/ 252378 h 308859"/>
                <a:gd name="connsiteX33" fmla="*/ 635592 w 640596"/>
                <a:gd name="connsiteY33" fmla="*/ 257525 h 308859"/>
                <a:gd name="connsiteX34" fmla="*/ 635592 w 640596"/>
                <a:gd name="connsiteY34" fmla="*/ 259241 h 308859"/>
                <a:gd name="connsiteX35" fmla="*/ 632732 w 640596"/>
                <a:gd name="connsiteY35" fmla="*/ 266105 h 308859"/>
                <a:gd name="connsiteX36" fmla="*/ 631016 w 640596"/>
                <a:gd name="connsiteY36" fmla="*/ 272396 h 308859"/>
                <a:gd name="connsiteX37" fmla="*/ 632160 w 640596"/>
                <a:gd name="connsiteY37" fmla="*/ 271824 h 308859"/>
                <a:gd name="connsiteX38" fmla="*/ 633304 w 640596"/>
                <a:gd name="connsiteY38" fmla="*/ 271252 h 308859"/>
                <a:gd name="connsiteX39" fmla="*/ 633876 w 640596"/>
                <a:gd name="connsiteY39" fmla="*/ 269536 h 308859"/>
                <a:gd name="connsiteX40" fmla="*/ 637307 w 640596"/>
                <a:gd name="connsiteY40" fmla="*/ 263245 h 308859"/>
                <a:gd name="connsiteX41" fmla="*/ 639595 w 640596"/>
                <a:gd name="connsiteY41" fmla="*/ 248374 h 308859"/>
                <a:gd name="connsiteX42" fmla="*/ 639595 w 640596"/>
                <a:gd name="connsiteY42" fmla="*/ 238079 h 308859"/>
                <a:gd name="connsiteX43" fmla="*/ 642455 w 640596"/>
                <a:gd name="connsiteY43" fmla="*/ 227783 h 308859"/>
                <a:gd name="connsiteX44" fmla="*/ 642455 w 640596"/>
                <a:gd name="connsiteY44" fmla="*/ 222636 h 308859"/>
                <a:gd name="connsiteX45" fmla="*/ 641883 w 640596"/>
                <a:gd name="connsiteY45" fmla="*/ 222636 h 308859"/>
                <a:gd name="connsiteX46" fmla="*/ 639595 w 640596"/>
                <a:gd name="connsiteY46" fmla="*/ 226639 h 308859"/>
                <a:gd name="connsiteX47" fmla="*/ 643599 w 640596"/>
                <a:gd name="connsiteY47" fmla="*/ 199757 h 308859"/>
                <a:gd name="connsiteX48" fmla="*/ 642455 w 640596"/>
                <a:gd name="connsiteY48" fmla="*/ 195181 h 308859"/>
                <a:gd name="connsiteX49" fmla="*/ 642455 w 640596"/>
                <a:gd name="connsiteY49" fmla="*/ 195181 h 308859"/>
                <a:gd name="connsiteX50" fmla="*/ 640739 w 640596"/>
                <a:gd name="connsiteY50" fmla="*/ 195753 h 308859"/>
                <a:gd name="connsiteX51" fmla="*/ 640739 w 640596"/>
                <a:gd name="connsiteY51" fmla="*/ 195753 h 308859"/>
                <a:gd name="connsiteX52" fmla="*/ 641883 w 640596"/>
                <a:gd name="connsiteY52" fmla="*/ 200901 h 308859"/>
                <a:gd name="connsiteX53" fmla="*/ 641883 w 640596"/>
                <a:gd name="connsiteY53" fmla="*/ 211197 h 308859"/>
                <a:gd name="connsiteX54" fmla="*/ 642455 w 640596"/>
                <a:gd name="connsiteY54" fmla="*/ 216344 h 308859"/>
                <a:gd name="connsiteX55" fmla="*/ 644171 w 640596"/>
                <a:gd name="connsiteY55" fmla="*/ 212912 h 308859"/>
                <a:gd name="connsiteX56" fmla="*/ 644171 w 640596"/>
                <a:gd name="connsiteY56" fmla="*/ 207193 h 308859"/>
                <a:gd name="connsiteX57" fmla="*/ 643599 w 640596"/>
                <a:gd name="connsiteY57" fmla="*/ 199757 h 308859"/>
                <a:gd name="connsiteX58" fmla="*/ 635592 w 640596"/>
                <a:gd name="connsiteY58" fmla="*/ 234647 h 308859"/>
                <a:gd name="connsiteX59" fmla="*/ 637307 w 640596"/>
                <a:gd name="connsiteY59" fmla="*/ 226067 h 308859"/>
                <a:gd name="connsiteX60" fmla="*/ 638452 w 640596"/>
                <a:gd name="connsiteY60" fmla="*/ 223780 h 308859"/>
                <a:gd name="connsiteX61" fmla="*/ 639595 w 640596"/>
                <a:gd name="connsiteY61" fmla="*/ 220348 h 308859"/>
                <a:gd name="connsiteX62" fmla="*/ 640167 w 640596"/>
                <a:gd name="connsiteY62" fmla="*/ 216916 h 308859"/>
                <a:gd name="connsiteX63" fmla="*/ 640167 w 640596"/>
                <a:gd name="connsiteY63" fmla="*/ 214056 h 308859"/>
                <a:gd name="connsiteX64" fmla="*/ 638452 w 640596"/>
                <a:gd name="connsiteY64" fmla="*/ 212340 h 308859"/>
                <a:gd name="connsiteX65" fmla="*/ 636736 w 640596"/>
                <a:gd name="connsiteY65" fmla="*/ 212340 h 308859"/>
                <a:gd name="connsiteX66" fmla="*/ 635019 w 640596"/>
                <a:gd name="connsiteY66" fmla="*/ 212912 h 308859"/>
                <a:gd name="connsiteX67" fmla="*/ 633304 w 640596"/>
                <a:gd name="connsiteY67" fmla="*/ 212912 h 308859"/>
                <a:gd name="connsiteX68" fmla="*/ 633876 w 640596"/>
                <a:gd name="connsiteY68" fmla="*/ 212340 h 308859"/>
                <a:gd name="connsiteX69" fmla="*/ 634448 w 640596"/>
                <a:gd name="connsiteY69" fmla="*/ 211768 h 308859"/>
                <a:gd name="connsiteX70" fmla="*/ 635019 w 640596"/>
                <a:gd name="connsiteY70" fmla="*/ 211197 h 308859"/>
                <a:gd name="connsiteX71" fmla="*/ 635019 w 640596"/>
                <a:gd name="connsiteY71" fmla="*/ 210053 h 308859"/>
                <a:gd name="connsiteX72" fmla="*/ 633876 w 640596"/>
                <a:gd name="connsiteY72" fmla="*/ 210053 h 308859"/>
                <a:gd name="connsiteX73" fmla="*/ 633876 w 640596"/>
                <a:gd name="connsiteY73" fmla="*/ 208909 h 308859"/>
                <a:gd name="connsiteX74" fmla="*/ 634448 w 640596"/>
                <a:gd name="connsiteY74" fmla="*/ 206049 h 308859"/>
                <a:gd name="connsiteX75" fmla="*/ 632160 w 640596"/>
                <a:gd name="connsiteY75" fmla="*/ 204905 h 308859"/>
                <a:gd name="connsiteX76" fmla="*/ 625868 w 640596"/>
                <a:gd name="connsiteY76" fmla="*/ 204333 h 308859"/>
                <a:gd name="connsiteX77" fmla="*/ 628156 w 640596"/>
                <a:gd name="connsiteY77" fmla="*/ 202617 h 308859"/>
                <a:gd name="connsiteX78" fmla="*/ 630444 w 640596"/>
                <a:gd name="connsiteY78" fmla="*/ 202617 h 308859"/>
                <a:gd name="connsiteX79" fmla="*/ 632732 w 640596"/>
                <a:gd name="connsiteY79" fmla="*/ 203189 h 308859"/>
                <a:gd name="connsiteX80" fmla="*/ 635019 w 640596"/>
                <a:gd name="connsiteY80" fmla="*/ 203189 h 308859"/>
                <a:gd name="connsiteX81" fmla="*/ 637307 w 640596"/>
                <a:gd name="connsiteY81" fmla="*/ 202045 h 308859"/>
                <a:gd name="connsiteX82" fmla="*/ 637307 w 640596"/>
                <a:gd name="connsiteY82" fmla="*/ 200901 h 308859"/>
                <a:gd name="connsiteX83" fmla="*/ 633876 w 640596"/>
                <a:gd name="connsiteY83" fmla="*/ 197469 h 308859"/>
                <a:gd name="connsiteX84" fmla="*/ 636164 w 640596"/>
                <a:gd name="connsiteY84" fmla="*/ 197469 h 308859"/>
                <a:gd name="connsiteX85" fmla="*/ 637879 w 640596"/>
                <a:gd name="connsiteY85" fmla="*/ 197469 h 308859"/>
                <a:gd name="connsiteX86" fmla="*/ 638452 w 640596"/>
                <a:gd name="connsiteY86" fmla="*/ 196325 h 308859"/>
                <a:gd name="connsiteX87" fmla="*/ 638452 w 640596"/>
                <a:gd name="connsiteY87" fmla="*/ 195181 h 308859"/>
                <a:gd name="connsiteX88" fmla="*/ 635019 w 640596"/>
                <a:gd name="connsiteY88" fmla="*/ 195753 h 308859"/>
                <a:gd name="connsiteX89" fmla="*/ 627584 w 640596"/>
                <a:gd name="connsiteY89" fmla="*/ 197469 h 308859"/>
                <a:gd name="connsiteX90" fmla="*/ 617289 w 640596"/>
                <a:gd name="connsiteY90" fmla="*/ 199757 h 308859"/>
                <a:gd name="connsiteX91" fmla="*/ 606994 w 640596"/>
                <a:gd name="connsiteY91" fmla="*/ 202045 h 308859"/>
                <a:gd name="connsiteX92" fmla="*/ 596127 w 640596"/>
                <a:gd name="connsiteY92" fmla="*/ 204333 h 308859"/>
                <a:gd name="connsiteX93" fmla="*/ 585831 w 640596"/>
                <a:gd name="connsiteY93" fmla="*/ 206621 h 308859"/>
                <a:gd name="connsiteX94" fmla="*/ 575536 w 640596"/>
                <a:gd name="connsiteY94" fmla="*/ 208909 h 308859"/>
                <a:gd name="connsiteX95" fmla="*/ 565240 w 640596"/>
                <a:gd name="connsiteY95" fmla="*/ 211197 h 308859"/>
                <a:gd name="connsiteX96" fmla="*/ 554945 w 640596"/>
                <a:gd name="connsiteY96" fmla="*/ 213484 h 308859"/>
                <a:gd name="connsiteX97" fmla="*/ 552658 w 640596"/>
                <a:gd name="connsiteY97" fmla="*/ 205477 h 308859"/>
                <a:gd name="connsiteX98" fmla="*/ 550370 w 640596"/>
                <a:gd name="connsiteY98" fmla="*/ 197469 h 308859"/>
                <a:gd name="connsiteX99" fmla="*/ 546938 w 640596"/>
                <a:gd name="connsiteY99" fmla="*/ 185458 h 308859"/>
                <a:gd name="connsiteX100" fmla="*/ 543506 w 640596"/>
                <a:gd name="connsiteY100" fmla="*/ 172875 h 308859"/>
                <a:gd name="connsiteX101" fmla="*/ 540074 w 640596"/>
                <a:gd name="connsiteY101" fmla="*/ 160864 h 308859"/>
                <a:gd name="connsiteX102" fmla="*/ 536642 w 640596"/>
                <a:gd name="connsiteY102" fmla="*/ 148281 h 308859"/>
                <a:gd name="connsiteX103" fmla="*/ 533211 w 640596"/>
                <a:gd name="connsiteY103" fmla="*/ 136270 h 308859"/>
                <a:gd name="connsiteX104" fmla="*/ 529779 w 640596"/>
                <a:gd name="connsiteY104" fmla="*/ 123686 h 308859"/>
                <a:gd name="connsiteX105" fmla="*/ 522915 w 640596"/>
                <a:gd name="connsiteY105" fmla="*/ 99092 h 308859"/>
                <a:gd name="connsiteX106" fmla="*/ 519484 w 640596"/>
                <a:gd name="connsiteY106" fmla="*/ 87081 h 308859"/>
                <a:gd name="connsiteX107" fmla="*/ 516052 w 640596"/>
                <a:gd name="connsiteY107" fmla="*/ 74498 h 308859"/>
                <a:gd name="connsiteX108" fmla="*/ 512620 w 640596"/>
                <a:gd name="connsiteY108" fmla="*/ 62487 h 308859"/>
                <a:gd name="connsiteX109" fmla="*/ 509188 w 640596"/>
                <a:gd name="connsiteY109" fmla="*/ 50475 h 308859"/>
                <a:gd name="connsiteX110" fmla="*/ 505756 w 640596"/>
                <a:gd name="connsiteY110" fmla="*/ 37892 h 308859"/>
                <a:gd name="connsiteX111" fmla="*/ 502325 w 640596"/>
                <a:gd name="connsiteY111" fmla="*/ 25881 h 308859"/>
                <a:gd name="connsiteX112" fmla="*/ 498893 w 640596"/>
                <a:gd name="connsiteY112" fmla="*/ 13298 h 308859"/>
                <a:gd name="connsiteX113" fmla="*/ 495461 w 640596"/>
                <a:gd name="connsiteY113" fmla="*/ 1287 h 308859"/>
                <a:gd name="connsiteX114" fmla="*/ 480018 w 640596"/>
                <a:gd name="connsiteY114" fmla="*/ 4718 h 308859"/>
                <a:gd name="connsiteX115" fmla="*/ 464575 w 640596"/>
                <a:gd name="connsiteY115" fmla="*/ 8150 h 308859"/>
                <a:gd name="connsiteX116" fmla="*/ 449132 w 640596"/>
                <a:gd name="connsiteY116" fmla="*/ 11582 h 308859"/>
                <a:gd name="connsiteX117" fmla="*/ 433689 w 640596"/>
                <a:gd name="connsiteY117" fmla="*/ 15014 h 308859"/>
                <a:gd name="connsiteX118" fmla="*/ 418247 w 640596"/>
                <a:gd name="connsiteY118" fmla="*/ 18445 h 308859"/>
                <a:gd name="connsiteX119" fmla="*/ 402803 w 640596"/>
                <a:gd name="connsiteY119" fmla="*/ 21877 h 308859"/>
                <a:gd name="connsiteX120" fmla="*/ 387361 w 640596"/>
                <a:gd name="connsiteY120" fmla="*/ 25309 h 308859"/>
                <a:gd name="connsiteX121" fmla="*/ 371917 w 640596"/>
                <a:gd name="connsiteY121" fmla="*/ 28741 h 308859"/>
                <a:gd name="connsiteX122" fmla="*/ 356475 w 640596"/>
                <a:gd name="connsiteY122" fmla="*/ 32172 h 308859"/>
                <a:gd name="connsiteX123" fmla="*/ 341032 w 640596"/>
                <a:gd name="connsiteY123" fmla="*/ 35604 h 308859"/>
                <a:gd name="connsiteX124" fmla="*/ 325588 w 640596"/>
                <a:gd name="connsiteY124" fmla="*/ 38464 h 308859"/>
                <a:gd name="connsiteX125" fmla="*/ 310146 w 640596"/>
                <a:gd name="connsiteY125" fmla="*/ 41896 h 308859"/>
                <a:gd name="connsiteX126" fmla="*/ 294702 w 640596"/>
                <a:gd name="connsiteY126" fmla="*/ 45328 h 308859"/>
                <a:gd name="connsiteX127" fmla="*/ 279260 w 640596"/>
                <a:gd name="connsiteY127" fmla="*/ 48759 h 308859"/>
                <a:gd name="connsiteX128" fmla="*/ 263817 w 640596"/>
                <a:gd name="connsiteY128" fmla="*/ 51619 h 308859"/>
                <a:gd name="connsiteX129" fmla="*/ 248374 w 640596"/>
                <a:gd name="connsiteY129" fmla="*/ 55051 h 308859"/>
                <a:gd name="connsiteX130" fmla="*/ 232931 w 640596"/>
                <a:gd name="connsiteY130" fmla="*/ 57911 h 308859"/>
                <a:gd name="connsiteX131" fmla="*/ 217488 w 640596"/>
                <a:gd name="connsiteY131" fmla="*/ 60771 h 308859"/>
                <a:gd name="connsiteX132" fmla="*/ 202045 w 640596"/>
                <a:gd name="connsiteY132" fmla="*/ 63630 h 308859"/>
                <a:gd name="connsiteX133" fmla="*/ 186602 w 640596"/>
                <a:gd name="connsiteY133" fmla="*/ 66490 h 308859"/>
                <a:gd name="connsiteX134" fmla="*/ 171159 w 640596"/>
                <a:gd name="connsiteY134" fmla="*/ 69350 h 308859"/>
                <a:gd name="connsiteX135" fmla="*/ 155716 w 640596"/>
                <a:gd name="connsiteY135" fmla="*/ 72210 h 308859"/>
                <a:gd name="connsiteX136" fmla="*/ 140273 w 640596"/>
                <a:gd name="connsiteY136" fmla="*/ 75070 h 308859"/>
                <a:gd name="connsiteX137" fmla="*/ 124830 w 640596"/>
                <a:gd name="connsiteY137" fmla="*/ 77929 h 308859"/>
                <a:gd name="connsiteX138" fmla="*/ 109387 w 640596"/>
                <a:gd name="connsiteY138" fmla="*/ 80789 h 308859"/>
                <a:gd name="connsiteX139" fmla="*/ 93944 w 640596"/>
                <a:gd name="connsiteY139" fmla="*/ 83649 h 308859"/>
                <a:gd name="connsiteX140" fmla="*/ 78501 w 640596"/>
                <a:gd name="connsiteY140" fmla="*/ 86509 h 308859"/>
                <a:gd name="connsiteX141" fmla="*/ 63058 w 640596"/>
                <a:gd name="connsiteY141" fmla="*/ 89369 h 308859"/>
                <a:gd name="connsiteX142" fmla="*/ 47615 w 640596"/>
                <a:gd name="connsiteY142" fmla="*/ 92228 h 308859"/>
                <a:gd name="connsiteX143" fmla="*/ 32173 w 640596"/>
                <a:gd name="connsiteY143" fmla="*/ 95088 h 308859"/>
                <a:gd name="connsiteX144" fmla="*/ 16729 w 640596"/>
                <a:gd name="connsiteY144" fmla="*/ 97948 h 308859"/>
                <a:gd name="connsiteX145" fmla="*/ 1287 w 640596"/>
                <a:gd name="connsiteY145" fmla="*/ 100808 h 308859"/>
                <a:gd name="connsiteX146" fmla="*/ 16157 w 640596"/>
                <a:gd name="connsiteY146" fmla="*/ 188318 h 308859"/>
                <a:gd name="connsiteX147" fmla="*/ 16729 w 640596"/>
                <a:gd name="connsiteY147" fmla="*/ 188890 h 308859"/>
                <a:gd name="connsiteX148" fmla="*/ 17301 w 640596"/>
                <a:gd name="connsiteY148" fmla="*/ 188890 h 308859"/>
                <a:gd name="connsiteX149" fmla="*/ 18445 w 640596"/>
                <a:gd name="connsiteY149" fmla="*/ 187746 h 308859"/>
                <a:gd name="connsiteX150" fmla="*/ 19589 w 640596"/>
                <a:gd name="connsiteY150" fmla="*/ 186602 h 308859"/>
                <a:gd name="connsiteX151" fmla="*/ 32173 w 640596"/>
                <a:gd name="connsiteY151" fmla="*/ 170587 h 308859"/>
                <a:gd name="connsiteX152" fmla="*/ 33316 w 640596"/>
                <a:gd name="connsiteY152" fmla="*/ 170015 h 308859"/>
                <a:gd name="connsiteX153" fmla="*/ 38464 w 640596"/>
                <a:gd name="connsiteY153" fmla="*/ 167727 h 308859"/>
                <a:gd name="connsiteX154" fmla="*/ 39608 w 640596"/>
                <a:gd name="connsiteY154" fmla="*/ 167155 h 308859"/>
                <a:gd name="connsiteX155" fmla="*/ 40180 w 640596"/>
                <a:gd name="connsiteY155" fmla="*/ 166583 h 308859"/>
                <a:gd name="connsiteX156" fmla="*/ 41324 w 640596"/>
                <a:gd name="connsiteY156" fmla="*/ 162580 h 308859"/>
                <a:gd name="connsiteX157" fmla="*/ 41896 w 640596"/>
                <a:gd name="connsiteY157" fmla="*/ 160864 h 308859"/>
                <a:gd name="connsiteX158" fmla="*/ 43039 w 640596"/>
                <a:gd name="connsiteY158" fmla="*/ 158576 h 308859"/>
                <a:gd name="connsiteX159" fmla="*/ 46472 w 640596"/>
                <a:gd name="connsiteY159" fmla="*/ 155144 h 308859"/>
                <a:gd name="connsiteX160" fmla="*/ 52191 w 640596"/>
                <a:gd name="connsiteY160" fmla="*/ 150569 h 308859"/>
                <a:gd name="connsiteX161" fmla="*/ 52763 w 640596"/>
                <a:gd name="connsiteY161" fmla="*/ 149997 h 308859"/>
                <a:gd name="connsiteX162" fmla="*/ 53335 w 640596"/>
                <a:gd name="connsiteY162" fmla="*/ 149425 h 308859"/>
                <a:gd name="connsiteX163" fmla="*/ 54479 w 640596"/>
                <a:gd name="connsiteY163" fmla="*/ 147137 h 308859"/>
                <a:gd name="connsiteX164" fmla="*/ 56767 w 640596"/>
                <a:gd name="connsiteY164" fmla="*/ 144849 h 308859"/>
                <a:gd name="connsiteX165" fmla="*/ 57338 w 640596"/>
                <a:gd name="connsiteY165" fmla="*/ 144277 h 308859"/>
                <a:gd name="connsiteX166" fmla="*/ 57911 w 640596"/>
                <a:gd name="connsiteY166" fmla="*/ 143705 h 308859"/>
                <a:gd name="connsiteX167" fmla="*/ 57911 w 640596"/>
                <a:gd name="connsiteY167" fmla="*/ 143133 h 308859"/>
                <a:gd name="connsiteX168" fmla="*/ 57911 w 640596"/>
                <a:gd name="connsiteY168" fmla="*/ 142561 h 308859"/>
                <a:gd name="connsiteX169" fmla="*/ 58483 w 640596"/>
                <a:gd name="connsiteY169" fmla="*/ 137985 h 308859"/>
                <a:gd name="connsiteX170" fmla="*/ 58483 w 640596"/>
                <a:gd name="connsiteY170" fmla="*/ 137413 h 308859"/>
                <a:gd name="connsiteX171" fmla="*/ 59055 w 640596"/>
                <a:gd name="connsiteY171" fmla="*/ 136270 h 308859"/>
                <a:gd name="connsiteX172" fmla="*/ 59626 w 640596"/>
                <a:gd name="connsiteY172" fmla="*/ 135698 h 308859"/>
                <a:gd name="connsiteX173" fmla="*/ 64202 w 640596"/>
                <a:gd name="connsiteY173" fmla="*/ 132266 h 308859"/>
                <a:gd name="connsiteX174" fmla="*/ 65346 w 640596"/>
                <a:gd name="connsiteY174" fmla="*/ 131694 h 308859"/>
                <a:gd name="connsiteX175" fmla="*/ 66490 w 640596"/>
                <a:gd name="connsiteY175" fmla="*/ 131694 h 308859"/>
                <a:gd name="connsiteX176" fmla="*/ 68778 w 640596"/>
                <a:gd name="connsiteY176" fmla="*/ 132266 h 308859"/>
                <a:gd name="connsiteX177" fmla="*/ 71066 w 640596"/>
                <a:gd name="connsiteY177" fmla="*/ 132838 h 308859"/>
                <a:gd name="connsiteX178" fmla="*/ 73925 w 640596"/>
                <a:gd name="connsiteY178" fmla="*/ 134554 h 308859"/>
                <a:gd name="connsiteX179" fmla="*/ 75642 w 640596"/>
                <a:gd name="connsiteY179" fmla="*/ 135126 h 308859"/>
                <a:gd name="connsiteX180" fmla="*/ 76785 w 640596"/>
                <a:gd name="connsiteY180" fmla="*/ 135126 h 308859"/>
                <a:gd name="connsiteX181" fmla="*/ 77930 w 640596"/>
                <a:gd name="connsiteY181" fmla="*/ 135126 h 308859"/>
                <a:gd name="connsiteX182" fmla="*/ 79073 w 640596"/>
                <a:gd name="connsiteY182" fmla="*/ 133982 h 308859"/>
                <a:gd name="connsiteX183" fmla="*/ 79645 w 640596"/>
                <a:gd name="connsiteY183" fmla="*/ 133410 h 308859"/>
                <a:gd name="connsiteX184" fmla="*/ 80217 w 640596"/>
                <a:gd name="connsiteY184" fmla="*/ 132838 h 308859"/>
                <a:gd name="connsiteX185" fmla="*/ 81361 w 640596"/>
                <a:gd name="connsiteY185" fmla="*/ 130550 h 308859"/>
                <a:gd name="connsiteX186" fmla="*/ 87653 w 640596"/>
                <a:gd name="connsiteY186" fmla="*/ 120827 h 308859"/>
                <a:gd name="connsiteX187" fmla="*/ 88796 w 640596"/>
                <a:gd name="connsiteY187" fmla="*/ 118539 h 308859"/>
                <a:gd name="connsiteX188" fmla="*/ 89369 w 640596"/>
                <a:gd name="connsiteY188" fmla="*/ 115679 h 308859"/>
                <a:gd name="connsiteX189" fmla="*/ 89941 w 640596"/>
                <a:gd name="connsiteY189" fmla="*/ 115107 h 308859"/>
                <a:gd name="connsiteX190" fmla="*/ 90512 w 640596"/>
                <a:gd name="connsiteY190" fmla="*/ 114535 h 308859"/>
                <a:gd name="connsiteX191" fmla="*/ 91084 w 640596"/>
                <a:gd name="connsiteY191" fmla="*/ 113963 h 308859"/>
                <a:gd name="connsiteX192" fmla="*/ 91656 w 640596"/>
                <a:gd name="connsiteY192" fmla="*/ 113391 h 308859"/>
                <a:gd name="connsiteX193" fmla="*/ 92229 w 640596"/>
                <a:gd name="connsiteY193" fmla="*/ 112819 h 308859"/>
                <a:gd name="connsiteX194" fmla="*/ 94516 w 640596"/>
                <a:gd name="connsiteY194" fmla="*/ 111675 h 308859"/>
                <a:gd name="connsiteX195" fmla="*/ 95088 w 640596"/>
                <a:gd name="connsiteY195" fmla="*/ 111103 h 308859"/>
                <a:gd name="connsiteX196" fmla="*/ 95088 w 640596"/>
                <a:gd name="connsiteY196" fmla="*/ 110531 h 308859"/>
                <a:gd name="connsiteX197" fmla="*/ 95088 w 640596"/>
                <a:gd name="connsiteY197" fmla="*/ 109959 h 308859"/>
                <a:gd name="connsiteX198" fmla="*/ 94516 w 640596"/>
                <a:gd name="connsiteY198" fmla="*/ 108815 h 308859"/>
                <a:gd name="connsiteX199" fmla="*/ 94516 w 640596"/>
                <a:gd name="connsiteY199" fmla="*/ 108243 h 308859"/>
                <a:gd name="connsiteX200" fmla="*/ 94516 w 640596"/>
                <a:gd name="connsiteY200" fmla="*/ 107099 h 308859"/>
                <a:gd name="connsiteX201" fmla="*/ 94516 w 640596"/>
                <a:gd name="connsiteY201" fmla="*/ 105955 h 308859"/>
                <a:gd name="connsiteX202" fmla="*/ 94516 w 640596"/>
                <a:gd name="connsiteY202" fmla="*/ 105384 h 308859"/>
                <a:gd name="connsiteX203" fmla="*/ 95660 w 640596"/>
                <a:gd name="connsiteY203" fmla="*/ 101952 h 308859"/>
                <a:gd name="connsiteX204" fmla="*/ 96232 w 640596"/>
                <a:gd name="connsiteY204" fmla="*/ 100236 h 308859"/>
                <a:gd name="connsiteX205" fmla="*/ 96804 w 640596"/>
                <a:gd name="connsiteY205" fmla="*/ 99092 h 308859"/>
                <a:gd name="connsiteX206" fmla="*/ 96804 w 640596"/>
                <a:gd name="connsiteY206" fmla="*/ 98520 h 308859"/>
                <a:gd name="connsiteX207" fmla="*/ 97376 w 640596"/>
                <a:gd name="connsiteY207" fmla="*/ 97948 h 308859"/>
                <a:gd name="connsiteX208" fmla="*/ 97948 w 640596"/>
                <a:gd name="connsiteY208" fmla="*/ 97948 h 308859"/>
                <a:gd name="connsiteX209" fmla="*/ 98520 w 640596"/>
                <a:gd name="connsiteY209" fmla="*/ 97948 h 308859"/>
                <a:gd name="connsiteX210" fmla="*/ 99664 w 640596"/>
                <a:gd name="connsiteY210" fmla="*/ 98520 h 308859"/>
                <a:gd name="connsiteX211" fmla="*/ 100236 w 640596"/>
                <a:gd name="connsiteY211" fmla="*/ 99092 h 308859"/>
                <a:gd name="connsiteX212" fmla="*/ 101380 w 640596"/>
                <a:gd name="connsiteY212" fmla="*/ 100236 h 308859"/>
                <a:gd name="connsiteX213" fmla="*/ 103095 w 640596"/>
                <a:gd name="connsiteY213" fmla="*/ 100808 h 308859"/>
                <a:gd name="connsiteX214" fmla="*/ 103668 w 640596"/>
                <a:gd name="connsiteY214" fmla="*/ 101380 h 308859"/>
                <a:gd name="connsiteX215" fmla="*/ 103668 w 640596"/>
                <a:gd name="connsiteY215" fmla="*/ 101952 h 308859"/>
                <a:gd name="connsiteX216" fmla="*/ 103095 w 640596"/>
                <a:gd name="connsiteY216" fmla="*/ 102524 h 308859"/>
                <a:gd name="connsiteX217" fmla="*/ 101952 w 640596"/>
                <a:gd name="connsiteY217" fmla="*/ 103668 h 308859"/>
                <a:gd name="connsiteX218" fmla="*/ 101952 w 640596"/>
                <a:gd name="connsiteY218" fmla="*/ 104240 h 308859"/>
                <a:gd name="connsiteX219" fmla="*/ 101952 w 640596"/>
                <a:gd name="connsiteY219" fmla="*/ 104812 h 308859"/>
                <a:gd name="connsiteX220" fmla="*/ 101952 w 640596"/>
                <a:gd name="connsiteY220" fmla="*/ 105384 h 308859"/>
                <a:gd name="connsiteX221" fmla="*/ 101952 w 640596"/>
                <a:gd name="connsiteY221" fmla="*/ 105955 h 308859"/>
                <a:gd name="connsiteX222" fmla="*/ 101952 w 640596"/>
                <a:gd name="connsiteY222" fmla="*/ 106527 h 308859"/>
                <a:gd name="connsiteX223" fmla="*/ 101952 w 640596"/>
                <a:gd name="connsiteY223" fmla="*/ 106527 h 308859"/>
                <a:gd name="connsiteX224" fmla="*/ 101952 w 640596"/>
                <a:gd name="connsiteY224" fmla="*/ 106527 h 308859"/>
                <a:gd name="connsiteX225" fmla="*/ 103095 w 640596"/>
                <a:gd name="connsiteY225" fmla="*/ 107671 h 308859"/>
                <a:gd name="connsiteX226" fmla="*/ 103668 w 640596"/>
                <a:gd name="connsiteY226" fmla="*/ 107671 h 308859"/>
                <a:gd name="connsiteX227" fmla="*/ 104240 w 640596"/>
                <a:gd name="connsiteY227" fmla="*/ 107671 h 308859"/>
                <a:gd name="connsiteX228" fmla="*/ 109387 w 640596"/>
                <a:gd name="connsiteY228" fmla="*/ 108815 h 308859"/>
                <a:gd name="connsiteX229" fmla="*/ 112247 w 640596"/>
                <a:gd name="connsiteY229" fmla="*/ 109959 h 308859"/>
                <a:gd name="connsiteX230" fmla="*/ 112819 w 640596"/>
                <a:gd name="connsiteY230" fmla="*/ 110531 h 308859"/>
                <a:gd name="connsiteX231" fmla="*/ 113391 w 640596"/>
                <a:gd name="connsiteY231" fmla="*/ 111103 h 308859"/>
                <a:gd name="connsiteX232" fmla="*/ 116823 w 640596"/>
                <a:gd name="connsiteY232" fmla="*/ 111675 h 308859"/>
                <a:gd name="connsiteX233" fmla="*/ 128262 w 640596"/>
                <a:gd name="connsiteY233" fmla="*/ 111103 h 308859"/>
                <a:gd name="connsiteX234" fmla="*/ 128262 w 640596"/>
                <a:gd name="connsiteY234" fmla="*/ 110531 h 308859"/>
                <a:gd name="connsiteX235" fmla="*/ 132266 w 640596"/>
                <a:gd name="connsiteY235" fmla="*/ 108243 h 308859"/>
                <a:gd name="connsiteX236" fmla="*/ 141989 w 640596"/>
                <a:gd name="connsiteY236" fmla="*/ 107671 h 308859"/>
                <a:gd name="connsiteX237" fmla="*/ 145421 w 640596"/>
                <a:gd name="connsiteY237" fmla="*/ 103668 h 308859"/>
                <a:gd name="connsiteX238" fmla="*/ 145992 w 640596"/>
                <a:gd name="connsiteY238" fmla="*/ 101952 h 308859"/>
                <a:gd name="connsiteX239" fmla="*/ 144849 w 640596"/>
                <a:gd name="connsiteY239" fmla="*/ 101380 h 308859"/>
                <a:gd name="connsiteX240" fmla="*/ 141989 w 640596"/>
                <a:gd name="connsiteY240" fmla="*/ 100808 h 308859"/>
                <a:gd name="connsiteX241" fmla="*/ 141989 w 640596"/>
                <a:gd name="connsiteY241" fmla="*/ 98520 h 308859"/>
                <a:gd name="connsiteX242" fmla="*/ 144277 w 640596"/>
                <a:gd name="connsiteY242" fmla="*/ 97376 h 308859"/>
                <a:gd name="connsiteX243" fmla="*/ 147137 w 640596"/>
                <a:gd name="connsiteY243" fmla="*/ 96804 h 308859"/>
                <a:gd name="connsiteX244" fmla="*/ 148852 w 640596"/>
                <a:gd name="connsiteY244" fmla="*/ 95660 h 308859"/>
                <a:gd name="connsiteX245" fmla="*/ 144277 w 640596"/>
                <a:gd name="connsiteY245" fmla="*/ 91085 h 308859"/>
                <a:gd name="connsiteX246" fmla="*/ 145421 w 640596"/>
                <a:gd name="connsiteY246" fmla="*/ 89941 h 308859"/>
                <a:gd name="connsiteX247" fmla="*/ 146565 w 640596"/>
                <a:gd name="connsiteY247" fmla="*/ 89369 h 308859"/>
                <a:gd name="connsiteX248" fmla="*/ 149425 w 640596"/>
                <a:gd name="connsiteY248" fmla="*/ 89369 h 308859"/>
                <a:gd name="connsiteX249" fmla="*/ 150568 w 640596"/>
                <a:gd name="connsiteY249" fmla="*/ 88797 h 308859"/>
                <a:gd name="connsiteX250" fmla="*/ 153428 w 640596"/>
                <a:gd name="connsiteY250" fmla="*/ 86509 h 308859"/>
                <a:gd name="connsiteX251" fmla="*/ 156288 w 640596"/>
                <a:gd name="connsiteY251" fmla="*/ 85365 h 308859"/>
                <a:gd name="connsiteX252" fmla="*/ 162008 w 640596"/>
                <a:gd name="connsiteY252" fmla="*/ 85365 h 308859"/>
                <a:gd name="connsiteX253" fmla="*/ 164867 w 640596"/>
                <a:gd name="connsiteY253" fmla="*/ 84793 h 308859"/>
                <a:gd name="connsiteX254" fmla="*/ 166011 w 640596"/>
                <a:gd name="connsiteY254" fmla="*/ 83649 h 308859"/>
                <a:gd name="connsiteX255" fmla="*/ 167727 w 640596"/>
                <a:gd name="connsiteY255" fmla="*/ 80217 h 308859"/>
                <a:gd name="connsiteX256" fmla="*/ 168871 w 640596"/>
                <a:gd name="connsiteY256" fmla="*/ 78501 h 308859"/>
                <a:gd name="connsiteX257" fmla="*/ 171731 w 640596"/>
                <a:gd name="connsiteY257" fmla="*/ 72782 h 308859"/>
                <a:gd name="connsiteX258" fmla="*/ 172875 w 640596"/>
                <a:gd name="connsiteY258" fmla="*/ 71638 h 308859"/>
                <a:gd name="connsiteX259" fmla="*/ 174019 w 640596"/>
                <a:gd name="connsiteY259" fmla="*/ 70494 h 308859"/>
                <a:gd name="connsiteX260" fmla="*/ 175163 w 640596"/>
                <a:gd name="connsiteY260" fmla="*/ 69922 h 308859"/>
                <a:gd name="connsiteX261" fmla="*/ 182026 w 640596"/>
                <a:gd name="connsiteY261" fmla="*/ 68778 h 308859"/>
                <a:gd name="connsiteX262" fmla="*/ 188890 w 640596"/>
                <a:gd name="connsiteY262" fmla="*/ 71638 h 308859"/>
                <a:gd name="connsiteX263" fmla="*/ 200901 w 640596"/>
                <a:gd name="connsiteY263" fmla="*/ 79645 h 308859"/>
                <a:gd name="connsiteX264" fmla="*/ 203761 w 640596"/>
                <a:gd name="connsiteY264" fmla="*/ 80789 h 308859"/>
                <a:gd name="connsiteX265" fmla="*/ 206621 w 640596"/>
                <a:gd name="connsiteY265" fmla="*/ 81361 h 308859"/>
                <a:gd name="connsiteX266" fmla="*/ 209481 w 640596"/>
                <a:gd name="connsiteY266" fmla="*/ 80789 h 308859"/>
                <a:gd name="connsiteX267" fmla="*/ 211196 w 640596"/>
                <a:gd name="connsiteY267" fmla="*/ 79073 h 308859"/>
                <a:gd name="connsiteX268" fmla="*/ 212341 w 640596"/>
                <a:gd name="connsiteY268" fmla="*/ 78501 h 308859"/>
                <a:gd name="connsiteX269" fmla="*/ 216344 w 640596"/>
                <a:gd name="connsiteY269" fmla="*/ 78501 h 308859"/>
                <a:gd name="connsiteX270" fmla="*/ 216916 w 640596"/>
                <a:gd name="connsiteY270" fmla="*/ 77929 h 308859"/>
                <a:gd name="connsiteX271" fmla="*/ 217488 w 640596"/>
                <a:gd name="connsiteY271" fmla="*/ 76786 h 308859"/>
                <a:gd name="connsiteX272" fmla="*/ 219204 w 640596"/>
                <a:gd name="connsiteY272" fmla="*/ 76214 h 308859"/>
                <a:gd name="connsiteX273" fmla="*/ 220920 w 640596"/>
                <a:gd name="connsiteY273" fmla="*/ 76214 h 308859"/>
                <a:gd name="connsiteX274" fmla="*/ 222064 w 640596"/>
                <a:gd name="connsiteY274" fmla="*/ 76214 h 308859"/>
                <a:gd name="connsiteX275" fmla="*/ 224352 w 640596"/>
                <a:gd name="connsiteY275" fmla="*/ 78501 h 308859"/>
                <a:gd name="connsiteX276" fmla="*/ 224352 w 640596"/>
                <a:gd name="connsiteY276" fmla="*/ 81361 h 308859"/>
                <a:gd name="connsiteX277" fmla="*/ 222064 w 640596"/>
                <a:gd name="connsiteY277" fmla="*/ 84221 h 308859"/>
                <a:gd name="connsiteX278" fmla="*/ 219204 w 640596"/>
                <a:gd name="connsiteY278" fmla="*/ 85937 h 308859"/>
                <a:gd name="connsiteX279" fmla="*/ 220347 w 640596"/>
                <a:gd name="connsiteY279" fmla="*/ 87653 h 308859"/>
                <a:gd name="connsiteX280" fmla="*/ 223780 w 640596"/>
                <a:gd name="connsiteY280" fmla="*/ 93372 h 308859"/>
                <a:gd name="connsiteX281" fmla="*/ 224352 w 640596"/>
                <a:gd name="connsiteY281" fmla="*/ 93372 h 308859"/>
                <a:gd name="connsiteX282" fmla="*/ 224352 w 640596"/>
                <a:gd name="connsiteY282" fmla="*/ 91656 h 308859"/>
                <a:gd name="connsiteX283" fmla="*/ 224923 w 640596"/>
                <a:gd name="connsiteY283" fmla="*/ 89941 h 308859"/>
                <a:gd name="connsiteX284" fmla="*/ 225495 w 640596"/>
                <a:gd name="connsiteY284" fmla="*/ 88797 h 308859"/>
                <a:gd name="connsiteX285" fmla="*/ 226640 w 640596"/>
                <a:gd name="connsiteY285" fmla="*/ 88797 h 308859"/>
                <a:gd name="connsiteX286" fmla="*/ 227783 w 640596"/>
                <a:gd name="connsiteY286" fmla="*/ 90513 h 308859"/>
                <a:gd name="connsiteX287" fmla="*/ 227783 w 640596"/>
                <a:gd name="connsiteY287" fmla="*/ 91656 h 308859"/>
                <a:gd name="connsiteX288" fmla="*/ 227211 w 640596"/>
                <a:gd name="connsiteY288" fmla="*/ 92800 h 308859"/>
                <a:gd name="connsiteX289" fmla="*/ 227211 w 640596"/>
                <a:gd name="connsiteY289" fmla="*/ 93944 h 308859"/>
                <a:gd name="connsiteX290" fmla="*/ 229499 w 640596"/>
                <a:gd name="connsiteY290" fmla="*/ 95660 h 308859"/>
                <a:gd name="connsiteX291" fmla="*/ 231215 w 640596"/>
                <a:gd name="connsiteY291" fmla="*/ 95088 h 308859"/>
                <a:gd name="connsiteX292" fmla="*/ 233503 w 640596"/>
                <a:gd name="connsiteY292" fmla="*/ 93944 h 308859"/>
                <a:gd name="connsiteX293" fmla="*/ 235791 w 640596"/>
                <a:gd name="connsiteY293" fmla="*/ 93372 h 308859"/>
                <a:gd name="connsiteX294" fmla="*/ 235791 w 640596"/>
                <a:gd name="connsiteY294" fmla="*/ 94516 h 308859"/>
                <a:gd name="connsiteX295" fmla="*/ 234075 w 640596"/>
                <a:gd name="connsiteY295" fmla="*/ 95088 h 308859"/>
                <a:gd name="connsiteX296" fmla="*/ 233503 w 640596"/>
                <a:gd name="connsiteY296" fmla="*/ 96804 h 308859"/>
                <a:gd name="connsiteX297" fmla="*/ 234075 w 640596"/>
                <a:gd name="connsiteY297" fmla="*/ 98520 h 308859"/>
                <a:gd name="connsiteX298" fmla="*/ 235219 w 640596"/>
                <a:gd name="connsiteY298" fmla="*/ 100236 h 308859"/>
                <a:gd name="connsiteX299" fmla="*/ 232931 w 640596"/>
                <a:gd name="connsiteY299" fmla="*/ 103096 h 308859"/>
                <a:gd name="connsiteX300" fmla="*/ 235219 w 640596"/>
                <a:gd name="connsiteY300" fmla="*/ 104240 h 308859"/>
                <a:gd name="connsiteX301" fmla="*/ 242082 w 640596"/>
                <a:gd name="connsiteY301" fmla="*/ 105384 h 308859"/>
                <a:gd name="connsiteX302" fmla="*/ 243798 w 640596"/>
                <a:gd name="connsiteY302" fmla="*/ 108243 h 308859"/>
                <a:gd name="connsiteX303" fmla="*/ 243798 w 640596"/>
                <a:gd name="connsiteY303" fmla="*/ 111675 h 308859"/>
                <a:gd name="connsiteX304" fmla="*/ 243226 w 640596"/>
                <a:gd name="connsiteY304" fmla="*/ 115107 h 308859"/>
                <a:gd name="connsiteX305" fmla="*/ 243798 w 640596"/>
                <a:gd name="connsiteY305" fmla="*/ 117967 h 308859"/>
                <a:gd name="connsiteX306" fmla="*/ 246658 w 640596"/>
                <a:gd name="connsiteY306" fmla="*/ 120827 h 308859"/>
                <a:gd name="connsiteX307" fmla="*/ 246658 w 640596"/>
                <a:gd name="connsiteY307" fmla="*/ 120827 h 308859"/>
                <a:gd name="connsiteX308" fmla="*/ 249518 w 640596"/>
                <a:gd name="connsiteY308" fmla="*/ 121398 h 308859"/>
                <a:gd name="connsiteX309" fmla="*/ 256381 w 640596"/>
                <a:gd name="connsiteY309" fmla="*/ 120255 h 308859"/>
                <a:gd name="connsiteX310" fmla="*/ 259241 w 640596"/>
                <a:gd name="connsiteY310" fmla="*/ 120255 h 308859"/>
                <a:gd name="connsiteX311" fmla="*/ 265533 w 640596"/>
                <a:gd name="connsiteY311" fmla="*/ 121398 h 308859"/>
                <a:gd name="connsiteX312" fmla="*/ 271824 w 640596"/>
                <a:gd name="connsiteY312" fmla="*/ 121398 h 308859"/>
                <a:gd name="connsiteX313" fmla="*/ 273540 w 640596"/>
                <a:gd name="connsiteY313" fmla="*/ 122542 h 308859"/>
                <a:gd name="connsiteX314" fmla="*/ 276972 w 640596"/>
                <a:gd name="connsiteY314" fmla="*/ 126546 h 308859"/>
                <a:gd name="connsiteX315" fmla="*/ 279832 w 640596"/>
                <a:gd name="connsiteY315" fmla="*/ 127690 h 308859"/>
                <a:gd name="connsiteX316" fmla="*/ 283263 w 640596"/>
                <a:gd name="connsiteY316" fmla="*/ 127690 h 308859"/>
                <a:gd name="connsiteX317" fmla="*/ 286123 w 640596"/>
                <a:gd name="connsiteY317" fmla="*/ 128262 h 308859"/>
                <a:gd name="connsiteX318" fmla="*/ 288411 w 640596"/>
                <a:gd name="connsiteY318" fmla="*/ 130550 h 308859"/>
                <a:gd name="connsiteX319" fmla="*/ 288411 w 640596"/>
                <a:gd name="connsiteY319" fmla="*/ 133982 h 308859"/>
                <a:gd name="connsiteX320" fmla="*/ 287267 w 640596"/>
                <a:gd name="connsiteY320" fmla="*/ 136842 h 308859"/>
                <a:gd name="connsiteX321" fmla="*/ 283836 w 640596"/>
                <a:gd name="connsiteY321" fmla="*/ 141417 h 308859"/>
                <a:gd name="connsiteX322" fmla="*/ 283263 w 640596"/>
                <a:gd name="connsiteY322" fmla="*/ 144277 h 308859"/>
                <a:gd name="connsiteX323" fmla="*/ 284408 w 640596"/>
                <a:gd name="connsiteY323" fmla="*/ 146565 h 308859"/>
                <a:gd name="connsiteX324" fmla="*/ 286696 w 640596"/>
                <a:gd name="connsiteY324" fmla="*/ 148281 h 308859"/>
                <a:gd name="connsiteX325" fmla="*/ 288983 w 640596"/>
                <a:gd name="connsiteY325" fmla="*/ 149425 h 308859"/>
                <a:gd name="connsiteX326" fmla="*/ 294702 w 640596"/>
                <a:gd name="connsiteY326" fmla="*/ 153428 h 308859"/>
                <a:gd name="connsiteX327" fmla="*/ 298135 w 640596"/>
                <a:gd name="connsiteY327" fmla="*/ 154572 h 308859"/>
                <a:gd name="connsiteX328" fmla="*/ 310146 w 640596"/>
                <a:gd name="connsiteY328" fmla="*/ 153428 h 308859"/>
                <a:gd name="connsiteX329" fmla="*/ 314721 w 640596"/>
                <a:gd name="connsiteY329" fmla="*/ 154000 h 308859"/>
                <a:gd name="connsiteX330" fmla="*/ 318725 w 640596"/>
                <a:gd name="connsiteY330" fmla="*/ 155144 h 308859"/>
                <a:gd name="connsiteX331" fmla="*/ 322157 w 640596"/>
                <a:gd name="connsiteY331" fmla="*/ 157432 h 308859"/>
                <a:gd name="connsiteX332" fmla="*/ 323300 w 640596"/>
                <a:gd name="connsiteY332" fmla="*/ 159720 h 308859"/>
                <a:gd name="connsiteX333" fmla="*/ 324445 w 640596"/>
                <a:gd name="connsiteY333" fmla="*/ 162580 h 308859"/>
                <a:gd name="connsiteX334" fmla="*/ 325588 w 640596"/>
                <a:gd name="connsiteY334" fmla="*/ 164868 h 308859"/>
                <a:gd name="connsiteX335" fmla="*/ 327876 w 640596"/>
                <a:gd name="connsiteY335" fmla="*/ 165440 h 308859"/>
                <a:gd name="connsiteX336" fmla="*/ 329593 w 640596"/>
                <a:gd name="connsiteY336" fmla="*/ 165440 h 308859"/>
                <a:gd name="connsiteX337" fmla="*/ 334740 w 640596"/>
                <a:gd name="connsiteY337" fmla="*/ 166011 h 308859"/>
                <a:gd name="connsiteX338" fmla="*/ 339316 w 640596"/>
                <a:gd name="connsiteY338" fmla="*/ 166011 h 308859"/>
                <a:gd name="connsiteX339" fmla="*/ 341032 w 640596"/>
                <a:gd name="connsiteY339" fmla="*/ 167155 h 308859"/>
                <a:gd name="connsiteX340" fmla="*/ 343319 w 640596"/>
                <a:gd name="connsiteY340" fmla="*/ 168871 h 308859"/>
                <a:gd name="connsiteX341" fmla="*/ 351327 w 640596"/>
                <a:gd name="connsiteY341" fmla="*/ 155716 h 308859"/>
                <a:gd name="connsiteX342" fmla="*/ 370774 w 640596"/>
                <a:gd name="connsiteY342" fmla="*/ 173447 h 308859"/>
                <a:gd name="connsiteX343" fmla="*/ 361622 w 640596"/>
                <a:gd name="connsiteY343" fmla="*/ 190034 h 308859"/>
                <a:gd name="connsiteX344" fmla="*/ 362194 w 640596"/>
                <a:gd name="connsiteY344" fmla="*/ 192894 h 308859"/>
                <a:gd name="connsiteX345" fmla="*/ 365054 w 640596"/>
                <a:gd name="connsiteY345" fmla="*/ 196897 h 308859"/>
                <a:gd name="connsiteX346" fmla="*/ 364482 w 640596"/>
                <a:gd name="connsiteY346" fmla="*/ 198613 h 308859"/>
                <a:gd name="connsiteX347" fmla="*/ 363910 w 640596"/>
                <a:gd name="connsiteY347" fmla="*/ 199757 h 308859"/>
                <a:gd name="connsiteX348" fmla="*/ 363338 w 640596"/>
                <a:gd name="connsiteY348" fmla="*/ 200901 h 308859"/>
                <a:gd name="connsiteX349" fmla="*/ 362766 w 640596"/>
                <a:gd name="connsiteY349" fmla="*/ 201473 h 308859"/>
                <a:gd name="connsiteX350" fmla="*/ 365054 w 640596"/>
                <a:gd name="connsiteY350" fmla="*/ 204333 h 308859"/>
                <a:gd name="connsiteX351" fmla="*/ 363910 w 640596"/>
                <a:gd name="connsiteY351" fmla="*/ 206621 h 308859"/>
                <a:gd name="connsiteX352" fmla="*/ 358763 w 640596"/>
                <a:gd name="connsiteY352" fmla="*/ 209481 h 308859"/>
                <a:gd name="connsiteX353" fmla="*/ 357046 w 640596"/>
                <a:gd name="connsiteY353" fmla="*/ 211197 h 308859"/>
                <a:gd name="connsiteX354" fmla="*/ 355903 w 640596"/>
                <a:gd name="connsiteY354" fmla="*/ 212340 h 308859"/>
                <a:gd name="connsiteX355" fmla="*/ 355331 w 640596"/>
                <a:gd name="connsiteY355" fmla="*/ 213484 h 308859"/>
                <a:gd name="connsiteX356" fmla="*/ 354758 w 640596"/>
                <a:gd name="connsiteY356" fmla="*/ 215200 h 308859"/>
                <a:gd name="connsiteX357" fmla="*/ 354758 w 640596"/>
                <a:gd name="connsiteY357" fmla="*/ 218060 h 308859"/>
                <a:gd name="connsiteX358" fmla="*/ 354187 w 640596"/>
                <a:gd name="connsiteY358" fmla="*/ 220920 h 308859"/>
                <a:gd name="connsiteX359" fmla="*/ 354187 w 640596"/>
                <a:gd name="connsiteY359" fmla="*/ 223780 h 308859"/>
                <a:gd name="connsiteX360" fmla="*/ 353615 w 640596"/>
                <a:gd name="connsiteY360" fmla="*/ 224924 h 308859"/>
                <a:gd name="connsiteX361" fmla="*/ 352471 w 640596"/>
                <a:gd name="connsiteY361" fmla="*/ 225496 h 308859"/>
                <a:gd name="connsiteX362" fmla="*/ 349611 w 640596"/>
                <a:gd name="connsiteY362" fmla="*/ 226067 h 308859"/>
                <a:gd name="connsiteX363" fmla="*/ 349039 w 640596"/>
                <a:gd name="connsiteY363" fmla="*/ 226639 h 308859"/>
                <a:gd name="connsiteX364" fmla="*/ 347895 w 640596"/>
                <a:gd name="connsiteY364" fmla="*/ 227783 h 308859"/>
                <a:gd name="connsiteX365" fmla="*/ 347323 w 640596"/>
                <a:gd name="connsiteY365" fmla="*/ 228355 h 308859"/>
                <a:gd name="connsiteX366" fmla="*/ 346751 w 640596"/>
                <a:gd name="connsiteY366" fmla="*/ 228927 h 308859"/>
                <a:gd name="connsiteX367" fmla="*/ 346179 w 640596"/>
                <a:gd name="connsiteY367" fmla="*/ 230071 h 308859"/>
                <a:gd name="connsiteX368" fmla="*/ 346179 w 640596"/>
                <a:gd name="connsiteY368" fmla="*/ 231787 h 308859"/>
                <a:gd name="connsiteX369" fmla="*/ 346751 w 640596"/>
                <a:gd name="connsiteY369" fmla="*/ 232931 h 308859"/>
                <a:gd name="connsiteX370" fmla="*/ 347323 w 640596"/>
                <a:gd name="connsiteY370" fmla="*/ 232931 h 308859"/>
                <a:gd name="connsiteX371" fmla="*/ 348467 w 640596"/>
                <a:gd name="connsiteY371" fmla="*/ 231787 h 308859"/>
                <a:gd name="connsiteX372" fmla="*/ 349611 w 640596"/>
                <a:gd name="connsiteY372" fmla="*/ 232931 h 308859"/>
                <a:gd name="connsiteX373" fmla="*/ 346179 w 640596"/>
                <a:gd name="connsiteY373" fmla="*/ 235219 h 308859"/>
                <a:gd name="connsiteX374" fmla="*/ 345035 w 640596"/>
                <a:gd name="connsiteY374" fmla="*/ 236363 h 308859"/>
                <a:gd name="connsiteX375" fmla="*/ 342175 w 640596"/>
                <a:gd name="connsiteY375" fmla="*/ 238079 h 308859"/>
                <a:gd name="connsiteX376" fmla="*/ 341604 w 640596"/>
                <a:gd name="connsiteY376" fmla="*/ 241510 h 308859"/>
                <a:gd name="connsiteX377" fmla="*/ 341604 w 640596"/>
                <a:gd name="connsiteY377" fmla="*/ 244942 h 308859"/>
                <a:gd name="connsiteX378" fmla="*/ 340459 w 640596"/>
                <a:gd name="connsiteY378" fmla="*/ 246658 h 308859"/>
                <a:gd name="connsiteX379" fmla="*/ 339888 w 640596"/>
                <a:gd name="connsiteY379" fmla="*/ 248946 h 308859"/>
                <a:gd name="connsiteX380" fmla="*/ 341032 w 640596"/>
                <a:gd name="connsiteY380" fmla="*/ 253522 h 308859"/>
                <a:gd name="connsiteX381" fmla="*/ 342747 w 640596"/>
                <a:gd name="connsiteY381" fmla="*/ 258669 h 308859"/>
                <a:gd name="connsiteX382" fmla="*/ 343892 w 640596"/>
                <a:gd name="connsiteY382" fmla="*/ 261529 h 308859"/>
                <a:gd name="connsiteX383" fmla="*/ 346179 w 640596"/>
                <a:gd name="connsiteY383" fmla="*/ 264389 h 308859"/>
                <a:gd name="connsiteX384" fmla="*/ 349039 w 640596"/>
                <a:gd name="connsiteY384" fmla="*/ 267249 h 308859"/>
                <a:gd name="connsiteX385" fmla="*/ 352471 w 640596"/>
                <a:gd name="connsiteY385" fmla="*/ 268393 h 308859"/>
                <a:gd name="connsiteX386" fmla="*/ 355331 w 640596"/>
                <a:gd name="connsiteY386" fmla="*/ 266677 h 308859"/>
                <a:gd name="connsiteX387" fmla="*/ 356475 w 640596"/>
                <a:gd name="connsiteY387" fmla="*/ 265533 h 308859"/>
                <a:gd name="connsiteX388" fmla="*/ 359334 w 640596"/>
                <a:gd name="connsiteY388" fmla="*/ 263817 h 308859"/>
                <a:gd name="connsiteX389" fmla="*/ 360478 w 640596"/>
                <a:gd name="connsiteY389" fmla="*/ 262101 h 308859"/>
                <a:gd name="connsiteX390" fmla="*/ 362194 w 640596"/>
                <a:gd name="connsiteY390" fmla="*/ 255809 h 308859"/>
                <a:gd name="connsiteX391" fmla="*/ 360478 w 640596"/>
                <a:gd name="connsiteY391" fmla="*/ 254094 h 308859"/>
                <a:gd name="connsiteX392" fmla="*/ 359906 w 640596"/>
                <a:gd name="connsiteY392" fmla="*/ 253522 h 308859"/>
                <a:gd name="connsiteX393" fmla="*/ 358763 w 640596"/>
                <a:gd name="connsiteY393" fmla="*/ 252950 h 308859"/>
                <a:gd name="connsiteX394" fmla="*/ 359906 w 640596"/>
                <a:gd name="connsiteY394" fmla="*/ 251234 h 308859"/>
                <a:gd name="connsiteX395" fmla="*/ 361622 w 640596"/>
                <a:gd name="connsiteY395" fmla="*/ 250090 h 308859"/>
                <a:gd name="connsiteX396" fmla="*/ 362194 w 640596"/>
                <a:gd name="connsiteY396" fmla="*/ 250090 h 308859"/>
                <a:gd name="connsiteX397" fmla="*/ 362194 w 640596"/>
                <a:gd name="connsiteY397" fmla="*/ 250090 h 308859"/>
                <a:gd name="connsiteX398" fmla="*/ 362194 w 640596"/>
                <a:gd name="connsiteY398" fmla="*/ 250090 h 308859"/>
                <a:gd name="connsiteX399" fmla="*/ 362766 w 640596"/>
                <a:gd name="connsiteY399" fmla="*/ 250090 h 308859"/>
                <a:gd name="connsiteX400" fmla="*/ 362766 w 640596"/>
                <a:gd name="connsiteY400" fmla="*/ 251234 h 308859"/>
                <a:gd name="connsiteX401" fmla="*/ 362194 w 640596"/>
                <a:gd name="connsiteY401" fmla="*/ 252378 h 308859"/>
                <a:gd name="connsiteX402" fmla="*/ 362766 w 640596"/>
                <a:gd name="connsiteY402" fmla="*/ 254094 h 308859"/>
                <a:gd name="connsiteX403" fmla="*/ 363910 w 640596"/>
                <a:gd name="connsiteY403" fmla="*/ 255809 h 308859"/>
                <a:gd name="connsiteX404" fmla="*/ 365626 w 640596"/>
                <a:gd name="connsiteY404" fmla="*/ 256381 h 308859"/>
                <a:gd name="connsiteX405" fmla="*/ 367342 w 640596"/>
                <a:gd name="connsiteY405" fmla="*/ 255809 h 308859"/>
                <a:gd name="connsiteX406" fmla="*/ 369057 w 640596"/>
                <a:gd name="connsiteY406" fmla="*/ 254094 h 308859"/>
                <a:gd name="connsiteX407" fmla="*/ 370774 w 640596"/>
                <a:gd name="connsiteY407" fmla="*/ 250662 h 308859"/>
                <a:gd name="connsiteX408" fmla="*/ 371345 w 640596"/>
                <a:gd name="connsiteY408" fmla="*/ 249518 h 308859"/>
                <a:gd name="connsiteX409" fmla="*/ 371345 w 640596"/>
                <a:gd name="connsiteY409" fmla="*/ 247802 h 308859"/>
                <a:gd name="connsiteX410" fmla="*/ 371345 w 640596"/>
                <a:gd name="connsiteY410" fmla="*/ 246086 h 308859"/>
                <a:gd name="connsiteX411" fmla="*/ 371345 w 640596"/>
                <a:gd name="connsiteY411" fmla="*/ 244370 h 308859"/>
                <a:gd name="connsiteX412" fmla="*/ 374205 w 640596"/>
                <a:gd name="connsiteY412" fmla="*/ 246658 h 308859"/>
                <a:gd name="connsiteX413" fmla="*/ 377065 w 640596"/>
                <a:gd name="connsiteY413" fmla="*/ 250662 h 308859"/>
                <a:gd name="connsiteX414" fmla="*/ 383356 w 640596"/>
                <a:gd name="connsiteY414" fmla="*/ 262101 h 308859"/>
                <a:gd name="connsiteX415" fmla="*/ 386216 w 640596"/>
                <a:gd name="connsiteY415" fmla="*/ 264961 h 308859"/>
                <a:gd name="connsiteX416" fmla="*/ 397655 w 640596"/>
                <a:gd name="connsiteY416" fmla="*/ 272968 h 308859"/>
                <a:gd name="connsiteX417" fmla="*/ 401660 w 640596"/>
                <a:gd name="connsiteY417" fmla="*/ 274684 h 308859"/>
                <a:gd name="connsiteX418" fmla="*/ 404519 w 640596"/>
                <a:gd name="connsiteY418" fmla="*/ 274112 h 308859"/>
                <a:gd name="connsiteX419" fmla="*/ 404519 w 640596"/>
                <a:gd name="connsiteY419" fmla="*/ 269536 h 308859"/>
                <a:gd name="connsiteX420" fmla="*/ 402231 w 640596"/>
                <a:gd name="connsiteY420" fmla="*/ 264961 h 308859"/>
                <a:gd name="connsiteX421" fmla="*/ 399943 w 640596"/>
                <a:gd name="connsiteY421" fmla="*/ 260957 h 308859"/>
                <a:gd name="connsiteX422" fmla="*/ 394796 w 640596"/>
                <a:gd name="connsiteY422" fmla="*/ 254094 h 308859"/>
                <a:gd name="connsiteX423" fmla="*/ 399943 w 640596"/>
                <a:gd name="connsiteY423" fmla="*/ 255809 h 308859"/>
                <a:gd name="connsiteX424" fmla="*/ 403375 w 640596"/>
                <a:gd name="connsiteY424" fmla="*/ 258669 h 308859"/>
                <a:gd name="connsiteX425" fmla="*/ 406235 w 640596"/>
                <a:gd name="connsiteY425" fmla="*/ 262673 h 308859"/>
                <a:gd name="connsiteX426" fmla="*/ 407951 w 640596"/>
                <a:gd name="connsiteY426" fmla="*/ 268964 h 308859"/>
                <a:gd name="connsiteX427" fmla="*/ 408523 w 640596"/>
                <a:gd name="connsiteY427" fmla="*/ 270680 h 308859"/>
                <a:gd name="connsiteX428" fmla="*/ 410239 w 640596"/>
                <a:gd name="connsiteY428" fmla="*/ 272968 h 308859"/>
                <a:gd name="connsiteX429" fmla="*/ 413099 w 640596"/>
                <a:gd name="connsiteY429" fmla="*/ 276400 h 308859"/>
                <a:gd name="connsiteX430" fmla="*/ 415387 w 640596"/>
                <a:gd name="connsiteY430" fmla="*/ 277544 h 308859"/>
                <a:gd name="connsiteX431" fmla="*/ 417674 w 640596"/>
                <a:gd name="connsiteY431" fmla="*/ 277544 h 308859"/>
                <a:gd name="connsiteX432" fmla="*/ 430258 w 640596"/>
                <a:gd name="connsiteY432" fmla="*/ 273540 h 308859"/>
                <a:gd name="connsiteX433" fmla="*/ 435405 w 640596"/>
                <a:gd name="connsiteY433" fmla="*/ 272968 h 308859"/>
                <a:gd name="connsiteX434" fmla="*/ 439981 w 640596"/>
                <a:gd name="connsiteY434" fmla="*/ 274684 h 308859"/>
                <a:gd name="connsiteX435" fmla="*/ 442269 w 640596"/>
                <a:gd name="connsiteY435" fmla="*/ 275828 h 308859"/>
                <a:gd name="connsiteX436" fmla="*/ 444557 w 640596"/>
                <a:gd name="connsiteY436" fmla="*/ 276972 h 308859"/>
                <a:gd name="connsiteX437" fmla="*/ 446845 w 640596"/>
                <a:gd name="connsiteY437" fmla="*/ 278116 h 308859"/>
                <a:gd name="connsiteX438" fmla="*/ 449132 w 640596"/>
                <a:gd name="connsiteY438" fmla="*/ 280404 h 308859"/>
                <a:gd name="connsiteX439" fmla="*/ 450276 w 640596"/>
                <a:gd name="connsiteY439" fmla="*/ 282692 h 308859"/>
                <a:gd name="connsiteX440" fmla="*/ 451992 w 640596"/>
                <a:gd name="connsiteY440" fmla="*/ 286695 h 308859"/>
                <a:gd name="connsiteX441" fmla="*/ 452564 w 640596"/>
                <a:gd name="connsiteY441" fmla="*/ 288411 h 308859"/>
                <a:gd name="connsiteX442" fmla="*/ 454852 w 640596"/>
                <a:gd name="connsiteY442" fmla="*/ 288983 h 308859"/>
                <a:gd name="connsiteX443" fmla="*/ 455424 w 640596"/>
                <a:gd name="connsiteY443" fmla="*/ 287267 h 308859"/>
                <a:gd name="connsiteX444" fmla="*/ 455424 w 640596"/>
                <a:gd name="connsiteY444" fmla="*/ 282692 h 308859"/>
                <a:gd name="connsiteX445" fmla="*/ 459428 w 640596"/>
                <a:gd name="connsiteY445" fmla="*/ 285552 h 308859"/>
                <a:gd name="connsiteX446" fmla="*/ 461716 w 640596"/>
                <a:gd name="connsiteY446" fmla="*/ 286695 h 308859"/>
                <a:gd name="connsiteX447" fmla="*/ 462287 w 640596"/>
                <a:gd name="connsiteY447" fmla="*/ 283836 h 308859"/>
                <a:gd name="connsiteX448" fmla="*/ 462859 w 640596"/>
                <a:gd name="connsiteY448" fmla="*/ 282692 h 308859"/>
                <a:gd name="connsiteX449" fmla="*/ 463431 w 640596"/>
                <a:gd name="connsiteY449" fmla="*/ 280976 h 308859"/>
                <a:gd name="connsiteX450" fmla="*/ 463431 w 640596"/>
                <a:gd name="connsiteY450" fmla="*/ 279260 h 308859"/>
                <a:gd name="connsiteX451" fmla="*/ 462859 w 640596"/>
                <a:gd name="connsiteY451" fmla="*/ 278116 h 308859"/>
                <a:gd name="connsiteX452" fmla="*/ 461716 w 640596"/>
                <a:gd name="connsiteY452" fmla="*/ 275828 h 308859"/>
                <a:gd name="connsiteX453" fmla="*/ 461144 w 640596"/>
                <a:gd name="connsiteY453" fmla="*/ 274112 h 308859"/>
                <a:gd name="connsiteX454" fmla="*/ 464575 w 640596"/>
                <a:gd name="connsiteY454" fmla="*/ 276400 h 308859"/>
                <a:gd name="connsiteX455" fmla="*/ 466863 w 640596"/>
                <a:gd name="connsiteY455" fmla="*/ 281548 h 308859"/>
                <a:gd name="connsiteX456" fmla="*/ 468579 w 640596"/>
                <a:gd name="connsiteY456" fmla="*/ 286695 h 308859"/>
                <a:gd name="connsiteX457" fmla="*/ 470867 w 640596"/>
                <a:gd name="connsiteY457" fmla="*/ 288983 h 308859"/>
                <a:gd name="connsiteX458" fmla="*/ 474870 w 640596"/>
                <a:gd name="connsiteY458" fmla="*/ 289555 h 308859"/>
                <a:gd name="connsiteX459" fmla="*/ 486882 w 640596"/>
                <a:gd name="connsiteY459" fmla="*/ 296419 h 308859"/>
                <a:gd name="connsiteX460" fmla="*/ 486309 w 640596"/>
                <a:gd name="connsiteY460" fmla="*/ 294131 h 308859"/>
                <a:gd name="connsiteX461" fmla="*/ 485166 w 640596"/>
                <a:gd name="connsiteY461" fmla="*/ 292987 h 308859"/>
                <a:gd name="connsiteX462" fmla="*/ 484022 w 640596"/>
                <a:gd name="connsiteY462" fmla="*/ 291843 h 308859"/>
                <a:gd name="connsiteX463" fmla="*/ 482878 w 640596"/>
                <a:gd name="connsiteY463" fmla="*/ 290699 h 308859"/>
                <a:gd name="connsiteX464" fmla="*/ 482878 w 640596"/>
                <a:gd name="connsiteY464" fmla="*/ 287839 h 308859"/>
                <a:gd name="connsiteX465" fmla="*/ 483450 w 640596"/>
                <a:gd name="connsiteY465" fmla="*/ 284408 h 308859"/>
                <a:gd name="connsiteX466" fmla="*/ 483450 w 640596"/>
                <a:gd name="connsiteY466" fmla="*/ 280976 h 308859"/>
                <a:gd name="connsiteX467" fmla="*/ 482306 w 640596"/>
                <a:gd name="connsiteY467" fmla="*/ 278116 h 308859"/>
                <a:gd name="connsiteX468" fmla="*/ 476586 w 640596"/>
                <a:gd name="connsiteY468" fmla="*/ 272396 h 308859"/>
                <a:gd name="connsiteX469" fmla="*/ 472010 w 640596"/>
                <a:gd name="connsiteY469" fmla="*/ 270108 h 308859"/>
                <a:gd name="connsiteX470" fmla="*/ 470867 w 640596"/>
                <a:gd name="connsiteY470" fmla="*/ 268964 h 308859"/>
                <a:gd name="connsiteX471" fmla="*/ 469151 w 640596"/>
                <a:gd name="connsiteY471" fmla="*/ 266105 h 308859"/>
                <a:gd name="connsiteX472" fmla="*/ 469151 w 640596"/>
                <a:gd name="connsiteY472" fmla="*/ 263245 h 308859"/>
                <a:gd name="connsiteX473" fmla="*/ 469723 w 640596"/>
                <a:gd name="connsiteY473" fmla="*/ 260385 h 308859"/>
                <a:gd name="connsiteX474" fmla="*/ 469723 w 640596"/>
                <a:gd name="connsiteY474" fmla="*/ 257525 h 308859"/>
                <a:gd name="connsiteX475" fmla="*/ 468007 w 640596"/>
                <a:gd name="connsiteY475" fmla="*/ 255237 h 308859"/>
                <a:gd name="connsiteX476" fmla="*/ 465147 w 640596"/>
                <a:gd name="connsiteY476" fmla="*/ 255809 h 308859"/>
                <a:gd name="connsiteX477" fmla="*/ 461716 w 640596"/>
                <a:gd name="connsiteY477" fmla="*/ 257525 h 308859"/>
                <a:gd name="connsiteX478" fmla="*/ 458856 w 640596"/>
                <a:gd name="connsiteY478" fmla="*/ 258097 h 308859"/>
                <a:gd name="connsiteX479" fmla="*/ 455996 w 640596"/>
                <a:gd name="connsiteY479" fmla="*/ 256953 h 308859"/>
                <a:gd name="connsiteX480" fmla="*/ 453136 w 640596"/>
                <a:gd name="connsiteY480" fmla="*/ 254665 h 308859"/>
                <a:gd name="connsiteX481" fmla="*/ 450848 w 640596"/>
                <a:gd name="connsiteY481" fmla="*/ 251806 h 308859"/>
                <a:gd name="connsiteX482" fmla="*/ 449705 w 640596"/>
                <a:gd name="connsiteY482" fmla="*/ 248946 h 308859"/>
                <a:gd name="connsiteX483" fmla="*/ 447988 w 640596"/>
                <a:gd name="connsiteY483" fmla="*/ 248374 h 308859"/>
                <a:gd name="connsiteX484" fmla="*/ 438265 w 640596"/>
                <a:gd name="connsiteY484" fmla="*/ 246086 h 308859"/>
                <a:gd name="connsiteX485" fmla="*/ 432546 w 640596"/>
                <a:gd name="connsiteY485" fmla="*/ 243226 h 308859"/>
                <a:gd name="connsiteX486" fmla="*/ 427970 w 640596"/>
                <a:gd name="connsiteY486" fmla="*/ 239223 h 308859"/>
                <a:gd name="connsiteX487" fmla="*/ 424538 w 640596"/>
                <a:gd name="connsiteY487" fmla="*/ 234075 h 308859"/>
                <a:gd name="connsiteX488" fmla="*/ 422250 w 640596"/>
                <a:gd name="connsiteY488" fmla="*/ 227783 h 308859"/>
                <a:gd name="connsiteX489" fmla="*/ 421678 w 640596"/>
                <a:gd name="connsiteY489" fmla="*/ 226639 h 308859"/>
                <a:gd name="connsiteX490" fmla="*/ 420534 w 640596"/>
                <a:gd name="connsiteY490" fmla="*/ 226067 h 308859"/>
                <a:gd name="connsiteX491" fmla="*/ 421106 w 640596"/>
                <a:gd name="connsiteY491" fmla="*/ 224352 h 308859"/>
                <a:gd name="connsiteX492" fmla="*/ 419390 w 640596"/>
                <a:gd name="connsiteY492" fmla="*/ 222064 h 308859"/>
                <a:gd name="connsiteX493" fmla="*/ 418247 w 640596"/>
                <a:gd name="connsiteY493" fmla="*/ 218632 h 308859"/>
                <a:gd name="connsiteX494" fmla="*/ 414814 w 640596"/>
                <a:gd name="connsiteY494" fmla="*/ 206621 h 308859"/>
                <a:gd name="connsiteX495" fmla="*/ 414814 w 640596"/>
                <a:gd name="connsiteY495" fmla="*/ 204905 h 308859"/>
                <a:gd name="connsiteX496" fmla="*/ 414242 w 640596"/>
                <a:gd name="connsiteY496" fmla="*/ 203761 h 308859"/>
                <a:gd name="connsiteX497" fmla="*/ 414242 w 640596"/>
                <a:gd name="connsiteY497" fmla="*/ 202617 h 308859"/>
                <a:gd name="connsiteX498" fmla="*/ 416530 w 640596"/>
                <a:gd name="connsiteY498" fmla="*/ 206621 h 308859"/>
                <a:gd name="connsiteX499" fmla="*/ 425682 w 640596"/>
                <a:gd name="connsiteY499" fmla="*/ 231787 h 308859"/>
                <a:gd name="connsiteX500" fmla="*/ 426826 w 640596"/>
                <a:gd name="connsiteY500" fmla="*/ 232931 h 308859"/>
                <a:gd name="connsiteX501" fmla="*/ 428542 w 640596"/>
                <a:gd name="connsiteY501" fmla="*/ 233503 h 308859"/>
                <a:gd name="connsiteX502" fmla="*/ 439981 w 640596"/>
                <a:gd name="connsiteY502" fmla="*/ 243226 h 308859"/>
                <a:gd name="connsiteX503" fmla="*/ 442841 w 640596"/>
                <a:gd name="connsiteY503" fmla="*/ 244370 h 308859"/>
                <a:gd name="connsiteX504" fmla="*/ 447417 w 640596"/>
                <a:gd name="connsiteY504" fmla="*/ 244370 h 308859"/>
                <a:gd name="connsiteX505" fmla="*/ 449132 w 640596"/>
                <a:gd name="connsiteY505" fmla="*/ 244942 h 308859"/>
                <a:gd name="connsiteX506" fmla="*/ 451992 w 640596"/>
                <a:gd name="connsiteY506" fmla="*/ 245514 h 308859"/>
                <a:gd name="connsiteX507" fmla="*/ 453136 w 640596"/>
                <a:gd name="connsiteY507" fmla="*/ 246658 h 308859"/>
                <a:gd name="connsiteX508" fmla="*/ 453708 w 640596"/>
                <a:gd name="connsiteY508" fmla="*/ 247802 h 308859"/>
                <a:gd name="connsiteX509" fmla="*/ 454280 w 640596"/>
                <a:gd name="connsiteY509" fmla="*/ 248946 h 308859"/>
                <a:gd name="connsiteX510" fmla="*/ 455424 w 640596"/>
                <a:gd name="connsiteY510" fmla="*/ 250090 h 308859"/>
                <a:gd name="connsiteX511" fmla="*/ 458284 w 640596"/>
                <a:gd name="connsiteY511" fmla="*/ 252378 h 308859"/>
                <a:gd name="connsiteX512" fmla="*/ 460571 w 640596"/>
                <a:gd name="connsiteY512" fmla="*/ 252950 h 308859"/>
                <a:gd name="connsiteX513" fmla="*/ 465147 w 640596"/>
                <a:gd name="connsiteY513" fmla="*/ 251806 h 308859"/>
                <a:gd name="connsiteX514" fmla="*/ 468007 w 640596"/>
                <a:gd name="connsiteY514" fmla="*/ 249518 h 308859"/>
                <a:gd name="connsiteX515" fmla="*/ 468007 w 640596"/>
                <a:gd name="connsiteY515" fmla="*/ 246086 h 308859"/>
                <a:gd name="connsiteX516" fmla="*/ 466291 w 640596"/>
                <a:gd name="connsiteY516" fmla="*/ 242654 h 308859"/>
                <a:gd name="connsiteX517" fmla="*/ 464575 w 640596"/>
                <a:gd name="connsiteY517" fmla="*/ 239795 h 308859"/>
                <a:gd name="connsiteX518" fmla="*/ 459428 w 640596"/>
                <a:gd name="connsiteY518" fmla="*/ 234647 h 308859"/>
                <a:gd name="connsiteX519" fmla="*/ 447988 w 640596"/>
                <a:gd name="connsiteY519" fmla="*/ 226067 h 308859"/>
                <a:gd name="connsiteX520" fmla="*/ 443985 w 640596"/>
                <a:gd name="connsiteY520" fmla="*/ 220348 h 308859"/>
                <a:gd name="connsiteX521" fmla="*/ 442841 w 640596"/>
                <a:gd name="connsiteY521" fmla="*/ 216344 h 308859"/>
                <a:gd name="connsiteX522" fmla="*/ 441697 w 640596"/>
                <a:gd name="connsiteY522" fmla="*/ 205477 h 308859"/>
                <a:gd name="connsiteX523" fmla="*/ 440553 w 640596"/>
                <a:gd name="connsiteY523" fmla="*/ 202617 h 308859"/>
                <a:gd name="connsiteX524" fmla="*/ 438837 w 640596"/>
                <a:gd name="connsiteY524" fmla="*/ 199757 h 308859"/>
                <a:gd name="connsiteX525" fmla="*/ 437693 w 640596"/>
                <a:gd name="connsiteY525" fmla="*/ 196325 h 308859"/>
                <a:gd name="connsiteX526" fmla="*/ 437693 w 640596"/>
                <a:gd name="connsiteY526" fmla="*/ 192322 h 308859"/>
                <a:gd name="connsiteX527" fmla="*/ 433118 w 640596"/>
                <a:gd name="connsiteY527" fmla="*/ 188890 h 308859"/>
                <a:gd name="connsiteX528" fmla="*/ 430830 w 640596"/>
                <a:gd name="connsiteY528" fmla="*/ 186030 h 308859"/>
                <a:gd name="connsiteX529" fmla="*/ 429686 w 640596"/>
                <a:gd name="connsiteY529" fmla="*/ 182598 h 308859"/>
                <a:gd name="connsiteX530" fmla="*/ 430830 w 640596"/>
                <a:gd name="connsiteY530" fmla="*/ 179739 h 308859"/>
                <a:gd name="connsiteX531" fmla="*/ 435405 w 640596"/>
                <a:gd name="connsiteY531" fmla="*/ 175735 h 308859"/>
                <a:gd name="connsiteX532" fmla="*/ 436549 w 640596"/>
                <a:gd name="connsiteY532" fmla="*/ 172875 h 308859"/>
                <a:gd name="connsiteX533" fmla="*/ 436549 w 640596"/>
                <a:gd name="connsiteY533" fmla="*/ 168871 h 308859"/>
                <a:gd name="connsiteX534" fmla="*/ 435405 w 640596"/>
                <a:gd name="connsiteY534" fmla="*/ 168871 h 308859"/>
                <a:gd name="connsiteX535" fmla="*/ 431973 w 640596"/>
                <a:gd name="connsiteY535" fmla="*/ 172303 h 308859"/>
                <a:gd name="connsiteX536" fmla="*/ 430258 w 640596"/>
                <a:gd name="connsiteY536" fmla="*/ 171159 h 308859"/>
                <a:gd name="connsiteX537" fmla="*/ 430830 w 640596"/>
                <a:gd name="connsiteY537" fmla="*/ 165440 h 308859"/>
                <a:gd name="connsiteX538" fmla="*/ 429113 w 640596"/>
                <a:gd name="connsiteY538" fmla="*/ 164296 h 308859"/>
                <a:gd name="connsiteX539" fmla="*/ 427970 w 640596"/>
                <a:gd name="connsiteY539" fmla="*/ 163152 h 308859"/>
                <a:gd name="connsiteX540" fmla="*/ 427970 w 640596"/>
                <a:gd name="connsiteY540" fmla="*/ 162580 h 308859"/>
                <a:gd name="connsiteX541" fmla="*/ 427970 w 640596"/>
                <a:gd name="connsiteY541" fmla="*/ 162008 h 308859"/>
                <a:gd name="connsiteX542" fmla="*/ 430830 w 640596"/>
                <a:gd name="connsiteY542" fmla="*/ 161436 h 308859"/>
                <a:gd name="connsiteX543" fmla="*/ 431973 w 640596"/>
                <a:gd name="connsiteY543" fmla="*/ 161436 h 308859"/>
                <a:gd name="connsiteX544" fmla="*/ 433118 w 640596"/>
                <a:gd name="connsiteY544" fmla="*/ 162008 h 308859"/>
                <a:gd name="connsiteX545" fmla="*/ 434833 w 640596"/>
                <a:gd name="connsiteY545" fmla="*/ 159148 h 308859"/>
                <a:gd name="connsiteX546" fmla="*/ 433118 w 640596"/>
                <a:gd name="connsiteY546" fmla="*/ 157432 h 308859"/>
                <a:gd name="connsiteX547" fmla="*/ 427970 w 640596"/>
                <a:gd name="connsiteY547" fmla="*/ 155716 h 308859"/>
                <a:gd name="connsiteX548" fmla="*/ 426254 w 640596"/>
                <a:gd name="connsiteY548" fmla="*/ 154000 h 308859"/>
                <a:gd name="connsiteX549" fmla="*/ 424538 w 640596"/>
                <a:gd name="connsiteY549" fmla="*/ 151712 h 308859"/>
                <a:gd name="connsiteX550" fmla="*/ 424538 w 640596"/>
                <a:gd name="connsiteY550" fmla="*/ 149425 h 308859"/>
                <a:gd name="connsiteX551" fmla="*/ 426826 w 640596"/>
                <a:gd name="connsiteY551" fmla="*/ 148281 h 308859"/>
                <a:gd name="connsiteX552" fmla="*/ 429686 w 640596"/>
                <a:gd name="connsiteY552" fmla="*/ 149425 h 308859"/>
                <a:gd name="connsiteX553" fmla="*/ 435405 w 640596"/>
                <a:gd name="connsiteY553" fmla="*/ 153428 h 308859"/>
                <a:gd name="connsiteX554" fmla="*/ 438265 w 640596"/>
                <a:gd name="connsiteY554" fmla="*/ 154000 h 308859"/>
                <a:gd name="connsiteX555" fmla="*/ 438837 w 640596"/>
                <a:gd name="connsiteY555" fmla="*/ 152284 h 308859"/>
                <a:gd name="connsiteX556" fmla="*/ 435977 w 640596"/>
                <a:gd name="connsiteY556" fmla="*/ 148281 h 308859"/>
                <a:gd name="connsiteX557" fmla="*/ 428542 w 640596"/>
                <a:gd name="connsiteY557" fmla="*/ 140845 h 308859"/>
                <a:gd name="connsiteX558" fmla="*/ 424538 w 640596"/>
                <a:gd name="connsiteY558" fmla="*/ 137985 h 308859"/>
                <a:gd name="connsiteX559" fmla="*/ 422822 w 640596"/>
                <a:gd name="connsiteY559" fmla="*/ 136842 h 308859"/>
                <a:gd name="connsiteX560" fmla="*/ 419962 w 640596"/>
                <a:gd name="connsiteY560" fmla="*/ 136270 h 308859"/>
                <a:gd name="connsiteX561" fmla="*/ 418247 w 640596"/>
                <a:gd name="connsiteY561" fmla="*/ 135698 h 308859"/>
                <a:gd name="connsiteX562" fmla="*/ 417102 w 640596"/>
                <a:gd name="connsiteY562" fmla="*/ 133982 h 308859"/>
                <a:gd name="connsiteX563" fmla="*/ 416530 w 640596"/>
                <a:gd name="connsiteY563" fmla="*/ 132266 h 308859"/>
                <a:gd name="connsiteX564" fmla="*/ 417102 w 640596"/>
                <a:gd name="connsiteY564" fmla="*/ 130550 h 308859"/>
                <a:gd name="connsiteX565" fmla="*/ 418818 w 640596"/>
                <a:gd name="connsiteY565" fmla="*/ 129978 h 308859"/>
                <a:gd name="connsiteX566" fmla="*/ 419962 w 640596"/>
                <a:gd name="connsiteY566" fmla="*/ 130550 h 308859"/>
                <a:gd name="connsiteX567" fmla="*/ 421678 w 640596"/>
                <a:gd name="connsiteY567" fmla="*/ 131694 h 308859"/>
                <a:gd name="connsiteX568" fmla="*/ 424538 w 640596"/>
                <a:gd name="connsiteY568" fmla="*/ 134554 h 308859"/>
                <a:gd name="connsiteX569" fmla="*/ 433689 w 640596"/>
                <a:gd name="connsiteY569" fmla="*/ 140845 h 308859"/>
                <a:gd name="connsiteX570" fmla="*/ 434833 w 640596"/>
                <a:gd name="connsiteY570" fmla="*/ 140273 h 308859"/>
                <a:gd name="connsiteX571" fmla="*/ 435405 w 640596"/>
                <a:gd name="connsiteY571" fmla="*/ 139129 h 308859"/>
                <a:gd name="connsiteX572" fmla="*/ 435977 w 640596"/>
                <a:gd name="connsiteY572" fmla="*/ 138557 h 308859"/>
                <a:gd name="connsiteX573" fmla="*/ 438837 w 640596"/>
                <a:gd name="connsiteY573" fmla="*/ 137413 h 308859"/>
                <a:gd name="connsiteX574" fmla="*/ 441125 w 640596"/>
                <a:gd name="connsiteY574" fmla="*/ 136270 h 308859"/>
                <a:gd name="connsiteX575" fmla="*/ 441125 w 640596"/>
                <a:gd name="connsiteY575" fmla="*/ 134554 h 308859"/>
                <a:gd name="connsiteX576" fmla="*/ 438837 w 640596"/>
                <a:gd name="connsiteY576" fmla="*/ 131694 h 308859"/>
                <a:gd name="connsiteX577" fmla="*/ 435977 w 640596"/>
                <a:gd name="connsiteY577" fmla="*/ 130550 h 308859"/>
                <a:gd name="connsiteX578" fmla="*/ 427970 w 640596"/>
                <a:gd name="connsiteY578" fmla="*/ 128834 h 308859"/>
                <a:gd name="connsiteX579" fmla="*/ 425110 w 640596"/>
                <a:gd name="connsiteY579" fmla="*/ 128834 h 308859"/>
                <a:gd name="connsiteX580" fmla="*/ 423966 w 640596"/>
                <a:gd name="connsiteY580" fmla="*/ 128262 h 308859"/>
                <a:gd name="connsiteX581" fmla="*/ 422822 w 640596"/>
                <a:gd name="connsiteY581" fmla="*/ 127118 h 308859"/>
                <a:gd name="connsiteX582" fmla="*/ 422250 w 640596"/>
                <a:gd name="connsiteY582" fmla="*/ 125402 h 308859"/>
                <a:gd name="connsiteX583" fmla="*/ 422822 w 640596"/>
                <a:gd name="connsiteY583" fmla="*/ 124258 h 308859"/>
                <a:gd name="connsiteX584" fmla="*/ 423966 w 640596"/>
                <a:gd name="connsiteY584" fmla="*/ 124258 h 308859"/>
                <a:gd name="connsiteX585" fmla="*/ 429113 w 640596"/>
                <a:gd name="connsiteY585" fmla="*/ 126546 h 308859"/>
                <a:gd name="connsiteX586" fmla="*/ 430258 w 640596"/>
                <a:gd name="connsiteY586" fmla="*/ 124830 h 308859"/>
                <a:gd name="connsiteX587" fmla="*/ 431973 w 640596"/>
                <a:gd name="connsiteY587" fmla="*/ 124830 h 308859"/>
                <a:gd name="connsiteX588" fmla="*/ 433689 w 640596"/>
                <a:gd name="connsiteY588" fmla="*/ 125974 h 308859"/>
                <a:gd name="connsiteX589" fmla="*/ 434833 w 640596"/>
                <a:gd name="connsiteY589" fmla="*/ 127690 h 308859"/>
                <a:gd name="connsiteX590" fmla="*/ 435977 w 640596"/>
                <a:gd name="connsiteY590" fmla="*/ 127690 h 308859"/>
                <a:gd name="connsiteX591" fmla="*/ 435977 w 640596"/>
                <a:gd name="connsiteY591" fmla="*/ 123686 h 308859"/>
                <a:gd name="connsiteX592" fmla="*/ 433689 w 640596"/>
                <a:gd name="connsiteY592" fmla="*/ 120255 h 308859"/>
                <a:gd name="connsiteX593" fmla="*/ 430830 w 640596"/>
                <a:gd name="connsiteY593" fmla="*/ 117395 h 308859"/>
                <a:gd name="connsiteX594" fmla="*/ 427398 w 640596"/>
                <a:gd name="connsiteY594" fmla="*/ 111675 h 308859"/>
                <a:gd name="connsiteX595" fmla="*/ 425682 w 640596"/>
                <a:gd name="connsiteY595" fmla="*/ 112247 h 308859"/>
                <a:gd name="connsiteX596" fmla="*/ 422822 w 640596"/>
                <a:gd name="connsiteY596" fmla="*/ 115107 h 308859"/>
                <a:gd name="connsiteX597" fmla="*/ 421106 w 640596"/>
                <a:gd name="connsiteY597" fmla="*/ 114535 h 308859"/>
                <a:gd name="connsiteX598" fmla="*/ 418818 w 640596"/>
                <a:gd name="connsiteY598" fmla="*/ 111675 h 308859"/>
                <a:gd name="connsiteX599" fmla="*/ 417674 w 640596"/>
                <a:gd name="connsiteY599" fmla="*/ 111103 h 308859"/>
                <a:gd name="connsiteX600" fmla="*/ 417102 w 640596"/>
                <a:gd name="connsiteY600" fmla="*/ 109959 h 308859"/>
                <a:gd name="connsiteX601" fmla="*/ 415959 w 640596"/>
                <a:gd name="connsiteY601" fmla="*/ 108243 h 308859"/>
                <a:gd name="connsiteX602" fmla="*/ 414242 w 640596"/>
                <a:gd name="connsiteY602" fmla="*/ 106527 h 308859"/>
                <a:gd name="connsiteX603" fmla="*/ 409667 w 640596"/>
                <a:gd name="connsiteY603" fmla="*/ 105955 h 308859"/>
                <a:gd name="connsiteX604" fmla="*/ 408523 w 640596"/>
                <a:gd name="connsiteY604" fmla="*/ 104812 h 308859"/>
                <a:gd name="connsiteX605" fmla="*/ 407379 w 640596"/>
                <a:gd name="connsiteY605" fmla="*/ 103668 h 308859"/>
                <a:gd name="connsiteX606" fmla="*/ 405663 w 640596"/>
                <a:gd name="connsiteY606" fmla="*/ 102524 h 308859"/>
                <a:gd name="connsiteX607" fmla="*/ 404519 w 640596"/>
                <a:gd name="connsiteY607" fmla="*/ 102524 h 308859"/>
                <a:gd name="connsiteX608" fmla="*/ 402231 w 640596"/>
                <a:gd name="connsiteY608" fmla="*/ 101952 h 308859"/>
                <a:gd name="connsiteX609" fmla="*/ 400515 w 640596"/>
                <a:gd name="connsiteY609" fmla="*/ 101380 h 308859"/>
                <a:gd name="connsiteX610" fmla="*/ 401660 w 640596"/>
                <a:gd name="connsiteY610" fmla="*/ 100808 h 308859"/>
                <a:gd name="connsiteX611" fmla="*/ 405091 w 640596"/>
                <a:gd name="connsiteY611" fmla="*/ 99664 h 308859"/>
                <a:gd name="connsiteX612" fmla="*/ 406235 w 640596"/>
                <a:gd name="connsiteY612" fmla="*/ 98520 h 308859"/>
                <a:gd name="connsiteX613" fmla="*/ 407379 w 640596"/>
                <a:gd name="connsiteY613" fmla="*/ 96804 h 308859"/>
                <a:gd name="connsiteX614" fmla="*/ 409095 w 640596"/>
                <a:gd name="connsiteY614" fmla="*/ 97948 h 308859"/>
                <a:gd name="connsiteX615" fmla="*/ 416530 w 640596"/>
                <a:gd name="connsiteY615" fmla="*/ 99664 h 308859"/>
                <a:gd name="connsiteX616" fmla="*/ 418818 w 640596"/>
                <a:gd name="connsiteY616" fmla="*/ 101380 h 308859"/>
                <a:gd name="connsiteX617" fmla="*/ 421106 w 640596"/>
                <a:gd name="connsiteY617" fmla="*/ 103096 h 308859"/>
                <a:gd name="connsiteX618" fmla="*/ 422250 w 640596"/>
                <a:gd name="connsiteY618" fmla="*/ 104240 h 308859"/>
                <a:gd name="connsiteX619" fmla="*/ 423394 w 640596"/>
                <a:gd name="connsiteY619" fmla="*/ 103668 h 308859"/>
                <a:gd name="connsiteX620" fmla="*/ 424538 w 640596"/>
                <a:gd name="connsiteY620" fmla="*/ 104812 h 308859"/>
                <a:gd name="connsiteX621" fmla="*/ 425110 w 640596"/>
                <a:gd name="connsiteY621" fmla="*/ 103668 h 308859"/>
                <a:gd name="connsiteX622" fmla="*/ 426254 w 640596"/>
                <a:gd name="connsiteY622" fmla="*/ 103668 h 308859"/>
                <a:gd name="connsiteX623" fmla="*/ 427970 w 640596"/>
                <a:gd name="connsiteY623" fmla="*/ 104240 h 308859"/>
                <a:gd name="connsiteX624" fmla="*/ 429113 w 640596"/>
                <a:gd name="connsiteY624" fmla="*/ 105384 h 308859"/>
                <a:gd name="connsiteX625" fmla="*/ 433689 w 640596"/>
                <a:gd name="connsiteY625" fmla="*/ 100808 h 308859"/>
                <a:gd name="connsiteX626" fmla="*/ 433689 w 640596"/>
                <a:gd name="connsiteY626" fmla="*/ 99664 h 308859"/>
                <a:gd name="connsiteX627" fmla="*/ 429113 w 640596"/>
                <a:gd name="connsiteY627" fmla="*/ 100236 h 308859"/>
                <a:gd name="connsiteX628" fmla="*/ 425110 w 640596"/>
                <a:gd name="connsiteY628" fmla="*/ 97948 h 308859"/>
                <a:gd name="connsiteX629" fmla="*/ 421678 w 640596"/>
                <a:gd name="connsiteY629" fmla="*/ 93944 h 308859"/>
                <a:gd name="connsiteX630" fmla="*/ 418818 w 640596"/>
                <a:gd name="connsiteY630" fmla="*/ 89941 h 308859"/>
                <a:gd name="connsiteX631" fmla="*/ 423394 w 640596"/>
                <a:gd name="connsiteY631" fmla="*/ 90513 h 308859"/>
                <a:gd name="connsiteX632" fmla="*/ 424538 w 640596"/>
                <a:gd name="connsiteY632" fmla="*/ 91085 h 308859"/>
                <a:gd name="connsiteX633" fmla="*/ 427398 w 640596"/>
                <a:gd name="connsiteY633" fmla="*/ 94516 h 308859"/>
                <a:gd name="connsiteX634" fmla="*/ 429113 w 640596"/>
                <a:gd name="connsiteY634" fmla="*/ 95660 h 308859"/>
                <a:gd name="connsiteX635" fmla="*/ 431401 w 640596"/>
                <a:gd name="connsiteY635" fmla="*/ 96804 h 308859"/>
                <a:gd name="connsiteX636" fmla="*/ 432546 w 640596"/>
                <a:gd name="connsiteY636" fmla="*/ 95088 h 308859"/>
                <a:gd name="connsiteX637" fmla="*/ 432546 w 640596"/>
                <a:gd name="connsiteY637" fmla="*/ 93944 h 308859"/>
                <a:gd name="connsiteX638" fmla="*/ 426826 w 640596"/>
                <a:gd name="connsiteY638" fmla="*/ 89369 h 308859"/>
                <a:gd name="connsiteX639" fmla="*/ 425110 w 640596"/>
                <a:gd name="connsiteY639" fmla="*/ 87653 h 308859"/>
                <a:gd name="connsiteX640" fmla="*/ 425682 w 640596"/>
                <a:gd name="connsiteY640" fmla="*/ 86509 h 308859"/>
                <a:gd name="connsiteX641" fmla="*/ 433689 w 640596"/>
                <a:gd name="connsiteY641" fmla="*/ 86509 h 308859"/>
                <a:gd name="connsiteX642" fmla="*/ 433689 w 640596"/>
                <a:gd name="connsiteY642" fmla="*/ 85937 h 308859"/>
                <a:gd name="connsiteX643" fmla="*/ 432546 w 640596"/>
                <a:gd name="connsiteY643" fmla="*/ 84221 h 308859"/>
                <a:gd name="connsiteX644" fmla="*/ 433689 w 640596"/>
                <a:gd name="connsiteY644" fmla="*/ 82505 h 308859"/>
                <a:gd name="connsiteX645" fmla="*/ 434833 w 640596"/>
                <a:gd name="connsiteY645" fmla="*/ 81933 h 308859"/>
                <a:gd name="connsiteX646" fmla="*/ 435977 w 640596"/>
                <a:gd name="connsiteY646" fmla="*/ 81361 h 308859"/>
                <a:gd name="connsiteX647" fmla="*/ 436549 w 640596"/>
                <a:gd name="connsiteY647" fmla="*/ 79073 h 308859"/>
                <a:gd name="connsiteX648" fmla="*/ 435977 w 640596"/>
                <a:gd name="connsiteY648" fmla="*/ 79073 h 308859"/>
                <a:gd name="connsiteX649" fmla="*/ 435405 w 640596"/>
                <a:gd name="connsiteY649" fmla="*/ 76214 h 308859"/>
                <a:gd name="connsiteX650" fmla="*/ 432546 w 640596"/>
                <a:gd name="connsiteY650" fmla="*/ 75642 h 308859"/>
                <a:gd name="connsiteX651" fmla="*/ 428542 w 640596"/>
                <a:gd name="connsiteY651" fmla="*/ 75642 h 308859"/>
                <a:gd name="connsiteX652" fmla="*/ 426254 w 640596"/>
                <a:gd name="connsiteY652" fmla="*/ 74498 h 308859"/>
                <a:gd name="connsiteX653" fmla="*/ 435977 w 640596"/>
                <a:gd name="connsiteY653" fmla="*/ 69922 h 308859"/>
                <a:gd name="connsiteX654" fmla="*/ 437693 w 640596"/>
                <a:gd name="connsiteY654" fmla="*/ 70494 h 308859"/>
                <a:gd name="connsiteX655" fmla="*/ 442269 w 640596"/>
                <a:gd name="connsiteY655" fmla="*/ 77929 h 308859"/>
                <a:gd name="connsiteX656" fmla="*/ 445129 w 640596"/>
                <a:gd name="connsiteY656" fmla="*/ 85365 h 308859"/>
                <a:gd name="connsiteX657" fmla="*/ 447988 w 640596"/>
                <a:gd name="connsiteY657" fmla="*/ 79645 h 308859"/>
                <a:gd name="connsiteX658" fmla="*/ 449132 w 640596"/>
                <a:gd name="connsiteY658" fmla="*/ 79073 h 308859"/>
                <a:gd name="connsiteX659" fmla="*/ 449132 w 640596"/>
                <a:gd name="connsiteY659" fmla="*/ 77929 h 308859"/>
                <a:gd name="connsiteX660" fmla="*/ 447988 w 640596"/>
                <a:gd name="connsiteY660" fmla="*/ 76214 h 308859"/>
                <a:gd name="connsiteX661" fmla="*/ 445129 w 640596"/>
                <a:gd name="connsiteY661" fmla="*/ 73926 h 308859"/>
                <a:gd name="connsiteX662" fmla="*/ 443985 w 640596"/>
                <a:gd name="connsiteY662" fmla="*/ 60771 h 308859"/>
                <a:gd name="connsiteX663" fmla="*/ 444557 w 640596"/>
                <a:gd name="connsiteY663" fmla="*/ 59627 h 308859"/>
                <a:gd name="connsiteX664" fmla="*/ 445129 w 640596"/>
                <a:gd name="connsiteY664" fmla="*/ 57911 h 308859"/>
                <a:gd name="connsiteX665" fmla="*/ 445700 w 640596"/>
                <a:gd name="connsiteY665" fmla="*/ 56767 h 308859"/>
                <a:gd name="connsiteX666" fmla="*/ 446845 w 640596"/>
                <a:gd name="connsiteY666" fmla="*/ 56195 h 308859"/>
                <a:gd name="connsiteX667" fmla="*/ 447988 w 640596"/>
                <a:gd name="connsiteY667" fmla="*/ 57339 h 308859"/>
                <a:gd name="connsiteX668" fmla="*/ 447988 w 640596"/>
                <a:gd name="connsiteY668" fmla="*/ 58483 h 308859"/>
                <a:gd name="connsiteX669" fmla="*/ 447988 w 640596"/>
                <a:gd name="connsiteY669" fmla="*/ 61915 h 308859"/>
                <a:gd name="connsiteX670" fmla="*/ 448560 w 640596"/>
                <a:gd name="connsiteY670" fmla="*/ 69350 h 308859"/>
                <a:gd name="connsiteX671" fmla="*/ 449705 w 640596"/>
                <a:gd name="connsiteY671" fmla="*/ 72782 h 308859"/>
                <a:gd name="connsiteX672" fmla="*/ 452564 w 640596"/>
                <a:gd name="connsiteY672" fmla="*/ 74498 h 308859"/>
                <a:gd name="connsiteX673" fmla="*/ 455424 w 640596"/>
                <a:gd name="connsiteY673" fmla="*/ 70494 h 308859"/>
                <a:gd name="connsiteX674" fmla="*/ 462859 w 640596"/>
                <a:gd name="connsiteY674" fmla="*/ 63630 h 308859"/>
                <a:gd name="connsiteX675" fmla="*/ 468007 w 640596"/>
                <a:gd name="connsiteY675" fmla="*/ 55623 h 308859"/>
                <a:gd name="connsiteX676" fmla="*/ 468579 w 640596"/>
                <a:gd name="connsiteY676" fmla="*/ 53907 h 308859"/>
                <a:gd name="connsiteX677" fmla="*/ 468579 w 640596"/>
                <a:gd name="connsiteY677" fmla="*/ 51619 h 308859"/>
                <a:gd name="connsiteX678" fmla="*/ 467435 w 640596"/>
                <a:gd name="connsiteY678" fmla="*/ 51047 h 308859"/>
                <a:gd name="connsiteX679" fmla="*/ 462287 w 640596"/>
                <a:gd name="connsiteY679" fmla="*/ 50475 h 308859"/>
                <a:gd name="connsiteX680" fmla="*/ 460571 w 640596"/>
                <a:gd name="connsiteY680" fmla="*/ 49331 h 308859"/>
                <a:gd name="connsiteX681" fmla="*/ 462287 w 640596"/>
                <a:gd name="connsiteY681" fmla="*/ 39036 h 308859"/>
                <a:gd name="connsiteX682" fmla="*/ 463431 w 640596"/>
                <a:gd name="connsiteY682" fmla="*/ 37320 h 308859"/>
                <a:gd name="connsiteX683" fmla="*/ 464575 w 640596"/>
                <a:gd name="connsiteY683" fmla="*/ 36176 h 308859"/>
                <a:gd name="connsiteX684" fmla="*/ 466291 w 640596"/>
                <a:gd name="connsiteY684" fmla="*/ 35604 h 308859"/>
                <a:gd name="connsiteX685" fmla="*/ 475443 w 640596"/>
                <a:gd name="connsiteY685" fmla="*/ 33888 h 308859"/>
                <a:gd name="connsiteX686" fmla="*/ 476586 w 640596"/>
                <a:gd name="connsiteY686" fmla="*/ 32744 h 308859"/>
                <a:gd name="connsiteX687" fmla="*/ 477730 w 640596"/>
                <a:gd name="connsiteY687" fmla="*/ 28169 h 308859"/>
                <a:gd name="connsiteX688" fmla="*/ 478874 w 640596"/>
                <a:gd name="connsiteY688" fmla="*/ 25881 h 308859"/>
                <a:gd name="connsiteX689" fmla="*/ 481162 w 640596"/>
                <a:gd name="connsiteY689" fmla="*/ 24737 h 308859"/>
                <a:gd name="connsiteX690" fmla="*/ 481162 w 640596"/>
                <a:gd name="connsiteY690" fmla="*/ 31600 h 308859"/>
                <a:gd name="connsiteX691" fmla="*/ 480590 w 640596"/>
                <a:gd name="connsiteY691" fmla="*/ 34460 h 308859"/>
                <a:gd name="connsiteX692" fmla="*/ 479446 w 640596"/>
                <a:gd name="connsiteY692" fmla="*/ 37320 h 308859"/>
                <a:gd name="connsiteX693" fmla="*/ 477158 w 640596"/>
                <a:gd name="connsiteY693" fmla="*/ 43040 h 308859"/>
                <a:gd name="connsiteX694" fmla="*/ 476586 w 640596"/>
                <a:gd name="connsiteY694" fmla="*/ 46472 h 308859"/>
                <a:gd name="connsiteX695" fmla="*/ 477730 w 640596"/>
                <a:gd name="connsiteY695" fmla="*/ 49331 h 308859"/>
                <a:gd name="connsiteX696" fmla="*/ 479446 w 640596"/>
                <a:gd name="connsiteY696" fmla="*/ 45900 h 308859"/>
                <a:gd name="connsiteX697" fmla="*/ 487454 w 640596"/>
                <a:gd name="connsiteY697" fmla="*/ 36176 h 308859"/>
                <a:gd name="connsiteX698" fmla="*/ 489169 w 640596"/>
                <a:gd name="connsiteY698" fmla="*/ 33316 h 308859"/>
                <a:gd name="connsiteX699" fmla="*/ 490314 w 640596"/>
                <a:gd name="connsiteY699" fmla="*/ 29885 h 308859"/>
                <a:gd name="connsiteX700" fmla="*/ 492029 w 640596"/>
                <a:gd name="connsiteY700" fmla="*/ 27025 h 308859"/>
                <a:gd name="connsiteX701" fmla="*/ 494889 w 640596"/>
                <a:gd name="connsiteY701" fmla="*/ 25309 h 308859"/>
                <a:gd name="connsiteX702" fmla="*/ 494889 w 640596"/>
                <a:gd name="connsiteY702" fmla="*/ 29313 h 308859"/>
                <a:gd name="connsiteX703" fmla="*/ 494317 w 640596"/>
                <a:gd name="connsiteY703" fmla="*/ 33888 h 308859"/>
                <a:gd name="connsiteX704" fmla="*/ 492602 w 640596"/>
                <a:gd name="connsiteY704" fmla="*/ 37892 h 308859"/>
                <a:gd name="connsiteX705" fmla="*/ 489742 w 640596"/>
                <a:gd name="connsiteY705" fmla="*/ 40752 h 308859"/>
                <a:gd name="connsiteX706" fmla="*/ 491457 w 640596"/>
                <a:gd name="connsiteY706" fmla="*/ 43040 h 308859"/>
                <a:gd name="connsiteX707" fmla="*/ 493745 w 640596"/>
                <a:gd name="connsiteY707" fmla="*/ 44184 h 308859"/>
                <a:gd name="connsiteX708" fmla="*/ 498321 w 640596"/>
                <a:gd name="connsiteY708" fmla="*/ 45900 h 308859"/>
                <a:gd name="connsiteX709" fmla="*/ 498321 w 640596"/>
                <a:gd name="connsiteY709" fmla="*/ 47044 h 308859"/>
                <a:gd name="connsiteX710" fmla="*/ 494889 w 640596"/>
                <a:gd name="connsiteY710" fmla="*/ 47044 h 308859"/>
                <a:gd name="connsiteX711" fmla="*/ 488026 w 640596"/>
                <a:gd name="connsiteY711" fmla="*/ 46472 h 308859"/>
                <a:gd name="connsiteX712" fmla="*/ 485166 w 640596"/>
                <a:gd name="connsiteY712" fmla="*/ 47616 h 308859"/>
                <a:gd name="connsiteX713" fmla="*/ 483450 w 640596"/>
                <a:gd name="connsiteY713" fmla="*/ 49331 h 308859"/>
                <a:gd name="connsiteX714" fmla="*/ 481162 w 640596"/>
                <a:gd name="connsiteY714" fmla="*/ 52763 h 308859"/>
                <a:gd name="connsiteX715" fmla="*/ 477158 w 640596"/>
                <a:gd name="connsiteY715" fmla="*/ 59627 h 308859"/>
                <a:gd name="connsiteX716" fmla="*/ 477158 w 640596"/>
                <a:gd name="connsiteY716" fmla="*/ 63058 h 308859"/>
                <a:gd name="connsiteX717" fmla="*/ 480590 w 640596"/>
                <a:gd name="connsiteY717" fmla="*/ 63630 h 308859"/>
                <a:gd name="connsiteX718" fmla="*/ 496033 w 640596"/>
                <a:gd name="connsiteY718" fmla="*/ 60199 h 308859"/>
                <a:gd name="connsiteX719" fmla="*/ 500037 w 640596"/>
                <a:gd name="connsiteY719" fmla="*/ 60199 h 308859"/>
                <a:gd name="connsiteX720" fmla="*/ 502325 w 640596"/>
                <a:gd name="connsiteY720" fmla="*/ 61915 h 308859"/>
                <a:gd name="connsiteX721" fmla="*/ 498893 w 640596"/>
                <a:gd name="connsiteY721" fmla="*/ 63058 h 308859"/>
                <a:gd name="connsiteX722" fmla="*/ 497749 w 640596"/>
                <a:gd name="connsiteY722" fmla="*/ 63058 h 308859"/>
                <a:gd name="connsiteX723" fmla="*/ 492029 w 640596"/>
                <a:gd name="connsiteY723" fmla="*/ 64774 h 308859"/>
                <a:gd name="connsiteX724" fmla="*/ 476586 w 640596"/>
                <a:gd name="connsiteY724" fmla="*/ 67634 h 308859"/>
                <a:gd name="connsiteX725" fmla="*/ 465147 w 640596"/>
                <a:gd name="connsiteY725" fmla="*/ 71638 h 308859"/>
                <a:gd name="connsiteX726" fmla="*/ 464575 w 640596"/>
                <a:gd name="connsiteY726" fmla="*/ 72210 h 308859"/>
                <a:gd name="connsiteX727" fmla="*/ 464575 w 640596"/>
                <a:gd name="connsiteY727" fmla="*/ 76214 h 308859"/>
                <a:gd name="connsiteX728" fmla="*/ 464004 w 640596"/>
                <a:gd name="connsiteY728" fmla="*/ 77929 h 308859"/>
                <a:gd name="connsiteX729" fmla="*/ 462859 w 640596"/>
                <a:gd name="connsiteY729" fmla="*/ 79073 h 308859"/>
                <a:gd name="connsiteX730" fmla="*/ 459999 w 640596"/>
                <a:gd name="connsiteY730" fmla="*/ 80217 h 308859"/>
                <a:gd name="connsiteX731" fmla="*/ 458856 w 640596"/>
                <a:gd name="connsiteY731" fmla="*/ 81933 h 308859"/>
                <a:gd name="connsiteX732" fmla="*/ 458856 w 640596"/>
                <a:gd name="connsiteY732" fmla="*/ 83077 h 308859"/>
                <a:gd name="connsiteX733" fmla="*/ 459428 w 640596"/>
                <a:gd name="connsiteY733" fmla="*/ 86509 h 308859"/>
                <a:gd name="connsiteX734" fmla="*/ 459428 w 640596"/>
                <a:gd name="connsiteY734" fmla="*/ 88225 h 308859"/>
                <a:gd name="connsiteX735" fmla="*/ 455424 w 640596"/>
                <a:gd name="connsiteY735" fmla="*/ 101952 h 308859"/>
                <a:gd name="connsiteX736" fmla="*/ 454280 w 640596"/>
                <a:gd name="connsiteY736" fmla="*/ 108243 h 308859"/>
                <a:gd name="connsiteX737" fmla="*/ 453708 w 640596"/>
                <a:gd name="connsiteY737" fmla="*/ 109387 h 308859"/>
                <a:gd name="connsiteX738" fmla="*/ 453136 w 640596"/>
                <a:gd name="connsiteY738" fmla="*/ 111675 h 308859"/>
                <a:gd name="connsiteX739" fmla="*/ 453708 w 640596"/>
                <a:gd name="connsiteY739" fmla="*/ 113391 h 308859"/>
                <a:gd name="connsiteX740" fmla="*/ 457140 w 640596"/>
                <a:gd name="connsiteY740" fmla="*/ 113963 h 308859"/>
                <a:gd name="connsiteX741" fmla="*/ 458284 w 640596"/>
                <a:gd name="connsiteY741" fmla="*/ 115107 h 308859"/>
                <a:gd name="connsiteX742" fmla="*/ 459428 w 640596"/>
                <a:gd name="connsiteY742" fmla="*/ 116823 h 308859"/>
                <a:gd name="connsiteX743" fmla="*/ 459999 w 640596"/>
                <a:gd name="connsiteY743" fmla="*/ 117967 h 308859"/>
                <a:gd name="connsiteX744" fmla="*/ 461144 w 640596"/>
                <a:gd name="connsiteY744" fmla="*/ 125402 h 308859"/>
                <a:gd name="connsiteX745" fmla="*/ 461716 w 640596"/>
                <a:gd name="connsiteY745" fmla="*/ 128262 h 308859"/>
                <a:gd name="connsiteX746" fmla="*/ 463431 w 640596"/>
                <a:gd name="connsiteY746" fmla="*/ 129406 h 308859"/>
                <a:gd name="connsiteX747" fmla="*/ 465147 w 640596"/>
                <a:gd name="connsiteY747" fmla="*/ 126546 h 308859"/>
                <a:gd name="connsiteX748" fmla="*/ 465147 w 640596"/>
                <a:gd name="connsiteY748" fmla="*/ 120255 h 308859"/>
                <a:gd name="connsiteX749" fmla="*/ 465719 w 640596"/>
                <a:gd name="connsiteY749" fmla="*/ 113391 h 308859"/>
                <a:gd name="connsiteX750" fmla="*/ 469723 w 640596"/>
                <a:gd name="connsiteY750" fmla="*/ 109959 h 308859"/>
                <a:gd name="connsiteX751" fmla="*/ 469723 w 640596"/>
                <a:gd name="connsiteY751" fmla="*/ 111103 h 308859"/>
                <a:gd name="connsiteX752" fmla="*/ 468007 w 640596"/>
                <a:gd name="connsiteY752" fmla="*/ 112819 h 308859"/>
                <a:gd name="connsiteX753" fmla="*/ 471439 w 640596"/>
                <a:gd name="connsiteY753" fmla="*/ 113391 h 308859"/>
                <a:gd name="connsiteX754" fmla="*/ 474298 w 640596"/>
                <a:gd name="connsiteY754" fmla="*/ 111675 h 308859"/>
                <a:gd name="connsiteX755" fmla="*/ 476586 w 640596"/>
                <a:gd name="connsiteY755" fmla="*/ 108815 h 308859"/>
                <a:gd name="connsiteX756" fmla="*/ 479446 w 640596"/>
                <a:gd name="connsiteY756" fmla="*/ 107099 h 308859"/>
                <a:gd name="connsiteX757" fmla="*/ 478303 w 640596"/>
                <a:gd name="connsiteY757" fmla="*/ 110531 h 308859"/>
                <a:gd name="connsiteX758" fmla="*/ 473727 w 640596"/>
                <a:gd name="connsiteY758" fmla="*/ 117967 h 308859"/>
                <a:gd name="connsiteX759" fmla="*/ 472010 w 640596"/>
                <a:gd name="connsiteY759" fmla="*/ 122542 h 308859"/>
                <a:gd name="connsiteX760" fmla="*/ 473155 w 640596"/>
                <a:gd name="connsiteY760" fmla="*/ 123686 h 308859"/>
                <a:gd name="connsiteX761" fmla="*/ 472010 w 640596"/>
                <a:gd name="connsiteY761" fmla="*/ 124258 h 308859"/>
                <a:gd name="connsiteX762" fmla="*/ 469151 w 640596"/>
                <a:gd name="connsiteY762" fmla="*/ 125402 h 308859"/>
                <a:gd name="connsiteX763" fmla="*/ 469723 w 640596"/>
                <a:gd name="connsiteY763" fmla="*/ 127118 h 308859"/>
                <a:gd name="connsiteX764" fmla="*/ 470867 w 640596"/>
                <a:gd name="connsiteY764" fmla="*/ 128262 h 308859"/>
                <a:gd name="connsiteX765" fmla="*/ 472010 w 640596"/>
                <a:gd name="connsiteY765" fmla="*/ 129406 h 308859"/>
                <a:gd name="connsiteX766" fmla="*/ 473155 w 640596"/>
                <a:gd name="connsiteY766" fmla="*/ 129978 h 308859"/>
                <a:gd name="connsiteX767" fmla="*/ 473155 w 640596"/>
                <a:gd name="connsiteY767" fmla="*/ 133410 h 308859"/>
                <a:gd name="connsiteX768" fmla="*/ 471439 w 640596"/>
                <a:gd name="connsiteY768" fmla="*/ 136270 h 308859"/>
                <a:gd name="connsiteX769" fmla="*/ 468579 w 640596"/>
                <a:gd name="connsiteY769" fmla="*/ 137985 h 308859"/>
                <a:gd name="connsiteX770" fmla="*/ 465719 w 640596"/>
                <a:gd name="connsiteY770" fmla="*/ 139129 h 308859"/>
                <a:gd name="connsiteX771" fmla="*/ 461716 w 640596"/>
                <a:gd name="connsiteY771" fmla="*/ 139129 h 308859"/>
                <a:gd name="connsiteX772" fmla="*/ 458856 w 640596"/>
                <a:gd name="connsiteY772" fmla="*/ 137985 h 308859"/>
                <a:gd name="connsiteX773" fmla="*/ 454280 w 640596"/>
                <a:gd name="connsiteY773" fmla="*/ 135126 h 308859"/>
                <a:gd name="connsiteX774" fmla="*/ 452564 w 640596"/>
                <a:gd name="connsiteY774" fmla="*/ 134554 h 308859"/>
                <a:gd name="connsiteX775" fmla="*/ 450848 w 640596"/>
                <a:gd name="connsiteY775" fmla="*/ 134554 h 308859"/>
                <a:gd name="connsiteX776" fmla="*/ 449705 w 640596"/>
                <a:gd name="connsiteY776" fmla="*/ 135126 h 308859"/>
                <a:gd name="connsiteX777" fmla="*/ 449705 w 640596"/>
                <a:gd name="connsiteY777" fmla="*/ 139129 h 308859"/>
                <a:gd name="connsiteX778" fmla="*/ 448560 w 640596"/>
                <a:gd name="connsiteY778" fmla="*/ 143133 h 308859"/>
                <a:gd name="connsiteX779" fmla="*/ 448560 w 640596"/>
                <a:gd name="connsiteY779" fmla="*/ 144277 h 308859"/>
                <a:gd name="connsiteX780" fmla="*/ 449132 w 640596"/>
                <a:gd name="connsiteY780" fmla="*/ 148853 h 308859"/>
                <a:gd name="connsiteX781" fmla="*/ 449132 w 640596"/>
                <a:gd name="connsiteY781" fmla="*/ 162008 h 308859"/>
                <a:gd name="connsiteX782" fmla="*/ 450276 w 640596"/>
                <a:gd name="connsiteY782" fmla="*/ 164868 h 308859"/>
                <a:gd name="connsiteX783" fmla="*/ 452564 w 640596"/>
                <a:gd name="connsiteY783" fmla="*/ 164296 h 308859"/>
                <a:gd name="connsiteX784" fmla="*/ 454852 w 640596"/>
                <a:gd name="connsiteY784" fmla="*/ 162008 h 308859"/>
                <a:gd name="connsiteX785" fmla="*/ 455996 w 640596"/>
                <a:gd name="connsiteY785" fmla="*/ 159720 h 308859"/>
                <a:gd name="connsiteX786" fmla="*/ 454852 w 640596"/>
                <a:gd name="connsiteY786" fmla="*/ 158576 h 308859"/>
                <a:gd name="connsiteX787" fmla="*/ 453136 w 640596"/>
                <a:gd name="connsiteY787" fmla="*/ 157432 h 308859"/>
                <a:gd name="connsiteX788" fmla="*/ 451992 w 640596"/>
                <a:gd name="connsiteY788" fmla="*/ 155716 h 308859"/>
                <a:gd name="connsiteX789" fmla="*/ 451992 w 640596"/>
                <a:gd name="connsiteY789" fmla="*/ 154000 h 308859"/>
                <a:gd name="connsiteX790" fmla="*/ 453136 w 640596"/>
                <a:gd name="connsiteY790" fmla="*/ 152856 h 308859"/>
                <a:gd name="connsiteX791" fmla="*/ 454280 w 640596"/>
                <a:gd name="connsiteY791" fmla="*/ 152284 h 308859"/>
                <a:gd name="connsiteX792" fmla="*/ 458284 w 640596"/>
                <a:gd name="connsiteY792" fmla="*/ 151141 h 308859"/>
                <a:gd name="connsiteX793" fmla="*/ 459428 w 640596"/>
                <a:gd name="connsiteY793" fmla="*/ 150569 h 308859"/>
                <a:gd name="connsiteX794" fmla="*/ 460571 w 640596"/>
                <a:gd name="connsiteY794" fmla="*/ 149425 h 308859"/>
                <a:gd name="connsiteX795" fmla="*/ 460571 w 640596"/>
                <a:gd name="connsiteY795" fmla="*/ 149997 h 308859"/>
                <a:gd name="connsiteX796" fmla="*/ 461144 w 640596"/>
                <a:gd name="connsiteY796" fmla="*/ 148281 h 308859"/>
                <a:gd name="connsiteX797" fmla="*/ 462287 w 640596"/>
                <a:gd name="connsiteY797" fmla="*/ 146565 h 308859"/>
                <a:gd name="connsiteX798" fmla="*/ 462859 w 640596"/>
                <a:gd name="connsiteY798" fmla="*/ 146565 h 308859"/>
                <a:gd name="connsiteX799" fmla="*/ 463431 w 640596"/>
                <a:gd name="connsiteY799" fmla="*/ 143705 h 308859"/>
                <a:gd name="connsiteX800" fmla="*/ 465719 w 640596"/>
                <a:gd name="connsiteY800" fmla="*/ 144277 h 308859"/>
                <a:gd name="connsiteX801" fmla="*/ 470867 w 640596"/>
                <a:gd name="connsiteY801" fmla="*/ 147137 h 308859"/>
                <a:gd name="connsiteX802" fmla="*/ 470867 w 640596"/>
                <a:gd name="connsiteY802" fmla="*/ 149425 h 308859"/>
                <a:gd name="connsiteX803" fmla="*/ 470867 w 640596"/>
                <a:gd name="connsiteY803" fmla="*/ 152284 h 308859"/>
                <a:gd name="connsiteX804" fmla="*/ 472010 w 640596"/>
                <a:gd name="connsiteY804" fmla="*/ 154572 h 308859"/>
                <a:gd name="connsiteX805" fmla="*/ 473727 w 640596"/>
                <a:gd name="connsiteY805" fmla="*/ 155144 h 308859"/>
                <a:gd name="connsiteX806" fmla="*/ 474298 w 640596"/>
                <a:gd name="connsiteY806" fmla="*/ 154000 h 308859"/>
                <a:gd name="connsiteX807" fmla="*/ 474298 w 640596"/>
                <a:gd name="connsiteY807" fmla="*/ 149997 h 308859"/>
                <a:gd name="connsiteX808" fmla="*/ 474298 w 640596"/>
                <a:gd name="connsiteY808" fmla="*/ 148853 h 308859"/>
                <a:gd name="connsiteX809" fmla="*/ 476015 w 640596"/>
                <a:gd name="connsiteY809" fmla="*/ 148853 h 308859"/>
                <a:gd name="connsiteX810" fmla="*/ 476586 w 640596"/>
                <a:gd name="connsiteY810" fmla="*/ 149997 h 308859"/>
                <a:gd name="connsiteX811" fmla="*/ 476586 w 640596"/>
                <a:gd name="connsiteY811" fmla="*/ 154000 h 308859"/>
                <a:gd name="connsiteX812" fmla="*/ 477730 w 640596"/>
                <a:gd name="connsiteY812" fmla="*/ 154572 h 308859"/>
                <a:gd name="connsiteX813" fmla="*/ 484022 w 640596"/>
                <a:gd name="connsiteY813" fmla="*/ 155716 h 308859"/>
                <a:gd name="connsiteX814" fmla="*/ 481734 w 640596"/>
                <a:gd name="connsiteY814" fmla="*/ 158576 h 308859"/>
                <a:gd name="connsiteX815" fmla="*/ 478303 w 640596"/>
                <a:gd name="connsiteY815" fmla="*/ 160864 h 308859"/>
                <a:gd name="connsiteX816" fmla="*/ 475443 w 640596"/>
                <a:gd name="connsiteY816" fmla="*/ 163724 h 308859"/>
                <a:gd name="connsiteX817" fmla="*/ 476015 w 640596"/>
                <a:gd name="connsiteY817" fmla="*/ 168871 h 308859"/>
                <a:gd name="connsiteX818" fmla="*/ 478874 w 640596"/>
                <a:gd name="connsiteY818" fmla="*/ 172303 h 308859"/>
                <a:gd name="connsiteX819" fmla="*/ 481734 w 640596"/>
                <a:gd name="connsiteY819" fmla="*/ 172303 h 308859"/>
                <a:gd name="connsiteX820" fmla="*/ 484022 w 640596"/>
                <a:gd name="connsiteY820" fmla="*/ 170015 h 308859"/>
                <a:gd name="connsiteX821" fmla="*/ 485166 w 640596"/>
                <a:gd name="connsiteY821" fmla="*/ 167155 h 308859"/>
                <a:gd name="connsiteX822" fmla="*/ 486309 w 640596"/>
                <a:gd name="connsiteY822" fmla="*/ 170015 h 308859"/>
                <a:gd name="connsiteX823" fmla="*/ 485738 w 640596"/>
                <a:gd name="connsiteY823" fmla="*/ 172875 h 308859"/>
                <a:gd name="connsiteX824" fmla="*/ 484022 w 640596"/>
                <a:gd name="connsiteY824" fmla="*/ 175163 h 308859"/>
                <a:gd name="connsiteX825" fmla="*/ 482878 w 640596"/>
                <a:gd name="connsiteY825" fmla="*/ 176307 h 308859"/>
                <a:gd name="connsiteX826" fmla="*/ 480018 w 640596"/>
                <a:gd name="connsiteY826" fmla="*/ 176307 h 308859"/>
                <a:gd name="connsiteX827" fmla="*/ 477158 w 640596"/>
                <a:gd name="connsiteY827" fmla="*/ 175735 h 308859"/>
                <a:gd name="connsiteX828" fmla="*/ 474870 w 640596"/>
                <a:gd name="connsiteY828" fmla="*/ 174591 h 308859"/>
                <a:gd name="connsiteX829" fmla="*/ 472583 w 640596"/>
                <a:gd name="connsiteY829" fmla="*/ 172875 h 308859"/>
                <a:gd name="connsiteX830" fmla="*/ 470867 w 640596"/>
                <a:gd name="connsiteY830" fmla="*/ 169443 h 308859"/>
                <a:gd name="connsiteX831" fmla="*/ 470295 w 640596"/>
                <a:gd name="connsiteY831" fmla="*/ 168871 h 308859"/>
                <a:gd name="connsiteX832" fmla="*/ 468579 w 640596"/>
                <a:gd name="connsiteY832" fmla="*/ 168871 h 308859"/>
                <a:gd name="connsiteX833" fmla="*/ 467435 w 640596"/>
                <a:gd name="connsiteY833" fmla="*/ 168299 h 308859"/>
                <a:gd name="connsiteX834" fmla="*/ 465719 w 640596"/>
                <a:gd name="connsiteY834" fmla="*/ 166583 h 308859"/>
                <a:gd name="connsiteX835" fmla="*/ 463431 w 640596"/>
                <a:gd name="connsiteY835" fmla="*/ 166011 h 308859"/>
                <a:gd name="connsiteX836" fmla="*/ 461716 w 640596"/>
                <a:gd name="connsiteY836" fmla="*/ 167727 h 308859"/>
                <a:gd name="connsiteX837" fmla="*/ 458856 w 640596"/>
                <a:gd name="connsiteY837" fmla="*/ 171731 h 308859"/>
                <a:gd name="connsiteX838" fmla="*/ 458856 w 640596"/>
                <a:gd name="connsiteY838" fmla="*/ 172875 h 308859"/>
                <a:gd name="connsiteX839" fmla="*/ 458856 w 640596"/>
                <a:gd name="connsiteY839" fmla="*/ 174591 h 308859"/>
                <a:gd name="connsiteX840" fmla="*/ 458284 w 640596"/>
                <a:gd name="connsiteY840" fmla="*/ 184886 h 308859"/>
                <a:gd name="connsiteX841" fmla="*/ 457711 w 640596"/>
                <a:gd name="connsiteY841" fmla="*/ 188318 h 308859"/>
                <a:gd name="connsiteX842" fmla="*/ 457711 w 640596"/>
                <a:gd name="connsiteY842" fmla="*/ 190606 h 308859"/>
                <a:gd name="connsiteX843" fmla="*/ 458284 w 640596"/>
                <a:gd name="connsiteY843" fmla="*/ 194609 h 308859"/>
                <a:gd name="connsiteX844" fmla="*/ 459428 w 640596"/>
                <a:gd name="connsiteY844" fmla="*/ 195181 h 308859"/>
                <a:gd name="connsiteX845" fmla="*/ 461144 w 640596"/>
                <a:gd name="connsiteY845" fmla="*/ 194609 h 308859"/>
                <a:gd name="connsiteX846" fmla="*/ 462859 w 640596"/>
                <a:gd name="connsiteY846" fmla="*/ 192894 h 308859"/>
                <a:gd name="connsiteX847" fmla="*/ 464004 w 640596"/>
                <a:gd name="connsiteY847" fmla="*/ 191178 h 308859"/>
                <a:gd name="connsiteX848" fmla="*/ 462859 w 640596"/>
                <a:gd name="connsiteY848" fmla="*/ 188890 h 308859"/>
                <a:gd name="connsiteX849" fmla="*/ 462287 w 640596"/>
                <a:gd name="connsiteY849" fmla="*/ 184886 h 308859"/>
                <a:gd name="connsiteX850" fmla="*/ 462287 w 640596"/>
                <a:gd name="connsiteY850" fmla="*/ 180882 h 308859"/>
                <a:gd name="connsiteX851" fmla="*/ 462859 w 640596"/>
                <a:gd name="connsiteY851" fmla="*/ 178023 h 308859"/>
                <a:gd name="connsiteX852" fmla="*/ 464575 w 640596"/>
                <a:gd name="connsiteY852" fmla="*/ 175735 h 308859"/>
                <a:gd name="connsiteX853" fmla="*/ 465147 w 640596"/>
                <a:gd name="connsiteY853" fmla="*/ 176879 h 308859"/>
                <a:gd name="connsiteX854" fmla="*/ 465147 w 640596"/>
                <a:gd name="connsiteY854" fmla="*/ 184314 h 308859"/>
                <a:gd name="connsiteX855" fmla="*/ 466291 w 640596"/>
                <a:gd name="connsiteY855" fmla="*/ 186030 h 308859"/>
                <a:gd name="connsiteX856" fmla="*/ 468007 w 640596"/>
                <a:gd name="connsiteY856" fmla="*/ 183170 h 308859"/>
                <a:gd name="connsiteX857" fmla="*/ 470867 w 640596"/>
                <a:gd name="connsiteY857" fmla="*/ 176307 h 308859"/>
                <a:gd name="connsiteX858" fmla="*/ 473727 w 640596"/>
                <a:gd name="connsiteY858" fmla="*/ 176879 h 308859"/>
                <a:gd name="connsiteX859" fmla="*/ 473727 w 640596"/>
                <a:gd name="connsiteY859" fmla="*/ 179739 h 308859"/>
                <a:gd name="connsiteX860" fmla="*/ 472010 w 640596"/>
                <a:gd name="connsiteY860" fmla="*/ 185458 h 308859"/>
                <a:gd name="connsiteX861" fmla="*/ 473727 w 640596"/>
                <a:gd name="connsiteY861" fmla="*/ 186030 h 308859"/>
                <a:gd name="connsiteX862" fmla="*/ 476015 w 640596"/>
                <a:gd name="connsiteY862" fmla="*/ 189462 h 308859"/>
                <a:gd name="connsiteX863" fmla="*/ 477158 w 640596"/>
                <a:gd name="connsiteY863" fmla="*/ 190034 h 308859"/>
                <a:gd name="connsiteX864" fmla="*/ 478303 w 640596"/>
                <a:gd name="connsiteY864" fmla="*/ 188890 h 308859"/>
                <a:gd name="connsiteX865" fmla="*/ 478874 w 640596"/>
                <a:gd name="connsiteY865" fmla="*/ 186602 h 308859"/>
                <a:gd name="connsiteX866" fmla="*/ 478874 w 640596"/>
                <a:gd name="connsiteY866" fmla="*/ 184314 h 308859"/>
                <a:gd name="connsiteX867" fmla="*/ 479446 w 640596"/>
                <a:gd name="connsiteY867" fmla="*/ 182026 h 308859"/>
                <a:gd name="connsiteX868" fmla="*/ 480590 w 640596"/>
                <a:gd name="connsiteY868" fmla="*/ 183742 h 308859"/>
                <a:gd name="connsiteX869" fmla="*/ 481162 w 640596"/>
                <a:gd name="connsiteY869" fmla="*/ 185458 h 308859"/>
                <a:gd name="connsiteX870" fmla="*/ 481162 w 640596"/>
                <a:gd name="connsiteY870" fmla="*/ 186602 h 308859"/>
                <a:gd name="connsiteX871" fmla="*/ 480590 w 640596"/>
                <a:gd name="connsiteY871" fmla="*/ 187746 h 308859"/>
                <a:gd name="connsiteX872" fmla="*/ 482306 w 640596"/>
                <a:gd name="connsiteY872" fmla="*/ 189462 h 308859"/>
                <a:gd name="connsiteX873" fmla="*/ 484594 w 640596"/>
                <a:gd name="connsiteY873" fmla="*/ 188890 h 308859"/>
                <a:gd name="connsiteX874" fmla="*/ 487454 w 640596"/>
                <a:gd name="connsiteY874" fmla="*/ 187746 h 308859"/>
                <a:gd name="connsiteX875" fmla="*/ 490314 w 640596"/>
                <a:gd name="connsiteY875" fmla="*/ 187174 h 308859"/>
                <a:gd name="connsiteX876" fmla="*/ 490314 w 640596"/>
                <a:gd name="connsiteY876" fmla="*/ 188318 h 308859"/>
                <a:gd name="connsiteX877" fmla="*/ 488597 w 640596"/>
                <a:gd name="connsiteY877" fmla="*/ 189462 h 308859"/>
                <a:gd name="connsiteX878" fmla="*/ 485738 w 640596"/>
                <a:gd name="connsiteY878" fmla="*/ 191750 h 308859"/>
                <a:gd name="connsiteX879" fmla="*/ 484594 w 640596"/>
                <a:gd name="connsiteY879" fmla="*/ 192894 h 308859"/>
                <a:gd name="connsiteX880" fmla="*/ 484594 w 640596"/>
                <a:gd name="connsiteY880" fmla="*/ 194038 h 308859"/>
                <a:gd name="connsiteX881" fmla="*/ 487454 w 640596"/>
                <a:gd name="connsiteY881" fmla="*/ 194609 h 308859"/>
                <a:gd name="connsiteX882" fmla="*/ 489169 w 640596"/>
                <a:gd name="connsiteY882" fmla="*/ 194038 h 308859"/>
                <a:gd name="connsiteX883" fmla="*/ 490314 w 640596"/>
                <a:gd name="connsiteY883" fmla="*/ 192894 h 308859"/>
                <a:gd name="connsiteX884" fmla="*/ 492029 w 640596"/>
                <a:gd name="connsiteY884" fmla="*/ 191750 h 308859"/>
                <a:gd name="connsiteX885" fmla="*/ 492029 w 640596"/>
                <a:gd name="connsiteY885" fmla="*/ 195181 h 308859"/>
                <a:gd name="connsiteX886" fmla="*/ 494889 w 640596"/>
                <a:gd name="connsiteY886" fmla="*/ 197469 h 308859"/>
                <a:gd name="connsiteX887" fmla="*/ 499465 w 640596"/>
                <a:gd name="connsiteY887" fmla="*/ 198613 h 308859"/>
                <a:gd name="connsiteX888" fmla="*/ 502897 w 640596"/>
                <a:gd name="connsiteY888" fmla="*/ 198613 h 308859"/>
                <a:gd name="connsiteX889" fmla="*/ 505756 w 640596"/>
                <a:gd name="connsiteY889" fmla="*/ 196897 h 308859"/>
                <a:gd name="connsiteX890" fmla="*/ 506901 w 640596"/>
                <a:gd name="connsiteY890" fmla="*/ 194038 h 308859"/>
                <a:gd name="connsiteX891" fmla="*/ 508616 w 640596"/>
                <a:gd name="connsiteY891" fmla="*/ 187174 h 308859"/>
                <a:gd name="connsiteX892" fmla="*/ 509188 w 640596"/>
                <a:gd name="connsiteY892" fmla="*/ 187174 h 308859"/>
                <a:gd name="connsiteX893" fmla="*/ 509760 w 640596"/>
                <a:gd name="connsiteY893" fmla="*/ 187746 h 308859"/>
                <a:gd name="connsiteX894" fmla="*/ 510332 w 640596"/>
                <a:gd name="connsiteY894" fmla="*/ 188318 h 308859"/>
                <a:gd name="connsiteX895" fmla="*/ 509760 w 640596"/>
                <a:gd name="connsiteY895" fmla="*/ 191178 h 308859"/>
                <a:gd name="connsiteX896" fmla="*/ 510332 w 640596"/>
                <a:gd name="connsiteY896" fmla="*/ 196897 h 308859"/>
                <a:gd name="connsiteX897" fmla="*/ 509188 w 640596"/>
                <a:gd name="connsiteY897" fmla="*/ 199757 h 308859"/>
                <a:gd name="connsiteX898" fmla="*/ 508044 w 640596"/>
                <a:gd name="connsiteY898" fmla="*/ 200901 h 308859"/>
                <a:gd name="connsiteX899" fmla="*/ 506328 w 640596"/>
                <a:gd name="connsiteY899" fmla="*/ 202045 h 308859"/>
                <a:gd name="connsiteX900" fmla="*/ 502325 w 640596"/>
                <a:gd name="connsiteY900" fmla="*/ 203189 h 308859"/>
                <a:gd name="connsiteX901" fmla="*/ 487454 w 640596"/>
                <a:gd name="connsiteY901" fmla="*/ 200901 h 308859"/>
                <a:gd name="connsiteX902" fmla="*/ 485166 w 640596"/>
                <a:gd name="connsiteY902" fmla="*/ 202045 h 308859"/>
                <a:gd name="connsiteX903" fmla="*/ 483450 w 640596"/>
                <a:gd name="connsiteY903" fmla="*/ 201473 h 308859"/>
                <a:gd name="connsiteX904" fmla="*/ 481734 w 640596"/>
                <a:gd name="connsiteY904" fmla="*/ 200329 h 308859"/>
                <a:gd name="connsiteX905" fmla="*/ 482306 w 640596"/>
                <a:gd name="connsiteY905" fmla="*/ 199757 h 308859"/>
                <a:gd name="connsiteX906" fmla="*/ 484022 w 640596"/>
                <a:gd name="connsiteY906" fmla="*/ 197469 h 308859"/>
                <a:gd name="connsiteX907" fmla="*/ 482306 w 640596"/>
                <a:gd name="connsiteY907" fmla="*/ 198041 h 308859"/>
                <a:gd name="connsiteX908" fmla="*/ 479446 w 640596"/>
                <a:gd name="connsiteY908" fmla="*/ 200329 h 308859"/>
                <a:gd name="connsiteX909" fmla="*/ 477730 w 640596"/>
                <a:gd name="connsiteY909" fmla="*/ 201473 h 308859"/>
                <a:gd name="connsiteX910" fmla="*/ 475443 w 640596"/>
                <a:gd name="connsiteY910" fmla="*/ 202045 h 308859"/>
                <a:gd name="connsiteX911" fmla="*/ 469151 w 640596"/>
                <a:gd name="connsiteY911" fmla="*/ 202045 h 308859"/>
                <a:gd name="connsiteX912" fmla="*/ 470867 w 640596"/>
                <a:gd name="connsiteY912" fmla="*/ 203761 h 308859"/>
                <a:gd name="connsiteX913" fmla="*/ 471439 w 640596"/>
                <a:gd name="connsiteY913" fmla="*/ 204333 h 308859"/>
                <a:gd name="connsiteX914" fmla="*/ 472583 w 640596"/>
                <a:gd name="connsiteY914" fmla="*/ 204905 h 308859"/>
                <a:gd name="connsiteX915" fmla="*/ 472583 w 640596"/>
                <a:gd name="connsiteY915" fmla="*/ 206049 h 308859"/>
                <a:gd name="connsiteX916" fmla="*/ 470295 w 640596"/>
                <a:gd name="connsiteY916" fmla="*/ 210053 h 308859"/>
                <a:gd name="connsiteX917" fmla="*/ 469723 w 640596"/>
                <a:gd name="connsiteY917" fmla="*/ 212912 h 308859"/>
                <a:gd name="connsiteX918" fmla="*/ 471439 w 640596"/>
                <a:gd name="connsiteY918" fmla="*/ 213484 h 308859"/>
                <a:gd name="connsiteX919" fmla="*/ 475443 w 640596"/>
                <a:gd name="connsiteY919" fmla="*/ 212340 h 308859"/>
                <a:gd name="connsiteX920" fmla="*/ 477158 w 640596"/>
                <a:gd name="connsiteY920" fmla="*/ 211197 h 308859"/>
                <a:gd name="connsiteX921" fmla="*/ 478303 w 640596"/>
                <a:gd name="connsiteY921" fmla="*/ 210053 h 308859"/>
                <a:gd name="connsiteX922" fmla="*/ 478874 w 640596"/>
                <a:gd name="connsiteY922" fmla="*/ 208909 h 308859"/>
                <a:gd name="connsiteX923" fmla="*/ 478874 w 640596"/>
                <a:gd name="connsiteY923" fmla="*/ 207765 h 308859"/>
                <a:gd name="connsiteX924" fmla="*/ 478874 w 640596"/>
                <a:gd name="connsiteY924" fmla="*/ 207193 h 308859"/>
                <a:gd name="connsiteX925" fmla="*/ 480590 w 640596"/>
                <a:gd name="connsiteY925" fmla="*/ 206621 h 308859"/>
                <a:gd name="connsiteX926" fmla="*/ 481734 w 640596"/>
                <a:gd name="connsiteY926" fmla="*/ 206621 h 308859"/>
                <a:gd name="connsiteX927" fmla="*/ 482878 w 640596"/>
                <a:gd name="connsiteY927" fmla="*/ 206621 h 308859"/>
                <a:gd name="connsiteX928" fmla="*/ 483450 w 640596"/>
                <a:gd name="connsiteY928" fmla="*/ 206621 h 308859"/>
                <a:gd name="connsiteX929" fmla="*/ 484022 w 640596"/>
                <a:gd name="connsiteY929" fmla="*/ 207193 h 308859"/>
                <a:gd name="connsiteX930" fmla="*/ 485166 w 640596"/>
                <a:gd name="connsiteY930" fmla="*/ 208909 h 308859"/>
                <a:gd name="connsiteX931" fmla="*/ 483450 w 640596"/>
                <a:gd name="connsiteY931" fmla="*/ 211768 h 308859"/>
                <a:gd name="connsiteX932" fmla="*/ 484594 w 640596"/>
                <a:gd name="connsiteY932" fmla="*/ 213484 h 308859"/>
                <a:gd name="connsiteX933" fmla="*/ 482306 w 640596"/>
                <a:gd name="connsiteY933" fmla="*/ 215200 h 308859"/>
                <a:gd name="connsiteX934" fmla="*/ 479446 w 640596"/>
                <a:gd name="connsiteY934" fmla="*/ 216916 h 308859"/>
                <a:gd name="connsiteX935" fmla="*/ 477158 w 640596"/>
                <a:gd name="connsiteY935" fmla="*/ 218632 h 308859"/>
                <a:gd name="connsiteX936" fmla="*/ 476586 w 640596"/>
                <a:gd name="connsiteY936" fmla="*/ 221492 h 308859"/>
                <a:gd name="connsiteX937" fmla="*/ 477158 w 640596"/>
                <a:gd name="connsiteY937" fmla="*/ 226067 h 308859"/>
                <a:gd name="connsiteX938" fmla="*/ 476586 w 640596"/>
                <a:gd name="connsiteY938" fmla="*/ 228927 h 308859"/>
                <a:gd name="connsiteX939" fmla="*/ 475443 w 640596"/>
                <a:gd name="connsiteY939" fmla="*/ 228927 h 308859"/>
                <a:gd name="connsiteX940" fmla="*/ 473727 w 640596"/>
                <a:gd name="connsiteY940" fmla="*/ 224924 h 308859"/>
                <a:gd name="connsiteX941" fmla="*/ 472010 w 640596"/>
                <a:gd name="connsiteY941" fmla="*/ 223780 h 308859"/>
                <a:gd name="connsiteX942" fmla="*/ 469723 w 640596"/>
                <a:gd name="connsiteY942" fmla="*/ 223780 h 308859"/>
                <a:gd name="connsiteX943" fmla="*/ 468007 w 640596"/>
                <a:gd name="connsiteY943" fmla="*/ 225496 h 308859"/>
                <a:gd name="connsiteX944" fmla="*/ 469151 w 640596"/>
                <a:gd name="connsiteY944" fmla="*/ 228927 h 308859"/>
                <a:gd name="connsiteX945" fmla="*/ 470295 w 640596"/>
                <a:gd name="connsiteY945" fmla="*/ 229499 h 308859"/>
                <a:gd name="connsiteX946" fmla="*/ 472010 w 640596"/>
                <a:gd name="connsiteY946" fmla="*/ 230071 h 308859"/>
                <a:gd name="connsiteX947" fmla="*/ 473155 w 640596"/>
                <a:gd name="connsiteY947" fmla="*/ 231215 h 308859"/>
                <a:gd name="connsiteX948" fmla="*/ 474870 w 640596"/>
                <a:gd name="connsiteY948" fmla="*/ 234647 h 308859"/>
                <a:gd name="connsiteX949" fmla="*/ 476015 w 640596"/>
                <a:gd name="connsiteY949" fmla="*/ 236363 h 308859"/>
                <a:gd name="connsiteX950" fmla="*/ 477158 w 640596"/>
                <a:gd name="connsiteY950" fmla="*/ 238079 h 308859"/>
                <a:gd name="connsiteX951" fmla="*/ 478303 w 640596"/>
                <a:gd name="connsiteY951" fmla="*/ 238651 h 308859"/>
                <a:gd name="connsiteX952" fmla="*/ 483450 w 640596"/>
                <a:gd name="connsiteY952" fmla="*/ 244370 h 308859"/>
                <a:gd name="connsiteX953" fmla="*/ 486882 w 640596"/>
                <a:gd name="connsiteY953" fmla="*/ 247802 h 308859"/>
                <a:gd name="connsiteX954" fmla="*/ 488597 w 640596"/>
                <a:gd name="connsiteY954" fmla="*/ 252378 h 308859"/>
                <a:gd name="connsiteX955" fmla="*/ 489169 w 640596"/>
                <a:gd name="connsiteY955" fmla="*/ 252378 h 308859"/>
                <a:gd name="connsiteX956" fmla="*/ 488597 w 640596"/>
                <a:gd name="connsiteY956" fmla="*/ 248374 h 308859"/>
                <a:gd name="connsiteX957" fmla="*/ 485166 w 640596"/>
                <a:gd name="connsiteY957" fmla="*/ 240938 h 308859"/>
                <a:gd name="connsiteX958" fmla="*/ 486309 w 640596"/>
                <a:gd name="connsiteY958" fmla="*/ 239223 h 308859"/>
                <a:gd name="connsiteX959" fmla="*/ 489169 w 640596"/>
                <a:gd name="connsiteY959" fmla="*/ 240366 h 308859"/>
                <a:gd name="connsiteX960" fmla="*/ 499465 w 640596"/>
                <a:gd name="connsiteY960" fmla="*/ 248946 h 308859"/>
                <a:gd name="connsiteX961" fmla="*/ 501181 w 640596"/>
                <a:gd name="connsiteY961" fmla="*/ 251806 h 308859"/>
                <a:gd name="connsiteX962" fmla="*/ 502325 w 640596"/>
                <a:gd name="connsiteY962" fmla="*/ 252950 h 308859"/>
                <a:gd name="connsiteX963" fmla="*/ 506328 w 640596"/>
                <a:gd name="connsiteY963" fmla="*/ 252950 h 308859"/>
                <a:gd name="connsiteX964" fmla="*/ 508044 w 640596"/>
                <a:gd name="connsiteY964" fmla="*/ 254094 h 308859"/>
                <a:gd name="connsiteX965" fmla="*/ 514336 w 640596"/>
                <a:gd name="connsiteY965" fmla="*/ 260957 h 308859"/>
                <a:gd name="connsiteX966" fmla="*/ 516052 w 640596"/>
                <a:gd name="connsiteY966" fmla="*/ 262101 h 308859"/>
                <a:gd name="connsiteX967" fmla="*/ 517196 w 640596"/>
                <a:gd name="connsiteY967" fmla="*/ 260385 h 308859"/>
                <a:gd name="connsiteX968" fmla="*/ 517767 w 640596"/>
                <a:gd name="connsiteY968" fmla="*/ 255809 h 308859"/>
                <a:gd name="connsiteX969" fmla="*/ 517196 w 640596"/>
                <a:gd name="connsiteY969" fmla="*/ 253522 h 308859"/>
                <a:gd name="connsiteX970" fmla="*/ 516624 w 640596"/>
                <a:gd name="connsiteY970" fmla="*/ 251234 h 308859"/>
                <a:gd name="connsiteX971" fmla="*/ 515480 w 640596"/>
                <a:gd name="connsiteY971" fmla="*/ 250090 h 308859"/>
                <a:gd name="connsiteX972" fmla="*/ 513764 w 640596"/>
                <a:gd name="connsiteY972" fmla="*/ 249518 h 308859"/>
                <a:gd name="connsiteX973" fmla="*/ 515480 w 640596"/>
                <a:gd name="connsiteY973" fmla="*/ 244942 h 308859"/>
                <a:gd name="connsiteX974" fmla="*/ 518340 w 640596"/>
                <a:gd name="connsiteY974" fmla="*/ 239223 h 308859"/>
                <a:gd name="connsiteX975" fmla="*/ 521200 w 640596"/>
                <a:gd name="connsiteY975" fmla="*/ 236363 h 308859"/>
                <a:gd name="connsiteX976" fmla="*/ 523487 w 640596"/>
                <a:gd name="connsiteY976" fmla="*/ 239795 h 308859"/>
                <a:gd name="connsiteX977" fmla="*/ 523487 w 640596"/>
                <a:gd name="connsiteY977" fmla="*/ 242654 h 308859"/>
                <a:gd name="connsiteX978" fmla="*/ 520055 w 640596"/>
                <a:gd name="connsiteY978" fmla="*/ 245514 h 308859"/>
                <a:gd name="connsiteX979" fmla="*/ 519484 w 640596"/>
                <a:gd name="connsiteY979" fmla="*/ 247802 h 308859"/>
                <a:gd name="connsiteX980" fmla="*/ 520627 w 640596"/>
                <a:gd name="connsiteY980" fmla="*/ 248946 h 308859"/>
                <a:gd name="connsiteX981" fmla="*/ 521772 w 640596"/>
                <a:gd name="connsiteY981" fmla="*/ 250090 h 308859"/>
                <a:gd name="connsiteX982" fmla="*/ 523487 w 640596"/>
                <a:gd name="connsiteY982" fmla="*/ 251234 h 308859"/>
                <a:gd name="connsiteX983" fmla="*/ 524631 w 640596"/>
                <a:gd name="connsiteY983" fmla="*/ 252378 h 308859"/>
                <a:gd name="connsiteX984" fmla="*/ 525203 w 640596"/>
                <a:gd name="connsiteY984" fmla="*/ 254094 h 308859"/>
                <a:gd name="connsiteX985" fmla="*/ 525203 w 640596"/>
                <a:gd name="connsiteY985" fmla="*/ 255809 h 308859"/>
                <a:gd name="connsiteX986" fmla="*/ 525203 w 640596"/>
                <a:gd name="connsiteY986" fmla="*/ 257525 h 308859"/>
                <a:gd name="connsiteX987" fmla="*/ 526347 w 640596"/>
                <a:gd name="connsiteY987" fmla="*/ 258097 h 308859"/>
                <a:gd name="connsiteX988" fmla="*/ 526919 w 640596"/>
                <a:gd name="connsiteY988" fmla="*/ 256381 h 308859"/>
                <a:gd name="connsiteX989" fmla="*/ 528063 w 640596"/>
                <a:gd name="connsiteY989" fmla="*/ 245514 h 308859"/>
                <a:gd name="connsiteX990" fmla="*/ 528635 w 640596"/>
                <a:gd name="connsiteY990" fmla="*/ 243798 h 308859"/>
                <a:gd name="connsiteX991" fmla="*/ 533783 w 640596"/>
                <a:gd name="connsiteY991" fmla="*/ 234075 h 308859"/>
                <a:gd name="connsiteX992" fmla="*/ 533783 w 640596"/>
                <a:gd name="connsiteY992" fmla="*/ 232359 h 308859"/>
                <a:gd name="connsiteX993" fmla="*/ 533783 w 640596"/>
                <a:gd name="connsiteY993" fmla="*/ 230071 h 308859"/>
                <a:gd name="connsiteX994" fmla="*/ 533783 w 640596"/>
                <a:gd name="connsiteY994" fmla="*/ 228355 h 308859"/>
                <a:gd name="connsiteX995" fmla="*/ 534354 w 640596"/>
                <a:gd name="connsiteY995" fmla="*/ 227783 h 308859"/>
                <a:gd name="connsiteX996" fmla="*/ 536071 w 640596"/>
                <a:gd name="connsiteY996" fmla="*/ 227783 h 308859"/>
                <a:gd name="connsiteX997" fmla="*/ 536642 w 640596"/>
                <a:gd name="connsiteY997" fmla="*/ 228355 h 308859"/>
                <a:gd name="connsiteX998" fmla="*/ 536642 w 640596"/>
                <a:gd name="connsiteY998" fmla="*/ 229499 h 308859"/>
                <a:gd name="connsiteX999" fmla="*/ 536642 w 640596"/>
                <a:gd name="connsiteY999" fmla="*/ 233503 h 308859"/>
                <a:gd name="connsiteX1000" fmla="*/ 536071 w 640596"/>
                <a:gd name="connsiteY1000" fmla="*/ 236363 h 308859"/>
                <a:gd name="connsiteX1001" fmla="*/ 533211 w 640596"/>
                <a:gd name="connsiteY1001" fmla="*/ 244942 h 308859"/>
                <a:gd name="connsiteX1002" fmla="*/ 532639 w 640596"/>
                <a:gd name="connsiteY1002" fmla="*/ 248946 h 308859"/>
                <a:gd name="connsiteX1003" fmla="*/ 532639 w 640596"/>
                <a:gd name="connsiteY1003" fmla="*/ 252950 h 308859"/>
                <a:gd name="connsiteX1004" fmla="*/ 534926 w 640596"/>
                <a:gd name="connsiteY1004" fmla="*/ 255809 h 308859"/>
                <a:gd name="connsiteX1005" fmla="*/ 537786 w 640596"/>
                <a:gd name="connsiteY1005" fmla="*/ 256953 h 308859"/>
                <a:gd name="connsiteX1006" fmla="*/ 544078 w 640596"/>
                <a:gd name="connsiteY1006" fmla="*/ 255809 h 308859"/>
                <a:gd name="connsiteX1007" fmla="*/ 546365 w 640596"/>
                <a:gd name="connsiteY1007" fmla="*/ 256381 h 308859"/>
                <a:gd name="connsiteX1008" fmla="*/ 541790 w 640596"/>
                <a:gd name="connsiteY1008" fmla="*/ 259813 h 308859"/>
                <a:gd name="connsiteX1009" fmla="*/ 536642 w 640596"/>
                <a:gd name="connsiteY1009" fmla="*/ 262673 h 308859"/>
                <a:gd name="connsiteX1010" fmla="*/ 533211 w 640596"/>
                <a:gd name="connsiteY1010" fmla="*/ 266677 h 308859"/>
                <a:gd name="connsiteX1011" fmla="*/ 532639 w 640596"/>
                <a:gd name="connsiteY1011" fmla="*/ 273540 h 308859"/>
                <a:gd name="connsiteX1012" fmla="*/ 533783 w 640596"/>
                <a:gd name="connsiteY1012" fmla="*/ 276972 h 308859"/>
                <a:gd name="connsiteX1013" fmla="*/ 534354 w 640596"/>
                <a:gd name="connsiteY1013" fmla="*/ 278116 h 308859"/>
                <a:gd name="connsiteX1014" fmla="*/ 535499 w 640596"/>
                <a:gd name="connsiteY1014" fmla="*/ 278116 h 308859"/>
                <a:gd name="connsiteX1015" fmla="*/ 536642 w 640596"/>
                <a:gd name="connsiteY1015" fmla="*/ 277544 h 308859"/>
                <a:gd name="connsiteX1016" fmla="*/ 536642 w 640596"/>
                <a:gd name="connsiteY1016" fmla="*/ 276400 h 308859"/>
                <a:gd name="connsiteX1017" fmla="*/ 536642 w 640596"/>
                <a:gd name="connsiteY1017" fmla="*/ 274684 h 308859"/>
                <a:gd name="connsiteX1018" fmla="*/ 537214 w 640596"/>
                <a:gd name="connsiteY1018" fmla="*/ 273540 h 308859"/>
                <a:gd name="connsiteX1019" fmla="*/ 540074 w 640596"/>
                <a:gd name="connsiteY1019" fmla="*/ 272396 h 308859"/>
                <a:gd name="connsiteX1020" fmla="*/ 546365 w 640596"/>
                <a:gd name="connsiteY1020" fmla="*/ 271824 h 308859"/>
                <a:gd name="connsiteX1021" fmla="*/ 549225 w 640596"/>
                <a:gd name="connsiteY1021" fmla="*/ 270108 h 308859"/>
                <a:gd name="connsiteX1022" fmla="*/ 550941 w 640596"/>
                <a:gd name="connsiteY1022" fmla="*/ 270108 h 308859"/>
                <a:gd name="connsiteX1023" fmla="*/ 553229 w 640596"/>
                <a:gd name="connsiteY1023" fmla="*/ 269536 h 308859"/>
                <a:gd name="connsiteX1024" fmla="*/ 555517 w 640596"/>
                <a:gd name="connsiteY1024" fmla="*/ 269536 h 308859"/>
                <a:gd name="connsiteX1025" fmla="*/ 556089 w 640596"/>
                <a:gd name="connsiteY1025" fmla="*/ 271252 h 308859"/>
                <a:gd name="connsiteX1026" fmla="*/ 555517 w 640596"/>
                <a:gd name="connsiteY1026" fmla="*/ 272396 h 308859"/>
                <a:gd name="connsiteX1027" fmla="*/ 551513 w 640596"/>
                <a:gd name="connsiteY1027" fmla="*/ 274112 h 308859"/>
                <a:gd name="connsiteX1028" fmla="*/ 550370 w 640596"/>
                <a:gd name="connsiteY1028" fmla="*/ 275256 h 308859"/>
                <a:gd name="connsiteX1029" fmla="*/ 551513 w 640596"/>
                <a:gd name="connsiteY1029" fmla="*/ 276400 h 308859"/>
                <a:gd name="connsiteX1030" fmla="*/ 551513 w 640596"/>
                <a:gd name="connsiteY1030" fmla="*/ 278116 h 308859"/>
                <a:gd name="connsiteX1031" fmla="*/ 550370 w 640596"/>
                <a:gd name="connsiteY1031" fmla="*/ 279832 h 308859"/>
                <a:gd name="connsiteX1032" fmla="*/ 549225 w 640596"/>
                <a:gd name="connsiteY1032" fmla="*/ 281548 h 308859"/>
                <a:gd name="connsiteX1033" fmla="*/ 548082 w 640596"/>
                <a:gd name="connsiteY1033" fmla="*/ 282692 h 308859"/>
                <a:gd name="connsiteX1034" fmla="*/ 548653 w 640596"/>
                <a:gd name="connsiteY1034" fmla="*/ 283836 h 308859"/>
                <a:gd name="connsiteX1035" fmla="*/ 549225 w 640596"/>
                <a:gd name="connsiteY1035" fmla="*/ 283836 h 308859"/>
                <a:gd name="connsiteX1036" fmla="*/ 549225 w 640596"/>
                <a:gd name="connsiteY1036" fmla="*/ 283836 h 308859"/>
                <a:gd name="connsiteX1037" fmla="*/ 549225 w 640596"/>
                <a:gd name="connsiteY1037" fmla="*/ 283836 h 308859"/>
                <a:gd name="connsiteX1038" fmla="*/ 549798 w 640596"/>
                <a:gd name="connsiteY1038" fmla="*/ 284408 h 308859"/>
                <a:gd name="connsiteX1039" fmla="*/ 550941 w 640596"/>
                <a:gd name="connsiteY1039" fmla="*/ 283264 h 308859"/>
                <a:gd name="connsiteX1040" fmla="*/ 552658 w 640596"/>
                <a:gd name="connsiteY1040" fmla="*/ 282692 h 308859"/>
                <a:gd name="connsiteX1041" fmla="*/ 556089 w 640596"/>
                <a:gd name="connsiteY1041" fmla="*/ 282120 h 308859"/>
                <a:gd name="connsiteX1042" fmla="*/ 557805 w 640596"/>
                <a:gd name="connsiteY1042" fmla="*/ 280976 h 308859"/>
                <a:gd name="connsiteX1043" fmla="*/ 558949 w 640596"/>
                <a:gd name="connsiteY1043" fmla="*/ 278688 h 308859"/>
                <a:gd name="connsiteX1044" fmla="*/ 560093 w 640596"/>
                <a:gd name="connsiteY1044" fmla="*/ 276972 h 308859"/>
                <a:gd name="connsiteX1045" fmla="*/ 562381 w 640596"/>
                <a:gd name="connsiteY1045" fmla="*/ 276972 h 308859"/>
                <a:gd name="connsiteX1046" fmla="*/ 561237 w 640596"/>
                <a:gd name="connsiteY1046" fmla="*/ 280404 h 308859"/>
                <a:gd name="connsiteX1047" fmla="*/ 556661 w 640596"/>
                <a:gd name="connsiteY1047" fmla="*/ 287839 h 308859"/>
                <a:gd name="connsiteX1048" fmla="*/ 555517 w 640596"/>
                <a:gd name="connsiteY1048" fmla="*/ 290127 h 308859"/>
                <a:gd name="connsiteX1049" fmla="*/ 554945 w 640596"/>
                <a:gd name="connsiteY1049" fmla="*/ 290699 h 308859"/>
                <a:gd name="connsiteX1050" fmla="*/ 551513 w 640596"/>
                <a:gd name="connsiteY1050" fmla="*/ 292415 h 308859"/>
                <a:gd name="connsiteX1051" fmla="*/ 550941 w 640596"/>
                <a:gd name="connsiteY1051" fmla="*/ 293559 h 308859"/>
                <a:gd name="connsiteX1052" fmla="*/ 550941 w 640596"/>
                <a:gd name="connsiteY1052" fmla="*/ 295275 h 308859"/>
                <a:gd name="connsiteX1053" fmla="*/ 549225 w 640596"/>
                <a:gd name="connsiteY1053" fmla="*/ 300422 h 308859"/>
                <a:gd name="connsiteX1054" fmla="*/ 548653 w 640596"/>
                <a:gd name="connsiteY1054" fmla="*/ 301566 h 308859"/>
                <a:gd name="connsiteX1055" fmla="*/ 549225 w 640596"/>
                <a:gd name="connsiteY1055" fmla="*/ 301566 h 308859"/>
                <a:gd name="connsiteX1056" fmla="*/ 549798 w 640596"/>
                <a:gd name="connsiteY1056" fmla="*/ 301566 h 308859"/>
                <a:gd name="connsiteX1057" fmla="*/ 549798 w 640596"/>
                <a:gd name="connsiteY1057" fmla="*/ 301566 h 308859"/>
                <a:gd name="connsiteX1058" fmla="*/ 549798 w 640596"/>
                <a:gd name="connsiteY1058" fmla="*/ 302710 h 308859"/>
                <a:gd name="connsiteX1059" fmla="*/ 550941 w 640596"/>
                <a:gd name="connsiteY1059" fmla="*/ 302710 h 308859"/>
                <a:gd name="connsiteX1060" fmla="*/ 551513 w 640596"/>
                <a:gd name="connsiteY1060" fmla="*/ 301566 h 308859"/>
                <a:gd name="connsiteX1061" fmla="*/ 552085 w 640596"/>
                <a:gd name="connsiteY1061" fmla="*/ 300422 h 308859"/>
                <a:gd name="connsiteX1062" fmla="*/ 553229 w 640596"/>
                <a:gd name="connsiteY1062" fmla="*/ 299851 h 308859"/>
                <a:gd name="connsiteX1063" fmla="*/ 554373 w 640596"/>
                <a:gd name="connsiteY1063" fmla="*/ 299279 h 308859"/>
                <a:gd name="connsiteX1064" fmla="*/ 554373 w 640596"/>
                <a:gd name="connsiteY1064" fmla="*/ 301566 h 308859"/>
                <a:gd name="connsiteX1065" fmla="*/ 553229 w 640596"/>
                <a:gd name="connsiteY1065" fmla="*/ 303282 h 308859"/>
                <a:gd name="connsiteX1066" fmla="*/ 552085 w 640596"/>
                <a:gd name="connsiteY1066" fmla="*/ 304426 h 308859"/>
                <a:gd name="connsiteX1067" fmla="*/ 551513 w 640596"/>
                <a:gd name="connsiteY1067" fmla="*/ 306142 h 308859"/>
                <a:gd name="connsiteX1068" fmla="*/ 551513 w 640596"/>
                <a:gd name="connsiteY1068" fmla="*/ 307858 h 308859"/>
                <a:gd name="connsiteX1069" fmla="*/ 552085 w 640596"/>
                <a:gd name="connsiteY1069" fmla="*/ 308430 h 308859"/>
                <a:gd name="connsiteX1070" fmla="*/ 552658 w 640596"/>
                <a:gd name="connsiteY1070" fmla="*/ 309002 h 308859"/>
                <a:gd name="connsiteX1071" fmla="*/ 553229 w 640596"/>
                <a:gd name="connsiteY1071" fmla="*/ 310146 h 308859"/>
                <a:gd name="connsiteX1072" fmla="*/ 554373 w 640596"/>
                <a:gd name="connsiteY1072" fmla="*/ 310718 h 308859"/>
                <a:gd name="connsiteX1073" fmla="*/ 556661 w 640596"/>
                <a:gd name="connsiteY1073" fmla="*/ 308430 h 308859"/>
                <a:gd name="connsiteX1074" fmla="*/ 560093 w 640596"/>
                <a:gd name="connsiteY1074" fmla="*/ 303854 h 308859"/>
                <a:gd name="connsiteX1075" fmla="*/ 562381 w 640596"/>
                <a:gd name="connsiteY1075" fmla="*/ 300994 h 308859"/>
                <a:gd name="connsiteX1076" fmla="*/ 565240 w 640596"/>
                <a:gd name="connsiteY1076" fmla="*/ 299851 h 308859"/>
                <a:gd name="connsiteX1077" fmla="*/ 577823 w 640596"/>
                <a:gd name="connsiteY1077" fmla="*/ 298135 h 308859"/>
                <a:gd name="connsiteX1078" fmla="*/ 580683 w 640596"/>
                <a:gd name="connsiteY1078" fmla="*/ 298135 h 308859"/>
                <a:gd name="connsiteX1079" fmla="*/ 582399 w 640596"/>
                <a:gd name="connsiteY1079" fmla="*/ 298707 h 308859"/>
                <a:gd name="connsiteX1080" fmla="*/ 582971 w 640596"/>
                <a:gd name="connsiteY1080" fmla="*/ 295847 h 308859"/>
                <a:gd name="connsiteX1081" fmla="*/ 583543 w 640596"/>
                <a:gd name="connsiteY1081" fmla="*/ 292987 h 308859"/>
                <a:gd name="connsiteX1082" fmla="*/ 584115 w 640596"/>
                <a:gd name="connsiteY1082" fmla="*/ 291843 h 308859"/>
                <a:gd name="connsiteX1083" fmla="*/ 587547 w 640596"/>
                <a:gd name="connsiteY1083" fmla="*/ 290699 h 308859"/>
                <a:gd name="connsiteX1084" fmla="*/ 593267 w 640596"/>
                <a:gd name="connsiteY1084" fmla="*/ 288411 h 308859"/>
                <a:gd name="connsiteX1085" fmla="*/ 597842 w 640596"/>
                <a:gd name="connsiteY1085" fmla="*/ 286695 h 308859"/>
                <a:gd name="connsiteX1086" fmla="*/ 604706 w 640596"/>
                <a:gd name="connsiteY1086" fmla="*/ 284408 h 308859"/>
                <a:gd name="connsiteX1087" fmla="*/ 610426 w 640596"/>
                <a:gd name="connsiteY1087" fmla="*/ 282120 h 308859"/>
                <a:gd name="connsiteX1088" fmla="*/ 614429 w 640596"/>
                <a:gd name="connsiteY1088" fmla="*/ 280976 h 308859"/>
                <a:gd name="connsiteX1089" fmla="*/ 617289 w 640596"/>
                <a:gd name="connsiteY1089" fmla="*/ 279832 h 308859"/>
                <a:gd name="connsiteX1090" fmla="*/ 617289 w 640596"/>
                <a:gd name="connsiteY1090" fmla="*/ 278688 h 308859"/>
                <a:gd name="connsiteX1091" fmla="*/ 618433 w 640596"/>
                <a:gd name="connsiteY1091" fmla="*/ 269536 h 308859"/>
                <a:gd name="connsiteX1092" fmla="*/ 617289 w 640596"/>
                <a:gd name="connsiteY1092" fmla="*/ 268393 h 308859"/>
                <a:gd name="connsiteX1093" fmla="*/ 617861 w 640596"/>
                <a:gd name="connsiteY1093" fmla="*/ 267249 h 308859"/>
                <a:gd name="connsiteX1094" fmla="*/ 619005 w 640596"/>
                <a:gd name="connsiteY1094" fmla="*/ 263817 h 308859"/>
                <a:gd name="connsiteX1095" fmla="*/ 620149 w 640596"/>
                <a:gd name="connsiteY1095" fmla="*/ 262673 h 308859"/>
                <a:gd name="connsiteX1096" fmla="*/ 621293 w 640596"/>
                <a:gd name="connsiteY1096" fmla="*/ 262673 h 308859"/>
                <a:gd name="connsiteX1097" fmla="*/ 624153 w 640596"/>
                <a:gd name="connsiteY1097" fmla="*/ 263245 h 308859"/>
                <a:gd name="connsiteX1098" fmla="*/ 625296 w 640596"/>
                <a:gd name="connsiteY1098" fmla="*/ 263245 h 308859"/>
                <a:gd name="connsiteX1099" fmla="*/ 625868 w 640596"/>
                <a:gd name="connsiteY1099" fmla="*/ 261529 h 308859"/>
                <a:gd name="connsiteX1100" fmla="*/ 625868 w 640596"/>
                <a:gd name="connsiteY1100" fmla="*/ 255809 h 308859"/>
                <a:gd name="connsiteX1101" fmla="*/ 626440 w 640596"/>
                <a:gd name="connsiteY1101" fmla="*/ 254665 h 308859"/>
                <a:gd name="connsiteX1102" fmla="*/ 627584 w 640596"/>
                <a:gd name="connsiteY1102" fmla="*/ 252950 h 308859"/>
                <a:gd name="connsiteX1103" fmla="*/ 627013 w 640596"/>
                <a:gd name="connsiteY1103" fmla="*/ 242654 h 308859"/>
                <a:gd name="connsiteX1104" fmla="*/ 628156 w 640596"/>
                <a:gd name="connsiteY1104" fmla="*/ 240366 h 308859"/>
                <a:gd name="connsiteX1105" fmla="*/ 629300 w 640596"/>
                <a:gd name="connsiteY1105" fmla="*/ 238651 h 308859"/>
                <a:gd name="connsiteX1106" fmla="*/ 633304 w 640596"/>
                <a:gd name="connsiteY1106" fmla="*/ 235219 h 308859"/>
                <a:gd name="connsiteX1107" fmla="*/ 632160 w 640596"/>
                <a:gd name="connsiteY1107" fmla="*/ 239223 h 308859"/>
                <a:gd name="connsiteX1108" fmla="*/ 632732 w 640596"/>
                <a:gd name="connsiteY1108" fmla="*/ 240366 h 308859"/>
                <a:gd name="connsiteX1109" fmla="*/ 637307 w 640596"/>
                <a:gd name="connsiteY1109" fmla="*/ 239223 h 308859"/>
                <a:gd name="connsiteX1110" fmla="*/ 635592 w 640596"/>
                <a:gd name="connsiteY1110" fmla="*/ 234647 h 30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</a:cxnLst>
              <a:rect l="l" t="t" r="r" b="b"/>
              <a:pathLst>
                <a:path w="640596" h="308859">
                  <a:moveTo>
                    <a:pt x="527491" y="295275"/>
                  </a:moveTo>
                  <a:lnTo>
                    <a:pt x="525775" y="294131"/>
                  </a:lnTo>
                  <a:lnTo>
                    <a:pt x="524060" y="293559"/>
                  </a:lnTo>
                  <a:lnTo>
                    <a:pt x="522915" y="294131"/>
                  </a:lnTo>
                  <a:lnTo>
                    <a:pt x="522915" y="296419"/>
                  </a:lnTo>
                  <a:lnTo>
                    <a:pt x="524060" y="298135"/>
                  </a:lnTo>
                  <a:lnTo>
                    <a:pt x="528063" y="299279"/>
                  </a:lnTo>
                  <a:lnTo>
                    <a:pt x="529779" y="300422"/>
                  </a:lnTo>
                  <a:lnTo>
                    <a:pt x="528063" y="301566"/>
                  </a:lnTo>
                  <a:lnTo>
                    <a:pt x="524060" y="302138"/>
                  </a:lnTo>
                  <a:lnTo>
                    <a:pt x="523487" y="303282"/>
                  </a:lnTo>
                  <a:lnTo>
                    <a:pt x="524631" y="304426"/>
                  </a:lnTo>
                  <a:lnTo>
                    <a:pt x="528635" y="305570"/>
                  </a:lnTo>
                  <a:lnTo>
                    <a:pt x="529779" y="306714"/>
                  </a:lnTo>
                  <a:lnTo>
                    <a:pt x="530351" y="303282"/>
                  </a:lnTo>
                  <a:lnTo>
                    <a:pt x="530923" y="299279"/>
                  </a:lnTo>
                  <a:lnTo>
                    <a:pt x="530351" y="295847"/>
                  </a:lnTo>
                  <a:lnTo>
                    <a:pt x="527491" y="295275"/>
                  </a:lnTo>
                  <a:close/>
                  <a:moveTo>
                    <a:pt x="521200" y="268964"/>
                  </a:moveTo>
                  <a:lnTo>
                    <a:pt x="520055" y="267821"/>
                  </a:lnTo>
                  <a:lnTo>
                    <a:pt x="517767" y="266677"/>
                  </a:lnTo>
                  <a:lnTo>
                    <a:pt x="514908" y="267821"/>
                  </a:lnTo>
                  <a:lnTo>
                    <a:pt x="513192" y="270680"/>
                  </a:lnTo>
                  <a:lnTo>
                    <a:pt x="514908" y="273540"/>
                  </a:lnTo>
                  <a:lnTo>
                    <a:pt x="516052" y="273540"/>
                  </a:lnTo>
                  <a:lnTo>
                    <a:pt x="521200" y="272968"/>
                  </a:lnTo>
                  <a:lnTo>
                    <a:pt x="522343" y="271252"/>
                  </a:lnTo>
                  <a:lnTo>
                    <a:pt x="522343" y="270108"/>
                  </a:lnTo>
                  <a:lnTo>
                    <a:pt x="521200" y="268964"/>
                  </a:lnTo>
                  <a:close/>
                  <a:moveTo>
                    <a:pt x="639595" y="226639"/>
                  </a:moveTo>
                  <a:lnTo>
                    <a:pt x="637307" y="240366"/>
                  </a:lnTo>
                  <a:lnTo>
                    <a:pt x="635592" y="247802"/>
                  </a:lnTo>
                  <a:lnTo>
                    <a:pt x="635019" y="252378"/>
                  </a:lnTo>
                  <a:lnTo>
                    <a:pt x="635592" y="257525"/>
                  </a:lnTo>
                  <a:lnTo>
                    <a:pt x="635592" y="259241"/>
                  </a:lnTo>
                  <a:lnTo>
                    <a:pt x="632732" y="266105"/>
                  </a:lnTo>
                  <a:lnTo>
                    <a:pt x="631016" y="272396"/>
                  </a:lnTo>
                  <a:lnTo>
                    <a:pt x="632160" y="271824"/>
                  </a:lnTo>
                  <a:lnTo>
                    <a:pt x="633304" y="271252"/>
                  </a:lnTo>
                  <a:lnTo>
                    <a:pt x="633876" y="269536"/>
                  </a:lnTo>
                  <a:lnTo>
                    <a:pt x="637307" y="263245"/>
                  </a:lnTo>
                  <a:lnTo>
                    <a:pt x="639595" y="248374"/>
                  </a:lnTo>
                  <a:lnTo>
                    <a:pt x="639595" y="238079"/>
                  </a:lnTo>
                  <a:lnTo>
                    <a:pt x="642455" y="227783"/>
                  </a:lnTo>
                  <a:lnTo>
                    <a:pt x="642455" y="222636"/>
                  </a:lnTo>
                  <a:lnTo>
                    <a:pt x="641883" y="222636"/>
                  </a:lnTo>
                  <a:lnTo>
                    <a:pt x="639595" y="226639"/>
                  </a:lnTo>
                  <a:close/>
                  <a:moveTo>
                    <a:pt x="643599" y="199757"/>
                  </a:moveTo>
                  <a:lnTo>
                    <a:pt x="642455" y="195181"/>
                  </a:lnTo>
                  <a:lnTo>
                    <a:pt x="642455" y="195181"/>
                  </a:lnTo>
                  <a:lnTo>
                    <a:pt x="640739" y="195753"/>
                  </a:lnTo>
                  <a:lnTo>
                    <a:pt x="640739" y="195753"/>
                  </a:lnTo>
                  <a:lnTo>
                    <a:pt x="641883" y="200901"/>
                  </a:lnTo>
                  <a:lnTo>
                    <a:pt x="641883" y="211197"/>
                  </a:lnTo>
                  <a:lnTo>
                    <a:pt x="642455" y="216344"/>
                  </a:lnTo>
                  <a:lnTo>
                    <a:pt x="644171" y="212912"/>
                  </a:lnTo>
                  <a:lnTo>
                    <a:pt x="644171" y="207193"/>
                  </a:lnTo>
                  <a:lnTo>
                    <a:pt x="643599" y="199757"/>
                  </a:lnTo>
                  <a:close/>
                  <a:moveTo>
                    <a:pt x="635592" y="234647"/>
                  </a:moveTo>
                  <a:lnTo>
                    <a:pt x="637307" y="226067"/>
                  </a:lnTo>
                  <a:lnTo>
                    <a:pt x="638452" y="223780"/>
                  </a:lnTo>
                  <a:lnTo>
                    <a:pt x="639595" y="220348"/>
                  </a:lnTo>
                  <a:lnTo>
                    <a:pt x="640167" y="216916"/>
                  </a:lnTo>
                  <a:lnTo>
                    <a:pt x="640167" y="214056"/>
                  </a:lnTo>
                  <a:lnTo>
                    <a:pt x="638452" y="212340"/>
                  </a:lnTo>
                  <a:lnTo>
                    <a:pt x="636736" y="212340"/>
                  </a:lnTo>
                  <a:lnTo>
                    <a:pt x="635019" y="212912"/>
                  </a:lnTo>
                  <a:lnTo>
                    <a:pt x="633304" y="212912"/>
                  </a:lnTo>
                  <a:lnTo>
                    <a:pt x="633876" y="212340"/>
                  </a:lnTo>
                  <a:lnTo>
                    <a:pt x="634448" y="211768"/>
                  </a:lnTo>
                  <a:lnTo>
                    <a:pt x="635019" y="211197"/>
                  </a:lnTo>
                  <a:lnTo>
                    <a:pt x="635019" y="210053"/>
                  </a:lnTo>
                  <a:lnTo>
                    <a:pt x="633876" y="210053"/>
                  </a:lnTo>
                  <a:lnTo>
                    <a:pt x="633876" y="208909"/>
                  </a:lnTo>
                  <a:lnTo>
                    <a:pt x="634448" y="206049"/>
                  </a:lnTo>
                  <a:lnTo>
                    <a:pt x="632160" y="204905"/>
                  </a:lnTo>
                  <a:lnTo>
                    <a:pt x="625868" y="204333"/>
                  </a:lnTo>
                  <a:lnTo>
                    <a:pt x="628156" y="202617"/>
                  </a:lnTo>
                  <a:lnTo>
                    <a:pt x="630444" y="202617"/>
                  </a:lnTo>
                  <a:lnTo>
                    <a:pt x="632732" y="203189"/>
                  </a:lnTo>
                  <a:lnTo>
                    <a:pt x="635019" y="203189"/>
                  </a:lnTo>
                  <a:lnTo>
                    <a:pt x="637307" y="202045"/>
                  </a:lnTo>
                  <a:lnTo>
                    <a:pt x="637307" y="200901"/>
                  </a:lnTo>
                  <a:lnTo>
                    <a:pt x="633876" y="197469"/>
                  </a:lnTo>
                  <a:lnTo>
                    <a:pt x="636164" y="197469"/>
                  </a:lnTo>
                  <a:lnTo>
                    <a:pt x="637879" y="197469"/>
                  </a:lnTo>
                  <a:lnTo>
                    <a:pt x="638452" y="196325"/>
                  </a:lnTo>
                  <a:lnTo>
                    <a:pt x="638452" y="195181"/>
                  </a:lnTo>
                  <a:lnTo>
                    <a:pt x="635019" y="195753"/>
                  </a:lnTo>
                  <a:lnTo>
                    <a:pt x="627584" y="197469"/>
                  </a:lnTo>
                  <a:lnTo>
                    <a:pt x="617289" y="199757"/>
                  </a:lnTo>
                  <a:lnTo>
                    <a:pt x="606994" y="202045"/>
                  </a:lnTo>
                  <a:lnTo>
                    <a:pt x="596127" y="204333"/>
                  </a:lnTo>
                  <a:lnTo>
                    <a:pt x="585831" y="206621"/>
                  </a:lnTo>
                  <a:lnTo>
                    <a:pt x="575536" y="208909"/>
                  </a:lnTo>
                  <a:lnTo>
                    <a:pt x="565240" y="211197"/>
                  </a:lnTo>
                  <a:lnTo>
                    <a:pt x="554945" y="213484"/>
                  </a:lnTo>
                  <a:lnTo>
                    <a:pt x="552658" y="205477"/>
                  </a:lnTo>
                  <a:lnTo>
                    <a:pt x="550370" y="197469"/>
                  </a:lnTo>
                  <a:lnTo>
                    <a:pt x="546938" y="185458"/>
                  </a:lnTo>
                  <a:lnTo>
                    <a:pt x="543506" y="172875"/>
                  </a:lnTo>
                  <a:lnTo>
                    <a:pt x="540074" y="160864"/>
                  </a:lnTo>
                  <a:lnTo>
                    <a:pt x="536642" y="148281"/>
                  </a:lnTo>
                  <a:lnTo>
                    <a:pt x="533211" y="136270"/>
                  </a:lnTo>
                  <a:lnTo>
                    <a:pt x="529779" y="123686"/>
                  </a:lnTo>
                  <a:lnTo>
                    <a:pt x="522915" y="99092"/>
                  </a:lnTo>
                  <a:lnTo>
                    <a:pt x="519484" y="87081"/>
                  </a:lnTo>
                  <a:lnTo>
                    <a:pt x="516052" y="74498"/>
                  </a:lnTo>
                  <a:lnTo>
                    <a:pt x="512620" y="62487"/>
                  </a:lnTo>
                  <a:lnTo>
                    <a:pt x="509188" y="50475"/>
                  </a:lnTo>
                  <a:lnTo>
                    <a:pt x="505756" y="37892"/>
                  </a:lnTo>
                  <a:lnTo>
                    <a:pt x="502325" y="25881"/>
                  </a:lnTo>
                  <a:lnTo>
                    <a:pt x="498893" y="13298"/>
                  </a:lnTo>
                  <a:lnTo>
                    <a:pt x="495461" y="1287"/>
                  </a:lnTo>
                  <a:lnTo>
                    <a:pt x="480018" y="4718"/>
                  </a:lnTo>
                  <a:lnTo>
                    <a:pt x="464575" y="8150"/>
                  </a:lnTo>
                  <a:lnTo>
                    <a:pt x="449132" y="11582"/>
                  </a:lnTo>
                  <a:lnTo>
                    <a:pt x="433689" y="15014"/>
                  </a:lnTo>
                  <a:lnTo>
                    <a:pt x="418247" y="18445"/>
                  </a:lnTo>
                  <a:lnTo>
                    <a:pt x="402803" y="21877"/>
                  </a:lnTo>
                  <a:lnTo>
                    <a:pt x="387361" y="25309"/>
                  </a:lnTo>
                  <a:lnTo>
                    <a:pt x="371917" y="28741"/>
                  </a:lnTo>
                  <a:lnTo>
                    <a:pt x="356475" y="32172"/>
                  </a:lnTo>
                  <a:lnTo>
                    <a:pt x="341032" y="35604"/>
                  </a:lnTo>
                  <a:lnTo>
                    <a:pt x="325588" y="38464"/>
                  </a:lnTo>
                  <a:lnTo>
                    <a:pt x="310146" y="41896"/>
                  </a:lnTo>
                  <a:lnTo>
                    <a:pt x="294702" y="45328"/>
                  </a:lnTo>
                  <a:lnTo>
                    <a:pt x="279260" y="48759"/>
                  </a:lnTo>
                  <a:lnTo>
                    <a:pt x="263817" y="51619"/>
                  </a:lnTo>
                  <a:lnTo>
                    <a:pt x="248374" y="55051"/>
                  </a:lnTo>
                  <a:lnTo>
                    <a:pt x="232931" y="57911"/>
                  </a:lnTo>
                  <a:lnTo>
                    <a:pt x="217488" y="60771"/>
                  </a:lnTo>
                  <a:lnTo>
                    <a:pt x="202045" y="63630"/>
                  </a:lnTo>
                  <a:lnTo>
                    <a:pt x="186602" y="66490"/>
                  </a:lnTo>
                  <a:lnTo>
                    <a:pt x="171159" y="69350"/>
                  </a:lnTo>
                  <a:lnTo>
                    <a:pt x="155716" y="72210"/>
                  </a:lnTo>
                  <a:lnTo>
                    <a:pt x="140273" y="75070"/>
                  </a:lnTo>
                  <a:lnTo>
                    <a:pt x="124830" y="77929"/>
                  </a:lnTo>
                  <a:lnTo>
                    <a:pt x="109387" y="80789"/>
                  </a:lnTo>
                  <a:lnTo>
                    <a:pt x="93944" y="83649"/>
                  </a:lnTo>
                  <a:lnTo>
                    <a:pt x="78501" y="86509"/>
                  </a:lnTo>
                  <a:lnTo>
                    <a:pt x="63058" y="89369"/>
                  </a:lnTo>
                  <a:lnTo>
                    <a:pt x="47615" y="92228"/>
                  </a:lnTo>
                  <a:lnTo>
                    <a:pt x="32173" y="95088"/>
                  </a:lnTo>
                  <a:lnTo>
                    <a:pt x="16729" y="97948"/>
                  </a:lnTo>
                  <a:lnTo>
                    <a:pt x="1287" y="100808"/>
                  </a:lnTo>
                  <a:lnTo>
                    <a:pt x="16157" y="188318"/>
                  </a:lnTo>
                  <a:lnTo>
                    <a:pt x="16729" y="188890"/>
                  </a:lnTo>
                  <a:lnTo>
                    <a:pt x="17301" y="188890"/>
                  </a:lnTo>
                  <a:lnTo>
                    <a:pt x="18445" y="187746"/>
                  </a:lnTo>
                  <a:lnTo>
                    <a:pt x="19589" y="186602"/>
                  </a:lnTo>
                  <a:lnTo>
                    <a:pt x="32173" y="170587"/>
                  </a:lnTo>
                  <a:lnTo>
                    <a:pt x="33316" y="170015"/>
                  </a:lnTo>
                  <a:lnTo>
                    <a:pt x="38464" y="167727"/>
                  </a:lnTo>
                  <a:lnTo>
                    <a:pt x="39608" y="167155"/>
                  </a:lnTo>
                  <a:lnTo>
                    <a:pt x="40180" y="166583"/>
                  </a:lnTo>
                  <a:lnTo>
                    <a:pt x="41324" y="162580"/>
                  </a:lnTo>
                  <a:lnTo>
                    <a:pt x="41896" y="160864"/>
                  </a:lnTo>
                  <a:lnTo>
                    <a:pt x="43039" y="158576"/>
                  </a:lnTo>
                  <a:lnTo>
                    <a:pt x="46472" y="155144"/>
                  </a:lnTo>
                  <a:lnTo>
                    <a:pt x="52191" y="150569"/>
                  </a:lnTo>
                  <a:lnTo>
                    <a:pt x="52763" y="149997"/>
                  </a:lnTo>
                  <a:lnTo>
                    <a:pt x="53335" y="149425"/>
                  </a:lnTo>
                  <a:lnTo>
                    <a:pt x="54479" y="147137"/>
                  </a:lnTo>
                  <a:lnTo>
                    <a:pt x="56767" y="144849"/>
                  </a:lnTo>
                  <a:lnTo>
                    <a:pt x="57338" y="144277"/>
                  </a:lnTo>
                  <a:lnTo>
                    <a:pt x="57911" y="143705"/>
                  </a:lnTo>
                  <a:lnTo>
                    <a:pt x="57911" y="143133"/>
                  </a:lnTo>
                  <a:lnTo>
                    <a:pt x="57911" y="142561"/>
                  </a:lnTo>
                  <a:lnTo>
                    <a:pt x="58483" y="137985"/>
                  </a:lnTo>
                  <a:lnTo>
                    <a:pt x="58483" y="137413"/>
                  </a:lnTo>
                  <a:lnTo>
                    <a:pt x="59055" y="136270"/>
                  </a:lnTo>
                  <a:lnTo>
                    <a:pt x="59626" y="135698"/>
                  </a:lnTo>
                  <a:lnTo>
                    <a:pt x="64202" y="132266"/>
                  </a:lnTo>
                  <a:lnTo>
                    <a:pt x="65346" y="131694"/>
                  </a:lnTo>
                  <a:lnTo>
                    <a:pt x="66490" y="131694"/>
                  </a:lnTo>
                  <a:lnTo>
                    <a:pt x="68778" y="132266"/>
                  </a:lnTo>
                  <a:lnTo>
                    <a:pt x="71066" y="132838"/>
                  </a:lnTo>
                  <a:lnTo>
                    <a:pt x="73925" y="134554"/>
                  </a:lnTo>
                  <a:lnTo>
                    <a:pt x="75642" y="135126"/>
                  </a:lnTo>
                  <a:lnTo>
                    <a:pt x="76785" y="135126"/>
                  </a:lnTo>
                  <a:lnTo>
                    <a:pt x="77930" y="135126"/>
                  </a:lnTo>
                  <a:lnTo>
                    <a:pt x="79073" y="133982"/>
                  </a:lnTo>
                  <a:lnTo>
                    <a:pt x="79645" y="133410"/>
                  </a:lnTo>
                  <a:lnTo>
                    <a:pt x="80217" y="132838"/>
                  </a:lnTo>
                  <a:lnTo>
                    <a:pt x="81361" y="130550"/>
                  </a:lnTo>
                  <a:lnTo>
                    <a:pt x="87653" y="120827"/>
                  </a:lnTo>
                  <a:lnTo>
                    <a:pt x="88796" y="118539"/>
                  </a:lnTo>
                  <a:lnTo>
                    <a:pt x="89369" y="115679"/>
                  </a:lnTo>
                  <a:lnTo>
                    <a:pt x="89941" y="115107"/>
                  </a:lnTo>
                  <a:lnTo>
                    <a:pt x="90512" y="114535"/>
                  </a:lnTo>
                  <a:lnTo>
                    <a:pt x="91084" y="113963"/>
                  </a:lnTo>
                  <a:lnTo>
                    <a:pt x="91656" y="113391"/>
                  </a:lnTo>
                  <a:lnTo>
                    <a:pt x="92229" y="112819"/>
                  </a:lnTo>
                  <a:lnTo>
                    <a:pt x="94516" y="111675"/>
                  </a:lnTo>
                  <a:lnTo>
                    <a:pt x="95088" y="111103"/>
                  </a:lnTo>
                  <a:lnTo>
                    <a:pt x="95088" y="110531"/>
                  </a:lnTo>
                  <a:lnTo>
                    <a:pt x="95088" y="109959"/>
                  </a:lnTo>
                  <a:lnTo>
                    <a:pt x="94516" y="108815"/>
                  </a:lnTo>
                  <a:lnTo>
                    <a:pt x="94516" y="108243"/>
                  </a:lnTo>
                  <a:lnTo>
                    <a:pt x="94516" y="107099"/>
                  </a:lnTo>
                  <a:lnTo>
                    <a:pt x="94516" y="105955"/>
                  </a:lnTo>
                  <a:lnTo>
                    <a:pt x="94516" y="105384"/>
                  </a:lnTo>
                  <a:lnTo>
                    <a:pt x="95660" y="101952"/>
                  </a:lnTo>
                  <a:lnTo>
                    <a:pt x="96232" y="100236"/>
                  </a:lnTo>
                  <a:lnTo>
                    <a:pt x="96804" y="99092"/>
                  </a:lnTo>
                  <a:lnTo>
                    <a:pt x="96804" y="98520"/>
                  </a:lnTo>
                  <a:lnTo>
                    <a:pt x="97376" y="97948"/>
                  </a:lnTo>
                  <a:lnTo>
                    <a:pt x="97948" y="97948"/>
                  </a:lnTo>
                  <a:lnTo>
                    <a:pt x="98520" y="97948"/>
                  </a:lnTo>
                  <a:lnTo>
                    <a:pt x="99664" y="98520"/>
                  </a:lnTo>
                  <a:lnTo>
                    <a:pt x="100236" y="99092"/>
                  </a:lnTo>
                  <a:lnTo>
                    <a:pt x="101380" y="100236"/>
                  </a:lnTo>
                  <a:lnTo>
                    <a:pt x="103095" y="100808"/>
                  </a:lnTo>
                  <a:lnTo>
                    <a:pt x="103668" y="101380"/>
                  </a:lnTo>
                  <a:lnTo>
                    <a:pt x="103668" y="101952"/>
                  </a:lnTo>
                  <a:lnTo>
                    <a:pt x="103095" y="102524"/>
                  </a:lnTo>
                  <a:lnTo>
                    <a:pt x="101952" y="103668"/>
                  </a:lnTo>
                  <a:lnTo>
                    <a:pt x="101952" y="104240"/>
                  </a:lnTo>
                  <a:lnTo>
                    <a:pt x="101952" y="104812"/>
                  </a:lnTo>
                  <a:lnTo>
                    <a:pt x="101952" y="105384"/>
                  </a:lnTo>
                  <a:lnTo>
                    <a:pt x="101952" y="105955"/>
                  </a:lnTo>
                  <a:lnTo>
                    <a:pt x="101952" y="106527"/>
                  </a:lnTo>
                  <a:lnTo>
                    <a:pt x="101952" y="106527"/>
                  </a:lnTo>
                  <a:lnTo>
                    <a:pt x="101952" y="106527"/>
                  </a:lnTo>
                  <a:lnTo>
                    <a:pt x="103095" y="107671"/>
                  </a:lnTo>
                  <a:lnTo>
                    <a:pt x="103668" y="107671"/>
                  </a:lnTo>
                  <a:lnTo>
                    <a:pt x="104240" y="107671"/>
                  </a:lnTo>
                  <a:lnTo>
                    <a:pt x="109387" y="108815"/>
                  </a:lnTo>
                  <a:lnTo>
                    <a:pt x="112247" y="109959"/>
                  </a:lnTo>
                  <a:lnTo>
                    <a:pt x="112819" y="110531"/>
                  </a:lnTo>
                  <a:lnTo>
                    <a:pt x="113391" y="111103"/>
                  </a:lnTo>
                  <a:lnTo>
                    <a:pt x="116823" y="111675"/>
                  </a:lnTo>
                  <a:lnTo>
                    <a:pt x="128262" y="111103"/>
                  </a:lnTo>
                  <a:lnTo>
                    <a:pt x="128262" y="110531"/>
                  </a:lnTo>
                  <a:lnTo>
                    <a:pt x="132266" y="108243"/>
                  </a:lnTo>
                  <a:lnTo>
                    <a:pt x="141989" y="107671"/>
                  </a:lnTo>
                  <a:lnTo>
                    <a:pt x="145421" y="103668"/>
                  </a:lnTo>
                  <a:lnTo>
                    <a:pt x="145992" y="101952"/>
                  </a:lnTo>
                  <a:lnTo>
                    <a:pt x="144849" y="101380"/>
                  </a:lnTo>
                  <a:lnTo>
                    <a:pt x="141989" y="100808"/>
                  </a:lnTo>
                  <a:lnTo>
                    <a:pt x="141989" y="98520"/>
                  </a:lnTo>
                  <a:lnTo>
                    <a:pt x="144277" y="97376"/>
                  </a:lnTo>
                  <a:lnTo>
                    <a:pt x="147137" y="96804"/>
                  </a:lnTo>
                  <a:lnTo>
                    <a:pt x="148852" y="95660"/>
                  </a:lnTo>
                  <a:lnTo>
                    <a:pt x="144277" y="91085"/>
                  </a:lnTo>
                  <a:lnTo>
                    <a:pt x="145421" y="89941"/>
                  </a:lnTo>
                  <a:lnTo>
                    <a:pt x="146565" y="89369"/>
                  </a:lnTo>
                  <a:lnTo>
                    <a:pt x="149425" y="89369"/>
                  </a:lnTo>
                  <a:lnTo>
                    <a:pt x="150568" y="88797"/>
                  </a:lnTo>
                  <a:lnTo>
                    <a:pt x="153428" y="86509"/>
                  </a:lnTo>
                  <a:lnTo>
                    <a:pt x="156288" y="85365"/>
                  </a:lnTo>
                  <a:lnTo>
                    <a:pt x="162008" y="85365"/>
                  </a:lnTo>
                  <a:lnTo>
                    <a:pt x="164867" y="84793"/>
                  </a:lnTo>
                  <a:lnTo>
                    <a:pt x="166011" y="83649"/>
                  </a:lnTo>
                  <a:lnTo>
                    <a:pt x="167727" y="80217"/>
                  </a:lnTo>
                  <a:lnTo>
                    <a:pt x="168871" y="78501"/>
                  </a:lnTo>
                  <a:lnTo>
                    <a:pt x="171731" y="72782"/>
                  </a:lnTo>
                  <a:lnTo>
                    <a:pt x="172875" y="71638"/>
                  </a:lnTo>
                  <a:lnTo>
                    <a:pt x="174019" y="70494"/>
                  </a:lnTo>
                  <a:lnTo>
                    <a:pt x="175163" y="69922"/>
                  </a:lnTo>
                  <a:lnTo>
                    <a:pt x="182026" y="68778"/>
                  </a:lnTo>
                  <a:lnTo>
                    <a:pt x="188890" y="71638"/>
                  </a:lnTo>
                  <a:lnTo>
                    <a:pt x="200901" y="79645"/>
                  </a:lnTo>
                  <a:lnTo>
                    <a:pt x="203761" y="80789"/>
                  </a:lnTo>
                  <a:lnTo>
                    <a:pt x="206621" y="81361"/>
                  </a:lnTo>
                  <a:lnTo>
                    <a:pt x="209481" y="80789"/>
                  </a:lnTo>
                  <a:lnTo>
                    <a:pt x="211196" y="79073"/>
                  </a:lnTo>
                  <a:lnTo>
                    <a:pt x="212341" y="78501"/>
                  </a:lnTo>
                  <a:lnTo>
                    <a:pt x="216344" y="78501"/>
                  </a:lnTo>
                  <a:lnTo>
                    <a:pt x="216916" y="77929"/>
                  </a:lnTo>
                  <a:lnTo>
                    <a:pt x="217488" y="76786"/>
                  </a:lnTo>
                  <a:lnTo>
                    <a:pt x="219204" y="76214"/>
                  </a:lnTo>
                  <a:lnTo>
                    <a:pt x="220920" y="76214"/>
                  </a:lnTo>
                  <a:lnTo>
                    <a:pt x="222064" y="76214"/>
                  </a:lnTo>
                  <a:lnTo>
                    <a:pt x="224352" y="78501"/>
                  </a:lnTo>
                  <a:lnTo>
                    <a:pt x="224352" y="81361"/>
                  </a:lnTo>
                  <a:lnTo>
                    <a:pt x="222064" y="84221"/>
                  </a:lnTo>
                  <a:lnTo>
                    <a:pt x="219204" y="85937"/>
                  </a:lnTo>
                  <a:lnTo>
                    <a:pt x="220347" y="87653"/>
                  </a:lnTo>
                  <a:lnTo>
                    <a:pt x="223780" y="93372"/>
                  </a:lnTo>
                  <a:lnTo>
                    <a:pt x="224352" y="93372"/>
                  </a:lnTo>
                  <a:lnTo>
                    <a:pt x="224352" y="91656"/>
                  </a:lnTo>
                  <a:lnTo>
                    <a:pt x="224923" y="89941"/>
                  </a:lnTo>
                  <a:lnTo>
                    <a:pt x="225495" y="88797"/>
                  </a:lnTo>
                  <a:lnTo>
                    <a:pt x="226640" y="88797"/>
                  </a:lnTo>
                  <a:lnTo>
                    <a:pt x="227783" y="90513"/>
                  </a:lnTo>
                  <a:lnTo>
                    <a:pt x="227783" y="91656"/>
                  </a:lnTo>
                  <a:lnTo>
                    <a:pt x="227211" y="92800"/>
                  </a:lnTo>
                  <a:lnTo>
                    <a:pt x="227211" y="93944"/>
                  </a:lnTo>
                  <a:lnTo>
                    <a:pt x="229499" y="95660"/>
                  </a:lnTo>
                  <a:lnTo>
                    <a:pt x="231215" y="95088"/>
                  </a:lnTo>
                  <a:lnTo>
                    <a:pt x="233503" y="93944"/>
                  </a:lnTo>
                  <a:lnTo>
                    <a:pt x="235791" y="93372"/>
                  </a:lnTo>
                  <a:lnTo>
                    <a:pt x="235791" y="94516"/>
                  </a:lnTo>
                  <a:lnTo>
                    <a:pt x="234075" y="95088"/>
                  </a:lnTo>
                  <a:lnTo>
                    <a:pt x="233503" y="96804"/>
                  </a:lnTo>
                  <a:lnTo>
                    <a:pt x="234075" y="98520"/>
                  </a:lnTo>
                  <a:lnTo>
                    <a:pt x="235219" y="100236"/>
                  </a:lnTo>
                  <a:lnTo>
                    <a:pt x="232931" y="103096"/>
                  </a:lnTo>
                  <a:lnTo>
                    <a:pt x="235219" y="104240"/>
                  </a:lnTo>
                  <a:lnTo>
                    <a:pt x="242082" y="105384"/>
                  </a:lnTo>
                  <a:lnTo>
                    <a:pt x="243798" y="108243"/>
                  </a:lnTo>
                  <a:lnTo>
                    <a:pt x="243798" y="111675"/>
                  </a:lnTo>
                  <a:lnTo>
                    <a:pt x="243226" y="115107"/>
                  </a:lnTo>
                  <a:lnTo>
                    <a:pt x="243798" y="117967"/>
                  </a:lnTo>
                  <a:lnTo>
                    <a:pt x="246658" y="120827"/>
                  </a:lnTo>
                  <a:lnTo>
                    <a:pt x="246658" y="120827"/>
                  </a:lnTo>
                  <a:lnTo>
                    <a:pt x="249518" y="121398"/>
                  </a:lnTo>
                  <a:lnTo>
                    <a:pt x="256381" y="120255"/>
                  </a:lnTo>
                  <a:lnTo>
                    <a:pt x="259241" y="120255"/>
                  </a:lnTo>
                  <a:lnTo>
                    <a:pt x="265533" y="121398"/>
                  </a:lnTo>
                  <a:lnTo>
                    <a:pt x="271824" y="121398"/>
                  </a:lnTo>
                  <a:lnTo>
                    <a:pt x="273540" y="122542"/>
                  </a:lnTo>
                  <a:lnTo>
                    <a:pt x="276972" y="126546"/>
                  </a:lnTo>
                  <a:lnTo>
                    <a:pt x="279832" y="127690"/>
                  </a:lnTo>
                  <a:lnTo>
                    <a:pt x="283263" y="127690"/>
                  </a:lnTo>
                  <a:lnTo>
                    <a:pt x="286123" y="128262"/>
                  </a:lnTo>
                  <a:lnTo>
                    <a:pt x="288411" y="130550"/>
                  </a:lnTo>
                  <a:lnTo>
                    <a:pt x="288411" y="133982"/>
                  </a:lnTo>
                  <a:lnTo>
                    <a:pt x="287267" y="136842"/>
                  </a:lnTo>
                  <a:lnTo>
                    <a:pt x="283836" y="141417"/>
                  </a:lnTo>
                  <a:lnTo>
                    <a:pt x="283263" y="144277"/>
                  </a:lnTo>
                  <a:lnTo>
                    <a:pt x="284408" y="146565"/>
                  </a:lnTo>
                  <a:lnTo>
                    <a:pt x="286696" y="148281"/>
                  </a:lnTo>
                  <a:lnTo>
                    <a:pt x="288983" y="149425"/>
                  </a:lnTo>
                  <a:lnTo>
                    <a:pt x="294702" y="153428"/>
                  </a:lnTo>
                  <a:lnTo>
                    <a:pt x="298135" y="154572"/>
                  </a:lnTo>
                  <a:lnTo>
                    <a:pt x="310146" y="153428"/>
                  </a:lnTo>
                  <a:lnTo>
                    <a:pt x="314721" y="154000"/>
                  </a:lnTo>
                  <a:lnTo>
                    <a:pt x="318725" y="155144"/>
                  </a:lnTo>
                  <a:lnTo>
                    <a:pt x="322157" y="157432"/>
                  </a:lnTo>
                  <a:lnTo>
                    <a:pt x="323300" y="159720"/>
                  </a:lnTo>
                  <a:lnTo>
                    <a:pt x="324445" y="162580"/>
                  </a:lnTo>
                  <a:lnTo>
                    <a:pt x="325588" y="164868"/>
                  </a:lnTo>
                  <a:lnTo>
                    <a:pt x="327876" y="165440"/>
                  </a:lnTo>
                  <a:lnTo>
                    <a:pt x="329593" y="165440"/>
                  </a:lnTo>
                  <a:lnTo>
                    <a:pt x="334740" y="166011"/>
                  </a:lnTo>
                  <a:lnTo>
                    <a:pt x="339316" y="166011"/>
                  </a:lnTo>
                  <a:lnTo>
                    <a:pt x="341032" y="167155"/>
                  </a:lnTo>
                  <a:lnTo>
                    <a:pt x="343319" y="168871"/>
                  </a:lnTo>
                  <a:lnTo>
                    <a:pt x="351327" y="155716"/>
                  </a:lnTo>
                  <a:lnTo>
                    <a:pt x="370774" y="173447"/>
                  </a:lnTo>
                  <a:lnTo>
                    <a:pt x="361622" y="190034"/>
                  </a:lnTo>
                  <a:lnTo>
                    <a:pt x="362194" y="192894"/>
                  </a:lnTo>
                  <a:lnTo>
                    <a:pt x="365054" y="196897"/>
                  </a:lnTo>
                  <a:lnTo>
                    <a:pt x="364482" y="198613"/>
                  </a:lnTo>
                  <a:lnTo>
                    <a:pt x="363910" y="199757"/>
                  </a:lnTo>
                  <a:lnTo>
                    <a:pt x="363338" y="200901"/>
                  </a:lnTo>
                  <a:lnTo>
                    <a:pt x="362766" y="201473"/>
                  </a:lnTo>
                  <a:lnTo>
                    <a:pt x="365054" y="204333"/>
                  </a:lnTo>
                  <a:lnTo>
                    <a:pt x="363910" y="206621"/>
                  </a:lnTo>
                  <a:lnTo>
                    <a:pt x="358763" y="209481"/>
                  </a:lnTo>
                  <a:lnTo>
                    <a:pt x="357046" y="211197"/>
                  </a:lnTo>
                  <a:lnTo>
                    <a:pt x="355903" y="212340"/>
                  </a:lnTo>
                  <a:lnTo>
                    <a:pt x="355331" y="213484"/>
                  </a:lnTo>
                  <a:lnTo>
                    <a:pt x="354758" y="215200"/>
                  </a:lnTo>
                  <a:lnTo>
                    <a:pt x="354758" y="218060"/>
                  </a:lnTo>
                  <a:lnTo>
                    <a:pt x="354187" y="220920"/>
                  </a:lnTo>
                  <a:lnTo>
                    <a:pt x="354187" y="223780"/>
                  </a:lnTo>
                  <a:lnTo>
                    <a:pt x="353615" y="224924"/>
                  </a:lnTo>
                  <a:lnTo>
                    <a:pt x="352471" y="225496"/>
                  </a:lnTo>
                  <a:lnTo>
                    <a:pt x="349611" y="226067"/>
                  </a:lnTo>
                  <a:lnTo>
                    <a:pt x="349039" y="226639"/>
                  </a:lnTo>
                  <a:lnTo>
                    <a:pt x="347895" y="227783"/>
                  </a:lnTo>
                  <a:lnTo>
                    <a:pt x="347323" y="228355"/>
                  </a:lnTo>
                  <a:lnTo>
                    <a:pt x="346751" y="228927"/>
                  </a:lnTo>
                  <a:lnTo>
                    <a:pt x="346179" y="230071"/>
                  </a:lnTo>
                  <a:lnTo>
                    <a:pt x="346179" y="231787"/>
                  </a:lnTo>
                  <a:lnTo>
                    <a:pt x="346751" y="232931"/>
                  </a:lnTo>
                  <a:lnTo>
                    <a:pt x="347323" y="232931"/>
                  </a:lnTo>
                  <a:lnTo>
                    <a:pt x="348467" y="231787"/>
                  </a:lnTo>
                  <a:lnTo>
                    <a:pt x="349611" y="232931"/>
                  </a:lnTo>
                  <a:lnTo>
                    <a:pt x="346179" y="235219"/>
                  </a:lnTo>
                  <a:lnTo>
                    <a:pt x="345035" y="236363"/>
                  </a:lnTo>
                  <a:lnTo>
                    <a:pt x="342175" y="238079"/>
                  </a:lnTo>
                  <a:lnTo>
                    <a:pt x="341604" y="241510"/>
                  </a:lnTo>
                  <a:lnTo>
                    <a:pt x="341604" y="244942"/>
                  </a:lnTo>
                  <a:lnTo>
                    <a:pt x="340459" y="246658"/>
                  </a:lnTo>
                  <a:lnTo>
                    <a:pt x="339888" y="248946"/>
                  </a:lnTo>
                  <a:lnTo>
                    <a:pt x="341032" y="253522"/>
                  </a:lnTo>
                  <a:lnTo>
                    <a:pt x="342747" y="258669"/>
                  </a:lnTo>
                  <a:lnTo>
                    <a:pt x="343892" y="261529"/>
                  </a:lnTo>
                  <a:lnTo>
                    <a:pt x="346179" y="264389"/>
                  </a:lnTo>
                  <a:lnTo>
                    <a:pt x="349039" y="267249"/>
                  </a:lnTo>
                  <a:lnTo>
                    <a:pt x="352471" y="268393"/>
                  </a:lnTo>
                  <a:lnTo>
                    <a:pt x="355331" y="266677"/>
                  </a:lnTo>
                  <a:lnTo>
                    <a:pt x="356475" y="265533"/>
                  </a:lnTo>
                  <a:lnTo>
                    <a:pt x="359334" y="263817"/>
                  </a:lnTo>
                  <a:lnTo>
                    <a:pt x="360478" y="262101"/>
                  </a:lnTo>
                  <a:lnTo>
                    <a:pt x="362194" y="255809"/>
                  </a:lnTo>
                  <a:lnTo>
                    <a:pt x="360478" y="254094"/>
                  </a:lnTo>
                  <a:lnTo>
                    <a:pt x="359906" y="253522"/>
                  </a:lnTo>
                  <a:lnTo>
                    <a:pt x="358763" y="252950"/>
                  </a:lnTo>
                  <a:lnTo>
                    <a:pt x="359906" y="251234"/>
                  </a:lnTo>
                  <a:lnTo>
                    <a:pt x="361622" y="250090"/>
                  </a:lnTo>
                  <a:lnTo>
                    <a:pt x="362194" y="250090"/>
                  </a:lnTo>
                  <a:lnTo>
                    <a:pt x="362194" y="250090"/>
                  </a:lnTo>
                  <a:lnTo>
                    <a:pt x="362194" y="250090"/>
                  </a:lnTo>
                  <a:lnTo>
                    <a:pt x="362766" y="250090"/>
                  </a:lnTo>
                  <a:lnTo>
                    <a:pt x="362766" y="251234"/>
                  </a:lnTo>
                  <a:lnTo>
                    <a:pt x="362194" y="252378"/>
                  </a:lnTo>
                  <a:lnTo>
                    <a:pt x="362766" y="254094"/>
                  </a:lnTo>
                  <a:lnTo>
                    <a:pt x="363910" y="255809"/>
                  </a:lnTo>
                  <a:lnTo>
                    <a:pt x="365626" y="256381"/>
                  </a:lnTo>
                  <a:lnTo>
                    <a:pt x="367342" y="255809"/>
                  </a:lnTo>
                  <a:lnTo>
                    <a:pt x="369057" y="254094"/>
                  </a:lnTo>
                  <a:lnTo>
                    <a:pt x="370774" y="250662"/>
                  </a:lnTo>
                  <a:lnTo>
                    <a:pt x="371345" y="249518"/>
                  </a:lnTo>
                  <a:lnTo>
                    <a:pt x="371345" y="247802"/>
                  </a:lnTo>
                  <a:lnTo>
                    <a:pt x="371345" y="246086"/>
                  </a:lnTo>
                  <a:lnTo>
                    <a:pt x="371345" y="244370"/>
                  </a:lnTo>
                  <a:lnTo>
                    <a:pt x="374205" y="246658"/>
                  </a:lnTo>
                  <a:lnTo>
                    <a:pt x="377065" y="250662"/>
                  </a:lnTo>
                  <a:lnTo>
                    <a:pt x="383356" y="262101"/>
                  </a:lnTo>
                  <a:lnTo>
                    <a:pt x="386216" y="264961"/>
                  </a:lnTo>
                  <a:lnTo>
                    <a:pt x="397655" y="272968"/>
                  </a:lnTo>
                  <a:lnTo>
                    <a:pt x="401660" y="274684"/>
                  </a:lnTo>
                  <a:lnTo>
                    <a:pt x="404519" y="274112"/>
                  </a:lnTo>
                  <a:lnTo>
                    <a:pt x="404519" y="269536"/>
                  </a:lnTo>
                  <a:lnTo>
                    <a:pt x="402231" y="264961"/>
                  </a:lnTo>
                  <a:lnTo>
                    <a:pt x="399943" y="260957"/>
                  </a:lnTo>
                  <a:lnTo>
                    <a:pt x="394796" y="254094"/>
                  </a:lnTo>
                  <a:lnTo>
                    <a:pt x="399943" y="255809"/>
                  </a:lnTo>
                  <a:lnTo>
                    <a:pt x="403375" y="258669"/>
                  </a:lnTo>
                  <a:lnTo>
                    <a:pt x="406235" y="262673"/>
                  </a:lnTo>
                  <a:lnTo>
                    <a:pt x="407951" y="268964"/>
                  </a:lnTo>
                  <a:lnTo>
                    <a:pt x="408523" y="270680"/>
                  </a:lnTo>
                  <a:lnTo>
                    <a:pt x="410239" y="272968"/>
                  </a:lnTo>
                  <a:lnTo>
                    <a:pt x="413099" y="276400"/>
                  </a:lnTo>
                  <a:lnTo>
                    <a:pt x="415387" y="277544"/>
                  </a:lnTo>
                  <a:lnTo>
                    <a:pt x="417674" y="277544"/>
                  </a:lnTo>
                  <a:lnTo>
                    <a:pt x="430258" y="273540"/>
                  </a:lnTo>
                  <a:lnTo>
                    <a:pt x="435405" y="272968"/>
                  </a:lnTo>
                  <a:lnTo>
                    <a:pt x="439981" y="274684"/>
                  </a:lnTo>
                  <a:lnTo>
                    <a:pt x="442269" y="275828"/>
                  </a:lnTo>
                  <a:lnTo>
                    <a:pt x="444557" y="276972"/>
                  </a:lnTo>
                  <a:lnTo>
                    <a:pt x="446845" y="278116"/>
                  </a:lnTo>
                  <a:lnTo>
                    <a:pt x="449132" y="280404"/>
                  </a:lnTo>
                  <a:lnTo>
                    <a:pt x="450276" y="282692"/>
                  </a:lnTo>
                  <a:lnTo>
                    <a:pt x="451992" y="286695"/>
                  </a:lnTo>
                  <a:lnTo>
                    <a:pt x="452564" y="288411"/>
                  </a:lnTo>
                  <a:lnTo>
                    <a:pt x="454852" y="288983"/>
                  </a:lnTo>
                  <a:lnTo>
                    <a:pt x="455424" y="287267"/>
                  </a:lnTo>
                  <a:lnTo>
                    <a:pt x="455424" y="282692"/>
                  </a:lnTo>
                  <a:lnTo>
                    <a:pt x="459428" y="285552"/>
                  </a:lnTo>
                  <a:lnTo>
                    <a:pt x="461716" y="286695"/>
                  </a:lnTo>
                  <a:lnTo>
                    <a:pt x="462287" y="283836"/>
                  </a:lnTo>
                  <a:lnTo>
                    <a:pt x="462859" y="282692"/>
                  </a:lnTo>
                  <a:lnTo>
                    <a:pt x="463431" y="280976"/>
                  </a:lnTo>
                  <a:lnTo>
                    <a:pt x="463431" y="279260"/>
                  </a:lnTo>
                  <a:lnTo>
                    <a:pt x="462859" y="278116"/>
                  </a:lnTo>
                  <a:lnTo>
                    <a:pt x="461716" y="275828"/>
                  </a:lnTo>
                  <a:lnTo>
                    <a:pt x="461144" y="274112"/>
                  </a:lnTo>
                  <a:lnTo>
                    <a:pt x="464575" y="276400"/>
                  </a:lnTo>
                  <a:lnTo>
                    <a:pt x="466863" y="281548"/>
                  </a:lnTo>
                  <a:lnTo>
                    <a:pt x="468579" y="286695"/>
                  </a:lnTo>
                  <a:lnTo>
                    <a:pt x="470867" y="288983"/>
                  </a:lnTo>
                  <a:lnTo>
                    <a:pt x="474870" y="289555"/>
                  </a:lnTo>
                  <a:lnTo>
                    <a:pt x="486882" y="296419"/>
                  </a:lnTo>
                  <a:lnTo>
                    <a:pt x="486309" y="294131"/>
                  </a:lnTo>
                  <a:lnTo>
                    <a:pt x="485166" y="292987"/>
                  </a:lnTo>
                  <a:lnTo>
                    <a:pt x="484022" y="291843"/>
                  </a:lnTo>
                  <a:lnTo>
                    <a:pt x="482878" y="290699"/>
                  </a:lnTo>
                  <a:lnTo>
                    <a:pt x="482878" y="287839"/>
                  </a:lnTo>
                  <a:lnTo>
                    <a:pt x="483450" y="284408"/>
                  </a:lnTo>
                  <a:lnTo>
                    <a:pt x="483450" y="280976"/>
                  </a:lnTo>
                  <a:lnTo>
                    <a:pt x="482306" y="278116"/>
                  </a:lnTo>
                  <a:lnTo>
                    <a:pt x="476586" y="272396"/>
                  </a:lnTo>
                  <a:lnTo>
                    <a:pt x="472010" y="270108"/>
                  </a:lnTo>
                  <a:lnTo>
                    <a:pt x="470867" y="268964"/>
                  </a:lnTo>
                  <a:lnTo>
                    <a:pt x="469151" y="266105"/>
                  </a:lnTo>
                  <a:lnTo>
                    <a:pt x="469151" y="263245"/>
                  </a:lnTo>
                  <a:lnTo>
                    <a:pt x="469723" y="260385"/>
                  </a:lnTo>
                  <a:lnTo>
                    <a:pt x="469723" y="257525"/>
                  </a:lnTo>
                  <a:lnTo>
                    <a:pt x="468007" y="255237"/>
                  </a:lnTo>
                  <a:lnTo>
                    <a:pt x="465147" y="255809"/>
                  </a:lnTo>
                  <a:lnTo>
                    <a:pt x="461716" y="257525"/>
                  </a:lnTo>
                  <a:lnTo>
                    <a:pt x="458856" y="258097"/>
                  </a:lnTo>
                  <a:lnTo>
                    <a:pt x="455996" y="256953"/>
                  </a:lnTo>
                  <a:lnTo>
                    <a:pt x="453136" y="254665"/>
                  </a:lnTo>
                  <a:lnTo>
                    <a:pt x="450848" y="251806"/>
                  </a:lnTo>
                  <a:lnTo>
                    <a:pt x="449705" y="248946"/>
                  </a:lnTo>
                  <a:lnTo>
                    <a:pt x="447988" y="248374"/>
                  </a:lnTo>
                  <a:lnTo>
                    <a:pt x="438265" y="246086"/>
                  </a:lnTo>
                  <a:lnTo>
                    <a:pt x="432546" y="243226"/>
                  </a:lnTo>
                  <a:lnTo>
                    <a:pt x="427970" y="239223"/>
                  </a:lnTo>
                  <a:lnTo>
                    <a:pt x="424538" y="234075"/>
                  </a:lnTo>
                  <a:lnTo>
                    <a:pt x="422250" y="227783"/>
                  </a:lnTo>
                  <a:lnTo>
                    <a:pt x="421678" y="226639"/>
                  </a:lnTo>
                  <a:lnTo>
                    <a:pt x="420534" y="226067"/>
                  </a:lnTo>
                  <a:lnTo>
                    <a:pt x="421106" y="224352"/>
                  </a:lnTo>
                  <a:lnTo>
                    <a:pt x="419390" y="222064"/>
                  </a:lnTo>
                  <a:lnTo>
                    <a:pt x="418247" y="218632"/>
                  </a:lnTo>
                  <a:lnTo>
                    <a:pt x="414814" y="206621"/>
                  </a:lnTo>
                  <a:lnTo>
                    <a:pt x="414814" y="204905"/>
                  </a:lnTo>
                  <a:lnTo>
                    <a:pt x="414242" y="203761"/>
                  </a:lnTo>
                  <a:lnTo>
                    <a:pt x="414242" y="202617"/>
                  </a:lnTo>
                  <a:lnTo>
                    <a:pt x="416530" y="206621"/>
                  </a:lnTo>
                  <a:lnTo>
                    <a:pt x="425682" y="231787"/>
                  </a:lnTo>
                  <a:lnTo>
                    <a:pt x="426826" y="232931"/>
                  </a:lnTo>
                  <a:lnTo>
                    <a:pt x="428542" y="233503"/>
                  </a:lnTo>
                  <a:lnTo>
                    <a:pt x="439981" y="243226"/>
                  </a:lnTo>
                  <a:lnTo>
                    <a:pt x="442841" y="244370"/>
                  </a:lnTo>
                  <a:lnTo>
                    <a:pt x="447417" y="244370"/>
                  </a:lnTo>
                  <a:lnTo>
                    <a:pt x="449132" y="244942"/>
                  </a:lnTo>
                  <a:lnTo>
                    <a:pt x="451992" y="245514"/>
                  </a:lnTo>
                  <a:lnTo>
                    <a:pt x="453136" y="246658"/>
                  </a:lnTo>
                  <a:lnTo>
                    <a:pt x="453708" y="247802"/>
                  </a:lnTo>
                  <a:lnTo>
                    <a:pt x="454280" y="248946"/>
                  </a:lnTo>
                  <a:lnTo>
                    <a:pt x="455424" y="250090"/>
                  </a:lnTo>
                  <a:lnTo>
                    <a:pt x="458284" y="252378"/>
                  </a:lnTo>
                  <a:lnTo>
                    <a:pt x="460571" y="252950"/>
                  </a:lnTo>
                  <a:lnTo>
                    <a:pt x="465147" y="251806"/>
                  </a:lnTo>
                  <a:lnTo>
                    <a:pt x="468007" y="249518"/>
                  </a:lnTo>
                  <a:lnTo>
                    <a:pt x="468007" y="246086"/>
                  </a:lnTo>
                  <a:lnTo>
                    <a:pt x="466291" y="242654"/>
                  </a:lnTo>
                  <a:lnTo>
                    <a:pt x="464575" y="239795"/>
                  </a:lnTo>
                  <a:lnTo>
                    <a:pt x="459428" y="234647"/>
                  </a:lnTo>
                  <a:lnTo>
                    <a:pt x="447988" y="226067"/>
                  </a:lnTo>
                  <a:lnTo>
                    <a:pt x="443985" y="220348"/>
                  </a:lnTo>
                  <a:lnTo>
                    <a:pt x="442841" y="216344"/>
                  </a:lnTo>
                  <a:lnTo>
                    <a:pt x="441697" y="205477"/>
                  </a:lnTo>
                  <a:lnTo>
                    <a:pt x="440553" y="202617"/>
                  </a:lnTo>
                  <a:lnTo>
                    <a:pt x="438837" y="199757"/>
                  </a:lnTo>
                  <a:lnTo>
                    <a:pt x="437693" y="196325"/>
                  </a:lnTo>
                  <a:lnTo>
                    <a:pt x="437693" y="192322"/>
                  </a:lnTo>
                  <a:lnTo>
                    <a:pt x="433118" y="188890"/>
                  </a:lnTo>
                  <a:lnTo>
                    <a:pt x="430830" y="186030"/>
                  </a:lnTo>
                  <a:lnTo>
                    <a:pt x="429686" y="182598"/>
                  </a:lnTo>
                  <a:lnTo>
                    <a:pt x="430830" y="179739"/>
                  </a:lnTo>
                  <a:lnTo>
                    <a:pt x="435405" y="175735"/>
                  </a:lnTo>
                  <a:lnTo>
                    <a:pt x="436549" y="172875"/>
                  </a:lnTo>
                  <a:lnTo>
                    <a:pt x="436549" y="168871"/>
                  </a:lnTo>
                  <a:lnTo>
                    <a:pt x="435405" y="168871"/>
                  </a:lnTo>
                  <a:lnTo>
                    <a:pt x="431973" y="172303"/>
                  </a:lnTo>
                  <a:lnTo>
                    <a:pt x="430258" y="171159"/>
                  </a:lnTo>
                  <a:lnTo>
                    <a:pt x="430830" y="165440"/>
                  </a:lnTo>
                  <a:lnTo>
                    <a:pt x="429113" y="164296"/>
                  </a:lnTo>
                  <a:lnTo>
                    <a:pt x="427970" y="163152"/>
                  </a:lnTo>
                  <a:lnTo>
                    <a:pt x="427970" y="162580"/>
                  </a:lnTo>
                  <a:lnTo>
                    <a:pt x="427970" y="162008"/>
                  </a:lnTo>
                  <a:lnTo>
                    <a:pt x="430830" y="161436"/>
                  </a:lnTo>
                  <a:lnTo>
                    <a:pt x="431973" y="161436"/>
                  </a:lnTo>
                  <a:lnTo>
                    <a:pt x="433118" y="162008"/>
                  </a:lnTo>
                  <a:lnTo>
                    <a:pt x="434833" y="159148"/>
                  </a:lnTo>
                  <a:lnTo>
                    <a:pt x="433118" y="157432"/>
                  </a:lnTo>
                  <a:lnTo>
                    <a:pt x="427970" y="155716"/>
                  </a:lnTo>
                  <a:lnTo>
                    <a:pt x="426254" y="154000"/>
                  </a:lnTo>
                  <a:lnTo>
                    <a:pt x="424538" y="151712"/>
                  </a:lnTo>
                  <a:lnTo>
                    <a:pt x="424538" y="149425"/>
                  </a:lnTo>
                  <a:lnTo>
                    <a:pt x="426826" y="148281"/>
                  </a:lnTo>
                  <a:lnTo>
                    <a:pt x="429686" y="149425"/>
                  </a:lnTo>
                  <a:lnTo>
                    <a:pt x="435405" y="153428"/>
                  </a:lnTo>
                  <a:lnTo>
                    <a:pt x="438265" y="154000"/>
                  </a:lnTo>
                  <a:lnTo>
                    <a:pt x="438837" y="152284"/>
                  </a:lnTo>
                  <a:lnTo>
                    <a:pt x="435977" y="148281"/>
                  </a:lnTo>
                  <a:lnTo>
                    <a:pt x="428542" y="140845"/>
                  </a:lnTo>
                  <a:lnTo>
                    <a:pt x="424538" y="137985"/>
                  </a:lnTo>
                  <a:lnTo>
                    <a:pt x="422822" y="136842"/>
                  </a:lnTo>
                  <a:lnTo>
                    <a:pt x="419962" y="136270"/>
                  </a:lnTo>
                  <a:lnTo>
                    <a:pt x="418247" y="135698"/>
                  </a:lnTo>
                  <a:lnTo>
                    <a:pt x="417102" y="133982"/>
                  </a:lnTo>
                  <a:lnTo>
                    <a:pt x="416530" y="132266"/>
                  </a:lnTo>
                  <a:lnTo>
                    <a:pt x="417102" y="130550"/>
                  </a:lnTo>
                  <a:lnTo>
                    <a:pt x="418818" y="129978"/>
                  </a:lnTo>
                  <a:lnTo>
                    <a:pt x="419962" y="130550"/>
                  </a:lnTo>
                  <a:lnTo>
                    <a:pt x="421678" y="131694"/>
                  </a:lnTo>
                  <a:lnTo>
                    <a:pt x="424538" y="134554"/>
                  </a:lnTo>
                  <a:lnTo>
                    <a:pt x="433689" y="140845"/>
                  </a:lnTo>
                  <a:lnTo>
                    <a:pt x="434833" y="140273"/>
                  </a:lnTo>
                  <a:lnTo>
                    <a:pt x="435405" y="139129"/>
                  </a:lnTo>
                  <a:lnTo>
                    <a:pt x="435977" y="138557"/>
                  </a:lnTo>
                  <a:lnTo>
                    <a:pt x="438837" y="137413"/>
                  </a:lnTo>
                  <a:lnTo>
                    <a:pt x="441125" y="136270"/>
                  </a:lnTo>
                  <a:lnTo>
                    <a:pt x="441125" y="134554"/>
                  </a:lnTo>
                  <a:lnTo>
                    <a:pt x="438837" y="131694"/>
                  </a:lnTo>
                  <a:lnTo>
                    <a:pt x="435977" y="130550"/>
                  </a:lnTo>
                  <a:lnTo>
                    <a:pt x="427970" y="128834"/>
                  </a:lnTo>
                  <a:lnTo>
                    <a:pt x="425110" y="128834"/>
                  </a:lnTo>
                  <a:lnTo>
                    <a:pt x="423966" y="128262"/>
                  </a:lnTo>
                  <a:lnTo>
                    <a:pt x="422822" y="127118"/>
                  </a:lnTo>
                  <a:lnTo>
                    <a:pt x="422250" y="125402"/>
                  </a:lnTo>
                  <a:lnTo>
                    <a:pt x="422822" y="124258"/>
                  </a:lnTo>
                  <a:lnTo>
                    <a:pt x="423966" y="124258"/>
                  </a:lnTo>
                  <a:lnTo>
                    <a:pt x="429113" y="126546"/>
                  </a:lnTo>
                  <a:lnTo>
                    <a:pt x="430258" y="124830"/>
                  </a:lnTo>
                  <a:lnTo>
                    <a:pt x="431973" y="124830"/>
                  </a:lnTo>
                  <a:lnTo>
                    <a:pt x="433689" y="125974"/>
                  </a:lnTo>
                  <a:lnTo>
                    <a:pt x="434833" y="127690"/>
                  </a:lnTo>
                  <a:lnTo>
                    <a:pt x="435977" y="127690"/>
                  </a:lnTo>
                  <a:lnTo>
                    <a:pt x="435977" y="123686"/>
                  </a:lnTo>
                  <a:lnTo>
                    <a:pt x="433689" y="120255"/>
                  </a:lnTo>
                  <a:lnTo>
                    <a:pt x="430830" y="117395"/>
                  </a:lnTo>
                  <a:lnTo>
                    <a:pt x="427398" y="111675"/>
                  </a:lnTo>
                  <a:lnTo>
                    <a:pt x="425682" y="112247"/>
                  </a:lnTo>
                  <a:lnTo>
                    <a:pt x="422822" y="115107"/>
                  </a:lnTo>
                  <a:lnTo>
                    <a:pt x="421106" y="114535"/>
                  </a:lnTo>
                  <a:lnTo>
                    <a:pt x="418818" y="111675"/>
                  </a:lnTo>
                  <a:lnTo>
                    <a:pt x="417674" y="111103"/>
                  </a:lnTo>
                  <a:lnTo>
                    <a:pt x="417102" y="109959"/>
                  </a:lnTo>
                  <a:lnTo>
                    <a:pt x="415959" y="108243"/>
                  </a:lnTo>
                  <a:lnTo>
                    <a:pt x="414242" y="106527"/>
                  </a:lnTo>
                  <a:lnTo>
                    <a:pt x="409667" y="105955"/>
                  </a:lnTo>
                  <a:lnTo>
                    <a:pt x="408523" y="104812"/>
                  </a:lnTo>
                  <a:lnTo>
                    <a:pt x="407379" y="103668"/>
                  </a:lnTo>
                  <a:lnTo>
                    <a:pt x="405663" y="102524"/>
                  </a:lnTo>
                  <a:lnTo>
                    <a:pt x="404519" y="102524"/>
                  </a:lnTo>
                  <a:lnTo>
                    <a:pt x="402231" y="101952"/>
                  </a:lnTo>
                  <a:lnTo>
                    <a:pt x="400515" y="101380"/>
                  </a:lnTo>
                  <a:lnTo>
                    <a:pt x="401660" y="100808"/>
                  </a:lnTo>
                  <a:lnTo>
                    <a:pt x="405091" y="99664"/>
                  </a:lnTo>
                  <a:lnTo>
                    <a:pt x="406235" y="98520"/>
                  </a:lnTo>
                  <a:lnTo>
                    <a:pt x="407379" y="96804"/>
                  </a:lnTo>
                  <a:lnTo>
                    <a:pt x="409095" y="97948"/>
                  </a:lnTo>
                  <a:lnTo>
                    <a:pt x="416530" y="99664"/>
                  </a:lnTo>
                  <a:lnTo>
                    <a:pt x="418818" y="101380"/>
                  </a:lnTo>
                  <a:lnTo>
                    <a:pt x="421106" y="103096"/>
                  </a:lnTo>
                  <a:lnTo>
                    <a:pt x="422250" y="104240"/>
                  </a:lnTo>
                  <a:lnTo>
                    <a:pt x="423394" y="103668"/>
                  </a:lnTo>
                  <a:lnTo>
                    <a:pt x="424538" y="104812"/>
                  </a:lnTo>
                  <a:lnTo>
                    <a:pt x="425110" y="103668"/>
                  </a:lnTo>
                  <a:lnTo>
                    <a:pt x="426254" y="103668"/>
                  </a:lnTo>
                  <a:lnTo>
                    <a:pt x="427970" y="104240"/>
                  </a:lnTo>
                  <a:lnTo>
                    <a:pt x="429113" y="105384"/>
                  </a:lnTo>
                  <a:lnTo>
                    <a:pt x="433689" y="100808"/>
                  </a:lnTo>
                  <a:lnTo>
                    <a:pt x="433689" y="99664"/>
                  </a:lnTo>
                  <a:lnTo>
                    <a:pt x="429113" y="100236"/>
                  </a:lnTo>
                  <a:lnTo>
                    <a:pt x="425110" y="97948"/>
                  </a:lnTo>
                  <a:lnTo>
                    <a:pt x="421678" y="93944"/>
                  </a:lnTo>
                  <a:lnTo>
                    <a:pt x="418818" y="89941"/>
                  </a:lnTo>
                  <a:lnTo>
                    <a:pt x="423394" y="90513"/>
                  </a:lnTo>
                  <a:lnTo>
                    <a:pt x="424538" y="91085"/>
                  </a:lnTo>
                  <a:lnTo>
                    <a:pt x="427398" y="94516"/>
                  </a:lnTo>
                  <a:lnTo>
                    <a:pt x="429113" y="95660"/>
                  </a:lnTo>
                  <a:lnTo>
                    <a:pt x="431401" y="96804"/>
                  </a:lnTo>
                  <a:lnTo>
                    <a:pt x="432546" y="95088"/>
                  </a:lnTo>
                  <a:lnTo>
                    <a:pt x="432546" y="93944"/>
                  </a:lnTo>
                  <a:lnTo>
                    <a:pt x="426826" y="89369"/>
                  </a:lnTo>
                  <a:lnTo>
                    <a:pt x="425110" y="87653"/>
                  </a:lnTo>
                  <a:lnTo>
                    <a:pt x="425682" y="86509"/>
                  </a:lnTo>
                  <a:lnTo>
                    <a:pt x="433689" y="86509"/>
                  </a:lnTo>
                  <a:lnTo>
                    <a:pt x="433689" y="85937"/>
                  </a:lnTo>
                  <a:lnTo>
                    <a:pt x="432546" y="84221"/>
                  </a:lnTo>
                  <a:lnTo>
                    <a:pt x="433689" y="82505"/>
                  </a:lnTo>
                  <a:lnTo>
                    <a:pt x="434833" y="81933"/>
                  </a:lnTo>
                  <a:lnTo>
                    <a:pt x="435977" y="81361"/>
                  </a:lnTo>
                  <a:lnTo>
                    <a:pt x="436549" y="79073"/>
                  </a:lnTo>
                  <a:lnTo>
                    <a:pt x="435977" y="79073"/>
                  </a:lnTo>
                  <a:lnTo>
                    <a:pt x="435405" y="76214"/>
                  </a:lnTo>
                  <a:lnTo>
                    <a:pt x="432546" y="75642"/>
                  </a:lnTo>
                  <a:lnTo>
                    <a:pt x="428542" y="75642"/>
                  </a:lnTo>
                  <a:lnTo>
                    <a:pt x="426254" y="74498"/>
                  </a:lnTo>
                  <a:lnTo>
                    <a:pt x="435977" y="69922"/>
                  </a:lnTo>
                  <a:lnTo>
                    <a:pt x="437693" y="70494"/>
                  </a:lnTo>
                  <a:lnTo>
                    <a:pt x="442269" y="77929"/>
                  </a:lnTo>
                  <a:lnTo>
                    <a:pt x="445129" y="85365"/>
                  </a:lnTo>
                  <a:lnTo>
                    <a:pt x="447988" y="79645"/>
                  </a:lnTo>
                  <a:lnTo>
                    <a:pt x="449132" y="79073"/>
                  </a:lnTo>
                  <a:lnTo>
                    <a:pt x="449132" y="77929"/>
                  </a:lnTo>
                  <a:lnTo>
                    <a:pt x="447988" y="76214"/>
                  </a:lnTo>
                  <a:lnTo>
                    <a:pt x="445129" y="73926"/>
                  </a:lnTo>
                  <a:lnTo>
                    <a:pt x="443985" y="60771"/>
                  </a:lnTo>
                  <a:lnTo>
                    <a:pt x="444557" y="59627"/>
                  </a:lnTo>
                  <a:lnTo>
                    <a:pt x="445129" y="57911"/>
                  </a:lnTo>
                  <a:lnTo>
                    <a:pt x="445700" y="56767"/>
                  </a:lnTo>
                  <a:lnTo>
                    <a:pt x="446845" y="56195"/>
                  </a:lnTo>
                  <a:lnTo>
                    <a:pt x="447988" y="57339"/>
                  </a:lnTo>
                  <a:lnTo>
                    <a:pt x="447988" y="58483"/>
                  </a:lnTo>
                  <a:lnTo>
                    <a:pt x="447988" y="61915"/>
                  </a:lnTo>
                  <a:lnTo>
                    <a:pt x="448560" y="69350"/>
                  </a:lnTo>
                  <a:lnTo>
                    <a:pt x="449705" y="72782"/>
                  </a:lnTo>
                  <a:lnTo>
                    <a:pt x="452564" y="74498"/>
                  </a:lnTo>
                  <a:lnTo>
                    <a:pt x="455424" y="70494"/>
                  </a:lnTo>
                  <a:lnTo>
                    <a:pt x="462859" y="63630"/>
                  </a:lnTo>
                  <a:lnTo>
                    <a:pt x="468007" y="55623"/>
                  </a:lnTo>
                  <a:lnTo>
                    <a:pt x="468579" y="53907"/>
                  </a:lnTo>
                  <a:lnTo>
                    <a:pt x="468579" y="51619"/>
                  </a:lnTo>
                  <a:lnTo>
                    <a:pt x="467435" y="51047"/>
                  </a:lnTo>
                  <a:lnTo>
                    <a:pt x="462287" y="50475"/>
                  </a:lnTo>
                  <a:lnTo>
                    <a:pt x="460571" y="49331"/>
                  </a:lnTo>
                  <a:lnTo>
                    <a:pt x="462287" y="39036"/>
                  </a:lnTo>
                  <a:lnTo>
                    <a:pt x="463431" y="37320"/>
                  </a:lnTo>
                  <a:lnTo>
                    <a:pt x="464575" y="36176"/>
                  </a:lnTo>
                  <a:lnTo>
                    <a:pt x="466291" y="35604"/>
                  </a:lnTo>
                  <a:lnTo>
                    <a:pt x="475443" y="33888"/>
                  </a:lnTo>
                  <a:lnTo>
                    <a:pt x="476586" y="32744"/>
                  </a:lnTo>
                  <a:lnTo>
                    <a:pt x="477730" y="28169"/>
                  </a:lnTo>
                  <a:lnTo>
                    <a:pt x="478874" y="25881"/>
                  </a:lnTo>
                  <a:lnTo>
                    <a:pt x="481162" y="24737"/>
                  </a:lnTo>
                  <a:lnTo>
                    <a:pt x="481162" y="31600"/>
                  </a:lnTo>
                  <a:lnTo>
                    <a:pt x="480590" y="34460"/>
                  </a:lnTo>
                  <a:lnTo>
                    <a:pt x="479446" y="37320"/>
                  </a:lnTo>
                  <a:lnTo>
                    <a:pt x="477158" y="43040"/>
                  </a:lnTo>
                  <a:lnTo>
                    <a:pt x="476586" y="46472"/>
                  </a:lnTo>
                  <a:lnTo>
                    <a:pt x="477730" y="49331"/>
                  </a:lnTo>
                  <a:lnTo>
                    <a:pt x="479446" y="45900"/>
                  </a:lnTo>
                  <a:lnTo>
                    <a:pt x="487454" y="36176"/>
                  </a:lnTo>
                  <a:lnTo>
                    <a:pt x="489169" y="33316"/>
                  </a:lnTo>
                  <a:lnTo>
                    <a:pt x="490314" y="29885"/>
                  </a:lnTo>
                  <a:lnTo>
                    <a:pt x="492029" y="27025"/>
                  </a:lnTo>
                  <a:lnTo>
                    <a:pt x="494889" y="25309"/>
                  </a:lnTo>
                  <a:lnTo>
                    <a:pt x="494889" y="29313"/>
                  </a:lnTo>
                  <a:lnTo>
                    <a:pt x="494317" y="33888"/>
                  </a:lnTo>
                  <a:lnTo>
                    <a:pt x="492602" y="37892"/>
                  </a:lnTo>
                  <a:lnTo>
                    <a:pt x="489742" y="40752"/>
                  </a:lnTo>
                  <a:lnTo>
                    <a:pt x="491457" y="43040"/>
                  </a:lnTo>
                  <a:lnTo>
                    <a:pt x="493745" y="44184"/>
                  </a:lnTo>
                  <a:lnTo>
                    <a:pt x="498321" y="45900"/>
                  </a:lnTo>
                  <a:lnTo>
                    <a:pt x="498321" y="47044"/>
                  </a:lnTo>
                  <a:lnTo>
                    <a:pt x="494889" y="47044"/>
                  </a:lnTo>
                  <a:lnTo>
                    <a:pt x="488026" y="46472"/>
                  </a:lnTo>
                  <a:lnTo>
                    <a:pt x="485166" y="47616"/>
                  </a:lnTo>
                  <a:lnTo>
                    <a:pt x="483450" y="49331"/>
                  </a:lnTo>
                  <a:lnTo>
                    <a:pt x="481162" y="52763"/>
                  </a:lnTo>
                  <a:lnTo>
                    <a:pt x="477158" y="59627"/>
                  </a:lnTo>
                  <a:lnTo>
                    <a:pt x="477158" y="63058"/>
                  </a:lnTo>
                  <a:lnTo>
                    <a:pt x="480590" y="63630"/>
                  </a:lnTo>
                  <a:lnTo>
                    <a:pt x="496033" y="60199"/>
                  </a:lnTo>
                  <a:lnTo>
                    <a:pt x="500037" y="60199"/>
                  </a:lnTo>
                  <a:lnTo>
                    <a:pt x="502325" y="61915"/>
                  </a:lnTo>
                  <a:lnTo>
                    <a:pt x="498893" y="63058"/>
                  </a:lnTo>
                  <a:lnTo>
                    <a:pt x="497749" y="63058"/>
                  </a:lnTo>
                  <a:lnTo>
                    <a:pt x="492029" y="64774"/>
                  </a:lnTo>
                  <a:lnTo>
                    <a:pt x="476586" y="67634"/>
                  </a:lnTo>
                  <a:lnTo>
                    <a:pt x="465147" y="71638"/>
                  </a:lnTo>
                  <a:lnTo>
                    <a:pt x="464575" y="72210"/>
                  </a:lnTo>
                  <a:lnTo>
                    <a:pt x="464575" y="76214"/>
                  </a:lnTo>
                  <a:lnTo>
                    <a:pt x="464004" y="77929"/>
                  </a:lnTo>
                  <a:lnTo>
                    <a:pt x="462859" y="79073"/>
                  </a:lnTo>
                  <a:lnTo>
                    <a:pt x="459999" y="80217"/>
                  </a:lnTo>
                  <a:lnTo>
                    <a:pt x="458856" y="81933"/>
                  </a:lnTo>
                  <a:lnTo>
                    <a:pt x="458856" y="83077"/>
                  </a:lnTo>
                  <a:lnTo>
                    <a:pt x="459428" y="86509"/>
                  </a:lnTo>
                  <a:lnTo>
                    <a:pt x="459428" y="88225"/>
                  </a:lnTo>
                  <a:lnTo>
                    <a:pt x="455424" y="101952"/>
                  </a:lnTo>
                  <a:lnTo>
                    <a:pt x="454280" y="108243"/>
                  </a:lnTo>
                  <a:lnTo>
                    <a:pt x="453708" y="109387"/>
                  </a:lnTo>
                  <a:lnTo>
                    <a:pt x="453136" y="111675"/>
                  </a:lnTo>
                  <a:lnTo>
                    <a:pt x="453708" y="113391"/>
                  </a:lnTo>
                  <a:lnTo>
                    <a:pt x="457140" y="113963"/>
                  </a:lnTo>
                  <a:lnTo>
                    <a:pt x="458284" y="115107"/>
                  </a:lnTo>
                  <a:lnTo>
                    <a:pt x="459428" y="116823"/>
                  </a:lnTo>
                  <a:lnTo>
                    <a:pt x="459999" y="117967"/>
                  </a:lnTo>
                  <a:lnTo>
                    <a:pt x="461144" y="125402"/>
                  </a:lnTo>
                  <a:lnTo>
                    <a:pt x="461716" y="128262"/>
                  </a:lnTo>
                  <a:lnTo>
                    <a:pt x="463431" y="129406"/>
                  </a:lnTo>
                  <a:lnTo>
                    <a:pt x="465147" y="126546"/>
                  </a:lnTo>
                  <a:lnTo>
                    <a:pt x="465147" y="120255"/>
                  </a:lnTo>
                  <a:lnTo>
                    <a:pt x="465719" y="113391"/>
                  </a:lnTo>
                  <a:lnTo>
                    <a:pt x="469723" y="109959"/>
                  </a:lnTo>
                  <a:lnTo>
                    <a:pt x="469723" y="111103"/>
                  </a:lnTo>
                  <a:lnTo>
                    <a:pt x="468007" y="112819"/>
                  </a:lnTo>
                  <a:lnTo>
                    <a:pt x="471439" y="113391"/>
                  </a:lnTo>
                  <a:lnTo>
                    <a:pt x="474298" y="111675"/>
                  </a:lnTo>
                  <a:lnTo>
                    <a:pt x="476586" y="108815"/>
                  </a:lnTo>
                  <a:lnTo>
                    <a:pt x="479446" y="107099"/>
                  </a:lnTo>
                  <a:lnTo>
                    <a:pt x="478303" y="110531"/>
                  </a:lnTo>
                  <a:lnTo>
                    <a:pt x="473727" y="117967"/>
                  </a:lnTo>
                  <a:lnTo>
                    <a:pt x="472010" y="122542"/>
                  </a:lnTo>
                  <a:lnTo>
                    <a:pt x="473155" y="123686"/>
                  </a:lnTo>
                  <a:lnTo>
                    <a:pt x="472010" y="124258"/>
                  </a:lnTo>
                  <a:lnTo>
                    <a:pt x="469151" y="125402"/>
                  </a:lnTo>
                  <a:lnTo>
                    <a:pt x="469723" y="127118"/>
                  </a:lnTo>
                  <a:lnTo>
                    <a:pt x="470867" y="128262"/>
                  </a:lnTo>
                  <a:lnTo>
                    <a:pt x="472010" y="129406"/>
                  </a:lnTo>
                  <a:lnTo>
                    <a:pt x="473155" y="129978"/>
                  </a:lnTo>
                  <a:lnTo>
                    <a:pt x="473155" y="133410"/>
                  </a:lnTo>
                  <a:lnTo>
                    <a:pt x="471439" y="136270"/>
                  </a:lnTo>
                  <a:lnTo>
                    <a:pt x="468579" y="137985"/>
                  </a:lnTo>
                  <a:lnTo>
                    <a:pt x="465719" y="139129"/>
                  </a:lnTo>
                  <a:lnTo>
                    <a:pt x="461716" y="139129"/>
                  </a:lnTo>
                  <a:lnTo>
                    <a:pt x="458856" y="137985"/>
                  </a:lnTo>
                  <a:lnTo>
                    <a:pt x="454280" y="135126"/>
                  </a:lnTo>
                  <a:lnTo>
                    <a:pt x="452564" y="134554"/>
                  </a:lnTo>
                  <a:lnTo>
                    <a:pt x="450848" y="134554"/>
                  </a:lnTo>
                  <a:lnTo>
                    <a:pt x="449705" y="135126"/>
                  </a:lnTo>
                  <a:lnTo>
                    <a:pt x="449705" y="139129"/>
                  </a:lnTo>
                  <a:lnTo>
                    <a:pt x="448560" y="143133"/>
                  </a:lnTo>
                  <a:lnTo>
                    <a:pt x="448560" y="144277"/>
                  </a:lnTo>
                  <a:lnTo>
                    <a:pt x="449132" y="148853"/>
                  </a:lnTo>
                  <a:lnTo>
                    <a:pt x="449132" y="162008"/>
                  </a:lnTo>
                  <a:lnTo>
                    <a:pt x="450276" y="164868"/>
                  </a:lnTo>
                  <a:lnTo>
                    <a:pt x="452564" y="164296"/>
                  </a:lnTo>
                  <a:lnTo>
                    <a:pt x="454852" y="162008"/>
                  </a:lnTo>
                  <a:lnTo>
                    <a:pt x="455996" y="159720"/>
                  </a:lnTo>
                  <a:lnTo>
                    <a:pt x="454852" y="158576"/>
                  </a:lnTo>
                  <a:lnTo>
                    <a:pt x="453136" y="157432"/>
                  </a:lnTo>
                  <a:lnTo>
                    <a:pt x="451992" y="155716"/>
                  </a:lnTo>
                  <a:lnTo>
                    <a:pt x="451992" y="154000"/>
                  </a:lnTo>
                  <a:lnTo>
                    <a:pt x="453136" y="152856"/>
                  </a:lnTo>
                  <a:lnTo>
                    <a:pt x="454280" y="152284"/>
                  </a:lnTo>
                  <a:lnTo>
                    <a:pt x="458284" y="151141"/>
                  </a:lnTo>
                  <a:lnTo>
                    <a:pt x="459428" y="150569"/>
                  </a:lnTo>
                  <a:lnTo>
                    <a:pt x="460571" y="149425"/>
                  </a:lnTo>
                  <a:lnTo>
                    <a:pt x="460571" y="149997"/>
                  </a:lnTo>
                  <a:lnTo>
                    <a:pt x="461144" y="148281"/>
                  </a:lnTo>
                  <a:lnTo>
                    <a:pt x="462287" y="146565"/>
                  </a:lnTo>
                  <a:lnTo>
                    <a:pt x="462859" y="146565"/>
                  </a:lnTo>
                  <a:lnTo>
                    <a:pt x="463431" y="143705"/>
                  </a:lnTo>
                  <a:lnTo>
                    <a:pt x="465719" y="144277"/>
                  </a:lnTo>
                  <a:lnTo>
                    <a:pt x="470867" y="147137"/>
                  </a:lnTo>
                  <a:lnTo>
                    <a:pt x="470867" y="149425"/>
                  </a:lnTo>
                  <a:lnTo>
                    <a:pt x="470867" y="152284"/>
                  </a:lnTo>
                  <a:lnTo>
                    <a:pt x="472010" y="154572"/>
                  </a:lnTo>
                  <a:lnTo>
                    <a:pt x="473727" y="155144"/>
                  </a:lnTo>
                  <a:lnTo>
                    <a:pt x="474298" y="154000"/>
                  </a:lnTo>
                  <a:lnTo>
                    <a:pt x="474298" y="149997"/>
                  </a:lnTo>
                  <a:lnTo>
                    <a:pt x="474298" y="148853"/>
                  </a:lnTo>
                  <a:lnTo>
                    <a:pt x="476015" y="148853"/>
                  </a:lnTo>
                  <a:lnTo>
                    <a:pt x="476586" y="149997"/>
                  </a:lnTo>
                  <a:lnTo>
                    <a:pt x="476586" y="154000"/>
                  </a:lnTo>
                  <a:lnTo>
                    <a:pt x="477730" y="154572"/>
                  </a:lnTo>
                  <a:lnTo>
                    <a:pt x="484022" y="155716"/>
                  </a:lnTo>
                  <a:lnTo>
                    <a:pt x="481734" y="158576"/>
                  </a:lnTo>
                  <a:lnTo>
                    <a:pt x="478303" y="160864"/>
                  </a:lnTo>
                  <a:lnTo>
                    <a:pt x="475443" y="163724"/>
                  </a:lnTo>
                  <a:lnTo>
                    <a:pt x="476015" y="168871"/>
                  </a:lnTo>
                  <a:lnTo>
                    <a:pt x="478874" y="172303"/>
                  </a:lnTo>
                  <a:lnTo>
                    <a:pt x="481734" y="172303"/>
                  </a:lnTo>
                  <a:lnTo>
                    <a:pt x="484022" y="170015"/>
                  </a:lnTo>
                  <a:lnTo>
                    <a:pt x="485166" y="167155"/>
                  </a:lnTo>
                  <a:lnTo>
                    <a:pt x="486309" y="170015"/>
                  </a:lnTo>
                  <a:lnTo>
                    <a:pt x="485738" y="172875"/>
                  </a:lnTo>
                  <a:lnTo>
                    <a:pt x="484022" y="175163"/>
                  </a:lnTo>
                  <a:lnTo>
                    <a:pt x="482878" y="176307"/>
                  </a:lnTo>
                  <a:lnTo>
                    <a:pt x="480018" y="176307"/>
                  </a:lnTo>
                  <a:lnTo>
                    <a:pt x="477158" y="175735"/>
                  </a:lnTo>
                  <a:lnTo>
                    <a:pt x="474870" y="174591"/>
                  </a:lnTo>
                  <a:lnTo>
                    <a:pt x="472583" y="172875"/>
                  </a:lnTo>
                  <a:lnTo>
                    <a:pt x="470867" y="169443"/>
                  </a:lnTo>
                  <a:lnTo>
                    <a:pt x="470295" y="168871"/>
                  </a:lnTo>
                  <a:lnTo>
                    <a:pt x="468579" y="168871"/>
                  </a:lnTo>
                  <a:lnTo>
                    <a:pt x="467435" y="168299"/>
                  </a:lnTo>
                  <a:lnTo>
                    <a:pt x="465719" y="166583"/>
                  </a:lnTo>
                  <a:lnTo>
                    <a:pt x="463431" y="166011"/>
                  </a:lnTo>
                  <a:lnTo>
                    <a:pt x="461716" y="167727"/>
                  </a:lnTo>
                  <a:lnTo>
                    <a:pt x="458856" y="171731"/>
                  </a:lnTo>
                  <a:lnTo>
                    <a:pt x="458856" y="172875"/>
                  </a:lnTo>
                  <a:lnTo>
                    <a:pt x="458856" y="174591"/>
                  </a:lnTo>
                  <a:lnTo>
                    <a:pt x="458284" y="184886"/>
                  </a:lnTo>
                  <a:lnTo>
                    <a:pt x="457711" y="188318"/>
                  </a:lnTo>
                  <a:lnTo>
                    <a:pt x="457711" y="190606"/>
                  </a:lnTo>
                  <a:lnTo>
                    <a:pt x="458284" y="194609"/>
                  </a:lnTo>
                  <a:lnTo>
                    <a:pt x="459428" y="195181"/>
                  </a:lnTo>
                  <a:lnTo>
                    <a:pt x="461144" y="194609"/>
                  </a:lnTo>
                  <a:lnTo>
                    <a:pt x="462859" y="192894"/>
                  </a:lnTo>
                  <a:lnTo>
                    <a:pt x="464004" y="191178"/>
                  </a:lnTo>
                  <a:lnTo>
                    <a:pt x="462859" y="188890"/>
                  </a:lnTo>
                  <a:lnTo>
                    <a:pt x="462287" y="184886"/>
                  </a:lnTo>
                  <a:lnTo>
                    <a:pt x="462287" y="180882"/>
                  </a:lnTo>
                  <a:lnTo>
                    <a:pt x="462859" y="178023"/>
                  </a:lnTo>
                  <a:lnTo>
                    <a:pt x="464575" y="175735"/>
                  </a:lnTo>
                  <a:lnTo>
                    <a:pt x="465147" y="176879"/>
                  </a:lnTo>
                  <a:lnTo>
                    <a:pt x="465147" y="184314"/>
                  </a:lnTo>
                  <a:lnTo>
                    <a:pt x="466291" y="186030"/>
                  </a:lnTo>
                  <a:lnTo>
                    <a:pt x="468007" y="183170"/>
                  </a:lnTo>
                  <a:lnTo>
                    <a:pt x="470867" y="176307"/>
                  </a:lnTo>
                  <a:lnTo>
                    <a:pt x="473727" y="176879"/>
                  </a:lnTo>
                  <a:lnTo>
                    <a:pt x="473727" y="179739"/>
                  </a:lnTo>
                  <a:lnTo>
                    <a:pt x="472010" y="185458"/>
                  </a:lnTo>
                  <a:lnTo>
                    <a:pt x="473727" y="186030"/>
                  </a:lnTo>
                  <a:lnTo>
                    <a:pt x="476015" y="189462"/>
                  </a:lnTo>
                  <a:lnTo>
                    <a:pt x="477158" y="190034"/>
                  </a:lnTo>
                  <a:lnTo>
                    <a:pt x="478303" y="188890"/>
                  </a:lnTo>
                  <a:lnTo>
                    <a:pt x="478874" y="186602"/>
                  </a:lnTo>
                  <a:lnTo>
                    <a:pt x="478874" y="184314"/>
                  </a:lnTo>
                  <a:lnTo>
                    <a:pt x="479446" y="182026"/>
                  </a:lnTo>
                  <a:lnTo>
                    <a:pt x="480590" y="183742"/>
                  </a:lnTo>
                  <a:lnTo>
                    <a:pt x="481162" y="185458"/>
                  </a:lnTo>
                  <a:lnTo>
                    <a:pt x="481162" y="186602"/>
                  </a:lnTo>
                  <a:lnTo>
                    <a:pt x="480590" y="187746"/>
                  </a:lnTo>
                  <a:lnTo>
                    <a:pt x="482306" y="189462"/>
                  </a:lnTo>
                  <a:lnTo>
                    <a:pt x="484594" y="188890"/>
                  </a:lnTo>
                  <a:lnTo>
                    <a:pt x="487454" y="187746"/>
                  </a:lnTo>
                  <a:lnTo>
                    <a:pt x="490314" y="187174"/>
                  </a:lnTo>
                  <a:lnTo>
                    <a:pt x="490314" y="188318"/>
                  </a:lnTo>
                  <a:lnTo>
                    <a:pt x="488597" y="189462"/>
                  </a:lnTo>
                  <a:lnTo>
                    <a:pt x="485738" y="191750"/>
                  </a:lnTo>
                  <a:lnTo>
                    <a:pt x="484594" y="192894"/>
                  </a:lnTo>
                  <a:lnTo>
                    <a:pt x="484594" y="194038"/>
                  </a:lnTo>
                  <a:lnTo>
                    <a:pt x="487454" y="194609"/>
                  </a:lnTo>
                  <a:lnTo>
                    <a:pt x="489169" y="194038"/>
                  </a:lnTo>
                  <a:lnTo>
                    <a:pt x="490314" y="192894"/>
                  </a:lnTo>
                  <a:lnTo>
                    <a:pt x="492029" y="191750"/>
                  </a:lnTo>
                  <a:lnTo>
                    <a:pt x="492029" y="195181"/>
                  </a:lnTo>
                  <a:lnTo>
                    <a:pt x="494889" y="197469"/>
                  </a:lnTo>
                  <a:lnTo>
                    <a:pt x="499465" y="198613"/>
                  </a:lnTo>
                  <a:lnTo>
                    <a:pt x="502897" y="198613"/>
                  </a:lnTo>
                  <a:lnTo>
                    <a:pt x="505756" y="196897"/>
                  </a:lnTo>
                  <a:lnTo>
                    <a:pt x="506901" y="194038"/>
                  </a:lnTo>
                  <a:lnTo>
                    <a:pt x="508616" y="187174"/>
                  </a:lnTo>
                  <a:lnTo>
                    <a:pt x="509188" y="187174"/>
                  </a:lnTo>
                  <a:lnTo>
                    <a:pt x="509760" y="187746"/>
                  </a:lnTo>
                  <a:lnTo>
                    <a:pt x="510332" y="188318"/>
                  </a:lnTo>
                  <a:lnTo>
                    <a:pt x="509760" y="191178"/>
                  </a:lnTo>
                  <a:lnTo>
                    <a:pt x="510332" y="196897"/>
                  </a:lnTo>
                  <a:lnTo>
                    <a:pt x="509188" y="199757"/>
                  </a:lnTo>
                  <a:lnTo>
                    <a:pt x="508044" y="200901"/>
                  </a:lnTo>
                  <a:lnTo>
                    <a:pt x="506328" y="202045"/>
                  </a:lnTo>
                  <a:lnTo>
                    <a:pt x="502325" y="203189"/>
                  </a:lnTo>
                  <a:lnTo>
                    <a:pt x="487454" y="200901"/>
                  </a:lnTo>
                  <a:lnTo>
                    <a:pt x="485166" y="202045"/>
                  </a:lnTo>
                  <a:lnTo>
                    <a:pt x="483450" y="201473"/>
                  </a:lnTo>
                  <a:lnTo>
                    <a:pt x="481734" y="200329"/>
                  </a:lnTo>
                  <a:lnTo>
                    <a:pt x="482306" y="199757"/>
                  </a:lnTo>
                  <a:lnTo>
                    <a:pt x="484022" y="197469"/>
                  </a:lnTo>
                  <a:lnTo>
                    <a:pt x="482306" y="198041"/>
                  </a:lnTo>
                  <a:lnTo>
                    <a:pt x="479446" y="200329"/>
                  </a:lnTo>
                  <a:lnTo>
                    <a:pt x="477730" y="201473"/>
                  </a:lnTo>
                  <a:lnTo>
                    <a:pt x="475443" y="202045"/>
                  </a:lnTo>
                  <a:lnTo>
                    <a:pt x="469151" y="202045"/>
                  </a:lnTo>
                  <a:lnTo>
                    <a:pt x="470867" y="203761"/>
                  </a:lnTo>
                  <a:lnTo>
                    <a:pt x="471439" y="204333"/>
                  </a:lnTo>
                  <a:lnTo>
                    <a:pt x="472583" y="204905"/>
                  </a:lnTo>
                  <a:lnTo>
                    <a:pt x="472583" y="206049"/>
                  </a:lnTo>
                  <a:lnTo>
                    <a:pt x="470295" y="210053"/>
                  </a:lnTo>
                  <a:lnTo>
                    <a:pt x="469723" y="212912"/>
                  </a:lnTo>
                  <a:lnTo>
                    <a:pt x="471439" y="213484"/>
                  </a:lnTo>
                  <a:lnTo>
                    <a:pt x="475443" y="212340"/>
                  </a:lnTo>
                  <a:lnTo>
                    <a:pt x="477158" y="211197"/>
                  </a:lnTo>
                  <a:lnTo>
                    <a:pt x="478303" y="210053"/>
                  </a:lnTo>
                  <a:lnTo>
                    <a:pt x="478874" y="208909"/>
                  </a:lnTo>
                  <a:lnTo>
                    <a:pt x="478874" y="207765"/>
                  </a:lnTo>
                  <a:lnTo>
                    <a:pt x="478874" y="207193"/>
                  </a:lnTo>
                  <a:lnTo>
                    <a:pt x="480590" y="206621"/>
                  </a:lnTo>
                  <a:lnTo>
                    <a:pt x="481734" y="206621"/>
                  </a:lnTo>
                  <a:lnTo>
                    <a:pt x="482878" y="206621"/>
                  </a:lnTo>
                  <a:lnTo>
                    <a:pt x="483450" y="206621"/>
                  </a:lnTo>
                  <a:lnTo>
                    <a:pt x="484022" y="207193"/>
                  </a:lnTo>
                  <a:lnTo>
                    <a:pt x="485166" y="208909"/>
                  </a:lnTo>
                  <a:lnTo>
                    <a:pt x="483450" y="211768"/>
                  </a:lnTo>
                  <a:lnTo>
                    <a:pt x="484594" y="213484"/>
                  </a:lnTo>
                  <a:lnTo>
                    <a:pt x="482306" y="215200"/>
                  </a:lnTo>
                  <a:lnTo>
                    <a:pt x="479446" y="216916"/>
                  </a:lnTo>
                  <a:lnTo>
                    <a:pt x="477158" y="218632"/>
                  </a:lnTo>
                  <a:lnTo>
                    <a:pt x="476586" y="221492"/>
                  </a:lnTo>
                  <a:lnTo>
                    <a:pt x="477158" y="226067"/>
                  </a:lnTo>
                  <a:lnTo>
                    <a:pt x="476586" y="228927"/>
                  </a:lnTo>
                  <a:lnTo>
                    <a:pt x="475443" y="228927"/>
                  </a:lnTo>
                  <a:lnTo>
                    <a:pt x="473727" y="224924"/>
                  </a:lnTo>
                  <a:lnTo>
                    <a:pt x="472010" y="223780"/>
                  </a:lnTo>
                  <a:lnTo>
                    <a:pt x="469723" y="223780"/>
                  </a:lnTo>
                  <a:lnTo>
                    <a:pt x="468007" y="225496"/>
                  </a:lnTo>
                  <a:lnTo>
                    <a:pt x="469151" y="228927"/>
                  </a:lnTo>
                  <a:lnTo>
                    <a:pt x="470295" y="229499"/>
                  </a:lnTo>
                  <a:lnTo>
                    <a:pt x="472010" y="230071"/>
                  </a:lnTo>
                  <a:lnTo>
                    <a:pt x="473155" y="231215"/>
                  </a:lnTo>
                  <a:lnTo>
                    <a:pt x="474870" y="234647"/>
                  </a:lnTo>
                  <a:lnTo>
                    <a:pt x="476015" y="236363"/>
                  </a:lnTo>
                  <a:lnTo>
                    <a:pt x="477158" y="238079"/>
                  </a:lnTo>
                  <a:lnTo>
                    <a:pt x="478303" y="238651"/>
                  </a:lnTo>
                  <a:lnTo>
                    <a:pt x="483450" y="244370"/>
                  </a:lnTo>
                  <a:lnTo>
                    <a:pt x="486882" y="247802"/>
                  </a:lnTo>
                  <a:lnTo>
                    <a:pt x="488597" y="252378"/>
                  </a:lnTo>
                  <a:lnTo>
                    <a:pt x="489169" y="252378"/>
                  </a:lnTo>
                  <a:lnTo>
                    <a:pt x="488597" y="248374"/>
                  </a:lnTo>
                  <a:lnTo>
                    <a:pt x="485166" y="240938"/>
                  </a:lnTo>
                  <a:lnTo>
                    <a:pt x="486309" y="239223"/>
                  </a:lnTo>
                  <a:lnTo>
                    <a:pt x="489169" y="240366"/>
                  </a:lnTo>
                  <a:lnTo>
                    <a:pt x="499465" y="248946"/>
                  </a:lnTo>
                  <a:lnTo>
                    <a:pt x="501181" y="251806"/>
                  </a:lnTo>
                  <a:lnTo>
                    <a:pt x="502325" y="252950"/>
                  </a:lnTo>
                  <a:lnTo>
                    <a:pt x="506328" y="252950"/>
                  </a:lnTo>
                  <a:lnTo>
                    <a:pt x="508044" y="254094"/>
                  </a:lnTo>
                  <a:lnTo>
                    <a:pt x="514336" y="260957"/>
                  </a:lnTo>
                  <a:lnTo>
                    <a:pt x="516052" y="262101"/>
                  </a:lnTo>
                  <a:lnTo>
                    <a:pt x="517196" y="260385"/>
                  </a:lnTo>
                  <a:lnTo>
                    <a:pt x="517767" y="255809"/>
                  </a:lnTo>
                  <a:lnTo>
                    <a:pt x="517196" y="253522"/>
                  </a:lnTo>
                  <a:lnTo>
                    <a:pt x="516624" y="251234"/>
                  </a:lnTo>
                  <a:lnTo>
                    <a:pt x="515480" y="250090"/>
                  </a:lnTo>
                  <a:lnTo>
                    <a:pt x="513764" y="249518"/>
                  </a:lnTo>
                  <a:lnTo>
                    <a:pt x="515480" y="244942"/>
                  </a:lnTo>
                  <a:lnTo>
                    <a:pt x="518340" y="239223"/>
                  </a:lnTo>
                  <a:lnTo>
                    <a:pt x="521200" y="236363"/>
                  </a:lnTo>
                  <a:lnTo>
                    <a:pt x="523487" y="239795"/>
                  </a:lnTo>
                  <a:lnTo>
                    <a:pt x="523487" y="242654"/>
                  </a:lnTo>
                  <a:lnTo>
                    <a:pt x="520055" y="245514"/>
                  </a:lnTo>
                  <a:lnTo>
                    <a:pt x="519484" y="247802"/>
                  </a:lnTo>
                  <a:lnTo>
                    <a:pt x="520627" y="248946"/>
                  </a:lnTo>
                  <a:lnTo>
                    <a:pt x="521772" y="250090"/>
                  </a:lnTo>
                  <a:lnTo>
                    <a:pt x="523487" y="251234"/>
                  </a:lnTo>
                  <a:lnTo>
                    <a:pt x="524631" y="252378"/>
                  </a:lnTo>
                  <a:lnTo>
                    <a:pt x="525203" y="254094"/>
                  </a:lnTo>
                  <a:lnTo>
                    <a:pt x="525203" y="255809"/>
                  </a:lnTo>
                  <a:lnTo>
                    <a:pt x="525203" y="257525"/>
                  </a:lnTo>
                  <a:lnTo>
                    <a:pt x="526347" y="258097"/>
                  </a:lnTo>
                  <a:lnTo>
                    <a:pt x="526919" y="256381"/>
                  </a:lnTo>
                  <a:lnTo>
                    <a:pt x="528063" y="245514"/>
                  </a:lnTo>
                  <a:lnTo>
                    <a:pt x="528635" y="243798"/>
                  </a:lnTo>
                  <a:lnTo>
                    <a:pt x="533783" y="234075"/>
                  </a:lnTo>
                  <a:lnTo>
                    <a:pt x="533783" y="232359"/>
                  </a:lnTo>
                  <a:lnTo>
                    <a:pt x="533783" y="230071"/>
                  </a:lnTo>
                  <a:lnTo>
                    <a:pt x="533783" y="228355"/>
                  </a:lnTo>
                  <a:lnTo>
                    <a:pt x="534354" y="227783"/>
                  </a:lnTo>
                  <a:lnTo>
                    <a:pt x="536071" y="227783"/>
                  </a:lnTo>
                  <a:lnTo>
                    <a:pt x="536642" y="228355"/>
                  </a:lnTo>
                  <a:lnTo>
                    <a:pt x="536642" y="229499"/>
                  </a:lnTo>
                  <a:lnTo>
                    <a:pt x="536642" y="233503"/>
                  </a:lnTo>
                  <a:lnTo>
                    <a:pt x="536071" y="236363"/>
                  </a:lnTo>
                  <a:lnTo>
                    <a:pt x="533211" y="244942"/>
                  </a:lnTo>
                  <a:lnTo>
                    <a:pt x="532639" y="248946"/>
                  </a:lnTo>
                  <a:lnTo>
                    <a:pt x="532639" y="252950"/>
                  </a:lnTo>
                  <a:lnTo>
                    <a:pt x="534926" y="255809"/>
                  </a:lnTo>
                  <a:lnTo>
                    <a:pt x="537786" y="256953"/>
                  </a:lnTo>
                  <a:lnTo>
                    <a:pt x="544078" y="255809"/>
                  </a:lnTo>
                  <a:lnTo>
                    <a:pt x="546365" y="256381"/>
                  </a:lnTo>
                  <a:lnTo>
                    <a:pt x="541790" y="259813"/>
                  </a:lnTo>
                  <a:lnTo>
                    <a:pt x="536642" y="262673"/>
                  </a:lnTo>
                  <a:lnTo>
                    <a:pt x="533211" y="266677"/>
                  </a:lnTo>
                  <a:lnTo>
                    <a:pt x="532639" y="273540"/>
                  </a:lnTo>
                  <a:lnTo>
                    <a:pt x="533783" y="276972"/>
                  </a:lnTo>
                  <a:lnTo>
                    <a:pt x="534354" y="278116"/>
                  </a:lnTo>
                  <a:lnTo>
                    <a:pt x="535499" y="278116"/>
                  </a:lnTo>
                  <a:lnTo>
                    <a:pt x="536642" y="277544"/>
                  </a:lnTo>
                  <a:lnTo>
                    <a:pt x="536642" y="276400"/>
                  </a:lnTo>
                  <a:lnTo>
                    <a:pt x="536642" y="274684"/>
                  </a:lnTo>
                  <a:lnTo>
                    <a:pt x="537214" y="273540"/>
                  </a:lnTo>
                  <a:lnTo>
                    <a:pt x="540074" y="272396"/>
                  </a:lnTo>
                  <a:lnTo>
                    <a:pt x="546365" y="271824"/>
                  </a:lnTo>
                  <a:lnTo>
                    <a:pt x="549225" y="270108"/>
                  </a:lnTo>
                  <a:lnTo>
                    <a:pt x="550941" y="270108"/>
                  </a:lnTo>
                  <a:lnTo>
                    <a:pt x="553229" y="269536"/>
                  </a:lnTo>
                  <a:lnTo>
                    <a:pt x="555517" y="269536"/>
                  </a:lnTo>
                  <a:lnTo>
                    <a:pt x="556089" y="271252"/>
                  </a:lnTo>
                  <a:lnTo>
                    <a:pt x="555517" y="272396"/>
                  </a:lnTo>
                  <a:lnTo>
                    <a:pt x="551513" y="274112"/>
                  </a:lnTo>
                  <a:lnTo>
                    <a:pt x="550370" y="275256"/>
                  </a:lnTo>
                  <a:lnTo>
                    <a:pt x="551513" y="276400"/>
                  </a:lnTo>
                  <a:lnTo>
                    <a:pt x="551513" y="278116"/>
                  </a:lnTo>
                  <a:lnTo>
                    <a:pt x="550370" y="279832"/>
                  </a:lnTo>
                  <a:lnTo>
                    <a:pt x="549225" y="281548"/>
                  </a:lnTo>
                  <a:lnTo>
                    <a:pt x="548082" y="282692"/>
                  </a:lnTo>
                  <a:lnTo>
                    <a:pt x="548653" y="283836"/>
                  </a:lnTo>
                  <a:lnTo>
                    <a:pt x="549225" y="283836"/>
                  </a:lnTo>
                  <a:lnTo>
                    <a:pt x="549225" y="283836"/>
                  </a:lnTo>
                  <a:lnTo>
                    <a:pt x="549225" y="283836"/>
                  </a:lnTo>
                  <a:lnTo>
                    <a:pt x="549798" y="284408"/>
                  </a:lnTo>
                  <a:lnTo>
                    <a:pt x="550941" y="283264"/>
                  </a:lnTo>
                  <a:lnTo>
                    <a:pt x="552658" y="282692"/>
                  </a:lnTo>
                  <a:lnTo>
                    <a:pt x="556089" y="282120"/>
                  </a:lnTo>
                  <a:lnTo>
                    <a:pt x="557805" y="280976"/>
                  </a:lnTo>
                  <a:lnTo>
                    <a:pt x="558949" y="278688"/>
                  </a:lnTo>
                  <a:lnTo>
                    <a:pt x="560093" y="276972"/>
                  </a:lnTo>
                  <a:lnTo>
                    <a:pt x="562381" y="276972"/>
                  </a:lnTo>
                  <a:lnTo>
                    <a:pt x="561237" y="280404"/>
                  </a:lnTo>
                  <a:lnTo>
                    <a:pt x="556661" y="287839"/>
                  </a:lnTo>
                  <a:lnTo>
                    <a:pt x="555517" y="290127"/>
                  </a:lnTo>
                  <a:lnTo>
                    <a:pt x="554945" y="290699"/>
                  </a:lnTo>
                  <a:lnTo>
                    <a:pt x="551513" y="292415"/>
                  </a:lnTo>
                  <a:lnTo>
                    <a:pt x="550941" y="293559"/>
                  </a:lnTo>
                  <a:lnTo>
                    <a:pt x="550941" y="295275"/>
                  </a:lnTo>
                  <a:lnTo>
                    <a:pt x="549225" y="300422"/>
                  </a:lnTo>
                  <a:lnTo>
                    <a:pt x="548653" y="301566"/>
                  </a:lnTo>
                  <a:lnTo>
                    <a:pt x="549225" y="301566"/>
                  </a:lnTo>
                  <a:lnTo>
                    <a:pt x="549798" y="301566"/>
                  </a:lnTo>
                  <a:lnTo>
                    <a:pt x="549798" y="301566"/>
                  </a:lnTo>
                  <a:lnTo>
                    <a:pt x="549798" y="302710"/>
                  </a:lnTo>
                  <a:lnTo>
                    <a:pt x="550941" y="302710"/>
                  </a:lnTo>
                  <a:lnTo>
                    <a:pt x="551513" y="301566"/>
                  </a:lnTo>
                  <a:lnTo>
                    <a:pt x="552085" y="300422"/>
                  </a:lnTo>
                  <a:lnTo>
                    <a:pt x="553229" y="299851"/>
                  </a:lnTo>
                  <a:lnTo>
                    <a:pt x="554373" y="299279"/>
                  </a:lnTo>
                  <a:lnTo>
                    <a:pt x="554373" y="301566"/>
                  </a:lnTo>
                  <a:lnTo>
                    <a:pt x="553229" y="303282"/>
                  </a:lnTo>
                  <a:lnTo>
                    <a:pt x="552085" y="304426"/>
                  </a:lnTo>
                  <a:lnTo>
                    <a:pt x="551513" y="306142"/>
                  </a:lnTo>
                  <a:lnTo>
                    <a:pt x="551513" y="307858"/>
                  </a:lnTo>
                  <a:lnTo>
                    <a:pt x="552085" y="308430"/>
                  </a:lnTo>
                  <a:lnTo>
                    <a:pt x="552658" y="309002"/>
                  </a:lnTo>
                  <a:lnTo>
                    <a:pt x="553229" y="310146"/>
                  </a:lnTo>
                  <a:lnTo>
                    <a:pt x="554373" y="310718"/>
                  </a:lnTo>
                  <a:lnTo>
                    <a:pt x="556661" y="308430"/>
                  </a:lnTo>
                  <a:lnTo>
                    <a:pt x="560093" y="303854"/>
                  </a:lnTo>
                  <a:lnTo>
                    <a:pt x="562381" y="300994"/>
                  </a:lnTo>
                  <a:lnTo>
                    <a:pt x="565240" y="299851"/>
                  </a:lnTo>
                  <a:lnTo>
                    <a:pt x="577823" y="298135"/>
                  </a:lnTo>
                  <a:lnTo>
                    <a:pt x="580683" y="298135"/>
                  </a:lnTo>
                  <a:lnTo>
                    <a:pt x="582399" y="298707"/>
                  </a:lnTo>
                  <a:lnTo>
                    <a:pt x="582971" y="295847"/>
                  </a:lnTo>
                  <a:lnTo>
                    <a:pt x="583543" y="292987"/>
                  </a:lnTo>
                  <a:lnTo>
                    <a:pt x="584115" y="291843"/>
                  </a:lnTo>
                  <a:lnTo>
                    <a:pt x="587547" y="290699"/>
                  </a:lnTo>
                  <a:lnTo>
                    <a:pt x="593267" y="288411"/>
                  </a:lnTo>
                  <a:lnTo>
                    <a:pt x="597842" y="286695"/>
                  </a:lnTo>
                  <a:lnTo>
                    <a:pt x="604706" y="284408"/>
                  </a:lnTo>
                  <a:lnTo>
                    <a:pt x="610426" y="282120"/>
                  </a:lnTo>
                  <a:lnTo>
                    <a:pt x="614429" y="280976"/>
                  </a:lnTo>
                  <a:lnTo>
                    <a:pt x="617289" y="279832"/>
                  </a:lnTo>
                  <a:lnTo>
                    <a:pt x="617289" y="278688"/>
                  </a:lnTo>
                  <a:lnTo>
                    <a:pt x="618433" y="269536"/>
                  </a:lnTo>
                  <a:lnTo>
                    <a:pt x="617289" y="268393"/>
                  </a:lnTo>
                  <a:lnTo>
                    <a:pt x="617861" y="267249"/>
                  </a:lnTo>
                  <a:lnTo>
                    <a:pt x="619005" y="263817"/>
                  </a:lnTo>
                  <a:lnTo>
                    <a:pt x="620149" y="262673"/>
                  </a:lnTo>
                  <a:lnTo>
                    <a:pt x="621293" y="262673"/>
                  </a:lnTo>
                  <a:lnTo>
                    <a:pt x="624153" y="263245"/>
                  </a:lnTo>
                  <a:lnTo>
                    <a:pt x="625296" y="263245"/>
                  </a:lnTo>
                  <a:lnTo>
                    <a:pt x="625868" y="261529"/>
                  </a:lnTo>
                  <a:lnTo>
                    <a:pt x="625868" y="255809"/>
                  </a:lnTo>
                  <a:lnTo>
                    <a:pt x="626440" y="254665"/>
                  </a:lnTo>
                  <a:lnTo>
                    <a:pt x="627584" y="252950"/>
                  </a:lnTo>
                  <a:lnTo>
                    <a:pt x="627013" y="242654"/>
                  </a:lnTo>
                  <a:lnTo>
                    <a:pt x="628156" y="240366"/>
                  </a:lnTo>
                  <a:lnTo>
                    <a:pt x="629300" y="238651"/>
                  </a:lnTo>
                  <a:lnTo>
                    <a:pt x="633304" y="235219"/>
                  </a:lnTo>
                  <a:lnTo>
                    <a:pt x="632160" y="239223"/>
                  </a:lnTo>
                  <a:lnTo>
                    <a:pt x="632732" y="240366"/>
                  </a:lnTo>
                  <a:lnTo>
                    <a:pt x="637307" y="239223"/>
                  </a:lnTo>
                  <a:lnTo>
                    <a:pt x="635592" y="234647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9A140F14-D68D-4EC6-B96C-1B5F6C2187ED}"/>
                </a:ext>
              </a:extLst>
            </p:cNvPr>
            <p:cNvSpPr/>
            <p:nvPr/>
          </p:nvSpPr>
          <p:spPr>
            <a:xfrm>
              <a:off x="8865920" y="2590902"/>
              <a:ext cx="450194" cy="238338"/>
            </a:xfrm>
            <a:custGeom>
              <a:avLst/>
              <a:gdLst>
                <a:gd name="connsiteX0" fmla="*/ 488026 w 486167"/>
                <a:gd name="connsiteY0" fmla="*/ 232931 h 257382"/>
                <a:gd name="connsiteX1" fmla="*/ 482307 w 486167"/>
                <a:gd name="connsiteY1" fmla="*/ 227211 h 257382"/>
                <a:gd name="connsiteX2" fmla="*/ 478303 w 486167"/>
                <a:gd name="connsiteY2" fmla="*/ 220348 h 257382"/>
                <a:gd name="connsiteX3" fmla="*/ 477159 w 486167"/>
                <a:gd name="connsiteY3" fmla="*/ 219204 h 257382"/>
                <a:gd name="connsiteX4" fmla="*/ 476015 w 486167"/>
                <a:gd name="connsiteY4" fmla="*/ 218632 h 257382"/>
                <a:gd name="connsiteX5" fmla="*/ 474871 w 486167"/>
                <a:gd name="connsiteY5" fmla="*/ 218632 h 257382"/>
                <a:gd name="connsiteX6" fmla="*/ 473727 w 486167"/>
                <a:gd name="connsiteY6" fmla="*/ 219204 h 257382"/>
                <a:gd name="connsiteX7" fmla="*/ 476587 w 486167"/>
                <a:gd name="connsiteY7" fmla="*/ 223208 h 257382"/>
                <a:gd name="connsiteX8" fmla="*/ 476587 w 486167"/>
                <a:gd name="connsiteY8" fmla="*/ 227211 h 257382"/>
                <a:gd name="connsiteX9" fmla="*/ 474299 w 486167"/>
                <a:gd name="connsiteY9" fmla="*/ 235219 h 257382"/>
                <a:gd name="connsiteX10" fmla="*/ 476015 w 486167"/>
                <a:gd name="connsiteY10" fmla="*/ 233503 h 257382"/>
                <a:gd name="connsiteX11" fmla="*/ 478874 w 486167"/>
                <a:gd name="connsiteY11" fmla="*/ 228927 h 257382"/>
                <a:gd name="connsiteX12" fmla="*/ 481162 w 486167"/>
                <a:gd name="connsiteY12" fmla="*/ 227211 h 257382"/>
                <a:gd name="connsiteX13" fmla="*/ 481162 w 486167"/>
                <a:gd name="connsiteY13" fmla="*/ 230071 h 257382"/>
                <a:gd name="connsiteX14" fmla="*/ 480591 w 486167"/>
                <a:gd name="connsiteY14" fmla="*/ 232931 h 257382"/>
                <a:gd name="connsiteX15" fmla="*/ 479447 w 486167"/>
                <a:gd name="connsiteY15" fmla="*/ 235219 h 257382"/>
                <a:gd name="connsiteX16" fmla="*/ 476587 w 486167"/>
                <a:gd name="connsiteY16" fmla="*/ 236935 h 257382"/>
                <a:gd name="connsiteX17" fmla="*/ 475443 w 486167"/>
                <a:gd name="connsiteY17" fmla="*/ 238651 h 257382"/>
                <a:gd name="connsiteX18" fmla="*/ 474299 w 486167"/>
                <a:gd name="connsiteY18" fmla="*/ 239223 h 257382"/>
                <a:gd name="connsiteX19" fmla="*/ 473155 w 486167"/>
                <a:gd name="connsiteY19" fmla="*/ 239223 h 257382"/>
                <a:gd name="connsiteX20" fmla="*/ 472011 w 486167"/>
                <a:gd name="connsiteY20" fmla="*/ 238651 h 257382"/>
                <a:gd name="connsiteX21" fmla="*/ 470295 w 486167"/>
                <a:gd name="connsiteY21" fmla="*/ 238651 h 257382"/>
                <a:gd name="connsiteX22" fmla="*/ 466292 w 486167"/>
                <a:gd name="connsiteY22" fmla="*/ 239794 h 257382"/>
                <a:gd name="connsiteX23" fmla="*/ 455424 w 486167"/>
                <a:gd name="connsiteY23" fmla="*/ 244370 h 257382"/>
                <a:gd name="connsiteX24" fmla="*/ 455424 w 486167"/>
                <a:gd name="connsiteY24" fmla="*/ 245514 h 257382"/>
                <a:gd name="connsiteX25" fmla="*/ 470868 w 486167"/>
                <a:gd name="connsiteY25" fmla="*/ 246658 h 257382"/>
                <a:gd name="connsiteX26" fmla="*/ 478303 w 486167"/>
                <a:gd name="connsiteY26" fmla="*/ 246086 h 257382"/>
                <a:gd name="connsiteX27" fmla="*/ 485167 w 486167"/>
                <a:gd name="connsiteY27" fmla="*/ 243798 h 257382"/>
                <a:gd name="connsiteX28" fmla="*/ 490314 w 486167"/>
                <a:gd name="connsiteY28" fmla="*/ 238651 h 257382"/>
                <a:gd name="connsiteX29" fmla="*/ 488026 w 486167"/>
                <a:gd name="connsiteY29" fmla="*/ 232931 h 257382"/>
                <a:gd name="connsiteX30" fmla="*/ 422251 w 486167"/>
                <a:gd name="connsiteY30" fmla="*/ 231215 h 257382"/>
                <a:gd name="connsiteX31" fmla="*/ 419963 w 486167"/>
                <a:gd name="connsiteY31" fmla="*/ 228927 h 257382"/>
                <a:gd name="connsiteX32" fmla="*/ 418818 w 486167"/>
                <a:gd name="connsiteY32" fmla="*/ 231215 h 257382"/>
                <a:gd name="connsiteX33" fmla="*/ 417675 w 486167"/>
                <a:gd name="connsiteY33" fmla="*/ 234647 h 257382"/>
                <a:gd name="connsiteX34" fmla="*/ 416531 w 486167"/>
                <a:gd name="connsiteY34" fmla="*/ 236935 h 257382"/>
                <a:gd name="connsiteX35" fmla="*/ 417675 w 486167"/>
                <a:gd name="connsiteY35" fmla="*/ 238651 h 257382"/>
                <a:gd name="connsiteX36" fmla="*/ 419963 w 486167"/>
                <a:gd name="connsiteY36" fmla="*/ 240366 h 257382"/>
                <a:gd name="connsiteX37" fmla="*/ 422251 w 486167"/>
                <a:gd name="connsiteY37" fmla="*/ 241510 h 257382"/>
                <a:gd name="connsiteX38" fmla="*/ 423966 w 486167"/>
                <a:gd name="connsiteY38" fmla="*/ 241510 h 257382"/>
                <a:gd name="connsiteX39" fmla="*/ 424538 w 486167"/>
                <a:gd name="connsiteY39" fmla="*/ 239794 h 257382"/>
                <a:gd name="connsiteX40" fmla="*/ 423966 w 486167"/>
                <a:gd name="connsiteY40" fmla="*/ 237507 h 257382"/>
                <a:gd name="connsiteX41" fmla="*/ 422251 w 486167"/>
                <a:gd name="connsiteY41" fmla="*/ 231215 h 257382"/>
                <a:gd name="connsiteX42" fmla="*/ 409095 w 486167"/>
                <a:gd name="connsiteY42" fmla="*/ 234647 h 257382"/>
                <a:gd name="connsiteX43" fmla="*/ 407379 w 486167"/>
                <a:gd name="connsiteY43" fmla="*/ 234647 h 257382"/>
                <a:gd name="connsiteX44" fmla="*/ 405092 w 486167"/>
                <a:gd name="connsiteY44" fmla="*/ 233503 h 257382"/>
                <a:gd name="connsiteX45" fmla="*/ 407379 w 486167"/>
                <a:gd name="connsiteY45" fmla="*/ 231215 h 257382"/>
                <a:gd name="connsiteX46" fmla="*/ 408524 w 486167"/>
                <a:gd name="connsiteY46" fmla="*/ 229499 h 257382"/>
                <a:gd name="connsiteX47" fmla="*/ 407952 w 486167"/>
                <a:gd name="connsiteY47" fmla="*/ 227783 h 257382"/>
                <a:gd name="connsiteX48" fmla="*/ 406236 w 486167"/>
                <a:gd name="connsiteY48" fmla="*/ 225495 h 257382"/>
                <a:gd name="connsiteX49" fmla="*/ 403948 w 486167"/>
                <a:gd name="connsiteY49" fmla="*/ 224924 h 257382"/>
                <a:gd name="connsiteX50" fmla="*/ 403376 w 486167"/>
                <a:gd name="connsiteY50" fmla="*/ 226639 h 257382"/>
                <a:gd name="connsiteX51" fmla="*/ 402804 w 486167"/>
                <a:gd name="connsiteY51" fmla="*/ 228927 h 257382"/>
                <a:gd name="connsiteX52" fmla="*/ 401088 w 486167"/>
                <a:gd name="connsiteY52" fmla="*/ 230643 h 257382"/>
                <a:gd name="connsiteX53" fmla="*/ 401088 w 486167"/>
                <a:gd name="connsiteY53" fmla="*/ 226067 h 257382"/>
                <a:gd name="connsiteX54" fmla="*/ 399372 w 486167"/>
                <a:gd name="connsiteY54" fmla="*/ 226067 h 257382"/>
                <a:gd name="connsiteX55" fmla="*/ 393080 w 486167"/>
                <a:gd name="connsiteY55" fmla="*/ 230643 h 257382"/>
                <a:gd name="connsiteX56" fmla="*/ 390220 w 486167"/>
                <a:gd name="connsiteY56" fmla="*/ 235791 h 257382"/>
                <a:gd name="connsiteX57" fmla="*/ 389077 w 486167"/>
                <a:gd name="connsiteY57" fmla="*/ 237507 h 257382"/>
                <a:gd name="connsiteX58" fmla="*/ 387933 w 486167"/>
                <a:gd name="connsiteY58" fmla="*/ 239223 h 257382"/>
                <a:gd name="connsiteX59" fmla="*/ 386217 w 486167"/>
                <a:gd name="connsiteY59" fmla="*/ 246086 h 257382"/>
                <a:gd name="connsiteX60" fmla="*/ 385073 w 486167"/>
                <a:gd name="connsiteY60" fmla="*/ 248374 h 257382"/>
                <a:gd name="connsiteX61" fmla="*/ 382785 w 486167"/>
                <a:gd name="connsiteY61" fmla="*/ 250090 h 257382"/>
                <a:gd name="connsiteX62" fmla="*/ 374778 w 486167"/>
                <a:gd name="connsiteY62" fmla="*/ 252378 h 257382"/>
                <a:gd name="connsiteX63" fmla="*/ 374778 w 486167"/>
                <a:gd name="connsiteY63" fmla="*/ 253522 h 257382"/>
                <a:gd name="connsiteX64" fmla="*/ 376494 w 486167"/>
                <a:gd name="connsiteY64" fmla="*/ 254094 h 257382"/>
                <a:gd name="connsiteX65" fmla="*/ 379926 w 486167"/>
                <a:gd name="connsiteY65" fmla="*/ 256953 h 257382"/>
                <a:gd name="connsiteX66" fmla="*/ 381641 w 486167"/>
                <a:gd name="connsiteY66" fmla="*/ 258097 h 257382"/>
                <a:gd name="connsiteX67" fmla="*/ 384501 w 486167"/>
                <a:gd name="connsiteY67" fmla="*/ 258669 h 257382"/>
                <a:gd name="connsiteX68" fmla="*/ 385645 w 486167"/>
                <a:gd name="connsiteY68" fmla="*/ 258097 h 257382"/>
                <a:gd name="connsiteX69" fmla="*/ 387361 w 486167"/>
                <a:gd name="connsiteY69" fmla="*/ 255237 h 257382"/>
                <a:gd name="connsiteX70" fmla="*/ 389649 w 486167"/>
                <a:gd name="connsiteY70" fmla="*/ 252378 h 257382"/>
                <a:gd name="connsiteX71" fmla="*/ 392508 w 486167"/>
                <a:gd name="connsiteY71" fmla="*/ 250090 h 257382"/>
                <a:gd name="connsiteX72" fmla="*/ 396513 w 486167"/>
                <a:gd name="connsiteY72" fmla="*/ 248374 h 257382"/>
                <a:gd name="connsiteX73" fmla="*/ 414815 w 486167"/>
                <a:gd name="connsiteY73" fmla="*/ 243226 h 257382"/>
                <a:gd name="connsiteX74" fmla="*/ 417103 w 486167"/>
                <a:gd name="connsiteY74" fmla="*/ 242082 h 257382"/>
                <a:gd name="connsiteX75" fmla="*/ 413671 w 486167"/>
                <a:gd name="connsiteY75" fmla="*/ 234075 h 257382"/>
                <a:gd name="connsiteX76" fmla="*/ 409095 w 486167"/>
                <a:gd name="connsiteY76" fmla="*/ 234647 h 257382"/>
                <a:gd name="connsiteX77" fmla="*/ 473155 w 486167"/>
                <a:gd name="connsiteY77" fmla="*/ 192322 h 257382"/>
                <a:gd name="connsiteX78" fmla="*/ 473727 w 486167"/>
                <a:gd name="connsiteY78" fmla="*/ 181454 h 257382"/>
                <a:gd name="connsiteX79" fmla="*/ 474871 w 486167"/>
                <a:gd name="connsiteY79" fmla="*/ 177451 h 257382"/>
                <a:gd name="connsiteX80" fmla="*/ 474299 w 486167"/>
                <a:gd name="connsiteY80" fmla="*/ 175735 h 257382"/>
                <a:gd name="connsiteX81" fmla="*/ 473727 w 486167"/>
                <a:gd name="connsiteY81" fmla="*/ 174591 h 257382"/>
                <a:gd name="connsiteX82" fmla="*/ 473155 w 486167"/>
                <a:gd name="connsiteY82" fmla="*/ 174019 h 257382"/>
                <a:gd name="connsiteX83" fmla="*/ 472011 w 486167"/>
                <a:gd name="connsiteY83" fmla="*/ 174019 h 257382"/>
                <a:gd name="connsiteX84" fmla="*/ 472011 w 486167"/>
                <a:gd name="connsiteY84" fmla="*/ 178595 h 257382"/>
                <a:gd name="connsiteX85" fmla="*/ 470295 w 486167"/>
                <a:gd name="connsiteY85" fmla="*/ 192894 h 257382"/>
                <a:gd name="connsiteX86" fmla="*/ 473155 w 486167"/>
                <a:gd name="connsiteY86" fmla="*/ 192322 h 257382"/>
                <a:gd name="connsiteX87" fmla="*/ 475443 w 486167"/>
                <a:gd name="connsiteY87" fmla="*/ 170015 h 257382"/>
                <a:gd name="connsiteX88" fmla="*/ 473155 w 486167"/>
                <a:gd name="connsiteY88" fmla="*/ 158576 h 257382"/>
                <a:gd name="connsiteX89" fmla="*/ 470295 w 486167"/>
                <a:gd name="connsiteY89" fmla="*/ 149997 h 257382"/>
                <a:gd name="connsiteX90" fmla="*/ 468580 w 486167"/>
                <a:gd name="connsiteY90" fmla="*/ 148281 h 257382"/>
                <a:gd name="connsiteX91" fmla="*/ 466863 w 486167"/>
                <a:gd name="connsiteY91" fmla="*/ 148281 h 257382"/>
                <a:gd name="connsiteX92" fmla="*/ 464575 w 486167"/>
                <a:gd name="connsiteY92" fmla="*/ 151140 h 257382"/>
                <a:gd name="connsiteX93" fmla="*/ 464575 w 486167"/>
                <a:gd name="connsiteY93" fmla="*/ 148853 h 257382"/>
                <a:gd name="connsiteX94" fmla="*/ 464004 w 486167"/>
                <a:gd name="connsiteY94" fmla="*/ 144277 h 257382"/>
                <a:gd name="connsiteX95" fmla="*/ 464004 w 486167"/>
                <a:gd name="connsiteY95" fmla="*/ 141989 h 257382"/>
                <a:gd name="connsiteX96" fmla="*/ 466292 w 486167"/>
                <a:gd name="connsiteY96" fmla="*/ 143133 h 257382"/>
                <a:gd name="connsiteX97" fmla="*/ 468580 w 486167"/>
                <a:gd name="connsiteY97" fmla="*/ 144277 h 257382"/>
                <a:gd name="connsiteX98" fmla="*/ 469151 w 486167"/>
                <a:gd name="connsiteY98" fmla="*/ 144277 h 257382"/>
                <a:gd name="connsiteX99" fmla="*/ 469723 w 486167"/>
                <a:gd name="connsiteY99" fmla="*/ 144277 h 257382"/>
                <a:gd name="connsiteX100" fmla="*/ 470295 w 486167"/>
                <a:gd name="connsiteY100" fmla="*/ 143705 h 257382"/>
                <a:gd name="connsiteX101" fmla="*/ 470295 w 486167"/>
                <a:gd name="connsiteY101" fmla="*/ 143133 h 257382"/>
                <a:gd name="connsiteX102" fmla="*/ 467435 w 486167"/>
                <a:gd name="connsiteY102" fmla="*/ 140273 h 257382"/>
                <a:gd name="connsiteX103" fmla="*/ 456568 w 486167"/>
                <a:gd name="connsiteY103" fmla="*/ 122542 h 257382"/>
                <a:gd name="connsiteX104" fmla="*/ 451993 w 486167"/>
                <a:gd name="connsiteY104" fmla="*/ 118539 h 257382"/>
                <a:gd name="connsiteX105" fmla="*/ 442841 w 486167"/>
                <a:gd name="connsiteY105" fmla="*/ 112819 h 257382"/>
                <a:gd name="connsiteX106" fmla="*/ 439981 w 486167"/>
                <a:gd name="connsiteY106" fmla="*/ 111675 h 257382"/>
                <a:gd name="connsiteX107" fmla="*/ 433690 w 486167"/>
                <a:gd name="connsiteY107" fmla="*/ 110531 h 257382"/>
                <a:gd name="connsiteX108" fmla="*/ 431402 w 486167"/>
                <a:gd name="connsiteY108" fmla="*/ 109387 h 257382"/>
                <a:gd name="connsiteX109" fmla="*/ 429114 w 486167"/>
                <a:gd name="connsiteY109" fmla="*/ 108815 h 257382"/>
                <a:gd name="connsiteX110" fmla="*/ 423966 w 486167"/>
                <a:gd name="connsiteY110" fmla="*/ 111103 h 257382"/>
                <a:gd name="connsiteX111" fmla="*/ 421678 w 486167"/>
                <a:gd name="connsiteY111" fmla="*/ 110531 h 257382"/>
                <a:gd name="connsiteX112" fmla="*/ 420535 w 486167"/>
                <a:gd name="connsiteY112" fmla="*/ 110531 h 257382"/>
                <a:gd name="connsiteX113" fmla="*/ 419391 w 486167"/>
                <a:gd name="connsiteY113" fmla="*/ 111675 h 257382"/>
                <a:gd name="connsiteX114" fmla="*/ 418818 w 486167"/>
                <a:gd name="connsiteY114" fmla="*/ 113391 h 257382"/>
                <a:gd name="connsiteX115" fmla="*/ 418818 w 486167"/>
                <a:gd name="connsiteY115" fmla="*/ 115107 h 257382"/>
                <a:gd name="connsiteX116" fmla="*/ 419391 w 486167"/>
                <a:gd name="connsiteY116" fmla="*/ 115679 h 257382"/>
                <a:gd name="connsiteX117" fmla="*/ 420535 w 486167"/>
                <a:gd name="connsiteY117" fmla="*/ 116251 h 257382"/>
                <a:gd name="connsiteX118" fmla="*/ 421678 w 486167"/>
                <a:gd name="connsiteY118" fmla="*/ 116251 h 257382"/>
                <a:gd name="connsiteX119" fmla="*/ 422251 w 486167"/>
                <a:gd name="connsiteY119" fmla="*/ 116251 h 257382"/>
                <a:gd name="connsiteX120" fmla="*/ 426254 w 486167"/>
                <a:gd name="connsiteY120" fmla="*/ 119683 h 257382"/>
                <a:gd name="connsiteX121" fmla="*/ 428542 w 486167"/>
                <a:gd name="connsiteY121" fmla="*/ 120255 h 257382"/>
                <a:gd name="connsiteX122" fmla="*/ 430830 w 486167"/>
                <a:gd name="connsiteY122" fmla="*/ 119111 h 257382"/>
                <a:gd name="connsiteX123" fmla="*/ 430258 w 486167"/>
                <a:gd name="connsiteY123" fmla="*/ 117967 h 257382"/>
                <a:gd name="connsiteX124" fmla="*/ 429686 w 486167"/>
                <a:gd name="connsiteY124" fmla="*/ 117967 h 257382"/>
                <a:gd name="connsiteX125" fmla="*/ 427970 w 486167"/>
                <a:gd name="connsiteY125" fmla="*/ 118539 h 257382"/>
                <a:gd name="connsiteX126" fmla="*/ 429114 w 486167"/>
                <a:gd name="connsiteY126" fmla="*/ 113963 h 257382"/>
                <a:gd name="connsiteX127" fmla="*/ 433690 w 486167"/>
                <a:gd name="connsiteY127" fmla="*/ 112819 h 257382"/>
                <a:gd name="connsiteX128" fmla="*/ 438837 w 486167"/>
                <a:gd name="connsiteY128" fmla="*/ 114535 h 257382"/>
                <a:gd name="connsiteX129" fmla="*/ 442269 w 486167"/>
                <a:gd name="connsiteY129" fmla="*/ 119111 h 257382"/>
                <a:gd name="connsiteX130" fmla="*/ 443413 w 486167"/>
                <a:gd name="connsiteY130" fmla="*/ 120827 h 257382"/>
                <a:gd name="connsiteX131" fmla="*/ 447989 w 486167"/>
                <a:gd name="connsiteY131" fmla="*/ 128262 h 257382"/>
                <a:gd name="connsiteX132" fmla="*/ 449133 w 486167"/>
                <a:gd name="connsiteY132" fmla="*/ 130550 h 257382"/>
                <a:gd name="connsiteX133" fmla="*/ 450849 w 486167"/>
                <a:gd name="connsiteY133" fmla="*/ 138557 h 257382"/>
                <a:gd name="connsiteX134" fmla="*/ 451993 w 486167"/>
                <a:gd name="connsiteY134" fmla="*/ 136270 h 257382"/>
                <a:gd name="connsiteX135" fmla="*/ 451421 w 486167"/>
                <a:gd name="connsiteY135" fmla="*/ 131122 h 257382"/>
                <a:gd name="connsiteX136" fmla="*/ 452564 w 486167"/>
                <a:gd name="connsiteY136" fmla="*/ 129406 h 257382"/>
                <a:gd name="connsiteX137" fmla="*/ 454280 w 486167"/>
                <a:gd name="connsiteY137" fmla="*/ 129406 h 257382"/>
                <a:gd name="connsiteX138" fmla="*/ 455996 w 486167"/>
                <a:gd name="connsiteY138" fmla="*/ 130550 h 257382"/>
                <a:gd name="connsiteX139" fmla="*/ 457712 w 486167"/>
                <a:gd name="connsiteY139" fmla="*/ 131122 h 257382"/>
                <a:gd name="connsiteX140" fmla="*/ 460572 w 486167"/>
                <a:gd name="connsiteY140" fmla="*/ 130550 h 257382"/>
                <a:gd name="connsiteX141" fmla="*/ 461144 w 486167"/>
                <a:gd name="connsiteY141" fmla="*/ 131694 h 257382"/>
                <a:gd name="connsiteX142" fmla="*/ 459428 w 486167"/>
                <a:gd name="connsiteY142" fmla="*/ 133410 h 257382"/>
                <a:gd name="connsiteX143" fmla="*/ 458284 w 486167"/>
                <a:gd name="connsiteY143" fmla="*/ 133982 h 257382"/>
                <a:gd name="connsiteX144" fmla="*/ 457140 w 486167"/>
                <a:gd name="connsiteY144" fmla="*/ 134554 h 257382"/>
                <a:gd name="connsiteX145" fmla="*/ 460572 w 486167"/>
                <a:gd name="connsiteY145" fmla="*/ 137985 h 257382"/>
                <a:gd name="connsiteX146" fmla="*/ 462860 w 486167"/>
                <a:gd name="connsiteY146" fmla="*/ 143133 h 257382"/>
                <a:gd name="connsiteX147" fmla="*/ 463432 w 486167"/>
                <a:gd name="connsiteY147" fmla="*/ 148853 h 257382"/>
                <a:gd name="connsiteX148" fmla="*/ 461716 w 486167"/>
                <a:gd name="connsiteY148" fmla="*/ 154000 h 257382"/>
                <a:gd name="connsiteX149" fmla="*/ 460000 w 486167"/>
                <a:gd name="connsiteY149" fmla="*/ 155144 h 257382"/>
                <a:gd name="connsiteX150" fmla="*/ 455424 w 486167"/>
                <a:gd name="connsiteY150" fmla="*/ 157432 h 257382"/>
                <a:gd name="connsiteX151" fmla="*/ 452564 w 486167"/>
                <a:gd name="connsiteY151" fmla="*/ 160864 h 257382"/>
                <a:gd name="connsiteX152" fmla="*/ 441697 w 486167"/>
                <a:gd name="connsiteY152" fmla="*/ 167155 h 257382"/>
                <a:gd name="connsiteX153" fmla="*/ 435977 w 486167"/>
                <a:gd name="connsiteY153" fmla="*/ 172875 h 257382"/>
                <a:gd name="connsiteX154" fmla="*/ 432546 w 486167"/>
                <a:gd name="connsiteY154" fmla="*/ 175735 h 257382"/>
                <a:gd name="connsiteX155" fmla="*/ 427398 w 486167"/>
                <a:gd name="connsiteY155" fmla="*/ 176879 h 257382"/>
                <a:gd name="connsiteX156" fmla="*/ 424538 w 486167"/>
                <a:gd name="connsiteY156" fmla="*/ 176879 h 257382"/>
                <a:gd name="connsiteX157" fmla="*/ 423966 w 486167"/>
                <a:gd name="connsiteY157" fmla="*/ 175735 h 257382"/>
                <a:gd name="connsiteX158" fmla="*/ 425111 w 486167"/>
                <a:gd name="connsiteY158" fmla="*/ 174591 h 257382"/>
                <a:gd name="connsiteX159" fmla="*/ 429686 w 486167"/>
                <a:gd name="connsiteY159" fmla="*/ 173447 h 257382"/>
                <a:gd name="connsiteX160" fmla="*/ 431402 w 486167"/>
                <a:gd name="connsiteY160" fmla="*/ 172303 h 257382"/>
                <a:gd name="connsiteX161" fmla="*/ 414815 w 486167"/>
                <a:gd name="connsiteY161" fmla="*/ 175163 h 257382"/>
                <a:gd name="connsiteX162" fmla="*/ 409095 w 486167"/>
                <a:gd name="connsiteY162" fmla="*/ 174591 h 257382"/>
                <a:gd name="connsiteX163" fmla="*/ 399372 w 486167"/>
                <a:gd name="connsiteY163" fmla="*/ 171159 h 257382"/>
                <a:gd name="connsiteX164" fmla="*/ 394796 w 486167"/>
                <a:gd name="connsiteY164" fmla="*/ 167727 h 257382"/>
                <a:gd name="connsiteX165" fmla="*/ 393653 w 486167"/>
                <a:gd name="connsiteY165" fmla="*/ 163724 h 257382"/>
                <a:gd name="connsiteX166" fmla="*/ 393653 w 486167"/>
                <a:gd name="connsiteY166" fmla="*/ 159148 h 257382"/>
                <a:gd name="connsiteX167" fmla="*/ 391365 w 486167"/>
                <a:gd name="connsiteY167" fmla="*/ 152856 h 257382"/>
                <a:gd name="connsiteX168" fmla="*/ 387933 w 486167"/>
                <a:gd name="connsiteY168" fmla="*/ 147709 h 257382"/>
                <a:gd name="connsiteX169" fmla="*/ 384501 w 486167"/>
                <a:gd name="connsiteY169" fmla="*/ 145993 h 257382"/>
                <a:gd name="connsiteX170" fmla="*/ 379354 w 486167"/>
                <a:gd name="connsiteY170" fmla="*/ 147709 h 257382"/>
                <a:gd name="connsiteX171" fmla="*/ 377066 w 486167"/>
                <a:gd name="connsiteY171" fmla="*/ 147709 h 257382"/>
                <a:gd name="connsiteX172" fmla="*/ 374206 w 486167"/>
                <a:gd name="connsiteY172" fmla="*/ 146565 h 257382"/>
                <a:gd name="connsiteX173" fmla="*/ 364482 w 486167"/>
                <a:gd name="connsiteY173" fmla="*/ 140845 h 257382"/>
                <a:gd name="connsiteX174" fmla="*/ 365626 w 486167"/>
                <a:gd name="connsiteY174" fmla="*/ 139701 h 257382"/>
                <a:gd name="connsiteX175" fmla="*/ 366770 w 486167"/>
                <a:gd name="connsiteY175" fmla="*/ 139129 h 257382"/>
                <a:gd name="connsiteX176" fmla="*/ 367914 w 486167"/>
                <a:gd name="connsiteY176" fmla="*/ 139129 h 257382"/>
                <a:gd name="connsiteX177" fmla="*/ 369058 w 486167"/>
                <a:gd name="connsiteY177" fmla="*/ 139701 h 257382"/>
                <a:gd name="connsiteX178" fmla="*/ 367914 w 486167"/>
                <a:gd name="connsiteY178" fmla="*/ 131694 h 257382"/>
                <a:gd name="connsiteX179" fmla="*/ 368486 w 486167"/>
                <a:gd name="connsiteY179" fmla="*/ 130550 h 257382"/>
                <a:gd name="connsiteX180" fmla="*/ 370202 w 486167"/>
                <a:gd name="connsiteY180" fmla="*/ 131122 h 257382"/>
                <a:gd name="connsiteX181" fmla="*/ 371918 w 486167"/>
                <a:gd name="connsiteY181" fmla="*/ 133410 h 257382"/>
                <a:gd name="connsiteX182" fmla="*/ 374778 w 486167"/>
                <a:gd name="connsiteY182" fmla="*/ 137413 h 257382"/>
                <a:gd name="connsiteX183" fmla="*/ 374206 w 486167"/>
                <a:gd name="connsiteY183" fmla="*/ 137985 h 257382"/>
                <a:gd name="connsiteX184" fmla="*/ 373062 w 486167"/>
                <a:gd name="connsiteY184" fmla="*/ 139129 h 257382"/>
                <a:gd name="connsiteX185" fmla="*/ 372490 w 486167"/>
                <a:gd name="connsiteY185" fmla="*/ 139701 h 257382"/>
                <a:gd name="connsiteX186" fmla="*/ 374206 w 486167"/>
                <a:gd name="connsiteY186" fmla="*/ 140273 h 257382"/>
                <a:gd name="connsiteX187" fmla="*/ 375350 w 486167"/>
                <a:gd name="connsiteY187" fmla="*/ 140273 h 257382"/>
                <a:gd name="connsiteX188" fmla="*/ 376494 w 486167"/>
                <a:gd name="connsiteY188" fmla="*/ 139701 h 257382"/>
                <a:gd name="connsiteX189" fmla="*/ 377638 w 486167"/>
                <a:gd name="connsiteY189" fmla="*/ 138557 h 257382"/>
                <a:gd name="connsiteX190" fmla="*/ 378209 w 486167"/>
                <a:gd name="connsiteY190" fmla="*/ 137413 h 257382"/>
                <a:gd name="connsiteX191" fmla="*/ 378209 w 486167"/>
                <a:gd name="connsiteY191" fmla="*/ 136841 h 257382"/>
                <a:gd name="connsiteX192" fmla="*/ 377066 w 486167"/>
                <a:gd name="connsiteY192" fmla="*/ 136841 h 257382"/>
                <a:gd name="connsiteX193" fmla="*/ 371346 w 486167"/>
                <a:gd name="connsiteY193" fmla="*/ 131694 h 257382"/>
                <a:gd name="connsiteX194" fmla="*/ 369630 w 486167"/>
                <a:gd name="connsiteY194" fmla="*/ 129406 h 257382"/>
                <a:gd name="connsiteX195" fmla="*/ 369630 w 486167"/>
                <a:gd name="connsiteY195" fmla="*/ 126546 h 257382"/>
                <a:gd name="connsiteX196" fmla="*/ 366198 w 486167"/>
                <a:gd name="connsiteY196" fmla="*/ 124830 h 257382"/>
                <a:gd name="connsiteX197" fmla="*/ 361622 w 486167"/>
                <a:gd name="connsiteY197" fmla="*/ 119683 h 257382"/>
                <a:gd name="connsiteX198" fmla="*/ 358763 w 486167"/>
                <a:gd name="connsiteY198" fmla="*/ 116823 h 257382"/>
                <a:gd name="connsiteX199" fmla="*/ 356475 w 486167"/>
                <a:gd name="connsiteY199" fmla="*/ 115679 h 257382"/>
                <a:gd name="connsiteX200" fmla="*/ 355903 w 486167"/>
                <a:gd name="connsiteY200" fmla="*/ 115679 h 257382"/>
                <a:gd name="connsiteX201" fmla="*/ 355903 w 486167"/>
                <a:gd name="connsiteY201" fmla="*/ 115107 h 257382"/>
                <a:gd name="connsiteX202" fmla="*/ 354759 w 486167"/>
                <a:gd name="connsiteY202" fmla="*/ 109959 h 257382"/>
                <a:gd name="connsiteX203" fmla="*/ 354187 w 486167"/>
                <a:gd name="connsiteY203" fmla="*/ 108815 h 257382"/>
                <a:gd name="connsiteX204" fmla="*/ 349611 w 486167"/>
                <a:gd name="connsiteY204" fmla="*/ 105956 h 257382"/>
                <a:gd name="connsiteX205" fmla="*/ 346751 w 486167"/>
                <a:gd name="connsiteY205" fmla="*/ 104240 h 257382"/>
                <a:gd name="connsiteX206" fmla="*/ 343320 w 486167"/>
                <a:gd name="connsiteY206" fmla="*/ 103096 h 257382"/>
                <a:gd name="connsiteX207" fmla="*/ 337028 w 486167"/>
                <a:gd name="connsiteY207" fmla="*/ 103096 h 257382"/>
                <a:gd name="connsiteX208" fmla="*/ 333024 w 486167"/>
                <a:gd name="connsiteY208" fmla="*/ 101380 h 257382"/>
                <a:gd name="connsiteX209" fmla="*/ 326161 w 486167"/>
                <a:gd name="connsiteY209" fmla="*/ 96804 h 257382"/>
                <a:gd name="connsiteX210" fmla="*/ 326733 w 486167"/>
                <a:gd name="connsiteY210" fmla="*/ 98520 h 257382"/>
                <a:gd name="connsiteX211" fmla="*/ 328449 w 486167"/>
                <a:gd name="connsiteY211" fmla="*/ 100808 h 257382"/>
                <a:gd name="connsiteX212" fmla="*/ 330737 w 486167"/>
                <a:gd name="connsiteY212" fmla="*/ 102524 h 257382"/>
                <a:gd name="connsiteX213" fmla="*/ 332452 w 486167"/>
                <a:gd name="connsiteY213" fmla="*/ 103096 h 257382"/>
                <a:gd name="connsiteX214" fmla="*/ 332452 w 486167"/>
                <a:gd name="connsiteY214" fmla="*/ 104240 h 257382"/>
                <a:gd name="connsiteX215" fmla="*/ 331881 w 486167"/>
                <a:gd name="connsiteY215" fmla="*/ 105956 h 257382"/>
                <a:gd name="connsiteX216" fmla="*/ 330737 w 486167"/>
                <a:gd name="connsiteY216" fmla="*/ 107099 h 257382"/>
                <a:gd name="connsiteX217" fmla="*/ 328449 w 486167"/>
                <a:gd name="connsiteY217" fmla="*/ 105384 h 257382"/>
                <a:gd name="connsiteX218" fmla="*/ 327305 w 486167"/>
                <a:gd name="connsiteY218" fmla="*/ 106527 h 257382"/>
                <a:gd name="connsiteX219" fmla="*/ 325589 w 486167"/>
                <a:gd name="connsiteY219" fmla="*/ 108243 h 257382"/>
                <a:gd name="connsiteX220" fmla="*/ 323873 w 486167"/>
                <a:gd name="connsiteY220" fmla="*/ 109387 h 257382"/>
                <a:gd name="connsiteX221" fmla="*/ 323301 w 486167"/>
                <a:gd name="connsiteY221" fmla="*/ 109387 h 257382"/>
                <a:gd name="connsiteX222" fmla="*/ 323301 w 486167"/>
                <a:gd name="connsiteY222" fmla="*/ 109959 h 257382"/>
                <a:gd name="connsiteX223" fmla="*/ 322729 w 486167"/>
                <a:gd name="connsiteY223" fmla="*/ 109959 h 257382"/>
                <a:gd name="connsiteX224" fmla="*/ 321585 w 486167"/>
                <a:gd name="connsiteY224" fmla="*/ 109959 h 257382"/>
                <a:gd name="connsiteX225" fmla="*/ 321013 w 486167"/>
                <a:gd name="connsiteY225" fmla="*/ 109387 h 257382"/>
                <a:gd name="connsiteX226" fmla="*/ 321013 w 486167"/>
                <a:gd name="connsiteY226" fmla="*/ 108815 h 257382"/>
                <a:gd name="connsiteX227" fmla="*/ 322158 w 486167"/>
                <a:gd name="connsiteY227" fmla="*/ 107099 h 257382"/>
                <a:gd name="connsiteX228" fmla="*/ 322158 w 486167"/>
                <a:gd name="connsiteY228" fmla="*/ 105956 h 257382"/>
                <a:gd name="connsiteX229" fmla="*/ 320441 w 486167"/>
                <a:gd name="connsiteY229" fmla="*/ 104240 h 257382"/>
                <a:gd name="connsiteX230" fmla="*/ 317582 w 486167"/>
                <a:gd name="connsiteY230" fmla="*/ 104812 h 257382"/>
                <a:gd name="connsiteX231" fmla="*/ 315294 w 486167"/>
                <a:gd name="connsiteY231" fmla="*/ 104812 h 257382"/>
                <a:gd name="connsiteX232" fmla="*/ 314722 w 486167"/>
                <a:gd name="connsiteY232" fmla="*/ 100236 h 257382"/>
                <a:gd name="connsiteX233" fmla="*/ 311862 w 486167"/>
                <a:gd name="connsiteY233" fmla="*/ 103096 h 257382"/>
                <a:gd name="connsiteX234" fmla="*/ 310718 w 486167"/>
                <a:gd name="connsiteY234" fmla="*/ 103096 h 257382"/>
                <a:gd name="connsiteX235" fmla="*/ 309002 w 486167"/>
                <a:gd name="connsiteY235" fmla="*/ 101952 h 257382"/>
                <a:gd name="connsiteX236" fmla="*/ 307286 w 486167"/>
                <a:gd name="connsiteY236" fmla="*/ 100236 h 257382"/>
                <a:gd name="connsiteX237" fmla="*/ 307286 w 486167"/>
                <a:gd name="connsiteY237" fmla="*/ 98520 h 257382"/>
                <a:gd name="connsiteX238" fmla="*/ 308430 w 486167"/>
                <a:gd name="connsiteY238" fmla="*/ 97376 h 257382"/>
                <a:gd name="connsiteX239" fmla="*/ 310146 w 486167"/>
                <a:gd name="connsiteY239" fmla="*/ 96804 h 257382"/>
                <a:gd name="connsiteX240" fmla="*/ 309002 w 486167"/>
                <a:gd name="connsiteY240" fmla="*/ 95660 h 257382"/>
                <a:gd name="connsiteX241" fmla="*/ 307859 w 486167"/>
                <a:gd name="connsiteY241" fmla="*/ 95088 h 257382"/>
                <a:gd name="connsiteX242" fmla="*/ 306714 w 486167"/>
                <a:gd name="connsiteY242" fmla="*/ 95088 h 257382"/>
                <a:gd name="connsiteX243" fmla="*/ 304999 w 486167"/>
                <a:gd name="connsiteY243" fmla="*/ 95088 h 257382"/>
                <a:gd name="connsiteX244" fmla="*/ 306142 w 486167"/>
                <a:gd name="connsiteY244" fmla="*/ 92800 h 257382"/>
                <a:gd name="connsiteX245" fmla="*/ 308430 w 486167"/>
                <a:gd name="connsiteY245" fmla="*/ 93372 h 257382"/>
                <a:gd name="connsiteX246" fmla="*/ 310718 w 486167"/>
                <a:gd name="connsiteY246" fmla="*/ 94516 h 257382"/>
                <a:gd name="connsiteX247" fmla="*/ 313006 w 486167"/>
                <a:gd name="connsiteY247" fmla="*/ 93372 h 257382"/>
                <a:gd name="connsiteX248" fmla="*/ 311290 w 486167"/>
                <a:gd name="connsiteY248" fmla="*/ 93372 h 257382"/>
                <a:gd name="connsiteX249" fmla="*/ 310146 w 486167"/>
                <a:gd name="connsiteY249" fmla="*/ 92228 h 257382"/>
                <a:gd name="connsiteX250" fmla="*/ 309574 w 486167"/>
                <a:gd name="connsiteY250" fmla="*/ 91085 h 257382"/>
                <a:gd name="connsiteX251" fmla="*/ 310718 w 486167"/>
                <a:gd name="connsiteY251" fmla="*/ 90513 h 257382"/>
                <a:gd name="connsiteX252" fmla="*/ 312434 w 486167"/>
                <a:gd name="connsiteY252" fmla="*/ 90513 h 257382"/>
                <a:gd name="connsiteX253" fmla="*/ 315294 w 486167"/>
                <a:gd name="connsiteY253" fmla="*/ 92800 h 257382"/>
                <a:gd name="connsiteX254" fmla="*/ 317010 w 486167"/>
                <a:gd name="connsiteY254" fmla="*/ 92800 h 257382"/>
                <a:gd name="connsiteX255" fmla="*/ 315865 w 486167"/>
                <a:gd name="connsiteY255" fmla="*/ 91657 h 257382"/>
                <a:gd name="connsiteX256" fmla="*/ 315294 w 486167"/>
                <a:gd name="connsiteY256" fmla="*/ 89941 h 257382"/>
                <a:gd name="connsiteX257" fmla="*/ 314150 w 486167"/>
                <a:gd name="connsiteY257" fmla="*/ 86509 h 257382"/>
                <a:gd name="connsiteX258" fmla="*/ 312434 w 486167"/>
                <a:gd name="connsiteY258" fmla="*/ 84221 h 257382"/>
                <a:gd name="connsiteX259" fmla="*/ 312434 w 486167"/>
                <a:gd name="connsiteY259" fmla="*/ 82505 h 257382"/>
                <a:gd name="connsiteX260" fmla="*/ 313006 w 486167"/>
                <a:gd name="connsiteY260" fmla="*/ 79645 h 257382"/>
                <a:gd name="connsiteX261" fmla="*/ 315294 w 486167"/>
                <a:gd name="connsiteY261" fmla="*/ 77357 h 257382"/>
                <a:gd name="connsiteX262" fmla="*/ 319870 w 486167"/>
                <a:gd name="connsiteY262" fmla="*/ 80217 h 257382"/>
                <a:gd name="connsiteX263" fmla="*/ 322729 w 486167"/>
                <a:gd name="connsiteY263" fmla="*/ 78501 h 257382"/>
                <a:gd name="connsiteX264" fmla="*/ 321013 w 486167"/>
                <a:gd name="connsiteY264" fmla="*/ 77929 h 257382"/>
                <a:gd name="connsiteX265" fmla="*/ 318725 w 486167"/>
                <a:gd name="connsiteY265" fmla="*/ 76785 h 257382"/>
                <a:gd name="connsiteX266" fmla="*/ 317010 w 486167"/>
                <a:gd name="connsiteY266" fmla="*/ 75070 h 257382"/>
                <a:gd name="connsiteX267" fmla="*/ 317010 w 486167"/>
                <a:gd name="connsiteY267" fmla="*/ 72782 h 257382"/>
                <a:gd name="connsiteX268" fmla="*/ 317582 w 486167"/>
                <a:gd name="connsiteY268" fmla="*/ 71638 h 257382"/>
                <a:gd name="connsiteX269" fmla="*/ 319870 w 486167"/>
                <a:gd name="connsiteY269" fmla="*/ 71066 h 257382"/>
                <a:gd name="connsiteX270" fmla="*/ 321013 w 486167"/>
                <a:gd name="connsiteY270" fmla="*/ 70494 h 257382"/>
                <a:gd name="connsiteX271" fmla="*/ 321585 w 486167"/>
                <a:gd name="connsiteY271" fmla="*/ 69922 h 257382"/>
                <a:gd name="connsiteX272" fmla="*/ 323301 w 486167"/>
                <a:gd name="connsiteY272" fmla="*/ 67062 h 257382"/>
                <a:gd name="connsiteX273" fmla="*/ 323873 w 486167"/>
                <a:gd name="connsiteY273" fmla="*/ 66490 h 257382"/>
                <a:gd name="connsiteX274" fmla="*/ 324445 w 486167"/>
                <a:gd name="connsiteY274" fmla="*/ 65346 h 257382"/>
                <a:gd name="connsiteX275" fmla="*/ 325589 w 486167"/>
                <a:gd name="connsiteY275" fmla="*/ 64774 h 257382"/>
                <a:gd name="connsiteX276" fmla="*/ 326733 w 486167"/>
                <a:gd name="connsiteY276" fmla="*/ 64202 h 257382"/>
                <a:gd name="connsiteX277" fmla="*/ 326161 w 486167"/>
                <a:gd name="connsiteY277" fmla="*/ 63058 h 257382"/>
                <a:gd name="connsiteX278" fmla="*/ 324445 w 486167"/>
                <a:gd name="connsiteY278" fmla="*/ 61915 h 257382"/>
                <a:gd name="connsiteX279" fmla="*/ 323301 w 486167"/>
                <a:gd name="connsiteY279" fmla="*/ 60771 h 257382"/>
                <a:gd name="connsiteX280" fmla="*/ 322158 w 486167"/>
                <a:gd name="connsiteY280" fmla="*/ 61915 h 257382"/>
                <a:gd name="connsiteX281" fmla="*/ 321013 w 486167"/>
                <a:gd name="connsiteY281" fmla="*/ 64202 h 257382"/>
                <a:gd name="connsiteX282" fmla="*/ 319298 w 486167"/>
                <a:gd name="connsiteY282" fmla="*/ 65346 h 257382"/>
                <a:gd name="connsiteX283" fmla="*/ 319298 w 486167"/>
                <a:gd name="connsiteY283" fmla="*/ 63630 h 257382"/>
                <a:gd name="connsiteX284" fmla="*/ 319298 w 486167"/>
                <a:gd name="connsiteY284" fmla="*/ 62486 h 257382"/>
                <a:gd name="connsiteX285" fmla="*/ 319870 w 486167"/>
                <a:gd name="connsiteY285" fmla="*/ 61343 h 257382"/>
                <a:gd name="connsiteX286" fmla="*/ 320441 w 486167"/>
                <a:gd name="connsiteY286" fmla="*/ 60199 h 257382"/>
                <a:gd name="connsiteX287" fmla="*/ 319298 w 486167"/>
                <a:gd name="connsiteY287" fmla="*/ 59055 h 257382"/>
                <a:gd name="connsiteX288" fmla="*/ 321013 w 486167"/>
                <a:gd name="connsiteY288" fmla="*/ 56767 h 257382"/>
                <a:gd name="connsiteX289" fmla="*/ 326733 w 486167"/>
                <a:gd name="connsiteY289" fmla="*/ 52191 h 257382"/>
                <a:gd name="connsiteX290" fmla="*/ 340460 w 486167"/>
                <a:gd name="connsiteY290" fmla="*/ 44756 h 257382"/>
                <a:gd name="connsiteX291" fmla="*/ 341032 w 486167"/>
                <a:gd name="connsiteY291" fmla="*/ 43612 h 257382"/>
                <a:gd name="connsiteX292" fmla="*/ 341032 w 486167"/>
                <a:gd name="connsiteY292" fmla="*/ 41896 h 257382"/>
                <a:gd name="connsiteX293" fmla="*/ 341604 w 486167"/>
                <a:gd name="connsiteY293" fmla="*/ 40180 h 257382"/>
                <a:gd name="connsiteX294" fmla="*/ 342748 w 486167"/>
                <a:gd name="connsiteY294" fmla="*/ 39036 h 257382"/>
                <a:gd name="connsiteX295" fmla="*/ 343320 w 486167"/>
                <a:gd name="connsiteY295" fmla="*/ 39036 h 257382"/>
                <a:gd name="connsiteX296" fmla="*/ 343892 w 486167"/>
                <a:gd name="connsiteY296" fmla="*/ 39608 h 257382"/>
                <a:gd name="connsiteX297" fmla="*/ 343892 w 486167"/>
                <a:gd name="connsiteY297" fmla="*/ 39608 h 257382"/>
                <a:gd name="connsiteX298" fmla="*/ 346180 w 486167"/>
                <a:gd name="connsiteY298" fmla="*/ 39608 h 257382"/>
                <a:gd name="connsiteX299" fmla="*/ 346751 w 486167"/>
                <a:gd name="connsiteY299" fmla="*/ 39036 h 257382"/>
                <a:gd name="connsiteX300" fmla="*/ 347896 w 486167"/>
                <a:gd name="connsiteY300" fmla="*/ 37320 h 257382"/>
                <a:gd name="connsiteX301" fmla="*/ 348468 w 486167"/>
                <a:gd name="connsiteY301" fmla="*/ 35604 h 257382"/>
                <a:gd name="connsiteX302" fmla="*/ 348468 w 486167"/>
                <a:gd name="connsiteY302" fmla="*/ 33888 h 257382"/>
                <a:gd name="connsiteX303" fmla="*/ 349039 w 486167"/>
                <a:gd name="connsiteY303" fmla="*/ 32744 h 257382"/>
                <a:gd name="connsiteX304" fmla="*/ 350756 w 486167"/>
                <a:gd name="connsiteY304" fmla="*/ 32172 h 257382"/>
                <a:gd name="connsiteX305" fmla="*/ 350183 w 486167"/>
                <a:gd name="connsiteY305" fmla="*/ 31029 h 257382"/>
                <a:gd name="connsiteX306" fmla="*/ 349039 w 486167"/>
                <a:gd name="connsiteY306" fmla="*/ 29885 h 257382"/>
                <a:gd name="connsiteX307" fmla="*/ 349039 w 486167"/>
                <a:gd name="connsiteY307" fmla="*/ 29885 h 257382"/>
                <a:gd name="connsiteX308" fmla="*/ 349039 w 486167"/>
                <a:gd name="connsiteY308" fmla="*/ 28741 h 257382"/>
                <a:gd name="connsiteX309" fmla="*/ 347896 w 486167"/>
                <a:gd name="connsiteY309" fmla="*/ 28741 h 257382"/>
                <a:gd name="connsiteX310" fmla="*/ 346180 w 486167"/>
                <a:gd name="connsiteY310" fmla="*/ 28741 h 257382"/>
                <a:gd name="connsiteX311" fmla="*/ 345036 w 486167"/>
                <a:gd name="connsiteY311" fmla="*/ 28741 h 257382"/>
                <a:gd name="connsiteX312" fmla="*/ 343892 w 486167"/>
                <a:gd name="connsiteY312" fmla="*/ 27597 h 257382"/>
                <a:gd name="connsiteX313" fmla="*/ 343320 w 486167"/>
                <a:gd name="connsiteY313" fmla="*/ 25309 h 257382"/>
                <a:gd name="connsiteX314" fmla="*/ 340460 w 486167"/>
                <a:gd name="connsiteY314" fmla="*/ 28169 h 257382"/>
                <a:gd name="connsiteX315" fmla="*/ 339316 w 486167"/>
                <a:gd name="connsiteY315" fmla="*/ 29885 h 257382"/>
                <a:gd name="connsiteX316" fmla="*/ 338744 w 486167"/>
                <a:gd name="connsiteY316" fmla="*/ 31601 h 257382"/>
                <a:gd name="connsiteX317" fmla="*/ 339888 w 486167"/>
                <a:gd name="connsiteY317" fmla="*/ 35604 h 257382"/>
                <a:gd name="connsiteX318" fmla="*/ 339888 w 486167"/>
                <a:gd name="connsiteY318" fmla="*/ 37320 h 257382"/>
                <a:gd name="connsiteX319" fmla="*/ 337028 w 486167"/>
                <a:gd name="connsiteY319" fmla="*/ 36748 h 257382"/>
                <a:gd name="connsiteX320" fmla="*/ 336457 w 486167"/>
                <a:gd name="connsiteY320" fmla="*/ 34460 h 257382"/>
                <a:gd name="connsiteX321" fmla="*/ 329021 w 486167"/>
                <a:gd name="connsiteY321" fmla="*/ 35604 h 257382"/>
                <a:gd name="connsiteX322" fmla="*/ 326161 w 486167"/>
                <a:gd name="connsiteY322" fmla="*/ 33316 h 257382"/>
                <a:gd name="connsiteX323" fmla="*/ 327305 w 486167"/>
                <a:gd name="connsiteY323" fmla="*/ 32744 h 257382"/>
                <a:gd name="connsiteX324" fmla="*/ 328449 w 486167"/>
                <a:gd name="connsiteY324" fmla="*/ 32172 h 257382"/>
                <a:gd name="connsiteX325" fmla="*/ 330164 w 486167"/>
                <a:gd name="connsiteY325" fmla="*/ 30457 h 257382"/>
                <a:gd name="connsiteX326" fmla="*/ 322158 w 486167"/>
                <a:gd name="connsiteY326" fmla="*/ 29313 h 257382"/>
                <a:gd name="connsiteX327" fmla="*/ 318725 w 486167"/>
                <a:gd name="connsiteY327" fmla="*/ 27025 h 257382"/>
                <a:gd name="connsiteX328" fmla="*/ 317010 w 486167"/>
                <a:gd name="connsiteY328" fmla="*/ 21877 h 257382"/>
                <a:gd name="connsiteX329" fmla="*/ 318725 w 486167"/>
                <a:gd name="connsiteY329" fmla="*/ 23021 h 257382"/>
                <a:gd name="connsiteX330" fmla="*/ 323873 w 486167"/>
                <a:gd name="connsiteY330" fmla="*/ 27597 h 257382"/>
                <a:gd name="connsiteX331" fmla="*/ 324445 w 486167"/>
                <a:gd name="connsiteY331" fmla="*/ 26453 h 257382"/>
                <a:gd name="connsiteX332" fmla="*/ 318153 w 486167"/>
                <a:gd name="connsiteY332" fmla="*/ 16730 h 257382"/>
                <a:gd name="connsiteX333" fmla="*/ 316438 w 486167"/>
                <a:gd name="connsiteY333" fmla="*/ 15014 h 257382"/>
                <a:gd name="connsiteX334" fmla="*/ 315294 w 486167"/>
                <a:gd name="connsiteY334" fmla="*/ 13870 h 257382"/>
                <a:gd name="connsiteX335" fmla="*/ 314722 w 486167"/>
                <a:gd name="connsiteY335" fmla="*/ 13298 h 257382"/>
                <a:gd name="connsiteX336" fmla="*/ 314150 w 486167"/>
                <a:gd name="connsiteY336" fmla="*/ 13298 h 257382"/>
                <a:gd name="connsiteX337" fmla="*/ 313006 w 486167"/>
                <a:gd name="connsiteY337" fmla="*/ 13870 h 257382"/>
                <a:gd name="connsiteX338" fmla="*/ 312434 w 486167"/>
                <a:gd name="connsiteY338" fmla="*/ 13870 h 257382"/>
                <a:gd name="connsiteX339" fmla="*/ 309574 w 486167"/>
                <a:gd name="connsiteY339" fmla="*/ 13298 h 257382"/>
                <a:gd name="connsiteX340" fmla="*/ 308430 w 486167"/>
                <a:gd name="connsiteY340" fmla="*/ 12726 h 257382"/>
                <a:gd name="connsiteX341" fmla="*/ 306714 w 486167"/>
                <a:gd name="connsiteY341" fmla="*/ 11582 h 257382"/>
                <a:gd name="connsiteX342" fmla="*/ 312434 w 486167"/>
                <a:gd name="connsiteY342" fmla="*/ 10438 h 257382"/>
                <a:gd name="connsiteX343" fmla="*/ 313578 w 486167"/>
                <a:gd name="connsiteY343" fmla="*/ 9866 h 257382"/>
                <a:gd name="connsiteX344" fmla="*/ 313578 w 486167"/>
                <a:gd name="connsiteY344" fmla="*/ 8150 h 257382"/>
                <a:gd name="connsiteX345" fmla="*/ 310718 w 486167"/>
                <a:gd name="connsiteY345" fmla="*/ 2431 h 257382"/>
                <a:gd name="connsiteX346" fmla="*/ 310718 w 486167"/>
                <a:gd name="connsiteY346" fmla="*/ 1287 h 257382"/>
                <a:gd name="connsiteX347" fmla="*/ 306142 w 486167"/>
                <a:gd name="connsiteY347" fmla="*/ 3574 h 257382"/>
                <a:gd name="connsiteX348" fmla="*/ 303283 w 486167"/>
                <a:gd name="connsiteY348" fmla="*/ 3574 h 257382"/>
                <a:gd name="connsiteX349" fmla="*/ 298707 w 486167"/>
                <a:gd name="connsiteY349" fmla="*/ 3003 h 257382"/>
                <a:gd name="connsiteX350" fmla="*/ 296991 w 486167"/>
                <a:gd name="connsiteY350" fmla="*/ 3003 h 257382"/>
                <a:gd name="connsiteX351" fmla="*/ 295847 w 486167"/>
                <a:gd name="connsiteY351" fmla="*/ 3003 h 257382"/>
                <a:gd name="connsiteX352" fmla="*/ 284980 w 486167"/>
                <a:gd name="connsiteY352" fmla="*/ 11582 h 257382"/>
                <a:gd name="connsiteX353" fmla="*/ 283836 w 486167"/>
                <a:gd name="connsiteY353" fmla="*/ 12726 h 257382"/>
                <a:gd name="connsiteX354" fmla="*/ 283264 w 486167"/>
                <a:gd name="connsiteY354" fmla="*/ 13298 h 257382"/>
                <a:gd name="connsiteX355" fmla="*/ 282120 w 486167"/>
                <a:gd name="connsiteY355" fmla="*/ 16158 h 257382"/>
                <a:gd name="connsiteX356" fmla="*/ 281548 w 486167"/>
                <a:gd name="connsiteY356" fmla="*/ 17302 h 257382"/>
                <a:gd name="connsiteX357" fmla="*/ 280404 w 486167"/>
                <a:gd name="connsiteY357" fmla="*/ 19017 h 257382"/>
                <a:gd name="connsiteX358" fmla="*/ 279260 w 486167"/>
                <a:gd name="connsiteY358" fmla="*/ 19589 h 257382"/>
                <a:gd name="connsiteX359" fmla="*/ 277544 w 486167"/>
                <a:gd name="connsiteY359" fmla="*/ 20161 h 257382"/>
                <a:gd name="connsiteX360" fmla="*/ 275828 w 486167"/>
                <a:gd name="connsiteY360" fmla="*/ 20161 h 257382"/>
                <a:gd name="connsiteX361" fmla="*/ 273541 w 486167"/>
                <a:gd name="connsiteY361" fmla="*/ 20733 h 257382"/>
                <a:gd name="connsiteX362" fmla="*/ 272396 w 486167"/>
                <a:gd name="connsiteY362" fmla="*/ 21305 h 257382"/>
                <a:gd name="connsiteX363" fmla="*/ 271253 w 486167"/>
                <a:gd name="connsiteY363" fmla="*/ 21877 h 257382"/>
                <a:gd name="connsiteX364" fmla="*/ 270681 w 486167"/>
                <a:gd name="connsiteY364" fmla="*/ 22449 h 257382"/>
                <a:gd name="connsiteX365" fmla="*/ 270108 w 486167"/>
                <a:gd name="connsiteY365" fmla="*/ 23021 h 257382"/>
                <a:gd name="connsiteX366" fmla="*/ 269537 w 486167"/>
                <a:gd name="connsiteY366" fmla="*/ 24737 h 257382"/>
                <a:gd name="connsiteX367" fmla="*/ 268965 w 486167"/>
                <a:gd name="connsiteY367" fmla="*/ 25881 h 257382"/>
                <a:gd name="connsiteX368" fmla="*/ 268393 w 486167"/>
                <a:gd name="connsiteY368" fmla="*/ 28169 h 257382"/>
                <a:gd name="connsiteX369" fmla="*/ 268393 w 486167"/>
                <a:gd name="connsiteY369" fmla="*/ 31601 h 257382"/>
                <a:gd name="connsiteX370" fmla="*/ 268393 w 486167"/>
                <a:gd name="connsiteY370" fmla="*/ 32744 h 257382"/>
                <a:gd name="connsiteX371" fmla="*/ 267249 w 486167"/>
                <a:gd name="connsiteY371" fmla="*/ 34460 h 257382"/>
                <a:gd name="connsiteX372" fmla="*/ 266105 w 486167"/>
                <a:gd name="connsiteY372" fmla="*/ 35604 h 257382"/>
                <a:gd name="connsiteX373" fmla="*/ 263817 w 486167"/>
                <a:gd name="connsiteY373" fmla="*/ 36748 h 257382"/>
                <a:gd name="connsiteX374" fmla="*/ 262673 w 486167"/>
                <a:gd name="connsiteY374" fmla="*/ 37892 h 257382"/>
                <a:gd name="connsiteX375" fmla="*/ 262102 w 486167"/>
                <a:gd name="connsiteY375" fmla="*/ 39036 h 257382"/>
                <a:gd name="connsiteX376" fmla="*/ 260957 w 486167"/>
                <a:gd name="connsiteY376" fmla="*/ 41896 h 257382"/>
                <a:gd name="connsiteX377" fmla="*/ 259814 w 486167"/>
                <a:gd name="connsiteY377" fmla="*/ 44184 h 257382"/>
                <a:gd name="connsiteX378" fmla="*/ 258669 w 486167"/>
                <a:gd name="connsiteY378" fmla="*/ 45900 h 257382"/>
                <a:gd name="connsiteX379" fmla="*/ 257526 w 486167"/>
                <a:gd name="connsiteY379" fmla="*/ 46472 h 257382"/>
                <a:gd name="connsiteX380" fmla="*/ 256382 w 486167"/>
                <a:gd name="connsiteY380" fmla="*/ 47044 h 257382"/>
                <a:gd name="connsiteX381" fmla="*/ 253522 w 486167"/>
                <a:gd name="connsiteY381" fmla="*/ 47616 h 257382"/>
                <a:gd name="connsiteX382" fmla="*/ 244370 w 486167"/>
                <a:gd name="connsiteY382" fmla="*/ 49903 h 257382"/>
                <a:gd name="connsiteX383" fmla="*/ 235219 w 486167"/>
                <a:gd name="connsiteY383" fmla="*/ 52191 h 257382"/>
                <a:gd name="connsiteX384" fmla="*/ 226068 w 486167"/>
                <a:gd name="connsiteY384" fmla="*/ 54479 h 257382"/>
                <a:gd name="connsiteX385" fmla="*/ 216916 w 486167"/>
                <a:gd name="connsiteY385" fmla="*/ 56767 h 257382"/>
                <a:gd name="connsiteX386" fmla="*/ 207765 w 486167"/>
                <a:gd name="connsiteY386" fmla="*/ 59055 h 257382"/>
                <a:gd name="connsiteX387" fmla="*/ 198613 w 486167"/>
                <a:gd name="connsiteY387" fmla="*/ 61343 h 257382"/>
                <a:gd name="connsiteX388" fmla="*/ 189462 w 486167"/>
                <a:gd name="connsiteY388" fmla="*/ 63630 h 257382"/>
                <a:gd name="connsiteX389" fmla="*/ 180311 w 486167"/>
                <a:gd name="connsiteY389" fmla="*/ 65918 h 257382"/>
                <a:gd name="connsiteX390" fmla="*/ 171160 w 486167"/>
                <a:gd name="connsiteY390" fmla="*/ 68206 h 257382"/>
                <a:gd name="connsiteX391" fmla="*/ 152856 w 486167"/>
                <a:gd name="connsiteY391" fmla="*/ 72210 h 257382"/>
                <a:gd name="connsiteX392" fmla="*/ 143705 w 486167"/>
                <a:gd name="connsiteY392" fmla="*/ 74498 h 257382"/>
                <a:gd name="connsiteX393" fmla="*/ 134554 w 486167"/>
                <a:gd name="connsiteY393" fmla="*/ 76785 h 257382"/>
                <a:gd name="connsiteX394" fmla="*/ 125403 w 486167"/>
                <a:gd name="connsiteY394" fmla="*/ 78501 h 257382"/>
                <a:gd name="connsiteX395" fmla="*/ 116251 w 486167"/>
                <a:gd name="connsiteY395" fmla="*/ 80789 h 257382"/>
                <a:gd name="connsiteX396" fmla="*/ 107099 w 486167"/>
                <a:gd name="connsiteY396" fmla="*/ 82505 h 257382"/>
                <a:gd name="connsiteX397" fmla="*/ 107099 w 486167"/>
                <a:gd name="connsiteY397" fmla="*/ 82505 h 257382"/>
                <a:gd name="connsiteX398" fmla="*/ 107099 w 486167"/>
                <a:gd name="connsiteY398" fmla="*/ 82505 h 257382"/>
                <a:gd name="connsiteX399" fmla="*/ 107099 w 486167"/>
                <a:gd name="connsiteY399" fmla="*/ 82505 h 257382"/>
                <a:gd name="connsiteX400" fmla="*/ 107099 w 486167"/>
                <a:gd name="connsiteY400" fmla="*/ 82505 h 257382"/>
                <a:gd name="connsiteX401" fmla="*/ 107099 w 486167"/>
                <a:gd name="connsiteY401" fmla="*/ 82505 h 257382"/>
                <a:gd name="connsiteX402" fmla="*/ 107099 w 486167"/>
                <a:gd name="connsiteY402" fmla="*/ 82505 h 257382"/>
                <a:gd name="connsiteX403" fmla="*/ 107099 w 486167"/>
                <a:gd name="connsiteY403" fmla="*/ 82505 h 257382"/>
                <a:gd name="connsiteX404" fmla="*/ 107099 w 486167"/>
                <a:gd name="connsiteY404" fmla="*/ 82505 h 257382"/>
                <a:gd name="connsiteX405" fmla="*/ 107099 w 486167"/>
                <a:gd name="connsiteY405" fmla="*/ 82505 h 257382"/>
                <a:gd name="connsiteX406" fmla="*/ 107099 w 486167"/>
                <a:gd name="connsiteY406" fmla="*/ 82505 h 257382"/>
                <a:gd name="connsiteX407" fmla="*/ 107099 w 486167"/>
                <a:gd name="connsiteY407" fmla="*/ 82505 h 257382"/>
                <a:gd name="connsiteX408" fmla="*/ 107099 w 486167"/>
                <a:gd name="connsiteY408" fmla="*/ 82505 h 257382"/>
                <a:gd name="connsiteX409" fmla="*/ 107099 w 486167"/>
                <a:gd name="connsiteY409" fmla="*/ 82505 h 257382"/>
                <a:gd name="connsiteX410" fmla="*/ 100808 w 486167"/>
                <a:gd name="connsiteY410" fmla="*/ 83649 h 257382"/>
                <a:gd name="connsiteX411" fmla="*/ 94517 w 486167"/>
                <a:gd name="connsiteY411" fmla="*/ 85365 h 257382"/>
                <a:gd name="connsiteX412" fmla="*/ 88225 w 486167"/>
                <a:gd name="connsiteY412" fmla="*/ 86509 h 257382"/>
                <a:gd name="connsiteX413" fmla="*/ 81934 w 486167"/>
                <a:gd name="connsiteY413" fmla="*/ 87653 h 257382"/>
                <a:gd name="connsiteX414" fmla="*/ 75642 w 486167"/>
                <a:gd name="connsiteY414" fmla="*/ 88797 h 257382"/>
                <a:gd name="connsiteX415" fmla="*/ 69350 w 486167"/>
                <a:gd name="connsiteY415" fmla="*/ 89941 h 257382"/>
                <a:gd name="connsiteX416" fmla="*/ 63059 w 486167"/>
                <a:gd name="connsiteY416" fmla="*/ 91657 h 257382"/>
                <a:gd name="connsiteX417" fmla="*/ 56767 w 486167"/>
                <a:gd name="connsiteY417" fmla="*/ 92800 h 257382"/>
                <a:gd name="connsiteX418" fmla="*/ 50476 w 486167"/>
                <a:gd name="connsiteY418" fmla="*/ 93944 h 257382"/>
                <a:gd name="connsiteX419" fmla="*/ 44184 w 486167"/>
                <a:gd name="connsiteY419" fmla="*/ 95660 h 257382"/>
                <a:gd name="connsiteX420" fmla="*/ 37892 w 486167"/>
                <a:gd name="connsiteY420" fmla="*/ 96804 h 257382"/>
                <a:gd name="connsiteX421" fmla="*/ 31601 w 486167"/>
                <a:gd name="connsiteY421" fmla="*/ 97948 h 257382"/>
                <a:gd name="connsiteX422" fmla="*/ 25309 w 486167"/>
                <a:gd name="connsiteY422" fmla="*/ 99092 h 257382"/>
                <a:gd name="connsiteX423" fmla="*/ 6434 w 486167"/>
                <a:gd name="connsiteY423" fmla="*/ 103096 h 257382"/>
                <a:gd name="connsiteX424" fmla="*/ 5291 w 486167"/>
                <a:gd name="connsiteY424" fmla="*/ 106527 h 257382"/>
                <a:gd name="connsiteX425" fmla="*/ 5291 w 486167"/>
                <a:gd name="connsiteY425" fmla="*/ 110531 h 257382"/>
                <a:gd name="connsiteX426" fmla="*/ 4719 w 486167"/>
                <a:gd name="connsiteY426" fmla="*/ 123686 h 257382"/>
                <a:gd name="connsiteX427" fmla="*/ 4146 w 486167"/>
                <a:gd name="connsiteY427" fmla="*/ 136270 h 257382"/>
                <a:gd name="connsiteX428" fmla="*/ 3575 w 486167"/>
                <a:gd name="connsiteY428" fmla="*/ 148853 h 257382"/>
                <a:gd name="connsiteX429" fmla="*/ 3003 w 486167"/>
                <a:gd name="connsiteY429" fmla="*/ 162008 h 257382"/>
                <a:gd name="connsiteX430" fmla="*/ 2431 w 486167"/>
                <a:gd name="connsiteY430" fmla="*/ 175163 h 257382"/>
                <a:gd name="connsiteX431" fmla="*/ 1859 w 486167"/>
                <a:gd name="connsiteY431" fmla="*/ 200901 h 257382"/>
                <a:gd name="connsiteX432" fmla="*/ 1287 w 486167"/>
                <a:gd name="connsiteY432" fmla="*/ 214056 h 257382"/>
                <a:gd name="connsiteX433" fmla="*/ 1287 w 486167"/>
                <a:gd name="connsiteY433" fmla="*/ 220920 h 257382"/>
                <a:gd name="connsiteX434" fmla="*/ 1287 w 486167"/>
                <a:gd name="connsiteY434" fmla="*/ 224352 h 257382"/>
                <a:gd name="connsiteX435" fmla="*/ 5863 w 486167"/>
                <a:gd name="connsiteY435" fmla="*/ 227783 h 257382"/>
                <a:gd name="connsiteX436" fmla="*/ 21878 w 486167"/>
                <a:gd name="connsiteY436" fmla="*/ 224352 h 257382"/>
                <a:gd name="connsiteX437" fmla="*/ 37892 w 486167"/>
                <a:gd name="connsiteY437" fmla="*/ 220920 h 257382"/>
                <a:gd name="connsiteX438" fmla="*/ 53907 w 486167"/>
                <a:gd name="connsiteY438" fmla="*/ 217488 h 257382"/>
                <a:gd name="connsiteX439" fmla="*/ 69922 w 486167"/>
                <a:gd name="connsiteY439" fmla="*/ 214056 h 257382"/>
                <a:gd name="connsiteX440" fmla="*/ 78501 w 486167"/>
                <a:gd name="connsiteY440" fmla="*/ 212340 h 257382"/>
                <a:gd name="connsiteX441" fmla="*/ 87081 w 486167"/>
                <a:gd name="connsiteY441" fmla="*/ 210625 h 257382"/>
                <a:gd name="connsiteX442" fmla="*/ 94517 w 486167"/>
                <a:gd name="connsiteY442" fmla="*/ 209481 h 257382"/>
                <a:gd name="connsiteX443" fmla="*/ 95660 w 486167"/>
                <a:gd name="connsiteY443" fmla="*/ 214056 h 257382"/>
                <a:gd name="connsiteX444" fmla="*/ 101380 w 486167"/>
                <a:gd name="connsiteY444" fmla="*/ 212340 h 257382"/>
                <a:gd name="connsiteX445" fmla="*/ 101380 w 486167"/>
                <a:gd name="connsiteY445" fmla="*/ 208337 h 257382"/>
                <a:gd name="connsiteX446" fmla="*/ 119111 w 486167"/>
                <a:gd name="connsiteY446" fmla="*/ 203761 h 257382"/>
                <a:gd name="connsiteX447" fmla="*/ 122543 w 486167"/>
                <a:gd name="connsiteY447" fmla="*/ 203761 h 257382"/>
                <a:gd name="connsiteX448" fmla="*/ 124258 w 486167"/>
                <a:gd name="connsiteY448" fmla="*/ 203761 h 257382"/>
                <a:gd name="connsiteX449" fmla="*/ 125403 w 486167"/>
                <a:gd name="connsiteY449" fmla="*/ 203761 h 257382"/>
                <a:gd name="connsiteX450" fmla="*/ 127691 w 486167"/>
                <a:gd name="connsiteY450" fmla="*/ 202045 h 257382"/>
                <a:gd name="connsiteX451" fmla="*/ 133982 w 486167"/>
                <a:gd name="connsiteY451" fmla="*/ 200901 h 257382"/>
                <a:gd name="connsiteX452" fmla="*/ 152856 w 486167"/>
                <a:gd name="connsiteY452" fmla="*/ 196325 h 257382"/>
                <a:gd name="connsiteX453" fmla="*/ 171731 w 486167"/>
                <a:gd name="connsiteY453" fmla="*/ 191750 h 257382"/>
                <a:gd name="connsiteX454" fmla="*/ 190606 w 486167"/>
                <a:gd name="connsiteY454" fmla="*/ 187174 h 257382"/>
                <a:gd name="connsiteX455" fmla="*/ 209481 w 486167"/>
                <a:gd name="connsiteY455" fmla="*/ 182598 h 257382"/>
                <a:gd name="connsiteX456" fmla="*/ 224352 w 486167"/>
                <a:gd name="connsiteY456" fmla="*/ 178595 h 257382"/>
                <a:gd name="connsiteX457" fmla="*/ 224924 w 486167"/>
                <a:gd name="connsiteY457" fmla="*/ 180311 h 257382"/>
                <a:gd name="connsiteX458" fmla="*/ 236363 w 486167"/>
                <a:gd name="connsiteY458" fmla="*/ 176879 h 257382"/>
                <a:gd name="connsiteX459" fmla="*/ 247803 w 486167"/>
                <a:gd name="connsiteY459" fmla="*/ 173447 h 257382"/>
                <a:gd name="connsiteX460" fmla="*/ 259242 w 486167"/>
                <a:gd name="connsiteY460" fmla="*/ 170015 h 257382"/>
                <a:gd name="connsiteX461" fmla="*/ 270681 w 486167"/>
                <a:gd name="connsiteY461" fmla="*/ 166583 h 257382"/>
                <a:gd name="connsiteX462" fmla="*/ 277544 w 486167"/>
                <a:gd name="connsiteY462" fmla="*/ 164868 h 257382"/>
                <a:gd name="connsiteX463" fmla="*/ 278116 w 486167"/>
                <a:gd name="connsiteY463" fmla="*/ 167155 h 257382"/>
                <a:gd name="connsiteX464" fmla="*/ 279832 w 486167"/>
                <a:gd name="connsiteY464" fmla="*/ 172303 h 257382"/>
                <a:gd name="connsiteX465" fmla="*/ 283264 w 486167"/>
                <a:gd name="connsiteY465" fmla="*/ 182598 h 257382"/>
                <a:gd name="connsiteX466" fmla="*/ 283836 w 486167"/>
                <a:gd name="connsiteY466" fmla="*/ 183742 h 257382"/>
                <a:gd name="connsiteX467" fmla="*/ 284408 w 486167"/>
                <a:gd name="connsiteY467" fmla="*/ 184314 h 257382"/>
                <a:gd name="connsiteX468" fmla="*/ 285552 w 486167"/>
                <a:gd name="connsiteY468" fmla="*/ 184314 h 257382"/>
                <a:gd name="connsiteX469" fmla="*/ 287840 w 486167"/>
                <a:gd name="connsiteY469" fmla="*/ 183742 h 257382"/>
                <a:gd name="connsiteX470" fmla="*/ 288983 w 486167"/>
                <a:gd name="connsiteY470" fmla="*/ 183742 h 257382"/>
                <a:gd name="connsiteX471" fmla="*/ 289555 w 486167"/>
                <a:gd name="connsiteY471" fmla="*/ 184314 h 257382"/>
                <a:gd name="connsiteX472" fmla="*/ 290127 w 486167"/>
                <a:gd name="connsiteY472" fmla="*/ 186030 h 257382"/>
                <a:gd name="connsiteX473" fmla="*/ 290127 w 486167"/>
                <a:gd name="connsiteY473" fmla="*/ 187174 h 257382"/>
                <a:gd name="connsiteX474" fmla="*/ 290127 w 486167"/>
                <a:gd name="connsiteY474" fmla="*/ 188318 h 257382"/>
                <a:gd name="connsiteX475" fmla="*/ 290127 w 486167"/>
                <a:gd name="connsiteY475" fmla="*/ 189462 h 257382"/>
                <a:gd name="connsiteX476" fmla="*/ 290127 w 486167"/>
                <a:gd name="connsiteY476" fmla="*/ 190606 h 257382"/>
                <a:gd name="connsiteX477" fmla="*/ 290700 w 486167"/>
                <a:gd name="connsiteY477" fmla="*/ 192322 h 257382"/>
                <a:gd name="connsiteX478" fmla="*/ 291271 w 486167"/>
                <a:gd name="connsiteY478" fmla="*/ 198041 h 257382"/>
                <a:gd name="connsiteX479" fmla="*/ 291843 w 486167"/>
                <a:gd name="connsiteY479" fmla="*/ 198613 h 257382"/>
                <a:gd name="connsiteX480" fmla="*/ 292415 w 486167"/>
                <a:gd name="connsiteY480" fmla="*/ 199757 h 257382"/>
                <a:gd name="connsiteX481" fmla="*/ 293559 w 486167"/>
                <a:gd name="connsiteY481" fmla="*/ 200901 h 257382"/>
                <a:gd name="connsiteX482" fmla="*/ 295275 w 486167"/>
                <a:gd name="connsiteY482" fmla="*/ 202617 h 257382"/>
                <a:gd name="connsiteX483" fmla="*/ 297563 w 486167"/>
                <a:gd name="connsiteY483" fmla="*/ 203761 h 257382"/>
                <a:gd name="connsiteX484" fmla="*/ 299279 w 486167"/>
                <a:gd name="connsiteY484" fmla="*/ 204333 h 257382"/>
                <a:gd name="connsiteX485" fmla="*/ 300423 w 486167"/>
                <a:gd name="connsiteY485" fmla="*/ 204333 h 257382"/>
                <a:gd name="connsiteX486" fmla="*/ 303283 w 486167"/>
                <a:gd name="connsiteY486" fmla="*/ 205477 h 257382"/>
                <a:gd name="connsiteX487" fmla="*/ 309002 w 486167"/>
                <a:gd name="connsiteY487" fmla="*/ 211196 h 257382"/>
                <a:gd name="connsiteX488" fmla="*/ 309574 w 486167"/>
                <a:gd name="connsiteY488" fmla="*/ 208909 h 257382"/>
                <a:gd name="connsiteX489" fmla="*/ 309574 w 486167"/>
                <a:gd name="connsiteY489" fmla="*/ 207765 h 257382"/>
                <a:gd name="connsiteX490" fmla="*/ 310146 w 486167"/>
                <a:gd name="connsiteY490" fmla="*/ 206621 h 257382"/>
                <a:gd name="connsiteX491" fmla="*/ 311862 w 486167"/>
                <a:gd name="connsiteY491" fmla="*/ 206621 h 257382"/>
                <a:gd name="connsiteX492" fmla="*/ 315294 w 486167"/>
                <a:gd name="connsiteY492" fmla="*/ 207193 h 257382"/>
                <a:gd name="connsiteX493" fmla="*/ 316438 w 486167"/>
                <a:gd name="connsiteY493" fmla="*/ 206049 h 257382"/>
                <a:gd name="connsiteX494" fmla="*/ 317010 w 486167"/>
                <a:gd name="connsiteY494" fmla="*/ 204905 h 257382"/>
                <a:gd name="connsiteX495" fmla="*/ 318725 w 486167"/>
                <a:gd name="connsiteY495" fmla="*/ 196325 h 257382"/>
                <a:gd name="connsiteX496" fmla="*/ 319870 w 486167"/>
                <a:gd name="connsiteY496" fmla="*/ 194038 h 257382"/>
                <a:gd name="connsiteX497" fmla="*/ 321585 w 486167"/>
                <a:gd name="connsiteY497" fmla="*/ 192894 h 257382"/>
                <a:gd name="connsiteX498" fmla="*/ 320441 w 486167"/>
                <a:gd name="connsiteY498" fmla="*/ 200901 h 257382"/>
                <a:gd name="connsiteX499" fmla="*/ 316438 w 486167"/>
                <a:gd name="connsiteY499" fmla="*/ 214628 h 257382"/>
                <a:gd name="connsiteX500" fmla="*/ 315865 w 486167"/>
                <a:gd name="connsiteY500" fmla="*/ 221492 h 257382"/>
                <a:gd name="connsiteX501" fmla="*/ 316438 w 486167"/>
                <a:gd name="connsiteY501" fmla="*/ 224924 h 257382"/>
                <a:gd name="connsiteX502" fmla="*/ 317582 w 486167"/>
                <a:gd name="connsiteY502" fmla="*/ 228927 h 257382"/>
                <a:gd name="connsiteX503" fmla="*/ 319870 w 486167"/>
                <a:gd name="connsiteY503" fmla="*/ 236363 h 257382"/>
                <a:gd name="connsiteX504" fmla="*/ 322729 w 486167"/>
                <a:gd name="connsiteY504" fmla="*/ 242082 h 257382"/>
                <a:gd name="connsiteX505" fmla="*/ 322729 w 486167"/>
                <a:gd name="connsiteY505" fmla="*/ 243226 h 257382"/>
                <a:gd name="connsiteX506" fmla="*/ 322729 w 486167"/>
                <a:gd name="connsiteY506" fmla="*/ 244942 h 257382"/>
                <a:gd name="connsiteX507" fmla="*/ 323873 w 486167"/>
                <a:gd name="connsiteY507" fmla="*/ 246658 h 257382"/>
                <a:gd name="connsiteX508" fmla="*/ 326733 w 486167"/>
                <a:gd name="connsiteY508" fmla="*/ 250090 h 257382"/>
                <a:gd name="connsiteX509" fmla="*/ 333024 w 486167"/>
                <a:gd name="connsiteY509" fmla="*/ 240366 h 257382"/>
                <a:gd name="connsiteX510" fmla="*/ 335884 w 486167"/>
                <a:gd name="connsiteY510" fmla="*/ 237507 h 257382"/>
                <a:gd name="connsiteX511" fmla="*/ 335312 w 486167"/>
                <a:gd name="connsiteY511" fmla="*/ 236935 h 257382"/>
                <a:gd name="connsiteX512" fmla="*/ 333597 w 486167"/>
                <a:gd name="connsiteY512" fmla="*/ 234647 h 257382"/>
                <a:gd name="connsiteX513" fmla="*/ 338744 w 486167"/>
                <a:gd name="connsiteY513" fmla="*/ 234075 h 257382"/>
                <a:gd name="connsiteX514" fmla="*/ 339888 w 486167"/>
                <a:gd name="connsiteY514" fmla="*/ 232931 h 257382"/>
                <a:gd name="connsiteX515" fmla="*/ 338744 w 486167"/>
                <a:gd name="connsiteY515" fmla="*/ 229499 h 257382"/>
                <a:gd name="connsiteX516" fmla="*/ 341032 w 486167"/>
                <a:gd name="connsiteY516" fmla="*/ 231215 h 257382"/>
                <a:gd name="connsiteX517" fmla="*/ 342176 w 486167"/>
                <a:gd name="connsiteY517" fmla="*/ 233503 h 257382"/>
                <a:gd name="connsiteX518" fmla="*/ 342176 w 486167"/>
                <a:gd name="connsiteY518" fmla="*/ 235791 h 257382"/>
                <a:gd name="connsiteX519" fmla="*/ 339888 w 486167"/>
                <a:gd name="connsiteY519" fmla="*/ 237507 h 257382"/>
                <a:gd name="connsiteX520" fmla="*/ 343892 w 486167"/>
                <a:gd name="connsiteY520" fmla="*/ 238079 h 257382"/>
                <a:gd name="connsiteX521" fmla="*/ 346751 w 486167"/>
                <a:gd name="connsiteY521" fmla="*/ 236363 h 257382"/>
                <a:gd name="connsiteX522" fmla="*/ 351327 w 486167"/>
                <a:gd name="connsiteY522" fmla="*/ 230643 h 257382"/>
                <a:gd name="connsiteX523" fmla="*/ 351327 w 486167"/>
                <a:gd name="connsiteY523" fmla="*/ 231215 h 257382"/>
                <a:gd name="connsiteX524" fmla="*/ 351327 w 486167"/>
                <a:gd name="connsiteY524" fmla="*/ 231787 h 257382"/>
                <a:gd name="connsiteX525" fmla="*/ 353043 w 486167"/>
                <a:gd name="connsiteY525" fmla="*/ 231215 h 257382"/>
                <a:gd name="connsiteX526" fmla="*/ 354187 w 486167"/>
                <a:gd name="connsiteY526" fmla="*/ 230071 h 257382"/>
                <a:gd name="connsiteX527" fmla="*/ 356475 w 486167"/>
                <a:gd name="connsiteY527" fmla="*/ 227211 h 257382"/>
                <a:gd name="connsiteX528" fmla="*/ 354187 w 486167"/>
                <a:gd name="connsiteY528" fmla="*/ 222636 h 257382"/>
                <a:gd name="connsiteX529" fmla="*/ 354759 w 486167"/>
                <a:gd name="connsiteY529" fmla="*/ 219204 h 257382"/>
                <a:gd name="connsiteX530" fmla="*/ 355903 w 486167"/>
                <a:gd name="connsiteY530" fmla="*/ 215772 h 257382"/>
                <a:gd name="connsiteX531" fmla="*/ 354759 w 486167"/>
                <a:gd name="connsiteY531" fmla="*/ 211768 h 257382"/>
                <a:gd name="connsiteX532" fmla="*/ 358763 w 486167"/>
                <a:gd name="connsiteY532" fmla="*/ 212912 h 257382"/>
                <a:gd name="connsiteX533" fmla="*/ 359907 w 486167"/>
                <a:gd name="connsiteY533" fmla="*/ 213484 h 257382"/>
                <a:gd name="connsiteX534" fmla="*/ 361051 w 486167"/>
                <a:gd name="connsiteY534" fmla="*/ 214628 h 257382"/>
                <a:gd name="connsiteX535" fmla="*/ 362767 w 486167"/>
                <a:gd name="connsiteY535" fmla="*/ 217488 h 257382"/>
                <a:gd name="connsiteX536" fmla="*/ 363910 w 486167"/>
                <a:gd name="connsiteY536" fmla="*/ 218060 h 257382"/>
                <a:gd name="connsiteX537" fmla="*/ 365055 w 486167"/>
                <a:gd name="connsiteY537" fmla="*/ 217488 h 257382"/>
                <a:gd name="connsiteX538" fmla="*/ 365055 w 486167"/>
                <a:gd name="connsiteY538" fmla="*/ 215772 h 257382"/>
                <a:gd name="connsiteX539" fmla="*/ 363338 w 486167"/>
                <a:gd name="connsiteY539" fmla="*/ 211768 h 257382"/>
                <a:gd name="connsiteX540" fmla="*/ 364482 w 486167"/>
                <a:gd name="connsiteY540" fmla="*/ 211768 h 257382"/>
                <a:gd name="connsiteX541" fmla="*/ 366770 w 486167"/>
                <a:gd name="connsiteY541" fmla="*/ 210053 h 257382"/>
                <a:gd name="connsiteX542" fmla="*/ 368486 w 486167"/>
                <a:gd name="connsiteY542" fmla="*/ 208337 h 257382"/>
                <a:gd name="connsiteX543" fmla="*/ 368486 w 486167"/>
                <a:gd name="connsiteY543" fmla="*/ 207765 h 257382"/>
                <a:gd name="connsiteX544" fmla="*/ 368486 w 486167"/>
                <a:gd name="connsiteY544" fmla="*/ 207193 h 257382"/>
                <a:gd name="connsiteX545" fmla="*/ 369058 w 486167"/>
                <a:gd name="connsiteY545" fmla="*/ 205477 h 257382"/>
                <a:gd name="connsiteX546" fmla="*/ 370202 w 486167"/>
                <a:gd name="connsiteY546" fmla="*/ 204905 h 257382"/>
                <a:gd name="connsiteX547" fmla="*/ 372490 w 486167"/>
                <a:gd name="connsiteY547" fmla="*/ 206621 h 257382"/>
                <a:gd name="connsiteX548" fmla="*/ 374206 w 486167"/>
                <a:gd name="connsiteY548" fmla="*/ 203189 h 257382"/>
                <a:gd name="connsiteX549" fmla="*/ 374206 w 486167"/>
                <a:gd name="connsiteY549" fmla="*/ 200329 h 257382"/>
                <a:gd name="connsiteX550" fmla="*/ 374778 w 486167"/>
                <a:gd name="connsiteY550" fmla="*/ 198041 h 257382"/>
                <a:gd name="connsiteX551" fmla="*/ 378209 w 486167"/>
                <a:gd name="connsiteY551" fmla="*/ 197469 h 257382"/>
                <a:gd name="connsiteX552" fmla="*/ 376494 w 486167"/>
                <a:gd name="connsiteY552" fmla="*/ 195181 h 257382"/>
                <a:gd name="connsiteX553" fmla="*/ 375921 w 486167"/>
                <a:gd name="connsiteY553" fmla="*/ 193466 h 257382"/>
                <a:gd name="connsiteX554" fmla="*/ 374778 w 486167"/>
                <a:gd name="connsiteY554" fmla="*/ 187746 h 257382"/>
                <a:gd name="connsiteX555" fmla="*/ 375921 w 486167"/>
                <a:gd name="connsiteY555" fmla="*/ 187174 h 257382"/>
                <a:gd name="connsiteX556" fmla="*/ 378781 w 486167"/>
                <a:gd name="connsiteY556" fmla="*/ 187746 h 257382"/>
                <a:gd name="connsiteX557" fmla="*/ 383929 w 486167"/>
                <a:gd name="connsiteY557" fmla="*/ 189462 h 257382"/>
                <a:gd name="connsiteX558" fmla="*/ 384501 w 486167"/>
                <a:gd name="connsiteY558" fmla="*/ 189462 h 257382"/>
                <a:gd name="connsiteX559" fmla="*/ 384501 w 486167"/>
                <a:gd name="connsiteY559" fmla="*/ 187174 h 257382"/>
                <a:gd name="connsiteX560" fmla="*/ 385073 w 486167"/>
                <a:gd name="connsiteY560" fmla="*/ 185458 h 257382"/>
                <a:gd name="connsiteX561" fmla="*/ 386217 w 486167"/>
                <a:gd name="connsiteY561" fmla="*/ 185458 h 257382"/>
                <a:gd name="connsiteX562" fmla="*/ 387361 w 486167"/>
                <a:gd name="connsiteY562" fmla="*/ 187174 h 257382"/>
                <a:gd name="connsiteX563" fmla="*/ 386789 w 486167"/>
                <a:gd name="connsiteY563" fmla="*/ 187746 h 257382"/>
                <a:gd name="connsiteX564" fmla="*/ 385645 w 486167"/>
                <a:gd name="connsiteY564" fmla="*/ 188890 h 257382"/>
                <a:gd name="connsiteX565" fmla="*/ 386789 w 486167"/>
                <a:gd name="connsiteY565" fmla="*/ 190606 h 257382"/>
                <a:gd name="connsiteX566" fmla="*/ 386217 w 486167"/>
                <a:gd name="connsiteY566" fmla="*/ 192322 h 257382"/>
                <a:gd name="connsiteX567" fmla="*/ 385073 w 486167"/>
                <a:gd name="connsiteY567" fmla="*/ 194038 h 257382"/>
                <a:gd name="connsiteX568" fmla="*/ 384501 w 486167"/>
                <a:gd name="connsiteY568" fmla="*/ 195753 h 257382"/>
                <a:gd name="connsiteX569" fmla="*/ 385073 w 486167"/>
                <a:gd name="connsiteY569" fmla="*/ 198041 h 257382"/>
                <a:gd name="connsiteX570" fmla="*/ 386217 w 486167"/>
                <a:gd name="connsiteY570" fmla="*/ 200329 h 257382"/>
                <a:gd name="connsiteX571" fmla="*/ 389649 w 486167"/>
                <a:gd name="connsiteY571" fmla="*/ 212912 h 257382"/>
                <a:gd name="connsiteX572" fmla="*/ 389649 w 486167"/>
                <a:gd name="connsiteY572" fmla="*/ 218060 h 257382"/>
                <a:gd name="connsiteX573" fmla="*/ 387361 w 486167"/>
                <a:gd name="connsiteY573" fmla="*/ 222064 h 257382"/>
                <a:gd name="connsiteX574" fmla="*/ 391365 w 486167"/>
                <a:gd name="connsiteY574" fmla="*/ 220920 h 257382"/>
                <a:gd name="connsiteX575" fmla="*/ 397656 w 486167"/>
                <a:gd name="connsiteY575" fmla="*/ 215772 h 257382"/>
                <a:gd name="connsiteX576" fmla="*/ 401088 w 486167"/>
                <a:gd name="connsiteY576" fmla="*/ 214056 h 257382"/>
                <a:gd name="connsiteX577" fmla="*/ 405092 w 486167"/>
                <a:gd name="connsiteY577" fmla="*/ 212912 h 257382"/>
                <a:gd name="connsiteX578" fmla="*/ 408524 w 486167"/>
                <a:gd name="connsiteY578" fmla="*/ 211196 h 257382"/>
                <a:gd name="connsiteX579" fmla="*/ 411383 w 486167"/>
                <a:gd name="connsiteY579" fmla="*/ 208909 h 257382"/>
                <a:gd name="connsiteX580" fmla="*/ 413099 w 486167"/>
                <a:gd name="connsiteY580" fmla="*/ 204905 h 257382"/>
                <a:gd name="connsiteX581" fmla="*/ 415387 w 486167"/>
                <a:gd name="connsiteY581" fmla="*/ 197469 h 257382"/>
                <a:gd name="connsiteX582" fmla="*/ 416531 w 486167"/>
                <a:gd name="connsiteY582" fmla="*/ 195753 h 257382"/>
                <a:gd name="connsiteX583" fmla="*/ 418247 w 486167"/>
                <a:gd name="connsiteY583" fmla="*/ 195753 h 257382"/>
                <a:gd name="connsiteX584" fmla="*/ 421106 w 486167"/>
                <a:gd name="connsiteY584" fmla="*/ 198613 h 257382"/>
                <a:gd name="connsiteX585" fmla="*/ 422251 w 486167"/>
                <a:gd name="connsiteY585" fmla="*/ 197469 h 257382"/>
                <a:gd name="connsiteX586" fmla="*/ 423966 w 486167"/>
                <a:gd name="connsiteY586" fmla="*/ 195181 h 257382"/>
                <a:gd name="connsiteX587" fmla="*/ 425682 w 486167"/>
                <a:gd name="connsiteY587" fmla="*/ 194038 h 257382"/>
                <a:gd name="connsiteX588" fmla="*/ 429686 w 486167"/>
                <a:gd name="connsiteY588" fmla="*/ 193466 h 257382"/>
                <a:gd name="connsiteX589" fmla="*/ 431974 w 486167"/>
                <a:gd name="connsiteY589" fmla="*/ 192322 h 257382"/>
                <a:gd name="connsiteX590" fmla="*/ 434834 w 486167"/>
                <a:gd name="connsiteY590" fmla="*/ 189462 h 257382"/>
                <a:gd name="connsiteX591" fmla="*/ 436550 w 486167"/>
                <a:gd name="connsiteY591" fmla="*/ 188890 h 257382"/>
                <a:gd name="connsiteX592" fmla="*/ 436550 w 486167"/>
                <a:gd name="connsiteY592" fmla="*/ 193466 h 257382"/>
                <a:gd name="connsiteX593" fmla="*/ 436550 w 486167"/>
                <a:gd name="connsiteY593" fmla="*/ 195181 h 257382"/>
                <a:gd name="connsiteX594" fmla="*/ 437693 w 486167"/>
                <a:gd name="connsiteY594" fmla="*/ 194038 h 257382"/>
                <a:gd name="connsiteX595" fmla="*/ 438837 w 486167"/>
                <a:gd name="connsiteY595" fmla="*/ 190034 h 257382"/>
                <a:gd name="connsiteX596" fmla="*/ 439410 w 486167"/>
                <a:gd name="connsiteY596" fmla="*/ 188318 h 257382"/>
                <a:gd name="connsiteX597" fmla="*/ 440553 w 486167"/>
                <a:gd name="connsiteY597" fmla="*/ 187174 h 257382"/>
                <a:gd name="connsiteX598" fmla="*/ 442269 w 486167"/>
                <a:gd name="connsiteY598" fmla="*/ 186602 h 257382"/>
                <a:gd name="connsiteX599" fmla="*/ 445701 w 486167"/>
                <a:gd name="connsiteY599" fmla="*/ 183742 h 257382"/>
                <a:gd name="connsiteX600" fmla="*/ 451993 w 486167"/>
                <a:gd name="connsiteY600" fmla="*/ 182026 h 257382"/>
                <a:gd name="connsiteX601" fmla="*/ 471439 w 486167"/>
                <a:gd name="connsiteY601" fmla="*/ 172875 h 257382"/>
                <a:gd name="connsiteX602" fmla="*/ 475443 w 486167"/>
                <a:gd name="connsiteY602" fmla="*/ 170015 h 25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</a:cxnLst>
              <a:rect l="l" t="t" r="r" b="b"/>
              <a:pathLst>
                <a:path w="486167" h="257382">
                  <a:moveTo>
                    <a:pt x="488026" y="232931"/>
                  </a:moveTo>
                  <a:lnTo>
                    <a:pt x="482307" y="227211"/>
                  </a:lnTo>
                  <a:lnTo>
                    <a:pt x="478303" y="220348"/>
                  </a:lnTo>
                  <a:lnTo>
                    <a:pt x="477159" y="219204"/>
                  </a:lnTo>
                  <a:lnTo>
                    <a:pt x="476015" y="218632"/>
                  </a:lnTo>
                  <a:lnTo>
                    <a:pt x="474871" y="218632"/>
                  </a:lnTo>
                  <a:lnTo>
                    <a:pt x="473727" y="219204"/>
                  </a:lnTo>
                  <a:lnTo>
                    <a:pt x="476587" y="223208"/>
                  </a:lnTo>
                  <a:lnTo>
                    <a:pt x="476587" y="227211"/>
                  </a:lnTo>
                  <a:lnTo>
                    <a:pt x="474299" y="235219"/>
                  </a:lnTo>
                  <a:lnTo>
                    <a:pt x="476015" y="233503"/>
                  </a:lnTo>
                  <a:lnTo>
                    <a:pt x="478874" y="228927"/>
                  </a:lnTo>
                  <a:lnTo>
                    <a:pt x="481162" y="227211"/>
                  </a:lnTo>
                  <a:lnTo>
                    <a:pt x="481162" y="230071"/>
                  </a:lnTo>
                  <a:lnTo>
                    <a:pt x="480591" y="232931"/>
                  </a:lnTo>
                  <a:lnTo>
                    <a:pt x="479447" y="235219"/>
                  </a:lnTo>
                  <a:lnTo>
                    <a:pt x="476587" y="236935"/>
                  </a:lnTo>
                  <a:lnTo>
                    <a:pt x="475443" y="238651"/>
                  </a:lnTo>
                  <a:lnTo>
                    <a:pt x="474299" y="239223"/>
                  </a:lnTo>
                  <a:lnTo>
                    <a:pt x="473155" y="239223"/>
                  </a:lnTo>
                  <a:lnTo>
                    <a:pt x="472011" y="238651"/>
                  </a:lnTo>
                  <a:lnTo>
                    <a:pt x="470295" y="238651"/>
                  </a:lnTo>
                  <a:lnTo>
                    <a:pt x="466292" y="239794"/>
                  </a:lnTo>
                  <a:lnTo>
                    <a:pt x="455424" y="244370"/>
                  </a:lnTo>
                  <a:lnTo>
                    <a:pt x="455424" y="245514"/>
                  </a:lnTo>
                  <a:lnTo>
                    <a:pt x="470868" y="246658"/>
                  </a:lnTo>
                  <a:lnTo>
                    <a:pt x="478303" y="246086"/>
                  </a:lnTo>
                  <a:lnTo>
                    <a:pt x="485167" y="243798"/>
                  </a:lnTo>
                  <a:lnTo>
                    <a:pt x="490314" y="238651"/>
                  </a:lnTo>
                  <a:lnTo>
                    <a:pt x="488026" y="232931"/>
                  </a:lnTo>
                  <a:close/>
                  <a:moveTo>
                    <a:pt x="422251" y="231215"/>
                  </a:moveTo>
                  <a:lnTo>
                    <a:pt x="419963" y="228927"/>
                  </a:lnTo>
                  <a:lnTo>
                    <a:pt x="418818" y="231215"/>
                  </a:lnTo>
                  <a:lnTo>
                    <a:pt x="417675" y="234647"/>
                  </a:lnTo>
                  <a:lnTo>
                    <a:pt x="416531" y="236935"/>
                  </a:lnTo>
                  <a:lnTo>
                    <a:pt x="417675" y="238651"/>
                  </a:lnTo>
                  <a:lnTo>
                    <a:pt x="419963" y="240366"/>
                  </a:lnTo>
                  <a:lnTo>
                    <a:pt x="422251" y="241510"/>
                  </a:lnTo>
                  <a:lnTo>
                    <a:pt x="423966" y="241510"/>
                  </a:lnTo>
                  <a:lnTo>
                    <a:pt x="424538" y="239794"/>
                  </a:lnTo>
                  <a:lnTo>
                    <a:pt x="423966" y="237507"/>
                  </a:lnTo>
                  <a:lnTo>
                    <a:pt x="422251" y="231215"/>
                  </a:lnTo>
                  <a:close/>
                  <a:moveTo>
                    <a:pt x="409095" y="234647"/>
                  </a:moveTo>
                  <a:lnTo>
                    <a:pt x="407379" y="234647"/>
                  </a:lnTo>
                  <a:lnTo>
                    <a:pt x="405092" y="233503"/>
                  </a:lnTo>
                  <a:lnTo>
                    <a:pt x="407379" y="231215"/>
                  </a:lnTo>
                  <a:lnTo>
                    <a:pt x="408524" y="229499"/>
                  </a:lnTo>
                  <a:lnTo>
                    <a:pt x="407952" y="227783"/>
                  </a:lnTo>
                  <a:lnTo>
                    <a:pt x="406236" y="225495"/>
                  </a:lnTo>
                  <a:lnTo>
                    <a:pt x="403948" y="224924"/>
                  </a:lnTo>
                  <a:lnTo>
                    <a:pt x="403376" y="226639"/>
                  </a:lnTo>
                  <a:lnTo>
                    <a:pt x="402804" y="228927"/>
                  </a:lnTo>
                  <a:lnTo>
                    <a:pt x="401088" y="230643"/>
                  </a:lnTo>
                  <a:lnTo>
                    <a:pt x="401088" y="226067"/>
                  </a:lnTo>
                  <a:lnTo>
                    <a:pt x="399372" y="226067"/>
                  </a:lnTo>
                  <a:lnTo>
                    <a:pt x="393080" y="230643"/>
                  </a:lnTo>
                  <a:lnTo>
                    <a:pt x="390220" y="235791"/>
                  </a:lnTo>
                  <a:lnTo>
                    <a:pt x="389077" y="237507"/>
                  </a:lnTo>
                  <a:lnTo>
                    <a:pt x="387933" y="239223"/>
                  </a:lnTo>
                  <a:lnTo>
                    <a:pt x="386217" y="246086"/>
                  </a:lnTo>
                  <a:lnTo>
                    <a:pt x="385073" y="248374"/>
                  </a:lnTo>
                  <a:lnTo>
                    <a:pt x="382785" y="250090"/>
                  </a:lnTo>
                  <a:lnTo>
                    <a:pt x="374778" y="252378"/>
                  </a:lnTo>
                  <a:lnTo>
                    <a:pt x="374778" y="253522"/>
                  </a:lnTo>
                  <a:lnTo>
                    <a:pt x="376494" y="254094"/>
                  </a:lnTo>
                  <a:lnTo>
                    <a:pt x="379926" y="256953"/>
                  </a:lnTo>
                  <a:lnTo>
                    <a:pt x="381641" y="258097"/>
                  </a:lnTo>
                  <a:lnTo>
                    <a:pt x="384501" y="258669"/>
                  </a:lnTo>
                  <a:lnTo>
                    <a:pt x="385645" y="258097"/>
                  </a:lnTo>
                  <a:lnTo>
                    <a:pt x="387361" y="255237"/>
                  </a:lnTo>
                  <a:lnTo>
                    <a:pt x="389649" y="252378"/>
                  </a:lnTo>
                  <a:lnTo>
                    <a:pt x="392508" y="250090"/>
                  </a:lnTo>
                  <a:lnTo>
                    <a:pt x="396513" y="248374"/>
                  </a:lnTo>
                  <a:lnTo>
                    <a:pt x="414815" y="243226"/>
                  </a:lnTo>
                  <a:lnTo>
                    <a:pt x="417103" y="242082"/>
                  </a:lnTo>
                  <a:lnTo>
                    <a:pt x="413671" y="234075"/>
                  </a:lnTo>
                  <a:lnTo>
                    <a:pt x="409095" y="234647"/>
                  </a:lnTo>
                  <a:close/>
                  <a:moveTo>
                    <a:pt x="473155" y="192322"/>
                  </a:moveTo>
                  <a:lnTo>
                    <a:pt x="473727" y="181454"/>
                  </a:lnTo>
                  <a:lnTo>
                    <a:pt x="474871" y="177451"/>
                  </a:lnTo>
                  <a:lnTo>
                    <a:pt x="474299" y="175735"/>
                  </a:lnTo>
                  <a:lnTo>
                    <a:pt x="473727" y="174591"/>
                  </a:lnTo>
                  <a:lnTo>
                    <a:pt x="473155" y="174019"/>
                  </a:lnTo>
                  <a:lnTo>
                    <a:pt x="472011" y="174019"/>
                  </a:lnTo>
                  <a:lnTo>
                    <a:pt x="472011" y="178595"/>
                  </a:lnTo>
                  <a:lnTo>
                    <a:pt x="470295" y="192894"/>
                  </a:lnTo>
                  <a:lnTo>
                    <a:pt x="473155" y="192322"/>
                  </a:lnTo>
                  <a:close/>
                  <a:moveTo>
                    <a:pt x="475443" y="170015"/>
                  </a:moveTo>
                  <a:lnTo>
                    <a:pt x="473155" y="158576"/>
                  </a:lnTo>
                  <a:lnTo>
                    <a:pt x="470295" y="149997"/>
                  </a:lnTo>
                  <a:lnTo>
                    <a:pt x="468580" y="148281"/>
                  </a:lnTo>
                  <a:lnTo>
                    <a:pt x="466863" y="148281"/>
                  </a:lnTo>
                  <a:lnTo>
                    <a:pt x="464575" y="151140"/>
                  </a:lnTo>
                  <a:lnTo>
                    <a:pt x="464575" y="148853"/>
                  </a:lnTo>
                  <a:lnTo>
                    <a:pt x="464004" y="144277"/>
                  </a:lnTo>
                  <a:lnTo>
                    <a:pt x="464004" y="141989"/>
                  </a:lnTo>
                  <a:lnTo>
                    <a:pt x="466292" y="143133"/>
                  </a:lnTo>
                  <a:lnTo>
                    <a:pt x="468580" y="144277"/>
                  </a:lnTo>
                  <a:lnTo>
                    <a:pt x="469151" y="144277"/>
                  </a:lnTo>
                  <a:lnTo>
                    <a:pt x="469723" y="144277"/>
                  </a:lnTo>
                  <a:lnTo>
                    <a:pt x="470295" y="143705"/>
                  </a:lnTo>
                  <a:lnTo>
                    <a:pt x="470295" y="143133"/>
                  </a:lnTo>
                  <a:lnTo>
                    <a:pt x="467435" y="140273"/>
                  </a:lnTo>
                  <a:lnTo>
                    <a:pt x="456568" y="122542"/>
                  </a:lnTo>
                  <a:lnTo>
                    <a:pt x="451993" y="118539"/>
                  </a:lnTo>
                  <a:lnTo>
                    <a:pt x="442841" y="112819"/>
                  </a:lnTo>
                  <a:lnTo>
                    <a:pt x="439981" y="111675"/>
                  </a:lnTo>
                  <a:lnTo>
                    <a:pt x="433690" y="110531"/>
                  </a:lnTo>
                  <a:lnTo>
                    <a:pt x="431402" y="109387"/>
                  </a:lnTo>
                  <a:lnTo>
                    <a:pt x="429114" y="108815"/>
                  </a:lnTo>
                  <a:lnTo>
                    <a:pt x="423966" y="111103"/>
                  </a:lnTo>
                  <a:lnTo>
                    <a:pt x="421678" y="110531"/>
                  </a:lnTo>
                  <a:lnTo>
                    <a:pt x="420535" y="110531"/>
                  </a:lnTo>
                  <a:lnTo>
                    <a:pt x="419391" y="111675"/>
                  </a:lnTo>
                  <a:lnTo>
                    <a:pt x="418818" y="113391"/>
                  </a:lnTo>
                  <a:lnTo>
                    <a:pt x="418818" y="115107"/>
                  </a:lnTo>
                  <a:lnTo>
                    <a:pt x="419391" y="115679"/>
                  </a:lnTo>
                  <a:lnTo>
                    <a:pt x="420535" y="116251"/>
                  </a:lnTo>
                  <a:lnTo>
                    <a:pt x="421678" y="116251"/>
                  </a:lnTo>
                  <a:lnTo>
                    <a:pt x="422251" y="116251"/>
                  </a:lnTo>
                  <a:lnTo>
                    <a:pt x="426254" y="119683"/>
                  </a:lnTo>
                  <a:lnTo>
                    <a:pt x="428542" y="120255"/>
                  </a:lnTo>
                  <a:lnTo>
                    <a:pt x="430830" y="119111"/>
                  </a:lnTo>
                  <a:lnTo>
                    <a:pt x="430258" y="117967"/>
                  </a:lnTo>
                  <a:lnTo>
                    <a:pt x="429686" y="117967"/>
                  </a:lnTo>
                  <a:lnTo>
                    <a:pt x="427970" y="118539"/>
                  </a:lnTo>
                  <a:lnTo>
                    <a:pt x="429114" y="113963"/>
                  </a:lnTo>
                  <a:lnTo>
                    <a:pt x="433690" y="112819"/>
                  </a:lnTo>
                  <a:lnTo>
                    <a:pt x="438837" y="114535"/>
                  </a:lnTo>
                  <a:lnTo>
                    <a:pt x="442269" y="119111"/>
                  </a:lnTo>
                  <a:lnTo>
                    <a:pt x="443413" y="120827"/>
                  </a:lnTo>
                  <a:lnTo>
                    <a:pt x="447989" y="128262"/>
                  </a:lnTo>
                  <a:lnTo>
                    <a:pt x="449133" y="130550"/>
                  </a:lnTo>
                  <a:lnTo>
                    <a:pt x="450849" y="138557"/>
                  </a:lnTo>
                  <a:lnTo>
                    <a:pt x="451993" y="136270"/>
                  </a:lnTo>
                  <a:lnTo>
                    <a:pt x="451421" y="131122"/>
                  </a:lnTo>
                  <a:lnTo>
                    <a:pt x="452564" y="129406"/>
                  </a:lnTo>
                  <a:lnTo>
                    <a:pt x="454280" y="129406"/>
                  </a:lnTo>
                  <a:lnTo>
                    <a:pt x="455996" y="130550"/>
                  </a:lnTo>
                  <a:lnTo>
                    <a:pt x="457712" y="131122"/>
                  </a:lnTo>
                  <a:lnTo>
                    <a:pt x="460572" y="130550"/>
                  </a:lnTo>
                  <a:lnTo>
                    <a:pt x="461144" y="131694"/>
                  </a:lnTo>
                  <a:lnTo>
                    <a:pt x="459428" y="133410"/>
                  </a:lnTo>
                  <a:lnTo>
                    <a:pt x="458284" y="133982"/>
                  </a:lnTo>
                  <a:lnTo>
                    <a:pt x="457140" y="134554"/>
                  </a:lnTo>
                  <a:lnTo>
                    <a:pt x="460572" y="137985"/>
                  </a:lnTo>
                  <a:lnTo>
                    <a:pt x="462860" y="143133"/>
                  </a:lnTo>
                  <a:lnTo>
                    <a:pt x="463432" y="148853"/>
                  </a:lnTo>
                  <a:lnTo>
                    <a:pt x="461716" y="154000"/>
                  </a:lnTo>
                  <a:lnTo>
                    <a:pt x="460000" y="155144"/>
                  </a:lnTo>
                  <a:lnTo>
                    <a:pt x="455424" y="157432"/>
                  </a:lnTo>
                  <a:lnTo>
                    <a:pt x="452564" y="160864"/>
                  </a:lnTo>
                  <a:lnTo>
                    <a:pt x="441697" y="167155"/>
                  </a:lnTo>
                  <a:lnTo>
                    <a:pt x="435977" y="172875"/>
                  </a:lnTo>
                  <a:lnTo>
                    <a:pt x="432546" y="175735"/>
                  </a:lnTo>
                  <a:lnTo>
                    <a:pt x="427398" y="176879"/>
                  </a:lnTo>
                  <a:lnTo>
                    <a:pt x="424538" y="176879"/>
                  </a:lnTo>
                  <a:lnTo>
                    <a:pt x="423966" y="175735"/>
                  </a:lnTo>
                  <a:lnTo>
                    <a:pt x="425111" y="174591"/>
                  </a:lnTo>
                  <a:lnTo>
                    <a:pt x="429686" y="173447"/>
                  </a:lnTo>
                  <a:lnTo>
                    <a:pt x="431402" y="172303"/>
                  </a:lnTo>
                  <a:lnTo>
                    <a:pt x="414815" y="175163"/>
                  </a:lnTo>
                  <a:lnTo>
                    <a:pt x="409095" y="174591"/>
                  </a:lnTo>
                  <a:lnTo>
                    <a:pt x="399372" y="171159"/>
                  </a:lnTo>
                  <a:lnTo>
                    <a:pt x="394796" y="167727"/>
                  </a:lnTo>
                  <a:lnTo>
                    <a:pt x="393653" y="163724"/>
                  </a:lnTo>
                  <a:lnTo>
                    <a:pt x="393653" y="159148"/>
                  </a:lnTo>
                  <a:lnTo>
                    <a:pt x="391365" y="152856"/>
                  </a:lnTo>
                  <a:lnTo>
                    <a:pt x="387933" y="147709"/>
                  </a:lnTo>
                  <a:lnTo>
                    <a:pt x="384501" y="145993"/>
                  </a:lnTo>
                  <a:lnTo>
                    <a:pt x="379354" y="147709"/>
                  </a:lnTo>
                  <a:lnTo>
                    <a:pt x="377066" y="147709"/>
                  </a:lnTo>
                  <a:lnTo>
                    <a:pt x="374206" y="146565"/>
                  </a:lnTo>
                  <a:lnTo>
                    <a:pt x="364482" y="140845"/>
                  </a:lnTo>
                  <a:lnTo>
                    <a:pt x="365626" y="139701"/>
                  </a:lnTo>
                  <a:lnTo>
                    <a:pt x="366770" y="139129"/>
                  </a:lnTo>
                  <a:lnTo>
                    <a:pt x="367914" y="139129"/>
                  </a:lnTo>
                  <a:lnTo>
                    <a:pt x="369058" y="139701"/>
                  </a:lnTo>
                  <a:lnTo>
                    <a:pt x="367914" y="131694"/>
                  </a:lnTo>
                  <a:lnTo>
                    <a:pt x="368486" y="130550"/>
                  </a:lnTo>
                  <a:lnTo>
                    <a:pt x="370202" y="131122"/>
                  </a:lnTo>
                  <a:lnTo>
                    <a:pt x="371918" y="133410"/>
                  </a:lnTo>
                  <a:lnTo>
                    <a:pt x="374778" y="137413"/>
                  </a:lnTo>
                  <a:lnTo>
                    <a:pt x="374206" y="137985"/>
                  </a:lnTo>
                  <a:lnTo>
                    <a:pt x="373062" y="139129"/>
                  </a:lnTo>
                  <a:lnTo>
                    <a:pt x="372490" y="139701"/>
                  </a:lnTo>
                  <a:lnTo>
                    <a:pt x="374206" y="140273"/>
                  </a:lnTo>
                  <a:lnTo>
                    <a:pt x="375350" y="140273"/>
                  </a:lnTo>
                  <a:lnTo>
                    <a:pt x="376494" y="139701"/>
                  </a:lnTo>
                  <a:lnTo>
                    <a:pt x="377638" y="138557"/>
                  </a:lnTo>
                  <a:lnTo>
                    <a:pt x="378209" y="137413"/>
                  </a:lnTo>
                  <a:lnTo>
                    <a:pt x="378209" y="136841"/>
                  </a:lnTo>
                  <a:lnTo>
                    <a:pt x="377066" y="136841"/>
                  </a:lnTo>
                  <a:lnTo>
                    <a:pt x="371346" y="131694"/>
                  </a:lnTo>
                  <a:lnTo>
                    <a:pt x="369630" y="129406"/>
                  </a:lnTo>
                  <a:lnTo>
                    <a:pt x="369630" y="126546"/>
                  </a:lnTo>
                  <a:lnTo>
                    <a:pt x="366198" y="124830"/>
                  </a:lnTo>
                  <a:lnTo>
                    <a:pt x="361622" y="119683"/>
                  </a:lnTo>
                  <a:lnTo>
                    <a:pt x="358763" y="116823"/>
                  </a:lnTo>
                  <a:lnTo>
                    <a:pt x="356475" y="115679"/>
                  </a:lnTo>
                  <a:lnTo>
                    <a:pt x="355903" y="115679"/>
                  </a:lnTo>
                  <a:lnTo>
                    <a:pt x="355903" y="115107"/>
                  </a:lnTo>
                  <a:lnTo>
                    <a:pt x="354759" y="109959"/>
                  </a:lnTo>
                  <a:lnTo>
                    <a:pt x="354187" y="108815"/>
                  </a:lnTo>
                  <a:lnTo>
                    <a:pt x="349611" y="105956"/>
                  </a:lnTo>
                  <a:lnTo>
                    <a:pt x="346751" y="104240"/>
                  </a:lnTo>
                  <a:lnTo>
                    <a:pt x="343320" y="103096"/>
                  </a:lnTo>
                  <a:lnTo>
                    <a:pt x="337028" y="103096"/>
                  </a:lnTo>
                  <a:lnTo>
                    <a:pt x="333024" y="101380"/>
                  </a:lnTo>
                  <a:lnTo>
                    <a:pt x="326161" y="96804"/>
                  </a:lnTo>
                  <a:lnTo>
                    <a:pt x="326733" y="98520"/>
                  </a:lnTo>
                  <a:lnTo>
                    <a:pt x="328449" y="100808"/>
                  </a:lnTo>
                  <a:lnTo>
                    <a:pt x="330737" y="102524"/>
                  </a:lnTo>
                  <a:lnTo>
                    <a:pt x="332452" y="103096"/>
                  </a:lnTo>
                  <a:lnTo>
                    <a:pt x="332452" y="104240"/>
                  </a:lnTo>
                  <a:lnTo>
                    <a:pt x="331881" y="105956"/>
                  </a:lnTo>
                  <a:lnTo>
                    <a:pt x="330737" y="107099"/>
                  </a:lnTo>
                  <a:lnTo>
                    <a:pt x="328449" y="105384"/>
                  </a:lnTo>
                  <a:lnTo>
                    <a:pt x="327305" y="106527"/>
                  </a:lnTo>
                  <a:lnTo>
                    <a:pt x="325589" y="108243"/>
                  </a:lnTo>
                  <a:lnTo>
                    <a:pt x="323873" y="109387"/>
                  </a:lnTo>
                  <a:lnTo>
                    <a:pt x="323301" y="109387"/>
                  </a:lnTo>
                  <a:lnTo>
                    <a:pt x="323301" y="109959"/>
                  </a:lnTo>
                  <a:lnTo>
                    <a:pt x="322729" y="109959"/>
                  </a:lnTo>
                  <a:lnTo>
                    <a:pt x="321585" y="109959"/>
                  </a:lnTo>
                  <a:lnTo>
                    <a:pt x="321013" y="109387"/>
                  </a:lnTo>
                  <a:lnTo>
                    <a:pt x="321013" y="108815"/>
                  </a:lnTo>
                  <a:lnTo>
                    <a:pt x="322158" y="107099"/>
                  </a:lnTo>
                  <a:lnTo>
                    <a:pt x="322158" y="105956"/>
                  </a:lnTo>
                  <a:lnTo>
                    <a:pt x="320441" y="104240"/>
                  </a:lnTo>
                  <a:lnTo>
                    <a:pt x="317582" y="104812"/>
                  </a:lnTo>
                  <a:lnTo>
                    <a:pt x="315294" y="104812"/>
                  </a:lnTo>
                  <a:lnTo>
                    <a:pt x="314722" y="100236"/>
                  </a:lnTo>
                  <a:lnTo>
                    <a:pt x="311862" y="103096"/>
                  </a:lnTo>
                  <a:lnTo>
                    <a:pt x="310718" y="103096"/>
                  </a:lnTo>
                  <a:lnTo>
                    <a:pt x="309002" y="101952"/>
                  </a:lnTo>
                  <a:lnTo>
                    <a:pt x="307286" y="100236"/>
                  </a:lnTo>
                  <a:lnTo>
                    <a:pt x="307286" y="98520"/>
                  </a:lnTo>
                  <a:lnTo>
                    <a:pt x="308430" y="97376"/>
                  </a:lnTo>
                  <a:lnTo>
                    <a:pt x="310146" y="96804"/>
                  </a:lnTo>
                  <a:lnTo>
                    <a:pt x="309002" y="95660"/>
                  </a:lnTo>
                  <a:lnTo>
                    <a:pt x="307859" y="95088"/>
                  </a:lnTo>
                  <a:lnTo>
                    <a:pt x="306714" y="95088"/>
                  </a:lnTo>
                  <a:lnTo>
                    <a:pt x="304999" y="95088"/>
                  </a:lnTo>
                  <a:lnTo>
                    <a:pt x="306142" y="92800"/>
                  </a:lnTo>
                  <a:lnTo>
                    <a:pt x="308430" y="93372"/>
                  </a:lnTo>
                  <a:lnTo>
                    <a:pt x="310718" y="94516"/>
                  </a:lnTo>
                  <a:lnTo>
                    <a:pt x="313006" y="93372"/>
                  </a:lnTo>
                  <a:lnTo>
                    <a:pt x="311290" y="93372"/>
                  </a:lnTo>
                  <a:lnTo>
                    <a:pt x="310146" y="92228"/>
                  </a:lnTo>
                  <a:lnTo>
                    <a:pt x="309574" y="91085"/>
                  </a:lnTo>
                  <a:lnTo>
                    <a:pt x="310718" y="90513"/>
                  </a:lnTo>
                  <a:lnTo>
                    <a:pt x="312434" y="90513"/>
                  </a:lnTo>
                  <a:lnTo>
                    <a:pt x="315294" y="92800"/>
                  </a:lnTo>
                  <a:lnTo>
                    <a:pt x="317010" y="92800"/>
                  </a:lnTo>
                  <a:lnTo>
                    <a:pt x="315865" y="91657"/>
                  </a:lnTo>
                  <a:lnTo>
                    <a:pt x="315294" y="89941"/>
                  </a:lnTo>
                  <a:lnTo>
                    <a:pt x="314150" y="86509"/>
                  </a:lnTo>
                  <a:lnTo>
                    <a:pt x="312434" y="84221"/>
                  </a:lnTo>
                  <a:lnTo>
                    <a:pt x="312434" y="82505"/>
                  </a:lnTo>
                  <a:lnTo>
                    <a:pt x="313006" y="79645"/>
                  </a:lnTo>
                  <a:lnTo>
                    <a:pt x="315294" y="77357"/>
                  </a:lnTo>
                  <a:lnTo>
                    <a:pt x="319870" y="80217"/>
                  </a:lnTo>
                  <a:lnTo>
                    <a:pt x="322729" y="78501"/>
                  </a:lnTo>
                  <a:lnTo>
                    <a:pt x="321013" y="77929"/>
                  </a:lnTo>
                  <a:lnTo>
                    <a:pt x="318725" y="76785"/>
                  </a:lnTo>
                  <a:lnTo>
                    <a:pt x="317010" y="75070"/>
                  </a:lnTo>
                  <a:lnTo>
                    <a:pt x="317010" y="72782"/>
                  </a:lnTo>
                  <a:lnTo>
                    <a:pt x="317582" y="71638"/>
                  </a:lnTo>
                  <a:lnTo>
                    <a:pt x="319870" y="71066"/>
                  </a:lnTo>
                  <a:lnTo>
                    <a:pt x="321013" y="70494"/>
                  </a:lnTo>
                  <a:lnTo>
                    <a:pt x="321585" y="69922"/>
                  </a:lnTo>
                  <a:lnTo>
                    <a:pt x="323301" y="67062"/>
                  </a:lnTo>
                  <a:lnTo>
                    <a:pt x="323873" y="66490"/>
                  </a:lnTo>
                  <a:lnTo>
                    <a:pt x="324445" y="65346"/>
                  </a:lnTo>
                  <a:lnTo>
                    <a:pt x="325589" y="64774"/>
                  </a:lnTo>
                  <a:lnTo>
                    <a:pt x="326733" y="64202"/>
                  </a:lnTo>
                  <a:lnTo>
                    <a:pt x="326161" y="63058"/>
                  </a:lnTo>
                  <a:lnTo>
                    <a:pt x="324445" y="61915"/>
                  </a:lnTo>
                  <a:lnTo>
                    <a:pt x="323301" y="60771"/>
                  </a:lnTo>
                  <a:lnTo>
                    <a:pt x="322158" y="61915"/>
                  </a:lnTo>
                  <a:lnTo>
                    <a:pt x="321013" y="64202"/>
                  </a:lnTo>
                  <a:lnTo>
                    <a:pt x="319298" y="65346"/>
                  </a:lnTo>
                  <a:lnTo>
                    <a:pt x="319298" y="63630"/>
                  </a:lnTo>
                  <a:lnTo>
                    <a:pt x="319298" y="62486"/>
                  </a:lnTo>
                  <a:lnTo>
                    <a:pt x="319870" y="61343"/>
                  </a:lnTo>
                  <a:lnTo>
                    <a:pt x="320441" y="60199"/>
                  </a:lnTo>
                  <a:lnTo>
                    <a:pt x="319298" y="59055"/>
                  </a:lnTo>
                  <a:lnTo>
                    <a:pt x="321013" y="56767"/>
                  </a:lnTo>
                  <a:lnTo>
                    <a:pt x="326733" y="52191"/>
                  </a:lnTo>
                  <a:lnTo>
                    <a:pt x="340460" y="44756"/>
                  </a:lnTo>
                  <a:lnTo>
                    <a:pt x="341032" y="43612"/>
                  </a:lnTo>
                  <a:lnTo>
                    <a:pt x="341032" y="41896"/>
                  </a:lnTo>
                  <a:lnTo>
                    <a:pt x="341604" y="40180"/>
                  </a:lnTo>
                  <a:lnTo>
                    <a:pt x="342748" y="39036"/>
                  </a:lnTo>
                  <a:lnTo>
                    <a:pt x="343320" y="39036"/>
                  </a:lnTo>
                  <a:lnTo>
                    <a:pt x="343892" y="39608"/>
                  </a:lnTo>
                  <a:lnTo>
                    <a:pt x="343892" y="39608"/>
                  </a:lnTo>
                  <a:lnTo>
                    <a:pt x="346180" y="39608"/>
                  </a:lnTo>
                  <a:lnTo>
                    <a:pt x="346751" y="39036"/>
                  </a:lnTo>
                  <a:lnTo>
                    <a:pt x="347896" y="37320"/>
                  </a:lnTo>
                  <a:lnTo>
                    <a:pt x="348468" y="35604"/>
                  </a:lnTo>
                  <a:lnTo>
                    <a:pt x="348468" y="33888"/>
                  </a:lnTo>
                  <a:lnTo>
                    <a:pt x="349039" y="32744"/>
                  </a:lnTo>
                  <a:lnTo>
                    <a:pt x="350756" y="32172"/>
                  </a:lnTo>
                  <a:lnTo>
                    <a:pt x="350183" y="31029"/>
                  </a:lnTo>
                  <a:lnTo>
                    <a:pt x="349039" y="29885"/>
                  </a:lnTo>
                  <a:lnTo>
                    <a:pt x="349039" y="29885"/>
                  </a:lnTo>
                  <a:lnTo>
                    <a:pt x="349039" y="28741"/>
                  </a:lnTo>
                  <a:lnTo>
                    <a:pt x="347896" y="28741"/>
                  </a:lnTo>
                  <a:lnTo>
                    <a:pt x="346180" y="28741"/>
                  </a:lnTo>
                  <a:lnTo>
                    <a:pt x="345036" y="28741"/>
                  </a:lnTo>
                  <a:lnTo>
                    <a:pt x="343892" y="27597"/>
                  </a:lnTo>
                  <a:lnTo>
                    <a:pt x="343320" y="25309"/>
                  </a:lnTo>
                  <a:lnTo>
                    <a:pt x="340460" y="28169"/>
                  </a:lnTo>
                  <a:lnTo>
                    <a:pt x="339316" y="29885"/>
                  </a:lnTo>
                  <a:lnTo>
                    <a:pt x="338744" y="31601"/>
                  </a:lnTo>
                  <a:lnTo>
                    <a:pt x="339888" y="35604"/>
                  </a:lnTo>
                  <a:lnTo>
                    <a:pt x="339888" y="37320"/>
                  </a:lnTo>
                  <a:lnTo>
                    <a:pt x="337028" y="36748"/>
                  </a:lnTo>
                  <a:lnTo>
                    <a:pt x="336457" y="34460"/>
                  </a:lnTo>
                  <a:lnTo>
                    <a:pt x="329021" y="35604"/>
                  </a:lnTo>
                  <a:lnTo>
                    <a:pt x="326161" y="33316"/>
                  </a:lnTo>
                  <a:lnTo>
                    <a:pt x="327305" y="32744"/>
                  </a:lnTo>
                  <a:lnTo>
                    <a:pt x="328449" y="32172"/>
                  </a:lnTo>
                  <a:lnTo>
                    <a:pt x="330164" y="30457"/>
                  </a:lnTo>
                  <a:lnTo>
                    <a:pt x="322158" y="29313"/>
                  </a:lnTo>
                  <a:lnTo>
                    <a:pt x="318725" y="27025"/>
                  </a:lnTo>
                  <a:lnTo>
                    <a:pt x="317010" y="21877"/>
                  </a:lnTo>
                  <a:lnTo>
                    <a:pt x="318725" y="23021"/>
                  </a:lnTo>
                  <a:lnTo>
                    <a:pt x="323873" y="27597"/>
                  </a:lnTo>
                  <a:lnTo>
                    <a:pt x="324445" y="26453"/>
                  </a:lnTo>
                  <a:lnTo>
                    <a:pt x="318153" y="16730"/>
                  </a:lnTo>
                  <a:lnTo>
                    <a:pt x="316438" y="15014"/>
                  </a:lnTo>
                  <a:lnTo>
                    <a:pt x="315294" y="13870"/>
                  </a:lnTo>
                  <a:lnTo>
                    <a:pt x="314722" y="13298"/>
                  </a:lnTo>
                  <a:lnTo>
                    <a:pt x="314150" y="13298"/>
                  </a:lnTo>
                  <a:lnTo>
                    <a:pt x="313006" y="13870"/>
                  </a:lnTo>
                  <a:lnTo>
                    <a:pt x="312434" y="13870"/>
                  </a:lnTo>
                  <a:lnTo>
                    <a:pt x="309574" y="13298"/>
                  </a:lnTo>
                  <a:lnTo>
                    <a:pt x="308430" y="12726"/>
                  </a:lnTo>
                  <a:lnTo>
                    <a:pt x="306714" y="11582"/>
                  </a:lnTo>
                  <a:lnTo>
                    <a:pt x="312434" y="10438"/>
                  </a:lnTo>
                  <a:lnTo>
                    <a:pt x="313578" y="9866"/>
                  </a:lnTo>
                  <a:lnTo>
                    <a:pt x="313578" y="8150"/>
                  </a:lnTo>
                  <a:lnTo>
                    <a:pt x="310718" y="2431"/>
                  </a:lnTo>
                  <a:lnTo>
                    <a:pt x="310718" y="1287"/>
                  </a:lnTo>
                  <a:lnTo>
                    <a:pt x="306142" y="3574"/>
                  </a:lnTo>
                  <a:lnTo>
                    <a:pt x="303283" y="3574"/>
                  </a:lnTo>
                  <a:lnTo>
                    <a:pt x="298707" y="3003"/>
                  </a:lnTo>
                  <a:lnTo>
                    <a:pt x="296991" y="3003"/>
                  </a:lnTo>
                  <a:lnTo>
                    <a:pt x="295847" y="3003"/>
                  </a:lnTo>
                  <a:lnTo>
                    <a:pt x="284980" y="11582"/>
                  </a:lnTo>
                  <a:lnTo>
                    <a:pt x="283836" y="12726"/>
                  </a:lnTo>
                  <a:lnTo>
                    <a:pt x="283264" y="13298"/>
                  </a:lnTo>
                  <a:lnTo>
                    <a:pt x="282120" y="16158"/>
                  </a:lnTo>
                  <a:lnTo>
                    <a:pt x="281548" y="17302"/>
                  </a:lnTo>
                  <a:lnTo>
                    <a:pt x="280404" y="19017"/>
                  </a:lnTo>
                  <a:lnTo>
                    <a:pt x="279260" y="19589"/>
                  </a:lnTo>
                  <a:lnTo>
                    <a:pt x="277544" y="20161"/>
                  </a:lnTo>
                  <a:lnTo>
                    <a:pt x="275828" y="20161"/>
                  </a:lnTo>
                  <a:lnTo>
                    <a:pt x="273541" y="20733"/>
                  </a:lnTo>
                  <a:lnTo>
                    <a:pt x="272396" y="21305"/>
                  </a:lnTo>
                  <a:lnTo>
                    <a:pt x="271253" y="21877"/>
                  </a:lnTo>
                  <a:lnTo>
                    <a:pt x="270681" y="22449"/>
                  </a:lnTo>
                  <a:lnTo>
                    <a:pt x="270108" y="23021"/>
                  </a:lnTo>
                  <a:lnTo>
                    <a:pt x="269537" y="24737"/>
                  </a:lnTo>
                  <a:lnTo>
                    <a:pt x="268965" y="25881"/>
                  </a:lnTo>
                  <a:lnTo>
                    <a:pt x="268393" y="28169"/>
                  </a:lnTo>
                  <a:lnTo>
                    <a:pt x="268393" y="31601"/>
                  </a:lnTo>
                  <a:lnTo>
                    <a:pt x="268393" y="32744"/>
                  </a:lnTo>
                  <a:lnTo>
                    <a:pt x="267249" y="34460"/>
                  </a:lnTo>
                  <a:lnTo>
                    <a:pt x="266105" y="35604"/>
                  </a:lnTo>
                  <a:lnTo>
                    <a:pt x="263817" y="36748"/>
                  </a:lnTo>
                  <a:lnTo>
                    <a:pt x="262673" y="37892"/>
                  </a:lnTo>
                  <a:lnTo>
                    <a:pt x="262102" y="39036"/>
                  </a:lnTo>
                  <a:lnTo>
                    <a:pt x="260957" y="41896"/>
                  </a:lnTo>
                  <a:lnTo>
                    <a:pt x="259814" y="44184"/>
                  </a:lnTo>
                  <a:lnTo>
                    <a:pt x="258669" y="45900"/>
                  </a:lnTo>
                  <a:lnTo>
                    <a:pt x="257526" y="46472"/>
                  </a:lnTo>
                  <a:lnTo>
                    <a:pt x="256382" y="47044"/>
                  </a:lnTo>
                  <a:lnTo>
                    <a:pt x="253522" y="47616"/>
                  </a:lnTo>
                  <a:lnTo>
                    <a:pt x="244370" y="49903"/>
                  </a:lnTo>
                  <a:lnTo>
                    <a:pt x="235219" y="52191"/>
                  </a:lnTo>
                  <a:lnTo>
                    <a:pt x="226068" y="54479"/>
                  </a:lnTo>
                  <a:lnTo>
                    <a:pt x="216916" y="56767"/>
                  </a:lnTo>
                  <a:lnTo>
                    <a:pt x="207765" y="59055"/>
                  </a:lnTo>
                  <a:lnTo>
                    <a:pt x="198613" y="61343"/>
                  </a:lnTo>
                  <a:lnTo>
                    <a:pt x="189462" y="63630"/>
                  </a:lnTo>
                  <a:lnTo>
                    <a:pt x="180311" y="65918"/>
                  </a:lnTo>
                  <a:lnTo>
                    <a:pt x="171160" y="68206"/>
                  </a:lnTo>
                  <a:lnTo>
                    <a:pt x="152856" y="72210"/>
                  </a:lnTo>
                  <a:lnTo>
                    <a:pt x="143705" y="74498"/>
                  </a:lnTo>
                  <a:lnTo>
                    <a:pt x="134554" y="76785"/>
                  </a:lnTo>
                  <a:lnTo>
                    <a:pt x="125403" y="78501"/>
                  </a:lnTo>
                  <a:lnTo>
                    <a:pt x="116251" y="80789"/>
                  </a:lnTo>
                  <a:lnTo>
                    <a:pt x="107099" y="82505"/>
                  </a:lnTo>
                  <a:lnTo>
                    <a:pt x="107099" y="82505"/>
                  </a:lnTo>
                  <a:lnTo>
                    <a:pt x="107099" y="82505"/>
                  </a:lnTo>
                  <a:lnTo>
                    <a:pt x="107099" y="82505"/>
                  </a:lnTo>
                  <a:lnTo>
                    <a:pt x="107099" y="82505"/>
                  </a:lnTo>
                  <a:lnTo>
                    <a:pt x="107099" y="82505"/>
                  </a:lnTo>
                  <a:lnTo>
                    <a:pt x="107099" y="82505"/>
                  </a:lnTo>
                  <a:lnTo>
                    <a:pt x="107099" y="82505"/>
                  </a:lnTo>
                  <a:lnTo>
                    <a:pt x="107099" y="82505"/>
                  </a:lnTo>
                  <a:lnTo>
                    <a:pt x="107099" y="82505"/>
                  </a:lnTo>
                  <a:lnTo>
                    <a:pt x="107099" y="82505"/>
                  </a:lnTo>
                  <a:lnTo>
                    <a:pt x="107099" y="82505"/>
                  </a:lnTo>
                  <a:lnTo>
                    <a:pt x="107099" y="82505"/>
                  </a:lnTo>
                  <a:lnTo>
                    <a:pt x="107099" y="82505"/>
                  </a:lnTo>
                  <a:lnTo>
                    <a:pt x="100808" y="83649"/>
                  </a:lnTo>
                  <a:lnTo>
                    <a:pt x="94517" y="85365"/>
                  </a:lnTo>
                  <a:lnTo>
                    <a:pt x="88225" y="86509"/>
                  </a:lnTo>
                  <a:lnTo>
                    <a:pt x="81934" y="87653"/>
                  </a:lnTo>
                  <a:lnTo>
                    <a:pt x="75642" y="88797"/>
                  </a:lnTo>
                  <a:lnTo>
                    <a:pt x="69350" y="89941"/>
                  </a:lnTo>
                  <a:lnTo>
                    <a:pt x="63059" y="91657"/>
                  </a:lnTo>
                  <a:lnTo>
                    <a:pt x="56767" y="92800"/>
                  </a:lnTo>
                  <a:lnTo>
                    <a:pt x="50476" y="93944"/>
                  </a:lnTo>
                  <a:lnTo>
                    <a:pt x="44184" y="95660"/>
                  </a:lnTo>
                  <a:lnTo>
                    <a:pt x="37892" y="96804"/>
                  </a:lnTo>
                  <a:lnTo>
                    <a:pt x="31601" y="97948"/>
                  </a:lnTo>
                  <a:lnTo>
                    <a:pt x="25309" y="99092"/>
                  </a:lnTo>
                  <a:lnTo>
                    <a:pt x="6434" y="103096"/>
                  </a:lnTo>
                  <a:lnTo>
                    <a:pt x="5291" y="106527"/>
                  </a:lnTo>
                  <a:lnTo>
                    <a:pt x="5291" y="110531"/>
                  </a:lnTo>
                  <a:lnTo>
                    <a:pt x="4719" y="123686"/>
                  </a:lnTo>
                  <a:lnTo>
                    <a:pt x="4146" y="136270"/>
                  </a:lnTo>
                  <a:lnTo>
                    <a:pt x="3575" y="148853"/>
                  </a:lnTo>
                  <a:lnTo>
                    <a:pt x="3003" y="162008"/>
                  </a:lnTo>
                  <a:lnTo>
                    <a:pt x="2431" y="175163"/>
                  </a:lnTo>
                  <a:lnTo>
                    <a:pt x="1859" y="200901"/>
                  </a:lnTo>
                  <a:lnTo>
                    <a:pt x="1287" y="214056"/>
                  </a:lnTo>
                  <a:lnTo>
                    <a:pt x="1287" y="220920"/>
                  </a:lnTo>
                  <a:lnTo>
                    <a:pt x="1287" y="224352"/>
                  </a:lnTo>
                  <a:lnTo>
                    <a:pt x="5863" y="227783"/>
                  </a:lnTo>
                  <a:lnTo>
                    <a:pt x="21878" y="224352"/>
                  </a:lnTo>
                  <a:lnTo>
                    <a:pt x="37892" y="220920"/>
                  </a:lnTo>
                  <a:lnTo>
                    <a:pt x="53907" y="217488"/>
                  </a:lnTo>
                  <a:lnTo>
                    <a:pt x="69922" y="214056"/>
                  </a:lnTo>
                  <a:lnTo>
                    <a:pt x="78501" y="212340"/>
                  </a:lnTo>
                  <a:lnTo>
                    <a:pt x="87081" y="210625"/>
                  </a:lnTo>
                  <a:lnTo>
                    <a:pt x="94517" y="209481"/>
                  </a:lnTo>
                  <a:lnTo>
                    <a:pt x="95660" y="214056"/>
                  </a:lnTo>
                  <a:lnTo>
                    <a:pt x="101380" y="212340"/>
                  </a:lnTo>
                  <a:lnTo>
                    <a:pt x="101380" y="208337"/>
                  </a:lnTo>
                  <a:lnTo>
                    <a:pt x="119111" y="203761"/>
                  </a:lnTo>
                  <a:lnTo>
                    <a:pt x="122543" y="203761"/>
                  </a:lnTo>
                  <a:lnTo>
                    <a:pt x="124258" y="203761"/>
                  </a:lnTo>
                  <a:lnTo>
                    <a:pt x="125403" y="203761"/>
                  </a:lnTo>
                  <a:lnTo>
                    <a:pt x="127691" y="202045"/>
                  </a:lnTo>
                  <a:lnTo>
                    <a:pt x="133982" y="200901"/>
                  </a:lnTo>
                  <a:lnTo>
                    <a:pt x="152856" y="196325"/>
                  </a:lnTo>
                  <a:lnTo>
                    <a:pt x="171731" y="191750"/>
                  </a:lnTo>
                  <a:lnTo>
                    <a:pt x="190606" y="187174"/>
                  </a:lnTo>
                  <a:lnTo>
                    <a:pt x="209481" y="182598"/>
                  </a:lnTo>
                  <a:lnTo>
                    <a:pt x="224352" y="178595"/>
                  </a:lnTo>
                  <a:lnTo>
                    <a:pt x="224924" y="180311"/>
                  </a:lnTo>
                  <a:lnTo>
                    <a:pt x="236363" y="176879"/>
                  </a:lnTo>
                  <a:lnTo>
                    <a:pt x="247803" y="173447"/>
                  </a:lnTo>
                  <a:lnTo>
                    <a:pt x="259242" y="170015"/>
                  </a:lnTo>
                  <a:lnTo>
                    <a:pt x="270681" y="166583"/>
                  </a:lnTo>
                  <a:lnTo>
                    <a:pt x="277544" y="164868"/>
                  </a:lnTo>
                  <a:lnTo>
                    <a:pt x="278116" y="167155"/>
                  </a:lnTo>
                  <a:lnTo>
                    <a:pt x="279832" y="172303"/>
                  </a:lnTo>
                  <a:lnTo>
                    <a:pt x="283264" y="182598"/>
                  </a:lnTo>
                  <a:lnTo>
                    <a:pt x="283836" y="183742"/>
                  </a:lnTo>
                  <a:lnTo>
                    <a:pt x="284408" y="184314"/>
                  </a:lnTo>
                  <a:lnTo>
                    <a:pt x="285552" y="184314"/>
                  </a:lnTo>
                  <a:lnTo>
                    <a:pt x="287840" y="183742"/>
                  </a:lnTo>
                  <a:lnTo>
                    <a:pt x="288983" y="183742"/>
                  </a:lnTo>
                  <a:lnTo>
                    <a:pt x="289555" y="184314"/>
                  </a:lnTo>
                  <a:lnTo>
                    <a:pt x="290127" y="186030"/>
                  </a:lnTo>
                  <a:lnTo>
                    <a:pt x="290127" y="187174"/>
                  </a:lnTo>
                  <a:lnTo>
                    <a:pt x="290127" y="188318"/>
                  </a:lnTo>
                  <a:lnTo>
                    <a:pt x="290127" y="189462"/>
                  </a:lnTo>
                  <a:lnTo>
                    <a:pt x="290127" y="190606"/>
                  </a:lnTo>
                  <a:lnTo>
                    <a:pt x="290700" y="192322"/>
                  </a:lnTo>
                  <a:lnTo>
                    <a:pt x="291271" y="198041"/>
                  </a:lnTo>
                  <a:lnTo>
                    <a:pt x="291843" y="198613"/>
                  </a:lnTo>
                  <a:lnTo>
                    <a:pt x="292415" y="199757"/>
                  </a:lnTo>
                  <a:lnTo>
                    <a:pt x="293559" y="200901"/>
                  </a:lnTo>
                  <a:lnTo>
                    <a:pt x="295275" y="202617"/>
                  </a:lnTo>
                  <a:lnTo>
                    <a:pt x="297563" y="203761"/>
                  </a:lnTo>
                  <a:lnTo>
                    <a:pt x="299279" y="204333"/>
                  </a:lnTo>
                  <a:lnTo>
                    <a:pt x="300423" y="204333"/>
                  </a:lnTo>
                  <a:lnTo>
                    <a:pt x="303283" y="205477"/>
                  </a:lnTo>
                  <a:lnTo>
                    <a:pt x="309002" y="211196"/>
                  </a:lnTo>
                  <a:lnTo>
                    <a:pt x="309574" y="208909"/>
                  </a:lnTo>
                  <a:lnTo>
                    <a:pt x="309574" y="207765"/>
                  </a:lnTo>
                  <a:lnTo>
                    <a:pt x="310146" y="206621"/>
                  </a:lnTo>
                  <a:lnTo>
                    <a:pt x="311862" y="206621"/>
                  </a:lnTo>
                  <a:lnTo>
                    <a:pt x="315294" y="207193"/>
                  </a:lnTo>
                  <a:lnTo>
                    <a:pt x="316438" y="206049"/>
                  </a:lnTo>
                  <a:lnTo>
                    <a:pt x="317010" y="204905"/>
                  </a:lnTo>
                  <a:lnTo>
                    <a:pt x="318725" y="196325"/>
                  </a:lnTo>
                  <a:lnTo>
                    <a:pt x="319870" y="194038"/>
                  </a:lnTo>
                  <a:lnTo>
                    <a:pt x="321585" y="192894"/>
                  </a:lnTo>
                  <a:lnTo>
                    <a:pt x="320441" y="200901"/>
                  </a:lnTo>
                  <a:lnTo>
                    <a:pt x="316438" y="214628"/>
                  </a:lnTo>
                  <a:lnTo>
                    <a:pt x="315865" y="221492"/>
                  </a:lnTo>
                  <a:lnTo>
                    <a:pt x="316438" y="224924"/>
                  </a:lnTo>
                  <a:lnTo>
                    <a:pt x="317582" y="228927"/>
                  </a:lnTo>
                  <a:lnTo>
                    <a:pt x="319870" y="236363"/>
                  </a:lnTo>
                  <a:lnTo>
                    <a:pt x="322729" y="242082"/>
                  </a:lnTo>
                  <a:lnTo>
                    <a:pt x="322729" y="243226"/>
                  </a:lnTo>
                  <a:lnTo>
                    <a:pt x="322729" y="244942"/>
                  </a:lnTo>
                  <a:lnTo>
                    <a:pt x="323873" y="246658"/>
                  </a:lnTo>
                  <a:lnTo>
                    <a:pt x="326733" y="250090"/>
                  </a:lnTo>
                  <a:lnTo>
                    <a:pt x="333024" y="240366"/>
                  </a:lnTo>
                  <a:lnTo>
                    <a:pt x="335884" y="237507"/>
                  </a:lnTo>
                  <a:lnTo>
                    <a:pt x="335312" y="236935"/>
                  </a:lnTo>
                  <a:lnTo>
                    <a:pt x="333597" y="234647"/>
                  </a:lnTo>
                  <a:lnTo>
                    <a:pt x="338744" y="234075"/>
                  </a:lnTo>
                  <a:lnTo>
                    <a:pt x="339888" y="232931"/>
                  </a:lnTo>
                  <a:lnTo>
                    <a:pt x="338744" y="229499"/>
                  </a:lnTo>
                  <a:lnTo>
                    <a:pt x="341032" y="231215"/>
                  </a:lnTo>
                  <a:lnTo>
                    <a:pt x="342176" y="233503"/>
                  </a:lnTo>
                  <a:lnTo>
                    <a:pt x="342176" y="235791"/>
                  </a:lnTo>
                  <a:lnTo>
                    <a:pt x="339888" y="237507"/>
                  </a:lnTo>
                  <a:lnTo>
                    <a:pt x="343892" y="238079"/>
                  </a:lnTo>
                  <a:lnTo>
                    <a:pt x="346751" y="236363"/>
                  </a:lnTo>
                  <a:lnTo>
                    <a:pt x="351327" y="230643"/>
                  </a:lnTo>
                  <a:lnTo>
                    <a:pt x="351327" y="231215"/>
                  </a:lnTo>
                  <a:lnTo>
                    <a:pt x="351327" y="231787"/>
                  </a:lnTo>
                  <a:lnTo>
                    <a:pt x="353043" y="231215"/>
                  </a:lnTo>
                  <a:lnTo>
                    <a:pt x="354187" y="230071"/>
                  </a:lnTo>
                  <a:lnTo>
                    <a:pt x="356475" y="227211"/>
                  </a:lnTo>
                  <a:lnTo>
                    <a:pt x="354187" y="222636"/>
                  </a:lnTo>
                  <a:lnTo>
                    <a:pt x="354759" y="219204"/>
                  </a:lnTo>
                  <a:lnTo>
                    <a:pt x="355903" y="215772"/>
                  </a:lnTo>
                  <a:lnTo>
                    <a:pt x="354759" y="211768"/>
                  </a:lnTo>
                  <a:lnTo>
                    <a:pt x="358763" y="212912"/>
                  </a:lnTo>
                  <a:lnTo>
                    <a:pt x="359907" y="213484"/>
                  </a:lnTo>
                  <a:lnTo>
                    <a:pt x="361051" y="214628"/>
                  </a:lnTo>
                  <a:lnTo>
                    <a:pt x="362767" y="217488"/>
                  </a:lnTo>
                  <a:lnTo>
                    <a:pt x="363910" y="218060"/>
                  </a:lnTo>
                  <a:lnTo>
                    <a:pt x="365055" y="217488"/>
                  </a:lnTo>
                  <a:lnTo>
                    <a:pt x="365055" y="215772"/>
                  </a:lnTo>
                  <a:lnTo>
                    <a:pt x="363338" y="211768"/>
                  </a:lnTo>
                  <a:lnTo>
                    <a:pt x="364482" y="211768"/>
                  </a:lnTo>
                  <a:lnTo>
                    <a:pt x="366770" y="210053"/>
                  </a:lnTo>
                  <a:lnTo>
                    <a:pt x="368486" y="208337"/>
                  </a:lnTo>
                  <a:lnTo>
                    <a:pt x="368486" y="207765"/>
                  </a:lnTo>
                  <a:lnTo>
                    <a:pt x="368486" y="207193"/>
                  </a:lnTo>
                  <a:lnTo>
                    <a:pt x="369058" y="205477"/>
                  </a:lnTo>
                  <a:lnTo>
                    <a:pt x="370202" y="204905"/>
                  </a:lnTo>
                  <a:lnTo>
                    <a:pt x="372490" y="206621"/>
                  </a:lnTo>
                  <a:lnTo>
                    <a:pt x="374206" y="203189"/>
                  </a:lnTo>
                  <a:lnTo>
                    <a:pt x="374206" y="200329"/>
                  </a:lnTo>
                  <a:lnTo>
                    <a:pt x="374778" y="198041"/>
                  </a:lnTo>
                  <a:lnTo>
                    <a:pt x="378209" y="197469"/>
                  </a:lnTo>
                  <a:lnTo>
                    <a:pt x="376494" y="195181"/>
                  </a:lnTo>
                  <a:lnTo>
                    <a:pt x="375921" y="193466"/>
                  </a:lnTo>
                  <a:lnTo>
                    <a:pt x="374778" y="187746"/>
                  </a:lnTo>
                  <a:lnTo>
                    <a:pt x="375921" y="187174"/>
                  </a:lnTo>
                  <a:lnTo>
                    <a:pt x="378781" y="187746"/>
                  </a:lnTo>
                  <a:lnTo>
                    <a:pt x="383929" y="189462"/>
                  </a:lnTo>
                  <a:lnTo>
                    <a:pt x="384501" y="189462"/>
                  </a:lnTo>
                  <a:lnTo>
                    <a:pt x="384501" y="187174"/>
                  </a:lnTo>
                  <a:lnTo>
                    <a:pt x="385073" y="185458"/>
                  </a:lnTo>
                  <a:lnTo>
                    <a:pt x="386217" y="185458"/>
                  </a:lnTo>
                  <a:lnTo>
                    <a:pt x="387361" y="187174"/>
                  </a:lnTo>
                  <a:lnTo>
                    <a:pt x="386789" y="187746"/>
                  </a:lnTo>
                  <a:lnTo>
                    <a:pt x="385645" y="188890"/>
                  </a:lnTo>
                  <a:lnTo>
                    <a:pt x="386789" y="190606"/>
                  </a:lnTo>
                  <a:lnTo>
                    <a:pt x="386217" y="192322"/>
                  </a:lnTo>
                  <a:lnTo>
                    <a:pt x="385073" y="194038"/>
                  </a:lnTo>
                  <a:lnTo>
                    <a:pt x="384501" y="195753"/>
                  </a:lnTo>
                  <a:lnTo>
                    <a:pt x="385073" y="198041"/>
                  </a:lnTo>
                  <a:lnTo>
                    <a:pt x="386217" y="200329"/>
                  </a:lnTo>
                  <a:lnTo>
                    <a:pt x="389649" y="212912"/>
                  </a:lnTo>
                  <a:lnTo>
                    <a:pt x="389649" y="218060"/>
                  </a:lnTo>
                  <a:lnTo>
                    <a:pt x="387361" y="222064"/>
                  </a:lnTo>
                  <a:lnTo>
                    <a:pt x="391365" y="220920"/>
                  </a:lnTo>
                  <a:lnTo>
                    <a:pt x="397656" y="215772"/>
                  </a:lnTo>
                  <a:lnTo>
                    <a:pt x="401088" y="214056"/>
                  </a:lnTo>
                  <a:lnTo>
                    <a:pt x="405092" y="212912"/>
                  </a:lnTo>
                  <a:lnTo>
                    <a:pt x="408524" y="211196"/>
                  </a:lnTo>
                  <a:lnTo>
                    <a:pt x="411383" y="208909"/>
                  </a:lnTo>
                  <a:lnTo>
                    <a:pt x="413099" y="204905"/>
                  </a:lnTo>
                  <a:lnTo>
                    <a:pt x="415387" y="197469"/>
                  </a:lnTo>
                  <a:lnTo>
                    <a:pt x="416531" y="195753"/>
                  </a:lnTo>
                  <a:lnTo>
                    <a:pt x="418247" y="195753"/>
                  </a:lnTo>
                  <a:lnTo>
                    <a:pt x="421106" y="198613"/>
                  </a:lnTo>
                  <a:lnTo>
                    <a:pt x="422251" y="197469"/>
                  </a:lnTo>
                  <a:lnTo>
                    <a:pt x="423966" y="195181"/>
                  </a:lnTo>
                  <a:lnTo>
                    <a:pt x="425682" y="194038"/>
                  </a:lnTo>
                  <a:lnTo>
                    <a:pt x="429686" y="193466"/>
                  </a:lnTo>
                  <a:lnTo>
                    <a:pt x="431974" y="192322"/>
                  </a:lnTo>
                  <a:lnTo>
                    <a:pt x="434834" y="189462"/>
                  </a:lnTo>
                  <a:lnTo>
                    <a:pt x="436550" y="188890"/>
                  </a:lnTo>
                  <a:lnTo>
                    <a:pt x="436550" y="193466"/>
                  </a:lnTo>
                  <a:lnTo>
                    <a:pt x="436550" y="195181"/>
                  </a:lnTo>
                  <a:lnTo>
                    <a:pt x="437693" y="194038"/>
                  </a:lnTo>
                  <a:lnTo>
                    <a:pt x="438837" y="190034"/>
                  </a:lnTo>
                  <a:lnTo>
                    <a:pt x="439410" y="188318"/>
                  </a:lnTo>
                  <a:lnTo>
                    <a:pt x="440553" y="187174"/>
                  </a:lnTo>
                  <a:lnTo>
                    <a:pt x="442269" y="186602"/>
                  </a:lnTo>
                  <a:lnTo>
                    <a:pt x="445701" y="183742"/>
                  </a:lnTo>
                  <a:lnTo>
                    <a:pt x="451993" y="182026"/>
                  </a:lnTo>
                  <a:lnTo>
                    <a:pt x="471439" y="172875"/>
                  </a:lnTo>
                  <a:lnTo>
                    <a:pt x="475443" y="170015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A811BC1E-761F-4489-B266-6FBFC7491BFA}"/>
                </a:ext>
              </a:extLst>
            </p:cNvPr>
            <p:cNvSpPr/>
            <p:nvPr/>
          </p:nvSpPr>
          <p:spPr>
            <a:xfrm>
              <a:off x="6447058" y="4593469"/>
              <a:ext cx="762681" cy="640863"/>
            </a:xfrm>
            <a:custGeom>
              <a:avLst/>
              <a:gdLst>
                <a:gd name="connsiteX0" fmla="*/ 385073 w 823624"/>
                <a:gd name="connsiteY0" fmla="*/ 610426 h 692073"/>
                <a:gd name="connsiteX1" fmla="*/ 381069 w 823624"/>
                <a:gd name="connsiteY1" fmla="*/ 610426 h 692073"/>
                <a:gd name="connsiteX2" fmla="*/ 376493 w 823624"/>
                <a:gd name="connsiteY2" fmla="*/ 609854 h 692073"/>
                <a:gd name="connsiteX3" fmla="*/ 376493 w 823624"/>
                <a:gd name="connsiteY3" fmla="*/ 609854 h 692073"/>
                <a:gd name="connsiteX4" fmla="*/ 371918 w 823624"/>
                <a:gd name="connsiteY4" fmla="*/ 608138 h 692073"/>
                <a:gd name="connsiteX5" fmla="*/ 367914 w 823624"/>
                <a:gd name="connsiteY5" fmla="*/ 604706 h 692073"/>
                <a:gd name="connsiteX6" fmla="*/ 365626 w 823624"/>
                <a:gd name="connsiteY6" fmla="*/ 602990 h 692073"/>
                <a:gd name="connsiteX7" fmla="*/ 357047 w 823624"/>
                <a:gd name="connsiteY7" fmla="*/ 601846 h 692073"/>
                <a:gd name="connsiteX8" fmla="*/ 355331 w 823624"/>
                <a:gd name="connsiteY8" fmla="*/ 601846 h 692073"/>
                <a:gd name="connsiteX9" fmla="*/ 354759 w 823624"/>
                <a:gd name="connsiteY9" fmla="*/ 602418 h 692073"/>
                <a:gd name="connsiteX10" fmla="*/ 353615 w 823624"/>
                <a:gd name="connsiteY10" fmla="*/ 604706 h 692073"/>
                <a:gd name="connsiteX11" fmla="*/ 353043 w 823624"/>
                <a:gd name="connsiteY11" fmla="*/ 605278 h 692073"/>
                <a:gd name="connsiteX12" fmla="*/ 349611 w 823624"/>
                <a:gd name="connsiteY12" fmla="*/ 606422 h 692073"/>
                <a:gd name="connsiteX13" fmla="*/ 346751 w 823624"/>
                <a:gd name="connsiteY13" fmla="*/ 606994 h 692073"/>
                <a:gd name="connsiteX14" fmla="*/ 343892 w 823624"/>
                <a:gd name="connsiteY14" fmla="*/ 608138 h 692073"/>
                <a:gd name="connsiteX15" fmla="*/ 340460 w 823624"/>
                <a:gd name="connsiteY15" fmla="*/ 611570 h 692073"/>
                <a:gd name="connsiteX16" fmla="*/ 340460 w 823624"/>
                <a:gd name="connsiteY16" fmla="*/ 613858 h 692073"/>
                <a:gd name="connsiteX17" fmla="*/ 343319 w 823624"/>
                <a:gd name="connsiteY17" fmla="*/ 616145 h 692073"/>
                <a:gd name="connsiteX18" fmla="*/ 359334 w 823624"/>
                <a:gd name="connsiteY18" fmla="*/ 621865 h 692073"/>
                <a:gd name="connsiteX19" fmla="*/ 361051 w 823624"/>
                <a:gd name="connsiteY19" fmla="*/ 623009 h 692073"/>
                <a:gd name="connsiteX20" fmla="*/ 362766 w 823624"/>
                <a:gd name="connsiteY20" fmla="*/ 623581 h 692073"/>
                <a:gd name="connsiteX21" fmla="*/ 371918 w 823624"/>
                <a:gd name="connsiteY21" fmla="*/ 628728 h 692073"/>
                <a:gd name="connsiteX22" fmla="*/ 377637 w 823624"/>
                <a:gd name="connsiteY22" fmla="*/ 627013 h 692073"/>
                <a:gd name="connsiteX23" fmla="*/ 379925 w 823624"/>
                <a:gd name="connsiteY23" fmla="*/ 627013 h 692073"/>
                <a:gd name="connsiteX24" fmla="*/ 381069 w 823624"/>
                <a:gd name="connsiteY24" fmla="*/ 626441 h 692073"/>
                <a:gd name="connsiteX25" fmla="*/ 381069 w 823624"/>
                <a:gd name="connsiteY25" fmla="*/ 625297 h 692073"/>
                <a:gd name="connsiteX26" fmla="*/ 381069 w 823624"/>
                <a:gd name="connsiteY26" fmla="*/ 623009 h 692073"/>
                <a:gd name="connsiteX27" fmla="*/ 381641 w 823624"/>
                <a:gd name="connsiteY27" fmla="*/ 620149 h 692073"/>
                <a:gd name="connsiteX28" fmla="*/ 383357 w 823624"/>
                <a:gd name="connsiteY28" fmla="*/ 618433 h 692073"/>
                <a:gd name="connsiteX29" fmla="*/ 388505 w 823624"/>
                <a:gd name="connsiteY29" fmla="*/ 615001 h 692073"/>
                <a:gd name="connsiteX30" fmla="*/ 389649 w 823624"/>
                <a:gd name="connsiteY30" fmla="*/ 612142 h 692073"/>
                <a:gd name="connsiteX31" fmla="*/ 388505 w 823624"/>
                <a:gd name="connsiteY31" fmla="*/ 610998 h 692073"/>
                <a:gd name="connsiteX32" fmla="*/ 385073 w 823624"/>
                <a:gd name="connsiteY32" fmla="*/ 610426 h 692073"/>
                <a:gd name="connsiteX33" fmla="*/ 512048 w 823624"/>
                <a:gd name="connsiteY33" fmla="*/ 692216 h 692073"/>
                <a:gd name="connsiteX34" fmla="*/ 512048 w 823624"/>
                <a:gd name="connsiteY34" fmla="*/ 692216 h 692073"/>
                <a:gd name="connsiteX35" fmla="*/ 510332 w 823624"/>
                <a:gd name="connsiteY35" fmla="*/ 691644 h 692073"/>
                <a:gd name="connsiteX36" fmla="*/ 512048 w 823624"/>
                <a:gd name="connsiteY36" fmla="*/ 692216 h 692073"/>
                <a:gd name="connsiteX37" fmla="*/ 512620 w 823624"/>
                <a:gd name="connsiteY37" fmla="*/ 692216 h 692073"/>
                <a:gd name="connsiteX38" fmla="*/ 517196 w 823624"/>
                <a:gd name="connsiteY38" fmla="*/ 693360 h 692073"/>
                <a:gd name="connsiteX39" fmla="*/ 522343 w 823624"/>
                <a:gd name="connsiteY39" fmla="*/ 692788 h 692073"/>
                <a:gd name="connsiteX40" fmla="*/ 518912 w 823624"/>
                <a:gd name="connsiteY40" fmla="*/ 692788 h 692073"/>
                <a:gd name="connsiteX41" fmla="*/ 512620 w 823624"/>
                <a:gd name="connsiteY41" fmla="*/ 692216 h 692073"/>
                <a:gd name="connsiteX42" fmla="*/ 529779 w 823624"/>
                <a:gd name="connsiteY42" fmla="*/ 692788 h 692073"/>
                <a:gd name="connsiteX43" fmla="*/ 528635 w 823624"/>
                <a:gd name="connsiteY43" fmla="*/ 692788 h 692073"/>
                <a:gd name="connsiteX44" fmla="*/ 528063 w 823624"/>
                <a:gd name="connsiteY44" fmla="*/ 693360 h 692073"/>
                <a:gd name="connsiteX45" fmla="*/ 528063 w 823624"/>
                <a:gd name="connsiteY45" fmla="*/ 693932 h 692073"/>
                <a:gd name="connsiteX46" fmla="*/ 529207 w 823624"/>
                <a:gd name="connsiteY46" fmla="*/ 694504 h 692073"/>
                <a:gd name="connsiteX47" fmla="*/ 530351 w 823624"/>
                <a:gd name="connsiteY47" fmla="*/ 694504 h 692073"/>
                <a:gd name="connsiteX48" fmla="*/ 530351 w 823624"/>
                <a:gd name="connsiteY48" fmla="*/ 693932 h 692073"/>
                <a:gd name="connsiteX49" fmla="*/ 529779 w 823624"/>
                <a:gd name="connsiteY49" fmla="*/ 693360 h 692073"/>
                <a:gd name="connsiteX50" fmla="*/ 529779 w 823624"/>
                <a:gd name="connsiteY50" fmla="*/ 692788 h 692073"/>
                <a:gd name="connsiteX51" fmla="*/ 556661 w 823624"/>
                <a:gd name="connsiteY51" fmla="*/ 687640 h 692073"/>
                <a:gd name="connsiteX52" fmla="*/ 556089 w 823624"/>
                <a:gd name="connsiteY52" fmla="*/ 687640 h 692073"/>
                <a:gd name="connsiteX53" fmla="*/ 553229 w 823624"/>
                <a:gd name="connsiteY53" fmla="*/ 687640 h 692073"/>
                <a:gd name="connsiteX54" fmla="*/ 552658 w 823624"/>
                <a:gd name="connsiteY54" fmla="*/ 688212 h 692073"/>
                <a:gd name="connsiteX55" fmla="*/ 551514 w 823624"/>
                <a:gd name="connsiteY55" fmla="*/ 689356 h 692073"/>
                <a:gd name="connsiteX56" fmla="*/ 549798 w 823624"/>
                <a:gd name="connsiteY56" fmla="*/ 689928 h 692073"/>
                <a:gd name="connsiteX57" fmla="*/ 548654 w 823624"/>
                <a:gd name="connsiteY57" fmla="*/ 689356 h 692073"/>
                <a:gd name="connsiteX58" fmla="*/ 548082 w 823624"/>
                <a:gd name="connsiteY58" fmla="*/ 688784 h 692073"/>
                <a:gd name="connsiteX59" fmla="*/ 546938 w 823624"/>
                <a:gd name="connsiteY59" fmla="*/ 688784 h 692073"/>
                <a:gd name="connsiteX60" fmla="*/ 544078 w 823624"/>
                <a:gd name="connsiteY60" fmla="*/ 690500 h 692073"/>
                <a:gd name="connsiteX61" fmla="*/ 543506 w 823624"/>
                <a:gd name="connsiteY61" fmla="*/ 691644 h 692073"/>
                <a:gd name="connsiteX62" fmla="*/ 539502 w 823624"/>
                <a:gd name="connsiteY62" fmla="*/ 693360 h 692073"/>
                <a:gd name="connsiteX63" fmla="*/ 540074 w 823624"/>
                <a:gd name="connsiteY63" fmla="*/ 694504 h 692073"/>
                <a:gd name="connsiteX64" fmla="*/ 542362 w 823624"/>
                <a:gd name="connsiteY64" fmla="*/ 694504 h 692073"/>
                <a:gd name="connsiteX65" fmla="*/ 553801 w 823624"/>
                <a:gd name="connsiteY65" fmla="*/ 690500 h 692073"/>
                <a:gd name="connsiteX66" fmla="*/ 556089 w 823624"/>
                <a:gd name="connsiteY66" fmla="*/ 689356 h 692073"/>
                <a:gd name="connsiteX67" fmla="*/ 557805 w 823624"/>
                <a:gd name="connsiteY67" fmla="*/ 688212 h 692073"/>
                <a:gd name="connsiteX68" fmla="*/ 557805 w 823624"/>
                <a:gd name="connsiteY68" fmla="*/ 687640 h 692073"/>
                <a:gd name="connsiteX69" fmla="*/ 556661 w 823624"/>
                <a:gd name="connsiteY69" fmla="*/ 687640 h 692073"/>
                <a:gd name="connsiteX70" fmla="*/ 556661 w 823624"/>
                <a:gd name="connsiteY70" fmla="*/ 687640 h 692073"/>
                <a:gd name="connsiteX71" fmla="*/ 593267 w 823624"/>
                <a:gd name="connsiteY71" fmla="*/ 686497 h 692073"/>
                <a:gd name="connsiteX72" fmla="*/ 591551 w 823624"/>
                <a:gd name="connsiteY72" fmla="*/ 685924 h 692073"/>
                <a:gd name="connsiteX73" fmla="*/ 587547 w 823624"/>
                <a:gd name="connsiteY73" fmla="*/ 684781 h 692073"/>
                <a:gd name="connsiteX74" fmla="*/ 578396 w 823624"/>
                <a:gd name="connsiteY74" fmla="*/ 683637 h 692073"/>
                <a:gd name="connsiteX75" fmla="*/ 578396 w 823624"/>
                <a:gd name="connsiteY75" fmla="*/ 684781 h 692073"/>
                <a:gd name="connsiteX76" fmla="*/ 585831 w 823624"/>
                <a:gd name="connsiteY76" fmla="*/ 687068 h 692073"/>
                <a:gd name="connsiteX77" fmla="*/ 592695 w 823624"/>
                <a:gd name="connsiteY77" fmla="*/ 688212 h 692073"/>
                <a:gd name="connsiteX78" fmla="*/ 593839 w 823624"/>
                <a:gd name="connsiteY78" fmla="*/ 688212 h 692073"/>
                <a:gd name="connsiteX79" fmla="*/ 593267 w 823624"/>
                <a:gd name="connsiteY79" fmla="*/ 686497 h 692073"/>
                <a:gd name="connsiteX80" fmla="*/ 593267 w 823624"/>
                <a:gd name="connsiteY80" fmla="*/ 686497 h 692073"/>
                <a:gd name="connsiteX81" fmla="*/ 803748 w 823624"/>
                <a:gd name="connsiteY81" fmla="*/ 564097 h 692073"/>
                <a:gd name="connsiteX82" fmla="*/ 804321 w 823624"/>
                <a:gd name="connsiteY82" fmla="*/ 563525 h 692073"/>
                <a:gd name="connsiteX83" fmla="*/ 803748 w 823624"/>
                <a:gd name="connsiteY83" fmla="*/ 564097 h 692073"/>
                <a:gd name="connsiteX84" fmla="*/ 802604 w 823624"/>
                <a:gd name="connsiteY84" fmla="*/ 565241 h 692073"/>
                <a:gd name="connsiteX85" fmla="*/ 802604 w 823624"/>
                <a:gd name="connsiteY85" fmla="*/ 565241 h 692073"/>
                <a:gd name="connsiteX86" fmla="*/ 803748 w 823624"/>
                <a:gd name="connsiteY86" fmla="*/ 564097 h 692073"/>
                <a:gd name="connsiteX87" fmla="*/ 757992 w 823624"/>
                <a:gd name="connsiteY87" fmla="*/ 517768 h 692073"/>
                <a:gd name="connsiteX88" fmla="*/ 758564 w 823624"/>
                <a:gd name="connsiteY88" fmla="*/ 517196 h 692073"/>
                <a:gd name="connsiteX89" fmla="*/ 757992 w 823624"/>
                <a:gd name="connsiteY89" fmla="*/ 516624 h 692073"/>
                <a:gd name="connsiteX90" fmla="*/ 757992 w 823624"/>
                <a:gd name="connsiteY90" fmla="*/ 516052 h 692073"/>
                <a:gd name="connsiteX91" fmla="*/ 758564 w 823624"/>
                <a:gd name="connsiteY91" fmla="*/ 514908 h 692073"/>
                <a:gd name="connsiteX92" fmla="*/ 754560 w 823624"/>
                <a:gd name="connsiteY92" fmla="*/ 516052 h 692073"/>
                <a:gd name="connsiteX93" fmla="*/ 751700 w 823624"/>
                <a:gd name="connsiteY93" fmla="*/ 517196 h 692073"/>
                <a:gd name="connsiteX94" fmla="*/ 749412 w 823624"/>
                <a:gd name="connsiteY94" fmla="*/ 519484 h 692073"/>
                <a:gd name="connsiteX95" fmla="*/ 749984 w 823624"/>
                <a:gd name="connsiteY95" fmla="*/ 520056 h 692073"/>
                <a:gd name="connsiteX96" fmla="*/ 751128 w 823624"/>
                <a:gd name="connsiteY96" fmla="*/ 519484 h 692073"/>
                <a:gd name="connsiteX97" fmla="*/ 752844 w 823624"/>
                <a:gd name="connsiteY97" fmla="*/ 518912 h 692073"/>
                <a:gd name="connsiteX98" fmla="*/ 755704 w 823624"/>
                <a:gd name="connsiteY98" fmla="*/ 518340 h 692073"/>
                <a:gd name="connsiteX99" fmla="*/ 757992 w 823624"/>
                <a:gd name="connsiteY99" fmla="*/ 517768 h 692073"/>
                <a:gd name="connsiteX100" fmla="*/ 774579 w 823624"/>
                <a:gd name="connsiteY100" fmla="*/ 596126 h 692073"/>
                <a:gd name="connsiteX101" fmla="*/ 776866 w 823624"/>
                <a:gd name="connsiteY101" fmla="*/ 594411 h 692073"/>
                <a:gd name="connsiteX102" fmla="*/ 777438 w 823624"/>
                <a:gd name="connsiteY102" fmla="*/ 591551 h 692073"/>
                <a:gd name="connsiteX103" fmla="*/ 777438 w 823624"/>
                <a:gd name="connsiteY103" fmla="*/ 590979 h 692073"/>
                <a:gd name="connsiteX104" fmla="*/ 777438 w 823624"/>
                <a:gd name="connsiteY104" fmla="*/ 590407 h 692073"/>
                <a:gd name="connsiteX105" fmla="*/ 777438 w 823624"/>
                <a:gd name="connsiteY105" fmla="*/ 590407 h 692073"/>
                <a:gd name="connsiteX106" fmla="*/ 776866 w 823624"/>
                <a:gd name="connsiteY106" fmla="*/ 590407 h 692073"/>
                <a:gd name="connsiteX107" fmla="*/ 776294 w 823624"/>
                <a:gd name="connsiteY107" fmla="*/ 592695 h 692073"/>
                <a:gd name="connsiteX108" fmla="*/ 774006 w 823624"/>
                <a:gd name="connsiteY108" fmla="*/ 594411 h 692073"/>
                <a:gd name="connsiteX109" fmla="*/ 768859 w 823624"/>
                <a:gd name="connsiteY109" fmla="*/ 596699 h 692073"/>
                <a:gd name="connsiteX110" fmla="*/ 771719 w 823624"/>
                <a:gd name="connsiteY110" fmla="*/ 596699 h 692073"/>
                <a:gd name="connsiteX111" fmla="*/ 774579 w 823624"/>
                <a:gd name="connsiteY111" fmla="*/ 596126 h 692073"/>
                <a:gd name="connsiteX112" fmla="*/ 585831 w 823624"/>
                <a:gd name="connsiteY112" fmla="*/ 654467 h 692073"/>
                <a:gd name="connsiteX113" fmla="*/ 586403 w 823624"/>
                <a:gd name="connsiteY113" fmla="*/ 653323 h 692073"/>
                <a:gd name="connsiteX114" fmla="*/ 587547 w 823624"/>
                <a:gd name="connsiteY114" fmla="*/ 652179 h 692073"/>
                <a:gd name="connsiteX115" fmla="*/ 587547 w 823624"/>
                <a:gd name="connsiteY115" fmla="*/ 650463 h 692073"/>
                <a:gd name="connsiteX116" fmla="*/ 585831 w 823624"/>
                <a:gd name="connsiteY116" fmla="*/ 651607 h 692073"/>
                <a:gd name="connsiteX117" fmla="*/ 585259 w 823624"/>
                <a:gd name="connsiteY117" fmla="*/ 655611 h 692073"/>
                <a:gd name="connsiteX118" fmla="*/ 585831 w 823624"/>
                <a:gd name="connsiteY118" fmla="*/ 657899 h 692073"/>
                <a:gd name="connsiteX119" fmla="*/ 585831 w 823624"/>
                <a:gd name="connsiteY119" fmla="*/ 656182 h 692073"/>
                <a:gd name="connsiteX120" fmla="*/ 585831 w 823624"/>
                <a:gd name="connsiteY120" fmla="*/ 654467 h 692073"/>
                <a:gd name="connsiteX121" fmla="*/ 788305 w 823624"/>
                <a:gd name="connsiteY121" fmla="*/ 585259 h 692073"/>
                <a:gd name="connsiteX122" fmla="*/ 792309 w 823624"/>
                <a:gd name="connsiteY122" fmla="*/ 579540 h 692073"/>
                <a:gd name="connsiteX123" fmla="*/ 792881 w 823624"/>
                <a:gd name="connsiteY123" fmla="*/ 578396 h 692073"/>
                <a:gd name="connsiteX124" fmla="*/ 792309 w 823624"/>
                <a:gd name="connsiteY124" fmla="*/ 578968 h 692073"/>
                <a:gd name="connsiteX125" fmla="*/ 792309 w 823624"/>
                <a:gd name="connsiteY125" fmla="*/ 578968 h 692073"/>
                <a:gd name="connsiteX126" fmla="*/ 786590 w 823624"/>
                <a:gd name="connsiteY126" fmla="*/ 586975 h 692073"/>
                <a:gd name="connsiteX127" fmla="*/ 787734 w 823624"/>
                <a:gd name="connsiteY127" fmla="*/ 586403 h 692073"/>
                <a:gd name="connsiteX128" fmla="*/ 788305 w 823624"/>
                <a:gd name="connsiteY128" fmla="*/ 585259 h 692073"/>
                <a:gd name="connsiteX129" fmla="*/ 741977 w 823624"/>
                <a:gd name="connsiteY129" fmla="*/ 498321 h 692073"/>
                <a:gd name="connsiteX130" fmla="*/ 744837 w 823624"/>
                <a:gd name="connsiteY130" fmla="*/ 497177 h 692073"/>
                <a:gd name="connsiteX131" fmla="*/ 744837 w 823624"/>
                <a:gd name="connsiteY131" fmla="*/ 496605 h 692073"/>
                <a:gd name="connsiteX132" fmla="*/ 745408 w 823624"/>
                <a:gd name="connsiteY132" fmla="*/ 495461 h 692073"/>
                <a:gd name="connsiteX133" fmla="*/ 745980 w 823624"/>
                <a:gd name="connsiteY133" fmla="*/ 494317 h 692073"/>
                <a:gd name="connsiteX134" fmla="*/ 747124 w 823624"/>
                <a:gd name="connsiteY134" fmla="*/ 493746 h 692073"/>
                <a:gd name="connsiteX135" fmla="*/ 747696 w 823624"/>
                <a:gd name="connsiteY135" fmla="*/ 493746 h 692073"/>
                <a:gd name="connsiteX136" fmla="*/ 748268 w 823624"/>
                <a:gd name="connsiteY136" fmla="*/ 494317 h 692073"/>
                <a:gd name="connsiteX137" fmla="*/ 748840 w 823624"/>
                <a:gd name="connsiteY137" fmla="*/ 494890 h 692073"/>
                <a:gd name="connsiteX138" fmla="*/ 749984 w 823624"/>
                <a:gd name="connsiteY138" fmla="*/ 494890 h 692073"/>
                <a:gd name="connsiteX139" fmla="*/ 749984 w 823624"/>
                <a:gd name="connsiteY139" fmla="*/ 494317 h 692073"/>
                <a:gd name="connsiteX140" fmla="*/ 750556 w 823624"/>
                <a:gd name="connsiteY140" fmla="*/ 493173 h 692073"/>
                <a:gd name="connsiteX141" fmla="*/ 751128 w 823624"/>
                <a:gd name="connsiteY141" fmla="*/ 492030 h 692073"/>
                <a:gd name="connsiteX142" fmla="*/ 752272 w 823624"/>
                <a:gd name="connsiteY142" fmla="*/ 491458 h 692073"/>
                <a:gd name="connsiteX143" fmla="*/ 753416 w 823624"/>
                <a:gd name="connsiteY143" fmla="*/ 491458 h 692073"/>
                <a:gd name="connsiteX144" fmla="*/ 753988 w 823624"/>
                <a:gd name="connsiteY144" fmla="*/ 492602 h 692073"/>
                <a:gd name="connsiteX145" fmla="*/ 754560 w 823624"/>
                <a:gd name="connsiteY145" fmla="*/ 493746 h 692073"/>
                <a:gd name="connsiteX146" fmla="*/ 755132 w 823624"/>
                <a:gd name="connsiteY146" fmla="*/ 494317 h 692073"/>
                <a:gd name="connsiteX147" fmla="*/ 757420 w 823624"/>
                <a:gd name="connsiteY147" fmla="*/ 497177 h 692073"/>
                <a:gd name="connsiteX148" fmla="*/ 758564 w 823624"/>
                <a:gd name="connsiteY148" fmla="*/ 497177 h 692073"/>
                <a:gd name="connsiteX149" fmla="*/ 759136 w 823624"/>
                <a:gd name="connsiteY149" fmla="*/ 494890 h 692073"/>
                <a:gd name="connsiteX150" fmla="*/ 761424 w 823624"/>
                <a:gd name="connsiteY150" fmla="*/ 495461 h 692073"/>
                <a:gd name="connsiteX151" fmla="*/ 762567 w 823624"/>
                <a:gd name="connsiteY151" fmla="*/ 494317 h 692073"/>
                <a:gd name="connsiteX152" fmla="*/ 763139 w 823624"/>
                <a:gd name="connsiteY152" fmla="*/ 491458 h 692073"/>
                <a:gd name="connsiteX153" fmla="*/ 762567 w 823624"/>
                <a:gd name="connsiteY153" fmla="*/ 488598 h 692073"/>
                <a:gd name="connsiteX154" fmla="*/ 761424 w 823624"/>
                <a:gd name="connsiteY154" fmla="*/ 488598 h 692073"/>
                <a:gd name="connsiteX155" fmla="*/ 761424 w 823624"/>
                <a:gd name="connsiteY155" fmla="*/ 489742 h 692073"/>
                <a:gd name="connsiteX156" fmla="*/ 760851 w 823624"/>
                <a:gd name="connsiteY156" fmla="*/ 490886 h 692073"/>
                <a:gd name="connsiteX157" fmla="*/ 760280 w 823624"/>
                <a:gd name="connsiteY157" fmla="*/ 492030 h 692073"/>
                <a:gd name="connsiteX158" fmla="*/ 759136 w 823624"/>
                <a:gd name="connsiteY158" fmla="*/ 493173 h 692073"/>
                <a:gd name="connsiteX159" fmla="*/ 759136 w 823624"/>
                <a:gd name="connsiteY159" fmla="*/ 492602 h 692073"/>
                <a:gd name="connsiteX160" fmla="*/ 757992 w 823624"/>
                <a:gd name="connsiteY160" fmla="*/ 490886 h 692073"/>
                <a:gd name="connsiteX161" fmla="*/ 757992 w 823624"/>
                <a:gd name="connsiteY161" fmla="*/ 488598 h 692073"/>
                <a:gd name="connsiteX162" fmla="*/ 755132 w 823624"/>
                <a:gd name="connsiteY162" fmla="*/ 487454 h 692073"/>
                <a:gd name="connsiteX163" fmla="*/ 752844 w 823624"/>
                <a:gd name="connsiteY163" fmla="*/ 486310 h 692073"/>
                <a:gd name="connsiteX164" fmla="*/ 754560 w 823624"/>
                <a:gd name="connsiteY164" fmla="*/ 482878 h 692073"/>
                <a:gd name="connsiteX165" fmla="*/ 758564 w 823624"/>
                <a:gd name="connsiteY165" fmla="*/ 477731 h 692073"/>
                <a:gd name="connsiteX166" fmla="*/ 760280 w 823624"/>
                <a:gd name="connsiteY166" fmla="*/ 476015 h 692073"/>
                <a:gd name="connsiteX167" fmla="*/ 761995 w 823624"/>
                <a:gd name="connsiteY167" fmla="*/ 474871 h 692073"/>
                <a:gd name="connsiteX168" fmla="*/ 761995 w 823624"/>
                <a:gd name="connsiteY168" fmla="*/ 473727 h 692073"/>
                <a:gd name="connsiteX169" fmla="*/ 759707 w 823624"/>
                <a:gd name="connsiteY169" fmla="*/ 474299 h 692073"/>
                <a:gd name="connsiteX170" fmla="*/ 757992 w 823624"/>
                <a:gd name="connsiteY170" fmla="*/ 476015 h 692073"/>
                <a:gd name="connsiteX171" fmla="*/ 755132 w 823624"/>
                <a:gd name="connsiteY171" fmla="*/ 480018 h 692073"/>
                <a:gd name="connsiteX172" fmla="*/ 751700 w 823624"/>
                <a:gd name="connsiteY172" fmla="*/ 483450 h 692073"/>
                <a:gd name="connsiteX173" fmla="*/ 749412 w 823624"/>
                <a:gd name="connsiteY173" fmla="*/ 484594 h 692073"/>
                <a:gd name="connsiteX174" fmla="*/ 747124 w 823624"/>
                <a:gd name="connsiteY174" fmla="*/ 485738 h 692073"/>
                <a:gd name="connsiteX175" fmla="*/ 748268 w 823624"/>
                <a:gd name="connsiteY175" fmla="*/ 488598 h 692073"/>
                <a:gd name="connsiteX176" fmla="*/ 747124 w 823624"/>
                <a:gd name="connsiteY176" fmla="*/ 489742 h 692073"/>
                <a:gd name="connsiteX177" fmla="*/ 745408 w 823624"/>
                <a:gd name="connsiteY177" fmla="*/ 489742 h 692073"/>
                <a:gd name="connsiteX178" fmla="*/ 744265 w 823624"/>
                <a:gd name="connsiteY178" fmla="*/ 489742 h 692073"/>
                <a:gd name="connsiteX179" fmla="*/ 743693 w 823624"/>
                <a:gd name="connsiteY179" fmla="*/ 490886 h 692073"/>
                <a:gd name="connsiteX180" fmla="*/ 741977 w 823624"/>
                <a:gd name="connsiteY180" fmla="*/ 492030 h 692073"/>
                <a:gd name="connsiteX181" fmla="*/ 740261 w 823624"/>
                <a:gd name="connsiteY181" fmla="*/ 492602 h 692073"/>
                <a:gd name="connsiteX182" fmla="*/ 738545 w 823624"/>
                <a:gd name="connsiteY182" fmla="*/ 493173 h 692073"/>
                <a:gd name="connsiteX183" fmla="*/ 739689 w 823624"/>
                <a:gd name="connsiteY183" fmla="*/ 495461 h 692073"/>
                <a:gd name="connsiteX184" fmla="*/ 741977 w 823624"/>
                <a:gd name="connsiteY184" fmla="*/ 498321 h 692073"/>
                <a:gd name="connsiteX185" fmla="*/ 748268 w 823624"/>
                <a:gd name="connsiteY185" fmla="*/ 518340 h 692073"/>
                <a:gd name="connsiteX186" fmla="*/ 749412 w 823624"/>
                <a:gd name="connsiteY186" fmla="*/ 516624 h 692073"/>
                <a:gd name="connsiteX187" fmla="*/ 751128 w 823624"/>
                <a:gd name="connsiteY187" fmla="*/ 512620 h 692073"/>
                <a:gd name="connsiteX188" fmla="*/ 752272 w 823624"/>
                <a:gd name="connsiteY188" fmla="*/ 509760 h 692073"/>
                <a:gd name="connsiteX189" fmla="*/ 751700 w 823624"/>
                <a:gd name="connsiteY189" fmla="*/ 509760 h 692073"/>
                <a:gd name="connsiteX190" fmla="*/ 749412 w 823624"/>
                <a:gd name="connsiteY190" fmla="*/ 513764 h 692073"/>
                <a:gd name="connsiteX191" fmla="*/ 748268 w 823624"/>
                <a:gd name="connsiteY191" fmla="*/ 516624 h 692073"/>
                <a:gd name="connsiteX192" fmla="*/ 747696 w 823624"/>
                <a:gd name="connsiteY192" fmla="*/ 518340 h 692073"/>
                <a:gd name="connsiteX193" fmla="*/ 746552 w 823624"/>
                <a:gd name="connsiteY193" fmla="*/ 520056 h 692073"/>
                <a:gd name="connsiteX194" fmla="*/ 745408 w 823624"/>
                <a:gd name="connsiteY194" fmla="*/ 521771 h 692073"/>
                <a:gd name="connsiteX195" fmla="*/ 745980 w 823624"/>
                <a:gd name="connsiteY195" fmla="*/ 521771 h 692073"/>
                <a:gd name="connsiteX196" fmla="*/ 748268 w 823624"/>
                <a:gd name="connsiteY196" fmla="*/ 518340 h 692073"/>
                <a:gd name="connsiteX197" fmla="*/ 753988 w 823624"/>
                <a:gd name="connsiteY197" fmla="*/ 538930 h 692073"/>
                <a:gd name="connsiteX198" fmla="*/ 752844 w 823624"/>
                <a:gd name="connsiteY198" fmla="*/ 538930 h 692073"/>
                <a:gd name="connsiteX199" fmla="*/ 751700 w 823624"/>
                <a:gd name="connsiteY199" fmla="*/ 540074 h 692073"/>
                <a:gd name="connsiteX200" fmla="*/ 749984 w 823624"/>
                <a:gd name="connsiteY200" fmla="*/ 540647 h 692073"/>
                <a:gd name="connsiteX201" fmla="*/ 745408 w 823624"/>
                <a:gd name="connsiteY201" fmla="*/ 540074 h 692073"/>
                <a:gd name="connsiteX202" fmla="*/ 745408 w 823624"/>
                <a:gd name="connsiteY202" fmla="*/ 541218 h 692073"/>
                <a:gd name="connsiteX203" fmla="*/ 752844 w 823624"/>
                <a:gd name="connsiteY203" fmla="*/ 546938 h 692073"/>
                <a:gd name="connsiteX204" fmla="*/ 753988 w 823624"/>
                <a:gd name="connsiteY204" fmla="*/ 538930 h 692073"/>
                <a:gd name="connsiteX205" fmla="*/ 535499 w 823624"/>
                <a:gd name="connsiteY205" fmla="*/ 692216 h 692073"/>
                <a:gd name="connsiteX206" fmla="*/ 534927 w 823624"/>
                <a:gd name="connsiteY206" fmla="*/ 692788 h 692073"/>
                <a:gd name="connsiteX207" fmla="*/ 534927 w 823624"/>
                <a:gd name="connsiteY207" fmla="*/ 693360 h 692073"/>
                <a:gd name="connsiteX208" fmla="*/ 534927 w 823624"/>
                <a:gd name="connsiteY208" fmla="*/ 693932 h 692073"/>
                <a:gd name="connsiteX209" fmla="*/ 535499 w 823624"/>
                <a:gd name="connsiteY209" fmla="*/ 693932 h 692073"/>
                <a:gd name="connsiteX210" fmla="*/ 536642 w 823624"/>
                <a:gd name="connsiteY210" fmla="*/ 692788 h 692073"/>
                <a:gd name="connsiteX211" fmla="*/ 537215 w 823624"/>
                <a:gd name="connsiteY211" fmla="*/ 691644 h 692073"/>
                <a:gd name="connsiteX212" fmla="*/ 536071 w 823624"/>
                <a:gd name="connsiteY212" fmla="*/ 691644 h 692073"/>
                <a:gd name="connsiteX213" fmla="*/ 535499 w 823624"/>
                <a:gd name="connsiteY213" fmla="*/ 692216 h 692073"/>
                <a:gd name="connsiteX214" fmla="*/ 799745 w 823624"/>
                <a:gd name="connsiteY214" fmla="*/ 646459 h 692073"/>
                <a:gd name="connsiteX215" fmla="*/ 799745 w 823624"/>
                <a:gd name="connsiteY215" fmla="*/ 647603 h 692073"/>
                <a:gd name="connsiteX216" fmla="*/ 800889 w 823624"/>
                <a:gd name="connsiteY216" fmla="*/ 647603 h 692073"/>
                <a:gd name="connsiteX217" fmla="*/ 801461 w 823624"/>
                <a:gd name="connsiteY217" fmla="*/ 645887 h 692073"/>
                <a:gd name="connsiteX218" fmla="*/ 802604 w 823624"/>
                <a:gd name="connsiteY218" fmla="*/ 645315 h 692073"/>
                <a:gd name="connsiteX219" fmla="*/ 806036 w 823624"/>
                <a:gd name="connsiteY219" fmla="*/ 645887 h 692073"/>
                <a:gd name="connsiteX220" fmla="*/ 804892 w 823624"/>
                <a:gd name="connsiteY220" fmla="*/ 644171 h 692073"/>
                <a:gd name="connsiteX221" fmla="*/ 804321 w 823624"/>
                <a:gd name="connsiteY221" fmla="*/ 644171 h 692073"/>
                <a:gd name="connsiteX222" fmla="*/ 803177 w 823624"/>
                <a:gd name="connsiteY222" fmla="*/ 644171 h 692073"/>
                <a:gd name="connsiteX223" fmla="*/ 803177 w 823624"/>
                <a:gd name="connsiteY223" fmla="*/ 643027 h 692073"/>
                <a:gd name="connsiteX224" fmla="*/ 806036 w 823624"/>
                <a:gd name="connsiteY224" fmla="*/ 643027 h 692073"/>
                <a:gd name="connsiteX225" fmla="*/ 804321 w 823624"/>
                <a:gd name="connsiteY225" fmla="*/ 640740 h 692073"/>
                <a:gd name="connsiteX226" fmla="*/ 802604 w 823624"/>
                <a:gd name="connsiteY226" fmla="*/ 639596 h 692073"/>
                <a:gd name="connsiteX227" fmla="*/ 800317 w 823624"/>
                <a:gd name="connsiteY227" fmla="*/ 639596 h 692073"/>
                <a:gd name="connsiteX228" fmla="*/ 797457 w 823624"/>
                <a:gd name="connsiteY228" fmla="*/ 640168 h 692073"/>
                <a:gd name="connsiteX229" fmla="*/ 798029 w 823624"/>
                <a:gd name="connsiteY229" fmla="*/ 641883 h 692073"/>
                <a:gd name="connsiteX230" fmla="*/ 798601 w 823624"/>
                <a:gd name="connsiteY230" fmla="*/ 642456 h 692073"/>
                <a:gd name="connsiteX231" fmla="*/ 796885 w 823624"/>
                <a:gd name="connsiteY231" fmla="*/ 642456 h 692073"/>
                <a:gd name="connsiteX232" fmla="*/ 793453 w 823624"/>
                <a:gd name="connsiteY232" fmla="*/ 641312 h 692073"/>
                <a:gd name="connsiteX233" fmla="*/ 791165 w 823624"/>
                <a:gd name="connsiteY233" fmla="*/ 640168 h 692073"/>
                <a:gd name="connsiteX234" fmla="*/ 790022 w 823624"/>
                <a:gd name="connsiteY234" fmla="*/ 638452 h 692073"/>
                <a:gd name="connsiteX235" fmla="*/ 783730 w 823624"/>
                <a:gd name="connsiteY235" fmla="*/ 637308 h 692073"/>
                <a:gd name="connsiteX236" fmla="*/ 783730 w 823624"/>
                <a:gd name="connsiteY236" fmla="*/ 636164 h 692073"/>
                <a:gd name="connsiteX237" fmla="*/ 785446 w 823624"/>
                <a:gd name="connsiteY237" fmla="*/ 635592 h 692073"/>
                <a:gd name="connsiteX238" fmla="*/ 786590 w 823624"/>
                <a:gd name="connsiteY238" fmla="*/ 635020 h 692073"/>
                <a:gd name="connsiteX239" fmla="*/ 787734 w 823624"/>
                <a:gd name="connsiteY239" fmla="*/ 633876 h 692073"/>
                <a:gd name="connsiteX240" fmla="*/ 788305 w 823624"/>
                <a:gd name="connsiteY240" fmla="*/ 632160 h 692073"/>
                <a:gd name="connsiteX241" fmla="*/ 786590 w 823624"/>
                <a:gd name="connsiteY241" fmla="*/ 631588 h 692073"/>
                <a:gd name="connsiteX242" fmla="*/ 786018 w 823624"/>
                <a:gd name="connsiteY242" fmla="*/ 630444 h 692073"/>
                <a:gd name="connsiteX243" fmla="*/ 785446 w 823624"/>
                <a:gd name="connsiteY243" fmla="*/ 628728 h 692073"/>
                <a:gd name="connsiteX244" fmla="*/ 783730 w 823624"/>
                <a:gd name="connsiteY244" fmla="*/ 627013 h 692073"/>
                <a:gd name="connsiteX245" fmla="*/ 783158 w 823624"/>
                <a:gd name="connsiteY245" fmla="*/ 627584 h 692073"/>
                <a:gd name="connsiteX246" fmla="*/ 782014 w 823624"/>
                <a:gd name="connsiteY246" fmla="*/ 628728 h 692073"/>
                <a:gd name="connsiteX247" fmla="*/ 781442 w 823624"/>
                <a:gd name="connsiteY247" fmla="*/ 626441 h 692073"/>
                <a:gd name="connsiteX248" fmla="*/ 780298 w 823624"/>
                <a:gd name="connsiteY248" fmla="*/ 625297 h 692073"/>
                <a:gd name="connsiteX249" fmla="*/ 779154 w 823624"/>
                <a:gd name="connsiteY249" fmla="*/ 624153 h 692073"/>
                <a:gd name="connsiteX250" fmla="*/ 778010 w 823624"/>
                <a:gd name="connsiteY250" fmla="*/ 622437 h 692073"/>
                <a:gd name="connsiteX251" fmla="*/ 777438 w 823624"/>
                <a:gd name="connsiteY251" fmla="*/ 623009 h 692073"/>
                <a:gd name="connsiteX252" fmla="*/ 775723 w 823624"/>
                <a:gd name="connsiteY252" fmla="*/ 623581 h 692073"/>
                <a:gd name="connsiteX253" fmla="*/ 775723 w 823624"/>
                <a:gd name="connsiteY253" fmla="*/ 621865 h 692073"/>
                <a:gd name="connsiteX254" fmla="*/ 775723 w 823624"/>
                <a:gd name="connsiteY254" fmla="*/ 620149 h 692073"/>
                <a:gd name="connsiteX255" fmla="*/ 775150 w 823624"/>
                <a:gd name="connsiteY255" fmla="*/ 619005 h 692073"/>
                <a:gd name="connsiteX256" fmla="*/ 774579 w 823624"/>
                <a:gd name="connsiteY256" fmla="*/ 619005 h 692073"/>
                <a:gd name="connsiteX257" fmla="*/ 774579 w 823624"/>
                <a:gd name="connsiteY257" fmla="*/ 618433 h 692073"/>
                <a:gd name="connsiteX258" fmla="*/ 774579 w 823624"/>
                <a:gd name="connsiteY258" fmla="*/ 617861 h 692073"/>
                <a:gd name="connsiteX259" fmla="*/ 774579 w 823624"/>
                <a:gd name="connsiteY259" fmla="*/ 617861 h 692073"/>
                <a:gd name="connsiteX260" fmla="*/ 774006 w 823624"/>
                <a:gd name="connsiteY260" fmla="*/ 617861 h 692073"/>
                <a:gd name="connsiteX261" fmla="*/ 772863 w 823624"/>
                <a:gd name="connsiteY261" fmla="*/ 621293 h 692073"/>
                <a:gd name="connsiteX262" fmla="*/ 770575 w 823624"/>
                <a:gd name="connsiteY262" fmla="*/ 623581 h 692073"/>
                <a:gd name="connsiteX263" fmla="*/ 767715 w 823624"/>
                <a:gd name="connsiteY263" fmla="*/ 624725 h 692073"/>
                <a:gd name="connsiteX264" fmla="*/ 765999 w 823624"/>
                <a:gd name="connsiteY264" fmla="*/ 624153 h 692073"/>
                <a:gd name="connsiteX265" fmla="*/ 765427 w 823624"/>
                <a:gd name="connsiteY265" fmla="*/ 623009 h 692073"/>
                <a:gd name="connsiteX266" fmla="*/ 764855 w 823624"/>
                <a:gd name="connsiteY266" fmla="*/ 619577 h 692073"/>
                <a:gd name="connsiteX267" fmla="*/ 763711 w 823624"/>
                <a:gd name="connsiteY267" fmla="*/ 618433 h 692073"/>
                <a:gd name="connsiteX268" fmla="*/ 761995 w 823624"/>
                <a:gd name="connsiteY268" fmla="*/ 617861 h 692073"/>
                <a:gd name="connsiteX269" fmla="*/ 760851 w 823624"/>
                <a:gd name="connsiteY269" fmla="*/ 617861 h 692073"/>
                <a:gd name="connsiteX270" fmla="*/ 759707 w 823624"/>
                <a:gd name="connsiteY270" fmla="*/ 618433 h 692073"/>
                <a:gd name="connsiteX271" fmla="*/ 756848 w 823624"/>
                <a:gd name="connsiteY271" fmla="*/ 619005 h 692073"/>
                <a:gd name="connsiteX272" fmla="*/ 754560 w 823624"/>
                <a:gd name="connsiteY272" fmla="*/ 620149 h 692073"/>
                <a:gd name="connsiteX273" fmla="*/ 753416 w 823624"/>
                <a:gd name="connsiteY273" fmla="*/ 620149 h 692073"/>
                <a:gd name="connsiteX274" fmla="*/ 751700 w 823624"/>
                <a:gd name="connsiteY274" fmla="*/ 620149 h 692073"/>
                <a:gd name="connsiteX275" fmla="*/ 749412 w 823624"/>
                <a:gd name="connsiteY275" fmla="*/ 619005 h 692073"/>
                <a:gd name="connsiteX276" fmla="*/ 748268 w 823624"/>
                <a:gd name="connsiteY276" fmla="*/ 619005 h 692073"/>
                <a:gd name="connsiteX277" fmla="*/ 747696 w 823624"/>
                <a:gd name="connsiteY277" fmla="*/ 618433 h 692073"/>
                <a:gd name="connsiteX278" fmla="*/ 747696 w 823624"/>
                <a:gd name="connsiteY278" fmla="*/ 617289 h 692073"/>
                <a:gd name="connsiteX279" fmla="*/ 748268 w 823624"/>
                <a:gd name="connsiteY279" fmla="*/ 616145 h 692073"/>
                <a:gd name="connsiteX280" fmla="*/ 749984 w 823624"/>
                <a:gd name="connsiteY280" fmla="*/ 615573 h 692073"/>
                <a:gd name="connsiteX281" fmla="*/ 751700 w 823624"/>
                <a:gd name="connsiteY281" fmla="*/ 615573 h 692073"/>
                <a:gd name="connsiteX282" fmla="*/ 752844 w 823624"/>
                <a:gd name="connsiteY282" fmla="*/ 615001 h 692073"/>
                <a:gd name="connsiteX283" fmla="*/ 753988 w 823624"/>
                <a:gd name="connsiteY283" fmla="*/ 614429 h 692073"/>
                <a:gd name="connsiteX284" fmla="*/ 753988 w 823624"/>
                <a:gd name="connsiteY284" fmla="*/ 613285 h 692073"/>
                <a:gd name="connsiteX285" fmla="*/ 752272 w 823624"/>
                <a:gd name="connsiteY285" fmla="*/ 613285 h 692073"/>
                <a:gd name="connsiteX286" fmla="*/ 750556 w 823624"/>
                <a:gd name="connsiteY286" fmla="*/ 613285 h 692073"/>
                <a:gd name="connsiteX287" fmla="*/ 748840 w 823624"/>
                <a:gd name="connsiteY287" fmla="*/ 613858 h 692073"/>
                <a:gd name="connsiteX288" fmla="*/ 747696 w 823624"/>
                <a:gd name="connsiteY288" fmla="*/ 615001 h 692073"/>
                <a:gd name="connsiteX289" fmla="*/ 746552 w 823624"/>
                <a:gd name="connsiteY289" fmla="*/ 615001 h 692073"/>
                <a:gd name="connsiteX290" fmla="*/ 745408 w 823624"/>
                <a:gd name="connsiteY290" fmla="*/ 614429 h 692073"/>
                <a:gd name="connsiteX291" fmla="*/ 744265 w 823624"/>
                <a:gd name="connsiteY291" fmla="*/ 614429 h 692073"/>
                <a:gd name="connsiteX292" fmla="*/ 743121 w 823624"/>
                <a:gd name="connsiteY292" fmla="*/ 615001 h 692073"/>
                <a:gd name="connsiteX293" fmla="*/ 742549 w 823624"/>
                <a:gd name="connsiteY293" fmla="*/ 614429 h 692073"/>
                <a:gd name="connsiteX294" fmla="*/ 739117 w 823624"/>
                <a:gd name="connsiteY294" fmla="*/ 613285 h 692073"/>
                <a:gd name="connsiteX295" fmla="*/ 735685 w 823624"/>
                <a:gd name="connsiteY295" fmla="*/ 613285 h 692073"/>
                <a:gd name="connsiteX296" fmla="*/ 727106 w 823624"/>
                <a:gd name="connsiteY296" fmla="*/ 616145 h 692073"/>
                <a:gd name="connsiteX297" fmla="*/ 724818 w 823624"/>
                <a:gd name="connsiteY297" fmla="*/ 616145 h 692073"/>
                <a:gd name="connsiteX298" fmla="*/ 723102 w 823624"/>
                <a:gd name="connsiteY298" fmla="*/ 615573 h 692073"/>
                <a:gd name="connsiteX299" fmla="*/ 721958 w 823624"/>
                <a:gd name="connsiteY299" fmla="*/ 613858 h 692073"/>
                <a:gd name="connsiteX300" fmla="*/ 722530 w 823624"/>
                <a:gd name="connsiteY300" fmla="*/ 613285 h 692073"/>
                <a:gd name="connsiteX301" fmla="*/ 724246 w 823624"/>
                <a:gd name="connsiteY301" fmla="*/ 612714 h 692073"/>
                <a:gd name="connsiteX302" fmla="*/ 725390 w 823624"/>
                <a:gd name="connsiteY302" fmla="*/ 611570 h 692073"/>
                <a:gd name="connsiteX303" fmla="*/ 725390 w 823624"/>
                <a:gd name="connsiteY303" fmla="*/ 608710 h 692073"/>
                <a:gd name="connsiteX304" fmla="*/ 723102 w 823624"/>
                <a:gd name="connsiteY304" fmla="*/ 609854 h 692073"/>
                <a:gd name="connsiteX305" fmla="*/ 721958 w 823624"/>
                <a:gd name="connsiteY305" fmla="*/ 608710 h 692073"/>
                <a:gd name="connsiteX306" fmla="*/ 722530 w 823624"/>
                <a:gd name="connsiteY306" fmla="*/ 606422 h 692073"/>
                <a:gd name="connsiteX307" fmla="*/ 723674 w 823624"/>
                <a:gd name="connsiteY307" fmla="*/ 604134 h 692073"/>
                <a:gd name="connsiteX308" fmla="*/ 723674 w 823624"/>
                <a:gd name="connsiteY308" fmla="*/ 602990 h 692073"/>
                <a:gd name="connsiteX309" fmla="*/ 720814 w 823624"/>
                <a:gd name="connsiteY309" fmla="*/ 602990 h 692073"/>
                <a:gd name="connsiteX310" fmla="*/ 716238 w 823624"/>
                <a:gd name="connsiteY310" fmla="*/ 600702 h 692073"/>
                <a:gd name="connsiteX311" fmla="*/ 713379 w 823624"/>
                <a:gd name="connsiteY311" fmla="*/ 600130 h 692073"/>
                <a:gd name="connsiteX312" fmla="*/ 713379 w 823624"/>
                <a:gd name="connsiteY312" fmla="*/ 599558 h 692073"/>
                <a:gd name="connsiteX313" fmla="*/ 713379 w 823624"/>
                <a:gd name="connsiteY313" fmla="*/ 599558 h 692073"/>
                <a:gd name="connsiteX314" fmla="*/ 713950 w 823624"/>
                <a:gd name="connsiteY314" fmla="*/ 598986 h 692073"/>
                <a:gd name="connsiteX315" fmla="*/ 711663 w 823624"/>
                <a:gd name="connsiteY315" fmla="*/ 598414 h 692073"/>
                <a:gd name="connsiteX316" fmla="*/ 707659 w 823624"/>
                <a:gd name="connsiteY316" fmla="*/ 598986 h 692073"/>
                <a:gd name="connsiteX317" fmla="*/ 703655 w 823624"/>
                <a:gd name="connsiteY317" fmla="*/ 597270 h 692073"/>
                <a:gd name="connsiteX318" fmla="*/ 699080 w 823624"/>
                <a:gd name="connsiteY318" fmla="*/ 596126 h 692073"/>
                <a:gd name="connsiteX319" fmla="*/ 697364 w 823624"/>
                <a:gd name="connsiteY319" fmla="*/ 594983 h 692073"/>
                <a:gd name="connsiteX320" fmla="*/ 696220 w 823624"/>
                <a:gd name="connsiteY320" fmla="*/ 593267 h 692073"/>
                <a:gd name="connsiteX321" fmla="*/ 695076 w 823624"/>
                <a:gd name="connsiteY321" fmla="*/ 589263 h 692073"/>
                <a:gd name="connsiteX322" fmla="*/ 693932 w 823624"/>
                <a:gd name="connsiteY322" fmla="*/ 587547 h 692073"/>
                <a:gd name="connsiteX323" fmla="*/ 689356 w 823624"/>
                <a:gd name="connsiteY323" fmla="*/ 582971 h 692073"/>
                <a:gd name="connsiteX324" fmla="*/ 688212 w 823624"/>
                <a:gd name="connsiteY324" fmla="*/ 581256 h 692073"/>
                <a:gd name="connsiteX325" fmla="*/ 688784 w 823624"/>
                <a:gd name="connsiteY325" fmla="*/ 581256 h 692073"/>
                <a:gd name="connsiteX326" fmla="*/ 689928 w 823624"/>
                <a:gd name="connsiteY326" fmla="*/ 581256 h 692073"/>
                <a:gd name="connsiteX327" fmla="*/ 688784 w 823624"/>
                <a:gd name="connsiteY327" fmla="*/ 579540 h 692073"/>
                <a:gd name="connsiteX328" fmla="*/ 687069 w 823624"/>
                <a:gd name="connsiteY328" fmla="*/ 578968 h 692073"/>
                <a:gd name="connsiteX329" fmla="*/ 683065 w 823624"/>
                <a:gd name="connsiteY329" fmla="*/ 578396 h 692073"/>
                <a:gd name="connsiteX330" fmla="*/ 688212 w 823624"/>
                <a:gd name="connsiteY330" fmla="*/ 576680 h 692073"/>
                <a:gd name="connsiteX331" fmla="*/ 700795 w 823624"/>
                <a:gd name="connsiteY331" fmla="*/ 578968 h 692073"/>
                <a:gd name="connsiteX332" fmla="*/ 703655 w 823624"/>
                <a:gd name="connsiteY332" fmla="*/ 577824 h 692073"/>
                <a:gd name="connsiteX333" fmla="*/ 699080 w 823624"/>
                <a:gd name="connsiteY333" fmla="*/ 574392 h 692073"/>
                <a:gd name="connsiteX334" fmla="*/ 699080 w 823624"/>
                <a:gd name="connsiteY334" fmla="*/ 573820 h 692073"/>
                <a:gd name="connsiteX335" fmla="*/ 699080 w 823624"/>
                <a:gd name="connsiteY335" fmla="*/ 573248 h 692073"/>
                <a:gd name="connsiteX336" fmla="*/ 699080 w 823624"/>
                <a:gd name="connsiteY336" fmla="*/ 572676 h 692073"/>
                <a:gd name="connsiteX337" fmla="*/ 695648 w 823624"/>
                <a:gd name="connsiteY337" fmla="*/ 571532 h 692073"/>
                <a:gd name="connsiteX338" fmla="*/ 696792 w 823624"/>
                <a:gd name="connsiteY338" fmla="*/ 570388 h 692073"/>
                <a:gd name="connsiteX339" fmla="*/ 697364 w 823624"/>
                <a:gd name="connsiteY339" fmla="*/ 570388 h 692073"/>
                <a:gd name="connsiteX340" fmla="*/ 695076 w 823624"/>
                <a:gd name="connsiteY340" fmla="*/ 568672 h 692073"/>
                <a:gd name="connsiteX341" fmla="*/ 691072 w 823624"/>
                <a:gd name="connsiteY341" fmla="*/ 566385 h 692073"/>
                <a:gd name="connsiteX342" fmla="*/ 689356 w 823624"/>
                <a:gd name="connsiteY342" fmla="*/ 564669 h 692073"/>
                <a:gd name="connsiteX343" fmla="*/ 693932 w 823624"/>
                <a:gd name="connsiteY343" fmla="*/ 565813 h 692073"/>
                <a:gd name="connsiteX344" fmla="*/ 701939 w 823624"/>
                <a:gd name="connsiteY344" fmla="*/ 569816 h 692073"/>
                <a:gd name="connsiteX345" fmla="*/ 706515 w 823624"/>
                <a:gd name="connsiteY345" fmla="*/ 570388 h 692073"/>
                <a:gd name="connsiteX346" fmla="*/ 710519 w 823624"/>
                <a:gd name="connsiteY346" fmla="*/ 570388 h 692073"/>
                <a:gd name="connsiteX347" fmla="*/ 715094 w 823624"/>
                <a:gd name="connsiteY347" fmla="*/ 570960 h 692073"/>
                <a:gd name="connsiteX348" fmla="*/ 716810 w 823624"/>
                <a:gd name="connsiteY348" fmla="*/ 572104 h 692073"/>
                <a:gd name="connsiteX349" fmla="*/ 718526 w 823624"/>
                <a:gd name="connsiteY349" fmla="*/ 573820 h 692073"/>
                <a:gd name="connsiteX350" fmla="*/ 720814 w 823624"/>
                <a:gd name="connsiteY350" fmla="*/ 574964 h 692073"/>
                <a:gd name="connsiteX351" fmla="*/ 723674 w 823624"/>
                <a:gd name="connsiteY351" fmla="*/ 574964 h 692073"/>
                <a:gd name="connsiteX352" fmla="*/ 723674 w 823624"/>
                <a:gd name="connsiteY352" fmla="*/ 573820 h 692073"/>
                <a:gd name="connsiteX353" fmla="*/ 717954 w 823624"/>
                <a:gd name="connsiteY353" fmla="*/ 569816 h 692073"/>
                <a:gd name="connsiteX354" fmla="*/ 715667 w 823624"/>
                <a:gd name="connsiteY354" fmla="*/ 568672 h 692073"/>
                <a:gd name="connsiteX355" fmla="*/ 716238 w 823624"/>
                <a:gd name="connsiteY355" fmla="*/ 568672 h 692073"/>
                <a:gd name="connsiteX356" fmla="*/ 716810 w 823624"/>
                <a:gd name="connsiteY356" fmla="*/ 568672 h 692073"/>
                <a:gd name="connsiteX357" fmla="*/ 717382 w 823624"/>
                <a:gd name="connsiteY357" fmla="*/ 568672 h 692073"/>
                <a:gd name="connsiteX358" fmla="*/ 718526 w 823624"/>
                <a:gd name="connsiteY358" fmla="*/ 568672 h 692073"/>
                <a:gd name="connsiteX359" fmla="*/ 716810 w 823624"/>
                <a:gd name="connsiteY359" fmla="*/ 566957 h 692073"/>
                <a:gd name="connsiteX360" fmla="*/ 713950 w 823624"/>
                <a:gd name="connsiteY360" fmla="*/ 566957 h 692073"/>
                <a:gd name="connsiteX361" fmla="*/ 710519 w 823624"/>
                <a:gd name="connsiteY361" fmla="*/ 567528 h 692073"/>
                <a:gd name="connsiteX362" fmla="*/ 707659 w 823624"/>
                <a:gd name="connsiteY362" fmla="*/ 567528 h 692073"/>
                <a:gd name="connsiteX363" fmla="*/ 705943 w 823624"/>
                <a:gd name="connsiteY363" fmla="*/ 565813 h 692073"/>
                <a:gd name="connsiteX364" fmla="*/ 704799 w 823624"/>
                <a:gd name="connsiteY364" fmla="*/ 562953 h 692073"/>
                <a:gd name="connsiteX365" fmla="*/ 704799 w 823624"/>
                <a:gd name="connsiteY365" fmla="*/ 559521 h 692073"/>
                <a:gd name="connsiteX366" fmla="*/ 707087 w 823624"/>
                <a:gd name="connsiteY366" fmla="*/ 556661 h 692073"/>
                <a:gd name="connsiteX367" fmla="*/ 708231 w 823624"/>
                <a:gd name="connsiteY367" fmla="*/ 556089 h 692073"/>
                <a:gd name="connsiteX368" fmla="*/ 711663 w 823624"/>
                <a:gd name="connsiteY368" fmla="*/ 556089 h 692073"/>
                <a:gd name="connsiteX369" fmla="*/ 712807 w 823624"/>
                <a:gd name="connsiteY369" fmla="*/ 556089 h 692073"/>
                <a:gd name="connsiteX370" fmla="*/ 714523 w 823624"/>
                <a:gd name="connsiteY370" fmla="*/ 554946 h 692073"/>
                <a:gd name="connsiteX371" fmla="*/ 715094 w 823624"/>
                <a:gd name="connsiteY371" fmla="*/ 553802 h 692073"/>
                <a:gd name="connsiteX372" fmla="*/ 716238 w 823624"/>
                <a:gd name="connsiteY372" fmla="*/ 550370 h 692073"/>
                <a:gd name="connsiteX373" fmla="*/ 717954 w 823624"/>
                <a:gd name="connsiteY373" fmla="*/ 548082 h 692073"/>
                <a:gd name="connsiteX374" fmla="*/ 720242 w 823624"/>
                <a:gd name="connsiteY374" fmla="*/ 545794 h 692073"/>
                <a:gd name="connsiteX375" fmla="*/ 721386 w 823624"/>
                <a:gd name="connsiteY375" fmla="*/ 543506 h 692073"/>
                <a:gd name="connsiteX376" fmla="*/ 720242 w 823624"/>
                <a:gd name="connsiteY376" fmla="*/ 540647 h 692073"/>
                <a:gd name="connsiteX377" fmla="*/ 721958 w 823624"/>
                <a:gd name="connsiteY377" fmla="*/ 540647 h 692073"/>
                <a:gd name="connsiteX378" fmla="*/ 723674 w 823624"/>
                <a:gd name="connsiteY378" fmla="*/ 541218 h 692073"/>
                <a:gd name="connsiteX379" fmla="*/ 725390 w 823624"/>
                <a:gd name="connsiteY379" fmla="*/ 542362 h 692073"/>
                <a:gd name="connsiteX380" fmla="*/ 726534 w 823624"/>
                <a:gd name="connsiteY380" fmla="*/ 543506 h 692073"/>
                <a:gd name="connsiteX381" fmla="*/ 728249 w 823624"/>
                <a:gd name="connsiteY381" fmla="*/ 546366 h 692073"/>
                <a:gd name="connsiteX382" fmla="*/ 729393 w 823624"/>
                <a:gd name="connsiteY382" fmla="*/ 547510 h 692073"/>
                <a:gd name="connsiteX383" fmla="*/ 731109 w 823624"/>
                <a:gd name="connsiteY383" fmla="*/ 547510 h 692073"/>
                <a:gd name="connsiteX384" fmla="*/ 731109 w 823624"/>
                <a:gd name="connsiteY384" fmla="*/ 548654 h 692073"/>
                <a:gd name="connsiteX385" fmla="*/ 731109 w 823624"/>
                <a:gd name="connsiteY385" fmla="*/ 550942 h 692073"/>
                <a:gd name="connsiteX386" fmla="*/ 731109 w 823624"/>
                <a:gd name="connsiteY386" fmla="*/ 552086 h 692073"/>
                <a:gd name="connsiteX387" fmla="*/ 732253 w 823624"/>
                <a:gd name="connsiteY387" fmla="*/ 550942 h 692073"/>
                <a:gd name="connsiteX388" fmla="*/ 733397 w 823624"/>
                <a:gd name="connsiteY388" fmla="*/ 547510 h 692073"/>
                <a:gd name="connsiteX389" fmla="*/ 734541 w 823624"/>
                <a:gd name="connsiteY389" fmla="*/ 546366 h 692073"/>
                <a:gd name="connsiteX390" fmla="*/ 735685 w 823624"/>
                <a:gd name="connsiteY390" fmla="*/ 546366 h 692073"/>
                <a:gd name="connsiteX391" fmla="*/ 739117 w 823624"/>
                <a:gd name="connsiteY391" fmla="*/ 546938 h 692073"/>
                <a:gd name="connsiteX392" fmla="*/ 740833 w 823624"/>
                <a:gd name="connsiteY392" fmla="*/ 546938 h 692073"/>
                <a:gd name="connsiteX393" fmla="*/ 738545 w 823624"/>
                <a:gd name="connsiteY393" fmla="*/ 545794 h 692073"/>
                <a:gd name="connsiteX394" fmla="*/ 737401 w 823624"/>
                <a:gd name="connsiteY394" fmla="*/ 544078 h 692073"/>
                <a:gd name="connsiteX395" fmla="*/ 736257 w 823624"/>
                <a:gd name="connsiteY395" fmla="*/ 541790 h 692073"/>
                <a:gd name="connsiteX396" fmla="*/ 735113 w 823624"/>
                <a:gd name="connsiteY396" fmla="*/ 540074 h 692073"/>
                <a:gd name="connsiteX397" fmla="*/ 735685 w 823624"/>
                <a:gd name="connsiteY397" fmla="*/ 538930 h 692073"/>
                <a:gd name="connsiteX398" fmla="*/ 736829 w 823624"/>
                <a:gd name="connsiteY398" fmla="*/ 537787 h 692073"/>
                <a:gd name="connsiteX399" fmla="*/ 737973 w 823624"/>
                <a:gd name="connsiteY399" fmla="*/ 536643 h 692073"/>
                <a:gd name="connsiteX400" fmla="*/ 739689 w 823624"/>
                <a:gd name="connsiteY400" fmla="*/ 536071 h 692073"/>
                <a:gd name="connsiteX401" fmla="*/ 739117 w 823624"/>
                <a:gd name="connsiteY401" fmla="*/ 535499 h 692073"/>
                <a:gd name="connsiteX402" fmla="*/ 739117 w 823624"/>
                <a:gd name="connsiteY402" fmla="*/ 534927 h 692073"/>
                <a:gd name="connsiteX403" fmla="*/ 738545 w 823624"/>
                <a:gd name="connsiteY403" fmla="*/ 534355 h 692073"/>
                <a:gd name="connsiteX404" fmla="*/ 737401 w 823624"/>
                <a:gd name="connsiteY404" fmla="*/ 533783 h 692073"/>
                <a:gd name="connsiteX405" fmla="*/ 738545 w 823624"/>
                <a:gd name="connsiteY405" fmla="*/ 533211 h 692073"/>
                <a:gd name="connsiteX406" fmla="*/ 741405 w 823624"/>
                <a:gd name="connsiteY406" fmla="*/ 530923 h 692073"/>
                <a:gd name="connsiteX407" fmla="*/ 736829 w 823624"/>
                <a:gd name="connsiteY407" fmla="*/ 529779 h 692073"/>
                <a:gd name="connsiteX408" fmla="*/ 735685 w 823624"/>
                <a:gd name="connsiteY408" fmla="*/ 529207 h 692073"/>
                <a:gd name="connsiteX409" fmla="*/ 734541 w 823624"/>
                <a:gd name="connsiteY409" fmla="*/ 530351 h 692073"/>
                <a:gd name="connsiteX410" fmla="*/ 733969 w 823624"/>
                <a:gd name="connsiteY410" fmla="*/ 530923 h 692073"/>
                <a:gd name="connsiteX411" fmla="*/ 731681 w 823624"/>
                <a:gd name="connsiteY411" fmla="*/ 532067 h 692073"/>
                <a:gd name="connsiteX412" fmla="*/ 731681 w 823624"/>
                <a:gd name="connsiteY412" fmla="*/ 530923 h 692073"/>
                <a:gd name="connsiteX413" fmla="*/ 734541 w 823624"/>
                <a:gd name="connsiteY413" fmla="*/ 528635 h 692073"/>
                <a:gd name="connsiteX414" fmla="*/ 735685 w 823624"/>
                <a:gd name="connsiteY414" fmla="*/ 526919 h 692073"/>
                <a:gd name="connsiteX415" fmla="*/ 735113 w 823624"/>
                <a:gd name="connsiteY415" fmla="*/ 525203 h 692073"/>
                <a:gd name="connsiteX416" fmla="*/ 733969 w 823624"/>
                <a:gd name="connsiteY416" fmla="*/ 525203 h 692073"/>
                <a:gd name="connsiteX417" fmla="*/ 732253 w 823624"/>
                <a:gd name="connsiteY417" fmla="*/ 526347 h 692073"/>
                <a:gd name="connsiteX418" fmla="*/ 730537 w 823624"/>
                <a:gd name="connsiteY418" fmla="*/ 527491 h 692073"/>
                <a:gd name="connsiteX419" fmla="*/ 729966 w 823624"/>
                <a:gd name="connsiteY419" fmla="*/ 529207 h 692073"/>
                <a:gd name="connsiteX420" fmla="*/ 728822 w 823624"/>
                <a:gd name="connsiteY420" fmla="*/ 529207 h 692073"/>
                <a:gd name="connsiteX421" fmla="*/ 728822 w 823624"/>
                <a:gd name="connsiteY421" fmla="*/ 528063 h 692073"/>
                <a:gd name="connsiteX422" fmla="*/ 728822 w 823624"/>
                <a:gd name="connsiteY422" fmla="*/ 528063 h 692073"/>
                <a:gd name="connsiteX423" fmla="*/ 728822 w 823624"/>
                <a:gd name="connsiteY423" fmla="*/ 528063 h 692073"/>
                <a:gd name="connsiteX424" fmla="*/ 727678 w 823624"/>
                <a:gd name="connsiteY424" fmla="*/ 527491 h 692073"/>
                <a:gd name="connsiteX425" fmla="*/ 725390 w 823624"/>
                <a:gd name="connsiteY425" fmla="*/ 524631 h 692073"/>
                <a:gd name="connsiteX426" fmla="*/ 725390 w 823624"/>
                <a:gd name="connsiteY426" fmla="*/ 523488 h 692073"/>
                <a:gd name="connsiteX427" fmla="*/ 729393 w 823624"/>
                <a:gd name="connsiteY427" fmla="*/ 520628 h 692073"/>
                <a:gd name="connsiteX428" fmla="*/ 730537 w 823624"/>
                <a:gd name="connsiteY428" fmla="*/ 523488 h 692073"/>
                <a:gd name="connsiteX429" fmla="*/ 733397 w 823624"/>
                <a:gd name="connsiteY429" fmla="*/ 522344 h 692073"/>
                <a:gd name="connsiteX430" fmla="*/ 734541 w 823624"/>
                <a:gd name="connsiteY430" fmla="*/ 519484 h 692073"/>
                <a:gd name="connsiteX431" fmla="*/ 731681 w 823624"/>
                <a:gd name="connsiteY431" fmla="*/ 516624 h 692073"/>
                <a:gd name="connsiteX432" fmla="*/ 729393 w 823624"/>
                <a:gd name="connsiteY432" fmla="*/ 516052 h 692073"/>
                <a:gd name="connsiteX433" fmla="*/ 725390 w 823624"/>
                <a:gd name="connsiteY433" fmla="*/ 517196 h 692073"/>
                <a:gd name="connsiteX434" fmla="*/ 723674 w 823624"/>
                <a:gd name="connsiteY434" fmla="*/ 517196 h 692073"/>
                <a:gd name="connsiteX435" fmla="*/ 721386 w 823624"/>
                <a:gd name="connsiteY435" fmla="*/ 516052 h 692073"/>
                <a:gd name="connsiteX436" fmla="*/ 721386 w 823624"/>
                <a:gd name="connsiteY436" fmla="*/ 515480 h 692073"/>
                <a:gd name="connsiteX437" fmla="*/ 722530 w 823624"/>
                <a:gd name="connsiteY437" fmla="*/ 514908 h 692073"/>
                <a:gd name="connsiteX438" fmla="*/ 723674 w 823624"/>
                <a:gd name="connsiteY438" fmla="*/ 513764 h 692073"/>
                <a:gd name="connsiteX439" fmla="*/ 723674 w 823624"/>
                <a:gd name="connsiteY439" fmla="*/ 512048 h 692073"/>
                <a:gd name="connsiteX440" fmla="*/ 723102 w 823624"/>
                <a:gd name="connsiteY440" fmla="*/ 510904 h 692073"/>
                <a:gd name="connsiteX441" fmla="*/ 722530 w 823624"/>
                <a:gd name="connsiteY441" fmla="*/ 509760 h 692073"/>
                <a:gd name="connsiteX442" fmla="*/ 723102 w 823624"/>
                <a:gd name="connsiteY442" fmla="*/ 508045 h 692073"/>
                <a:gd name="connsiteX443" fmla="*/ 724818 w 823624"/>
                <a:gd name="connsiteY443" fmla="*/ 506901 h 692073"/>
                <a:gd name="connsiteX444" fmla="*/ 728822 w 823624"/>
                <a:gd name="connsiteY444" fmla="*/ 506901 h 692073"/>
                <a:gd name="connsiteX445" fmla="*/ 730537 w 823624"/>
                <a:gd name="connsiteY445" fmla="*/ 506329 h 692073"/>
                <a:gd name="connsiteX446" fmla="*/ 732253 w 823624"/>
                <a:gd name="connsiteY446" fmla="*/ 504613 h 692073"/>
                <a:gd name="connsiteX447" fmla="*/ 732253 w 823624"/>
                <a:gd name="connsiteY447" fmla="*/ 503469 h 692073"/>
                <a:gd name="connsiteX448" fmla="*/ 731109 w 823624"/>
                <a:gd name="connsiteY448" fmla="*/ 502325 h 692073"/>
                <a:gd name="connsiteX449" fmla="*/ 728822 w 823624"/>
                <a:gd name="connsiteY449" fmla="*/ 501753 h 692073"/>
                <a:gd name="connsiteX450" fmla="*/ 727678 w 823624"/>
                <a:gd name="connsiteY450" fmla="*/ 502325 h 692073"/>
                <a:gd name="connsiteX451" fmla="*/ 724818 w 823624"/>
                <a:gd name="connsiteY451" fmla="*/ 504613 h 692073"/>
                <a:gd name="connsiteX452" fmla="*/ 724246 w 823624"/>
                <a:gd name="connsiteY452" fmla="*/ 505757 h 692073"/>
                <a:gd name="connsiteX453" fmla="*/ 723102 w 823624"/>
                <a:gd name="connsiteY453" fmla="*/ 505757 h 692073"/>
                <a:gd name="connsiteX454" fmla="*/ 722530 w 823624"/>
                <a:gd name="connsiteY454" fmla="*/ 505185 h 692073"/>
                <a:gd name="connsiteX455" fmla="*/ 722530 w 823624"/>
                <a:gd name="connsiteY455" fmla="*/ 505185 h 692073"/>
                <a:gd name="connsiteX456" fmla="*/ 722530 w 823624"/>
                <a:gd name="connsiteY456" fmla="*/ 505185 h 692073"/>
                <a:gd name="connsiteX457" fmla="*/ 721958 w 823624"/>
                <a:gd name="connsiteY457" fmla="*/ 505185 h 692073"/>
                <a:gd name="connsiteX458" fmla="*/ 721958 w 823624"/>
                <a:gd name="connsiteY458" fmla="*/ 504041 h 692073"/>
                <a:gd name="connsiteX459" fmla="*/ 723102 w 823624"/>
                <a:gd name="connsiteY459" fmla="*/ 504041 h 692073"/>
                <a:gd name="connsiteX460" fmla="*/ 723102 w 823624"/>
                <a:gd name="connsiteY460" fmla="*/ 502897 h 692073"/>
                <a:gd name="connsiteX461" fmla="*/ 721958 w 823624"/>
                <a:gd name="connsiteY461" fmla="*/ 502325 h 692073"/>
                <a:gd name="connsiteX462" fmla="*/ 718526 w 823624"/>
                <a:gd name="connsiteY462" fmla="*/ 501181 h 692073"/>
                <a:gd name="connsiteX463" fmla="*/ 716810 w 823624"/>
                <a:gd name="connsiteY463" fmla="*/ 501181 h 692073"/>
                <a:gd name="connsiteX464" fmla="*/ 715667 w 823624"/>
                <a:gd name="connsiteY464" fmla="*/ 500037 h 692073"/>
                <a:gd name="connsiteX465" fmla="*/ 715094 w 823624"/>
                <a:gd name="connsiteY465" fmla="*/ 500037 h 692073"/>
                <a:gd name="connsiteX466" fmla="*/ 713950 w 823624"/>
                <a:gd name="connsiteY466" fmla="*/ 500609 h 692073"/>
                <a:gd name="connsiteX467" fmla="*/ 713950 w 823624"/>
                <a:gd name="connsiteY467" fmla="*/ 501753 h 692073"/>
                <a:gd name="connsiteX468" fmla="*/ 713950 w 823624"/>
                <a:gd name="connsiteY468" fmla="*/ 504041 h 692073"/>
                <a:gd name="connsiteX469" fmla="*/ 713950 w 823624"/>
                <a:gd name="connsiteY469" fmla="*/ 505185 h 692073"/>
                <a:gd name="connsiteX470" fmla="*/ 713379 w 823624"/>
                <a:gd name="connsiteY470" fmla="*/ 506901 h 692073"/>
                <a:gd name="connsiteX471" fmla="*/ 712807 w 823624"/>
                <a:gd name="connsiteY471" fmla="*/ 508045 h 692073"/>
                <a:gd name="connsiteX472" fmla="*/ 712235 w 823624"/>
                <a:gd name="connsiteY472" fmla="*/ 509189 h 692073"/>
                <a:gd name="connsiteX473" fmla="*/ 711091 w 823624"/>
                <a:gd name="connsiteY473" fmla="*/ 510332 h 692073"/>
                <a:gd name="connsiteX474" fmla="*/ 709375 w 823624"/>
                <a:gd name="connsiteY474" fmla="*/ 511476 h 692073"/>
                <a:gd name="connsiteX475" fmla="*/ 706515 w 823624"/>
                <a:gd name="connsiteY475" fmla="*/ 512620 h 692073"/>
                <a:gd name="connsiteX476" fmla="*/ 705371 w 823624"/>
                <a:gd name="connsiteY476" fmla="*/ 513192 h 692073"/>
                <a:gd name="connsiteX477" fmla="*/ 707659 w 823624"/>
                <a:gd name="connsiteY477" fmla="*/ 509760 h 692073"/>
                <a:gd name="connsiteX478" fmla="*/ 707087 w 823624"/>
                <a:gd name="connsiteY478" fmla="*/ 512048 h 692073"/>
                <a:gd name="connsiteX479" fmla="*/ 707659 w 823624"/>
                <a:gd name="connsiteY479" fmla="*/ 518340 h 692073"/>
                <a:gd name="connsiteX480" fmla="*/ 707659 w 823624"/>
                <a:gd name="connsiteY480" fmla="*/ 522344 h 692073"/>
                <a:gd name="connsiteX481" fmla="*/ 706515 w 823624"/>
                <a:gd name="connsiteY481" fmla="*/ 526347 h 692073"/>
                <a:gd name="connsiteX482" fmla="*/ 704227 w 823624"/>
                <a:gd name="connsiteY482" fmla="*/ 529779 h 692073"/>
                <a:gd name="connsiteX483" fmla="*/ 701939 w 823624"/>
                <a:gd name="connsiteY483" fmla="*/ 532067 h 692073"/>
                <a:gd name="connsiteX484" fmla="*/ 698508 w 823624"/>
                <a:gd name="connsiteY484" fmla="*/ 533211 h 692073"/>
                <a:gd name="connsiteX485" fmla="*/ 695076 w 823624"/>
                <a:gd name="connsiteY485" fmla="*/ 533211 h 692073"/>
                <a:gd name="connsiteX486" fmla="*/ 691644 w 823624"/>
                <a:gd name="connsiteY486" fmla="*/ 532067 h 692073"/>
                <a:gd name="connsiteX487" fmla="*/ 688784 w 823624"/>
                <a:gd name="connsiteY487" fmla="*/ 529779 h 692073"/>
                <a:gd name="connsiteX488" fmla="*/ 684781 w 823624"/>
                <a:gd name="connsiteY488" fmla="*/ 525775 h 692073"/>
                <a:gd name="connsiteX489" fmla="*/ 685352 w 823624"/>
                <a:gd name="connsiteY489" fmla="*/ 523488 h 692073"/>
                <a:gd name="connsiteX490" fmla="*/ 687069 w 823624"/>
                <a:gd name="connsiteY490" fmla="*/ 520628 h 692073"/>
                <a:gd name="connsiteX491" fmla="*/ 687069 w 823624"/>
                <a:gd name="connsiteY491" fmla="*/ 519484 h 692073"/>
                <a:gd name="connsiteX492" fmla="*/ 685925 w 823624"/>
                <a:gd name="connsiteY492" fmla="*/ 518912 h 692073"/>
                <a:gd name="connsiteX493" fmla="*/ 680777 w 823624"/>
                <a:gd name="connsiteY493" fmla="*/ 521771 h 692073"/>
                <a:gd name="connsiteX494" fmla="*/ 678489 w 823624"/>
                <a:gd name="connsiteY494" fmla="*/ 522915 h 692073"/>
                <a:gd name="connsiteX495" fmla="*/ 674485 w 823624"/>
                <a:gd name="connsiteY495" fmla="*/ 522915 h 692073"/>
                <a:gd name="connsiteX496" fmla="*/ 671626 w 823624"/>
                <a:gd name="connsiteY496" fmla="*/ 522344 h 692073"/>
                <a:gd name="connsiteX497" fmla="*/ 669910 w 823624"/>
                <a:gd name="connsiteY497" fmla="*/ 520628 h 692073"/>
                <a:gd name="connsiteX498" fmla="*/ 668194 w 823624"/>
                <a:gd name="connsiteY498" fmla="*/ 517768 h 692073"/>
                <a:gd name="connsiteX499" fmla="*/ 667050 w 823624"/>
                <a:gd name="connsiteY499" fmla="*/ 514336 h 692073"/>
                <a:gd name="connsiteX500" fmla="*/ 666478 w 823624"/>
                <a:gd name="connsiteY500" fmla="*/ 511476 h 692073"/>
                <a:gd name="connsiteX501" fmla="*/ 667050 w 823624"/>
                <a:gd name="connsiteY501" fmla="*/ 508616 h 692073"/>
                <a:gd name="connsiteX502" fmla="*/ 668766 w 823624"/>
                <a:gd name="connsiteY502" fmla="*/ 505757 h 692073"/>
                <a:gd name="connsiteX503" fmla="*/ 671626 w 823624"/>
                <a:gd name="connsiteY503" fmla="*/ 503469 h 692073"/>
                <a:gd name="connsiteX504" fmla="*/ 675629 w 823624"/>
                <a:gd name="connsiteY504" fmla="*/ 503469 h 692073"/>
                <a:gd name="connsiteX505" fmla="*/ 679633 w 823624"/>
                <a:gd name="connsiteY505" fmla="*/ 504613 h 692073"/>
                <a:gd name="connsiteX506" fmla="*/ 682493 w 823624"/>
                <a:gd name="connsiteY506" fmla="*/ 507472 h 692073"/>
                <a:gd name="connsiteX507" fmla="*/ 683637 w 823624"/>
                <a:gd name="connsiteY507" fmla="*/ 505757 h 692073"/>
                <a:gd name="connsiteX508" fmla="*/ 683637 w 823624"/>
                <a:gd name="connsiteY508" fmla="*/ 504041 h 692073"/>
                <a:gd name="connsiteX509" fmla="*/ 683065 w 823624"/>
                <a:gd name="connsiteY509" fmla="*/ 502325 h 692073"/>
                <a:gd name="connsiteX510" fmla="*/ 683065 w 823624"/>
                <a:gd name="connsiteY510" fmla="*/ 500609 h 692073"/>
                <a:gd name="connsiteX511" fmla="*/ 684209 w 823624"/>
                <a:gd name="connsiteY511" fmla="*/ 499465 h 692073"/>
                <a:gd name="connsiteX512" fmla="*/ 688212 w 823624"/>
                <a:gd name="connsiteY512" fmla="*/ 497749 h 692073"/>
                <a:gd name="connsiteX513" fmla="*/ 688212 w 823624"/>
                <a:gd name="connsiteY513" fmla="*/ 493173 h 692073"/>
                <a:gd name="connsiteX514" fmla="*/ 689356 w 823624"/>
                <a:gd name="connsiteY514" fmla="*/ 490886 h 692073"/>
                <a:gd name="connsiteX515" fmla="*/ 691072 w 823624"/>
                <a:gd name="connsiteY515" fmla="*/ 489170 h 692073"/>
                <a:gd name="connsiteX516" fmla="*/ 692788 w 823624"/>
                <a:gd name="connsiteY516" fmla="*/ 485738 h 692073"/>
                <a:gd name="connsiteX517" fmla="*/ 691072 w 823624"/>
                <a:gd name="connsiteY517" fmla="*/ 484594 h 692073"/>
                <a:gd name="connsiteX518" fmla="*/ 688212 w 823624"/>
                <a:gd name="connsiteY518" fmla="*/ 481734 h 692073"/>
                <a:gd name="connsiteX519" fmla="*/ 685925 w 823624"/>
                <a:gd name="connsiteY519" fmla="*/ 481162 h 692073"/>
                <a:gd name="connsiteX520" fmla="*/ 681921 w 823624"/>
                <a:gd name="connsiteY520" fmla="*/ 482878 h 692073"/>
                <a:gd name="connsiteX521" fmla="*/ 681349 w 823624"/>
                <a:gd name="connsiteY521" fmla="*/ 484022 h 692073"/>
                <a:gd name="connsiteX522" fmla="*/ 682493 w 823624"/>
                <a:gd name="connsiteY522" fmla="*/ 484594 h 692073"/>
                <a:gd name="connsiteX523" fmla="*/ 683637 w 823624"/>
                <a:gd name="connsiteY523" fmla="*/ 485166 h 692073"/>
                <a:gd name="connsiteX524" fmla="*/ 684209 w 823624"/>
                <a:gd name="connsiteY524" fmla="*/ 485166 h 692073"/>
                <a:gd name="connsiteX525" fmla="*/ 684209 w 823624"/>
                <a:gd name="connsiteY525" fmla="*/ 484022 h 692073"/>
                <a:gd name="connsiteX526" fmla="*/ 684781 w 823624"/>
                <a:gd name="connsiteY526" fmla="*/ 483450 h 692073"/>
                <a:gd name="connsiteX527" fmla="*/ 685352 w 823624"/>
                <a:gd name="connsiteY527" fmla="*/ 483450 h 692073"/>
                <a:gd name="connsiteX528" fmla="*/ 685925 w 823624"/>
                <a:gd name="connsiteY528" fmla="*/ 484594 h 692073"/>
                <a:gd name="connsiteX529" fmla="*/ 685925 w 823624"/>
                <a:gd name="connsiteY529" fmla="*/ 485738 h 692073"/>
                <a:gd name="connsiteX530" fmla="*/ 685352 w 823624"/>
                <a:gd name="connsiteY530" fmla="*/ 486310 h 692073"/>
                <a:gd name="connsiteX531" fmla="*/ 683637 w 823624"/>
                <a:gd name="connsiteY531" fmla="*/ 488026 h 692073"/>
                <a:gd name="connsiteX532" fmla="*/ 683065 w 823624"/>
                <a:gd name="connsiteY532" fmla="*/ 488598 h 692073"/>
                <a:gd name="connsiteX533" fmla="*/ 680777 w 823624"/>
                <a:gd name="connsiteY533" fmla="*/ 488598 h 692073"/>
                <a:gd name="connsiteX534" fmla="*/ 679633 w 823624"/>
                <a:gd name="connsiteY534" fmla="*/ 488598 h 692073"/>
                <a:gd name="connsiteX535" fmla="*/ 679633 w 823624"/>
                <a:gd name="connsiteY535" fmla="*/ 489170 h 692073"/>
                <a:gd name="connsiteX536" fmla="*/ 677917 w 823624"/>
                <a:gd name="connsiteY536" fmla="*/ 493746 h 692073"/>
                <a:gd name="connsiteX537" fmla="*/ 677345 w 823624"/>
                <a:gd name="connsiteY537" fmla="*/ 492602 h 692073"/>
                <a:gd name="connsiteX538" fmla="*/ 676773 w 823624"/>
                <a:gd name="connsiteY538" fmla="*/ 492030 h 692073"/>
                <a:gd name="connsiteX539" fmla="*/ 676201 w 823624"/>
                <a:gd name="connsiteY539" fmla="*/ 491458 h 692073"/>
                <a:gd name="connsiteX540" fmla="*/ 675629 w 823624"/>
                <a:gd name="connsiteY540" fmla="*/ 490886 h 692073"/>
                <a:gd name="connsiteX541" fmla="*/ 676773 w 823624"/>
                <a:gd name="connsiteY541" fmla="*/ 489170 h 692073"/>
                <a:gd name="connsiteX542" fmla="*/ 677917 w 823624"/>
                <a:gd name="connsiteY542" fmla="*/ 484594 h 692073"/>
                <a:gd name="connsiteX543" fmla="*/ 679061 w 823624"/>
                <a:gd name="connsiteY543" fmla="*/ 482306 h 692073"/>
                <a:gd name="connsiteX544" fmla="*/ 677917 w 823624"/>
                <a:gd name="connsiteY544" fmla="*/ 480018 h 692073"/>
                <a:gd name="connsiteX545" fmla="*/ 676773 w 823624"/>
                <a:gd name="connsiteY545" fmla="*/ 480018 h 692073"/>
                <a:gd name="connsiteX546" fmla="*/ 676773 w 823624"/>
                <a:gd name="connsiteY546" fmla="*/ 482306 h 692073"/>
                <a:gd name="connsiteX547" fmla="*/ 676201 w 823624"/>
                <a:gd name="connsiteY547" fmla="*/ 484594 h 692073"/>
                <a:gd name="connsiteX548" fmla="*/ 675057 w 823624"/>
                <a:gd name="connsiteY548" fmla="*/ 486882 h 692073"/>
                <a:gd name="connsiteX549" fmla="*/ 672197 w 823624"/>
                <a:gd name="connsiteY549" fmla="*/ 491458 h 692073"/>
                <a:gd name="connsiteX550" fmla="*/ 671626 w 823624"/>
                <a:gd name="connsiteY550" fmla="*/ 493173 h 692073"/>
                <a:gd name="connsiteX551" fmla="*/ 671626 w 823624"/>
                <a:gd name="connsiteY551" fmla="*/ 493746 h 692073"/>
                <a:gd name="connsiteX552" fmla="*/ 670482 w 823624"/>
                <a:gd name="connsiteY552" fmla="*/ 493746 h 692073"/>
                <a:gd name="connsiteX553" fmla="*/ 668194 w 823624"/>
                <a:gd name="connsiteY553" fmla="*/ 493173 h 692073"/>
                <a:gd name="connsiteX554" fmla="*/ 665906 w 823624"/>
                <a:gd name="connsiteY554" fmla="*/ 492030 h 692073"/>
                <a:gd name="connsiteX555" fmla="*/ 663618 w 823624"/>
                <a:gd name="connsiteY555" fmla="*/ 490886 h 692073"/>
                <a:gd name="connsiteX556" fmla="*/ 662474 w 823624"/>
                <a:gd name="connsiteY556" fmla="*/ 489170 h 692073"/>
                <a:gd name="connsiteX557" fmla="*/ 661902 w 823624"/>
                <a:gd name="connsiteY557" fmla="*/ 486310 h 692073"/>
                <a:gd name="connsiteX558" fmla="*/ 660758 w 823624"/>
                <a:gd name="connsiteY558" fmla="*/ 485166 h 692073"/>
                <a:gd name="connsiteX559" fmla="*/ 657326 w 823624"/>
                <a:gd name="connsiteY559" fmla="*/ 485166 h 692073"/>
                <a:gd name="connsiteX560" fmla="*/ 655038 w 823624"/>
                <a:gd name="connsiteY560" fmla="*/ 490886 h 692073"/>
                <a:gd name="connsiteX561" fmla="*/ 651035 w 823624"/>
                <a:gd name="connsiteY561" fmla="*/ 496033 h 692073"/>
                <a:gd name="connsiteX562" fmla="*/ 641312 w 823624"/>
                <a:gd name="connsiteY562" fmla="*/ 504613 h 692073"/>
                <a:gd name="connsiteX563" fmla="*/ 638452 w 823624"/>
                <a:gd name="connsiteY563" fmla="*/ 506329 h 692073"/>
                <a:gd name="connsiteX564" fmla="*/ 635592 w 823624"/>
                <a:gd name="connsiteY564" fmla="*/ 507472 h 692073"/>
                <a:gd name="connsiteX565" fmla="*/ 625296 w 823624"/>
                <a:gd name="connsiteY565" fmla="*/ 509189 h 692073"/>
                <a:gd name="connsiteX566" fmla="*/ 619577 w 823624"/>
                <a:gd name="connsiteY566" fmla="*/ 511476 h 692073"/>
                <a:gd name="connsiteX567" fmla="*/ 616145 w 823624"/>
                <a:gd name="connsiteY567" fmla="*/ 511476 h 692073"/>
                <a:gd name="connsiteX568" fmla="*/ 606422 w 823624"/>
                <a:gd name="connsiteY568" fmla="*/ 509760 h 692073"/>
                <a:gd name="connsiteX569" fmla="*/ 600702 w 823624"/>
                <a:gd name="connsiteY569" fmla="*/ 506901 h 692073"/>
                <a:gd name="connsiteX570" fmla="*/ 589835 w 823624"/>
                <a:gd name="connsiteY570" fmla="*/ 506901 h 692073"/>
                <a:gd name="connsiteX571" fmla="*/ 583543 w 823624"/>
                <a:gd name="connsiteY571" fmla="*/ 505185 h 692073"/>
                <a:gd name="connsiteX572" fmla="*/ 577824 w 823624"/>
                <a:gd name="connsiteY572" fmla="*/ 501181 h 692073"/>
                <a:gd name="connsiteX573" fmla="*/ 574392 w 823624"/>
                <a:gd name="connsiteY573" fmla="*/ 494890 h 692073"/>
                <a:gd name="connsiteX574" fmla="*/ 574392 w 823624"/>
                <a:gd name="connsiteY574" fmla="*/ 486882 h 692073"/>
                <a:gd name="connsiteX575" fmla="*/ 577252 w 823624"/>
                <a:gd name="connsiteY575" fmla="*/ 481162 h 692073"/>
                <a:gd name="connsiteX576" fmla="*/ 587547 w 823624"/>
                <a:gd name="connsiteY576" fmla="*/ 470295 h 692073"/>
                <a:gd name="connsiteX577" fmla="*/ 590979 w 823624"/>
                <a:gd name="connsiteY577" fmla="*/ 464575 h 692073"/>
                <a:gd name="connsiteX578" fmla="*/ 595555 w 823624"/>
                <a:gd name="connsiteY578" fmla="*/ 455996 h 692073"/>
                <a:gd name="connsiteX579" fmla="*/ 598415 w 823624"/>
                <a:gd name="connsiteY579" fmla="*/ 451992 h 692073"/>
                <a:gd name="connsiteX580" fmla="*/ 601846 w 823624"/>
                <a:gd name="connsiteY580" fmla="*/ 449133 h 692073"/>
                <a:gd name="connsiteX581" fmla="*/ 606994 w 823624"/>
                <a:gd name="connsiteY581" fmla="*/ 447989 h 692073"/>
                <a:gd name="connsiteX582" fmla="*/ 613857 w 823624"/>
                <a:gd name="connsiteY582" fmla="*/ 448561 h 692073"/>
                <a:gd name="connsiteX583" fmla="*/ 621293 w 823624"/>
                <a:gd name="connsiteY583" fmla="*/ 449704 h 692073"/>
                <a:gd name="connsiteX584" fmla="*/ 627013 w 823624"/>
                <a:gd name="connsiteY584" fmla="*/ 451420 h 692073"/>
                <a:gd name="connsiteX585" fmla="*/ 634448 w 823624"/>
                <a:gd name="connsiteY585" fmla="*/ 456568 h 692073"/>
                <a:gd name="connsiteX586" fmla="*/ 635592 w 823624"/>
                <a:gd name="connsiteY586" fmla="*/ 457140 h 692073"/>
                <a:gd name="connsiteX587" fmla="*/ 636164 w 823624"/>
                <a:gd name="connsiteY587" fmla="*/ 458856 h 692073"/>
                <a:gd name="connsiteX588" fmla="*/ 640168 w 823624"/>
                <a:gd name="connsiteY588" fmla="*/ 465148 h 692073"/>
                <a:gd name="connsiteX589" fmla="*/ 641883 w 823624"/>
                <a:gd name="connsiteY589" fmla="*/ 466863 h 692073"/>
                <a:gd name="connsiteX590" fmla="*/ 648747 w 823624"/>
                <a:gd name="connsiteY590" fmla="*/ 467435 h 692073"/>
                <a:gd name="connsiteX591" fmla="*/ 650463 w 823624"/>
                <a:gd name="connsiteY591" fmla="*/ 466863 h 692073"/>
                <a:gd name="connsiteX592" fmla="*/ 653323 w 823624"/>
                <a:gd name="connsiteY592" fmla="*/ 465719 h 692073"/>
                <a:gd name="connsiteX593" fmla="*/ 655038 w 823624"/>
                <a:gd name="connsiteY593" fmla="*/ 465148 h 692073"/>
                <a:gd name="connsiteX594" fmla="*/ 658470 w 823624"/>
                <a:gd name="connsiteY594" fmla="*/ 466292 h 692073"/>
                <a:gd name="connsiteX595" fmla="*/ 664190 w 823624"/>
                <a:gd name="connsiteY595" fmla="*/ 470295 h 692073"/>
                <a:gd name="connsiteX596" fmla="*/ 667622 w 823624"/>
                <a:gd name="connsiteY596" fmla="*/ 470295 h 692073"/>
                <a:gd name="connsiteX597" fmla="*/ 672770 w 823624"/>
                <a:gd name="connsiteY597" fmla="*/ 468007 h 692073"/>
                <a:gd name="connsiteX598" fmla="*/ 675629 w 823624"/>
                <a:gd name="connsiteY598" fmla="*/ 468007 h 692073"/>
                <a:gd name="connsiteX599" fmla="*/ 677345 w 823624"/>
                <a:gd name="connsiteY599" fmla="*/ 470867 h 692073"/>
                <a:gd name="connsiteX600" fmla="*/ 677345 w 823624"/>
                <a:gd name="connsiteY600" fmla="*/ 472583 h 692073"/>
                <a:gd name="connsiteX601" fmla="*/ 677345 w 823624"/>
                <a:gd name="connsiteY601" fmla="*/ 473727 h 692073"/>
                <a:gd name="connsiteX602" fmla="*/ 677345 w 823624"/>
                <a:gd name="connsiteY602" fmla="*/ 474871 h 692073"/>
                <a:gd name="connsiteX603" fmla="*/ 678489 w 823624"/>
                <a:gd name="connsiteY603" fmla="*/ 476015 h 692073"/>
                <a:gd name="connsiteX604" fmla="*/ 679633 w 823624"/>
                <a:gd name="connsiteY604" fmla="*/ 476587 h 692073"/>
                <a:gd name="connsiteX605" fmla="*/ 682493 w 823624"/>
                <a:gd name="connsiteY605" fmla="*/ 477159 h 692073"/>
                <a:gd name="connsiteX606" fmla="*/ 683637 w 823624"/>
                <a:gd name="connsiteY606" fmla="*/ 477731 h 692073"/>
                <a:gd name="connsiteX607" fmla="*/ 685925 w 823624"/>
                <a:gd name="connsiteY607" fmla="*/ 476587 h 692073"/>
                <a:gd name="connsiteX608" fmla="*/ 688212 w 823624"/>
                <a:gd name="connsiteY608" fmla="*/ 476587 h 692073"/>
                <a:gd name="connsiteX609" fmla="*/ 693360 w 823624"/>
                <a:gd name="connsiteY609" fmla="*/ 477159 h 692073"/>
                <a:gd name="connsiteX610" fmla="*/ 695648 w 823624"/>
                <a:gd name="connsiteY610" fmla="*/ 476015 h 692073"/>
                <a:gd name="connsiteX611" fmla="*/ 697936 w 823624"/>
                <a:gd name="connsiteY611" fmla="*/ 474871 h 692073"/>
                <a:gd name="connsiteX612" fmla="*/ 700224 w 823624"/>
                <a:gd name="connsiteY612" fmla="*/ 474299 h 692073"/>
                <a:gd name="connsiteX613" fmla="*/ 701939 w 823624"/>
                <a:gd name="connsiteY613" fmla="*/ 476015 h 692073"/>
                <a:gd name="connsiteX614" fmla="*/ 700224 w 823624"/>
                <a:gd name="connsiteY614" fmla="*/ 477159 h 692073"/>
                <a:gd name="connsiteX615" fmla="*/ 699080 w 823624"/>
                <a:gd name="connsiteY615" fmla="*/ 477731 h 692073"/>
                <a:gd name="connsiteX616" fmla="*/ 697936 w 823624"/>
                <a:gd name="connsiteY616" fmla="*/ 477731 h 692073"/>
                <a:gd name="connsiteX617" fmla="*/ 700795 w 823624"/>
                <a:gd name="connsiteY617" fmla="*/ 479447 h 692073"/>
                <a:gd name="connsiteX618" fmla="*/ 705371 w 823624"/>
                <a:gd name="connsiteY618" fmla="*/ 477731 h 692073"/>
                <a:gd name="connsiteX619" fmla="*/ 709375 w 823624"/>
                <a:gd name="connsiteY619" fmla="*/ 474299 h 692073"/>
                <a:gd name="connsiteX620" fmla="*/ 710519 w 823624"/>
                <a:gd name="connsiteY620" fmla="*/ 472011 h 692073"/>
                <a:gd name="connsiteX621" fmla="*/ 709375 w 823624"/>
                <a:gd name="connsiteY621" fmla="*/ 470867 h 692073"/>
                <a:gd name="connsiteX622" fmla="*/ 707659 w 823624"/>
                <a:gd name="connsiteY622" fmla="*/ 470295 h 692073"/>
                <a:gd name="connsiteX623" fmla="*/ 705943 w 823624"/>
                <a:gd name="connsiteY623" fmla="*/ 470867 h 692073"/>
                <a:gd name="connsiteX624" fmla="*/ 704799 w 823624"/>
                <a:gd name="connsiteY624" fmla="*/ 472583 h 692073"/>
                <a:gd name="connsiteX625" fmla="*/ 700795 w 823624"/>
                <a:gd name="connsiteY625" fmla="*/ 469151 h 692073"/>
                <a:gd name="connsiteX626" fmla="*/ 695076 w 823624"/>
                <a:gd name="connsiteY626" fmla="*/ 458856 h 692073"/>
                <a:gd name="connsiteX627" fmla="*/ 691644 w 823624"/>
                <a:gd name="connsiteY627" fmla="*/ 454280 h 692073"/>
                <a:gd name="connsiteX628" fmla="*/ 691072 w 823624"/>
                <a:gd name="connsiteY628" fmla="*/ 446845 h 692073"/>
                <a:gd name="connsiteX629" fmla="*/ 689928 w 823624"/>
                <a:gd name="connsiteY629" fmla="*/ 443985 h 692073"/>
                <a:gd name="connsiteX630" fmla="*/ 685352 w 823624"/>
                <a:gd name="connsiteY630" fmla="*/ 437693 h 692073"/>
                <a:gd name="connsiteX631" fmla="*/ 684209 w 823624"/>
                <a:gd name="connsiteY631" fmla="*/ 434834 h 692073"/>
                <a:gd name="connsiteX632" fmla="*/ 684209 w 823624"/>
                <a:gd name="connsiteY632" fmla="*/ 433690 h 692073"/>
                <a:gd name="connsiteX633" fmla="*/ 684209 w 823624"/>
                <a:gd name="connsiteY633" fmla="*/ 430830 h 692073"/>
                <a:gd name="connsiteX634" fmla="*/ 684209 w 823624"/>
                <a:gd name="connsiteY634" fmla="*/ 429686 h 692073"/>
                <a:gd name="connsiteX635" fmla="*/ 683637 w 823624"/>
                <a:gd name="connsiteY635" fmla="*/ 428542 h 692073"/>
                <a:gd name="connsiteX636" fmla="*/ 680777 w 823624"/>
                <a:gd name="connsiteY636" fmla="*/ 423966 h 692073"/>
                <a:gd name="connsiteX637" fmla="*/ 676201 w 823624"/>
                <a:gd name="connsiteY637" fmla="*/ 421106 h 692073"/>
                <a:gd name="connsiteX638" fmla="*/ 673913 w 823624"/>
                <a:gd name="connsiteY638" fmla="*/ 415959 h 692073"/>
                <a:gd name="connsiteX639" fmla="*/ 671053 w 823624"/>
                <a:gd name="connsiteY639" fmla="*/ 414243 h 692073"/>
                <a:gd name="connsiteX640" fmla="*/ 665906 w 823624"/>
                <a:gd name="connsiteY640" fmla="*/ 413099 h 692073"/>
                <a:gd name="connsiteX641" fmla="*/ 663618 w 823624"/>
                <a:gd name="connsiteY641" fmla="*/ 410811 h 692073"/>
                <a:gd name="connsiteX642" fmla="*/ 659042 w 823624"/>
                <a:gd name="connsiteY642" fmla="*/ 402804 h 692073"/>
                <a:gd name="connsiteX643" fmla="*/ 660758 w 823624"/>
                <a:gd name="connsiteY643" fmla="*/ 398800 h 692073"/>
                <a:gd name="connsiteX644" fmla="*/ 659042 w 823624"/>
                <a:gd name="connsiteY644" fmla="*/ 395940 h 692073"/>
                <a:gd name="connsiteX645" fmla="*/ 656754 w 823624"/>
                <a:gd name="connsiteY645" fmla="*/ 393652 h 692073"/>
                <a:gd name="connsiteX646" fmla="*/ 655038 w 823624"/>
                <a:gd name="connsiteY646" fmla="*/ 391364 h 692073"/>
                <a:gd name="connsiteX647" fmla="*/ 655038 w 823624"/>
                <a:gd name="connsiteY647" fmla="*/ 388505 h 692073"/>
                <a:gd name="connsiteX648" fmla="*/ 655611 w 823624"/>
                <a:gd name="connsiteY648" fmla="*/ 384501 h 692073"/>
                <a:gd name="connsiteX649" fmla="*/ 657898 w 823624"/>
                <a:gd name="connsiteY649" fmla="*/ 378209 h 692073"/>
                <a:gd name="connsiteX650" fmla="*/ 656754 w 823624"/>
                <a:gd name="connsiteY650" fmla="*/ 374778 h 692073"/>
                <a:gd name="connsiteX651" fmla="*/ 657898 w 823624"/>
                <a:gd name="connsiteY651" fmla="*/ 371918 h 692073"/>
                <a:gd name="connsiteX652" fmla="*/ 661330 w 823624"/>
                <a:gd name="connsiteY652" fmla="*/ 367342 h 692073"/>
                <a:gd name="connsiteX653" fmla="*/ 663046 w 823624"/>
                <a:gd name="connsiteY653" fmla="*/ 357047 h 692073"/>
                <a:gd name="connsiteX654" fmla="*/ 665906 w 823624"/>
                <a:gd name="connsiteY654" fmla="*/ 350183 h 692073"/>
                <a:gd name="connsiteX655" fmla="*/ 667050 w 823624"/>
                <a:gd name="connsiteY655" fmla="*/ 343892 h 692073"/>
                <a:gd name="connsiteX656" fmla="*/ 667622 w 823624"/>
                <a:gd name="connsiteY656" fmla="*/ 337600 h 692073"/>
                <a:gd name="connsiteX657" fmla="*/ 667050 w 823624"/>
                <a:gd name="connsiteY657" fmla="*/ 334740 h 692073"/>
                <a:gd name="connsiteX658" fmla="*/ 661330 w 823624"/>
                <a:gd name="connsiteY658" fmla="*/ 335312 h 692073"/>
                <a:gd name="connsiteX659" fmla="*/ 655038 w 823624"/>
                <a:gd name="connsiteY659" fmla="*/ 335884 h 692073"/>
                <a:gd name="connsiteX660" fmla="*/ 652179 w 823624"/>
                <a:gd name="connsiteY660" fmla="*/ 335884 h 692073"/>
                <a:gd name="connsiteX661" fmla="*/ 643599 w 823624"/>
                <a:gd name="connsiteY661" fmla="*/ 336456 h 692073"/>
                <a:gd name="connsiteX662" fmla="*/ 630444 w 823624"/>
                <a:gd name="connsiteY662" fmla="*/ 337600 h 692073"/>
                <a:gd name="connsiteX663" fmla="*/ 613285 w 823624"/>
                <a:gd name="connsiteY663" fmla="*/ 339316 h 692073"/>
                <a:gd name="connsiteX664" fmla="*/ 593267 w 823624"/>
                <a:gd name="connsiteY664" fmla="*/ 341032 h 692073"/>
                <a:gd name="connsiteX665" fmla="*/ 570388 w 823624"/>
                <a:gd name="connsiteY665" fmla="*/ 342748 h 692073"/>
                <a:gd name="connsiteX666" fmla="*/ 546366 w 823624"/>
                <a:gd name="connsiteY666" fmla="*/ 345036 h 692073"/>
                <a:gd name="connsiteX667" fmla="*/ 521200 w 823624"/>
                <a:gd name="connsiteY667" fmla="*/ 347323 h 692073"/>
                <a:gd name="connsiteX668" fmla="*/ 496033 w 823624"/>
                <a:gd name="connsiteY668" fmla="*/ 349611 h 692073"/>
                <a:gd name="connsiteX669" fmla="*/ 472011 w 823624"/>
                <a:gd name="connsiteY669" fmla="*/ 351327 h 692073"/>
                <a:gd name="connsiteX670" fmla="*/ 449132 w 823624"/>
                <a:gd name="connsiteY670" fmla="*/ 353043 h 692073"/>
                <a:gd name="connsiteX671" fmla="*/ 429114 w 823624"/>
                <a:gd name="connsiteY671" fmla="*/ 354759 h 692073"/>
                <a:gd name="connsiteX672" fmla="*/ 411955 w 823624"/>
                <a:gd name="connsiteY672" fmla="*/ 355903 h 692073"/>
                <a:gd name="connsiteX673" fmla="*/ 398800 w 823624"/>
                <a:gd name="connsiteY673" fmla="*/ 357047 h 692073"/>
                <a:gd name="connsiteX674" fmla="*/ 390220 w 823624"/>
                <a:gd name="connsiteY674" fmla="*/ 357619 h 692073"/>
                <a:gd name="connsiteX675" fmla="*/ 387361 w 823624"/>
                <a:gd name="connsiteY675" fmla="*/ 357619 h 692073"/>
                <a:gd name="connsiteX676" fmla="*/ 380497 w 823624"/>
                <a:gd name="connsiteY676" fmla="*/ 358191 h 692073"/>
                <a:gd name="connsiteX677" fmla="*/ 379353 w 823624"/>
                <a:gd name="connsiteY677" fmla="*/ 358191 h 692073"/>
                <a:gd name="connsiteX678" fmla="*/ 390220 w 823624"/>
                <a:gd name="connsiteY678" fmla="*/ 347323 h 692073"/>
                <a:gd name="connsiteX679" fmla="*/ 389076 w 823624"/>
                <a:gd name="connsiteY679" fmla="*/ 342748 h 692073"/>
                <a:gd name="connsiteX680" fmla="*/ 383929 w 823624"/>
                <a:gd name="connsiteY680" fmla="*/ 337600 h 692073"/>
                <a:gd name="connsiteX681" fmla="*/ 381641 w 823624"/>
                <a:gd name="connsiteY681" fmla="*/ 333024 h 692073"/>
                <a:gd name="connsiteX682" fmla="*/ 381641 w 823624"/>
                <a:gd name="connsiteY682" fmla="*/ 331308 h 692073"/>
                <a:gd name="connsiteX683" fmla="*/ 382785 w 823624"/>
                <a:gd name="connsiteY683" fmla="*/ 328449 h 692073"/>
                <a:gd name="connsiteX684" fmla="*/ 382785 w 823624"/>
                <a:gd name="connsiteY684" fmla="*/ 326733 h 692073"/>
                <a:gd name="connsiteX685" fmla="*/ 383357 w 823624"/>
                <a:gd name="connsiteY685" fmla="*/ 326161 h 692073"/>
                <a:gd name="connsiteX686" fmla="*/ 383929 w 823624"/>
                <a:gd name="connsiteY686" fmla="*/ 324445 h 692073"/>
                <a:gd name="connsiteX687" fmla="*/ 383929 w 823624"/>
                <a:gd name="connsiteY687" fmla="*/ 322729 h 692073"/>
                <a:gd name="connsiteX688" fmla="*/ 382785 w 823624"/>
                <a:gd name="connsiteY688" fmla="*/ 321585 h 692073"/>
                <a:gd name="connsiteX689" fmla="*/ 380497 w 823624"/>
                <a:gd name="connsiteY689" fmla="*/ 320441 h 692073"/>
                <a:gd name="connsiteX690" fmla="*/ 377637 w 823624"/>
                <a:gd name="connsiteY690" fmla="*/ 317582 h 692073"/>
                <a:gd name="connsiteX691" fmla="*/ 375921 w 823624"/>
                <a:gd name="connsiteY691" fmla="*/ 314150 h 692073"/>
                <a:gd name="connsiteX692" fmla="*/ 375921 w 823624"/>
                <a:gd name="connsiteY692" fmla="*/ 311290 h 692073"/>
                <a:gd name="connsiteX693" fmla="*/ 378209 w 823624"/>
                <a:gd name="connsiteY693" fmla="*/ 309574 h 692073"/>
                <a:gd name="connsiteX694" fmla="*/ 381641 w 823624"/>
                <a:gd name="connsiteY694" fmla="*/ 309002 h 692073"/>
                <a:gd name="connsiteX695" fmla="*/ 389076 w 823624"/>
                <a:gd name="connsiteY695" fmla="*/ 309002 h 692073"/>
                <a:gd name="connsiteX696" fmla="*/ 391936 w 823624"/>
                <a:gd name="connsiteY696" fmla="*/ 307858 h 692073"/>
                <a:gd name="connsiteX697" fmla="*/ 393652 w 823624"/>
                <a:gd name="connsiteY697" fmla="*/ 305570 h 692073"/>
                <a:gd name="connsiteX698" fmla="*/ 394224 w 823624"/>
                <a:gd name="connsiteY698" fmla="*/ 302710 h 692073"/>
                <a:gd name="connsiteX699" fmla="*/ 395368 w 823624"/>
                <a:gd name="connsiteY699" fmla="*/ 291271 h 692073"/>
                <a:gd name="connsiteX700" fmla="*/ 396512 w 823624"/>
                <a:gd name="connsiteY700" fmla="*/ 289555 h 692073"/>
                <a:gd name="connsiteX701" fmla="*/ 396512 w 823624"/>
                <a:gd name="connsiteY701" fmla="*/ 287839 h 692073"/>
                <a:gd name="connsiteX702" fmla="*/ 396512 w 823624"/>
                <a:gd name="connsiteY702" fmla="*/ 284408 h 692073"/>
                <a:gd name="connsiteX703" fmla="*/ 395940 w 823624"/>
                <a:gd name="connsiteY703" fmla="*/ 283264 h 692073"/>
                <a:gd name="connsiteX704" fmla="*/ 393652 w 823624"/>
                <a:gd name="connsiteY704" fmla="*/ 279832 h 692073"/>
                <a:gd name="connsiteX705" fmla="*/ 391936 w 823624"/>
                <a:gd name="connsiteY705" fmla="*/ 278116 h 692073"/>
                <a:gd name="connsiteX706" fmla="*/ 391364 w 823624"/>
                <a:gd name="connsiteY706" fmla="*/ 276972 h 692073"/>
                <a:gd name="connsiteX707" fmla="*/ 390220 w 823624"/>
                <a:gd name="connsiteY707" fmla="*/ 269537 h 692073"/>
                <a:gd name="connsiteX708" fmla="*/ 393080 w 823624"/>
                <a:gd name="connsiteY708" fmla="*/ 263817 h 692073"/>
                <a:gd name="connsiteX709" fmla="*/ 402804 w 823624"/>
                <a:gd name="connsiteY709" fmla="*/ 255238 h 692073"/>
                <a:gd name="connsiteX710" fmla="*/ 402804 w 823624"/>
                <a:gd name="connsiteY710" fmla="*/ 254094 h 692073"/>
                <a:gd name="connsiteX711" fmla="*/ 403375 w 823624"/>
                <a:gd name="connsiteY711" fmla="*/ 252378 h 692073"/>
                <a:gd name="connsiteX712" fmla="*/ 403375 w 823624"/>
                <a:gd name="connsiteY712" fmla="*/ 248374 h 692073"/>
                <a:gd name="connsiteX713" fmla="*/ 405091 w 823624"/>
                <a:gd name="connsiteY713" fmla="*/ 232931 h 692073"/>
                <a:gd name="connsiteX714" fmla="*/ 405091 w 823624"/>
                <a:gd name="connsiteY714" fmla="*/ 229499 h 692073"/>
                <a:gd name="connsiteX715" fmla="*/ 405663 w 823624"/>
                <a:gd name="connsiteY715" fmla="*/ 226640 h 692073"/>
                <a:gd name="connsiteX716" fmla="*/ 409667 w 823624"/>
                <a:gd name="connsiteY716" fmla="*/ 218060 h 692073"/>
                <a:gd name="connsiteX717" fmla="*/ 410811 w 823624"/>
                <a:gd name="connsiteY717" fmla="*/ 211197 h 692073"/>
                <a:gd name="connsiteX718" fmla="*/ 411955 w 823624"/>
                <a:gd name="connsiteY718" fmla="*/ 207765 h 692073"/>
                <a:gd name="connsiteX719" fmla="*/ 413671 w 823624"/>
                <a:gd name="connsiteY719" fmla="*/ 204905 h 692073"/>
                <a:gd name="connsiteX720" fmla="*/ 415959 w 823624"/>
                <a:gd name="connsiteY720" fmla="*/ 203189 h 692073"/>
                <a:gd name="connsiteX721" fmla="*/ 422250 w 823624"/>
                <a:gd name="connsiteY721" fmla="*/ 201473 h 692073"/>
                <a:gd name="connsiteX722" fmla="*/ 425110 w 823624"/>
                <a:gd name="connsiteY722" fmla="*/ 200329 h 692073"/>
                <a:gd name="connsiteX723" fmla="*/ 427970 w 823624"/>
                <a:gd name="connsiteY723" fmla="*/ 198041 h 692073"/>
                <a:gd name="connsiteX724" fmla="*/ 434261 w 823624"/>
                <a:gd name="connsiteY724" fmla="*/ 189462 h 692073"/>
                <a:gd name="connsiteX725" fmla="*/ 434833 w 823624"/>
                <a:gd name="connsiteY725" fmla="*/ 187746 h 692073"/>
                <a:gd name="connsiteX726" fmla="*/ 435977 w 823624"/>
                <a:gd name="connsiteY726" fmla="*/ 183742 h 692073"/>
                <a:gd name="connsiteX727" fmla="*/ 437121 w 823624"/>
                <a:gd name="connsiteY727" fmla="*/ 182027 h 692073"/>
                <a:gd name="connsiteX728" fmla="*/ 438265 w 823624"/>
                <a:gd name="connsiteY728" fmla="*/ 180883 h 692073"/>
                <a:gd name="connsiteX729" fmla="*/ 442841 w 823624"/>
                <a:gd name="connsiteY729" fmla="*/ 179167 h 692073"/>
                <a:gd name="connsiteX730" fmla="*/ 447988 w 823624"/>
                <a:gd name="connsiteY730" fmla="*/ 174591 h 692073"/>
                <a:gd name="connsiteX731" fmla="*/ 450848 w 823624"/>
                <a:gd name="connsiteY731" fmla="*/ 168299 h 692073"/>
                <a:gd name="connsiteX732" fmla="*/ 450276 w 823624"/>
                <a:gd name="connsiteY732" fmla="*/ 162008 h 692073"/>
                <a:gd name="connsiteX733" fmla="*/ 445129 w 823624"/>
                <a:gd name="connsiteY733" fmla="*/ 157432 h 692073"/>
                <a:gd name="connsiteX734" fmla="*/ 445129 w 823624"/>
                <a:gd name="connsiteY734" fmla="*/ 156288 h 692073"/>
                <a:gd name="connsiteX735" fmla="*/ 445129 w 823624"/>
                <a:gd name="connsiteY735" fmla="*/ 154573 h 692073"/>
                <a:gd name="connsiteX736" fmla="*/ 445701 w 823624"/>
                <a:gd name="connsiteY736" fmla="*/ 152856 h 692073"/>
                <a:gd name="connsiteX737" fmla="*/ 446845 w 823624"/>
                <a:gd name="connsiteY737" fmla="*/ 151141 h 692073"/>
                <a:gd name="connsiteX738" fmla="*/ 454852 w 823624"/>
                <a:gd name="connsiteY738" fmla="*/ 151141 h 692073"/>
                <a:gd name="connsiteX739" fmla="*/ 459428 w 823624"/>
                <a:gd name="connsiteY739" fmla="*/ 141989 h 692073"/>
                <a:gd name="connsiteX740" fmla="*/ 463431 w 823624"/>
                <a:gd name="connsiteY740" fmla="*/ 130550 h 692073"/>
                <a:gd name="connsiteX741" fmla="*/ 469723 w 823624"/>
                <a:gd name="connsiteY741" fmla="*/ 123115 h 692073"/>
                <a:gd name="connsiteX742" fmla="*/ 469723 w 823624"/>
                <a:gd name="connsiteY742" fmla="*/ 121971 h 692073"/>
                <a:gd name="connsiteX743" fmla="*/ 470867 w 823624"/>
                <a:gd name="connsiteY743" fmla="*/ 121398 h 692073"/>
                <a:gd name="connsiteX744" fmla="*/ 470867 w 823624"/>
                <a:gd name="connsiteY744" fmla="*/ 119111 h 692073"/>
                <a:gd name="connsiteX745" fmla="*/ 469723 w 823624"/>
                <a:gd name="connsiteY745" fmla="*/ 116251 h 692073"/>
                <a:gd name="connsiteX746" fmla="*/ 466291 w 823624"/>
                <a:gd name="connsiteY746" fmla="*/ 115107 h 692073"/>
                <a:gd name="connsiteX747" fmla="*/ 461144 w 823624"/>
                <a:gd name="connsiteY747" fmla="*/ 114535 h 692073"/>
                <a:gd name="connsiteX748" fmla="*/ 458856 w 823624"/>
                <a:gd name="connsiteY748" fmla="*/ 113963 h 692073"/>
                <a:gd name="connsiteX749" fmla="*/ 457712 w 823624"/>
                <a:gd name="connsiteY749" fmla="*/ 112819 h 692073"/>
                <a:gd name="connsiteX750" fmla="*/ 455996 w 823624"/>
                <a:gd name="connsiteY750" fmla="*/ 105956 h 692073"/>
                <a:gd name="connsiteX751" fmla="*/ 452564 w 823624"/>
                <a:gd name="connsiteY751" fmla="*/ 103096 h 692073"/>
                <a:gd name="connsiteX752" fmla="*/ 447988 w 823624"/>
                <a:gd name="connsiteY752" fmla="*/ 101380 h 692073"/>
                <a:gd name="connsiteX753" fmla="*/ 442841 w 823624"/>
                <a:gd name="connsiteY753" fmla="*/ 98520 h 692073"/>
                <a:gd name="connsiteX754" fmla="*/ 441125 w 823624"/>
                <a:gd name="connsiteY754" fmla="*/ 96232 h 692073"/>
                <a:gd name="connsiteX755" fmla="*/ 440553 w 823624"/>
                <a:gd name="connsiteY755" fmla="*/ 93373 h 692073"/>
                <a:gd name="connsiteX756" fmla="*/ 439981 w 823624"/>
                <a:gd name="connsiteY756" fmla="*/ 85937 h 692073"/>
                <a:gd name="connsiteX757" fmla="*/ 439981 w 823624"/>
                <a:gd name="connsiteY757" fmla="*/ 84221 h 692073"/>
                <a:gd name="connsiteX758" fmla="*/ 440553 w 823624"/>
                <a:gd name="connsiteY758" fmla="*/ 82505 h 692073"/>
                <a:gd name="connsiteX759" fmla="*/ 440553 w 823624"/>
                <a:gd name="connsiteY759" fmla="*/ 80218 h 692073"/>
                <a:gd name="connsiteX760" fmla="*/ 439981 w 823624"/>
                <a:gd name="connsiteY760" fmla="*/ 78501 h 692073"/>
                <a:gd name="connsiteX761" fmla="*/ 438837 w 823624"/>
                <a:gd name="connsiteY761" fmla="*/ 77358 h 692073"/>
                <a:gd name="connsiteX762" fmla="*/ 434833 w 823624"/>
                <a:gd name="connsiteY762" fmla="*/ 75642 h 692073"/>
                <a:gd name="connsiteX763" fmla="*/ 433118 w 823624"/>
                <a:gd name="connsiteY763" fmla="*/ 74498 h 692073"/>
                <a:gd name="connsiteX764" fmla="*/ 431402 w 823624"/>
                <a:gd name="connsiteY764" fmla="*/ 72210 h 692073"/>
                <a:gd name="connsiteX765" fmla="*/ 430258 w 823624"/>
                <a:gd name="connsiteY765" fmla="*/ 69350 h 692073"/>
                <a:gd name="connsiteX766" fmla="*/ 429114 w 823624"/>
                <a:gd name="connsiteY766" fmla="*/ 65919 h 692073"/>
                <a:gd name="connsiteX767" fmla="*/ 428542 w 823624"/>
                <a:gd name="connsiteY767" fmla="*/ 61915 h 692073"/>
                <a:gd name="connsiteX768" fmla="*/ 429686 w 823624"/>
                <a:gd name="connsiteY768" fmla="*/ 59055 h 692073"/>
                <a:gd name="connsiteX769" fmla="*/ 433118 w 823624"/>
                <a:gd name="connsiteY769" fmla="*/ 57911 h 692073"/>
                <a:gd name="connsiteX770" fmla="*/ 437121 w 823624"/>
                <a:gd name="connsiteY770" fmla="*/ 57339 h 692073"/>
                <a:gd name="connsiteX771" fmla="*/ 439981 w 823624"/>
                <a:gd name="connsiteY771" fmla="*/ 56195 h 692073"/>
                <a:gd name="connsiteX772" fmla="*/ 442269 w 823624"/>
                <a:gd name="connsiteY772" fmla="*/ 52191 h 692073"/>
                <a:gd name="connsiteX773" fmla="*/ 441125 w 823624"/>
                <a:gd name="connsiteY773" fmla="*/ 49332 h 692073"/>
                <a:gd name="connsiteX774" fmla="*/ 438265 w 823624"/>
                <a:gd name="connsiteY774" fmla="*/ 47616 h 692073"/>
                <a:gd name="connsiteX775" fmla="*/ 430830 w 823624"/>
                <a:gd name="connsiteY775" fmla="*/ 47044 h 692073"/>
                <a:gd name="connsiteX776" fmla="*/ 429114 w 823624"/>
                <a:gd name="connsiteY776" fmla="*/ 45900 h 692073"/>
                <a:gd name="connsiteX777" fmla="*/ 428542 w 823624"/>
                <a:gd name="connsiteY777" fmla="*/ 43612 h 692073"/>
                <a:gd name="connsiteX778" fmla="*/ 429114 w 823624"/>
                <a:gd name="connsiteY778" fmla="*/ 36748 h 692073"/>
                <a:gd name="connsiteX779" fmla="*/ 430830 w 823624"/>
                <a:gd name="connsiteY779" fmla="*/ 28169 h 692073"/>
                <a:gd name="connsiteX780" fmla="*/ 431974 w 823624"/>
                <a:gd name="connsiteY780" fmla="*/ 26453 h 692073"/>
                <a:gd name="connsiteX781" fmla="*/ 433689 w 823624"/>
                <a:gd name="connsiteY781" fmla="*/ 25309 h 692073"/>
                <a:gd name="connsiteX782" fmla="*/ 435977 w 823624"/>
                <a:gd name="connsiteY782" fmla="*/ 22449 h 692073"/>
                <a:gd name="connsiteX783" fmla="*/ 437693 w 823624"/>
                <a:gd name="connsiteY783" fmla="*/ 19018 h 692073"/>
                <a:gd name="connsiteX784" fmla="*/ 438837 w 823624"/>
                <a:gd name="connsiteY784" fmla="*/ 16158 h 692073"/>
                <a:gd name="connsiteX785" fmla="*/ 435977 w 823624"/>
                <a:gd name="connsiteY785" fmla="*/ 12726 h 692073"/>
                <a:gd name="connsiteX786" fmla="*/ 434261 w 823624"/>
                <a:gd name="connsiteY786" fmla="*/ 11010 h 692073"/>
                <a:gd name="connsiteX787" fmla="*/ 432546 w 823624"/>
                <a:gd name="connsiteY787" fmla="*/ 10438 h 692073"/>
                <a:gd name="connsiteX788" fmla="*/ 430258 w 823624"/>
                <a:gd name="connsiteY788" fmla="*/ 10438 h 692073"/>
                <a:gd name="connsiteX789" fmla="*/ 427970 w 823624"/>
                <a:gd name="connsiteY789" fmla="*/ 9866 h 692073"/>
                <a:gd name="connsiteX790" fmla="*/ 425682 w 823624"/>
                <a:gd name="connsiteY790" fmla="*/ 8722 h 692073"/>
                <a:gd name="connsiteX791" fmla="*/ 424538 w 823624"/>
                <a:gd name="connsiteY791" fmla="*/ 7006 h 692073"/>
                <a:gd name="connsiteX792" fmla="*/ 424538 w 823624"/>
                <a:gd name="connsiteY792" fmla="*/ 1287 h 692073"/>
                <a:gd name="connsiteX793" fmla="*/ 422250 w 823624"/>
                <a:gd name="connsiteY793" fmla="*/ 1859 h 692073"/>
                <a:gd name="connsiteX794" fmla="*/ 395940 w 823624"/>
                <a:gd name="connsiteY794" fmla="*/ 4146 h 692073"/>
                <a:gd name="connsiteX795" fmla="*/ 369630 w 823624"/>
                <a:gd name="connsiteY795" fmla="*/ 6434 h 692073"/>
                <a:gd name="connsiteX796" fmla="*/ 343319 w 823624"/>
                <a:gd name="connsiteY796" fmla="*/ 8150 h 692073"/>
                <a:gd name="connsiteX797" fmla="*/ 317009 w 823624"/>
                <a:gd name="connsiteY797" fmla="*/ 9866 h 692073"/>
                <a:gd name="connsiteX798" fmla="*/ 290699 w 823624"/>
                <a:gd name="connsiteY798" fmla="*/ 11582 h 692073"/>
                <a:gd name="connsiteX799" fmla="*/ 264389 w 823624"/>
                <a:gd name="connsiteY799" fmla="*/ 13298 h 692073"/>
                <a:gd name="connsiteX800" fmla="*/ 238079 w 823624"/>
                <a:gd name="connsiteY800" fmla="*/ 15014 h 692073"/>
                <a:gd name="connsiteX801" fmla="*/ 211768 w 823624"/>
                <a:gd name="connsiteY801" fmla="*/ 16730 h 692073"/>
                <a:gd name="connsiteX802" fmla="*/ 185458 w 823624"/>
                <a:gd name="connsiteY802" fmla="*/ 18445 h 692073"/>
                <a:gd name="connsiteX803" fmla="*/ 159148 w 823624"/>
                <a:gd name="connsiteY803" fmla="*/ 20162 h 692073"/>
                <a:gd name="connsiteX804" fmla="*/ 132838 w 823624"/>
                <a:gd name="connsiteY804" fmla="*/ 21877 h 692073"/>
                <a:gd name="connsiteX805" fmla="*/ 106528 w 823624"/>
                <a:gd name="connsiteY805" fmla="*/ 23593 h 692073"/>
                <a:gd name="connsiteX806" fmla="*/ 80217 w 823624"/>
                <a:gd name="connsiteY806" fmla="*/ 25309 h 692073"/>
                <a:gd name="connsiteX807" fmla="*/ 53907 w 823624"/>
                <a:gd name="connsiteY807" fmla="*/ 27025 h 692073"/>
                <a:gd name="connsiteX808" fmla="*/ 27597 w 823624"/>
                <a:gd name="connsiteY808" fmla="*/ 28741 h 692073"/>
                <a:gd name="connsiteX809" fmla="*/ 1287 w 823624"/>
                <a:gd name="connsiteY809" fmla="*/ 29885 h 692073"/>
                <a:gd name="connsiteX810" fmla="*/ 2431 w 823624"/>
                <a:gd name="connsiteY810" fmla="*/ 50475 h 692073"/>
                <a:gd name="connsiteX811" fmla="*/ 4718 w 823624"/>
                <a:gd name="connsiteY811" fmla="*/ 91657 h 692073"/>
                <a:gd name="connsiteX812" fmla="*/ 5862 w 823624"/>
                <a:gd name="connsiteY812" fmla="*/ 112247 h 692073"/>
                <a:gd name="connsiteX813" fmla="*/ 7006 w 823624"/>
                <a:gd name="connsiteY813" fmla="*/ 132838 h 692073"/>
                <a:gd name="connsiteX814" fmla="*/ 8150 w 823624"/>
                <a:gd name="connsiteY814" fmla="*/ 153429 h 692073"/>
                <a:gd name="connsiteX815" fmla="*/ 9294 w 823624"/>
                <a:gd name="connsiteY815" fmla="*/ 174019 h 692073"/>
                <a:gd name="connsiteX816" fmla="*/ 10438 w 823624"/>
                <a:gd name="connsiteY816" fmla="*/ 194610 h 692073"/>
                <a:gd name="connsiteX817" fmla="*/ 11010 w 823624"/>
                <a:gd name="connsiteY817" fmla="*/ 207765 h 692073"/>
                <a:gd name="connsiteX818" fmla="*/ 11010 w 823624"/>
                <a:gd name="connsiteY818" fmla="*/ 208337 h 692073"/>
                <a:gd name="connsiteX819" fmla="*/ 11582 w 823624"/>
                <a:gd name="connsiteY819" fmla="*/ 208909 h 692073"/>
                <a:gd name="connsiteX820" fmla="*/ 12154 w 823624"/>
                <a:gd name="connsiteY820" fmla="*/ 210053 h 692073"/>
                <a:gd name="connsiteX821" fmla="*/ 14442 w 823624"/>
                <a:gd name="connsiteY821" fmla="*/ 211769 h 692073"/>
                <a:gd name="connsiteX822" fmla="*/ 15586 w 823624"/>
                <a:gd name="connsiteY822" fmla="*/ 212341 h 692073"/>
                <a:gd name="connsiteX823" fmla="*/ 17301 w 823624"/>
                <a:gd name="connsiteY823" fmla="*/ 213484 h 692073"/>
                <a:gd name="connsiteX824" fmla="*/ 17874 w 823624"/>
                <a:gd name="connsiteY824" fmla="*/ 214056 h 692073"/>
                <a:gd name="connsiteX825" fmla="*/ 21305 w 823624"/>
                <a:gd name="connsiteY825" fmla="*/ 219776 h 692073"/>
                <a:gd name="connsiteX826" fmla="*/ 21877 w 823624"/>
                <a:gd name="connsiteY826" fmla="*/ 220348 h 692073"/>
                <a:gd name="connsiteX827" fmla="*/ 22449 w 823624"/>
                <a:gd name="connsiteY827" fmla="*/ 220920 h 692073"/>
                <a:gd name="connsiteX828" fmla="*/ 23021 w 823624"/>
                <a:gd name="connsiteY828" fmla="*/ 221492 h 692073"/>
                <a:gd name="connsiteX829" fmla="*/ 28169 w 823624"/>
                <a:gd name="connsiteY829" fmla="*/ 223780 h 692073"/>
                <a:gd name="connsiteX830" fmla="*/ 29313 w 823624"/>
                <a:gd name="connsiteY830" fmla="*/ 224924 h 692073"/>
                <a:gd name="connsiteX831" fmla="*/ 32173 w 823624"/>
                <a:gd name="connsiteY831" fmla="*/ 227784 h 692073"/>
                <a:gd name="connsiteX832" fmla="*/ 34460 w 823624"/>
                <a:gd name="connsiteY832" fmla="*/ 230071 h 692073"/>
                <a:gd name="connsiteX833" fmla="*/ 35604 w 823624"/>
                <a:gd name="connsiteY833" fmla="*/ 232359 h 692073"/>
                <a:gd name="connsiteX834" fmla="*/ 36176 w 823624"/>
                <a:gd name="connsiteY834" fmla="*/ 234075 h 692073"/>
                <a:gd name="connsiteX835" fmla="*/ 36748 w 823624"/>
                <a:gd name="connsiteY835" fmla="*/ 235791 h 692073"/>
                <a:gd name="connsiteX836" fmla="*/ 37892 w 823624"/>
                <a:gd name="connsiteY836" fmla="*/ 238079 h 692073"/>
                <a:gd name="connsiteX837" fmla="*/ 41896 w 823624"/>
                <a:gd name="connsiteY837" fmla="*/ 243227 h 692073"/>
                <a:gd name="connsiteX838" fmla="*/ 42468 w 823624"/>
                <a:gd name="connsiteY838" fmla="*/ 244942 h 692073"/>
                <a:gd name="connsiteX839" fmla="*/ 43612 w 823624"/>
                <a:gd name="connsiteY839" fmla="*/ 251806 h 692073"/>
                <a:gd name="connsiteX840" fmla="*/ 44184 w 823624"/>
                <a:gd name="connsiteY840" fmla="*/ 254094 h 692073"/>
                <a:gd name="connsiteX841" fmla="*/ 44756 w 823624"/>
                <a:gd name="connsiteY841" fmla="*/ 255238 h 692073"/>
                <a:gd name="connsiteX842" fmla="*/ 45328 w 823624"/>
                <a:gd name="connsiteY842" fmla="*/ 255809 h 692073"/>
                <a:gd name="connsiteX843" fmla="*/ 45900 w 823624"/>
                <a:gd name="connsiteY843" fmla="*/ 256382 h 692073"/>
                <a:gd name="connsiteX844" fmla="*/ 46472 w 823624"/>
                <a:gd name="connsiteY844" fmla="*/ 256953 h 692073"/>
                <a:gd name="connsiteX845" fmla="*/ 46472 w 823624"/>
                <a:gd name="connsiteY845" fmla="*/ 257526 h 692073"/>
                <a:gd name="connsiteX846" fmla="*/ 46472 w 823624"/>
                <a:gd name="connsiteY846" fmla="*/ 258669 h 692073"/>
                <a:gd name="connsiteX847" fmla="*/ 45900 w 823624"/>
                <a:gd name="connsiteY847" fmla="*/ 261529 h 692073"/>
                <a:gd name="connsiteX848" fmla="*/ 45900 w 823624"/>
                <a:gd name="connsiteY848" fmla="*/ 263245 h 692073"/>
                <a:gd name="connsiteX849" fmla="*/ 45900 w 823624"/>
                <a:gd name="connsiteY849" fmla="*/ 268393 h 692073"/>
                <a:gd name="connsiteX850" fmla="*/ 45900 w 823624"/>
                <a:gd name="connsiteY850" fmla="*/ 270108 h 692073"/>
                <a:gd name="connsiteX851" fmla="*/ 45900 w 823624"/>
                <a:gd name="connsiteY851" fmla="*/ 271252 h 692073"/>
                <a:gd name="connsiteX852" fmla="*/ 45328 w 823624"/>
                <a:gd name="connsiteY852" fmla="*/ 272396 h 692073"/>
                <a:gd name="connsiteX853" fmla="*/ 44756 w 823624"/>
                <a:gd name="connsiteY853" fmla="*/ 274112 h 692073"/>
                <a:gd name="connsiteX854" fmla="*/ 44756 w 823624"/>
                <a:gd name="connsiteY854" fmla="*/ 275256 h 692073"/>
                <a:gd name="connsiteX855" fmla="*/ 44756 w 823624"/>
                <a:gd name="connsiteY855" fmla="*/ 276400 h 692073"/>
                <a:gd name="connsiteX856" fmla="*/ 45328 w 823624"/>
                <a:gd name="connsiteY856" fmla="*/ 278116 h 692073"/>
                <a:gd name="connsiteX857" fmla="*/ 45900 w 823624"/>
                <a:gd name="connsiteY857" fmla="*/ 279260 h 692073"/>
                <a:gd name="connsiteX858" fmla="*/ 47044 w 823624"/>
                <a:gd name="connsiteY858" fmla="*/ 280976 h 692073"/>
                <a:gd name="connsiteX859" fmla="*/ 48759 w 823624"/>
                <a:gd name="connsiteY859" fmla="*/ 282692 h 692073"/>
                <a:gd name="connsiteX860" fmla="*/ 52763 w 823624"/>
                <a:gd name="connsiteY860" fmla="*/ 286695 h 692073"/>
                <a:gd name="connsiteX861" fmla="*/ 53907 w 823624"/>
                <a:gd name="connsiteY861" fmla="*/ 287839 h 692073"/>
                <a:gd name="connsiteX862" fmla="*/ 54479 w 823624"/>
                <a:gd name="connsiteY862" fmla="*/ 288411 h 692073"/>
                <a:gd name="connsiteX863" fmla="*/ 55623 w 823624"/>
                <a:gd name="connsiteY863" fmla="*/ 288983 h 692073"/>
                <a:gd name="connsiteX864" fmla="*/ 59055 w 823624"/>
                <a:gd name="connsiteY864" fmla="*/ 290127 h 692073"/>
                <a:gd name="connsiteX865" fmla="*/ 60199 w 823624"/>
                <a:gd name="connsiteY865" fmla="*/ 290699 h 692073"/>
                <a:gd name="connsiteX866" fmla="*/ 60771 w 823624"/>
                <a:gd name="connsiteY866" fmla="*/ 291271 h 692073"/>
                <a:gd name="connsiteX867" fmla="*/ 61343 w 823624"/>
                <a:gd name="connsiteY867" fmla="*/ 291843 h 692073"/>
                <a:gd name="connsiteX868" fmla="*/ 61343 w 823624"/>
                <a:gd name="connsiteY868" fmla="*/ 292987 h 692073"/>
                <a:gd name="connsiteX869" fmla="*/ 60771 w 823624"/>
                <a:gd name="connsiteY869" fmla="*/ 294131 h 692073"/>
                <a:gd name="connsiteX870" fmla="*/ 60199 w 823624"/>
                <a:gd name="connsiteY870" fmla="*/ 294703 h 692073"/>
                <a:gd name="connsiteX871" fmla="*/ 60199 w 823624"/>
                <a:gd name="connsiteY871" fmla="*/ 294703 h 692073"/>
                <a:gd name="connsiteX872" fmla="*/ 60199 w 823624"/>
                <a:gd name="connsiteY872" fmla="*/ 294703 h 692073"/>
                <a:gd name="connsiteX873" fmla="*/ 58483 w 823624"/>
                <a:gd name="connsiteY873" fmla="*/ 295847 h 692073"/>
                <a:gd name="connsiteX874" fmla="*/ 57911 w 823624"/>
                <a:gd name="connsiteY874" fmla="*/ 296419 h 692073"/>
                <a:gd name="connsiteX875" fmla="*/ 57911 w 823624"/>
                <a:gd name="connsiteY875" fmla="*/ 296991 h 692073"/>
                <a:gd name="connsiteX876" fmla="*/ 58483 w 823624"/>
                <a:gd name="connsiteY876" fmla="*/ 298135 h 692073"/>
                <a:gd name="connsiteX877" fmla="*/ 59055 w 823624"/>
                <a:gd name="connsiteY877" fmla="*/ 298707 h 692073"/>
                <a:gd name="connsiteX878" fmla="*/ 59627 w 823624"/>
                <a:gd name="connsiteY878" fmla="*/ 299279 h 692073"/>
                <a:gd name="connsiteX879" fmla="*/ 60199 w 823624"/>
                <a:gd name="connsiteY879" fmla="*/ 299851 h 692073"/>
                <a:gd name="connsiteX880" fmla="*/ 60771 w 823624"/>
                <a:gd name="connsiteY880" fmla="*/ 300423 h 692073"/>
                <a:gd name="connsiteX881" fmla="*/ 62487 w 823624"/>
                <a:gd name="connsiteY881" fmla="*/ 300995 h 692073"/>
                <a:gd name="connsiteX882" fmla="*/ 63058 w 823624"/>
                <a:gd name="connsiteY882" fmla="*/ 300995 h 692073"/>
                <a:gd name="connsiteX883" fmla="*/ 63631 w 823624"/>
                <a:gd name="connsiteY883" fmla="*/ 301566 h 692073"/>
                <a:gd name="connsiteX884" fmla="*/ 64202 w 823624"/>
                <a:gd name="connsiteY884" fmla="*/ 302710 h 692073"/>
                <a:gd name="connsiteX885" fmla="*/ 64774 w 823624"/>
                <a:gd name="connsiteY885" fmla="*/ 303854 h 692073"/>
                <a:gd name="connsiteX886" fmla="*/ 65346 w 823624"/>
                <a:gd name="connsiteY886" fmla="*/ 306714 h 692073"/>
                <a:gd name="connsiteX887" fmla="*/ 65918 w 823624"/>
                <a:gd name="connsiteY887" fmla="*/ 307858 h 692073"/>
                <a:gd name="connsiteX888" fmla="*/ 66490 w 823624"/>
                <a:gd name="connsiteY888" fmla="*/ 309002 h 692073"/>
                <a:gd name="connsiteX889" fmla="*/ 68206 w 823624"/>
                <a:gd name="connsiteY889" fmla="*/ 310718 h 692073"/>
                <a:gd name="connsiteX890" fmla="*/ 70494 w 823624"/>
                <a:gd name="connsiteY890" fmla="*/ 313006 h 692073"/>
                <a:gd name="connsiteX891" fmla="*/ 72782 w 823624"/>
                <a:gd name="connsiteY891" fmla="*/ 314150 h 692073"/>
                <a:gd name="connsiteX892" fmla="*/ 73354 w 823624"/>
                <a:gd name="connsiteY892" fmla="*/ 314722 h 692073"/>
                <a:gd name="connsiteX893" fmla="*/ 73354 w 823624"/>
                <a:gd name="connsiteY893" fmla="*/ 315294 h 692073"/>
                <a:gd name="connsiteX894" fmla="*/ 71638 w 823624"/>
                <a:gd name="connsiteY894" fmla="*/ 318153 h 692073"/>
                <a:gd name="connsiteX895" fmla="*/ 72782 w 823624"/>
                <a:gd name="connsiteY895" fmla="*/ 321013 h 692073"/>
                <a:gd name="connsiteX896" fmla="*/ 72210 w 823624"/>
                <a:gd name="connsiteY896" fmla="*/ 322729 h 692073"/>
                <a:gd name="connsiteX897" fmla="*/ 72210 w 823624"/>
                <a:gd name="connsiteY897" fmla="*/ 323873 h 692073"/>
                <a:gd name="connsiteX898" fmla="*/ 72210 w 823624"/>
                <a:gd name="connsiteY898" fmla="*/ 325017 h 692073"/>
                <a:gd name="connsiteX899" fmla="*/ 72782 w 823624"/>
                <a:gd name="connsiteY899" fmla="*/ 326733 h 692073"/>
                <a:gd name="connsiteX900" fmla="*/ 73354 w 823624"/>
                <a:gd name="connsiteY900" fmla="*/ 327877 h 692073"/>
                <a:gd name="connsiteX901" fmla="*/ 73926 w 823624"/>
                <a:gd name="connsiteY901" fmla="*/ 328449 h 692073"/>
                <a:gd name="connsiteX902" fmla="*/ 77930 w 823624"/>
                <a:gd name="connsiteY902" fmla="*/ 331308 h 692073"/>
                <a:gd name="connsiteX903" fmla="*/ 79645 w 823624"/>
                <a:gd name="connsiteY903" fmla="*/ 333024 h 692073"/>
                <a:gd name="connsiteX904" fmla="*/ 80217 w 823624"/>
                <a:gd name="connsiteY904" fmla="*/ 333596 h 692073"/>
                <a:gd name="connsiteX905" fmla="*/ 80789 w 823624"/>
                <a:gd name="connsiteY905" fmla="*/ 334740 h 692073"/>
                <a:gd name="connsiteX906" fmla="*/ 81361 w 823624"/>
                <a:gd name="connsiteY906" fmla="*/ 335884 h 692073"/>
                <a:gd name="connsiteX907" fmla="*/ 81361 w 823624"/>
                <a:gd name="connsiteY907" fmla="*/ 337600 h 692073"/>
                <a:gd name="connsiteX908" fmla="*/ 81933 w 823624"/>
                <a:gd name="connsiteY908" fmla="*/ 338744 h 692073"/>
                <a:gd name="connsiteX909" fmla="*/ 82505 w 823624"/>
                <a:gd name="connsiteY909" fmla="*/ 339888 h 692073"/>
                <a:gd name="connsiteX910" fmla="*/ 83077 w 823624"/>
                <a:gd name="connsiteY910" fmla="*/ 341032 h 692073"/>
                <a:gd name="connsiteX911" fmla="*/ 83077 w 823624"/>
                <a:gd name="connsiteY911" fmla="*/ 342176 h 692073"/>
                <a:gd name="connsiteX912" fmla="*/ 84221 w 823624"/>
                <a:gd name="connsiteY912" fmla="*/ 346751 h 692073"/>
                <a:gd name="connsiteX913" fmla="*/ 84793 w 823624"/>
                <a:gd name="connsiteY913" fmla="*/ 347895 h 692073"/>
                <a:gd name="connsiteX914" fmla="*/ 85365 w 823624"/>
                <a:gd name="connsiteY914" fmla="*/ 348467 h 692073"/>
                <a:gd name="connsiteX915" fmla="*/ 85937 w 823624"/>
                <a:gd name="connsiteY915" fmla="*/ 349039 h 692073"/>
                <a:gd name="connsiteX916" fmla="*/ 86509 w 823624"/>
                <a:gd name="connsiteY916" fmla="*/ 349039 h 692073"/>
                <a:gd name="connsiteX917" fmla="*/ 87081 w 823624"/>
                <a:gd name="connsiteY917" fmla="*/ 349039 h 692073"/>
                <a:gd name="connsiteX918" fmla="*/ 87653 w 823624"/>
                <a:gd name="connsiteY918" fmla="*/ 349039 h 692073"/>
                <a:gd name="connsiteX919" fmla="*/ 88225 w 823624"/>
                <a:gd name="connsiteY919" fmla="*/ 349039 h 692073"/>
                <a:gd name="connsiteX920" fmla="*/ 91085 w 823624"/>
                <a:gd name="connsiteY920" fmla="*/ 347895 h 692073"/>
                <a:gd name="connsiteX921" fmla="*/ 93944 w 823624"/>
                <a:gd name="connsiteY921" fmla="*/ 348467 h 692073"/>
                <a:gd name="connsiteX922" fmla="*/ 95088 w 823624"/>
                <a:gd name="connsiteY922" fmla="*/ 351327 h 692073"/>
                <a:gd name="connsiteX923" fmla="*/ 95088 w 823624"/>
                <a:gd name="connsiteY923" fmla="*/ 359335 h 692073"/>
                <a:gd name="connsiteX924" fmla="*/ 95088 w 823624"/>
                <a:gd name="connsiteY924" fmla="*/ 361050 h 692073"/>
                <a:gd name="connsiteX925" fmla="*/ 93944 w 823624"/>
                <a:gd name="connsiteY925" fmla="*/ 363338 h 692073"/>
                <a:gd name="connsiteX926" fmla="*/ 93944 w 823624"/>
                <a:gd name="connsiteY926" fmla="*/ 365054 h 692073"/>
                <a:gd name="connsiteX927" fmla="*/ 98520 w 823624"/>
                <a:gd name="connsiteY927" fmla="*/ 371346 h 692073"/>
                <a:gd name="connsiteX928" fmla="*/ 100808 w 823624"/>
                <a:gd name="connsiteY928" fmla="*/ 373062 h 692073"/>
                <a:gd name="connsiteX929" fmla="*/ 101380 w 823624"/>
                <a:gd name="connsiteY929" fmla="*/ 374206 h 692073"/>
                <a:gd name="connsiteX930" fmla="*/ 100808 w 823624"/>
                <a:gd name="connsiteY930" fmla="*/ 375921 h 692073"/>
                <a:gd name="connsiteX931" fmla="*/ 99664 w 823624"/>
                <a:gd name="connsiteY931" fmla="*/ 377065 h 692073"/>
                <a:gd name="connsiteX932" fmla="*/ 95660 w 823624"/>
                <a:gd name="connsiteY932" fmla="*/ 378209 h 692073"/>
                <a:gd name="connsiteX933" fmla="*/ 93944 w 823624"/>
                <a:gd name="connsiteY933" fmla="*/ 378781 h 692073"/>
                <a:gd name="connsiteX934" fmla="*/ 91656 w 823624"/>
                <a:gd name="connsiteY934" fmla="*/ 380497 h 692073"/>
                <a:gd name="connsiteX935" fmla="*/ 93372 w 823624"/>
                <a:gd name="connsiteY935" fmla="*/ 384501 h 692073"/>
                <a:gd name="connsiteX936" fmla="*/ 96232 w 823624"/>
                <a:gd name="connsiteY936" fmla="*/ 387933 h 692073"/>
                <a:gd name="connsiteX937" fmla="*/ 97376 w 823624"/>
                <a:gd name="connsiteY937" fmla="*/ 389077 h 692073"/>
                <a:gd name="connsiteX938" fmla="*/ 98520 w 823624"/>
                <a:gd name="connsiteY938" fmla="*/ 391364 h 692073"/>
                <a:gd name="connsiteX939" fmla="*/ 98520 w 823624"/>
                <a:gd name="connsiteY939" fmla="*/ 391937 h 692073"/>
                <a:gd name="connsiteX940" fmla="*/ 97376 w 823624"/>
                <a:gd name="connsiteY940" fmla="*/ 393652 h 692073"/>
                <a:gd name="connsiteX941" fmla="*/ 95088 w 823624"/>
                <a:gd name="connsiteY941" fmla="*/ 395940 h 692073"/>
                <a:gd name="connsiteX942" fmla="*/ 93944 w 823624"/>
                <a:gd name="connsiteY942" fmla="*/ 397656 h 692073"/>
                <a:gd name="connsiteX943" fmla="*/ 93372 w 823624"/>
                <a:gd name="connsiteY943" fmla="*/ 399372 h 692073"/>
                <a:gd name="connsiteX944" fmla="*/ 93372 w 823624"/>
                <a:gd name="connsiteY944" fmla="*/ 401088 h 692073"/>
                <a:gd name="connsiteX945" fmla="*/ 94516 w 823624"/>
                <a:gd name="connsiteY945" fmla="*/ 404519 h 692073"/>
                <a:gd name="connsiteX946" fmla="*/ 94516 w 823624"/>
                <a:gd name="connsiteY946" fmla="*/ 406236 h 692073"/>
                <a:gd name="connsiteX947" fmla="*/ 94516 w 823624"/>
                <a:gd name="connsiteY947" fmla="*/ 408523 h 692073"/>
                <a:gd name="connsiteX948" fmla="*/ 94516 w 823624"/>
                <a:gd name="connsiteY948" fmla="*/ 410239 h 692073"/>
                <a:gd name="connsiteX949" fmla="*/ 93944 w 823624"/>
                <a:gd name="connsiteY949" fmla="*/ 413099 h 692073"/>
                <a:gd name="connsiteX950" fmla="*/ 89369 w 823624"/>
                <a:gd name="connsiteY950" fmla="*/ 423394 h 692073"/>
                <a:gd name="connsiteX951" fmla="*/ 88797 w 823624"/>
                <a:gd name="connsiteY951" fmla="*/ 431974 h 692073"/>
                <a:gd name="connsiteX952" fmla="*/ 87653 w 823624"/>
                <a:gd name="connsiteY952" fmla="*/ 434834 h 692073"/>
                <a:gd name="connsiteX953" fmla="*/ 83077 w 823624"/>
                <a:gd name="connsiteY953" fmla="*/ 439409 h 692073"/>
                <a:gd name="connsiteX954" fmla="*/ 81933 w 823624"/>
                <a:gd name="connsiteY954" fmla="*/ 442269 h 692073"/>
                <a:gd name="connsiteX955" fmla="*/ 80217 w 823624"/>
                <a:gd name="connsiteY955" fmla="*/ 450848 h 692073"/>
                <a:gd name="connsiteX956" fmla="*/ 80217 w 823624"/>
                <a:gd name="connsiteY956" fmla="*/ 452564 h 692073"/>
                <a:gd name="connsiteX957" fmla="*/ 77357 w 823624"/>
                <a:gd name="connsiteY957" fmla="*/ 453708 h 692073"/>
                <a:gd name="connsiteX958" fmla="*/ 75070 w 823624"/>
                <a:gd name="connsiteY958" fmla="*/ 455996 h 692073"/>
                <a:gd name="connsiteX959" fmla="*/ 73926 w 823624"/>
                <a:gd name="connsiteY959" fmla="*/ 458856 h 692073"/>
                <a:gd name="connsiteX960" fmla="*/ 73926 w 823624"/>
                <a:gd name="connsiteY960" fmla="*/ 462288 h 692073"/>
                <a:gd name="connsiteX961" fmla="*/ 74498 w 823624"/>
                <a:gd name="connsiteY961" fmla="*/ 462860 h 692073"/>
                <a:gd name="connsiteX962" fmla="*/ 75642 w 823624"/>
                <a:gd name="connsiteY962" fmla="*/ 463432 h 692073"/>
                <a:gd name="connsiteX963" fmla="*/ 76213 w 823624"/>
                <a:gd name="connsiteY963" fmla="*/ 464575 h 692073"/>
                <a:gd name="connsiteX964" fmla="*/ 76213 w 823624"/>
                <a:gd name="connsiteY964" fmla="*/ 468007 h 692073"/>
                <a:gd name="connsiteX965" fmla="*/ 76213 w 823624"/>
                <a:gd name="connsiteY965" fmla="*/ 468007 h 692073"/>
                <a:gd name="connsiteX966" fmla="*/ 78501 w 823624"/>
                <a:gd name="connsiteY966" fmla="*/ 473155 h 692073"/>
                <a:gd name="connsiteX967" fmla="*/ 78501 w 823624"/>
                <a:gd name="connsiteY967" fmla="*/ 474299 h 692073"/>
                <a:gd name="connsiteX968" fmla="*/ 78501 w 823624"/>
                <a:gd name="connsiteY968" fmla="*/ 477731 h 692073"/>
                <a:gd name="connsiteX969" fmla="*/ 77357 w 823624"/>
                <a:gd name="connsiteY969" fmla="*/ 480018 h 692073"/>
                <a:gd name="connsiteX970" fmla="*/ 73926 w 823624"/>
                <a:gd name="connsiteY970" fmla="*/ 484594 h 692073"/>
                <a:gd name="connsiteX971" fmla="*/ 72210 w 823624"/>
                <a:gd name="connsiteY971" fmla="*/ 488598 h 692073"/>
                <a:gd name="connsiteX972" fmla="*/ 71638 w 823624"/>
                <a:gd name="connsiteY972" fmla="*/ 492030 h 692073"/>
                <a:gd name="connsiteX973" fmla="*/ 72782 w 823624"/>
                <a:gd name="connsiteY973" fmla="*/ 499465 h 692073"/>
                <a:gd name="connsiteX974" fmla="*/ 73926 w 823624"/>
                <a:gd name="connsiteY974" fmla="*/ 502325 h 692073"/>
                <a:gd name="connsiteX975" fmla="*/ 76213 w 823624"/>
                <a:gd name="connsiteY975" fmla="*/ 504041 h 692073"/>
                <a:gd name="connsiteX976" fmla="*/ 78501 w 823624"/>
                <a:gd name="connsiteY976" fmla="*/ 506329 h 692073"/>
                <a:gd name="connsiteX977" fmla="*/ 79645 w 823624"/>
                <a:gd name="connsiteY977" fmla="*/ 510332 h 692073"/>
                <a:gd name="connsiteX978" fmla="*/ 79645 w 823624"/>
                <a:gd name="connsiteY978" fmla="*/ 512048 h 692073"/>
                <a:gd name="connsiteX979" fmla="*/ 78501 w 823624"/>
                <a:gd name="connsiteY979" fmla="*/ 515480 h 692073"/>
                <a:gd name="connsiteX980" fmla="*/ 78501 w 823624"/>
                <a:gd name="connsiteY980" fmla="*/ 517768 h 692073"/>
                <a:gd name="connsiteX981" fmla="*/ 79073 w 823624"/>
                <a:gd name="connsiteY981" fmla="*/ 519484 h 692073"/>
                <a:gd name="connsiteX982" fmla="*/ 80789 w 823624"/>
                <a:gd name="connsiteY982" fmla="*/ 521771 h 692073"/>
                <a:gd name="connsiteX983" fmla="*/ 81361 w 823624"/>
                <a:gd name="connsiteY983" fmla="*/ 522915 h 692073"/>
                <a:gd name="connsiteX984" fmla="*/ 81933 w 823624"/>
                <a:gd name="connsiteY984" fmla="*/ 526347 h 692073"/>
                <a:gd name="connsiteX985" fmla="*/ 82505 w 823624"/>
                <a:gd name="connsiteY985" fmla="*/ 528635 h 692073"/>
                <a:gd name="connsiteX986" fmla="*/ 82505 w 823624"/>
                <a:gd name="connsiteY986" fmla="*/ 531495 h 692073"/>
                <a:gd name="connsiteX987" fmla="*/ 81933 w 823624"/>
                <a:gd name="connsiteY987" fmla="*/ 535499 h 692073"/>
                <a:gd name="connsiteX988" fmla="*/ 80217 w 823624"/>
                <a:gd name="connsiteY988" fmla="*/ 538930 h 692073"/>
                <a:gd name="connsiteX989" fmla="*/ 80217 w 823624"/>
                <a:gd name="connsiteY989" fmla="*/ 540647 h 692073"/>
                <a:gd name="connsiteX990" fmla="*/ 81361 w 823624"/>
                <a:gd name="connsiteY990" fmla="*/ 542934 h 692073"/>
                <a:gd name="connsiteX991" fmla="*/ 72782 w 823624"/>
                <a:gd name="connsiteY991" fmla="*/ 553802 h 692073"/>
                <a:gd name="connsiteX992" fmla="*/ 69922 w 823624"/>
                <a:gd name="connsiteY992" fmla="*/ 559521 h 692073"/>
                <a:gd name="connsiteX993" fmla="*/ 69922 w 823624"/>
                <a:gd name="connsiteY993" fmla="*/ 559521 h 692073"/>
                <a:gd name="connsiteX994" fmla="*/ 71066 w 823624"/>
                <a:gd name="connsiteY994" fmla="*/ 559521 h 692073"/>
                <a:gd name="connsiteX995" fmla="*/ 73926 w 823624"/>
                <a:gd name="connsiteY995" fmla="*/ 560665 h 692073"/>
                <a:gd name="connsiteX996" fmla="*/ 75070 w 823624"/>
                <a:gd name="connsiteY996" fmla="*/ 562953 h 692073"/>
                <a:gd name="connsiteX997" fmla="*/ 75070 w 823624"/>
                <a:gd name="connsiteY997" fmla="*/ 574392 h 692073"/>
                <a:gd name="connsiteX998" fmla="*/ 69350 w 823624"/>
                <a:gd name="connsiteY998" fmla="*/ 586975 h 692073"/>
                <a:gd name="connsiteX999" fmla="*/ 67062 w 823624"/>
                <a:gd name="connsiteY999" fmla="*/ 587547 h 692073"/>
                <a:gd name="connsiteX1000" fmla="*/ 57339 w 823624"/>
                <a:gd name="connsiteY1000" fmla="*/ 588691 h 692073"/>
                <a:gd name="connsiteX1001" fmla="*/ 56195 w 823624"/>
                <a:gd name="connsiteY1001" fmla="*/ 590407 h 692073"/>
                <a:gd name="connsiteX1002" fmla="*/ 56767 w 823624"/>
                <a:gd name="connsiteY1002" fmla="*/ 594411 h 692073"/>
                <a:gd name="connsiteX1003" fmla="*/ 58483 w 823624"/>
                <a:gd name="connsiteY1003" fmla="*/ 601846 h 692073"/>
                <a:gd name="connsiteX1004" fmla="*/ 62487 w 823624"/>
                <a:gd name="connsiteY1004" fmla="*/ 606994 h 692073"/>
                <a:gd name="connsiteX1005" fmla="*/ 65346 w 823624"/>
                <a:gd name="connsiteY1005" fmla="*/ 609282 h 692073"/>
                <a:gd name="connsiteX1006" fmla="*/ 68206 w 823624"/>
                <a:gd name="connsiteY1006" fmla="*/ 608138 h 692073"/>
                <a:gd name="connsiteX1007" fmla="*/ 70494 w 823624"/>
                <a:gd name="connsiteY1007" fmla="*/ 605850 h 692073"/>
                <a:gd name="connsiteX1008" fmla="*/ 75070 w 823624"/>
                <a:gd name="connsiteY1008" fmla="*/ 602990 h 692073"/>
                <a:gd name="connsiteX1009" fmla="*/ 77357 w 823624"/>
                <a:gd name="connsiteY1009" fmla="*/ 601274 h 692073"/>
                <a:gd name="connsiteX1010" fmla="*/ 81933 w 823624"/>
                <a:gd name="connsiteY1010" fmla="*/ 598414 h 692073"/>
                <a:gd name="connsiteX1011" fmla="*/ 88797 w 823624"/>
                <a:gd name="connsiteY1011" fmla="*/ 596699 h 692073"/>
                <a:gd name="connsiteX1012" fmla="*/ 101380 w 823624"/>
                <a:gd name="connsiteY1012" fmla="*/ 595555 h 692073"/>
                <a:gd name="connsiteX1013" fmla="*/ 101380 w 823624"/>
                <a:gd name="connsiteY1013" fmla="*/ 595555 h 692073"/>
                <a:gd name="connsiteX1014" fmla="*/ 102524 w 823624"/>
                <a:gd name="connsiteY1014" fmla="*/ 595555 h 692073"/>
                <a:gd name="connsiteX1015" fmla="*/ 101952 w 823624"/>
                <a:gd name="connsiteY1015" fmla="*/ 595555 h 692073"/>
                <a:gd name="connsiteX1016" fmla="*/ 117395 w 823624"/>
                <a:gd name="connsiteY1016" fmla="*/ 594983 h 692073"/>
                <a:gd name="connsiteX1017" fmla="*/ 121399 w 823624"/>
                <a:gd name="connsiteY1017" fmla="*/ 593267 h 692073"/>
                <a:gd name="connsiteX1018" fmla="*/ 124258 w 823624"/>
                <a:gd name="connsiteY1018" fmla="*/ 593839 h 692073"/>
                <a:gd name="connsiteX1019" fmla="*/ 131122 w 823624"/>
                <a:gd name="connsiteY1019" fmla="*/ 592695 h 692073"/>
                <a:gd name="connsiteX1020" fmla="*/ 134554 w 823624"/>
                <a:gd name="connsiteY1020" fmla="*/ 593839 h 692073"/>
                <a:gd name="connsiteX1021" fmla="*/ 137413 w 823624"/>
                <a:gd name="connsiteY1021" fmla="*/ 592123 h 692073"/>
                <a:gd name="connsiteX1022" fmla="*/ 145993 w 823624"/>
                <a:gd name="connsiteY1022" fmla="*/ 589835 h 692073"/>
                <a:gd name="connsiteX1023" fmla="*/ 154000 w 823624"/>
                <a:gd name="connsiteY1023" fmla="*/ 589263 h 692073"/>
                <a:gd name="connsiteX1024" fmla="*/ 162580 w 823624"/>
                <a:gd name="connsiteY1024" fmla="*/ 590407 h 692073"/>
                <a:gd name="connsiteX1025" fmla="*/ 179166 w 823624"/>
                <a:gd name="connsiteY1025" fmla="*/ 593267 h 692073"/>
                <a:gd name="connsiteX1026" fmla="*/ 189462 w 823624"/>
                <a:gd name="connsiteY1026" fmla="*/ 597270 h 692073"/>
                <a:gd name="connsiteX1027" fmla="*/ 208337 w 823624"/>
                <a:gd name="connsiteY1027" fmla="*/ 602418 h 692073"/>
                <a:gd name="connsiteX1028" fmla="*/ 216916 w 823624"/>
                <a:gd name="connsiteY1028" fmla="*/ 608138 h 692073"/>
                <a:gd name="connsiteX1029" fmla="*/ 222636 w 823624"/>
                <a:gd name="connsiteY1029" fmla="*/ 610998 h 692073"/>
                <a:gd name="connsiteX1030" fmla="*/ 238651 w 823624"/>
                <a:gd name="connsiteY1030" fmla="*/ 616717 h 692073"/>
                <a:gd name="connsiteX1031" fmla="*/ 264389 w 823624"/>
                <a:gd name="connsiteY1031" fmla="*/ 620721 h 692073"/>
                <a:gd name="connsiteX1032" fmla="*/ 269537 w 823624"/>
                <a:gd name="connsiteY1032" fmla="*/ 619005 h 692073"/>
                <a:gd name="connsiteX1033" fmla="*/ 271252 w 823624"/>
                <a:gd name="connsiteY1033" fmla="*/ 619577 h 692073"/>
                <a:gd name="connsiteX1034" fmla="*/ 272396 w 823624"/>
                <a:gd name="connsiteY1034" fmla="*/ 618433 h 692073"/>
                <a:gd name="connsiteX1035" fmla="*/ 275828 w 823624"/>
                <a:gd name="connsiteY1035" fmla="*/ 620149 h 692073"/>
                <a:gd name="connsiteX1036" fmla="*/ 299278 w 823624"/>
                <a:gd name="connsiteY1036" fmla="*/ 622437 h 692073"/>
                <a:gd name="connsiteX1037" fmla="*/ 303854 w 823624"/>
                <a:gd name="connsiteY1037" fmla="*/ 621865 h 692073"/>
                <a:gd name="connsiteX1038" fmla="*/ 307858 w 823624"/>
                <a:gd name="connsiteY1038" fmla="*/ 620721 h 692073"/>
                <a:gd name="connsiteX1039" fmla="*/ 318725 w 823624"/>
                <a:gd name="connsiteY1039" fmla="*/ 613858 h 692073"/>
                <a:gd name="connsiteX1040" fmla="*/ 323301 w 823624"/>
                <a:gd name="connsiteY1040" fmla="*/ 612714 h 692073"/>
                <a:gd name="connsiteX1041" fmla="*/ 333024 w 823624"/>
                <a:gd name="connsiteY1041" fmla="*/ 612714 h 692073"/>
                <a:gd name="connsiteX1042" fmla="*/ 337028 w 823624"/>
                <a:gd name="connsiteY1042" fmla="*/ 612142 h 692073"/>
                <a:gd name="connsiteX1043" fmla="*/ 338744 w 823624"/>
                <a:gd name="connsiteY1043" fmla="*/ 609854 h 692073"/>
                <a:gd name="connsiteX1044" fmla="*/ 335312 w 823624"/>
                <a:gd name="connsiteY1044" fmla="*/ 609282 h 692073"/>
                <a:gd name="connsiteX1045" fmla="*/ 335884 w 823624"/>
                <a:gd name="connsiteY1045" fmla="*/ 607566 h 692073"/>
                <a:gd name="connsiteX1046" fmla="*/ 337600 w 823624"/>
                <a:gd name="connsiteY1046" fmla="*/ 606422 h 692073"/>
                <a:gd name="connsiteX1047" fmla="*/ 342175 w 823624"/>
                <a:gd name="connsiteY1047" fmla="*/ 605278 h 692073"/>
                <a:gd name="connsiteX1048" fmla="*/ 340460 w 823624"/>
                <a:gd name="connsiteY1048" fmla="*/ 603562 h 692073"/>
                <a:gd name="connsiteX1049" fmla="*/ 337028 w 823624"/>
                <a:gd name="connsiteY1049" fmla="*/ 603562 h 692073"/>
                <a:gd name="connsiteX1050" fmla="*/ 333596 w 823624"/>
                <a:gd name="connsiteY1050" fmla="*/ 604706 h 692073"/>
                <a:gd name="connsiteX1051" fmla="*/ 331308 w 823624"/>
                <a:gd name="connsiteY1051" fmla="*/ 606422 h 692073"/>
                <a:gd name="connsiteX1052" fmla="*/ 330164 w 823624"/>
                <a:gd name="connsiteY1052" fmla="*/ 606422 h 692073"/>
                <a:gd name="connsiteX1053" fmla="*/ 329020 w 823624"/>
                <a:gd name="connsiteY1053" fmla="*/ 603562 h 692073"/>
                <a:gd name="connsiteX1054" fmla="*/ 323873 w 823624"/>
                <a:gd name="connsiteY1054" fmla="*/ 594983 h 692073"/>
                <a:gd name="connsiteX1055" fmla="*/ 325589 w 823624"/>
                <a:gd name="connsiteY1055" fmla="*/ 594411 h 692073"/>
                <a:gd name="connsiteX1056" fmla="*/ 329593 w 823624"/>
                <a:gd name="connsiteY1056" fmla="*/ 590979 h 692073"/>
                <a:gd name="connsiteX1057" fmla="*/ 328449 w 823624"/>
                <a:gd name="connsiteY1057" fmla="*/ 590407 h 692073"/>
                <a:gd name="connsiteX1058" fmla="*/ 327305 w 823624"/>
                <a:gd name="connsiteY1058" fmla="*/ 590407 h 692073"/>
                <a:gd name="connsiteX1059" fmla="*/ 326161 w 823624"/>
                <a:gd name="connsiteY1059" fmla="*/ 590979 h 692073"/>
                <a:gd name="connsiteX1060" fmla="*/ 322729 w 823624"/>
                <a:gd name="connsiteY1060" fmla="*/ 592123 h 692073"/>
                <a:gd name="connsiteX1061" fmla="*/ 320441 w 823624"/>
                <a:gd name="connsiteY1061" fmla="*/ 593839 h 692073"/>
                <a:gd name="connsiteX1062" fmla="*/ 319297 w 823624"/>
                <a:gd name="connsiteY1062" fmla="*/ 594411 h 692073"/>
                <a:gd name="connsiteX1063" fmla="*/ 318153 w 823624"/>
                <a:gd name="connsiteY1063" fmla="*/ 593267 h 692073"/>
                <a:gd name="connsiteX1064" fmla="*/ 316437 w 823624"/>
                <a:gd name="connsiteY1064" fmla="*/ 589835 h 692073"/>
                <a:gd name="connsiteX1065" fmla="*/ 315294 w 823624"/>
                <a:gd name="connsiteY1065" fmla="*/ 585831 h 692073"/>
                <a:gd name="connsiteX1066" fmla="*/ 314721 w 823624"/>
                <a:gd name="connsiteY1066" fmla="*/ 582971 h 692073"/>
                <a:gd name="connsiteX1067" fmla="*/ 318153 w 823624"/>
                <a:gd name="connsiteY1067" fmla="*/ 584687 h 692073"/>
                <a:gd name="connsiteX1068" fmla="*/ 319297 w 823624"/>
                <a:gd name="connsiteY1068" fmla="*/ 584687 h 692073"/>
                <a:gd name="connsiteX1069" fmla="*/ 319869 w 823624"/>
                <a:gd name="connsiteY1069" fmla="*/ 584115 h 692073"/>
                <a:gd name="connsiteX1070" fmla="*/ 321013 w 823624"/>
                <a:gd name="connsiteY1070" fmla="*/ 581827 h 692073"/>
                <a:gd name="connsiteX1071" fmla="*/ 321585 w 823624"/>
                <a:gd name="connsiteY1071" fmla="*/ 581256 h 692073"/>
                <a:gd name="connsiteX1072" fmla="*/ 324445 w 823624"/>
                <a:gd name="connsiteY1072" fmla="*/ 581827 h 692073"/>
                <a:gd name="connsiteX1073" fmla="*/ 325589 w 823624"/>
                <a:gd name="connsiteY1073" fmla="*/ 583544 h 692073"/>
                <a:gd name="connsiteX1074" fmla="*/ 325589 w 823624"/>
                <a:gd name="connsiteY1074" fmla="*/ 585831 h 692073"/>
                <a:gd name="connsiteX1075" fmla="*/ 323873 w 823624"/>
                <a:gd name="connsiteY1075" fmla="*/ 587547 h 692073"/>
                <a:gd name="connsiteX1076" fmla="*/ 326161 w 823624"/>
                <a:gd name="connsiteY1076" fmla="*/ 587547 h 692073"/>
                <a:gd name="connsiteX1077" fmla="*/ 327876 w 823624"/>
                <a:gd name="connsiteY1077" fmla="*/ 586403 h 692073"/>
                <a:gd name="connsiteX1078" fmla="*/ 331308 w 823624"/>
                <a:gd name="connsiteY1078" fmla="*/ 582400 h 692073"/>
                <a:gd name="connsiteX1079" fmla="*/ 333024 w 823624"/>
                <a:gd name="connsiteY1079" fmla="*/ 581256 h 692073"/>
                <a:gd name="connsiteX1080" fmla="*/ 345607 w 823624"/>
                <a:gd name="connsiteY1080" fmla="*/ 575536 h 692073"/>
                <a:gd name="connsiteX1081" fmla="*/ 346751 w 823624"/>
                <a:gd name="connsiteY1081" fmla="*/ 574392 h 692073"/>
                <a:gd name="connsiteX1082" fmla="*/ 347323 w 823624"/>
                <a:gd name="connsiteY1082" fmla="*/ 572104 h 692073"/>
                <a:gd name="connsiteX1083" fmla="*/ 346751 w 823624"/>
                <a:gd name="connsiteY1083" fmla="*/ 570388 h 692073"/>
                <a:gd name="connsiteX1084" fmla="*/ 346751 w 823624"/>
                <a:gd name="connsiteY1084" fmla="*/ 569816 h 692073"/>
                <a:gd name="connsiteX1085" fmla="*/ 349611 w 823624"/>
                <a:gd name="connsiteY1085" fmla="*/ 569245 h 692073"/>
                <a:gd name="connsiteX1086" fmla="*/ 351327 w 823624"/>
                <a:gd name="connsiteY1086" fmla="*/ 569816 h 692073"/>
                <a:gd name="connsiteX1087" fmla="*/ 353043 w 823624"/>
                <a:gd name="connsiteY1087" fmla="*/ 570960 h 692073"/>
                <a:gd name="connsiteX1088" fmla="*/ 354759 w 823624"/>
                <a:gd name="connsiteY1088" fmla="*/ 571532 h 692073"/>
                <a:gd name="connsiteX1089" fmla="*/ 358763 w 823624"/>
                <a:gd name="connsiteY1089" fmla="*/ 568101 h 692073"/>
                <a:gd name="connsiteX1090" fmla="*/ 360478 w 823624"/>
                <a:gd name="connsiteY1090" fmla="*/ 568101 h 692073"/>
                <a:gd name="connsiteX1091" fmla="*/ 367342 w 823624"/>
                <a:gd name="connsiteY1091" fmla="*/ 568672 h 692073"/>
                <a:gd name="connsiteX1092" fmla="*/ 369058 w 823624"/>
                <a:gd name="connsiteY1092" fmla="*/ 569816 h 692073"/>
                <a:gd name="connsiteX1093" fmla="*/ 370202 w 823624"/>
                <a:gd name="connsiteY1093" fmla="*/ 571532 h 692073"/>
                <a:gd name="connsiteX1094" fmla="*/ 370774 w 823624"/>
                <a:gd name="connsiteY1094" fmla="*/ 573820 h 692073"/>
                <a:gd name="connsiteX1095" fmla="*/ 370774 w 823624"/>
                <a:gd name="connsiteY1095" fmla="*/ 576680 h 692073"/>
                <a:gd name="connsiteX1096" fmla="*/ 369630 w 823624"/>
                <a:gd name="connsiteY1096" fmla="*/ 576108 h 692073"/>
                <a:gd name="connsiteX1097" fmla="*/ 368486 w 823624"/>
                <a:gd name="connsiteY1097" fmla="*/ 574392 h 692073"/>
                <a:gd name="connsiteX1098" fmla="*/ 367342 w 823624"/>
                <a:gd name="connsiteY1098" fmla="*/ 573248 h 692073"/>
                <a:gd name="connsiteX1099" fmla="*/ 365626 w 823624"/>
                <a:gd name="connsiteY1099" fmla="*/ 574964 h 692073"/>
                <a:gd name="connsiteX1100" fmla="*/ 364482 w 823624"/>
                <a:gd name="connsiteY1100" fmla="*/ 578396 h 692073"/>
                <a:gd name="connsiteX1101" fmla="*/ 363910 w 823624"/>
                <a:gd name="connsiteY1101" fmla="*/ 581827 h 692073"/>
                <a:gd name="connsiteX1102" fmla="*/ 365054 w 823624"/>
                <a:gd name="connsiteY1102" fmla="*/ 583544 h 692073"/>
                <a:gd name="connsiteX1103" fmla="*/ 365626 w 823624"/>
                <a:gd name="connsiteY1103" fmla="*/ 584687 h 692073"/>
                <a:gd name="connsiteX1104" fmla="*/ 365626 w 823624"/>
                <a:gd name="connsiteY1104" fmla="*/ 586975 h 692073"/>
                <a:gd name="connsiteX1105" fmla="*/ 366770 w 823624"/>
                <a:gd name="connsiteY1105" fmla="*/ 588691 h 692073"/>
                <a:gd name="connsiteX1106" fmla="*/ 370774 w 823624"/>
                <a:gd name="connsiteY1106" fmla="*/ 587547 h 692073"/>
                <a:gd name="connsiteX1107" fmla="*/ 376493 w 823624"/>
                <a:gd name="connsiteY1107" fmla="*/ 583544 h 692073"/>
                <a:gd name="connsiteX1108" fmla="*/ 379353 w 823624"/>
                <a:gd name="connsiteY1108" fmla="*/ 582400 h 692073"/>
                <a:gd name="connsiteX1109" fmla="*/ 393652 w 823624"/>
                <a:gd name="connsiteY1109" fmla="*/ 580684 h 692073"/>
                <a:gd name="connsiteX1110" fmla="*/ 397084 w 823624"/>
                <a:gd name="connsiteY1110" fmla="*/ 580684 h 692073"/>
                <a:gd name="connsiteX1111" fmla="*/ 401088 w 823624"/>
                <a:gd name="connsiteY1111" fmla="*/ 581827 h 692073"/>
                <a:gd name="connsiteX1112" fmla="*/ 402231 w 823624"/>
                <a:gd name="connsiteY1112" fmla="*/ 584115 h 692073"/>
                <a:gd name="connsiteX1113" fmla="*/ 402231 w 823624"/>
                <a:gd name="connsiteY1113" fmla="*/ 591551 h 692073"/>
                <a:gd name="connsiteX1114" fmla="*/ 401660 w 823624"/>
                <a:gd name="connsiteY1114" fmla="*/ 595555 h 692073"/>
                <a:gd name="connsiteX1115" fmla="*/ 401088 w 823624"/>
                <a:gd name="connsiteY1115" fmla="*/ 598414 h 692073"/>
                <a:gd name="connsiteX1116" fmla="*/ 401660 w 823624"/>
                <a:gd name="connsiteY1116" fmla="*/ 600130 h 692073"/>
                <a:gd name="connsiteX1117" fmla="*/ 405663 w 823624"/>
                <a:gd name="connsiteY1117" fmla="*/ 600130 h 692073"/>
                <a:gd name="connsiteX1118" fmla="*/ 407379 w 823624"/>
                <a:gd name="connsiteY1118" fmla="*/ 599558 h 692073"/>
                <a:gd name="connsiteX1119" fmla="*/ 410811 w 823624"/>
                <a:gd name="connsiteY1119" fmla="*/ 597843 h 692073"/>
                <a:gd name="connsiteX1120" fmla="*/ 412527 w 823624"/>
                <a:gd name="connsiteY1120" fmla="*/ 597270 h 692073"/>
                <a:gd name="connsiteX1121" fmla="*/ 413671 w 823624"/>
                <a:gd name="connsiteY1121" fmla="*/ 597843 h 692073"/>
                <a:gd name="connsiteX1122" fmla="*/ 414243 w 823624"/>
                <a:gd name="connsiteY1122" fmla="*/ 599558 h 692073"/>
                <a:gd name="connsiteX1123" fmla="*/ 414243 w 823624"/>
                <a:gd name="connsiteY1123" fmla="*/ 601846 h 692073"/>
                <a:gd name="connsiteX1124" fmla="*/ 414815 w 823624"/>
                <a:gd name="connsiteY1124" fmla="*/ 603562 h 692073"/>
                <a:gd name="connsiteX1125" fmla="*/ 416530 w 823624"/>
                <a:gd name="connsiteY1125" fmla="*/ 606422 h 692073"/>
                <a:gd name="connsiteX1126" fmla="*/ 417674 w 823624"/>
                <a:gd name="connsiteY1126" fmla="*/ 610426 h 692073"/>
                <a:gd name="connsiteX1127" fmla="*/ 417103 w 823624"/>
                <a:gd name="connsiteY1127" fmla="*/ 613858 h 692073"/>
                <a:gd name="connsiteX1128" fmla="*/ 415387 w 823624"/>
                <a:gd name="connsiteY1128" fmla="*/ 615573 h 692073"/>
                <a:gd name="connsiteX1129" fmla="*/ 419390 w 823624"/>
                <a:gd name="connsiteY1129" fmla="*/ 616145 h 692073"/>
                <a:gd name="connsiteX1130" fmla="*/ 425682 w 823624"/>
                <a:gd name="connsiteY1130" fmla="*/ 614429 h 692073"/>
                <a:gd name="connsiteX1131" fmla="*/ 431402 w 823624"/>
                <a:gd name="connsiteY1131" fmla="*/ 612142 h 692073"/>
                <a:gd name="connsiteX1132" fmla="*/ 434833 w 823624"/>
                <a:gd name="connsiteY1132" fmla="*/ 609282 h 692073"/>
                <a:gd name="connsiteX1133" fmla="*/ 437121 w 823624"/>
                <a:gd name="connsiteY1133" fmla="*/ 610426 h 692073"/>
                <a:gd name="connsiteX1134" fmla="*/ 437121 w 823624"/>
                <a:gd name="connsiteY1134" fmla="*/ 612142 h 692073"/>
                <a:gd name="connsiteX1135" fmla="*/ 435977 w 823624"/>
                <a:gd name="connsiteY1135" fmla="*/ 613858 h 692073"/>
                <a:gd name="connsiteX1136" fmla="*/ 435405 w 823624"/>
                <a:gd name="connsiteY1136" fmla="*/ 615573 h 692073"/>
                <a:gd name="connsiteX1137" fmla="*/ 436549 w 823624"/>
                <a:gd name="connsiteY1137" fmla="*/ 616717 h 692073"/>
                <a:gd name="connsiteX1138" fmla="*/ 438265 w 823624"/>
                <a:gd name="connsiteY1138" fmla="*/ 616717 h 692073"/>
                <a:gd name="connsiteX1139" fmla="*/ 442269 w 823624"/>
                <a:gd name="connsiteY1139" fmla="*/ 616717 h 692073"/>
                <a:gd name="connsiteX1140" fmla="*/ 445701 w 823624"/>
                <a:gd name="connsiteY1140" fmla="*/ 617289 h 692073"/>
                <a:gd name="connsiteX1141" fmla="*/ 452564 w 823624"/>
                <a:gd name="connsiteY1141" fmla="*/ 619577 h 692073"/>
                <a:gd name="connsiteX1142" fmla="*/ 455996 w 823624"/>
                <a:gd name="connsiteY1142" fmla="*/ 621865 h 692073"/>
                <a:gd name="connsiteX1143" fmla="*/ 456568 w 823624"/>
                <a:gd name="connsiteY1143" fmla="*/ 620149 h 692073"/>
                <a:gd name="connsiteX1144" fmla="*/ 458284 w 823624"/>
                <a:gd name="connsiteY1144" fmla="*/ 616717 h 692073"/>
                <a:gd name="connsiteX1145" fmla="*/ 458856 w 823624"/>
                <a:gd name="connsiteY1145" fmla="*/ 615001 h 692073"/>
                <a:gd name="connsiteX1146" fmla="*/ 458284 w 823624"/>
                <a:gd name="connsiteY1146" fmla="*/ 614429 h 692073"/>
                <a:gd name="connsiteX1147" fmla="*/ 457712 w 823624"/>
                <a:gd name="connsiteY1147" fmla="*/ 613285 h 692073"/>
                <a:gd name="connsiteX1148" fmla="*/ 457140 w 823624"/>
                <a:gd name="connsiteY1148" fmla="*/ 611570 h 692073"/>
                <a:gd name="connsiteX1149" fmla="*/ 457712 w 823624"/>
                <a:gd name="connsiteY1149" fmla="*/ 609854 h 692073"/>
                <a:gd name="connsiteX1150" fmla="*/ 461716 w 823624"/>
                <a:gd name="connsiteY1150" fmla="*/ 605850 h 692073"/>
                <a:gd name="connsiteX1151" fmla="*/ 462287 w 823624"/>
                <a:gd name="connsiteY1151" fmla="*/ 603562 h 692073"/>
                <a:gd name="connsiteX1152" fmla="*/ 460572 w 823624"/>
                <a:gd name="connsiteY1152" fmla="*/ 599558 h 692073"/>
                <a:gd name="connsiteX1153" fmla="*/ 463431 w 823624"/>
                <a:gd name="connsiteY1153" fmla="*/ 599558 h 692073"/>
                <a:gd name="connsiteX1154" fmla="*/ 465147 w 823624"/>
                <a:gd name="connsiteY1154" fmla="*/ 600130 h 692073"/>
                <a:gd name="connsiteX1155" fmla="*/ 466291 w 823624"/>
                <a:gd name="connsiteY1155" fmla="*/ 601846 h 692073"/>
                <a:gd name="connsiteX1156" fmla="*/ 466863 w 823624"/>
                <a:gd name="connsiteY1156" fmla="*/ 604134 h 692073"/>
                <a:gd name="connsiteX1157" fmla="*/ 466863 w 823624"/>
                <a:gd name="connsiteY1157" fmla="*/ 606994 h 692073"/>
                <a:gd name="connsiteX1158" fmla="*/ 465719 w 823624"/>
                <a:gd name="connsiteY1158" fmla="*/ 608710 h 692073"/>
                <a:gd name="connsiteX1159" fmla="*/ 464004 w 823624"/>
                <a:gd name="connsiteY1159" fmla="*/ 609854 h 692073"/>
                <a:gd name="connsiteX1160" fmla="*/ 462860 w 823624"/>
                <a:gd name="connsiteY1160" fmla="*/ 611570 h 692073"/>
                <a:gd name="connsiteX1161" fmla="*/ 461144 w 823624"/>
                <a:gd name="connsiteY1161" fmla="*/ 615573 h 692073"/>
                <a:gd name="connsiteX1162" fmla="*/ 461144 w 823624"/>
                <a:gd name="connsiteY1162" fmla="*/ 620149 h 692073"/>
                <a:gd name="connsiteX1163" fmla="*/ 462287 w 823624"/>
                <a:gd name="connsiteY1163" fmla="*/ 624725 h 692073"/>
                <a:gd name="connsiteX1164" fmla="*/ 465147 w 823624"/>
                <a:gd name="connsiteY1164" fmla="*/ 628728 h 692073"/>
                <a:gd name="connsiteX1165" fmla="*/ 466291 w 823624"/>
                <a:gd name="connsiteY1165" fmla="*/ 629301 h 692073"/>
                <a:gd name="connsiteX1166" fmla="*/ 468579 w 823624"/>
                <a:gd name="connsiteY1166" fmla="*/ 629872 h 692073"/>
                <a:gd name="connsiteX1167" fmla="*/ 469151 w 823624"/>
                <a:gd name="connsiteY1167" fmla="*/ 630444 h 692073"/>
                <a:gd name="connsiteX1168" fmla="*/ 469723 w 823624"/>
                <a:gd name="connsiteY1168" fmla="*/ 631588 h 692073"/>
                <a:gd name="connsiteX1169" fmla="*/ 469723 w 823624"/>
                <a:gd name="connsiteY1169" fmla="*/ 634448 h 692073"/>
                <a:gd name="connsiteX1170" fmla="*/ 470295 w 823624"/>
                <a:gd name="connsiteY1170" fmla="*/ 635592 h 692073"/>
                <a:gd name="connsiteX1171" fmla="*/ 472011 w 823624"/>
                <a:gd name="connsiteY1171" fmla="*/ 636736 h 692073"/>
                <a:gd name="connsiteX1172" fmla="*/ 477159 w 823624"/>
                <a:gd name="connsiteY1172" fmla="*/ 639024 h 692073"/>
                <a:gd name="connsiteX1173" fmla="*/ 486310 w 823624"/>
                <a:gd name="connsiteY1173" fmla="*/ 645315 h 692073"/>
                <a:gd name="connsiteX1174" fmla="*/ 488598 w 823624"/>
                <a:gd name="connsiteY1174" fmla="*/ 648747 h 692073"/>
                <a:gd name="connsiteX1175" fmla="*/ 486310 w 823624"/>
                <a:gd name="connsiteY1175" fmla="*/ 653323 h 692073"/>
                <a:gd name="connsiteX1176" fmla="*/ 486310 w 823624"/>
                <a:gd name="connsiteY1176" fmla="*/ 654467 h 692073"/>
                <a:gd name="connsiteX1177" fmla="*/ 486882 w 823624"/>
                <a:gd name="connsiteY1177" fmla="*/ 654467 h 692073"/>
                <a:gd name="connsiteX1178" fmla="*/ 487454 w 823624"/>
                <a:gd name="connsiteY1178" fmla="*/ 655611 h 692073"/>
                <a:gd name="connsiteX1179" fmla="*/ 488026 w 823624"/>
                <a:gd name="connsiteY1179" fmla="*/ 656182 h 692073"/>
                <a:gd name="connsiteX1180" fmla="*/ 486882 w 823624"/>
                <a:gd name="connsiteY1180" fmla="*/ 657326 h 692073"/>
                <a:gd name="connsiteX1181" fmla="*/ 485738 w 823624"/>
                <a:gd name="connsiteY1181" fmla="*/ 658470 h 692073"/>
                <a:gd name="connsiteX1182" fmla="*/ 482878 w 823624"/>
                <a:gd name="connsiteY1182" fmla="*/ 659614 h 692073"/>
                <a:gd name="connsiteX1183" fmla="*/ 482878 w 823624"/>
                <a:gd name="connsiteY1183" fmla="*/ 657899 h 692073"/>
                <a:gd name="connsiteX1184" fmla="*/ 482306 w 823624"/>
                <a:gd name="connsiteY1184" fmla="*/ 656755 h 692073"/>
                <a:gd name="connsiteX1185" fmla="*/ 481162 w 823624"/>
                <a:gd name="connsiteY1185" fmla="*/ 656182 h 692073"/>
                <a:gd name="connsiteX1186" fmla="*/ 479446 w 823624"/>
                <a:gd name="connsiteY1186" fmla="*/ 656182 h 692073"/>
                <a:gd name="connsiteX1187" fmla="*/ 480590 w 823624"/>
                <a:gd name="connsiteY1187" fmla="*/ 653895 h 692073"/>
                <a:gd name="connsiteX1188" fmla="*/ 481162 w 823624"/>
                <a:gd name="connsiteY1188" fmla="*/ 651035 h 692073"/>
                <a:gd name="connsiteX1189" fmla="*/ 480590 w 823624"/>
                <a:gd name="connsiteY1189" fmla="*/ 645315 h 692073"/>
                <a:gd name="connsiteX1190" fmla="*/ 476015 w 823624"/>
                <a:gd name="connsiteY1190" fmla="*/ 647031 h 692073"/>
                <a:gd name="connsiteX1191" fmla="*/ 472011 w 823624"/>
                <a:gd name="connsiteY1191" fmla="*/ 645315 h 692073"/>
                <a:gd name="connsiteX1192" fmla="*/ 469723 w 823624"/>
                <a:gd name="connsiteY1192" fmla="*/ 641883 h 692073"/>
                <a:gd name="connsiteX1193" fmla="*/ 470295 w 823624"/>
                <a:gd name="connsiteY1193" fmla="*/ 639024 h 692073"/>
                <a:gd name="connsiteX1194" fmla="*/ 466863 w 823624"/>
                <a:gd name="connsiteY1194" fmla="*/ 639596 h 692073"/>
                <a:gd name="connsiteX1195" fmla="*/ 465147 w 823624"/>
                <a:gd name="connsiteY1195" fmla="*/ 641883 h 692073"/>
                <a:gd name="connsiteX1196" fmla="*/ 464004 w 823624"/>
                <a:gd name="connsiteY1196" fmla="*/ 644743 h 692073"/>
                <a:gd name="connsiteX1197" fmla="*/ 462287 w 823624"/>
                <a:gd name="connsiteY1197" fmla="*/ 648175 h 692073"/>
                <a:gd name="connsiteX1198" fmla="*/ 460000 w 823624"/>
                <a:gd name="connsiteY1198" fmla="*/ 649891 h 692073"/>
                <a:gd name="connsiteX1199" fmla="*/ 457140 w 823624"/>
                <a:gd name="connsiteY1199" fmla="*/ 651035 h 692073"/>
                <a:gd name="connsiteX1200" fmla="*/ 454280 w 823624"/>
                <a:gd name="connsiteY1200" fmla="*/ 650463 h 692073"/>
                <a:gd name="connsiteX1201" fmla="*/ 452564 w 823624"/>
                <a:gd name="connsiteY1201" fmla="*/ 647603 h 692073"/>
                <a:gd name="connsiteX1202" fmla="*/ 454852 w 823624"/>
                <a:gd name="connsiteY1202" fmla="*/ 655039 h 692073"/>
                <a:gd name="connsiteX1203" fmla="*/ 461716 w 823624"/>
                <a:gd name="connsiteY1203" fmla="*/ 660186 h 692073"/>
                <a:gd name="connsiteX1204" fmla="*/ 470867 w 823624"/>
                <a:gd name="connsiteY1204" fmla="*/ 663618 h 692073"/>
                <a:gd name="connsiteX1205" fmla="*/ 486882 w 823624"/>
                <a:gd name="connsiteY1205" fmla="*/ 664762 h 692073"/>
                <a:gd name="connsiteX1206" fmla="*/ 488598 w 823624"/>
                <a:gd name="connsiteY1206" fmla="*/ 665334 h 692073"/>
                <a:gd name="connsiteX1207" fmla="*/ 492602 w 823624"/>
                <a:gd name="connsiteY1207" fmla="*/ 668194 h 692073"/>
                <a:gd name="connsiteX1208" fmla="*/ 494317 w 823624"/>
                <a:gd name="connsiteY1208" fmla="*/ 668766 h 692073"/>
                <a:gd name="connsiteX1209" fmla="*/ 496605 w 823624"/>
                <a:gd name="connsiteY1209" fmla="*/ 668766 h 692073"/>
                <a:gd name="connsiteX1210" fmla="*/ 498321 w 823624"/>
                <a:gd name="connsiteY1210" fmla="*/ 668194 h 692073"/>
                <a:gd name="connsiteX1211" fmla="*/ 499465 w 823624"/>
                <a:gd name="connsiteY1211" fmla="*/ 667050 h 692073"/>
                <a:gd name="connsiteX1212" fmla="*/ 499465 w 823624"/>
                <a:gd name="connsiteY1212" fmla="*/ 664190 h 692073"/>
                <a:gd name="connsiteX1213" fmla="*/ 500609 w 823624"/>
                <a:gd name="connsiteY1213" fmla="*/ 663046 h 692073"/>
                <a:gd name="connsiteX1214" fmla="*/ 502897 w 823624"/>
                <a:gd name="connsiteY1214" fmla="*/ 663046 h 692073"/>
                <a:gd name="connsiteX1215" fmla="*/ 505185 w 823624"/>
                <a:gd name="connsiteY1215" fmla="*/ 663618 h 692073"/>
                <a:gd name="connsiteX1216" fmla="*/ 506901 w 823624"/>
                <a:gd name="connsiteY1216" fmla="*/ 664762 h 692073"/>
                <a:gd name="connsiteX1217" fmla="*/ 505185 w 823624"/>
                <a:gd name="connsiteY1217" fmla="*/ 665334 h 692073"/>
                <a:gd name="connsiteX1218" fmla="*/ 504041 w 823624"/>
                <a:gd name="connsiteY1218" fmla="*/ 666478 h 692073"/>
                <a:gd name="connsiteX1219" fmla="*/ 503469 w 823624"/>
                <a:gd name="connsiteY1219" fmla="*/ 668194 h 692073"/>
                <a:gd name="connsiteX1220" fmla="*/ 503469 w 823624"/>
                <a:gd name="connsiteY1220" fmla="*/ 669910 h 692073"/>
                <a:gd name="connsiteX1221" fmla="*/ 507472 w 823624"/>
                <a:gd name="connsiteY1221" fmla="*/ 668194 h 692073"/>
                <a:gd name="connsiteX1222" fmla="*/ 511476 w 823624"/>
                <a:gd name="connsiteY1222" fmla="*/ 668766 h 692073"/>
                <a:gd name="connsiteX1223" fmla="*/ 515480 w 823624"/>
                <a:gd name="connsiteY1223" fmla="*/ 671054 h 692073"/>
                <a:gd name="connsiteX1224" fmla="*/ 522916 w 823624"/>
                <a:gd name="connsiteY1224" fmla="*/ 676773 h 692073"/>
                <a:gd name="connsiteX1225" fmla="*/ 524631 w 823624"/>
                <a:gd name="connsiteY1225" fmla="*/ 676201 h 692073"/>
                <a:gd name="connsiteX1226" fmla="*/ 525203 w 823624"/>
                <a:gd name="connsiteY1226" fmla="*/ 675629 h 692073"/>
                <a:gd name="connsiteX1227" fmla="*/ 525203 w 823624"/>
                <a:gd name="connsiteY1227" fmla="*/ 675057 h 692073"/>
                <a:gd name="connsiteX1228" fmla="*/ 525775 w 823624"/>
                <a:gd name="connsiteY1228" fmla="*/ 674485 h 692073"/>
                <a:gd name="connsiteX1229" fmla="*/ 529207 w 823624"/>
                <a:gd name="connsiteY1229" fmla="*/ 672198 h 692073"/>
                <a:gd name="connsiteX1230" fmla="*/ 529779 w 823624"/>
                <a:gd name="connsiteY1230" fmla="*/ 670481 h 692073"/>
                <a:gd name="connsiteX1231" fmla="*/ 528635 w 823624"/>
                <a:gd name="connsiteY1231" fmla="*/ 667622 h 692073"/>
                <a:gd name="connsiteX1232" fmla="*/ 531495 w 823624"/>
                <a:gd name="connsiteY1232" fmla="*/ 668194 h 692073"/>
                <a:gd name="connsiteX1233" fmla="*/ 534355 w 823624"/>
                <a:gd name="connsiteY1233" fmla="*/ 669910 h 692073"/>
                <a:gd name="connsiteX1234" fmla="*/ 537215 w 823624"/>
                <a:gd name="connsiteY1234" fmla="*/ 670481 h 692073"/>
                <a:gd name="connsiteX1235" fmla="*/ 540074 w 823624"/>
                <a:gd name="connsiteY1235" fmla="*/ 669338 h 692073"/>
                <a:gd name="connsiteX1236" fmla="*/ 541218 w 823624"/>
                <a:gd name="connsiteY1236" fmla="*/ 672198 h 692073"/>
                <a:gd name="connsiteX1237" fmla="*/ 539502 w 823624"/>
                <a:gd name="connsiteY1237" fmla="*/ 673341 h 692073"/>
                <a:gd name="connsiteX1238" fmla="*/ 537215 w 823624"/>
                <a:gd name="connsiteY1238" fmla="*/ 673913 h 692073"/>
                <a:gd name="connsiteX1239" fmla="*/ 536071 w 823624"/>
                <a:gd name="connsiteY1239" fmla="*/ 676201 h 692073"/>
                <a:gd name="connsiteX1240" fmla="*/ 537786 w 823624"/>
                <a:gd name="connsiteY1240" fmla="*/ 676201 h 692073"/>
                <a:gd name="connsiteX1241" fmla="*/ 543506 w 823624"/>
                <a:gd name="connsiteY1241" fmla="*/ 677345 h 692073"/>
                <a:gd name="connsiteX1242" fmla="*/ 544650 w 823624"/>
                <a:gd name="connsiteY1242" fmla="*/ 677345 h 692073"/>
                <a:gd name="connsiteX1243" fmla="*/ 545222 w 823624"/>
                <a:gd name="connsiteY1243" fmla="*/ 674485 h 692073"/>
                <a:gd name="connsiteX1244" fmla="*/ 548082 w 823624"/>
                <a:gd name="connsiteY1244" fmla="*/ 674485 h 692073"/>
                <a:gd name="connsiteX1245" fmla="*/ 550370 w 823624"/>
                <a:gd name="connsiteY1245" fmla="*/ 675629 h 692073"/>
                <a:gd name="connsiteX1246" fmla="*/ 551514 w 823624"/>
                <a:gd name="connsiteY1246" fmla="*/ 676201 h 692073"/>
                <a:gd name="connsiteX1247" fmla="*/ 552658 w 823624"/>
                <a:gd name="connsiteY1247" fmla="*/ 675629 h 692073"/>
                <a:gd name="connsiteX1248" fmla="*/ 553229 w 823624"/>
                <a:gd name="connsiteY1248" fmla="*/ 674485 h 692073"/>
                <a:gd name="connsiteX1249" fmla="*/ 553801 w 823624"/>
                <a:gd name="connsiteY1249" fmla="*/ 673341 h 692073"/>
                <a:gd name="connsiteX1250" fmla="*/ 556089 w 823624"/>
                <a:gd name="connsiteY1250" fmla="*/ 672198 h 692073"/>
                <a:gd name="connsiteX1251" fmla="*/ 556089 w 823624"/>
                <a:gd name="connsiteY1251" fmla="*/ 670481 h 692073"/>
                <a:gd name="connsiteX1252" fmla="*/ 556089 w 823624"/>
                <a:gd name="connsiteY1252" fmla="*/ 668766 h 692073"/>
                <a:gd name="connsiteX1253" fmla="*/ 556089 w 823624"/>
                <a:gd name="connsiteY1253" fmla="*/ 667622 h 692073"/>
                <a:gd name="connsiteX1254" fmla="*/ 557805 w 823624"/>
                <a:gd name="connsiteY1254" fmla="*/ 667050 h 692073"/>
                <a:gd name="connsiteX1255" fmla="*/ 559521 w 823624"/>
                <a:gd name="connsiteY1255" fmla="*/ 667050 h 692073"/>
                <a:gd name="connsiteX1256" fmla="*/ 560665 w 823624"/>
                <a:gd name="connsiteY1256" fmla="*/ 668194 h 692073"/>
                <a:gd name="connsiteX1257" fmla="*/ 561809 w 823624"/>
                <a:gd name="connsiteY1257" fmla="*/ 670481 h 692073"/>
                <a:gd name="connsiteX1258" fmla="*/ 561809 w 823624"/>
                <a:gd name="connsiteY1258" fmla="*/ 667622 h 692073"/>
                <a:gd name="connsiteX1259" fmla="*/ 562381 w 823624"/>
                <a:gd name="connsiteY1259" fmla="*/ 660758 h 692073"/>
                <a:gd name="connsiteX1260" fmla="*/ 561809 w 823624"/>
                <a:gd name="connsiteY1260" fmla="*/ 660758 h 692073"/>
                <a:gd name="connsiteX1261" fmla="*/ 561237 w 823624"/>
                <a:gd name="connsiteY1261" fmla="*/ 660186 h 692073"/>
                <a:gd name="connsiteX1262" fmla="*/ 562381 w 823624"/>
                <a:gd name="connsiteY1262" fmla="*/ 656182 h 692073"/>
                <a:gd name="connsiteX1263" fmla="*/ 562953 w 823624"/>
                <a:gd name="connsiteY1263" fmla="*/ 654467 h 692073"/>
                <a:gd name="connsiteX1264" fmla="*/ 564097 w 823624"/>
                <a:gd name="connsiteY1264" fmla="*/ 653323 h 692073"/>
                <a:gd name="connsiteX1265" fmla="*/ 565813 w 823624"/>
                <a:gd name="connsiteY1265" fmla="*/ 655039 h 692073"/>
                <a:gd name="connsiteX1266" fmla="*/ 566957 w 823624"/>
                <a:gd name="connsiteY1266" fmla="*/ 656755 h 692073"/>
                <a:gd name="connsiteX1267" fmla="*/ 568100 w 823624"/>
                <a:gd name="connsiteY1267" fmla="*/ 657326 h 692073"/>
                <a:gd name="connsiteX1268" fmla="*/ 569244 w 823624"/>
                <a:gd name="connsiteY1268" fmla="*/ 655039 h 692073"/>
                <a:gd name="connsiteX1269" fmla="*/ 566957 w 823624"/>
                <a:gd name="connsiteY1269" fmla="*/ 652751 h 692073"/>
                <a:gd name="connsiteX1270" fmla="*/ 567528 w 823624"/>
                <a:gd name="connsiteY1270" fmla="*/ 651035 h 692073"/>
                <a:gd name="connsiteX1271" fmla="*/ 568672 w 823624"/>
                <a:gd name="connsiteY1271" fmla="*/ 648747 h 692073"/>
                <a:gd name="connsiteX1272" fmla="*/ 568672 w 823624"/>
                <a:gd name="connsiteY1272" fmla="*/ 645315 h 692073"/>
                <a:gd name="connsiteX1273" fmla="*/ 565240 w 823624"/>
                <a:gd name="connsiteY1273" fmla="*/ 645315 h 692073"/>
                <a:gd name="connsiteX1274" fmla="*/ 564669 w 823624"/>
                <a:gd name="connsiteY1274" fmla="*/ 644743 h 692073"/>
                <a:gd name="connsiteX1275" fmla="*/ 564669 w 823624"/>
                <a:gd name="connsiteY1275" fmla="*/ 643027 h 692073"/>
                <a:gd name="connsiteX1276" fmla="*/ 565240 w 823624"/>
                <a:gd name="connsiteY1276" fmla="*/ 641883 h 692073"/>
                <a:gd name="connsiteX1277" fmla="*/ 566384 w 823624"/>
                <a:gd name="connsiteY1277" fmla="*/ 641883 h 692073"/>
                <a:gd name="connsiteX1278" fmla="*/ 568100 w 823624"/>
                <a:gd name="connsiteY1278" fmla="*/ 642456 h 692073"/>
                <a:gd name="connsiteX1279" fmla="*/ 568100 w 823624"/>
                <a:gd name="connsiteY1279" fmla="*/ 640740 h 692073"/>
                <a:gd name="connsiteX1280" fmla="*/ 568672 w 823624"/>
                <a:gd name="connsiteY1280" fmla="*/ 639596 h 692073"/>
                <a:gd name="connsiteX1281" fmla="*/ 569816 w 823624"/>
                <a:gd name="connsiteY1281" fmla="*/ 639024 h 692073"/>
                <a:gd name="connsiteX1282" fmla="*/ 571532 w 823624"/>
                <a:gd name="connsiteY1282" fmla="*/ 639024 h 692073"/>
                <a:gd name="connsiteX1283" fmla="*/ 571532 w 823624"/>
                <a:gd name="connsiteY1283" fmla="*/ 640168 h 692073"/>
                <a:gd name="connsiteX1284" fmla="*/ 569816 w 823624"/>
                <a:gd name="connsiteY1284" fmla="*/ 641312 h 692073"/>
                <a:gd name="connsiteX1285" fmla="*/ 571532 w 823624"/>
                <a:gd name="connsiteY1285" fmla="*/ 641883 h 692073"/>
                <a:gd name="connsiteX1286" fmla="*/ 576680 w 823624"/>
                <a:gd name="connsiteY1286" fmla="*/ 643027 h 692073"/>
                <a:gd name="connsiteX1287" fmla="*/ 578396 w 823624"/>
                <a:gd name="connsiteY1287" fmla="*/ 641883 h 692073"/>
                <a:gd name="connsiteX1288" fmla="*/ 579540 w 823624"/>
                <a:gd name="connsiteY1288" fmla="*/ 640168 h 692073"/>
                <a:gd name="connsiteX1289" fmla="*/ 581256 w 823624"/>
                <a:gd name="connsiteY1289" fmla="*/ 639596 h 692073"/>
                <a:gd name="connsiteX1290" fmla="*/ 583543 w 823624"/>
                <a:gd name="connsiteY1290" fmla="*/ 641883 h 692073"/>
                <a:gd name="connsiteX1291" fmla="*/ 586975 w 823624"/>
                <a:gd name="connsiteY1291" fmla="*/ 637880 h 692073"/>
                <a:gd name="connsiteX1292" fmla="*/ 588119 w 823624"/>
                <a:gd name="connsiteY1292" fmla="*/ 635592 h 692073"/>
                <a:gd name="connsiteX1293" fmla="*/ 588119 w 823624"/>
                <a:gd name="connsiteY1293" fmla="*/ 632732 h 692073"/>
                <a:gd name="connsiteX1294" fmla="*/ 588691 w 823624"/>
                <a:gd name="connsiteY1294" fmla="*/ 629872 h 692073"/>
                <a:gd name="connsiteX1295" fmla="*/ 590407 w 823624"/>
                <a:gd name="connsiteY1295" fmla="*/ 629872 h 692073"/>
                <a:gd name="connsiteX1296" fmla="*/ 591551 w 823624"/>
                <a:gd name="connsiteY1296" fmla="*/ 631016 h 692073"/>
                <a:gd name="connsiteX1297" fmla="*/ 591551 w 823624"/>
                <a:gd name="connsiteY1297" fmla="*/ 631588 h 692073"/>
                <a:gd name="connsiteX1298" fmla="*/ 592695 w 823624"/>
                <a:gd name="connsiteY1298" fmla="*/ 632732 h 692073"/>
                <a:gd name="connsiteX1299" fmla="*/ 596127 w 823624"/>
                <a:gd name="connsiteY1299" fmla="*/ 637308 h 692073"/>
                <a:gd name="connsiteX1300" fmla="*/ 597271 w 823624"/>
                <a:gd name="connsiteY1300" fmla="*/ 639596 h 692073"/>
                <a:gd name="connsiteX1301" fmla="*/ 598415 w 823624"/>
                <a:gd name="connsiteY1301" fmla="*/ 649319 h 692073"/>
                <a:gd name="connsiteX1302" fmla="*/ 601274 w 823624"/>
                <a:gd name="connsiteY1302" fmla="*/ 644171 h 692073"/>
                <a:gd name="connsiteX1303" fmla="*/ 601846 w 823624"/>
                <a:gd name="connsiteY1303" fmla="*/ 642456 h 692073"/>
                <a:gd name="connsiteX1304" fmla="*/ 601846 w 823624"/>
                <a:gd name="connsiteY1304" fmla="*/ 640168 h 692073"/>
                <a:gd name="connsiteX1305" fmla="*/ 602418 w 823624"/>
                <a:gd name="connsiteY1305" fmla="*/ 638452 h 692073"/>
                <a:gd name="connsiteX1306" fmla="*/ 603562 w 823624"/>
                <a:gd name="connsiteY1306" fmla="*/ 637308 h 692073"/>
                <a:gd name="connsiteX1307" fmla="*/ 605278 w 823624"/>
                <a:gd name="connsiteY1307" fmla="*/ 636736 h 692073"/>
                <a:gd name="connsiteX1308" fmla="*/ 605278 w 823624"/>
                <a:gd name="connsiteY1308" fmla="*/ 637880 h 692073"/>
                <a:gd name="connsiteX1309" fmla="*/ 605850 w 823624"/>
                <a:gd name="connsiteY1309" fmla="*/ 639596 h 692073"/>
                <a:gd name="connsiteX1310" fmla="*/ 612141 w 823624"/>
                <a:gd name="connsiteY1310" fmla="*/ 645315 h 692073"/>
                <a:gd name="connsiteX1311" fmla="*/ 613857 w 823624"/>
                <a:gd name="connsiteY1311" fmla="*/ 648175 h 692073"/>
                <a:gd name="connsiteX1312" fmla="*/ 614429 w 823624"/>
                <a:gd name="connsiteY1312" fmla="*/ 648747 h 692073"/>
                <a:gd name="connsiteX1313" fmla="*/ 615573 w 823624"/>
                <a:gd name="connsiteY1313" fmla="*/ 646459 h 692073"/>
                <a:gd name="connsiteX1314" fmla="*/ 616717 w 823624"/>
                <a:gd name="connsiteY1314" fmla="*/ 643600 h 692073"/>
                <a:gd name="connsiteX1315" fmla="*/ 616717 w 823624"/>
                <a:gd name="connsiteY1315" fmla="*/ 647031 h 692073"/>
                <a:gd name="connsiteX1316" fmla="*/ 618433 w 823624"/>
                <a:gd name="connsiteY1316" fmla="*/ 647031 h 692073"/>
                <a:gd name="connsiteX1317" fmla="*/ 619577 w 823624"/>
                <a:gd name="connsiteY1317" fmla="*/ 648747 h 692073"/>
                <a:gd name="connsiteX1318" fmla="*/ 620149 w 823624"/>
                <a:gd name="connsiteY1318" fmla="*/ 651035 h 692073"/>
                <a:gd name="connsiteX1319" fmla="*/ 620149 w 823624"/>
                <a:gd name="connsiteY1319" fmla="*/ 652751 h 692073"/>
                <a:gd name="connsiteX1320" fmla="*/ 620149 w 823624"/>
                <a:gd name="connsiteY1320" fmla="*/ 655039 h 692073"/>
                <a:gd name="connsiteX1321" fmla="*/ 619577 w 823624"/>
                <a:gd name="connsiteY1321" fmla="*/ 657899 h 692073"/>
                <a:gd name="connsiteX1322" fmla="*/ 619577 w 823624"/>
                <a:gd name="connsiteY1322" fmla="*/ 660186 h 692073"/>
                <a:gd name="connsiteX1323" fmla="*/ 619005 w 823624"/>
                <a:gd name="connsiteY1323" fmla="*/ 661902 h 692073"/>
                <a:gd name="connsiteX1324" fmla="*/ 618433 w 823624"/>
                <a:gd name="connsiteY1324" fmla="*/ 663618 h 692073"/>
                <a:gd name="connsiteX1325" fmla="*/ 617861 w 823624"/>
                <a:gd name="connsiteY1325" fmla="*/ 665334 h 692073"/>
                <a:gd name="connsiteX1326" fmla="*/ 618433 w 823624"/>
                <a:gd name="connsiteY1326" fmla="*/ 667050 h 692073"/>
                <a:gd name="connsiteX1327" fmla="*/ 621865 w 823624"/>
                <a:gd name="connsiteY1327" fmla="*/ 669910 h 692073"/>
                <a:gd name="connsiteX1328" fmla="*/ 623009 w 823624"/>
                <a:gd name="connsiteY1328" fmla="*/ 671054 h 692073"/>
                <a:gd name="connsiteX1329" fmla="*/ 623581 w 823624"/>
                <a:gd name="connsiteY1329" fmla="*/ 673341 h 692073"/>
                <a:gd name="connsiteX1330" fmla="*/ 623581 w 823624"/>
                <a:gd name="connsiteY1330" fmla="*/ 675629 h 692073"/>
                <a:gd name="connsiteX1331" fmla="*/ 623581 w 823624"/>
                <a:gd name="connsiteY1331" fmla="*/ 677345 h 692073"/>
                <a:gd name="connsiteX1332" fmla="*/ 622437 w 823624"/>
                <a:gd name="connsiteY1332" fmla="*/ 678489 h 692073"/>
                <a:gd name="connsiteX1333" fmla="*/ 624725 w 823624"/>
                <a:gd name="connsiteY1333" fmla="*/ 679061 h 692073"/>
                <a:gd name="connsiteX1334" fmla="*/ 629300 w 823624"/>
                <a:gd name="connsiteY1334" fmla="*/ 676773 h 692073"/>
                <a:gd name="connsiteX1335" fmla="*/ 636736 w 823624"/>
                <a:gd name="connsiteY1335" fmla="*/ 671054 h 692073"/>
                <a:gd name="connsiteX1336" fmla="*/ 639024 w 823624"/>
                <a:gd name="connsiteY1336" fmla="*/ 669910 h 692073"/>
                <a:gd name="connsiteX1337" fmla="*/ 641312 w 823624"/>
                <a:gd name="connsiteY1337" fmla="*/ 667622 h 692073"/>
                <a:gd name="connsiteX1338" fmla="*/ 643027 w 823624"/>
                <a:gd name="connsiteY1338" fmla="*/ 664762 h 692073"/>
                <a:gd name="connsiteX1339" fmla="*/ 644743 w 823624"/>
                <a:gd name="connsiteY1339" fmla="*/ 663046 h 692073"/>
                <a:gd name="connsiteX1340" fmla="*/ 645315 w 823624"/>
                <a:gd name="connsiteY1340" fmla="*/ 661902 h 692073"/>
                <a:gd name="connsiteX1341" fmla="*/ 648175 w 823624"/>
                <a:gd name="connsiteY1341" fmla="*/ 654467 h 692073"/>
                <a:gd name="connsiteX1342" fmla="*/ 648747 w 823624"/>
                <a:gd name="connsiteY1342" fmla="*/ 651607 h 692073"/>
                <a:gd name="connsiteX1343" fmla="*/ 643599 w 823624"/>
                <a:gd name="connsiteY1343" fmla="*/ 652751 h 692073"/>
                <a:gd name="connsiteX1344" fmla="*/ 640739 w 823624"/>
                <a:gd name="connsiteY1344" fmla="*/ 648175 h 692073"/>
                <a:gd name="connsiteX1345" fmla="*/ 641312 w 823624"/>
                <a:gd name="connsiteY1345" fmla="*/ 643027 h 692073"/>
                <a:gd name="connsiteX1346" fmla="*/ 645887 w 823624"/>
                <a:gd name="connsiteY1346" fmla="*/ 642456 h 692073"/>
                <a:gd name="connsiteX1347" fmla="*/ 644171 w 823624"/>
                <a:gd name="connsiteY1347" fmla="*/ 639596 h 692073"/>
                <a:gd name="connsiteX1348" fmla="*/ 645315 w 823624"/>
                <a:gd name="connsiteY1348" fmla="*/ 637880 h 692073"/>
                <a:gd name="connsiteX1349" fmla="*/ 647603 w 823624"/>
                <a:gd name="connsiteY1349" fmla="*/ 637880 h 692073"/>
                <a:gd name="connsiteX1350" fmla="*/ 649891 w 823624"/>
                <a:gd name="connsiteY1350" fmla="*/ 640740 h 692073"/>
                <a:gd name="connsiteX1351" fmla="*/ 652751 w 823624"/>
                <a:gd name="connsiteY1351" fmla="*/ 639024 h 692073"/>
                <a:gd name="connsiteX1352" fmla="*/ 652751 w 823624"/>
                <a:gd name="connsiteY1352" fmla="*/ 637880 h 692073"/>
                <a:gd name="connsiteX1353" fmla="*/ 649891 w 823624"/>
                <a:gd name="connsiteY1353" fmla="*/ 636736 h 692073"/>
                <a:gd name="connsiteX1354" fmla="*/ 647603 w 823624"/>
                <a:gd name="connsiteY1354" fmla="*/ 635020 h 692073"/>
                <a:gd name="connsiteX1355" fmla="*/ 645887 w 823624"/>
                <a:gd name="connsiteY1355" fmla="*/ 632160 h 692073"/>
                <a:gd name="connsiteX1356" fmla="*/ 645315 w 823624"/>
                <a:gd name="connsiteY1356" fmla="*/ 628728 h 692073"/>
                <a:gd name="connsiteX1357" fmla="*/ 646459 w 823624"/>
                <a:gd name="connsiteY1357" fmla="*/ 628728 h 692073"/>
                <a:gd name="connsiteX1358" fmla="*/ 647603 w 823624"/>
                <a:gd name="connsiteY1358" fmla="*/ 629301 h 692073"/>
                <a:gd name="connsiteX1359" fmla="*/ 648175 w 823624"/>
                <a:gd name="connsiteY1359" fmla="*/ 630444 h 692073"/>
                <a:gd name="connsiteX1360" fmla="*/ 648747 w 823624"/>
                <a:gd name="connsiteY1360" fmla="*/ 631588 h 692073"/>
                <a:gd name="connsiteX1361" fmla="*/ 648747 w 823624"/>
                <a:gd name="connsiteY1361" fmla="*/ 627013 h 692073"/>
                <a:gd name="connsiteX1362" fmla="*/ 648175 w 823624"/>
                <a:gd name="connsiteY1362" fmla="*/ 625869 h 692073"/>
                <a:gd name="connsiteX1363" fmla="*/ 647603 w 823624"/>
                <a:gd name="connsiteY1363" fmla="*/ 624725 h 692073"/>
                <a:gd name="connsiteX1364" fmla="*/ 644743 w 823624"/>
                <a:gd name="connsiteY1364" fmla="*/ 624153 h 692073"/>
                <a:gd name="connsiteX1365" fmla="*/ 643599 w 823624"/>
                <a:gd name="connsiteY1365" fmla="*/ 623581 h 692073"/>
                <a:gd name="connsiteX1366" fmla="*/ 643599 w 823624"/>
                <a:gd name="connsiteY1366" fmla="*/ 620721 h 692073"/>
                <a:gd name="connsiteX1367" fmla="*/ 643599 w 823624"/>
                <a:gd name="connsiteY1367" fmla="*/ 619005 h 692073"/>
                <a:gd name="connsiteX1368" fmla="*/ 644743 w 823624"/>
                <a:gd name="connsiteY1368" fmla="*/ 617861 h 692073"/>
                <a:gd name="connsiteX1369" fmla="*/ 647031 w 823624"/>
                <a:gd name="connsiteY1369" fmla="*/ 616717 h 692073"/>
                <a:gd name="connsiteX1370" fmla="*/ 643599 w 823624"/>
                <a:gd name="connsiteY1370" fmla="*/ 613858 h 692073"/>
                <a:gd name="connsiteX1371" fmla="*/ 639595 w 823624"/>
                <a:gd name="connsiteY1371" fmla="*/ 612142 h 692073"/>
                <a:gd name="connsiteX1372" fmla="*/ 635592 w 823624"/>
                <a:gd name="connsiteY1372" fmla="*/ 610998 h 692073"/>
                <a:gd name="connsiteX1373" fmla="*/ 631016 w 823624"/>
                <a:gd name="connsiteY1373" fmla="*/ 610998 h 692073"/>
                <a:gd name="connsiteX1374" fmla="*/ 629300 w 823624"/>
                <a:gd name="connsiteY1374" fmla="*/ 610998 h 692073"/>
                <a:gd name="connsiteX1375" fmla="*/ 627584 w 823624"/>
                <a:gd name="connsiteY1375" fmla="*/ 609854 h 692073"/>
                <a:gd name="connsiteX1376" fmla="*/ 620721 w 823624"/>
                <a:gd name="connsiteY1376" fmla="*/ 604134 h 692073"/>
                <a:gd name="connsiteX1377" fmla="*/ 619005 w 823624"/>
                <a:gd name="connsiteY1377" fmla="*/ 602990 h 692073"/>
                <a:gd name="connsiteX1378" fmla="*/ 618433 w 823624"/>
                <a:gd name="connsiteY1378" fmla="*/ 604134 h 692073"/>
                <a:gd name="connsiteX1379" fmla="*/ 617861 w 823624"/>
                <a:gd name="connsiteY1379" fmla="*/ 604134 h 692073"/>
                <a:gd name="connsiteX1380" fmla="*/ 617289 w 823624"/>
                <a:gd name="connsiteY1380" fmla="*/ 603562 h 692073"/>
                <a:gd name="connsiteX1381" fmla="*/ 616145 w 823624"/>
                <a:gd name="connsiteY1381" fmla="*/ 601846 h 692073"/>
                <a:gd name="connsiteX1382" fmla="*/ 617289 w 823624"/>
                <a:gd name="connsiteY1382" fmla="*/ 601846 h 692073"/>
                <a:gd name="connsiteX1383" fmla="*/ 618433 w 823624"/>
                <a:gd name="connsiteY1383" fmla="*/ 601274 h 692073"/>
                <a:gd name="connsiteX1384" fmla="*/ 620721 w 823624"/>
                <a:gd name="connsiteY1384" fmla="*/ 600130 h 692073"/>
                <a:gd name="connsiteX1385" fmla="*/ 620721 w 823624"/>
                <a:gd name="connsiteY1385" fmla="*/ 598986 h 692073"/>
                <a:gd name="connsiteX1386" fmla="*/ 619577 w 823624"/>
                <a:gd name="connsiteY1386" fmla="*/ 598986 h 692073"/>
                <a:gd name="connsiteX1387" fmla="*/ 616717 w 823624"/>
                <a:gd name="connsiteY1387" fmla="*/ 598986 h 692073"/>
                <a:gd name="connsiteX1388" fmla="*/ 617289 w 823624"/>
                <a:gd name="connsiteY1388" fmla="*/ 596126 h 692073"/>
                <a:gd name="connsiteX1389" fmla="*/ 619577 w 823624"/>
                <a:gd name="connsiteY1389" fmla="*/ 593267 h 692073"/>
                <a:gd name="connsiteX1390" fmla="*/ 620149 w 823624"/>
                <a:gd name="connsiteY1390" fmla="*/ 591551 h 692073"/>
                <a:gd name="connsiteX1391" fmla="*/ 622437 w 823624"/>
                <a:gd name="connsiteY1391" fmla="*/ 593267 h 692073"/>
                <a:gd name="connsiteX1392" fmla="*/ 626440 w 823624"/>
                <a:gd name="connsiteY1392" fmla="*/ 598414 h 692073"/>
                <a:gd name="connsiteX1393" fmla="*/ 629300 w 823624"/>
                <a:gd name="connsiteY1393" fmla="*/ 600702 h 692073"/>
                <a:gd name="connsiteX1394" fmla="*/ 630444 w 823624"/>
                <a:gd name="connsiteY1394" fmla="*/ 599558 h 692073"/>
                <a:gd name="connsiteX1395" fmla="*/ 628156 w 823624"/>
                <a:gd name="connsiteY1395" fmla="*/ 598414 h 692073"/>
                <a:gd name="connsiteX1396" fmla="*/ 628728 w 823624"/>
                <a:gd name="connsiteY1396" fmla="*/ 597270 h 692073"/>
                <a:gd name="connsiteX1397" fmla="*/ 630444 w 823624"/>
                <a:gd name="connsiteY1397" fmla="*/ 596699 h 692073"/>
                <a:gd name="connsiteX1398" fmla="*/ 633304 w 823624"/>
                <a:gd name="connsiteY1398" fmla="*/ 596699 h 692073"/>
                <a:gd name="connsiteX1399" fmla="*/ 636164 w 823624"/>
                <a:gd name="connsiteY1399" fmla="*/ 597843 h 692073"/>
                <a:gd name="connsiteX1400" fmla="*/ 653894 w 823624"/>
                <a:gd name="connsiteY1400" fmla="*/ 607566 h 692073"/>
                <a:gd name="connsiteX1401" fmla="*/ 658470 w 823624"/>
                <a:gd name="connsiteY1401" fmla="*/ 608710 h 692073"/>
                <a:gd name="connsiteX1402" fmla="*/ 663618 w 823624"/>
                <a:gd name="connsiteY1402" fmla="*/ 605850 h 692073"/>
                <a:gd name="connsiteX1403" fmla="*/ 668766 w 823624"/>
                <a:gd name="connsiteY1403" fmla="*/ 610426 h 692073"/>
                <a:gd name="connsiteX1404" fmla="*/ 671626 w 823624"/>
                <a:gd name="connsiteY1404" fmla="*/ 610998 h 692073"/>
                <a:gd name="connsiteX1405" fmla="*/ 672197 w 823624"/>
                <a:gd name="connsiteY1405" fmla="*/ 606994 h 692073"/>
                <a:gd name="connsiteX1406" fmla="*/ 672197 w 823624"/>
                <a:gd name="connsiteY1406" fmla="*/ 604706 h 692073"/>
                <a:gd name="connsiteX1407" fmla="*/ 672770 w 823624"/>
                <a:gd name="connsiteY1407" fmla="*/ 604134 h 692073"/>
                <a:gd name="connsiteX1408" fmla="*/ 673913 w 823624"/>
                <a:gd name="connsiteY1408" fmla="*/ 604706 h 692073"/>
                <a:gd name="connsiteX1409" fmla="*/ 677345 w 823624"/>
                <a:gd name="connsiteY1409" fmla="*/ 605278 h 692073"/>
                <a:gd name="connsiteX1410" fmla="*/ 677917 w 823624"/>
                <a:gd name="connsiteY1410" fmla="*/ 606422 h 692073"/>
                <a:gd name="connsiteX1411" fmla="*/ 677345 w 823624"/>
                <a:gd name="connsiteY1411" fmla="*/ 608710 h 692073"/>
                <a:gd name="connsiteX1412" fmla="*/ 677345 w 823624"/>
                <a:gd name="connsiteY1412" fmla="*/ 608710 h 692073"/>
                <a:gd name="connsiteX1413" fmla="*/ 676773 w 823624"/>
                <a:gd name="connsiteY1413" fmla="*/ 609282 h 692073"/>
                <a:gd name="connsiteX1414" fmla="*/ 676201 w 823624"/>
                <a:gd name="connsiteY1414" fmla="*/ 610426 h 692073"/>
                <a:gd name="connsiteX1415" fmla="*/ 676201 w 823624"/>
                <a:gd name="connsiteY1415" fmla="*/ 611570 h 692073"/>
                <a:gd name="connsiteX1416" fmla="*/ 676201 w 823624"/>
                <a:gd name="connsiteY1416" fmla="*/ 612714 h 692073"/>
                <a:gd name="connsiteX1417" fmla="*/ 676773 w 823624"/>
                <a:gd name="connsiteY1417" fmla="*/ 613285 h 692073"/>
                <a:gd name="connsiteX1418" fmla="*/ 677345 w 823624"/>
                <a:gd name="connsiteY1418" fmla="*/ 613285 h 692073"/>
                <a:gd name="connsiteX1419" fmla="*/ 677345 w 823624"/>
                <a:gd name="connsiteY1419" fmla="*/ 613285 h 692073"/>
                <a:gd name="connsiteX1420" fmla="*/ 677917 w 823624"/>
                <a:gd name="connsiteY1420" fmla="*/ 613858 h 692073"/>
                <a:gd name="connsiteX1421" fmla="*/ 678489 w 823624"/>
                <a:gd name="connsiteY1421" fmla="*/ 615001 h 692073"/>
                <a:gd name="connsiteX1422" fmla="*/ 679633 w 823624"/>
                <a:gd name="connsiteY1422" fmla="*/ 616145 h 692073"/>
                <a:gd name="connsiteX1423" fmla="*/ 680777 w 823624"/>
                <a:gd name="connsiteY1423" fmla="*/ 616717 h 692073"/>
                <a:gd name="connsiteX1424" fmla="*/ 683637 w 823624"/>
                <a:gd name="connsiteY1424" fmla="*/ 614429 h 692073"/>
                <a:gd name="connsiteX1425" fmla="*/ 685352 w 823624"/>
                <a:gd name="connsiteY1425" fmla="*/ 613858 h 692073"/>
                <a:gd name="connsiteX1426" fmla="*/ 686496 w 823624"/>
                <a:gd name="connsiteY1426" fmla="*/ 615573 h 692073"/>
                <a:gd name="connsiteX1427" fmla="*/ 685925 w 823624"/>
                <a:gd name="connsiteY1427" fmla="*/ 616717 h 692073"/>
                <a:gd name="connsiteX1428" fmla="*/ 685352 w 823624"/>
                <a:gd name="connsiteY1428" fmla="*/ 617861 h 692073"/>
                <a:gd name="connsiteX1429" fmla="*/ 685352 w 823624"/>
                <a:gd name="connsiteY1429" fmla="*/ 619005 h 692073"/>
                <a:gd name="connsiteX1430" fmla="*/ 686496 w 823624"/>
                <a:gd name="connsiteY1430" fmla="*/ 620721 h 692073"/>
                <a:gd name="connsiteX1431" fmla="*/ 687069 w 823624"/>
                <a:gd name="connsiteY1431" fmla="*/ 619577 h 692073"/>
                <a:gd name="connsiteX1432" fmla="*/ 687069 w 823624"/>
                <a:gd name="connsiteY1432" fmla="*/ 619005 h 692073"/>
                <a:gd name="connsiteX1433" fmla="*/ 687640 w 823624"/>
                <a:gd name="connsiteY1433" fmla="*/ 618433 h 692073"/>
                <a:gd name="connsiteX1434" fmla="*/ 688212 w 823624"/>
                <a:gd name="connsiteY1434" fmla="*/ 617289 h 692073"/>
                <a:gd name="connsiteX1435" fmla="*/ 689356 w 823624"/>
                <a:gd name="connsiteY1435" fmla="*/ 619577 h 692073"/>
                <a:gd name="connsiteX1436" fmla="*/ 689928 w 823624"/>
                <a:gd name="connsiteY1436" fmla="*/ 621293 h 692073"/>
                <a:gd name="connsiteX1437" fmla="*/ 689928 w 823624"/>
                <a:gd name="connsiteY1437" fmla="*/ 623009 h 692073"/>
                <a:gd name="connsiteX1438" fmla="*/ 688784 w 823624"/>
                <a:gd name="connsiteY1438" fmla="*/ 625297 h 692073"/>
                <a:gd name="connsiteX1439" fmla="*/ 687069 w 823624"/>
                <a:gd name="connsiteY1439" fmla="*/ 627013 h 692073"/>
                <a:gd name="connsiteX1440" fmla="*/ 684781 w 823624"/>
                <a:gd name="connsiteY1440" fmla="*/ 628728 h 692073"/>
                <a:gd name="connsiteX1441" fmla="*/ 679633 w 823624"/>
                <a:gd name="connsiteY1441" fmla="*/ 631016 h 692073"/>
                <a:gd name="connsiteX1442" fmla="*/ 700795 w 823624"/>
                <a:gd name="connsiteY1442" fmla="*/ 631016 h 692073"/>
                <a:gd name="connsiteX1443" fmla="*/ 702511 w 823624"/>
                <a:gd name="connsiteY1443" fmla="*/ 630444 h 692073"/>
                <a:gd name="connsiteX1444" fmla="*/ 706515 w 823624"/>
                <a:gd name="connsiteY1444" fmla="*/ 626441 h 692073"/>
                <a:gd name="connsiteX1445" fmla="*/ 708803 w 823624"/>
                <a:gd name="connsiteY1445" fmla="*/ 625297 h 692073"/>
                <a:gd name="connsiteX1446" fmla="*/ 710519 w 823624"/>
                <a:gd name="connsiteY1446" fmla="*/ 626441 h 692073"/>
                <a:gd name="connsiteX1447" fmla="*/ 710519 w 823624"/>
                <a:gd name="connsiteY1447" fmla="*/ 628157 h 692073"/>
                <a:gd name="connsiteX1448" fmla="*/ 708231 w 823624"/>
                <a:gd name="connsiteY1448" fmla="*/ 632732 h 692073"/>
                <a:gd name="connsiteX1449" fmla="*/ 711091 w 823624"/>
                <a:gd name="connsiteY1449" fmla="*/ 634448 h 692073"/>
                <a:gd name="connsiteX1450" fmla="*/ 712235 w 823624"/>
                <a:gd name="connsiteY1450" fmla="*/ 637308 h 692073"/>
                <a:gd name="connsiteX1451" fmla="*/ 713950 w 823624"/>
                <a:gd name="connsiteY1451" fmla="*/ 639596 h 692073"/>
                <a:gd name="connsiteX1452" fmla="*/ 717954 w 823624"/>
                <a:gd name="connsiteY1452" fmla="*/ 640168 h 692073"/>
                <a:gd name="connsiteX1453" fmla="*/ 721958 w 823624"/>
                <a:gd name="connsiteY1453" fmla="*/ 640168 h 692073"/>
                <a:gd name="connsiteX1454" fmla="*/ 731109 w 823624"/>
                <a:gd name="connsiteY1454" fmla="*/ 642456 h 692073"/>
                <a:gd name="connsiteX1455" fmla="*/ 729393 w 823624"/>
                <a:gd name="connsiteY1455" fmla="*/ 639024 h 692073"/>
                <a:gd name="connsiteX1456" fmla="*/ 731109 w 823624"/>
                <a:gd name="connsiteY1456" fmla="*/ 637308 h 692073"/>
                <a:gd name="connsiteX1457" fmla="*/ 733969 w 823624"/>
                <a:gd name="connsiteY1457" fmla="*/ 637308 h 692073"/>
                <a:gd name="connsiteX1458" fmla="*/ 736829 w 823624"/>
                <a:gd name="connsiteY1458" fmla="*/ 638452 h 692073"/>
                <a:gd name="connsiteX1459" fmla="*/ 733969 w 823624"/>
                <a:gd name="connsiteY1459" fmla="*/ 640168 h 692073"/>
                <a:gd name="connsiteX1460" fmla="*/ 732825 w 823624"/>
                <a:gd name="connsiteY1460" fmla="*/ 640168 h 692073"/>
                <a:gd name="connsiteX1461" fmla="*/ 742549 w 823624"/>
                <a:gd name="connsiteY1461" fmla="*/ 654467 h 692073"/>
                <a:gd name="connsiteX1462" fmla="*/ 745980 w 823624"/>
                <a:gd name="connsiteY1462" fmla="*/ 655611 h 692073"/>
                <a:gd name="connsiteX1463" fmla="*/ 747124 w 823624"/>
                <a:gd name="connsiteY1463" fmla="*/ 656755 h 692073"/>
                <a:gd name="connsiteX1464" fmla="*/ 746552 w 823624"/>
                <a:gd name="connsiteY1464" fmla="*/ 659042 h 692073"/>
                <a:gd name="connsiteX1465" fmla="*/ 746552 w 823624"/>
                <a:gd name="connsiteY1465" fmla="*/ 660186 h 692073"/>
                <a:gd name="connsiteX1466" fmla="*/ 748840 w 823624"/>
                <a:gd name="connsiteY1466" fmla="*/ 664762 h 692073"/>
                <a:gd name="connsiteX1467" fmla="*/ 750556 w 823624"/>
                <a:gd name="connsiteY1467" fmla="*/ 665906 h 692073"/>
                <a:gd name="connsiteX1468" fmla="*/ 753988 w 823624"/>
                <a:gd name="connsiteY1468" fmla="*/ 664762 h 692073"/>
                <a:gd name="connsiteX1469" fmla="*/ 757420 w 823624"/>
                <a:gd name="connsiteY1469" fmla="*/ 662474 h 692073"/>
                <a:gd name="connsiteX1470" fmla="*/ 759136 w 823624"/>
                <a:gd name="connsiteY1470" fmla="*/ 659614 h 692073"/>
                <a:gd name="connsiteX1471" fmla="*/ 759136 w 823624"/>
                <a:gd name="connsiteY1471" fmla="*/ 657326 h 692073"/>
                <a:gd name="connsiteX1472" fmla="*/ 757992 w 823624"/>
                <a:gd name="connsiteY1472" fmla="*/ 653895 h 692073"/>
                <a:gd name="connsiteX1473" fmla="*/ 757420 w 823624"/>
                <a:gd name="connsiteY1473" fmla="*/ 651607 h 692073"/>
                <a:gd name="connsiteX1474" fmla="*/ 757420 w 823624"/>
                <a:gd name="connsiteY1474" fmla="*/ 649891 h 692073"/>
                <a:gd name="connsiteX1475" fmla="*/ 758564 w 823624"/>
                <a:gd name="connsiteY1475" fmla="*/ 648747 h 692073"/>
                <a:gd name="connsiteX1476" fmla="*/ 759707 w 823624"/>
                <a:gd name="connsiteY1476" fmla="*/ 648747 h 692073"/>
                <a:gd name="connsiteX1477" fmla="*/ 760280 w 823624"/>
                <a:gd name="connsiteY1477" fmla="*/ 650463 h 692073"/>
                <a:gd name="connsiteX1478" fmla="*/ 760280 w 823624"/>
                <a:gd name="connsiteY1478" fmla="*/ 655039 h 692073"/>
                <a:gd name="connsiteX1479" fmla="*/ 760851 w 823624"/>
                <a:gd name="connsiteY1479" fmla="*/ 657326 h 692073"/>
                <a:gd name="connsiteX1480" fmla="*/ 761995 w 823624"/>
                <a:gd name="connsiteY1480" fmla="*/ 658470 h 692073"/>
                <a:gd name="connsiteX1481" fmla="*/ 763139 w 823624"/>
                <a:gd name="connsiteY1481" fmla="*/ 657899 h 692073"/>
                <a:gd name="connsiteX1482" fmla="*/ 763139 w 823624"/>
                <a:gd name="connsiteY1482" fmla="*/ 655611 h 692073"/>
                <a:gd name="connsiteX1483" fmla="*/ 763139 w 823624"/>
                <a:gd name="connsiteY1483" fmla="*/ 653323 h 692073"/>
                <a:gd name="connsiteX1484" fmla="*/ 763139 w 823624"/>
                <a:gd name="connsiteY1484" fmla="*/ 652179 h 692073"/>
                <a:gd name="connsiteX1485" fmla="*/ 765427 w 823624"/>
                <a:gd name="connsiteY1485" fmla="*/ 652179 h 692073"/>
                <a:gd name="connsiteX1486" fmla="*/ 765427 w 823624"/>
                <a:gd name="connsiteY1486" fmla="*/ 655611 h 692073"/>
                <a:gd name="connsiteX1487" fmla="*/ 764283 w 823624"/>
                <a:gd name="connsiteY1487" fmla="*/ 659614 h 692073"/>
                <a:gd name="connsiteX1488" fmla="*/ 763139 w 823624"/>
                <a:gd name="connsiteY1488" fmla="*/ 661902 h 692073"/>
                <a:gd name="connsiteX1489" fmla="*/ 760851 w 823624"/>
                <a:gd name="connsiteY1489" fmla="*/ 668194 h 692073"/>
                <a:gd name="connsiteX1490" fmla="*/ 759707 w 823624"/>
                <a:gd name="connsiteY1490" fmla="*/ 668766 h 692073"/>
                <a:gd name="connsiteX1491" fmla="*/ 756276 w 823624"/>
                <a:gd name="connsiteY1491" fmla="*/ 669910 h 692073"/>
                <a:gd name="connsiteX1492" fmla="*/ 755132 w 823624"/>
                <a:gd name="connsiteY1492" fmla="*/ 671054 h 692073"/>
                <a:gd name="connsiteX1493" fmla="*/ 755132 w 823624"/>
                <a:gd name="connsiteY1493" fmla="*/ 672198 h 692073"/>
                <a:gd name="connsiteX1494" fmla="*/ 755704 w 823624"/>
                <a:gd name="connsiteY1494" fmla="*/ 673913 h 692073"/>
                <a:gd name="connsiteX1495" fmla="*/ 755704 w 823624"/>
                <a:gd name="connsiteY1495" fmla="*/ 676201 h 692073"/>
                <a:gd name="connsiteX1496" fmla="*/ 755132 w 823624"/>
                <a:gd name="connsiteY1496" fmla="*/ 677917 h 692073"/>
                <a:gd name="connsiteX1497" fmla="*/ 752272 w 823624"/>
                <a:gd name="connsiteY1497" fmla="*/ 681921 h 692073"/>
                <a:gd name="connsiteX1498" fmla="*/ 751128 w 823624"/>
                <a:gd name="connsiteY1498" fmla="*/ 683637 h 692073"/>
                <a:gd name="connsiteX1499" fmla="*/ 748840 w 823624"/>
                <a:gd name="connsiteY1499" fmla="*/ 685924 h 692073"/>
                <a:gd name="connsiteX1500" fmla="*/ 748268 w 823624"/>
                <a:gd name="connsiteY1500" fmla="*/ 687068 h 692073"/>
                <a:gd name="connsiteX1501" fmla="*/ 748268 w 823624"/>
                <a:gd name="connsiteY1501" fmla="*/ 688784 h 692073"/>
                <a:gd name="connsiteX1502" fmla="*/ 748268 w 823624"/>
                <a:gd name="connsiteY1502" fmla="*/ 694504 h 692073"/>
                <a:gd name="connsiteX1503" fmla="*/ 751700 w 823624"/>
                <a:gd name="connsiteY1503" fmla="*/ 693360 h 692073"/>
                <a:gd name="connsiteX1504" fmla="*/ 753988 w 823624"/>
                <a:gd name="connsiteY1504" fmla="*/ 690500 h 692073"/>
                <a:gd name="connsiteX1505" fmla="*/ 760280 w 823624"/>
                <a:gd name="connsiteY1505" fmla="*/ 679061 h 692073"/>
                <a:gd name="connsiteX1506" fmla="*/ 760851 w 823624"/>
                <a:gd name="connsiteY1506" fmla="*/ 676773 h 692073"/>
                <a:gd name="connsiteX1507" fmla="*/ 760851 w 823624"/>
                <a:gd name="connsiteY1507" fmla="*/ 674485 h 692073"/>
                <a:gd name="connsiteX1508" fmla="*/ 761995 w 823624"/>
                <a:gd name="connsiteY1508" fmla="*/ 671625 h 692073"/>
                <a:gd name="connsiteX1509" fmla="*/ 764855 w 823624"/>
                <a:gd name="connsiteY1509" fmla="*/ 670481 h 692073"/>
                <a:gd name="connsiteX1510" fmla="*/ 768287 w 823624"/>
                <a:gd name="connsiteY1510" fmla="*/ 669910 h 692073"/>
                <a:gd name="connsiteX1511" fmla="*/ 770575 w 823624"/>
                <a:gd name="connsiteY1511" fmla="*/ 668766 h 692073"/>
                <a:gd name="connsiteX1512" fmla="*/ 771147 w 823624"/>
                <a:gd name="connsiteY1512" fmla="*/ 667050 h 692073"/>
                <a:gd name="connsiteX1513" fmla="*/ 771147 w 823624"/>
                <a:gd name="connsiteY1513" fmla="*/ 665906 h 692073"/>
                <a:gd name="connsiteX1514" fmla="*/ 770575 w 823624"/>
                <a:gd name="connsiteY1514" fmla="*/ 664762 h 692073"/>
                <a:gd name="connsiteX1515" fmla="*/ 770003 w 823624"/>
                <a:gd name="connsiteY1515" fmla="*/ 663046 h 692073"/>
                <a:gd name="connsiteX1516" fmla="*/ 770003 w 823624"/>
                <a:gd name="connsiteY1516" fmla="*/ 661330 h 692073"/>
                <a:gd name="connsiteX1517" fmla="*/ 770575 w 823624"/>
                <a:gd name="connsiteY1517" fmla="*/ 661330 h 692073"/>
                <a:gd name="connsiteX1518" fmla="*/ 772291 w 823624"/>
                <a:gd name="connsiteY1518" fmla="*/ 662474 h 692073"/>
                <a:gd name="connsiteX1519" fmla="*/ 773435 w 823624"/>
                <a:gd name="connsiteY1519" fmla="*/ 663618 h 692073"/>
                <a:gd name="connsiteX1520" fmla="*/ 778010 w 823624"/>
                <a:gd name="connsiteY1520" fmla="*/ 669910 h 692073"/>
                <a:gd name="connsiteX1521" fmla="*/ 779154 w 823624"/>
                <a:gd name="connsiteY1521" fmla="*/ 672198 h 692073"/>
                <a:gd name="connsiteX1522" fmla="*/ 780298 w 823624"/>
                <a:gd name="connsiteY1522" fmla="*/ 673913 h 692073"/>
                <a:gd name="connsiteX1523" fmla="*/ 785446 w 823624"/>
                <a:gd name="connsiteY1523" fmla="*/ 679061 h 692073"/>
                <a:gd name="connsiteX1524" fmla="*/ 787162 w 823624"/>
                <a:gd name="connsiteY1524" fmla="*/ 680205 h 692073"/>
                <a:gd name="connsiteX1525" fmla="*/ 788878 w 823624"/>
                <a:gd name="connsiteY1525" fmla="*/ 679061 h 692073"/>
                <a:gd name="connsiteX1526" fmla="*/ 785446 w 823624"/>
                <a:gd name="connsiteY1526" fmla="*/ 673341 h 692073"/>
                <a:gd name="connsiteX1527" fmla="*/ 785446 w 823624"/>
                <a:gd name="connsiteY1527" fmla="*/ 669910 h 692073"/>
                <a:gd name="connsiteX1528" fmla="*/ 789449 w 823624"/>
                <a:gd name="connsiteY1528" fmla="*/ 665334 h 692073"/>
                <a:gd name="connsiteX1529" fmla="*/ 791165 w 823624"/>
                <a:gd name="connsiteY1529" fmla="*/ 662474 h 692073"/>
                <a:gd name="connsiteX1530" fmla="*/ 791737 w 823624"/>
                <a:gd name="connsiteY1530" fmla="*/ 660186 h 692073"/>
                <a:gd name="connsiteX1531" fmla="*/ 792309 w 823624"/>
                <a:gd name="connsiteY1531" fmla="*/ 661330 h 692073"/>
                <a:gd name="connsiteX1532" fmla="*/ 793453 w 823624"/>
                <a:gd name="connsiteY1532" fmla="*/ 661902 h 692073"/>
                <a:gd name="connsiteX1533" fmla="*/ 795169 w 823624"/>
                <a:gd name="connsiteY1533" fmla="*/ 663046 h 692073"/>
                <a:gd name="connsiteX1534" fmla="*/ 795169 w 823624"/>
                <a:gd name="connsiteY1534" fmla="*/ 661330 h 692073"/>
                <a:gd name="connsiteX1535" fmla="*/ 794597 w 823624"/>
                <a:gd name="connsiteY1535" fmla="*/ 659614 h 692073"/>
                <a:gd name="connsiteX1536" fmla="*/ 793453 w 823624"/>
                <a:gd name="connsiteY1536" fmla="*/ 657899 h 692073"/>
                <a:gd name="connsiteX1537" fmla="*/ 792309 w 823624"/>
                <a:gd name="connsiteY1537" fmla="*/ 656755 h 692073"/>
                <a:gd name="connsiteX1538" fmla="*/ 795169 w 823624"/>
                <a:gd name="connsiteY1538" fmla="*/ 656755 h 692073"/>
                <a:gd name="connsiteX1539" fmla="*/ 796885 w 823624"/>
                <a:gd name="connsiteY1539" fmla="*/ 657899 h 692073"/>
                <a:gd name="connsiteX1540" fmla="*/ 798029 w 823624"/>
                <a:gd name="connsiteY1540" fmla="*/ 659614 h 692073"/>
                <a:gd name="connsiteX1541" fmla="*/ 798601 w 823624"/>
                <a:gd name="connsiteY1541" fmla="*/ 662474 h 692073"/>
                <a:gd name="connsiteX1542" fmla="*/ 800317 w 823624"/>
                <a:gd name="connsiteY1542" fmla="*/ 660186 h 692073"/>
                <a:gd name="connsiteX1543" fmla="*/ 803748 w 823624"/>
                <a:gd name="connsiteY1543" fmla="*/ 651035 h 692073"/>
                <a:gd name="connsiteX1544" fmla="*/ 794025 w 823624"/>
                <a:gd name="connsiteY1544" fmla="*/ 651607 h 692073"/>
                <a:gd name="connsiteX1545" fmla="*/ 792309 w 823624"/>
                <a:gd name="connsiteY1545" fmla="*/ 651607 h 692073"/>
                <a:gd name="connsiteX1546" fmla="*/ 792309 w 823624"/>
                <a:gd name="connsiteY1546" fmla="*/ 649319 h 692073"/>
                <a:gd name="connsiteX1547" fmla="*/ 794025 w 823624"/>
                <a:gd name="connsiteY1547" fmla="*/ 646459 h 692073"/>
                <a:gd name="connsiteX1548" fmla="*/ 796313 w 823624"/>
                <a:gd name="connsiteY1548" fmla="*/ 644171 h 692073"/>
                <a:gd name="connsiteX1549" fmla="*/ 798601 w 823624"/>
                <a:gd name="connsiteY1549" fmla="*/ 643600 h 692073"/>
                <a:gd name="connsiteX1550" fmla="*/ 798601 w 823624"/>
                <a:gd name="connsiteY1550" fmla="*/ 644743 h 692073"/>
                <a:gd name="connsiteX1551" fmla="*/ 799745 w 823624"/>
                <a:gd name="connsiteY1551" fmla="*/ 646459 h 692073"/>
                <a:gd name="connsiteX1552" fmla="*/ 731109 w 823624"/>
                <a:gd name="connsiteY1552" fmla="*/ 548082 h 692073"/>
                <a:gd name="connsiteX1553" fmla="*/ 729966 w 823624"/>
                <a:gd name="connsiteY1553" fmla="*/ 545794 h 692073"/>
                <a:gd name="connsiteX1554" fmla="*/ 727678 w 823624"/>
                <a:gd name="connsiteY1554" fmla="*/ 544650 h 692073"/>
                <a:gd name="connsiteX1555" fmla="*/ 727106 w 823624"/>
                <a:gd name="connsiteY1555" fmla="*/ 544078 h 692073"/>
                <a:gd name="connsiteX1556" fmla="*/ 726534 w 823624"/>
                <a:gd name="connsiteY1556" fmla="*/ 543506 h 692073"/>
                <a:gd name="connsiteX1557" fmla="*/ 724818 w 823624"/>
                <a:gd name="connsiteY1557" fmla="*/ 542362 h 692073"/>
                <a:gd name="connsiteX1558" fmla="*/ 722530 w 823624"/>
                <a:gd name="connsiteY1558" fmla="*/ 544650 h 692073"/>
                <a:gd name="connsiteX1559" fmla="*/ 722530 w 823624"/>
                <a:gd name="connsiteY1559" fmla="*/ 547510 h 692073"/>
                <a:gd name="connsiteX1560" fmla="*/ 723674 w 823624"/>
                <a:gd name="connsiteY1560" fmla="*/ 554946 h 692073"/>
                <a:gd name="connsiteX1561" fmla="*/ 725390 w 823624"/>
                <a:gd name="connsiteY1561" fmla="*/ 553229 h 692073"/>
                <a:gd name="connsiteX1562" fmla="*/ 726534 w 823624"/>
                <a:gd name="connsiteY1562" fmla="*/ 549226 h 692073"/>
                <a:gd name="connsiteX1563" fmla="*/ 727678 w 823624"/>
                <a:gd name="connsiteY1563" fmla="*/ 548082 h 692073"/>
                <a:gd name="connsiteX1564" fmla="*/ 728822 w 823624"/>
                <a:gd name="connsiteY1564" fmla="*/ 548654 h 692073"/>
                <a:gd name="connsiteX1565" fmla="*/ 729966 w 823624"/>
                <a:gd name="connsiteY1565" fmla="*/ 550370 h 692073"/>
                <a:gd name="connsiteX1566" fmla="*/ 731109 w 823624"/>
                <a:gd name="connsiteY1566" fmla="*/ 552086 h 692073"/>
                <a:gd name="connsiteX1567" fmla="*/ 733397 w 823624"/>
                <a:gd name="connsiteY1567" fmla="*/ 552658 h 692073"/>
                <a:gd name="connsiteX1568" fmla="*/ 732253 w 823624"/>
                <a:gd name="connsiteY1568" fmla="*/ 550370 h 692073"/>
                <a:gd name="connsiteX1569" fmla="*/ 731109 w 823624"/>
                <a:gd name="connsiteY1569" fmla="*/ 548082 h 692073"/>
                <a:gd name="connsiteX1570" fmla="*/ 810040 w 823624"/>
                <a:gd name="connsiteY1570" fmla="*/ 556089 h 692073"/>
                <a:gd name="connsiteX1571" fmla="*/ 814616 w 823624"/>
                <a:gd name="connsiteY1571" fmla="*/ 548082 h 692073"/>
                <a:gd name="connsiteX1572" fmla="*/ 816332 w 823624"/>
                <a:gd name="connsiteY1572" fmla="*/ 544078 h 692073"/>
                <a:gd name="connsiteX1573" fmla="*/ 807752 w 823624"/>
                <a:gd name="connsiteY1573" fmla="*/ 557805 h 692073"/>
                <a:gd name="connsiteX1574" fmla="*/ 810040 w 823624"/>
                <a:gd name="connsiteY1574" fmla="*/ 556089 h 692073"/>
                <a:gd name="connsiteX1575" fmla="*/ 671626 w 823624"/>
                <a:gd name="connsiteY1575" fmla="*/ 631588 h 692073"/>
                <a:gd name="connsiteX1576" fmla="*/ 671626 w 823624"/>
                <a:gd name="connsiteY1576" fmla="*/ 632732 h 692073"/>
                <a:gd name="connsiteX1577" fmla="*/ 670482 w 823624"/>
                <a:gd name="connsiteY1577" fmla="*/ 632732 h 692073"/>
                <a:gd name="connsiteX1578" fmla="*/ 669338 w 823624"/>
                <a:gd name="connsiteY1578" fmla="*/ 631588 h 692073"/>
                <a:gd name="connsiteX1579" fmla="*/ 668766 w 823624"/>
                <a:gd name="connsiteY1579" fmla="*/ 631588 h 692073"/>
                <a:gd name="connsiteX1580" fmla="*/ 668194 w 823624"/>
                <a:gd name="connsiteY1580" fmla="*/ 632732 h 692073"/>
                <a:gd name="connsiteX1581" fmla="*/ 667050 w 823624"/>
                <a:gd name="connsiteY1581" fmla="*/ 633876 h 692073"/>
                <a:gd name="connsiteX1582" fmla="*/ 667050 w 823624"/>
                <a:gd name="connsiteY1582" fmla="*/ 634448 h 692073"/>
                <a:gd name="connsiteX1583" fmla="*/ 669910 w 823624"/>
                <a:gd name="connsiteY1583" fmla="*/ 634448 h 692073"/>
                <a:gd name="connsiteX1584" fmla="*/ 671626 w 823624"/>
                <a:gd name="connsiteY1584" fmla="*/ 635592 h 692073"/>
                <a:gd name="connsiteX1585" fmla="*/ 671053 w 823624"/>
                <a:gd name="connsiteY1585" fmla="*/ 634448 h 692073"/>
                <a:gd name="connsiteX1586" fmla="*/ 671053 w 823624"/>
                <a:gd name="connsiteY1586" fmla="*/ 633876 h 692073"/>
                <a:gd name="connsiteX1587" fmla="*/ 671626 w 823624"/>
                <a:gd name="connsiteY1587" fmla="*/ 633304 h 692073"/>
                <a:gd name="connsiteX1588" fmla="*/ 672770 w 823624"/>
                <a:gd name="connsiteY1588" fmla="*/ 632732 h 692073"/>
                <a:gd name="connsiteX1589" fmla="*/ 672770 w 823624"/>
                <a:gd name="connsiteY1589" fmla="*/ 632160 h 692073"/>
                <a:gd name="connsiteX1590" fmla="*/ 672197 w 823624"/>
                <a:gd name="connsiteY1590" fmla="*/ 631588 h 692073"/>
                <a:gd name="connsiteX1591" fmla="*/ 671626 w 823624"/>
                <a:gd name="connsiteY1591" fmla="*/ 631588 h 692073"/>
                <a:gd name="connsiteX1592" fmla="*/ 820907 w 823624"/>
                <a:gd name="connsiteY1592" fmla="*/ 501753 h 692073"/>
                <a:gd name="connsiteX1593" fmla="*/ 818620 w 823624"/>
                <a:gd name="connsiteY1593" fmla="*/ 498893 h 692073"/>
                <a:gd name="connsiteX1594" fmla="*/ 816904 w 823624"/>
                <a:gd name="connsiteY1594" fmla="*/ 494890 h 692073"/>
                <a:gd name="connsiteX1595" fmla="*/ 815188 w 823624"/>
                <a:gd name="connsiteY1595" fmla="*/ 491458 h 692073"/>
                <a:gd name="connsiteX1596" fmla="*/ 811756 w 823624"/>
                <a:gd name="connsiteY1596" fmla="*/ 489742 h 692073"/>
                <a:gd name="connsiteX1597" fmla="*/ 814044 w 823624"/>
                <a:gd name="connsiteY1597" fmla="*/ 491458 h 692073"/>
                <a:gd name="connsiteX1598" fmla="*/ 815760 w 823624"/>
                <a:gd name="connsiteY1598" fmla="*/ 493746 h 692073"/>
                <a:gd name="connsiteX1599" fmla="*/ 818047 w 823624"/>
                <a:gd name="connsiteY1599" fmla="*/ 500037 h 692073"/>
                <a:gd name="connsiteX1600" fmla="*/ 819191 w 823624"/>
                <a:gd name="connsiteY1600" fmla="*/ 501181 h 692073"/>
                <a:gd name="connsiteX1601" fmla="*/ 818620 w 823624"/>
                <a:gd name="connsiteY1601" fmla="*/ 502897 h 692073"/>
                <a:gd name="connsiteX1602" fmla="*/ 819763 w 823624"/>
                <a:gd name="connsiteY1602" fmla="*/ 505757 h 692073"/>
                <a:gd name="connsiteX1603" fmla="*/ 822623 w 823624"/>
                <a:gd name="connsiteY1603" fmla="*/ 510332 h 692073"/>
                <a:gd name="connsiteX1604" fmla="*/ 822051 w 823624"/>
                <a:gd name="connsiteY1604" fmla="*/ 511476 h 692073"/>
                <a:gd name="connsiteX1605" fmla="*/ 822623 w 823624"/>
                <a:gd name="connsiteY1605" fmla="*/ 514336 h 692073"/>
                <a:gd name="connsiteX1606" fmla="*/ 823195 w 823624"/>
                <a:gd name="connsiteY1606" fmla="*/ 523488 h 692073"/>
                <a:gd name="connsiteX1607" fmla="*/ 822623 w 823624"/>
                <a:gd name="connsiteY1607" fmla="*/ 526347 h 692073"/>
                <a:gd name="connsiteX1608" fmla="*/ 819191 w 823624"/>
                <a:gd name="connsiteY1608" fmla="*/ 536071 h 692073"/>
                <a:gd name="connsiteX1609" fmla="*/ 819763 w 823624"/>
                <a:gd name="connsiteY1609" fmla="*/ 537215 h 692073"/>
                <a:gd name="connsiteX1610" fmla="*/ 819763 w 823624"/>
                <a:gd name="connsiteY1610" fmla="*/ 538359 h 692073"/>
                <a:gd name="connsiteX1611" fmla="*/ 819763 w 823624"/>
                <a:gd name="connsiteY1611" fmla="*/ 539503 h 692073"/>
                <a:gd name="connsiteX1612" fmla="*/ 819763 w 823624"/>
                <a:gd name="connsiteY1612" fmla="*/ 540647 h 692073"/>
                <a:gd name="connsiteX1613" fmla="*/ 822623 w 823624"/>
                <a:gd name="connsiteY1613" fmla="*/ 533211 h 692073"/>
                <a:gd name="connsiteX1614" fmla="*/ 823767 w 823624"/>
                <a:gd name="connsiteY1614" fmla="*/ 529207 h 692073"/>
                <a:gd name="connsiteX1615" fmla="*/ 823767 w 823624"/>
                <a:gd name="connsiteY1615" fmla="*/ 514908 h 692073"/>
                <a:gd name="connsiteX1616" fmla="*/ 820907 w 823624"/>
                <a:gd name="connsiteY1616" fmla="*/ 501753 h 692073"/>
                <a:gd name="connsiteX1617" fmla="*/ 603562 w 823624"/>
                <a:gd name="connsiteY1617" fmla="*/ 672769 h 692073"/>
                <a:gd name="connsiteX1618" fmla="*/ 602418 w 823624"/>
                <a:gd name="connsiteY1618" fmla="*/ 672198 h 692073"/>
                <a:gd name="connsiteX1619" fmla="*/ 601274 w 823624"/>
                <a:gd name="connsiteY1619" fmla="*/ 672198 h 692073"/>
                <a:gd name="connsiteX1620" fmla="*/ 601274 w 823624"/>
                <a:gd name="connsiteY1620" fmla="*/ 673341 h 692073"/>
                <a:gd name="connsiteX1621" fmla="*/ 601274 w 823624"/>
                <a:gd name="connsiteY1621" fmla="*/ 674485 h 692073"/>
                <a:gd name="connsiteX1622" fmla="*/ 600702 w 823624"/>
                <a:gd name="connsiteY1622" fmla="*/ 675057 h 692073"/>
                <a:gd name="connsiteX1623" fmla="*/ 597842 w 823624"/>
                <a:gd name="connsiteY1623" fmla="*/ 676773 h 692073"/>
                <a:gd name="connsiteX1624" fmla="*/ 595555 w 823624"/>
                <a:gd name="connsiteY1624" fmla="*/ 677345 h 692073"/>
                <a:gd name="connsiteX1625" fmla="*/ 594983 w 823624"/>
                <a:gd name="connsiteY1625" fmla="*/ 677917 h 692073"/>
                <a:gd name="connsiteX1626" fmla="*/ 595555 w 823624"/>
                <a:gd name="connsiteY1626" fmla="*/ 678489 h 692073"/>
                <a:gd name="connsiteX1627" fmla="*/ 603562 w 823624"/>
                <a:gd name="connsiteY1627" fmla="*/ 675057 h 692073"/>
                <a:gd name="connsiteX1628" fmla="*/ 604706 w 823624"/>
                <a:gd name="connsiteY1628" fmla="*/ 673913 h 692073"/>
                <a:gd name="connsiteX1629" fmla="*/ 603562 w 823624"/>
                <a:gd name="connsiteY1629" fmla="*/ 672769 h 692073"/>
                <a:gd name="connsiteX1630" fmla="*/ 660186 w 823624"/>
                <a:gd name="connsiteY1630" fmla="*/ 642456 h 692073"/>
                <a:gd name="connsiteX1631" fmla="*/ 659042 w 823624"/>
                <a:gd name="connsiteY1631" fmla="*/ 642456 h 692073"/>
                <a:gd name="connsiteX1632" fmla="*/ 657326 w 823624"/>
                <a:gd name="connsiteY1632" fmla="*/ 645315 h 692073"/>
                <a:gd name="connsiteX1633" fmla="*/ 653894 w 823624"/>
                <a:gd name="connsiteY1633" fmla="*/ 647031 h 692073"/>
                <a:gd name="connsiteX1634" fmla="*/ 650463 w 823624"/>
                <a:gd name="connsiteY1634" fmla="*/ 649319 h 692073"/>
                <a:gd name="connsiteX1635" fmla="*/ 649891 w 823624"/>
                <a:gd name="connsiteY1635" fmla="*/ 653323 h 692073"/>
                <a:gd name="connsiteX1636" fmla="*/ 651035 w 823624"/>
                <a:gd name="connsiteY1636" fmla="*/ 653323 h 692073"/>
                <a:gd name="connsiteX1637" fmla="*/ 652751 w 823624"/>
                <a:gd name="connsiteY1637" fmla="*/ 651035 h 692073"/>
                <a:gd name="connsiteX1638" fmla="*/ 657898 w 823624"/>
                <a:gd name="connsiteY1638" fmla="*/ 647603 h 692073"/>
                <a:gd name="connsiteX1639" fmla="*/ 660758 w 823624"/>
                <a:gd name="connsiteY1639" fmla="*/ 645315 h 692073"/>
                <a:gd name="connsiteX1640" fmla="*/ 659614 w 823624"/>
                <a:gd name="connsiteY1640" fmla="*/ 644171 h 692073"/>
                <a:gd name="connsiteX1641" fmla="*/ 660186 w 823624"/>
                <a:gd name="connsiteY1641" fmla="*/ 642456 h 692073"/>
                <a:gd name="connsiteX1642" fmla="*/ 664190 w 823624"/>
                <a:gd name="connsiteY1642" fmla="*/ 639596 h 692073"/>
                <a:gd name="connsiteX1643" fmla="*/ 663046 w 823624"/>
                <a:gd name="connsiteY1643" fmla="*/ 640168 h 692073"/>
                <a:gd name="connsiteX1644" fmla="*/ 662474 w 823624"/>
                <a:gd name="connsiteY1644" fmla="*/ 641312 h 692073"/>
                <a:gd name="connsiteX1645" fmla="*/ 664190 w 823624"/>
                <a:gd name="connsiteY1645" fmla="*/ 641312 h 692073"/>
                <a:gd name="connsiteX1646" fmla="*/ 666478 w 823624"/>
                <a:gd name="connsiteY1646" fmla="*/ 639596 h 692073"/>
                <a:gd name="connsiteX1647" fmla="*/ 666478 w 823624"/>
                <a:gd name="connsiteY1647" fmla="*/ 638452 h 692073"/>
                <a:gd name="connsiteX1648" fmla="*/ 665334 w 823624"/>
                <a:gd name="connsiteY1648" fmla="*/ 638452 h 692073"/>
                <a:gd name="connsiteX1649" fmla="*/ 664190 w 823624"/>
                <a:gd name="connsiteY1649" fmla="*/ 639596 h 692073"/>
                <a:gd name="connsiteX1650" fmla="*/ 611570 w 823624"/>
                <a:gd name="connsiteY1650" fmla="*/ 679633 h 692073"/>
                <a:gd name="connsiteX1651" fmla="*/ 610426 w 823624"/>
                <a:gd name="connsiteY1651" fmla="*/ 679633 h 692073"/>
                <a:gd name="connsiteX1652" fmla="*/ 609282 w 823624"/>
                <a:gd name="connsiteY1652" fmla="*/ 680205 h 692073"/>
                <a:gd name="connsiteX1653" fmla="*/ 608138 w 823624"/>
                <a:gd name="connsiteY1653" fmla="*/ 680777 h 692073"/>
                <a:gd name="connsiteX1654" fmla="*/ 604134 w 823624"/>
                <a:gd name="connsiteY1654" fmla="*/ 684781 h 692073"/>
                <a:gd name="connsiteX1655" fmla="*/ 613285 w 823624"/>
                <a:gd name="connsiteY1655" fmla="*/ 680205 h 692073"/>
                <a:gd name="connsiteX1656" fmla="*/ 613285 w 823624"/>
                <a:gd name="connsiteY1656" fmla="*/ 679061 h 692073"/>
                <a:gd name="connsiteX1657" fmla="*/ 611570 w 823624"/>
                <a:gd name="connsiteY1657" fmla="*/ 679633 h 692073"/>
                <a:gd name="connsiteX1658" fmla="*/ 640739 w 823624"/>
                <a:gd name="connsiteY1658" fmla="*/ 608710 h 692073"/>
                <a:gd name="connsiteX1659" fmla="*/ 641312 w 823624"/>
                <a:gd name="connsiteY1659" fmla="*/ 609854 h 692073"/>
                <a:gd name="connsiteX1660" fmla="*/ 641883 w 823624"/>
                <a:gd name="connsiteY1660" fmla="*/ 610426 h 692073"/>
                <a:gd name="connsiteX1661" fmla="*/ 642455 w 823624"/>
                <a:gd name="connsiteY1661" fmla="*/ 610426 h 692073"/>
                <a:gd name="connsiteX1662" fmla="*/ 643027 w 823624"/>
                <a:gd name="connsiteY1662" fmla="*/ 610426 h 692073"/>
                <a:gd name="connsiteX1663" fmla="*/ 643599 w 823624"/>
                <a:gd name="connsiteY1663" fmla="*/ 609854 h 692073"/>
                <a:gd name="connsiteX1664" fmla="*/ 644743 w 823624"/>
                <a:gd name="connsiteY1664" fmla="*/ 609854 h 692073"/>
                <a:gd name="connsiteX1665" fmla="*/ 645887 w 823624"/>
                <a:gd name="connsiteY1665" fmla="*/ 610998 h 692073"/>
                <a:gd name="connsiteX1666" fmla="*/ 646459 w 823624"/>
                <a:gd name="connsiteY1666" fmla="*/ 612714 h 692073"/>
                <a:gd name="connsiteX1667" fmla="*/ 647603 w 823624"/>
                <a:gd name="connsiteY1667" fmla="*/ 613285 h 692073"/>
                <a:gd name="connsiteX1668" fmla="*/ 649891 w 823624"/>
                <a:gd name="connsiteY1668" fmla="*/ 612714 h 692073"/>
                <a:gd name="connsiteX1669" fmla="*/ 650463 w 823624"/>
                <a:gd name="connsiteY1669" fmla="*/ 612714 h 692073"/>
                <a:gd name="connsiteX1670" fmla="*/ 651035 w 823624"/>
                <a:gd name="connsiteY1670" fmla="*/ 612142 h 692073"/>
                <a:gd name="connsiteX1671" fmla="*/ 651035 w 823624"/>
                <a:gd name="connsiteY1671" fmla="*/ 610998 h 692073"/>
                <a:gd name="connsiteX1672" fmla="*/ 650463 w 823624"/>
                <a:gd name="connsiteY1672" fmla="*/ 610426 h 692073"/>
                <a:gd name="connsiteX1673" fmla="*/ 650463 w 823624"/>
                <a:gd name="connsiteY1673" fmla="*/ 610998 h 692073"/>
                <a:gd name="connsiteX1674" fmla="*/ 650463 w 823624"/>
                <a:gd name="connsiteY1674" fmla="*/ 610426 h 692073"/>
                <a:gd name="connsiteX1675" fmla="*/ 650463 w 823624"/>
                <a:gd name="connsiteY1675" fmla="*/ 609282 h 692073"/>
                <a:gd name="connsiteX1676" fmla="*/ 650463 w 823624"/>
                <a:gd name="connsiteY1676" fmla="*/ 609282 h 692073"/>
                <a:gd name="connsiteX1677" fmla="*/ 650463 w 823624"/>
                <a:gd name="connsiteY1677" fmla="*/ 609854 h 692073"/>
                <a:gd name="connsiteX1678" fmla="*/ 649891 w 823624"/>
                <a:gd name="connsiteY1678" fmla="*/ 610426 h 692073"/>
                <a:gd name="connsiteX1679" fmla="*/ 648747 w 823624"/>
                <a:gd name="connsiteY1679" fmla="*/ 610998 h 692073"/>
                <a:gd name="connsiteX1680" fmla="*/ 647603 w 823624"/>
                <a:gd name="connsiteY1680" fmla="*/ 610426 h 692073"/>
                <a:gd name="connsiteX1681" fmla="*/ 645887 w 823624"/>
                <a:gd name="connsiteY1681" fmla="*/ 608710 h 692073"/>
                <a:gd name="connsiteX1682" fmla="*/ 645887 w 823624"/>
                <a:gd name="connsiteY1682" fmla="*/ 608138 h 692073"/>
                <a:gd name="connsiteX1683" fmla="*/ 647603 w 823624"/>
                <a:gd name="connsiteY1683" fmla="*/ 608138 h 692073"/>
                <a:gd name="connsiteX1684" fmla="*/ 648175 w 823624"/>
                <a:gd name="connsiteY1684" fmla="*/ 607566 h 692073"/>
                <a:gd name="connsiteX1685" fmla="*/ 647031 w 823624"/>
                <a:gd name="connsiteY1685" fmla="*/ 606422 h 692073"/>
                <a:gd name="connsiteX1686" fmla="*/ 645315 w 823624"/>
                <a:gd name="connsiteY1686" fmla="*/ 605850 h 692073"/>
                <a:gd name="connsiteX1687" fmla="*/ 643599 w 823624"/>
                <a:gd name="connsiteY1687" fmla="*/ 605850 h 692073"/>
                <a:gd name="connsiteX1688" fmla="*/ 642455 w 823624"/>
                <a:gd name="connsiteY1688" fmla="*/ 605278 h 692073"/>
                <a:gd name="connsiteX1689" fmla="*/ 641883 w 823624"/>
                <a:gd name="connsiteY1689" fmla="*/ 604706 h 692073"/>
                <a:gd name="connsiteX1690" fmla="*/ 640739 w 823624"/>
                <a:gd name="connsiteY1690" fmla="*/ 604134 h 692073"/>
                <a:gd name="connsiteX1691" fmla="*/ 637308 w 823624"/>
                <a:gd name="connsiteY1691" fmla="*/ 602990 h 692073"/>
                <a:gd name="connsiteX1692" fmla="*/ 635020 w 823624"/>
                <a:gd name="connsiteY1692" fmla="*/ 603562 h 692073"/>
                <a:gd name="connsiteX1693" fmla="*/ 633876 w 823624"/>
                <a:gd name="connsiteY1693" fmla="*/ 603562 h 692073"/>
                <a:gd name="connsiteX1694" fmla="*/ 632732 w 823624"/>
                <a:gd name="connsiteY1694" fmla="*/ 603562 h 692073"/>
                <a:gd name="connsiteX1695" fmla="*/ 631588 w 823624"/>
                <a:gd name="connsiteY1695" fmla="*/ 604706 h 692073"/>
                <a:gd name="connsiteX1696" fmla="*/ 631588 w 823624"/>
                <a:gd name="connsiteY1696" fmla="*/ 606422 h 692073"/>
                <a:gd name="connsiteX1697" fmla="*/ 634448 w 823624"/>
                <a:gd name="connsiteY1697" fmla="*/ 609282 h 692073"/>
                <a:gd name="connsiteX1698" fmla="*/ 636164 w 823624"/>
                <a:gd name="connsiteY1698" fmla="*/ 609854 h 692073"/>
                <a:gd name="connsiteX1699" fmla="*/ 637880 w 823624"/>
                <a:gd name="connsiteY1699" fmla="*/ 609282 h 692073"/>
                <a:gd name="connsiteX1700" fmla="*/ 640168 w 823624"/>
                <a:gd name="connsiteY1700" fmla="*/ 608710 h 692073"/>
                <a:gd name="connsiteX1701" fmla="*/ 641312 w 823624"/>
                <a:gd name="connsiteY1701" fmla="*/ 608710 h 692073"/>
                <a:gd name="connsiteX1702" fmla="*/ 640739 w 823624"/>
                <a:gd name="connsiteY1702" fmla="*/ 608710 h 692073"/>
                <a:gd name="connsiteX1703" fmla="*/ 640739 w 823624"/>
                <a:gd name="connsiteY1703" fmla="*/ 608710 h 692073"/>
                <a:gd name="connsiteX1704" fmla="*/ 815188 w 823624"/>
                <a:gd name="connsiteY1704" fmla="*/ 524059 h 692073"/>
                <a:gd name="connsiteX1705" fmla="*/ 816332 w 823624"/>
                <a:gd name="connsiteY1705" fmla="*/ 526919 h 692073"/>
                <a:gd name="connsiteX1706" fmla="*/ 815760 w 823624"/>
                <a:gd name="connsiteY1706" fmla="*/ 525203 h 692073"/>
                <a:gd name="connsiteX1707" fmla="*/ 815188 w 823624"/>
                <a:gd name="connsiteY1707" fmla="*/ 524059 h 692073"/>
                <a:gd name="connsiteX1708" fmla="*/ 809468 w 823624"/>
                <a:gd name="connsiteY1708" fmla="*/ 522915 h 692073"/>
                <a:gd name="connsiteX1709" fmla="*/ 808896 w 823624"/>
                <a:gd name="connsiteY1709" fmla="*/ 522344 h 692073"/>
                <a:gd name="connsiteX1710" fmla="*/ 808324 w 823624"/>
                <a:gd name="connsiteY1710" fmla="*/ 522915 h 692073"/>
                <a:gd name="connsiteX1711" fmla="*/ 806608 w 823624"/>
                <a:gd name="connsiteY1711" fmla="*/ 525203 h 692073"/>
                <a:gd name="connsiteX1712" fmla="*/ 807180 w 823624"/>
                <a:gd name="connsiteY1712" fmla="*/ 525203 h 692073"/>
                <a:gd name="connsiteX1713" fmla="*/ 809468 w 823624"/>
                <a:gd name="connsiteY1713" fmla="*/ 522915 h 692073"/>
                <a:gd name="connsiteX1714" fmla="*/ 809468 w 823624"/>
                <a:gd name="connsiteY1714" fmla="*/ 522915 h 692073"/>
                <a:gd name="connsiteX1715" fmla="*/ 811756 w 823624"/>
                <a:gd name="connsiteY1715" fmla="*/ 520056 h 692073"/>
                <a:gd name="connsiteX1716" fmla="*/ 811756 w 823624"/>
                <a:gd name="connsiteY1716" fmla="*/ 520056 h 692073"/>
                <a:gd name="connsiteX1717" fmla="*/ 812900 w 823624"/>
                <a:gd name="connsiteY1717" fmla="*/ 518340 h 692073"/>
                <a:gd name="connsiteX1718" fmla="*/ 812328 w 823624"/>
                <a:gd name="connsiteY1718" fmla="*/ 518340 h 692073"/>
                <a:gd name="connsiteX1719" fmla="*/ 809468 w 823624"/>
                <a:gd name="connsiteY1719" fmla="*/ 521771 h 692073"/>
                <a:gd name="connsiteX1720" fmla="*/ 809468 w 823624"/>
                <a:gd name="connsiteY1720" fmla="*/ 522344 h 692073"/>
                <a:gd name="connsiteX1721" fmla="*/ 810612 w 823624"/>
                <a:gd name="connsiteY1721" fmla="*/ 521771 h 692073"/>
                <a:gd name="connsiteX1722" fmla="*/ 811756 w 823624"/>
                <a:gd name="connsiteY1722" fmla="*/ 520056 h 692073"/>
                <a:gd name="connsiteX1723" fmla="*/ 812900 w 823624"/>
                <a:gd name="connsiteY1723" fmla="*/ 519484 h 692073"/>
                <a:gd name="connsiteX1724" fmla="*/ 812900 w 823624"/>
                <a:gd name="connsiteY1724" fmla="*/ 519484 h 692073"/>
                <a:gd name="connsiteX1725" fmla="*/ 812900 w 823624"/>
                <a:gd name="connsiteY1725" fmla="*/ 522344 h 692073"/>
                <a:gd name="connsiteX1726" fmla="*/ 812900 w 823624"/>
                <a:gd name="connsiteY1726" fmla="*/ 521200 h 692073"/>
                <a:gd name="connsiteX1727" fmla="*/ 812900 w 823624"/>
                <a:gd name="connsiteY1727" fmla="*/ 519484 h 692073"/>
                <a:gd name="connsiteX1728" fmla="*/ 718526 w 823624"/>
                <a:gd name="connsiteY1728" fmla="*/ 563525 h 692073"/>
                <a:gd name="connsiteX1729" fmla="*/ 720814 w 823624"/>
                <a:gd name="connsiteY1729" fmla="*/ 563525 h 692073"/>
                <a:gd name="connsiteX1730" fmla="*/ 721386 w 823624"/>
                <a:gd name="connsiteY1730" fmla="*/ 562953 h 692073"/>
                <a:gd name="connsiteX1731" fmla="*/ 720814 w 823624"/>
                <a:gd name="connsiteY1731" fmla="*/ 562381 h 692073"/>
                <a:gd name="connsiteX1732" fmla="*/ 720242 w 823624"/>
                <a:gd name="connsiteY1732" fmla="*/ 561809 h 692073"/>
                <a:gd name="connsiteX1733" fmla="*/ 719098 w 823624"/>
                <a:gd name="connsiteY1733" fmla="*/ 561809 h 692073"/>
                <a:gd name="connsiteX1734" fmla="*/ 719098 w 823624"/>
                <a:gd name="connsiteY1734" fmla="*/ 561237 h 692073"/>
                <a:gd name="connsiteX1735" fmla="*/ 719098 w 823624"/>
                <a:gd name="connsiteY1735" fmla="*/ 560093 h 692073"/>
                <a:gd name="connsiteX1736" fmla="*/ 718526 w 823624"/>
                <a:gd name="connsiteY1736" fmla="*/ 558377 h 692073"/>
                <a:gd name="connsiteX1737" fmla="*/ 717382 w 823624"/>
                <a:gd name="connsiteY1737" fmla="*/ 557805 h 692073"/>
                <a:gd name="connsiteX1738" fmla="*/ 716810 w 823624"/>
                <a:gd name="connsiteY1738" fmla="*/ 557805 h 692073"/>
                <a:gd name="connsiteX1739" fmla="*/ 717954 w 823624"/>
                <a:gd name="connsiteY1739" fmla="*/ 558949 h 692073"/>
                <a:gd name="connsiteX1740" fmla="*/ 717382 w 823624"/>
                <a:gd name="connsiteY1740" fmla="*/ 560093 h 692073"/>
                <a:gd name="connsiteX1741" fmla="*/ 717382 w 823624"/>
                <a:gd name="connsiteY1741" fmla="*/ 561237 h 692073"/>
                <a:gd name="connsiteX1742" fmla="*/ 717382 w 823624"/>
                <a:gd name="connsiteY1742" fmla="*/ 561809 h 692073"/>
                <a:gd name="connsiteX1743" fmla="*/ 717382 w 823624"/>
                <a:gd name="connsiteY1743" fmla="*/ 561809 h 692073"/>
                <a:gd name="connsiteX1744" fmla="*/ 717382 w 823624"/>
                <a:gd name="connsiteY1744" fmla="*/ 561809 h 692073"/>
                <a:gd name="connsiteX1745" fmla="*/ 717382 w 823624"/>
                <a:gd name="connsiteY1745" fmla="*/ 562381 h 692073"/>
                <a:gd name="connsiteX1746" fmla="*/ 718526 w 823624"/>
                <a:gd name="connsiteY1746" fmla="*/ 563525 h 692073"/>
                <a:gd name="connsiteX1747" fmla="*/ 799745 w 823624"/>
                <a:gd name="connsiteY1747" fmla="*/ 535499 h 692073"/>
                <a:gd name="connsiteX1748" fmla="*/ 799745 w 823624"/>
                <a:gd name="connsiteY1748" fmla="*/ 534355 h 692073"/>
                <a:gd name="connsiteX1749" fmla="*/ 799745 w 823624"/>
                <a:gd name="connsiteY1749" fmla="*/ 533211 h 692073"/>
                <a:gd name="connsiteX1750" fmla="*/ 799745 w 823624"/>
                <a:gd name="connsiteY1750" fmla="*/ 532639 h 692073"/>
                <a:gd name="connsiteX1751" fmla="*/ 799173 w 823624"/>
                <a:gd name="connsiteY1751" fmla="*/ 533783 h 692073"/>
                <a:gd name="connsiteX1752" fmla="*/ 799173 w 823624"/>
                <a:gd name="connsiteY1752" fmla="*/ 536643 h 692073"/>
                <a:gd name="connsiteX1753" fmla="*/ 799173 w 823624"/>
                <a:gd name="connsiteY1753" fmla="*/ 537215 h 692073"/>
                <a:gd name="connsiteX1754" fmla="*/ 799745 w 823624"/>
                <a:gd name="connsiteY1754" fmla="*/ 535499 h 692073"/>
                <a:gd name="connsiteX1755" fmla="*/ 759136 w 823624"/>
                <a:gd name="connsiteY1755" fmla="*/ 510904 h 692073"/>
                <a:gd name="connsiteX1756" fmla="*/ 759136 w 823624"/>
                <a:gd name="connsiteY1756" fmla="*/ 509760 h 692073"/>
                <a:gd name="connsiteX1757" fmla="*/ 758564 w 823624"/>
                <a:gd name="connsiteY1757" fmla="*/ 509760 h 692073"/>
                <a:gd name="connsiteX1758" fmla="*/ 757992 w 823624"/>
                <a:gd name="connsiteY1758" fmla="*/ 510904 h 692073"/>
                <a:gd name="connsiteX1759" fmla="*/ 753988 w 823624"/>
                <a:gd name="connsiteY1759" fmla="*/ 514336 h 692073"/>
                <a:gd name="connsiteX1760" fmla="*/ 753988 w 823624"/>
                <a:gd name="connsiteY1760" fmla="*/ 514908 h 692073"/>
                <a:gd name="connsiteX1761" fmla="*/ 755132 w 823624"/>
                <a:gd name="connsiteY1761" fmla="*/ 514336 h 692073"/>
                <a:gd name="connsiteX1762" fmla="*/ 755704 w 823624"/>
                <a:gd name="connsiteY1762" fmla="*/ 513764 h 692073"/>
                <a:gd name="connsiteX1763" fmla="*/ 756848 w 823624"/>
                <a:gd name="connsiteY1763" fmla="*/ 512048 h 692073"/>
                <a:gd name="connsiteX1764" fmla="*/ 758564 w 823624"/>
                <a:gd name="connsiteY1764" fmla="*/ 510332 h 692073"/>
                <a:gd name="connsiteX1765" fmla="*/ 759136 w 823624"/>
                <a:gd name="connsiteY1765" fmla="*/ 510904 h 69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</a:cxnLst>
              <a:rect l="l" t="t" r="r" b="b"/>
              <a:pathLst>
                <a:path w="823624" h="692073">
                  <a:moveTo>
                    <a:pt x="385073" y="610426"/>
                  </a:moveTo>
                  <a:lnTo>
                    <a:pt x="381069" y="610426"/>
                  </a:lnTo>
                  <a:lnTo>
                    <a:pt x="376493" y="609854"/>
                  </a:lnTo>
                  <a:lnTo>
                    <a:pt x="376493" y="609854"/>
                  </a:lnTo>
                  <a:lnTo>
                    <a:pt x="371918" y="608138"/>
                  </a:lnTo>
                  <a:lnTo>
                    <a:pt x="367914" y="604706"/>
                  </a:lnTo>
                  <a:lnTo>
                    <a:pt x="365626" y="602990"/>
                  </a:lnTo>
                  <a:lnTo>
                    <a:pt x="357047" y="601846"/>
                  </a:lnTo>
                  <a:lnTo>
                    <a:pt x="355331" y="601846"/>
                  </a:lnTo>
                  <a:lnTo>
                    <a:pt x="354759" y="602418"/>
                  </a:lnTo>
                  <a:lnTo>
                    <a:pt x="353615" y="604706"/>
                  </a:lnTo>
                  <a:lnTo>
                    <a:pt x="353043" y="605278"/>
                  </a:lnTo>
                  <a:lnTo>
                    <a:pt x="349611" y="606422"/>
                  </a:lnTo>
                  <a:lnTo>
                    <a:pt x="346751" y="606994"/>
                  </a:lnTo>
                  <a:lnTo>
                    <a:pt x="343892" y="608138"/>
                  </a:lnTo>
                  <a:lnTo>
                    <a:pt x="340460" y="611570"/>
                  </a:lnTo>
                  <a:lnTo>
                    <a:pt x="340460" y="613858"/>
                  </a:lnTo>
                  <a:lnTo>
                    <a:pt x="343319" y="616145"/>
                  </a:lnTo>
                  <a:lnTo>
                    <a:pt x="359334" y="621865"/>
                  </a:lnTo>
                  <a:lnTo>
                    <a:pt x="361051" y="623009"/>
                  </a:lnTo>
                  <a:lnTo>
                    <a:pt x="362766" y="623581"/>
                  </a:lnTo>
                  <a:lnTo>
                    <a:pt x="371918" y="628728"/>
                  </a:lnTo>
                  <a:lnTo>
                    <a:pt x="377637" y="627013"/>
                  </a:lnTo>
                  <a:lnTo>
                    <a:pt x="379925" y="627013"/>
                  </a:lnTo>
                  <a:lnTo>
                    <a:pt x="381069" y="626441"/>
                  </a:lnTo>
                  <a:lnTo>
                    <a:pt x="381069" y="625297"/>
                  </a:lnTo>
                  <a:lnTo>
                    <a:pt x="381069" y="623009"/>
                  </a:lnTo>
                  <a:lnTo>
                    <a:pt x="381641" y="620149"/>
                  </a:lnTo>
                  <a:lnTo>
                    <a:pt x="383357" y="618433"/>
                  </a:lnTo>
                  <a:lnTo>
                    <a:pt x="388505" y="615001"/>
                  </a:lnTo>
                  <a:lnTo>
                    <a:pt x="389649" y="612142"/>
                  </a:lnTo>
                  <a:lnTo>
                    <a:pt x="388505" y="610998"/>
                  </a:lnTo>
                  <a:lnTo>
                    <a:pt x="385073" y="610426"/>
                  </a:lnTo>
                  <a:close/>
                  <a:moveTo>
                    <a:pt x="512048" y="692216"/>
                  </a:moveTo>
                  <a:lnTo>
                    <a:pt x="512048" y="692216"/>
                  </a:lnTo>
                  <a:lnTo>
                    <a:pt x="510332" y="691644"/>
                  </a:lnTo>
                  <a:lnTo>
                    <a:pt x="512048" y="692216"/>
                  </a:lnTo>
                  <a:close/>
                  <a:moveTo>
                    <a:pt x="512620" y="692216"/>
                  </a:moveTo>
                  <a:lnTo>
                    <a:pt x="517196" y="693360"/>
                  </a:lnTo>
                  <a:lnTo>
                    <a:pt x="522343" y="692788"/>
                  </a:lnTo>
                  <a:lnTo>
                    <a:pt x="518912" y="692788"/>
                  </a:lnTo>
                  <a:lnTo>
                    <a:pt x="512620" y="692216"/>
                  </a:lnTo>
                  <a:close/>
                  <a:moveTo>
                    <a:pt x="529779" y="692788"/>
                  </a:moveTo>
                  <a:lnTo>
                    <a:pt x="528635" y="692788"/>
                  </a:lnTo>
                  <a:lnTo>
                    <a:pt x="528063" y="693360"/>
                  </a:lnTo>
                  <a:lnTo>
                    <a:pt x="528063" y="693932"/>
                  </a:lnTo>
                  <a:lnTo>
                    <a:pt x="529207" y="694504"/>
                  </a:lnTo>
                  <a:lnTo>
                    <a:pt x="530351" y="694504"/>
                  </a:lnTo>
                  <a:lnTo>
                    <a:pt x="530351" y="693932"/>
                  </a:lnTo>
                  <a:lnTo>
                    <a:pt x="529779" y="693360"/>
                  </a:lnTo>
                  <a:lnTo>
                    <a:pt x="529779" y="692788"/>
                  </a:lnTo>
                  <a:close/>
                  <a:moveTo>
                    <a:pt x="556661" y="687640"/>
                  </a:moveTo>
                  <a:lnTo>
                    <a:pt x="556089" y="687640"/>
                  </a:lnTo>
                  <a:lnTo>
                    <a:pt x="553229" y="687640"/>
                  </a:lnTo>
                  <a:lnTo>
                    <a:pt x="552658" y="688212"/>
                  </a:lnTo>
                  <a:lnTo>
                    <a:pt x="551514" y="689356"/>
                  </a:lnTo>
                  <a:lnTo>
                    <a:pt x="549798" y="689928"/>
                  </a:lnTo>
                  <a:lnTo>
                    <a:pt x="548654" y="689356"/>
                  </a:lnTo>
                  <a:lnTo>
                    <a:pt x="548082" y="688784"/>
                  </a:lnTo>
                  <a:lnTo>
                    <a:pt x="546938" y="688784"/>
                  </a:lnTo>
                  <a:lnTo>
                    <a:pt x="544078" y="690500"/>
                  </a:lnTo>
                  <a:lnTo>
                    <a:pt x="543506" y="691644"/>
                  </a:lnTo>
                  <a:lnTo>
                    <a:pt x="539502" y="693360"/>
                  </a:lnTo>
                  <a:lnTo>
                    <a:pt x="540074" y="694504"/>
                  </a:lnTo>
                  <a:lnTo>
                    <a:pt x="542362" y="694504"/>
                  </a:lnTo>
                  <a:lnTo>
                    <a:pt x="553801" y="690500"/>
                  </a:lnTo>
                  <a:lnTo>
                    <a:pt x="556089" y="689356"/>
                  </a:lnTo>
                  <a:lnTo>
                    <a:pt x="557805" y="688212"/>
                  </a:lnTo>
                  <a:lnTo>
                    <a:pt x="557805" y="687640"/>
                  </a:lnTo>
                  <a:lnTo>
                    <a:pt x="556661" y="687640"/>
                  </a:lnTo>
                  <a:lnTo>
                    <a:pt x="556661" y="687640"/>
                  </a:lnTo>
                  <a:close/>
                  <a:moveTo>
                    <a:pt x="593267" y="686497"/>
                  </a:moveTo>
                  <a:lnTo>
                    <a:pt x="591551" y="685924"/>
                  </a:lnTo>
                  <a:lnTo>
                    <a:pt x="587547" y="684781"/>
                  </a:lnTo>
                  <a:lnTo>
                    <a:pt x="578396" y="683637"/>
                  </a:lnTo>
                  <a:lnTo>
                    <a:pt x="578396" y="684781"/>
                  </a:lnTo>
                  <a:lnTo>
                    <a:pt x="585831" y="687068"/>
                  </a:lnTo>
                  <a:lnTo>
                    <a:pt x="592695" y="688212"/>
                  </a:lnTo>
                  <a:lnTo>
                    <a:pt x="593839" y="688212"/>
                  </a:lnTo>
                  <a:lnTo>
                    <a:pt x="593267" y="686497"/>
                  </a:lnTo>
                  <a:lnTo>
                    <a:pt x="593267" y="686497"/>
                  </a:lnTo>
                  <a:close/>
                  <a:moveTo>
                    <a:pt x="803748" y="564097"/>
                  </a:moveTo>
                  <a:lnTo>
                    <a:pt x="804321" y="563525"/>
                  </a:lnTo>
                  <a:lnTo>
                    <a:pt x="803748" y="564097"/>
                  </a:lnTo>
                  <a:lnTo>
                    <a:pt x="802604" y="565241"/>
                  </a:lnTo>
                  <a:lnTo>
                    <a:pt x="802604" y="565241"/>
                  </a:lnTo>
                  <a:lnTo>
                    <a:pt x="803748" y="564097"/>
                  </a:lnTo>
                  <a:close/>
                  <a:moveTo>
                    <a:pt x="757992" y="517768"/>
                  </a:moveTo>
                  <a:lnTo>
                    <a:pt x="758564" y="517196"/>
                  </a:lnTo>
                  <a:lnTo>
                    <a:pt x="757992" y="516624"/>
                  </a:lnTo>
                  <a:lnTo>
                    <a:pt x="757992" y="516052"/>
                  </a:lnTo>
                  <a:lnTo>
                    <a:pt x="758564" y="514908"/>
                  </a:lnTo>
                  <a:lnTo>
                    <a:pt x="754560" y="516052"/>
                  </a:lnTo>
                  <a:lnTo>
                    <a:pt x="751700" y="517196"/>
                  </a:lnTo>
                  <a:lnTo>
                    <a:pt x="749412" y="519484"/>
                  </a:lnTo>
                  <a:lnTo>
                    <a:pt x="749984" y="520056"/>
                  </a:lnTo>
                  <a:lnTo>
                    <a:pt x="751128" y="519484"/>
                  </a:lnTo>
                  <a:lnTo>
                    <a:pt x="752844" y="518912"/>
                  </a:lnTo>
                  <a:lnTo>
                    <a:pt x="755704" y="518340"/>
                  </a:lnTo>
                  <a:lnTo>
                    <a:pt x="757992" y="517768"/>
                  </a:lnTo>
                  <a:close/>
                  <a:moveTo>
                    <a:pt x="774579" y="596126"/>
                  </a:moveTo>
                  <a:lnTo>
                    <a:pt x="776866" y="594411"/>
                  </a:lnTo>
                  <a:lnTo>
                    <a:pt x="777438" y="591551"/>
                  </a:lnTo>
                  <a:lnTo>
                    <a:pt x="777438" y="590979"/>
                  </a:lnTo>
                  <a:lnTo>
                    <a:pt x="777438" y="590407"/>
                  </a:lnTo>
                  <a:lnTo>
                    <a:pt x="777438" y="590407"/>
                  </a:lnTo>
                  <a:lnTo>
                    <a:pt x="776866" y="590407"/>
                  </a:lnTo>
                  <a:lnTo>
                    <a:pt x="776294" y="592695"/>
                  </a:lnTo>
                  <a:lnTo>
                    <a:pt x="774006" y="594411"/>
                  </a:lnTo>
                  <a:lnTo>
                    <a:pt x="768859" y="596699"/>
                  </a:lnTo>
                  <a:lnTo>
                    <a:pt x="771719" y="596699"/>
                  </a:lnTo>
                  <a:lnTo>
                    <a:pt x="774579" y="596126"/>
                  </a:lnTo>
                  <a:close/>
                  <a:moveTo>
                    <a:pt x="585831" y="654467"/>
                  </a:moveTo>
                  <a:lnTo>
                    <a:pt x="586403" y="653323"/>
                  </a:lnTo>
                  <a:lnTo>
                    <a:pt x="587547" y="652179"/>
                  </a:lnTo>
                  <a:lnTo>
                    <a:pt x="587547" y="650463"/>
                  </a:lnTo>
                  <a:lnTo>
                    <a:pt x="585831" y="651607"/>
                  </a:lnTo>
                  <a:lnTo>
                    <a:pt x="585259" y="655611"/>
                  </a:lnTo>
                  <a:lnTo>
                    <a:pt x="585831" y="657899"/>
                  </a:lnTo>
                  <a:lnTo>
                    <a:pt x="585831" y="656182"/>
                  </a:lnTo>
                  <a:lnTo>
                    <a:pt x="585831" y="654467"/>
                  </a:lnTo>
                  <a:close/>
                  <a:moveTo>
                    <a:pt x="788305" y="585259"/>
                  </a:moveTo>
                  <a:lnTo>
                    <a:pt x="792309" y="579540"/>
                  </a:lnTo>
                  <a:lnTo>
                    <a:pt x="792881" y="578396"/>
                  </a:lnTo>
                  <a:lnTo>
                    <a:pt x="792309" y="578968"/>
                  </a:lnTo>
                  <a:lnTo>
                    <a:pt x="792309" y="578968"/>
                  </a:lnTo>
                  <a:lnTo>
                    <a:pt x="786590" y="586975"/>
                  </a:lnTo>
                  <a:lnTo>
                    <a:pt x="787734" y="586403"/>
                  </a:lnTo>
                  <a:lnTo>
                    <a:pt x="788305" y="585259"/>
                  </a:lnTo>
                  <a:close/>
                  <a:moveTo>
                    <a:pt x="741977" y="498321"/>
                  </a:moveTo>
                  <a:lnTo>
                    <a:pt x="744837" y="497177"/>
                  </a:lnTo>
                  <a:lnTo>
                    <a:pt x="744837" y="496605"/>
                  </a:lnTo>
                  <a:lnTo>
                    <a:pt x="745408" y="495461"/>
                  </a:lnTo>
                  <a:lnTo>
                    <a:pt x="745980" y="494317"/>
                  </a:lnTo>
                  <a:lnTo>
                    <a:pt x="747124" y="493746"/>
                  </a:lnTo>
                  <a:lnTo>
                    <a:pt x="747696" y="493746"/>
                  </a:lnTo>
                  <a:lnTo>
                    <a:pt x="748268" y="494317"/>
                  </a:lnTo>
                  <a:lnTo>
                    <a:pt x="748840" y="494890"/>
                  </a:lnTo>
                  <a:lnTo>
                    <a:pt x="749984" y="494890"/>
                  </a:lnTo>
                  <a:lnTo>
                    <a:pt x="749984" y="494317"/>
                  </a:lnTo>
                  <a:lnTo>
                    <a:pt x="750556" y="493173"/>
                  </a:lnTo>
                  <a:lnTo>
                    <a:pt x="751128" y="492030"/>
                  </a:lnTo>
                  <a:lnTo>
                    <a:pt x="752272" y="491458"/>
                  </a:lnTo>
                  <a:lnTo>
                    <a:pt x="753416" y="491458"/>
                  </a:lnTo>
                  <a:lnTo>
                    <a:pt x="753988" y="492602"/>
                  </a:lnTo>
                  <a:lnTo>
                    <a:pt x="754560" y="493746"/>
                  </a:lnTo>
                  <a:lnTo>
                    <a:pt x="755132" y="494317"/>
                  </a:lnTo>
                  <a:lnTo>
                    <a:pt x="757420" y="497177"/>
                  </a:lnTo>
                  <a:lnTo>
                    <a:pt x="758564" y="497177"/>
                  </a:lnTo>
                  <a:lnTo>
                    <a:pt x="759136" y="494890"/>
                  </a:lnTo>
                  <a:lnTo>
                    <a:pt x="761424" y="495461"/>
                  </a:lnTo>
                  <a:lnTo>
                    <a:pt x="762567" y="494317"/>
                  </a:lnTo>
                  <a:lnTo>
                    <a:pt x="763139" y="491458"/>
                  </a:lnTo>
                  <a:lnTo>
                    <a:pt x="762567" y="488598"/>
                  </a:lnTo>
                  <a:lnTo>
                    <a:pt x="761424" y="488598"/>
                  </a:lnTo>
                  <a:lnTo>
                    <a:pt x="761424" y="489742"/>
                  </a:lnTo>
                  <a:lnTo>
                    <a:pt x="760851" y="490886"/>
                  </a:lnTo>
                  <a:lnTo>
                    <a:pt x="760280" y="492030"/>
                  </a:lnTo>
                  <a:lnTo>
                    <a:pt x="759136" y="493173"/>
                  </a:lnTo>
                  <a:lnTo>
                    <a:pt x="759136" y="492602"/>
                  </a:lnTo>
                  <a:lnTo>
                    <a:pt x="757992" y="490886"/>
                  </a:lnTo>
                  <a:lnTo>
                    <a:pt x="757992" y="488598"/>
                  </a:lnTo>
                  <a:lnTo>
                    <a:pt x="755132" y="487454"/>
                  </a:lnTo>
                  <a:lnTo>
                    <a:pt x="752844" y="486310"/>
                  </a:lnTo>
                  <a:lnTo>
                    <a:pt x="754560" y="482878"/>
                  </a:lnTo>
                  <a:lnTo>
                    <a:pt x="758564" y="477731"/>
                  </a:lnTo>
                  <a:lnTo>
                    <a:pt x="760280" y="476015"/>
                  </a:lnTo>
                  <a:lnTo>
                    <a:pt x="761995" y="474871"/>
                  </a:lnTo>
                  <a:lnTo>
                    <a:pt x="761995" y="473727"/>
                  </a:lnTo>
                  <a:lnTo>
                    <a:pt x="759707" y="474299"/>
                  </a:lnTo>
                  <a:lnTo>
                    <a:pt x="757992" y="476015"/>
                  </a:lnTo>
                  <a:lnTo>
                    <a:pt x="755132" y="480018"/>
                  </a:lnTo>
                  <a:lnTo>
                    <a:pt x="751700" y="483450"/>
                  </a:lnTo>
                  <a:lnTo>
                    <a:pt x="749412" y="484594"/>
                  </a:lnTo>
                  <a:lnTo>
                    <a:pt x="747124" y="485738"/>
                  </a:lnTo>
                  <a:lnTo>
                    <a:pt x="748268" y="488598"/>
                  </a:lnTo>
                  <a:lnTo>
                    <a:pt x="747124" y="489742"/>
                  </a:lnTo>
                  <a:lnTo>
                    <a:pt x="745408" y="489742"/>
                  </a:lnTo>
                  <a:lnTo>
                    <a:pt x="744265" y="489742"/>
                  </a:lnTo>
                  <a:lnTo>
                    <a:pt x="743693" y="490886"/>
                  </a:lnTo>
                  <a:lnTo>
                    <a:pt x="741977" y="492030"/>
                  </a:lnTo>
                  <a:lnTo>
                    <a:pt x="740261" y="492602"/>
                  </a:lnTo>
                  <a:lnTo>
                    <a:pt x="738545" y="493173"/>
                  </a:lnTo>
                  <a:lnTo>
                    <a:pt x="739689" y="495461"/>
                  </a:lnTo>
                  <a:lnTo>
                    <a:pt x="741977" y="498321"/>
                  </a:lnTo>
                  <a:close/>
                  <a:moveTo>
                    <a:pt x="748268" y="518340"/>
                  </a:moveTo>
                  <a:lnTo>
                    <a:pt x="749412" y="516624"/>
                  </a:lnTo>
                  <a:lnTo>
                    <a:pt x="751128" y="512620"/>
                  </a:lnTo>
                  <a:lnTo>
                    <a:pt x="752272" y="509760"/>
                  </a:lnTo>
                  <a:lnTo>
                    <a:pt x="751700" y="509760"/>
                  </a:lnTo>
                  <a:lnTo>
                    <a:pt x="749412" y="513764"/>
                  </a:lnTo>
                  <a:lnTo>
                    <a:pt x="748268" y="516624"/>
                  </a:lnTo>
                  <a:lnTo>
                    <a:pt x="747696" y="518340"/>
                  </a:lnTo>
                  <a:lnTo>
                    <a:pt x="746552" y="520056"/>
                  </a:lnTo>
                  <a:lnTo>
                    <a:pt x="745408" y="521771"/>
                  </a:lnTo>
                  <a:lnTo>
                    <a:pt x="745980" y="521771"/>
                  </a:lnTo>
                  <a:lnTo>
                    <a:pt x="748268" y="518340"/>
                  </a:lnTo>
                  <a:close/>
                  <a:moveTo>
                    <a:pt x="753988" y="538930"/>
                  </a:moveTo>
                  <a:lnTo>
                    <a:pt x="752844" y="538930"/>
                  </a:lnTo>
                  <a:lnTo>
                    <a:pt x="751700" y="540074"/>
                  </a:lnTo>
                  <a:lnTo>
                    <a:pt x="749984" y="540647"/>
                  </a:lnTo>
                  <a:lnTo>
                    <a:pt x="745408" y="540074"/>
                  </a:lnTo>
                  <a:lnTo>
                    <a:pt x="745408" y="541218"/>
                  </a:lnTo>
                  <a:lnTo>
                    <a:pt x="752844" y="546938"/>
                  </a:lnTo>
                  <a:lnTo>
                    <a:pt x="753988" y="538930"/>
                  </a:lnTo>
                  <a:close/>
                  <a:moveTo>
                    <a:pt x="535499" y="692216"/>
                  </a:moveTo>
                  <a:lnTo>
                    <a:pt x="534927" y="692788"/>
                  </a:lnTo>
                  <a:lnTo>
                    <a:pt x="534927" y="693360"/>
                  </a:lnTo>
                  <a:lnTo>
                    <a:pt x="534927" y="693932"/>
                  </a:lnTo>
                  <a:lnTo>
                    <a:pt x="535499" y="693932"/>
                  </a:lnTo>
                  <a:lnTo>
                    <a:pt x="536642" y="692788"/>
                  </a:lnTo>
                  <a:lnTo>
                    <a:pt x="537215" y="691644"/>
                  </a:lnTo>
                  <a:lnTo>
                    <a:pt x="536071" y="691644"/>
                  </a:lnTo>
                  <a:lnTo>
                    <a:pt x="535499" y="692216"/>
                  </a:lnTo>
                  <a:close/>
                  <a:moveTo>
                    <a:pt x="799745" y="646459"/>
                  </a:moveTo>
                  <a:lnTo>
                    <a:pt x="799745" y="647603"/>
                  </a:lnTo>
                  <a:lnTo>
                    <a:pt x="800889" y="647603"/>
                  </a:lnTo>
                  <a:lnTo>
                    <a:pt x="801461" y="645887"/>
                  </a:lnTo>
                  <a:lnTo>
                    <a:pt x="802604" y="645315"/>
                  </a:lnTo>
                  <a:lnTo>
                    <a:pt x="806036" y="645887"/>
                  </a:lnTo>
                  <a:lnTo>
                    <a:pt x="804892" y="644171"/>
                  </a:lnTo>
                  <a:lnTo>
                    <a:pt x="804321" y="644171"/>
                  </a:lnTo>
                  <a:lnTo>
                    <a:pt x="803177" y="644171"/>
                  </a:lnTo>
                  <a:lnTo>
                    <a:pt x="803177" y="643027"/>
                  </a:lnTo>
                  <a:lnTo>
                    <a:pt x="806036" y="643027"/>
                  </a:lnTo>
                  <a:lnTo>
                    <a:pt x="804321" y="640740"/>
                  </a:lnTo>
                  <a:lnTo>
                    <a:pt x="802604" y="639596"/>
                  </a:lnTo>
                  <a:lnTo>
                    <a:pt x="800317" y="639596"/>
                  </a:lnTo>
                  <a:lnTo>
                    <a:pt x="797457" y="640168"/>
                  </a:lnTo>
                  <a:lnTo>
                    <a:pt x="798029" y="641883"/>
                  </a:lnTo>
                  <a:lnTo>
                    <a:pt x="798601" y="642456"/>
                  </a:lnTo>
                  <a:lnTo>
                    <a:pt x="796885" y="642456"/>
                  </a:lnTo>
                  <a:lnTo>
                    <a:pt x="793453" y="641312"/>
                  </a:lnTo>
                  <a:lnTo>
                    <a:pt x="791165" y="640168"/>
                  </a:lnTo>
                  <a:lnTo>
                    <a:pt x="790022" y="638452"/>
                  </a:lnTo>
                  <a:lnTo>
                    <a:pt x="783730" y="637308"/>
                  </a:lnTo>
                  <a:lnTo>
                    <a:pt x="783730" y="636164"/>
                  </a:lnTo>
                  <a:lnTo>
                    <a:pt x="785446" y="635592"/>
                  </a:lnTo>
                  <a:lnTo>
                    <a:pt x="786590" y="635020"/>
                  </a:lnTo>
                  <a:lnTo>
                    <a:pt x="787734" y="633876"/>
                  </a:lnTo>
                  <a:lnTo>
                    <a:pt x="788305" y="632160"/>
                  </a:lnTo>
                  <a:lnTo>
                    <a:pt x="786590" y="631588"/>
                  </a:lnTo>
                  <a:lnTo>
                    <a:pt x="786018" y="630444"/>
                  </a:lnTo>
                  <a:lnTo>
                    <a:pt x="785446" y="628728"/>
                  </a:lnTo>
                  <a:lnTo>
                    <a:pt x="783730" y="627013"/>
                  </a:lnTo>
                  <a:lnTo>
                    <a:pt x="783158" y="627584"/>
                  </a:lnTo>
                  <a:lnTo>
                    <a:pt x="782014" y="628728"/>
                  </a:lnTo>
                  <a:lnTo>
                    <a:pt x="781442" y="626441"/>
                  </a:lnTo>
                  <a:lnTo>
                    <a:pt x="780298" y="625297"/>
                  </a:lnTo>
                  <a:lnTo>
                    <a:pt x="779154" y="624153"/>
                  </a:lnTo>
                  <a:lnTo>
                    <a:pt x="778010" y="622437"/>
                  </a:lnTo>
                  <a:lnTo>
                    <a:pt x="777438" y="623009"/>
                  </a:lnTo>
                  <a:lnTo>
                    <a:pt x="775723" y="623581"/>
                  </a:lnTo>
                  <a:lnTo>
                    <a:pt x="775723" y="621865"/>
                  </a:lnTo>
                  <a:lnTo>
                    <a:pt x="775723" y="620149"/>
                  </a:lnTo>
                  <a:lnTo>
                    <a:pt x="775150" y="619005"/>
                  </a:lnTo>
                  <a:lnTo>
                    <a:pt x="774579" y="619005"/>
                  </a:lnTo>
                  <a:lnTo>
                    <a:pt x="774579" y="618433"/>
                  </a:lnTo>
                  <a:lnTo>
                    <a:pt x="774579" y="617861"/>
                  </a:lnTo>
                  <a:lnTo>
                    <a:pt x="774579" y="617861"/>
                  </a:lnTo>
                  <a:lnTo>
                    <a:pt x="774006" y="617861"/>
                  </a:lnTo>
                  <a:lnTo>
                    <a:pt x="772863" y="621293"/>
                  </a:lnTo>
                  <a:lnTo>
                    <a:pt x="770575" y="623581"/>
                  </a:lnTo>
                  <a:lnTo>
                    <a:pt x="767715" y="624725"/>
                  </a:lnTo>
                  <a:lnTo>
                    <a:pt x="765999" y="624153"/>
                  </a:lnTo>
                  <a:lnTo>
                    <a:pt x="765427" y="623009"/>
                  </a:lnTo>
                  <a:lnTo>
                    <a:pt x="764855" y="619577"/>
                  </a:lnTo>
                  <a:lnTo>
                    <a:pt x="763711" y="618433"/>
                  </a:lnTo>
                  <a:lnTo>
                    <a:pt x="761995" y="617861"/>
                  </a:lnTo>
                  <a:lnTo>
                    <a:pt x="760851" y="617861"/>
                  </a:lnTo>
                  <a:lnTo>
                    <a:pt x="759707" y="618433"/>
                  </a:lnTo>
                  <a:lnTo>
                    <a:pt x="756848" y="619005"/>
                  </a:lnTo>
                  <a:lnTo>
                    <a:pt x="754560" y="620149"/>
                  </a:lnTo>
                  <a:lnTo>
                    <a:pt x="753416" y="620149"/>
                  </a:lnTo>
                  <a:lnTo>
                    <a:pt x="751700" y="620149"/>
                  </a:lnTo>
                  <a:lnTo>
                    <a:pt x="749412" y="619005"/>
                  </a:lnTo>
                  <a:lnTo>
                    <a:pt x="748268" y="619005"/>
                  </a:lnTo>
                  <a:lnTo>
                    <a:pt x="747696" y="618433"/>
                  </a:lnTo>
                  <a:lnTo>
                    <a:pt x="747696" y="617289"/>
                  </a:lnTo>
                  <a:lnTo>
                    <a:pt x="748268" y="616145"/>
                  </a:lnTo>
                  <a:lnTo>
                    <a:pt x="749984" y="615573"/>
                  </a:lnTo>
                  <a:lnTo>
                    <a:pt x="751700" y="615573"/>
                  </a:lnTo>
                  <a:lnTo>
                    <a:pt x="752844" y="615001"/>
                  </a:lnTo>
                  <a:lnTo>
                    <a:pt x="753988" y="614429"/>
                  </a:lnTo>
                  <a:lnTo>
                    <a:pt x="753988" y="613285"/>
                  </a:lnTo>
                  <a:lnTo>
                    <a:pt x="752272" y="613285"/>
                  </a:lnTo>
                  <a:lnTo>
                    <a:pt x="750556" y="613285"/>
                  </a:lnTo>
                  <a:lnTo>
                    <a:pt x="748840" y="613858"/>
                  </a:lnTo>
                  <a:lnTo>
                    <a:pt x="747696" y="615001"/>
                  </a:lnTo>
                  <a:lnTo>
                    <a:pt x="746552" y="615001"/>
                  </a:lnTo>
                  <a:lnTo>
                    <a:pt x="745408" y="614429"/>
                  </a:lnTo>
                  <a:lnTo>
                    <a:pt x="744265" y="614429"/>
                  </a:lnTo>
                  <a:lnTo>
                    <a:pt x="743121" y="615001"/>
                  </a:lnTo>
                  <a:lnTo>
                    <a:pt x="742549" y="614429"/>
                  </a:lnTo>
                  <a:lnTo>
                    <a:pt x="739117" y="613285"/>
                  </a:lnTo>
                  <a:lnTo>
                    <a:pt x="735685" y="613285"/>
                  </a:lnTo>
                  <a:lnTo>
                    <a:pt x="727106" y="616145"/>
                  </a:lnTo>
                  <a:lnTo>
                    <a:pt x="724818" y="616145"/>
                  </a:lnTo>
                  <a:lnTo>
                    <a:pt x="723102" y="615573"/>
                  </a:lnTo>
                  <a:lnTo>
                    <a:pt x="721958" y="613858"/>
                  </a:lnTo>
                  <a:lnTo>
                    <a:pt x="722530" y="613285"/>
                  </a:lnTo>
                  <a:lnTo>
                    <a:pt x="724246" y="612714"/>
                  </a:lnTo>
                  <a:lnTo>
                    <a:pt x="725390" y="611570"/>
                  </a:lnTo>
                  <a:lnTo>
                    <a:pt x="725390" y="608710"/>
                  </a:lnTo>
                  <a:lnTo>
                    <a:pt x="723102" y="609854"/>
                  </a:lnTo>
                  <a:lnTo>
                    <a:pt x="721958" y="608710"/>
                  </a:lnTo>
                  <a:lnTo>
                    <a:pt x="722530" y="606422"/>
                  </a:lnTo>
                  <a:lnTo>
                    <a:pt x="723674" y="604134"/>
                  </a:lnTo>
                  <a:lnTo>
                    <a:pt x="723674" y="602990"/>
                  </a:lnTo>
                  <a:lnTo>
                    <a:pt x="720814" y="602990"/>
                  </a:lnTo>
                  <a:lnTo>
                    <a:pt x="716238" y="600702"/>
                  </a:lnTo>
                  <a:lnTo>
                    <a:pt x="713379" y="600130"/>
                  </a:lnTo>
                  <a:lnTo>
                    <a:pt x="713379" y="599558"/>
                  </a:lnTo>
                  <a:lnTo>
                    <a:pt x="713379" y="599558"/>
                  </a:lnTo>
                  <a:lnTo>
                    <a:pt x="713950" y="598986"/>
                  </a:lnTo>
                  <a:lnTo>
                    <a:pt x="711663" y="598414"/>
                  </a:lnTo>
                  <a:lnTo>
                    <a:pt x="707659" y="598986"/>
                  </a:lnTo>
                  <a:lnTo>
                    <a:pt x="703655" y="597270"/>
                  </a:lnTo>
                  <a:lnTo>
                    <a:pt x="699080" y="596126"/>
                  </a:lnTo>
                  <a:lnTo>
                    <a:pt x="697364" y="594983"/>
                  </a:lnTo>
                  <a:lnTo>
                    <a:pt x="696220" y="593267"/>
                  </a:lnTo>
                  <a:lnTo>
                    <a:pt x="695076" y="589263"/>
                  </a:lnTo>
                  <a:lnTo>
                    <a:pt x="693932" y="587547"/>
                  </a:lnTo>
                  <a:lnTo>
                    <a:pt x="689356" y="582971"/>
                  </a:lnTo>
                  <a:lnTo>
                    <a:pt x="688212" y="581256"/>
                  </a:lnTo>
                  <a:lnTo>
                    <a:pt x="688784" y="581256"/>
                  </a:lnTo>
                  <a:lnTo>
                    <a:pt x="689928" y="581256"/>
                  </a:lnTo>
                  <a:lnTo>
                    <a:pt x="688784" y="579540"/>
                  </a:lnTo>
                  <a:lnTo>
                    <a:pt x="687069" y="578968"/>
                  </a:lnTo>
                  <a:lnTo>
                    <a:pt x="683065" y="578396"/>
                  </a:lnTo>
                  <a:lnTo>
                    <a:pt x="688212" y="576680"/>
                  </a:lnTo>
                  <a:lnTo>
                    <a:pt x="700795" y="578968"/>
                  </a:lnTo>
                  <a:lnTo>
                    <a:pt x="703655" y="577824"/>
                  </a:lnTo>
                  <a:lnTo>
                    <a:pt x="699080" y="574392"/>
                  </a:lnTo>
                  <a:lnTo>
                    <a:pt x="699080" y="573820"/>
                  </a:lnTo>
                  <a:lnTo>
                    <a:pt x="699080" y="573248"/>
                  </a:lnTo>
                  <a:lnTo>
                    <a:pt x="699080" y="572676"/>
                  </a:lnTo>
                  <a:lnTo>
                    <a:pt x="695648" y="571532"/>
                  </a:lnTo>
                  <a:lnTo>
                    <a:pt x="696792" y="570388"/>
                  </a:lnTo>
                  <a:lnTo>
                    <a:pt x="697364" y="570388"/>
                  </a:lnTo>
                  <a:lnTo>
                    <a:pt x="695076" y="568672"/>
                  </a:lnTo>
                  <a:lnTo>
                    <a:pt x="691072" y="566385"/>
                  </a:lnTo>
                  <a:lnTo>
                    <a:pt x="689356" y="564669"/>
                  </a:lnTo>
                  <a:lnTo>
                    <a:pt x="693932" y="565813"/>
                  </a:lnTo>
                  <a:lnTo>
                    <a:pt x="701939" y="569816"/>
                  </a:lnTo>
                  <a:lnTo>
                    <a:pt x="706515" y="570388"/>
                  </a:lnTo>
                  <a:lnTo>
                    <a:pt x="710519" y="570388"/>
                  </a:lnTo>
                  <a:lnTo>
                    <a:pt x="715094" y="570960"/>
                  </a:lnTo>
                  <a:lnTo>
                    <a:pt x="716810" y="572104"/>
                  </a:lnTo>
                  <a:lnTo>
                    <a:pt x="718526" y="573820"/>
                  </a:lnTo>
                  <a:lnTo>
                    <a:pt x="720814" y="574964"/>
                  </a:lnTo>
                  <a:lnTo>
                    <a:pt x="723674" y="574964"/>
                  </a:lnTo>
                  <a:lnTo>
                    <a:pt x="723674" y="573820"/>
                  </a:lnTo>
                  <a:lnTo>
                    <a:pt x="717954" y="569816"/>
                  </a:lnTo>
                  <a:lnTo>
                    <a:pt x="715667" y="568672"/>
                  </a:lnTo>
                  <a:lnTo>
                    <a:pt x="716238" y="568672"/>
                  </a:lnTo>
                  <a:lnTo>
                    <a:pt x="716810" y="568672"/>
                  </a:lnTo>
                  <a:lnTo>
                    <a:pt x="717382" y="568672"/>
                  </a:lnTo>
                  <a:lnTo>
                    <a:pt x="718526" y="568672"/>
                  </a:lnTo>
                  <a:lnTo>
                    <a:pt x="716810" y="566957"/>
                  </a:lnTo>
                  <a:lnTo>
                    <a:pt x="713950" y="566957"/>
                  </a:lnTo>
                  <a:lnTo>
                    <a:pt x="710519" y="567528"/>
                  </a:lnTo>
                  <a:lnTo>
                    <a:pt x="707659" y="567528"/>
                  </a:lnTo>
                  <a:lnTo>
                    <a:pt x="705943" y="565813"/>
                  </a:lnTo>
                  <a:lnTo>
                    <a:pt x="704799" y="562953"/>
                  </a:lnTo>
                  <a:lnTo>
                    <a:pt x="704799" y="559521"/>
                  </a:lnTo>
                  <a:lnTo>
                    <a:pt x="707087" y="556661"/>
                  </a:lnTo>
                  <a:lnTo>
                    <a:pt x="708231" y="556089"/>
                  </a:lnTo>
                  <a:lnTo>
                    <a:pt x="711663" y="556089"/>
                  </a:lnTo>
                  <a:lnTo>
                    <a:pt x="712807" y="556089"/>
                  </a:lnTo>
                  <a:lnTo>
                    <a:pt x="714523" y="554946"/>
                  </a:lnTo>
                  <a:lnTo>
                    <a:pt x="715094" y="553802"/>
                  </a:lnTo>
                  <a:lnTo>
                    <a:pt x="716238" y="550370"/>
                  </a:lnTo>
                  <a:lnTo>
                    <a:pt x="717954" y="548082"/>
                  </a:lnTo>
                  <a:lnTo>
                    <a:pt x="720242" y="545794"/>
                  </a:lnTo>
                  <a:lnTo>
                    <a:pt x="721386" y="543506"/>
                  </a:lnTo>
                  <a:lnTo>
                    <a:pt x="720242" y="540647"/>
                  </a:lnTo>
                  <a:lnTo>
                    <a:pt x="721958" y="540647"/>
                  </a:lnTo>
                  <a:lnTo>
                    <a:pt x="723674" y="541218"/>
                  </a:lnTo>
                  <a:lnTo>
                    <a:pt x="725390" y="542362"/>
                  </a:lnTo>
                  <a:lnTo>
                    <a:pt x="726534" y="543506"/>
                  </a:lnTo>
                  <a:lnTo>
                    <a:pt x="728249" y="546366"/>
                  </a:lnTo>
                  <a:lnTo>
                    <a:pt x="729393" y="547510"/>
                  </a:lnTo>
                  <a:lnTo>
                    <a:pt x="731109" y="547510"/>
                  </a:lnTo>
                  <a:lnTo>
                    <a:pt x="731109" y="548654"/>
                  </a:lnTo>
                  <a:lnTo>
                    <a:pt x="731109" y="550942"/>
                  </a:lnTo>
                  <a:lnTo>
                    <a:pt x="731109" y="552086"/>
                  </a:lnTo>
                  <a:lnTo>
                    <a:pt x="732253" y="550942"/>
                  </a:lnTo>
                  <a:lnTo>
                    <a:pt x="733397" y="547510"/>
                  </a:lnTo>
                  <a:lnTo>
                    <a:pt x="734541" y="546366"/>
                  </a:lnTo>
                  <a:lnTo>
                    <a:pt x="735685" y="546366"/>
                  </a:lnTo>
                  <a:lnTo>
                    <a:pt x="739117" y="546938"/>
                  </a:lnTo>
                  <a:lnTo>
                    <a:pt x="740833" y="546938"/>
                  </a:lnTo>
                  <a:lnTo>
                    <a:pt x="738545" y="545794"/>
                  </a:lnTo>
                  <a:lnTo>
                    <a:pt x="737401" y="544078"/>
                  </a:lnTo>
                  <a:lnTo>
                    <a:pt x="736257" y="541790"/>
                  </a:lnTo>
                  <a:lnTo>
                    <a:pt x="735113" y="540074"/>
                  </a:lnTo>
                  <a:lnTo>
                    <a:pt x="735685" y="538930"/>
                  </a:lnTo>
                  <a:lnTo>
                    <a:pt x="736829" y="537787"/>
                  </a:lnTo>
                  <a:lnTo>
                    <a:pt x="737973" y="536643"/>
                  </a:lnTo>
                  <a:lnTo>
                    <a:pt x="739689" y="536071"/>
                  </a:lnTo>
                  <a:lnTo>
                    <a:pt x="739117" y="535499"/>
                  </a:lnTo>
                  <a:lnTo>
                    <a:pt x="739117" y="534927"/>
                  </a:lnTo>
                  <a:lnTo>
                    <a:pt x="738545" y="534355"/>
                  </a:lnTo>
                  <a:lnTo>
                    <a:pt x="737401" y="533783"/>
                  </a:lnTo>
                  <a:lnTo>
                    <a:pt x="738545" y="533211"/>
                  </a:lnTo>
                  <a:lnTo>
                    <a:pt x="741405" y="530923"/>
                  </a:lnTo>
                  <a:lnTo>
                    <a:pt x="736829" y="529779"/>
                  </a:lnTo>
                  <a:lnTo>
                    <a:pt x="735685" y="529207"/>
                  </a:lnTo>
                  <a:lnTo>
                    <a:pt x="734541" y="530351"/>
                  </a:lnTo>
                  <a:lnTo>
                    <a:pt x="733969" y="530923"/>
                  </a:lnTo>
                  <a:lnTo>
                    <a:pt x="731681" y="532067"/>
                  </a:lnTo>
                  <a:lnTo>
                    <a:pt x="731681" y="530923"/>
                  </a:lnTo>
                  <a:lnTo>
                    <a:pt x="734541" y="528635"/>
                  </a:lnTo>
                  <a:lnTo>
                    <a:pt x="735685" y="526919"/>
                  </a:lnTo>
                  <a:lnTo>
                    <a:pt x="735113" y="525203"/>
                  </a:lnTo>
                  <a:lnTo>
                    <a:pt x="733969" y="525203"/>
                  </a:lnTo>
                  <a:lnTo>
                    <a:pt x="732253" y="526347"/>
                  </a:lnTo>
                  <a:lnTo>
                    <a:pt x="730537" y="527491"/>
                  </a:lnTo>
                  <a:lnTo>
                    <a:pt x="729966" y="529207"/>
                  </a:lnTo>
                  <a:lnTo>
                    <a:pt x="728822" y="529207"/>
                  </a:lnTo>
                  <a:lnTo>
                    <a:pt x="728822" y="528063"/>
                  </a:lnTo>
                  <a:lnTo>
                    <a:pt x="728822" y="528063"/>
                  </a:lnTo>
                  <a:lnTo>
                    <a:pt x="728822" y="528063"/>
                  </a:lnTo>
                  <a:lnTo>
                    <a:pt x="727678" y="527491"/>
                  </a:lnTo>
                  <a:lnTo>
                    <a:pt x="725390" y="524631"/>
                  </a:lnTo>
                  <a:lnTo>
                    <a:pt x="725390" y="523488"/>
                  </a:lnTo>
                  <a:lnTo>
                    <a:pt x="729393" y="520628"/>
                  </a:lnTo>
                  <a:lnTo>
                    <a:pt x="730537" y="523488"/>
                  </a:lnTo>
                  <a:lnTo>
                    <a:pt x="733397" y="522344"/>
                  </a:lnTo>
                  <a:lnTo>
                    <a:pt x="734541" y="519484"/>
                  </a:lnTo>
                  <a:lnTo>
                    <a:pt x="731681" y="516624"/>
                  </a:lnTo>
                  <a:lnTo>
                    <a:pt x="729393" y="516052"/>
                  </a:lnTo>
                  <a:lnTo>
                    <a:pt x="725390" y="517196"/>
                  </a:lnTo>
                  <a:lnTo>
                    <a:pt x="723674" y="517196"/>
                  </a:lnTo>
                  <a:lnTo>
                    <a:pt x="721386" y="516052"/>
                  </a:lnTo>
                  <a:lnTo>
                    <a:pt x="721386" y="515480"/>
                  </a:lnTo>
                  <a:lnTo>
                    <a:pt x="722530" y="514908"/>
                  </a:lnTo>
                  <a:lnTo>
                    <a:pt x="723674" y="513764"/>
                  </a:lnTo>
                  <a:lnTo>
                    <a:pt x="723674" y="512048"/>
                  </a:lnTo>
                  <a:lnTo>
                    <a:pt x="723102" y="510904"/>
                  </a:lnTo>
                  <a:lnTo>
                    <a:pt x="722530" y="509760"/>
                  </a:lnTo>
                  <a:lnTo>
                    <a:pt x="723102" y="508045"/>
                  </a:lnTo>
                  <a:lnTo>
                    <a:pt x="724818" y="506901"/>
                  </a:lnTo>
                  <a:lnTo>
                    <a:pt x="728822" y="506901"/>
                  </a:lnTo>
                  <a:lnTo>
                    <a:pt x="730537" y="506329"/>
                  </a:lnTo>
                  <a:lnTo>
                    <a:pt x="732253" y="504613"/>
                  </a:lnTo>
                  <a:lnTo>
                    <a:pt x="732253" y="503469"/>
                  </a:lnTo>
                  <a:lnTo>
                    <a:pt x="731109" y="502325"/>
                  </a:lnTo>
                  <a:lnTo>
                    <a:pt x="728822" y="501753"/>
                  </a:lnTo>
                  <a:lnTo>
                    <a:pt x="727678" y="502325"/>
                  </a:lnTo>
                  <a:lnTo>
                    <a:pt x="724818" y="504613"/>
                  </a:lnTo>
                  <a:lnTo>
                    <a:pt x="724246" y="505757"/>
                  </a:lnTo>
                  <a:lnTo>
                    <a:pt x="723102" y="505757"/>
                  </a:lnTo>
                  <a:lnTo>
                    <a:pt x="722530" y="505185"/>
                  </a:lnTo>
                  <a:lnTo>
                    <a:pt x="722530" y="505185"/>
                  </a:lnTo>
                  <a:lnTo>
                    <a:pt x="722530" y="505185"/>
                  </a:lnTo>
                  <a:lnTo>
                    <a:pt x="721958" y="505185"/>
                  </a:lnTo>
                  <a:lnTo>
                    <a:pt x="721958" y="504041"/>
                  </a:lnTo>
                  <a:lnTo>
                    <a:pt x="723102" y="504041"/>
                  </a:lnTo>
                  <a:lnTo>
                    <a:pt x="723102" y="502897"/>
                  </a:lnTo>
                  <a:lnTo>
                    <a:pt x="721958" y="502325"/>
                  </a:lnTo>
                  <a:lnTo>
                    <a:pt x="718526" y="501181"/>
                  </a:lnTo>
                  <a:lnTo>
                    <a:pt x="716810" y="501181"/>
                  </a:lnTo>
                  <a:lnTo>
                    <a:pt x="715667" y="500037"/>
                  </a:lnTo>
                  <a:lnTo>
                    <a:pt x="715094" y="500037"/>
                  </a:lnTo>
                  <a:lnTo>
                    <a:pt x="713950" y="500609"/>
                  </a:lnTo>
                  <a:lnTo>
                    <a:pt x="713950" y="501753"/>
                  </a:lnTo>
                  <a:lnTo>
                    <a:pt x="713950" y="504041"/>
                  </a:lnTo>
                  <a:lnTo>
                    <a:pt x="713950" y="505185"/>
                  </a:lnTo>
                  <a:lnTo>
                    <a:pt x="713379" y="506901"/>
                  </a:lnTo>
                  <a:lnTo>
                    <a:pt x="712807" y="508045"/>
                  </a:lnTo>
                  <a:lnTo>
                    <a:pt x="712235" y="509189"/>
                  </a:lnTo>
                  <a:lnTo>
                    <a:pt x="711091" y="510332"/>
                  </a:lnTo>
                  <a:lnTo>
                    <a:pt x="709375" y="511476"/>
                  </a:lnTo>
                  <a:lnTo>
                    <a:pt x="706515" y="512620"/>
                  </a:lnTo>
                  <a:lnTo>
                    <a:pt x="705371" y="513192"/>
                  </a:lnTo>
                  <a:lnTo>
                    <a:pt x="707659" y="509760"/>
                  </a:lnTo>
                  <a:lnTo>
                    <a:pt x="707087" y="512048"/>
                  </a:lnTo>
                  <a:lnTo>
                    <a:pt x="707659" y="518340"/>
                  </a:lnTo>
                  <a:lnTo>
                    <a:pt x="707659" y="522344"/>
                  </a:lnTo>
                  <a:lnTo>
                    <a:pt x="706515" y="526347"/>
                  </a:lnTo>
                  <a:lnTo>
                    <a:pt x="704227" y="529779"/>
                  </a:lnTo>
                  <a:lnTo>
                    <a:pt x="701939" y="532067"/>
                  </a:lnTo>
                  <a:lnTo>
                    <a:pt x="698508" y="533211"/>
                  </a:lnTo>
                  <a:lnTo>
                    <a:pt x="695076" y="533211"/>
                  </a:lnTo>
                  <a:lnTo>
                    <a:pt x="691644" y="532067"/>
                  </a:lnTo>
                  <a:lnTo>
                    <a:pt x="688784" y="529779"/>
                  </a:lnTo>
                  <a:lnTo>
                    <a:pt x="684781" y="525775"/>
                  </a:lnTo>
                  <a:lnTo>
                    <a:pt x="685352" y="523488"/>
                  </a:lnTo>
                  <a:lnTo>
                    <a:pt x="687069" y="520628"/>
                  </a:lnTo>
                  <a:lnTo>
                    <a:pt x="687069" y="519484"/>
                  </a:lnTo>
                  <a:lnTo>
                    <a:pt x="685925" y="518912"/>
                  </a:lnTo>
                  <a:lnTo>
                    <a:pt x="680777" y="521771"/>
                  </a:lnTo>
                  <a:lnTo>
                    <a:pt x="678489" y="522915"/>
                  </a:lnTo>
                  <a:lnTo>
                    <a:pt x="674485" y="522915"/>
                  </a:lnTo>
                  <a:lnTo>
                    <a:pt x="671626" y="522344"/>
                  </a:lnTo>
                  <a:lnTo>
                    <a:pt x="669910" y="520628"/>
                  </a:lnTo>
                  <a:lnTo>
                    <a:pt x="668194" y="517768"/>
                  </a:lnTo>
                  <a:lnTo>
                    <a:pt x="667050" y="514336"/>
                  </a:lnTo>
                  <a:lnTo>
                    <a:pt x="666478" y="511476"/>
                  </a:lnTo>
                  <a:lnTo>
                    <a:pt x="667050" y="508616"/>
                  </a:lnTo>
                  <a:lnTo>
                    <a:pt x="668766" y="505757"/>
                  </a:lnTo>
                  <a:lnTo>
                    <a:pt x="671626" y="503469"/>
                  </a:lnTo>
                  <a:lnTo>
                    <a:pt x="675629" y="503469"/>
                  </a:lnTo>
                  <a:lnTo>
                    <a:pt x="679633" y="504613"/>
                  </a:lnTo>
                  <a:lnTo>
                    <a:pt x="682493" y="507472"/>
                  </a:lnTo>
                  <a:lnTo>
                    <a:pt x="683637" y="505757"/>
                  </a:lnTo>
                  <a:lnTo>
                    <a:pt x="683637" y="504041"/>
                  </a:lnTo>
                  <a:lnTo>
                    <a:pt x="683065" y="502325"/>
                  </a:lnTo>
                  <a:lnTo>
                    <a:pt x="683065" y="500609"/>
                  </a:lnTo>
                  <a:lnTo>
                    <a:pt x="684209" y="499465"/>
                  </a:lnTo>
                  <a:lnTo>
                    <a:pt x="688212" y="497749"/>
                  </a:lnTo>
                  <a:lnTo>
                    <a:pt x="688212" y="493173"/>
                  </a:lnTo>
                  <a:lnTo>
                    <a:pt x="689356" y="490886"/>
                  </a:lnTo>
                  <a:lnTo>
                    <a:pt x="691072" y="489170"/>
                  </a:lnTo>
                  <a:lnTo>
                    <a:pt x="692788" y="485738"/>
                  </a:lnTo>
                  <a:lnTo>
                    <a:pt x="691072" y="484594"/>
                  </a:lnTo>
                  <a:lnTo>
                    <a:pt x="688212" y="481734"/>
                  </a:lnTo>
                  <a:lnTo>
                    <a:pt x="685925" y="481162"/>
                  </a:lnTo>
                  <a:lnTo>
                    <a:pt x="681921" y="482878"/>
                  </a:lnTo>
                  <a:lnTo>
                    <a:pt x="681349" y="484022"/>
                  </a:lnTo>
                  <a:lnTo>
                    <a:pt x="682493" y="484594"/>
                  </a:lnTo>
                  <a:lnTo>
                    <a:pt x="683637" y="485166"/>
                  </a:lnTo>
                  <a:lnTo>
                    <a:pt x="684209" y="485166"/>
                  </a:lnTo>
                  <a:lnTo>
                    <a:pt x="684209" y="484022"/>
                  </a:lnTo>
                  <a:lnTo>
                    <a:pt x="684781" y="483450"/>
                  </a:lnTo>
                  <a:lnTo>
                    <a:pt x="685352" y="483450"/>
                  </a:lnTo>
                  <a:lnTo>
                    <a:pt x="685925" y="484594"/>
                  </a:lnTo>
                  <a:lnTo>
                    <a:pt x="685925" y="485738"/>
                  </a:lnTo>
                  <a:lnTo>
                    <a:pt x="685352" y="486310"/>
                  </a:lnTo>
                  <a:lnTo>
                    <a:pt x="683637" y="488026"/>
                  </a:lnTo>
                  <a:lnTo>
                    <a:pt x="683065" y="488598"/>
                  </a:lnTo>
                  <a:lnTo>
                    <a:pt x="680777" y="488598"/>
                  </a:lnTo>
                  <a:lnTo>
                    <a:pt x="679633" y="488598"/>
                  </a:lnTo>
                  <a:lnTo>
                    <a:pt x="679633" y="489170"/>
                  </a:lnTo>
                  <a:lnTo>
                    <a:pt x="677917" y="493746"/>
                  </a:lnTo>
                  <a:lnTo>
                    <a:pt x="677345" y="492602"/>
                  </a:lnTo>
                  <a:lnTo>
                    <a:pt x="676773" y="492030"/>
                  </a:lnTo>
                  <a:lnTo>
                    <a:pt x="676201" y="491458"/>
                  </a:lnTo>
                  <a:lnTo>
                    <a:pt x="675629" y="490886"/>
                  </a:lnTo>
                  <a:lnTo>
                    <a:pt x="676773" y="489170"/>
                  </a:lnTo>
                  <a:lnTo>
                    <a:pt x="677917" y="484594"/>
                  </a:lnTo>
                  <a:lnTo>
                    <a:pt x="679061" y="482306"/>
                  </a:lnTo>
                  <a:lnTo>
                    <a:pt x="677917" y="480018"/>
                  </a:lnTo>
                  <a:lnTo>
                    <a:pt x="676773" y="480018"/>
                  </a:lnTo>
                  <a:lnTo>
                    <a:pt x="676773" y="482306"/>
                  </a:lnTo>
                  <a:lnTo>
                    <a:pt x="676201" y="484594"/>
                  </a:lnTo>
                  <a:lnTo>
                    <a:pt x="675057" y="486882"/>
                  </a:lnTo>
                  <a:lnTo>
                    <a:pt x="672197" y="491458"/>
                  </a:lnTo>
                  <a:lnTo>
                    <a:pt x="671626" y="493173"/>
                  </a:lnTo>
                  <a:lnTo>
                    <a:pt x="671626" y="493746"/>
                  </a:lnTo>
                  <a:lnTo>
                    <a:pt x="670482" y="493746"/>
                  </a:lnTo>
                  <a:lnTo>
                    <a:pt x="668194" y="493173"/>
                  </a:lnTo>
                  <a:lnTo>
                    <a:pt x="665906" y="492030"/>
                  </a:lnTo>
                  <a:lnTo>
                    <a:pt x="663618" y="490886"/>
                  </a:lnTo>
                  <a:lnTo>
                    <a:pt x="662474" y="489170"/>
                  </a:lnTo>
                  <a:lnTo>
                    <a:pt x="661902" y="486310"/>
                  </a:lnTo>
                  <a:lnTo>
                    <a:pt x="660758" y="485166"/>
                  </a:lnTo>
                  <a:lnTo>
                    <a:pt x="657326" y="485166"/>
                  </a:lnTo>
                  <a:lnTo>
                    <a:pt x="655038" y="490886"/>
                  </a:lnTo>
                  <a:lnTo>
                    <a:pt x="651035" y="496033"/>
                  </a:lnTo>
                  <a:lnTo>
                    <a:pt x="641312" y="504613"/>
                  </a:lnTo>
                  <a:lnTo>
                    <a:pt x="638452" y="506329"/>
                  </a:lnTo>
                  <a:lnTo>
                    <a:pt x="635592" y="507472"/>
                  </a:lnTo>
                  <a:lnTo>
                    <a:pt x="625296" y="509189"/>
                  </a:lnTo>
                  <a:lnTo>
                    <a:pt x="619577" y="511476"/>
                  </a:lnTo>
                  <a:lnTo>
                    <a:pt x="616145" y="511476"/>
                  </a:lnTo>
                  <a:lnTo>
                    <a:pt x="606422" y="509760"/>
                  </a:lnTo>
                  <a:lnTo>
                    <a:pt x="600702" y="506901"/>
                  </a:lnTo>
                  <a:lnTo>
                    <a:pt x="589835" y="506901"/>
                  </a:lnTo>
                  <a:lnTo>
                    <a:pt x="583543" y="505185"/>
                  </a:lnTo>
                  <a:lnTo>
                    <a:pt x="577824" y="501181"/>
                  </a:lnTo>
                  <a:lnTo>
                    <a:pt x="574392" y="494890"/>
                  </a:lnTo>
                  <a:lnTo>
                    <a:pt x="574392" y="486882"/>
                  </a:lnTo>
                  <a:lnTo>
                    <a:pt x="577252" y="481162"/>
                  </a:lnTo>
                  <a:lnTo>
                    <a:pt x="587547" y="470295"/>
                  </a:lnTo>
                  <a:lnTo>
                    <a:pt x="590979" y="464575"/>
                  </a:lnTo>
                  <a:lnTo>
                    <a:pt x="595555" y="455996"/>
                  </a:lnTo>
                  <a:lnTo>
                    <a:pt x="598415" y="451992"/>
                  </a:lnTo>
                  <a:lnTo>
                    <a:pt x="601846" y="449133"/>
                  </a:lnTo>
                  <a:lnTo>
                    <a:pt x="606994" y="447989"/>
                  </a:lnTo>
                  <a:lnTo>
                    <a:pt x="613857" y="448561"/>
                  </a:lnTo>
                  <a:lnTo>
                    <a:pt x="621293" y="449704"/>
                  </a:lnTo>
                  <a:lnTo>
                    <a:pt x="627013" y="451420"/>
                  </a:lnTo>
                  <a:lnTo>
                    <a:pt x="634448" y="456568"/>
                  </a:lnTo>
                  <a:lnTo>
                    <a:pt x="635592" y="457140"/>
                  </a:lnTo>
                  <a:lnTo>
                    <a:pt x="636164" y="458856"/>
                  </a:lnTo>
                  <a:lnTo>
                    <a:pt x="640168" y="465148"/>
                  </a:lnTo>
                  <a:lnTo>
                    <a:pt x="641883" y="466863"/>
                  </a:lnTo>
                  <a:lnTo>
                    <a:pt x="648747" y="467435"/>
                  </a:lnTo>
                  <a:lnTo>
                    <a:pt x="650463" y="466863"/>
                  </a:lnTo>
                  <a:lnTo>
                    <a:pt x="653323" y="465719"/>
                  </a:lnTo>
                  <a:lnTo>
                    <a:pt x="655038" y="465148"/>
                  </a:lnTo>
                  <a:lnTo>
                    <a:pt x="658470" y="466292"/>
                  </a:lnTo>
                  <a:lnTo>
                    <a:pt x="664190" y="470295"/>
                  </a:lnTo>
                  <a:lnTo>
                    <a:pt x="667622" y="470295"/>
                  </a:lnTo>
                  <a:lnTo>
                    <a:pt x="672770" y="468007"/>
                  </a:lnTo>
                  <a:lnTo>
                    <a:pt x="675629" y="468007"/>
                  </a:lnTo>
                  <a:lnTo>
                    <a:pt x="677345" y="470867"/>
                  </a:lnTo>
                  <a:lnTo>
                    <a:pt x="677345" y="472583"/>
                  </a:lnTo>
                  <a:lnTo>
                    <a:pt x="677345" y="473727"/>
                  </a:lnTo>
                  <a:lnTo>
                    <a:pt x="677345" y="474871"/>
                  </a:lnTo>
                  <a:lnTo>
                    <a:pt x="678489" y="476015"/>
                  </a:lnTo>
                  <a:lnTo>
                    <a:pt x="679633" y="476587"/>
                  </a:lnTo>
                  <a:lnTo>
                    <a:pt x="682493" y="477159"/>
                  </a:lnTo>
                  <a:lnTo>
                    <a:pt x="683637" y="477731"/>
                  </a:lnTo>
                  <a:lnTo>
                    <a:pt x="685925" y="476587"/>
                  </a:lnTo>
                  <a:lnTo>
                    <a:pt x="688212" y="476587"/>
                  </a:lnTo>
                  <a:lnTo>
                    <a:pt x="693360" y="477159"/>
                  </a:lnTo>
                  <a:lnTo>
                    <a:pt x="695648" y="476015"/>
                  </a:lnTo>
                  <a:lnTo>
                    <a:pt x="697936" y="474871"/>
                  </a:lnTo>
                  <a:lnTo>
                    <a:pt x="700224" y="474299"/>
                  </a:lnTo>
                  <a:lnTo>
                    <a:pt x="701939" y="476015"/>
                  </a:lnTo>
                  <a:lnTo>
                    <a:pt x="700224" y="477159"/>
                  </a:lnTo>
                  <a:lnTo>
                    <a:pt x="699080" y="477731"/>
                  </a:lnTo>
                  <a:lnTo>
                    <a:pt x="697936" y="477731"/>
                  </a:lnTo>
                  <a:lnTo>
                    <a:pt x="700795" y="479447"/>
                  </a:lnTo>
                  <a:lnTo>
                    <a:pt x="705371" y="477731"/>
                  </a:lnTo>
                  <a:lnTo>
                    <a:pt x="709375" y="474299"/>
                  </a:lnTo>
                  <a:lnTo>
                    <a:pt x="710519" y="472011"/>
                  </a:lnTo>
                  <a:lnTo>
                    <a:pt x="709375" y="470867"/>
                  </a:lnTo>
                  <a:lnTo>
                    <a:pt x="707659" y="470295"/>
                  </a:lnTo>
                  <a:lnTo>
                    <a:pt x="705943" y="470867"/>
                  </a:lnTo>
                  <a:lnTo>
                    <a:pt x="704799" y="472583"/>
                  </a:lnTo>
                  <a:lnTo>
                    <a:pt x="700795" y="469151"/>
                  </a:lnTo>
                  <a:lnTo>
                    <a:pt x="695076" y="458856"/>
                  </a:lnTo>
                  <a:lnTo>
                    <a:pt x="691644" y="454280"/>
                  </a:lnTo>
                  <a:lnTo>
                    <a:pt x="691072" y="446845"/>
                  </a:lnTo>
                  <a:lnTo>
                    <a:pt x="689928" y="443985"/>
                  </a:lnTo>
                  <a:lnTo>
                    <a:pt x="685352" y="437693"/>
                  </a:lnTo>
                  <a:lnTo>
                    <a:pt x="684209" y="434834"/>
                  </a:lnTo>
                  <a:lnTo>
                    <a:pt x="684209" y="433690"/>
                  </a:lnTo>
                  <a:lnTo>
                    <a:pt x="684209" y="430830"/>
                  </a:lnTo>
                  <a:lnTo>
                    <a:pt x="684209" y="429686"/>
                  </a:lnTo>
                  <a:lnTo>
                    <a:pt x="683637" y="428542"/>
                  </a:lnTo>
                  <a:lnTo>
                    <a:pt x="680777" y="423966"/>
                  </a:lnTo>
                  <a:lnTo>
                    <a:pt x="676201" y="421106"/>
                  </a:lnTo>
                  <a:lnTo>
                    <a:pt x="673913" y="415959"/>
                  </a:lnTo>
                  <a:lnTo>
                    <a:pt x="671053" y="414243"/>
                  </a:lnTo>
                  <a:lnTo>
                    <a:pt x="665906" y="413099"/>
                  </a:lnTo>
                  <a:lnTo>
                    <a:pt x="663618" y="410811"/>
                  </a:lnTo>
                  <a:lnTo>
                    <a:pt x="659042" y="402804"/>
                  </a:lnTo>
                  <a:lnTo>
                    <a:pt x="660758" y="398800"/>
                  </a:lnTo>
                  <a:lnTo>
                    <a:pt x="659042" y="395940"/>
                  </a:lnTo>
                  <a:lnTo>
                    <a:pt x="656754" y="393652"/>
                  </a:lnTo>
                  <a:lnTo>
                    <a:pt x="655038" y="391364"/>
                  </a:lnTo>
                  <a:lnTo>
                    <a:pt x="655038" y="388505"/>
                  </a:lnTo>
                  <a:lnTo>
                    <a:pt x="655611" y="384501"/>
                  </a:lnTo>
                  <a:lnTo>
                    <a:pt x="657898" y="378209"/>
                  </a:lnTo>
                  <a:lnTo>
                    <a:pt x="656754" y="374778"/>
                  </a:lnTo>
                  <a:lnTo>
                    <a:pt x="657898" y="371918"/>
                  </a:lnTo>
                  <a:lnTo>
                    <a:pt x="661330" y="367342"/>
                  </a:lnTo>
                  <a:lnTo>
                    <a:pt x="663046" y="357047"/>
                  </a:lnTo>
                  <a:lnTo>
                    <a:pt x="665906" y="350183"/>
                  </a:lnTo>
                  <a:lnTo>
                    <a:pt x="667050" y="343892"/>
                  </a:lnTo>
                  <a:lnTo>
                    <a:pt x="667622" y="337600"/>
                  </a:lnTo>
                  <a:lnTo>
                    <a:pt x="667050" y="334740"/>
                  </a:lnTo>
                  <a:lnTo>
                    <a:pt x="661330" y="335312"/>
                  </a:lnTo>
                  <a:lnTo>
                    <a:pt x="655038" y="335884"/>
                  </a:lnTo>
                  <a:lnTo>
                    <a:pt x="652179" y="335884"/>
                  </a:lnTo>
                  <a:lnTo>
                    <a:pt x="643599" y="336456"/>
                  </a:lnTo>
                  <a:lnTo>
                    <a:pt x="630444" y="337600"/>
                  </a:lnTo>
                  <a:lnTo>
                    <a:pt x="613285" y="339316"/>
                  </a:lnTo>
                  <a:lnTo>
                    <a:pt x="593267" y="341032"/>
                  </a:lnTo>
                  <a:lnTo>
                    <a:pt x="570388" y="342748"/>
                  </a:lnTo>
                  <a:lnTo>
                    <a:pt x="546366" y="345036"/>
                  </a:lnTo>
                  <a:lnTo>
                    <a:pt x="521200" y="347323"/>
                  </a:lnTo>
                  <a:lnTo>
                    <a:pt x="496033" y="349611"/>
                  </a:lnTo>
                  <a:lnTo>
                    <a:pt x="472011" y="351327"/>
                  </a:lnTo>
                  <a:lnTo>
                    <a:pt x="449132" y="353043"/>
                  </a:lnTo>
                  <a:lnTo>
                    <a:pt x="429114" y="354759"/>
                  </a:lnTo>
                  <a:lnTo>
                    <a:pt x="411955" y="355903"/>
                  </a:lnTo>
                  <a:lnTo>
                    <a:pt x="398800" y="357047"/>
                  </a:lnTo>
                  <a:lnTo>
                    <a:pt x="390220" y="357619"/>
                  </a:lnTo>
                  <a:lnTo>
                    <a:pt x="387361" y="357619"/>
                  </a:lnTo>
                  <a:lnTo>
                    <a:pt x="380497" y="358191"/>
                  </a:lnTo>
                  <a:lnTo>
                    <a:pt x="379353" y="358191"/>
                  </a:lnTo>
                  <a:lnTo>
                    <a:pt x="390220" y="347323"/>
                  </a:lnTo>
                  <a:lnTo>
                    <a:pt x="389076" y="342748"/>
                  </a:lnTo>
                  <a:lnTo>
                    <a:pt x="383929" y="337600"/>
                  </a:lnTo>
                  <a:lnTo>
                    <a:pt x="381641" y="333024"/>
                  </a:lnTo>
                  <a:lnTo>
                    <a:pt x="381641" y="331308"/>
                  </a:lnTo>
                  <a:lnTo>
                    <a:pt x="382785" y="328449"/>
                  </a:lnTo>
                  <a:lnTo>
                    <a:pt x="382785" y="326733"/>
                  </a:lnTo>
                  <a:lnTo>
                    <a:pt x="383357" y="326161"/>
                  </a:lnTo>
                  <a:lnTo>
                    <a:pt x="383929" y="324445"/>
                  </a:lnTo>
                  <a:lnTo>
                    <a:pt x="383929" y="322729"/>
                  </a:lnTo>
                  <a:lnTo>
                    <a:pt x="382785" y="321585"/>
                  </a:lnTo>
                  <a:lnTo>
                    <a:pt x="380497" y="320441"/>
                  </a:lnTo>
                  <a:lnTo>
                    <a:pt x="377637" y="317582"/>
                  </a:lnTo>
                  <a:lnTo>
                    <a:pt x="375921" y="314150"/>
                  </a:lnTo>
                  <a:lnTo>
                    <a:pt x="375921" y="311290"/>
                  </a:lnTo>
                  <a:lnTo>
                    <a:pt x="378209" y="309574"/>
                  </a:lnTo>
                  <a:lnTo>
                    <a:pt x="381641" y="309002"/>
                  </a:lnTo>
                  <a:lnTo>
                    <a:pt x="389076" y="309002"/>
                  </a:lnTo>
                  <a:lnTo>
                    <a:pt x="391936" y="307858"/>
                  </a:lnTo>
                  <a:lnTo>
                    <a:pt x="393652" y="305570"/>
                  </a:lnTo>
                  <a:lnTo>
                    <a:pt x="394224" y="302710"/>
                  </a:lnTo>
                  <a:lnTo>
                    <a:pt x="395368" y="291271"/>
                  </a:lnTo>
                  <a:lnTo>
                    <a:pt x="396512" y="289555"/>
                  </a:lnTo>
                  <a:lnTo>
                    <a:pt x="396512" y="287839"/>
                  </a:lnTo>
                  <a:lnTo>
                    <a:pt x="396512" y="284408"/>
                  </a:lnTo>
                  <a:lnTo>
                    <a:pt x="395940" y="283264"/>
                  </a:lnTo>
                  <a:lnTo>
                    <a:pt x="393652" y="279832"/>
                  </a:lnTo>
                  <a:lnTo>
                    <a:pt x="391936" y="278116"/>
                  </a:lnTo>
                  <a:lnTo>
                    <a:pt x="391364" y="276972"/>
                  </a:lnTo>
                  <a:lnTo>
                    <a:pt x="390220" y="269537"/>
                  </a:lnTo>
                  <a:lnTo>
                    <a:pt x="393080" y="263817"/>
                  </a:lnTo>
                  <a:lnTo>
                    <a:pt x="402804" y="255238"/>
                  </a:lnTo>
                  <a:lnTo>
                    <a:pt x="402804" y="254094"/>
                  </a:lnTo>
                  <a:lnTo>
                    <a:pt x="403375" y="252378"/>
                  </a:lnTo>
                  <a:lnTo>
                    <a:pt x="403375" y="248374"/>
                  </a:lnTo>
                  <a:lnTo>
                    <a:pt x="405091" y="232931"/>
                  </a:lnTo>
                  <a:lnTo>
                    <a:pt x="405091" y="229499"/>
                  </a:lnTo>
                  <a:lnTo>
                    <a:pt x="405663" y="226640"/>
                  </a:lnTo>
                  <a:lnTo>
                    <a:pt x="409667" y="218060"/>
                  </a:lnTo>
                  <a:lnTo>
                    <a:pt x="410811" y="211197"/>
                  </a:lnTo>
                  <a:lnTo>
                    <a:pt x="411955" y="207765"/>
                  </a:lnTo>
                  <a:lnTo>
                    <a:pt x="413671" y="204905"/>
                  </a:lnTo>
                  <a:lnTo>
                    <a:pt x="415959" y="203189"/>
                  </a:lnTo>
                  <a:lnTo>
                    <a:pt x="422250" y="201473"/>
                  </a:lnTo>
                  <a:lnTo>
                    <a:pt x="425110" y="200329"/>
                  </a:lnTo>
                  <a:lnTo>
                    <a:pt x="427970" y="198041"/>
                  </a:lnTo>
                  <a:lnTo>
                    <a:pt x="434261" y="189462"/>
                  </a:lnTo>
                  <a:lnTo>
                    <a:pt x="434833" y="187746"/>
                  </a:lnTo>
                  <a:lnTo>
                    <a:pt x="435977" y="183742"/>
                  </a:lnTo>
                  <a:lnTo>
                    <a:pt x="437121" y="182027"/>
                  </a:lnTo>
                  <a:lnTo>
                    <a:pt x="438265" y="180883"/>
                  </a:lnTo>
                  <a:lnTo>
                    <a:pt x="442841" y="179167"/>
                  </a:lnTo>
                  <a:lnTo>
                    <a:pt x="447988" y="174591"/>
                  </a:lnTo>
                  <a:lnTo>
                    <a:pt x="450848" y="168299"/>
                  </a:lnTo>
                  <a:lnTo>
                    <a:pt x="450276" y="162008"/>
                  </a:lnTo>
                  <a:lnTo>
                    <a:pt x="445129" y="157432"/>
                  </a:lnTo>
                  <a:lnTo>
                    <a:pt x="445129" y="156288"/>
                  </a:lnTo>
                  <a:lnTo>
                    <a:pt x="445129" y="154573"/>
                  </a:lnTo>
                  <a:lnTo>
                    <a:pt x="445701" y="152856"/>
                  </a:lnTo>
                  <a:lnTo>
                    <a:pt x="446845" y="151141"/>
                  </a:lnTo>
                  <a:lnTo>
                    <a:pt x="454852" y="151141"/>
                  </a:lnTo>
                  <a:lnTo>
                    <a:pt x="459428" y="141989"/>
                  </a:lnTo>
                  <a:lnTo>
                    <a:pt x="463431" y="130550"/>
                  </a:lnTo>
                  <a:lnTo>
                    <a:pt x="469723" y="123115"/>
                  </a:lnTo>
                  <a:lnTo>
                    <a:pt x="469723" y="121971"/>
                  </a:lnTo>
                  <a:lnTo>
                    <a:pt x="470867" y="121398"/>
                  </a:lnTo>
                  <a:lnTo>
                    <a:pt x="470867" y="119111"/>
                  </a:lnTo>
                  <a:lnTo>
                    <a:pt x="469723" y="116251"/>
                  </a:lnTo>
                  <a:lnTo>
                    <a:pt x="466291" y="115107"/>
                  </a:lnTo>
                  <a:lnTo>
                    <a:pt x="461144" y="114535"/>
                  </a:lnTo>
                  <a:lnTo>
                    <a:pt x="458856" y="113963"/>
                  </a:lnTo>
                  <a:lnTo>
                    <a:pt x="457712" y="112819"/>
                  </a:lnTo>
                  <a:lnTo>
                    <a:pt x="455996" y="105956"/>
                  </a:lnTo>
                  <a:lnTo>
                    <a:pt x="452564" y="103096"/>
                  </a:lnTo>
                  <a:lnTo>
                    <a:pt x="447988" y="101380"/>
                  </a:lnTo>
                  <a:lnTo>
                    <a:pt x="442841" y="98520"/>
                  </a:lnTo>
                  <a:lnTo>
                    <a:pt x="441125" y="96232"/>
                  </a:lnTo>
                  <a:lnTo>
                    <a:pt x="440553" y="93373"/>
                  </a:lnTo>
                  <a:lnTo>
                    <a:pt x="439981" y="85937"/>
                  </a:lnTo>
                  <a:lnTo>
                    <a:pt x="439981" y="84221"/>
                  </a:lnTo>
                  <a:lnTo>
                    <a:pt x="440553" y="82505"/>
                  </a:lnTo>
                  <a:lnTo>
                    <a:pt x="440553" y="80218"/>
                  </a:lnTo>
                  <a:lnTo>
                    <a:pt x="439981" y="78501"/>
                  </a:lnTo>
                  <a:lnTo>
                    <a:pt x="438837" y="77358"/>
                  </a:lnTo>
                  <a:lnTo>
                    <a:pt x="434833" y="75642"/>
                  </a:lnTo>
                  <a:lnTo>
                    <a:pt x="433118" y="74498"/>
                  </a:lnTo>
                  <a:lnTo>
                    <a:pt x="431402" y="72210"/>
                  </a:lnTo>
                  <a:lnTo>
                    <a:pt x="430258" y="69350"/>
                  </a:lnTo>
                  <a:lnTo>
                    <a:pt x="429114" y="65919"/>
                  </a:lnTo>
                  <a:lnTo>
                    <a:pt x="428542" y="61915"/>
                  </a:lnTo>
                  <a:lnTo>
                    <a:pt x="429686" y="59055"/>
                  </a:lnTo>
                  <a:lnTo>
                    <a:pt x="433118" y="57911"/>
                  </a:lnTo>
                  <a:lnTo>
                    <a:pt x="437121" y="57339"/>
                  </a:lnTo>
                  <a:lnTo>
                    <a:pt x="439981" y="56195"/>
                  </a:lnTo>
                  <a:lnTo>
                    <a:pt x="442269" y="52191"/>
                  </a:lnTo>
                  <a:lnTo>
                    <a:pt x="441125" y="49332"/>
                  </a:lnTo>
                  <a:lnTo>
                    <a:pt x="438265" y="47616"/>
                  </a:lnTo>
                  <a:lnTo>
                    <a:pt x="430830" y="47044"/>
                  </a:lnTo>
                  <a:lnTo>
                    <a:pt x="429114" y="45900"/>
                  </a:lnTo>
                  <a:lnTo>
                    <a:pt x="428542" y="43612"/>
                  </a:lnTo>
                  <a:lnTo>
                    <a:pt x="429114" y="36748"/>
                  </a:lnTo>
                  <a:lnTo>
                    <a:pt x="430830" y="28169"/>
                  </a:lnTo>
                  <a:lnTo>
                    <a:pt x="431974" y="26453"/>
                  </a:lnTo>
                  <a:lnTo>
                    <a:pt x="433689" y="25309"/>
                  </a:lnTo>
                  <a:lnTo>
                    <a:pt x="435977" y="22449"/>
                  </a:lnTo>
                  <a:lnTo>
                    <a:pt x="437693" y="19018"/>
                  </a:lnTo>
                  <a:lnTo>
                    <a:pt x="438837" y="16158"/>
                  </a:lnTo>
                  <a:lnTo>
                    <a:pt x="435977" y="12726"/>
                  </a:lnTo>
                  <a:lnTo>
                    <a:pt x="434261" y="11010"/>
                  </a:lnTo>
                  <a:lnTo>
                    <a:pt x="432546" y="10438"/>
                  </a:lnTo>
                  <a:lnTo>
                    <a:pt x="430258" y="10438"/>
                  </a:lnTo>
                  <a:lnTo>
                    <a:pt x="427970" y="9866"/>
                  </a:lnTo>
                  <a:lnTo>
                    <a:pt x="425682" y="8722"/>
                  </a:lnTo>
                  <a:lnTo>
                    <a:pt x="424538" y="7006"/>
                  </a:lnTo>
                  <a:lnTo>
                    <a:pt x="424538" y="1287"/>
                  </a:lnTo>
                  <a:lnTo>
                    <a:pt x="422250" y="1859"/>
                  </a:lnTo>
                  <a:lnTo>
                    <a:pt x="395940" y="4146"/>
                  </a:lnTo>
                  <a:lnTo>
                    <a:pt x="369630" y="6434"/>
                  </a:lnTo>
                  <a:lnTo>
                    <a:pt x="343319" y="8150"/>
                  </a:lnTo>
                  <a:lnTo>
                    <a:pt x="317009" y="9866"/>
                  </a:lnTo>
                  <a:lnTo>
                    <a:pt x="290699" y="11582"/>
                  </a:lnTo>
                  <a:lnTo>
                    <a:pt x="264389" y="13298"/>
                  </a:lnTo>
                  <a:lnTo>
                    <a:pt x="238079" y="15014"/>
                  </a:lnTo>
                  <a:lnTo>
                    <a:pt x="211768" y="16730"/>
                  </a:lnTo>
                  <a:lnTo>
                    <a:pt x="185458" y="18445"/>
                  </a:lnTo>
                  <a:lnTo>
                    <a:pt x="159148" y="20162"/>
                  </a:lnTo>
                  <a:lnTo>
                    <a:pt x="132838" y="21877"/>
                  </a:lnTo>
                  <a:lnTo>
                    <a:pt x="106528" y="23593"/>
                  </a:lnTo>
                  <a:lnTo>
                    <a:pt x="80217" y="25309"/>
                  </a:lnTo>
                  <a:lnTo>
                    <a:pt x="53907" y="27025"/>
                  </a:lnTo>
                  <a:lnTo>
                    <a:pt x="27597" y="28741"/>
                  </a:lnTo>
                  <a:lnTo>
                    <a:pt x="1287" y="29885"/>
                  </a:lnTo>
                  <a:lnTo>
                    <a:pt x="2431" y="50475"/>
                  </a:lnTo>
                  <a:lnTo>
                    <a:pt x="4718" y="91657"/>
                  </a:lnTo>
                  <a:lnTo>
                    <a:pt x="5862" y="112247"/>
                  </a:lnTo>
                  <a:lnTo>
                    <a:pt x="7006" y="132838"/>
                  </a:lnTo>
                  <a:lnTo>
                    <a:pt x="8150" y="153429"/>
                  </a:lnTo>
                  <a:lnTo>
                    <a:pt x="9294" y="174019"/>
                  </a:lnTo>
                  <a:lnTo>
                    <a:pt x="10438" y="194610"/>
                  </a:lnTo>
                  <a:lnTo>
                    <a:pt x="11010" y="207765"/>
                  </a:lnTo>
                  <a:lnTo>
                    <a:pt x="11010" y="208337"/>
                  </a:lnTo>
                  <a:lnTo>
                    <a:pt x="11582" y="208909"/>
                  </a:lnTo>
                  <a:lnTo>
                    <a:pt x="12154" y="210053"/>
                  </a:lnTo>
                  <a:lnTo>
                    <a:pt x="14442" y="211769"/>
                  </a:lnTo>
                  <a:lnTo>
                    <a:pt x="15586" y="212341"/>
                  </a:lnTo>
                  <a:lnTo>
                    <a:pt x="17301" y="213484"/>
                  </a:lnTo>
                  <a:lnTo>
                    <a:pt x="17874" y="214056"/>
                  </a:lnTo>
                  <a:lnTo>
                    <a:pt x="21305" y="219776"/>
                  </a:lnTo>
                  <a:lnTo>
                    <a:pt x="21877" y="220348"/>
                  </a:lnTo>
                  <a:lnTo>
                    <a:pt x="22449" y="220920"/>
                  </a:lnTo>
                  <a:lnTo>
                    <a:pt x="23021" y="221492"/>
                  </a:lnTo>
                  <a:lnTo>
                    <a:pt x="28169" y="223780"/>
                  </a:lnTo>
                  <a:lnTo>
                    <a:pt x="29313" y="224924"/>
                  </a:lnTo>
                  <a:lnTo>
                    <a:pt x="32173" y="227784"/>
                  </a:lnTo>
                  <a:lnTo>
                    <a:pt x="34460" y="230071"/>
                  </a:lnTo>
                  <a:lnTo>
                    <a:pt x="35604" y="232359"/>
                  </a:lnTo>
                  <a:lnTo>
                    <a:pt x="36176" y="234075"/>
                  </a:lnTo>
                  <a:lnTo>
                    <a:pt x="36748" y="235791"/>
                  </a:lnTo>
                  <a:lnTo>
                    <a:pt x="37892" y="238079"/>
                  </a:lnTo>
                  <a:lnTo>
                    <a:pt x="41896" y="243227"/>
                  </a:lnTo>
                  <a:lnTo>
                    <a:pt x="42468" y="244942"/>
                  </a:lnTo>
                  <a:lnTo>
                    <a:pt x="43612" y="251806"/>
                  </a:lnTo>
                  <a:lnTo>
                    <a:pt x="44184" y="254094"/>
                  </a:lnTo>
                  <a:lnTo>
                    <a:pt x="44756" y="255238"/>
                  </a:lnTo>
                  <a:lnTo>
                    <a:pt x="45328" y="255809"/>
                  </a:lnTo>
                  <a:lnTo>
                    <a:pt x="45900" y="256382"/>
                  </a:lnTo>
                  <a:lnTo>
                    <a:pt x="46472" y="256953"/>
                  </a:lnTo>
                  <a:lnTo>
                    <a:pt x="46472" y="257526"/>
                  </a:lnTo>
                  <a:lnTo>
                    <a:pt x="46472" y="258669"/>
                  </a:lnTo>
                  <a:lnTo>
                    <a:pt x="45900" y="261529"/>
                  </a:lnTo>
                  <a:lnTo>
                    <a:pt x="45900" y="263245"/>
                  </a:lnTo>
                  <a:lnTo>
                    <a:pt x="45900" y="268393"/>
                  </a:lnTo>
                  <a:lnTo>
                    <a:pt x="45900" y="270108"/>
                  </a:lnTo>
                  <a:lnTo>
                    <a:pt x="45900" y="271252"/>
                  </a:lnTo>
                  <a:lnTo>
                    <a:pt x="45328" y="272396"/>
                  </a:lnTo>
                  <a:lnTo>
                    <a:pt x="44756" y="274112"/>
                  </a:lnTo>
                  <a:lnTo>
                    <a:pt x="44756" y="275256"/>
                  </a:lnTo>
                  <a:lnTo>
                    <a:pt x="44756" y="276400"/>
                  </a:lnTo>
                  <a:lnTo>
                    <a:pt x="45328" y="278116"/>
                  </a:lnTo>
                  <a:lnTo>
                    <a:pt x="45900" y="279260"/>
                  </a:lnTo>
                  <a:lnTo>
                    <a:pt x="47044" y="280976"/>
                  </a:lnTo>
                  <a:lnTo>
                    <a:pt x="48759" y="282692"/>
                  </a:lnTo>
                  <a:lnTo>
                    <a:pt x="52763" y="286695"/>
                  </a:lnTo>
                  <a:lnTo>
                    <a:pt x="53907" y="287839"/>
                  </a:lnTo>
                  <a:lnTo>
                    <a:pt x="54479" y="288411"/>
                  </a:lnTo>
                  <a:lnTo>
                    <a:pt x="55623" y="288983"/>
                  </a:lnTo>
                  <a:lnTo>
                    <a:pt x="59055" y="290127"/>
                  </a:lnTo>
                  <a:lnTo>
                    <a:pt x="60199" y="290699"/>
                  </a:lnTo>
                  <a:lnTo>
                    <a:pt x="60771" y="291271"/>
                  </a:lnTo>
                  <a:lnTo>
                    <a:pt x="61343" y="291843"/>
                  </a:lnTo>
                  <a:lnTo>
                    <a:pt x="61343" y="292987"/>
                  </a:lnTo>
                  <a:lnTo>
                    <a:pt x="60771" y="294131"/>
                  </a:lnTo>
                  <a:lnTo>
                    <a:pt x="60199" y="294703"/>
                  </a:lnTo>
                  <a:lnTo>
                    <a:pt x="60199" y="294703"/>
                  </a:lnTo>
                  <a:lnTo>
                    <a:pt x="60199" y="294703"/>
                  </a:lnTo>
                  <a:lnTo>
                    <a:pt x="58483" y="295847"/>
                  </a:lnTo>
                  <a:lnTo>
                    <a:pt x="57911" y="296419"/>
                  </a:lnTo>
                  <a:lnTo>
                    <a:pt x="57911" y="296991"/>
                  </a:lnTo>
                  <a:lnTo>
                    <a:pt x="58483" y="298135"/>
                  </a:lnTo>
                  <a:lnTo>
                    <a:pt x="59055" y="298707"/>
                  </a:lnTo>
                  <a:lnTo>
                    <a:pt x="59627" y="299279"/>
                  </a:lnTo>
                  <a:lnTo>
                    <a:pt x="60199" y="299851"/>
                  </a:lnTo>
                  <a:lnTo>
                    <a:pt x="60771" y="300423"/>
                  </a:lnTo>
                  <a:lnTo>
                    <a:pt x="62487" y="300995"/>
                  </a:lnTo>
                  <a:lnTo>
                    <a:pt x="63058" y="300995"/>
                  </a:lnTo>
                  <a:lnTo>
                    <a:pt x="63631" y="301566"/>
                  </a:lnTo>
                  <a:lnTo>
                    <a:pt x="64202" y="302710"/>
                  </a:lnTo>
                  <a:lnTo>
                    <a:pt x="64774" y="303854"/>
                  </a:lnTo>
                  <a:lnTo>
                    <a:pt x="65346" y="306714"/>
                  </a:lnTo>
                  <a:lnTo>
                    <a:pt x="65918" y="307858"/>
                  </a:lnTo>
                  <a:lnTo>
                    <a:pt x="66490" y="309002"/>
                  </a:lnTo>
                  <a:lnTo>
                    <a:pt x="68206" y="310718"/>
                  </a:lnTo>
                  <a:lnTo>
                    <a:pt x="70494" y="313006"/>
                  </a:lnTo>
                  <a:lnTo>
                    <a:pt x="72782" y="314150"/>
                  </a:lnTo>
                  <a:lnTo>
                    <a:pt x="73354" y="314722"/>
                  </a:lnTo>
                  <a:lnTo>
                    <a:pt x="73354" y="315294"/>
                  </a:lnTo>
                  <a:lnTo>
                    <a:pt x="71638" y="318153"/>
                  </a:lnTo>
                  <a:lnTo>
                    <a:pt x="72782" y="321013"/>
                  </a:lnTo>
                  <a:lnTo>
                    <a:pt x="72210" y="322729"/>
                  </a:lnTo>
                  <a:lnTo>
                    <a:pt x="72210" y="323873"/>
                  </a:lnTo>
                  <a:lnTo>
                    <a:pt x="72210" y="325017"/>
                  </a:lnTo>
                  <a:lnTo>
                    <a:pt x="72782" y="326733"/>
                  </a:lnTo>
                  <a:lnTo>
                    <a:pt x="73354" y="327877"/>
                  </a:lnTo>
                  <a:lnTo>
                    <a:pt x="73926" y="328449"/>
                  </a:lnTo>
                  <a:lnTo>
                    <a:pt x="77930" y="331308"/>
                  </a:lnTo>
                  <a:lnTo>
                    <a:pt x="79645" y="333024"/>
                  </a:lnTo>
                  <a:lnTo>
                    <a:pt x="80217" y="333596"/>
                  </a:lnTo>
                  <a:lnTo>
                    <a:pt x="80789" y="334740"/>
                  </a:lnTo>
                  <a:lnTo>
                    <a:pt x="81361" y="335884"/>
                  </a:lnTo>
                  <a:lnTo>
                    <a:pt x="81361" y="337600"/>
                  </a:lnTo>
                  <a:lnTo>
                    <a:pt x="81933" y="338744"/>
                  </a:lnTo>
                  <a:lnTo>
                    <a:pt x="82505" y="339888"/>
                  </a:lnTo>
                  <a:lnTo>
                    <a:pt x="83077" y="341032"/>
                  </a:lnTo>
                  <a:lnTo>
                    <a:pt x="83077" y="342176"/>
                  </a:lnTo>
                  <a:lnTo>
                    <a:pt x="84221" y="346751"/>
                  </a:lnTo>
                  <a:lnTo>
                    <a:pt x="84793" y="347895"/>
                  </a:lnTo>
                  <a:lnTo>
                    <a:pt x="85365" y="348467"/>
                  </a:lnTo>
                  <a:lnTo>
                    <a:pt x="85937" y="349039"/>
                  </a:lnTo>
                  <a:lnTo>
                    <a:pt x="86509" y="349039"/>
                  </a:lnTo>
                  <a:lnTo>
                    <a:pt x="87081" y="349039"/>
                  </a:lnTo>
                  <a:lnTo>
                    <a:pt x="87653" y="349039"/>
                  </a:lnTo>
                  <a:lnTo>
                    <a:pt x="88225" y="349039"/>
                  </a:lnTo>
                  <a:lnTo>
                    <a:pt x="91085" y="347895"/>
                  </a:lnTo>
                  <a:lnTo>
                    <a:pt x="93944" y="348467"/>
                  </a:lnTo>
                  <a:lnTo>
                    <a:pt x="95088" y="351327"/>
                  </a:lnTo>
                  <a:lnTo>
                    <a:pt x="95088" y="359335"/>
                  </a:lnTo>
                  <a:lnTo>
                    <a:pt x="95088" y="361050"/>
                  </a:lnTo>
                  <a:lnTo>
                    <a:pt x="93944" y="363338"/>
                  </a:lnTo>
                  <a:lnTo>
                    <a:pt x="93944" y="365054"/>
                  </a:lnTo>
                  <a:lnTo>
                    <a:pt x="98520" y="371346"/>
                  </a:lnTo>
                  <a:lnTo>
                    <a:pt x="100808" y="373062"/>
                  </a:lnTo>
                  <a:lnTo>
                    <a:pt x="101380" y="374206"/>
                  </a:lnTo>
                  <a:lnTo>
                    <a:pt x="100808" y="375921"/>
                  </a:lnTo>
                  <a:lnTo>
                    <a:pt x="99664" y="377065"/>
                  </a:lnTo>
                  <a:lnTo>
                    <a:pt x="95660" y="378209"/>
                  </a:lnTo>
                  <a:lnTo>
                    <a:pt x="93944" y="378781"/>
                  </a:lnTo>
                  <a:lnTo>
                    <a:pt x="91656" y="380497"/>
                  </a:lnTo>
                  <a:lnTo>
                    <a:pt x="93372" y="384501"/>
                  </a:lnTo>
                  <a:lnTo>
                    <a:pt x="96232" y="387933"/>
                  </a:lnTo>
                  <a:lnTo>
                    <a:pt x="97376" y="389077"/>
                  </a:lnTo>
                  <a:lnTo>
                    <a:pt x="98520" y="391364"/>
                  </a:lnTo>
                  <a:lnTo>
                    <a:pt x="98520" y="391937"/>
                  </a:lnTo>
                  <a:lnTo>
                    <a:pt x="97376" y="393652"/>
                  </a:lnTo>
                  <a:lnTo>
                    <a:pt x="95088" y="395940"/>
                  </a:lnTo>
                  <a:lnTo>
                    <a:pt x="93944" y="397656"/>
                  </a:lnTo>
                  <a:lnTo>
                    <a:pt x="93372" y="399372"/>
                  </a:lnTo>
                  <a:lnTo>
                    <a:pt x="93372" y="401088"/>
                  </a:lnTo>
                  <a:lnTo>
                    <a:pt x="94516" y="404519"/>
                  </a:lnTo>
                  <a:lnTo>
                    <a:pt x="94516" y="406236"/>
                  </a:lnTo>
                  <a:lnTo>
                    <a:pt x="94516" y="408523"/>
                  </a:lnTo>
                  <a:lnTo>
                    <a:pt x="94516" y="410239"/>
                  </a:lnTo>
                  <a:lnTo>
                    <a:pt x="93944" y="413099"/>
                  </a:lnTo>
                  <a:lnTo>
                    <a:pt x="89369" y="423394"/>
                  </a:lnTo>
                  <a:lnTo>
                    <a:pt x="88797" y="431974"/>
                  </a:lnTo>
                  <a:lnTo>
                    <a:pt x="87653" y="434834"/>
                  </a:lnTo>
                  <a:lnTo>
                    <a:pt x="83077" y="439409"/>
                  </a:lnTo>
                  <a:lnTo>
                    <a:pt x="81933" y="442269"/>
                  </a:lnTo>
                  <a:lnTo>
                    <a:pt x="80217" y="450848"/>
                  </a:lnTo>
                  <a:lnTo>
                    <a:pt x="80217" y="452564"/>
                  </a:lnTo>
                  <a:lnTo>
                    <a:pt x="77357" y="453708"/>
                  </a:lnTo>
                  <a:lnTo>
                    <a:pt x="75070" y="455996"/>
                  </a:lnTo>
                  <a:lnTo>
                    <a:pt x="73926" y="458856"/>
                  </a:lnTo>
                  <a:lnTo>
                    <a:pt x="73926" y="462288"/>
                  </a:lnTo>
                  <a:lnTo>
                    <a:pt x="74498" y="462860"/>
                  </a:lnTo>
                  <a:lnTo>
                    <a:pt x="75642" y="463432"/>
                  </a:lnTo>
                  <a:lnTo>
                    <a:pt x="76213" y="464575"/>
                  </a:lnTo>
                  <a:lnTo>
                    <a:pt x="76213" y="468007"/>
                  </a:lnTo>
                  <a:lnTo>
                    <a:pt x="76213" y="468007"/>
                  </a:lnTo>
                  <a:lnTo>
                    <a:pt x="78501" y="473155"/>
                  </a:lnTo>
                  <a:lnTo>
                    <a:pt x="78501" y="474299"/>
                  </a:lnTo>
                  <a:lnTo>
                    <a:pt x="78501" y="477731"/>
                  </a:lnTo>
                  <a:lnTo>
                    <a:pt x="77357" y="480018"/>
                  </a:lnTo>
                  <a:lnTo>
                    <a:pt x="73926" y="484594"/>
                  </a:lnTo>
                  <a:lnTo>
                    <a:pt x="72210" y="488598"/>
                  </a:lnTo>
                  <a:lnTo>
                    <a:pt x="71638" y="492030"/>
                  </a:lnTo>
                  <a:lnTo>
                    <a:pt x="72782" y="499465"/>
                  </a:lnTo>
                  <a:lnTo>
                    <a:pt x="73926" y="502325"/>
                  </a:lnTo>
                  <a:lnTo>
                    <a:pt x="76213" y="504041"/>
                  </a:lnTo>
                  <a:lnTo>
                    <a:pt x="78501" y="506329"/>
                  </a:lnTo>
                  <a:lnTo>
                    <a:pt x="79645" y="510332"/>
                  </a:lnTo>
                  <a:lnTo>
                    <a:pt x="79645" y="512048"/>
                  </a:lnTo>
                  <a:lnTo>
                    <a:pt x="78501" y="515480"/>
                  </a:lnTo>
                  <a:lnTo>
                    <a:pt x="78501" y="517768"/>
                  </a:lnTo>
                  <a:lnTo>
                    <a:pt x="79073" y="519484"/>
                  </a:lnTo>
                  <a:lnTo>
                    <a:pt x="80789" y="521771"/>
                  </a:lnTo>
                  <a:lnTo>
                    <a:pt x="81361" y="522915"/>
                  </a:lnTo>
                  <a:lnTo>
                    <a:pt x="81933" y="526347"/>
                  </a:lnTo>
                  <a:lnTo>
                    <a:pt x="82505" y="528635"/>
                  </a:lnTo>
                  <a:lnTo>
                    <a:pt x="82505" y="531495"/>
                  </a:lnTo>
                  <a:lnTo>
                    <a:pt x="81933" y="535499"/>
                  </a:lnTo>
                  <a:lnTo>
                    <a:pt x="80217" y="538930"/>
                  </a:lnTo>
                  <a:lnTo>
                    <a:pt x="80217" y="540647"/>
                  </a:lnTo>
                  <a:lnTo>
                    <a:pt x="81361" y="542934"/>
                  </a:lnTo>
                  <a:lnTo>
                    <a:pt x="72782" y="553802"/>
                  </a:lnTo>
                  <a:lnTo>
                    <a:pt x="69922" y="559521"/>
                  </a:lnTo>
                  <a:lnTo>
                    <a:pt x="69922" y="559521"/>
                  </a:lnTo>
                  <a:lnTo>
                    <a:pt x="71066" y="559521"/>
                  </a:lnTo>
                  <a:lnTo>
                    <a:pt x="73926" y="560665"/>
                  </a:lnTo>
                  <a:lnTo>
                    <a:pt x="75070" y="562953"/>
                  </a:lnTo>
                  <a:lnTo>
                    <a:pt x="75070" y="574392"/>
                  </a:lnTo>
                  <a:lnTo>
                    <a:pt x="69350" y="586975"/>
                  </a:lnTo>
                  <a:lnTo>
                    <a:pt x="67062" y="587547"/>
                  </a:lnTo>
                  <a:lnTo>
                    <a:pt x="57339" y="588691"/>
                  </a:lnTo>
                  <a:lnTo>
                    <a:pt x="56195" y="590407"/>
                  </a:lnTo>
                  <a:lnTo>
                    <a:pt x="56767" y="594411"/>
                  </a:lnTo>
                  <a:lnTo>
                    <a:pt x="58483" y="601846"/>
                  </a:lnTo>
                  <a:lnTo>
                    <a:pt x="62487" y="606994"/>
                  </a:lnTo>
                  <a:lnTo>
                    <a:pt x="65346" y="609282"/>
                  </a:lnTo>
                  <a:lnTo>
                    <a:pt x="68206" y="608138"/>
                  </a:lnTo>
                  <a:lnTo>
                    <a:pt x="70494" y="605850"/>
                  </a:lnTo>
                  <a:lnTo>
                    <a:pt x="75070" y="602990"/>
                  </a:lnTo>
                  <a:lnTo>
                    <a:pt x="77357" y="601274"/>
                  </a:lnTo>
                  <a:lnTo>
                    <a:pt x="81933" y="598414"/>
                  </a:lnTo>
                  <a:lnTo>
                    <a:pt x="88797" y="596699"/>
                  </a:lnTo>
                  <a:lnTo>
                    <a:pt x="101380" y="595555"/>
                  </a:lnTo>
                  <a:lnTo>
                    <a:pt x="101380" y="595555"/>
                  </a:lnTo>
                  <a:lnTo>
                    <a:pt x="102524" y="595555"/>
                  </a:lnTo>
                  <a:lnTo>
                    <a:pt x="101952" y="595555"/>
                  </a:lnTo>
                  <a:lnTo>
                    <a:pt x="117395" y="594983"/>
                  </a:lnTo>
                  <a:lnTo>
                    <a:pt x="121399" y="593267"/>
                  </a:lnTo>
                  <a:lnTo>
                    <a:pt x="124258" y="593839"/>
                  </a:lnTo>
                  <a:lnTo>
                    <a:pt x="131122" y="592695"/>
                  </a:lnTo>
                  <a:lnTo>
                    <a:pt x="134554" y="593839"/>
                  </a:lnTo>
                  <a:lnTo>
                    <a:pt x="137413" y="592123"/>
                  </a:lnTo>
                  <a:lnTo>
                    <a:pt x="145993" y="589835"/>
                  </a:lnTo>
                  <a:lnTo>
                    <a:pt x="154000" y="589263"/>
                  </a:lnTo>
                  <a:lnTo>
                    <a:pt x="162580" y="590407"/>
                  </a:lnTo>
                  <a:lnTo>
                    <a:pt x="179166" y="593267"/>
                  </a:lnTo>
                  <a:lnTo>
                    <a:pt x="189462" y="597270"/>
                  </a:lnTo>
                  <a:lnTo>
                    <a:pt x="208337" y="602418"/>
                  </a:lnTo>
                  <a:lnTo>
                    <a:pt x="216916" y="608138"/>
                  </a:lnTo>
                  <a:lnTo>
                    <a:pt x="222636" y="610998"/>
                  </a:lnTo>
                  <a:lnTo>
                    <a:pt x="238651" y="616717"/>
                  </a:lnTo>
                  <a:lnTo>
                    <a:pt x="264389" y="620721"/>
                  </a:lnTo>
                  <a:lnTo>
                    <a:pt x="269537" y="619005"/>
                  </a:lnTo>
                  <a:lnTo>
                    <a:pt x="271252" y="619577"/>
                  </a:lnTo>
                  <a:lnTo>
                    <a:pt x="272396" y="618433"/>
                  </a:lnTo>
                  <a:lnTo>
                    <a:pt x="275828" y="620149"/>
                  </a:lnTo>
                  <a:lnTo>
                    <a:pt x="299278" y="622437"/>
                  </a:lnTo>
                  <a:lnTo>
                    <a:pt x="303854" y="621865"/>
                  </a:lnTo>
                  <a:lnTo>
                    <a:pt x="307858" y="620721"/>
                  </a:lnTo>
                  <a:lnTo>
                    <a:pt x="318725" y="613858"/>
                  </a:lnTo>
                  <a:lnTo>
                    <a:pt x="323301" y="612714"/>
                  </a:lnTo>
                  <a:lnTo>
                    <a:pt x="333024" y="612714"/>
                  </a:lnTo>
                  <a:lnTo>
                    <a:pt x="337028" y="612142"/>
                  </a:lnTo>
                  <a:lnTo>
                    <a:pt x="338744" y="609854"/>
                  </a:lnTo>
                  <a:lnTo>
                    <a:pt x="335312" y="609282"/>
                  </a:lnTo>
                  <a:lnTo>
                    <a:pt x="335884" y="607566"/>
                  </a:lnTo>
                  <a:lnTo>
                    <a:pt x="337600" y="606422"/>
                  </a:lnTo>
                  <a:lnTo>
                    <a:pt x="342175" y="605278"/>
                  </a:lnTo>
                  <a:lnTo>
                    <a:pt x="340460" y="603562"/>
                  </a:lnTo>
                  <a:lnTo>
                    <a:pt x="337028" y="603562"/>
                  </a:lnTo>
                  <a:lnTo>
                    <a:pt x="333596" y="604706"/>
                  </a:lnTo>
                  <a:lnTo>
                    <a:pt x="331308" y="606422"/>
                  </a:lnTo>
                  <a:lnTo>
                    <a:pt x="330164" y="606422"/>
                  </a:lnTo>
                  <a:lnTo>
                    <a:pt x="329020" y="603562"/>
                  </a:lnTo>
                  <a:lnTo>
                    <a:pt x="323873" y="594983"/>
                  </a:lnTo>
                  <a:lnTo>
                    <a:pt x="325589" y="594411"/>
                  </a:lnTo>
                  <a:lnTo>
                    <a:pt x="329593" y="590979"/>
                  </a:lnTo>
                  <a:lnTo>
                    <a:pt x="328449" y="590407"/>
                  </a:lnTo>
                  <a:lnTo>
                    <a:pt x="327305" y="590407"/>
                  </a:lnTo>
                  <a:lnTo>
                    <a:pt x="326161" y="590979"/>
                  </a:lnTo>
                  <a:lnTo>
                    <a:pt x="322729" y="592123"/>
                  </a:lnTo>
                  <a:lnTo>
                    <a:pt x="320441" y="593839"/>
                  </a:lnTo>
                  <a:lnTo>
                    <a:pt x="319297" y="594411"/>
                  </a:lnTo>
                  <a:lnTo>
                    <a:pt x="318153" y="593267"/>
                  </a:lnTo>
                  <a:lnTo>
                    <a:pt x="316437" y="589835"/>
                  </a:lnTo>
                  <a:lnTo>
                    <a:pt x="315294" y="585831"/>
                  </a:lnTo>
                  <a:lnTo>
                    <a:pt x="314721" y="582971"/>
                  </a:lnTo>
                  <a:lnTo>
                    <a:pt x="318153" y="584687"/>
                  </a:lnTo>
                  <a:lnTo>
                    <a:pt x="319297" y="584687"/>
                  </a:lnTo>
                  <a:lnTo>
                    <a:pt x="319869" y="584115"/>
                  </a:lnTo>
                  <a:lnTo>
                    <a:pt x="321013" y="581827"/>
                  </a:lnTo>
                  <a:lnTo>
                    <a:pt x="321585" y="581256"/>
                  </a:lnTo>
                  <a:lnTo>
                    <a:pt x="324445" y="581827"/>
                  </a:lnTo>
                  <a:lnTo>
                    <a:pt x="325589" y="583544"/>
                  </a:lnTo>
                  <a:lnTo>
                    <a:pt x="325589" y="585831"/>
                  </a:lnTo>
                  <a:lnTo>
                    <a:pt x="323873" y="587547"/>
                  </a:lnTo>
                  <a:lnTo>
                    <a:pt x="326161" y="587547"/>
                  </a:lnTo>
                  <a:lnTo>
                    <a:pt x="327876" y="586403"/>
                  </a:lnTo>
                  <a:lnTo>
                    <a:pt x="331308" y="582400"/>
                  </a:lnTo>
                  <a:lnTo>
                    <a:pt x="333024" y="581256"/>
                  </a:lnTo>
                  <a:lnTo>
                    <a:pt x="345607" y="575536"/>
                  </a:lnTo>
                  <a:lnTo>
                    <a:pt x="346751" y="574392"/>
                  </a:lnTo>
                  <a:lnTo>
                    <a:pt x="347323" y="572104"/>
                  </a:lnTo>
                  <a:lnTo>
                    <a:pt x="346751" y="570388"/>
                  </a:lnTo>
                  <a:lnTo>
                    <a:pt x="346751" y="569816"/>
                  </a:lnTo>
                  <a:lnTo>
                    <a:pt x="349611" y="569245"/>
                  </a:lnTo>
                  <a:lnTo>
                    <a:pt x="351327" y="569816"/>
                  </a:lnTo>
                  <a:lnTo>
                    <a:pt x="353043" y="570960"/>
                  </a:lnTo>
                  <a:lnTo>
                    <a:pt x="354759" y="571532"/>
                  </a:lnTo>
                  <a:lnTo>
                    <a:pt x="358763" y="568101"/>
                  </a:lnTo>
                  <a:lnTo>
                    <a:pt x="360478" y="568101"/>
                  </a:lnTo>
                  <a:lnTo>
                    <a:pt x="367342" y="568672"/>
                  </a:lnTo>
                  <a:lnTo>
                    <a:pt x="369058" y="569816"/>
                  </a:lnTo>
                  <a:lnTo>
                    <a:pt x="370202" y="571532"/>
                  </a:lnTo>
                  <a:lnTo>
                    <a:pt x="370774" y="573820"/>
                  </a:lnTo>
                  <a:lnTo>
                    <a:pt x="370774" y="576680"/>
                  </a:lnTo>
                  <a:lnTo>
                    <a:pt x="369630" y="576108"/>
                  </a:lnTo>
                  <a:lnTo>
                    <a:pt x="368486" y="574392"/>
                  </a:lnTo>
                  <a:lnTo>
                    <a:pt x="367342" y="573248"/>
                  </a:lnTo>
                  <a:lnTo>
                    <a:pt x="365626" y="574964"/>
                  </a:lnTo>
                  <a:lnTo>
                    <a:pt x="364482" y="578396"/>
                  </a:lnTo>
                  <a:lnTo>
                    <a:pt x="363910" y="581827"/>
                  </a:lnTo>
                  <a:lnTo>
                    <a:pt x="365054" y="583544"/>
                  </a:lnTo>
                  <a:lnTo>
                    <a:pt x="365626" y="584687"/>
                  </a:lnTo>
                  <a:lnTo>
                    <a:pt x="365626" y="586975"/>
                  </a:lnTo>
                  <a:lnTo>
                    <a:pt x="366770" y="588691"/>
                  </a:lnTo>
                  <a:lnTo>
                    <a:pt x="370774" y="587547"/>
                  </a:lnTo>
                  <a:lnTo>
                    <a:pt x="376493" y="583544"/>
                  </a:lnTo>
                  <a:lnTo>
                    <a:pt x="379353" y="582400"/>
                  </a:lnTo>
                  <a:lnTo>
                    <a:pt x="393652" y="580684"/>
                  </a:lnTo>
                  <a:lnTo>
                    <a:pt x="397084" y="580684"/>
                  </a:lnTo>
                  <a:lnTo>
                    <a:pt x="401088" y="581827"/>
                  </a:lnTo>
                  <a:lnTo>
                    <a:pt x="402231" y="584115"/>
                  </a:lnTo>
                  <a:lnTo>
                    <a:pt x="402231" y="591551"/>
                  </a:lnTo>
                  <a:lnTo>
                    <a:pt x="401660" y="595555"/>
                  </a:lnTo>
                  <a:lnTo>
                    <a:pt x="401088" y="598414"/>
                  </a:lnTo>
                  <a:lnTo>
                    <a:pt x="401660" y="600130"/>
                  </a:lnTo>
                  <a:lnTo>
                    <a:pt x="405663" y="600130"/>
                  </a:lnTo>
                  <a:lnTo>
                    <a:pt x="407379" y="599558"/>
                  </a:lnTo>
                  <a:lnTo>
                    <a:pt x="410811" y="597843"/>
                  </a:lnTo>
                  <a:lnTo>
                    <a:pt x="412527" y="597270"/>
                  </a:lnTo>
                  <a:lnTo>
                    <a:pt x="413671" y="597843"/>
                  </a:lnTo>
                  <a:lnTo>
                    <a:pt x="414243" y="599558"/>
                  </a:lnTo>
                  <a:lnTo>
                    <a:pt x="414243" y="601846"/>
                  </a:lnTo>
                  <a:lnTo>
                    <a:pt x="414815" y="603562"/>
                  </a:lnTo>
                  <a:lnTo>
                    <a:pt x="416530" y="606422"/>
                  </a:lnTo>
                  <a:lnTo>
                    <a:pt x="417674" y="610426"/>
                  </a:lnTo>
                  <a:lnTo>
                    <a:pt x="417103" y="613858"/>
                  </a:lnTo>
                  <a:lnTo>
                    <a:pt x="415387" y="615573"/>
                  </a:lnTo>
                  <a:lnTo>
                    <a:pt x="419390" y="616145"/>
                  </a:lnTo>
                  <a:lnTo>
                    <a:pt x="425682" y="614429"/>
                  </a:lnTo>
                  <a:lnTo>
                    <a:pt x="431402" y="612142"/>
                  </a:lnTo>
                  <a:lnTo>
                    <a:pt x="434833" y="609282"/>
                  </a:lnTo>
                  <a:lnTo>
                    <a:pt x="437121" y="610426"/>
                  </a:lnTo>
                  <a:lnTo>
                    <a:pt x="437121" y="612142"/>
                  </a:lnTo>
                  <a:lnTo>
                    <a:pt x="435977" y="613858"/>
                  </a:lnTo>
                  <a:lnTo>
                    <a:pt x="435405" y="615573"/>
                  </a:lnTo>
                  <a:lnTo>
                    <a:pt x="436549" y="616717"/>
                  </a:lnTo>
                  <a:lnTo>
                    <a:pt x="438265" y="616717"/>
                  </a:lnTo>
                  <a:lnTo>
                    <a:pt x="442269" y="616717"/>
                  </a:lnTo>
                  <a:lnTo>
                    <a:pt x="445701" y="617289"/>
                  </a:lnTo>
                  <a:lnTo>
                    <a:pt x="452564" y="619577"/>
                  </a:lnTo>
                  <a:lnTo>
                    <a:pt x="455996" y="621865"/>
                  </a:lnTo>
                  <a:lnTo>
                    <a:pt x="456568" y="620149"/>
                  </a:lnTo>
                  <a:lnTo>
                    <a:pt x="458284" y="616717"/>
                  </a:lnTo>
                  <a:lnTo>
                    <a:pt x="458856" y="615001"/>
                  </a:lnTo>
                  <a:lnTo>
                    <a:pt x="458284" y="614429"/>
                  </a:lnTo>
                  <a:lnTo>
                    <a:pt x="457712" y="613285"/>
                  </a:lnTo>
                  <a:lnTo>
                    <a:pt x="457140" y="611570"/>
                  </a:lnTo>
                  <a:lnTo>
                    <a:pt x="457712" y="609854"/>
                  </a:lnTo>
                  <a:lnTo>
                    <a:pt x="461716" y="605850"/>
                  </a:lnTo>
                  <a:lnTo>
                    <a:pt x="462287" y="603562"/>
                  </a:lnTo>
                  <a:lnTo>
                    <a:pt x="460572" y="599558"/>
                  </a:lnTo>
                  <a:lnTo>
                    <a:pt x="463431" y="599558"/>
                  </a:lnTo>
                  <a:lnTo>
                    <a:pt x="465147" y="600130"/>
                  </a:lnTo>
                  <a:lnTo>
                    <a:pt x="466291" y="601846"/>
                  </a:lnTo>
                  <a:lnTo>
                    <a:pt x="466863" y="604134"/>
                  </a:lnTo>
                  <a:lnTo>
                    <a:pt x="466863" y="606994"/>
                  </a:lnTo>
                  <a:lnTo>
                    <a:pt x="465719" y="608710"/>
                  </a:lnTo>
                  <a:lnTo>
                    <a:pt x="464004" y="609854"/>
                  </a:lnTo>
                  <a:lnTo>
                    <a:pt x="462860" y="611570"/>
                  </a:lnTo>
                  <a:lnTo>
                    <a:pt x="461144" y="615573"/>
                  </a:lnTo>
                  <a:lnTo>
                    <a:pt x="461144" y="620149"/>
                  </a:lnTo>
                  <a:lnTo>
                    <a:pt x="462287" y="624725"/>
                  </a:lnTo>
                  <a:lnTo>
                    <a:pt x="465147" y="628728"/>
                  </a:lnTo>
                  <a:lnTo>
                    <a:pt x="466291" y="629301"/>
                  </a:lnTo>
                  <a:lnTo>
                    <a:pt x="468579" y="629872"/>
                  </a:lnTo>
                  <a:lnTo>
                    <a:pt x="469151" y="630444"/>
                  </a:lnTo>
                  <a:lnTo>
                    <a:pt x="469723" y="631588"/>
                  </a:lnTo>
                  <a:lnTo>
                    <a:pt x="469723" y="634448"/>
                  </a:lnTo>
                  <a:lnTo>
                    <a:pt x="470295" y="635592"/>
                  </a:lnTo>
                  <a:lnTo>
                    <a:pt x="472011" y="636736"/>
                  </a:lnTo>
                  <a:lnTo>
                    <a:pt x="477159" y="639024"/>
                  </a:lnTo>
                  <a:lnTo>
                    <a:pt x="486310" y="645315"/>
                  </a:lnTo>
                  <a:lnTo>
                    <a:pt x="488598" y="648747"/>
                  </a:lnTo>
                  <a:lnTo>
                    <a:pt x="486310" y="653323"/>
                  </a:lnTo>
                  <a:lnTo>
                    <a:pt x="486310" y="654467"/>
                  </a:lnTo>
                  <a:lnTo>
                    <a:pt x="486882" y="654467"/>
                  </a:lnTo>
                  <a:lnTo>
                    <a:pt x="487454" y="655611"/>
                  </a:lnTo>
                  <a:lnTo>
                    <a:pt x="488026" y="656182"/>
                  </a:lnTo>
                  <a:lnTo>
                    <a:pt x="486882" y="657326"/>
                  </a:lnTo>
                  <a:lnTo>
                    <a:pt x="485738" y="658470"/>
                  </a:lnTo>
                  <a:lnTo>
                    <a:pt x="482878" y="659614"/>
                  </a:lnTo>
                  <a:lnTo>
                    <a:pt x="482878" y="657899"/>
                  </a:lnTo>
                  <a:lnTo>
                    <a:pt x="482306" y="656755"/>
                  </a:lnTo>
                  <a:lnTo>
                    <a:pt x="481162" y="656182"/>
                  </a:lnTo>
                  <a:lnTo>
                    <a:pt x="479446" y="656182"/>
                  </a:lnTo>
                  <a:lnTo>
                    <a:pt x="480590" y="653895"/>
                  </a:lnTo>
                  <a:lnTo>
                    <a:pt x="481162" y="651035"/>
                  </a:lnTo>
                  <a:lnTo>
                    <a:pt x="480590" y="645315"/>
                  </a:lnTo>
                  <a:lnTo>
                    <a:pt x="476015" y="647031"/>
                  </a:lnTo>
                  <a:lnTo>
                    <a:pt x="472011" y="645315"/>
                  </a:lnTo>
                  <a:lnTo>
                    <a:pt x="469723" y="641883"/>
                  </a:lnTo>
                  <a:lnTo>
                    <a:pt x="470295" y="639024"/>
                  </a:lnTo>
                  <a:lnTo>
                    <a:pt x="466863" y="639596"/>
                  </a:lnTo>
                  <a:lnTo>
                    <a:pt x="465147" y="641883"/>
                  </a:lnTo>
                  <a:lnTo>
                    <a:pt x="464004" y="644743"/>
                  </a:lnTo>
                  <a:lnTo>
                    <a:pt x="462287" y="648175"/>
                  </a:lnTo>
                  <a:lnTo>
                    <a:pt x="460000" y="649891"/>
                  </a:lnTo>
                  <a:lnTo>
                    <a:pt x="457140" y="651035"/>
                  </a:lnTo>
                  <a:lnTo>
                    <a:pt x="454280" y="650463"/>
                  </a:lnTo>
                  <a:lnTo>
                    <a:pt x="452564" y="647603"/>
                  </a:lnTo>
                  <a:lnTo>
                    <a:pt x="454852" y="655039"/>
                  </a:lnTo>
                  <a:lnTo>
                    <a:pt x="461716" y="660186"/>
                  </a:lnTo>
                  <a:lnTo>
                    <a:pt x="470867" y="663618"/>
                  </a:lnTo>
                  <a:lnTo>
                    <a:pt x="486882" y="664762"/>
                  </a:lnTo>
                  <a:lnTo>
                    <a:pt x="488598" y="665334"/>
                  </a:lnTo>
                  <a:lnTo>
                    <a:pt x="492602" y="668194"/>
                  </a:lnTo>
                  <a:lnTo>
                    <a:pt x="494317" y="668766"/>
                  </a:lnTo>
                  <a:lnTo>
                    <a:pt x="496605" y="668766"/>
                  </a:lnTo>
                  <a:lnTo>
                    <a:pt x="498321" y="668194"/>
                  </a:lnTo>
                  <a:lnTo>
                    <a:pt x="499465" y="667050"/>
                  </a:lnTo>
                  <a:lnTo>
                    <a:pt x="499465" y="664190"/>
                  </a:lnTo>
                  <a:lnTo>
                    <a:pt x="500609" y="663046"/>
                  </a:lnTo>
                  <a:lnTo>
                    <a:pt x="502897" y="663046"/>
                  </a:lnTo>
                  <a:lnTo>
                    <a:pt x="505185" y="663618"/>
                  </a:lnTo>
                  <a:lnTo>
                    <a:pt x="506901" y="664762"/>
                  </a:lnTo>
                  <a:lnTo>
                    <a:pt x="505185" y="665334"/>
                  </a:lnTo>
                  <a:lnTo>
                    <a:pt x="504041" y="666478"/>
                  </a:lnTo>
                  <a:lnTo>
                    <a:pt x="503469" y="668194"/>
                  </a:lnTo>
                  <a:lnTo>
                    <a:pt x="503469" y="669910"/>
                  </a:lnTo>
                  <a:lnTo>
                    <a:pt x="507472" y="668194"/>
                  </a:lnTo>
                  <a:lnTo>
                    <a:pt x="511476" y="668766"/>
                  </a:lnTo>
                  <a:lnTo>
                    <a:pt x="515480" y="671054"/>
                  </a:lnTo>
                  <a:lnTo>
                    <a:pt x="522916" y="676773"/>
                  </a:lnTo>
                  <a:lnTo>
                    <a:pt x="524631" y="676201"/>
                  </a:lnTo>
                  <a:lnTo>
                    <a:pt x="525203" y="675629"/>
                  </a:lnTo>
                  <a:lnTo>
                    <a:pt x="525203" y="675057"/>
                  </a:lnTo>
                  <a:lnTo>
                    <a:pt x="525775" y="674485"/>
                  </a:lnTo>
                  <a:lnTo>
                    <a:pt x="529207" y="672198"/>
                  </a:lnTo>
                  <a:lnTo>
                    <a:pt x="529779" y="670481"/>
                  </a:lnTo>
                  <a:lnTo>
                    <a:pt x="528635" y="667622"/>
                  </a:lnTo>
                  <a:lnTo>
                    <a:pt x="531495" y="668194"/>
                  </a:lnTo>
                  <a:lnTo>
                    <a:pt x="534355" y="669910"/>
                  </a:lnTo>
                  <a:lnTo>
                    <a:pt x="537215" y="670481"/>
                  </a:lnTo>
                  <a:lnTo>
                    <a:pt x="540074" y="669338"/>
                  </a:lnTo>
                  <a:lnTo>
                    <a:pt x="541218" y="672198"/>
                  </a:lnTo>
                  <a:lnTo>
                    <a:pt x="539502" y="673341"/>
                  </a:lnTo>
                  <a:lnTo>
                    <a:pt x="537215" y="673913"/>
                  </a:lnTo>
                  <a:lnTo>
                    <a:pt x="536071" y="676201"/>
                  </a:lnTo>
                  <a:lnTo>
                    <a:pt x="537786" y="676201"/>
                  </a:lnTo>
                  <a:lnTo>
                    <a:pt x="543506" y="677345"/>
                  </a:lnTo>
                  <a:lnTo>
                    <a:pt x="544650" y="677345"/>
                  </a:lnTo>
                  <a:lnTo>
                    <a:pt x="545222" y="674485"/>
                  </a:lnTo>
                  <a:lnTo>
                    <a:pt x="548082" y="674485"/>
                  </a:lnTo>
                  <a:lnTo>
                    <a:pt x="550370" y="675629"/>
                  </a:lnTo>
                  <a:lnTo>
                    <a:pt x="551514" y="676201"/>
                  </a:lnTo>
                  <a:lnTo>
                    <a:pt x="552658" y="675629"/>
                  </a:lnTo>
                  <a:lnTo>
                    <a:pt x="553229" y="674485"/>
                  </a:lnTo>
                  <a:lnTo>
                    <a:pt x="553801" y="673341"/>
                  </a:lnTo>
                  <a:lnTo>
                    <a:pt x="556089" y="672198"/>
                  </a:lnTo>
                  <a:lnTo>
                    <a:pt x="556089" y="670481"/>
                  </a:lnTo>
                  <a:lnTo>
                    <a:pt x="556089" y="668766"/>
                  </a:lnTo>
                  <a:lnTo>
                    <a:pt x="556089" y="667622"/>
                  </a:lnTo>
                  <a:lnTo>
                    <a:pt x="557805" y="667050"/>
                  </a:lnTo>
                  <a:lnTo>
                    <a:pt x="559521" y="667050"/>
                  </a:lnTo>
                  <a:lnTo>
                    <a:pt x="560665" y="668194"/>
                  </a:lnTo>
                  <a:lnTo>
                    <a:pt x="561809" y="670481"/>
                  </a:lnTo>
                  <a:lnTo>
                    <a:pt x="561809" y="667622"/>
                  </a:lnTo>
                  <a:lnTo>
                    <a:pt x="562381" y="660758"/>
                  </a:lnTo>
                  <a:lnTo>
                    <a:pt x="561809" y="660758"/>
                  </a:lnTo>
                  <a:lnTo>
                    <a:pt x="561237" y="660186"/>
                  </a:lnTo>
                  <a:lnTo>
                    <a:pt x="562381" y="656182"/>
                  </a:lnTo>
                  <a:lnTo>
                    <a:pt x="562953" y="654467"/>
                  </a:lnTo>
                  <a:lnTo>
                    <a:pt x="564097" y="653323"/>
                  </a:lnTo>
                  <a:lnTo>
                    <a:pt x="565813" y="655039"/>
                  </a:lnTo>
                  <a:lnTo>
                    <a:pt x="566957" y="656755"/>
                  </a:lnTo>
                  <a:lnTo>
                    <a:pt x="568100" y="657326"/>
                  </a:lnTo>
                  <a:lnTo>
                    <a:pt x="569244" y="655039"/>
                  </a:lnTo>
                  <a:lnTo>
                    <a:pt x="566957" y="652751"/>
                  </a:lnTo>
                  <a:lnTo>
                    <a:pt x="567528" y="651035"/>
                  </a:lnTo>
                  <a:lnTo>
                    <a:pt x="568672" y="648747"/>
                  </a:lnTo>
                  <a:lnTo>
                    <a:pt x="568672" y="645315"/>
                  </a:lnTo>
                  <a:lnTo>
                    <a:pt x="565240" y="645315"/>
                  </a:lnTo>
                  <a:lnTo>
                    <a:pt x="564669" y="644743"/>
                  </a:lnTo>
                  <a:lnTo>
                    <a:pt x="564669" y="643027"/>
                  </a:lnTo>
                  <a:lnTo>
                    <a:pt x="565240" y="641883"/>
                  </a:lnTo>
                  <a:lnTo>
                    <a:pt x="566384" y="641883"/>
                  </a:lnTo>
                  <a:lnTo>
                    <a:pt x="568100" y="642456"/>
                  </a:lnTo>
                  <a:lnTo>
                    <a:pt x="568100" y="640740"/>
                  </a:lnTo>
                  <a:lnTo>
                    <a:pt x="568672" y="639596"/>
                  </a:lnTo>
                  <a:lnTo>
                    <a:pt x="569816" y="639024"/>
                  </a:lnTo>
                  <a:lnTo>
                    <a:pt x="571532" y="639024"/>
                  </a:lnTo>
                  <a:lnTo>
                    <a:pt x="571532" y="640168"/>
                  </a:lnTo>
                  <a:lnTo>
                    <a:pt x="569816" y="641312"/>
                  </a:lnTo>
                  <a:lnTo>
                    <a:pt x="571532" y="641883"/>
                  </a:lnTo>
                  <a:lnTo>
                    <a:pt x="576680" y="643027"/>
                  </a:lnTo>
                  <a:lnTo>
                    <a:pt x="578396" y="641883"/>
                  </a:lnTo>
                  <a:lnTo>
                    <a:pt x="579540" y="640168"/>
                  </a:lnTo>
                  <a:lnTo>
                    <a:pt x="581256" y="639596"/>
                  </a:lnTo>
                  <a:lnTo>
                    <a:pt x="583543" y="641883"/>
                  </a:lnTo>
                  <a:lnTo>
                    <a:pt x="586975" y="637880"/>
                  </a:lnTo>
                  <a:lnTo>
                    <a:pt x="588119" y="635592"/>
                  </a:lnTo>
                  <a:lnTo>
                    <a:pt x="588119" y="632732"/>
                  </a:lnTo>
                  <a:lnTo>
                    <a:pt x="588691" y="629872"/>
                  </a:lnTo>
                  <a:lnTo>
                    <a:pt x="590407" y="629872"/>
                  </a:lnTo>
                  <a:lnTo>
                    <a:pt x="591551" y="631016"/>
                  </a:lnTo>
                  <a:lnTo>
                    <a:pt x="591551" y="631588"/>
                  </a:lnTo>
                  <a:lnTo>
                    <a:pt x="592695" y="632732"/>
                  </a:lnTo>
                  <a:lnTo>
                    <a:pt x="596127" y="637308"/>
                  </a:lnTo>
                  <a:lnTo>
                    <a:pt x="597271" y="639596"/>
                  </a:lnTo>
                  <a:lnTo>
                    <a:pt x="598415" y="649319"/>
                  </a:lnTo>
                  <a:lnTo>
                    <a:pt x="601274" y="644171"/>
                  </a:lnTo>
                  <a:lnTo>
                    <a:pt x="601846" y="642456"/>
                  </a:lnTo>
                  <a:lnTo>
                    <a:pt x="601846" y="640168"/>
                  </a:lnTo>
                  <a:lnTo>
                    <a:pt x="602418" y="638452"/>
                  </a:lnTo>
                  <a:lnTo>
                    <a:pt x="603562" y="637308"/>
                  </a:lnTo>
                  <a:lnTo>
                    <a:pt x="605278" y="636736"/>
                  </a:lnTo>
                  <a:lnTo>
                    <a:pt x="605278" y="637880"/>
                  </a:lnTo>
                  <a:lnTo>
                    <a:pt x="605850" y="639596"/>
                  </a:lnTo>
                  <a:lnTo>
                    <a:pt x="612141" y="645315"/>
                  </a:lnTo>
                  <a:lnTo>
                    <a:pt x="613857" y="648175"/>
                  </a:lnTo>
                  <a:lnTo>
                    <a:pt x="614429" y="648747"/>
                  </a:lnTo>
                  <a:lnTo>
                    <a:pt x="615573" y="646459"/>
                  </a:lnTo>
                  <a:lnTo>
                    <a:pt x="616717" y="643600"/>
                  </a:lnTo>
                  <a:lnTo>
                    <a:pt x="616717" y="647031"/>
                  </a:lnTo>
                  <a:lnTo>
                    <a:pt x="618433" y="647031"/>
                  </a:lnTo>
                  <a:lnTo>
                    <a:pt x="619577" y="648747"/>
                  </a:lnTo>
                  <a:lnTo>
                    <a:pt x="620149" y="651035"/>
                  </a:lnTo>
                  <a:lnTo>
                    <a:pt x="620149" y="652751"/>
                  </a:lnTo>
                  <a:lnTo>
                    <a:pt x="620149" y="655039"/>
                  </a:lnTo>
                  <a:lnTo>
                    <a:pt x="619577" y="657899"/>
                  </a:lnTo>
                  <a:lnTo>
                    <a:pt x="619577" y="660186"/>
                  </a:lnTo>
                  <a:lnTo>
                    <a:pt x="619005" y="661902"/>
                  </a:lnTo>
                  <a:lnTo>
                    <a:pt x="618433" y="663618"/>
                  </a:lnTo>
                  <a:lnTo>
                    <a:pt x="617861" y="665334"/>
                  </a:lnTo>
                  <a:lnTo>
                    <a:pt x="618433" y="667050"/>
                  </a:lnTo>
                  <a:lnTo>
                    <a:pt x="621865" y="669910"/>
                  </a:lnTo>
                  <a:lnTo>
                    <a:pt x="623009" y="671054"/>
                  </a:lnTo>
                  <a:lnTo>
                    <a:pt x="623581" y="673341"/>
                  </a:lnTo>
                  <a:lnTo>
                    <a:pt x="623581" y="675629"/>
                  </a:lnTo>
                  <a:lnTo>
                    <a:pt x="623581" y="677345"/>
                  </a:lnTo>
                  <a:lnTo>
                    <a:pt x="622437" y="678489"/>
                  </a:lnTo>
                  <a:lnTo>
                    <a:pt x="624725" y="679061"/>
                  </a:lnTo>
                  <a:lnTo>
                    <a:pt x="629300" y="676773"/>
                  </a:lnTo>
                  <a:lnTo>
                    <a:pt x="636736" y="671054"/>
                  </a:lnTo>
                  <a:lnTo>
                    <a:pt x="639024" y="669910"/>
                  </a:lnTo>
                  <a:lnTo>
                    <a:pt x="641312" y="667622"/>
                  </a:lnTo>
                  <a:lnTo>
                    <a:pt x="643027" y="664762"/>
                  </a:lnTo>
                  <a:lnTo>
                    <a:pt x="644743" y="663046"/>
                  </a:lnTo>
                  <a:lnTo>
                    <a:pt x="645315" y="661902"/>
                  </a:lnTo>
                  <a:lnTo>
                    <a:pt x="648175" y="654467"/>
                  </a:lnTo>
                  <a:lnTo>
                    <a:pt x="648747" y="651607"/>
                  </a:lnTo>
                  <a:lnTo>
                    <a:pt x="643599" y="652751"/>
                  </a:lnTo>
                  <a:lnTo>
                    <a:pt x="640739" y="648175"/>
                  </a:lnTo>
                  <a:lnTo>
                    <a:pt x="641312" y="643027"/>
                  </a:lnTo>
                  <a:lnTo>
                    <a:pt x="645887" y="642456"/>
                  </a:lnTo>
                  <a:lnTo>
                    <a:pt x="644171" y="639596"/>
                  </a:lnTo>
                  <a:lnTo>
                    <a:pt x="645315" y="637880"/>
                  </a:lnTo>
                  <a:lnTo>
                    <a:pt x="647603" y="637880"/>
                  </a:lnTo>
                  <a:lnTo>
                    <a:pt x="649891" y="640740"/>
                  </a:lnTo>
                  <a:lnTo>
                    <a:pt x="652751" y="639024"/>
                  </a:lnTo>
                  <a:lnTo>
                    <a:pt x="652751" y="637880"/>
                  </a:lnTo>
                  <a:lnTo>
                    <a:pt x="649891" y="636736"/>
                  </a:lnTo>
                  <a:lnTo>
                    <a:pt x="647603" y="635020"/>
                  </a:lnTo>
                  <a:lnTo>
                    <a:pt x="645887" y="632160"/>
                  </a:lnTo>
                  <a:lnTo>
                    <a:pt x="645315" y="628728"/>
                  </a:lnTo>
                  <a:lnTo>
                    <a:pt x="646459" y="628728"/>
                  </a:lnTo>
                  <a:lnTo>
                    <a:pt x="647603" y="629301"/>
                  </a:lnTo>
                  <a:lnTo>
                    <a:pt x="648175" y="630444"/>
                  </a:lnTo>
                  <a:lnTo>
                    <a:pt x="648747" y="631588"/>
                  </a:lnTo>
                  <a:lnTo>
                    <a:pt x="648747" y="627013"/>
                  </a:lnTo>
                  <a:lnTo>
                    <a:pt x="648175" y="625869"/>
                  </a:lnTo>
                  <a:lnTo>
                    <a:pt x="647603" y="624725"/>
                  </a:lnTo>
                  <a:lnTo>
                    <a:pt x="644743" y="624153"/>
                  </a:lnTo>
                  <a:lnTo>
                    <a:pt x="643599" y="623581"/>
                  </a:lnTo>
                  <a:lnTo>
                    <a:pt x="643599" y="620721"/>
                  </a:lnTo>
                  <a:lnTo>
                    <a:pt x="643599" y="619005"/>
                  </a:lnTo>
                  <a:lnTo>
                    <a:pt x="644743" y="617861"/>
                  </a:lnTo>
                  <a:lnTo>
                    <a:pt x="647031" y="616717"/>
                  </a:lnTo>
                  <a:lnTo>
                    <a:pt x="643599" y="613858"/>
                  </a:lnTo>
                  <a:lnTo>
                    <a:pt x="639595" y="612142"/>
                  </a:lnTo>
                  <a:lnTo>
                    <a:pt x="635592" y="610998"/>
                  </a:lnTo>
                  <a:lnTo>
                    <a:pt x="631016" y="610998"/>
                  </a:lnTo>
                  <a:lnTo>
                    <a:pt x="629300" y="610998"/>
                  </a:lnTo>
                  <a:lnTo>
                    <a:pt x="627584" y="609854"/>
                  </a:lnTo>
                  <a:lnTo>
                    <a:pt x="620721" y="604134"/>
                  </a:lnTo>
                  <a:lnTo>
                    <a:pt x="619005" y="602990"/>
                  </a:lnTo>
                  <a:lnTo>
                    <a:pt x="618433" y="604134"/>
                  </a:lnTo>
                  <a:lnTo>
                    <a:pt x="617861" y="604134"/>
                  </a:lnTo>
                  <a:lnTo>
                    <a:pt x="617289" y="603562"/>
                  </a:lnTo>
                  <a:lnTo>
                    <a:pt x="616145" y="601846"/>
                  </a:lnTo>
                  <a:lnTo>
                    <a:pt x="617289" y="601846"/>
                  </a:lnTo>
                  <a:lnTo>
                    <a:pt x="618433" y="601274"/>
                  </a:lnTo>
                  <a:lnTo>
                    <a:pt x="620721" y="600130"/>
                  </a:lnTo>
                  <a:lnTo>
                    <a:pt x="620721" y="598986"/>
                  </a:lnTo>
                  <a:lnTo>
                    <a:pt x="619577" y="598986"/>
                  </a:lnTo>
                  <a:lnTo>
                    <a:pt x="616717" y="598986"/>
                  </a:lnTo>
                  <a:lnTo>
                    <a:pt x="617289" y="596126"/>
                  </a:lnTo>
                  <a:lnTo>
                    <a:pt x="619577" y="593267"/>
                  </a:lnTo>
                  <a:lnTo>
                    <a:pt x="620149" y="591551"/>
                  </a:lnTo>
                  <a:lnTo>
                    <a:pt x="622437" y="593267"/>
                  </a:lnTo>
                  <a:lnTo>
                    <a:pt x="626440" y="598414"/>
                  </a:lnTo>
                  <a:lnTo>
                    <a:pt x="629300" y="600702"/>
                  </a:lnTo>
                  <a:lnTo>
                    <a:pt x="630444" y="599558"/>
                  </a:lnTo>
                  <a:lnTo>
                    <a:pt x="628156" y="598414"/>
                  </a:lnTo>
                  <a:lnTo>
                    <a:pt x="628728" y="597270"/>
                  </a:lnTo>
                  <a:lnTo>
                    <a:pt x="630444" y="596699"/>
                  </a:lnTo>
                  <a:lnTo>
                    <a:pt x="633304" y="596699"/>
                  </a:lnTo>
                  <a:lnTo>
                    <a:pt x="636164" y="597843"/>
                  </a:lnTo>
                  <a:lnTo>
                    <a:pt x="653894" y="607566"/>
                  </a:lnTo>
                  <a:lnTo>
                    <a:pt x="658470" y="608710"/>
                  </a:lnTo>
                  <a:lnTo>
                    <a:pt x="663618" y="605850"/>
                  </a:lnTo>
                  <a:lnTo>
                    <a:pt x="668766" y="610426"/>
                  </a:lnTo>
                  <a:lnTo>
                    <a:pt x="671626" y="610998"/>
                  </a:lnTo>
                  <a:lnTo>
                    <a:pt x="672197" y="606994"/>
                  </a:lnTo>
                  <a:lnTo>
                    <a:pt x="672197" y="604706"/>
                  </a:lnTo>
                  <a:lnTo>
                    <a:pt x="672770" y="604134"/>
                  </a:lnTo>
                  <a:lnTo>
                    <a:pt x="673913" y="604706"/>
                  </a:lnTo>
                  <a:lnTo>
                    <a:pt x="677345" y="605278"/>
                  </a:lnTo>
                  <a:lnTo>
                    <a:pt x="677917" y="606422"/>
                  </a:lnTo>
                  <a:lnTo>
                    <a:pt x="677345" y="608710"/>
                  </a:lnTo>
                  <a:lnTo>
                    <a:pt x="677345" y="608710"/>
                  </a:lnTo>
                  <a:lnTo>
                    <a:pt x="676773" y="609282"/>
                  </a:lnTo>
                  <a:lnTo>
                    <a:pt x="676201" y="610426"/>
                  </a:lnTo>
                  <a:lnTo>
                    <a:pt x="676201" y="611570"/>
                  </a:lnTo>
                  <a:lnTo>
                    <a:pt x="676201" y="612714"/>
                  </a:lnTo>
                  <a:lnTo>
                    <a:pt x="676773" y="613285"/>
                  </a:lnTo>
                  <a:lnTo>
                    <a:pt x="677345" y="613285"/>
                  </a:lnTo>
                  <a:lnTo>
                    <a:pt x="677345" y="613285"/>
                  </a:lnTo>
                  <a:lnTo>
                    <a:pt x="677917" y="613858"/>
                  </a:lnTo>
                  <a:lnTo>
                    <a:pt x="678489" y="615001"/>
                  </a:lnTo>
                  <a:lnTo>
                    <a:pt x="679633" y="616145"/>
                  </a:lnTo>
                  <a:lnTo>
                    <a:pt x="680777" y="616717"/>
                  </a:lnTo>
                  <a:lnTo>
                    <a:pt x="683637" y="614429"/>
                  </a:lnTo>
                  <a:lnTo>
                    <a:pt x="685352" y="613858"/>
                  </a:lnTo>
                  <a:lnTo>
                    <a:pt x="686496" y="615573"/>
                  </a:lnTo>
                  <a:lnTo>
                    <a:pt x="685925" y="616717"/>
                  </a:lnTo>
                  <a:lnTo>
                    <a:pt x="685352" y="617861"/>
                  </a:lnTo>
                  <a:lnTo>
                    <a:pt x="685352" y="619005"/>
                  </a:lnTo>
                  <a:lnTo>
                    <a:pt x="686496" y="620721"/>
                  </a:lnTo>
                  <a:lnTo>
                    <a:pt x="687069" y="619577"/>
                  </a:lnTo>
                  <a:lnTo>
                    <a:pt x="687069" y="619005"/>
                  </a:lnTo>
                  <a:lnTo>
                    <a:pt x="687640" y="618433"/>
                  </a:lnTo>
                  <a:lnTo>
                    <a:pt x="688212" y="617289"/>
                  </a:lnTo>
                  <a:lnTo>
                    <a:pt x="689356" y="619577"/>
                  </a:lnTo>
                  <a:lnTo>
                    <a:pt x="689928" y="621293"/>
                  </a:lnTo>
                  <a:lnTo>
                    <a:pt x="689928" y="623009"/>
                  </a:lnTo>
                  <a:lnTo>
                    <a:pt x="688784" y="625297"/>
                  </a:lnTo>
                  <a:lnTo>
                    <a:pt x="687069" y="627013"/>
                  </a:lnTo>
                  <a:lnTo>
                    <a:pt x="684781" y="628728"/>
                  </a:lnTo>
                  <a:lnTo>
                    <a:pt x="679633" y="631016"/>
                  </a:lnTo>
                  <a:lnTo>
                    <a:pt x="700795" y="631016"/>
                  </a:lnTo>
                  <a:lnTo>
                    <a:pt x="702511" y="630444"/>
                  </a:lnTo>
                  <a:lnTo>
                    <a:pt x="706515" y="626441"/>
                  </a:lnTo>
                  <a:lnTo>
                    <a:pt x="708803" y="625297"/>
                  </a:lnTo>
                  <a:lnTo>
                    <a:pt x="710519" y="626441"/>
                  </a:lnTo>
                  <a:lnTo>
                    <a:pt x="710519" y="628157"/>
                  </a:lnTo>
                  <a:lnTo>
                    <a:pt x="708231" y="632732"/>
                  </a:lnTo>
                  <a:lnTo>
                    <a:pt x="711091" y="634448"/>
                  </a:lnTo>
                  <a:lnTo>
                    <a:pt x="712235" y="637308"/>
                  </a:lnTo>
                  <a:lnTo>
                    <a:pt x="713950" y="639596"/>
                  </a:lnTo>
                  <a:lnTo>
                    <a:pt x="717954" y="640168"/>
                  </a:lnTo>
                  <a:lnTo>
                    <a:pt x="721958" y="640168"/>
                  </a:lnTo>
                  <a:lnTo>
                    <a:pt x="731109" y="642456"/>
                  </a:lnTo>
                  <a:lnTo>
                    <a:pt x="729393" y="639024"/>
                  </a:lnTo>
                  <a:lnTo>
                    <a:pt x="731109" y="637308"/>
                  </a:lnTo>
                  <a:lnTo>
                    <a:pt x="733969" y="637308"/>
                  </a:lnTo>
                  <a:lnTo>
                    <a:pt x="736829" y="638452"/>
                  </a:lnTo>
                  <a:lnTo>
                    <a:pt x="733969" y="640168"/>
                  </a:lnTo>
                  <a:lnTo>
                    <a:pt x="732825" y="640168"/>
                  </a:lnTo>
                  <a:lnTo>
                    <a:pt x="742549" y="654467"/>
                  </a:lnTo>
                  <a:lnTo>
                    <a:pt x="745980" y="655611"/>
                  </a:lnTo>
                  <a:lnTo>
                    <a:pt x="747124" y="656755"/>
                  </a:lnTo>
                  <a:lnTo>
                    <a:pt x="746552" y="659042"/>
                  </a:lnTo>
                  <a:lnTo>
                    <a:pt x="746552" y="660186"/>
                  </a:lnTo>
                  <a:lnTo>
                    <a:pt x="748840" y="664762"/>
                  </a:lnTo>
                  <a:lnTo>
                    <a:pt x="750556" y="665906"/>
                  </a:lnTo>
                  <a:lnTo>
                    <a:pt x="753988" y="664762"/>
                  </a:lnTo>
                  <a:lnTo>
                    <a:pt x="757420" y="662474"/>
                  </a:lnTo>
                  <a:lnTo>
                    <a:pt x="759136" y="659614"/>
                  </a:lnTo>
                  <a:lnTo>
                    <a:pt x="759136" y="657326"/>
                  </a:lnTo>
                  <a:lnTo>
                    <a:pt x="757992" y="653895"/>
                  </a:lnTo>
                  <a:lnTo>
                    <a:pt x="757420" y="651607"/>
                  </a:lnTo>
                  <a:lnTo>
                    <a:pt x="757420" y="649891"/>
                  </a:lnTo>
                  <a:lnTo>
                    <a:pt x="758564" y="648747"/>
                  </a:lnTo>
                  <a:lnTo>
                    <a:pt x="759707" y="648747"/>
                  </a:lnTo>
                  <a:lnTo>
                    <a:pt x="760280" y="650463"/>
                  </a:lnTo>
                  <a:lnTo>
                    <a:pt x="760280" y="655039"/>
                  </a:lnTo>
                  <a:lnTo>
                    <a:pt x="760851" y="657326"/>
                  </a:lnTo>
                  <a:lnTo>
                    <a:pt x="761995" y="658470"/>
                  </a:lnTo>
                  <a:lnTo>
                    <a:pt x="763139" y="657899"/>
                  </a:lnTo>
                  <a:lnTo>
                    <a:pt x="763139" y="655611"/>
                  </a:lnTo>
                  <a:lnTo>
                    <a:pt x="763139" y="653323"/>
                  </a:lnTo>
                  <a:lnTo>
                    <a:pt x="763139" y="652179"/>
                  </a:lnTo>
                  <a:lnTo>
                    <a:pt x="765427" y="652179"/>
                  </a:lnTo>
                  <a:lnTo>
                    <a:pt x="765427" y="655611"/>
                  </a:lnTo>
                  <a:lnTo>
                    <a:pt x="764283" y="659614"/>
                  </a:lnTo>
                  <a:lnTo>
                    <a:pt x="763139" y="661902"/>
                  </a:lnTo>
                  <a:lnTo>
                    <a:pt x="760851" y="668194"/>
                  </a:lnTo>
                  <a:lnTo>
                    <a:pt x="759707" y="668766"/>
                  </a:lnTo>
                  <a:lnTo>
                    <a:pt x="756276" y="669910"/>
                  </a:lnTo>
                  <a:lnTo>
                    <a:pt x="755132" y="671054"/>
                  </a:lnTo>
                  <a:lnTo>
                    <a:pt x="755132" y="672198"/>
                  </a:lnTo>
                  <a:lnTo>
                    <a:pt x="755704" y="673913"/>
                  </a:lnTo>
                  <a:lnTo>
                    <a:pt x="755704" y="676201"/>
                  </a:lnTo>
                  <a:lnTo>
                    <a:pt x="755132" y="677917"/>
                  </a:lnTo>
                  <a:lnTo>
                    <a:pt x="752272" y="681921"/>
                  </a:lnTo>
                  <a:lnTo>
                    <a:pt x="751128" y="683637"/>
                  </a:lnTo>
                  <a:lnTo>
                    <a:pt x="748840" y="685924"/>
                  </a:lnTo>
                  <a:lnTo>
                    <a:pt x="748268" y="687068"/>
                  </a:lnTo>
                  <a:lnTo>
                    <a:pt x="748268" y="688784"/>
                  </a:lnTo>
                  <a:lnTo>
                    <a:pt x="748268" y="694504"/>
                  </a:lnTo>
                  <a:lnTo>
                    <a:pt x="751700" y="693360"/>
                  </a:lnTo>
                  <a:lnTo>
                    <a:pt x="753988" y="690500"/>
                  </a:lnTo>
                  <a:lnTo>
                    <a:pt x="760280" y="679061"/>
                  </a:lnTo>
                  <a:lnTo>
                    <a:pt x="760851" y="676773"/>
                  </a:lnTo>
                  <a:lnTo>
                    <a:pt x="760851" y="674485"/>
                  </a:lnTo>
                  <a:lnTo>
                    <a:pt x="761995" y="671625"/>
                  </a:lnTo>
                  <a:lnTo>
                    <a:pt x="764855" y="670481"/>
                  </a:lnTo>
                  <a:lnTo>
                    <a:pt x="768287" y="669910"/>
                  </a:lnTo>
                  <a:lnTo>
                    <a:pt x="770575" y="668766"/>
                  </a:lnTo>
                  <a:lnTo>
                    <a:pt x="771147" y="667050"/>
                  </a:lnTo>
                  <a:lnTo>
                    <a:pt x="771147" y="665906"/>
                  </a:lnTo>
                  <a:lnTo>
                    <a:pt x="770575" y="664762"/>
                  </a:lnTo>
                  <a:lnTo>
                    <a:pt x="770003" y="663046"/>
                  </a:lnTo>
                  <a:lnTo>
                    <a:pt x="770003" y="661330"/>
                  </a:lnTo>
                  <a:lnTo>
                    <a:pt x="770575" y="661330"/>
                  </a:lnTo>
                  <a:lnTo>
                    <a:pt x="772291" y="662474"/>
                  </a:lnTo>
                  <a:lnTo>
                    <a:pt x="773435" y="663618"/>
                  </a:lnTo>
                  <a:lnTo>
                    <a:pt x="778010" y="669910"/>
                  </a:lnTo>
                  <a:lnTo>
                    <a:pt x="779154" y="672198"/>
                  </a:lnTo>
                  <a:lnTo>
                    <a:pt x="780298" y="673913"/>
                  </a:lnTo>
                  <a:lnTo>
                    <a:pt x="785446" y="679061"/>
                  </a:lnTo>
                  <a:lnTo>
                    <a:pt x="787162" y="680205"/>
                  </a:lnTo>
                  <a:lnTo>
                    <a:pt x="788878" y="679061"/>
                  </a:lnTo>
                  <a:lnTo>
                    <a:pt x="785446" y="673341"/>
                  </a:lnTo>
                  <a:lnTo>
                    <a:pt x="785446" y="669910"/>
                  </a:lnTo>
                  <a:lnTo>
                    <a:pt x="789449" y="665334"/>
                  </a:lnTo>
                  <a:lnTo>
                    <a:pt x="791165" y="662474"/>
                  </a:lnTo>
                  <a:lnTo>
                    <a:pt x="791737" y="660186"/>
                  </a:lnTo>
                  <a:lnTo>
                    <a:pt x="792309" y="661330"/>
                  </a:lnTo>
                  <a:lnTo>
                    <a:pt x="793453" y="661902"/>
                  </a:lnTo>
                  <a:lnTo>
                    <a:pt x="795169" y="663046"/>
                  </a:lnTo>
                  <a:lnTo>
                    <a:pt x="795169" y="661330"/>
                  </a:lnTo>
                  <a:lnTo>
                    <a:pt x="794597" y="659614"/>
                  </a:lnTo>
                  <a:lnTo>
                    <a:pt x="793453" y="657899"/>
                  </a:lnTo>
                  <a:lnTo>
                    <a:pt x="792309" y="656755"/>
                  </a:lnTo>
                  <a:lnTo>
                    <a:pt x="795169" y="656755"/>
                  </a:lnTo>
                  <a:lnTo>
                    <a:pt x="796885" y="657899"/>
                  </a:lnTo>
                  <a:lnTo>
                    <a:pt x="798029" y="659614"/>
                  </a:lnTo>
                  <a:lnTo>
                    <a:pt x="798601" y="662474"/>
                  </a:lnTo>
                  <a:lnTo>
                    <a:pt x="800317" y="660186"/>
                  </a:lnTo>
                  <a:lnTo>
                    <a:pt x="803748" y="651035"/>
                  </a:lnTo>
                  <a:lnTo>
                    <a:pt x="794025" y="651607"/>
                  </a:lnTo>
                  <a:lnTo>
                    <a:pt x="792309" y="651607"/>
                  </a:lnTo>
                  <a:lnTo>
                    <a:pt x="792309" y="649319"/>
                  </a:lnTo>
                  <a:lnTo>
                    <a:pt x="794025" y="646459"/>
                  </a:lnTo>
                  <a:lnTo>
                    <a:pt x="796313" y="644171"/>
                  </a:lnTo>
                  <a:lnTo>
                    <a:pt x="798601" y="643600"/>
                  </a:lnTo>
                  <a:lnTo>
                    <a:pt x="798601" y="644743"/>
                  </a:lnTo>
                  <a:lnTo>
                    <a:pt x="799745" y="646459"/>
                  </a:lnTo>
                  <a:close/>
                  <a:moveTo>
                    <a:pt x="731109" y="548082"/>
                  </a:moveTo>
                  <a:lnTo>
                    <a:pt x="729966" y="545794"/>
                  </a:lnTo>
                  <a:lnTo>
                    <a:pt x="727678" y="544650"/>
                  </a:lnTo>
                  <a:lnTo>
                    <a:pt x="727106" y="544078"/>
                  </a:lnTo>
                  <a:lnTo>
                    <a:pt x="726534" y="543506"/>
                  </a:lnTo>
                  <a:lnTo>
                    <a:pt x="724818" y="542362"/>
                  </a:lnTo>
                  <a:lnTo>
                    <a:pt x="722530" y="544650"/>
                  </a:lnTo>
                  <a:lnTo>
                    <a:pt x="722530" y="547510"/>
                  </a:lnTo>
                  <a:lnTo>
                    <a:pt x="723674" y="554946"/>
                  </a:lnTo>
                  <a:lnTo>
                    <a:pt x="725390" y="553229"/>
                  </a:lnTo>
                  <a:lnTo>
                    <a:pt x="726534" y="549226"/>
                  </a:lnTo>
                  <a:lnTo>
                    <a:pt x="727678" y="548082"/>
                  </a:lnTo>
                  <a:lnTo>
                    <a:pt x="728822" y="548654"/>
                  </a:lnTo>
                  <a:lnTo>
                    <a:pt x="729966" y="550370"/>
                  </a:lnTo>
                  <a:lnTo>
                    <a:pt x="731109" y="552086"/>
                  </a:lnTo>
                  <a:lnTo>
                    <a:pt x="733397" y="552658"/>
                  </a:lnTo>
                  <a:lnTo>
                    <a:pt x="732253" y="550370"/>
                  </a:lnTo>
                  <a:lnTo>
                    <a:pt x="731109" y="548082"/>
                  </a:lnTo>
                  <a:close/>
                  <a:moveTo>
                    <a:pt x="810040" y="556089"/>
                  </a:moveTo>
                  <a:lnTo>
                    <a:pt x="814616" y="548082"/>
                  </a:lnTo>
                  <a:lnTo>
                    <a:pt x="816332" y="544078"/>
                  </a:lnTo>
                  <a:lnTo>
                    <a:pt x="807752" y="557805"/>
                  </a:lnTo>
                  <a:lnTo>
                    <a:pt x="810040" y="556089"/>
                  </a:lnTo>
                  <a:close/>
                  <a:moveTo>
                    <a:pt x="671626" y="631588"/>
                  </a:moveTo>
                  <a:lnTo>
                    <a:pt x="671626" y="632732"/>
                  </a:lnTo>
                  <a:lnTo>
                    <a:pt x="670482" y="632732"/>
                  </a:lnTo>
                  <a:lnTo>
                    <a:pt x="669338" y="631588"/>
                  </a:lnTo>
                  <a:lnTo>
                    <a:pt x="668766" y="631588"/>
                  </a:lnTo>
                  <a:lnTo>
                    <a:pt x="668194" y="632732"/>
                  </a:lnTo>
                  <a:lnTo>
                    <a:pt x="667050" y="633876"/>
                  </a:lnTo>
                  <a:lnTo>
                    <a:pt x="667050" y="634448"/>
                  </a:lnTo>
                  <a:lnTo>
                    <a:pt x="669910" y="634448"/>
                  </a:lnTo>
                  <a:lnTo>
                    <a:pt x="671626" y="635592"/>
                  </a:lnTo>
                  <a:lnTo>
                    <a:pt x="671053" y="634448"/>
                  </a:lnTo>
                  <a:lnTo>
                    <a:pt x="671053" y="633876"/>
                  </a:lnTo>
                  <a:lnTo>
                    <a:pt x="671626" y="633304"/>
                  </a:lnTo>
                  <a:lnTo>
                    <a:pt x="672770" y="632732"/>
                  </a:lnTo>
                  <a:lnTo>
                    <a:pt x="672770" y="632160"/>
                  </a:lnTo>
                  <a:lnTo>
                    <a:pt x="672197" y="631588"/>
                  </a:lnTo>
                  <a:lnTo>
                    <a:pt x="671626" y="631588"/>
                  </a:lnTo>
                  <a:close/>
                  <a:moveTo>
                    <a:pt x="820907" y="501753"/>
                  </a:moveTo>
                  <a:lnTo>
                    <a:pt x="818620" y="498893"/>
                  </a:lnTo>
                  <a:lnTo>
                    <a:pt x="816904" y="494890"/>
                  </a:lnTo>
                  <a:lnTo>
                    <a:pt x="815188" y="491458"/>
                  </a:lnTo>
                  <a:lnTo>
                    <a:pt x="811756" y="489742"/>
                  </a:lnTo>
                  <a:lnTo>
                    <a:pt x="814044" y="491458"/>
                  </a:lnTo>
                  <a:lnTo>
                    <a:pt x="815760" y="493746"/>
                  </a:lnTo>
                  <a:lnTo>
                    <a:pt x="818047" y="500037"/>
                  </a:lnTo>
                  <a:lnTo>
                    <a:pt x="819191" y="501181"/>
                  </a:lnTo>
                  <a:lnTo>
                    <a:pt x="818620" y="502897"/>
                  </a:lnTo>
                  <a:lnTo>
                    <a:pt x="819763" y="505757"/>
                  </a:lnTo>
                  <a:lnTo>
                    <a:pt x="822623" y="510332"/>
                  </a:lnTo>
                  <a:lnTo>
                    <a:pt x="822051" y="511476"/>
                  </a:lnTo>
                  <a:lnTo>
                    <a:pt x="822623" y="514336"/>
                  </a:lnTo>
                  <a:lnTo>
                    <a:pt x="823195" y="523488"/>
                  </a:lnTo>
                  <a:lnTo>
                    <a:pt x="822623" y="526347"/>
                  </a:lnTo>
                  <a:lnTo>
                    <a:pt x="819191" y="536071"/>
                  </a:lnTo>
                  <a:lnTo>
                    <a:pt x="819763" y="537215"/>
                  </a:lnTo>
                  <a:lnTo>
                    <a:pt x="819763" y="538359"/>
                  </a:lnTo>
                  <a:lnTo>
                    <a:pt x="819763" y="539503"/>
                  </a:lnTo>
                  <a:lnTo>
                    <a:pt x="819763" y="540647"/>
                  </a:lnTo>
                  <a:lnTo>
                    <a:pt x="822623" y="533211"/>
                  </a:lnTo>
                  <a:lnTo>
                    <a:pt x="823767" y="529207"/>
                  </a:lnTo>
                  <a:lnTo>
                    <a:pt x="823767" y="514908"/>
                  </a:lnTo>
                  <a:lnTo>
                    <a:pt x="820907" y="501753"/>
                  </a:lnTo>
                  <a:close/>
                  <a:moveTo>
                    <a:pt x="603562" y="672769"/>
                  </a:moveTo>
                  <a:lnTo>
                    <a:pt x="602418" y="672198"/>
                  </a:lnTo>
                  <a:lnTo>
                    <a:pt x="601274" y="672198"/>
                  </a:lnTo>
                  <a:lnTo>
                    <a:pt x="601274" y="673341"/>
                  </a:lnTo>
                  <a:lnTo>
                    <a:pt x="601274" y="674485"/>
                  </a:lnTo>
                  <a:lnTo>
                    <a:pt x="600702" y="675057"/>
                  </a:lnTo>
                  <a:lnTo>
                    <a:pt x="597842" y="676773"/>
                  </a:lnTo>
                  <a:lnTo>
                    <a:pt x="595555" y="677345"/>
                  </a:lnTo>
                  <a:lnTo>
                    <a:pt x="594983" y="677917"/>
                  </a:lnTo>
                  <a:lnTo>
                    <a:pt x="595555" y="678489"/>
                  </a:lnTo>
                  <a:lnTo>
                    <a:pt x="603562" y="675057"/>
                  </a:lnTo>
                  <a:lnTo>
                    <a:pt x="604706" y="673913"/>
                  </a:lnTo>
                  <a:lnTo>
                    <a:pt x="603562" y="672769"/>
                  </a:lnTo>
                  <a:close/>
                  <a:moveTo>
                    <a:pt x="660186" y="642456"/>
                  </a:moveTo>
                  <a:lnTo>
                    <a:pt x="659042" y="642456"/>
                  </a:lnTo>
                  <a:lnTo>
                    <a:pt x="657326" y="645315"/>
                  </a:lnTo>
                  <a:lnTo>
                    <a:pt x="653894" y="647031"/>
                  </a:lnTo>
                  <a:lnTo>
                    <a:pt x="650463" y="649319"/>
                  </a:lnTo>
                  <a:lnTo>
                    <a:pt x="649891" y="653323"/>
                  </a:lnTo>
                  <a:lnTo>
                    <a:pt x="651035" y="653323"/>
                  </a:lnTo>
                  <a:lnTo>
                    <a:pt x="652751" y="651035"/>
                  </a:lnTo>
                  <a:lnTo>
                    <a:pt x="657898" y="647603"/>
                  </a:lnTo>
                  <a:lnTo>
                    <a:pt x="660758" y="645315"/>
                  </a:lnTo>
                  <a:lnTo>
                    <a:pt x="659614" y="644171"/>
                  </a:lnTo>
                  <a:lnTo>
                    <a:pt x="660186" y="642456"/>
                  </a:lnTo>
                  <a:close/>
                  <a:moveTo>
                    <a:pt x="664190" y="639596"/>
                  </a:moveTo>
                  <a:lnTo>
                    <a:pt x="663046" y="640168"/>
                  </a:lnTo>
                  <a:lnTo>
                    <a:pt x="662474" y="641312"/>
                  </a:lnTo>
                  <a:lnTo>
                    <a:pt x="664190" y="641312"/>
                  </a:lnTo>
                  <a:lnTo>
                    <a:pt x="666478" y="639596"/>
                  </a:lnTo>
                  <a:lnTo>
                    <a:pt x="666478" y="638452"/>
                  </a:lnTo>
                  <a:lnTo>
                    <a:pt x="665334" y="638452"/>
                  </a:lnTo>
                  <a:lnTo>
                    <a:pt x="664190" y="639596"/>
                  </a:lnTo>
                  <a:close/>
                  <a:moveTo>
                    <a:pt x="611570" y="679633"/>
                  </a:moveTo>
                  <a:lnTo>
                    <a:pt x="610426" y="679633"/>
                  </a:lnTo>
                  <a:lnTo>
                    <a:pt x="609282" y="680205"/>
                  </a:lnTo>
                  <a:lnTo>
                    <a:pt x="608138" y="680777"/>
                  </a:lnTo>
                  <a:lnTo>
                    <a:pt x="604134" y="684781"/>
                  </a:lnTo>
                  <a:lnTo>
                    <a:pt x="613285" y="680205"/>
                  </a:lnTo>
                  <a:lnTo>
                    <a:pt x="613285" y="679061"/>
                  </a:lnTo>
                  <a:lnTo>
                    <a:pt x="611570" y="679633"/>
                  </a:lnTo>
                  <a:close/>
                  <a:moveTo>
                    <a:pt x="640739" y="608710"/>
                  </a:moveTo>
                  <a:lnTo>
                    <a:pt x="641312" y="609854"/>
                  </a:lnTo>
                  <a:lnTo>
                    <a:pt x="641883" y="610426"/>
                  </a:lnTo>
                  <a:lnTo>
                    <a:pt x="642455" y="610426"/>
                  </a:lnTo>
                  <a:lnTo>
                    <a:pt x="643027" y="610426"/>
                  </a:lnTo>
                  <a:lnTo>
                    <a:pt x="643599" y="609854"/>
                  </a:lnTo>
                  <a:lnTo>
                    <a:pt x="644743" y="609854"/>
                  </a:lnTo>
                  <a:lnTo>
                    <a:pt x="645887" y="610998"/>
                  </a:lnTo>
                  <a:lnTo>
                    <a:pt x="646459" y="612714"/>
                  </a:lnTo>
                  <a:lnTo>
                    <a:pt x="647603" y="613285"/>
                  </a:lnTo>
                  <a:lnTo>
                    <a:pt x="649891" y="612714"/>
                  </a:lnTo>
                  <a:lnTo>
                    <a:pt x="650463" y="612714"/>
                  </a:lnTo>
                  <a:lnTo>
                    <a:pt x="651035" y="612142"/>
                  </a:lnTo>
                  <a:lnTo>
                    <a:pt x="651035" y="610998"/>
                  </a:lnTo>
                  <a:lnTo>
                    <a:pt x="650463" y="610426"/>
                  </a:lnTo>
                  <a:lnTo>
                    <a:pt x="650463" y="610998"/>
                  </a:lnTo>
                  <a:lnTo>
                    <a:pt x="650463" y="610426"/>
                  </a:lnTo>
                  <a:lnTo>
                    <a:pt x="650463" y="609282"/>
                  </a:lnTo>
                  <a:lnTo>
                    <a:pt x="650463" y="609282"/>
                  </a:lnTo>
                  <a:lnTo>
                    <a:pt x="650463" y="609854"/>
                  </a:lnTo>
                  <a:lnTo>
                    <a:pt x="649891" y="610426"/>
                  </a:lnTo>
                  <a:lnTo>
                    <a:pt x="648747" y="610998"/>
                  </a:lnTo>
                  <a:lnTo>
                    <a:pt x="647603" y="610426"/>
                  </a:lnTo>
                  <a:lnTo>
                    <a:pt x="645887" y="608710"/>
                  </a:lnTo>
                  <a:lnTo>
                    <a:pt x="645887" y="608138"/>
                  </a:lnTo>
                  <a:lnTo>
                    <a:pt x="647603" y="608138"/>
                  </a:lnTo>
                  <a:lnTo>
                    <a:pt x="648175" y="607566"/>
                  </a:lnTo>
                  <a:lnTo>
                    <a:pt x="647031" y="606422"/>
                  </a:lnTo>
                  <a:lnTo>
                    <a:pt x="645315" y="605850"/>
                  </a:lnTo>
                  <a:lnTo>
                    <a:pt x="643599" y="605850"/>
                  </a:lnTo>
                  <a:lnTo>
                    <a:pt x="642455" y="605278"/>
                  </a:lnTo>
                  <a:lnTo>
                    <a:pt x="641883" y="604706"/>
                  </a:lnTo>
                  <a:lnTo>
                    <a:pt x="640739" y="604134"/>
                  </a:lnTo>
                  <a:lnTo>
                    <a:pt x="637308" y="602990"/>
                  </a:lnTo>
                  <a:lnTo>
                    <a:pt x="635020" y="603562"/>
                  </a:lnTo>
                  <a:lnTo>
                    <a:pt x="633876" y="603562"/>
                  </a:lnTo>
                  <a:lnTo>
                    <a:pt x="632732" y="603562"/>
                  </a:lnTo>
                  <a:lnTo>
                    <a:pt x="631588" y="604706"/>
                  </a:lnTo>
                  <a:lnTo>
                    <a:pt x="631588" y="606422"/>
                  </a:lnTo>
                  <a:lnTo>
                    <a:pt x="634448" y="609282"/>
                  </a:lnTo>
                  <a:lnTo>
                    <a:pt x="636164" y="609854"/>
                  </a:lnTo>
                  <a:lnTo>
                    <a:pt x="637880" y="609282"/>
                  </a:lnTo>
                  <a:lnTo>
                    <a:pt x="640168" y="608710"/>
                  </a:lnTo>
                  <a:lnTo>
                    <a:pt x="641312" y="608710"/>
                  </a:lnTo>
                  <a:lnTo>
                    <a:pt x="640739" y="608710"/>
                  </a:lnTo>
                  <a:lnTo>
                    <a:pt x="640739" y="608710"/>
                  </a:lnTo>
                  <a:close/>
                  <a:moveTo>
                    <a:pt x="815188" y="524059"/>
                  </a:moveTo>
                  <a:lnTo>
                    <a:pt x="816332" y="526919"/>
                  </a:lnTo>
                  <a:lnTo>
                    <a:pt x="815760" y="525203"/>
                  </a:lnTo>
                  <a:lnTo>
                    <a:pt x="815188" y="524059"/>
                  </a:lnTo>
                  <a:close/>
                  <a:moveTo>
                    <a:pt x="809468" y="522915"/>
                  </a:moveTo>
                  <a:lnTo>
                    <a:pt x="808896" y="522344"/>
                  </a:lnTo>
                  <a:lnTo>
                    <a:pt x="808324" y="522915"/>
                  </a:lnTo>
                  <a:lnTo>
                    <a:pt x="806608" y="525203"/>
                  </a:lnTo>
                  <a:lnTo>
                    <a:pt x="807180" y="525203"/>
                  </a:lnTo>
                  <a:lnTo>
                    <a:pt x="809468" y="522915"/>
                  </a:lnTo>
                  <a:lnTo>
                    <a:pt x="809468" y="522915"/>
                  </a:lnTo>
                  <a:close/>
                  <a:moveTo>
                    <a:pt x="811756" y="520056"/>
                  </a:moveTo>
                  <a:lnTo>
                    <a:pt x="811756" y="520056"/>
                  </a:lnTo>
                  <a:lnTo>
                    <a:pt x="812900" y="518340"/>
                  </a:lnTo>
                  <a:lnTo>
                    <a:pt x="812328" y="518340"/>
                  </a:lnTo>
                  <a:lnTo>
                    <a:pt x="809468" y="521771"/>
                  </a:lnTo>
                  <a:lnTo>
                    <a:pt x="809468" y="522344"/>
                  </a:lnTo>
                  <a:lnTo>
                    <a:pt x="810612" y="521771"/>
                  </a:lnTo>
                  <a:lnTo>
                    <a:pt x="811756" y="520056"/>
                  </a:lnTo>
                  <a:close/>
                  <a:moveTo>
                    <a:pt x="812900" y="519484"/>
                  </a:moveTo>
                  <a:lnTo>
                    <a:pt x="812900" y="519484"/>
                  </a:lnTo>
                  <a:lnTo>
                    <a:pt x="812900" y="522344"/>
                  </a:lnTo>
                  <a:lnTo>
                    <a:pt x="812900" y="521200"/>
                  </a:lnTo>
                  <a:lnTo>
                    <a:pt x="812900" y="519484"/>
                  </a:lnTo>
                  <a:close/>
                  <a:moveTo>
                    <a:pt x="718526" y="563525"/>
                  </a:moveTo>
                  <a:lnTo>
                    <a:pt x="720814" y="563525"/>
                  </a:lnTo>
                  <a:lnTo>
                    <a:pt x="721386" y="562953"/>
                  </a:lnTo>
                  <a:lnTo>
                    <a:pt x="720814" y="562381"/>
                  </a:lnTo>
                  <a:lnTo>
                    <a:pt x="720242" y="561809"/>
                  </a:lnTo>
                  <a:lnTo>
                    <a:pt x="719098" y="561809"/>
                  </a:lnTo>
                  <a:lnTo>
                    <a:pt x="719098" y="561237"/>
                  </a:lnTo>
                  <a:lnTo>
                    <a:pt x="719098" y="560093"/>
                  </a:lnTo>
                  <a:lnTo>
                    <a:pt x="718526" y="558377"/>
                  </a:lnTo>
                  <a:lnTo>
                    <a:pt x="717382" y="557805"/>
                  </a:lnTo>
                  <a:lnTo>
                    <a:pt x="716810" y="557805"/>
                  </a:lnTo>
                  <a:lnTo>
                    <a:pt x="717954" y="558949"/>
                  </a:lnTo>
                  <a:lnTo>
                    <a:pt x="717382" y="560093"/>
                  </a:lnTo>
                  <a:lnTo>
                    <a:pt x="717382" y="561237"/>
                  </a:lnTo>
                  <a:lnTo>
                    <a:pt x="717382" y="561809"/>
                  </a:lnTo>
                  <a:lnTo>
                    <a:pt x="717382" y="561809"/>
                  </a:lnTo>
                  <a:lnTo>
                    <a:pt x="717382" y="561809"/>
                  </a:lnTo>
                  <a:lnTo>
                    <a:pt x="717382" y="562381"/>
                  </a:lnTo>
                  <a:lnTo>
                    <a:pt x="718526" y="563525"/>
                  </a:lnTo>
                  <a:close/>
                  <a:moveTo>
                    <a:pt x="799745" y="535499"/>
                  </a:moveTo>
                  <a:lnTo>
                    <a:pt x="799745" y="534355"/>
                  </a:lnTo>
                  <a:lnTo>
                    <a:pt x="799745" y="533211"/>
                  </a:lnTo>
                  <a:lnTo>
                    <a:pt x="799745" y="532639"/>
                  </a:lnTo>
                  <a:lnTo>
                    <a:pt x="799173" y="533783"/>
                  </a:lnTo>
                  <a:lnTo>
                    <a:pt x="799173" y="536643"/>
                  </a:lnTo>
                  <a:lnTo>
                    <a:pt x="799173" y="537215"/>
                  </a:lnTo>
                  <a:lnTo>
                    <a:pt x="799745" y="535499"/>
                  </a:lnTo>
                  <a:close/>
                  <a:moveTo>
                    <a:pt x="759136" y="510904"/>
                  </a:moveTo>
                  <a:lnTo>
                    <a:pt x="759136" y="509760"/>
                  </a:lnTo>
                  <a:lnTo>
                    <a:pt x="758564" y="509760"/>
                  </a:lnTo>
                  <a:lnTo>
                    <a:pt x="757992" y="510904"/>
                  </a:lnTo>
                  <a:lnTo>
                    <a:pt x="753988" y="514336"/>
                  </a:lnTo>
                  <a:lnTo>
                    <a:pt x="753988" y="514908"/>
                  </a:lnTo>
                  <a:lnTo>
                    <a:pt x="755132" y="514336"/>
                  </a:lnTo>
                  <a:lnTo>
                    <a:pt x="755704" y="513764"/>
                  </a:lnTo>
                  <a:lnTo>
                    <a:pt x="756848" y="512048"/>
                  </a:lnTo>
                  <a:lnTo>
                    <a:pt x="758564" y="510332"/>
                  </a:lnTo>
                  <a:lnTo>
                    <a:pt x="759136" y="510904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9">
              <a:extLst>
                <a:ext uri="{FF2B5EF4-FFF2-40B4-BE49-F238E27FC236}">
                  <a16:creationId xmlns:a16="http://schemas.microsoft.com/office/drawing/2014/main" id="{ED9846E1-8BA9-47F8-83A8-DA8DF06B60D9}"/>
                </a:ext>
              </a:extLst>
            </p:cNvPr>
            <p:cNvSpPr/>
            <p:nvPr/>
          </p:nvSpPr>
          <p:spPr>
            <a:xfrm>
              <a:off x="7000002" y="3518830"/>
              <a:ext cx="963944" cy="497862"/>
            </a:xfrm>
            <a:custGeom>
              <a:avLst/>
              <a:gdLst>
                <a:gd name="connsiteX0" fmla="*/ 1037680 w 1040969"/>
                <a:gd name="connsiteY0" fmla="*/ 220348 h 537643"/>
                <a:gd name="connsiteX1" fmla="*/ 1035965 w 1040969"/>
                <a:gd name="connsiteY1" fmla="*/ 220348 h 537643"/>
                <a:gd name="connsiteX2" fmla="*/ 1031961 w 1040969"/>
                <a:gd name="connsiteY2" fmla="*/ 222064 h 537643"/>
                <a:gd name="connsiteX3" fmla="*/ 1030245 w 1040969"/>
                <a:gd name="connsiteY3" fmla="*/ 222064 h 537643"/>
                <a:gd name="connsiteX4" fmla="*/ 1018806 w 1040969"/>
                <a:gd name="connsiteY4" fmla="*/ 220348 h 537643"/>
                <a:gd name="connsiteX5" fmla="*/ 1016518 w 1040969"/>
                <a:gd name="connsiteY5" fmla="*/ 219776 h 537643"/>
                <a:gd name="connsiteX6" fmla="*/ 1015374 w 1040969"/>
                <a:gd name="connsiteY6" fmla="*/ 218632 h 537643"/>
                <a:gd name="connsiteX7" fmla="*/ 1015374 w 1040969"/>
                <a:gd name="connsiteY7" fmla="*/ 217488 h 537643"/>
                <a:gd name="connsiteX8" fmla="*/ 1015374 w 1040969"/>
                <a:gd name="connsiteY8" fmla="*/ 216344 h 537643"/>
                <a:gd name="connsiteX9" fmla="*/ 1014802 w 1040969"/>
                <a:gd name="connsiteY9" fmla="*/ 215772 h 537643"/>
                <a:gd name="connsiteX10" fmla="*/ 1014230 w 1040969"/>
                <a:gd name="connsiteY10" fmla="*/ 215200 h 537643"/>
                <a:gd name="connsiteX11" fmla="*/ 1013658 w 1040969"/>
                <a:gd name="connsiteY11" fmla="*/ 214628 h 537643"/>
                <a:gd name="connsiteX12" fmla="*/ 1012514 w 1040969"/>
                <a:gd name="connsiteY12" fmla="*/ 213484 h 537643"/>
                <a:gd name="connsiteX13" fmla="*/ 1007939 w 1040969"/>
                <a:gd name="connsiteY13" fmla="*/ 210053 h 537643"/>
                <a:gd name="connsiteX14" fmla="*/ 1006794 w 1040969"/>
                <a:gd name="connsiteY14" fmla="*/ 210053 h 537643"/>
                <a:gd name="connsiteX15" fmla="*/ 1006223 w 1040969"/>
                <a:gd name="connsiteY15" fmla="*/ 210624 h 537643"/>
                <a:gd name="connsiteX16" fmla="*/ 1005651 w 1040969"/>
                <a:gd name="connsiteY16" fmla="*/ 211196 h 537643"/>
                <a:gd name="connsiteX17" fmla="*/ 1005079 w 1040969"/>
                <a:gd name="connsiteY17" fmla="*/ 211196 h 537643"/>
                <a:gd name="connsiteX18" fmla="*/ 1002219 w 1040969"/>
                <a:gd name="connsiteY18" fmla="*/ 207765 h 537643"/>
                <a:gd name="connsiteX19" fmla="*/ 1000503 w 1040969"/>
                <a:gd name="connsiteY19" fmla="*/ 206621 h 537643"/>
                <a:gd name="connsiteX20" fmla="*/ 999359 w 1040969"/>
                <a:gd name="connsiteY20" fmla="*/ 206049 h 537643"/>
                <a:gd name="connsiteX21" fmla="*/ 998215 w 1040969"/>
                <a:gd name="connsiteY21" fmla="*/ 205477 h 537643"/>
                <a:gd name="connsiteX22" fmla="*/ 992495 w 1040969"/>
                <a:gd name="connsiteY22" fmla="*/ 204333 h 537643"/>
                <a:gd name="connsiteX23" fmla="*/ 991352 w 1040969"/>
                <a:gd name="connsiteY23" fmla="*/ 203761 h 537643"/>
                <a:gd name="connsiteX24" fmla="*/ 990780 w 1040969"/>
                <a:gd name="connsiteY24" fmla="*/ 202617 h 537643"/>
                <a:gd name="connsiteX25" fmla="*/ 989636 w 1040969"/>
                <a:gd name="connsiteY25" fmla="*/ 200329 h 537643"/>
                <a:gd name="connsiteX26" fmla="*/ 986776 w 1040969"/>
                <a:gd name="connsiteY26" fmla="*/ 195181 h 537643"/>
                <a:gd name="connsiteX27" fmla="*/ 986776 w 1040969"/>
                <a:gd name="connsiteY27" fmla="*/ 194037 h 537643"/>
                <a:gd name="connsiteX28" fmla="*/ 986776 w 1040969"/>
                <a:gd name="connsiteY28" fmla="*/ 192894 h 537643"/>
                <a:gd name="connsiteX29" fmla="*/ 985632 w 1040969"/>
                <a:gd name="connsiteY29" fmla="*/ 191178 h 537643"/>
                <a:gd name="connsiteX30" fmla="*/ 983344 w 1040969"/>
                <a:gd name="connsiteY30" fmla="*/ 188890 h 537643"/>
                <a:gd name="connsiteX31" fmla="*/ 973049 w 1040969"/>
                <a:gd name="connsiteY31" fmla="*/ 181454 h 537643"/>
                <a:gd name="connsiteX32" fmla="*/ 972477 w 1040969"/>
                <a:gd name="connsiteY32" fmla="*/ 180882 h 537643"/>
                <a:gd name="connsiteX33" fmla="*/ 971905 w 1040969"/>
                <a:gd name="connsiteY33" fmla="*/ 180310 h 537643"/>
                <a:gd name="connsiteX34" fmla="*/ 971333 w 1040969"/>
                <a:gd name="connsiteY34" fmla="*/ 178595 h 537643"/>
                <a:gd name="connsiteX35" fmla="*/ 969617 w 1040969"/>
                <a:gd name="connsiteY35" fmla="*/ 173447 h 537643"/>
                <a:gd name="connsiteX36" fmla="*/ 969045 w 1040969"/>
                <a:gd name="connsiteY36" fmla="*/ 172303 h 537643"/>
                <a:gd name="connsiteX37" fmla="*/ 968473 w 1040969"/>
                <a:gd name="connsiteY37" fmla="*/ 171159 h 537643"/>
                <a:gd name="connsiteX38" fmla="*/ 967330 w 1040969"/>
                <a:gd name="connsiteY38" fmla="*/ 169443 h 537643"/>
                <a:gd name="connsiteX39" fmla="*/ 966185 w 1040969"/>
                <a:gd name="connsiteY39" fmla="*/ 168871 h 537643"/>
                <a:gd name="connsiteX40" fmla="*/ 965042 w 1040969"/>
                <a:gd name="connsiteY40" fmla="*/ 168299 h 537643"/>
                <a:gd name="connsiteX41" fmla="*/ 958750 w 1040969"/>
                <a:gd name="connsiteY41" fmla="*/ 165439 h 537643"/>
                <a:gd name="connsiteX42" fmla="*/ 958178 w 1040969"/>
                <a:gd name="connsiteY42" fmla="*/ 164867 h 537643"/>
                <a:gd name="connsiteX43" fmla="*/ 958178 w 1040969"/>
                <a:gd name="connsiteY43" fmla="*/ 163724 h 537643"/>
                <a:gd name="connsiteX44" fmla="*/ 958178 w 1040969"/>
                <a:gd name="connsiteY44" fmla="*/ 163152 h 537643"/>
                <a:gd name="connsiteX45" fmla="*/ 959322 w 1040969"/>
                <a:gd name="connsiteY45" fmla="*/ 160292 h 537643"/>
                <a:gd name="connsiteX46" fmla="*/ 959322 w 1040969"/>
                <a:gd name="connsiteY46" fmla="*/ 159720 h 537643"/>
                <a:gd name="connsiteX47" fmla="*/ 959322 w 1040969"/>
                <a:gd name="connsiteY47" fmla="*/ 159148 h 537643"/>
                <a:gd name="connsiteX48" fmla="*/ 958750 w 1040969"/>
                <a:gd name="connsiteY48" fmla="*/ 158576 h 537643"/>
                <a:gd name="connsiteX49" fmla="*/ 958178 w 1040969"/>
                <a:gd name="connsiteY49" fmla="*/ 157432 h 537643"/>
                <a:gd name="connsiteX50" fmla="*/ 957034 w 1040969"/>
                <a:gd name="connsiteY50" fmla="*/ 156288 h 537643"/>
                <a:gd name="connsiteX51" fmla="*/ 956462 w 1040969"/>
                <a:gd name="connsiteY51" fmla="*/ 155716 h 537643"/>
                <a:gd name="connsiteX52" fmla="*/ 947883 w 1040969"/>
                <a:gd name="connsiteY52" fmla="*/ 149997 h 537643"/>
                <a:gd name="connsiteX53" fmla="*/ 946738 w 1040969"/>
                <a:gd name="connsiteY53" fmla="*/ 148853 h 537643"/>
                <a:gd name="connsiteX54" fmla="*/ 945595 w 1040969"/>
                <a:gd name="connsiteY54" fmla="*/ 147709 h 537643"/>
                <a:gd name="connsiteX55" fmla="*/ 944451 w 1040969"/>
                <a:gd name="connsiteY55" fmla="*/ 145421 h 537643"/>
                <a:gd name="connsiteX56" fmla="*/ 943307 w 1040969"/>
                <a:gd name="connsiteY56" fmla="*/ 144277 h 537643"/>
                <a:gd name="connsiteX57" fmla="*/ 930724 w 1040969"/>
                <a:gd name="connsiteY57" fmla="*/ 131122 h 537643"/>
                <a:gd name="connsiteX58" fmla="*/ 929580 w 1040969"/>
                <a:gd name="connsiteY58" fmla="*/ 129978 h 537643"/>
                <a:gd name="connsiteX59" fmla="*/ 929580 w 1040969"/>
                <a:gd name="connsiteY59" fmla="*/ 129406 h 537643"/>
                <a:gd name="connsiteX60" fmla="*/ 929580 w 1040969"/>
                <a:gd name="connsiteY60" fmla="*/ 128834 h 537643"/>
                <a:gd name="connsiteX61" fmla="*/ 929580 w 1040969"/>
                <a:gd name="connsiteY61" fmla="*/ 128262 h 537643"/>
                <a:gd name="connsiteX62" fmla="*/ 929580 w 1040969"/>
                <a:gd name="connsiteY62" fmla="*/ 127690 h 537643"/>
                <a:gd name="connsiteX63" fmla="*/ 930152 w 1040969"/>
                <a:gd name="connsiteY63" fmla="*/ 127118 h 537643"/>
                <a:gd name="connsiteX64" fmla="*/ 932439 w 1040969"/>
                <a:gd name="connsiteY64" fmla="*/ 124830 h 537643"/>
                <a:gd name="connsiteX65" fmla="*/ 933584 w 1040969"/>
                <a:gd name="connsiteY65" fmla="*/ 123686 h 537643"/>
                <a:gd name="connsiteX66" fmla="*/ 933584 w 1040969"/>
                <a:gd name="connsiteY66" fmla="*/ 123114 h 537643"/>
                <a:gd name="connsiteX67" fmla="*/ 933584 w 1040969"/>
                <a:gd name="connsiteY67" fmla="*/ 122542 h 537643"/>
                <a:gd name="connsiteX68" fmla="*/ 933584 w 1040969"/>
                <a:gd name="connsiteY68" fmla="*/ 120255 h 537643"/>
                <a:gd name="connsiteX69" fmla="*/ 933012 w 1040969"/>
                <a:gd name="connsiteY69" fmla="*/ 117395 h 537643"/>
                <a:gd name="connsiteX70" fmla="*/ 933012 w 1040969"/>
                <a:gd name="connsiteY70" fmla="*/ 116251 h 537643"/>
                <a:gd name="connsiteX71" fmla="*/ 933012 w 1040969"/>
                <a:gd name="connsiteY71" fmla="*/ 115679 h 537643"/>
                <a:gd name="connsiteX72" fmla="*/ 933012 w 1040969"/>
                <a:gd name="connsiteY72" fmla="*/ 115107 h 537643"/>
                <a:gd name="connsiteX73" fmla="*/ 933584 w 1040969"/>
                <a:gd name="connsiteY73" fmla="*/ 114535 h 537643"/>
                <a:gd name="connsiteX74" fmla="*/ 935299 w 1040969"/>
                <a:gd name="connsiteY74" fmla="*/ 113963 h 537643"/>
                <a:gd name="connsiteX75" fmla="*/ 935872 w 1040969"/>
                <a:gd name="connsiteY75" fmla="*/ 113391 h 537643"/>
                <a:gd name="connsiteX76" fmla="*/ 935872 w 1040969"/>
                <a:gd name="connsiteY76" fmla="*/ 112819 h 537643"/>
                <a:gd name="connsiteX77" fmla="*/ 935872 w 1040969"/>
                <a:gd name="connsiteY77" fmla="*/ 111675 h 537643"/>
                <a:gd name="connsiteX78" fmla="*/ 935872 w 1040969"/>
                <a:gd name="connsiteY78" fmla="*/ 110531 h 537643"/>
                <a:gd name="connsiteX79" fmla="*/ 935872 w 1040969"/>
                <a:gd name="connsiteY79" fmla="*/ 109387 h 537643"/>
                <a:gd name="connsiteX80" fmla="*/ 935299 w 1040969"/>
                <a:gd name="connsiteY80" fmla="*/ 107671 h 537643"/>
                <a:gd name="connsiteX81" fmla="*/ 935299 w 1040969"/>
                <a:gd name="connsiteY81" fmla="*/ 103668 h 537643"/>
                <a:gd name="connsiteX82" fmla="*/ 935299 w 1040969"/>
                <a:gd name="connsiteY82" fmla="*/ 101380 h 537643"/>
                <a:gd name="connsiteX83" fmla="*/ 934727 w 1040969"/>
                <a:gd name="connsiteY83" fmla="*/ 99664 h 537643"/>
                <a:gd name="connsiteX84" fmla="*/ 934156 w 1040969"/>
                <a:gd name="connsiteY84" fmla="*/ 97948 h 537643"/>
                <a:gd name="connsiteX85" fmla="*/ 930724 w 1040969"/>
                <a:gd name="connsiteY85" fmla="*/ 92800 h 537643"/>
                <a:gd name="connsiteX86" fmla="*/ 930152 w 1040969"/>
                <a:gd name="connsiteY86" fmla="*/ 91656 h 537643"/>
                <a:gd name="connsiteX87" fmla="*/ 930152 w 1040969"/>
                <a:gd name="connsiteY87" fmla="*/ 91084 h 537643"/>
                <a:gd name="connsiteX88" fmla="*/ 930152 w 1040969"/>
                <a:gd name="connsiteY88" fmla="*/ 90512 h 537643"/>
                <a:gd name="connsiteX89" fmla="*/ 930152 w 1040969"/>
                <a:gd name="connsiteY89" fmla="*/ 85937 h 537643"/>
                <a:gd name="connsiteX90" fmla="*/ 930152 w 1040969"/>
                <a:gd name="connsiteY90" fmla="*/ 84221 h 537643"/>
                <a:gd name="connsiteX91" fmla="*/ 930152 w 1040969"/>
                <a:gd name="connsiteY91" fmla="*/ 83077 h 537643"/>
                <a:gd name="connsiteX92" fmla="*/ 928436 w 1040969"/>
                <a:gd name="connsiteY92" fmla="*/ 81361 h 537643"/>
                <a:gd name="connsiteX93" fmla="*/ 925576 w 1040969"/>
                <a:gd name="connsiteY93" fmla="*/ 76213 h 537643"/>
                <a:gd name="connsiteX94" fmla="*/ 923860 w 1040969"/>
                <a:gd name="connsiteY94" fmla="*/ 73926 h 537643"/>
                <a:gd name="connsiteX95" fmla="*/ 912421 w 1040969"/>
                <a:gd name="connsiteY95" fmla="*/ 65346 h 537643"/>
                <a:gd name="connsiteX96" fmla="*/ 906701 w 1040969"/>
                <a:gd name="connsiteY96" fmla="*/ 63058 h 537643"/>
                <a:gd name="connsiteX97" fmla="*/ 899838 w 1040969"/>
                <a:gd name="connsiteY97" fmla="*/ 61914 h 537643"/>
                <a:gd name="connsiteX98" fmla="*/ 893546 w 1040969"/>
                <a:gd name="connsiteY98" fmla="*/ 59627 h 537643"/>
                <a:gd name="connsiteX99" fmla="*/ 888399 w 1040969"/>
                <a:gd name="connsiteY99" fmla="*/ 53907 h 537643"/>
                <a:gd name="connsiteX100" fmla="*/ 883251 w 1040969"/>
                <a:gd name="connsiteY100" fmla="*/ 43040 h 537643"/>
                <a:gd name="connsiteX101" fmla="*/ 882107 w 1040969"/>
                <a:gd name="connsiteY101" fmla="*/ 39608 h 537643"/>
                <a:gd name="connsiteX102" fmla="*/ 881535 w 1040969"/>
                <a:gd name="connsiteY102" fmla="*/ 36176 h 537643"/>
                <a:gd name="connsiteX103" fmla="*/ 880963 w 1040969"/>
                <a:gd name="connsiteY103" fmla="*/ 33888 h 537643"/>
                <a:gd name="connsiteX104" fmla="*/ 879247 w 1040969"/>
                <a:gd name="connsiteY104" fmla="*/ 32744 h 537643"/>
                <a:gd name="connsiteX105" fmla="*/ 875816 w 1040969"/>
                <a:gd name="connsiteY105" fmla="*/ 33888 h 537643"/>
                <a:gd name="connsiteX106" fmla="*/ 868380 w 1040969"/>
                <a:gd name="connsiteY106" fmla="*/ 39608 h 537643"/>
                <a:gd name="connsiteX107" fmla="*/ 864948 w 1040969"/>
                <a:gd name="connsiteY107" fmla="*/ 40752 h 537643"/>
                <a:gd name="connsiteX108" fmla="*/ 862089 w 1040969"/>
                <a:gd name="connsiteY108" fmla="*/ 41896 h 537643"/>
                <a:gd name="connsiteX109" fmla="*/ 860372 w 1040969"/>
                <a:gd name="connsiteY109" fmla="*/ 44184 h 537643"/>
                <a:gd name="connsiteX110" fmla="*/ 858657 w 1040969"/>
                <a:gd name="connsiteY110" fmla="*/ 47044 h 537643"/>
                <a:gd name="connsiteX111" fmla="*/ 856941 w 1040969"/>
                <a:gd name="connsiteY111" fmla="*/ 49331 h 537643"/>
                <a:gd name="connsiteX112" fmla="*/ 853509 w 1040969"/>
                <a:gd name="connsiteY112" fmla="*/ 51047 h 537643"/>
                <a:gd name="connsiteX113" fmla="*/ 852365 w 1040969"/>
                <a:gd name="connsiteY113" fmla="*/ 52191 h 537643"/>
                <a:gd name="connsiteX114" fmla="*/ 851793 w 1040969"/>
                <a:gd name="connsiteY114" fmla="*/ 53335 h 537643"/>
                <a:gd name="connsiteX115" fmla="*/ 850649 w 1040969"/>
                <a:gd name="connsiteY115" fmla="*/ 57339 h 537643"/>
                <a:gd name="connsiteX116" fmla="*/ 850078 w 1040969"/>
                <a:gd name="connsiteY116" fmla="*/ 59055 h 537643"/>
                <a:gd name="connsiteX117" fmla="*/ 847790 w 1040969"/>
                <a:gd name="connsiteY117" fmla="*/ 60771 h 537643"/>
                <a:gd name="connsiteX118" fmla="*/ 844930 w 1040969"/>
                <a:gd name="connsiteY118" fmla="*/ 61343 h 537643"/>
                <a:gd name="connsiteX119" fmla="*/ 838638 w 1040969"/>
                <a:gd name="connsiteY119" fmla="*/ 61343 h 537643"/>
                <a:gd name="connsiteX120" fmla="*/ 835779 w 1040969"/>
                <a:gd name="connsiteY120" fmla="*/ 61914 h 537643"/>
                <a:gd name="connsiteX121" fmla="*/ 834062 w 1040969"/>
                <a:gd name="connsiteY121" fmla="*/ 63630 h 537643"/>
                <a:gd name="connsiteX122" fmla="*/ 832346 w 1040969"/>
                <a:gd name="connsiteY122" fmla="*/ 65346 h 537643"/>
                <a:gd name="connsiteX123" fmla="*/ 827771 w 1040969"/>
                <a:gd name="connsiteY123" fmla="*/ 67062 h 537643"/>
                <a:gd name="connsiteX124" fmla="*/ 826627 w 1040969"/>
                <a:gd name="connsiteY124" fmla="*/ 67062 h 537643"/>
                <a:gd name="connsiteX125" fmla="*/ 824911 w 1040969"/>
                <a:gd name="connsiteY125" fmla="*/ 65346 h 537643"/>
                <a:gd name="connsiteX126" fmla="*/ 820907 w 1040969"/>
                <a:gd name="connsiteY126" fmla="*/ 60771 h 537643"/>
                <a:gd name="connsiteX127" fmla="*/ 819763 w 1040969"/>
                <a:gd name="connsiteY127" fmla="*/ 59627 h 537643"/>
                <a:gd name="connsiteX128" fmla="*/ 818047 w 1040969"/>
                <a:gd name="connsiteY128" fmla="*/ 58483 h 537643"/>
                <a:gd name="connsiteX129" fmla="*/ 814044 w 1040969"/>
                <a:gd name="connsiteY129" fmla="*/ 57339 h 537643"/>
                <a:gd name="connsiteX130" fmla="*/ 812328 w 1040969"/>
                <a:gd name="connsiteY130" fmla="*/ 57339 h 537643"/>
                <a:gd name="connsiteX131" fmla="*/ 807180 w 1040969"/>
                <a:gd name="connsiteY131" fmla="*/ 57911 h 537643"/>
                <a:gd name="connsiteX132" fmla="*/ 806036 w 1040969"/>
                <a:gd name="connsiteY132" fmla="*/ 57339 h 537643"/>
                <a:gd name="connsiteX133" fmla="*/ 803176 w 1040969"/>
                <a:gd name="connsiteY133" fmla="*/ 55623 h 537643"/>
                <a:gd name="connsiteX134" fmla="*/ 800316 w 1040969"/>
                <a:gd name="connsiteY134" fmla="*/ 54479 h 537643"/>
                <a:gd name="connsiteX135" fmla="*/ 797457 w 1040969"/>
                <a:gd name="connsiteY135" fmla="*/ 53907 h 537643"/>
                <a:gd name="connsiteX136" fmla="*/ 794597 w 1040969"/>
                <a:gd name="connsiteY136" fmla="*/ 53907 h 537643"/>
                <a:gd name="connsiteX137" fmla="*/ 785446 w 1040969"/>
                <a:gd name="connsiteY137" fmla="*/ 58483 h 537643"/>
                <a:gd name="connsiteX138" fmla="*/ 784302 w 1040969"/>
                <a:gd name="connsiteY138" fmla="*/ 59627 h 537643"/>
                <a:gd name="connsiteX139" fmla="*/ 784302 w 1040969"/>
                <a:gd name="connsiteY139" fmla="*/ 63058 h 537643"/>
                <a:gd name="connsiteX140" fmla="*/ 783158 w 1040969"/>
                <a:gd name="connsiteY140" fmla="*/ 65918 h 537643"/>
                <a:gd name="connsiteX141" fmla="*/ 780870 w 1040969"/>
                <a:gd name="connsiteY141" fmla="*/ 68206 h 537643"/>
                <a:gd name="connsiteX142" fmla="*/ 778010 w 1040969"/>
                <a:gd name="connsiteY142" fmla="*/ 69350 h 537643"/>
                <a:gd name="connsiteX143" fmla="*/ 771718 w 1040969"/>
                <a:gd name="connsiteY143" fmla="*/ 68778 h 537643"/>
                <a:gd name="connsiteX144" fmla="*/ 765999 w 1040969"/>
                <a:gd name="connsiteY144" fmla="*/ 65918 h 537643"/>
                <a:gd name="connsiteX145" fmla="*/ 755704 w 1040969"/>
                <a:gd name="connsiteY145" fmla="*/ 57911 h 537643"/>
                <a:gd name="connsiteX146" fmla="*/ 752844 w 1040969"/>
                <a:gd name="connsiteY146" fmla="*/ 55623 h 537643"/>
                <a:gd name="connsiteX147" fmla="*/ 750556 w 1040969"/>
                <a:gd name="connsiteY147" fmla="*/ 52763 h 537643"/>
                <a:gd name="connsiteX148" fmla="*/ 748268 w 1040969"/>
                <a:gd name="connsiteY148" fmla="*/ 50475 h 537643"/>
                <a:gd name="connsiteX149" fmla="*/ 741977 w 1040969"/>
                <a:gd name="connsiteY149" fmla="*/ 49903 h 537643"/>
                <a:gd name="connsiteX150" fmla="*/ 736257 w 1040969"/>
                <a:gd name="connsiteY150" fmla="*/ 48187 h 537643"/>
                <a:gd name="connsiteX151" fmla="*/ 732825 w 1040969"/>
                <a:gd name="connsiteY151" fmla="*/ 48187 h 537643"/>
                <a:gd name="connsiteX152" fmla="*/ 720814 w 1040969"/>
                <a:gd name="connsiteY152" fmla="*/ 52191 h 537643"/>
                <a:gd name="connsiteX153" fmla="*/ 717954 w 1040969"/>
                <a:gd name="connsiteY153" fmla="*/ 52191 h 537643"/>
                <a:gd name="connsiteX154" fmla="*/ 701939 w 1040969"/>
                <a:gd name="connsiteY154" fmla="*/ 48759 h 537643"/>
                <a:gd name="connsiteX155" fmla="*/ 698507 w 1040969"/>
                <a:gd name="connsiteY155" fmla="*/ 47044 h 537643"/>
                <a:gd name="connsiteX156" fmla="*/ 696792 w 1040969"/>
                <a:gd name="connsiteY156" fmla="*/ 44184 h 537643"/>
                <a:gd name="connsiteX157" fmla="*/ 696220 w 1040969"/>
                <a:gd name="connsiteY157" fmla="*/ 40180 h 537643"/>
                <a:gd name="connsiteX158" fmla="*/ 695076 w 1040969"/>
                <a:gd name="connsiteY158" fmla="*/ 36748 h 537643"/>
                <a:gd name="connsiteX159" fmla="*/ 693932 w 1040969"/>
                <a:gd name="connsiteY159" fmla="*/ 33888 h 537643"/>
                <a:gd name="connsiteX160" fmla="*/ 692216 w 1040969"/>
                <a:gd name="connsiteY160" fmla="*/ 31028 h 537643"/>
                <a:gd name="connsiteX161" fmla="*/ 690500 w 1040969"/>
                <a:gd name="connsiteY161" fmla="*/ 29313 h 537643"/>
                <a:gd name="connsiteX162" fmla="*/ 688212 w 1040969"/>
                <a:gd name="connsiteY162" fmla="*/ 28169 h 537643"/>
                <a:gd name="connsiteX163" fmla="*/ 686496 w 1040969"/>
                <a:gd name="connsiteY163" fmla="*/ 26453 h 537643"/>
                <a:gd name="connsiteX164" fmla="*/ 685352 w 1040969"/>
                <a:gd name="connsiteY164" fmla="*/ 24165 h 537643"/>
                <a:gd name="connsiteX165" fmla="*/ 684781 w 1040969"/>
                <a:gd name="connsiteY165" fmla="*/ 21305 h 537643"/>
                <a:gd name="connsiteX166" fmla="*/ 683637 w 1040969"/>
                <a:gd name="connsiteY166" fmla="*/ 18445 h 537643"/>
                <a:gd name="connsiteX167" fmla="*/ 681921 w 1040969"/>
                <a:gd name="connsiteY167" fmla="*/ 15586 h 537643"/>
                <a:gd name="connsiteX168" fmla="*/ 679633 w 1040969"/>
                <a:gd name="connsiteY168" fmla="*/ 13870 h 537643"/>
                <a:gd name="connsiteX169" fmla="*/ 673341 w 1040969"/>
                <a:gd name="connsiteY169" fmla="*/ 11582 h 537643"/>
                <a:gd name="connsiteX170" fmla="*/ 669909 w 1040969"/>
                <a:gd name="connsiteY170" fmla="*/ 11010 h 537643"/>
                <a:gd name="connsiteX171" fmla="*/ 667050 w 1040969"/>
                <a:gd name="connsiteY171" fmla="*/ 11010 h 537643"/>
                <a:gd name="connsiteX172" fmla="*/ 665334 w 1040969"/>
                <a:gd name="connsiteY172" fmla="*/ 9866 h 537643"/>
                <a:gd name="connsiteX173" fmla="*/ 663618 w 1040969"/>
                <a:gd name="connsiteY173" fmla="*/ 7006 h 537643"/>
                <a:gd name="connsiteX174" fmla="*/ 661330 w 1040969"/>
                <a:gd name="connsiteY174" fmla="*/ 4146 h 537643"/>
                <a:gd name="connsiteX175" fmla="*/ 658470 w 1040969"/>
                <a:gd name="connsiteY175" fmla="*/ 3002 h 537643"/>
                <a:gd name="connsiteX176" fmla="*/ 652751 w 1040969"/>
                <a:gd name="connsiteY176" fmla="*/ 4718 h 537643"/>
                <a:gd name="connsiteX177" fmla="*/ 641883 w 1040969"/>
                <a:gd name="connsiteY177" fmla="*/ 11582 h 537643"/>
                <a:gd name="connsiteX178" fmla="*/ 636164 w 1040969"/>
                <a:gd name="connsiteY178" fmla="*/ 11582 h 537643"/>
                <a:gd name="connsiteX179" fmla="*/ 628156 w 1040969"/>
                <a:gd name="connsiteY179" fmla="*/ 5862 h 537643"/>
                <a:gd name="connsiteX180" fmla="*/ 625868 w 1040969"/>
                <a:gd name="connsiteY180" fmla="*/ 4718 h 537643"/>
                <a:gd name="connsiteX181" fmla="*/ 625296 w 1040969"/>
                <a:gd name="connsiteY181" fmla="*/ 4146 h 537643"/>
                <a:gd name="connsiteX182" fmla="*/ 623008 w 1040969"/>
                <a:gd name="connsiteY182" fmla="*/ 1858 h 537643"/>
                <a:gd name="connsiteX183" fmla="*/ 621865 w 1040969"/>
                <a:gd name="connsiteY183" fmla="*/ 1287 h 537643"/>
                <a:gd name="connsiteX184" fmla="*/ 620149 w 1040969"/>
                <a:gd name="connsiteY184" fmla="*/ 1858 h 537643"/>
                <a:gd name="connsiteX185" fmla="*/ 619005 w 1040969"/>
                <a:gd name="connsiteY185" fmla="*/ 3002 h 537643"/>
                <a:gd name="connsiteX186" fmla="*/ 617289 w 1040969"/>
                <a:gd name="connsiteY186" fmla="*/ 5862 h 537643"/>
                <a:gd name="connsiteX187" fmla="*/ 610426 w 1040969"/>
                <a:gd name="connsiteY187" fmla="*/ 11582 h 537643"/>
                <a:gd name="connsiteX188" fmla="*/ 608138 w 1040969"/>
                <a:gd name="connsiteY188" fmla="*/ 13298 h 537643"/>
                <a:gd name="connsiteX189" fmla="*/ 604706 w 1040969"/>
                <a:gd name="connsiteY189" fmla="*/ 18445 h 537643"/>
                <a:gd name="connsiteX190" fmla="*/ 605850 w 1040969"/>
                <a:gd name="connsiteY190" fmla="*/ 24165 h 537643"/>
                <a:gd name="connsiteX191" fmla="*/ 609853 w 1040969"/>
                <a:gd name="connsiteY191" fmla="*/ 27597 h 537643"/>
                <a:gd name="connsiteX192" fmla="*/ 612141 w 1040969"/>
                <a:gd name="connsiteY192" fmla="*/ 29885 h 537643"/>
                <a:gd name="connsiteX193" fmla="*/ 613285 w 1040969"/>
                <a:gd name="connsiteY193" fmla="*/ 32744 h 537643"/>
                <a:gd name="connsiteX194" fmla="*/ 612141 w 1040969"/>
                <a:gd name="connsiteY194" fmla="*/ 36176 h 537643"/>
                <a:gd name="connsiteX195" fmla="*/ 608138 w 1040969"/>
                <a:gd name="connsiteY195" fmla="*/ 41324 h 537643"/>
                <a:gd name="connsiteX196" fmla="*/ 606994 w 1040969"/>
                <a:gd name="connsiteY196" fmla="*/ 43040 h 537643"/>
                <a:gd name="connsiteX197" fmla="*/ 608709 w 1040969"/>
                <a:gd name="connsiteY197" fmla="*/ 44756 h 537643"/>
                <a:gd name="connsiteX198" fmla="*/ 610997 w 1040969"/>
                <a:gd name="connsiteY198" fmla="*/ 45328 h 537643"/>
                <a:gd name="connsiteX199" fmla="*/ 616717 w 1040969"/>
                <a:gd name="connsiteY199" fmla="*/ 44756 h 537643"/>
                <a:gd name="connsiteX200" fmla="*/ 619577 w 1040969"/>
                <a:gd name="connsiteY200" fmla="*/ 45328 h 537643"/>
                <a:gd name="connsiteX201" fmla="*/ 619577 w 1040969"/>
                <a:gd name="connsiteY201" fmla="*/ 48187 h 537643"/>
                <a:gd name="connsiteX202" fmla="*/ 618433 w 1040969"/>
                <a:gd name="connsiteY202" fmla="*/ 51619 h 537643"/>
                <a:gd name="connsiteX203" fmla="*/ 616717 w 1040969"/>
                <a:gd name="connsiteY203" fmla="*/ 53907 h 537643"/>
                <a:gd name="connsiteX204" fmla="*/ 616145 w 1040969"/>
                <a:gd name="connsiteY204" fmla="*/ 57339 h 537643"/>
                <a:gd name="connsiteX205" fmla="*/ 619005 w 1040969"/>
                <a:gd name="connsiteY205" fmla="*/ 63058 h 537643"/>
                <a:gd name="connsiteX206" fmla="*/ 617289 w 1040969"/>
                <a:gd name="connsiteY206" fmla="*/ 64202 h 537643"/>
                <a:gd name="connsiteX207" fmla="*/ 605850 w 1040969"/>
                <a:gd name="connsiteY207" fmla="*/ 64202 h 537643"/>
                <a:gd name="connsiteX208" fmla="*/ 601274 w 1040969"/>
                <a:gd name="connsiteY208" fmla="*/ 65346 h 537643"/>
                <a:gd name="connsiteX209" fmla="*/ 592695 w 1040969"/>
                <a:gd name="connsiteY209" fmla="*/ 69922 h 537643"/>
                <a:gd name="connsiteX210" fmla="*/ 574392 w 1040969"/>
                <a:gd name="connsiteY210" fmla="*/ 84793 h 537643"/>
                <a:gd name="connsiteX211" fmla="*/ 568672 w 1040969"/>
                <a:gd name="connsiteY211" fmla="*/ 86509 h 537643"/>
                <a:gd name="connsiteX212" fmla="*/ 565812 w 1040969"/>
                <a:gd name="connsiteY212" fmla="*/ 85365 h 537643"/>
                <a:gd name="connsiteX213" fmla="*/ 560093 w 1040969"/>
                <a:gd name="connsiteY213" fmla="*/ 80789 h 537643"/>
                <a:gd name="connsiteX214" fmla="*/ 557805 w 1040969"/>
                <a:gd name="connsiteY214" fmla="*/ 79645 h 537643"/>
                <a:gd name="connsiteX215" fmla="*/ 549226 w 1040969"/>
                <a:gd name="connsiteY215" fmla="*/ 80217 h 537643"/>
                <a:gd name="connsiteX216" fmla="*/ 533783 w 1040969"/>
                <a:gd name="connsiteY216" fmla="*/ 83649 h 537643"/>
                <a:gd name="connsiteX217" fmla="*/ 531495 w 1040969"/>
                <a:gd name="connsiteY217" fmla="*/ 85365 h 537643"/>
                <a:gd name="connsiteX218" fmla="*/ 532067 w 1040969"/>
                <a:gd name="connsiteY218" fmla="*/ 88797 h 537643"/>
                <a:gd name="connsiteX219" fmla="*/ 533783 w 1040969"/>
                <a:gd name="connsiteY219" fmla="*/ 92228 h 537643"/>
                <a:gd name="connsiteX220" fmla="*/ 534927 w 1040969"/>
                <a:gd name="connsiteY220" fmla="*/ 94516 h 537643"/>
                <a:gd name="connsiteX221" fmla="*/ 537786 w 1040969"/>
                <a:gd name="connsiteY221" fmla="*/ 104811 h 537643"/>
                <a:gd name="connsiteX222" fmla="*/ 541790 w 1040969"/>
                <a:gd name="connsiteY222" fmla="*/ 111103 h 537643"/>
                <a:gd name="connsiteX223" fmla="*/ 541790 w 1040969"/>
                <a:gd name="connsiteY223" fmla="*/ 114535 h 537643"/>
                <a:gd name="connsiteX224" fmla="*/ 540074 w 1040969"/>
                <a:gd name="connsiteY224" fmla="*/ 117395 h 537643"/>
                <a:gd name="connsiteX225" fmla="*/ 533211 w 1040969"/>
                <a:gd name="connsiteY225" fmla="*/ 123686 h 537643"/>
                <a:gd name="connsiteX226" fmla="*/ 531495 w 1040969"/>
                <a:gd name="connsiteY226" fmla="*/ 125974 h 537643"/>
                <a:gd name="connsiteX227" fmla="*/ 529779 w 1040969"/>
                <a:gd name="connsiteY227" fmla="*/ 129406 h 537643"/>
                <a:gd name="connsiteX228" fmla="*/ 528063 w 1040969"/>
                <a:gd name="connsiteY228" fmla="*/ 131122 h 537643"/>
                <a:gd name="connsiteX229" fmla="*/ 522343 w 1040969"/>
                <a:gd name="connsiteY229" fmla="*/ 132266 h 537643"/>
                <a:gd name="connsiteX230" fmla="*/ 519484 w 1040969"/>
                <a:gd name="connsiteY230" fmla="*/ 133410 h 537643"/>
                <a:gd name="connsiteX231" fmla="*/ 516052 w 1040969"/>
                <a:gd name="connsiteY231" fmla="*/ 139129 h 537643"/>
                <a:gd name="connsiteX232" fmla="*/ 514908 w 1040969"/>
                <a:gd name="connsiteY232" fmla="*/ 154572 h 537643"/>
                <a:gd name="connsiteX233" fmla="*/ 512620 w 1040969"/>
                <a:gd name="connsiteY233" fmla="*/ 160864 h 537643"/>
                <a:gd name="connsiteX234" fmla="*/ 508044 w 1040969"/>
                <a:gd name="connsiteY234" fmla="*/ 165439 h 537643"/>
                <a:gd name="connsiteX235" fmla="*/ 505185 w 1040969"/>
                <a:gd name="connsiteY235" fmla="*/ 167155 h 537643"/>
                <a:gd name="connsiteX236" fmla="*/ 500037 w 1040969"/>
                <a:gd name="connsiteY236" fmla="*/ 169443 h 537643"/>
                <a:gd name="connsiteX237" fmla="*/ 498321 w 1040969"/>
                <a:gd name="connsiteY237" fmla="*/ 169443 h 537643"/>
                <a:gd name="connsiteX238" fmla="*/ 497749 w 1040969"/>
                <a:gd name="connsiteY238" fmla="*/ 168299 h 537643"/>
                <a:gd name="connsiteX239" fmla="*/ 497177 w 1040969"/>
                <a:gd name="connsiteY239" fmla="*/ 167727 h 537643"/>
                <a:gd name="connsiteX240" fmla="*/ 495461 w 1040969"/>
                <a:gd name="connsiteY240" fmla="*/ 167155 h 537643"/>
                <a:gd name="connsiteX241" fmla="*/ 493745 w 1040969"/>
                <a:gd name="connsiteY241" fmla="*/ 167155 h 537643"/>
                <a:gd name="connsiteX242" fmla="*/ 492601 w 1040969"/>
                <a:gd name="connsiteY242" fmla="*/ 167155 h 537643"/>
                <a:gd name="connsiteX243" fmla="*/ 490885 w 1040969"/>
                <a:gd name="connsiteY243" fmla="*/ 169443 h 537643"/>
                <a:gd name="connsiteX244" fmla="*/ 488597 w 1040969"/>
                <a:gd name="connsiteY244" fmla="*/ 176879 h 537643"/>
                <a:gd name="connsiteX245" fmla="*/ 487454 w 1040969"/>
                <a:gd name="connsiteY245" fmla="*/ 178595 h 537643"/>
                <a:gd name="connsiteX246" fmla="*/ 485166 w 1040969"/>
                <a:gd name="connsiteY246" fmla="*/ 180310 h 537643"/>
                <a:gd name="connsiteX247" fmla="*/ 483450 w 1040969"/>
                <a:gd name="connsiteY247" fmla="*/ 183742 h 537643"/>
                <a:gd name="connsiteX248" fmla="*/ 482878 w 1040969"/>
                <a:gd name="connsiteY248" fmla="*/ 187746 h 537643"/>
                <a:gd name="connsiteX249" fmla="*/ 482878 w 1040969"/>
                <a:gd name="connsiteY249" fmla="*/ 191178 h 537643"/>
                <a:gd name="connsiteX250" fmla="*/ 484022 w 1040969"/>
                <a:gd name="connsiteY250" fmla="*/ 207765 h 537643"/>
                <a:gd name="connsiteX251" fmla="*/ 482878 w 1040969"/>
                <a:gd name="connsiteY251" fmla="*/ 212340 h 537643"/>
                <a:gd name="connsiteX252" fmla="*/ 482306 w 1040969"/>
                <a:gd name="connsiteY252" fmla="*/ 214056 h 537643"/>
                <a:gd name="connsiteX253" fmla="*/ 481162 w 1040969"/>
                <a:gd name="connsiteY253" fmla="*/ 215772 h 537643"/>
                <a:gd name="connsiteX254" fmla="*/ 480018 w 1040969"/>
                <a:gd name="connsiteY254" fmla="*/ 217488 h 537643"/>
                <a:gd name="connsiteX255" fmla="*/ 478874 w 1040969"/>
                <a:gd name="connsiteY255" fmla="*/ 218632 h 537643"/>
                <a:gd name="connsiteX256" fmla="*/ 470867 w 1040969"/>
                <a:gd name="connsiteY256" fmla="*/ 223208 h 537643"/>
                <a:gd name="connsiteX257" fmla="*/ 468007 w 1040969"/>
                <a:gd name="connsiteY257" fmla="*/ 224923 h 537643"/>
                <a:gd name="connsiteX258" fmla="*/ 466863 w 1040969"/>
                <a:gd name="connsiteY258" fmla="*/ 227783 h 537643"/>
                <a:gd name="connsiteX259" fmla="*/ 465719 w 1040969"/>
                <a:gd name="connsiteY259" fmla="*/ 228927 h 537643"/>
                <a:gd name="connsiteX260" fmla="*/ 462287 w 1040969"/>
                <a:gd name="connsiteY260" fmla="*/ 227211 h 537643"/>
                <a:gd name="connsiteX261" fmla="*/ 456568 w 1040969"/>
                <a:gd name="connsiteY261" fmla="*/ 222064 h 537643"/>
                <a:gd name="connsiteX262" fmla="*/ 453708 w 1040969"/>
                <a:gd name="connsiteY262" fmla="*/ 221492 h 537643"/>
                <a:gd name="connsiteX263" fmla="*/ 446844 w 1040969"/>
                <a:gd name="connsiteY263" fmla="*/ 222064 h 537643"/>
                <a:gd name="connsiteX264" fmla="*/ 443985 w 1040969"/>
                <a:gd name="connsiteY264" fmla="*/ 220920 h 537643"/>
                <a:gd name="connsiteX265" fmla="*/ 441697 w 1040969"/>
                <a:gd name="connsiteY265" fmla="*/ 219204 h 537643"/>
                <a:gd name="connsiteX266" fmla="*/ 435977 w 1040969"/>
                <a:gd name="connsiteY266" fmla="*/ 216916 h 537643"/>
                <a:gd name="connsiteX267" fmla="*/ 433689 w 1040969"/>
                <a:gd name="connsiteY267" fmla="*/ 215200 h 537643"/>
                <a:gd name="connsiteX268" fmla="*/ 431974 w 1040969"/>
                <a:gd name="connsiteY268" fmla="*/ 212912 h 537643"/>
                <a:gd name="connsiteX269" fmla="*/ 431401 w 1040969"/>
                <a:gd name="connsiteY269" fmla="*/ 210053 h 537643"/>
                <a:gd name="connsiteX270" fmla="*/ 430830 w 1040969"/>
                <a:gd name="connsiteY270" fmla="*/ 202617 h 537643"/>
                <a:gd name="connsiteX271" fmla="*/ 429686 w 1040969"/>
                <a:gd name="connsiteY271" fmla="*/ 200901 h 537643"/>
                <a:gd name="connsiteX272" fmla="*/ 421678 w 1040969"/>
                <a:gd name="connsiteY272" fmla="*/ 196325 h 537643"/>
                <a:gd name="connsiteX273" fmla="*/ 418818 w 1040969"/>
                <a:gd name="connsiteY273" fmla="*/ 195181 h 537643"/>
                <a:gd name="connsiteX274" fmla="*/ 415959 w 1040969"/>
                <a:gd name="connsiteY274" fmla="*/ 195181 h 537643"/>
                <a:gd name="connsiteX275" fmla="*/ 414815 w 1040969"/>
                <a:gd name="connsiteY275" fmla="*/ 196325 h 537643"/>
                <a:gd name="connsiteX276" fmla="*/ 417102 w 1040969"/>
                <a:gd name="connsiteY276" fmla="*/ 199185 h 537643"/>
                <a:gd name="connsiteX277" fmla="*/ 419962 w 1040969"/>
                <a:gd name="connsiteY277" fmla="*/ 200329 h 537643"/>
                <a:gd name="connsiteX278" fmla="*/ 422822 w 1040969"/>
                <a:gd name="connsiteY278" fmla="*/ 200901 h 537643"/>
                <a:gd name="connsiteX279" fmla="*/ 423966 w 1040969"/>
                <a:gd name="connsiteY279" fmla="*/ 202045 h 537643"/>
                <a:gd name="connsiteX280" fmla="*/ 421678 w 1040969"/>
                <a:gd name="connsiteY280" fmla="*/ 204905 h 537643"/>
                <a:gd name="connsiteX281" fmla="*/ 415959 w 1040969"/>
                <a:gd name="connsiteY281" fmla="*/ 208337 h 537643"/>
                <a:gd name="connsiteX282" fmla="*/ 412527 w 1040969"/>
                <a:gd name="connsiteY282" fmla="*/ 208909 h 537643"/>
                <a:gd name="connsiteX283" fmla="*/ 410811 w 1040969"/>
                <a:gd name="connsiteY283" fmla="*/ 208909 h 537643"/>
                <a:gd name="connsiteX284" fmla="*/ 409667 w 1040969"/>
                <a:gd name="connsiteY284" fmla="*/ 207193 h 537643"/>
                <a:gd name="connsiteX285" fmla="*/ 408523 w 1040969"/>
                <a:gd name="connsiteY285" fmla="*/ 206621 h 537643"/>
                <a:gd name="connsiteX286" fmla="*/ 406807 w 1040969"/>
                <a:gd name="connsiteY286" fmla="*/ 206049 h 537643"/>
                <a:gd name="connsiteX287" fmla="*/ 405091 w 1040969"/>
                <a:gd name="connsiteY287" fmla="*/ 206049 h 537643"/>
                <a:gd name="connsiteX288" fmla="*/ 404519 w 1040969"/>
                <a:gd name="connsiteY288" fmla="*/ 207765 h 537643"/>
                <a:gd name="connsiteX289" fmla="*/ 405091 w 1040969"/>
                <a:gd name="connsiteY289" fmla="*/ 209481 h 537643"/>
                <a:gd name="connsiteX290" fmla="*/ 407951 w 1040969"/>
                <a:gd name="connsiteY290" fmla="*/ 211768 h 537643"/>
                <a:gd name="connsiteX291" fmla="*/ 409095 w 1040969"/>
                <a:gd name="connsiteY291" fmla="*/ 213484 h 537643"/>
                <a:gd name="connsiteX292" fmla="*/ 409095 w 1040969"/>
                <a:gd name="connsiteY292" fmla="*/ 217488 h 537643"/>
                <a:gd name="connsiteX293" fmla="*/ 406807 w 1040969"/>
                <a:gd name="connsiteY293" fmla="*/ 219776 h 537643"/>
                <a:gd name="connsiteX294" fmla="*/ 403947 w 1040969"/>
                <a:gd name="connsiteY294" fmla="*/ 220920 h 537643"/>
                <a:gd name="connsiteX295" fmla="*/ 401087 w 1040969"/>
                <a:gd name="connsiteY295" fmla="*/ 221492 h 537643"/>
                <a:gd name="connsiteX296" fmla="*/ 399372 w 1040969"/>
                <a:gd name="connsiteY296" fmla="*/ 223208 h 537643"/>
                <a:gd name="connsiteX297" fmla="*/ 399372 w 1040969"/>
                <a:gd name="connsiteY297" fmla="*/ 227211 h 537643"/>
                <a:gd name="connsiteX298" fmla="*/ 401087 w 1040969"/>
                <a:gd name="connsiteY298" fmla="*/ 238651 h 537643"/>
                <a:gd name="connsiteX299" fmla="*/ 401087 w 1040969"/>
                <a:gd name="connsiteY299" fmla="*/ 241510 h 537643"/>
                <a:gd name="connsiteX300" fmla="*/ 399372 w 1040969"/>
                <a:gd name="connsiteY300" fmla="*/ 243226 h 537643"/>
                <a:gd name="connsiteX301" fmla="*/ 391936 w 1040969"/>
                <a:gd name="connsiteY301" fmla="*/ 245514 h 537643"/>
                <a:gd name="connsiteX302" fmla="*/ 391364 w 1040969"/>
                <a:gd name="connsiteY302" fmla="*/ 248374 h 537643"/>
                <a:gd name="connsiteX303" fmla="*/ 391936 w 1040969"/>
                <a:gd name="connsiteY303" fmla="*/ 251806 h 537643"/>
                <a:gd name="connsiteX304" fmla="*/ 391364 w 1040969"/>
                <a:gd name="connsiteY304" fmla="*/ 255237 h 537643"/>
                <a:gd name="connsiteX305" fmla="*/ 388504 w 1040969"/>
                <a:gd name="connsiteY305" fmla="*/ 257525 h 537643"/>
                <a:gd name="connsiteX306" fmla="*/ 385073 w 1040969"/>
                <a:gd name="connsiteY306" fmla="*/ 257525 h 537643"/>
                <a:gd name="connsiteX307" fmla="*/ 382785 w 1040969"/>
                <a:gd name="connsiteY307" fmla="*/ 256381 h 537643"/>
                <a:gd name="connsiteX308" fmla="*/ 383357 w 1040969"/>
                <a:gd name="connsiteY308" fmla="*/ 253521 h 537643"/>
                <a:gd name="connsiteX309" fmla="*/ 384501 w 1040969"/>
                <a:gd name="connsiteY309" fmla="*/ 250090 h 537643"/>
                <a:gd name="connsiteX310" fmla="*/ 381641 w 1040969"/>
                <a:gd name="connsiteY310" fmla="*/ 249518 h 537643"/>
                <a:gd name="connsiteX311" fmla="*/ 375921 w 1040969"/>
                <a:gd name="connsiteY311" fmla="*/ 251234 h 537643"/>
                <a:gd name="connsiteX312" fmla="*/ 370774 w 1040969"/>
                <a:gd name="connsiteY312" fmla="*/ 250662 h 537643"/>
                <a:gd name="connsiteX313" fmla="*/ 366198 w 1040969"/>
                <a:gd name="connsiteY313" fmla="*/ 247802 h 537643"/>
                <a:gd name="connsiteX314" fmla="*/ 362766 w 1040969"/>
                <a:gd name="connsiteY314" fmla="*/ 243226 h 537643"/>
                <a:gd name="connsiteX315" fmla="*/ 361050 w 1040969"/>
                <a:gd name="connsiteY315" fmla="*/ 238651 h 537643"/>
                <a:gd name="connsiteX316" fmla="*/ 358190 w 1040969"/>
                <a:gd name="connsiteY316" fmla="*/ 235791 h 537643"/>
                <a:gd name="connsiteX317" fmla="*/ 353615 w 1040969"/>
                <a:gd name="connsiteY317" fmla="*/ 238079 h 537643"/>
                <a:gd name="connsiteX318" fmla="*/ 349039 w 1040969"/>
                <a:gd name="connsiteY318" fmla="*/ 242654 h 537643"/>
                <a:gd name="connsiteX319" fmla="*/ 346179 w 1040969"/>
                <a:gd name="connsiteY319" fmla="*/ 246086 h 537643"/>
                <a:gd name="connsiteX320" fmla="*/ 344463 w 1040969"/>
                <a:gd name="connsiteY320" fmla="*/ 247230 h 537643"/>
                <a:gd name="connsiteX321" fmla="*/ 336456 w 1040969"/>
                <a:gd name="connsiteY321" fmla="*/ 248946 h 537643"/>
                <a:gd name="connsiteX322" fmla="*/ 334168 w 1040969"/>
                <a:gd name="connsiteY322" fmla="*/ 250090 h 537643"/>
                <a:gd name="connsiteX323" fmla="*/ 332452 w 1040969"/>
                <a:gd name="connsiteY323" fmla="*/ 251806 h 537643"/>
                <a:gd name="connsiteX324" fmla="*/ 331308 w 1040969"/>
                <a:gd name="connsiteY324" fmla="*/ 254093 h 537643"/>
                <a:gd name="connsiteX325" fmla="*/ 330164 w 1040969"/>
                <a:gd name="connsiteY325" fmla="*/ 256953 h 537643"/>
                <a:gd name="connsiteX326" fmla="*/ 327305 w 1040969"/>
                <a:gd name="connsiteY326" fmla="*/ 268392 h 537643"/>
                <a:gd name="connsiteX327" fmla="*/ 325588 w 1040969"/>
                <a:gd name="connsiteY327" fmla="*/ 272968 h 537643"/>
                <a:gd name="connsiteX328" fmla="*/ 321585 w 1040969"/>
                <a:gd name="connsiteY328" fmla="*/ 276400 h 537643"/>
                <a:gd name="connsiteX329" fmla="*/ 319869 w 1040969"/>
                <a:gd name="connsiteY329" fmla="*/ 275828 h 537643"/>
                <a:gd name="connsiteX330" fmla="*/ 318725 w 1040969"/>
                <a:gd name="connsiteY330" fmla="*/ 274684 h 537643"/>
                <a:gd name="connsiteX331" fmla="*/ 316437 w 1040969"/>
                <a:gd name="connsiteY331" fmla="*/ 272396 h 537643"/>
                <a:gd name="connsiteX332" fmla="*/ 315293 w 1040969"/>
                <a:gd name="connsiteY332" fmla="*/ 270680 h 537643"/>
                <a:gd name="connsiteX333" fmla="*/ 314721 w 1040969"/>
                <a:gd name="connsiteY333" fmla="*/ 268964 h 537643"/>
                <a:gd name="connsiteX334" fmla="*/ 314149 w 1040969"/>
                <a:gd name="connsiteY334" fmla="*/ 267820 h 537643"/>
                <a:gd name="connsiteX335" fmla="*/ 312433 w 1040969"/>
                <a:gd name="connsiteY335" fmla="*/ 267249 h 537643"/>
                <a:gd name="connsiteX336" fmla="*/ 309574 w 1040969"/>
                <a:gd name="connsiteY336" fmla="*/ 267249 h 537643"/>
                <a:gd name="connsiteX337" fmla="*/ 307858 w 1040969"/>
                <a:gd name="connsiteY337" fmla="*/ 267249 h 537643"/>
                <a:gd name="connsiteX338" fmla="*/ 306142 w 1040969"/>
                <a:gd name="connsiteY338" fmla="*/ 266677 h 537643"/>
                <a:gd name="connsiteX339" fmla="*/ 300994 w 1040969"/>
                <a:gd name="connsiteY339" fmla="*/ 263817 h 537643"/>
                <a:gd name="connsiteX340" fmla="*/ 291271 w 1040969"/>
                <a:gd name="connsiteY340" fmla="*/ 260957 h 537643"/>
                <a:gd name="connsiteX341" fmla="*/ 288411 w 1040969"/>
                <a:gd name="connsiteY341" fmla="*/ 259241 h 537643"/>
                <a:gd name="connsiteX342" fmla="*/ 285551 w 1040969"/>
                <a:gd name="connsiteY342" fmla="*/ 257525 h 537643"/>
                <a:gd name="connsiteX343" fmla="*/ 282120 w 1040969"/>
                <a:gd name="connsiteY343" fmla="*/ 257525 h 537643"/>
                <a:gd name="connsiteX344" fmla="*/ 278688 w 1040969"/>
                <a:gd name="connsiteY344" fmla="*/ 256381 h 537643"/>
                <a:gd name="connsiteX345" fmla="*/ 275828 w 1040969"/>
                <a:gd name="connsiteY345" fmla="*/ 255809 h 537643"/>
                <a:gd name="connsiteX346" fmla="*/ 270108 w 1040969"/>
                <a:gd name="connsiteY346" fmla="*/ 258097 h 537643"/>
                <a:gd name="connsiteX347" fmla="*/ 264961 w 1040969"/>
                <a:gd name="connsiteY347" fmla="*/ 261529 h 537643"/>
                <a:gd name="connsiteX348" fmla="*/ 259813 w 1040969"/>
                <a:gd name="connsiteY348" fmla="*/ 263245 h 537643"/>
                <a:gd name="connsiteX349" fmla="*/ 254665 w 1040969"/>
                <a:gd name="connsiteY349" fmla="*/ 259241 h 537643"/>
                <a:gd name="connsiteX350" fmla="*/ 254093 w 1040969"/>
                <a:gd name="connsiteY350" fmla="*/ 257525 h 537643"/>
                <a:gd name="connsiteX351" fmla="*/ 254093 w 1040969"/>
                <a:gd name="connsiteY351" fmla="*/ 254665 h 537643"/>
                <a:gd name="connsiteX352" fmla="*/ 252950 w 1040969"/>
                <a:gd name="connsiteY352" fmla="*/ 253521 h 537643"/>
                <a:gd name="connsiteX353" fmla="*/ 251806 w 1040969"/>
                <a:gd name="connsiteY353" fmla="*/ 252950 h 537643"/>
                <a:gd name="connsiteX354" fmla="*/ 250662 w 1040969"/>
                <a:gd name="connsiteY354" fmla="*/ 253521 h 537643"/>
                <a:gd name="connsiteX355" fmla="*/ 250090 w 1040969"/>
                <a:gd name="connsiteY355" fmla="*/ 254665 h 537643"/>
                <a:gd name="connsiteX356" fmla="*/ 250090 w 1040969"/>
                <a:gd name="connsiteY356" fmla="*/ 256953 h 537643"/>
                <a:gd name="connsiteX357" fmla="*/ 251233 w 1040969"/>
                <a:gd name="connsiteY357" fmla="*/ 260957 h 537643"/>
                <a:gd name="connsiteX358" fmla="*/ 254093 w 1040969"/>
                <a:gd name="connsiteY358" fmla="*/ 265533 h 537643"/>
                <a:gd name="connsiteX359" fmla="*/ 255237 w 1040969"/>
                <a:gd name="connsiteY359" fmla="*/ 268964 h 537643"/>
                <a:gd name="connsiteX360" fmla="*/ 254093 w 1040969"/>
                <a:gd name="connsiteY360" fmla="*/ 274112 h 537643"/>
                <a:gd name="connsiteX361" fmla="*/ 251233 w 1040969"/>
                <a:gd name="connsiteY361" fmla="*/ 278688 h 537643"/>
                <a:gd name="connsiteX362" fmla="*/ 247230 w 1040969"/>
                <a:gd name="connsiteY362" fmla="*/ 280976 h 537643"/>
                <a:gd name="connsiteX363" fmla="*/ 243798 w 1040969"/>
                <a:gd name="connsiteY363" fmla="*/ 279260 h 537643"/>
                <a:gd name="connsiteX364" fmla="*/ 243226 w 1040969"/>
                <a:gd name="connsiteY364" fmla="*/ 276400 h 537643"/>
                <a:gd name="connsiteX365" fmla="*/ 243798 w 1040969"/>
                <a:gd name="connsiteY365" fmla="*/ 270680 h 537643"/>
                <a:gd name="connsiteX366" fmla="*/ 243226 w 1040969"/>
                <a:gd name="connsiteY366" fmla="*/ 268392 h 537643"/>
                <a:gd name="connsiteX367" fmla="*/ 241510 w 1040969"/>
                <a:gd name="connsiteY367" fmla="*/ 267249 h 537643"/>
                <a:gd name="connsiteX368" fmla="*/ 239222 w 1040969"/>
                <a:gd name="connsiteY368" fmla="*/ 267820 h 537643"/>
                <a:gd name="connsiteX369" fmla="*/ 236363 w 1040969"/>
                <a:gd name="connsiteY369" fmla="*/ 268964 h 537643"/>
                <a:gd name="connsiteX370" fmla="*/ 235219 w 1040969"/>
                <a:gd name="connsiteY370" fmla="*/ 270108 h 537643"/>
                <a:gd name="connsiteX371" fmla="*/ 234075 w 1040969"/>
                <a:gd name="connsiteY371" fmla="*/ 270108 h 537643"/>
                <a:gd name="connsiteX372" fmla="*/ 228927 w 1040969"/>
                <a:gd name="connsiteY372" fmla="*/ 272396 h 537643"/>
                <a:gd name="connsiteX373" fmla="*/ 226067 w 1040969"/>
                <a:gd name="connsiteY373" fmla="*/ 272968 h 537643"/>
                <a:gd name="connsiteX374" fmla="*/ 223208 w 1040969"/>
                <a:gd name="connsiteY374" fmla="*/ 272968 h 537643"/>
                <a:gd name="connsiteX375" fmla="*/ 220348 w 1040969"/>
                <a:gd name="connsiteY375" fmla="*/ 271824 h 537643"/>
                <a:gd name="connsiteX376" fmla="*/ 218060 w 1040969"/>
                <a:gd name="connsiteY376" fmla="*/ 270108 h 537643"/>
                <a:gd name="connsiteX377" fmla="*/ 215772 w 1040969"/>
                <a:gd name="connsiteY377" fmla="*/ 267820 h 537643"/>
                <a:gd name="connsiteX378" fmla="*/ 212912 w 1040969"/>
                <a:gd name="connsiteY378" fmla="*/ 266105 h 537643"/>
                <a:gd name="connsiteX379" fmla="*/ 210053 w 1040969"/>
                <a:gd name="connsiteY379" fmla="*/ 266105 h 537643"/>
                <a:gd name="connsiteX380" fmla="*/ 207765 w 1040969"/>
                <a:gd name="connsiteY380" fmla="*/ 267820 h 537643"/>
                <a:gd name="connsiteX381" fmla="*/ 207193 w 1040969"/>
                <a:gd name="connsiteY381" fmla="*/ 271824 h 537643"/>
                <a:gd name="connsiteX382" fmla="*/ 208336 w 1040969"/>
                <a:gd name="connsiteY382" fmla="*/ 274112 h 537643"/>
                <a:gd name="connsiteX383" fmla="*/ 213484 w 1040969"/>
                <a:gd name="connsiteY383" fmla="*/ 283836 h 537643"/>
                <a:gd name="connsiteX384" fmla="*/ 207765 w 1040969"/>
                <a:gd name="connsiteY384" fmla="*/ 291843 h 537643"/>
                <a:gd name="connsiteX385" fmla="*/ 207193 w 1040969"/>
                <a:gd name="connsiteY385" fmla="*/ 292987 h 537643"/>
                <a:gd name="connsiteX386" fmla="*/ 204333 w 1040969"/>
                <a:gd name="connsiteY386" fmla="*/ 292415 h 537643"/>
                <a:gd name="connsiteX387" fmla="*/ 199185 w 1040969"/>
                <a:gd name="connsiteY387" fmla="*/ 289555 h 537643"/>
                <a:gd name="connsiteX388" fmla="*/ 196325 w 1040969"/>
                <a:gd name="connsiteY388" fmla="*/ 288983 h 537643"/>
                <a:gd name="connsiteX389" fmla="*/ 193466 w 1040969"/>
                <a:gd name="connsiteY389" fmla="*/ 289555 h 537643"/>
                <a:gd name="connsiteX390" fmla="*/ 193466 w 1040969"/>
                <a:gd name="connsiteY390" fmla="*/ 291843 h 537643"/>
                <a:gd name="connsiteX391" fmla="*/ 193466 w 1040969"/>
                <a:gd name="connsiteY391" fmla="*/ 295275 h 537643"/>
                <a:gd name="connsiteX392" fmla="*/ 192322 w 1040969"/>
                <a:gd name="connsiteY392" fmla="*/ 299278 h 537643"/>
                <a:gd name="connsiteX393" fmla="*/ 190606 w 1040969"/>
                <a:gd name="connsiteY393" fmla="*/ 301566 h 537643"/>
                <a:gd name="connsiteX394" fmla="*/ 183742 w 1040969"/>
                <a:gd name="connsiteY394" fmla="*/ 309002 h 537643"/>
                <a:gd name="connsiteX395" fmla="*/ 182598 w 1040969"/>
                <a:gd name="connsiteY395" fmla="*/ 311290 h 537643"/>
                <a:gd name="connsiteX396" fmla="*/ 181454 w 1040969"/>
                <a:gd name="connsiteY396" fmla="*/ 315293 h 537643"/>
                <a:gd name="connsiteX397" fmla="*/ 180882 w 1040969"/>
                <a:gd name="connsiteY397" fmla="*/ 319869 h 537643"/>
                <a:gd name="connsiteX398" fmla="*/ 182026 w 1040969"/>
                <a:gd name="connsiteY398" fmla="*/ 322729 h 537643"/>
                <a:gd name="connsiteX399" fmla="*/ 184886 w 1040969"/>
                <a:gd name="connsiteY399" fmla="*/ 327305 h 537643"/>
                <a:gd name="connsiteX400" fmla="*/ 185458 w 1040969"/>
                <a:gd name="connsiteY400" fmla="*/ 328448 h 537643"/>
                <a:gd name="connsiteX401" fmla="*/ 190034 w 1040969"/>
                <a:gd name="connsiteY401" fmla="*/ 332452 h 537643"/>
                <a:gd name="connsiteX402" fmla="*/ 194037 w 1040969"/>
                <a:gd name="connsiteY402" fmla="*/ 339888 h 537643"/>
                <a:gd name="connsiteX403" fmla="*/ 193466 w 1040969"/>
                <a:gd name="connsiteY403" fmla="*/ 345035 h 537643"/>
                <a:gd name="connsiteX404" fmla="*/ 189462 w 1040969"/>
                <a:gd name="connsiteY404" fmla="*/ 348467 h 537643"/>
                <a:gd name="connsiteX405" fmla="*/ 164296 w 1040969"/>
                <a:gd name="connsiteY405" fmla="*/ 355903 h 537643"/>
                <a:gd name="connsiteX406" fmla="*/ 156860 w 1040969"/>
                <a:gd name="connsiteY406" fmla="*/ 361622 h 537643"/>
                <a:gd name="connsiteX407" fmla="*/ 154572 w 1040969"/>
                <a:gd name="connsiteY407" fmla="*/ 362766 h 537643"/>
                <a:gd name="connsiteX408" fmla="*/ 148280 w 1040969"/>
                <a:gd name="connsiteY408" fmla="*/ 363338 h 537643"/>
                <a:gd name="connsiteX409" fmla="*/ 145421 w 1040969"/>
                <a:gd name="connsiteY409" fmla="*/ 363910 h 537643"/>
                <a:gd name="connsiteX410" fmla="*/ 143133 w 1040969"/>
                <a:gd name="connsiteY410" fmla="*/ 365054 h 537643"/>
                <a:gd name="connsiteX411" fmla="*/ 141417 w 1040969"/>
                <a:gd name="connsiteY411" fmla="*/ 366770 h 537643"/>
                <a:gd name="connsiteX412" fmla="*/ 140273 w 1040969"/>
                <a:gd name="connsiteY412" fmla="*/ 369630 h 537643"/>
                <a:gd name="connsiteX413" fmla="*/ 138557 w 1040969"/>
                <a:gd name="connsiteY413" fmla="*/ 377065 h 537643"/>
                <a:gd name="connsiteX414" fmla="*/ 138557 w 1040969"/>
                <a:gd name="connsiteY414" fmla="*/ 383929 h 537643"/>
                <a:gd name="connsiteX415" fmla="*/ 140273 w 1040969"/>
                <a:gd name="connsiteY415" fmla="*/ 390220 h 537643"/>
                <a:gd name="connsiteX416" fmla="*/ 143705 w 1040969"/>
                <a:gd name="connsiteY416" fmla="*/ 395940 h 537643"/>
                <a:gd name="connsiteX417" fmla="*/ 148280 w 1040969"/>
                <a:gd name="connsiteY417" fmla="*/ 401660 h 537643"/>
                <a:gd name="connsiteX418" fmla="*/ 151140 w 1040969"/>
                <a:gd name="connsiteY418" fmla="*/ 406807 h 537643"/>
                <a:gd name="connsiteX419" fmla="*/ 151712 w 1040969"/>
                <a:gd name="connsiteY419" fmla="*/ 412527 h 537643"/>
                <a:gd name="connsiteX420" fmla="*/ 149424 w 1040969"/>
                <a:gd name="connsiteY420" fmla="*/ 419962 h 537643"/>
                <a:gd name="connsiteX421" fmla="*/ 145993 w 1040969"/>
                <a:gd name="connsiteY421" fmla="*/ 424538 h 537643"/>
                <a:gd name="connsiteX422" fmla="*/ 140845 w 1040969"/>
                <a:gd name="connsiteY422" fmla="*/ 425682 h 537643"/>
                <a:gd name="connsiteX423" fmla="*/ 135125 w 1040969"/>
                <a:gd name="connsiteY423" fmla="*/ 424538 h 537643"/>
                <a:gd name="connsiteX424" fmla="*/ 124258 w 1040969"/>
                <a:gd name="connsiteY424" fmla="*/ 418818 h 537643"/>
                <a:gd name="connsiteX425" fmla="*/ 84221 w 1040969"/>
                <a:gd name="connsiteY425" fmla="*/ 404519 h 537643"/>
                <a:gd name="connsiteX426" fmla="*/ 77357 w 1040969"/>
                <a:gd name="connsiteY426" fmla="*/ 403947 h 537643"/>
                <a:gd name="connsiteX427" fmla="*/ 71066 w 1040969"/>
                <a:gd name="connsiteY427" fmla="*/ 405091 h 537643"/>
                <a:gd name="connsiteX428" fmla="*/ 65346 w 1040969"/>
                <a:gd name="connsiteY428" fmla="*/ 407951 h 537643"/>
                <a:gd name="connsiteX429" fmla="*/ 60770 w 1040969"/>
                <a:gd name="connsiteY429" fmla="*/ 412527 h 537643"/>
                <a:gd name="connsiteX430" fmla="*/ 59626 w 1040969"/>
                <a:gd name="connsiteY430" fmla="*/ 414815 h 537643"/>
                <a:gd name="connsiteX431" fmla="*/ 55623 w 1040969"/>
                <a:gd name="connsiteY431" fmla="*/ 423966 h 537643"/>
                <a:gd name="connsiteX432" fmla="*/ 51619 w 1040969"/>
                <a:gd name="connsiteY432" fmla="*/ 429686 h 537643"/>
                <a:gd name="connsiteX433" fmla="*/ 49331 w 1040969"/>
                <a:gd name="connsiteY433" fmla="*/ 435405 h 537643"/>
                <a:gd name="connsiteX434" fmla="*/ 49903 w 1040969"/>
                <a:gd name="connsiteY434" fmla="*/ 439981 h 537643"/>
                <a:gd name="connsiteX435" fmla="*/ 52763 w 1040969"/>
                <a:gd name="connsiteY435" fmla="*/ 443985 h 537643"/>
                <a:gd name="connsiteX436" fmla="*/ 57911 w 1040969"/>
                <a:gd name="connsiteY436" fmla="*/ 449132 h 537643"/>
                <a:gd name="connsiteX437" fmla="*/ 59055 w 1040969"/>
                <a:gd name="connsiteY437" fmla="*/ 451992 h 537643"/>
                <a:gd name="connsiteX438" fmla="*/ 59055 w 1040969"/>
                <a:gd name="connsiteY438" fmla="*/ 459428 h 537643"/>
                <a:gd name="connsiteX439" fmla="*/ 59626 w 1040969"/>
                <a:gd name="connsiteY439" fmla="*/ 465147 h 537643"/>
                <a:gd name="connsiteX440" fmla="*/ 59626 w 1040969"/>
                <a:gd name="connsiteY440" fmla="*/ 466863 h 537643"/>
                <a:gd name="connsiteX441" fmla="*/ 59055 w 1040969"/>
                <a:gd name="connsiteY441" fmla="*/ 468007 h 537643"/>
                <a:gd name="connsiteX442" fmla="*/ 57911 w 1040969"/>
                <a:gd name="connsiteY442" fmla="*/ 469723 h 537643"/>
                <a:gd name="connsiteX443" fmla="*/ 56767 w 1040969"/>
                <a:gd name="connsiteY443" fmla="*/ 471439 h 537643"/>
                <a:gd name="connsiteX444" fmla="*/ 56195 w 1040969"/>
                <a:gd name="connsiteY444" fmla="*/ 473727 h 537643"/>
                <a:gd name="connsiteX445" fmla="*/ 57339 w 1040969"/>
                <a:gd name="connsiteY445" fmla="*/ 477158 h 537643"/>
                <a:gd name="connsiteX446" fmla="*/ 60199 w 1040969"/>
                <a:gd name="connsiteY446" fmla="*/ 482878 h 537643"/>
                <a:gd name="connsiteX447" fmla="*/ 60770 w 1040969"/>
                <a:gd name="connsiteY447" fmla="*/ 486882 h 537643"/>
                <a:gd name="connsiteX448" fmla="*/ 60199 w 1040969"/>
                <a:gd name="connsiteY448" fmla="*/ 491457 h 537643"/>
                <a:gd name="connsiteX449" fmla="*/ 55623 w 1040969"/>
                <a:gd name="connsiteY449" fmla="*/ 504041 h 537643"/>
                <a:gd name="connsiteX450" fmla="*/ 53335 w 1040969"/>
                <a:gd name="connsiteY450" fmla="*/ 514336 h 537643"/>
                <a:gd name="connsiteX451" fmla="*/ 50475 w 1040969"/>
                <a:gd name="connsiteY451" fmla="*/ 519484 h 537643"/>
                <a:gd name="connsiteX452" fmla="*/ 47044 w 1040969"/>
                <a:gd name="connsiteY452" fmla="*/ 521771 h 537643"/>
                <a:gd name="connsiteX453" fmla="*/ 42468 w 1040969"/>
                <a:gd name="connsiteY453" fmla="*/ 520627 h 537643"/>
                <a:gd name="connsiteX454" fmla="*/ 38464 w 1040969"/>
                <a:gd name="connsiteY454" fmla="*/ 517768 h 537643"/>
                <a:gd name="connsiteX455" fmla="*/ 34460 w 1040969"/>
                <a:gd name="connsiteY455" fmla="*/ 514336 h 537643"/>
                <a:gd name="connsiteX456" fmla="*/ 30456 w 1040969"/>
                <a:gd name="connsiteY456" fmla="*/ 511476 h 537643"/>
                <a:gd name="connsiteX457" fmla="*/ 29313 w 1040969"/>
                <a:gd name="connsiteY457" fmla="*/ 512620 h 537643"/>
                <a:gd name="connsiteX458" fmla="*/ 28741 w 1040969"/>
                <a:gd name="connsiteY458" fmla="*/ 513764 h 537643"/>
                <a:gd name="connsiteX459" fmla="*/ 27597 w 1040969"/>
                <a:gd name="connsiteY459" fmla="*/ 516624 h 537643"/>
                <a:gd name="connsiteX460" fmla="*/ 26453 w 1040969"/>
                <a:gd name="connsiteY460" fmla="*/ 523487 h 537643"/>
                <a:gd name="connsiteX461" fmla="*/ 26453 w 1040969"/>
                <a:gd name="connsiteY461" fmla="*/ 526347 h 537643"/>
                <a:gd name="connsiteX462" fmla="*/ 25309 w 1040969"/>
                <a:gd name="connsiteY462" fmla="*/ 534927 h 537643"/>
                <a:gd name="connsiteX463" fmla="*/ 24737 w 1040969"/>
                <a:gd name="connsiteY463" fmla="*/ 537214 h 537643"/>
                <a:gd name="connsiteX464" fmla="*/ 49331 w 1040969"/>
                <a:gd name="connsiteY464" fmla="*/ 534927 h 537643"/>
                <a:gd name="connsiteX465" fmla="*/ 73925 w 1040969"/>
                <a:gd name="connsiteY465" fmla="*/ 532639 h 537643"/>
                <a:gd name="connsiteX466" fmla="*/ 97948 w 1040969"/>
                <a:gd name="connsiteY466" fmla="*/ 530351 h 537643"/>
                <a:gd name="connsiteX467" fmla="*/ 122542 w 1040969"/>
                <a:gd name="connsiteY467" fmla="*/ 528063 h 537643"/>
                <a:gd name="connsiteX468" fmla="*/ 146565 w 1040969"/>
                <a:gd name="connsiteY468" fmla="*/ 525775 h 537643"/>
                <a:gd name="connsiteX469" fmla="*/ 171159 w 1040969"/>
                <a:gd name="connsiteY469" fmla="*/ 523487 h 537643"/>
                <a:gd name="connsiteX470" fmla="*/ 195753 w 1040969"/>
                <a:gd name="connsiteY470" fmla="*/ 520627 h 537643"/>
                <a:gd name="connsiteX471" fmla="*/ 220348 w 1040969"/>
                <a:gd name="connsiteY471" fmla="*/ 517768 h 537643"/>
                <a:gd name="connsiteX472" fmla="*/ 220348 w 1040969"/>
                <a:gd name="connsiteY472" fmla="*/ 513764 h 537643"/>
                <a:gd name="connsiteX473" fmla="*/ 219776 w 1040969"/>
                <a:gd name="connsiteY473" fmla="*/ 507472 h 537643"/>
                <a:gd name="connsiteX474" fmla="*/ 219204 w 1040969"/>
                <a:gd name="connsiteY474" fmla="*/ 504613 h 537643"/>
                <a:gd name="connsiteX475" fmla="*/ 216344 w 1040969"/>
                <a:gd name="connsiteY475" fmla="*/ 496033 h 537643"/>
                <a:gd name="connsiteX476" fmla="*/ 212912 w 1040969"/>
                <a:gd name="connsiteY476" fmla="*/ 488026 h 537643"/>
                <a:gd name="connsiteX477" fmla="*/ 212340 w 1040969"/>
                <a:gd name="connsiteY477" fmla="*/ 486310 h 537643"/>
                <a:gd name="connsiteX478" fmla="*/ 212340 w 1040969"/>
                <a:gd name="connsiteY478" fmla="*/ 485166 h 537643"/>
                <a:gd name="connsiteX479" fmla="*/ 212340 w 1040969"/>
                <a:gd name="connsiteY479" fmla="*/ 485166 h 537643"/>
                <a:gd name="connsiteX480" fmla="*/ 212912 w 1040969"/>
                <a:gd name="connsiteY480" fmla="*/ 485166 h 537643"/>
                <a:gd name="connsiteX481" fmla="*/ 220348 w 1040969"/>
                <a:gd name="connsiteY481" fmla="*/ 485166 h 537643"/>
                <a:gd name="connsiteX482" fmla="*/ 232931 w 1040969"/>
                <a:gd name="connsiteY482" fmla="*/ 485166 h 537643"/>
                <a:gd name="connsiteX483" fmla="*/ 240938 w 1040969"/>
                <a:gd name="connsiteY483" fmla="*/ 485166 h 537643"/>
                <a:gd name="connsiteX484" fmla="*/ 242082 w 1040969"/>
                <a:gd name="connsiteY484" fmla="*/ 485166 h 537643"/>
                <a:gd name="connsiteX485" fmla="*/ 242654 w 1040969"/>
                <a:gd name="connsiteY485" fmla="*/ 486310 h 537643"/>
                <a:gd name="connsiteX486" fmla="*/ 243798 w 1040969"/>
                <a:gd name="connsiteY486" fmla="*/ 488598 h 537643"/>
                <a:gd name="connsiteX487" fmla="*/ 244370 w 1040969"/>
                <a:gd name="connsiteY487" fmla="*/ 489742 h 537643"/>
                <a:gd name="connsiteX488" fmla="*/ 244942 w 1040969"/>
                <a:gd name="connsiteY488" fmla="*/ 490314 h 537643"/>
                <a:gd name="connsiteX489" fmla="*/ 245514 w 1040969"/>
                <a:gd name="connsiteY489" fmla="*/ 490314 h 537643"/>
                <a:gd name="connsiteX490" fmla="*/ 251233 w 1040969"/>
                <a:gd name="connsiteY490" fmla="*/ 489742 h 537643"/>
                <a:gd name="connsiteX491" fmla="*/ 252950 w 1040969"/>
                <a:gd name="connsiteY491" fmla="*/ 489742 h 537643"/>
                <a:gd name="connsiteX492" fmla="*/ 258097 w 1040969"/>
                <a:gd name="connsiteY492" fmla="*/ 489170 h 537643"/>
                <a:gd name="connsiteX493" fmla="*/ 266105 w 1040969"/>
                <a:gd name="connsiteY493" fmla="*/ 488026 h 537643"/>
                <a:gd name="connsiteX494" fmla="*/ 276972 w 1040969"/>
                <a:gd name="connsiteY494" fmla="*/ 486882 h 537643"/>
                <a:gd name="connsiteX495" fmla="*/ 289555 w 1040969"/>
                <a:gd name="connsiteY495" fmla="*/ 485166 h 537643"/>
                <a:gd name="connsiteX496" fmla="*/ 303854 w 1040969"/>
                <a:gd name="connsiteY496" fmla="*/ 483450 h 537643"/>
                <a:gd name="connsiteX497" fmla="*/ 319297 w 1040969"/>
                <a:gd name="connsiteY497" fmla="*/ 481734 h 537643"/>
                <a:gd name="connsiteX498" fmla="*/ 334740 w 1040969"/>
                <a:gd name="connsiteY498" fmla="*/ 479446 h 537643"/>
                <a:gd name="connsiteX499" fmla="*/ 350755 w 1040969"/>
                <a:gd name="connsiteY499" fmla="*/ 477730 h 537643"/>
                <a:gd name="connsiteX500" fmla="*/ 365626 w 1040969"/>
                <a:gd name="connsiteY500" fmla="*/ 476015 h 537643"/>
                <a:gd name="connsiteX501" fmla="*/ 379925 w 1040969"/>
                <a:gd name="connsiteY501" fmla="*/ 474299 h 537643"/>
                <a:gd name="connsiteX502" fmla="*/ 392508 w 1040969"/>
                <a:gd name="connsiteY502" fmla="*/ 472583 h 537643"/>
                <a:gd name="connsiteX503" fmla="*/ 403375 w 1040969"/>
                <a:gd name="connsiteY503" fmla="*/ 471439 h 537643"/>
                <a:gd name="connsiteX504" fmla="*/ 411955 w 1040969"/>
                <a:gd name="connsiteY504" fmla="*/ 470295 h 537643"/>
                <a:gd name="connsiteX505" fmla="*/ 417102 w 1040969"/>
                <a:gd name="connsiteY505" fmla="*/ 469723 h 537643"/>
                <a:gd name="connsiteX506" fmla="*/ 418818 w 1040969"/>
                <a:gd name="connsiteY506" fmla="*/ 469723 h 537643"/>
                <a:gd name="connsiteX507" fmla="*/ 425110 w 1040969"/>
                <a:gd name="connsiteY507" fmla="*/ 468579 h 537643"/>
                <a:gd name="connsiteX508" fmla="*/ 429686 w 1040969"/>
                <a:gd name="connsiteY508" fmla="*/ 466863 h 537643"/>
                <a:gd name="connsiteX509" fmla="*/ 430830 w 1040969"/>
                <a:gd name="connsiteY509" fmla="*/ 466863 h 537643"/>
                <a:gd name="connsiteX510" fmla="*/ 437121 w 1040969"/>
                <a:gd name="connsiteY510" fmla="*/ 466291 h 537643"/>
                <a:gd name="connsiteX511" fmla="*/ 441125 w 1040969"/>
                <a:gd name="connsiteY511" fmla="*/ 465719 h 537643"/>
                <a:gd name="connsiteX512" fmla="*/ 453136 w 1040969"/>
                <a:gd name="connsiteY512" fmla="*/ 464575 h 537643"/>
                <a:gd name="connsiteX513" fmla="*/ 472011 w 1040969"/>
                <a:gd name="connsiteY513" fmla="*/ 462859 h 537643"/>
                <a:gd name="connsiteX514" fmla="*/ 496033 w 1040969"/>
                <a:gd name="connsiteY514" fmla="*/ 460572 h 537643"/>
                <a:gd name="connsiteX515" fmla="*/ 524631 w 1040969"/>
                <a:gd name="connsiteY515" fmla="*/ 457712 h 537643"/>
                <a:gd name="connsiteX516" fmla="*/ 556661 w 1040969"/>
                <a:gd name="connsiteY516" fmla="*/ 454852 h 537643"/>
                <a:gd name="connsiteX517" fmla="*/ 590979 w 1040969"/>
                <a:gd name="connsiteY517" fmla="*/ 451420 h 537643"/>
                <a:gd name="connsiteX518" fmla="*/ 626440 w 1040969"/>
                <a:gd name="connsiteY518" fmla="*/ 447988 h 537643"/>
                <a:gd name="connsiteX519" fmla="*/ 661902 w 1040969"/>
                <a:gd name="connsiteY519" fmla="*/ 444557 h 537643"/>
                <a:gd name="connsiteX520" fmla="*/ 696220 w 1040969"/>
                <a:gd name="connsiteY520" fmla="*/ 441125 h 537643"/>
                <a:gd name="connsiteX521" fmla="*/ 728249 w 1040969"/>
                <a:gd name="connsiteY521" fmla="*/ 437693 h 537643"/>
                <a:gd name="connsiteX522" fmla="*/ 756848 w 1040969"/>
                <a:gd name="connsiteY522" fmla="*/ 434833 h 537643"/>
                <a:gd name="connsiteX523" fmla="*/ 780870 w 1040969"/>
                <a:gd name="connsiteY523" fmla="*/ 431973 h 537643"/>
                <a:gd name="connsiteX524" fmla="*/ 799745 w 1040969"/>
                <a:gd name="connsiteY524" fmla="*/ 429686 h 537643"/>
                <a:gd name="connsiteX525" fmla="*/ 811756 w 1040969"/>
                <a:gd name="connsiteY525" fmla="*/ 428542 h 537643"/>
                <a:gd name="connsiteX526" fmla="*/ 815760 w 1040969"/>
                <a:gd name="connsiteY526" fmla="*/ 427970 h 537643"/>
                <a:gd name="connsiteX527" fmla="*/ 822623 w 1040969"/>
                <a:gd name="connsiteY527" fmla="*/ 426826 h 537643"/>
                <a:gd name="connsiteX528" fmla="*/ 827199 w 1040969"/>
                <a:gd name="connsiteY528" fmla="*/ 424538 h 537643"/>
                <a:gd name="connsiteX529" fmla="*/ 830631 w 1040969"/>
                <a:gd name="connsiteY529" fmla="*/ 422250 h 537643"/>
                <a:gd name="connsiteX530" fmla="*/ 835779 w 1040969"/>
                <a:gd name="connsiteY530" fmla="*/ 415959 h 537643"/>
                <a:gd name="connsiteX531" fmla="*/ 838638 w 1040969"/>
                <a:gd name="connsiteY531" fmla="*/ 414243 h 537643"/>
                <a:gd name="connsiteX532" fmla="*/ 839782 w 1040969"/>
                <a:gd name="connsiteY532" fmla="*/ 414243 h 537643"/>
                <a:gd name="connsiteX533" fmla="*/ 851221 w 1040969"/>
                <a:gd name="connsiteY533" fmla="*/ 407951 h 537643"/>
                <a:gd name="connsiteX534" fmla="*/ 864377 w 1040969"/>
                <a:gd name="connsiteY534" fmla="*/ 404519 h 537643"/>
                <a:gd name="connsiteX535" fmla="*/ 866092 w 1040969"/>
                <a:gd name="connsiteY535" fmla="*/ 403947 h 537643"/>
                <a:gd name="connsiteX536" fmla="*/ 867236 w 1040969"/>
                <a:gd name="connsiteY536" fmla="*/ 403375 h 537643"/>
                <a:gd name="connsiteX537" fmla="*/ 868952 w 1040969"/>
                <a:gd name="connsiteY537" fmla="*/ 401660 h 537643"/>
                <a:gd name="connsiteX538" fmla="*/ 874100 w 1040969"/>
                <a:gd name="connsiteY538" fmla="*/ 397656 h 537643"/>
                <a:gd name="connsiteX539" fmla="*/ 887827 w 1040969"/>
                <a:gd name="connsiteY539" fmla="*/ 390792 h 537643"/>
                <a:gd name="connsiteX540" fmla="*/ 901554 w 1040969"/>
                <a:gd name="connsiteY540" fmla="*/ 386217 h 537643"/>
                <a:gd name="connsiteX541" fmla="*/ 902698 w 1040969"/>
                <a:gd name="connsiteY541" fmla="*/ 385645 h 537643"/>
                <a:gd name="connsiteX542" fmla="*/ 903270 w 1040969"/>
                <a:gd name="connsiteY542" fmla="*/ 385073 h 537643"/>
                <a:gd name="connsiteX543" fmla="*/ 903270 w 1040969"/>
                <a:gd name="connsiteY543" fmla="*/ 384501 h 537643"/>
                <a:gd name="connsiteX544" fmla="*/ 903270 w 1040969"/>
                <a:gd name="connsiteY544" fmla="*/ 383357 h 537643"/>
                <a:gd name="connsiteX545" fmla="*/ 902698 w 1040969"/>
                <a:gd name="connsiteY545" fmla="*/ 381641 h 537643"/>
                <a:gd name="connsiteX546" fmla="*/ 902698 w 1040969"/>
                <a:gd name="connsiteY546" fmla="*/ 377637 h 537643"/>
                <a:gd name="connsiteX547" fmla="*/ 902698 w 1040969"/>
                <a:gd name="connsiteY547" fmla="*/ 377065 h 537643"/>
                <a:gd name="connsiteX548" fmla="*/ 903841 w 1040969"/>
                <a:gd name="connsiteY548" fmla="*/ 374777 h 537643"/>
                <a:gd name="connsiteX549" fmla="*/ 904414 w 1040969"/>
                <a:gd name="connsiteY549" fmla="*/ 373062 h 537643"/>
                <a:gd name="connsiteX550" fmla="*/ 906129 w 1040969"/>
                <a:gd name="connsiteY550" fmla="*/ 367342 h 537643"/>
                <a:gd name="connsiteX551" fmla="*/ 908417 w 1040969"/>
                <a:gd name="connsiteY551" fmla="*/ 363910 h 537643"/>
                <a:gd name="connsiteX552" fmla="*/ 908989 w 1040969"/>
                <a:gd name="connsiteY552" fmla="*/ 363338 h 537643"/>
                <a:gd name="connsiteX553" fmla="*/ 910133 w 1040969"/>
                <a:gd name="connsiteY553" fmla="*/ 362766 h 537643"/>
                <a:gd name="connsiteX554" fmla="*/ 915853 w 1040969"/>
                <a:gd name="connsiteY554" fmla="*/ 361622 h 537643"/>
                <a:gd name="connsiteX555" fmla="*/ 923860 w 1040969"/>
                <a:gd name="connsiteY555" fmla="*/ 357047 h 537643"/>
                <a:gd name="connsiteX556" fmla="*/ 931868 w 1040969"/>
                <a:gd name="connsiteY556" fmla="*/ 352471 h 537643"/>
                <a:gd name="connsiteX557" fmla="*/ 933584 w 1040969"/>
                <a:gd name="connsiteY557" fmla="*/ 351327 h 537643"/>
                <a:gd name="connsiteX558" fmla="*/ 934156 w 1040969"/>
                <a:gd name="connsiteY558" fmla="*/ 350755 h 537643"/>
                <a:gd name="connsiteX559" fmla="*/ 934727 w 1040969"/>
                <a:gd name="connsiteY559" fmla="*/ 350183 h 537643"/>
                <a:gd name="connsiteX560" fmla="*/ 934727 w 1040969"/>
                <a:gd name="connsiteY560" fmla="*/ 349039 h 537643"/>
                <a:gd name="connsiteX561" fmla="*/ 934727 w 1040969"/>
                <a:gd name="connsiteY561" fmla="*/ 347895 h 537643"/>
                <a:gd name="connsiteX562" fmla="*/ 934727 w 1040969"/>
                <a:gd name="connsiteY562" fmla="*/ 346751 h 537643"/>
                <a:gd name="connsiteX563" fmla="*/ 934727 w 1040969"/>
                <a:gd name="connsiteY563" fmla="*/ 343891 h 537643"/>
                <a:gd name="connsiteX564" fmla="*/ 934156 w 1040969"/>
                <a:gd name="connsiteY564" fmla="*/ 342175 h 537643"/>
                <a:gd name="connsiteX565" fmla="*/ 934156 w 1040969"/>
                <a:gd name="connsiteY565" fmla="*/ 341032 h 537643"/>
                <a:gd name="connsiteX566" fmla="*/ 933584 w 1040969"/>
                <a:gd name="connsiteY566" fmla="*/ 338172 h 537643"/>
                <a:gd name="connsiteX567" fmla="*/ 934156 w 1040969"/>
                <a:gd name="connsiteY567" fmla="*/ 336456 h 537643"/>
                <a:gd name="connsiteX568" fmla="*/ 935299 w 1040969"/>
                <a:gd name="connsiteY568" fmla="*/ 334740 h 537643"/>
                <a:gd name="connsiteX569" fmla="*/ 938159 w 1040969"/>
                <a:gd name="connsiteY569" fmla="*/ 331880 h 537643"/>
                <a:gd name="connsiteX570" fmla="*/ 949598 w 1040969"/>
                <a:gd name="connsiteY570" fmla="*/ 323873 h 537643"/>
                <a:gd name="connsiteX571" fmla="*/ 950743 w 1040969"/>
                <a:gd name="connsiteY571" fmla="*/ 322729 h 537643"/>
                <a:gd name="connsiteX572" fmla="*/ 951314 w 1040969"/>
                <a:gd name="connsiteY572" fmla="*/ 322157 h 537643"/>
                <a:gd name="connsiteX573" fmla="*/ 951886 w 1040969"/>
                <a:gd name="connsiteY573" fmla="*/ 321585 h 537643"/>
                <a:gd name="connsiteX574" fmla="*/ 951886 w 1040969"/>
                <a:gd name="connsiteY574" fmla="*/ 320441 h 537643"/>
                <a:gd name="connsiteX575" fmla="*/ 951886 w 1040969"/>
                <a:gd name="connsiteY575" fmla="*/ 319297 h 537643"/>
                <a:gd name="connsiteX576" fmla="*/ 951886 w 1040969"/>
                <a:gd name="connsiteY576" fmla="*/ 318153 h 537643"/>
                <a:gd name="connsiteX577" fmla="*/ 951314 w 1040969"/>
                <a:gd name="connsiteY577" fmla="*/ 314149 h 537643"/>
                <a:gd name="connsiteX578" fmla="*/ 950171 w 1040969"/>
                <a:gd name="connsiteY578" fmla="*/ 311290 h 537643"/>
                <a:gd name="connsiteX579" fmla="*/ 950171 w 1040969"/>
                <a:gd name="connsiteY579" fmla="*/ 310146 h 537643"/>
                <a:gd name="connsiteX580" fmla="*/ 951314 w 1040969"/>
                <a:gd name="connsiteY580" fmla="*/ 308430 h 537643"/>
                <a:gd name="connsiteX581" fmla="*/ 953602 w 1040969"/>
                <a:gd name="connsiteY581" fmla="*/ 305570 h 537643"/>
                <a:gd name="connsiteX582" fmla="*/ 959322 w 1040969"/>
                <a:gd name="connsiteY582" fmla="*/ 299850 h 537643"/>
                <a:gd name="connsiteX583" fmla="*/ 973049 w 1040969"/>
                <a:gd name="connsiteY583" fmla="*/ 290127 h 537643"/>
                <a:gd name="connsiteX584" fmla="*/ 983344 w 1040969"/>
                <a:gd name="connsiteY584" fmla="*/ 282692 h 537643"/>
                <a:gd name="connsiteX585" fmla="*/ 992495 w 1040969"/>
                <a:gd name="connsiteY585" fmla="*/ 276400 h 537643"/>
                <a:gd name="connsiteX586" fmla="*/ 995355 w 1040969"/>
                <a:gd name="connsiteY586" fmla="*/ 273540 h 537643"/>
                <a:gd name="connsiteX587" fmla="*/ 1005651 w 1040969"/>
                <a:gd name="connsiteY587" fmla="*/ 261529 h 537643"/>
                <a:gd name="connsiteX588" fmla="*/ 1017090 w 1040969"/>
                <a:gd name="connsiteY588" fmla="*/ 248374 h 537643"/>
                <a:gd name="connsiteX589" fmla="*/ 1024526 w 1040969"/>
                <a:gd name="connsiteY589" fmla="*/ 239794 h 537643"/>
                <a:gd name="connsiteX590" fmla="*/ 1034821 w 1040969"/>
                <a:gd name="connsiteY590" fmla="*/ 227783 h 537643"/>
                <a:gd name="connsiteX591" fmla="*/ 1041685 w 1040969"/>
                <a:gd name="connsiteY591" fmla="*/ 219776 h 537643"/>
                <a:gd name="connsiteX592" fmla="*/ 1037680 w 1040969"/>
                <a:gd name="connsiteY592" fmla="*/ 220348 h 537643"/>
                <a:gd name="connsiteX593" fmla="*/ 6434 w 1040969"/>
                <a:gd name="connsiteY593" fmla="*/ 525775 h 537643"/>
                <a:gd name="connsiteX594" fmla="*/ 1858 w 1040969"/>
                <a:gd name="connsiteY594" fmla="*/ 528063 h 537643"/>
                <a:gd name="connsiteX595" fmla="*/ 1287 w 1040969"/>
                <a:gd name="connsiteY595" fmla="*/ 534355 h 537643"/>
                <a:gd name="connsiteX596" fmla="*/ 3002 w 1040969"/>
                <a:gd name="connsiteY596" fmla="*/ 536642 h 537643"/>
                <a:gd name="connsiteX597" fmla="*/ 4146 w 1040969"/>
                <a:gd name="connsiteY597" fmla="*/ 538358 h 537643"/>
                <a:gd name="connsiteX598" fmla="*/ 13298 w 1040969"/>
                <a:gd name="connsiteY598" fmla="*/ 537214 h 537643"/>
                <a:gd name="connsiteX599" fmla="*/ 13869 w 1040969"/>
                <a:gd name="connsiteY599" fmla="*/ 534927 h 537643"/>
                <a:gd name="connsiteX600" fmla="*/ 11582 w 1040969"/>
                <a:gd name="connsiteY600" fmla="*/ 528063 h 537643"/>
                <a:gd name="connsiteX601" fmla="*/ 6434 w 1040969"/>
                <a:gd name="connsiteY601" fmla="*/ 525775 h 53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</a:cxnLst>
              <a:rect l="l" t="t" r="r" b="b"/>
              <a:pathLst>
                <a:path w="1040969" h="537643">
                  <a:moveTo>
                    <a:pt x="1037680" y="220348"/>
                  </a:moveTo>
                  <a:lnTo>
                    <a:pt x="1035965" y="220348"/>
                  </a:lnTo>
                  <a:lnTo>
                    <a:pt x="1031961" y="222064"/>
                  </a:lnTo>
                  <a:lnTo>
                    <a:pt x="1030245" y="222064"/>
                  </a:lnTo>
                  <a:lnTo>
                    <a:pt x="1018806" y="220348"/>
                  </a:lnTo>
                  <a:lnTo>
                    <a:pt x="1016518" y="219776"/>
                  </a:lnTo>
                  <a:lnTo>
                    <a:pt x="1015374" y="218632"/>
                  </a:lnTo>
                  <a:lnTo>
                    <a:pt x="1015374" y="217488"/>
                  </a:lnTo>
                  <a:lnTo>
                    <a:pt x="1015374" y="216344"/>
                  </a:lnTo>
                  <a:lnTo>
                    <a:pt x="1014802" y="215772"/>
                  </a:lnTo>
                  <a:lnTo>
                    <a:pt x="1014230" y="215200"/>
                  </a:lnTo>
                  <a:lnTo>
                    <a:pt x="1013658" y="214628"/>
                  </a:lnTo>
                  <a:lnTo>
                    <a:pt x="1012514" y="213484"/>
                  </a:lnTo>
                  <a:lnTo>
                    <a:pt x="1007939" y="210053"/>
                  </a:lnTo>
                  <a:lnTo>
                    <a:pt x="1006794" y="210053"/>
                  </a:lnTo>
                  <a:lnTo>
                    <a:pt x="1006223" y="210624"/>
                  </a:lnTo>
                  <a:lnTo>
                    <a:pt x="1005651" y="211196"/>
                  </a:lnTo>
                  <a:lnTo>
                    <a:pt x="1005079" y="211196"/>
                  </a:lnTo>
                  <a:lnTo>
                    <a:pt x="1002219" y="207765"/>
                  </a:lnTo>
                  <a:lnTo>
                    <a:pt x="1000503" y="206621"/>
                  </a:lnTo>
                  <a:lnTo>
                    <a:pt x="999359" y="206049"/>
                  </a:lnTo>
                  <a:lnTo>
                    <a:pt x="998215" y="205477"/>
                  </a:lnTo>
                  <a:lnTo>
                    <a:pt x="992495" y="204333"/>
                  </a:lnTo>
                  <a:lnTo>
                    <a:pt x="991352" y="203761"/>
                  </a:lnTo>
                  <a:lnTo>
                    <a:pt x="990780" y="202617"/>
                  </a:lnTo>
                  <a:lnTo>
                    <a:pt x="989636" y="200329"/>
                  </a:lnTo>
                  <a:lnTo>
                    <a:pt x="986776" y="195181"/>
                  </a:lnTo>
                  <a:lnTo>
                    <a:pt x="986776" y="194037"/>
                  </a:lnTo>
                  <a:lnTo>
                    <a:pt x="986776" y="192894"/>
                  </a:lnTo>
                  <a:lnTo>
                    <a:pt x="985632" y="191178"/>
                  </a:lnTo>
                  <a:lnTo>
                    <a:pt x="983344" y="188890"/>
                  </a:lnTo>
                  <a:lnTo>
                    <a:pt x="973049" y="181454"/>
                  </a:lnTo>
                  <a:lnTo>
                    <a:pt x="972477" y="180882"/>
                  </a:lnTo>
                  <a:lnTo>
                    <a:pt x="971905" y="180310"/>
                  </a:lnTo>
                  <a:lnTo>
                    <a:pt x="971333" y="178595"/>
                  </a:lnTo>
                  <a:lnTo>
                    <a:pt x="969617" y="173447"/>
                  </a:lnTo>
                  <a:lnTo>
                    <a:pt x="969045" y="172303"/>
                  </a:lnTo>
                  <a:lnTo>
                    <a:pt x="968473" y="171159"/>
                  </a:lnTo>
                  <a:lnTo>
                    <a:pt x="967330" y="169443"/>
                  </a:lnTo>
                  <a:lnTo>
                    <a:pt x="966185" y="168871"/>
                  </a:lnTo>
                  <a:lnTo>
                    <a:pt x="965042" y="168299"/>
                  </a:lnTo>
                  <a:lnTo>
                    <a:pt x="958750" y="165439"/>
                  </a:lnTo>
                  <a:lnTo>
                    <a:pt x="958178" y="164867"/>
                  </a:lnTo>
                  <a:lnTo>
                    <a:pt x="958178" y="163724"/>
                  </a:lnTo>
                  <a:lnTo>
                    <a:pt x="958178" y="163152"/>
                  </a:lnTo>
                  <a:lnTo>
                    <a:pt x="959322" y="160292"/>
                  </a:lnTo>
                  <a:lnTo>
                    <a:pt x="959322" y="159720"/>
                  </a:lnTo>
                  <a:lnTo>
                    <a:pt x="959322" y="159148"/>
                  </a:lnTo>
                  <a:lnTo>
                    <a:pt x="958750" y="158576"/>
                  </a:lnTo>
                  <a:lnTo>
                    <a:pt x="958178" y="157432"/>
                  </a:lnTo>
                  <a:lnTo>
                    <a:pt x="957034" y="156288"/>
                  </a:lnTo>
                  <a:lnTo>
                    <a:pt x="956462" y="155716"/>
                  </a:lnTo>
                  <a:lnTo>
                    <a:pt x="947883" y="149997"/>
                  </a:lnTo>
                  <a:lnTo>
                    <a:pt x="946738" y="148853"/>
                  </a:lnTo>
                  <a:lnTo>
                    <a:pt x="945595" y="147709"/>
                  </a:lnTo>
                  <a:lnTo>
                    <a:pt x="944451" y="145421"/>
                  </a:lnTo>
                  <a:lnTo>
                    <a:pt x="943307" y="144277"/>
                  </a:lnTo>
                  <a:lnTo>
                    <a:pt x="930724" y="131122"/>
                  </a:lnTo>
                  <a:lnTo>
                    <a:pt x="929580" y="129978"/>
                  </a:lnTo>
                  <a:lnTo>
                    <a:pt x="929580" y="129406"/>
                  </a:lnTo>
                  <a:lnTo>
                    <a:pt x="929580" y="128834"/>
                  </a:lnTo>
                  <a:lnTo>
                    <a:pt x="929580" y="128262"/>
                  </a:lnTo>
                  <a:lnTo>
                    <a:pt x="929580" y="127690"/>
                  </a:lnTo>
                  <a:lnTo>
                    <a:pt x="930152" y="127118"/>
                  </a:lnTo>
                  <a:lnTo>
                    <a:pt x="932439" y="124830"/>
                  </a:lnTo>
                  <a:lnTo>
                    <a:pt x="933584" y="123686"/>
                  </a:lnTo>
                  <a:lnTo>
                    <a:pt x="933584" y="123114"/>
                  </a:lnTo>
                  <a:lnTo>
                    <a:pt x="933584" y="122542"/>
                  </a:lnTo>
                  <a:lnTo>
                    <a:pt x="933584" y="120255"/>
                  </a:lnTo>
                  <a:lnTo>
                    <a:pt x="933012" y="117395"/>
                  </a:lnTo>
                  <a:lnTo>
                    <a:pt x="933012" y="116251"/>
                  </a:lnTo>
                  <a:lnTo>
                    <a:pt x="933012" y="115679"/>
                  </a:lnTo>
                  <a:lnTo>
                    <a:pt x="933012" y="115107"/>
                  </a:lnTo>
                  <a:lnTo>
                    <a:pt x="933584" y="114535"/>
                  </a:lnTo>
                  <a:lnTo>
                    <a:pt x="935299" y="113963"/>
                  </a:lnTo>
                  <a:lnTo>
                    <a:pt x="935872" y="113391"/>
                  </a:lnTo>
                  <a:lnTo>
                    <a:pt x="935872" y="112819"/>
                  </a:lnTo>
                  <a:lnTo>
                    <a:pt x="935872" y="111675"/>
                  </a:lnTo>
                  <a:lnTo>
                    <a:pt x="935872" y="110531"/>
                  </a:lnTo>
                  <a:lnTo>
                    <a:pt x="935872" y="109387"/>
                  </a:lnTo>
                  <a:lnTo>
                    <a:pt x="935299" y="107671"/>
                  </a:lnTo>
                  <a:lnTo>
                    <a:pt x="935299" y="103668"/>
                  </a:lnTo>
                  <a:lnTo>
                    <a:pt x="935299" y="101380"/>
                  </a:lnTo>
                  <a:lnTo>
                    <a:pt x="934727" y="99664"/>
                  </a:lnTo>
                  <a:lnTo>
                    <a:pt x="934156" y="97948"/>
                  </a:lnTo>
                  <a:lnTo>
                    <a:pt x="930724" y="92800"/>
                  </a:lnTo>
                  <a:lnTo>
                    <a:pt x="930152" y="91656"/>
                  </a:lnTo>
                  <a:lnTo>
                    <a:pt x="930152" y="91084"/>
                  </a:lnTo>
                  <a:lnTo>
                    <a:pt x="930152" y="90512"/>
                  </a:lnTo>
                  <a:lnTo>
                    <a:pt x="930152" y="85937"/>
                  </a:lnTo>
                  <a:lnTo>
                    <a:pt x="930152" y="84221"/>
                  </a:lnTo>
                  <a:lnTo>
                    <a:pt x="930152" y="83077"/>
                  </a:lnTo>
                  <a:lnTo>
                    <a:pt x="928436" y="81361"/>
                  </a:lnTo>
                  <a:lnTo>
                    <a:pt x="925576" y="76213"/>
                  </a:lnTo>
                  <a:lnTo>
                    <a:pt x="923860" y="73926"/>
                  </a:lnTo>
                  <a:lnTo>
                    <a:pt x="912421" y="65346"/>
                  </a:lnTo>
                  <a:lnTo>
                    <a:pt x="906701" y="63058"/>
                  </a:lnTo>
                  <a:lnTo>
                    <a:pt x="899838" y="61914"/>
                  </a:lnTo>
                  <a:lnTo>
                    <a:pt x="893546" y="59627"/>
                  </a:lnTo>
                  <a:lnTo>
                    <a:pt x="888399" y="53907"/>
                  </a:lnTo>
                  <a:lnTo>
                    <a:pt x="883251" y="43040"/>
                  </a:lnTo>
                  <a:lnTo>
                    <a:pt x="882107" y="39608"/>
                  </a:lnTo>
                  <a:lnTo>
                    <a:pt x="881535" y="36176"/>
                  </a:lnTo>
                  <a:lnTo>
                    <a:pt x="880963" y="33888"/>
                  </a:lnTo>
                  <a:lnTo>
                    <a:pt x="879247" y="32744"/>
                  </a:lnTo>
                  <a:lnTo>
                    <a:pt x="875816" y="33888"/>
                  </a:lnTo>
                  <a:lnTo>
                    <a:pt x="868380" y="39608"/>
                  </a:lnTo>
                  <a:lnTo>
                    <a:pt x="864948" y="40752"/>
                  </a:lnTo>
                  <a:lnTo>
                    <a:pt x="862089" y="41896"/>
                  </a:lnTo>
                  <a:lnTo>
                    <a:pt x="860372" y="44184"/>
                  </a:lnTo>
                  <a:lnTo>
                    <a:pt x="858657" y="47044"/>
                  </a:lnTo>
                  <a:lnTo>
                    <a:pt x="856941" y="49331"/>
                  </a:lnTo>
                  <a:lnTo>
                    <a:pt x="853509" y="51047"/>
                  </a:lnTo>
                  <a:lnTo>
                    <a:pt x="852365" y="52191"/>
                  </a:lnTo>
                  <a:lnTo>
                    <a:pt x="851793" y="53335"/>
                  </a:lnTo>
                  <a:lnTo>
                    <a:pt x="850649" y="57339"/>
                  </a:lnTo>
                  <a:lnTo>
                    <a:pt x="850078" y="59055"/>
                  </a:lnTo>
                  <a:lnTo>
                    <a:pt x="847790" y="60771"/>
                  </a:lnTo>
                  <a:lnTo>
                    <a:pt x="844930" y="61343"/>
                  </a:lnTo>
                  <a:lnTo>
                    <a:pt x="838638" y="61343"/>
                  </a:lnTo>
                  <a:lnTo>
                    <a:pt x="835779" y="61914"/>
                  </a:lnTo>
                  <a:lnTo>
                    <a:pt x="834062" y="63630"/>
                  </a:lnTo>
                  <a:lnTo>
                    <a:pt x="832346" y="65346"/>
                  </a:lnTo>
                  <a:lnTo>
                    <a:pt x="827771" y="67062"/>
                  </a:lnTo>
                  <a:lnTo>
                    <a:pt x="826627" y="67062"/>
                  </a:lnTo>
                  <a:lnTo>
                    <a:pt x="824911" y="65346"/>
                  </a:lnTo>
                  <a:lnTo>
                    <a:pt x="820907" y="60771"/>
                  </a:lnTo>
                  <a:lnTo>
                    <a:pt x="819763" y="59627"/>
                  </a:lnTo>
                  <a:lnTo>
                    <a:pt x="818047" y="58483"/>
                  </a:lnTo>
                  <a:lnTo>
                    <a:pt x="814044" y="57339"/>
                  </a:lnTo>
                  <a:lnTo>
                    <a:pt x="812328" y="57339"/>
                  </a:lnTo>
                  <a:lnTo>
                    <a:pt x="807180" y="57911"/>
                  </a:lnTo>
                  <a:lnTo>
                    <a:pt x="806036" y="57339"/>
                  </a:lnTo>
                  <a:lnTo>
                    <a:pt x="803176" y="55623"/>
                  </a:lnTo>
                  <a:lnTo>
                    <a:pt x="800316" y="54479"/>
                  </a:lnTo>
                  <a:lnTo>
                    <a:pt x="797457" y="53907"/>
                  </a:lnTo>
                  <a:lnTo>
                    <a:pt x="794597" y="53907"/>
                  </a:lnTo>
                  <a:lnTo>
                    <a:pt x="785446" y="58483"/>
                  </a:lnTo>
                  <a:lnTo>
                    <a:pt x="784302" y="59627"/>
                  </a:lnTo>
                  <a:lnTo>
                    <a:pt x="784302" y="63058"/>
                  </a:lnTo>
                  <a:lnTo>
                    <a:pt x="783158" y="65918"/>
                  </a:lnTo>
                  <a:lnTo>
                    <a:pt x="780870" y="68206"/>
                  </a:lnTo>
                  <a:lnTo>
                    <a:pt x="778010" y="69350"/>
                  </a:lnTo>
                  <a:lnTo>
                    <a:pt x="771718" y="68778"/>
                  </a:lnTo>
                  <a:lnTo>
                    <a:pt x="765999" y="65918"/>
                  </a:lnTo>
                  <a:lnTo>
                    <a:pt x="755704" y="57911"/>
                  </a:lnTo>
                  <a:lnTo>
                    <a:pt x="752844" y="55623"/>
                  </a:lnTo>
                  <a:lnTo>
                    <a:pt x="750556" y="52763"/>
                  </a:lnTo>
                  <a:lnTo>
                    <a:pt x="748268" y="50475"/>
                  </a:lnTo>
                  <a:lnTo>
                    <a:pt x="741977" y="49903"/>
                  </a:lnTo>
                  <a:lnTo>
                    <a:pt x="736257" y="48187"/>
                  </a:lnTo>
                  <a:lnTo>
                    <a:pt x="732825" y="48187"/>
                  </a:lnTo>
                  <a:lnTo>
                    <a:pt x="720814" y="52191"/>
                  </a:lnTo>
                  <a:lnTo>
                    <a:pt x="717954" y="52191"/>
                  </a:lnTo>
                  <a:lnTo>
                    <a:pt x="701939" y="48759"/>
                  </a:lnTo>
                  <a:lnTo>
                    <a:pt x="698507" y="47044"/>
                  </a:lnTo>
                  <a:lnTo>
                    <a:pt x="696792" y="44184"/>
                  </a:lnTo>
                  <a:lnTo>
                    <a:pt x="696220" y="40180"/>
                  </a:lnTo>
                  <a:lnTo>
                    <a:pt x="695076" y="36748"/>
                  </a:lnTo>
                  <a:lnTo>
                    <a:pt x="693932" y="33888"/>
                  </a:lnTo>
                  <a:lnTo>
                    <a:pt x="692216" y="31028"/>
                  </a:lnTo>
                  <a:lnTo>
                    <a:pt x="690500" y="29313"/>
                  </a:lnTo>
                  <a:lnTo>
                    <a:pt x="688212" y="28169"/>
                  </a:lnTo>
                  <a:lnTo>
                    <a:pt x="686496" y="26453"/>
                  </a:lnTo>
                  <a:lnTo>
                    <a:pt x="685352" y="24165"/>
                  </a:lnTo>
                  <a:lnTo>
                    <a:pt x="684781" y="21305"/>
                  </a:lnTo>
                  <a:lnTo>
                    <a:pt x="683637" y="18445"/>
                  </a:lnTo>
                  <a:lnTo>
                    <a:pt x="681921" y="15586"/>
                  </a:lnTo>
                  <a:lnTo>
                    <a:pt x="679633" y="13870"/>
                  </a:lnTo>
                  <a:lnTo>
                    <a:pt x="673341" y="11582"/>
                  </a:lnTo>
                  <a:lnTo>
                    <a:pt x="669909" y="11010"/>
                  </a:lnTo>
                  <a:lnTo>
                    <a:pt x="667050" y="11010"/>
                  </a:lnTo>
                  <a:lnTo>
                    <a:pt x="665334" y="9866"/>
                  </a:lnTo>
                  <a:lnTo>
                    <a:pt x="663618" y="7006"/>
                  </a:lnTo>
                  <a:lnTo>
                    <a:pt x="661330" y="4146"/>
                  </a:lnTo>
                  <a:lnTo>
                    <a:pt x="658470" y="3002"/>
                  </a:lnTo>
                  <a:lnTo>
                    <a:pt x="652751" y="4718"/>
                  </a:lnTo>
                  <a:lnTo>
                    <a:pt x="641883" y="11582"/>
                  </a:lnTo>
                  <a:lnTo>
                    <a:pt x="636164" y="11582"/>
                  </a:lnTo>
                  <a:lnTo>
                    <a:pt x="628156" y="5862"/>
                  </a:lnTo>
                  <a:lnTo>
                    <a:pt x="625868" y="4718"/>
                  </a:lnTo>
                  <a:lnTo>
                    <a:pt x="625296" y="4146"/>
                  </a:lnTo>
                  <a:lnTo>
                    <a:pt x="623008" y="1858"/>
                  </a:lnTo>
                  <a:lnTo>
                    <a:pt x="621865" y="1287"/>
                  </a:lnTo>
                  <a:lnTo>
                    <a:pt x="620149" y="1858"/>
                  </a:lnTo>
                  <a:lnTo>
                    <a:pt x="619005" y="3002"/>
                  </a:lnTo>
                  <a:lnTo>
                    <a:pt x="617289" y="5862"/>
                  </a:lnTo>
                  <a:lnTo>
                    <a:pt x="610426" y="11582"/>
                  </a:lnTo>
                  <a:lnTo>
                    <a:pt x="608138" y="13298"/>
                  </a:lnTo>
                  <a:lnTo>
                    <a:pt x="604706" y="18445"/>
                  </a:lnTo>
                  <a:lnTo>
                    <a:pt x="605850" y="24165"/>
                  </a:lnTo>
                  <a:lnTo>
                    <a:pt x="609853" y="27597"/>
                  </a:lnTo>
                  <a:lnTo>
                    <a:pt x="612141" y="29885"/>
                  </a:lnTo>
                  <a:lnTo>
                    <a:pt x="613285" y="32744"/>
                  </a:lnTo>
                  <a:lnTo>
                    <a:pt x="612141" y="36176"/>
                  </a:lnTo>
                  <a:lnTo>
                    <a:pt x="608138" y="41324"/>
                  </a:lnTo>
                  <a:lnTo>
                    <a:pt x="606994" y="43040"/>
                  </a:lnTo>
                  <a:lnTo>
                    <a:pt x="608709" y="44756"/>
                  </a:lnTo>
                  <a:lnTo>
                    <a:pt x="610997" y="45328"/>
                  </a:lnTo>
                  <a:lnTo>
                    <a:pt x="616717" y="44756"/>
                  </a:lnTo>
                  <a:lnTo>
                    <a:pt x="619577" y="45328"/>
                  </a:lnTo>
                  <a:lnTo>
                    <a:pt x="619577" y="48187"/>
                  </a:lnTo>
                  <a:lnTo>
                    <a:pt x="618433" y="51619"/>
                  </a:lnTo>
                  <a:lnTo>
                    <a:pt x="616717" y="53907"/>
                  </a:lnTo>
                  <a:lnTo>
                    <a:pt x="616145" y="57339"/>
                  </a:lnTo>
                  <a:lnTo>
                    <a:pt x="619005" y="63058"/>
                  </a:lnTo>
                  <a:lnTo>
                    <a:pt x="617289" y="64202"/>
                  </a:lnTo>
                  <a:lnTo>
                    <a:pt x="605850" y="64202"/>
                  </a:lnTo>
                  <a:lnTo>
                    <a:pt x="601274" y="65346"/>
                  </a:lnTo>
                  <a:lnTo>
                    <a:pt x="592695" y="69922"/>
                  </a:lnTo>
                  <a:lnTo>
                    <a:pt x="574392" y="84793"/>
                  </a:lnTo>
                  <a:lnTo>
                    <a:pt x="568672" y="86509"/>
                  </a:lnTo>
                  <a:lnTo>
                    <a:pt x="565812" y="85365"/>
                  </a:lnTo>
                  <a:lnTo>
                    <a:pt x="560093" y="80789"/>
                  </a:lnTo>
                  <a:lnTo>
                    <a:pt x="557805" y="79645"/>
                  </a:lnTo>
                  <a:lnTo>
                    <a:pt x="549226" y="80217"/>
                  </a:lnTo>
                  <a:lnTo>
                    <a:pt x="533783" y="83649"/>
                  </a:lnTo>
                  <a:lnTo>
                    <a:pt x="531495" y="85365"/>
                  </a:lnTo>
                  <a:lnTo>
                    <a:pt x="532067" y="88797"/>
                  </a:lnTo>
                  <a:lnTo>
                    <a:pt x="533783" y="92228"/>
                  </a:lnTo>
                  <a:lnTo>
                    <a:pt x="534927" y="94516"/>
                  </a:lnTo>
                  <a:lnTo>
                    <a:pt x="537786" y="104811"/>
                  </a:lnTo>
                  <a:lnTo>
                    <a:pt x="541790" y="111103"/>
                  </a:lnTo>
                  <a:lnTo>
                    <a:pt x="541790" y="114535"/>
                  </a:lnTo>
                  <a:lnTo>
                    <a:pt x="540074" y="117395"/>
                  </a:lnTo>
                  <a:lnTo>
                    <a:pt x="533211" y="123686"/>
                  </a:lnTo>
                  <a:lnTo>
                    <a:pt x="531495" y="125974"/>
                  </a:lnTo>
                  <a:lnTo>
                    <a:pt x="529779" y="129406"/>
                  </a:lnTo>
                  <a:lnTo>
                    <a:pt x="528063" y="131122"/>
                  </a:lnTo>
                  <a:lnTo>
                    <a:pt x="522343" y="132266"/>
                  </a:lnTo>
                  <a:lnTo>
                    <a:pt x="519484" y="133410"/>
                  </a:lnTo>
                  <a:lnTo>
                    <a:pt x="516052" y="139129"/>
                  </a:lnTo>
                  <a:lnTo>
                    <a:pt x="514908" y="154572"/>
                  </a:lnTo>
                  <a:lnTo>
                    <a:pt x="512620" y="160864"/>
                  </a:lnTo>
                  <a:lnTo>
                    <a:pt x="508044" y="165439"/>
                  </a:lnTo>
                  <a:lnTo>
                    <a:pt x="505185" y="167155"/>
                  </a:lnTo>
                  <a:lnTo>
                    <a:pt x="500037" y="169443"/>
                  </a:lnTo>
                  <a:lnTo>
                    <a:pt x="498321" y="169443"/>
                  </a:lnTo>
                  <a:lnTo>
                    <a:pt x="497749" y="168299"/>
                  </a:lnTo>
                  <a:lnTo>
                    <a:pt x="497177" y="167727"/>
                  </a:lnTo>
                  <a:lnTo>
                    <a:pt x="495461" y="167155"/>
                  </a:lnTo>
                  <a:lnTo>
                    <a:pt x="493745" y="167155"/>
                  </a:lnTo>
                  <a:lnTo>
                    <a:pt x="492601" y="167155"/>
                  </a:lnTo>
                  <a:lnTo>
                    <a:pt x="490885" y="169443"/>
                  </a:lnTo>
                  <a:lnTo>
                    <a:pt x="488597" y="176879"/>
                  </a:lnTo>
                  <a:lnTo>
                    <a:pt x="487454" y="178595"/>
                  </a:lnTo>
                  <a:lnTo>
                    <a:pt x="485166" y="180310"/>
                  </a:lnTo>
                  <a:lnTo>
                    <a:pt x="483450" y="183742"/>
                  </a:lnTo>
                  <a:lnTo>
                    <a:pt x="482878" y="187746"/>
                  </a:lnTo>
                  <a:lnTo>
                    <a:pt x="482878" y="191178"/>
                  </a:lnTo>
                  <a:lnTo>
                    <a:pt x="484022" y="207765"/>
                  </a:lnTo>
                  <a:lnTo>
                    <a:pt x="482878" y="212340"/>
                  </a:lnTo>
                  <a:lnTo>
                    <a:pt x="482306" y="214056"/>
                  </a:lnTo>
                  <a:lnTo>
                    <a:pt x="481162" y="215772"/>
                  </a:lnTo>
                  <a:lnTo>
                    <a:pt x="480018" y="217488"/>
                  </a:lnTo>
                  <a:lnTo>
                    <a:pt x="478874" y="218632"/>
                  </a:lnTo>
                  <a:lnTo>
                    <a:pt x="470867" y="223208"/>
                  </a:lnTo>
                  <a:lnTo>
                    <a:pt x="468007" y="224923"/>
                  </a:lnTo>
                  <a:lnTo>
                    <a:pt x="466863" y="227783"/>
                  </a:lnTo>
                  <a:lnTo>
                    <a:pt x="465719" y="228927"/>
                  </a:lnTo>
                  <a:lnTo>
                    <a:pt x="462287" y="227211"/>
                  </a:lnTo>
                  <a:lnTo>
                    <a:pt x="456568" y="222064"/>
                  </a:lnTo>
                  <a:lnTo>
                    <a:pt x="453708" y="221492"/>
                  </a:lnTo>
                  <a:lnTo>
                    <a:pt x="446844" y="222064"/>
                  </a:lnTo>
                  <a:lnTo>
                    <a:pt x="443985" y="220920"/>
                  </a:lnTo>
                  <a:lnTo>
                    <a:pt x="441697" y="219204"/>
                  </a:lnTo>
                  <a:lnTo>
                    <a:pt x="435977" y="216916"/>
                  </a:lnTo>
                  <a:lnTo>
                    <a:pt x="433689" y="215200"/>
                  </a:lnTo>
                  <a:lnTo>
                    <a:pt x="431974" y="212912"/>
                  </a:lnTo>
                  <a:lnTo>
                    <a:pt x="431401" y="210053"/>
                  </a:lnTo>
                  <a:lnTo>
                    <a:pt x="430830" y="202617"/>
                  </a:lnTo>
                  <a:lnTo>
                    <a:pt x="429686" y="200901"/>
                  </a:lnTo>
                  <a:lnTo>
                    <a:pt x="421678" y="196325"/>
                  </a:lnTo>
                  <a:lnTo>
                    <a:pt x="418818" y="195181"/>
                  </a:lnTo>
                  <a:lnTo>
                    <a:pt x="415959" y="195181"/>
                  </a:lnTo>
                  <a:lnTo>
                    <a:pt x="414815" y="196325"/>
                  </a:lnTo>
                  <a:lnTo>
                    <a:pt x="417102" y="199185"/>
                  </a:lnTo>
                  <a:lnTo>
                    <a:pt x="419962" y="200329"/>
                  </a:lnTo>
                  <a:lnTo>
                    <a:pt x="422822" y="200901"/>
                  </a:lnTo>
                  <a:lnTo>
                    <a:pt x="423966" y="202045"/>
                  </a:lnTo>
                  <a:lnTo>
                    <a:pt x="421678" y="204905"/>
                  </a:lnTo>
                  <a:lnTo>
                    <a:pt x="415959" y="208337"/>
                  </a:lnTo>
                  <a:lnTo>
                    <a:pt x="412527" y="208909"/>
                  </a:lnTo>
                  <a:lnTo>
                    <a:pt x="410811" y="208909"/>
                  </a:lnTo>
                  <a:lnTo>
                    <a:pt x="409667" y="207193"/>
                  </a:lnTo>
                  <a:lnTo>
                    <a:pt x="408523" y="206621"/>
                  </a:lnTo>
                  <a:lnTo>
                    <a:pt x="406807" y="206049"/>
                  </a:lnTo>
                  <a:lnTo>
                    <a:pt x="405091" y="206049"/>
                  </a:lnTo>
                  <a:lnTo>
                    <a:pt x="404519" y="207765"/>
                  </a:lnTo>
                  <a:lnTo>
                    <a:pt x="405091" y="209481"/>
                  </a:lnTo>
                  <a:lnTo>
                    <a:pt x="407951" y="211768"/>
                  </a:lnTo>
                  <a:lnTo>
                    <a:pt x="409095" y="213484"/>
                  </a:lnTo>
                  <a:lnTo>
                    <a:pt x="409095" y="217488"/>
                  </a:lnTo>
                  <a:lnTo>
                    <a:pt x="406807" y="219776"/>
                  </a:lnTo>
                  <a:lnTo>
                    <a:pt x="403947" y="220920"/>
                  </a:lnTo>
                  <a:lnTo>
                    <a:pt x="401087" y="221492"/>
                  </a:lnTo>
                  <a:lnTo>
                    <a:pt x="399372" y="223208"/>
                  </a:lnTo>
                  <a:lnTo>
                    <a:pt x="399372" y="227211"/>
                  </a:lnTo>
                  <a:lnTo>
                    <a:pt x="401087" y="238651"/>
                  </a:lnTo>
                  <a:lnTo>
                    <a:pt x="401087" y="241510"/>
                  </a:lnTo>
                  <a:lnTo>
                    <a:pt x="399372" y="243226"/>
                  </a:lnTo>
                  <a:lnTo>
                    <a:pt x="391936" y="245514"/>
                  </a:lnTo>
                  <a:lnTo>
                    <a:pt x="391364" y="248374"/>
                  </a:lnTo>
                  <a:lnTo>
                    <a:pt x="391936" y="251806"/>
                  </a:lnTo>
                  <a:lnTo>
                    <a:pt x="391364" y="255237"/>
                  </a:lnTo>
                  <a:lnTo>
                    <a:pt x="388504" y="257525"/>
                  </a:lnTo>
                  <a:lnTo>
                    <a:pt x="385073" y="257525"/>
                  </a:lnTo>
                  <a:lnTo>
                    <a:pt x="382785" y="256381"/>
                  </a:lnTo>
                  <a:lnTo>
                    <a:pt x="383357" y="253521"/>
                  </a:lnTo>
                  <a:lnTo>
                    <a:pt x="384501" y="250090"/>
                  </a:lnTo>
                  <a:lnTo>
                    <a:pt x="381641" y="249518"/>
                  </a:lnTo>
                  <a:lnTo>
                    <a:pt x="375921" y="251234"/>
                  </a:lnTo>
                  <a:lnTo>
                    <a:pt x="370774" y="250662"/>
                  </a:lnTo>
                  <a:lnTo>
                    <a:pt x="366198" y="247802"/>
                  </a:lnTo>
                  <a:lnTo>
                    <a:pt x="362766" y="243226"/>
                  </a:lnTo>
                  <a:lnTo>
                    <a:pt x="361050" y="238651"/>
                  </a:lnTo>
                  <a:lnTo>
                    <a:pt x="358190" y="235791"/>
                  </a:lnTo>
                  <a:lnTo>
                    <a:pt x="353615" y="238079"/>
                  </a:lnTo>
                  <a:lnTo>
                    <a:pt x="349039" y="242654"/>
                  </a:lnTo>
                  <a:lnTo>
                    <a:pt x="346179" y="246086"/>
                  </a:lnTo>
                  <a:lnTo>
                    <a:pt x="344463" y="247230"/>
                  </a:lnTo>
                  <a:lnTo>
                    <a:pt x="336456" y="248946"/>
                  </a:lnTo>
                  <a:lnTo>
                    <a:pt x="334168" y="250090"/>
                  </a:lnTo>
                  <a:lnTo>
                    <a:pt x="332452" y="251806"/>
                  </a:lnTo>
                  <a:lnTo>
                    <a:pt x="331308" y="254093"/>
                  </a:lnTo>
                  <a:lnTo>
                    <a:pt x="330164" y="256953"/>
                  </a:lnTo>
                  <a:lnTo>
                    <a:pt x="327305" y="268392"/>
                  </a:lnTo>
                  <a:lnTo>
                    <a:pt x="325588" y="272968"/>
                  </a:lnTo>
                  <a:lnTo>
                    <a:pt x="321585" y="276400"/>
                  </a:lnTo>
                  <a:lnTo>
                    <a:pt x="319869" y="275828"/>
                  </a:lnTo>
                  <a:lnTo>
                    <a:pt x="318725" y="274684"/>
                  </a:lnTo>
                  <a:lnTo>
                    <a:pt x="316437" y="272396"/>
                  </a:lnTo>
                  <a:lnTo>
                    <a:pt x="315293" y="270680"/>
                  </a:lnTo>
                  <a:lnTo>
                    <a:pt x="314721" y="268964"/>
                  </a:lnTo>
                  <a:lnTo>
                    <a:pt x="314149" y="267820"/>
                  </a:lnTo>
                  <a:lnTo>
                    <a:pt x="312433" y="267249"/>
                  </a:lnTo>
                  <a:lnTo>
                    <a:pt x="309574" y="267249"/>
                  </a:lnTo>
                  <a:lnTo>
                    <a:pt x="307858" y="267249"/>
                  </a:lnTo>
                  <a:lnTo>
                    <a:pt x="306142" y="266677"/>
                  </a:lnTo>
                  <a:lnTo>
                    <a:pt x="300994" y="263817"/>
                  </a:lnTo>
                  <a:lnTo>
                    <a:pt x="291271" y="260957"/>
                  </a:lnTo>
                  <a:lnTo>
                    <a:pt x="288411" y="259241"/>
                  </a:lnTo>
                  <a:lnTo>
                    <a:pt x="285551" y="257525"/>
                  </a:lnTo>
                  <a:lnTo>
                    <a:pt x="282120" y="257525"/>
                  </a:lnTo>
                  <a:lnTo>
                    <a:pt x="278688" y="256381"/>
                  </a:lnTo>
                  <a:lnTo>
                    <a:pt x="275828" y="255809"/>
                  </a:lnTo>
                  <a:lnTo>
                    <a:pt x="270108" y="258097"/>
                  </a:lnTo>
                  <a:lnTo>
                    <a:pt x="264961" y="261529"/>
                  </a:lnTo>
                  <a:lnTo>
                    <a:pt x="259813" y="263245"/>
                  </a:lnTo>
                  <a:lnTo>
                    <a:pt x="254665" y="259241"/>
                  </a:lnTo>
                  <a:lnTo>
                    <a:pt x="254093" y="257525"/>
                  </a:lnTo>
                  <a:lnTo>
                    <a:pt x="254093" y="254665"/>
                  </a:lnTo>
                  <a:lnTo>
                    <a:pt x="252950" y="253521"/>
                  </a:lnTo>
                  <a:lnTo>
                    <a:pt x="251806" y="252950"/>
                  </a:lnTo>
                  <a:lnTo>
                    <a:pt x="250662" y="253521"/>
                  </a:lnTo>
                  <a:lnTo>
                    <a:pt x="250090" y="254665"/>
                  </a:lnTo>
                  <a:lnTo>
                    <a:pt x="250090" y="256953"/>
                  </a:lnTo>
                  <a:lnTo>
                    <a:pt x="251233" y="260957"/>
                  </a:lnTo>
                  <a:lnTo>
                    <a:pt x="254093" y="265533"/>
                  </a:lnTo>
                  <a:lnTo>
                    <a:pt x="255237" y="268964"/>
                  </a:lnTo>
                  <a:lnTo>
                    <a:pt x="254093" y="274112"/>
                  </a:lnTo>
                  <a:lnTo>
                    <a:pt x="251233" y="278688"/>
                  </a:lnTo>
                  <a:lnTo>
                    <a:pt x="247230" y="280976"/>
                  </a:lnTo>
                  <a:lnTo>
                    <a:pt x="243798" y="279260"/>
                  </a:lnTo>
                  <a:lnTo>
                    <a:pt x="243226" y="276400"/>
                  </a:lnTo>
                  <a:lnTo>
                    <a:pt x="243798" y="270680"/>
                  </a:lnTo>
                  <a:lnTo>
                    <a:pt x="243226" y="268392"/>
                  </a:lnTo>
                  <a:lnTo>
                    <a:pt x="241510" y="267249"/>
                  </a:lnTo>
                  <a:lnTo>
                    <a:pt x="239222" y="267820"/>
                  </a:lnTo>
                  <a:lnTo>
                    <a:pt x="236363" y="268964"/>
                  </a:lnTo>
                  <a:lnTo>
                    <a:pt x="235219" y="270108"/>
                  </a:lnTo>
                  <a:lnTo>
                    <a:pt x="234075" y="270108"/>
                  </a:lnTo>
                  <a:lnTo>
                    <a:pt x="228927" y="272396"/>
                  </a:lnTo>
                  <a:lnTo>
                    <a:pt x="226067" y="272968"/>
                  </a:lnTo>
                  <a:lnTo>
                    <a:pt x="223208" y="272968"/>
                  </a:lnTo>
                  <a:lnTo>
                    <a:pt x="220348" y="271824"/>
                  </a:lnTo>
                  <a:lnTo>
                    <a:pt x="218060" y="270108"/>
                  </a:lnTo>
                  <a:lnTo>
                    <a:pt x="215772" y="267820"/>
                  </a:lnTo>
                  <a:lnTo>
                    <a:pt x="212912" y="266105"/>
                  </a:lnTo>
                  <a:lnTo>
                    <a:pt x="210053" y="266105"/>
                  </a:lnTo>
                  <a:lnTo>
                    <a:pt x="207765" y="267820"/>
                  </a:lnTo>
                  <a:lnTo>
                    <a:pt x="207193" y="271824"/>
                  </a:lnTo>
                  <a:lnTo>
                    <a:pt x="208336" y="274112"/>
                  </a:lnTo>
                  <a:lnTo>
                    <a:pt x="213484" y="283836"/>
                  </a:lnTo>
                  <a:lnTo>
                    <a:pt x="207765" y="291843"/>
                  </a:lnTo>
                  <a:lnTo>
                    <a:pt x="207193" y="292987"/>
                  </a:lnTo>
                  <a:lnTo>
                    <a:pt x="204333" y="292415"/>
                  </a:lnTo>
                  <a:lnTo>
                    <a:pt x="199185" y="289555"/>
                  </a:lnTo>
                  <a:lnTo>
                    <a:pt x="196325" y="288983"/>
                  </a:lnTo>
                  <a:lnTo>
                    <a:pt x="193466" y="289555"/>
                  </a:lnTo>
                  <a:lnTo>
                    <a:pt x="193466" y="291843"/>
                  </a:lnTo>
                  <a:lnTo>
                    <a:pt x="193466" y="295275"/>
                  </a:lnTo>
                  <a:lnTo>
                    <a:pt x="192322" y="299278"/>
                  </a:lnTo>
                  <a:lnTo>
                    <a:pt x="190606" y="301566"/>
                  </a:lnTo>
                  <a:lnTo>
                    <a:pt x="183742" y="309002"/>
                  </a:lnTo>
                  <a:lnTo>
                    <a:pt x="182598" y="311290"/>
                  </a:lnTo>
                  <a:lnTo>
                    <a:pt x="181454" y="315293"/>
                  </a:lnTo>
                  <a:lnTo>
                    <a:pt x="180882" y="319869"/>
                  </a:lnTo>
                  <a:lnTo>
                    <a:pt x="182026" y="322729"/>
                  </a:lnTo>
                  <a:lnTo>
                    <a:pt x="184886" y="327305"/>
                  </a:lnTo>
                  <a:lnTo>
                    <a:pt x="185458" y="328448"/>
                  </a:lnTo>
                  <a:lnTo>
                    <a:pt x="190034" y="332452"/>
                  </a:lnTo>
                  <a:lnTo>
                    <a:pt x="194037" y="339888"/>
                  </a:lnTo>
                  <a:lnTo>
                    <a:pt x="193466" y="345035"/>
                  </a:lnTo>
                  <a:lnTo>
                    <a:pt x="189462" y="348467"/>
                  </a:lnTo>
                  <a:lnTo>
                    <a:pt x="164296" y="355903"/>
                  </a:lnTo>
                  <a:lnTo>
                    <a:pt x="156860" y="361622"/>
                  </a:lnTo>
                  <a:lnTo>
                    <a:pt x="154572" y="362766"/>
                  </a:lnTo>
                  <a:lnTo>
                    <a:pt x="148280" y="363338"/>
                  </a:lnTo>
                  <a:lnTo>
                    <a:pt x="145421" y="363910"/>
                  </a:lnTo>
                  <a:lnTo>
                    <a:pt x="143133" y="365054"/>
                  </a:lnTo>
                  <a:lnTo>
                    <a:pt x="141417" y="366770"/>
                  </a:lnTo>
                  <a:lnTo>
                    <a:pt x="140273" y="369630"/>
                  </a:lnTo>
                  <a:lnTo>
                    <a:pt x="138557" y="377065"/>
                  </a:lnTo>
                  <a:lnTo>
                    <a:pt x="138557" y="383929"/>
                  </a:lnTo>
                  <a:lnTo>
                    <a:pt x="140273" y="390220"/>
                  </a:lnTo>
                  <a:lnTo>
                    <a:pt x="143705" y="395940"/>
                  </a:lnTo>
                  <a:lnTo>
                    <a:pt x="148280" y="401660"/>
                  </a:lnTo>
                  <a:lnTo>
                    <a:pt x="151140" y="406807"/>
                  </a:lnTo>
                  <a:lnTo>
                    <a:pt x="151712" y="412527"/>
                  </a:lnTo>
                  <a:lnTo>
                    <a:pt x="149424" y="419962"/>
                  </a:lnTo>
                  <a:lnTo>
                    <a:pt x="145993" y="424538"/>
                  </a:lnTo>
                  <a:lnTo>
                    <a:pt x="140845" y="425682"/>
                  </a:lnTo>
                  <a:lnTo>
                    <a:pt x="135125" y="424538"/>
                  </a:lnTo>
                  <a:lnTo>
                    <a:pt x="124258" y="418818"/>
                  </a:lnTo>
                  <a:lnTo>
                    <a:pt x="84221" y="404519"/>
                  </a:lnTo>
                  <a:lnTo>
                    <a:pt x="77357" y="403947"/>
                  </a:lnTo>
                  <a:lnTo>
                    <a:pt x="71066" y="405091"/>
                  </a:lnTo>
                  <a:lnTo>
                    <a:pt x="65346" y="407951"/>
                  </a:lnTo>
                  <a:lnTo>
                    <a:pt x="60770" y="412527"/>
                  </a:lnTo>
                  <a:lnTo>
                    <a:pt x="59626" y="414815"/>
                  </a:lnTo>
                  <a:lnTo>
                    <a:pt x="55623" y="423966"/>
                  </a:lnTo>
                  <a:lnTo>
                    <a:pt x="51619" y="429686"/>
                  </a:lnTo>
                  <a:lnTo>
                    <a:pt x="49331" y="435405"/>
                  </a:lnTo>
                  <a:lnTo>
                    <a:pt x="49903" y="439981"/>
                  </a:lnTo>
                  <a:lnTo>
                    <a:pt x="52763" y="443985"/>
                  </a:lnTo>
                  <a:lnTo>
                    <a:pt x="57911" y="449132"/>
                  </a:lnTo>
                  <a:lnTo>
                    <a:pt x="59055" y="451992"/>
                  </a:lnTo>
                  <a:lnTo>
                    <a:pt x="59055" y="459428"/>
                  </a:lnTo>
                  <a:lnTo>
                    <a:pt x="59626" y="465147"/>
                  </a:lnTo>
                  <a:lnTo>
                    <a:pt x="59626" y="466863"/>
                  </a:lnTo>
                  <a:lnTo>
                    <a:pt x="59055" y="468007"/>
                  </a:lnTo>
                  <a:lnTo>
                    <a:pt x="57911" y="469723"/>
                  </a:lnTo>
                  <a:lnTo>
                    <a:pt x="56767" y="471439"/>
                  </a:lnTo>
                  <a:lnTo>
                    <a:pt x="56195" y="473727"/>
                  </a:lnTo>
                  <a:lnTo>
                    <a:pt x="57339" y="477158"/>
                  </a:lnTo>
                  <a:lnTo>
                    <a:pt x="60199" y="482878"/>
                  </a:lnTo>
                  <a:lnTo>
                    <a:pt x="60770" y="486882"/>
                  </a:lnTo>
                  <a:lnTo>
                    <a:pt x="60199" y="491457"/>
                  </a:lnTo>
                  <a:lnTo>
                    <a:pt x="55623" y="504041"/>
                  </a:lnTo>
                  <a:lnTo>
                    <a:pt x="53335" y="514336"/>
                  </a:lnTo>
                  <a:lnTo>
                    <a:pt x="50475" y="519484"/>
                  </a:lnTo>
                  <a:lnTo>
                    <a:pt x="47044" y="521771"/>
                  </a:lnTo>
                  <a:lnTo>
                    <a:pt x="42468" y="520627"/>
                  </a:lnTo>
                  <a:lnTo>
                    <a:pt x="38464" y="517768"/>
                  </a:lnTo>
                  <a:lnTo>
                    <a:pt x="34460" y="514336"/>
                  </a:lnTo>
                  <a:lnTo>
                    <a:pt x="30456" y="511476"/>
                  </a:lnTo>
                  <a:lnTo>
                    <a:pt x="29313" y="512620"/>
                  </a:lnTo>
                  <a:lnTo>
                    <a:pt x="28741" y="513764"/>
                  </a:lnTo>
                  <a:lnTo>
                    <a:pt x="27597" y="516624"/>
                  </a:lnTo>
                  <a:lnTo>
                    <a:pt x="26453" y="523487"/>
                  </a:lnTo>
                  <a:lnTo>
                    <a:pt x="26453" y="526347"/>
                  </a:lnTo>
                  <a:lnTo>
                    <a:pt x="25309" y="534927"/>
                  </a:lnTo>
                  <a:lnTo>
                    <a:pt x="24737" y="537214"/>
                  </a:lnTo>
                  <a:lnTo>
                    <a:pt x="49331" y="534927"/>
                  </a:lnTo>
                  <a:lnTo>
                    <a:pt x="73925" y="532639"/>
                  </a:lnTo>
                  <a:lnTo>
                    <a:pt x="97948" y="530351"/>
                  </a:lnTo>
                  <a:lnTo>
                    <a:pt x="122542" y="528063"/>
                  </a:lnTo>
                  <a:lnTo>
                    <a:pt x="146565" y="525775"/>
                  </a:lnTo>
                  <a:lnTo>
                    <a:pt x="171159" y="523487"/>
                  </a:lnTo>
                  <a:lnTo>
                    <a:pt x="195753" y="520627"/>
                  </a:lnTo>
                  <a:lnTo>
                    <a:pt x="220348" y="517768"/>
                  </a:lnTo>
                  <a:lnTo>
                    <a:pt x="220348" y="513764"/>
                  </a:lnTo>
                  <a:lnTo>
                    <a:pt x="219776" y="507472"/>
                  </a:lnTo>
                  <a:lnTo>
                    <a:pt x="219204" y="504613"/>
                  </a:lnTo>
                  <a:lnTo>
                    <a:pt x="216344" y="496033"/>
                  </a:lnTo>
                  <a:lnTo>
                    <a:pt x="212912" y="488026"/>
                  </a:lnTo>
                  <a:lnTo>
                    <a:pt x="212340" y="486310"/>
                  </a:lnTo>
                  <a:lnTo>
                    <a:pt x="212340" y="485166"/>
                  </a:lnTo>
                  <a:lnTo>
                    <a:pt x="212340" y="485166"/>
                  </a:lnTo>
                  <a:lnTo>
                    <a:pt x="212912" y="485166"/>
                  </a:lnTo>
                  <a:lnTo>
                    <a:pt x="220348" y="485166"/>
                  </a:lnTo>
                  <a:lnTo>
                    <a:pt x="232931" y="485166"/>
                  </a:lnTo>
                  <a:lnTo>
                    <a:pt x="240938" y="485166"/>
                  </a:lnTo>
                  <a:lnTo>
                    <a:pt x="242082" y="485166"/>
                  </a:lnTo>
                  <a:lnTo>
                    <a:pt x="242654" y="486310"/>
                  </a:lnTo>
                  <a:lnTo>
                    <a:pt x="243798" y="488598"/>
                  </a:lnTo>
                  <a:lnTo>
                    <a:pt x="244370" y="489742"/>
                  </a:lnTo>
                  <a:lnTo>
                    <a:pt x="244942" y="490314"/>
                  </a:lnTo>
                  <a:lnTo>
                    <a:pt x="245514" y="490314"/>
                  </a:lnTo>
                  <a:lnTo>
                    <a:pt x="251233" y="489742"/>
                  </a:lnTo>
                  <a:lnTo>
                    <a:pt x="252950" y="489742"/>
                  </a:lnTo>
                  <a:lnTo>
                    <a:pt x="258097" y="489170"/>
                  </a:lnTo>
                  <a:lnTo>
                    <a:pt x="266105" y="488026"/>
                  </a:lnTo>
                  <a:lnTo>
                    <a:pt x="276972" y="486882"/>
                  </a:lnTo>
                  <a:lnTo>
                    <a:pt x="289555" y="485166"/>
                  </a:lnTo>
                  <a:lnTo>
                    <a:pt x="303854" y="483450"/>
                  </a:lnTo>
                  <a:lnTo>
                    <a:pt x="319297" y="481734"/>
                  </a:lnTo>
                  <a:lnTo>
                    <a:pt x="334740" y="479446"/>
                  </a:lnTo>
                  <a:lnTo>
                    <a:pt x="350755" y="477730"/>
                  </a:lnTo>
                  <a:lnTo>
                    <a:pt x="365626" y="476015"/>
                  </a:lnTo>
                  <a:lnTo>
                    <a:pt x="379925" y="474299"/>
                  </a:lnTo>
                  <a:lnTo>
                    <a:pt x="392508" y="472583"/>
                  </a:lnTo>
                  <a:lnTo>
                    <a:pt x="403375" y="471439"/>
                  </a:lnTo>
                  <a:lnTo>
                    <a:pt x="411955" y="470295"/>
                  </a:lnTo>
                  <a:lnTo>
                    <a:pt x="417102" y="469723"/>
                  </a:lnTo>
                  <a:lnTo>
                    <a:pt x="418818" y="469723"/>
                  </a:lnTo>
                  <a:lnTo>
                    <a:pt x="425110" y="468579"/>
                  </a:lnTo>
                  <a:lnTo>
                    <a:pt x="429686" y="466863"/>
                  </a:lnTo>
                  <a:lnTo>
                    <a:pt x="430830" y="466863"/>
                  </a:lnTo>
                  <a:lnTo>
                    <a:pt x="437121" y="466291"/>
                  </a:lnTo>
                  <a:lnTo>
                    <a:pt x="441125" y="465719"/>
                  </a:lnTo>
                  <a:lnTo>
                    <a:pt x="453136" y="464575"/>
                  </a:lnTo>
                  <a:lnTo>
                    <a:pt x="472011" y="462859"/>
                  </a:lnTo>
                  <a:lnTo>
                    <a:pt x="496033" y="460572"/>
                  </a:lnTo>
                  <a:lnTo>
                    <a:pt x="524631" y="457712"/>
                  </a:lnTo>
                  <a:lnTo>
                    <a:pt x="556661" y="454852"/>
                  </a:lnTo>
                  <a:lnTo>
                    <a:pt x="590979" y="451420"/>
                  </a:lnTo>
                  <a:lnTo>
                    <a:pt x="626440" y="447988"/>
                  </a:lnTo>
                  <a:lnTo>
                    <a:pt x="661902" y="444557"/>
                  </a:lnTo>
                  <a:lnTo>
                    <a:pt x="696220" y="441125"/>
                  </a:lnTo>
                  <a:lnTo>
                    <a:pt x="728249" y="437693"/>
                  </a:lnTo>
                  <a:lnTo>
                    <a:pt x="756848" y="434833"/>
                  </a:lnTo>
                  <a:lnTo>
                    <a:pt x="780870" y="431973"/>
                  </a:lnTo>
                  <a:lnTo>
                    <a:pt x="799745" y="429686"/>
                  </a:lnTo>
                  <a:lnTo>
                    <a:pt x="811756" y="428542"/>
                  </a:lnTo>
                  <a:lnTo>
                    <a:pt x="815760" y="427970"/>
                  </a:lnTo>
                  <a:lnTo>
                    <a:pt x="822623" y="426826"/>
                  </a:lnTo>
                  <a:lnTo>
                    <a:pt x="827199" y="424538"/>
                  </a:lnTo>
                  <a:lnTo>
                    <a:pt x="830631" y="422250"/>
                  </a:lnTo>
                  <a:lnTo>
                    <a:pt x="835779" y="415959"/>
                  </a:lnTo>
                  <a:lnTo>
                    <a:pt x="838638" y="414243"/>
                  </a:lnTo>
                  <a:lnTo>
                    <a:pt x="839782" y="414243"/>
                  </a:lnTo>
                  <a:lnTo>
                    <a:pt x="851221" y="407951"/>
                  </a:lnTo>
                  <a:lnTo>
                    <a:pt x="864377" y="404519"/>
                  </a:lnTo>
                  <a:lnTo>
                    <a:pt x="866092" y="403947"/>
                  </a:lnTo>
                  <a:lnTo>
                    <a:pt x="867236" y="403375"/>
                  </a:lnTo>
                  <a:lnTo>
                    <a:pt x="868952" y="401660"/>
                  </a:lnTo>
                  <a:lnTo>
                    <a:pt x="874100" y="397656"/>
                  </a:lnTo>
                  <a:lnTo>
                    <a:pt x="887827" y="390792"/>
                  </a:lnTo>
                  <a:lnTo>
                    <a:pt x="901554" y="386217"/>
                  </a:lnTo>
                  <a:lnTo>
                    <a:pt x="902698" y="385645"/>
                  </a:lnTo>
                  <a:lnTo>
                    <a:pt x="903270" y="385073"/>
                  </a:lnTo>
                  <a:lnTo>
                    <a:pt x="903270" y="384501"/>
                  </a:lnTo>
                  <a:lnTo>
                    <a:pt x="903270" y="383357"/>
                  </a:lnTo>
                  <a:lnTo>
                    <a:pt x="902698" y="381641"/>
                  </a:lnTo>
                  <a:lnTo>
                    <a:pt x="902698" y="377637"/>
                  </a:lnTo>
                  <a:lnTo>
                    <a:pt x="902698" y="377065"/>
                  </a:lnTo>
                  <a:lnTo>
                    <a:pt x="903841" y="374777"/>
                  </a:lnTo>
                  <a:lnTo>
                    <a:pt x="904414" y="373062"/>
                  </a:lnTo>
                  <a:lnTo>
                    <a:pt x="906129" y="367342"/>
                  </a:lnTo>
                  <a:lnTo>
                    <a:pt x="908417" y="363910"/>
                  </a:lnTo>
                  <a:lnTo>
                    <a:pt x="908989" y="363338"/>
                  </a:lnTo>
                  <a:lnTo>
                    <a:pt x="910133" y="362766"/>
                  </a:lnTo>
                  <a:lnTo>
                    <a:pt x="915853" y="361622"/>
                  </a:lnTo>
                  <a:lnTo>
                    <a:pt x="923860" y="357047"/>
                  </a:lnTo>
                  <a:lnTo>
                    <a:pt x="931868" y="352471"/>
                  </a:lnTo>
                  <a:lnTo>
                    <a:pt x="933584" y="351327"/>
                  </a:lnTo>
                  <a:lnTo>
                    <a:pt x="934156" y="350755"/>
                  </a:lnTo>
                  <a:lnTo>
                    <a:pt x="934727" y="350183"/>
                  </a:lnTo>
                  <a:lnTo>
                    <a:pt x="934727" y="349039"/>
                  </a:lnTo>
                  <a:lnTo>
                    <a:pt x="934727" y="347895"/>
                  </a:lnTo>
                  <a:lnTo>
                    <a:pt x="934727" y="346751"/>
                  </a:lnTo>
                  <a:lnTo>
                    <a:pt x="934727" y="343891"/>
                  </a:lnTo>
                  <a:lnTo>
                    <a:pt x="934156" y="342175"/>
                  </a:lnTo>
                  <a:lnTo>
                    <a:pt x="934156" y="341032"/>
                  </a:lnTo>
                  <a:lnTo>
                    <a:pt x="933584" y="338172"/>
                  </a:lnTo>
                  <a:lnTo>
                    <a:pt x="934156" y="336456"/>
                  </a:lnTo>
                  <a:lnTo>
                    <a:pt x="935299" y="334740"/>
                  </a:lnTo>
                  <a:lnTo>
                    <a:pt x="938159" y="331880"/>
                  </a:lnTo>
                  <a:lnTo>
                    <a:pt x="949598" y="323873"/>
                  </a:lnTo>
                  <a:lnTo>
                    <a:pt x="950743" y="322729"/>
                  </a:lnTo>
                  <a:lnTo>
                    <a:pt x="951314" y="322157"/>
                  </a:lnTo>
                  <a:lnTo>
                    <a:pt x="951886" y="321585"/>
                  </a:lnTo>
                  <a:lnTo>
                    <a:pt x="951886" y="320441"/>
                  </a:lnTo>
                  <a:lnTo>
                    <a:pt x="951886" y="319297"/>
                  </a:lnTo>
                  <a:lnTo>
                    <a:pt x="951886" y="318153"/>
                  </a:lnTo>
                  <a:lnTo>
                    <a:pt x="951314" y="314149"/>
                  </a:lnTo>
                  <a:lnTo>
                    <a:pt x="950171" y="311290"/>
                  </a:lnTo>
                  <a:lnTo>
                    <a:pt x="950171" y="310146"/>
                  </a:lnTo>
                  <a:lnTo>
                    <a:pt x="951314" y="308430"/>
                  </a:lnTo>
                  <a:lnTo>
                    <a:pt x="953602" y="305570"/>
                  </a:lnTo>
                  <a:lnTo>
                    <a:pt x="959322" y="299850"/>
                  </a:lnTo>
                  <a:lnTo>
                    <a:pt x="973049" y="290127"/>
                  </a:lnTo>
                  <a:lnTo>
                    <a:pt x="983344" y="282692"/>
                  </a:lnTo>
                  <a:lnTo>
                    <a:pt x="992495" y="276400"/>
                  </a:lnTo>
                  <a:lnTo>
                    <a:pt x="995355" y="273540"/>
                  </a:lnTo>
                  <a:lnTo>
                    <a:pt x="1005651" y="261529"/>
                  </a:lnTo>
                  <a:lnTo>
                    <a:pt x="1017090" y="248374"/>
                  </a:lnTo>
                  <a:lnTo>
                    <a:pt x="1024526" y="239794"/>
                  </a:lnTo>
                  <a:lnTo>
                    <a:pt x="1034821" y="227783"/>
                  </a:lnTo>
                  <a:lnTo>
                    <a:pt x="1041685" y="219776"/>
                  </a:lnTo>
                  <a:lnTo>
                    <a:pt x="1037680" y="220348"/>
                  </a:lnTo>
                  <a:close/>
                  <a:moveTo>
                    <a:pt x="6434" y="525775"/>
                  </a:moveTo>
                  <a:lnTo>
                    <a:pt x="1858" y="528063"/>
                  </a:lnTo>
                  <a:lnTo>
                    <a:pt x="1287" y="534355"/>
                  </a:lnTo>
                  <a:lnTo>
                    <a:pt x="3002" y="536642"/>
                  </a:lnTo>
                  <a:lnTo>
                    <a:pt x="4146" y="538358"/>
                  </a:lnTo>
                  <a:lnTo>
                    <a:pt x="13298" y="537214"/>
                  </a:lnTo>
                  <a:lnTo>
                    <a:pt x="13869" y="534927"/>
                  </a:lnTo>
                  <a:lnTo>
                    <a:pt x="11582" y="528063"/>
                  </a:lnTo>
                  <a:lnTo>
                    <a:pt x="6434" y="525775"/>
                  </a:lnTo>
                  <a:close/>
                </a:path>
              </a:pathLst>
            </a:custGeom>
            <a:solidFill>
              <a:schemeClr val="accent4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0">
              <a:extLst>
                <a:ext uri="{FF2B5EF4-FFF2-40B4-BE49-F238E27FC236}">
                  <a16:creationId xmlns:a16="http://schemas.microsoft.com/office/drawing/2014/main" id="{B022DFCC-E1C4-40C8-833A-B1B4BD8007C0}"/>
                </a:ext>
              </a:extLst>
            </p:cNvPr>
            <p:cNvSpPr/>
            <p:nvPr/>
          </p:nvSpPr>
          <p:spPr>
            <a:xfrm>
              <a:off x="5371360" y="3505060"/>
              <a:ext cx="963944" cy="492565"/>
            </a:xfrm>
            <a:custGeom>
              <a:avLst/>
              <a:gdLst>
                <a:gd name="connsiteX0" fmla="*/ 1044544 w 1040969"/>
                <a:gd name="connsiteY0" fmla="*/ 516624 h 531924"/>
                <a:gd name="connsiteX1" fmla="*/ 1011942 w 1040969"/>
                <a:gd name="connsiteY1" fmla="*/ 518340 h 531924"/>
                <a:gd name="connsiteX2" fmla="*/ 979341 w 1040969"/>
                <a:gd name="connsiteY2" fmla="*/ 519484 h 531924"/>
                <a:gd name="connsiteX3" fmla="*/ 946739 w 1040969"/>
                <a:gd name="connsiteY3" fmla="*/ 520627 h 531924"/>
                <a:gd name="connsiteX4" fmla="*/ 914137 w 1040969"/>
                <a:gd name="connsiteY4" fmla="*/ 521771 h 531924"/>
                <a:gd name="connsiteX5" fmla="*/ 881535 w 1040969"/>
                <a:gd name="connsiteY5" fmla="*/ 522915 h 531924"/>
                <a:gd name="connsiteX6" fmla="*/ 848933 w 1040969"/>
                <a:gd name="connsiteY6" fmla="*/ 524059 h 531924"/>
                <a:gd name="connsiteX7" fmla="*/ 816332 w 1040969"/>
                <a:gd name="connsiteY7" fmla="*/ 525203 h 531924"/>
                <a:gd name="connsiteX8" fmla="*/ 783730 w 1040969"/>
                <a:gd name="connsiteY8" fmla="*/ 526347 h 531924"/>
                <a:gd name="connsiteX9" fmla="*/ 751128 w 1040969"/>
                <a:gd name="connsiteY9" fmla="*/ 527491 h 531924"/>
                <a:gd name="connsiteX10" fmla="*/ 718526 w 1040969"/>
                <a:gd name="connsiteY10" fmla="*/ 528635 h 531924"/>
                <a:gd name="connsiteX11" fmla="*/ 685924 w 1040969"/>
                <a:gd name="connsiteY11" fmla="*/ 529207 h 531924"/>
                <a:gd name="connsiteX12" fmla="*/ 653323 w 1040969"/>
                <a:gd name="connsiteY12" fmla="*/ 529779 h 531924"/>
                <a:gd name="connsiteX13" fmla="*/ 620721 w 1040969"/>
                <a:gd name="connsiteY13" fmla="*/ 530351 h 531924"/>
                <a:gd name="connsiteX14" fmla="*/ 588119 w 1040969"/>
                <a:gd name="connsiteY14" fmla="*/ 530923 h 531924"/>
                <a:gd name="connsiteX15" fmla="*/ 555517 w 1040969"/>
                <a:gd name="connsiteY15" fmla="*/ 531495 h 531924"/>
                <a:gd name="connsiteX16" fmla="*/ 522915 w 1040969"/>
                <a:gd name="connsiteY16" fmla="*/ 532067 h 531924"/>
                <a:gd name="connsiteX17" fmla="*/ 490314 w 1040969"/>
                <a:gd name="connsiteY17" fmla="*/ 532639 h 531924"/>
                <a:gd name="connsiteX18" fmla="*/ 457712 w 1040969"/>
                <a:gd name="connsiteY18" fmla="*/ 532639 h 531924"/>
                <a:gd name="connsiteX19" fmla="*/ 425110 w 1040969"/>
                <a:gd name="connsiteY19" fmla="*/ 533211 h 531924"/>
                <a:gd name="connsiteX20" fmla="*/ 392508 w 1040969"/>
                <a:gd name="connsiteY20" fmla="*/ 533211 h 531924"/>
                <a:gd name="connsiteX21" fmla="*/ 359906 w 1040969"/>
                <a:gd name="connsiteY21" fmla="*/ 533211 h 531924"/>
                <a:gd name="connsiteX22" fmla="*/ 327305 w 1040969"/>
                <a:gd name="connsiteY22" fmla="*/ 533211 h 531924"/>
                <a:gd name="connsiteX23" fmla="*/ 294703 w 1040969"/>
                <a:gd name="connsiteY23" fmla="*/ 533211 h 531924"/>
                <a:gd name="connsiteX24" fmla="*/ 262101 w 1040969"/>
                <a:gd name="connsiteY24" fmla="*/ 533211 h 531924"/>
                <a:gd name="connsiteX25" fmla="*/ 229499 w 1040969"/>
                <a:gd name="connsiteY25" fmla="*/ 533211 h 531924"/>
                <a:gd name="connsiteX26" fmla="*/ 196897 w 1040969"/>
                <a:gd name="connsiteY26" fmla="*/ 533211 h 531924"/>
                <a:gd name="connsiteX27" fmla="*/ 164296 w 1040969"/>
                <a:gd name="connsiteY27" fmla="*/ 533211 h 531924"/>
                <a:gd name="connsiteX28" fmla="*/ 131694 w 1040969"/>
                <a:gd name="connsiteY28" fmla="*/ 533211 h 531924"/>
                <a:gd name="connsiteX29" fmla="*/ 99092 w 1040969"/>
                <a:gd name="connsiteY29" fmla="*/ 532639 h 531924"/>
                <a:gd name="connsiteX30" fmla="*/ 66490 w 1040969"/>
                <a:gd name="connsiteY30" fmla="*/ 532067 h 531924"/>
                <a:gd name="connsiteX31" fmla="*/ 33888 w 1040969"/>
                <a:gd name="connsiteY31" fmla="*/ 531495 h 531924"/>
                <a:gd name="connsiteX32" fmla="*/ 1287 w 1040969"/>
                <a:gd name="connsiteY32" fmla="*/ 530923 h 531924"/>
                <a:gd name="connsiteX33" fmla="*/ 1287 w 1040969"/>
                <a:gd name="connsiteY33" fmla="*/ 514336 h 531924"/>
                <a:gd name="connsiteX34" fmla="*/ 1287 w 1040969"/>
                <a:gd name="connsiteY34" fmla="*/ 498321 h 531924"/>
                <a:gd name="connsiteX35" fmla="*/ 1287 w 1040969"/>
                <a:gd name="connsiteY35" fmla="*/ 481734 h 531924"/>
                <a:gd name="connsiteX36" fmla="*/ 1287 w 1040969"/>
                <a:gd name="connsiteY36" fmla="*/ 465147 h 531924"/>
                <a:gd name="connsiteX37" fmla="*/ 1287 w 1040969"/>
                <a:gd name="connsiteY37" fmla="*/ 449132 h 531924"/>
                <a:gd name="connsiteX38" fmla="*/ 1287 w 1040969"/>
                <a:gd name="connsiteY38" fmla="*/ 432545 h 531924"/>
                <a:gd name="connsiteX39" fmla="*/ 1287 w 1040969"/>
                <a:gd name="connsiteY39" fmla="*/ 416531 h 531924"/>
                <a:gd name="connsiteX40" fmla="*/ 1287 w 1040969"/>
                <a:gd name="connsiteY40" fmla="*/ 399944 h 531924"/>
                <a:gd name="connsiteX41" fmla="*/ 1287 w 1040969"/>
                <a:gd name="connsiteY41" fmla="*/ 383929 h 531924"/>
                <a:gd name="connsiteX42" fmla="*/ 1287 w 1040969"/>
                <a:gd name="connsiteY42" fmla="*/ 367342 h 531924"/>
                <a:gd name="connsiteX43" fmla="*/ 1287 w 1040969"/>
                <a:gd name="connsiteY43" fmla="*/ 351327 h 531924"/>
                <a:gd name="connsiteX44" fmla="*/ 1287 w 1040969"/>
                <a:gd name="connsiteY44" fmla="*/ 334740 h 531924"/>
                <a:gd name="connsiteX45" fmla="*/ 1287 w 1040969"/>
                <a:gd name="connsiteY45" fmla="*/ 318725 h 531924"/>
                <a:gd name="connsiteX46" fmla="*/ 1287 w 1040969"/>
                <a:gd name="connsiteY46" fmla="*/ 302710 h 531924"/>
                <a:gd name="connsiteX47" fmla="*/ 1287 w 1040969"/>
                <a:gd name="connsiteY47" fmla="*/ 286123 h 531924"/>
                <a:gd name="connsiteX48" fmla="*/ 1287 w 1040969"/>
                <a:gd name="connsiteY48" fmla="*/ 270108 h 531924"/>
                <a:gd name="connsiteX49" fmla="*/ 1287 w 1040969"/>
                <a:gd name="connsiteY49" fmla="*/ 254093 h 531924"/>
                <a:gd name="connsiteX50" fmla="*/ 1287 w 1040969"/>
                <a:gd name="connsiteY50" fmla="*/ 237507 h 531924"/>
                <a:gd name="connsiteX51" fmla="*/ 1287 w 1040969"/>
                <a:gd name="connsiteY51" fmla="*/ 221492 h 531924"/>
                <a:gd name="connsiteX52" fmla="*/ 1287 w 1040969"/>
                <a:gd name="connsiteY52" fmla="*/ 205477 h 531924"/>
                <a:gd name="connsiteX53" fmla="*/ 1287 w 1040969"/>
                <a:gd name="connsiteY53" fmla="*/ 189462 h 531924"/>
                <a:gd name="connsiteX54" fmla="*/ 1287 w 1040969"/>
                <a:gd name="connsiteY54" fmla="*/ 172875 h 531924"/>
                <a:gd name="connsiteX55" fmla="*/ 1287 w 1040969"/>
                <a:gd name="connsiteY55" fmla="*/ 156860 h 531924"/>
                <a:gd name="connsiteX56" fmla="*/ 1287 w 1040969"/>
                <a:gd name="connsiteY56" fmla="*/ 140845 h 531924"/>
                <a:gd name="connsiteX57" fmla="*/ 1287 w 1040969"/>
                <a:gd name="connsiteY57" fmla="*/ 124830 h 531924"/>
                <a:gd name="connsiteX58" fmla="*/ 1287 w 1040969"/>
                <a:gd name="connsiteY58" fmla="*/ 108815 h 531924"/>
                <a:gd name="connsiteX59" fmla="*/ 1287 w 1040969"/>
                <a:gd name="connsiteY59" fmla="*/ 92800 h 531924"/>
                <a:gd name="connsiteX60" fmla="*/ 1287 w 1040969"/>
                <a:gd name="connsiteY60" fmla="*/ 76785 h 531924"/>
                <a:gd name="connsiteX61" fmla="*/ 1287 w 1040969"/>
                <a:gd name="connsiteY61" fmla="*/ 60771 h 531924"/>
                <a:gd name="connsiteX62" fmla="*/ 1287 w 1040969"/>
                <a:gd name="connsiteY62" fmla="*/ 44756 h 531924"/>
                <a:gd name="connsiteX63" fmla="*/ 1287 w 1040969"/>
                <a:gd name="connsiteY63" fmla="*/ 28741 h 531924"/>
                <a:gd name="connsiteX64" fmla="*/ 1287 w 1040969"/>
                <a:gd name="connsiteY64" fmla="*/ 12726 h 531924"/>
                <a:gd name="connsiteX65" fmla="*/ 29885 w 1040969"/>
                <a:gd name="connsiteY65" fmla="*/ 13298 h 531924"/>
                <a:gd name="connsiteX66" fmla="*/ 58483 w 1040969"/>
                <a:gd name="connsiteY66" fmla="*/ 13870 h 531924"/>
                <a:gd name="connsiteX67" fmla="*/ 87081 w 1040969"/>
                <a:gd name="connsiteY67" fmla="*/ 14442 h 531924"/>
                <a:gd name="connsiteX68" fmla="*/ 115679 w 1040969"/>
                <a:gd name="connsiteY68" fmla="*/ 14442 h 531924"/>
                <a:gd name="connsiteX69" fmla="*/ 144277 w 1040969"/>
                <a:gd name="connsiteY69" fmla="*/ 14442 h 531924"/>
                <a:gd name="connsiteX70" fmla="*/ 172875 w 1040969"/>
                <a:gd name="connsiteY70" fmla="*/ 14442 h 531924"/>
                <a:gd name="connsiteX71" fmla="*/ 201473 w 1040969"/>
                <a:gd name="connsiteY71" fmla="*/ 14442 h 531924"/>
                <a:gd name="connsiteX72" fmla="*/ 230071 w 1040969"/>
                <a:gd name="connsiteY72" fmla="*/ 14442 h 531924"/>
                <a:gd name="connsiteX73" fmla="*/ 258669 w 1040969"/>
                <a:gd name="connsiteY73" fmla="*/ 14442 h 531924"/>
                <a:gd name="connsiteX74" fmla="*/ 287267 w 1040969"/>
                <a:gd name="connsiteY74" fmla="*/ 14442 h 531924"/>
                <a:gd name="connsiteX75" fmla="*/ 315865 w 1040969"/>
                <a:gd name="connsiteY75" fmla="*/ 14442 h 531924"/>
                <a:gd name="connsiteX76" fmla="*/ 344463 w 1040969"/>
                <a:gd name="connsiteY76" fmla="*/ 14442 h 531924"/>
                <a:gd name="connsiteX77" fmla="*/ 373062 w 1040969"/>
                <a:gd name="connsiteY77" fmla="*/ 14442 h 531924"/>
                <a:gd name="connsiteX78" fmla="*/ 401660 w 1040969"/>
                <a:gd name="connsiteY78" fmla="*/ 14442 h 531924"/>
                <a:gd name="connsiteX79" fmla="*/ 430258 w 1040969"/>
                <a:gd name="connsiteY79" fmla="*/ 14442 h 531924"/>
                <a:gd name="connsiteX80" fmla="*/ 458856 w 1040969"/>
                <a:gd name="connsiteY80" fmla="*/ 14442 h 531924"/>
                <a:gd name="connsiteX81" fmla="*/ 487454 w 1040969"/>
                <a:gd name="connsiteY81" fmla="*/ 13870 h 531924"/>
                <a:gd name="connsiteX82" fmla="*/ 516052 w 1040969"/>
                <a:gd name="connsiteY82" fmla="*/ 13298 h 531924"/>
                <a:gd name="connsiteX83" fmla="*/ 544650 w 1040969"/>
                <a:gd name="connsiteY83" fmla="*/ 12726 h 531924"/>
                <a:gd name="connsiteX84" fmla="*/ 573248 w 1040969"/>
                <a:gd name="connsiteY84" fmla="*/ 12154 h 531924"/>
                <a:gd name="connsiteX85" fmla="*/ 601846 w 1040969"/>
                <a:gd name="connsiteY85" fmla="*/ 11582 h 531924"/>
                <a:gd name="connsiteX86" fmla="*/ 630444 w 1040969"/>
                <a:gd name="connsiteY86" fmla="*/ 11010 h 531924"/>
                <a:gd name="connsiteX87" fmla="*/ 659042 w 1040969"/>
                <a:gd name="connsiteY87" fmla="*/ 10438 h 531924"/>
                <a:gd name="connsiteX88" fmla="*/ 687640 w 1040969"/>
                <a:gd name="connsiteY88" fmla="*/ 9866 h 531924"/>
                <a:gd name="connsiteX89" fmla="*/ 716238 w 1040969"/>
                <a:gd name="connsiteY89" fmla="*/ 9294 h 531924"/>
                <a:gd name="connsiteX90" fmla="*/ 744837 w 1040969"/>
                <a:gd name="connsiteY90" fmla="*/ 8150 h 531924"/>
                <a:gd name="connsiteX91" fmla="*/ 773435 w 1040969"/>
                <a:gd name="connsiteY91" fmla="*/ 7006 h 531924"/>
                <a:gd name="connsiteX92" fmla="*/ 802033 w 1040969"/>
                <a:gd name="connsiteY92" fmla="*/ 5862 h 531924"/>
                <a:gd name="connsiteX93" fmla="*/ 830631 w 1040969"/>
                <a:gd name="connsiteY93" fmla="*/ 4718 h 531924"/>
                <a:gd name="connsiteX94" fmla="*/ 859229 w 1040969"/>
                <a:gd name="connsiteY94" fmla="*/ 3574 h 531924"/>
                <a:gd name="connsiteX95" fmla="*/ 887827 w 1040969"/>
                <a:gd name="connsiteY95" fmla="*/ 2430 h 531924"/>
                <a:gd name="connsiteX96" fmla="*/ 916425 w 1040969"/>
                <a:gd name="connsiteY96" fmla="*/ 1287 h 531924"/>
                <a:gd name="connsiteX97" fmla="*/ 924432 w 1040969"/>
                <a:gd name="connsiteY97" fmla="*/ 8150 h 531924"/>
                <a:gd name="connsiteX98" fmla="*/ 926148 w 1040969"/>
                <a:gd name="connsiteY98" fmla="*/ 11010 h 531924"/>
                <a:gd name="connsiteX99" fmla="*/ 927864 w 1040969"/>
                <a:gd name="connsiteY99" fmla="*/ 11010 h 531924"/>
                <a:gd name="connsiteX100" fmla="*/ 929580 w 1040969"/>
                <a:gd name="connsiteY100" fmla="*/ 11010 h 531924"/>
                <a:gd name="connsiteX101" fmla="*/ 930724 w 1040969"/>
                <a:gd name="connsiteY101" fmla="*/ 11582 h 531924"/>
                <a:gd name="connsiteX102" fmla="*/ 931868 w 1040969"/>
                <a:gd name="connsiteY102" fmla="*/ 12726 h 531924"/>
                <a:gd name="connsiteX103" fmla="*/ 932440 w 1040969"/>
                <a:gd name="connsiteY103" fmla="*/ 13870 h 531924"/>
                <a:gd name="connsiteX104" fmla="*/ 933012 w 1040969"/>
                <a:gd name="connsiteY104" fmla="*/ 15014 h 531924"/>
                <a:gd name="connsiteX105" fmla="*/ 934156 w 1040969"/>
                <a:gd name="connsiteY105" fmla="*/ 16158 h 531924"/>
                <a:gd name="connsiteX106" fmla="*/ 935300 w 1040969"/>
                <a:gd name="connsiteY106" fmla="*/ 16158 h 531924"/>
                <a:gd name="connsiteX107" fmla="*/ 938159 w 1040969"/>
                <a:gd name="connsiteY107" fmla="*/ 16158 h 531924"/>
                <a:gd name="connsiteX108" fmla="*/ 939875 w 1040969"/>
                <a:gd name="connsiteY108" fmla="*/ 16729 h 531924"/>
                <a:gd name="connsiteX109" fmla="*/ 941591 w 1040969"/>
                <a:gd name="connsiteY109" fmla="*/ 17873 h 531924"/>
                <a:gd name="connsiteX110" fmla="*/ 945595 w 1040969"/>
                <a:gd name="connsiteY110" fmla="*/ 21877 h 531924"/>
                <a:gd name="connsiteX111" fmla="*/ 948455 w 1040969"/>
                <a:gd name="connsiteY111" fmla="*/ 23021 h 531924"/>
                <a:gd name="connsiteX112" fmla="*/ 951314 w 1040969"/>
                <a:gd name="connsiteY112" fmla="*/ 21877 h 531924"/>
                <a:gd name="connsiteX113" fmla="*/ 954174 w 1040969"/>
                <a:gd name="connsiteY113" fmla="*/ 20161 h 531924"/>
                <a:gd name="connsiteX114" fmla="*/ 958178 w 1040969"/>
                <a:gd name="connsiteY114" fmla="*/ 16158 h 531924"/>
                <a:gd name="connsiteX115" fmla="*/ 959894 w 1040969"/>
                <a:gd name="connsiteY115" fmla="*/ 15014 h 531924"/>
                <a:gd name="connsiteX116" fmla="*/ 962182 w 1040969"/>
                <a:gd name="connsiteY116" fmla="*/ 14442 h 531924"/>
                <a:gd name="connsiteX117" fmla="*/ 965042 w 1040969"/>
                <a:gd name="connsiteY117" fmla="*/ 14442 h 531924"/>
                <a:gd name="connsiteX118" fmla="*/ 966757 w 1040969"/>
                <a:gd name="connsiteY118" fmla="*/ 15586 h 531924"/>
                <a:gd name="connsiteX119" fmla="*/ 967901 w 1040969"/>
                <a:gd name="connsiteY119" fmla="*/ 17301 h 531924"/>
                <a:gd name="connsiteX120" fmla="*/ 967901 w 1040969"/>
                <a:gd name="connsiteY120" fmla="*/ 19589 h 531924"/>
                <a:gd name="connsiteX121" fmla="*/ 966757 w 1040969"/>
                <a:gd name="connsiteY121" fmla="*/ 21305 h 531924"/>
                <a:gd name="connsiteX122" fmla="*/ 969045 w 1040969"/>
                <a:gd name="connsiteY122" fmla="*/ 23593 h 531924"/>
                <a:gd name="connsiteX123" fmla="*/ 975337 w 1040969"/>
                <a:gd name="connsiteY123" fmla="*/ 27025 h 531924"/>
                <a:gd name="connsiteX124" fmla="*/ 976481 w 1040969"/>
                <a:gd name="connsiteY124" fmla="*/ 28741 h 531924"/>
                <a:gd name="connsiteX125" fmla="*/ 976481 w 1040969"/>
                <a:gd name="connsiteY125" fmla="*/ 30457 h 531924"/>
                <a:gd name="connsiteX126" fmla="*/ 975909 w 1040969"/>
                <a:gd name="connsiteY126" fmla="*/ 33888 h 531924"/>
                <a:gd name="connsiteX127" fmla="*/ 975909 w 1040969"/>
                <a:gd name="connsiteY127" fmla="*/ 35604 h 531924"/>
                <a:gd name="connsiteX128" fmla="*/ 976481 w 1040969"/>
                <a:gd name="connsiteY128" fmla="*/ 37892 h 531924"/>
                <a:gd name="connsiteX129" fmla="*/ 977625 w 1040969"/>
                <a:gd name="connsiteY129" fmla="*/ 39036 h 531924"/>
                <a:gd name="connsiteX130" fmla="*/ 978197 w 1040969"/>
                <a:gd name="connsiteY130" fmla="*/ 40180 h 531924"/>
                <a:gd name="connsiteX131" fmla="*/ 978197 w 1040969"/>
                <a:gd name="connsiteY131" fmla="*/ 41896 h 531924"/>
                <a:gd name="connsiteX132" fmla="*/ 975909 w 1040969"/>
                <a:gd name="connsiteY132" fmla="*/ 44184 h 531924"/>
                <a:gd name="connsiteX133" fmla="*/ 973049 w 1040969"/>
                <a:gd name="connsiteY133" fmla="*/ 44184 h 531924"/>
                <a:gd name="connsiteX134" fmla="*/ 966185 w 1040969"/>
                <a:gd name="connsiteY134" fmla="*/ 42468 h 531924"/>
                <a:gd name="connsiteX135" fmla="*/ 965042 w 1040969"/>
                <a:gd name="connsiteY135" fmla="*/ 43040 h 531924"/>
                <a:gd name="connsiteX136" fmla="*/ 964469 w 1040969"/>
                <a:gd name="connsiteY136" fmla="*/ 44184 h 531924"/>
                <a:gd name="connsiteX137" fmla="*/ 963898 w 1040969"/>
                <a:gd name="connsiteY137" fmla="*/ 45900 h 531924"/>
                <a:gd name="connsiteX138" fmla="*/ 963898 w 1040969"/>
                <a:gd name="connsiteY138" fmla="*/ 50475 h 531924"/>
                <a:gd name="connsiteX139" fmla="*/ 963325 w 1040969"/>
                <a:gd name="connsiteY139" fmla="*/ 51619 h 531924"/>
                <a:gd name="connsiteX140" fmla="*/ 962182 w 1040969"/>
                <a:gd name="connsiteY140" fmla="*/ 52191 h 531924"/>
                <a:gd name="connsiteX141" fmla="*/ 961038 w 1040969"/>
                <a:gd name="connsiteY141" fmla="*/ 53335 h 531924"/>
                <a:gd name="connsiteX142" fmla="*/ 957034 w 1040969"/>
                <a:gd name="connsiteY142" fmla="*/ 57911 h 531924"/>
                <a:gd name="connsiteX143" fmla="*/ 955318 w 1040969"/>
                <a:gd name="connsiteY143" fmla="*/ 60771 h 531924"/>
                <a:gd name="connsiteX144" fmla="*/ 954174 w 1040969"/>
                <a:gd name="connsiteY144" fmla="*/ 63630 h 531924"/>
                <a:gd name="connsiteX145" fmla="*/ 954746 w 1040969"/>
                <a:gd name="connsiteY145" fmla="*/ 67634 h 531924"/>
                <a:gd name="connsiteX146" fmla="*/ 954746 w 1040969"/>
                <a:gd name="connsiteY146" fmla="*/ 69350 h 531924"/>
                <a:gd name="connsiteX147" fmla="*/ 954174 w 1040969"/>
                <a:gd name="connsiteY147" fmla="*/ 70494 h 531924"/>
                <a:gd name="connsiteX148" fmla="*/ 953030 w 1040969"/>
                <a:gd name="connsiteY148" fmla="*/ 71638 h 531924"/>
                <a:gd name="connsiteX149" fmla="*/ 949599 w 1040969"/>
                <a:gd name="connsiteY149" fmla="*/ 72210 h 531924"/>
                <a:gd name="connsiteX150" fmla="*/ 948455 w 1040969"/>
                <a:gd name="connsiteY150" fmla="*/ 72782 h 531924"/>
                <a:gd name="connsiteX151" fmla="*/ 948455 w 1040969"/>
                <a:gd name="connsiteY151" fmla="*/ 76214 h 531924"/>
                <a:gd name="connsiteX152" fmla="*/ 950170 w 1040969"/>
                <a:gd name="connsiteY152" fmla="*/ 79645 h 531924"/>
                <a:gd name="connsiteX153" fmla="*/ 952458 w 1040969"/>
                <a:gd name="connsiteY153" fmla="*/ 82505 h 531924"/>
                <a:gd name="connsiteX154" fmla="*/ 954746 w 1040969"/>
                <a:gd name="connsiteY154" fmla="*/ 83649 h 531924"/>
                <a:gd name="connsiteX155" fmla="*/ 955318 w 1040969"/>
                <a:gd name="connsiteY155" fmla="*/ 84793 h 531924"/>
                <a:gd name="connsiteX156" fmla="*/ 958750 w 1040969"/>
                <a:gd name="connsiteY156" fmla="*/ 90513 h 531924"/>
                <a:gd name="connsiteX157" fmla="*/ 959894 w 1040969"/>
                <a:gd name="connsiteY157" fmla="*/ 92228 h 531924"/>
                <a:gd name="connsiteX158" fmla="*/ 961038 w 1040969"/>
                <a:gd name="connsiteY158" fmla="*/ 92800 h 531924"/>
                <a:gd name="connsiteX159" fmla="*/ 963898 w 1040969"/>
                <a:gd name="connsiteY159" fmla="*/ 93944 h 531924"/>
                <a:gd name="connsiteX160" fmla="*/ 969617 w 1040969"/>
                <a:gd name="connsiteY160" fmla="*/ 97948 h 531924"/>
                <a:gd name="connsiteX161" fmla="*/ 970189 w 1040969"/>
                <a:gd name="connsiteY161" fmla="*/ 99092 h 531924"/>
                <a:gd name="connsiteX162" fmla="*/ 971333 w 1040969"/>
                <a:gd name="connsiteY162" fmla="*/ 101952 h 531924"/>
                <a:gd name="connsiteX163" fmla="*/ 971905 w 1040969"/>
                <a:gd name="connsiteY163" fmla="*/ 103096 h 531924"/>
                <a:gd name="connsiteX164" fmla="*/ 978197 w 1040969"/>
                <a:gd name="connsiteY164" fmla="*/ 104240 h 531924"/>
                <a:gd name="connsiteX165" fmla="*/ 977053 w 1040969"/>
                <a:gd name="connsiteY165" fmla="*/ 107099 h 531924"/>
                <a:gd name="connsiteX166" fmla="*/ 978197 w 1040969"/>
                <a:gd name="connsiteY166" fmla="*/ 113963 h 531924"/>
                <a:gd name="connsiteX167" fmla="*/ 981628 w 1040969"/>
                <a:gd name="connsiteY167" fmla="*/ 120827 h 531924"/>
                <a:gd name="connsiteX168" fmla="*/ 986204 w 1040969"/>
                <a:gd name="connsiteY168" fmla="*/ 123686 h 531924"/>
                <a:gd name="connsiteX169" fmla="*/ 987348 w 1040969"/>
                <a:gd name="connsiteY169" fmla="*/ 125402 h 531924"/>
                <a:gd name="connsiteX170" fmla="*/ 987920 w 1040969"/>
                <a:gd name="connsiteY170" fmla="*/ 128834 h 531924"/>
                <a:gd name="connsiteX171" fmla="*/ 988492 w 1040969"/>
                <a:gd name="connsiteY171" fmla="*/ 132266 h 531924"/>
                <a:gd name="connsiteX172" fmla="*/ 991352 w 1040969"/>
                <a:gd name="connsiteY172" fmla="*/ 133982 h 531924"/>
                <a:gd name="connsiteX173" fmla="*/ 994212 w 1040969"/>
                <a:gd name="connsiteY173" fmla="*/ 134554 h 531924"/>
                <a:gd name="connsiteX174" fmla="*/ 1000503 w 1040969"/>
                <a:gd name="connsiteY174" fmla="*/ 138557 h 531924"/>
                <a:gd name="connsiteX175" fmla="*/ 1003363 w 1040969"/>
                <a:gd name="connsiteY175" fmla="*/ 139701 h 531924"/>
                <a:gd name="connsiteX176" fmla="*/ 1007367 w 1040969"/>
                <a:gd name="connsiteY176" fmla="*/ 139129 h 531924"/>
                <a:gd name="connsiteX177" fmla="*/ 1009655 w 1040969"/>
                <a:gd name="connsiteY177" fmla="*/ 139129 h 531924"/>
                <a:gd name="connsiteX178" fmla="*/ 1010799 w 1040969"/>
                <a:gd name="connsiteY178" fmla="*/ 139129 h 531924"/>
                <a:gd name="connsiteX179" fmla="*/ 1011370 w 1040969"/>
                <a:gd name="connsiteY179" fmla="*/ 139129 h 531924"/>
                <a:gd name="connsiteX180" fmla="*/ 1011942 w 1040969"/>
                <a:gd name="connsiteY180" fmla="*/ 139701 h 531924"/>
                <a:gd name="connsiteX181" fmla="*/ 1011942 w 1040969"/>
                <a:gd name="connsiteY181" fmla="*/ 140845 h 531924"/>
                <a:gd name="connsiteX182" fmla="*/ 1012514 w 1040969"/>
                <a:gd name="connsiteY182" fmla="*/ 140845 h 531924"/>
                <a:gd name="connsiteX183" fmla="*/ 1015946 w 1040969"/>
                <a:gd name="connsiteY183" fmla="*/ 140845 h 531924"/>
                <a:gd name="connsiteX184" fmla="*/ 1018234 w 1040969"/>
                <a:gd name="connsiteY184" fmla="*/ 141417 h 531924"/>
                <a:gd name="connsiteX185" fmla="*/ 1018234 w 1040969"/>
                <a:gd name="connsiteY185" fmla="*/ 142561 h 531924"/>
                <a:gd name="connsiteX186" fmla="*/ 1016518 w 1040969"/>
                <a:gd name="connsiteY186" fmla="*/ 144849 h 531924"/>
                <a:gd name="connsiteX187" fmla="*/ 1016518 w 1040969"/>
                <a:gd name="connsiteY187" fmla="*/ 144849 h 531924"/>
                <a:gd name="connsiteX188" fmla="*/ 1016518 w 1040969"/>
                <a:gd name="connsiteY188" fmla="*/ 145421 h 531924"/>
                <a:gd name="connsiteX189" fmla="*/ 1016518 w 1040969"/>
                <a:gd name="connsiteY189" fmla="*/ 145993 h 531924"/>
                <a:gd name="connsiteX190" fmla="*/ 1017090 w 1040969"/>
                <a:gd name="connsiteY190" fmla="*/ 145993 h 531924"/>
                <a:gd name="connsiteX191" fmla="*/ 1017090 w 1040969"/>
                <a:gd name="connsiteY191" fmla="*/ 147137 h 531924"/>
                <a:gd name="connsiteX192" fmla="*/ 1017662 w 1040969"/>
                <a:gd name="connsiteY192" fmla="*/ 159720 h 531924"/>
                <a:gd name="connsiteX193" fmla="*/ 1018806 w 1040969"/>
                <a:gd name="connsiteY193" fmla="*/ 182026 h 531924"/>
                <a:gd name="connsiteX194" fmla="*/ 1019950 w 1040969"/>
                <a:gd name="connsiteY194" fmla="*/ 204333 h 531924"/>
                <a:gd name="connsiteX195" fmla="*/ 1021094 w 1040969"/>
                <a:gd name="connsiteY195" fmla="*/ 226639 h 531924"/>
                <a:gd name="connsiteX196" fmla="*/ 1022238 w 1040969"/>
                <a:gd name="connsiteY196" fmla="*/ 248946 h 531924"/>
                <a:gd name="connsiteX197" fmla="*/ 1023381 w 1040969"/>
                <a:gd name="connsiteY197" fmla="*/ 271252 h 531924"/>
                <a:gd name="connsiteX198" fmla="*/ 1024525 w 1040969"/>
                <a:gd name="connsiteY198" fmla="*/ 293559 h 531924"/>
                <a:gd name="connsiteX199" fmla="*/ 1025669 w 1040969"/>
                <a:gd name="connsiteY199" fmla="*/ 315865 h 531924"/>
                <a:gd name="connsiteX200" fmla="*/ 1026813 w 1040969"/>
                <a:gd name="connsiteY200" fmla="*/ 338172 h 531924"/>
                <a:gd name="connsiteX201" fmla="*/ 1027957 w 1040969"/>
                <a:gd name="connsiteY201" fmla="*/ 360478 h 531924"/>
                <a:gd name="connsiteX202" fmla="*/ 1029101 w 1040969"/>
                <a:gd name="connsiteY202" fmla="*/ 382785 h 531924"/>
                <a:gd name="connsiteX203" fmla="*/ 1030245 w 1040969"/>
                <a:gd name="connsiteY203" fmla="*/ 405091 h 531924"/>
                <a:gd name="connsiteX204" fmla="*/ 1031389 w 1040969"/>
                <a:gd name="connsiteY204" fmla="*/ 427398 h 531924"/>
                <a:gd name="connsiteX205" fmla="*/ 1032533 w 1040969"/>
                <a:gd name="connsiteY205" fmla="*/ 449704 h 531924"/>
                <a:gd name="connsiteX206" fmla="*/ 1033677 w 1040969"/>
                <a:gd name="connsiteY206" fmla="*/ 472011 h 531924"/>
                <a:gd name="connsiteX207" fmla="*/ 1034821 w 1040969"/>
                <a:gd name="connsiteY207" fmla="*/ 494317 h 531924"/>
                <a:gd name="connsiteX208" fmla="*/ 1044544 w 1040969"/>
                <a:gd name="connsiteY208" fmla="*/ 516624 h 531924"/>
                <a:gd name="connsiteX209" fmla="*/ 1044544 w 1040969"/>
                <a:gd name="connsiteY209" fmla="*/ 516624 h 53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1040969" h="531924">
                  <a:moveTo>
                    <a:pt x="1044544" y="516624"/>
                  </a:moveTo>
                  <a:lnTo>
                    <a:pt x="1011942" y="518340"/>
                  </a:lnTo>
                  <a:lnTo>
                    <a:pt x="979341" y="519484"/>
                  </a:lnTo>
                  <a:lnTo>
                    <a:pt x="946739" y="520627"/>
                  </a:lnTo>
                  <a:lnTo>
                    <a:pt x="914137" y="521771"/>
                  </a:lnTo>
                  <a:lnTo>
                    <a:pt x="881535" y="522915"/>
                  </a:lnTo>
                  <a:lnTo>
                    <a:pt x="848933" y="524059"/>
                  </a:lnTo>
                  <a:lnTo>
                    <a:pt x="816332" y="525203"/>
                  </a:lnTo>
                  <a:lnTo>
                    <a:pt x="783730" y="526347"/>
                  </a:lnTo>
                  <a:lnTo>
                    <a:pt x="751128" y="527491"/>
                  </a:lnTo>
                  <a:lnTo>
                    <a:pt x="718526" y="528635"/>
                  </a:lnTo>
                  <a:lnTo>
                    <a:pt x="685924" y="529207"/>
                  </a:lnTo>
                  <a:lnTo>
                    <a:pt x="653323" y="529779"/>
                  </a:lnTo>
                  <a:lnTo>
                    <a:pt x="620721" y="530351"/>
                  </a:lnTo>
                  <a:lnTo>
                    <a:pt x="588119" y="530923"/>
                  </a:lnTo>
                  <a:lnTo>
                    <a:pt x="555517" y="531495"/>
                  </a:lnTo>
                  <a:lnTo>
                    <a:pt x="522915" y="532067"/>
                  </a:lnTo>
                  <a:lnTo>
                    <a:pt x="490314" y="532639"/>
                  </a:lnTo>
                  <a:lnTo>
                    <a:pt x="457712" y="532639"/>
                  </a:lnTo>
                  <a:lnTo>
                    <a:pt x="425110" y="533211"/>
                  </a:lnTo>
                  <a:lnTo>
                    <a:pt x="392508" y="533211"/>
                  </a:lnTo>
                  <a:lnTo>
                    <a:pt x="359906" y="533211"/>
                  </a:lnTo>
                  <a:lnTo>
                    <a:pt x="327305" y="533211"/>
                  </a:lnTo>
                  <a:lnTo>
                    <a:pt x="294703" y="533211"/>
                  </a:lnTo>
                  <a:lnTo>
                    <a:pt x="262101" y="533211"/>
                  </a:lnTo>
                  <a:lnTo>
                    <a:pt x="229499" y="533211"/>
                  </a:lnTo>
                  <a:lnTo>
                    <a:pt x="196897" y="533211"/>
                  </a:lnTo>
                  <a:lnTo>
                    <a:pt x="164296" y="533211"/>
                  </a:lnTo>
                  <a:lnTo>
                    <a:pt x="131694" y="533211"/>
                  </a:lnTo>
                  <a:lnTo>
                    <a:pt x="99092" y="532639"/>
                  </a:lnTo>
                  <a:lnTo>
                    <a:pt x="66490" y="532067"/>
                  </a:lnTo>
                  <a:lnTo>
                    <a:pt x="33888" y="531495"/>
                  </a:lnTo>
                  <a:lnTo>
                    <a:pt x="1287" y="530923"/>
                  </a:lnTo>
                  <a:lnTo>
                    <a:pt x="1287" y="514336"/>
                  </a:lnTo>
                  <a:lnTo>
                    <a:pt x="1287" y="498321"/>
                  </a:lnTo>
                  <a:lnTo>
                    <a:pt x="1287" y="481734"/>
                  </a:lnTo>
                  <a:lnTo>
                    <a:pt x="1287" y="465147"/>
                  </a:lnTo>
                  <a:lnTo>
                    <a:pt x="1287" y="449132"/>
                  </a:lnTo>
                  <a:lnTo>
                    <a:pt x="1287" y="432545"/>
                  </a:lnTo>
                  <a:lnTo>
                    <a:pt x="1287" y="416531"/>
                  </a:lnTo>
                  <a:lnTo>
                    <a:pt x="1287" y="399944"/>
                  </a:lnTo>
                  <a:lnTo>
                    <a:pt x="1287" y="383929"/>
                  </a:lnTo>
                  <a:lnTo>
                    <a:pt x="1287" y="367342"/>
                  </a:lnTo>
                  <a:lnTo>
                    <a:pt x="1287" y="351327"/>
                  </a:lnTo>
                  <a:lnTo>
                    <a:pt x="1287" y="334740"/>
                  </a:lnTo>
                  <a:lnTo>
                    <a:pt x="1287" y="318725"/>
                  </a:lnTo>
                  <a:lnTo>
                    <a:pt x="1287" y="302710"/>
                  </a:lnTo>
                  <a:lnTo>
                    <a:pt x="1287" y="286123"/>
                  </a:lnTo>
                  <a:lnTo>
                    <a:pt x="1287" y="270108"/>
                  </a:lnTo>
                  <a:lnTo>
                    <a:pt x="1287" y="254093"/>
                  </a:lnTo>
                  <a:lnTo>
                    <a:pt x="1287" y="237507"/>
                  </a:lnTo>
                  <a:lnTo>
                    <a:pt x="1287" y="221492"/>
                  </a:lnTo>
                  <a:lnTo>
                    <a:pt x="1287" y="205477"/>
                  </a:lnTo>
                  <a:lnTo>
                    <a:pt x="1287" y="189462"/>
                  </a:lnTo>
                  <a:lnTo>
                    <a:pt x="1287" y="172875"/>
                  </a:lnTo>
                  <a:lnTo>
                    <a:pt x="1287" y="156860"/>
                  </a:lnTo>
                  <a:lnTo>
                    <a:pt x="1287" y="140845"/>
                  </a:lnTo>
                  <a:lnTo>
                    <a:pt x="1287" y="124830"/>
                  </a:lnTo>
                  <a:lnTo>
                    <a:pt x="1287" y="108815"/>
                  </a:lnTo>
                  <a:lnTo>
                    <a:pt x="1287" y="92800"/>
                  </a:lnTo>
                  <a:lnTo>
                    <a:pt x="1287" y="76785"/>
                  </a:lnTo>
                  <a:lnTo>
                    <a:pt x="1287" y="60771"/>
                  </a:lnTo>
                  <a:lnTo>
                    <a:pt x="1287" y="44756"/>
                  </a:lnTo>
                  <a:lnTo>
                    <a:pt x="1287" y="28741"/>
                  </a:lnTo>
                  <a:lnTo>
                    <a:pt x="1287" y="12726"/>
                  </a:lnTo>
                  <a:lnTo>
                    <a:pt x="29885" y="13298"/>
                  </a:lnTo>
                  <a:lnTo>
                    <a:pt x="58483" y="13870"/>
                  </a:lnTo>
                  <a:lnTo>
                    <a:pt x="87081" y="14442"/>
                  </a:lnTo>
                  <a:lnTo>
                    <a:pt x="115679" y="14442"/>
                  </a:lnTo>
                  <a:lnTo>
                    <a:pt x="144277" y="14442"/>
                  </a:lnTo>
                  <a:lnTo>
                    <a:pt x="172875" y="14442"/>
                  </a:lnTo>
                  <a:lnTo>
                    <a:pt x="201473" y="14442"/>
                  </a:lnTo>
                  <a:lnTo>
                    <a:pt x="230071" y="14442"/>
                  </a:lnTo>
                  <a:lnTo>
                    <a:pt x="258669" y="14442"/>
                  </a:lnTo>
                  <a:lnTo>
                    <a:pt x="287267" y="14442"/>
                  </a:lnTo>
                  <a:lnTo>
                    <a:pt x="315865" y="14442"/>
                  </a:lnTo>
                  <a:lnTo>
                    <a:pt x="344463" y="14442"/>
                  </a:lnTo>
                  <a:lnTo>
                    <a:pt x="373062" y="14442"/>
                  </a:lnTo>
                  <a:lnTo>
                    <a:pt x="401660" y="14442"/>
                  </a:lnTo>
                  <a:lnTo>
                    <a:pt x="430258" y="14442"/>
                  </a:lnTo>
                  <a:lnTo>
                    <a:pt x="458856" y="14442"/>
                  </a:lnTo>
                  <a:lnTo>
                    <a:pt x="487454" y="13870"/>
                  </a:lnTo>
                  <a:lnTo>
                    <a:pt x="516052" y="13298"/>
                  </a:lnTo>
                  <a:lnTo>
                    <a:pt x="544650" y="12726"/>
                  </a:lnTo>
                  <a:lnTo>
                    <a:pt x="573248" y="12154"/>
                  </a:lnTo>
                  <a:lnTo>
                    <a:pt x="601846" y="11582"/>
                  </a:lnTo>
                  <a:lnTo>
                    <a:pt x="630444" y="11010"/>
                  </a:lnTo>
                  <a:lnTo>
                    <a:pt x="659042" y="10438"/>
                  </a:lnTo>
                  <a:lnTo>
                    <a:pt x="687640" y="9866"/>
                  </a:lnTo>
                  <a:lnTo>
                    <a:pt x="716238" y="9294"/>
                  </a:lnTo>
                  <a:lnTo>
                    <a:pt x="744837" y="8150"/>
                  </a:lnTo>
                  <a:lnTo>
                    <a:pt x="773435" y="7006"/>
                  </a:lnTo>
                  <a:lnTo>
                    <a:pt x="802033" y="5862"/>
                  </a:lnTo>
                  <a:lnTo>
                    <a:pt x="830631" y="4718"/>
                  </a:lnTo>
                  <a:lnTo>
                    <a:pt x="859229" y="3574"/>
                  </a:lnTo>
                  <a:lnTo>
                    <a:pt x="887827" y="2430"/>
                  </a:lnTo>
                  <a:lnTo>
                    <a:pt x="916425" y="1287"/>
                  </a:lnTo>
                  <a:lnTo>
                    <a:pt x="924432" y="8150"/>
                  </a:lnTo>
                  <a:lnTo>
                    <a:pt x="926148" y="11010"/>
                  </a:lnTo>
                  <a:lnTo>
                    <a:pt x="927864" y="11010"/>
                  </a:lnTo>
                  <a:lnTo>
                    <a:pt x="929580" y="11010"/>
                  </a:lnTo>
                  <a:lnTo>
                    <a:pt x="930724" y="11582"/>
                  </a:lnTo>
                  <a:lnTo>
                    <a:pt x="931868" y="12726"/>
                  </a:lnTo>
                  <a:lnTo>
                    <a:pt x="932440" y="13870"/>
                  </a:lnTo>
                  <a:lnTo>
                    <a:pt x="933012" y="15014"/>
                  </a:lnTo>
                  <a:lnTo>
                    <a:pt x="934156" y="16158"/>
                  </a:lnTo>
                  <a:lnTo>
                    <a:pt x="935300" y="16158"/>
                  </a:lnTo>
                  <a:lnTo>
                    <a:pt x="938159" y="16158"/>
                  </a:lnTo>
                  <a:lnTo>
                    <a:pt x="939875" y="16729"/>
                  </a:lnTo>
                  <a:lnTo>
                    <a:pt x="941591" y="17873"/>
                  </a:lnTo>
                  <a:lnTo>
                    <a:pt x="945595" y="21877"/>
                  </a:lnTo>
                  <a:lnTo>
                    <a:pt x="948455" y="23021"/>
                  </a:lnTo>
                  <a:lnTo>
                    <a:pt x="951314" y="21877"/>
                  </a:lnTo>
                  <a:lnTo>
                    <a:pt x="954174" y="20161"/>
                  </a:lnTo>
                  <a:lnTo>
                    <a:pt x="958178" y="16158"/>
                  </a:lnTo>
                  <a:lnTo>
                    <a:pt x="959894" y="15014"/>
                  </a:lnTo>
                  <a:lnTo>
                    <a:pt x="962182" y="14442"/>
                  </a:lnTo>
                  <a:lnTo>
                    <a:pt x="965042" y="14442"/>
                  </a:lnTo>
                  <a:lnTo>
                    <a:pt x="966757" y="15586"/>
                  </a:lnTo>
                  <a:lnTo>
                    <a:pt x="967901" y="17301"/>
                  </a:lnTo>
                  <a:lnTo>
                    <a:pt x="967901" y="19589"/>
                  </a:lnTo>
                  <a:lnTo>
                    <a:pt x="966757" y="21305"/>
                  </a:lnTo>
                  <a:lnTo>
                    <a:pt x="969045" y="23593"/>
                  </a:lnTo>
                  <a:lnTo>
                    <a:pt x="975337" y="27025"/>
                  </a:lnTo>
                  <a:lnTo>
                    <a:pt x="976481" y="28741"/>
                  </a:lnTo>
                  <a:lnTo>
                    <a:pt x="976481" y="30457"/>
                  </a:lnTo>
                  <a:lnTo>
                    <a:pt x="975909" y="33888"/>
                  </a:lnTo>
                  <a:lnTo>
                    <a:pt x="975909" y="35604"/>
                  </a:lnTo>
                  <a:lnTo>
                    <a:pt x="976481" y="37892"/>
                  </a:lnTo>
                  <a:lnTo>
                    <a:pt x="977625" y="39036"/>
                  </a:lnTo>
                  <a:lnTo>
                    <a:pt x="978197" y="40180"/>
                  </a:lnTo>
                  <a:lnTo>
                    <a:pt x="978197" y="41896"/>
                  </a:lnTo>
                  <a:lnTo>
                    <a:pt x="975909" y="44184"/>
                  </a:lnTo>
                  <a:lnTo>
                    <a:pt x="973049" y="44184"/>
                  </a:lnTo>
                  <a:lnTo>
                    <a:pt x="966185" y="42468"/>
                  </a:lnTo>
                  <a:lnTo>
                    <a:pt x="965042" y="43040"/>
                  </a:lnTo>
                  <a:lnTo>
                    <a:pt x="964469" y="44184"/>
                  </a:lnTo>
                  <a:lnTo>
                    <a:pt x="963898" y="45900"/>
                  </a:lnTo>
                  <a:lnTo>
                    <a:pt x="963898" y="50475"/>
                  </a:lnTo>
                  <a:lnTo>
                    <a:pt x="963325" y="51619"/>
                  </a:lnTo>
                  <a:lnTo>
                    <a:pt x="962182" y="52191"/>
                  </a:lnTo>
                  <a:lnTo>
                    <a:pt x="961038" y="53335"/>
                  </a:lnTo>
                  <a:lnTo>
                    <a:pt x="957034" y="57911"/>
                  </a:lnTo>
                  <a:lnTo>
                    <a:pt x="955318" y="60771"/>
                  </a:lnTo>
                  <a:lnTo>
                    <a:pt x="954174" y="63630"/>
                  </a:lnTo>
                  <a:lnTo>
                    <a:pt x="954746" y="67634"/>
                  </a:lnTo>
                  <a:lnTo>
                    <a:pt x="954746" y="69350"/>
                  </a:lnTo>
                  <a:lnTo>
                    <a:pt x="954174" y="70494"/>
                  </a:lnTo>
                  <a:lnTo>
                    <a:pt x="953030" y="71638"/>
                  </a:lnTo>
                  <a:lnTo>
                    <a:pt x="949599" y="72210"/>
                  </a:lnTo>
                  <a:lnTo>
                    <a:pt x="948455" y="72782"/>
                  </a:lnTo>
                  <a:lnTo>
                    <a:pt x="948455" y="76214"/>
                  </a:lnTo>
                  <a:lnTo>
                    <a:pt x="950170" y="79645"/>
                  </a:lnTo>
                  <a:lnTo>
                    <a:pt x="952458" y="82505"/>
                  </a:lnTo>
                  <a:lnTo>
                    <a:pt x="954746" y="83649"/>
                  </a:lnTo>
                  <a:lnTo>
                    <a:pt x="955318" y="84793"/>
                  </a:lnTo>
                  <a:lnTo>
                    <a:pt x="958750" y="90513"/>
                  </a:lnTo>
                  <a:lnTo>
                    <a:pt x="959894" y="92228"/>
                  </a:lnTo>
                  <a:lnTo>
                    <a:pt x="961038" y="92800"/>
                  </a:lnTo>
                  <a:lnTo>
                    <a:pt x="963898" y="93944"/>
                  </a:lnTo>
                  <a:lnTo>
                    <a:pt x="969617" y="97948"/>
                  </a:lnTo>
                  <a:lnTo>
                    <a:pt x="970189" y="99092"/>
                  </a:lnTo>
                  <a:lnTo>
                    <a:pt x="971333" y="101952"/>
                  </a:lnTo>
                  <a:lnTo>
                    <a:pt x="971905" y="103096"/>
                  </a:lnTo>
                  <a:lnTo>
                    <a:pt x="978197" y="104240"/>
                  </a:lnTo>
                  <a:lnTo>
                    <a:pt x="977053" y="107099"/>
                  </a:lnTo>
                  <a:lnTo>
                    <a:pt x="978197" y="113963"/>
                  </a:lnTo>
                  <a:lnTo>
                    <a:pt x="981628" y="120827"/>
                  </a:lnTo>
                  <a:lnTo>
                    <a:pt x="986204" y="123686"/>
                  </a:lnTo>
                  <a:lnTo>
                    <a:pt x="987348" y="125402"/>
                  </a:lnTo>
                  <a:lnTo>
                    <a:pt x="987920" y="128834"/>
                  </a:lnTo>
                  <a:lnTo>
                    <a:pt x="988492" y="132266"/>
                  </a:lnTo>
                  <a:lnTo>
                    <a:pt x="991352" y="133982"/>
                  </a:lnTo>
                  <a:lnTo>
                    <a:pt x="994212" y="134554"/>
                  </a:lnTo>
                  <a:lnTo>
                    <a:pt x="1000503" y="138557"/>
                  </a:lnTo>
                  <a:lnTo>
                    <a:pt x="1003363" y="139701"/>
                  </a:lnTo>
                  <a:lnTo>
                    <a:pt x="1007367" y="139129"/>
                  </a:lnTo>
                  <a:lnTo>
                    <a:pt x="1009655" y="139129"/>
                  </a:lnTo>
                  <a:lnTo>
                    <a:pt x="1010799" y="139129"/>
                  </a:lnTo>
                  <a:lnTo>
                    <a:pt x="1011370" y="139129"/>
                  </a:lnTo>
                  <a:lnTo>
                    <a:pt x="1011942" y="139701"/>
                  </a:lnTo>
                  <a:lnTo>
                    <a:pt x="1011942" y="140845"/>
                  </a:lnTo>
                  <a:lnTo>
                    <a:pt x="1012514" y="140845"/>
                  </a:lnTo>
                  <a:lnTo>
                    <a:pt x="1015946" y="140845"/>
                  </a:lnTo>
                  <a:lnTo>
                    <a:pt x="1018234" y="141417"/>
                  </a:lnTo>
                  <a:lnTo>
                    <a:pt x="1018234" y="142561"/>
                  </a:lnTo>
                  <a:lnTo>
                    <a:pt x="1016518" y="144849"/>
                  </a:lnTo>
                  <a:lnTo>
                    <a:pt x="1016518" y="144849"/>
                  </a:lnTo>
                  <a:lnTo>
                    <a:pt x="1016518" y="145421"/>
                  </a:lnTo>
                  <a:lnTo>
                    <a:pt x="1016518" y="145993"/>
                  </a:lnTo>
                  <a:lnTo>
                    <a:pt x="1017090" y="145993"/>
                  </a:lnTo>
                  <a:lnTo>
                    <a:pt x="1017090" y="147137"/>
                  </a:lnTo>
                  <a:lnTo>
                    <a:pt x="1017662" y="159720"/>
                  </a:lnTo>
                  <a:lnTo>
                    <a:pt x="1018806" y="182026"/>
                  </a:lnTo>
                  <a:lnTo>
                    <a:pt x="1019950" y="204333"/>
                  </a:lnTo>
                  <a:lnTo>
                    <a:pt x="1021094" y="226639"/>
                  </a:lnTo>
                  <a:lnTo>
                    <a:pt x="1022238" y="248946"/>
                  </a:lnTo>
                  <a:lnTo>
                    <a:pt x="1023381" y="271252"/>
                  </a:lnTo>
                  <a:lnTo>
                    <a:pt x="1024525" y="293559"/>
                  </a:lnTo>
                  <a:lnTo>
                    <a:pt x="1025669" y="315865"/>
                  </a:lnTo>
                  <a:lnTo>
                    <a:pt x="1026813" y="338172"/>
                  </a:lnTo>
                  <a:lnTo>
                    <a:pt x="1027957" y="360478"/>
                  </a:lnTo>
                  <a:lnTo>
                    <a:pt x="1029101" y="382785"/>
                  </a:lnTo>
                  <a:lnTo>
                    <a:pt x="1030245" y="405091"/>
                  </a:lnTo>
                  <a:lnTo>
                    <a:pt x="1031389" y="427398"/>
                  </a:lnTo>
                  <a:lnTo>
                    <a:pt x="1032533" y="449704"/>
                  </a:lnTo>
                  <a:lnTo>
                    <a:pt x="1033677" y="472011"/>
                  </a:lnTo>
                  <a:lnTo>
                    <a:pt x="1034821" y="494317"/>
                  </a:lnTo>
                  <a:lnTo>
                    <a:pt x="1044544" y="516624"/>
                  </a:lnTo>
                  <a:lnTo>
                    <a:pt x="1044544" y="516624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1">
              <a:extLst>
                <a:ext uri="{FF2B5EF4-FFF2-40B4-BE49-F238E27FC236}">
                  <a16:creationId xmlns:a16="http://schemas.microsoft.com/office/drawing/2014/main" id="{CE0576CC-B622-44D0-943B-C6E80D07528B}"/>
                </a:ext>
              </a:extLst>
            </p:cNvPr>
            <p:cNvSpPr/>
            <p:nvPr/>
          </p:nvSpPr>
          <p:spPr>
            <a:xfrm>
              <a:off x="7167367" y="3106242"/>
              <a:ext cx="402526" cy="683235"/>
            </a:xfrm>
            <a:custGeom>
              <a:avLst/>
              <a:gdLst>
                <a:gd name="connsiteX0" fmla="*/ 436549 w 434690"/>
                <a:gd name="connsiteY0" fmla="*/ 498321 h 737830"/>
                <a:gd name="connsiteX1" fmla="*/ 437693 w 434690"/>
                <a:gd name="connsiteY1" fmla="*/ 494889 h 737830"/>
                <a:gd name="connsiteX2" fmla="*/ 437693 w 434690"/>
                <a:gd name="connsiteY2" fmla="*/ 492602 h 737830"/>
                <a:gd name="connsiteX3" fmla="*/ 434833 w 434690"/>
                <a:gd name="connsiteY3" fmla="*/ 491458 h 737830"/>
                <a:gd name="connsiteX4" fmla="*/ 428542 w 434690"/>
                <a:gd name="connsiteY4" fmla="*/ 492030 h 737830"/>
                <a:gd name="connsiteX5" fmla="*/ 426254 w 434690"/>
                <a:gd name="connsiteY5" fmla="*/ 491458 h 737830"/>
                <a:gd name="connsiteX6" fmla="*/ 424538 w 434690"/>
                <a:gd name="connsiteY6" fmla="*/ 489742 h 737830"/>
                <a:gd name="connsiteX7" fmla="*/ 425110 w 434690"/>
                <a:gd name="connsiteY7" fmla="*/ 487454 h 737830"/>
                <a:gd name="connsiteX8" fmla="*/ 429686 w 434690"/>
                <a:gd name="connsiteY8" fmla="*/ 482306 h 737830"/>
                <a:gd name="connsiteX9" fmla="*/ 430258 w 434690"/>
                <a:gd name="connsiteY9" fmla="*/ 478874 h 737830"/>
                <a:gd name="connsiteX10" fmla="*/ 429114 w 434690"/>
                <a:gd name="connsiteY10" fmla="*/ 476015 h 737830"/>
                <a:gd name="connsiteX11" fmla="*/ 426826 w 434690"/>
                <a:gd name="connsiteY11" fmla="*/ 473727 h 737830"/>
                <a:gd name="connsiteX12" fmla="*/ 422822 w 434690"/>
                <a:gd name="connsiteY12" fmla="*/ 470295 h 737830"/>
                <a:gd name="connsiteX13" fmla="*/ 421678 w 434690"/>
                <a:gd name="connsiteY13" fmla="*/ 465147 h 737830"/>
                <a:gd name="connsiteX14" fmla="*/ 425110 w 434690"/>
                <a:gd name="connsiteY14" fmla="*/ 460000 h 737830"/>
                <a:gd name="connsiteX15" fmla="*/ 427398 w 434690"/>
                <a:gd name="connsiteY15" fmla="*/ 458284 h 737830"/>
                <a:gd name="connsiteX16" fmla="*/ 425682 w 434690"/>
                <a:gd name="connsiteY16" fmla="*/ 443985 h 737830"/>
                <a:gd name="connsiteX17" fmla="*/ 423966 w 434690"/>
                <a:gd name="connsiteY17" fmla="*/ 429686 h 737830"/>
                <a:gd name="connsiteX18" fmla="*/ 422250 w 434690"/>
                <a:gd name="connsiteY18" fmla="*/ 415959 h 737830"/>
                <a:gd name="connsiteX19" fmla="*/ 419962 w 434690"/>
                <a:gd name="connsiteY19" fmla="*/ 402232 h 737830"/>
                <a:gd name="connsiteX20" fmla="*/ 418247 w 434690"/>
                <a:gd name="connsiteY20" fmla="*/ 387933 h 737830"/>
                <a:gd name="connsiteX21" fmla="*/ 416530 w 434690"/>
                <a:gd name="connsiteY21" fmla="*/ 374206 h 737830"/>
                <a:gd name="connsiteX22" fmla="*/ 414815 w 434690"/>
                <a:gd name="connsiteY22" fmla="*/ 359906 h 737830"/>
                <a:gd name="connsiteX23" fmla="*/ 413099 w 434690"/>
                <a:gd name="connsiteY23" fmla="*/ 346179 h 737830"/>
                <a:gd name="connsiteX24" fmla="*/ 410811 w 434690"/>
                <a:gd name="connsiteY24" fmla="*/ 331880 h 737830"/>
                <a:gd name="connsiteX25" fmla="*/ 409095 w 434690"/>
                <a:gd name="connsiteY25" fmla="*/ 318153 h 737830"/>
                <a:gd name="connsiteX26" fmla="*/ 407379 w 434690"/>
                <a:gd name="connsiteY26" fmla="*/ 303854 h 737830"/>
                <a:gd name="connsiteX27" fmla="*/ 405663 w 434690"/>
                <a:gd name="connsiteY27" fmla="*/ 290127 h 737830"/>
                <a:gd name="connsiteX28" fmla="*/ 403948 w 434690"/>
                <a:gd name="connsiteY28" fmla="*/ 276400 h 737830"/>
                <a:gd name="connsiteX29" fmla="*/ 402231 w 434690"/>
                <a:gd name="connsiteY29" fmla="*/ 262101 h 737830"/>
                <a:gd name="connsiteX30" fmla="*/ 400516 w 434690"/>
                <a:gd name="connsiteY30" fmla="*/ 248374 h 737830"/>
                <a:gd name="connsiteX31" fmla="*/ 398228 w 434690"/>
                <a:gd name="connsiteY31" fmla="*/ 234075 h 737830"/>
                <a:gd name="connsiteX32" fmla="*/ 396512 w 434690"/>
                <a:gd name="connsiteY32" fmla="*/ 220348 h 737830"/>
                <a:gd name="connsiteX33" fmla="*/ 394796 w 434690"/>
                <a:gd name="connsiteY33" fmla="*/ 206049 h 737830"/>
                <a:gd name="connsiteX34" fmla="*/ 393080 w 434690"/>
                <a:gd name="connsiteY34" fmla="*/ 192322 h 737830"/>
                <a:gd name="connsiteX35" fmla="*/ 391364 w 434690"/>
                <a:gd name="connsiteY35" fmla="*/ 178595 h 737830"/>
                <a:gd name="connsiteX36" fmla="*/ 389649 w 434690"/>
                <a:gd name="connsiteY36" fmla="*/ 164296 h 737830"/>
                <a:gd name="connsiteX37" fmla="*/ 387361 w 434690"/>
                <a:gd name="connsiteY37" fmla="*/ 150569 h 737830"/>
                <a:gd name="connsiteX38" fmla="*/ 385645 w 434690"/>
                <a:gd name="connsiteY38" fmla="*/ 136842 h 737830"/>
                <a:gd name="connsiteX39" fmla="*/ 383929 w 434690"/>
                <a:gd name="connsiteY39" fmla="*/ 122542 h 737830"/>
                <a:gd name="connsiteX40" fmla="*/ 382213 w 434690"/>
                <a:gd name="connsiteY40" fmla="*/ 108815 h 737830"/>
                <a:gd name="connsiteX41" fmla="*/ 380497 w 434690"/>
                <a:gd name="connsiteY41" fmla="*/ 94516 h 737830"/>
                <a:gd name="connsiteX42" fmla="*/ 378781 w 434690"/>
                <a:gd name="connsiteY42" fmla="*/ 80789 h 737830"/>
                <a:gd name="connsiteX43" fmla="*/ 376493 w 434690"/>
                <a:gd name="connsiteY43" fmla="*/ 67062 h 737830"/>
                <a:gd name="connsiteX44" fmla="*/ 373062 w 434690"/>
                <a:gd name="connsiteY44" fmla="*/ 39036 h 737830"/>
                <a:gd name="connsiteX45" fmla="*/ 371346 w 434690"/>
                <a:gd name="connsiteY45" fmla="*/ 25309 h 737830"/>
                <a:gd name="connsiteX46" fmla="*/ 369630 w 434690"/>
                <a:gd name="connsiteY46" fmla="*/ 11582 h 737830"/>
                <a:gd name="connsiteX47" fmla="*/ 367914 w 434690"/>
                <a:gd name="connsiteY47" fmla="*/ 1287 h 737830"/>
                <a:gd name="connsiteX48" fmla="*/ 357619 w 434690"/>
                <a:gd name="connsiteY48" fmla="*/ 3003 h 737830"/>
                <a:gd name="connsiteX49" fmla="*/ 347323 w 434690"/>
                <a:gd name="connsiteY49" fmla="*/ 4146 h 737830"/>
                <a:gd name="connsiteX50" fmla="*/ 337600 w 434690"/>
                <a:gd name="connsiteY50" fmla="*/ 5862 h 737830"/>
                <a:gd name="connsiteX51" fmla="*/ 327305 w 434690"/>
                <a:gd name="connsiteY51" fmla="*/ 7006 h 737830"/>
                <a:gd name="connsiteX52" fmla="*/ 317009 w 434690"/>
                <a:gd name="connsiteY52" fmla="*/ 8150 h 737830"/>
                <a:gd name="connsiteX53" fmla="*/ 306714 w 434690"/>
                <a:gd name="connsiteY53" fmla="*/ 9866 h 737830"/>
                <a:gd name="connsiteX54" fmla="*/ 296419 w 434690"/>
                <a:gd name="connsiteY54" fmla="*/ 11010 h 737830"/>
                <a:gd name="connsiteX55" fmla="*/ 286123 w 434690"/>
                <a:gd name="connsiteY55" fmla="*/ 12726 h 737830"/>
                <a:gd name="connsiteX56" fmla="*/ 275828 w 434690"/>
                <a:gd name="connsiteY56" fmla="*/ 13870 h 737830"/>
                <a:gd name="connsiteX57" fmla="*/ 265533 w 434690"/>
                <a:gd name="connsiteY57" fmla="*/ 15014 h 737830"/>
                <a:gd name="connsiteX58" fmla="*/ 255238 w 434690"/>
                <a:gd name="connsiteY58" fmla="*/ 16730 h 737830"/>
                <a:gd name="connsiteX59" fmla="*/ 244942 w 434690"/>
                <a:gd name="connsiteY59" fmla="*/ 17874 h 737830"/>
                <a:gd name="connsiteX60" fmla="*/ 234647 w 434690"/>
                <a:gd name="connsiteY60" fmla="*/ 19017 h 737830"/>
                <a:gd name="connsiteX61" fmla="*/ 214056 w 434690"/>
                <a:gd name="connsiteY61" fmla="*/ 21877 h 737830"/>
                <a:gd name="connsiteX62" fmla="*/ 204333 w 434690"/>
                <a:gd name="connsiteY62" fmla="*/ 23021 h 737830"/>
                <a:gd name="connsiteX63" fmla="*/ 194038 w 434690"/>
                <a:gd name="connsiteY63" fmla="*/ 24165 h 737830"/>
                <a:gd name="connsiteX64" fmla="*/ 183742 w 434690"/>
                <a:gd name="connsiteY64" fmla="*/ 25881 h 737830"/>
                <a:gd name="connsiteX65" fmla="*/ 173447 w 434690"/>
                <a:gd name="connsiteY65" fmla="*/ 27025 h 737830"/>
                <a:gd name="connsiteX66" fmla="*/ 152856 w 434690"/>
                <a:gd name="connsiteY66" fmla="*/ 29313 h 737830"/>
                <a:gd name="connsiteX67" fmla="*/ 142561 w 434690"/>
                <a:gd name="connsiteY67" fmla="*/ 31029 h 737830"/>
                <a:gd name="connsiteX68" fmla="*/ 132266 w 434690"/>
                <a:gd name="connsiteY68" fmla="*/ 32173 h 737830"/>
                <a:gd name="connsiteX69" fmla="*/ 121970 w 434690"/>
                <a:gd name="connsiteY69" fmla="*/ 33316 h 737830"/>
                <a:gd name="connsiteX70" fmla="*/ 111675 w 434690"/>
                <a:gd name="connsiteY70" fmla="*/ 34460 h 737830"/>
                <a:gd name="connsiteX71" fmla="*/ 101380 w 434690"/>
                <a:gd name="connsiteY71" fmla="*/ 35604 h 737830"/>
                <a:gd name="connsiteX72" fmla="*/ 97376 w 434690"/>
                <a:gd name="connsiteY72" fmla="*/ 36176 h 737830"/>
                <a:gd name="connsiteX73" fmla="*/ 74498 w 434690"/>
                <a:gd name="connsiteY73" fmla="*/ 52763 h 737830"/>
                <a:gd name="connsiteX74" fmla="*/ 52763 w 434690"/>
                <a:gd name="connsiteY74" fmla="*/ 63059 h 737830"/>
                <a:gd name="connsiteX75" fmla="*/ 40752 w 434690"/>
                <a:gd name="connsiteY75" fmla="*/ 65918 h 737830"/>
                <a:gd name="connsiteX76" fmla="*/ 28169 w 434690"/>
                <a:gd name="connsiteY76" fmla="*/ 64774 h 737830"/>
                <a:gd name="connsiteX77" fmla="*/ 24737 w 434690"/>
                <a:gd name="connsiteY77" fmla="*/ 64202 h 737830"/>
                <a:gd name="connsiteX78" fmla="*/ 22449 w 434690"/>
                <a:gd name="connsiteY78" fmla="*/ 63059 h 737830"/>
                <a:gd name="connsiteX79" fmla="*/ 21305 w 434690"/>
                <a:gd name="connsiteY79" fmla="*/ 61343 h 737830"/>
                <a:gd name="connsiteX80" fmla="*/ 21305 w 434690"/>
                <a:gd name="connsiteY80" fmla="*/ 57339 h 737830"/>
                <a:gd name="connsiteX81" fmla="*/ 17301 w 434690"/>
                <a:gd name="connsiteY81" fmla="*/ 59627 h 737830"/>
                <a:gd name="connsiteX82" fmla="*/ 12726 w 434690"/>
                <a:gd name="connsiteY82" fmla="*/ 56767 h 737830"/>
                <a:gd name="connsiteX83" fmla="*/ 8150 w 434690"/>
                <a:gd name="connsiteY83" fmla="*/ 52191 h 737830"/>
                <a:gd name="connsiteX84" fmla="*/ 8722 w 434690"/>
                <a:gd name="connsiteY84" fmla="*/ 53907 h 737830"/>
                <a:gd name="connsiteX85" fmla="*/ 11010 w 434690"/>
                <a:gd name="connsiteY85" fmla="*/ 78501 h 737830"/>
                <a:gd name="connsiteX86" fmla="*/ 13870 w 434690"/>
                <a:gd name="connsiteY86" fmla="*/ 103668 h 737830"/>
                <a:gd name="connsiteX87" fmla="*/ 16730 w 434690"/>
                <a:gd name="connsiteY87" fmla="*/ 128262 h 737830"/>
                <a:gd name="connsiteX88" fmla="*/ 19589 w 434690"/>
                <a:gd name="connsiteY88" fmla="*/ 153428 h 737830"/>
                <a:gd name="connsiteX89" fmla="*/ 21877 w 434690"/>
                <a:gd name="connsiteY89" fmla="*/ 178023 h 737830"/>
                <a:gd name="connsiteX90" fmla="*/ 24737 w 434690"/>
                <a:gd name="connsiteY90" fmla="*/ 203189 h 737830"/>
                <a:gd name="connsiteX91" fmla="*/ 27597 w 434690"/>
                <a:gd name="connsiteY91" fmla="*/ 227783 h 737830"/>
                <a:gd name="connsiteX92" fmla="*/ 30456 w 434690"/>
                <a:gd name="connsiteY92" fmla="*/ 252378 h 737830"/>
                <a:gd name="connsiteX93" fmla="*/ 32744 w 434690"/>
                <a:gd name="connsiteY93" fmla="*/ 277544 h 737830"/>
                <a:gd name="connsiteX94" fmla="*/ 35604 w 434690"/>
                <a:gd name="connsiteY94" fmla="*/ 302138 h 737830"/>
                <a:gd name="connsiteX95" fmla="*/ 38464 w 434690"/>
                <a:gd name="connsiteY95" fmla="*/ 327305 h 737830"/>
                <a:gd name="connsiteX96" fmla="*/ 44184 w 434690"/>
                <a:gd name="connsiteY96" fmla="*/ 377637 h 737830"/>
                <a:gd name="connsiteX97" fmla="*/ 46472 w 434690"/>
                <a:gd name="connsiteY97" fmla="*/ 402232 h 737830"/>
                <a:gd name="connsiteX98" fmla="*/ 49332 w 434690"/>
                <a:gd name="connsiteY98" fmla="*/ 427398 h 737830"/>
                <a:gd name="connsiteX99" fmla="*/ 52191 w 434690"/>
                <a:gd name="connsiteY99" fmla="*/ 451992 h 737830"/>
                <a:gd name="connsiteX100" fmla="*/ 52763 w 434690"/>
                <a:gd name="connsiteY100" fmla="*/ 458856 h 737830"/>
                <a:gd name="connsiteX101" fmla="*/ 52191 w 434690"/>
                <a:gd name="connsiteY101" fmla="*/ 459428 h 737830"/>
                <a:gd name="connsiteX102" fmla="*/ 44756 w 434690"/>
                <a:gd name="connsiteY102" fmla="*/ 464575 h 737830"/>
                <a:gd name="connsiteX103" fmla="*/ 42468 w 434690"/>
                <a:gd name="connsiteY103" fmla="*/ 467435 h 737830"/>
                <a:gd name="connsiteX104" fmla="*/ 41324 w 434690"/>
                <a:gd name="connsiteY104" fmla="*/ 470867 h 737830"/>
                <a:gd name="connsiteX105" fmla="*/ 42468 w 434690"/>
                <a:gd name="connsiteY105" fmla="*/ 473727 h 737830"/>
                <a:gd name="connsiteX106" fmla="*/ 45900 w 434690"/>
                <a:gd name="connsiteY106" fmla="*/ 479446 h 737830"/>
                <a:gd name="connsiteX107" fmla="*/ 47044 w 434690"/>
                <a:gd name="connsiteY107" fmla="*/ 486882 h 737830"/>
                <a:gd name="connsiteX108" fmla="*/ 39036 w 434690"/>
                <a:gd name="connsiteY108" fmla="*/ 496033 h 737830"/>
                <a:gd name="connsiteX109" fmla="*/ 39036 w 434690"/>
                <a:gd name="connsiteY109" fmla="*/ 502897 h 737830"/>
                <a:gd name="connsiteX110" fmla="*/ 40180 w 434690"/>
                <a:gd name="connsiteY110" fmla="*/ 504041 h 737830"/>
                <a:gd name="connsiteX111" fmla="*/ 41324 w 434690"/>
                <a:gd name="connsiteY111" fmla="*/ 504613 h 737830"/>
                <a:gd name="connsiteX112" fmla="*/ 43612 w 434690"/>
                <a:gd name="connsiteY112" fmla="*/ 505757 h 737830"/>
                <a:gd name="connsiteX113" fmla="*/ 48188 w 434690"/>
                <a:gd name="connsiteY113" fmla="*/ 509760 h 737830"/>
                <a:gd name="connsiteX114" fmla="*/ 49903 w 434690"/>
                <a:gd name="connsiteY114" fmla="*/ 512620 h 737830"/>
                <a:gd name="connsiteX115" fmla="*/ 51619 w 434690"/>
                <a:gd name="connsiteY115" fmla="*/ 518912 h 737830"/>
                <a:gd name="connsiteX116" fmla="*/ 52763 w 434690"/>
                <a:gd name="connsiteY116" fmla="*/ 521771 h 737830"/>
                <a:gd name="connsiteX117" fmla="*/ 54479 w 434690"/>
                <a:gd name="connsiteY117" fmla="*/ 523487 h 737830"/>
                <a:gd name="connsiteX118" fmla="*/ 59055 w 434690"/>
                <a:gd name="connsiteY118" fmla="*/ 526347 h 737830"/>
                <a:gd name="connsiteX119" fmla="*/ 60199 w 434690"/>
                <a:gd name="connsiteY119" fmla="*/ 528635 h 737830"/>
                <a:gd name="connsiteX120" fmla="*/ 60771 w 434690"/>
                <a:gd name="connsiteY120" fmla="*/ 535499 h 737830"/>
                <a:gd name="connsiteX121" fmla="*/ 60771 w 434690"/>
                <a:gd name="connsiteY121" fmla="*/ 537787 h 737830"/>
                <a:gd name="connsiteX122" fmla="*/ 59055 w 434690"/>
                <a:gd name="connsiteY122" fmla="*/ 540646 h 737830"/>
                <a:gd name="connsiteX123" fmla="*/ 59055 w 434690"/>
                <a:gd name="connsiteY123" fmla="*/ 542362 h 737830"/>
                <a:gd name="connsiteX124" fmla="*/ 61343 w 434690"/>
                <a:gd name="connsiteY124" fmla="*/ 548654 h 737830"/>
                <a:gd name="connsiteX125" fmla="*/ 64774 w 434690"/>
                <a:gd name="connsiteY125" fmla="*/ 554945 h 737830"/>
                <a:gd name="connsiteX126" fmla="*/ 67062 w 434690"/>
                <a:gd name="connsiteY126" fmla="*/ 561809 h 737830"/>
                <a:gd name="connsiteX127" fmla="*/ 64202 w 434690"/>
                <a:gd name="connsiteY127" fmla="*/ 574964 h 737830"/>
                <a:gd name="connsiteX128" fmla="*/ 64202 w 434690"/>
                <a:gd name="connsiteY128" fmla="*/ 576108 h 737830"/>
                <a:gd name="connsiteX129" fmla="*/ 62487 w 434690"/>
                <a:gd name="connsiteY129" fmla="*/ 576680 h 737830"/>
                <a:gd name="connsiteX130" fmla="*/ 60199 w 434690"/>
                <a:gd name="connsiteY130" fmla="*/ 576680 h 737830"/>
                <a:gd name="connsiteX131" fmla="*/ 59055 w 434690"/>
                <a:gd name="connsiteY131" fmla="*/ 577252 h 737830"/>
                <a:gd name="connsiteX132" fmla="*/ 56767 w 434690"/>
                <a:gd name="connsiteY132" fmla="*/ 579540 h 737830"/>
                <a:gd name="connsiteX133" fmla="*/ 55623 w 434690"/>
                <a:gd name="connsiteY133" fmla="*/ 582399 h 737830"/>
                <a:gd name="connsiteX134" fmla="*/ 54479 w 434690"/>
                <a:gd name="connsiteY134" fmla="*/ 586403 h 737830"/>
                <a:gd name="connsiteX135" fmla="*/ 55623 w 434690"/>
                <a:gd name="connsiteY135" fmla="*/ 589835 h 737830"/>
                <a:gd name="connsiteX136" fmla="*/ 55623 w 434690"/>
                <a:gd name="connsiteY136" fmla="*/ 590407 h 737830"/>
                <a:gd name="connsiteX137" fmla="*/ 55051 w 434690"/>
                <a:gd name="connsiteY137" fmla="*/ 590979 h 737830"/>
                <a:gd name="connsiteX138" fmla="*/ 54479 w 434690"/>
                <a:gd name="connsiteY138" fmla="*/ 591551 h 737830"/>
                <a:gd name="connsiteX139" fmla="*/ 53907 w 434690"/>
                <a:gd name="connsiteY139" fmla="*/ 592123 h 737830"/>
                <a:gd name="connsiteX140" fmla="*/ 55051 w 434690"/>
                <a:gd name="connsiteY140" fmla="*/ 592123 h 737830"/>
                <a:gd name="connsiteX141" fmla="*/ 53335 w 434690"/>
                <a:gd name="connsiteY141" fmla="*/ 593267 h 737830"/>
                <a:gd name="connsiteX142" fmla="*/ 51619 w 434690"/>
                <a:gd name="connsiteY142" fmla="*/ 594983 h 737830"/>
                <a:gd name="connsiteX143" fmla="*/ 50475 w 434690"/>
                <a:gd name="connsiteY143" fmla="*/ 597270 h 737830"/>
                <a:gd name="connsiteX144" fmla="*/ 49903 w 434690"/>
                <a:gd name="connsiteY144" fmla="*/ 600130 h 737830"/>
                <a:gd name="connsiteX145" fmla="*/ 51047 w 434690"/>
                <a:gd name="connsiteY145" fmla="*/ 602418 h 737830"/>
                <a:gd name="connsiteX146" fmla="*/ 53335 w 434690"/>
                <a:gd name="connsiteY146" fmla="*/ 605850 h 737830"/>
                <a:gd name="connsiteX147" fmla="*/ 53907 w 434690"/>
                <a:gd name="connsiteY147" fmla="*/ 608138 h 737830"/>
                <a:gd name="connsiteX148" fmla="*/ 52763 w 434690"/>
                <a:gd name="connsiteY148" fmla="*/ 609854 h 737830"/>
                <a:gd name="connsiteX149" fmla="*/ 52191 w 434690"/>
                <a:gd name="connsiteY149" fmla="*/ 609854 h 737830"/>
                <a:gd name="connsiteX150" fmla="*/ 51619 w 434690"/>
                <a:gd name="connsiteY150" fmla="*/ 609282 h 737830"/>
                <a:gd name="connsiteX151" fmla="*/ 49903 w 434690"/>
                <a:gd name="connsiteY151" fmla="*/ 609282 h 737830"/>
                <a:gd name="connsiteX152" fmla="*/ 49332 w 434690"/>
                <a:gd name="connsiteY152" fmla="*/ 610426 h 737830"/>
                <a:gd name="connsiteX153" fmla="*/ 48188 w 434690"/>
                <a:gd name="connsiteY153" fmla="*/ 612142 h 737830"/>
                <a:gd name="connsiteX154" fmla="*/ 47044 w 434690"/>
                <a:gd name="connsiteY154" fmla="*/ 613285 h 737830"/>
                <a:gd name="connsiteX155" fmla="*/ 42468 w 434690"/>
                <a:gd name="connsiteY155" fmla="*/ 616145 h 737830"/>
                <a:gd name="connsiteX156" fmla="*/ 38464 w 434690"/>
                <a:gd name="connsiteY156" fmla="*/ 617861 h 737830"/>
                <a:gd name="connsiteX157" fmla="*/ 39036 w 434690"/>
                <a:gd name="connsiteY157" fmla="*/ 619005 h 737830"/>
                <a:gd name="connsiteX158" fmla="*/ 41324 w 434690"/>
                <a:gd name="connsiteY158" fmla="*/ 620721 h 737830"/>
                <a:gd name="connsiteX159" fmla="*/ 40752 w 434690"/>
                <a:gd name="connsiteY159" fmla="*/ 624153 h 737830"/>
                <a:gd name="connsiteX160" fmla="*/ 39036 w 434690"/>
                <a:gd name="connsiteY160" fmla="*/ 628156 h 737830"/>
                <a:gd name="connsiteX161" fmla="*/ 37320 w 434690"/>
                <a:gd name="connsiteY161" fmla="*/ 631016 h 737830"/>
                <a:gd name="connsiteX162" fmla="*/ 36748 w 434690"/>
                <a:gd name="connsiteY162" fmla="*/ 631588 h 737830"/>
                <a:gd name="connsiteX163" fmla="*/ 33888 w 434690"/>
                <a:gd name="connsiteY163" fmla="*/ 633304 h 737830"/>
                <a:gd name="connsiteX164" fmla="*/ 32744 w 434690"/>
                <a:gd name="connsiteY164" fmla="*/ 633876 h 737830"/>
                <a:gd name="connsiteX165" fmla="*/ 32173 w 434690"/>
                <a:gd name="connsiteY165" fmla="*/ 636164 h 737830"/>
                <a:gd name="connsiteX166" fmla="*/ 31029 w 434690"/>
                <a:gd name="connsiteY166" fmla="*/ 640168 h 737830"/>
                <a:gd name="connsiteX167" fmla="*/ 30456 w 434690"/>
                <a:gd name="connsiteY167" fmla="*/ 642455 h 737830"/>
                <a:gd name="connsiteX168" fmla="*/ 29885 w 434690"/>
                <a:gd name="connsiteY168" fmla="*/ 643599 h 737830"/>
                <a:gd name="connsiteX169" fmla="*/ 30456 w 434690"/>
                <a:gd name="connsiteY169" fmla="*/ 645887 h 737830"/>
                <a:gd name="connsiteX170" fmla="*/ 29885 w 434690"/>
                <a:gd name="connsiteY170" fmla="*/ 648175 h 737830"/>
                <a:gd name="connsiteX171" fmla="*/ 29313 w 434690"/>
                <a:gd name="connsiteY171" fmla="*/ 648747 h 737830"/>
                <a:gd name="connsiteX172" fmla="*/ 28169 w 434690"/>
                <a:gd name="connsiteY172" fmla="*/ 648175 h 737830"/>
                <a:gd name="connsiteX173" fmla="*/ 27025 w 434690"/>
                <a:gd name="connsiteY173" fmla="*/ 647031 h 737830"/>
                <a:gd name="connsiteX174" fmla="*/ 26453 w 434690"/>
                <a:gd name="connsiteY174" fmla="*/ 645315 h 737830"/>
                <a:gd name="connsiteX175" fmla="*/ 25881 w 434690"/>
                <a:gd name="connsiteY175" fmla="*/ 644743 h 737830"/>
                <a:gd name="connsiteX176" fmla="*/ 25309 w 434690"/>
                <a:gd name="connsiteY176" fmla="*/ 645315 h 737830"/>
                <a:gd name="connsiteX177" fmla="*/ 24165 w 434690"/>
                <a:gd name="connsiteY177" fmla="*/ 646459 h 737830"/>
                <a:gd name="connsiteX178" fmla="*/ 23593 w 434690"/>
                <a:gd name="connsiteY178" fmla="*/ 648175 h 737830"/>
                <a:gd name="connsiteX179" fmla="*/ 22449 w 434690"/>
                <a:gd name="connsiteY179" fmla="*/ 651607 h 737830"/>
                <a:gd name="connsiteX180" fmla="*/ 20733 w 434690"/>
                <a:gd name="connsiteY180" fmla="*/ 650463 h 737830"/>
                <a:gd name="connsiteX181" fmla="*/ 19589 w 434690"/>
                <a:gd name="connsiteY181" fmla="*/ 648747 h 737830"/>
                <a:gd name="connsiteX182" fmla="*/ 19017 w 434690"/>
                <a:gd name="connsiteY182" fmla="*/ 647603 h 737830"/>
                <a:gd name="connsiteX183" fmla="*/ 16730 w 434690"/>
                <a:gd name="connsiteY183" fmla="*/ 648747 h 737830"/>
                <a:gd name="connsiteX184" fmla="*/ 15586 w 434690"/>
                <a:gd name="connsiteY184" fmla="*/ 651035 h 737830"/>
                <a:gd name="connsiteX185" fmla="*/ 15014 w 434690"/>
                <a:gd name="connsiteY185" fmla="*/ 653895 h 737830"/>
                <a:gd name="connsiteX186" fmla="*/ 14442 w 434690"/>
                <a:gd name="connsiteY186" fmla="*/ 656754 h 737830"/>
                <a:gd name="connsiteX187" fmla="*/ 13298 w 434690"/>
                <a:gd name="connsiteY187" fmla="*/ 658470 h 737830"/>
                <a:gd name="connsiteX188" fmla="*/ 12154 w 434690"/>
                <a:gd name="connsiteY188" fmla="*/ 659614 h 737830"/>
                <a:gd name="connsiteX189" fmla="*/ 11582 w 434690"/>
                <a:gd name="connsiteY189" fmla="*/ 660758 h 737830"/>
                <a:gd name="connsiteX190" fmla="*/ 11010 w 434690"/>
                <a:gd name="connsiteY190" fmla="*/ 663046 h 737830"/>
                <a:gd name="connsiteX191" fmla="*/ 11582 w 434690"/>
                <a:gd name="connsiteY191" fmla="*/ 664762 h 737830"/>
                <a:gd name="connsiteX192" fmla="*/ 12726 w 434690"/>
                <a:gd name="connsiteY192" fmla="*/ 665906 h 737830"/>
                <a:gd name="connsiteX193" fmla="*/ 13870 w 434690"/>
                <a:gd name="connsiteY193" fmla="*/ 667050 h 737830"/>
                <a:gd name="connsiteX194" fmla="*/ 14442 w 434690"/>
                <a:gd name="connsiteY194" fmla="*/ 668194 h 737830"/>
                <a:gd name="connsiteX195" fmla="*/ 16157 w 434690"/>
                <a:gd name="connsiteY195" fmla="*/ 669338 h 737830"/>
                <a:gd name="connsiteX196" fmla="*/ 19017 w 434690"/>
                <a:gd name="connsiteY196" fmla="*/ 670481 h 737830"/>
                <a:gd name="connsiteX197" fmla="*/ 20733 w 434690"/>
                <a:gd name="connsiteY197" fmla="*/ 672197 h 737830"/>
                <a:gd name="connsiteX198" fmla="*/ 19589 w 434690"/>
                <a:gd name="connsiteY198" fmla="*/ 675629 h 737830"/>
                <a:gd name="connsiteX199" fmla="*/ 18445 w 434690"/>
                <a:gd name="connsiteY199" fmla="*/ 676773 h 737830"/>
                <a:gd name="connsiteX200" fmla="*/ 15586 w 434690"/>
                <a:gd name="connsiteY200" fmla="*/ 677917 h 737830"/>
                <a:gd name="connsiteX201" fmla="*/ 14442 w 434690"/>
                <a:gd name="connsiteY201" fmla="*/ 679061 h 737830"/>
                <a:gd name="connsiteX202" fmla="*/ 11582 w 434690"/>
                <a:gd name="connsiteY202" fmla="*/ 681921 h 737830"/>
                <a:gd name="connsiteX203" fmla="*/ 8722 w 434690"/>
                <a:gd name="connsiteY203" fmla="*/ 684781 h 737830"/>
                <a:gd name="connsiteX204" fmla="*/ 11010 w 434690"/>
                <a:gd name="connsiteY204" fmla="*/ 685353 h 737830"/>
                <a:gd name="connsiteX205" fmla="*/ 15014 w 434690"/>
                <a:gd name="connsiteY205" fmla="*/ 684781 h 737830"/>
                <a:gd name="connsiteX206" fmla="*/ 17874 w 434690"/>
                <a:gd name="connsiteY206" fmla="*/ 686496 h 737830"/>
                <a:gd name="connsiteX207" fmla="*/ 15586 w 434690"/>
                <a:gd name="connsiteY207" fmla="*/ 688212 h 737830"/>
                <a:gd name="connsiteX208" fmla="*/ 13870 w 434690"/>
                <a:gd name="connsiteY208" fmla="*/ 689928 h 737830"/>
                <a:gd name="connsiteX209" fmla="*/ 11582 w 434690"/>
                <a:gd name="connsiteY209" fmla="*/ 691072 h 737830"/>
                <a:gd name="connsiteX210" fmla="*/ 9294 w 434690"/>
                <a:gd name="connsiteY210" fmla="*/ 692216 h 737830"/>
                <a:gd name="connsiteX211" fmla="*/ 7578 w 434690"/>
                <a:gd name="connsiteY211" fmla="*/ 692788 h 737830"/>
                <a:gd name="connsiteX212" fmla="*/ 9866 w 434690"/>
                <a:gd name="connsiteY212" fmla="*/ 696792 h 737830"/>
                <a:gd name="connsiteX213" fmla="*/ 8150 w 434690"/>
                <a:gd name="connsiteY213" fmla="*/ 699080 h 737830"/>
                <a:gd name="connsiteX214" fmla="*/ 9294 w 434690"/>
                <a:gd name="connsiteY214" fmla="*/ 700796 h 737830"/>
                <a:gd name="connsiteX215" fmla="*/ 9866 w 434690"/>
                <a:gd name="connsiteY215" fmla="*/ 703655 h 737830"/>
                <a:gd name="connsiteX216" fmla="*/ 10438 w 434690"/>
                <a:gd name="connsiteY216" fmla="*/ 706515 h 737830"/>
                <a:gd name="connsiteX217" fmla="*/ 9866 w 434690"/>
                <a:gd name="connsiteY217" fmla="*/ 707659 h 737830"/>
                <a:gd name="connsiteX218" fmla="*/ 8722 w 434690"/>
                <a:gd name="connsiteY218" fmla="*/ 708231 h 737830"/>
                <a:gd name="connsiteX219" fmla="*/ 8722 w 434690"/>
                <a:gd name="connsiteY219" fmla="*/ 710519 h 737830"/>
                <a:gd name="connsiteX220" fmla="*/ 9866 w 434690"/>
                <a:gd name="connsiteY220" fmla="*/ 713951 h 737830"/>
                <a:gd name="connsiteX221" fmla="*/ 10438 w 434690"/>
                <a:gd name="connsiteY221" fmla="*/ 716238 h 737830"/>
                <a:gd name="connsiteX222" fmla="*/ 11010 w 434690"/>
                <a:gd name="connsiteY222" fmla="*/ 717954 h 737830"/>
                <a:gd name="connsiteX223" fmla="*/ 11010 w 434690"/>
                <a:gd name="connsiteY223" fmla="*/ 719670 h 737830"/>
                <a:gd name="connsiteX224" fmla="*/ 8722 w 434690"/>
                <a:gd name="connsiteY224" fmla="*/ 720814 h 737830"/>
                <a:gd name="connsiteX225" fmla="*/ 7578 w 434690"/>
                <a:gd name="connsiteY225" fmla="*/ 720814 h 737830"/>
                <a:gd name="connsiteX226" fmla="*/ 1287 w 434690"/>
                <a:gd name="connsiteY226" fmla="*/ 720242 h 737830"/>
                <a:gd name="connsiteX227" fmla="*/ 3575 w 434690"/>
                <a:gd name="connsiteY227" fmla="*/ 723102 h 737830"/>
                <a:gd name="connsiteX228" fmla="*/ 11010 w 434690"/>
                <a:gd name="connsiteY228" fmla="*/ 728822 h 737830"/>
                <a:gd name="connsiteX229" fmla="*/ 12154 w 434690"/>
                <a:gd name="connsiteY229" fmla="*/ 730537 h 737830"/>
                <a:gd name="connsiteX230" fmla="*/ 11010 w 434690"/>
                <a:gd name="connsiteY230" fmla="*/ 731681 h 737830"/>
                <a:gd name="connsiteX231" fmla="*/ 8722 w 434690"/>
                <a:gd name="connsiteY231" fmla="*/ 731681 h 737830"/>
                <a:gd name="connsiteX232" fmla="*/ 4718 w 434690"/>
                <a:gd name="connsiteY232" fmla="*/ 732253 h 737830"/>
                <a:gd name="connsiteX233" fmla="*/ 4146 w 434690"/>
                <a:gd name="connsiteY233" fmla="*/ 732253 h 737830"/>
                <a:gd name="connsiteX234" fmla="*/ 4146 w 434690"/>
                <a:gd name="connsiteY234" fmla="*/ 733397 h 737830"/>
                <a:gd name="connsiteX235" fmla="*/ 4718 w 434690"/>
                <a:gd name="connsiteY235" fmla="*/ 733969 h 737830"/>
                <a:gd name="connsiteX236" fmla="*/ 5862 w 434690"/>
                <a:gd name="connsiteY236" fmla="*/ 734541 h 737830"/>
                <a:gd name="connsiteX237" fmla="*/ 8722 w 434690"/>
                <a:gd name="connsiteY237" fmla="*/ 734541 h 737830"/>
                <a:gd name="connsiteX238" fmla="*/ 12154 w 434690"/>
                <a:gd name="connsiteY238" fmla="*/ 735113 h 737830"/>
                <a:gd name="connsiteX239" fmla="*/ 15014 w 434690"/>
                <a:gd name="connsiteY239" fmla="*/ 734541 h 737830"/>
                <a:gd name="connsiteX240" fmla="*/ 17874 w 434690"/>
                <a:gd name="connsiteY240" fmla="*/ 735113 h 737830"/>
                <a:gd name="connsiteX241" fmla="*/ 23021 w 434690"/>
                <a:gd name="connsiteY241" fmla="*/ 737973 h 737830"/>
                <a:gd name="connsiteX242" fmla="*/ 25881 w 434690"/>
                <a:gd name="connsiteY242" fmla="*/ 737973 h 737830"/>
                <a:gd name="connsiteX243" fmla="*/ 26453 w 434690"/>
                <a:gd name="connsiteY243" fmla="*/ 736829 h 737830"/>
                <a:gd name="connsiteX244" fmla="*/ 31600 w 434690"/>
                <a:gd name="connsiteY244" fmla="*/ 729394 h 737830"/>
                <a:gd name="connsiteX245" fmla="*/ 26453 w 434690"/>
                <a:gd name="connsiteY245" fmla="*/ 719098 h 737830"/>
                <a:gd name="connsiteX246" fmla="*/ 25881 w 434690"/>
                <a:gd name="connsiteY246" fmla="*/ 716810 h 737830"/>
                <a:gd name="connsiteX247" fmla="*/ 26453 w 434690"/>
                <a:gd name="connsiteY247" fmla="*/ 713379 h 737830"/>
                <a:gd name="connsiteX248" fmla="*/ 28741 w 434690"/>
                <a:gd name="connsiteY248" fmla="*/ 711663 h 737830"/>
                <a:gd name="connsiteX249" fmla="*/ 31600 w 434690"/>
                <a:gd name="connsiteY249" fmla="*/ 711663 h 737830"/>
                <a:gd name="connsiteX250" fmla="*/ 34460 w 434690"/>
                <a:gd name="connsiteY250" fmla="*/ 713951 h 737830"/>
                <a:gd name="connsiteX251" fmla="*/ 36748 w 434690"/>
                <a:gd name="connsiteY251" fmla="*/ 716238 h 737830"/>
                <a:gd name="connsiteX252" fmla="*/ 39036 w 434690"/>
                <a:gd name="connsiteY252" fmla="*/ 717954 h 737830"/>
                <a:gd name="connsiteX253" fmla="*/ 41896 w 434690"/>
                <a:gd name="connsiteY253" fmla="*/ 719098 h 737830"/>
                <a:gd name="connsiteX254" fmla="*/ 45328 w 434690"/>
                <a:gd name="connsiteY254" fmla="*/ 719098 h 737830"/>
                <a:gd name="connsiteX255" fmla="*/ 47615 w 434690"/>
                <a:gd name="connsiteY255" fmla="*/ 718526 h 737830"/>
                <a:gd name="connsiteX256" fmla="*/ 53335 w 434690"/>
                <a:gd name="connsiteY256" fmla="*/ 716238 h 737830"/>
                <a:gd name="connsiteX257" fmla="*/ 54479 w 434690"/>
                <a:gd name="connsiteY257" fmla="*/ 715667 h 737830"/>
                <a:gd name="connsiteX258" fmla="*/ 55623 w 434690"/>
                <a:gd name="connsiteY258" fmla="*/ 714523 h 737830"/>
                <a:gd name="connsiteX259" fmla="*/ 57339 w 434690"/>
                <a:gd name="connsiteY259" fmla="*/ 712807 h 737830"/>
                <a:gd name="connsiteX260" fmla="*/ 59627 w 434690"/>
                <a:gd name="connsiteY260" fmla="*/ 712235 h 737830"/>
                <a:gd name="connsiteX261" fmla="*/ 61914 w 434690"/>
                <a:gd name="connsiteY261" fmla="*/ 713951 h 737830"/>
                <a:gd name="connsiteX262" fmla="*/ 62487 w 434690"/>
                <a:gd name="connsiteY262" fmla="*/ 716238 h 737830"/>
                <a:gd name="connsiteX263" fmla="*/ 61343 w 434690"/>
                <a:gd name="connsiteY263" fmla="*/ 721958 h 737830"/>
                <a:gd name="connsiteX264" fmla="*/ 61914 w 434690"/>
                <a:gd name="connsiteY264" fmla="*/ 724246 h 737830"/>
                <a:gd name="connsiteX265" fmla="*/ 65346 w 434690"/>
                <a:gd name="connsiteY265" fmla="*/ 725962 h 737830"/>
                <a:gd name="connsiteX266" fmla="*/ 69350 w 434690"/>
                <a:gd name="connsiteY266" fmla="*/ 724246 h 737830"/>
                <a:gd name="connsiteX267" fmla="*/ 72782 w 434690"/>
                <a:gd name="connsiteY267" fmla="*/ 719670 h 737830"/>
                <a:gd name="connsiteX268" fmla="*/ 73354 w 434690"/>
                <a:gd name="connsiteY268" fmla="*/ 715095 h 737830"/>
                <a:gd name="connsiteX269" fmla="*/ 72210 w 434690"/>
                <a:gd name="connsiteY269" fmla="*/ 711663 h 737830"/>
                <a:gd name="connsiteX270" fmla="*/ 69350 w 434690"/>
                <a:gd name="connsiteY270" fmla="*/ 706515 h 737830"/>
                <a:gd name="connsiteX271" fmla="*/ 68206 w 434690"/>
                <a:gd name="connsiteY271" fmla="*/ 703083 h 737830"/>
                <a:gd name="connsiteX272" fmla="*/ 68778 w 434690"/>
                <a:gd name="connsiteY272" fmla="*/ 700796 h 737830"/>
                <a:gd name="connsiteX273" fmla="*/ 69350 w 434690"/>
                <a:gd name="connsiteY273" fmla="*/ 699652 h 737830"/>
                <a:gd name="connsiteX274" fmla="*/ 70494 w 434690"/>
                <a:gd name="connsiteY274" fmla="*/ 699080 h 737830"/>
                <a:gd name="connsiteX275" fmla="*/ 71638 w 434690"/>
                <a:gd name="connsiteY275" fmla="*/ 699652 h 737830"/>
                <a:gd name="connsiteX276" fmla="*/ 72782 w 434690"/>
                <a:gd name="connsiteY276" fmla="*/ 700796 h 737830"/>
                <a:gd name="connsiteX277" fmla="*/ 72782 w 434690"/>
                <a:gd name="connsiteY277" fmla="*/ 703655 h 737830"/>
                <a:gd name="connsiteX278" fmla="*/ 73354 w 434690"/>
                <a:gd name="connsiteY278" fmla="*/ 705371 h 737830"/>
                <a:gd name="connsiteX279" fmla="*/ 78501 w 434690"/>
                <a:gd name="connsiteY279" fmla="*/ 709375 h 737830"/>
                <a:gd name="connsiteX280" fmla="*/ 84221 w 434690"/>
                <a:gd name="connsiteY280" fmla="*/ 707659 h 737830"/>
                <a:gd name="connsiteX281" fmla="*/ 89369 w 434690"/>
                <a:gd name="connsiteY281" fmla="*/ 703655 h 737830"/>
                <a:gd name="connsiteX282" fmla="*/ 95088 w 434690"/>
                <a:gd name="connsiteY282" fmla="*/ 701368 h 737830"/>
                <a:gd name="connsiteX283" fmla="*/ 97948 w 434690"/>
                <a:gd name="connsiteY283" fmla="*/ 701939 h 737830"/>
                <a:gd name="connsiteX284" fmla="*/ 101380 w 434690"/>
                <a:gd name="connsiteY284" fmla="*/ 703083 h 737830"/>
                <a:gd name="connsiteX285" fmla="*/ 104811 w 434690"/>
                <a:gd name="connsiteY285" fmla="*/ 704799 h 737830"/>
                <a:gd name="connsiteX286" fmla="*/ 107671 w 434690"/>
                <a:gd name="connsiteY286" fmla="*/ 706515 h 737830"/>
                <a:gd name="connsiteX287" fmla="*/ 110531 w 434690"/>
                <a:gd name="connsiteY287" fmla="*/ 708231 h 737830"/>
                <a:gd name="connsiteX288" fmla="*/ 120255 w 434690"/>
                <a:gd name="connsiteY288" fmla="*/ 710519 h 737830"/>
                <a:gd name="connsiteX289" fmla="*/ 125402 w 434690"/>
                <a:gd name="connsiteY289" fmla="*/ 713379 h 737830"/>
                <a:gd name="connsiteX290" fmla="*/ 127118 w 434690"/>
                <a:gd name="connsiteY290" fmla="*/ 713951 h 737830"/>
                <a:gd name="connsiteX291" fmla="*/ 128834 w 434690"/>
                <a:gd name="connsiteY291" fmla="*/ 713951 h 737830"/>
                <a:gd name="connsiteX292" fmla="*/ 131694 w 434690"/>
                <a:gd name="connsiteY292" fmla="*/ 713951 h 737830"/>
                <a:gd name="connsiteX293" fmla="*/ 133410 w 434690"/>
                <a:gd name="connsiteY293" fmla="*/ 714523 h 737830"/>
                <a:gd name="connsiteX294" fmla="*/ 133982 w 434690"/>
                <a:gd name="connsiteY294" fmla="*/ 716238 h 737830"/>
                <a:gd name="connsiteX295" fmla="*/ 134554 w 434690"/>
                <a:gd name="connsiteY295" fmla="*/ 717954 h 737830"/>
                <a:gd name="connsiteX296" fmla="*/ 135698 w 434690"/>
                <a:gd name="connsiteY296" fmla="*/ 719670 h 737830"/>
                <a:gd name="connsiteX297" fmla="*/ 137986 w 434690"/>
                <a:gd name="connsiteY297" fmla="*/ 722530 h 737830"/>
                <a:gd name="connsiteX298" fmla="*/ 139129 w 434690"/>
                <a:gd name="connsiteY298" fmla="*/ 723102 h 737830"/>
                <a:gd name="connsiteX299" fmla="*/ 140845 w 434690"/>
                <a:gd name="connsiteY299" fmla="*/ 724246 h 737830"/>
                <a:gd name="connsiteX300" fmla="*/ 144849 w 434690"/>
                <a:gd name="connsiteY300" fmla="*/ 720814 h 737830"/>
                <a:gd name="connsiteX301" fmla="*/ 146565 w 434690"/>
                <a:gd name="connsiteY301" fmla="*/ 716238 h 737830"/>
                <a:gd name="connsiteX302" fmla="*/ 149425 w 434690"/>
                <a:gd name="connsiteY302" fmla="*/ 704799 h 737830"/>
                <a:gd name="connsiteX303" fmla="*/ 150568 w 434690"/>
                <a:gd name="connsiteY303" fmla="*/ 701939 h 737830"/>
                <a:gd name="connsiteX304" fmla="*/ 152285 w 434690"/>
                <a:gd name="connsiteY304" fmla="*/ 699652 h 737830"/>
                <a:gd name="connsiteX305" fmla="*/ 153428 w 434690"/>
                <a:gd name="connsiteY305" fmla="*/ 697936 h 737830"/>
                <a:gd name="connsiteX306" fmla="*/ 156288 w 434690"/>
                <a:gd name="connsiteY306" fmla="*/ 696792 h 737830"/>
                <a:gd name="connsiteX307" fmla="*/ 163724 w 434690"/>
                <a:gd name="connsiteY307" fmla="*/ 695076 h 737830"/>
                <a:gd name="connsiteX308" fmla="*/ 166011 w 434690"/>
                <a:gd name="connsiteY308" fmla="*/ 693932 h 737830"/>
                <a:gd name="connsiteX309" fmla="*/ 168299 w 434690"/>
                <a:gd name="connsiteY309" fmla="*/ 690500 h 737830"/>
                <a:gd name="connsiteX310" fmla="*/ 173447 w 434690"/>
                <a:gd name="connsiteY310" fmla="*/ 685924 h 737830"/>
                <a:gd name="connsiteX311" fmla="*/ 178023 w 434690"/>
                <a:gd name="connsiteY311" fmla="*/ 683637 h 737830"/>
                <a:gd name="connsiteX312" fmla="*/ 180883 w 434690"/>
                <a:gd name="connsiteY312" fmla="*/ 686496 h 737830"/>
                <a:gd name="connsiteX313" fmla="*/ 182598 w 434690"/>
                <a:gd name="connsiteY313" fmla="*/ 690500 h 737830"/>
                <a:gd name="connsiteX314" fmla="*/ 186030 w 434690"/>
                <a:gd name="connsiteY314" fmla="*/ 695076 h 737830"/>
                <a:gd name="connsiteX315" fmla="*/ 190606 w 434690"/>
                <a:gd name="connsiteY315" fmla="*/ 697936 h 737830"/>
                <a:gd name="connsiteX316" fmla="*/ 195753 w 434690"/>
                <a:gd name="connsiteY316" fmla="*/ 697936 h 737830"/>
                <a:gd name="connsiteX317" fmla="*/ 201473 w 434690"/>
                <a:gd name="connsiteY317" fmla="*/ 696220 h 737830"/>
                <a:gd name="connsiteX318" fmla="*/ 204333 w 434690"/>
                <a:gd name="connsiteY318" fmla="*/ 696792 h 737830"/>
                <a:gd name="connsiteX319" fmla="*/ 203189 w 434690"/>
                <a:gd name="connsiteY319" fmla="*/ 700224 h 737830"/>
                <a:gd name="connsiteX320" fmla="*/ 202617 w 434690"/>
                <a:gd name="connsiteY320" fmla="*/ 703655 h 737830"/>
                <a:gd name="connsiteX321" fmla="*/ 204905 w 434690"/>
                <a:gd name="connsiteY321" fmla="*/ 704799 h 737830"/>
                <a:gd name="connsiteX322" fmla="*/ 207765 w 434690"/>
                <a:gd name="connsiteY322" fmla="*/ 704799 h 737830"/>
                <a:gd name="connsiteX323" fmla="*/ 210624 w 434690"/>
                <a:gd name="connsiteY323" fmla="*/ 702511 h 737830"/>
                <a:gd name="connsiteX324" fmla="*/ 211197 w 434690"/>
                <a:gd name="connsiteY324" fmla="*/ 698508 h 737830"/>
                <a:gd name="connsiteX325" fmla="*/ 211197 w 434690"/>
                <a:gd name="connsiteY325" fmla="*/ 695076 h 737830"/>
                <a:gd name="connsiteX326" fmla="*/ 211197 w 434690"/>
                <a:gd name="connsiteY326" fmla="*/ 692788 h 737830"/>
                <a:gd name="connsiteX327" fmla="*/ 218632 w 434690"/>
                <a:gd name="connsiteY327" fmla="*/ 689928 h 737830"/>
                <a:gd name="connsiteX328" fmla="*/ 220348 w 434690"/>
                <a:gd name="connsiteY328" fmla="*/ 688212 h 737830"/>
                <a:gd name="connsiteX329" fmla="*/ 220348 w 434690"/>
                <a:gd name="connsiteY329" fmla="*/ 685353 h 737830"/>
                <a:gd name="connsiteX330" fmla="*/ 218632 w 434690"/>
                <a:gd name="connsiteY330" fmla="*/ 674485 h 737830"/>
                <a:gd name="connsiteX331" fmla="*/ 218632 w 434690"/>
                <a:gd name="connsiteY331" fmla="*/ 670481 h 737830"/>
                <a:gd name="connsiteX332" fmla="*/ 220348 w 434690"/>
                <a:gd name="connsiteY332" fmla="*/ 668766 h 737830"/>
                <a:gd name="connsiteX333" fmla="*/ 223208 w 434690"/>
                <a:gd name="connsiteY333" fmla="*/ 668194 h 737830"/>
                <a:gd name="connsiteX334" fmla="*/ 226067 w 434690"/>
                <a:gd name="connsiteY334" fmla="*/ 666478 h 737830"/>
                <a:gd name="connsiteX335" fmla="*/ 228355 w 434690"/>
                <a:gd name="connsiteY335" fmla="*/ 664190 h 737830"/>
                <a:gd name="connsiteX336" fmla="*/ 228355 w 434690"/>
                <a:gd name="connsiteY336" fmla="*/ 660186 h 737830"/>
                <a:gd name="connsiteX337" fmla="*/ 227211 w 434690"/>
                <a:gd name="connsiteY337" fmla="*/ 658470 h 737830"/>
                <a:gd name="connsiteX338" fmla="*/ 224923 w 434690"/>
                <a:gd name="connsiteY338" fmla="*/ 656182 h 737830"/>
                <a:gd name="connsiteX339" fmla="*/ 223780 w 434690"/>
                <a:gd name="connsiteY339" fmla="*/ 654467 h 737830"/>
                <a:gd name="connsiteX340" fmla="*/ 224352 w 434690"/>
                <a:gd name="connsiteY340" fmla="*/ 652751 h 737830"/>
                <a:gd name="connsiteX341" fmla="*/ 226067 w 434690"/>
                <a:gd name="connsiteY341" fmla="*/ 652751 h 737830"/>
                <a:gd name="connsiteX342" fmla="*/ 227783 w 434690"/>
                <a:gd name="connsiteY342" fmla="*/ 653323 h 737830"/>
                <a:gd name="connsiteX343" fmla="*/ 228355 w 434690"/>
                <a:gd name="connsiteY343" fmla="*/ 653895 h 737830"/>
                <a:gd name="connsiteX344" fmla="*/ 229499 w 434690"/>
                <a:gd name="connsiteY344" fmla="*/ 655611 h 737830"/>
                <a:gd name="connsiteX345" fmla="*/ 231215 w 434690"/>
                <a:gd name="connsiteY345" fmla="*/ 655611 h 737830"/>
                <a:gd name="connsiteX346" fmla="*/ 234647 w 434690"/>
                <a:gd name="connsiteY346" fmla="*/ 655039 h 737830"/>
                <a:gd name="connsiteX347" fmla="*/ 239795 w 434690"/>
                <a:gd name="connsiteY347" fmla="*/ 651607 h 737830"/>
                <a:gd name="connsiteX348" fmla="*/ 242082 w 434690"/>
                <a:gd name="connsiteY348" fmla="*/ 648747 h 737830"/>
                <a:gd name="connsiteX349" fmla="*/ 240939 w 434690"/>
                <a:gd name="connsiteY349" fmla="*/ 647603 h 737830"/>
                <a:gd name="connsiteX350" fmla="*/ 237507 w 434690"/>
                <a:gd name="connsiteY350" fmla="*/ 647031 h 737830"/>
                <a:gd name="connsiteX351" fmla="*/ 234647 w 434690"/>
                <a:gd name="connsiteY351" fmla="*/ 645887 h 737830"/>
                <a:gd name="connsiteX352" fmla="*/ 232931 w 434690"/>
                <a:gd name="connsiteY352" fmla="*/ 643027 h 737830"/>
                <a:gd name="connsiteX353" fmla="*/ 234075 w 434690"/>
                <a:gd name="connsiteY353" fmla="*/ 641883 h 737830"/>
                <a:gd name="connsiteX354" fmla="*/ 236935 w 434690"/>
                <a:gd name="connsiteY354" fmla="*/ 641312 h 737830"/>
                <a:gd name="connsiteX355" fmla="*/ 239795 w 434690"/>
                <a:gd name="connsiteY355" fmla="*/ 642455 h 737830"/>
                <a:gd name="connsiteX356" fmla="*/ 247802 w 434690"/>
                <a:gd name="connsiteY356" fmla="*/ 647031 h 737830"/>
                <a:gd name="connsiteX357" fmla="*/ 248946 w 434690"/>
                <a:gd name="connsiteY357" fmla="*/ 648747 h 737830"/>
                <a:gd name="connsiteX358" fmla="*/ 249518 w 434690"/>
                <a:gd name="connsiteY358" fmla="*/ 656182 h 737830"/>
                <a:gd name="connsiteX359" fmla="*/ 250090 w 434690"/>
                <a:gd name="connsiteY359" fmla="*/ 659042 h 737830"/>
                <a:gd name="connsiteX360" fmla="*/ 251806 w 434690"/>
                <a:gd name="connsiteY360" fmla="*/ 661330 h 737830"/>
                <a:gd name="connsiteX361" fmla="*/ 254094 w 434690"/>
                <a:gd name="connsiteY361" fmla="*/ 663046 h 737830"/>
                <a:gd name="connsiteX362" fmla="*/ 259813 w 434690"/>
                <a:gd name="connsiteY362" fmla="*/ 664762 h 737830"/>
                <a:gd name="connsiteX363" fmla="*/ 262101 w 434690"/>
                <a:gd name="connsiteY363" fmla="*/ 666478 h 737830"/>
                <a:gd name="connsiteX364" fmla="*/ 265533 w 434690"/>
                <a:gd name="connsiteY364" fmla="*/ 667622 h 737830"/>
                <a:gd name="connsiteX365" fmla="*/ 272396 w 434690"/>
                <a:gd name="connsiteY365" fmla="*/ 667622 h 737830"/>
                <a:gd name="connsiteX366" fmla="*/ 275256 w 434690"/>
                <a:gd name="connsiteY366" fmla="*/ 667622 h 737830"/>
                <a:gd name="connsiteX367" fmla="*/ 281548 w 434690"/>
                <a:gd name="connsiteY367" fmla="*/ 672769 h 737830"/>
                <a:gd name="connsiteX368" fmla="*/ 284979 w 434690"/>
                <a:gd name="connsiteY368" fmla="*/ 674485 h 737830"/>
                <a:gd name="connsiteX369" fmla="*/ 286123 w 434690"/>
                <a:gd name="connsiteY369" fmla="*/ 673341 h 737830"/>
                <a:gd name="connsiteX370" fmla="*/ 286696 w 434690"/>
                <a:gd name="connsiteY370" fmla="*/ 669910 h 737830"/>
                <a:gd name="connsiteX371" fmla="*/ 290127 w 434690"/>
                <a:gd name="connsiteY371" fmla="*/ 668766 h 737830"/>
                <a:gd name="connsiteX372" fmla="*/ 296419 w 434690"/>
                <a:gd name="connsiteY372" fmla="*/ 666478 h 737830"/>
                <a:gd name="connsiteX373" fmla="*/ 298135 w 434690"/>
                <a:gd name="connsiteY373" fmla="*/ 665334 h 737830"/>
                <a:gd name="connsiteX374" fmla="*/ 299278 w 434690"/>
                <a:gd name="connsiteY374" fmla="*/ 663618 h 737830"/>
                <a:gd name="connsiteX375" fmla="*/ 299851 w 434690"/>
                <a:gd name="connsiteY375" fmla="*/ 662474 h 737830"/>
                <a:gd name="connsiteX376" fmla="*/ 300995 w 434690"/>
                <a:gd name="connsiteY376" fmla="*/ 660758 h 737830"/>
                <a:gd name="connsiteX377" fmla="*/ 301566 w 434690"/>
                <a:gd name="connsiteY377" fmla="*/ 656182 h 737830"/>
                <a:gd name="connsiteX378" fmla="*/ 300995 w 434690"/>
                <a:gd name="connsiteY378" fmla="*/ 639596 h 737830"/>
                <a:gd name="connsiteX379" fmla="*/ 300995 w 434690"/>
                <a:gd name="connsiteY379" fmla="*/ 635592 h 737830"/>
                <a:gd name="connsiteX380" fmla="*/ 301566 w 434690"/>
                <a:gd name="connsiteY380" fmla="*/ 631588 h 737830"/>
                <a:gd name="connsiteX381" fmla="*/ 303282 w 434690"/>
                <a:gd name="connsiteY381" fmla="*/ 628728 h 737830"/>
                <a:gd name="connsiteX382" fmla="*/ 305570 w 434690"/>
                <a:gd name="connsiteY382" fmla="*/ 627013 h 737830"/>
                <a:gd name="connsiteX383" fmla="*/ 306714 w 434690"/>
                <a:gd name="connsiteY383" fmla="*/ 625297 h 737830"/>
                <a:gd name="connsiteX384" fmla="*/ 308430 w 434690"/>
                <a:gd name="connsiteY384" fmla="*/ 617861 h 737830"/>
                <a:gd name="connsiteX385" fmla="*/ 310146 w 434690"/>
                <a:gd name="connsiteY385" fmla="*/ 615573 h 737830"/>
                <a:gd name="connsiteX386" fmla="*/ 311290 w 434690"/>
                <a:gd name="connsiteY386" fmla="*/ 615001 h 737830"/>
                <a:gd name="connsiteX387" fmla="*/ 313577 w 434690"/>
                <a:gd name="connsiteY387" fmla="*/ 615573 h 737830"/>
                <a:gd name="connsiteX388" fmla="*/ 315294 w 434690"/>
                <a:gd name="connsiteY388" fmla="*/ 615573 h 737830"/>
                <a:gd name="connsiteX389" fmla="*/ 315865 w 434690"/>
                <a:gd name="connsiteY389" fmla="*/ 616145 h 737830"/>
                <a:gd name="connsiteX390" fmla="*/ 317009 w 434690"/>
                <a:gd name="connsiteY390" fmla="*/ 617861 h 737830"/>
                <a:gd name="connsiteX391" fmla="*/ 318725 w 434690"/>
                <a:gd name="connsiteY391" fmla="*/ 617861 h 737830"/>
                <a:gd name="connsiteX392" fmla="*/ 323301 w 434690"/>
                <a:gd name="connsiteY392" fmla="*/ 615573 h 737830"/>
                <a:gd name="connsiteX393" fmla="*/ 326161 w 434690"/>
                <a:gd name="connsiteY393" fmla="*/ 613285 h 737830"/>
                <a:gd name="connsiteX394" fmla="*/ 330736 w 434690"/>
                <a:gd name="connsiteY394" fmla="*/ 609282 h 737830"/>
                <a:gd name="connsiteX395" fmla="*/ 332452 w 434690"/>
                <a:gd name="connsiteY395" fmla="*/ 602990 h 737830"/>
                <a:gd name="connsiteX396" fmla="*/ 333596 w 434690"/>
                <a:gd name="connsiteY396" fmla="*/ 586975 h 737830"/>
                <a:gd name="connsiteX397" fmla="*/ 337600 w 434690"/>
                <a:gd name="connsiteY397" fmla="*/ 581827 h 737830"/>
                <a:gd name="connsiteX398" fmla="*/ 339888 w 434690"/>
                <a:gd name="connsiteY398" fmla="*/ 580684 h 737830"/>
                <a:gd name="connsiteX399" fmla="*/ 345607 w 434690"/>
                <a:gd name="connsiteY399" fmla="*/ 578968 h 737830"/>
                <a:gd name="connsiteX400" fmla="*/ 347895 w 434690"/>
                <a:gd name="connsiteY400" fmla="*/ 577252 h 737830"/>
                <a:gd name="connsiteX401" fmla="*/ 349611 w 434690"/>
                <a:gd name="connsiteY401" fmla="*/ 573820 h 737830"/>
                <a:gd name="connsiteX402" fmla="*/ 351327 w 434690"/>
                <a:gd name="connsiteY402" fmla="*/ 571532 h 737830"/>
                <a:gd name="connsiteX403" fmla="*/ 357619 w 434690"/>
                <a:gd name="connsiteY403" fmla="*/ 565241 h 737830"/>
                <a:gd name="connsiteX404" fmla="*/ 359334 w 434690"/>
                <a:gd name="connsiteY404" fmla="*/ 562381 h 737830"/>
                <a:gd name="connsiteX405" fmla="*/ 359334 w 434690"/>
                <a:gd name="connsiteY405" fmla="*/ 559521 h 737830"/>
                <a:gd name="connsiteX406" fmla="*/ 355903 w 434690"/>
                <a:gd name="connsiteY406" fmla="*/ 552658 h 737830"/>
                <a:gd name="connsiteX407" fmla="*/ 353043 w 434690"/>
                <a:gd name="connsiteY407" fmla="*/ 542362 h 737830"/>
                <a:gd name="connsiteX408" fmla="*/ 351899 w 434690"/>
                <a:gd name="connsiteY408" fmla="*/ 540074 h 737830"/>
                <a:gd name="connsiteX409" fmla="*/ 350183 w 434690"/>
                <a:gd name="connsiteY409" fmla="*/ 536643 h 737830"/>
                <a:gd name="connsiteX410" fmla="*/ 350183 w 434690"/>
                <a:gd name="connsiteY410" fmla="*/ 533211 h 737830"/>
                <a:gd name="connsiteX411" fmla="*/ 352471 w 434690"/>
                <a:gd name="connsiteY411" fmla="*/ 531495 h 737830"/>
                <a:gd name="connsiteX412" fmla="*/ 367914 w 434690"/>
                <a:gd name="connsiteY412" fmla="*/ 528063 h 737830"/>
                <a:gd name="connsiteX413" fmla="*/ 376493 w 434690"/>
                <a:gd name="connsiteY413" fmla="*/ 527491 h 737830"/>
                <a:gd name="connsiteX414" fmla="*/ 378781 w 434690"/>
                <a:gd name="connsiteY414" fmla="*/ 528063 h 737830"/>
                <a:gd name="connsiteX415" fmla="*/ 384501 w 434690"/>
                <a:gd name="connsiteY415" fmla="*/ 533211 h 737830"/>
                <a:gd name="connsiteX416" fmla="*/ 387361 w 434690"/>
                <a:gd name="connsiteY416" fmla="*/ 534355 h 737830"/>
                <a:gd name="connsiteX417" fmla="*/ 393080 w 434690"/>
                <a:gd name="connsiteY417" fmla="*/ 532067 h 737830"/>
                <a:gd name="connsiteX418" fmla="*/ 410811 w 434690"/>
                <a:gd name="connsiteY418" fmla="*/ 517196 h 737830"/>
                <a:gd name="connsiteX419" fmla="*/ 419390 w 434690"/>
                <a:gd name="connsiteY419" fmla="*/ 512620 h 737830"/>
                <a:gd name="connsiteX420" fmla="*/ 423966 w 434690"/>
                <a:gd name="connsiteY420" fmla="*/ 511476 h 737830"/>
                <a:gd name="connsiteX421" fmla="*/ 435405 w 434690"/>
                <a:gd name="connsiteY421" fmla="*/ 510904 h 737830"/>
                <a:gd name="connsiteX422" fmla="*/ 437121 w 434690"/>
                <a:gd name="connsiteY422" fmla="*/ 509760 h 737830"/>
                <a:gd name="connsiteX423" fmla="*/ 434261 w 434690"/>
                <a:gd name="connsiteY423" fmla="*/ 504041 h 737830"/>
                <a:gd name="connsiteX424" fmla="*/ 434833 w 434690"/>
                <a:gd name="connsiteY424" fmla="*/ 500609 h 73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</a:cxnLst>
              <a:rect l="l" t="t" r="r" b="b"/>
              <a:pathLst>
                <a:path w="434690" h="737830">
                  <a:moveTo>
                    <a:pt x="436549" y="498321"/>
                  </a:moveTo>
                  <a:lnTo>
                    <a:pt x="437693" y="494889"/>
                  </a:lnTo>
                  <a:lnTo>
                    <a:pt x="437693" y="492602"/>
                  </a:lnTo>
                  <a:lnTo>
                    <a:pt x="434833" y="491458"/>
                  </a:lnTo>
                  <a:lnTo>
                    <a:pt x="428542" y="492030"/>
                  </a:lnTo>
                  <a:lnTo>
                    <a:pt x="426254" y="491458"/>
                  </a:lnTo>
                  <a:lnTo>
                    <a:pt x="424538" y="489742"/>
                  </a:lnTo>
                  <a:lnTo>
                    <a:pt x="425110" y="487454"/>
                  </a:lnTo>
                  <a:lnTo>
                    <a:pt x="429686" y="482306"/>
                  </a:lnTo>
                  <a:lnTo>
                    <a:pt x="430258" y="478874"/>
                  </a:lnTo>
                  <a:lnTo>
                    <a:pt x="429114" y="476015"/>
                  </a:lnTo>
                  <a:lnTo>
                    <a:pt x="426826" y="473727"/>
                  </a:lnTo>
                  <a:lnTo>
                    <a:pt x="422822" y="470295"/>
                  </a:lnTo>
                  <a:lnTo>
                    <a:pt x="421678" y="465147"/>
                  </a:lnTo>
                  <a:lnTo>
                    <a:pt x="425110" y="460000"/>
                  </a:lnTo>
                  <a:lnTo>
                    <a:pt x="427398" y="458284"/>
                  </a:lnTo>
                  <a:lnTo>
                    <a:pt x="425682" y="443985"/>
                  </a:lnTo>
                  <a:lnTo>
                    <a:pt x="423966" y="429686"/>
                  </a:lnTo>
                  <a:lnTo>
                    <a:pt x="422250" y="415959"/>
                  </a:lnTo>
                  <a:lnTo>
                    <a:pt x="419962" y="402232"/>
                  </a:lnTo>
                  <a:lnTo>
                    <a:pt x="418247" y="387933"/>
                  </a:lnTo>
                  <a:lnTo>
                    <a:pt x="416530" y="374206"/>
                  </a:lnTo>
                  <a:lnTo>
                    <a:pt x="414815" y="359906"/>
                  </a:lnTo>
                  <a:lnTo>
                    <a:pt x="413099" y="346179"/>
                  </a:lnTo>
                  <a:lnTo>
                    <a:pt x="410811" y="331880"/>
                  </a:lnTo>
                  <a:lnTo>
                    <a:pt x="409095" y="318153"/>
                  </a:lnTo>
                  <a:lnTo>
                    <a:pt x="407379" y="303854"/>
                  </a:lnTo>
                  <a:lnTo>
                    <a:pt x="405663" y="290127"/>
                  </a:lnTo>
                  <a:lnTo>
                    <a:pt x="403948" y="276400"/>
                  </a:lnTo>
                  <a:lnTo>
                    <a:pt x="402231" y="262101"/>
                  </a:lnTo>
                  <a:lnTo>
                    <a:pt x="400516" y="248374"/>
                  </a:lnTo>
                  <a:lnTo>
                    <a:pt x="398228" y="234075"/>
                  </a:lnTo>
                  <a:lnTo>
                    <a:pt x="396512" y="220348"/>
                  </a:lnTo>
                  <a:lnTo>
                    <a:pt x="394796" y="206049"/>
                  </a:lnTo>
                  <a:lnTo>
                    <a:pt x="393080" y="192322"/>
                  </a:lnTo>
                  <a:lnTo>
                    <a:pt x="391364" y="178595"/>
                  </a:lnTo>
                  <a:lnTo>
                    <a:pt x="389649" y="164296"/>
                  </a:lnTo>
                  <a:lnTo>
                    <a:pt x="387361" y="150569"/>
                  </a:lnTo>
                  <a:lnTo>
                    <a:pt x="385645" y="136842"/>
                  </a:lnTo>
                  <a:lnTo>
                    <a:pt x="383929" y="122542"/>
                  </a:lnTo>
                  <a:lnTo>
                    <a:pt x="382213" y="108815"/>
                  </a:lnTo>
                  <a:lnTo>
                    <a:pt x="380497" y="94516"/>
                  </a:lnTo>
                  <a:lnTo>
                    <a:pt x="378781" y="80789"/>
                  </a:lnTo>
                  <a:lnTo>
                    <a:pt x="376493" y="67062"/>
                  </a:lnTo>
                  <a:lnTo>
                    <a:pt x="373062" y="39036"/>
                  </a:lnTo>
                  <a:lnTo>
                    <a:pt x="371346" y="25309"/>
                  </a:lnTo>
                  <a:lnTo>
                    <a:pt x="369630" y="11582"/>
                  </a:lnTo>
                  <a:lnTo>
                    <a:pt x="367914" y="1287"/>
                  </a:lnTo>
                  <a:lnTo>
                    <a:pt x="357619" y="3003"/>
                  </a:lnTo>
                  <a:lnTo>
                    <a:pt x="347323" y="4146"/>
                  </a:lnTo>
                  <a:lnTo>
                    <a:pt x="337600" y="5862"/>
                  </a:lnTo>
                  <a:lnTo>
                    <a:pt x="327305" y="7006"/>
                  </a:lnTo>
                  <a:lnTo>
                    <a:pt x="317009" y="8150"/>
                  </a:lnTo>
                  <a:lnTo>
                    <a:pt x="306714" y="9866"/>
                  </a:lnTo>
                  <a:lnTo>
                    <a:pt x="296419" y="11010"/>
                  </a:lnTo>
                  <a:lnTo>
                    <a:pt x="286123" y="12726"/>
                  </a:lnTo>
                  <a:lnTo>
                    <a:pt x="275828" y="13870"/>
                  </a:lnTo>
                  <a:lnTo>
                    <a:pt x="265533" y="15014"/>
                  </a:lnTo>
                  <a:lnTo>
                    <a:pt x="255238" y="16730"/>
                  </a:lnTo>
                  <a:lnTo>
                    <a:pt x="244942" y="17874"/>
                  </a:lnTo>
                  <a:lnTo>
                    <a:pt x="234647" y="19017"/>
                  </a:lnTo>
                  <a:lnTo>
                    <a:pt x="214056" y="21877"/>
                  </a:lnTo>
                  <a:lnTo>
                    <a:pt x="204333" y="23021"/>
                  </a:lnTo>
                  <a:lnTo>
                    <a:pt x="194038" y="24165"/>
                  </a:lnTo>
                  <a:lnTo>
                    <a:pt x="183742" y="25881"/>
                  </a:lnTo>
                  <a:lnTo>
                    <a:pt x="173447" y="27025"/>
                  </a:lnTo>
                  <a:lnTo>
                    <a:pt x="152856" y="29313"/>
                  </a:lnTo>
                  <a:lnTo>
                    <a:pt x="142561" y="31029"/>
                  </a:lnTo>
                  <a:lnTo>
                    <a:pt x="132266" y="32173"/>
                  </a:lnTo>
                  <a:lnTo>
                    <a:pt x="121970" y="33316"/>
                  </a:lnTo>
                  <a:lnTo>
                    <a:pt x="111675" y="34460"/>
                  </a:lnTo>
                  <a:lnTo>
                    <a:pt x="101380" y="35604"/>
                  </a:lnTo>
                  <a:lnTo>
                    <a:pt x="97376" y="36176"/>
                  </a:lnTo>
                  <a:lnTo>
                    <a:pt x="74498" y="52763"/>
                  </a:lnTo>
                  <a:lnTo>
                    <a:pt x="52763" y="63059"/>
                  </a:lnTo>
                  <a:lnTo>
                    <a:pt x="40752" y="65918"/>
                  </a:lnTo>
                  <a:lnTo>
                    <a:pt x="28169" y="64774"/>
                  </a:lnTo>
                  <a:lnTo>
                    <a:pt x="24737" y="64202"/>
                  </a:lnTo>
                  <a:lnTo>
                    <a:pt x="22449" y="63059"/>
                  </a:lnTo>
                  <a:lnTo>
                    <a:pt x="21305" y="61343"/>
                  </a:lnTo>
                  <a:lnTo>
                    <a:pt x="21305" y="57339"/>
                  </a:lnTo>
                  <a:lnTo>
                    <a:pt x="17301" y="59627"/>
                  </a:lnTo>
                  <a:lnTo>
                    <a:pt x="12726" y="56767"/>
                  </a:lnTo>
                  <a:lnTo>
                    <a:pt x="8150" y="52191"/>
                  </a:lnTo>
                  <a:lnTo>
                    <a:pt x="8722" y="53907"/>
                  </a:lnTo>
                  <a:lnTo>
                    <a:pt x="11010" y="78501"/>
                  </a:lnTo>
                  <a:lnTo>
                    <a:pt x="13870" y="103668"/>
                  </a:lnTo>
                  <a:lnTo>
                    <a:pt x="16730" y="128262"/>
                  </a:lnTo>
                  <a:lnTo>
                    <a:pt x="19589" y="153428"/>
                  </a:lnTo>
                  <a:lnTo>
                    <a:pt x="21877" y="178023"/>
                  </a:lnTo>
                  <a:lnTo>
                    <a:pt x="24737" y="203189"/>
                  </a:lnTo>
                  <a:lnTo>
                    <a:pt x="27597" y="227783"/>
                  </a:lnTo>
                  <a:lnTo>
                    <a:pt x="30456" y="252378"/>
                  </a:lnTo>
                  <a:lnTo>
                    <a:pt x="32744" y="277544"/>
                  </a:lnTo>
                  <a:lnTo>
                    <a:pt x="35604" y="302138"/>
                  </a:lnTo>
                  <a:lnTo>
                    <a:pt x="38464" y="327305"/>
                  </a:lnTo>
                  <a:lnTo>
                    <a:pt x="44184" y="377637"/>
                  </a:lnTo>
                  <a:lnTo>
                    <a:pt x="46472" y="402232"/>
                  </a:lnTo>
                  <a:lnTo>
                    <a:pt x="49332" y="427398"/>
                  </a:lnTo>
                  <a:lnTo>
                    <a:pt x="52191" y="451992"/>
                  </a:lnTo>
                  <a:lnTo>
                    <a:pt x="52763" y="458856"/>
                  </a:lnTo>
                  <a:lnTo>
                    <a:pt x="52191" y="459428"/>
                  </a:lnTo>
                  <a:lnTo>
                    <a:pt x="44756" y="464575"/>
                  </a:lnTo>
                  <a:lnTo>
                    <a:pt x="42468" y="467435"/>
                  </a:lnTo>
                  <a:lnTo>
                    <a:pt x="41324" y="470867"/>
                  </a:lnTo>
                  <a:lnTo>
                    <a:pt x="42468" y="473727"/>
                  </a:lnTo>
                  <a:lnTo>
                    <a:pt x="45900" y="479446"/>
                  </a:lnTo>
                  <a:lnTo>
                    <a:pt x="47044" y="486882"/>
                  </a:lnTo>
                  <a:lnTo>
                    <a:pt x="39036" y="496033"/>
                  </a:lnTo>
                  <a:lnTo>
                    <a:pt x="39036" y="502897"/>
                  </a:lnTo>
                  <a:lnTo>
                    <a:pt x="40180" y="504041"/>
                  </a:lnTo>
                  <a:lnTo>
                    <a:pt x="41324" y="504613"/>
                  </a:lnTo>
                  <a:lnTo>
                    <a:pt x="43612" y="505757"/>
                  </a:lnTo>
                  <a:lnTo>
                    <a:pt x="48188" y="509760"/>
                  </a:lnTo>
                  <a:lnTo>
                    <a:pt x="49903" y="512620"/>
                  </a:lnTo>
                  <a:lnTo>
                    <a:pt x="51619" y="518912"/>
                  </a:lnTo>
                  <a:lnTo>
                    <a:pt x="52763" y="521771"/>
                  </a:lnTo>
                  <a:lnTo>
                    <a:pt x="54479" y="523487"/>
                  </a:lnTo>
                  <a:lnTo>
                    <a:pt x="59055" y="526347"/>
                  </a:lnTo>
                  <a:lnTo>
                    <a:pt x="60199" y="528635"/>
                  </a:lnTo>
                  <a:lnTo>
                    <a:pt x="60771" y="535499"/>
                  </a:lnTo>
                  <a:lnTo>
                    <a:pt x="60771" y="537787"/>
                  </a:lnTo>
                  <a:lnTo>
                    <a:pt x="59055" y="540646"/>
                  </a:lnTo>
                  <a:lnTo>
                    <a:pt x="59055" y="542362"/>
                  </a:lnTo>
                  <a:lnTo>
                    <a:pt x="61343" y="548654"/>
                  </a:lnTo>
                  <a:lnTo>
                    <a:pt x="64774" y="554945"/>
                  </a:lnTo>
                  <a:lnTo>
                    <a:pt x="67062" y="561809"/>
                  </a:lnTo>
                  <a:lnTo>
                    <a:pt x="64202" y="574964"/>
                  </a:lnTo>
                  <a:lnTo>
                    <a:pt x="64202" y="576108"/>
                  </a:lnTo>
                  <a:lnTo>
                    <a:pt x="62487" y="576680"/>
                  </a:lnTo>
                  <a:lnTo>
                    <a:pt x="60199" y="576680"/>
                  </a:lnTo>
                  <a:lnTo>
                    <a:pt x="59055" y="577252"/>
                  </a:lnTo>
                  <a:lnTo>
                    <a:pt x="56767" y="579540"/>
                  </a:lnTo>
                  <a:lnTo>
                    <a:pt x="55623" y="582399"/>
                  </a:lnTo>
                  <a:lnTo>
                    <a:pt x="54479" y="586403"/>
                  </a:lnTo>
                  <a:lnTo>
                    <a:pt x="55623" y="589835"/>
                  </a:lnTo>
                  <a:lnTo>
                    <a:pt x="55623" y="590407"/>
                  </a:lnTo>
                  <a:lnTo>
                    <a:pt x="55051" y="590979"/>
                  </a:lnTo>
                  <a:lnTo>
                    <a:pt x="54479" y="591551"/>
                  </a:lnTo>
                  <a:lnTo>
                    <a:pt x="53907" y="592123"/>
                  </a:lnTo>
                  <a:lnTo>
                    <a:pt x="55051" y="592123"/>
                  </a:lnTo>
                  <a:lnTo>
                    <a:pt x="53335" y="593267"/>
                  </a:lnTo>
                  <a:lnTo>
                    <a:pt x="51619" y="594983"/>
                  </a:lnTo>
                  <a:lnTo>
                    <a:pt x="50475" y="597270"/>
                  </a:lnTo>
                  <a:lnTo>
                    <a:pt x="49903" y="600130"/>
                  </a:lnTo>
                  <a:lnTo>
                    <a:pt x="51047" y="602418"/>
                  </a:lnTo>
                  <a:lnTo>
                    <a:pt x="53335" y="605850"/>
                  </a:lnTo>
                  <a:lnTo>
                    <a:pt x="53907" y="608138"/>
                  </a:lnTo>
                  <a:lnTo>
                    <a:pt x="52763" y="609854"/>
                  </a:lnTo>
                  <a:lnTo>
                    <a:pt x="52191" y="609854"/>
                  </a:lnTo>
                  <a:lnTo>
                    <a:pt x="51619" y="609282"/>
                  </a:lnTo>
                  <a:lnTo>
                    <a:pt x="49903" y="609282"/>
                  </a:lnTo>
                  <a:lnTo>
                    <a:pt x="49332" y="610426"/>
                  </a:lnTo>
                  <a:lnTo>
                    <a:pt x="48188" y="612142"/>
                  </a:lnTo>
                  <a:lnTo>
                    <a:pt x="47044" y="613285"/>
                  </a:lnTo>
                  <a:lnTo>
                    <a:pt x="42468" y="616145"/>
                  </a:lnTo>
                  <a:lnTo>
                    <a:pt x="38464" y="617861"/>
                  </a:lnTo>
                  <a:lnTo>
                    <a:pt x="39036" y="619005"/>
                  </a:lnTo>
                  <a:lnTo>
                    <a:pt x="41324" y="620721"/>
                  </a:lnTo>
                  <a:lnTo>
                    <a:pt x="40752" y="624153"/>
                  </a:lnTo>
                  <a:lnTo>
                    <a:pt x="39036" y="628156"/>
                  </a:lnTo>
                  <a:lnTo>
                    <a:pt x="37320" y="631016"/>
                  </a:lnTo>
                  <a:lnTo>
                    <a:pt x="36748" y="631588"/>
                  </a:lnTo>
                  <a:lnTo>
                    <a:pt x="33888" y="633304"/>
                  </a:lnTo>
                  <a:lnTo>
                    <a:pt x="32744" y="633876"/>
                  </a:lnTo>
                  <a:lnTo>
                    <a:pt x="32173" y="636164"/>
                  </a:lnTo>
                  <a:lnTo>
                    <a:pt x="31029" y="640168"/>
                  </a:lnTo>
                  <a:lnTo>
                    <a:pt x="30456" y="642455"/>
                  </a:lnTo>
                  <a:lnTo>
                    <a:pt x="29885" y="643599"/>
                  </a:lnTo>
                  <a:lnTo>
                    <a:pt x="30456" y="645887"/>
                  </a:lnTo>
                  <a:lnTo>
                    <a:pt x="29885" y="648175"/>
                  </a:lnTo>
                  <a:lnTo>
                    <a:pt x="29313" y="648747"/>
                  </a:lnTo>
                  <a:lnTo>
                    <a:pt x="28169" y="648175"/>
                  </a:lnTo>
                  <a:lnTo>
                    <a:pt x="27025" y="647031"/>
                  </a:lnTo>
                  <a:lnTo>
                    <a:pt x="26453" y="645315"/>
                  </a:lnTo>
                  <a:lnTo>
                    <a:pt x="25881" y="644743"/>
                  </a:lnTo>
                  <a:lnTo>
                    <a:pt x="25309" y="645315"/>
                  </a:lnTo>
                  <a:lnTo>
                    <a:pt x="24165" y="646459"/>
                  </a:lnTo>
                  <a:lnTo>
                    <a:pt x="23593" y="648175"/>
                  </a:lnTo>
                  <a:lnTo>
                    <a:pt x="22449" y="651607"/>
                  </a:lnTo>
                  <a:lnTo>
                    <a:pt x="20733" y="650463"/>
                  </a:lnTo>
                  <a:lnTo>
                    <a:pt x="19589" y="648747"/>
                  </a:lnTo>
                  <a:lnTo>
                    <a:pt x="19017" y="647603"/>
                  </a:lnTo>
                  <a:lnTo>
                    <a:pt x="16730" y="648747"/>
                  </a:lnTo>
                  <a:lnTo>
                    <a:pt x="15586" y="651035"/>
                  </a:lnTo>
                  <a:lnTo>
                    <a:pt x="15014" y="653895"/>
                  </a:lnTo>
                  <a:lnTo>
                    <a:pt x="14442" y="656754"/>
                  </a:lnTo>
                  <a:lnTo>
                    <a:pt x="13298" y="658470"/>
                  </a:lnTo>
                  <a:lnTo>
                    <a:pt x="12154" y="659614"/>
                  </a:lnTo>
                  <a:lnTo>
                    <a:pt x="11582" y="660758"/>
                  </a:lnTo>
                  <a:lnTo>
                    <a:pt x="11010" y="663046"/>
                  </a:lnTo>
                  <a:lnTo>
                    <a:pt x="11582" y="664762"/>
                  </a:lnTo>
                  <a:lnTo>
                    <a:pt x="12726" y="665906"/>
                  </a:lnTo>
                  <a:lnTo>
                    <a:pt x="13870" y="667050"/>
                  </a:lnTo>
                  <a:lnTo>
                    <a:pt x="14442" y="668194"/>
                  </a:lnTo>
                  <a:lnTo>
                    <a:pt x="16157" y="669338"/>
                  </a:lnTo>
                  <a:lnTo>
                    <a:pt x="19017" y="670481"/>
                  </a:lnTo>
                  <a:lnTo>
                    <a:pt x="20733" y="672197"/>
                  </a:lnTo>
                  <a:lnTo>
                    <a:pt x="19589" y="675629"/>
                  </a:lnTo>
                  <a:lnTo>
                    <a:pt x="18445" y="676773"/>
                  </a:lnTo>
                  <a:lnTo>
                    <a:pt x="15586" y="677917"/>
                  </a:lnTo>
                  <a:lnTo>
                    <a:pt x="14442" y="679061"/>
                  </a:lnTo>
                  <a:lnTo>
                    <a:pt x="11582" y="681921"/>
                  </a:lnTo>
                  <a:lnTo>
                    <a:pt x="8722" y="684781"/>
                  </a:lnTo>
                  <a:lnTo>
                    <a:pt x="11010" y="685353"/>
                  </a:lnTo>
                  <a:lnTo>
                    <a:pt x="15014" y="684781"/>
                  </a:lnTo>
                  <a:lnTo>
                    <a:pt x="17874" y="686496"/>
                  </a:lnTo>
                  <a:lnTo>
                    <a:pt x="15586" y="688212"/>
                  </a:lnTo>
                  <a:lnTo>
                    <a:pt x="13870" y="689928"/>
                  </a:lnTo>
                  <a:lnTo>
                    <a:pt x="11582" y="691072"/>
                  </a:lnTo>
                  <a:lnTo>
                    <a:pt x="9294" y="692216"/>
                  </a:lnTo>
                  <a:lnTo>
                    <a:pt x="7578" y="692788"/>
                  </a:lnTo>
                  <a:lnTo>
                    <a:pt x="9866" y="696792"/>
                  </a:lnTo>
                  <a:lnTo>
                    <a:pt x="8150" y="699080"/>
                  </a:lnTo>
                  <a:lnTo>
                    <a:pt x="9294" y="700796"/>
                  </a:lnTo>
                  <a:lnTo>
                    <a:pt x="9866" y="703655"/>
                  </a:lnTo>
                  <a:lnTo>
                    <a:pt x="10438" y="706515"/>
                  </a:lnTo>
                  <a:lnTo>
                    <a:pt x="9866" y="707659"/>
                  </a:lnTo>
                  <a:lnTo>
                    <a:pt x="8722" y="708231"/>
                  </a:lnTo>
                  <a:lnTo>
                    <a:pt x="8722" y="710519"/>
                  </a:lnTo>
                  <a:lnTo>
                    <a:pt x="9866" y="713951"/>
                  </a:lnTo>
                  <a:lnTo>
                    <a:pt x="10438" y="716238"/>
                  </a:lnTo>
                  <a:lnTo>
                    <a:pt x="11010" y="717954"/>
                  </a:lnTo>
                  <a:lnTo>
                    <a:pt x="11010" y="719670"/>
                  </a:lnTo>
                  <a:lnTo>
                    <a:pt x="8722" y="720814"/>
                  </a:lnTo>
                  <a:lnTo>
                    <a:pt x="7578" y="720814"/>
                  </a:lnTo>
                  <a:lnTo>
                    <a:pt x="1287" y="720242"/>
                  </a:lnTo>
                  <a:lnTo>
                    <a:pt x="3575" y="723102"/>
                  </a:lnTo>
                  <a:lnTo>
                    <a:pt x="11010" y="728822"/>
                  </a:lnTo>
                  <a:lnTo>
                    <a:pt x="12154" y="730537"/>
                  </a:lnTo>
                  <a:lnTo>
                    <a:pt x="11010" y="731681"/>
                  </a:lnTo>
                  <a:lnTo>
                    <a:pt x="8722" y="731681"/>
                  </a:lnTo>
                  <a:lnTo>
                    <a:pt x="4718" y="732253"/>
                  </a:lnTo>
                  <a:lnTo>
                    <a:pt x="4146" y="732253"/>
                  </a:lnTo>
                  <a:lnTo>
                    <a:pt x="4146" y="733397"/>
                  </a:lnTo>
                  <a:lnTo>
                    <a:pt x="4718" y="733969"/>
                  </a:lnTo>
                  <a:lnTo>
                    <a:pt x="5862" y="734541"/>
                  </a:lnTo>
                  <a:lnTo>
                    <a:pt x="8722" y="734541"/>
                  </a:lnTo>
                  <a:lnTo>
                    <a:pt x="12154" y="735113"/>
                  </a:lnTo>
                  <a:lnTo>
                    <a:pt x="15014" y="734541"/>
                  </a:lnTo>
                  <a:lnTo>
                    <a:pt x="17874" y="735113"/>
                  </a:lnTo>
                  <a:lnTo>
                    <a:pt x="23021" y="737973"/>
                  </a:lnTo>
                  <a:lnTo>
                    <a:pt x="25881" y="737973"/>
                  </a:lnTo>
                  <a:lnTo>
                    <a:pt x="26453" y="736829"/>
                  </a:lnTo>
                  <a:lnTo>
                    <a:pt x="31600" y="729394"/>
                  </a:lnTo>
                  <a:lnTo>
                    <a:pt x="26453" y="719098"/>
                  </a:lnTo>
                  <a:lnTo>
                    <a:pt x="25881" y="716810"/>
                  </a:lnTo>
                  <a:lnTo>
                    <a:pt x="26453" y="713379"/>
                  </a:lnTo>
                  <a:lnTo>
                    <a:pt x="28741" y="711663"/>
                  </a:lnTo>
                  <a:lnTo>
                    <a:pt x="31600" y="711663"/>
                  </a:lnTo>
                  <a:lnTo>
                    <a:pt x="34460" y="713951"/>
                  </a:lnTo>
                  <a:lnTo>
                    <a:pt x="36748" y="716238"/>
                  </a:lnTo>
                  <a:lnTo>
                    <a:pt x="39036" y="717954"/>
                  </a:lnTo>
                  <a:lnTo>
                    <a:pt x="41896" y="719098"/>
                  </a:lnTo>
                  <a:lnTo>
                    <a:pt x="45328" y="719098"/>
                  </a:lnTo>
                  <a:lnTo>
                    <a:pt x="47615" y="718526"/>
                  </a:lnTo>
                  <a:lnTo>
                    <a:pt x="53335" y="716238"/>
                  </a:lnTo>
                  <a:lnTo>
                    <a:pt x="54479" y="715667"/>
                  </a:lnTo>
                  <a:lnTo>
                    <a:pt x="55623" y="714523"/>
                  </a:lnTo>
                  <a:lnTo>
                    <a:pt x="57339" y="712807"/>
                  </a:lnTo>
                  <a:lnTo>
                    <a:pt x="59627" y="712235"/>
                  </a:lnTo>
                  <a:lnTo>
                    <a:pt x="61914" y="713951"/>
                  </a:lnTo>
                  <a:lnTo>
                    <a:pt x="62487" y="716238"/>
                  </a:lnTo>
                  <a:lnTo>
                    <a:pt x="61343" y="721958"/>
                  </a:lnTo>
                  <a:lnTo>
                    <a:pt x="61914" y="724246"/>
                  </a:lnTo>
                  <a:lnTo>
                    <a:pt x="65346" y="725962"/>
                  </a:lnTo>
                  <a:lnTo>
                    <a:pt x="69350" y="724246"/>
                  </a:lnTo>
                  <a:lnTo>
                    <a:pt x="72782" y="719670"/>
                  </a:lnTo>
                  <a:lnTo>
                    <a:pt x="73354" y="715095"/>
                  </a:lnTo>
                  <a:lnTo>
                    <a:pt x="72210" y="711663"/>
                  </a:lnTo>
                  <a:lnTo>
                    <a:pt x="69350" y="706515"/>
                  </a:lnTo>
                  <a:lnTo>
                    <a:pt x="68206" y="703083"/>
                  </a:lnTo>
                  <a:lnTo>
                    <a:pt x="68778" y="700796"/>
                  </a:lnTo>
                  <a:lnTo>
                    <a:pt x="69350" y="699652"/>
                  </a:lnTo>
                  <a:lnTo>
                    <a:pt x="70494" y="699080"/>
                  </a:lnTo>
                  <a:lnTo>
                    <a:pt x="71638" y="699652"/>
                  </a:lnTo>
                  <a:lnTo>
                    <a:pt x="72782" y="700796"/>
                  </a:lnTo>
                  <a:lnTo>
                    <a:pt x="72782" y="703655"/>
                  </a:lnTo>
                  <a:lnTo>
                    <a:pt x="73354" y="705371"/>
                  </a:lnTo>
                  <a:lnTo>
                    <a:pt x="78501" y="709375"/>
                  </a:lnTo>
                  <a:lnTo>
                    <a:pt x="84221" y="707659"/>
                  </a:lnTo>
                  <a:lnTo>
                    <a:pt x="89369" y="703655"/>
                  </a:lnTo>
                  <a:lnTo>
                    <a:pt x="95088" y="701368"/>
                  </a:lnTo>
                  <a:lnTo>
                    <a:pt x="97948" y="701939"/>
                  </a:lnTo>
                  <a:lnTo>
                    <a:pt x="101380" y="703083"/>
                  </a:lnTo>
                  <a:lnTo>
                    <a:pt x="104811" y="704799"/>
                  </a:lnTo>
                  <a:lnTo>
                    <a:pt x="107671" y="706515"/>
                  </a:lnTo>
                  <a:lnTo>
                    <a:pt x="110531" y="708231"/>
                  </a:lnTo>
                  <a:lnTo>
                    <a:pt x="120255" y="710519"/>
                  </a:lnTo>
                  <a:lnTo>
                    <a:pt x="125402" y="713379"/>
                  </a:lnTo>
                  <a:lnTo>
                    <a:pt x="127118" y="713951"/>
                  </a:lnTo>
                  <a:lnTo>
                    <a:pt x="128834" y="713951"/>
                  </a:lnTo>
                  <a:lnTo>
                    <a:pt x="131694" y="713951"/>
                  </a:lnTo>
                  <a:lnTo>
                    <a:pt x="133410" y="714523"/>
                  </a:lnTo>
                  <a:lnTo>
                    <a:pt x="133982" y="716238"/>
                  </a:lnTo>
                  <a:lnTo>
                    <a:pt x="134554" y="717954"/>
                  </a:lnTo>
                  <a:lnTo>
                    <a:pt x="135698" y="719670"/>
                  </a:lnTo>
                  <a:lnTo>
                    <a:pt x="137986" y="722530"/>
                  </a:lnTo>
                  <a:lnTo>
                    <a:pt x="139129" y="723102"/>
                  </a:lnTo>
                  <a:lnTo>
                    <a:pt x="140845" y="724246"/>
                  </a:lnTo>
                  <a:lnTo>
                    <a:pt x="144849" y="720814"/>
                  </a:lnTo>
                  <a:lnTo>
                    <a:pt x="146565" y="716238"/>
                  </a:lnTo>
                  <a:lnTo>
                    <a:pt x="149425" y="704799"/>
                  </a:lnTo>
                  <a:lnTo>
                    <a:pt x="150568" y="701939"/>
                  </a:lnTo>
                  <a:lnTo>
                    <a:pt x="152285" y="699652"/>
                  </a:lnTo>
                  <a:lnTo>
                    <a:pt x="153428" y="697936"/>
                  </a:lnTo>
                  <a:lnTo>
                    <a:pt x="156288" y="696792"/>
                  </a:lnTo>
                  <a:lnTo>
                    <a:pt x="163724" y="695076"/>
                  </a:lnTo>
                  <a:lnTo>
                    <a:pt x="166011" y="693932"/>
                  </a:lnTo>
                  <a:lnTo>
                    <a:pt x="168299" y="690500"/>
                  </a:lnTo>
                  <a:lnTo>
                    <a:pt x="173447" y="685924"/>
                  </a:lnTo>
                  <a:lnTo>
                    <a:pt x="178023" y="683637"/>
                  </a:lnTo>
                  <a:lnTo>
                    <a:pt x="180883" y="686496"/>
                  </a:lnTo>
                  <a:lnTo>
                    <a:pt x="182598" y="690500"/>
                  </a:lnTo>
                  <a:lnTo>
                    <a:pt x="186030" y="695076"/>
                  </a:lnTo>
                  <a:lnTo>
                    <a:pt x="190606" y="697936"/>
                  </a:lnTo>
                  <a:lnTo>
                    <a:pt x="195753" y="697936"/>
                  </a:lnTo>
                  <a:lnTo>
                    <a:pt x="201473" y="696220"/>
                  </a:lnTo>
                  <a:lnTo>
                    <a:pt x="204333" y="696792"/>
                  </a:lnTo>
                  <a:lnTo>
                    <a:pt x="203189" y="700224"/>
                  </a:lnTo>
                  <a:lnTo>
                    <a:pt x="202617" y="703655"/>
                  </a:lnTo>
                  <a:lnTo>
                    <a:pt x="204905" y="704799"/>
                  </a:lnTo>
                  <a:lnTo>
                    <a:pt x="207765" y="704799"/>
                  </a:lnTo>
                  <a:lnTo>
                    <a:pt x="210624" y="702511"/>
                  </a:lnTo>
                  <a:lnTo>
                    <a:pt x="211197" y="698508"/>
                  </a:lnTo>
                  <a:lnTo>
                    <a:pt x="211197" y="695076"/>
                  </a:lnTo>
                  <a:lnTo>
                    <a:pt x="211197" y="692788"/>
                  </a:lnTo>
                  <a:lnTo>
                    <a:pt x="218632" y="689928"/>
                  </a:lnTo>
                  <a:lnTo>
                    <a:pt x="220348" y="688212"/>
                  </a:lnTo>
                  <a:lnTo>
                    <a:pt x="220348" y="685353"/>
                  </a:lnTo>
                  <a:lnTo>
                    <a:pt x="218632" y="674485"/>
                  </a:lnTo>
                  <a:lnTo>
                    <a:pt x="218632" y="670481"/>
                  </a:lnTo>
                  <a:lnTo>
                    <a:pt x="220348" y="668766"/>
                  </a:lnTo>
                  <a:lnTo>
                    <a:pt x="223208" y="668194"/>
                  </a:lnTo>
                  <a:lnTo>
                    <a:pt x="226067" y="666478"/>
                  </a:lnTo>
                  <a:lnTo>
                    <a:pt x="228355" y="664190"/>
                  </a:lnTo>
                  <a:lnTo>
                    <a:pt x="228355" y="660186"/>
                  </a:lnTo>
                  <a:lnTo>
                    <a:pt x="227211" y="658470"/>
                  </a:lnTo>
                  <a:lnTo>
                    <a:pt x="224923" y="656182"/>
                  </a:lnTo>
                  <a:lnTo>
                    <a:pt x="223780" y="654467"/>
                  </a:lnTo>
                  <a:lnTo>
                    <a:pt x="224352" y="652751"/>
                  </a:lnTo>
                  <a:lnTo>
                    <a:pt x="226067" y="652751"/>
                  </a:lnTo>
                  <a:lnTo>
                    <a:pt x="227783" y="653323"/>
                  </a:lnTo>
                  <a:lnTo>
                    <a:pt x="228355" y="653895"/>
                  </a:lnTo>
                  <a:lnTo>
                    <a:pt x="229499" y="655611"/>
                  </a:lnTo>
                  <a:lnTo>
                    <a:pt x="231215" y="655611"/>
                  </a:lnTo>
                  <a:lnTo>
                    <a:pt x="234647" y="655039"/>
                  </a:lnTo>
                  <a:lnTo>
                    <a:pt x="239795" y="651607"/>
                  </a:lnTo>
                  <a:lnTo>
                    <a:pt x="242082" y="648747"/>
                  </a:lnTo>
                  <a:lnTo>
                    <a:pt x="240939" y="647603"/>
                  </a:lnTo>
                  <a:lnTo>
                    <a:pt x="237507" y="647031"/>
                  </a:lnTo>
                  <a:lnTo>
                    <a:pt x="234647" y="645887"/>
                  </a:lnTo>
                  <a:lnTo>
                    <a:pt x="232931" y="643027"/>
                  </a:lnTo>
                  <a:lnTo>
                    <a:pt x="234075" y="641883"/>
                  </a:lnTo>
                  <a:lnTo>
                    <a:pt x="236935" y="641312"/>
                  </a:lnTo>
                  <a:lnTo>
                    <a:pt x="239795" y="642455"/>
                  </a:lnTo>
                  <a:lnTo>
                    <a:pt x="247802" y="647031"/>
                  </a:lnTo>
                  <a:lnTo>
                    <a:pt x="248946" y="648747"/>
                  </a:lnTo>
                  <a:lnTo>
                    <a:pt x="249518" y="656182"/>
                  </a:lnTo>
                  <a:lnTo>
                    <a:pt x="250090" y="659042"/>
                  </a:lnTo>
                  <a:lnTo>
                    <a:pt x="251806" y="661330"/>
                  </a:lnTo>
                  <a:lnTo>
                    <a:pt x="254094" y="663046"/>
                  </a:lnTo>
                  <a:lnTo>
                    <a:pt x="259813" y="664762"/>
                  </a:lnTo>
                  <a:lnTo>
                    <a:pt x="262101" y="666478"/>
                  </a:lnTo>
                  <a:lnTo>
                    <a:pt x="265533" y="667622"/>
                  </a:lnTo>
                  <a:lnTo>
                    <a:pt x="272396" y="667622"/>
                  </a:lnTo>
                  <a:lnTo>
                    <a:pt x="275256" y="667622"/>
                  </a:lnTo>
                  <a:lnTo>
                    <a:pt x="281548" y="672769"/>
                  </a:lnTo>
                  <a:lnTo>
                    <a:pt x="284979" y="674485"/>
                  </a:lnTo>
                  <a:lnTo>
                    <a:pt x="286123" y="673341"/>
                  </a:lnTo>
                  <a:lnTo>
                    <a:pt x="286696" y="669910"/>
                  </a:lnTo>
                  <a:lnTo>
                    <a:pt x="290127" y="668766"/>
                  </a:lnTo>
                  <a:lnTo>
                    <a:pt x="296419" y="666478"/>
                  </a:lnTo>
                  <a:lnTo>
                    <a:pt x="298135" y="665334"/>
                  </a:lnTo>
                  <a:lnTo>
                    <a:pt x="299278" y="663618"/>
                  </a:lnTo>
                  <a:lnTo>
                    <a:pt x="299851" y="662474"/>
                  </a:lnTo>
                  <a:lnTo>
                    <a:pt x="300995" y="660758"/>
                  </a:lnTo>
                  <a:lnTo>
                    <a:pt x="301566" y="656182"/>
                  </a:lnTo>
                  <a:lnTo>
                    <a:pt x="300995" y="639596"/>
                  </a:lnTo>
                  <a:lnTo>
                    <a:pt x="300995" y="635592"/>
                  </a:lnTo>
                  <a:lnTo>
                    <a:pt x="301566" y="631588"/>
                  </a:lnTo>
                  <a:lnTo>
                    <a:pt x="303282" y="628728"/>
                  </a:lnTo>
                  <a:lnTo>
                    <a:pt x="305570" y="627013"/>
                  </a:lnTo>
                  <a:lnTo>
                    <a:pt x="306714" y="625297"/>
                  </a:lnTo>
                  <a:lnTo>
                    <a:pt x="308430" y="617861"/>
                  </a:lnTo>
                  <a:lnTo>
                    <a:pt x="310146" y="615573"/>
                  </a:lnTo>
                  <a:lnTo>
                    <a:pt x="311290" y="615001"/>
                  </a:lnTo>
                  <a:lnTo>
                    <a:pt x="313577" y="615573"/>
                  </a:lnTo>
                  <a:lnTo>
                    <a:pt x="315294" y="615573"/>
                  </a:lnTo>
                  <a:lnTo>
                    <a:pt x="315865" y="616145"/>
                  </a:lnTo>
                  <a:lnTo>
                    <a:pt x="317009" y="617861"/>
                  </a:lnTo>
                  <a:lnTo>
                    <a:pt x="318725" y="617861"/>
                  </a:lnTo>
                  <a:lnTo>
                    <a:pt x="323301" y="615573"/>
                  </a:lnTo>
                  <a:lnTo>
                    <a:pt x="326161" y="613285"/>
                  </a:lnTo>
                  <a:lnTo>
                    <a:pt x="330736" y="609282"/>
                  </a:lnTo>
                  <a:lnTo>
                    <a:pt x="332452" y="602990"/>
                  </a:lnTo>
                  <a:lnTo>
                    <a:pt x="333596" y="586975"/>
                  </a:lnTo>
                  <a:lnTo>
                    <a:pt x="337600" y="581827"/>
                  </a:lnTo>
                  <a:lnTo>
                    <a:pt x="339888" y="580684"/>
                  </a:lnTo>
                  <a:lnTo>
                    <a:pt x="345607" y="578968"/>
                  </a:lnTo>
                  <a:lnTo>
                    <a:pt x="347895" y="577252"/>
                  </a:lnTo>
                  <a:lnTo>
                    <a:pt x="349611" y="573820"/>
                  </a:lnTo>
                  <a:lnTo>
                    <a:pt x="351327" y="571532"/>
                  </a:lnTo>
                  <a:lnTo>
                    <a:pt x="357619" y="565241"/>
                  </a:lnTo>
                  <a:lnTo>
                    <a:pt x="359334" y="562381"/>
                  </a:lnTo>
                  <a:lnTo>
                    <a:pt x="359334" y="559521"/>
                  </a:lnTo>
                  <a:lnTo>
                    <a:pt x="355903" y="552658"/>
                  </a:lnTo>
                  <a:lnTo>
                    <a:pt x="353043" y="542362"/>
                  </a:lnTo>
                  <a:lnTo>
                    <a:pt x="351899" y="540074"/>
                  </a:lnTo>
                  <a:lnTo>
                    <a:pt x="350183" y="536643"/>
                  </a:lnTo>
                  <a:lnTo>
                    <a:pt x="350183" y="533211"/>
                  </a:lnTo>
                  <a:lnTo>
                    <a:pt x="352471" y="531495"/>
                  </a:lnTo>
                  <a:lnTo>
                    <a:pt x="367914" y="528063"/>
                  </a:lnTo>
                  <a:lnTo>
                    <a:pt x="376493" y="527491"/>
                  </a:lnTo>
                  <a:lnTo>
                    <a:pt x="378781" y="528063"/>
                  </a:lnTo>
                  <a:lnTo>
                    <a:pt x="384501" y="533211"/>
                  </a:lnTo>
                  <a:lnTo>
                    <a:pt x="387361" y="534355"/>
                  </a:lnTo>
                  <a:lnTo>
                    <a:pt x="393080" y="532067"/>
                  </a:lnTo>
                  <a:lnTo>
                    <a:pt x="410811" y="517196"/>
                  </a:lnTo>
                  <a:lnTo>
                    <a:pt x="419390" y="512620"/>
                  </a:lnTo>
                  <a:lnTo>
                    <a:pt x="423966" y="511476"/>
                  </a:lnTo>
                  <a:lnTo>
                    <a:pt x="435405" y="510904"/>
                  </a:lnTo>
                  <a:lnTo>
                    <a:pt x="437121" y="509760"/>
                  </a:lnTo>
                  <a:lnTo>
                    <a:pt x="434261" y="504041"/>
                  </a:lnTo>
                  <a:lnTo>
                    <a:pt x="434833" y="500609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2">
              <a:extLst>
                <a:ext uri="{FF2B5EF4-FFF2-40B4-BE49-F238E27FC236}">
                  <a16:creationId xmlns:a16="http://schemas.microsoft.com/office/drawing/2014/main" id="{8BED3C96-6491-43AA-B938-3E08AA37FE95}"/>
                </a:ext>
              </a:extLst>
            </p:cNvPr>
            <p:cNvSpPr/>
            <p:nvPr/>
          </p:nvSpPr>
          <p:spPr>
            <a:xfrm>
              <a:off x="6700755" y="3036329"/>
              <a:ext cx="529639" cy="895091"/>
            </a:xfrm>
            <a:custGeom>
              <a:avLst/>
              <a:gdLst>
                <a:gd name="connsiteX0" fmla="*/ 565240 w 571961"/>
                <a:gd name="connsiteY0" fmla="*/ 624153 h 966614"/>
                <a:gd name="connsiteX1" fmla="*/ 562952 w 571961"/>
                <a:gd name="connsiteY1" fmla="*/ 617861 h 966614"/>
                <a:gd name="connsiteX2" fmla="*/ 562952 w 571961"/>
                <a:gd name="connsiteY2" fmla="*/ 616145 h 966614"/>
                <a:gd name="connsiteX3" fmla="*/ 564669 w 571961"/>
                <a:gd name="connsiteY3" fmla="*/ 613285 h 966614"/>
                <a:gd name="connsiteX4" fmla="*/ 564669 w 571961"/>
                <a:gd name="connsiteY4" fmla="*/ 610998 h 966614"/>
                <a:gd name="connsiteX5" fmla="*/ 564096 w 571961"/>
                <a:gd name="connsiteY5" fmla="*/ 604134 h 966614"/>
                <a:gd name="connsiteX6" fmla="*/ 562952 w 571961"/>
                <a:gd name="connsiteY6" fmla="*/ 601846 h 966614"/>
                <a:gd name="connsiteX7" fmla="*/ 558377 w 571961"/>
                <a:gd name="connsiteY7" fmla="*/ 598986 h 966614"/>
                <a:gd name="connsiteX8" fmla="*/ 556661 w 571961"/>
                <a:gd name="connsiteY8" fmla="*/ 597270 h 966614"/>
                <a:gd name="connsiteX9" fmla="*/ 555517 w 571961"/>
                <a:gd name="connsiteY9" fmla="*/ 594411 h 966614"/>
                <a:gd name="connsiteX10" fmla="*/ 553801 w 571961"/>
                <a:gd name="connsiteY10" fmla="*/ 588119 h 966614"/>
                <a:gd name="connsiteX11" fmla="*/ 552085 w 571961"/>
                <a:gd name="connsiteY11" fmla="*/ 585259 h 966614"/>
                <a:gd name="connsiteX12" fmla="*/ 547510 w 571961"/>
                <a:gd name="connsiteY12" fmla="*/ 581255 h 966614"/>
                <a:gd name="connsiteX13" fmla="*/ 545222 w 571961"/>
                <a:gd name="connsiteY13" fmla="*/ 580111 h 966614"/>
                <a:gd name="connsiteX14" fmla="*/ 544078 w 571961"/>
                <a:gd name="connsiteY14" fmla="*/ 579540 h 966614"/>
                <a:gd name="connsiteX15" fmla="*/ 542934 w 571961"/>
                <a:gd name="connsiteY15" fmla="*/ 578396 h 966614"/>
                <a:gd name="connsiteX16" fmla="*/ 542934 w 571961"/>
                <a:gd name="connsiteY16" fmla="*/ 571532 h 966614"/>
                <a:gd name="connsiteX17" fmla="*/ 550941 w 571961"/>
                <a:gd name="connsiteY17" fmla="*/ 562381 h 966614"/>
                <a:gd name="connsiteX18" fmla="*/ 549797 w 571961"/>
                <a:gd name="connsiteY18" fmla="*/ 554945 h 966614"/>
                <a:gd name="connsiteX19" fmla="*/ 546366 w 571961"/>
                <a:gd name="connsiteY19" fmla="*/ 549226 h 966614"/>
                <a:gd name="connsiteX20" fmla="*/ 545222 w 571961"/>
                <a:gd name="connsiteY20" fmla="*/ 546366 h 966614"/>
                <a:gd name="connsiteX21" fmla="*/ 546366 w 571961"/>
                <a:gd name="connsiteY21" fmla="*/ 542934 h 966614"/>
                <a:gd name="connsiteX22" fmla="*/ 548653 w 571961"/>
                <a:gd name="connsiteY22" fmla="*/ 540074 h 966614"/>
                <a:gd name="connsiteX23" fmla="*/ 556089 w 571961"/>
                <a:gd name="connsiteY23" fmla="*/ 534927 h 966614"/>
                <a:gd name="connsiteX24" fmla="*/ 556661 w 571961"/>
                <a:gd name="connsiteY24" fmla="*/ 534355 h 966614"/>
                <a:gd name="connsiteX25" fmla="*/ 556089 w 571961"/>
                <a:gd name="connsiteY25" fmla="*/ 527491 h 966614"/>
                <a:gd name="connsiteX26" fmla="*/ 553229 w 571961"/>
                <a:gd name="connsiteY26" fmla="*/ 502897 h 966614"/>
                <a:gd name="connsiteX27" fmla="*/ 550370 w 571961"/>
                <a:gd name="connsiteY27" fmla="*/ 477730 h 966614"/>
                <a:gd name="connsiteX28" fmla="*/ 548082 w 571961"/>
                <a:gd name="connsiteY28" fmla="*/ 453136 h 966614"/>
                <a:gd name="connsiteX29" fmla="*/ 542362 w 571961"/>
                <a:gd name="connsiteY29" fmla="*/ 402803 h 966614"/>
                <a:gd name="connsiteX30" fmla="*/ 539502 w 571961"/>
                <a:gd name="connsiteY30" fmla="*/ 377637 h 966614"/>
                <a:gd name="connsiteX31" fmla="*/ 536642 w 571961"/>
                <a:gd name="connsiteY31" fmla="*/ 353043 h 966614"/>
                <a:gd name="connsiteX32" fmla="*/ 534354 w 571961"/>
                <a:gd name="connsiteY32" fmla="*/ 327877 h 966614"/>
                <a:gd name="connsiteX33" fmla="*/ 531495 w 571961"/>
                <a:gd name="connsiteY33" fmla="*/ 303282 h 966614"/>
                <a:gd name="connsiteX34" fmla="*/ 528635 w 571961"/>
                <a:gd name="connsiteY34" fmla="*/ 278688 h 966614"/>
                <a:gd name="connsiteX35" fmla="*/ 525775 w 571961"/>
                <a:gd name="connsiteY35" fmla="*/ 253522 h 966614"/>
                <a:gd name="connsiteX36" fmla="*/ 523487 w 571961"/>
                <a:gd name="connsiteY36" fmla="*/ 228927 h 966614"/>
                <a:gd name="connsiteX37" fmla="*/ 520628 w 571961"/>
                <a:gd name="connsiteY37" fmla="*/ 203761 h 966614"/>
                <a:gd name="connsiteX38" fmla="*/ 517768 w 571961"/>
                <a:gd name="connsiteY38" fmla="*/ 179167 h 966614"/>
                <a:gd name="connsiteX39" fmla="*/ 514908 w 571961"/>
                <a:gd name="connsiteY39" fmla="*/ 154000 h 966614"/>
                <a:gd name="connsiteX40" fmla="*/ 512620 w 571961"/>
                <a:gd name="connsiteY40" fmla="*/ 129406 h 966614"/>
                <a:gd name="connsiteX41" fmla="*/ 512048 w 571961"/>
                <a:gd name="connsiteY41" fmla="*/ 127690 h 966614"/>
                <a:gd name="connsiteX42" fmla="*/ 503469 w 571961"/>
                <a:gd name="connsiteY42" fmla="*/ 117967 h 966614"/>
                <a:gd name="connsiteX43" fmla="*/ 500609 w 571961"/>
                <a:gd name="connsiteY43" fmla="*/ 112819 h 966614"/>
                <a:gd name="connsiteX44" fmla="*/ 496033 w 571961"/>
                <a:gd name="connsiteY44" fmla="*/ 100808 h 966614"/>
                <a:gd name="connsiteX45" fmla="*/ 491457 w 571961"/>
                <a:gd name="connsiteY45" fmla="*/ 92228 h 966614"/>
                <a:gd name="connsiteX46" fmla="*/ 488026 w 571961"/>
                <a:gd name="connsiteY46" fmla="*/ 77357 h 966614"/>
                <a:gd name="connsiteX47" fmla="*/ 486882 w 571961"/>
                <a:gd name="connsiteY47" fmla="*/ 74498 h 966614"/>
                <a:gd name="connsiteX48" fmla="*/ 485166 w 571961"/>
                <a:gd name="connsiteY48" fmla="*/ 71066 h 966614"/>
                <a:gd name="connsiteX49" fmla="*/ 484022 w 571961"/>
                <a:gd name="connsiteY49" fmla="*/ 69922 h 966614"/>
                <a:gd name="connsiteX50" fmla="*/ 483450 w 571961"/>
                <a:gd name="connsiteY50" fmla="*/ 68778 h 966614"/>
                <a:gd name="connsiteX51" fmla="*/ 478302 w 571961"/>
                <a:gd name="connsiteY51" fmla="*/ 67634 h 966614"/>
                <a:gd name="connsiteX52" fmla="*/ 477730 w 571961"/>
                <a:gd name="connsiteY52" fmla="*/ 66490 h 966614"/>
                <a:gd name="connsiteX53" fmla="*/ 477158 w 571961"/>
                <a:gd name="connsiteY53" fmla="*/ 65346 h 966614"/>
                <a:gd name="connsiteX54" fmla="*/ 475442 w 571961"/>
                <a:gd name="connsiteY54" fmla="*/ 64202 h 966614"/>
                <a:gd name="connsiteX55" fmla="*/ 474298 w 571961"/>
                <a:gd name="connsiteY55" fmla="*/ 63058 h 966614"/>
                <a:gd name="connsiteX56" fmla="*/ 473155 w 571961"/>
                <a:gd name="connsiteY56" fmla="*/ 61343 h 966614"/>
                <a:gd name="connsiteX57" fmla="*/ 472583 w 571961"/>
                <a:gd name="connsiteY57" fmla="*/ 59055 h 966614"/>
                <a:gd name="connsiteX58" fmla="*/ 472011 w 571961"/>
                <a:gd name="connsiteY58" fmla="*/ 57911 h 966614"/>
                <a:gd name="connsiteX59" fmla="*/ 466863 w 571961"/>
                <a:gd name="connsiteY59" fmla="*/ 49903 h 966614"/>
                <a:gd name="connsiteX60" fmla="*/ 464003 w 571961"/>
                <a:gd name="connsiteY60" fmla="*/ 44184 h 966614"/>
                <a:gd name="connsiteX61" fmla="*/ 461716 w 571961"/>
                <a:gd name="connsiteY61" fmla="*/ 37892 h 966614"/>
                <a:gd name="connsiteX62" fmla="*/ 459999 w 571961"/>
                <a:gd name="connsiteY62" fmla="*/ 24737 h 966614"/>
                <a:gd name="connsiteX63" fmla="*/ 459999 w 571961"/>
                <a:gd name="connsiteY63" fmla="*/ 23021 h 966614"/>
                <a:gd name="connsiteX64" fmla="*/ 459999 w 571961"/>
                <a:gd name="connsiteY64" fmla="*/ 21305 h 966614"/>
                <a:gd name="connsiteX65" fmla="*/ 460572 w 571961"/>
                <a:gd name="connsiteY65" fmla="*/ 20733 h 966614"/>
                <a:gd name="connsiteX66" fmla="*/ 461143 w 571961"/>
                <a:gd name="connsiteY66" fmla="*/ 19589 h 966614"/>
                <a:gd name="connsiteX67" fmla="*/ 460572 w 571961"/>
                <a:gd name="connsiteY67" fmla="*/ 2430 h 966614"/>
                <a:gd name="connsiteX68" fmla="*/ 459999 w 571961"/>
                <a:gd name="connsiteY68" fmla="*/ 1287 h 966614"/>
                <a:gd name="connsiteX69" fmla="*/ 437121 w 571961"/>
                <a:gd name="connsiteY69" fmla="*/ 3574 h 966614"/>
                <a:gd name="connsiteX70" fmla="*/ 414242 w 571961"/>
                <a:gd name="connsiteY70" fmla="*/ 5862 h 966614"/>
                <a:gd name="connsiteX71" fmla="*/ 390792 w 571961"/>
                <a:gd name="connsiteY71" fmla="*/ 8150 h 966614"/>
                <a:gd name="connsiteX72" fmla="*/ 367342 w 571961"/>
                <a:gd name="connsiteY72" fmla="*/ 10438 h 966614"/>
                <a:gd name="connsiteX73" fmla="*/ 343891 w 571961"/>
                <a:gd name="connsiteY73" fmla="*/ 12726 h 966614"/>
                <a:gd name="connsiteX74" fmla="*/ 321013 w 571961"/>
                <a:gd name="connsiteY74" fmla="*/ 14442 h 966614"/>
                <a:gd name="connsiteX75" fmla="*/ 297563 w 571961"/>
                <a:gd name="connsiteY75" fmla="*/ 16729 h 966614"/>
                <a:gd name="connsiteX76" fmla="*/ 274112 w 571961"/>
                <a:gd name="connsiteY76" fmla="*/ 19017 h 966614"/>
                <a:gd name="connsiteX77" fmla="*/ 250662 w 571961"/>
                <a:gd name="connsiteY77" fmla="*/ 20733 h 966614"/>
                <a:gd name="connsiteX78" fmla="*/ 227783 w 571961"/>
                <a:gd name="connsiteY78" fmla="*/ 23021 h 966614"/>
                <a:gd name="connsiteX79" fmla="*/ 204333 w 571961"/>
                <a:gd name="connsiteY79" fmla="*/ 24737 h 966614"/>
                <a:gd name="connsiteX80" fmla="*/ 180882 w 571961"/>
                <a:gd name="connsiteY80" fmla="*/ 27025 h 966614"/>
                <a:gd name="connsiteX81" fmla="*/ 157432 w 571961"/>
                <a:gd name="connsiteY81" fmla="*/ 28741 h 966614"/>
                <a:gd name="connsiteX82" fmla="*/ 133981 w 571961"/>
                <a:gd name="connsiteY82" fmla="*/ 30457 h 966614"/>
                <a:gd name="connsiteX83" fmla="*/ 110531 w 571961"/>
                <a:gd name="connsiteY83" fmla="*/ 32172 h 966614"/>
                <a:gd name="connsiteX84" fmla="*/ 87081 w 571961"/>
                <a:gd name="connsiteY84" fmla="*/ 33888 h 966614"/>
                <a:gd name="connsiteX85" fmla="*/ 87081 w 571961"/>
                <a:gd name="connsiteY85" fmla="*/ 33888 h 966614"/>
                <a:gd name="connsiteX86" fmla="*/ 87081 w 571961"/>
                <a:gd name="connsiteY86" fmla="*/ 33888 h 966614"/>
                <a:gd name="connsiteX87" fmla="*/ 87081 w 571961"/>
                <a:gd name="connsiteY87" fmla="*/ 33888 h 966614"/>
                <a:gd name="connsiteX88" fmla="*/ 87081 w 571961"/>
                <a:gd name="connsiteY88" fmla="*/ 33888 h 966614"/>
                <a:gd name="connsiteX89" fmla="*/ 87081 w 571961"/>
                <a:gd name="connsiteY89" fmla="*/ 33888 h 966614"/>
                <a:gd name="connsiteX90" fmla="*/ 87081 w 571961"/>
                <a:gd name="connsiteY90" fmla="*/ 33888 h 966614"/>
                <a:gd name="connsiteX91" fmla="*/ 87081 w 571961"/>
                <a:gd name="connsiteY91" fmla="*/ 33888 h 966614"/>
                <a:gd name="connsiteX92" fmla="*/ 87081 w 571961"/>
                <a:gd name="connsiteY92" fmla="*/ 34460 h 966614"/>
                <a:gd name="connsiteX93" fmla="*/ 87081 w 571961"/>
                <a:gd name="connsiteY93" fmla="*/ 34460 h 966614"/>
                <a:gd name="connsiteX94" fmla="*/ 87081 w 571961"/>
                <a:gd name="connsiteY94" fmla="*/ 34460 h 966614"/>
                <a:gd name="connsiteX95" fmla="*/ 87081 w 571961"/>
                <a:gd name="connsiteY95" fmla="*/ 34460 h 966614"/>
                <a:gd name="connsiteX96" fmla="*/ 87081 w 571961"/>
                <a:gd name="connsiteY96" fmla="*/ 34460 h 966614"/>
                <a:gd name="connsiteX97" fmla="*/ 87081 w 571961"/>
                <a:gd name="connsiteY97" fmla="*/ 34460 h 966614"/>
                <a:gd name="connsiteX98" fmla="*/ 86509 w 571961"/>
                <a:gd name="connsiteY98" fmla="*/ 34460 h 966614"/>
                <a:gd name="connsiteX99" fmla="*/ 85365 w 571961"/>
                <a:gd name="connsiteY99" fmla="*/ 37892 h 966614"/>
                <a:gd name="connsiteX100" fmla="*/ 87081 w 571961"/>
                <a:gd name="connsiteY100" fmla="*/ 40180 h 966614"/>
                <a:gd name="connsiteX101" fmla="*/ 91656 w 571961"/>
                <a:gd name="connsiteY101" fmla="*/ 41896 h 966614"/>
                <a:gd name="connsiteX102" fmla="*/ 93372 w 571961"/>
                <a:gd name="connsiteY102" fmla="*/ 43612 h 966614"/>
                <a:gd name="connsiteX103" fmla="*/ 95660 w 571961"/>
                <a:gd name="connsiteY103" fmla="*/ 45900 h 966614"/>
                <a:gd name="connsiteX104" fmla="*/ 100236 w 571961"/>
                <a:gd name="connsiteY104" fmla="*/ 49331 h 966614"/>
                <a:gd name="connsiteX105" fmla="*/ 112247 w 571961"/>
                <a:gd name="connsiteY105" fmla="*/ 55623 h 966614"/>
                <a:gd name="connsiteX106" fmla="*/ 116823 w 571961"/>
                <a:gd name="connsiteY106" fmla="*/ 59055 h 966614"/>
                <a:gd name="connsiteX107" fmla="*/ 119682 w 571961"/>
                <a:gd name="connsiteY107" fmla="*/ 64774 h 966614"/>
                <a:gd name="connsiteX108" fmla="*/ 119111 w 571961"/>
                <a:gd name="connsiteY108" fmla="*/ 63630 h 966614"/>
                <a:gd name="connsiteX109" fmla="*/ 120826 w 571961"/>
                <a:gd name="connsiteY109" fmla="*/ 73354 h 966614"/>
                <a:gd name="connsiteX110" fmla="*/ 121970 w 571961"/>
                <a:gd name="connsiteY110" fmla="*/ 77357 h 966614"/>
                <a:gd name="connsiteX111" fmla="*/ 126546 w 571961"/>
                <a:gd name="connsiteY111" fmla="*/ 79073 h 966614"/>
                <a:gd name="connsiteX112" fmla="*/ 129978 w 571961"/>
                <a:gd name="connsiteY112" fmla="*/ 83077 h 966614"/>
                <a:gd name="connsiteX113" fmla="*/ 131694 w 571961"/>
                <a:gd name="connsiteY113" fmla="*/ 83649 h 966614"/>
                <a:gd name="connsiteX114" fmla="*/ 133410 w 571961"/>
                <a:gd name="connsiteY114" fmla="*/ 84221 h 966614"/>
                <a:gd name="connsiteX115" fmla="*/ 145421 w 571961"/>
                <a:gd name="connsiteY115" fmla="*/ 89369 h 966614"/>
                <a:gd name="connsiteX116" fmla="*/ 146565 w 571961"/>
                <a:gd name="connsiteY116" fmla="*/ 91084 h 966614"/>
                <a:gd name="connsiteX117" fmla="*/ 150568 w 571961"/>
                <a:gd name="connsiteY117" fmla="*/ 94516 h 966614"/>
                <a:gd name="connsiteX118" fmla="*/ 151712 w 571961"/>
                <a:gd name="connsiteY118" fmla="*/ 95088 h 966614"/>
                <a:gd name="connsiteX119" fmla="*/ 154000 w 571961"/>
                <a:gd name="connsiteY119" fmla="*/ 95088 h 966614"/>
                <a:gd name="connsiteX120" fmla="*/ 155144 w 571961"/>
                <a:gd name="connsiteY120" fmla="*/ 96232 h 966614"/>
                <a:gd name="connsiteX121" fmla="*/ 155144 w 571961"/>
                <a:gd name="connsiteY121" fmla="*/ 98520 h 966614"/>
                <a:gd name="connsiteX122" fmla="*/ 155144 w 571961"/>
                <a:gd name="connsiteY122" fmla="*/ 100808 h 966614"/>
                <a:gd name="connsiteX123" fmla="*/ 156288 w 571961"/>
                <a:gd name="connsiteY123" fmla="*/ 103668 h 966614"/>
                <a:gd name="connsiteX124" fmla="*/ 160292 w 571961"/>
                <a:gd name="connsiteY124" fmla="*/ 111103 h 966614"/>
                <a:gd name="connsiteX125" fmla="*/ 159720 w 571961"/>
                <a:gd name="connsiteY125" fmla="*/ 112819 h 966614"/>
                <a:gd name="connsiteX126" fmla="*/ 159720 w 571961"/>
                <a:gd name="connsiteY126" fmla="*/ 120255 h 966614"/>
                <a:gd name="connsiteX127" fmla="*/ 158004 w 571961"/>
                <a:gd name="connsiteY127" fmla="*/ 126546 h 966614"/>
                <a:gd name="connsiteX128" fmla="*/ 158004 w 571961"/>
                <a:gd name="connsiteY128" fmla="*/ 136841 h 966614"/>
                <a:gd name="connsiteX129" fmla="*/ 156860 w 571961"/>
                <a:gd name="connsiteY129" fmla="*/ 144849 h 966614"/>
                <a:gd name="connsiteX130" fmla="*/ 155144 w 571961"/>
                <a:gd name="connsiteY130" fmla="*/ 148853 h 966614"/>
                <a:gd name="connsiteX131" fmla="*/ 152856 w 571961"/>
                <a:gd name="connsiteY131" fmla="*/ 150569 h 966614"/>
                <a:gd name="connsiteX132" fmla="*/ 151140 w 571961"/>
                <a:gd name="connsiteY132" fmla="*/ 151712 h 966614"/>
                <a:gd name="connsiteX133" fmla="*/ 145993 w 571961"/>
                <a:gd name="connsiteY133" fmla="*/ 156288 h 966614"/>
                <a:gd name="connsiteX134" fmla="*/ 144277 w 571961"/>
                <a:gd name="connsiteY134" fmla="*/ 158576 h 966614"/>
                <a:gd name="connsiteX135" fmla="*/ 142561 w 571961"/>
                <a:gd name="connsiteY135" fmla="*/ 160864 h 966614"/>
                <a:gd name="connsiteX136" fmla="*/ 140845 w 571961"/>
                <a:gd name="connsiteY136" fmla="*/ 164868 h 966614"/>
                <a:gd name="connsiteX137" fmla="*/ 140273 w 571961"/>
                <a:gd name="connsiteY137" fmla="*/ 168871 h 966614"/>
                <a:gd name="connsiteX138" fmla="*/ 139701 w 571961"/>
                <a:gd name="connsiteY138" fmla="*/ 172303 h 966614"/>
                <a:gd name="connsiteX139" fmla="*/ 137985 w 571961"/>
                <a:gd name="connsiteY139" fmla="*/ 175735 h 966614"/>
                <a:gd name="connsiteX140" fmla="*/ 138557 w 571961"/>
                <a:gd name="connsiteY140" fmla="*/ 176879 h 966614"/>
                <a:gd name="connsiteX141" fmla="*/ 139129 w 571961"/>
                <a:gd name="connsiteY141" fmla="*/ 177451 h 966614"/>
                <a:gd name="connsiteX142" fmla="*/ 139701 w 571961"/>
                <a:gd name="connsiteY142" fmla="*/ 178595 h 966614"/>
                <a:gd name="connsiteX143" fmla="*/ 139701 w 571961"/>
                <a:gd name="connsiteY143" fmla="*/ 182598 h 966614"/>
                <a:gd name="connsiteX144" fmla="*/ 139701 w 571961"/>
                <a:gd name="connsiteY144" fmla="*/ 184314 h 966614"/>
                <a:gd name="connsiteX145" fmla="*/ 139129 w 571961"/>
                <a:gd name="connsiteY145" fmla="*/ 186030 h 966614"/>
                <a:gd name="connsiteX146" fmla="*/ 137413 w 571961"/>
                <a:gd name="connsiteY146" fmla="*/ 188318 h 966614"/>
                <a:gd name="connsiteX147" fmla="*/ 131694 w 571961"/>
                <a:gd name="connsiteY147" fmla="*/ 192322 h 966614"/>
                <a:gd name="connsiteX148" fmla="*/ 130550 w 571961"/>
                <a:gd name="connsiteY148" fmla="*/ 193466 h 966614"/>
                <a:gd name="connsiteX149" fmla="*/ 129978 w 571961"/>
                <a:gd name="connsiteY149" fmla="*/ 195753 h 966614"/>
                <a:gd name="connsiteX150" fmla="*/ 127690 w 571961"/>
                <a:gd name="connsiteY150" fmla="*/ 198041 h 966614"/>
                <a:gd name="connsiteX151" fmla="*/ 121970 w 571961"/>
                <a:gd name="connsiteY151" fmla="*/ 200329 h 966614"/>
                <a:gd name="connsiteX152" fmla="*/ 108815 w 571961"/>
                <a:gd name="connsiteY152" fmla="*/ 203761 h 966614"/>
                <a:gd name="connsiteX153" fmla="*/ 106527 w 571961"/>
                <a:gd name="connsiteY153" fmla="*/ 205477 h 966614"/>
                <a:gd name="connsiteX154" fmla="*/ 101952 w 571961"/>
                <a:gd name="connsiteY154" fmla="*/ 211768 h 966614"/>
                <a:gd name="connsiteX155" fmla="*/ 99092 w 571961"/>
                <a:gd name="connsiteY155" fmla="*/ 214628 h 966614"/>
                <a:gd name="connsiteX156" fmla="*/ 93944 w 571961"/>
                <a:gd name="connsiteY156" fmla="*/ 216916 h 966614"/>
                <a:gd name="connsiteX157" fmla="*/ 55623 w 571961"/>
                <a:gd name="connsiteY157" fmla="*/ 222636 h 966614"/>
                <a:gd name="connsiteX158" fmla="*/ 50475 w 571961"/>
                <a:gd name="connsiteY158" fmla="*/ 226639 h 966614"/>
                <a:gd name="connsiteX159" fmla="*/ 48187 w 571961"/>
                <a:gd name="connsiteY159" fmla="*/ 232359 h 966614"/>
                <a:gd name="connsiteX160" fmla="*/ 45900 w 571961"/>
                <a:gd name="connsiteY160" fmla="*/ 239223 h 966614"/>
                <a:gd name="connsiteX161" fmla="*/ 44184 w 571961"/>
                <a:gd name="connsiteY161" fmla="*/ 247230 h 966614"/>
                <a:gd name="connsiteX162" fmla="*/ 43612 w 571961"/>
                <a:gd name="connsiteY162" fmla="*/ 254665 h 966614"/>
                <a:gd name="connsiteX163" fmla="*/ 44184 w 571961"/>
                <a:gd name="connsiteY163" fmla="*/ 258097 h 966614"/>
                <a:gd name="connsiteX164" fmla="*/ 45327 w 571961"/>
                <a:gd name="connsiteY164" fmla="*/ 262101 h 966614"/>
                <a:gd name="connsiteX165" fmla="*/ 47044 w 571961"/>
                <a:gd name="connsiteY165" fmla="*/ 265533 h 966614"/>
                <a:gd name="connsiteX166" fmla="*/ 49903 w 571961"/>
                <a:gd name="connsiteY166" fmla="*/ 267249 h 966614"/>
                <a:gd name="connsiteX167" fmla="*/ 51619 w 571961"/>
                <a:gd name="connsiteY167" fmla="*/ 267821 h 966614"/>
                <a:gd name="connsiteX168" fmla="*/ 59055 w 571961"/>
                <a:gd name="connsiteY168" fmla="*/ 272396 h 966614"/>
                <a:gd name="connsiteX169" fmla="*/ 63058 w 571961"/>
                <a:gd name="connsiteY169" fmla="*/ 276972 h 966614"/>
                <a:gd name="connsiteX170" fmla="*/ 65918 w 571961"/>
                <a:gd name="connsiteY170" fmla="*/ 284408 h 966614"/>
                <a:gd name="connsiteX171" fmla="*/ 67634 w 571961"/>
                <a:gd name="connsiteY171" fmla="*/ 291843 h 966614"/>
                <a:gd name="connsiteX172" fmla="*/ 67634 w 571961"/>
                <a:gd name="connsiteY172" fmla="*/ 299850 h 966614"/>
                <a:gd name="connsiteX173" fmla="*/ 65918 w 571961"/>
                <a:gd name="connsiteY173" fmla="*/ 306714 h 966614"/>
                <a:gd name="connsiteX174" fmla="*/ 53907 w 571961"/>
                <a:gd name="connsiteY174" fmla="*/ 322729 h 966614"/>
                <a:gd name="connsiteX175" fmla="*/ 51619 w 571961"/>
                <a:gd name="connsiteY175" fmla="*/ 326161 h 966614"/>
                <a:gd name="connsiteX176" fmla="*/ 50475 w 571961"/>
                <a:gd name="connsiteY176" fmla="*/ 329020 h 966614"/>
                <a:gd name="connsiteX177" fmla="*/ 49903 w 571961"/>
                <a:gd name="connsiteY177" fmla="*/ 331880 h 966614"/>
                <a:gd name="connsiteX178" fmla="*/ 50475 w 571961"/>
                <a:gd name="connsiteY178" fmla="*/ 339316 h 966614"/>
                <a:gd name="connsiteX179" fmla="*/ 49903 w 571961"/>
                <a:gd name="connsiteY179" fmla="*/ 343319 h 966614"/>
                <a:gd name="connsiteX180" fmla="*/ 47615 w 571961"/>
                <a:gd name="connsiteY180" fmla="*/ 350183 h 966614"/>
                <a:gd name="connsiteX181" fmla="*/ 44756 w 571961"/>
                <a:gd name="connsiteY181" fmla="*/ 355903 h 966614"/>
                <a:gd name="connsiteX182" fmla="*/ 40180 w 571961"/>
                <a:gd name="connsiteY182" fmla="*/ 359334 h 966614"/>
                <a:gd name="connsiteX183" fmla="*/ 35032 w 571961"/>
                <a:gd name="connsiteY183" fmla="*/ 361622 h 966614"/>
                <a:gd name="connsiteX184" fmla="*/ 29885 w 571961"/>
                <a:gd name="connsiteY184" fmla="*/ 362766 h 966614"/>
                <a:gd name="connsiteX185" fmla="*/ 25309 w 571961"/>
                <a:gd name="connsiteY185" fmla="*/ 363910 h 966614"/>
                <a:gd name="connsiteX186" fmla="*/ 19589 w 571961"/>
                <a:gd name="connsiteY186" fmla="*/ 367342 h 966614"/>
                <a:gd name="connsiteX187" fmla="*/ 14442 w 571961"/>
                <a:gd name="connsiteY187" fmla="*/ 370774 h 966614"/>
                <a:gd name="connsiteX188" fmla="*/ 12726 w 571961"/>
                <a:gd name="connsiteY188" fmla="*/ 374205 h 966614"/>
                <a:gd name="connsiteX189" fmla="*/ 12154 w 571961"/>
                <a:gd name="connsiteY189" fmla="*/ 375349 h 966614"/>
                <a:gd name="connsiteX190" fmla="*/ 11010 w 571961"/>
                <a:gd name="connsiteY190" fmla="*/ 377065 h 966614"/>
                <a:gd name="connsiteX191" fmla="*/ 11010 w 571961"/>
                <a:gd name="connsiteY191" fmla="*/ 378781 h 966614"/>
                <a:gd name="connsiteX192" fmla="*/ 11582 w 571961"/>
                <a:gd name="connsiteY192" fmla="*/ 380497 h 966614"/>
                <a:gd name="connsiteX193" fmla="*/ 15586 w 571961"/>
                <a:gd name="connsiteY193" fmla="*/ 383357 h 966614"/>
                <a:gd name="connsiteX194" fmla="*/ 16729 w 571961"/>
                <a:gd name="connsiteY194" fmla="*/ 386217 h 966614"/>
                <a:gd name="connsiteX195" fmla="*/ 17301 w 571961"/>
                <a:gd name="connsiteY195" fmla="*/ 389076 h 966614"/>
                <a:gd name="connsiteX196" fmla="*/ 16729 w 571961"/>
                <a:gd name="connsiteY196" fmla="*/ 394224 h 966614"/>
                <a:gd name="connsiteX197" fmla="*/ 17301 w 571961"/>
                <a:gd name="connsiteY197" fmla="*/ 397656 h 966614"/>
                <a:gd name="connsiteX198" fmla="*/ 17873 w 571961"/>
                <a:gd name="connsiteY198" fmla="*/ 401660 h 966614"/>
                <a:gd name="connsiteX199" fmla="*/ 18445 w 571961"/>
                <a:gd name="connsiteY199" fmla="*/ 404519 h 966614"/>
                <a:gd name="connsiteX200" fmla="*/ 17301 w 571961"/>
                <a:gd name="connsiteY200" fmla="*/ 406235 h 966614"/>
                <a:gd name="connsiteX201" fmla="*/ 9866 w 571961"/>
                <a:gd name="connsiteY201" fmla="*/ 409095 h 966614"/>
                <a:gd name="connsiteX202" fmla="*/ 5862 w 571961"/>
                <a:gd name="connsiteY202" fmla="*/ 413099 h 966614"/>
                <a:gd name="connsiteX203" fmla="*/ 3002 w 571961"/>
                <a:gd name="connsiteY203" fmla="*/ 421106 h 966614"/>
                <a:gd name="connsiteX204" fmla="*/ 1858 w 571961"/>
                <a:gd name="connsiteY204" fmla="*/ 430258 h 966614"/>
                <a:gd name="connsiteX205" fmla="*/ 1287 w 571961"/>
                <a:gd name="connsiteY205" fmla="*/ 437121 h 966614"/>
                <a:gd name="connsiteX206" fmla="*/ 1858 w 571961"/>
                <a:gd name="connsiteY206" fmla="*/ 445129 h 966614"/>
                <a:gd name="connsiteX207" fmla="*/ 7578 w 571961"/>
                <a:gd name="connsiteY207" fmla="*/ 473727 h 966614"/>
                <a:gd name="connsiteX208" fmla="*/ 8722 w 571961"/>
                <a:gd name="connsiteY208" fmla="*/ 476015 h 966614"/>
                <a:gd name="connsiteX209" fmla="*/ 11010 w 571961"/>
                <a:gd name="connsiteY209" fmla="*/ 478874 h 966614"/>
                <a:gd name="connsiteX210" fmla="*/ 13298 w 571961"/>
                <a:gd name="connsiteY210" fmla="*/ 481734 h 966614"/>
                <a:gd name="connsiteX211" fmla="*/ 13869 w 571961"/>
                <a:gd name="connsiteY211" fmla="*/ 482878 h 966614"/>
                <a:gd name="connsiteX212" fmla="*/ 15013 w 571961"/>
                <a:gd name="connsiteY212" fmla="*/ 484022 h 966614"/>
                <a:gd name="connsiteX213" fmla="*/ 15586 w 571961"/>
                <a:gd name="connsiteY213" fmla="*/ 485166 h 966614"/>
                <a:gd name="connsiteX214" fmla="*/ 15586 w 571961"/>
                <a:gd name="connsiteY214" fmla="*/ 486882 h 966614"/>
                <a:gd name="connsiteX215" fmla="*/ 16157 w 571961"/>
                <a:gd name="connsiteY215" fmla="*/ 490886 h 966614"/>
                <a:gd name="connsiteX216" fmla="*/ 15013 w 571961"/>
                <a:gd name="connsiteY216" fmla="*/ 496033 h 966614"/>
                <a:gd name="connsiteX217" fmla="*/ 15586 w 571961"/>
                <a:gd name="connsiteY217" fmla="*/ 497749 h 966614"/>
                <a:gd name="connsiteX218" fmla="*/ 16157 w 571961"/>
                <a:gd name="connsiteY218" fmla="*/ 499465 h 966614"/>
                <a:gd name="connsiteX219" fmla="*/ 17873 w 571961"/>
                <a:gd name="connsiteY219" fmla="*/ 501181 h 966614"/>
                <a:gd name="connsiteX220" fmla="*/ 19589 w 571961"/>
                <a:gd name="connsiteY220" fmla="*/ 503469 h 966614"/>
                <a:gd name="connsiteX221" fmla="*/ 23021 w 571961"/>
                <a:gd name="connsiteY221" fmla="*/ 506328 h 966614"/>
                <a:gd name="connsiteX222" fmla="*/ 24165 w 571961"/>
                <a:gd name="connsiteY222" fmla="*/ 508044 h 966614"/>
                <a:gd name="connsiteX223" fmla="*/ 24737 w 571961"/>
                <a:gd name="connsiteY223" fmla="*/ 509760 h 966614"/>
                <a:gd name="connsiteX224" fmla="*/ 25309 w 571961"/>
                <a:gd name="connsiteY224" fmla="*/ 513764 h 966614"/>
                <a:gd name="connsiteX225" fmla="*/ 27597 w 571961"/>
                <a:gd name="connsiteY225" fmla="*/ 519484 h 966614"/>
                <a:gd name="connsiteX226" fmla="*/ 30456 w 571961"/>
                <a:gd name="connsiteY226" fmla="*/ 524059 h 966614"/>
                <a:gd name="connsiteX227" fmla="*/ 67062 w 571961"/>
                <a:gd name="connsiteY227" fmla="*/ 551513 h 966614"/>
                <a:gd name="connsiteX228" fmla="*/ 69350 w 571961"/>
                <a:gd name="connsiteY228" fmla="*/ 554373 h 966614"/>
                <a:gd name="connsiteX229" fmla="*/ 71066 w 571961"/>
                <a:gd name="connsiteY229" fmla="*/ 557233 h 966614"/>
                <a:gd name="connsiteX230" fmla="*/ 72210 w 571961"/>
                <a:gd name="connsiteY230" fmla="*/ 561237 h 966614"/>
                <a:gd name="connsiteX231" fmla="*/ 73354 w 571961"/>
                <a:gd name="connsiteY231" fmla="*/ 563525 h 966614"/>
                <a:gd name="connsiteX232" fmla="*/ 75642 w 571961"/>
                <a:gd name="connsiteY232" fmla="*/ 565241 h 966614"/>
                <a:gd name="connsiteX233" fmla="*/ 108815 w 571961"/>
                <a:gd name="connsiteY233" fmla="*/ 585259 h 966614"/>
                <a:gd name="connsiteX234" fmla="*/ 112247 w 571961"/>
                <a:gd name="connsiteY234" fmla="*/ 588119 h 966614"/>
                <a:gd name="connsiteX235" fmla="*/ 115679 w 571961"/>
                <a:gd name="connsiteY235" fmla="*/ 592123 h 966614"/>
                <a:gd name="connsiteX236" fmla="*/ 119682 w 571961"/>
                <a:gd name="connsiteY236" fmla="*/ 598414 h 966614"/>
                <a:gd name="connsiteX237" fmla="*/ 121970 w 571961"/>
                <a:gd name="connsiteY237" fmla="*/ 601846 h 966614"/>
                <a:gd name="connsiteX238" fmla="*/ 123114 w 571961"/>
                <a:gd name="connsiteY238" fmla="*/ 605278 h 966614"/>
                <a:gd name="connsiteX239" fmla="*/ 123114 w 571961"/>
                <a:gd name="connsiteY239" fmla="*/ 607566 h 966614"/>
                <a:gd name="connsiteX240" fmla="*/ 123686 w 571961"/>
                <a:gd name="connsiteY240" fmla="*/ 612141 h 966614"/>
                <a:gd name="connsiteX241" fmla="*/ 123686 w 571961"/>
                <a:gd name="connsiteY241" fmla="*/ 614429 h 966614"/>
                <a:gd name="connsiteX242" fmla="*/ 124830 w 571961"/>
                <a:gd name="connsiteY242" fmla="*/ 616717 h 966614"/>
                <a:gd name="connsiteX243" fmla="*/ 127690 w 571961"/>
                <a:gd name="connsiteY243" fmla="*/ 620149 h 966614"/>
                <a:gd name="connsiteX244" fmla="*/ 128262 w 571961"/>
                <a:gd name="connsiteY244" fmla="*/ 621865 h 966614"/>
                <a:gd name="connsiteX245" fmla="*/ 127690 w 571961"/>
                <a:gd name="connsiteY245" fmla="*/ 624153 h 966614"/>
                <a:gd name="connsiteX246" fmla="*/ 126546 w 571961"/>
                <a:gd name="connsiteY246" fmla="*/ 625868 h 966614"/>
                <a:gd name="connsiteX247" fmla="*/ 126546 w 571961"/>
                <a:gd name="connsiteY247" fmla="*/ 628156 h 966614"/>
                <a:gd name="connsiteX248" fmla="*/ 127690 w 571961"/>
                <a:gd name="connsiteY248" fmla="*/ 630444 h 966614"/>
                <a:gd name="connsiteX249" fmla="*/ 128834 w 571961"/>
                <a:gd name="connsiteY249" fmla="*/ 632160 h 966614"/>
                <a:gd name="connsiteX250" fmla="*/ 129406 w 571961"/>
                <a:gd name="connsiteY250" fmla="*/ 635020 h 966614"/>
                <a:gd name="connsiteX251" fmla="*/ 129978 w 571961"/>
                <a:gd name="connsiteY251" fmla="*/ 637880 h 966614"/>
                <a:gd name="connsiteX252" fmla="*/ 129406 w 571961"/>
                <a:gd name="connsiteY252" fmla="*/ 640167 h 966614"/>
                <a:gd name="connsiteX253" fmla="*/ 136841 w 571961"/>
                <a:gd name="connsiteY253" fmla="*/ 652751 h 966614"/>
                <a:gd name="connsiteX254" fmla="*/ 141417 w 571961"/>
                <a:gd name="connsiteY254" fmla="*/ 657326 h 966614"/>
                <a:gd name="connsiteX255" fmla="*/ 147709 w 571961"/>
                <a:gd name="connsiteY255" fmla="*/ 659042 h 966614"/>
                <a:gd name="connsiteX256" fmla="*/ 153428 w 571961"/>
                <a:gd name="connsiteY256" fmla="*/ 656182 h 966614"/>
                <a:gd name="connsiteX257" fmla="*/ 160864 w 571961"/>
                <a:gd name="connsiteY257" fmla="*/ 644171 h 966614"/>
                <a:gd name="connsiteX258" fmla="*/ 167727 w 571961"/>
                <a:gd name="connsiteY258" fmla="*/ 641883 h 966614"/>
                <a:gd name="connsiteX259" fmla="*/ 170587 w 571961"/>
                <a:gd name="connsiteY259" fmla="*/ 642455 h 966614"/>
                <a:gd name="connsiteX260" fmla="*/ 175163 w 571961"/>
                <a:gd name="connsiteY260" fmla="*/ 645315 h 966614"/>
                <a:gd name="connsiteX261" fmla="*/ 178022 w 571961"/>
                <a:gd name="connsiteY261" fmla="*/ 645887 h 966614"/>
                <a:gd name="connsiteX262" fmla="*/ 180882 w 571961"/>
                <a:gd name="connsiteY262" fmla="*/ 645887 h 966614"/>
                <a:gd name="connsiteX263" fmla="*/ 188318 w 571961"/>
                <a:gd name="connsiteY263" fmla="*/ 647031 h 966614"/>
                <a:gd name="connsiteX264" fmla="*/ 202617 w 571961"/>
                <a:gd name="connsiteY264" fmla="*/ 653895 h 966614"/>
                <a:gd name="connsiteX265" fmla="*/ 208336 w 571961"/>
                <a:gd name="connsiteY265" fmla="*/ 657898 h 966614"/>
                <a:gd name="connsiteX266" fmla="*/ 211196 w 571961"/>
                <a:gd name="connsiteY266" fmla="*/ 661902 h 966614"/>
                <a:gd name="connsiteX267" fmla="*/ 210053 w 571961"/>
                <a:gd name="connsiteY267" fmla="*/ 665334 h 966614"/>
                <a:gd name="connsiteX268" fmla="*/ 208336 w 571961"/>
                <a:gd name="connsiteY268" fmla="*/ 669909 h 966614"/>
                <a:gd name="connsiteX269" fmla="*/ 206049 w 571961"/>
                <a:gd name="connsiteY269" fmla="*/ 673913 h 966614"/>
                <a:gd name="connsiteX270" fmla="*/ 204333 w 571961"/>
                <a:gd name="connsiteY270" fmla="*/ 675629 h 966614"/>
                <a:gd name="connsiteX271" fmla="*/ 202617 w 571961"/>
                <a:gd name="connsiteY271" fmla="*/ 677917 h 966614"/>
                <a:gd name="connsiteX272" fmla="*/ 202617 w 571961"/>
                <a:gd name="connsiteY272" fmla="*/ 681921 h 966614"/>
                <a:gd name="connsiteX273" fmla="*/ 204333 w 571961"/>
                <a:gd name="connsiteY273" fmla="*/ 688784 h 966614"/>
                <a:gd name="connsiteX274" fmla="*/ 204333 w 571961"/>
                <a:gd name="connsiteY274" fmla="*/ 696220 h 966614"/>
                <a:gd name="connsiteX275" fmla="*/ 202617 w 571961"/>
                <a:gd name="connsiteY275" fmla="*/ 701939 h 966614"/>
                <a:gd name="connsiteX276" fmla="*/ 196897 w 571961"/>
                <a:gd name="connsiteY276" fmla="*/ 713379 h 966614"/>
                <a:gd name="connsiteX277" fmla="*/ 191178 w 571961"/>
                <a:gd name="connsiteY277" fmla="*/ 733397 h 966614"/>
                <a:gd name="connsiteX278" fmla="*/ 185458 w 571961"/>
                <a:gd name="connsiteY278" fmla="*/ 744836 h 966614"/>
                <a:gd name="connsiteX279" fmla="*/ 184314 w 571961"/>
                <a:gd name="connsiteY279" fmla="*/ 750556 h 966614"/>
                <a:gd name="connsiteX280" fmla="*/ 184314 w 571961"/>
                <a:gd name="connsiteY280" fmla="*/ 756848 h 966614"/>
                <a:gd name="connsiteX281" fmla="*/ 186030 w 571961"/>
                <a:gd name="connsiteY281" fmla="*/ 764855 h 966614"/>
                <a:gd name="connsiteX282" fmla="*/ 187174 w 571961"/>
                <a:gd name="connsiteY282" fmla="*/ 767715 h 966614"/>
                <a:gd name="connsiteX283" fmla="*/ 188318 w 571961"/>
                <a:gd name="connsiteY283" fmla="*/ 769431 h 966614"/>
                <a:gd name="connsiteX284" fmla="*/ 188890 w 571961"/>
                <a:gd name="connsiteY284" fmla="*/ 771147 h 966614"/>
                <a:gd name="connsiteX285" fmla="*/ 190606 w 571961"/>
                <a:gd name="connsiteY285" fmla="*/ 772863 h 966614"/>
                <a:gd name="connsiteX286" fmla="*/ 198613 w 571961"/>
                <a:gd name="connsiteY286" fmla="*/ 778582 h 966614"/>
                <a:gd name="connsiteX287" fmla="*/ 199757 w 571961"/>
                <a:gd name="connsiteY287" fmla="*/ 780298 h 966614"/>
                <a:gd name="connsiteX288" fmla="*/ 203761 w 571961"/>
                <a:gd name="connsiteY288" fmla="*/ 783730 h 966614"/>
                <a:gd name="connsiteX289" fmla="*/ 204905 w 571961"/>
                <a:gd name="connsiteY289" fmla="*/ 784874 h 966614"/>
                <a:gd name="connsiteX290" fmla="*/ 206049 w 571961"/>
                <a:gd name="connsiteY290" fmla="*/ 787734 h 966614"/>
                <a:gd name="connsiteX291" fmla="*/ 208909 w 571961"/>
                <a:gd name="connsiteY291" fmla="*/ 789449 h 966614"/>
                <a:gd name="connsiteX292" fmla="*/ 214056 w 571961"/>
                <a:gd name="connsiteY292" fmla="*/ 792309 h 966614"/>
                <a:gd name="connsiteX293" fmla="*/ 218060 w 571961"/>
                <a:gd name="connsiteY293" fmla="*/ 795169 h 966614"/>
                <a:gd name="connsiteX294" fmla="*/ 222064 w 571961"/>
                <a:gd name="connsiteY294" fmla="*/ 799745 h 966614"/>
                <a:gd name="connsiteX295" fmla="*/ 226067 w 571961"/>
                <a:gd name="connsiteY295" fmla="*/ 802605 h 966614"/>
                <a:gd name="connsiteX296" fmla="*/ 231215 w 571961"/>
                <a:gd name="connsiteY296" fmla="*/ 803748 h 966614"/>
                <a:gd name="connsiteX297" fmla="*/ 239222 w 571961"/>
                <a:gd name="connsiteY297" fmla="*/ 809468 h 966614"/>
                <a:gd name="connsiteX298" fmla="*/ 241510 w 571961"/>
                <a:gd name="connsiteY298" fmla="*/ 810612 h 966614"/>
                <a:gd name="connsiteX299" fmla="*/ 246658 w 571961"/>
                <a:gd name="connsiteY299" fmla="*/ 810040 h 966614"/>
                <a:gd name="connsiteX300" fmla="*/ 248374 w 571961"/>
                <a:gd name="connsiteY300" fmla="*/ 810612 h 966614"/>
                <a:gd name="connsiteX301" fmla="*/ 252950 w 571961"/>
                <a:gd name="connsiteY301" fmla="*/ 811756 h 966614"/>
                <a:gd name="connsiteX302" fmla="*/ 258097 w 571961"/>
                <a:gd name="connsiteY302" fmla="*/ 814616 h 966614"/>
                <a:gd name="connsiteX303" fmla="*/ 266677 w 571961"/>
                <a:gd name="connsiteY303" fmla="*/ 822051 h 966614"/>
                <a:gd name="connsiteX304" fmla="*/ 270108 w 571961"/>
                <a:gd name="connsiteY304" fmla="*/ 823767 h 966614"/>
                <a:gd name="connsiteX305" fmla="*/ 279260 w 571961"/>
                <a:gd name="connsiteY305" fmla="*/ 827199 h 966614"/>
                <a:gd name="connsiteX306" fmla="*/ 282691 w 571961"/>
                <a:gd name="connsiteY306" fmla="*/ 828915 h 966614"/>
                <a:gd name="connsiteX307" fmla="*/ 286695 w 571961"/>
                <a:gd name="connsiteY307" fmla="*/ 833490 h 966614"/>
                <a:gd name="connsiteX308" fmla="*/ 291271 w 571961"/>
                <a:gd name="connsiteY308" fmla="*/ 842642 h 966614"/>
                <a:gd name="connsiteX309" fmla="*/ 294703 w 571961"/>
                <a:gd name="connsiteY309" fmla="*/ 846074 h 966614"/>
                <a:gd name="connsiteX310" fmla="*/ 309002 w 571961"/>
                <a:gd name="connsiteY310" fmla="*/ 851221 h 966614"/>
                <a:gd name="connsiteX311" fmla="*/ 313006 w 571961"/>
                <a:gd name="connsiteY311" fmla="*/ 854081 h 966614"/>
                <a:gd name="connsiteX312" fmla="*/ 311862 w 571961"/>
                <a:gd name="connsiteY312" fmla="*/ 855797 h 966614"/>
                <a:gd name="connsiteX313" fmla="*/ 313006 w 571961"/>
                <a:gd name="connsiteY313" fmla="*/ 858657 h 966614"/>
                <a:gd name="connsiteX314" fmla="*/ 314149 w 571961"/>
                <a:gd name="connsiteY314" fmla="*/ 862089 h 966614"/>
                <a:gd name="connsiteX315" fmla="*/ 314721 w 571961"/>
                <a:gd name="connsiteY315" fmla="*/ 864948 h 966614"/>
                <a:gd name="connsiteX316" fmla="*/ 314721 w 571961"/>
                <a:gd name="connsiteY316" fmla="*/ 867808 h 966614"/>
                <a:gd name="connsiteX317" fmla="*/ 314721 w 571961"/>
                <a:gd name="connsiteY317" fmla="*/ 870668 h 966614"/>
                <a:gd name="connsiteX318" fmla="*/ 314149 w 571961"/>
                <a:gd name="connsiteY318" fmla="*/ 874100 h 966614"/>
                <a:gd name="connsiteX319" fmla="*/ 315293 w 571961"/>
                <a:gd name="connsiteY319" fmla="*/ 877531 h 966614"/>
                <a:gd name="connsiteX320" fmla="*/ 318725 w 571961"/>
                <a:gd name="connsiteY320" fmla="*/ 883251 h 966614"/>
                <a:gd name="connsiteX321" fmla="*/ 323301 w 571961"/>
                <a:gd name="connsiteY321" fmla="*/ 888399 h 966614"/>
                <a:gd name="connsiteX322" fmla="*/ 326732 w 571961"/>
                <a:gd name="connsiteY322" fmla="*/ 894118 h 966614"/>
                <a:gd name="connsiteX323" fmla="*/ 329020 w 571961"/>
                <a:gd name="connsiteY323" fmla="*/ 901554 h 966614"/>
                <a:gd name="connsiteX324" fmla="*/ 327305 w 571961"/>
                <a:gd name="connsiteY324" fmla="*/ 907845 h 966614"/>
                <a:gd name="connsiteX325" fmla="*/ 322729 w 571961"/>
                <a:gd name="connsiteY325" fmla="*/ 912993 h 966614"/>
                <a:gd name="connsiteX326" fmla="*/ 319297 w 571961"/>
                <a:gd name="connsiteY326" fmla="*/ 918141 h 966614"/>
                <a:gd name="connsiteX327" fmla="*/ 319869 w 571961"/>
                <a:gd name="connsiteY327" fmla="*/ 925004 h 966614"/>
                <a:gd name="connsiteX328" fmla="*/ 320441 w 571961"/>
                <a:gd name="connsiteY328" fmla="*/ 925576 h 966614"/>
                <a:gd name="connsiteX329" fmla="*/ 323301 w 571961"/>
                <a:gd name="connsiteY329" fmla="*/ 926720 h 966614"/>
                <a:gd name="connsiteX330" fmla="*/ 324445 w 571961"/>
                <a:gd name="connsiteY330" fmla="*/ 927292 h 966614"/>
                <a:gd name="connsiteX331" fmla="*/ 326732 w 571961"/>
                <a:gd name="connsiteY331" fmla="*/ 928436 h 966614"/>
                <a:gd name="connsiteX332" fmla="*/ 326732 w 571961"/>
                <a:gd name="connsiteY332" fmla="*/ 930724 h 966614"/>
                <a:gd name="connsiteX333" fmla="*/ 327876 w 571961"/>
                <a:gd name="connsiteY333" fmla="*/ 933584 h 966614"/>
                <a:gd name="connsiteX334" fmla="*/ 329020 w 571961"/>
                <a:gd name="connsiteY334" fmla="*/ 936444 h 966614"/>
                <a:gd name="connsiteX335" fmla="*/ 333024 w 571961"/>
                <a:gd name="connsiteY335" fmla="*/ 942163 h 966614"/>
                <a:gd name="connsiteX336" fmla="*/ 339316 w 571961"/>
                <a:gd name="connsiteY336" fmla="*/ 949027 h 966614"/>
                <a:gd name="connsiteX337" fmla="*/ 341604 w 571961"/>
                <a:gd name="connsiteY337" fmla="*/ 953602 h 966614"/>
                <a:gd name="connsiteX338" fmla="*/ 341032 w 571961"/>
                <a:gd name="connsiteY338" fmla="*/ 959322 h 966614"/>
                <a:gd name="connsiteX339" fmla="*/ 343891 w 571961"/>
                <a:gd name="connsiteY339" fmla="*/ 961610 h 966614"/>
                <a:gd name="connsiteX340" fmla="*/ 351327 w 571961"/>
                <a:gd name="connsiteY340" fmla="*/ 966757 h 966614"/>
                <a:gd name="connsiteX341" fmla="*/ 357619 w 571961"/>
                <a:gd name="connsiteY341" fmla="*/ 968473 h 966614"/>
                <a:gd name="connsiteX342" fmla="*/ 358763 w 571961"/>
                <a:gd name="connsiteY342" fmla="*/ 968473 h 966614"/>
                <a:gd name="connsiteX343" fmla="*/ 359334 w 571961"/>
                <a:gd name="connsiteY343" fmla="*/ 966185 h 966614"/>
                <a:gd name="connsiteX344" fmla="*/ 358763 w 571961"/>
                <a:gd name="connsiteY344" fmla="*/ 963898 h 966614"/>
                <a:gd name="connsiteX345" fmla="*/ 357619 w 571961"/>
                <a:gd name="connsiteY345" fmla="*/ 962182 h 966614"/>
                <a:gd name="connsiteX346" fmla="*/ 356475 w 571961"/>
                <a:gd name="connsiteY346" fmla="*/ 961610 h 966614"/>
                <a:gd name="connsiteX347" fmla="*/ 354759 w 571961"/>
                <a:gd name="connsiteY347" fmla="*/ 959894 h 966614"/>
                <a:gd name="connsiteX348" fmla="*/ 353043 w 571961"/>
                <a:gd name="connsiteY348" fmla="*/ 956462 h 966614"/>
                <a:gd name="connsiteX349" fmla="*/ 353615 w 571961"/>
                <a:gd name="connsiteY349" fmla="*/ 954746 h 966614"/>
                <a:gd name="connsiteX350" fmla="*/ 356475 w 571961"/>
                <a:gd name="connsiteY350" fmla="*/ 953602 h 966614"/>
                <a:gd name="connsiteX351" fmla="*/ 359906 w 571961"/>
                <a:gd name="connsiteY351" fmla="*/ 953602 h 966614"/>
                <a:gd name="connsiteX352" fmla="*/ 360478 w 571961"/>
                <a:gd name="connsiteY352" fmla="*/ 954174 h 966614"/>
                <a:gd name="connsiteX353" fmla="*/ 361622 w 571961"/>
                <a:gd name="connsiteY353" fmla="*/ 958750 h 966614"/>
                <a:gd name="connsiteX354" fmla="*/ 362194 w 571961"/>
                <a:gd name="connsiteY354" fmla="*/ 959894 h 966614"/>
                <a:gd name="connsiteX355" fmla="*/ 363338 w 571961"/>
                <a:gd name="connsiteY355" fmla="*/ 961038 h 966614"/>
                <a:gd name="connsiteX356" fmla="*/ 366770 w 571961"/>
                <a:gd name="connsiteY356" fmla="*/ 962754 h 966614"/>
                <a:gd name="connsiteX357" fmla="*/ 367914 w 571961"/>
                <a:gd name="connsiteY357" fmla="*/ 963898 h 966614"/>
                <a:gd name="connsiteX358" fmla="*/ 369058 w 571961"/>
                <a:gd name="connsiteY358" fmla="*/ 965614 h 966614"/>
                <a:gd name="connsiteX359" fmla="*/ 369058 w 571961"/>
                <a:gd name="connsiteY359" fmla="*/ 967329 h 966614"/>
                <a:gd name="connsiteX360" fmla="*/ 370202 w 571961"/>
                <a:gd name="connsiteY360" fmla="*/ 969045 h 966614"/>
                <a:gd name="connsiteX361" fmla="*/ 371345 w 571961"/>
                <a:gd name="connsiteY361" fmla="*/ 970189 h 966614"/>
                <a:gd name="connsiteX362" fmla="*/ 373062 w 571961"/>
                <a:gd name="connsiteY362" fmla="*/ 970761 h 966614"/>
                <a:gd name="connsiteX363" fmla="*/ 374777 w 571961"/>
                <a:gd name="connsiteY363" fmla="*/ 970189 h 966614"/>
                <a:gd name="connsiteX364" fmla="*/ 376493 w 571961"/>
                <a:gd name="connsiteY364" fmla="*/ 969045 h 966614"/>
                <a:gd name="connsiteX365" fmla="*/ 377637 w 571961"/>
                <a:gd name="connsiteY365" fmla="*/ 968473 h 966614"/>
                <a:gd name="connsiteX366" fmla="*/ 380497 w 571961"/>
                <a:gd name="connsiteY366" fmla="*/ 969617 h 966614"/>
                <a:gd name="connsiteX367" fmla="*/ 375349 w 571961"/>
                <a:gd name="connsiteY367" fmla="*/ 964470 h 966614"/>
                <a:gd name="connsiteX368" fmla="*/ 371918 w 571961"/>
                <a:gd name="connsiteY368" fmla="*/ 960466 h 966614"/>
                <a:gd name="connsiteX369" fmla="*/ 371345 w 571961"/>
                <a:gd name="connsiteY369" fmla="*/ 956462 h 966614"/>
                <a:gd name="connsiteX370" fmla="*/ 373633 w 571961"/>
                <a:gd name="connsiteY370" fmla="*/ 950743 h 966614"/>
                <a:gd name="connsiteX371" fmla="*/ 378209 w 571961"/>
                <a:gd name="connsiteY371" fmla="*/ 944451 h 966614"/>
                <a:gd name="connsiteX372" fmla="*/ 382213 w 571961"/>
                <a:gd name="connsiteY372" fmla="*/ 935300 h 966614"/>
                <a:gd name="connsiteX373" fmla="*/ 383357 w 571961"/>
                <a:gd name="connsiteY373" fmla="*/ 933584 h 966614"/>
                <a:gd name="connsiteX374" fmla="*/ 387932 w 571961"/>
                <a:gd name="connsiteY374" fmla="*/ 929008 h 966614"/>
                <a:gd name="connsiteX375" fmla="*/ 393652 w 571961"/>
                <a:gd name="connsiteY375" fmla="*/ 925576 h 966614"/>
                <a:gd name="connsiteX376" fmla="*/ 399943 w 571961"/>
                <a:gd name="connsiteY376" fmla="*/ 924432 h 966614"/>
                <a:gd name="connsiteX377" fmla="*/ 406807 w 571961"/>
                <a:gd name="connsiteY377" fmla="*/ 925004 h 966614"/>
                <a:gd name="connsiteX378" fmla="*/ 446844 w 571961"/>
                <a:gd name="connsiteY378" fmla="*/ 939303 h 966614"/>
                <a:gd name="connsiteX379" fmla="*/ 457712 w 571961"/>
                <a:gd name="connsiteY379" fmla="*/ 945023 h 966614"/>
                <a:gd name="connsiteX380" fmla="*/ 463431 w 571961"/>
                <a:gd name="connsiteY380" fmla="*/ 946167 h 966614"/>
                <a:gd name="connsiteX381" fmla="*/ 468579 w 571961"/>
                <a:gd name="connsiteY381" fmla="*/ 944451 h 966614"/>
                <a:gd name="connsiteX382" fmla="*/ 472011 w 571961"/>
                <a:gd name="connsiteY382" fmla="*/ 939875 h 966614"/>
                <a:gd name="connsiteX383" fmla="*/ 474298 w 571961"/>
                <a:gd name="connsiteY383" fmla="*/ 932440 h 966614"/>
                <a:gd name="connsiteX384" fmla="*/ 473727 w 571961"/>
                <a:gd name="connsiteY384" fmla="*/ 927292 h 966614"/>
                <a:gd name="connsiteX385" fmla="*/ 470867 w 571961"/>
                <a:gd name="connsiteY385" fmla="*/ 922144 h 966614"/>
                <a:gd name="connsiteX386" fmla="*/ 465719 w 571961"/>
                <a:gd name="connsiteY386" fmla="*/ 916425 h 966614"/>
                <a:gd name="connsiteX387" fmla="*/ 462287 w 571961"/>
                <a:gd name="connsiteY387" fmla="*/ 911277 h 966614"/>
                <a:gd name="connsiteX388" fmla="*/ 459999 w 571961"/>
                <a:gd name="connsiteY388" fmla="*/ 904986 h 966614"/>
                <a:gd name="connsiteX389" fmla="*/ 459999 w 571961"/>
                <a:gd name="connsiteY389" fmla="*/ 898122 h 966614"/>
                <a:gd name="connsiteX390" fmla="*/ 462287 w 571961"/>
                <a:gd name="connsiteY390" fmla="*/ 890687 h 966614"/>
                <a:gd name="connsiteX391" fmla="*/ 463431 w 571961"/>
                <a:gd name="connsiteY391" fmla="*/ 887827 h 966614"/>
                <a:gd name="connsiteX392" fmla="*/ 465147 w 571961"/>
                <a:gd name="connsiteY392" fmla="*/ 886111 h 966614"/>
                <a:gd name="connsiteX393" fmla="*/ 466863 w 571961"/>
                <a:gd name="connsiteY393" fmla="*/ 884395 h 966614"/>
                <a:gd name="connsiteX394" fmla="*/ 469723 w 571961"/>
                <a:gd name="connsiteY394" fmla="*/ 883823 h 966614"/>
                <a:gd name="connsiteX395" fmla="*/ 476015 w 571961"/>
                <a:gd name="connsiteY395" fmla="*/ 883251 h 966614"/>
                <a:gd name="connsiteX396" fmla="*/ 478874 w 571961"/>
                <a:gd name="connsiteY396" fmla="*/ 882107 h 966614"/>
                <a:gd name="connsiteX397" fmla="*/ 486310 w 571961"/>
                <a:gd name="connsiteY397" fmla="*/ 876960 h 966614"/>
                <a:gd name="connsiteX398" fmla="*/ 511476 w 571961"/>
                <a:gd name="connsiteY398" fmla="*/ 869524 h 966614"/>
                <a:gd name="connsiteX399" fmla="*/ 515480 w 571961"/>
                <a:gd name="connsiteY399" fmla="*/ 866092 h 966614"/>
                <a:gd name="connsiteX400" fmla="*/ 516052 w 571961"/>
                <a:gd name="connsiteY400" fmla="*/ 860945 h 966614"/>
                <a:gd name="connsiteX401" fmla="*/ 512048 w 571961"/>
                <a:gd name="connsiteY401" fmla="*/ 854081 h 966614"/>
                <a:gd name="connsiteX402" fmla="*/ 507472 w 571961"/>
                <a:gd name="connsiteY402" fmla="*/ 850077 h 966614"/>
                <a:gd name="connsiteX403" fmla="*/ 506900 w 571961"/>
                <a:gd name="connsiteY403" fmla="*/ 848933 h 966614"/>
                <a:gd name="connsiteX404" fmla="*/ 504041 w 571961"/>
                <a:gd name="connsiteY404" fmla="*/ 844358 h 966614"/>
                <a:gd name="connsiteX405" fmla="*/ 502897 w 571961"/>
                <a:gd name="connsiteY405" fmla="*/ 841498 h 966614"/>
                <a:gd name="connsiteX406" fmla="*/ 503469 w 571961"/>
                <a:gd name="connsiteY406" fmla="*/ 836922 h 966614"/>
                <a:gd name="connsiteX407" fmla="*/ 504613 w 571961"/>
                <a:gd name="connsiteY407" fmla="*/ 832918 h 966614"/>
                <a:gd name="connsiteX408" fmla="*/ 505756 w 571961"/>
                <a:gd name="connsiteY408" fmla="*/ 830631 h 966614"/>
                <a:gd name="connsiteX409" fmla="*/ 513192 w 571961"/>
                <a:gd name="connsiteY409" fmla="*/ 823195 h 966614"/>
                <a:gd name="connsiteX410" fmla="*/ 514908 w 571961"/>
                <a:gd name="connsiteY410" fmla="*/ 820907 h 966614"/>
                <a:gd name="connsiteX411" fmla="*/ 516052 w 571961"/>
                <a:gd name="connsiteY411" fmla="*/ 816904 h 966614"/>
                <a:gd name="connsiteX412" fmla="*/ 515480 w 571961"/>
                <a:gd name="connsiteY412" fmla="*/ 812900 h 966614"/>
                <a:gd name="connsiteX413" fmla="*/ 516052 w 571961"/>
                <a:gd name="connsiteY413" fmla="*/ 810612 h 966614"/>
                <a:gd name="connsiteX414" fmla="*/ 512620 w 571961"/>
                <a:gd name="connsiteY414" fmla="*/ 810040 h 966614"/>
                <a:gd name="connsiteX415" fmla="*/ 509760 w 571961"/>
                <a:gd name="connsiteY415" fmla="*/ 810040 h 966614"/>
                <a:gd name="connsiteX416" fmla="*/ 508616 w 571961"/>
                <a:gd name="connsiteY416" fmla="*/ 809468 h 966614"/>
                <a:gd name="connsiteX417" fmla="*/ 508044 w 571961"/>
                <a:gd name="connsiteY417" fmla="*/ 808896 h 966614"/>
                <a:gd name="connsiteX418" fmla="*/ 508044 w 571961"/>
                <a:gd name="connsiteY418" fmla="*/ 807752 h 966614"/>
                <a:gd name="connsiteX419" fmla="*/ 508616 w 571961"/>
                <a:gd name="connsiteY419" fmla="*/ 807752 h 966614"/>
                <a:gd name="connsiteX420" fmla="*/ 512620 w 571961"/>
                <a:gd name="connsiteY420" fmla="*/ 807180 h 966614"/>
                <a:gd name="connsiteX421" fmla="*/ 514908 w 571961"/>
                <a:gd name="connsiteY421" fmla="*/ 807180 h 966614"/>
                <a:gd name="connsiteX422" fmla="*/ 516052 w 571961"/>
                <a:gd name="connsiteY422" fmla="*/ 806036 h 966614"/>
                <a:gd name="connsiteX423" fmla="*/ 514908 w 571961"/>
                <a:gd name="connsiteY423" fmla="*/ 804320 h 966614"/>
                <a:gd name="connsiteX424" fmla="*/ 507472 w 571961"/>
                <a:gd name="connsiteY424" fmla="*/ 798601 h 966614"/>
                <a:gd name="connsiteX425" fmla="*/ 505185 w 571961"/>
                <a:gd name="connsiteY425" fmla="*/ 795741 h 966614"/>
                <a:gd name="connsiteX426" fmla="*/ 511476 w 571961"/>
                <a:gd name="connsiteY426" fmla="*/ 796313 h 966614"/>
                <a:gd name="connsiteX427" fmla="*/ 512620 w 571961"/>
                <a:gd name="connsiteY427" fmla="*/ 796313 h 966614"/>
                <a:gd name="connsiteX428" fmla="*/ 514908 w 571961"/>
                <a:gd name="connsiteY428" fmla="*/ 795169 h 966614"/>
                <a:gd name="connsiteX429" fmla="*/ 514908 w 571961"/>
                <a:gd name="connsiteY429" fmla="*/ 793453 h 966614"/>
                <a:gd name="connsiteX430" fmla="*/ 514336 w 571961"/>
                <a:gd name="connsiteY430" fmla="*/ 791737 h 966614"/>
                <a:gd name="connsiteX431" fmla="*/ 513764 w 571961"/>
                <a:gd name="connsiteY431" fmla="*/ 789449 h 966614"/>
                <a:gd name="connsiteX432" fmla="*/ 512620 w 571961"/>
                <a:gd name="connsiteY432" fmla="*/ 786018 h 966614"/>
                <a:gd name="connsiteX433" fmla="*/ 512620 w 571961"/>
                <a:gd name="connsiteY433" fmla="*/ 783730 h 966614"/>
                <a:gd name="connsiteX434" fmla="*/ 513764 w 571961"/>
                <a:gd name="connsiteY434" fmla="*/ 783158 h 966614"/>
                <a:gd name="connsiteX435" fmla="*/ 514336 w 571961"/>
                <a:gd name="connsiteY435" fmla="*/ 782014 h 966614"/>
                <a:gd name="connsiteX436" fmla="*/ 513764 w 571961"/>
                <a:gd name="connsiteY436" fmla="*/ 779154 h 966614"/>
                <a:gd name="connsiteX437" fmla="*/ 513192 w 571961"/>
                <a:gd name="connsiteY437" fmla="*/ 776294 h 966614"/>
                <a:gd name="connsiteX438" fmla="*/ 512048 w 571961"/>
                <a:gd name="connsiteY438" fmla="*/ 774578 h 966614"/>
                <a:gd name="connsiteX439" fmla="*/ 513764 w 571961"/>
                <a:gd name="connsiteY439" fmla="*/ 772291 h 966614"/>
                <a:gd name="connsiteX440" fmla="*/ 511476 w 571961"/>
                <a:gd name="connsiteY440" fmla="*/ 768287 h 966614"/>
                <a:gd name="connsiteX441" fmla="*/ 513192 w 571961"/>
                <a:gd name="connsiteY441" fmla="*/ 767715 h 966614"/>
                <a:gd name="connsiteX442" fmla="*/ 515480 w 571961"/>
                <a:gd name="connsiteY442" fmla="*/ 766571 h 966614"/>
                <a:gd name="connsiteX443" fmla="*/ 517768 w 571961"/>
                <a:gd name="connsiteY443" fmla="*/ 765427 h 966614"/>
                <a:gd name="connsiteX444" fmla="*/ 519484 w 571961"/>
                <a:gd name="connsiteY444" fmla="*/ 763711 h 966614"/>
                <a:gd name="connsiteX445" fmla="*/ 521772 w 571961"/>
                <a:gd name="connsiteY445" fmla="*/ 761995 h 966614"/>
                <a:gd name="connsiteX446" fmla="*/ 518912 w 571961"/>
                <a:gd name="connsiteY446" fmla="*/ 760279 h 966614"/>
                <a:gd name="connsiteX447" fmla="*/ 514908 w 571961"/>
                <a:gd name="connsiteY447" fmla="*/ 760851 h 966614"/>
                <a:gd name="connsiteX448" fmla="*/ 512620 w 571961"/>
                <a:gd name="connsiteY448" fmla="*/ 760279 h 966614"/>
                <a:gd name="connsiteX449" fmla="*/ 515480 w 571961"/>
                <a:gd name="connsiteY449" fmla="*/ 757419 h 966614"/>
                <a:gd name="connsiteX450" fmla="*/ 518340 w 571961"/>
                <a:gd name="connsiteY450" fmla="*/ 754560 h 966614"/>
                <a:gd name="connsiteX451" fmla="*/ 519484 w 571961"/>
                <a:gd name="connsiteY451" fmla="*/ 753416 h 966614"/>
                <a:gd name="connsiteX452" fmla="*/ 522343 w 571961"/>
                <a:gd name="connsiteY452" fmla="*/ 752272 h 966614"/>
                <a:gd name="connsiteX453" fmla="*/ 523487 w 571961"/>
                <a:gd name="connsiteY453" fmla="*/ 751128 h 966614"/>
                <a:gd name="connsiteX454" fmla="*/ 524631 w 571961"/>
                <a:gd name="connsiteY454" fmla="*/ 747696 h 966614"/>
                <a:gd name="connsiteX455" fmla="*/ 522915 w 571961"/>
                <a:gd name="connsiteY455" fmla="*/ 745980 h 966614"/>
                <a:gd name="connsiteX456" fmla="*/ 520055 w 571961"/>
                <a:gd name="connsiteY456" fmla="*/ 744836 h 966614"/>
                <a:gd name="connsiteX457" fmla="*/ 518340 w 571961"/>
                <a:gd name="connsiteY457" fmla="*/ 743692 h 966614"/>
                <a:gd name="connsiteX458" fmla="*/ 517768 w 571961"/>
                <a:gd name="connsiteY458" fmla="*/ 742549 h 966614"/>
                <a:gd name="connsiteX459" fmla="*/ 516624 w 571961"/>
                <a:gd name="connsiteY459" fmla="*/ 741405 h 966614"/>
                <a:gd name="connsiteX460" fmla="*/ 515480 w 571961"/>
                <a:gd name="connsiteY460" fmla="*/ 740261 h 966614"/>
                <a:gd name="connsiteX461" fmla="*/ 514908 w 571961"/>
                <a:gd name="connsiteY461" fmla="*/ 738545 h 966614"/>
                <a:gd name="connsiteX462" fmla="*/ 515480 w 571961"/>
                <a:gd name="connsiteY462" fmla="*/ 736257 h 966614"/>
                <a:gd name="connsiteX463" fmla="*/ 516052 w 571961"/>
                <a:gd name="connsiteY463" fmla="*/ 735113 h 966614"/>
                <a:gd name="connsiteX464" fmla="*/ 517196 w 571961"/>
                <a:gd name="connsiteY464" fmla="*/ 733969 h 966614"/>
                <a:gd name="connsiteX465" fmla="*/ 518340 w 571961"/>
                <a:gd name="connsiteY465" fmla="*/ 732253 h 966614"/>
                <a:gd name="connsiteX466" fmla="*/ 518912 w 571961"/>
                <a:gd name="connsiteY466" fmla="*/ 729393 h 966614"/>
                <a:gd name="connsiteX467" fmla="*/ 519484 w 571961"/>
                <a:gd name="connsiteY467" fmla="*/ 726534 h 966614"/>
                <a:gd name="connsiteX468" fmla="*/ 520628 w 571961"/>
                <a:gd name="connsiteY468" fmla="*/ 724246 h 966614"/>
                <a:gd name="connsiteX469" fmla="*/ 522915 w 571961"/>
                <a:gd name="connsiteY469" fmla="*/ 723102 h 966614"/>
                <a:gd name="connsiteX470" fmla="*/ 523487 w 571961"/>
                <a:gd name="connsiteY470" fmla="*/ 724246 h 966614"/>
                <a:gd name="connsiteX471" fmla="*/ 524631 w 571961"/>
                <a:gd name="connsiteY471" fmla="*/ 725962 h 966614"/>
                <a:gd name="connsiteX472" fmla="*/ 526347 w 571961"/>
                <a:gd name="connsiteY472" fmla="*/ 727106 h 966614"/>
                <a:gd name="connsiteX473" fmla="*/ 527491 w 571961"/>
                <a:gd name="connsiteY473" fmla="*/ 723674 h 966614"/>
                <a:gd name="connsiteX474" fmla="*/ 528063 w 571961"/>
                <a:gd name="connsiteY474" fmla="*/ 721958 h 966614"/>
                <a:gd name="connsiteX475" fmla="*/ 529207 w 571961"/>
                <a:gd name="connsiteY475" fmla="*/ 720814 h 966614"/>
                <a:gd name="connsiteX476" fmla="*/ 529779 w 571961"/>
                <a:gd name="connsiteY476" fmla="*/ 720242 h 966614"/>
                <a:gd name="connsiteX477" fmla="*/ 530351 w 571961"/>
                <a:gd name="connsiteY477" fmla="*/ 720814 h 966614"/>
                <a:gd name="connsiteX478" fmla="*/ 530923 w 571961"/>
                <a:gd name="connsiteY478" fmla="*/ 722530 h 966614"/>
                <a:gd name="connsiteX479" fmla="*/ 532067 w 571961"/>
                <a:gd name="connsiteY479" fmla="*/ 723674 h 966614"/>
                <a:gd name="connsiteX480" fmla="*/ 533211 w 571961"/>
                <a:gd name="connsiteY480" fmla="*/ 724246 h 966614"/>
                <a:gd name="connsiteX481" fmla="*/ 533783 w 571961"/>
                <a:gd name="connsiteY481" fmla="*/ 723674 h 966614"/>
                <a:gd name="connsiteX482" fmla="*/ 534354 w 571961"/>
                <a:gd name="connsiteY482" fmla="*/ 721386 h 966614"/>
                <a:gd name="connsiteX483" fmla="*/ 533783 w 571961"/>
                <a:gd name="connsiteY483" fmla="*/ 719098 h 966614"/>
                <a:gd name="connsiteX484" fmla="*/ 534354 w 571961"/>
                <a:gd name="connsiteY484" fmla="*/ 717954 h 966614"/>
                <a:gd name="connsiteX485" fmla="*/ 534927 w 571961"/>
                <a:gd name="connsiteY485" fmla="*/ 715666 h 966614"/>
                <a:gd name="connsiteX486" fmla="*/ 536071 w 571961"/>
                <a:gd name="connsiteY486" fmla="*/ 711663 h 966614"/>
                <a:gd name="connsiteX487" fmla="*/ 536642 w 571961"/>
                <a:gd name="connsiteY487" fmla="*/ 709375 h 966614"/>
                <a:gd name="connsiteX488" fmla="*/ 537786 w 571961"/>
                <a:gd name="connsiteY488" fmla="*/ 708803 h 966614"/>
                <a:gd name="connsiteX489" fmla="*/ 540646 w 571961"/>
                <a:gd name="connsiteY489" fmla="*/ 707087 h 966614"/>
                <a:gd name="connsiteX490" fmla="*/ 541218 w 571961"/>
                <a:gd name="connsiteY490" fmla="*/ 706515 h 966614"/>
                <a:gd name="connsiteX491" fmla="*/ 542934 w 571961"/>
                <a:gd name="connsiteY491" fmla="*/ 703655 h 966614"/>
                <a:gd name="connsiteX492" fmla="*/ 544650 w 571961"/>
                <a:gd name="connsiteY492" fmla="*/ 699652 h 966614"/>
                <a:gd name="connsiteX493" fmla="*/ 545222 w 571961"/>
                <a:gd name="connsiteY493" fmla="*/ 696220 h 966614"/>
                <a:gd name="connsiteX494" fmla="*/ 542934 w 571961"/>
                <a:gd name="connsiteY494" fmla="*/ 694504 h 966614"/>
                <a:gd name="connsiteX495" fmla="*/ 542362 w 571961"/>
                <a:gd name="connsiteY495" fmla="*/ 693360 h 966614"/>
                <a:gd name="connsiteX496" fmla="*/ 546366 w 571961"/>
                <a:gd name="connsiteY496" fmla="*/ 691644 h 966614"/>
                <a:gd name="connsiteX497" fmla="*/ 550941 w 571961"/>
                <a:gd name="connsiteY497" fmla="*/ 688784 h 966614"/>
                <a:gd name="connsiteX498" fmla="*/ 552085 w 571961"/>
                <a:gd name="connsiteY498" fmla="*/ 687640 h 966614"/>
                <a:gd name="connsiteX499" fmla="*/ 553229 w 571961"/>
                <a:gd name="connsiteY499" fmla="*/ 685924 h 966614"/>
                <a:gd name="connsiteX500" fmla="*/ 553801 w 571961"/>
                <a:gd name="connsiteY500" fmla="*/ 684781 h 966614"/>
                <a:gd name="connsiteX501" fmla="*/ 555517 w 571961"/>
                <a:gd name="connsiteY501" fmla="*/ 684781 h 966614"/>
                <a:gd name="connsiteX502" fmla="*/ 556089 w 571961"/>
                <a:gd name="connsiteY502" fmla="*/ 685353 h 966614"/>
                <a:gd name="connsiteX503" fmla="*/ 556661 w 571961"/>
                <a:gd name="connsiteY503" fmla="*/ 685353 h 966614"/>
                <a:gd name="connsiteX504" fmla="*/ 557805 w 571961"/>
                <a:gd name="connsiteY504" fmla="*/ 683637 h 966614"/>
                <a:gd name="connsiteX505" fmla="*/ 557233 w 571961"/>
                <a:gd name="connsiteY505" fmla="*/ 681349 h 966614"/>
                <a:gd name="connsiteX506" fmla="*/ 554945 w 571961"/>
                <a:gd name="connsiteY506" fmla="*/ 677917 h 966614"/>
                <a:gd name="connsiteX507" fmla="*/ 553801 w 571961"/>
                <a:gd name="connsiteY507" fmla="*/ 675629 h 966614"/>
                <a:gd name="connsiteX508" fmla="*/ 554373 w 571961"/>
                <a:gd name="connsiteY508" fmla="*/ 672769 h 966614"/>
                <a:gd name="connsiteX509" fmla="*/ 555517 w 571961"/>
                <a:gd name="connsiteY509" fmla="*/ 670481 h 966614"/>
                <a:gd name="connsiteX510" fmla="*/ 557233 w 571961"/>
                <a:gd name="connsiteY510" fmla="*/ 668765 h 966614"/>
                <a:gd name="connsiteX511" fmla="*/ 558949 w 571961"/>
                <a:gd name="connsiteY511" fmla="*/ 667622 h 966614"/>
                <a:gd name="connsiteX512" fmla="*/ 557805 w 571961"/>
                <a:gd name="connsiteY512" fmla="*/ 667622 h 966614"/>
                <a:gd name="connsiteX513" fmla="*/ 558377 w 571961"/>
                <a:gd name="connsiteY513" fmla="*/ 667050 h 966614"/>
                <a:gd name="connsiteX514" fmla="*/ 558949 w 571961"/>
                <a:gd name="connsiteY514" fmla="*/ 666478 h 966614"/>
                <a:gd name="connsiteX515" fmla="*/ 559521 w 571961"/>
                <a:gd name="connsiteY515" fmla="*/ 665906 h 966614"/>
                <a:gd name="connsiteX516" fmla="*/ 559521 w 571961"/>
                <a:gd name="connsiteY516" fmla="*/ 665334 h 966614"/>
                <a:gd name="connsiteX517" fmla="*/ 558377 w 571961"/>
                <a:gd name="connsiteY517" fmla="*/ 661902 h 966614"/>
                <a:gd name="connsiteX518" fmla="*/ 559521 w 571961"/>
                <a:gd name="connsiteY518" fmla="*/ 657898 h 966614"/>
                <a:gd name="connsiteX519" fmla="*/ 560665 w 571961"/>
                <a:gd name="connsiteY519" fmla="*/ 655038 h 966614"/>
                <a:gd name="connsiteX520" fmla="*/ 562952 w 571961"/>
                <a:gd name="connsiteY520" fmla="*/ 652751 h 966614"/>
                <a:gd name="connsiteX521" fmla="*/ 564096 w 571961"/>
                <a:gd name="connsiteY521" fmla="*/ 652179 h 966614"/>
                <a:gd name="connsiteX522" fmla="*/ 566384 w 571961"/>
                <a:gd name="connsiteY522" fmla="*/ 652179 h 966614"/>
                <a:gd name="connsiteX523" fmla="*/ 568100 w 571961"/>
                <a:gd name="connsiteY523" fmla="*/ 651607 h 966614"/>
                <a:gd name="connsiteX524" fmla="*/ 568100 w 571961"/>
                <a:gd name="connsiteY524" fmla="*/ 650463 h 966614"/>
                <a:gd name="connsiteX525" fmla="*/ 570960 w 571961"/>
                <a:gd name="connsiteY525" fmla="*/ 637308 h 966614"/>
                <a:gd name="connsiteX526" fmla="*/ 568672 w 571961"/>
                <a:gd name="connsiteY526" fmla="*/ 630444 h 96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</a:cxnLst>
              <a:rect l="l" t="t" r="r" b="b"/>
              <a:pathLst>
                <a:path w="571961" h="966614">
                  <a:moveTo>
                    <a:pt x="565240" y="624153"/>
                  </a:moveTo>
                  <a:lnTo>
                    <a:pt x="562952" y="617861"/>
                  </a:lnTo>
                  <a:lnTo>
                    <a:pt x="562952" y="616145"/>
                  </a:lnTo>
                  <a:lnTo>
                    <a:pt x="564669" y="613285"/>
                  </a:lnTo>
                  <a:lnTo>
                    <a:pt x="564669" y="610998"/>
                  </a:lnTo>
                  <a:lnTo>
                    <a:pt x="564096" y="604134"/>
                  </a:lnTo>
                  <a:lnTo>
                    <a:pt x="562952" y="601846"/>
                  </a:lnTo>
                  <a:lnTo>
                    <a:pt x="558377" y="598986"/>
                  </a:lnTo>
                  <a:lnTo>
                    <a:pt x="556661" y="597270"/>
                  </a:lnTo>
                  <a:lnTo>
                    <a:pt x="555517" y="594411"/>
                  </a:lnTo>
                  <a:lnTo>
                    <a:pt x="553801" y="588119"/>
                  </a:lnTo>
                  <a:lnTo>
                    <a:pt x="552085" y="585259"/>
                  </a:lnTo>
                  <a:lnTo>
                    <a:pt x="547510" y="581255"/>
                  </a:lnTo>
                  <a:lnTo>
                    <a:pt x="545222" y="580111"/>
                  </a:lnTo>
                  <a:lnTo>
                    <a:pt x="544078" y="579540"/>
                  </a:lnTo>
                  <a:lnTo>
                    <a:pt x="542934" y="578396"/>
                  </a:lnTo>
                  <a:lnTo>
                    <a:pt x="542934" y="571532"/>
                  </a:lnTo>
                  <a:lnTo>
                    <a:pt x="550941" y="562381"/>
                  </a:lnTo>
                  <a:lnTo>
                    <a:pt x="549797" y="554945"/>
                  </a:lnTo>
                  <a:lnTo>
                    <a:pt x="546366" y="549226"/>
                  </a:lnTo>
                  <a:lnTo>
                    <a:pt x="545222" y="546366"/>
                  </a:lnTo>
                  <a:lnTo>
                    <a:pt x="546366" y="542934"/>
                  </a:lnTo>
                  <a:lnTo>
                    <a:pt x="548653" y="540074"/>
                  </a:lnTo>
                  <a:lnTo>
                    <a:pt x="556089" y="534927"/>
                  </a:lnTo>
                  <a:lnTo>
                    <a:pt x="556661" y="534355"/>
                  </a:lnTo>
                  <a:lnTo>
                    <a:pt x="556089" y="527491"/>
                  </a:lnTo>
                  <a:lnTo>
                    <a:pt x="553229" y="502897"/>
                  </a:lnTo>
                  <a:lnTo>
                    <a:pt x="550370" y="477730"/>
                  </a:lnTo>
                  <a:lnTo>
                    <a:pt x="548082" y="453136"/>
                  </a:lnTo>
                  <a:lnTo>
                    <a:pt x="542362" y="402803"/>
                  </a:lnTo>
                  <a:lnTo>
                    <a:pt x="539502" y="377637"/>
                  </a:lnTo>
                  <a:lnTo>
                    <a:pt x="536642" y="353043"/>
                  </a:lnTo>
                  <a:lnTo>
                    <a:pt x="534354" y="327877"/>
                  </a:lnTo>
                  <a:lnTo>
                    <a:pt x="531495" y="303282"/>
                  </a:lnTo>
                  <a:lnTo>
                    <a:pt x="528635" y="278688"/>
                  </a:lnTo>
                  <a:lnTo>
                    <a:pt x="525775" y="253522"/>
                  </a:lnTo>
                  <a:lnTo>
                    <a:pt x="523487" y="228927"/>
                  </a:lnTo>
                  <a:lnTo>
                    <a:pt x="520628" y="203761"/>
                  </a:lnTo>
                  <a:lnTo>
                    <a:pt x="517768" y="179167"/>
                  </a:lnTo>
                  <a:lnTo>
                    <a:pt x="514908" y="154000"/>
                  </a:lnTo>
                  <a:lnTo>
                    <a:pt x="512620" y="129406"/>
                  </a:lnTo>
                  <a:lnTo>
                    <a:pt x="512048" y="127690"/>
                  </a:lnTo>
                  <a:lnTo>
                    <a:pt x="503469" y="117967"/>
                  </a:lnTo>
                  <a:lnTo>
                    <a:pt x="500609" y="112819"/>
                  </a:lnTo>
                  <a:lnTo>
                    <a:pt x="496033" y="100808"/>
                  </a:lnTo>
                  <a:lnTo>
                    <a:pt x="491457" y="92228"/>
                  </a:lnTo>
                  <a:lnTo>
                    <a:pt x="488026" y="77357"/>
                  </a:lnTo>
                  <a:lnTo>
                    <a:pt x="486882" y="74498"/>
                  </a:lnTo>
                  <a:lnTo>
                    <a:pt x="485166" y="71066"/>
                  </a:lnTo>
                  <a:lnTo>
                    <a:pt x="484022" y="69922"/>
                  </a:lnTo>
                  <a:lnTo>
                    <a:pt x="483450" y="68778"/>
                  </a:lnTo>
                  <a:lnTo>
                    <a:pt x="478302" y="67634"/>
                  </a:lnTo>
                  <a:lnTo>
                    <a:pt x="477730" y="66490"/>
                  </a:lnTo>
                  <a:lnTo>
                    <a:pt x="477158" y="65346"/>
                  </a:lnTo>
                  <a:lnTo>
                    <a:pt x="475442" y="64202"/>
                  </a:lnTo>
                  <a:lnTo>
                    <a:pt x="474298" y="63058"/>
                  </a:lnTo>
                  <a:lnTo>
                    <a:pt x="473155" y="61343"/>
                  </a:lnTo>
                  <a:lnTo>
                    <a:pt x="472583" y="59055"/>
                  </a:lnTo>
                  <a:lnTo>
                    <a:pt x="472011" y="57911"/>
                  </a:lnTo>
                  <a:lnTo>
                    <a:pt x="466863" y="49903"/>
                  </a:lnTo>
                  <a:lnTo>
                    <a:pt x="464003" y="44184"/>
                  </a:lnTo>
                  <a:lnTo>
                    <a:pt x="461716" y="37892"/>
                  </a:lnTo>
                  <a:lnTo>
                    <a:pt x="459999" y="24737"/>
                  </a:lnTo>
                  <a:lnTo>
                    <a:pt x="459999" y="23021"/>
                  </a:lnTo>
                  <a:lnTo>
                    <a:pt x="459999" y="21305"/>
                  </a:lnTo>
                  <a:lnTo>
                    <a:pt x="460572" y="20733"/>
                  </a:lnTo>
                  <a:lnTo>
                    <a:pt x="461143" y="19589"/>
                  </a:lnTo>
                  <a:lnTo>
                    <a:pt x="460572" y="2430"/>
                  </a:lnTo>
                  <a:lnTo>
                    <a:pt x="459999" y="1287"/>
                  </a:lnTo>
                  <a:lnTo>
                    <a:pt x="437121" y="3574"/>
                  </a:lnTo>
                  <a:lnTo>
                    <a:pt x="414242" y="5862"/>
                  </a:lnTo>
                  <a:lnTo>
                    <a:pt x="390792" y="8150"/>
                  </a:lnTo>
                  <a:lnTo>
                    <a:pt x="367342" y="10438"/>
                  </a:lnTo>
                  <a:lnTo>
                    <a:pt x="343891" y="12726"/>
                  </a:lnTo>
                  <a:lnTo>
                    <a:pt x="321013" y="14442"/>
                  </a:lnTo>
                  <a:lnTo>
                    <a:pt x="297563" y="16729"/>
                  </a:lnTo>
                  <a:lnTo>
                    <a:pt x="274112" y="19017"/>
                  </a:lnTo>
                  <a:lnTo>
                    <a:pt x="250662" y="20733"/>
                  </a:lnTo>
                  <a:lnTo>
                    <a:pt x="227783" y="23021"/>
                  </a:lnTo>
                  <a:lnTo>
                    <a:pt x="204333" y="24737"/>
                  </a:lnTo>
                  <a:lnTo>
                    <a:pt x="180882" y="27025"/>
                  </a:lnTo>
                  <a:lnTo>
                    <a:pt x="157432" y="28741"/>
                  </a:lnTo>
                  <a:lnTo>
                    <a:pt x="133981" y="30457"/>
                  </a:lnTo>
                  <a:lnTo>
                    <a:pt x="110531" y="32172"/>
                  </a:lnTo>
                  <a:lnTo>
                    <a:pt x="87081" y="33888"/>
                  </a:lnTo>
                  <a:lnTo>
                    <a:pt x="87081" y="33888"/>
                  </a:lnTo>
                  <a:lnTo>
                    <a:pt x="87081" y="33888"/>
                  </a:lnTo>
                  <a:lnTo>
                    <a:pt x="87081" y="33888"/>
                  </a:lnTo>
                  <a:lnTo>
                    <a:pt x="87081" y="33888"/>
                  </a:lnTo>
                  <a:lnTo>
                    <a:pt x="87081" y="33888"/>
                  </a:lnTo>
                  <a:lnTo>
                    <a:pt x="87081" y="33888"/>
                  </a:lnTo>
                  <a:lnTo>
                    <a:pt x="87081" y="33888"/>
                  </a:lnTo>
                  <a:lnTo>
                    <a:pt x="87081" y="34460"/>
                  </a:lnTo>
                  <a:lnTo>
                    <a:pt x="87081" y="34460"/>
                  </a:lnTo>
                  <a:lnTo>
                    <a:pt x="87081" y="34460"/>
                  </a:lnTo>
                  <a:lnTo>
                    <a:pt x="87081" y="34460"/>
                  </a:lnTo>
                  <a:lnTo>
                    <a:pt x="87081" y="34460"/>
                  </a:lnTo>
                  <a:lnTo>
                    <a:pt x="87081" y="34460"/>
                  </a:lnTo>
                  <a:lnTo>
                    <a:pt x="86509" y="34460"/>
                  </a:lnTo>
                  <a:lnTo>
                    <a:pt x="85365" y="37892"/>
                  </a:lnTo>
                  <a:lnTo>
                    <a:pt x="87081" y="40180"/>
                  </a:lnTo>
                  <a:lnTo>
                    <a:pt x="91656" y="41896"/>
                  </a:lnTo>
                  <a:lnTo>
                    <a:pt x="93372" y="43612"/>
                  </a:lnTo>
                  <a:lnTo>
                    <a:pt x="95660" y="45900"/>
                  </a:lnTo>
                  <a:lnTo>
                    <a:pt x="100236" y="49331"/>
                  </a:lnTo>
                  <a:lnTo>
                    <a:pt x="112247" y="55623"/>
                  </a:lnTo>
                  <a:lnTo>
                    <a:pt x="116823" y="59055"/>
                  </a:lnTo>
                  <a:lnTo>
                    <a:pt x="119682" y="64774"/>
                  </a:lnTo>
                  <a:lnTo>
                    <a:pt x="119111" y="63630"/>
                  </a:lnTo>
                  <a:lnTo>
                    <a:pt x="120826" y="73354"/>
                  </a:lnTo>
                  <a:lnTo>
                    <a:pt x="121970" y="77357"/>
                  </a:lnTo>
                  <a:lnTo>
                    <a:pt x="126546" y="79073"/>
                  </a:lnTo>
                  <a:lnTo>
                    <a:pt x="129978" y="83077"/>
                  </a:lnTo>
                  <a:lnTo>
                    <a:pt x="131694" y="83649"/>
                  </a:lnTo>
                  <a:lnTo>
                    <a:pt x="133410" y="84221"/>
                  </a:lnTo>
                  <a:lnTo>
                    <a:pt x="145421" y="89369"/>
                  </a:lnTo>
                  <a:lnTo>
                    <a:pt x="146565" y="91084"/>
                  </a:lnTo>
                  <a:lnTo>
                    <a:pt x="150568" y="94516"/>
                  </a:lnTo>
                  <a:lnTo>
                    <a:pt x="151712" y="95088"/>
                  </a:lnTo>
                  <a:lnTo>
                    <a:pt x="154000" y="95088"/>
                  </a:lnTo>
                  <a:lnTo>
                    <a:pt x="155144" y="96232"/>
                  </a:lnTo>
                  <a:lnTo>
                    <a:pt x="155144" y="98520"/>
                  </a:lnTo>
                  <a:lnTo>
                    <a:pt x="155144" y="100808"/>
                  </a:lnTo>
                  <a:lnTo>
                    <a:pt x="156288" y="103668"/>
                  </a:lnTo>
                  <a:lnTo>
                    <a:pt x="160292" y="111103"/>
                  </a:lnTo>
                  <a:lnTo>
                    <a:pt x="159720" y="112819"/>
                  </a:lnTo>
                  <a:lnTo>
                    <a:pt x="159720" y="120255"/>
                  </a:lnTo>
                  <a:lnTo>
                    <a:pt x="158004" y="126546"/>
                  </a:lnTo>
                  <a:lnTo>
                    <a:pt x="158004" y="136841"/>
                  </a:lnTo>
                  <a:lnTo>
                    <a:pt x="156860" y="144849"/>
                  </a:lnTo>
                  <a:lnTo>
                    <a:pt x="155144" y="148853"/>
                  </a:lnTo>
                  <a:lnTo>
                    <a:pt x="152856" y="150569"/>
                  </a:lnTo>
                  <a:lnTo>
                    <a:pt x="151140" y="151712"/>
                  </a:lnTo>
                  <a:lnTo>
                    <a:pt x="145993" y="156288"/>
                  </a:lnTo>
                  <a:lnTo>
                    <a:pt x="144277" y="158576"/>
                  </a:lnTo>
                  <a:lnTo>
                    <a:pt x="142561" y="160864"/>
                  </a:lnTo>
                  <a:lnTo>
                    <a:pt x="140845" y="164868"/>
                  </a:lnTo>
                  <a:lnTo>
                    <a:pt x="140273" y="168871"/>
                  </a:lnTo>
                  <a:lnTo>
                    <a:pt x="139701" y="172303"/>
                  </a:lnTo>
                  <a:lnTo>
                    <a:pt x="137985" y="175735"/>
                  </a:lnTo>
                  <a:lnTo>
                    <a:pt x="138557" y="176879"/>
                  </a:lnTo>
                  <a:lnTo>
                    <a:pt x="139129" y="177451"/>
                  </a:lnTo>
                  <a:lnTo>
                    <a:pt x="139701" y="178595"/>
                  </a:lnTo>
                  <a:lnTo>
                    <a:pt x="139701" y="182598"/>
                  </a:lnTo>
                  <a:lnTo>
                    <a:pt x="139701" y="184314"/>
                  </a:lnTo>
                  <a:lnTo>
                    <a:pt x="139129" y="186030"/>
                  </a:lnTo>
                  <a:lnTo>
                    <a:pt x="137413" y="188318"/>
                  </a:lnTo>
                  <a:lnTo>
                    <a:pt x="131694" y="192322"/>
                  </a:lnTo>
                  <a:lnTo>
                    <a:pt x="130550" y="193466"/>
                  </a:lnTo>
                  <a:lnTo>
                    <a:pt x="129978" y="195753"/>
                  </a:lnTo>
                  <a:lnTo>
                    <a:pt x="127690" y="198041"/>
                  </a:lnTo>
                  <a:lnTo>
                    <a:pt x="121970" y="200329"/>
                  </a:lnTo>
                  <a:lnTo>
                    <a:pt x="108815" y="203761"/>
                  </a:lnTo>
                  <a:lnTo>
                    <a:pt x="106527" y="205477"/>
                  </a:lnTo>
                  <a:lnTo>
                    <a:pt x="101952" y="211768"/>
                  </a:lnTo>
                  <a:lnTo>
                    <a:pt x="99092" y="214628"/>
                  </a:lnTo>
                  <a:lnTo>
                    <a:pt x="93944" y="216916"/>
                  </a:lnTo>
                  <a:lnTo>
                    <a:pt x="55623" y="222636"/>
                  </a:lnTo>
                  <a:lnTo>
                    <a:pt x="50475" y="226639"/>
                  </a:lnTo>
                  <a:lnTo>
                    <a:pt x="48187" y="232359"/>
                  </a:lnTo>
                  <a:lnTo>
                    <a:pt x="45900" y="239223"/>
                  </a:lnTo>
                  <a:lnTo>
                    <a:pt x="44184" y="247230"/>
                  </a:lnTo>
                  <a:lnTo>
                    <a:pt x="43612" y="254665"/>
                  </a:lnTo>
                  <a:lnTo>
                    <a:pt x="44184" y="258097"/>
                  </a:lnTo>
                  <a:lnTo>
                    <a:pt x="45327" y="262101"/>
                  </a:lnTo>
                  <a:lnTo>
                    <a:pt x="47044" y="265533"/>
                  </a:lnTo>
                  <a:lnTo>
                    <a:pt x="49903" y="267249"/>
                  </a:lnTo>
                  <a:lnTo>
                    <a:pt x="51619" y="267821"/>
                  </a:lnTo>
                  <a:lnTo>
                    <a:pt x="59055" y="272396"/>
                  </a:lnTo>
                  <a:lnTo>
                    <a:pt x="63058" y="276972"/>
                  </a:lnTo>
                  <a:lnTo>
                    <a:pt x="65918" y="284408"/>
                  </a:lnTo>
                  <a:lnTo>
                    <a:pt x="67634" y="291843"/>
                  </a:lnTo>
                  <a:lnTo>
                    <a:pt x="67634" y="299850"/>
                  </a:lnTo>
                  <a:lnTo>
                    <a:pt x="65918" y="306714"/>
                  </a:lnTo>
                  <a:lnTo>
                    <a:pt x="53907" y="322729"/>
                  </a:lnTo>
                  <a:lnTo>
                    <a:pt x="51619" y="326161"/>
                  </a:lnTo>
                  <a:lnTo>
                    <a:pt x="50475" y="329020"/>
                  </a:lnTo>
                  <a:lnTo>
                    <a:pt x="49903" y="331880"/>
                  </a:lnTo>
                  <a:lnTo>
                    <a:pt x="50475" y="339316"/>
                  </a:lnTo>
                  <a:lnTo>
                    <a:pt x="49903" y="343319"/>
                  </a:lnTo>
                  <a:lnTo>
                    <a:pt x="47615" y="350183"/>
                  </a:lnTo>
                  <a:lnTo>
                    <a:pt x="44756" y="355903"/>
                  </a:lnTo>
                  <a:lnTo>
                    <a:pt x="40180" y="359334"/>
                  </a:lnTo>
                  <a:lnTo>
                    <a:pt x="35032" y="361622"/>
                  </a:lnTo>
                  <a:lnTo>
                    <a:pt x="29885" y="362766"/>
                  </a:lnTo>
                  <a:lnTo>
                    <a:pt x="25309" y="363910"/>
                  </a:lnTo>
                  <a:lnTo>
                    <a:pt x="19589" y="367342"/>
                  </a:lnTo>
                  <a:lnTo>
                    <a:pt x="14442" y="370774"/>
                  </a:lnTo>
                  <a:lnTo>
                    <a:pt x="12726" y="374205"/>
                  </a:lnTo>
                  <a:lnTo>
                    <a:pt x="12154" y="375349"/>
                  </a:lnTo>
                  <a:lnTo>
                    <a:pt x="11010" y="377065"/>
                  </a:lnTo>
                  <a:lnTo>
                    <a:pt x="11010" y="378781"/>
                  </a:lnTo>
                  <a:lnTo>
                    <a:pt x="11582" y="380497"/>
                  </a:lnTo>
                  <a:lnTo>
                    <a:pt x="15586" y="383357"/>
                  </a:lnTo>
                  <a:lnTo>
                    <a:pt x="16729" y="386217"/>
                  </a:lnTo>
                  <a:lnTo>
                    <a:pt x="17301" y="389076"/>
                  </a:lnTo>
                  <a:lnTo>
                    <a:pt x="16729" y="394224"/>
                  </a:lnTo>
                  <a:lnTo>
                    <a:pt x="17301" y="397656"/>
                  </a:lnTo>
                  <a:lnTo>
                    <a:pt x="17873" y="401660"/>
                  </a:lnTo>
                  <a:lnTo>
                    <a:pt x="18445" y="404519"/>
                  </a:lnTo>
                  <a:lnTo>
                    <a:pt x="17301" y="406235"/>
                  </a:lnTo>
                  <a:lnTo>
                    <a:pt x="9866" y="409095"/>
                  </a:lnTo>
                  <a:lnTo>
                    <a:pt x="5862" y="413099"/>
                  </a:lnTo>
                  <a:lnTo>
                    <a:pt x="3002" y="421106"/>
                  </a:lnTo>
                  <a:lnTo>
                    <a:pt x="1858" y="430258"/>
                  </a:lnTo>
                  <a:lnTo>
                    <a:pt x="1287" y="437121"/>
                  </a:lnTo>
                  <a:lnTo>
                    <a:pt x="1858" y="445129"/>
                  </a:lnTo>
                  <a:lnTo>
                    <a:pt x="7578" y="473727"/>
                  </a:lnTo>
                  <a:lnTo>
                    <a:pt x="8722" y="476015"/>
                  </a:lnTo>
                  <a:lnTo>
                    <a:pt x="11010" y="478874"/>
                  </a:lnTo>
                  <a:lnTo>
                    <a:pt x="13298" y="481734"/>
                  </a:lnTo>
                  <a:lnTo>
                    <a:pt x="13869" y="482878"/>
                  </a:lnTo>
                  <a:lnTo>
                    <a:pt x="15013" y="484022"/>
                  </a:lnTo>
                  <a:lnTo>
                    <a:pt x="15586" y="485166"/>
                  </a:lnTo>
                  <a:lnTo>
                    <a:pt x="15586" y="486882"/>
                  </a:lnTo>
                  <a:lnTo>
                    <a:pt x="16157" y="490886"/>
                  </a:lnTo>
                  <a:lnTo>
                    <a:pt x="15013" y="496033"/>
                  </a:lnTo>
                  <a:lnTo>
                    <a:pt x="15586" y="497749"/>
                  </a:lnTo>
                  <a:lnTo>
                    <a:pt x="16157" y="499465"/>
                  </a:lnTo>
                  <a:lnTo>
                    <a:pt x="17873" y="501181"/>
                  </a:lnTo>
                  <a:lnTo>
                    <a:pt x="19589" y="503469"/>
                  </a:lnTo>
                  <a:lnTo>
                    <a:pt x="23021" y="506328"/>
                  </a:lnTo>
                  <a:lnTo>
                    <a:pt x="24165" y="508044"/>
                  </a:lnTo>
                  <a:lnTo>
                    <a:pt x="24737" y="509760"/>
                  </a:lnTo>
                  <a:lnTo>
                    <a:pt x="25309" y="513764"/>
                  </a:lnTo>
                  <a:lnTo>
                    <a:pt x="27597" y="519484"/>
                  </a:lnTo>
                  <a:lnTo>
                    <a:pt x="30456" y="524059"/>
                  </a:lnTo>
                  <a:lnTo>
                    <a:pt x="67062" y="551513"/>
                  </a:lnTo>
                  <a:lnTo>
                    <a:pt x="69350" y="554373"/>
                  </a:lnTo>
                  <a:lnTo>
                    <a:pt x="71066" y="557233"/>
                  </a:lnTo>
                  <a:lnTo>
                    <a:pt x="72210" y="561237"/>
                  </a:lnTo>
                  <a:lnTo>
                    <a:pt x="73354" y="563525"/>
                  </a:lnTo>
                  <a:lnTo>
                    <a:pt x="75642" y="565241"/>
                  </a:lnTo>
                  <a:lnTo>
                    <a:pt x="108815" y="585259"/>
                  </a:lnTo>
                  <a:lnTo>
                    <a:pt x="112247" y="588119"/>
                  </a:lnTo>
                  <a:lnTo>
                    <a:pt x="115679" y="592123"/>
                  </a:lnTo>
                  <a:lnTo>
                    <a:pt x="119682" y="598414"/>
                  </a:lnTo>
                  <a:lnTo>
                    <a:pt x="121970" y="601846"/>
                  </a:lnTo>
                  <a:lnTo>
                    <a:pt x="123114" y="605278"/>
                  </a:lnTo>
                  <a:lnTo>
                    <a:pt x="123114" y="607566"/>
                  </a:lnTo>
                  <a:lnTo>
                    <a:pt x="123686" y="612141"/>
                  </a:lnTo>
                  <a:lnTo>
                    <a:pt x="123686" y="614429"/>
                  </a:lnTo>
                  <a:lnTo>
                    <a:pt x="124830" y="616717"/>
                  </a:lnTo>
                  <a:lnTo>
                    <a:pt x="127690" y="620149"/>
                  </a:lnTo>
                  <a:lnTo>
                    <a:pt x="128262" y="621865"/>
                  </a:lnTo>
                  <a:lnTo>
                    <a:pt x="127690" y="624153"/>
                  </a:lnTo>
                  <a:lnTo>
                    <a:pt x="126546" y="625868"/>
                  </a:lnTo>
                  <a:lnTo>
                    <a:pt x="126546" y="628156"/>
                  </a:lnTo>
                  <a:lnTo>
                    <a:pt x="127690" y="630444"/>
                  </a:lnTo>
                  <a:lnTo>
                    <a:pt x="128834" y="632160"/>
                  </a:lnTo>
                  <a:lnTo>
                    <a:pt x="129406" y="635020"/>
                  </a:lnTo>
                  <a:lnTo>
                    <a:pt x="129978" y="637880"/>
                  </a:lnTo>
                  <a:lnTo>
                    <a:pt x="129406" y="640167"/>
                  </a:lnTo>
                  <a:lnTo>
                    <a:pt x="136841" y="652751"/>
                  </a:lnTo>
                  <a:lnTo>
                    <a:pt x="141417" y="657326"/>
                  </a:lnTo>
                  <a:lnTo>
                    <a:pt x="147709" y="659042"/>
                  </a:lnTo>
                  <a:lnTo>
                    <a:pt x="153428" y="656182"/>
                  </a:lnTo>
                  <a:lnTo>
                    <a:pt x="160864" y="644171"/>
                  </a:lnTo>
                  <a:lnTo>
                    <a:pt x="167727" y="641883"/>
                  </a:lnTo>
                  <a:lnTo>
                    <a:pt x="170587" y="642455"/>
                  </a:lnTo>
                  <a:lnTo>
                    <a:pt x="175163" y="645315"/>
                  </a:lnTo>
                  <a:lnTo>
                    <a:pt x="178022" y="645887"/>
                  </a:lnTo>
                  <a:lnTo>
                    <a:pt x="180882" y="645887"/>
                  </a:lnTo>
                  <a:lnTo>
                    <a:pt x="188318" y="647031"/>
                  </a:lnTo>
                  <a:lnTo>
                    <a:pt x="202617" y="653895"/>
                  </a:lnTo>
                  <a:lnTo>
                    <a:pt x="208336" y="657898"/>
                  </a:lnTo>
                  <a:lnTo>
                    <a:pt x="211196" y="661902"/>
                  </a:lnTo>
                  <a:lnTo>
                    <a:pt x="210053" y="665334"/>
                  </a:lnTo>
                  <a:lnTo>
                    <a:pt x="208336" y="669909"/>
                  </a:lnTo>
                  <a:lnTo>
                    <a:pt x="206049" y="673913"/>
                  </a:lnTo>
                  <a:lnTo>
                    <a:pt x="204333" y="675629"/>
                  </a:lnTo>
                  <a:lnTo>
                    <a:pt x="202617" y="677917"/>
                  </a:lnTo>
                  <a:lnTo>
                    <a:pt x="202617" y="681921"/>
                  </a:lnTo>
                  <a:lnTo>
                    <a:pt x="204333" y="688784"/>
                  </a:lnTo>
                  <a:lnTo>
                    <a:pt x="204333" y="696220"/>
                  </a:lnTo>
                  <a:lnTo>
                    <a:pt x="202617" y="701939"/>
                  </a:lnTo>
                  <a:lnTo>
                    <a:pt x="196897" y="713379"/>
                  </a:lnTo>
                  <a:lnTo>
                    <a:pt x="191178" y="733397"/>
                  </a:lnTo>
                  <a:lnTo>
                    <a:pt x="185458" y="744836"/>
                  </a:lnTo>
                  <a:lnTo>
                    <a:pt x="184314" y="750556"/>
                  </a:lnTo>
                  <a:lnTo>
                    <a:pt x="184314" y="756848"/>
                  </a:lnTo>
                  <a:lnTo>
                    <a:pt x="186030" y="764855"/>
                  </a:lnTo>
                  <a:lnTo>
                    <a:pt x="187174" y="767715"/>
                  </a:lnTo>
                  <a:lnTo>
                    <a:pt x="188318" y="769431"/>
                  </a:lnTo>
                  <a:lnTo>
                    <a:pt x="188890" y="771147"/>
                  </a:lnTo>
                  <a:lnTo>
                    <a:pt x="190606" y="772863"/>
                  </a:lnTo>
                  <a:lnTo>
                    <a:pt x="198613" y="778582"/>
                  </a:lnTo>
                  <a:lnTo>
                    <a:pt x="199757" y="780298"/>
                  </a:lnTo>
                  <a:lnTo>
                    <a:pt x="203761" y="783730"/>
                  </a:lnTo>
                  <a:lnTo>
                    <a:pt x="204905" y="784874"/>
                  </a:lnTo>
                  <a:lnTo>
                    <a:pt x="206049" y="787734"/>
                  </a:lnTo>
                  <a:lnTo>
                    <a:pt x="208909" y="789449"/>
                  </a:lnTo>
                  <a:lnTo>
                    <a:pt x="214056" y="792309"/>
                  </a:lnTo>
                  <a:lnTo>
                    <a:pt x="218060" y="795169"/>
                  </a:lnTo>
                  <a:lnTo>
                    <a:pt x="222064" y="799745"/>
                  </a:lnTo>
                  <a:lnTo>
                    <a:pt x="226067" y="802605"/>
                  </a:lnTo>
                  <a:lnTo>
                    <a:pt x="231215" y="803748"/>
                  </a:lnTo>
                  <a:lnTo>
                    <a:pt x="239222" y="809468"/>
                  </a:lnTo>
                  <a:lnTo>
                    <a:pt x="241510" y="810612"/>
                  </a:lnTo>
                  <a:lnTo>
                    <a:pt x="246658" y="810040"/>
                  </a:lnTo>
                  <a:lnTo>
                    <a:pt x="248374" y="810612"/>
                  </a:lnTo>
                  <a:lnTo>
                    <a:pt x="252950" y="811756"/>
                  </a:lnTo>
                  <a:lnTo>
                    <a:pt x="258097" y="814616"/>
                  </a:lnTo>
                  <a:lnTo>
                    <a:pt x="266677" y="822051"/>
                  </a:lnTo>
                  <a:lnTo>
                    <a:pt x="270108" y="823767"/>
                  </a:lnTo>
                  <a:lnTo>
                    <a:pt x="279260" y="827199"/>
                  </a:lnTo>
                  <a:lnTo>
                    <a:pt x="282691" y="828915"/>
                  </a:lnTo>
                  <a:lnTo>
                    <a:pt x="286695" y="833490"/>
                  </a:lnTo>
                  <a:lnTo>
                    <a:pt x="291271" y="842642"/>
                  </a:lnTo>
                  <a:lnTo>
                    <a:pt x="294703" y="846074"/>
                  </a:lnTo>
                  <a:lnTo>
                    <a:pt x="309002" y="851221"/>
                  </a:lnTo>
                  <a:lnTo>
                    <a:pt x="313006" y="854081"/>
                  </a:lnTo>
                  <a:lnTo>
                    <a:pt x="311862" y="855797"/>
                  </a:lnTo>
                  <a:lnTo>
                    <a:pt x="313006" y="858657"/>
                  </a:lnTo>
                  <a:lnTo>
                    <a:pt x="314149" y="862089"/>
                  </a:lnTo>
                  <a:lnTo>
                    <a:pt x="314721" y="864948"/>
                  </a:lnTo>
                  <a:lnTo>
                    <a:pt x="314721" y="867808"/>
                  </a:lnTo>
                  <a:lnTo>
                    <a:pt x="314721" y="870668"/>
                  </a:lnTo>
                  <a:lnTo>
                    <a:pt x="314149" y="874100"/>
                  </a:lnTo>
                  <a:lnTo>
                    <a:pt x="315293" y="877531"/>
                  </a:lnTo>
                  <a:lnTo>
                    <a:pt x="318725" y="883251"/>
                  </a:lnTo>
                  <a:lnTo>
                    <a:pt x="323301" y="888399"/>
                  </a:lnTo>
                  <a:lnTo>
                    <a:pt x="326732" y="894118"/>
                  </a:lnTo>
                  <a:lnTo>
                    <a:pt x="329020" y="901554"/>
                  </a:lnTo>
                  <a:lnTo>
                    <a:pt x="327305" y="907845"/>
                  </a:lnTo>
                  <a:lnTo>
                    <a:pt x="322729" y="912993"/>
                  </a:lnTo>
                  <a:lnTo>
                    <a:pt x="319297" y="918141"/>
                  </a:lnTo>
                  <a:lnTo>
                    <a:pt x="319869" y="925004"/>
                  </a:lnTo>
                  <a:lnTo>
                    <a:pt x="320441" y="925576"/>
                  </a:lnTo>
                  <a:lnTo>
                    <a:pt x="323301" y="926720"/>
                  </a:lnTo>
                  <a:lnTo>
                    <a:pt x="324445" y="927292"/>
                  </a:lnTo>
                  <a:lnTo>
                    <a:pt x="326732" y="928436"/>
                  </a:lnTo>
                  <a:lnTo>
                    <a:pt x="326732" y="930724"/>
                  </a:lnTo>
                  <a:lnTo>
                    <a:pt x="327876" y="933584"/>
                  </a:lnTo>
                  <a:lnTo>
                    <a:pt x="329020" y="936444"/>
                  </a:lnTo>
                  <a:lnTo>
                    <a:pt x="333024" y="942163"/>
                  </a:lnTo>
                  <a:lnTo>
                    <a:pt x="339316" y="949027"/>
                  </a:lnTo>
                  <a:lnTo>
                    <a:pt x="341604" y="953602"/>
                  </a:lnTo>
                  <a:lnTo>
                    <a:pt x="341032" y="959322"/>
                  </a:lnTo>
                  <a:lnTo>
                    <a:pt x="343891" y="961610"/>
                  </a:lnTo>
                  <a:lnTo>
                    <a:pt x="351327" y="966757"/>
                  </a:lnTo>
                  <a:lnTo>
                    <a:pt x="357619" y="968473"/>
                  </a:lnTo>
                  <a:lnTo>
                    <a:pt x="358763" y="968473"/>
                  </a:lnTo>
                  <a:lnTo>
                    <a:pt x="359334" y="966185"/>
                  </a:lnTo>
                  <a:lnTo>
                    <a:pt x="358763" y="963898"/>
                  </a:lnTo>
                  <a:lnTo>
                    <a:pt x="357619" y="962182"/>
                  </a:lnTo>
                  <a:lnTo>
                    <a:pt x="356475" y="961610"/>
                  </a:lnTo>
                  <a:lnTo>
                    <a:pt x="354759" y="959894"/>
                  </a:lnTo>
                  <a:lnTo>
                    <a:pt x="353043" y="956462"/>
                  </a:lnTo>
                  <a:lnTo>
                    <a:pt x="353615" y="954746"/>
                  </a:lnTo>
                  <a:lnTo>
                    <a:pt x="356475" y="953602"/>
                  </a:lnTo>
                  <a:lnTo>
                    <a:pt x="359906" y="953602"/>
                  </a:lnTo>
                  <a:lnTo>
                    <a:pt x="360478" y="954174"/>
                  </a:lnTo>
                  <a:lnTo>
                    <a:pt x="361622" y="958750"/>
                  </a:lnTo>
                  <a:lnTo>
                    <a:pt x="362194" y="959894"/>
                  </a:lnTo>
                  <a:lnTo>
                    <a:pt x="363338" y="961038"/>
                  </a:lnTo>
                  <a:lnTo>
                    <a:pt x="366770" y="962754"/>
                  </a:lnTo>
                  <a:lnTo>
                    <a:pt x="367914" y="963898"/>
                  </a:lnTo>
                  <a:lnTo>
                    <a:pt x="369058" y="965614"/>
                  </a:lnTo>
                  <a:lnTo>
                    <a:pt x="369058" y="967329"/>
                  </a:lnTo>
                  <a:lnTo>
                    <a:pt x="370202" y="969045"/>
                  </a:lnTo>
                  <a:lnTo>
                    <a:pt x="371345" y="970189"/>
                  </a:lnTo>
                  <a:lnTo>
                    <a:pt x="373062" y="970761"/>
                  </a:lnTo>
                  <a:lnTo>
                    <a:pt x="374777" y="970189"/>
                  </a:lnTo>
                  <a:lnTo>
                    <a:pt x="376493" y="969045"/>
                  </a:lnTo>
                  <a:lnTo>
                    <a:pt x="377637" y="968473"/>
                  </a:lnTo>
                  <a:lnTo>
                    <a:pt x="380497" y="969617"/>
                  </a:lnTo>
                  <a:lnTo>
                    <a:pt x="375349" y="964470"/>
                  </a:lnTo>
                  <a:lnTo>
                    <a:pt x="371918" y="960466"/>
                  </a:lnTo>
                  <a:lnTo>
                    <a:pt x="371345" y="956462"/>
                  </a:lnTo>
                  <a:lnTo>
                    <a:pt x="373633" y="950743"/>
                  </a:lnTo>
                  <a:lnTo>
                    <a:pt x="378209" y="944451"/>
                  </a:lnTo>
                  <a:lnTo>
                    <a:pt x="382213" y="935300"/>
                  </a:lnTo>
                  <a:lnTo>
                    <a:pt x="383357" y="933584"/>
                  </a:lnTo>
                  <a:lnTo>
                    <a:pt x="387932" y="929008"/>
                  </a:lnTo>
                  <a:lnTo>
                    <a:pt x="393652" y="925576"/>
                  </a:lnTo>
                  <a:lnTo>
                    <a:pt x="399943" y="924432"/>
                  </a:lnTo>
                  <a:lnTo>
                    <a:pt x="406807" y="925004"/>
                  </a:lnTo>
                  <a:lnTo>
                    <a:pt x="446844" y="939303"/>
                  </a:lnTo>
                  <a:lnTo>
                    <a:pt x="457712" y="945023"/>
                  </a:lnTo>
                  <a:lnTo>
                    <a:pt x="463431" y="946167"/>
                  </a:lnTo>
                  <a:lnTo>
                    <a:pt x="468579" y="944451"/>
                  </a:lnTo>
                  <a:lnTo>
                    <a:pt x="472011" y="939875"/>
                  </a:lnTo>
                  <a:lnTo>
                    <a:pt x="474298" y="932440"/>
                  </a:lnTo>
                  <a:lnTo>
                    <a:pt x="473727" y="927292"/>
                  </a:lnTo>
                  <a:lnTo>
                    <a:pt x="470867" y="922144"/>
                  </a:lnTo>
                  <a:lnTo>
                    <a:pt x="465719" y="916425"/>
                  </a:lnTo>
                  <a:lnTo>
                    <a:pt x="462287" y="911277"/>
                  </a:lnTo>
                  <a:lnTo>
                    <a:pt x="459999" y="904986"/>
                  </a:lnTo>
                  <a:lnTo>
                    <a:pt x="459999" y="898122"/>
                  </a:lnTo>
                  <a:lnTo>
                    <a:pt x="462287" y="890687"/>
                  </a:lnTo>
                  <a:lnTo>
                    <a:pt x="463431" y="887827"/>
                  </a:lnTo>
                  <a:lnTo>
                    <a:pt x="465147" y="886111"/>
                  </a:lnTo>
                  <a:lnTo>
                    <a:pt x="466863" y="884395"/>
                  </a:lnTo>
                  <a:lnTo>
                    <a:pt x="469723" y="883823"/>
                  </a:lnTo>
                  <a:lnTo>
                    <a:pt x="476015" y="883251"/>
                  </a:lnTo>
                  <a:lnTo>
                    <a:pt x="478874" y="882107"/>
                  </a:lnTo>
                  <a:lnTo>
                    <a:pt x="486310" y="876960"/>
                  </a:lnTo>
                  <a:lnTo>
                    <a:pt x="511476" y="869524"/>
                  </a:lnTo>
                  <a:lnTo>
                    <a:pt x="515480" y="866092"/>
                  </a:lnTo>
                  <a:lnTo>
                    <a:pt x="516052" y="860945"/>
                  </a:lnTo>
                  <a:lnTo>
                    <a:pt x="512048" y="854081"/>
                  </a:lnTo>
                  <a:lnTo>
                    <a:pt x="507472" y="850077"/>
                  </a:lnTo>
                  <a:lnTo>
                    <a:pt x="506900" y="848933"/>
                  </a:lnTo>
                  <a:lnTo>
                    <a:pt x="504041" y="844358"/>
                  </a:lnTo>
                  <a:lnTo>
                    <a:pt x="502897" y="841498"/>
                  </a:lnTo>
                  <a:lnTo>
                    <a:pt x="503469" y="836922"/>
                  </a:lnTo>
                  <a:lnTo>
                    <a:pt x="504613" y="832918"/>
                  </a:lnTo>
                  <a:lnTo>
                    <a:pt x="505756" y="830631"/>
                  </a:lnTo>
                  <a:lnTo>
                    <a:pt x="513192" y="823195"/>
                  </a:lnTo>
                  <a:lnTo>
                    <a:pt x="514908" y="820907"/>
                  </a:lnTo>
                  <a:lnTo>
                    <a:pt x="516052" y="816904"/>
                  </a:lnTo>
                  <a:lnTo>
                    <a:pt x="515480" y="812900"/>
                  </a:lnTo>
                  <a:lnTo>
                    <a:pt x="516052" y="810612"/>
                  </a:lnTo>
                  <a:lnTo>
                    <a:pt x="512620" y="810040"/>
                  </a:lnTo>
                  <a:lnTo>
                    <a:pt x="509760" y="810040"/>
                  </a:lnTo>
                  <a:lnTo>
                    <a:pt x="508616" y="809468"/>
                  </a:lnTo>
                  <a:lnTo>
                    <a:pt x="508044" y="808896"/>
                  </a:lnTo>
                  <a:lnTo>
                    <a:pt x="508044" y="807752"/>
                  </a:lnTo>
                  <a:lnTo>
                    <a:pt x="508616" y="807752"/>
                  </a:lnTo>
                  <a:lnTo>
                    <a:pt x="512620" y="807180"/>
                  </a:lnTo>
                  <a:lnTo>
                    <a:pt x="514908" y="807180"/>
                  </a:lnTo>
                  <a:lnTo>
                    <a:pt x="516052" y="806036"/>
                  </a:lnTo>
                  <a:lnTo>
                    <a:pt x="514908" y="804320"/>
                  </a:lnTo>
                  <a:lnTo>
                    <a:pt x="507472" y="798601"/>
                  </a:lnTo>
                  <a:lnTo>
                    <a:pt x="505185" y="795741"/>
                  </a:lnTo>
                  <a:lnTo>
                    <a:pt x="511476" y="796313"/>
                  </a:lnTo>
                  <a:lnTo>
                    <a:pt x="512620" y="796313"/>
                  </a:lnTo>
                  <a:lnTo>
                    <a:pt x="514908" y="795169"/>
                  </a:lnTo>
                  <a:lnTo>
                    <a:pt x="514908" y="793453"/>
                  </a:lnTo>
                  <a:lnTo>
                    <a:pt x="514336" y="791737"/>
                  </a:lnTo>
                  <a:lnTo>
                    <a:pt x="513764" y="789449"/>
                  </a:lnTo>
                  <a:lnTo>
                    <a:pt x="512620" y="786018"/>
                  </a:lnTo>
                  <a:lnTo>
                    <a:pt x="512620" y="783730"/>
                  </a:lnTo>
                  <a:lnTo>
                    <a:pt x="513764" y="783158"/>
                  </a:lnTo>
                  <a:lnTo>
                    <a:pt x="514336" y="782014"/>
                  </a:lnTo>
                  <a:lnTo>
                    <a:pt x="513764" y="779154"/>
                  </a:lnTo>
                  <a:lnTo>
                    <a:pt x="513192" y="776294"/>
                  </a:lnTo>
                  <a:lnTo>
                    <a:pt x="512048" y="774578"/>
                  </a:lnTo>
                  <a:lnTo>
                    <a:pt x="513764" y="772291"/>
                  </a:lnTo>
                  <a:lnTo>
                    <a:pt x="511476" y="768287"/>
                  </a:lnTo>
                  <a:lnTo>
                    <a:pt x="513192" y="767715"/>
                  </a:lnTo>
                  <a:lnTo>
                    <a:pt x="515480" y="766571"/>
                  </a:lnTo>
                  <a:lnTo>
                    <a:pt x="517768" y="765427"/>
                  </a:lnTo>
                  <a:lnTo>
                    <a:pt x="519484" y="763711"/>
                  </a:lnTo>
                  <a:lnTo>
                    <a:pt x="521772" y="761995"/>
                  </a:lnTo>
                  <a:lnTo>
                    <a:pt x="518912" y="760279"/>
                  </a:lnTo>
                  <a:lnTo>
                    <a:pt x="514908" y="760851"/>
                  </a:lnTo>
                  <a:lnTo>
                    <a:pt x="512620" y="760279"/>
                  </a:lnTo>
                  <a:lnTo>
                    <a:pt x="515480" y="757419"/>
                  </a:lnTo>
                  <a:lnTo>
                    <a:pt x="518340" y="754560"/>
                  </a:lnTo>
                  <a:lnTo>
                    <a:pt x="519484" y="753416"/>
                  </a:lnTo>
                  <a:lnTo>
                    <a:pt x="522343" y="752272"/>
                  </a:lnTo>
                  <a:lnTo>
                    <a:pt x="523487" y="751128"/>
                  </a:lnTo>
                  <a:lnTo>
                    <a:pt x="524631" y="747696"/>
                  </a:lnTo>
                  <a:lnTo>
                    <a:pt x="522915" y="745980"/>
                  </a:lnTo>
                  <a:lnTo>
                    <a:pt x="520055" y="744836"/>
                  </a:lnTo>
                  <a:lnTo>
                    <a:pt x="518340" y="743692"/>
                  </a:lnTo>
                  <a:lnTo>
                    <a:pt x="517768" y="742549"/>
                  </a:lnTo>
                  <a:lnTo>
                    <a:pt x="516624" y="741405"/>
                  </a:lnTo>
                  <a:lnTo>
                    <a:pt x="515480" y="740261"/>
                  </a:lnTo>
                  <a:lnTo>
                    <a:pt x="514908" y="738545"/>
                  </a:lnTo>
                  <a:lnTo>
                    <a:pt x="515480" y="736257"/>
                  </a:lnTo>
                  <a:lnTo>
                    <a:pt x="516052" y="735113"/>
                  </a:lnTo>
                  <a:lnTo>
                    <a:pt x="517196" y="733969"/>
                  </a:lnTo>
                  <a:lnTo>
                    <a:pt x="518340" y="732253"/>
                  </a:lnTo>
                  <a:lnTo>
                    <a:pt x="518912" y="729393"/>
                  </a:lnTo>
                  <a:lnTo>
                    <a:pt x="519484" y="726534"/>
                  </a:lnTo>
                  <a:lnTo>
                    <a:pt x="520628" y="724246"/>
                  </a:lnTo>
                  <a:lnTo>
                    <a:pt x="522915" y="723102"/>
                  </a:lnTo>
                  <a:lnTo>
                    <a:pt x="523487" y="724246"/>
                  </a:lnTo>
                  <a:lnTo>
                    <a:pt x="524631" y="725962"/>
                  </a:lnTo>
                  <a:lnTo>
                    <a:pt x="526347" y="727106"/>
                  </a:lnTo>
                  <a:lnTo>
                    <a:pt x="527491" y="723674"/>
                  </a:lnTo>
                  <a:lnTo>
                    <a:pt x="528063" y="721958"/>
                  </a:lnTo>
                  <a:lnTo>
                    <a:pt x="529207" y="720814"/>
                  </a:lnTo>
                  <a:lnTo>
                    <a:pt x="529779" y="720242"/>
                  </a:lnTo>
                  <a:lnTo>
                    <a:pt x="530351" y="720814"/>
                  </a:lnTo>
                  <a:lnTo>
                    <a:pt x="530923" y="722530"/>
                  </a:lnTo>
                  <a:lnTo>
                    <a:pt x="532067" y="723674"/>
                  </a:lnTo>
                  <a:lnTo>
                    <a:pt x="533211" y="724246"/>
                  </a:lnTo>
                  <a:lnTo>
                    <a:pt x="533783" y="723674"/>
                  </a:lnTo>
                  <a:lnTo>
                    <a:pt x="534354" y="721386"/>
                  </a:lnTo>
                  <a:lnTo>
                    <a:pt x="533783" y="719098"/>
                  </a:lnTo>
                  <a:lnTo>
                    <a:pt x="534354" y="717954"/>
                  </a:lnTo>
                  <a:lnTo>
                    <a:pt x="534927" y="715666"/>
                  </a:lnTo>
                  <a:lnTo>
                    <a:pt x="536071" y="711663"/>
                  </a:lnTo>
                  <a:lnTo>
                    <a:pt x="536642" y="709375"/>
                  </a:lnTo>
                  <a:lnTo>
                    <a:pt x="537786" y="708803"/>
                  </a:lnTo>
                  <a:lnTo>
                    <a:pt x="540646" y="707087"/>
                  </a:lnTo>
                  <a:lnTo>
                    <a:pt x="541218" y="706515"/>
                  </a:lnTo>
                  <a:lnTo>
                    <a:pt x="542934" y="703655"/>
                  </a:lnTo>
                  <a:lnTo>
                    <a:pt x="544650" y="699652"/>
                  </a:lnTo>
                  <a:lnTo>
                    <a:pt x="545222" y="696220"/>
                  </a:lnTo>
                  <a:lnTo>
                    <a:pt x="542934" y="694504"/>
                  </a:lnTo>
                  <a:lnTo>
                    <a:pt x="542362" y="693360"/>
                  </a:lnTo>
                  <a:lnTo>
                    <a:pt x="546366" y="691644"/>
                  </a:lnTo>
                  <a:lnTo>
                    <a:pt x="550941" y="688784"/>
                  </a:lnTo>
                  <a:lnTo>
                    <a:pt x="552085" y="687640"/>
                  </a:lnTo>
                  <a:lnTo>
                    <a:pt x="553229" y="685924"/>
                  </a:lnTo>
                  <a:lnTo>
                    <a:pt x="553801" y="684781"/>
                  </a:lnTo>
                  <a:lnTo>
                    <a:pt x="555517" y="684781"/>
                  </a:lnTo>
                  <a:lnTo>
                    <a:pt x="556089" y="685353"/>
                  </a:lnTo>
                  <a:lnTo>
                    <a:pt x="556661" y="685353"/>
                  </a:lnTo>
                  <a:lnTo>
                    <a:pt x="557805" y="683637"/>
                  </a:lnTo>
                  <a:lnTo>
                    <a:pt x="557233" y="681349"/>
                  </a:lnTo>
                  <a:lnTo>
                    <a:pt x="554945" y="677917"/>
                  </a:lnTo>
                  <a:lnTo>
                    <a:pt x="553801" y="675629"/>
                  </a:lnTo>
                  <a:lnTo>
                    <a:pt x="554373" y="672769"/>
                  </a:lnTo>
                  <a:lnTo>
                    <a:pt x="555517" y="670481"/>
                  </a:lnTo>
                  <a:lnTo>
                    <a:pt x="557233" y="668765"/>
                  </a:lnTo>
                  <a:lnTo>
                    <a:pt x="558949" y="667622"/>
                  </a:lnTo>
                  <a:lnTo>
                    <a:pt x="557805" y="667622"/>
                  </a:lnTo>
                  <a:lnTo>
                    <a:pt x="558377" y="667050"/>
                  </a:lnTo>
                  <a:lnTo>
                    <a:pt x="558949" y="666478"/>
                  </a:lnTo>
                  <a:lnTo>
                    <a:pt x="559521" y="665906"/>
                  </a:lnTo>
                  <a:lnTo>
                    <a:pt x="559521" y="665334"/>
                  </a:lnTo>
                  <a:lnTo>
                    <a:pt x="558377" y="661902"/>
                  </a:lnTo>
                  <a:lnTo>
                    <a:pt x="559521" y="657898"/>
                  </a:lnTo>
                  <a:lnTo>
                    <a:pt x="560665" y="655038"/>
                  </a:lnTo>
                  <a:lnTo>
                    <a:pt x="562952" y="652751"/>
                  </a:lnTo>
                  <a:lnTo>
                    <a:pt x="564096" y="652179"/>
                  </a:lnTo>
                  <a:lnTo>
                    <a:pt x="566384" y="652179"/>
                  </a:lnTo>
                  <a:lnTo>
                    <a:pt x="568100" y="651607"/>
                  </a:lnTo>
                  <a:lnTo>
                    <a:pt x="568100" y="650463"/>
                  </a:lnTo>
                  <a:lnTo>
                    <a:pt x="570960" y="637308"/>
                  </a:lnTo>
                  <a:lnTo>
                    <a:pt x="568672" y="630444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3">
              <a:extLst>
                <a:ext uri="{FF2B5EF4-FFF2-40B4-BE49-F238E27FC236}">
                  <a16:creationId xmlns:a16="http://schemas.microsoft.com/office/drawing/2014/main" id="{07970AE2-654D-4625-82BF-FFEBDCFF3A02}"/>
                </a:ext>
              </a:extLst>
            </p:cNvPr>
            <p:cNvSpPr/>
            <p:nvPr/>
          </p:nvSpPr>
          <p:spPr>
            <a:xfrm>
              <a:off x="3547811" y="1954805"/>
              <a:ext cx="767977" cy="1175801"/>
            </a:xfrm>
            <a:custGeom>
              <a:avLst/>
              <a:gdLst>
                <a:gd name="connsiteX0" fmla="*/ 832347 w 829344"/>
                <a:gd name="connsiteY0" fmla="*/ 843786 h 1269754"/>
                <a:gd name="connsiteX1" fmla="*/ 829487 w 829344"/>
                <a:gd name="connsiteY1" fmla="*/ 870096 h 1269754"/>
                <a:gd name="connsiteX2" fmla="*/ 826627 w 829344"/>
                <a:gd name="connsiteY2" fmla="*/ 896406 h 1269754"/>
                <a:gd name="connsiteX3" fmla="*/ 824339 w 829344"/>
                <a:gd name="connsiteY3" fmla="*/ 922716 h 1269754"/>
                <a:gd name="connsiteX4" fmla="*/ 821479 w 829344"/>
                <a:gd name="connsiteY4" fmla="*/ 949027 h 1269754"/>
                <a:gd name="connsiteX5" fmla="*/ 818619 w 829344"/>
                <a:gd name="connsiteY5" fmla="*/ 975337 h 1269754"/>
                <a:gd name="connsiteX6" fmla="*/ 815760 w 829344"/>
                <a:gd name="connsiteY6" fmla="*/ 1001647 h 1269754"/>
                <a:gd name="connsiteX7" fmla="*/ 812900 w 829344"/>
                <a:gd name="connsiteY7" fmla="*/ 1027957 h 1269754"/>
                <a:gd name="connsiteX8" fmla="*/ 810040 w 829344"/>
                <a:gd name="connsiteY8" fmla="*/ 1054840 h 1269754"/>
                <a:gd name="connsiteX9" fmla="*/ 807180 w 829344"/>
                <a:gd name="connsiteY9" fmla="*/ 1081150 h 1269754"/>
                <a:gd name="connsiteX10" fmla="*/ 804320 w 829344"/>
                <a:gd name="connsiteY10" fmla="*/ 1108032 h 1269754"/>
                <a:gd name="connsiteX11" fmla="*/ 801461 w 829344"/>
                <a:gd name="connsiteY11" fmla="*/ 1134914 h 1269754"/>
                <a:gd name="connsiteX12" fmla="*/ 798601 w 829344"/>
                <a:gd name="connsiteY12" fmla="*/ 1161796 h 1269754"/>
                <a:gd name="connsiteX13" fmla="*/ 795741 w 829344"/>
                <a:gd name="connsiteY13" fmla="*/ 1188679 h 1269754"/>
                <a:gd name="connsiteX14" fmla="*/ 792881 w 829344"/>
                <a:gd name="connsiteY14" fmla="*/ 1215561 h 1269754"/>
                <a:gd name="connsiteX15" fmla="*/ 790021 w 829344"/>
                <a:gd name="connsiteY15" fmla="*/ 1242443 h 1269754"/>
                <a:gd name="connsiteX16" fmla="*/ 787162 w 829344"/>
                <a:gd name="connsiteY16" fmla="*/ 1269325 h 1269754"/>
                <a:gd name="connsiteX17" fmla="*/ 762567 w 829344"/>
                <a:gd name="connsiteY17" fmla="*/ 1266465 h 1269754"/>
                <a:gd name="connsiteX18" fmla="*/ 737973 w 829344"/>
                <a:gd name="connsiteY18" fmla="*/ 1264177 h 1269754"/>
                <a:gd name="connsiteX19" fmla="*/ 713379 w 829344"/>
                <a:gd name="connsiteY19" fmla="*/ 1261318 h 1269754"/>
                <a:gd name="connsiteX20" fmla="*/ 688784 w 829344"/>
                <a:gd name="connsiteY20" fmla="*/ 1258458 h 1269754"/>
                <a:gd name="connsiteX21" fmla="*/ 664190 w 829344"/>
                <a:gd name="connsiteY21" fmla="*/ 1255598 h 1269754"/>
                <a:gd name="connsiteX22" fmla="*/ 639596 w 829344"/>
                <a:gd name="connsiteY22" fmla="*/ 1252738 h 1269754"/>
                <a:gd name="connsiteX23" fmla="*/ 615001 w 829344"/>
                <a:gd name="connsiteY23" fmla="*/ 1249878 h 1269754"/>
                <a:gd name="connsiteX24" fmla="*/ 590407 w 829344"/>
                <a:gd name="connsiteY24" fmla="*/ 1247019 h 1269754"/>
                <a:gd name="connsiteX25" fmla="*/ 565812 w 829344"/>
                <a:gd name="connsiteY25" fmla="*/ 1244159 h 1269754"/>
                <a:gd name="connsiteX26" fmla="*/ 541218 w 829344"/>
                <a:gd name="connsiteY26" fmla="*/ 1241299 h 1269754"/>
                <a:gd name="connsiteX27" fmla="*/ 516624 w 829344"/>
                <a:gd name="connsiteY27" fmla="*/ 1238439 h 1269754"/>
                <a:gd name="connsiteX28" fmla="*/ 492029 w 829344"/>
                <a:gd name="connsiteY28" fmla="*/ 1235579 h 1269754"/>
                <a:gd name="connsiteX29" fmla="*/ 467435 w 829344"/>
                <a:gd name="connsiteY29" fmla="*/ 1232720 h 1269754"/>
                <a:gd name="connsiteX30" fmla="*/ 442841 w 829344"/>
                <a:gd name="connsiteY30" fmla="*/ 1229860 h 1269754"/>
                <a:gd name="connsiteX31" fmla="*/ 418246 w 829344"/>
                <a:gd name="connsiteY31" fmla="*/ 1227000 h 1269754"/>
                <a:gd name="connsiteX32" fmla="*/ 393652 w 829344"/>
                <a:gd name="connsiteY32" fmla="*/ 1224140 h 1269754"/>
                <a:gd name="connsiteX33" fmla="*/ 369058 w 829344"/>
                <a:gd name="connsiteY33" fmla="*/ 1221280 h 1269754"/>
                <a:gd name="connsiteX34" fmla="*/ 344463 w 829344"/>
                <a:gd name="connsiteY34" fmla="*/ 1218421 h 1269754"/>
                <a:gd name="connsiteX35" fmla="*/ 321013 w 829344"/>
                <a:gd name="connsiteY35" fmla="*/ 1214417 h 1269754"/>
                <a:gd name="connsiteX36" fmla="*/ 296419 w 829344"/>
                <a:gd name="connsiteY36" fmla="*/ 1210985 h 1269754"/>
                <a:gd name="connsiteX37" fmla="*/ 271824 w 829344"/>
                <a:gd name="connsiteY37" fmla="*/ 1207553 h 1269754"/>
                <a:gd name="connsiteX38" fmla="*/ 247230 w 829344"/>
                <a:gd name="connsiteY38" fmla="*/ 1204122 h 1269754"/>
                <a:gd name="connsiteX39" fmla="*/ 222636 w 829344"/>
                <a:gd name="connsiteY39" fmla="*/ 1200690 h 1269754"/>
                <a:gd name="connsiteX40" fmla="*/ 198041 w 829344"/>
                <a:gd name="connsiteY40" fmla="*/ 1197258 h 1269754"/>
                <a:gd name="connsiteX41" fmla="*/ 173447 w 829344"/>
                <a:gd name="connsiteY41" fmla="*/ 1193826 h 1269754"/>
                <a:gd name="connsiteX42" fmla="*/ 148853 w 829344"/>
                <a:gd name="connsiteY42" fmla="*/ 1190394 h 1269754"/>
                <a:gd name="connsiteX43" fmla="*/ 124258 w 829344"/>
                <a:gd name="connsiteY43" fmla="*/ 1186963 h 1269754"/>
                <a:gd name="connsiteX44" fmla="*/ 99664 w 829344"/>
                <a:gd name="connsiteY44" fmla="*/ 1183531 h 1269754"/>
                <a:gd name="connsiteX45" fmla="*/ 75070 w 829344"/>
                <a:gd name="connsiteY45" fmla="*/ 1180099 h 1269754"/>
                <a:gd name="connsiteX46" fmla="*/ 50475 w 829344"/>
                <a:gd name="connsiteY46" fmla="*/ 1176667 h 1269754"/>
                <a:gd name="connsiteX47" fmla="*/ 25881 w 829344"/>
                <a:gd name="connsiteY47" fmla="*/ 1172664 h 1269754"/>
                <a:gd name="connsiteX48" fmla="*/ 1287 w 829344"/>
                <a:gd name="connsiteY48" fmla="*/ 1168660 h 1269754"/>
                <a:gd name="connsiteX49" fmla="*/ 4146 w 829344"/>
                <a:gd name="connsiteY49" fmla="*/ 1150929 h 1269754"/>
                <a:gd name="connsiteX50" fmla="*/ 7006 w 829344"/>
                <a:gd name="connsiteY50" fmla="*/ 1133770 h 1269754"/>
                <a:gd name="connsiteX51" fmla="*/ 9866 w 829344"/>
                <a:gd name="connsiteY51" fmla="*/ 1116039 h 1269754"/>
                <a:gd name="connsiteX52" fmla="*/ 12726 w 829344"/>
                <a:gd name="connsiteY52" fmla="*/ 1098309 h 1269754"/>
                <a:gd name="connsiteX53" fmla="*/ 15586 w 829344"/>
                <a:gd name="connsiteY53" fmla="*/ 1081150 h 1269754"/>
                <a:gd name="connsiteX54" fmla="*/ 18445 w 829344"/>
                <a:gd name="connsiteY54" fmla="*/ 1063419 h 1269754"/>
                <a:gd name="connsiteX55" fmla="*/ 21305 w 829344"/>
                <a:gd name="connsiteY55" fmla="*/ 1045688 h 1269754"/>
                <a:gd name="connsiteX56" fmla="*/ 24165 w 829344"/>
                <a:gd name="connsiteY56" fmla="*/ 1028529 h 1269754"/>
                <a:gd name="connsiteX57" fmla="*/ 27025 w 829344"/>
                <a:gd name="connsiteY57" fmla="*/ 1011370 h 1269754"/>
                <a:gd name="connsiteX58" fmla="*/ 29885 w 829344"/>
                <a:gd name="connsiteY58" fmla="*/ 993640 h 1269754"/>
                <a:gd name="connsiteX59" fmla="*/ 32744 w 829344"/>
                <a:gd name="connsiteY59" fmla="*/ 976481 h 1269754"/>
                <a:gd name="connsiteX60" fmla="*/ 35604 w 829344"/>
                <a:gd name="connsiteY60" fmla="*/ 959322 h 1269754"/>
                <a:gd name="connsiteX61" fmla="*/ 38464 w 829344"/>
                <a:gd name="connsiteY61" fmla="*/ 942163 h 1269754"/>
                <a:gd name="connsiteX62" fmla="*/ 41324 w 829344"/>
                <a:gd name="connsiteY62" fmla="*/ 924432 h 1269754"/>
                <a:gd name="connsiteX63" fmla="*/ 44184 w 829344"/>
                <a:gd name="connsiteY63" fmla="*/ 907273 h 1269754"/>
                <a:gd name="connsiteX64" fmla="*/ 47044 w 829344"/>
                <a:gd name="connsiteY64" fmla="*/ 890115 h 1269754"/>
                <a:gd name="connsiteX65" fmla="*/ 48187 w 829344"/>
                <a:gd name="connsiteY65" fmla="*/ 882679 h 1269754"/>
                <a:gd name="connsiteX66" fmla="*/ 50475 w 829344"/>
                <a:gd name="connsiteY66" fmla="*/ 867236 h 1269754"/>
                <a:gd name="connsiteX67" fmla="*/ 50475 w 829344"/>
                <a:gd name="connsiteY67" fmla="*/ 864948 h 1269754"/>
                <a:gd name="connsiteX68" fmla="*/ 50475 w 829344"/>
                <a:gd name="connsiteY68" fmla="*/ 864948 h 1269754"/>
                <a:gd name="connsiteX69" fmla="*/ 50475 w 829344"/>
                <a:gd name="connsiteY69" fmla="*/ 863804 h 1269754"/>
                <a:gd name="connsiteX70" fmla="*/ 49903 w 829344"/>
                <a:gd name="connsiteY70" fmla="*/ 859801 h 1269754"/>
                <a:gd name="connsiteX71" fmla="*/ 52191 w 829344"/>
                <a:gd name="connsiteY71" fmla="*/ 857513 h 1269754"/>
                <a:gd name="connsiteX72" fmla="*/ 55051 w 829344"/>
                <a:gd name="connsiteY72" fmla="*/ 855797 h 1269754"/>
                <a:gd name="connsiteX73" fmla="*/ 56767 w 829344"/>
                <a:gd name="connsiteY73" fmla="*/ 854081 h 1269754"/>
                <a:gd name="connsiteX74" fmla="*/ 59055 w 829344"/>
                <a:gd name="connsiteY74" fmla="*/ 850649 h 1269754"/>
                <a:gd name="connsiteX75" fmla="*/ 60199 w 829344"/>
                <a:gd name="connsiteY75" fmla="*/ 846646 h 1269754"/>
                <a:gd name="connsiteX76" fmla="*/ 62486 w 829344"/>
                <a:gd name="connsiteY76" fmla="*/ 841498 h 1269754"/>
                <a:gd name="connsiteX77" fmla="*/ 64202 w 829344"/>
                <a:gd name="connsiteY77" fmla="*/ 834634 h 1269754"/>
                <a:gd name="connsiteX78" fmla="*/ 65346 w 829344"/>
                <a:gd name="connsiteY78" fmla="*/ 832919 h 1269754"/>
                <a:gd name="connsiteX79" fmla="*/ 65918 w 829344"/>
                <a:gd name="connsiteY79" fmla="*/ 831775 h 1269754"/>
                <a:gd name="connsiteX80" fmla="*/ 66490 w 829344"/>
                <a:gd name="connsiteY80" fmla="*/ 830631 h 1269754"/>
                <a:gd name="connsiteX81" fmla="*/ 67062 w 829344"/>
                <a:gd name="connsiteY81" fmla="*/ 828915 h 1269754"/>
                <a:gd name="connsiteX82" fmla="*/ 66490 w 829344"/>
                <a:gd name="connsiteY82" fmla="*/ 824911 h 1269754"/>
                <a:gd name="connsiteX83" fmla="*/ 63630 w 829344"/>
                <a:gd name="connsiteY83" fmla="*/ 818619 h 1269754"/>
                <a:gd name="connsiteX84" fmla="*/ 64202 w 829344"/>
                <a:gd name="connsiteY84" fmla="*/ 815760 h 1269754"/>
                <a:gd name="connsiteX85" fmla="*/ 65918 w 829344"/>
                <a:gd name="connsiteY85" fmla="*/ 814616 h 1269754"/>
                <a:gd name="connsiteX86" fmla="*/ 67634 w 829344"/>
                <a:gd name="connsiteY86" fmla="*/ 814616 h 1269754"/>
                <a:gd name="connsiteX87" fmla="*/ 69350 w 829344"/>
                <a:gd name="connsiteY87" fmla="*/ 815188 h 1269754"/>
                <a:gd name="connsiteX88" fmla="*/ 71066 w 829344"/>
                <a:gd name="connsiteY88" fmla="*/ 814616 h 1269754"/>
                <a:gd name="connsiteX89" fmla="*/ 72210 w 829344"/>
                <a:gd name="connsiteY89" fmla="*/ 812900 h 1269754"/>
                <a:gd name="connsiteX90" fmla="*/ 72782 w 829344"/>
                <a:gd name="connsiteY90" fmla="*/ 811184 h 1269754"/>
                <a:gd name="connsiteX91" fmla="*/ 73354 w 829344"/>
                <a:gd name="connsiteY91" fmla="*/ 809468 h 1269754"/>
                <a:gd name="connsiteX92" fmla="*/ 73354 w 829344"/>
                <a:gd name="connsiteY92" fmla="*/ 807752 h 1269754"/>
                <a:gd name="connsiteX93" fmla="*/ 73926 w 829344"/>
                <a:gd name="connsiteY93" fmla="*/ 806608 h 1269754"/>
                <a:gd name="connsiteX94" fmla="*/ 75070 w 829344"/>
                <a:gd name="connsiteY94" fmla="*/ 806036 h 1269754"/>
                <a:gd name="connsiteX95" fmla="*/ 75642 w 829344"/>
                <a:gd name="connsiteY95" fmla="*/ 804892 h 1269754"/>
                <a:gd name="connsiteX96" fmla="*/ 75070 w 829344"/>
                <a:gd name="connsiteY96" fmla="*/ 803177 h 1269754"/>
                <a:gd name="connsiteX97" fmla="*/ 72782 w 829344"/>
                <a:gd name="connsiteY97" fmla="*/ 800317 h 1269754"/>
                <a:gd name="connsiteX98" fmla="*/ 71066 w 829344"/>
                <a:gd name="connsiteY98" fmla="*/ 798601 h 1269754"/>
                <a:gd name="connsiteX99" fmla="*/ 68206 w 829344"/>
                <a:gd name="connsiteY99" fmla="*/ 796885 h 1269754"/>
                <a:gd name="connsiteX100" fmla="*/ 67634 w 829344"/>
                <a:gd name="connsiteY100" fmla="*/ 795741 h 1269754"/>
                <a:gd name="connsiteX101" fmla="*/ 67062 w 829344"/>
                <a:gd name="connsiteY101" fmla="*/ 793453 h 1269754"/>
                <a:gd name="connsiteX102" fmla="*/ 67062 w 829344"/>
                <a:gd name="connsiteY102" fmla="*/ 791737 h 1269754"/>
                <a:gd name="connsiteX103" fmla="*/ 67634 w 829344"/>
                <a:gd name="connsiteY103" fmla="*/ 790021 h 1269754"/>
                <a:gd name="connsiteX104" fmla="*/ 67634 w 829344"/>
                <a:gd name="connsiteY104" fmla="*/ 788306 h 1269754"/>
                <a:gd name="connsiteX105" fmla="*/ 65918 w 829344"/>
                <a:gd name="connsiteY105" fmla="*/ 787734 h 1269754"/>
                <a:gd name="connsiteX106" fmla="*/ 63630 w 829344"/>
                <a:gd name="connsiteY106" fmla="*/ 787734 h 1269754"/>
                <a:gd name="connsiteX107" fmla="*/ 61343 w 829344"/>
                <a:gd name="connsiteY107" fmla="*/ 788306 h 1269754"/>
                <a:gd name="connsiteX108" fmla="*/ 59055 w 829344"/>
                <a:gd name="connsiteY108" fmla="*/ 788306 h 1269754"/>
                <a:gd name="connsiteX109" fmla="*/ 56195 w 829344"/>
                <a:gd name="connsiteY109" fmla="*/ 787162 h 1269754"/>
                <a:gd name="connsiteX110" fmla="*/ 55623 w 829344"/>
                <a:gd name="connsiteY110" fmla="*/ 785446 h 1269754"/>
                <a:gd name="connsiteX111" fmla="*/ 55051 w 829344"/>
                <a:gd name="connsiteY111" fmla="*/ 783730 h 1269754"/>
                <a:gd name="connsiteX112" fmla="*/ 54479 w 829344"/>
                <a:gd name="connsiteY112" fmla="*/ 782014 h 1269754"/>
                <a:gd name="connsiteX113" fmla="*/ 52763 w 829344"/>
                <a:gd name="connsiteY113" fmla="*/ 781442 h 1269754"/>
                <a:gd name="connsiteX114" fmla="*/ 51047 w 829344"/>
                <a:gd name="connsiteY114" fmla="*/ 782014 h 1269754"/>
                <a:gd name="connsiteX115" fmla="*/ 49331 w 829344"/>
                <a:gd name="connsiteY115" fmla="*/ 783158 h 1269754"/>
                <a:gd name="connsiteX116" fmla="*/ 48187 w 829344"/>
                <a:gd name="connsiteY116" fmla="*/ 784302 h 1269754"/>
                <a:gd name="connsiteX117" fmla="*/ 47044 w 829344"/>
                <a:gd name="connsiteY117" fmla="*/ 785446 h 1269754"/>
                <a:gd name="connsiteX118" fmla="*/ 42468 w 829344"/>
                <a:gd name="connsiteY118" fmla="*/ 781442 h 1269754"/>
                <a:gd name="connsiteX119" fmla="*/ 40752 w 829344"/>
                <a:gd name="connsiteY119" fmla="*/ 778582 h 1269754"/>
                <a:gd name="connsiteX120" fmla="*/ 40180 w 829344"/>
                <a:gd name="connsiteY120" fmla="*/ 775150 h 1269754"/>
                <a:gd name="connsiteX121" fmla="*/ 40752 w 829344"/>
                <a:gd name="connsiteY121" fmla="*/ 773434 h 1269754"/>
                <a:gd name="connsiteX122" fmla="*/ 41896 w 829344"/>
                <a:gd name="connsiteY122" fmla="*/ 771147 h 1269754"/>
                <a:gd name="connsiteX123" fmla="*/ 42468 w 829344"/>
                <a:gd name="connsiteY123" fmla="*/ 769431 h 1269754"/>
                <a:gd name="connsiteX124" fmla="*/ 42468 w 829344"/>
                <a:gd name="connsiteY124" fmla="*/ 767143 h 1269754"/>
                <a:gd name="connsiteX125" fmla="*/ 41324 w 829344"/>
                <a:gd name="connsiteY125" fmla="*/ 763139 h 1269754"/>
                <a:gd name="connsiteX126" fmla="*/ 41324 w 829344"/>
                <a:gd name="connsiteY126" fmla="*/ 761423 h 1269754"/>
                <a:gd name="connsiteX127" fmla="*/ 42468 w 829344"/>
                <a:gd name="connsiteY127" fmla="*/ 757420 h 1269754"/>
                <a:gd name="connsiteX128" fmla="*/ 44184 w 829344"/>
                <a:gd name="connsiteY128" fmla="*/ 754560 h 1269754"/>
                <a:gd name="connsiteX129" fmla="*/ 45328 w 829344"/>
                <a:gd name="connsiteY129" fmla="*/ 751700 h 1269754"/>
                <a:gd name="connsiteX130" fmla="*/ 44756 w 829344"/>
                <a:gd name="connsiteY130" fmla="*/ 747124 h 1269754"/>
                <a:gd name="connsiteX131" fmla="*/ 45900 w 829344"/>
                <a:gd name="connsiteY131" fmla="*/ 745980 h 1269754"/>
                <a:gd name="connsiteX132" fmla="*/ 47615 w 829344"/>
                <a:gd name="connsiteY132" fmla="*/ 745408 h 1269754"/>
                <a:gd name="connsiteX133" fmla="*/ 48187 w 829344"/>
                <a:gd name="connsiteY133" fmla="*/ 744265 h 1269754"/>
                <a:gd name="connsiteX134" fmla="*/ 48759 w 829344"/>
                <a:gd name="connsiteY134" fmla="*/ 741977 h 1269754"/>
                <a:gd name="connsiteX135" fmla="*/ 49903 w 829344"/>
                <a:gd name="connsiteY135" fmla="*/ 741405 h 1269754"/>
                <a:gd name="connsiteX136" fmla="*/ 51619 w 829344"/>
                <a:gd name="connsiteY136" fmla="*/ 741405 h 1269754"/>
                <a:gd name="connsiteX137" fmla="*/ 53335 w 829344"/>
                <a:gd name="connsiteY137" fmla="*/ 740833 h 1269754"/>
                <a:gd name="connsiteX138" fmla="*/ 55051 w 829344"/>
                <a:gd name="connsiteY138" fmla="*/ 739117 h 1269754"/>
                <a:gd name="connsiteX139" fmla="*/ 57339 w 829344"/>
                <a:gd name="connsiteY139" fmla="*/ 736257 h 1269754"/>
                <a:gd name="connsiteX140" fmla="*/ 59055 w 829344"/>
                <a:gd name="connsiteY140" fmla="*/ 733397 h 1269754"/>
                <a:gd name="connsiteX141" fmla="*/ 61343 w 829344"/>
                <a:gd name="connsiteY141" fmla="*/ 727106 h 1269754"/>
                <a:gd name="connsiteX142" fmla="*/ 63058 w 829344"/>
                <a:gd name="connsiteY142" fmla="*/ 723674 h 1269754"/>
                <a:gd name="connsiteX143" fmla="*/ 67062 w 829344"/>
                <a:gd name="connsiteY143" fmla="*/ 718526 h 1269754"/>
                <a:gd name="connsiteX144" fmla="*/ 71638 w 829344"/>
                <a:gd name="connsiteY144" fmla="*/ 710519 h 1269754"/>
                <a:gd name="connsiteX145" fmla="*/ 73354 w 829344"/>
                <a:gd name="connsiteY145" fmla="*/ 708231 h 1269754"/>
                <a:gd name="connsiteX146" fmla="*/ 76214 w 829344"/>
                <a:gd name="connsiteY146" fmla="*/ 705943 h 1269754"/>
                <a:gd name="connsiteX147" fmla="*/ 84793 w 829344"/>
                <a:gd name="connsiteY147" fmla="*/ 702511 h 1269754"/>
                <a:gd name="connsiteX148" fmla="*/ 87653 w 829344"/>
                <a:gd name="connsiteY148" fmla="*/ 700795 h 1269754"/>
                <a:gd name="connsiteX149" fmla="*/ 89941 w 829344"/>
                <a:gd name="connsiteY149" fmla="*/ 699079 h 1269754"/>
                <a:gd name="connsiteX150" fmla="*/ 98520 w 829344"/>
                <a:gd name="connsiteY150" fmla="*/ 689356 h 1269754"/>
                <a:gd name="connsiteX151" fmla="*/ 102524 w 829344"/>
                <a:gd name="connsiteY151" fmla="*/ 683637 h 1269754"/>
                <a:gd name="connsiteX152" fmla="*/ 104240 w 829344"/>
                <a:gd name="connsiteY152" fmla="*/ 680777 h 1269754"/>
                <a:gd name="connsiteX153" fmla="*/ 107099 w 829344"/>
                <a:gd name="connsiteY153" fmla="*/ 673341 h 1269754"/>
                <a:gd name="connsiteX154" fmla="*/ 107671 w 829344"/>
                <a:gd name="connsiteY154" fmla="*/ 669910 h 1269754"/>
                <a:gd name="connsiteX155" fmla="*/ 107671 w 829344"/>
                <a:gd name="connsiteY155" fmla="*/ 669338 h 1269754"/>
                <a:gd name="connsiteX156" fmla="*/ 107099 w 829344"/>
                <a:gd name="connsiteY156" fmla="*/ 668194 h 1269754"/>
                <a:gd name="connsiteX157" fmla="*/ 106527 w 829344"/>
                <a:gd name="connsiteY157" fmla="*/ 667050 h 1269754"/>
                <a:gd name="connsiteX158" fmla="*/ 106527 w 829344"/>
                <a:gd name="connsiteY158" fmla="*/ 665334 h 1269754"/>
                <a:gd name="connsiteX159" fmla="*/ 107099 w 829344"/>
                <a:gd name="connsiteY159" fmla="*/ 663618 h 1269754"/>
                <a:gd name="connsiteX160" fmla="*/ 108243 w 829344"/>
                <a:gd name="connsiteY160" fmla="*/ 661902 h 1269754"/>
                <a:gd name="connsiteX161" fmla="*/ 124830 w 829344"/>
                <a:gd name="connsiteY161" fmla="*/ 644743 h 1269754"/>
                <a:gd name="connsiteX162" fmla="*/ 128262 w 829344"/>
                <a:gd name="connsiteY162" fmla="*/ 638452 h 1269754"/>
                <a:gd name="connsiteX163" fmla="*/ 132266 w 829344"/>
                <a:gd name="connsiteY163" fmla="*/ 628728 h 1269754"/>
                <a:gd name="connsiteX164" fmla="*/ 134554 w 829344"/>
                <a:gd name="connsiteY164" fmla="*/ 625869 h 1269754"/>
                <a:gd name="connsiteX165" fmla="*/ 136269 w 829344"/>
                <a:gd name="connsiteY165" fmla="*/ 623009 h 1269754"/>
                <a:gd name="connsiteX166" fmla="*/ 137413 w 829344"/>
                <a:gd name="connsiteY166" fmla="*/ 616145 h 1269754"/>
                <a:gd name="connsiteX167" fmla="*/ 138557 w 829344"/>
                <a:gd name="connsiteY167" fmla="*/ 612713 h 1269754"/>
                <a:gd name="connsiteX168" fmla="*/ 140845 w 829344"/>
                <a:gd name="connsiteY168" fmla="*/ 609854 h 1269754"/>
                <a:gd name="connsiteX169" fmla="*/ 145993 w 829344"/>
                <a:gd name="connsiteY169" fmla="*/ 605850 h 1269754"/>
                <a:gd name="connsiteX170" fmla="*/ 148853 w 829344"/>
                <a:gd name="connsiteY170" fmla="*/ 600702 h 1269754"/>
                <a:gd name="connsiteX171" fmla="*/ 156288 w 829344"/>
                <a:gd name="connsiteY171" fmla="*/ 594411 h 1269754"/>
                <a:gd name="connsiteX172" fmla="*/ 156860 w 829344"/>
                <a:gd name="connsiteY172" fmla="*/ 592695 h 1269754"/>
                <a:gd name="connsiteX173" fmla="*/ 158004 w 829344"/>
                <a:gd name="connsiteY173" fmla="*/ 589263 h 1269754"/>
                <a:gd name="connsiteX174" fmla="*/ 160864 w 829344"/>
                <a:gd name="connsiteY174" fmla="*/ 584115 h 1269754"/>
                <a:gd name="connsiteX175" fmla="*/ 162008 w 829344"/>
                <a:gd name="connsiteY175" fmla="*/ 582971 h 1269754"/>
                <a:gd name="connsiteX176" fmla="*/ 166583 w 829344"/>
                <a:gd name="connsiteY176" fmla="*/ 579540 h 1269754"/>
                <a:gd name="connsiteX177" fmla="*/ 168871 w 829344"/>
                <a:gd name="connsiteY177" fmla="*/ 577252 h 1269754"/>
                <a:gd name="connsiteX178" fmla="*/ 170015 w 829344"/>
                <a:gd name="connsiteY178" fmla="*/ 574392 h 1269754"/>
                <a:gd name="connsiteX179" fmla="*/ 170587 w 829344"/>
                <a:gd name="connsiteY179" fmla="*/ 570960 h 1269754"/>
                <a:gd name="connsiteX180" fmla="*/ 170015 w 829344"/>
                <a:gd name="connsiteY180" fmla="*/ 567528 h 1269754"/>
                <a:gd name="connsiteX181" fmla="*/ 166583 w 829344"/>
                <a:gd name="connsiteY181" fmla="*/ 558949 h 1269754"/>
                <a:gd name="connsiteX182" fmla="*/ 165440 w 829344"/>
                <a:gd name="connsiteY182" fmla="*/ 551514 h 1269754"/>
                <a:gd name="connsiteX183" fmla="*/ 164296 w 829344"/>
                <a:gd name="connsiteY183" fmla="*/ 548082 h 1269754"/>
                <a:gd name="connsiteX184" fmla="*/ 163152 w 829344"/>
                <a:gd name="connsiteY184" fmla="*/ 545794 h 1269754"/>
                <a:gd name="connsiteX185" fmla="*/ 161436 w 829344"/>
                <a:gd name="connsiteY185" fmla="*/ 544078 h 1269754"/>
                <a:gd name="connsiteX186" fmla="*/ 156288 w 829344"/>
                <a:gd name="connsiteY186" fmla="*/ 542362 h 1269754"/>
                <a:gd name="connsiteX187" fmla="*/ 149425 w 829344"/>
                <a:gd name="connsiteY187" fmla="*/ 537214 h 1269754"/>
                <a:gd name="connsiteX188" fmla="*/ 147137 w 829344"/>
                <a:gd name="connsiteY188" fmla="*/ 533783 h 1269754"/>
                <a:gd name="connsiteX189" fmla="*/ 145993 w 829344"/>
                <a:gd name="connsiteY189" fmla="*/ 532639 h 1269754"/>
                <a:gd name="connsiteX190" fmla="*/ 137413 w 829344"/>
                <a:gd name="connsiteY190" fmla="*/ 529207 h 1269754"/>
                <a:gd name="connsiteX191" fmla="*/ 136269 w 829344"/>
                <a:gd name="connsiteY191" fmla="*/ 526919 h 1269754"/>
                <a:gd name="connsiteX192" fmla="*/ 135698 w 829344"/>
                <a:gd name="connsiteY192" fmla="*/ 524059 h 1269754"/>
                <a:gd name="connsiteX193" fmla="*/ 129406 w 829344"/>
                <a:gd name="connsiteY193" fmla="*/ 515480 h 1269754"/>
                <a:gd name="connsiteX194" fmla="*/ 127118 w 829344"/>
                <a:gd name="connsiteY194" fmla="*/ 505757 h 1269754"/>
                <a:gd name="connsiteX195" fmla="*/ 127118 w 829344"/>
                <a:gd name="connsiteY195" fmla="*/ 500609 h 1269754"/>
                <a:gd name="connsiteX196" fmla="*/ 127118 w 829344"/>
                <a:gd name="connsiteY196" fmla="*/ 500037 h 1269754"/>
                <a:gd name="connsiteX197" fmla="*/ 125402 w 829344"/>
                <a:gd name="connsiteY197" fmla="*/ 492029 h 1269754"/>
                <a:gd name="connsiteX198" fmla="*/ 120255 w 829344"/>
                <a:gd name="connsiteY198" fmla="*/ 482878 h 1269754"/>
                <a:gd name="connsiteX199" fmla="*/ 119683 w 829344"/>
                <a:gd name="connsiteY199" fmla="*/ 481162 h 1269754"/>
                <a:gd name="connsiteX200" fmla="*/ 124258 w 829344"/>
                <a:gd name="connsiteY200" fmla="*/ 477730 h 1269754"/>
                <a:gd name="connsiteX201" fmla="*/ 125974 w 829344"/>
                <a:gd name="connsiteY201" fmla="*/ 475443 h 1269754"/>
                <a:gd name="connsiteX202" fmla="*/ 127690 w 829344"/>
                <a:gd name="connsiteY202" fmla="*/ 472011 h 1269754"/>
                <a:gd name="connsiteX203" fmla="*/ 128262 w 829344"/>
                <a:gd name="connsiteY203" fmla="*/ 468579 h 1269754"/>
                <a:gd name="connsiteX204" fmla="*/ 125974 w 829344"/>
                <a:gd name="connsiteY204" fmla="*/ 463431 h 1269754"/>
                <a:gd name="connsiteX205" fmla="*/ 125974 w 829344"/>
                <a:gd name="connsiteY205" fmla="*/ 454852 h 1269754"/>
                <a:gd name="connsiteX206" fmla="*/ 124830 w 829344"/>
                <a:gd name="connsiteY206" fmla="*/ 450848 h 1269754"/>
                <a:gd name="connsiteX207" fmla="*/ 121970 w 829344"/>
                <a:gd name="connsiteY207" fmla="*/ 443413 h 1269754"/>
                <a:gd name="connsiteX208" fmla="*/ 117395 w 829344"/>
                <a:gd name="connsiteY208" fmla="*/ 435405 h 1269754"/>
                <a:gd name="connsiteX209" fmla="*/ 116823 w 829344"/>
                <a:gd name="connsiteY209" fmla="*/ 432546 h 1269754"/>
                <a:gd name="connsiteX210" fmla="*/ 117967 w 829344"/>
                <a:gd name="connsiteY210" fmla="*/ 429686 h 1269754"/>
                <a:gd name="connsiteX211" fmla="*/ 120827 w 829344"/>
                <a:gd name="connsiteY211" fmla="*/ 424538 h 1269754"/>
                <a:gd name="connsiteX212" fmla="*/ 121399 w 829344"/>
                <a:gd name="connsiteY212" fmla="*/ 419962 h 1269754"/>
                <a:gd name="connsiteX213" fmla="*/ 125402 w 829344"/>
                <a:gd name="connsiteY213" fmla="*/ 393652 h 1269754"/>
                <a:gd name="connsiteX214" fmla="*/ 129406 w 829344"/>
                <a:gd name="connsiteY214" fmla="*/ 367342 h 1269754"/>
                <a:gd name="connsiteX215" fmla="*/ 133410 w 829344"/>
                <a:gd name="connsiteY215" fmla="*/ 341032 h 1269754"/>
                <a:gd name="connsiteX216" fmla="*/ 137413 w 829344"/>
                <a:gd name="connsiteY216" fmla="*/ 314721 h 1269754"/>
                <a:gd name="connsiteX217" fmla="*/ 141417 w 829344"/>
                <a:gd name="connsiteY217" fmla="*/ 288411 h 1269754"/>
                <a:gd name="connsiteX218" fmla="*/ 145421 w 829344"/>
                <a:gd name="connsiteY218" fmla="*/ 262101 h 1269754"/>
                <a:gd name="connsiteX219" fmla="*/ 149425 w 829344"/>
                <a:gd name="connsiteY219" fmla="*/ 235791 h 1269754"/>
                <a:gd name="connsiteX220" fmla="*/ 153428 w 829344"/>
                <a:gd name="connsiteY220" fmla="*/ 209481 h 1269754"/>
                <a:gd name="connsiteX221" fmla="*/ 157432 w 829344"/>
                <a:gd name="connsiteY221" fmla="*/ 183170 h 1269754"/>
                <a:gd name="connsiteX222" fmla="*/ 161436 w 829344"/>
                <a:gd name="connsiteY222" fmla="*/ 156860 h 1269754"/>
                <a:gd name="connsiteX223" fmla="*/ 165440 w 829344"/>
                <a:gd name="connsiteY223" fmla="*/ 130550 h 1269754"/>
                <a:gd name="connsiteX224" fmla="*/ 169443 w 829344"/>
                <a:gd name="connsiteY224" fmla="*/ 104812 h 1269754"/>
                <a:gd name="connsiteX225" fmla="*/ 173447 w 829344"/>
                <a:gd name="connsiteY225" fmla="*/ 79073 h 1269754"/>
                <a:gd name="connsiteX226" fmla="*/ 177451 w 829344"/>
                <a:gd name="connsiteY226" fmla="*/ 52763 h 1269754"/>
                <a:gd name="connsiteX227" fmla="*/ 181454 w 829344"/>
                <a:gd name="connsiteY227" fmla="*/ 27025 h 1269754"/>
                <a:gd name="connsiteX228" fmla="*/ 185458 w 829344"/>
                <a:gd name="connsiteY228" fmla="*/ 1287 h 1269754"/>
                <a:gd name="connsiteX229" fmla="*/ 197469 w 829344"/>
                <a:gd name="connsiteY229" fmla="*/ 3002 h 1269754"/>
                <a:gd name="connsiteX230" fmla="*/ 223780 w 829344"/>
                <a:gd name="connsiteY230" fmla="*/ 7006 h 1269754"/>
                <a:gd name="connsiteX231" fmla="*/ 250662 w 829344"/>
                <a:gd name="connsiteY231" fmla="*/ 11010 h 1269754"/>
                <a:gd name="connsiteX232" fmla="*/ 276972 w 829344"/>
                <a:gd name="connsiteY232" fmla="*/ 15014 h 1269754"/>
                <a:gd name="connsiteX233" fmla="*/ 303282 w 829344"/>
                <a:gd name="connsiteY233" fmla="*/ 19017 h 1269754"/>
                <a:gd name="connsiteX234" fmla="*/ 304998 w 829344"/>
                <a:gd name="connsiteY234" fmla="*/ 19017 h 1269754"/>
                <a:gd name="connsiteX235" fmla="*/ 302138 w 829344"/>
                <a:gd name="connsiteY235" fmla="*/ 38464 h 1269754"/>
                <a:gd name="connsiteX236" fmla="*/ 299279 w 829344"/>
                <a:gd name="connsiteY236" fmla="*/ 57911 h 1269754"/>
                <a:gd name="connsiteX237" fmla="*/ 296419 w 829344"/>
                <a:gd name="connsiteY237" fmla="*/ 77357 h 1269754"/>
                <a:gd name="connsiteX238" fmla="*/ 293559 w 829344"/>
                <a:gd name="connsiteY238" fmla="*/ 96804 h 1269754"/>
                <a:gd name="connsiteX239" fmla="*/ 290699 w 829344"/>
                <a:gd name="connsiteY239" fmla="*/ 116251 h 1269754"/>
                <a:gd name="connsiteX240" fmla="*/ 287839 w 829344"/>
                <a:gd name="connsiteY240" fmla="*/ 135698 h 1269754"/>
                <a:gd name="connsiteX241" fmla="*/ 284980 w 829344"/>
                <a:gd name="connsiteY241" fmla="*/ 155144 h 1269754"/>
                <a:gd name="connsiteX242" fmla="*/ 282120 w 829344"/>
                <a:gd name="connsiteY242" fmla="*/ 174591 h 1269754"/>
                <a:gd name="connsiteX243" fmla="*/ 280976 w 829344"/>
                <a:gd name="connsiteY243" fmla="*/ 182598 h 1269754"/>
                <a:gd name="connsiteX244" fmla="*/ 280976 w 829344"/>
                <a:gd name="connsiteY244" fmla="*/ 183742 h 1269754"/>
                <a:gd name="connsiteX245" fmla="*/ 281548 w 829344"/>
                <a:gd name="connsiteY245" fmla="*/ 185458 h 1269754"/>
                <a:gd name="connsiteX246" fmla="*/ 283836 w 829344"/>
                <a:gd name="connsiteY246" fmla="*/ 188318 h 1269754"/>
                <a:gd name="connsiteX247" fmla="*/ 286695 w 829344"/>
                <a:gd name="connsiteY247" fmla="*/ 192894 h 1269754"/>
                <a:gd name="connsiteX248" fmla="*/ 287839 w 829344"/>
                <a:gd name="connsiteY248" fmla="*/ 195753 h 1269754"/>
                <a:gd name="connsiteX249" fmla="*/ 290127 w 829344"/>
                <a:gd name="connsiteY249" fmla="*/ 199757 h 1269754"/>
                <a:gd name="connsiteX250" fmla="*/ 290699 w 829344"/>
                <a:gd name="connsiteY250" fmla="*/ 201473 h 1269754"/>
                <a:gd name="connsiteX251" fmla="*/ 291271 w 829344"/>
                <a:gd name="connsiteY251" fmla="*/ 202617 h 1269754"/>
                <a:gd name="connsiteX252" fmla="*/ 291843 w 829344"/>
                <a:gd name="connsiteY252" fmla="*/ 203761 h 1269754"/>
                <a:gd name="connsiteX253" fmla="*/ 293559 w 829344"/>
                <a:gd name="connsiteY253" fmla="*/ 205477 h 1269754"/>
                <a:gd name="connsiteX254" fmla="*/ 294703 w 829344"/>
                <a:gd name="connsiteY254" fmla="*/ 206621 h 1269754"/>
                <a:gd name="connsiteX255" fmla="*/ 295847 w 829344"/>
                <a:gd name="connsiteY255" fmla="*/ 208337 h 1269754"/>
                <a:gd name="connsiteX256" fmla="*/ 296991 w 829344"/>
                <a:gd name="connsiteY256" fmla="*/ 209481 h 1269754"/>
                <a:gd name="connsiteX257" fmla="*/ 299850 w 829344"/>
                <a:gd name="connsiteY257" fmla="*/ 211768 h 1269754"/>
                <a:gd name="connsiteX258" fmla="*/ 300994 w 829344"/>
                <a:gd name="connsiteY258" fmla="*/ 212912 h 1269754"/>
                <a:gd name="connsiteX259" fmla="*/ 301566 w 829344"/>
                <a:gd name="connsiteY259" fmla="*/ 214056 h 1269754"/>
                <a:gd name="connsiteX260" fmla="*/ 301566 w 829344"/>
                <a:gd name="connsiteY260" fmla="*/ 215200 h 1269754"/>
                <a:gd name="connsiteX261" fmla="*/ 302710 w 829344"/>
                <a:gd name="connsiteY261" fmla="*/ 223780 h 1269754"/>
                <a:gd name="connsiteX262" fmla="*/ 303282 w 829344"/>
                <a:gd name="connsiteY262" fmla="*/ 224924 h 1269754"/>
                <a:gd name="connsiteX263" fmla="*/ 303854 w 829344"/>
                <a:gd name="connsiteY263" fmla="*/ 226067 h 1269754"/>
                <a:gd name="connsiteX264" fmla="*/ 306714 w 829344"/>
                <a:gd name="connsiteY264" fmla="*/ 228355 h 1269754"/>
                <a:gd name="connsiteX265" fmla="*/ 307858 w 829344"/>
                <a:gd name="connsiteY265" fmla="*/ 229499 h 1269754"/>
                <a:gd name="connsiteX266" fmla="*/ 308430 w 829344"/>
                <a:gd name="connsiteY266" fmla="*/ 231215 h 1269754"/>
                <a:gd name="connsiteX267" fmla="*/ 308430 w 829344"/>
                <a:gd name="connsiteY267" fmla="*/ 232359 h 1269754"/>
                <a:gd name="connsiteX268" fmla="*/ 308430 w 829344"/>
                <a:gd name="connsiteY268" fmla="*/ 233503 h 1269754"/>
                <a:gd name="connsiteX269" fmla="*/ 309002 w 829344"/>
                <a:gd name="connsiteY269" fmla="*/ 234647 h 1269754"/>
                <a:gd name="connsiteX270" fmla="*/ 312434 w 829344"/>
                <a:gd name="connsiteY270" fmla="*/ 237507 h 1269754"/>
                <a:gd name="connsiteX271" fmla="*/ 313006 w 829344"/>
                <a:gd name="connsiteY271" fmla="*/ 238651 h 1269754"/>
                <a:gd name="connsiteX272" fmla="*/ 313578 w 829344"/>
                <a:gd name="connsiteY272" fmla="*/ 240366 h 1269754"/>
                <a:gd name="connsiteX273" fmla="*/ 313578 w 829344"/>
                <a:gd name="connsiteY273" fmla="*/ 241510 h 1269754"/>
                <a:gd name="connsiteX274" fmla="*/ 313578 w 829344"/>
                <a:gd name="connsiteY274" fmla="*/ 242654 h 1269754"/>
                <a:gd name="connsiteX275" fmla="*/ 312434 w 829344"/>
                <a:gd name="connsiteY275" fmla="*/ 246658 h 1269754"/>
                <a:gd name="connsiteX276" fmla="*/ 313006 w 829344"/>
                <a:gd name="connsiteY276" fmla="*/ 248374 h 1269754"/>
                <a:gd name="connsiteX277" fmla="*/ 315865 w 829344"/>
                <a:gd name="connsiteY277" fmla="*/ 253522 h 1269754"/>
                <a:gd name="connsiteX278" fmla="*/ 316437 w 829344"/>
                <a:gd name="connsiteY278" fmla="*/ 255237 h 1269754"/>
                <a:gd name="connsiteX279" fmla="*/ 316437 w 829344"/>
                <a:gd name="connsiteY279" fmla="*/ 256381 h 1269754"/>
                <a:gd name="connsiteX280" fmla="*/ 315865 w 829344"/>
                <a:gd name="connsiteY280" fmla="*/ 257525 h 1269754"/>
                <a:gd name="connsiteX281" fmla="*/ 314721 w 829344"/>
                <a:gd name="connsiteY281" fmla="*/ 259241 h 1269754"/>
                <a:gd name="connsiteX282" fmla="*/ 314149 w 829344"/>
                <a:gd name="connsiteY282" fmla="*/ 259813 h 1269754"/>
                <a:gd name="connsiteX283" fmla="*/ 313578 w 829344"/>
                <a:gd name="connsiteY283" fmla="*/ 260385 h 1269754"/>
                <a:gd name="connsiteX284" fmla="*/ 313006 w 829344"/>
                <a:gd name="connsiteY284" fmla="*/ 260957 h 1269754"/>
                <a:gd name="connsiteX285" fmla="*/ 309574 w 829344"/>
                <a:gd name="connsiteY285" fmla="*/ 262101 h 1269754"/>
                <a:gd name="connsiteX286" fmla="*/ 309002 w 829344"/>
                <a:gd name="connsiteY286" fmla="*/ 262673 h 1269754"/>
                <a:gd name="connsiteX287" fmla="*/ 308430 w 829344"/>
                <a:gd name="connsiteY287" fmla="*/ 263245 h 1269754"/>
                <a:gd name="connsiteX288" fmla="*/ 308430 w 829344"/>
                <a:gd name="connsiteY288" fmla="*/ 264389 h 1269754"/>
                <a:gd name="connsiteX289" fmla="*/ 309002 w 829344"/>
                <a:gd name="connsiteY289" fmla="*/ 265533 h 1269754"/>
                <a:gd name="connsiteX290" fmla="*/ 311862 w 829344"/>
                <a:gd name="connsiteY290" fmla="*/ 267821 h 1269754"/>
                <a:gd name="connsiteX291" fmla="*/ 313006 w 829344"/>
                <a:gd name="connsiteY291" fmla="*/ 268965 h 1269754"/>
                <a:gd name="connsiteX292" fmla="*/ 313578 w 829344"/>
                <a:gd name="connsiteY292" fmla="*/ 270680 h 1269754"/>
                <a:gd name="connsiteX293" fmla="*/ 313578 w 829344"/>
                <a:gd name="connsiteY293" fmla="*/ 274112 h 1269754"/>
                <a:gd name="connsiteX294" fmla="*/ 313578 w 829344"/>
                <a:gd name="connsiteY294" fmla="*/ 274112 h 1269754"/>
                <a:gd name="connsiteX295" fmla="*/ 314721 w 829344"/>
                <a:gd name="connsiteY295" fmla="*/ 275256 h 1269754"/>
                <a:gd name="connsiteX296" fmla="*/ 316437 w 829344"/>
                <a:gd name="connsiteY296" fmla="*/ 276400 h 1269754"/>
                <a:gd name="connsiteX297" fmla="*/ 317581 w 829344"/>
                <a:gd name="connsiteY297" fmla="*/ 277544 h 1269754"/>
                <a:gd name="connsiteX298" fmla="*/ 318153 w 829344"/>
                <a:gd name="connsiteY298" fmla="*/ 278688 h 1269754"/>
                <a:gd name="connsiteX299" fmla="*/ 317581 w 829344"/>
                <a:gd name="connsiteY299" fmla="*/ 279260 h 1269754"/>
                <a:gd name="connsiteX300" fmla="*/ 317009 w 829344"/>
                <a:gd name="connsiteY300" fmla="*/ 279832 h 1269754"/>
                <a:gd name="connsiteX301" fmla="*/ 316437 w 829344"/>
                <a:gd name="connsiteY301" fmla="*/ 279832 h 1269754"/>
                <a:gd name="connsiteX302" fmla="*/ 315293 w 829344"/>
                <a:gd name="connsiteY302" fmla="*/ 279832 h 1269754"/>
                <a:gd name="connsiteX303" fmla="*/ 314149 w 829344"/>
                <a:gd name="connsiteY303" fmla="*/ 279832 h 1269754"/>
                <a:gd name="connsiteX304" fmla="*/ 309002 w 829344"/>
                <a:gd name="connsiteY304" fmla="*/ 279260 h 1269754"/>
                <a:gd name="connsiteX305" fmla="*/ 308430 w 829344"/>
                <a:gd name="connsiteY305" fmla="*/ 279260 h 1269754"/>
                <a:gd name="connsiteX306" fmla="*/ 307858 w 829344"/>
                <a:gd name="connsiteY306" fmla="*/ 279832 h 1269754"/>
                <a:gd name="connsiteX307" fmla="*/ 307286 w 829344"/>
                <a:gd name="connsiteY307" fmla="*/ 279832 h 1269754"/>
                <a:gd name="connsiteX308" fmla="*/ 306714 w 829344"/>
                <a:gd name="connsiteY308" fmla="*/ 280404 h 1269754"/>
                <a:gd name="connsiteX309" fmla="*/ 306714 w 829344"/>
                <a:gd name="connsiteY309" fmla="*/ 280976 h 1269754"/>
                <a:gd name="connsiteX310" fmla="*/ 306714 w 829344"/>
                <a:gd name="connsiteY310" fmla="*/ 282120 h 1269754"/>
                <a:gd name="connsiteX311" fmla="*/ 307286 w 829344"/>
                <a:gd name="connsiteY311" fmla="*/ 283264 h 1269754"/>
                <a:gd name="connsiteX312" fmla="*/ 309002 w 829344"/>
                <a:gd name="connsiteY312" fmla="*/ 284407 h 1269754"/>
                <a:gd name="connsiteX313" fmla="*/ 313578 w 829344"/>
                <a:gd name="connsiteY313" fmla="*/ 286695 h 1269754"/>
                <a:gd name="connsiteX314" fmla="*/ 322157 w 829344"/>
                <a:gd name="connsiteY314" fmla="*/ 293559 h 1269754"/>
                <a:gd name="connsiteX315" fmla="*/ 323301 w 829344"/>
                <a:gd name="connsiteY315" fmla="*/ 294703 h 1269754"/>
                <a:gd name="connsiteX316" fmla="*/ 326733 w 829344"/>
                <a:gd name="connsiteY316" fmla="*/ 299850 h 1269754"/>
                <a:gd name="connsiteX317" fmla="*/ 328448 w 829344"/>
                <a:gd name="connsiteY317" fmla="*/ 302710 h 1269754"/>
                <a:gd name="connsiteX318" fmla="*/ 329020 w 829344"/>
                <a:gd name="connsiteY318" fmla="*/ 304998 h 1269754"/>
                <a:gd name="connsiteX319" fmla="*/ 330164 w 829344"/>
                <a:gd name="connsiteY319" fmla="*/ 307286 h 1269754"/>
                <a:gd name="connsiteX320" fmla="*/ 330736 w 829344"/>
                <a:gd name="connsiteY320" fmla="*/ 308430 h 1269754"/>
                <a:gd name="connsiteX321" fmla="*/ 331880 w 829344"/>
                <a:gd name="connsiteY321" fmla="*/ 309002 h 1269754"/>
                <a:gd name="connsiteX322" fmla="*/ 333596 w 829344"/>
                <a:gd name="connsiteY322" fmla="*/ 310146 h 1269754"/>
                <a:gd name="connsiteX323" fmla="*/ 339888 w 829344"/>
                <a:gd name="connsiteY323" fmla="*/ 311862 h 1269754"/>
                <a:gd name="connsiteX324" fmla="*/ 350183 w 829344"/>
                <a:gd name="connsiteY324" fmla="*/ 317581 h 1269754"/>
                <a:gd name="connsiteX325" fmla="*/ 351327 w 829344"/>
                <a:gd name="connsiteY325" fmla="*/ 318725 h 1269754"/>
                <a:gd name="connsiteX326" fmla="*/ 352471 w 829344"/>
                <a:gd name="connsiteY326" fmla="*/ 319869 h 1269754"/>
                <a:gd name="connsiteX327" fmla="*/ 353615 w 829344"/>
                <a:gd name="connsiteY327" fmla="*/ 322157 h 1269754"/>
                <a:gd name="connsiteX328" fmla="*/ 354759 w 829344"/>
                <a:gd name="connsiteY328" fmla="*/ 325017 h 1269754"/>
                <a:gd name="connsiteX329" fmla="*/ 355331 w 829344"/>
                <a:gd name="connsiteY329" fmla="*/ 326161 h 1269754"/>
                <a:gd name="connsiteX330" fmla="*/ 355903 w 829344"/>
                <a:gd name="connsiteY330" fmla="*/ 327305 h 1269754"/>
                <a:gd name="connsiteX331" fmla="*/ 356475 w 829344"/>
                <a:gd name="connsiteY331" fmla="*/ 328449 h 1269754"/>
                <a:gd name="connsiteX332" fmla="*/ 356475 w 829344"/>
                <a:gd name="connsiteY332" fmla="*/ 329020 h 1269754"/>
                <a:gd name="connsiteX333" fmla="*/ 356475 w 829344"/>
                <a:gd name="connsiteY333" fmla="*/ 330736 h 1269754"/>
                <a:gd name="connsiteX334" fmla="*/ 357047 w 829344"/>
                <a:gd name="connsiteY334" fmla="*/ 331880 h 1269754"/>
                <a:gd name="connsiteX335" fmla="*/ 357619 w 829344"/>
                <a:gd name="connsiteY335" fmla="*/ 332452 h 1269754"/>
                <a:gd name="connsiteX336" fmla="*/ 358763 w 829344"/>
                <a:gd name="connsiteY336" fmla="*/ 333024 h 1269754"/>
                <a:gd name="connsiteX337" fmla="*/ 359906 w 829344"/>
                <a:gd name="connsiteY337" fmla="*/ 333596 h 1269754"/>
                <a:gd name="connsiteX338" fmla="*/ 360478 w 829344"/>
                <a:gd name="connsiteY338" fmla="*/ 334740 h 1269754"/>
                <a:gd name="connsiteX339" fmla="*/ 361622 w 829344"/>
                <a:gd name="connsiteY339" fmla="*/ 336456 h 1269754"/>
                <a:gd name="connsiteX340" fmla="*/ 362766 w 829344"/>
                <a:gd name="connsiteY340" fmla="*/ 337600 h 1269754"/>
                <a:gd name="connsiteX341" fmla="*/ 365626 w 829344"/>
                <a:gd name="connsiteY341" fmla="*/ 340460 h 1269754"/>
                <a:gd name="connsiteX342" fmla="*/ 366770 w 829344"/>
                <a:gd name="connsiteY342" fmla="*/ 341604 h 1269754"/>
                <a:gd name="connsiteX343" fmla="*/ 369630 w 829344"/>
                <a:gd name="connsiteY343" fmla="*/ 346751 h 1269754"/>
                <a:gd name="connsiteX344" fmla="*/ 370774 w 829344"/>
                <a:gd name="connsiteY344" fmla="*/ 350755 h 1269754"/>
                <a:gd name="connsiteX345" fmla="*/ 380497 w 829344"/>
                <a:gd name="connsiteY345" fmla="*/ 363910 h 1269754"/>
                <a:gd name="connsiteX346" fmla="*/ 380497 w 829344"/>
                <a:gd name="connsiteY346" fmla="*/ 365054 h 1269754"/>
                <a:gd name="connsiteX347" fmla="*/ 380497 w 829344"/>
                <a:gd name="connsiteY347" fmla="*/ 367914 h 1269754"/>
                <a:gd name="connsiteX348" fmla="*/ 380497 w 829344"/>
                <a:gd name="connsiteY348" fmla="*/ 368486 h 1269754"/>
                <a:gd name="connsiteX349" fmla="*/ 380497 w 829344"/>
                <a:gd name="connsiteY349" fmla="*/ 369058 h 1269754"/>
                <a:gd name="connsiteX350" fmla="*/ 381069 w 829344"/>
                <a:gd name="connsiteY350" fmla="*/ 369630 h 1269754"/>
                <a:gd name="connsiteX351" fmla="*/ 382213 w 829344"/>
                <a:gd name="connsiteY351" fmla="*/ 370202 h 1269754"/>
                <a:gd name="connsiteX352" fmla="*/ 383929 w 829344"/>
                <a:gd name="connsiteY352" fmla="*/ 371346 h 1269754"/>
                <a:gd name="connsiteX353" fmla="*/ 386217 w 829344"/>
                <a:gd name="connsiteY353" fmla="*/ 372490 h 1269754"/>
                <a:gd name="connsiteX354" fmla="*/ 386789 w 829344"/>
                <a:gd name="connsiteY354" fmla="*/ 373061 h 1269754"/>
                <a:gd name="connsiteX355" fmla="*/ 387361 w 829344"/>
                <a:gd name="connsiteY355" fmla="*/ 374205 h 1269754"/>
                <a:gd name="connsiteX356" fmla="*/ 390220 w 829344"/>
                <a:gd name="connsiteY356" fmla="*/ 378781 h 1269754"/>
                <a:gd name="connsiteX357" fmla="*/ 390792 w 829344"/>
                <a:gd name="connsiteY357" fmla="*/ 379925 h 1269754"/>
                <a:gd name="connsiteX358" fmla="*/ 391936 w 829344"/>
                <a:gd name="connsiteY358" fmla="*/ 381069 h 1269754"/>
                <a:gd name="connsiteX359" fmla="*/ 394796 w 829344"/>
                <a:gd name="connsiteY359" fmla="*/ 383357 h 1269754"/>
                <a:gd name="connsiteX360" fmla="*/ 395368 w 829344"/>
                <a:gd name="connsiteY360" fmla="*/ 383929 h 1269754"/>
                <a:gd name="connsiteX361" fmla="*/ 395368 w 829344"/>
                <a:gd name="connsiteY361" fmla="*/ 385073 h 1269754"/>
                <a:gd name="connsiteX362" fmla="*/ 395368 w 829344"/>
                <a:gd name="connsiteY362" fmla="*/ 385645 h 1269754"/>
                <a:gd name="connsiteX363" fmla="*/ 394796 w 829344"/>
                <a:gd name="connsiteY363" fmla="*/ 386789 h 1269754"/>
                <a:gd name="connsiteX364" fmla="*/ 394796 w 829344"/>
                <a:gd name="connsiteY364" fmla="*/ 387933 h 1269754"/>
                <a:gd name="connsiteX365" fmla="*/ 394796 w 829344"/>
                <a:gd name="connsiteY365" fmla="*/ 389076 h 1269754"/>
                <a:gd name="connsiteX366" fmla="*/ 394796 w 829344"/>
                <a:gd name="connsiteY366" fmla="*/ 391936 h 1269754"/>
                <a:gd name="connsiteX367" fmla="*/ 394796 w 829344"/>
                <a:gd name="connsiteY367" fmla="*/ 393652 h 1269754"/>
                <a:gd name="connsiteX368" fmla="*/ 394796 w 829344"/>
                <a:gd name="connsiteY368" fmla="*/ 395368 h 1269754"/>
                <a:gd name="connsiteX369" fmla="*/ 395368 w 829344"/>
                <a:gd name="connsiteY369" fmla="*/ 397656 h 1269754"/>
                <a:gd name="connsiteX370" fmla="*/ 395940 w 829344"/>
                <a:gd name="connsiteY370" fmla="*/ 398800 h 1269754"/>
                <a:gd name="connsiteX371" fmla="*/ 397084 w 829344"/>
                <a:gd name="connsiteY371" fmla="*/ 399944 h 1269754"/>
                <a:gd name="connsiteX372" fmla="*/ 400516 w 829344"/>
                <a:gd name="connsiteY372" fmla="*/ 402804 h 1269754"/>
                <a:gd name="connsiteX373" fmla="*/ 401660 w 829344"/>
                <a:gd name="connsiteY373" fmla="*/ 403947 h 1269754"/>
                <a:gd name="connsiteX374" fmla="*/ 403375 w 829344"/>
                <a:gd name="connsiteY374" fmla="*/ 406235 h 1269754"/>
                <a:gd name="connsiteX375" fmla="*/ 404519 w 829344"/>
                <a:gd name="connsiteY375" fmla="*/ 407379 h 1269754"/>
                <a:gd name="connsiteX376" fmla="*/ 406235 w 829344"/>
                <a:gd name="connsiteY376" fmla="*/ 408523 h 1269754"/>
                <a:gd name="connsiteX377" fmla="*/ 409667 w 829344"/>
                <a:gd name="connsiteY377" fmla="*/ 409667 h 1269754"/>
                <a:gd name="connsiteX378" fmla="*/ 410239 w 829344"/>
                <a:gd name="connsiteY378" fmla="*/ 410239 h 1269754"/>
                <a:gd name="connsiteX379" fmla="*/ 410811 w 829344"/>
                <a:gd name="connsiteY379" fmla="*/ 410811 h 1269754"/>
                <a:gd name="connsiteX380" fmla="*/ 411383 w 829344"/>
                <a:gd name="connsiteY380" fmla="*/ 411955 h 1269754"/>
                <a:gd name="connsiteX381" fmla="*/ 411383 w 829344"/>
                <a:gd name="connsiteY381" fmla="*/ 413099 h 1269754"/>
                <a:gd name="connsiteX382" fmla="*/ 411383 w 829344"/>
                <a:gd name="connsiteY382" fmla="*/ 414243 h 1269754"/>
                <a:gd name="connsiteX383" fmla="*/ 409667 w 829344"/>
                <a:gd name="connsiteY383" fmla="*/ 418246 h 1269754"/>
                <a:gd name="connsiteX384" fmla="*/ 409667 w 829344"/>
                <a:gd name="connsiteY384" fmla="*/ 419390 h 1269754"/>
                <a:gd name="connsiteX385" fmla="*/ 409667 w 829344"/>
                <a:gd name="connsiteY385" fmla="*/ 419962 h 1269754"/>
                <a:gd name="connsiteX386" fmla="*/ 410239 w 829344"/>
                <a:gd name="connsiteY386" fmla="*/ 420534 h 1269754"/>
                <a:gd name="connsiteX387" fmla="*/ 411383 w 829344"/>
                <a:gd name="connsiteY387" fmla="*/ 421106 h 1269754"/>
                <a:gd name="connsiteX388" fmla="*/ 412527 w 829344"/>
                <a:gd name="connsiteY388" fmla="*/ 421106 h 1269754"/>
                <a:gd name="connsiteX389" fmla="*/ 413671 w 829344"/>
                <a:gd name="connsiteY389" fmla="*/ 420534 h 1269754"/>
                <a:gd name="connsiteX390" fmla="*/ 416531 w 829344"/>
                <a:gd name="connsiteY390" fmla="*/ 417674 h 1269754"/>
                <a:gd name="connsiteX391" fmla="*/ 418818 w 829344"/>
                <a:gd name="connsiteY391" fmla="*/ 416531 h 1269754"/>
                <a:gd name="connsiteX392" fmla="*/ 419962 w 829344"/>
                <a:gd name="connsiteY392" fmla="*/ 415959 h 1269754"/>
                <a:gd name="connsiteX393" fmla="*/ 420534 w 829344"/>
                <a:gd name="connsiteY393" fmla="*/ 415959 h 1269754"/>
                <a:gd name="connsiteX394" fmla="*/ 421678 w 829344"/>
                <a:gd name="connsiteY394" fmla="*/ 415959 h 1269754"/>
                <a:gd name="connsiteX395" fmla="*/ 422822 w 829344"/>
                <a:gd name="connsiteY395" fmla="*/ 415959 h 1269754"/>
                <a:gd name="connsiteX396" fmla="*/ 423966 w 829344"/>
                <a:gd name="connsiteY396" fmla="*/ 416531 h 1269754"/>
                <a:gd name="connsiteX397" fmla="*/ 426826 w 829344"/>
                <a:gd name="connsiteY397" fmla="*/ 419390 h 1269754"/>
                <a:gd name="connsiteX398" fmla="*/ 427398 w 829344"/>
                <a:gd name="connsiteY398" fmla="*/ 420534 h 1269754"/>
                <a:gd name="connsiteX399" fmla="*/ 428542 w 829344"/>
                <a:gd name="connsiteY399" fmla="*/ 422250 h 1269754"/>
                <a:gd name="connsiteX400" fmla="*/ 428542 w 829344"/>
                <a:gd name="connsiteY400" fmla="*/ 423394 h 1269754"/>
                <a:gd name="connsiteX401" fmla="*/ 428542 w 829344"/>
                <a:gd name="connsiteY401" fmla="*/ 424538 h 1269754"/>
                <a:gd name="connsiteX402" fmla="*/ 426826 w 829344"/>
                <a:gd name="connsiteY402" fmla="*/ 426254 h 1269754"/>
                <a:gd name="connsiteX403" fmla="*/ 426254 w 829344"/>
                <a:gd name="connsiteY403" fmla="*/ 426826 h 1269754"/>
                <a:gd name="connsiteX404" fmla="*/ 426254 w 829344"/>
                <a:gd name="connsiteY404" fmla="*/ 427970 h 1269754"/>
                <a:gd name="connsiteX405" fmla="*/ 426254 w 829344"/>
                <a:gd name="connsiteY405" fmla="*/ 429114 h 1269754"/>
                <a:gd name="connsiteX406" fmla="*/ 426254 w 829344"/>
                <a:gd name="connsiteY406" fmla="*/ 429686 h 1269754"/>
                <a:gd name="connsiteX407" fmla="*/ 426826 w 829344"/>
                <a:gd name="connsiteY407" fmla="*/ 430830 h 1269754"/>
                <a:gd name="connsiteX408" fmla="*/ 427970 w 829344"/>
                <a:gd name="connsiteY408" fmla="*/ 431974 h 1269754"/>
                <a:gd name="connsiteX409" fmla="*/ 430830 w 829344"/>
                <a:gd name="connsiteY409" fmla="*/ 434261 h 1269754"/>
                <a:gd name="connsiteX410" fmla="*/ 432546 w 829344"/>
                <a:gd name="connsiteY410" fmla="*/ 435405 h 1269754"/>
                <a:gd name="connsiteX411" fmla="*/ 434261 w 829344"/>
                <a:gd name="connsiteY411" fmla="*/ 435977 h 1269754"/>
                <a:gd name="connsiteX412" fmla="*/ 436549 w 829344"/>
                <a:gd name="connsiteY412" fmla="*/ 435977 h 1269754"/>
                <a:gd name="connsiteX413" fmla="*/ 438265 w 829344"/>
                <a:gd name="connsiteY413" fmla="*/ 435977 h 1269754"/>
                <a:gd name="connsiteX414" fmla="*/ 441125 w 829344"/>
                <a:gd name="connsiteY414" fmla="*/ 435405 h 1269754"/>
                <a:gd name="connsiteX415" fmla="*/ 442269 w 829344"/>
                <a:gd name="connsiteY415" fmla="*/ 435405 h 1269754"/>
                <a:gd name="connsiteX416" fmla="*/ 442841 w 829344"/>
                <a:gd name="connsiteY416" fmla="*/ 435405 h 1269754"/>
                <a:gd name="connsiteX417" fmla="*/ 444557 w 829344"/>
                <a:gd name="connsiteY417" fmla="*/ 436549 h 1269754"/>
                <a:gd name="connsiteX418" fmla="*/ 445701 w 829344"/>
                <a:gd name="connsiteY418" fmla="*/ 436549 h 1269754"/>
                <a:gd name="connsiteX419" fmla="*/ 446845 w 829344"/>
                <a:gd name="connsiteY419" fmla="*/ 436549 h 1269754"/>
                <a:gd name="connsiteX420" fmla="*/ 447989 w 829344"/>
                <a:gd name="connsiteY420" fmla="*/ 436549 h 1269754"/>
                <a:gd name="connsiteX421" fmla="*/ 449704 w 829344"/>
                <a:gd name="connsiteY421" fmla="*/ 435977 h 1269754"/>
                <a:gd name="connsiteX422" fmla="*/ 451992 w 829344"/>
                <a:gd name="connsiteY422" fmla="*/ 434833 h 1269754"/>
                <a:gd name="connsiteX423" fmla="*/ 452564 w 829344"/>
                <a:gd name="connsiteY423" fmla="*/ 434833 h 1269754"/>
                <a:gd name="connsiteX424" fmla="*/ 461144 w 829344"/>
                <a:gd name="connsiteY424" fmla="*/ 433689 h 1269754"/>
                <a:gd name="connsiteX425" fmla="*/ 462288 w 829344"/>
                <a:gd name="connsiteY425" fmla="*/ 433689 h 1269754"/>
                <a:gd name="connsiteX426" fmla="*/ 463431 w 829344"/>
                <a:gd name="connsiteY426" fmla="*/ 433689 h 1269754"/>
                <a:gd name="connsiteX427" fmla="*/ 464575 w 829344"/>
                <a:gd name="connsiteY427" fmla="*/ 434261 h 1269754"/>
                <a:gd name="connsiteX428" fmla="*/ 465147 w 829344"/>
                <a:gd name="connsiteY428" fmla="*/ 434833 h 1269754"/>
                <a:gd name="connsiteX429" fmla="*/ 465719 w 829344"/>
                <a:gd name="connsiteY429" fmla="*/ 435977 h 1269754"/>
                <a:gd name="connsiteX430" fmla="*/ 465719 w 829344"/>
                <a:gd name="connsiteY430" fmla="*/ 437121 h 1269754"/>
                <a:gd name="connsiteX431" fmla="*/ 465719 w 829344"/>
                <a:gd name="connsiteY431" fmla="*/ 438265 h 1269754"/>
                <a:gd name="connsiteX432" fmla="*/ 465147 w 829344"/>
                <a:gd name="connsiteY432" fmla="*/ 441125 h 1269754"/>
                <a:gd name="connsiteX433" fmla="*/ 464575 w 829344"/>
                <a:gd name="connsiteY433" fmla="*/ 442841 h 1269754"/>
                <a:gd name="connsiteX434" fmla="*/ 463431 w 829344"/>
                <a:gd name="connsiteY434" fmla="*/ 444557 h 1269754"/>
                <a:gd name="connsiteX435" fmla="*/ 462859 w 829344"/>
                <a:gd name="connsiteY435" fmla="*/ 445701 h 1269754"/>
                <a:gd name="connsiteX436" fmla="*/ 462859 w 829344"/>
                <a:gd name="connsiteY436" fmla="*/ 446845 h 1269754"/>
                <a:gd name="connsiteX437" fmla="*/ 462859 w 829344"/>
                <a:gd name="connsiteY437" fmla="*/ 447988 h 1269754"/>
                <a:gd name="connsiteX438" fmla="*/ 462859 w 829344"/>
                <a:gd name="connsiteY438" fmla="*/ 448560 h 1269754"/>
                <a:gd name="connsiteX439" fmla="*/ 462859 w 829344"/>
                <a:gd name="connsiteY439" fmla="*/ 449704 h 1269754"/>
                <a:gd name="connsiteX440" fmla="*/ 462859 w 829344"/>
                <a:gd name="connsiteY440" fmla="*/ 450276 h 1269754"/>
                <a:gd name="connsiteX441" fmla="*/ 462288 w 829344"/>
                <a:gd name="connsiteY441" fmla="*/ 451420 h 1269754"/>
                <a:gd name="connsiteX442" fmla="*/ 461144 w 829344"/>
                <a:gd name="connsiteY442" fmla="*/ 452564 h 1269754"/>
                <a:gd name="connsiteX443" fmla="*/ 460572 w 829344"/>
                <a:gd name="connsiteY443" fmla="*/ 453136 h 1269754"/>
                <a:gd name="connsiteX444" fmla="*/ 460572 w 829344"/>
                <a:gd name="connsiteY444" fmla="*/ 454280 h 1269754"/>
                <a:gd name="connsiteX445" fmla="*/ 460572 w 829344"/>
                <a:gd name="connsiteY445" fmla="*/ 455424 h 1269754"/>
                <a:gd name="connsiteX446" fmla="*/ 460572 w 829344"/>
                <a:gd name="connsiteY446" fmla="*/ 455996 h 1269754"/>
                <a:gd name="connsiteX447" fmla="*/ 460572 w 829344"/>
                <a:gd name="connsiteY447" fmla="*/ 456568 h 1269754"/>
                <a:gd name="connsiteX448" fmla="*/ 460572 w 829344"/>
                <a:gd name="connsiteY448" fmla="*/ 457140 h 1269754"/>
                <a:gd name="connsiteX449" fmla="*/ 460000 w 829344"/>
                <a:gd name="connsiteY449" fmla="*/ 458284 h 1269754"/>
                <a:gd name="connsiteX450" fmla="*/ 459428 w 829344"/>
                <a:gd name="connsiteY450" fmla="*/ 458856 h 1269754"/>
                <a:gd name="connsiteX451" fmla="*/ 458856 w 829344"/>
                <a:gd name="connsiteY451" fmla="*/ 459428 h 1269754"/>
                <a:gd name="connsiteX452" fmla="*/ 458284 w 829344"/>
                <a:gd name="connsiteY452" fmla="*/ 460000 h 1269754"/>
                <a:gd name="connsiteX453" fmla="*/ 457712 w 829344"/>
                <a:gd name="connsiteY453" fmla="*/ 460572 h 1269754"/>
                <a:gd name="connsiteX454" fmla="*/ 454280 w 829344"/>
                <a:gd name="connsiteY454" fmla="*/ 461144 h 1269754"/>
                <a:gd name="connsiteX455" fmla="*/ 453708 w 829344"/>
                <a:gd name="connsiteY455" fmla="*/ 461144 h 1269754"/>
                <a:gd name="connsiteX456" fmla="*/ 453136 w 829344"/>
                <a:gd name="connsiteY456" fmla="*/ 461716 h 1269754"/>
                <a:gd name="connsiteX457" fmla="*/ 452564 w 829344"/>
                <a:gd name="connsiteY457" fmla="*/ 462287 h 1269754"/>
                <a:gd name="connsiteX458" fmla="*/ 452564 w 829344"/>
                <a:gd name="connsiteY458" fmla="*/ 462287 h 1269754"/>
                <a:gd name="connsiteX459" fmla="*/ 452564 w 829344"/>
                <a:gd name="connsiteY459" fmla="*/ 462287 h 1269754"/>
                <a:gd name="connsiteX460" fmla="*/ 453136 w 829344"/>
                <a:gd name="connsiteY460" fmla="*/ 462859 h 1269754"/>
                <a:gd name="connsiteX461" fmla="*/ 454852 w 829344"/>
                <a:gd name="connsiteY461" fmla="*/ 465147 h 1269754"/>
                <a:gd name="connsiteX462" fmla="*/ 455424 w 829344"/>
                <a:gd name="connsiteY462" fmla="*/ 466291 h 1269754"/>
                <a:gd name="connsiteX463" fmla="*/ 455996 w 829344"/>
                <a:gd name="connsiteY463" fmla="*/ 467435 h 1269754"/>
                <a:gd name="connsiteX464" fmla="*/ 455996 w 829344"/>
                <a:gd name="connsiteY464" fmla="*/ 468579 h 1269754"/>
                <a:gd name="connsiteX465" fmla="*/ 455996 w 829344"/>
                <a:gd name="connsiteY465" fmla="*/ 469723 h 1269754"/>
                <a:gd name="connsiteX466" fmla="*/ 455996 w 829344"/>
                <a:gd name="connsiteY466" fmla="*/ 470867 h 1269754"/>
                <a:gd name="connsiteX467" fmla="*/ 455424 w 829344"/>
                <a:gd name="connsiteY467" fmla="*/ 472011 h 1269754"/>
                <a:gd name="connsiteX468" fmla="*/ 454852 w 829344"/>
                <a:gd name="connsiteY468" fmla="*/ 473155 h 1269754"/>
                <a:gd name="connsiteX469" fmla="*/ 451420 w 829344"/>
                <a:gd name="connsiteY469" fmla="*/ 478874 h 1269754"/>
                <a:gd name="connsiteX470" fmla="*/ 450848 w 829344"/>
                <a:gd name="connsiteY470" fmla="*/ 480590 h 1269754"/>
                <a:gd name="connsiteX471" fmla="*/ 450276 w 829344"/>
                <a:gd name="connsiteY471" fmla="*/ 482306 h 1269754"/>
                <a:gd name="connsiteX472" fmla="*/ 450276 w 829344"/>
                <a:gd name="connsiteY472" fmla="*/ 484594 h 1269754"/>
                <a:gd name="connsiteX473" fmla="*/ 450276 w 829344"/>
                <a:gd name="connsiteY473" fmla="*/ 486882 h 1269754"/>
                <a:gd name="connsiteX474" fmla="*/ 450276 w 829344"/>
                <a:gd name="connsiteY474" fmla="*/ 488026 h 1269754"/>
                <a:gd name="connsiteX475" fmla="*/ 449704 w 829344"/>
                <a:gd name="connsiteY475" fmla="*/ 489170 h 1269754"/>
                <a:gd name="connsiteX476" fmla="*/ 449132 w 829344"/>
                <a:gd name="connsiteY476" fmla="*/ 489742 h 1269754"/>
                <a:gd name="connsiteX477" fmla="*/ 446273 w 829344"/>
                <a:gd name="connsiteY477" fmla="*/ 493173 h 1269754"/>
                <a:gd name="connsiteX478" fmla="*/ 445701 w 829344"/>
                <a:gd name="connsiteY478" fmla="*/ 493745 h 1269754"/>
                <a:gd name="connsiteX479" fmla="*/ 445701 w 829344"/>
                <a:gd name="connsiteY479" fmla="*/ 494889 h 1269754"/>
                <a:gd name="connsiteX480" fmla="*/ 445129 w 829344"/>
                <a:gd name="connsiteY480" fmla="*/ 496605 h 1269754"/>
                <a:gd name="connsiteX481" fmla="*/ 444557 w 829344"/>
                <a:gd name="connsiteY481" fmla="*/ 497749 h 1269754"/>
                <a:gd name="connsiteX482" fmla="*/ 443985 w 829344"/>
                <a:gd name="connsiteY482" fmla="*/ 498321 h 1269754"/>
                <a:gd name="connsiteX483" fmla="*/ 442841 w 829344"/>
                <a:gd name="connsiteY483" fmla="*/ 499465 h 1269754"/>
                <a:gd name="connsiteX484" fmla="*/ 442269 w 829344"/>
                <a:gd name="connsiteY484" fmla="*/ 500037 h 1269754"/>
                <a:gd name="connsiteX485" fmla="*/ 441697 w 829344"/>
                <a:gd name="connsiteY485" fmla="*/ 500609 h 1269754"/>
                <a:gd name="connsiteX486" fmla="*/ 441697 w 829344"/>
                <a:gd name="connsiteY486" fmla="*/ 501753 h 1269754"/>
                <a:gd name="connsiteX487" fmla="*/ 441697 w 829344"/>
                <a:gd name="connsiteY487" fmla="*/ 502897 h 1269754"/>
                <a:gd name="connsiteX488" fmla="*/ 442269 w 829344"/>
                <a:gd name="connsiteY488" fmla="*/ 504041 h 1269754"/>
                <a:gd name="connsiteX489" fmla="*/ 442841 w 829344"/>
                <a:gd name="connsiteY489" fmla="*/ 505757 h 1269754"/>
                <a:gd name="connsiteX490" fmla="*/ 442841 w 829344"/>
                <a:gd name="connsiteY490" fmla="*/ 506901 h 1269754"/>
                <a:gd name="connsiteX491" fmla="*/ 442841 w 829344"/>
                <a:gd name="connsiteY491" fmla="*/ 508044 h 1269754"/>
                <a:gd name="connsiteX492" fmla="*/ 442841 w 829344"/>
                <a:gd name="connsiteY492" fmla="*/ 510904 h 1269754"/>
                <a:gd name="connsiteX493" fmla="*/ 442841 w 829344"/>
                <a:gd name="connsiteY493" fmla="*/ 512620 h 1269754"/>
                <a:gd name="connsiteX494" fmla="*/ 442841 w 829344"/>
                <a:gd name="connsiteY494" fmla="*/ 513764 h 1269754"/>
                <a:gd name="connsiteX495" fmla="*/ 442841 w 829344"/>
                <a:gd name="connsiteY495" fmla="*/ 514908 h 1269754"/>
                <a:gd name="connsiteX496" fmla="*/ 442269 w 829344"/>
                <a:gd name="connsiteY496" fmla="*/ 515480 h 1269754"/>
                <a:gd name="connsiteX497" fmla="*/ 441697 w 829344"/>
                <a:gd name="connsiteY497" fmla="*/ 516052 h 1269754"/>
                <a:gd name="connsiteX498" fmla="*/ 441125 w 829344"/>
                <a:gd name="connsiteY498" fmla="*/ 516624 h 1269754"/>
                <a:gd name="connsiteX499" fmla="*/ 439981 w 829344"/>
                <a:gd name="connsiteY499" fmla="*/ 516624 h 1269754"/>
                <a:gd name="connsiteX500" fmla="*/ 435405 w 829344"/>
                <a:gd name="connsiteY500" fmla="*/ 516624 h 1269754"/>
                <a:gd name="connsiteX501" fmla="*/ 434833 w 829344"/>
                <a:gd name="connsiteY501" fmla="*/ 516624 h 1269754"/>
                <a:gd name="connsiteX502" fmla="*/ 434261 w 829344"/>
                <a:gd name="connsiteY502" fmla="*/ 517196 h 1269754"/>
                <a:gd name="connsiteX503" fmla="*/ 434261 w 829344"/>
                <a:gd name="connsiteY503" fmla="*/ 517196 h 1269754"/>
                <a:gd name="connsiteX504" fmla="*/ 433689 w 829344"/>
                <a:gd name="connsiteY504" fmla="*/ 517768 h 1269754"/>
                <a:gd name="connsiteX505" fmla="*/ 433689 w 829344"/>
                <a:gd name="connsiteY505" fmla="*/ 518912 h 1269754"/>
                <a:gd name="connsiteX506" fmla="*/ 433689 w 829344"/>
                <a:gd name="connsiteY506" fmla="*/ 520056 h 1269754"/>
                <a:gd name="connsiteX507" fmla="*/ 434261 w 829344"/>
                <a:gd name="connsiteY507" fmla="*/ 521200 h 1269754"/>
                <a:gd name="connsiteX508" fmla="*/ 438837 w 829344"/>
                <a:gd name="connsiteY508" fmla="*/ 526919 h 1269754"/>
                <a:gd name="connsiteX509" fmla="*/ 439409 w 829344"/>
                <a:gd name="connsiteY509" fmla="*/ 527491 h 1269754"/>
                <a:gd name="connsiteX510" fmla="*/ 439409 w 829344"/>
                <a:gd name="connsiteY510" fmla="*/ 528635 h 1269754"/>
                <a:gd name="connsiteX511" fmla="*/ 439409 w 829344"/>
                <a:gd name="connsiteY511" fmla="*/ 529779 h 1269754"/>
                <a:gd name="connsiteX512" fmla="*/ 439409 w 829344"/>
                <a:gd name="connsiteY512" fmla="*/ 530923 h 1269754"/>
                <a:gd name="connsiteX513" fmla="*/ 438837 w 829344"/>
                <a:gd name="connsiteY513" fmla="*/ 531495 h 1269754"/>
                <a:gd name="connsiteX514" fmla="*/ 438265 w 829344"/>
                <a:gd name="connsiteY514" fmla="*/ 532067 h 1269754"/>
                <a:gd name="connsiteX515" fmla="*/ 435405 w 829344"/>
                <a:gd name="connsiteY515" fmla="*/ 535499 h 1269754"/>
                <a:gd name="connsiteX516" fmla="*/ 434833 w 829344"/>
                <a:gd name="connsiteY516" fmla="*/ 536070 h 1269754"/>
                <a:gd name="connsiteX517" fmla="*/ 434261 w 829344"/>
                <a:gd name="connsiteY517" fmla="*/ 537214 h 1269754"/>
                <a:gd name="connsiteX518" fmla="*/ 434261 w 829344"/>
                <a:gd name="connsiteY518" fmla="*/ 538358 h 1269754"/>
                <a:gd name="connsiteX519" fmla="*/ 434261 w 829344"/>
                <a:gd name="connsiteY519" fmla="*/ 539502 h 1269754"/>
                <a:gd name="connsiteX520" fmla="*/ 434833 w 829344"/>
                <a:gd name="connsiteY520" fmla="*/ 541218 h 1269754"/>
                <a:gd name="connsiteX521" fmla="*/ 434833 w 829344"/>
                <a:gd name="connsiteY521" fmla="*/ 542362 h 1269754"/>
                <a:gd name="connsiteX522" fmla="*/ 434833 w 829344"/>
                <a:gd name="connsiteY522" fmla="*/ 543506 h 1269754"/>
                <a:gd name="connsiteX523" fmla="*/ 434261 w 829344"/>
                <a:gd name="connsiteY523" fmla="*/ 544650 h 1269754"/>
                <a:gd name="connsiteX524" fmla="*/ 434261 w 829344"/>
                <a:gd name="connsiteY524" fmla="*/ 545794 h 1269754"/>
                <a:gd name="connsiteX525" fmla="*/ 435405 w 829344"/>
                <a:gd name="connsiteY525" fmla="*/ 546938 h 1269754"/>
                <a:gd name="connsiteX526" fmla="*/ 438265 w 829344"/>
                <a:gd name="connsiteY526" fmla="*/ 548654 h 1269754"/>
                <a:gd name="connsiteX527" fmla="*/ 441697 w 829344"/>
                <a:gd name="connsiteY527" fmla="*/ 549798 h 1269754"/>
                <a:gd name="connsiteX528" fmla="*/ 442841 w 829344"/>
                <a:gd name="connsiteY528" fmla="*/ 550370 h 1269754"/>
                <a:gd name="connsiteX529" fmla="*/ 442841 w 829344"/>
                <a:gd name="connsiteY529" fmla="*/ 551514 h 1269754"/>
                <a:gd name="connsiteX530" fmla="*/ 442841 w 829344"/>
                <a:gd name="connsiteY530" fmla="*/ 552657 h 1269754"/>
                <a:gd name="connsiteX531" fmla="*/ 442269 w 829344"/>
                <a:gd name="connsiteY531" fmla="*/ 553801 h 1269754"/>
                <a:gd name="connsiteX532" fmla="*/ 440553 w 829344"/>
                <a:gd name="connsiteY532" fmla="*/ 556089 h 1269754"/>
                <a:gd name="connsiteX533" fmla="*/ 439981 w 829344"/>
                <a:gd name="connsiteY533" fmla="*/ 557233 h 1269754"/>
                <a:gd name="connsiteX534" fmla="*/ 439409 w 829344"/>
                <a:gd name="connsiteY534" fmla="*/ 558377 h 1269754"/>
                <a:gd name="connsiteX535" fmla="*/ 439409 w 829344"/>
                <a:gd name="connsiteY535" fmla="*/ 559521 h 1269754"/>
                <a:gd name="connsiteX536" fmla="*/ 439409 w 829344"/>
                <a:gd name="connsiteY536" fmla="*/ 560665 h 1269754"/>
                <a:gd name="connsiteX537" fmla="*/ 439409 w 829344"/>
                <a:gd name="connsiteY537" fmla="*/ 561237 h 1269754"/>
                <a:gd name="connsiteX538" fmla="*/ 439981 w 829344"/>
                <a:gd name="connsiteY538" fmla="*/ 562381 h 1269754"/>
                <a:gd name="connsiteX539" fmla="*/ 442269 w 829344"/>
                <a:gd name="connsiteY539" fmla="*/ 566956 h 1269754"/>
                <a:gd name="connsiteX540" fmla="*/ 442269 w 829344"/>
                <a:gd name="connsiteY540" fmla="*/ 568100 h 1269754"/>
                <a:gd name="connsiteX541" fmla="*/ 442269 w 829344"/>
                <a:gd name="connsiteY541" fmla="*/ 569244 h 1269754"/>
                <a:gd name="connsiteX542" fmla="*/ 441697 w 829344"/>
                <a:gd name="connsiteY542" fmla="*/ 569816 h 1269754"/>
                <a:gd name="connsiteX543" fmla="*/ 438265 w 829344"/>
                <a:gd name="connsiteY543" fmla="*/ 572104 h 1269754"/>
                <a:gd name="connsiteX544" fmla="*/ 437693 w 829344"/>
                <a:gd name="connsiteY544" fmla="*/ 572676 h 1269754"/>
                <a:gd name="connsiteX545" fmla="*/ 436549 w 829344"/>
                <a:gd name="connsiteY545" fmla="*/ 572676 h 1269754"/>
                <a:gd name="connsiteX546" fmla="*/ 435405 w 829344"/>
                <a:gd name="connsiteY546" fmla="*/ 572676 h 1269754"/>
                <a:gd name="connsiteX547" fmla="*/ 430830 w 829344"/>
                <a:gd name="connsiteY547" fmla="*/ 572104 h 1269754"/>
                <a:gd name="connsiteX548" fmla="*/ 429686 w 829344"/>
                <a:gd name="connsiteY548" fmla="*/ 572104 h 1269754"/>
                <a:gd name="connsiteX549" fmla="*/ 429114 w 829344"/>
                <a:gd name="connsiteY549" fmla="*/ 572104 h 1269754"/>
                <a:gd name="connsiteX550" fmla="*/ 427398 w 829344"/>
                <a:gd name="connsiteY550" fmla="*/ 572676 h 1269754"/>
                <a:gd name="connsiteX551" fmla="*/ 426826 w 829344"/>
                <a:gd name="connsiteY551" fmla="*/ 573248 h 1269754"/>
                <a:gd name="connsiteX552" fmla="*/ 426254 w 829344"/>
                <a:gd name="connsiteY552" fmla="*/ 573820 h 1269754"/>
                <a:gd name="connsiteX553" fmla="*/ 425682 w 829344"/>
                <a:gd name="connsiteY553" fmla="*/ 574964 h 1269754"/>
                <a:gd name="connsiteX554" fmla="*/ 423966 w 829344"/>
                <a:gd name="connsiteY554" fmla="*/ 576680 h 1269754"/>
                <a:gd name="connsiteX555" fmla="*/ 422822 w 829344"/>
                <a:gd name="connsiteY555" fmla="*/ 577824 h 1269754"/>
                <a:gd name="connsiteX556" fmla="*/ 422250 w 829344"/>
                <a:gd name="connsiteY556" fmla="*/ 578396 h 1269754"/>
                <a:gd name="connsiteX557" fmla="*/ 421678 w 829344"/>
                <a:gd name="connsiteY557" fmla="*/ 578968 h 1269754"/>
                <a:gd name="connsiteX558" fmla="*/ 421106 w 829344"/>
                <a:gd name="connsiteY558" fmla="*/ 579540 h 1269754"/>
                <a:gd name="connsiteX559" fmla="*/ 419390 w 829344"/>
                <a:gd name="connsiteY559" fmla="*/ 580684 h 1269754"/>
                <a:gd name="connsiteX560" fmla="*/ 418818 w 829344"/>
                <a:gd name="connsiteY560" fmla="*/ 581256 h 1269754"/>
                <a:gd name="connsiteX561" fmla="*/ 418818 w 829344"/>
                <a:gd name="connsiteY561" fmla="*/ 581827 h 1269754"/>
                <a:gd name="connsiteX562" fmla="*/ 418818 w 829344"/>
                <a:gd name="connsiteY562" fmla="*/ 582971 h 1269754"/>
                <a:gd name="connsiteX563" fmla="*/ 419390 w 829344"/>
                <a:gd name="connsiteY563" fmla="*/ 584687 h 1269754"/>
                <a:gd name="connsiteX564" fmla="*/ 419962 w 829344"/>
                <a:gd name="connsiteY564" fmla="*/ 586975 h 1269754"/>
                <a:gd name="connsiteX565" fmla="*/ 419962 w 829344"/>
                <a:gd name="connsiteY565" fmla="*/ 588119 h 1269754"/>
                <a:gd name="connsiteX566" fmla="*/ 420534 w 829344"/>
                <a:gd name="connsiteY566" fmla="*/ 589263 h 1269754"/>
                <a:gd name="connsiteX567" fmla="*/ 423394 w 829344"/>
                <a:gd name="connsiteY567" fmla="*/ 592695 h 1269754"/>
                <a:gd name="connsiteX568" fmla="*/ 423966 w 829344"/>
                <a:gd name="connsiteY568" fmla="*/ 593839 h 1269754"/>
                <a:gd name="connsiteX569" fmla="*/ 423966 w 829344"/>
                <a:gd name="connsiteY569" fmla="*/ 594983 h 1269754"/>
                <a:gd name="connsiteX570" fmla="*/ 423394 w 829344"/>
                <a:gd name="connsiteY570" fmla="*/ 596698 h 1269754"/>
                <a:gd name="connsiteX571" fmla="*/ 423394 w 829344"/>
                <a:gd name="connsiteY571" fmla="*/ 597270 h 1269754"/>
                <a:gd name="connsiteX572" fmla="*/ 423394 w 829344"/>
                <a:gd name="connsiteY572" fmla="*/ 598986 h 1269754"/>
                <a:gd name="connsiteX573" fmla="*/ 423394 w 829344"/>
                <a:gd name="connsiteY573" fmla="*/ 600130 h 1269754"/>
                <a:gd name="connsiteX574" fmla="*/ 422822 w 829344"/>
                <a:gd name="connsiteY574" fmla="*/ 601274 h 1269754"/>
                <a:gd name="connsiteX575" fmla="*/ 422250 w 829344"/>
                <a:gd name="connsiteY575" fmla="*/ 601846 h 1269754"/>
                <a:gd name="connsiteX576" fmla="*/ 422250 w 829344"/>
                <a:gd name="connsiteY576" fmla="*/ 602418 h 1269754"/>
                <a:gd name="connsiteX577" fmla="*/ 421678 w 829344"/>
                <a:gd name="connsiteY577" fmla="*/ 602990 h 1269754"/>
                <a:gd name="connsiteX578" fmla="*/ 419962 w 829344"/>
                <a:gd name="connsiteY578" fmla="*/ 604134 h 1269754"/>
                <a:gd name="connsiteX579" fmla="*/ 417102 w 829344"/>
                <a:gd name="connsiteY579" fmla="*/ 605850 h 1269754"/>
                <a:gd name="connsiteX580" fmla="*/ 416531 w 829344"/>
                <a:gd name="connsiteY580" fmla="*/ 606422 h 1269754"/>
                <a:gd name="connsiteX581" fmla="*/ 416531 w 829344"/>
                <a:gd name="connsiteY581" fmla="*/ 607566 h 1269754"/>
                <a:gd name="connsiteX582" fmla="*/ 416531 w 829344"/>
                <a:gd name="connsiteY582" fmla="*/ 608710 h 1269754"/>
                <a:gd name="connsiteX583" fmla="*/ 417102 w 829344"/>
                <a:gd name="connsiteY583" fmla="*/ 610425 h 1269754"/>
                <a:gd name="connsiteX584" fmla="*/ 417674 w 829344"/>
                <a:gd name="connsiteY584" fmla="*/ 611569 h 1269754"/>
                <a:gd name="connsiteX585" fmla="*/ 417674 w 829344"/>
                <a:gd name="connsiteY585" fmla="*/ 612713 h 1269754"/>
                <a:gd name="connsiteX586" fmla="*/ 417674 w 829344"/>
                <a:gd name="connsiteY586" fmla="*/ 613857 h 1269754"/>
                <a:gd name="connsiteX587" fmla="*/ 417102 w 829344"/>
                <a:gd name="connsiteY587" fmla="*/ 614429 h 1269754"/>
                <a:gd name="connsiteX588" fmla="*/ 415387 w 829344"/>
                <a:gd name="connsiteY588" fmla="*/ 616145 h 1269754"/>
                <a:gd name="connsiteX589" fmla="*/ 415387 w 829344"/>
                <a:gd name="connsiteY589" fmla="*/ 616717 h 1269754"/>
                <a:gd name="connsiteX590" fmla="*/ 415959 w 829344"/>
                <a:gd name="connsiteY590" fmla="*/ 617289 h 1269754"/>
                <a:gd name="connsiteX591" fmla="*/ 417674 w 829344"/>
                <a:gd name="connsiteY591" fmla="*/ 617861 h 1269754"/>
                <a:gd name="connsiteX592" fmla="*/ 419962 w 829344"/>
                <a:gd name="connsiteY592" fmla="*/ 617861 h 1269754"/>
                <a:gd name="connsiteX593" fmla="*/ 425682 w 829344"/>
                <a:gd name="connsiteY593" fmla="*/ 619577 h 1269754"/>
                <a:gd name="connsiteX594" fmla="*/ 426826 w 829344"/>
                <a:gd name="connsiteY594" fmla="*/ 620149 h 1269754"/>
                <a:gd name="connsiteX595" fmla="*/ 430830 w 829344"/>
                <a:gd name="connsiteY595" fmla="*/ 623581 h 1269754"/>
                <a:gd name="connsiteX596" fmla="*/ 431402 w 829344"/>
                <a:gd name="connsiteY596" fmla="*/ 624725 h 1269754"/>
                <a:gd name="connsiteX597" fmla="*/ 431402 w 829344"/>
                <a:gd name="connsiteY597" fmla="*/ 625869 h 1269754"/>
                <a:gd name="connsiteX598" fmla="*/ 431402 w 829344"/>
                <a:gd name="connsiteY598" fmla="*/ 627012 h 1269754"/>
                <a:gd name="connsiteX599" fmla="*/ 431974 w 829344"/>
                <a:gd name="connsiteY599" fmla="*/ 628156 h 1269754"/>
                <a:gd name="connsiteX600" fmla="*/ 433118 w 829344"/>
                <a:gd name="connsiteY600" fmla="*/ 629300 h 1269754"/>
                <a:gd name="connsiteX601" fmla="*/ 437121 w 829344"/>
                <a:gd name="connsiteY601" fmla="*/ 632160 h 1269754"/>
                <a:gd name="connsiteX602" fmla="*/ 437693 w 829344"/>
                <a:gd name="connsiteY602" fmla="*/ 633304 h 1269754"/>
                <a:gd name="connsiteX603" fmla="*/ 438265 w 829344"/>
                <a:gd name="connsiteY603" fmla="*/ 633876 h 1269754"/>
                <a:gd name="connsiteX604" fmla="*/ 439409 w 829344"/>
                <a:gd name="connsiteY604" fmla="*/ 634448 h 1269754"/>
                <a:gd name="connsiteX605" fmla="*/ 440553 w 829344"/>
                <a:gd name="connsiteY605" fmla="*/ 635020 h 1269754"/>
                <a:gd name="connsiteX606" fmla="*/ 443413 w 829344"/>
                <a:gd name="connsiteY606" fmla="*/ 635592 h 1269754"/>
                <a:gd name="connsiteX607" fmla="*/ 444557 w 829344"/>
                <a:gd name="connsiteY607" fmla="*/ 635592 h 1269754"/>
                <a:gd name="connsiteX608" fmla="*/ 445701 w 829344"/>
                <a:gd name="connsiteY608" fmla="*/ 635592 h 1269754"/>
                <a:gd name="connsiteX609" fmla="*/ 446273 w 829344"/>
                <a:gd name="connsiteY609" fmla="*/ 635020 h 1269754"/>
                <a:gd name="connsiteX610" fmla="*/ 449132 w 829344"/>
                <a:gd name="connsiteY610" fmla="*/ 633876 h 1269754"/>
                <a:gd name="connsiteX611" fmla="*/ 449704 w 829344"/>
                <a:gd name="connsiteY611" fmla="*/ 633304 h 1269754"/>
                <a:gd name="connsiteX612" fmla="*/ 449704 w 829344"/>
                <a:gd name="connsiteY612" fmla="*/ 633304 h 1269754"/>
                <a:gd name="connsiteX613" fmla="*/ 450276 w 829344"/>
                <a:gd name="connsiteY613" fmla="*/ 632732 h 1269754"/>
                <a:gd name="connsiteX614" fmla="*/ 451992 w 829344"/>
                <a:gd name="connsiteY614" fmla="*/ 629300 h 1269754"/>
                <a:gd name="connsiteX615" fmla="*/ 452564 w 829344"/>
                <a:gd name="connsiteY615" fmla="*/ 628728 h 1269754"/>
                <a:gd name="connsiteX616" fmla="*/ 453136 w 829344"/>
                <a:gd name="connsiteY616" fmla="*/ 628156 h 1269754"/>
                <a:gd name="connsiteX617" fmla="*/ 453708 w 829344"/>
                <a:gd name="connsiteY617" fmla="*/ 627584 h 1269754"/>
                <a:gd name="connsiteX618" fmla="*/ 454280 w 829344"/>
                <a:gd name="connsiteY618" fmla="*/ 627012 h 1269754"/>
                <a:gd name="connsiteX619" fmla="*/ 454852 w 829344"/>
                <a:gd name="connsiteY619" fmla="*/ 627012 h 1269754"/>
                <a:gd name="connsiteX620" fmla="*/ 455996 w 829344"/>
                <a:gd name="connsiteY620" fmla="*/ 627012 h 1269754"/>
                <a:gd name="connsiteX621" fmla="*/ 458284 w 829344"/>
                <a:gd name="connsiteY621" fmla="*/ 627584 h 1269754"/>
                <a:gd name="connsiteX622" fmla="*/ 459428 w 829344"/>
                <a:gd name="connsiteY622" fmla="*/ 627584 h 1269754"/>
                <a:gd name="connsiteX623" fmla="*/ 460000 w 829344"/>
                <a:gd name="connsiteY623" fmla="*/ 627584 h 1269754"/>
                <a:gd name="connsiteX624" fmla="*/ 462859 w 829344"/>
                <a:gd name="connsiteY624" fmla="*/ 625869 h 1269754"/>
                <a:gd name="connsiteX625" fmla="*/ 468007 w 829344"/>
                <a:gd name="connsiteY625" fmla="*/ 624725 h 1269754"/>
                <a:gd name="connsiteX626" fmla="*/ 468579 w 829344"/>
                <a:gd name="connsiteY626" fmla="*/ 624153 h 1269754"/>
                <a:gd name="connsiteX627" fmla="*/ 469151 w 829344"/>
                <a:gd name="connsiteY627" fmla="*/ 623581 h 1269754"/>
                <a:gd name="connsiteX628" fmla="*/ 469723 w 829344"/>
                <a:gd name="connsiteY628" fmla="*/ 623009 h 1269754"/>
                <a:gd name="connsiteX629" fmla="*/ 470295 w 829344"/>
                <a:gd name="connsiteY629" fmla="*/ 622437 h 1269754"/>
                <a:gd name="connsiteX630" fmla="*/ 470867 w 829344"/>
                <a:gd name="connsiteY630" fmla="*/ 621865 h 1269754"/>
                <a:gd name="connsiteX631" fmla="*/ 471439 w 829344"/>
                <a:gd name="connsiteY631" fmla="*/ 621293 h 1269754"/>
                <a:gd name="connsiteX632" fmla="*/ 473727 w 829344"/>
                <a:gd name="connsiteY632" fmla="*/ 620149 h 1269754"/>
                <a:gd name="connsiteX633" fmla="*/ 474299 w 829344"/>
                <a:gd name="connsiteY633" fmla="*/ 619577 h 1269754"/>
                <a:gd name="connsiteX634" fmla="*/ 474871 w 829344"/>
                <a:gd name="connsiteY634" fmla="*/ 619005 h 1269754"/>
                <a:gd name="connsiteX635" fmla="*/ 475443 w 829344"/>
                <a:gd name="connsiteY635" fmla="*/ 618433 h 1269754"/>
                <a:gd name="connsiteX636" fmla="*/ 476015 w 829344"/>
                <a:gd name="connsiteY636" fmla="*/ 617289 h 1269754"/>
                <a:gd name="connsiteX637" fmla="*/ 477158 w 829344"/>
                <a:gd name="connsiteY637" fmla="*/ 615573 h 1269754"/>
                <a:gd name="connsiteX638" fmla="*/ 477730 w 829344"/>
                <a:gd name="connsiteY638" fmla="*/ 615001 h 1269754"/>
                <a:gd name="connsiteX639" fmla="*/ 478302 w 829344"/>
                <a:gd name="connsiteY639" fmla="*/ 614429 h 1269754"/>
                <a:gd name="connsiteX640" fmla="*/ 478874 w 829344"/>
                <a:gd name="connsiteY640" fmla="*/ 613857 h 1269754"/>
                <a:gd name="connsiteX641" fmla="*/ 480018 w 829344"/>
                <a:gd name="connsiteY641" fmla="*/ 613857 h 1269754"/>
                <a:gd name="connsiteX642" fmla="*/ 483450 w 829344"/>
                <a:gd name="connsiteY642" fmla="*/ 613285 h 1269754"/>
                <a:gd name="connsiteX643" fmla="*/ 484022 w 829344"/>
                <a:gd name="connsiteY643" fmla="*/ 613285 h 1269754"/>
                <a:gd name="connsiteX644" fmla="*/ 484594 w 829344"/>
                <a:gd name="connsiteY644" fmla="*/ 613285 h 1269754"/>
                <a:gd name="connsiteX645" fmla="*/ 484594 w 829344"/>
                <a:gd name="connsiteY645" fmla="*/ 612713 h 1269754"/>
                <a:gd name="connsiteX646" fmla="*/ 484594 w 829344"/>
                <a:gd name="connsiteY646" fmla="*/ 611569 h 1269754"/>
                <a:gd name="connsiteX647" fmla="*/ 484594 w 829344"/>
                <a:gd name="connsiteY647" fmla="*/ 610997 h 1269754"/>
                <a:gd name="connsiteX648" fmla="*/ 484594 w 829344"/>
                <a:gd name="connsiteY648" fmla="*/ 609854 h 1269754"/>
                <a:gd name="connsiteX649" fmla="*/ 484594 w 829344"/>
                <a:gd name="connsiteY649" fmla="*/ 609282 h 1269754"/>
                <a:gd name="connsiteX650" fmla="*/ 484594 w 829344"/>
                <a:gd name="connsiteY650" fmla="*/ 608138 h 1269754"/>
                <a:gd name="connsiteX651" fmla="*/ 484594 w 829344"/>
                <a:gd name="connsiteY651" fmla="*/ 606994 h 1269754"/>
                <a:gd name="connsiteX652" fmla="*/ 484594 w 829344"/>
                <a:gd name="connsiteY652" fmla="*/ 606422 h 1269754"/>
                <a:gd name="connsiteX653" fmla="*/ 485166 w 829344"/>
                <a:gd name="connsiteY653" fmla="*/ 605850 h 1269754"/>
                <a:gd name="connsiteX654" fmla="*/ 485738 w 829344"/>
                <a:gd name="connsiteY654" fmla="*/ 605278 h 1269754"/>
                <a:gd name="connsiteX655" fmla="*/ 486310 w 829344"/>
                <a:gd name="connsiteY655" fmla="*/ 605278 h 1269754"/>
                <a:gd name="connsiteX656" fmla="*/ 488026 w 829344"/>
                <a:gd name="connsiteY656" fmla="*/ 605850 h 1269754"/>
                <a:gd name="connsiteX657" fmla="*/ 490314 w 829344"/>
                <a:gd name="connsiteY657" fmla="*/ 606994 h 1269754"/>
                <a:gd name="connsiteX658" fmla="*/ 494317 w 829344"/>
                <a:gd name="connsiteY658" fmla="*/ 610425 h 1269754"/>
                <a:gd name="connsiteX659" fmla="*/ 497177 w 829344"/>
                <a:gd name="connsiteY659" fmla="*/ 613285 h 1269754"/>
                <a:gd name="connsiteX660" fmla="*/ 497177 w 829344"/>
                <a:gd name="connsiteY660" fmla="*/ 613857 h 1269754"/>
                <a:gd name="connsiteX661" fmla="*/ 497177 w 829344"/>
                <a:gd name="connsiteY661" fmla="*/ 615001 h 1269754"/>
                <a:gd name="connsiteX662" fmla="*/ 497177 w 829344"/>
                <a:gd name="connsiteY662" fmla="*/ 616717 h 1269754"/>
                <a:gd name="connsiteX663" fmla="*/ 497749 w 829344"/>
                <a:gd name="connsiteY663" fmla="*/ 617861 h 1269754"/>
                <a:gd name="connsiteX664" fmla="*/ 499465 w 829344"/>
                <a:gd name="connsiteY664" fmla="*/ 619005 h 1269754"/>
                <a:gd name="connsiteX665" fmla="*/ 505757 w 829344"/>
                <a:gd name="connsiteY665" fmla="*/ 621865 h 1269754"/>
                <a:gd name="connsiteX666" fmla="*/ 506900 w 829344"/>
                <a:gd name="connsiteY666" fmla="*/ 622437 h 1269754"/>
                <a:gd name="connsiteX667" fmla="*/ 507472 w 829344"/>
                <a:gd name="connsiteY667" fmla="*/ 623581 h 1269754"/>
                <a:gd name="connsiteX668" fmla="*/ 508616 w 829344"/>
                <a:gd name="connsiteY668" fmla="*/ 624725 h 1269754"/>
                <a:gd name="connsiteX669" fmla="*/ 509188 w 829344"/>
                <a:gd name="connsiteY669" fmla="*/ 625869 h 1269754"/>
                <a:gd name="connsiteX670" fmla="*/ 509188 w 829344"/>
                <a:gd name="connsiteY670" fmla="*/ 627012 h 1269754"/>
                <a:gd name="connsiteX671" fmla="*/ 509188 w 829344"/>
                <a:gd name="connsiteY671" fmla="*/ 628156 h 1269754"/>
                <a:gd name="connsiteX672" fmla="*/ 508616 w 829344"/>
                <a:gd name="connsiteY672" fmla="*/ 628728 h 1269754"/>
                <a:gd name="connsiteX673" fmla="*/ 507472 w 829344"/>
                <a:gd name="connsiteY673" fmla="*/ 629872 h 1269754"/>
                <a:gd name="connsiteX674" fmla="*/ 506900 w 829344"/>
                <a:gd name="connsiteY674" fmla="*/ 630444 h 1269754"/>
                <a:gd name="connsiteX675" fmla="*/ 505757 w 829344"/>
                <a:gd name="connsiteY675" fmla="*/ 632160 h 1269754"/>
                <a:gd name="connsiteX676" fmla="*/ 505185 w 829344"/>
                <a:gd name="connsiteY676" fmla="*/ 634448 h 1269754"/>
                <a:gd name="connsiteX677" fmla="*/ 505185 w 829344"/>
                <a:gd name="connsiteY677" fmla="*/ 635592 h 1269754"/>
                <a:gd name="connsiteX678" fmla="*/ 505757 w 829344"/>
                <a:gd name="connsiteY678" fmla="*/ 636736 h 1269754"/>
                <a:gd name="connsiteX679" fmla="*/ 506900 w 829344"/>
                <a:gd name="connsiteY679" fmla="*/ 637880 h 1269754"/>
                <a:gd name="connsiteX680" fmla="*/ 510904 w 829344"/>
                <a:gd name="connsiteY680" fmla="*/ 640168 h 1269754"/>
                <a:gd name="connsiteX681" fmla="*/ 512048 w 829344"/>
                <a:gd name="connsiteY681" fmla="*/ 641311 h 1269754"/>
                <a:gd name="connsiteX682" fmla="*/ 512048 w 829344"/>
                <a:gd name="connsiteY682" fmla="*/ 642455 h 1269754"/>
                <a:gd name="connsiteX683" fmla="*/ 512048 w 829344"/>
                <a:gd name="connsiteY683" fmla="*/ 642455 h 1269754"/>
                <a:gd name="connsiteX684" fmla="*/ 512048 w 829344"/>
                <a:gd name="connsiteY684" fmla="*/ 643599 h 1269754"/>
                <a:gd name="connsiteX685" fmla="*/ 512048 w 829344"/>
                <a:gd name="connsiteY685" fmla="*/ 646459 h 1269754"/>
                <a:gd name="connsiteX686" fmla="*/ 512048 w 829344"/>
                <a:gd name="connsiteY686" fmla="*/ 647603 h 1269754"/>
                <a:gd name="connsiteX687" fmla="*/ 511476 w 829344"/>
                <a:gd name="connsiteY687" fmla="*/ 648747 h 1269754"/>
                <a:gd name="connsiteX688" fmla="*/ 510332 w 829344"/>
                <a:gd name="connsiteY688" fmla="*/ 650463 h 1269754"/>
                <a:gd name="connsiteX689" fmla="*/ 509760 w 829344"/>
                <a:gd name="connsiteY689" fmla="*/ 651607 h 1269754"/>
                <a:gd name="connsiteX690" fmla="*/ 509760 w 829344"/>
                <a:gd name="connsiteY690" fmla="*/ 652751 h 1269754"/>
                <a:gd name="connsiteX691" fmla="*/ 509760 w 829344"/>
                <a:gd name="connsiteY691" fmla="*/ 653895 h 1269754"/>
                <a:gd name="connsiteX692" fmla="*/ 509760 w 829344"/>
                <a:gd name="connsiteY692" fmla="*/ 655038 h 1269754"/>
                <a:gd name="connsiteX693" fmla="*/ 509760 w 829344"/>
                <a:gd name="connsiteY693" fmla="*/ 655610 h 1269754"/>
                <a:gd name="connsiteX694" fmla="*/ 509760 w 829344"/>
                <a:gd name="connsiteY694" fmla="*/ 657326 h 1269754"/>
                <a:gd name="connsiteX695" fmla="*/ 510332 w 829344"/>
                <a:gd name="connsiteY695" fmla="*/ 658470 h 1269754"/>
                <a:gd name="connsiteX696" fmla="*/ 513764 w 829344"/>
                <a:gd name="connsiteY696" fmla="*/ 661902 h 1269754"/>
                <a:gd name="connsiteX697" fmla="*/ 514336 w 829344"/>
                <a:gd name="connsiteY697" fmla="*/ 663046 h 1269754"/>
                <a:gd name="connsiteX698" fmla="*/ 514908 w 829344"/>
                <a:gd name="connsiteY698" fmla="*/ 664190 h 1269754"/>
                <a:gd name="connsiteX699" fmla="*/ 514908 w 829344"/>
                <a:gd name="connsiteY699" fmla="*/ 666478 h 1269754"/>
                <a:gd name="connsiteX700" fmla="*/ 514336 w 829344"/>
                <a:gd name="connsiteY700" fmla="*/ 670481 h 1269754"/>
                <a:gd name="connsiteX701" fmla="*/ 513764 w 829344"/>
                <a:gd name="connsiteY701" fmla="*/ 672197 h 1269754"/>
                <a:gd name="connsiteX702" fmla="*/ 513764 w 829344"/>
                <a:gd name="connsiteY702" fmla="*/ 673341 h 1269754"/>
                <a:gd name="connsiteX703" fmla="*/ 513764 w 829344"/>
                <a:gd name="connsiteY703" fmla="*/ 675057 h 1269754"/>
                <a:gd name="connsiteX704" fmla="*/ 513764 w 829344"/>
                <a:gd name="connsiteY704" fmla="*/ 675629 h 1269754"/>
                <a:gd name="connsiteX705" fmla="*/ 514336 w 829344"/>
                <a:gd name="connsiteY705" fmla="*/ 676201 h 1269754"/>
                <a:gd name="connsiteX706" fmla="*/ 514908 w 829344"/>
                <a:gd name="connsiteY706" fmla="*/ 677345 h 1269754"/>
                <a:gd name="connsiteX707" fmla="*/ 517768 w 829344"/>
                <a:gd name="connsiteY707" fmla="*/ 679633 h 1269754"/>
                <a:gd name="connsiteX708" fmla="*/ 518912 w 829344"/>
                <a:gd name="connsiteY708" fmla="*/ 680777 h 1269754"/>
                <a:gd name="connsiteX709" fmla="*/ 519484 w 829344"/>
                <a:gd name="connsiteY709" fmla="*/ 681921 h 1269754"/>
                <a:gd name="connsiteX710" fmla="*/ 519484 w 829344"/>
                <a:gd name="connsiteY710" fmla="*/ 683065 h 1269754"/>
                <a:gd name="connsiteX711" fmla="*/ 519484 w 829344"/>
                <a:gd name="connsiteY711" fmla="*/ 684780 h 1269754"/>
                <a:gd name="connsiteX712" fmla="*/ 519484 w 829344"/>
                <a:gd name="connsiteY712" fmla="*/ 685924 h 1269754"/>
                <a:gd name="connsiteX713" fmla="*/ 520056 w 829344"/>
                <a:gd name="connsiteY713" fmla="*/ 687068 h 1269754"/>
                <a:gd name="connsiteX714" fmla="*/ 521772 w 829344"/>
                <a:gd name="connsiteY714" fmla="*/ 688784 h 1269754"/>
                <a:gd name="connsiteX715" fmla="*/ 524059 w 829344"/>
                <a:gd name="connsiteY715" fmla="*/ 691644 h 1269754"/>
                <a:gd name="connsiteX716" fmla="*/ 525775 w 829344"/>
                <a:gd name="connsiteY716" fmla="*/ 693360 h 1269754"/>
                <a:gd name="connsiteX717" fmla="*/ 527491 w 829344"/>
                <a:gd name="connsiteY717" fmla="*/ 695648 h 1269754"/>
                <a:gd name="connsiteX718" fmla="*/ 528063 w 829344"/>
                <a:gd name="connsiteY718" fmla="*/ 696792 h 1269754"/>
                <a:gd name="connsiteX719" fmla="*/ 528063 w 829344"/>
                <a:gd name="connsiteY719" fmla="*/ 697936 h 1269754"/>
                <a:gd name="connsiteX720" fmla="*/ 528063 w 829344"/>
                <a:gd name="connsiteY720" fmla="*/ 699651 h 1269754"/>
                <a:gd name="connsiteX721" fmla="*/ 528063 w 829344"/>
                <a:gd name="connsiteY721" fmla="*/ 700795 h 1269754"/>
                <a:gd name="connsiteX722" fmla="*/ 528063 w 829344"/>
                <a:gd name="connsiteY722" fmla="*/ 701939 h 1269754"/>
                <a:gd name="connsiteX723" fmla="*/ 528063 w 829344"/>
                <a:gd name="connsiteY723" fmla="*/ 702511 h 1269754"/>
                <a:gd name="connsiteX724" fmla="*/ 529207 w 829344"/>
                <a:gd name="connsiteY724" fmla="*/ 704227 h 1269754"/>
                <a:gd name="connsiteX725" fmla="*/ 529779 w 829344"/>
                <a:gd name="connsiteY725" fmla="*/ 704799 h 1269754"/>
                <a:gd name="connsiteX726" fmla="*/ 529779 w 829344"/>
                <a:gd name="connsiteY726" fmla="*/ 705943 h 1269754"/>
                <a:gd name="connsiteX727" fmla="*/ 529779 w 829344"/>
                <a:gd name="connsiteY727" fmla="*/ 708231 h 1269754"/>
                <a:gd name="connsiteX728" fmla="*/ 529779 w 829344"/>
                <a:gd name="connsiteY728" fmla="*/ 709375 h 1269754"/>
                <a:gd name="connsiteX729" fmla="*/ 530351 w 829344"/>
                <a:gd name="connsiteY729" fmla="*/ 709947 h 1269754"/>
                <a:gd name="connsiteX730" fmla="*/ 531495 w 829344"/>
                <a:gd name="connsiteY730" fmla="*/ 710519 h 1269754"/>
                <a:gd name="connsiteX731" fmla="*/ 535499 w 829344"/>
                <a:gd name="connsiteY731" fmla="*/ 711091 h 1269754"/>
                <a:gd name="connsiteX732" fmla="*/ 536643 w 829344"/>
                <a:gd name="connsiteY732" fmla="*/ 711663 h 1269754"/>
                <a:gd name="connsiteX733" fmla="*/ 537214 w 829344"/>
                <a:gd name="connsiteY733" fmla="*/ 712807 h 1269754"/>
                <a:gd name="connsiteX734" fmla="*/ 537786 w 829344"/>
                <a:gd name="connsiteY734" fmla="*/ 715666 h 1269754"/>
                <a:gd name="connsiteX735" fmla="*/ 537786 w 829344"/>
                <a:gd name="connsiteY735" fmla="*/ 716238 h 1269754"/>
                <a:gd name="connsiteX736" fmla="*/ 541218 w 829344"/>
                <a:gd name="connsiteY736" fmla="*/ 721958 h 1269754"/>
                <a:gd name="connsiteX737" fmla="*/ 541790 w 829344"/>
                <a:gd name="connsiteY737" fmla="*/ 723674 h 1269754"/>
                <a:gd name="connsiteX738" fmla="*/ 542934 w 829344"/>
                <a:gd name="connsiteY738" fmla="*/ 728822 h 1269754"/>
                <a:gd name="connsiteX739" fmla="*/ 542934 w 829344"/>
                <a:gd name="connsiteY739" fmla="*/ 729965 h 1269754"/>
                <a:gd name="connsiteX740" fmla="*/ 542934 w 829344"/>
                <a:gd name="connsiteY740" fmla="*/ 732825 h 1269754"/>
                <a:gd name="connsiteX741" fmla="*/ 542934 w 829344"/>
                <a:gd name="connsiteY741" fmla="*/ 732825 h 1269754"/>
                <a:gd name="connsiteX742" fmla="*/ 542934 w 829344"/>
                <a:gd name="connsiteY742" fmla="*/ 733969 h 1269754"/>
                <a:gd name="connsiteX743" fmla="*/ 541790 w 829344"/>
                <a:gd name="connsiteY743" fmla="*/ 737973 h 1269754"/>
                <a:gd name="connsiteX744" fmla="*/ 541218 w 829344"/>
                <a:gd name="connsiteY744" fmla="*/ 739117 h 1269754"/>
                <a:gd name="connsiteX745" fmla="*/ 540646 w 829344"/>
                <a:gd name="connsiteY745" fmla="*/ 739689 h 1269754"/>
                <a:gd name="connsiteX746" fmla="*/ 540074 w 829344"/>
                <a:gd name="connsiteY746" fmla="*/ 740261 h 1269754"/>
                <a:gd name="connsiteX747" fmla="*/ 539502 w 829344"/>
                <a:gd name="connsiteY747" fmla="*/ 740833 h 1269754"/>
                <a:gd name="connsiteX748" fmla="*/ 536643 w 829344"/>
                <a:gd name="connsiteY748" fmla="*/ 741405 h 1269754"/>
                <a:gd name="connsiteX749" fmla="*/ 536071 w 829344"/>
                <a:gd name="connsiteY749" fmla="*/ 741977 h 1269754"/>
                <a:gd name="connsiteX750" fmla="*/ 535499 w 829344"/>
                <a:gd name="connsiteY750" fmla="*/ 742549 h 1269754"/>
                <a:gd name="connsiteX751" fmla="*/ 535499 w 829344"/>
                <a:gd name="connsiteY751" fmla="*/ 743121 h 1269754"/>
                <a:gd name="connsiteX752" fmla="*/ 535499 w 829344"/>
                <a:gd name="connsiteY752" fmla="*/ 743693 h 1269754"/>
                <a:gd name="connsiteX753" fmla="*/ 536071 w 829344"/>
                <a:gd name="connsiteY753" fmla="*/ 744265 h 1269754"/>
                <a:gd name="connsiteX754" fmla="*/ 537214 w 829344"/>
                <a:gd name="connsiteY754" fmla="*/ 745980 h 1269754"/>
                <a:gd name="connsiteX755" fmla="*/ 537786 w 829344"/>
                <a:gd name="connsiteY755" fmla="*/ 747124 h 1269754"/>
                <a:gd name="connsiteX756" fmla="*/ 538358 w 829344"/>
                <a:gd name="connsiteY756" fmla="*/ 748840 h 1269754"/>
                <a:gd name="connsiteX757" fmla="*/ 539502 w 829344"/>
                <a:gd name="connsiteY757" fmla="*/ 753988 h 1269754"/>
                <a:gd name="connsiteX758" fmla="*/ 540074 w 829344"/>
                <a:gd name="connsiteY758" fmla="*/ 755704 h 1269754"/>
                <a:gd name="connsiteX759" fmla="*/ 541218 w 829344"/>
                <a:gd name="connsiteY759" fmla="*/ 757420 h 1269754"/>
                <a:gd name="connsiteX760" fmla="*/ 542362 w 829344"/>
                <a:gd name="connsiteY760" fmla="*/ 758564 h 1269754"/>
                <a:gd name="connsiteX761" fmla="*/ 548082 w 829344"/>
                <a:gd name="connsiteY761" fmla="*/ 761995 h 1269754"/>
                <a:gd name="connsiteX762" fmla="*/ 549798 w 829344"/>
                <a:gd name="connsiteY762" fmla="*/ 763139 h 1269754"/>
                <a:gd name="connsiteX763" fmla="*/ 550942 w 829344"/>
                <a:gd name="connsiteY763" fmla="*/ 764283 h 1269754"/>
                <a:gd name="connsiteX764" fmla="*/ 550942 w 829344"/>
                <a:gd name="connsiteY764" fmla="*/ 765427 h 1269754"/>
                <a:gd name="connsiteX765" fmla="*/ 550942 w 829344"/>
                <a:gd name="connsiteY765" fmla="*/ 768287 h 1269754"/>
                <a:gd name="connsiteX766" fmla="*/ 551513 w 829344"/>
                <a:gd name="connsiteY766" fmla="*/ 768859 h 1269754"/>
                <a:gd name="connsiteX767" fmla="*/ 552657 w 829344"/>
                <a:gd name="connsiteY767" fmla="*/ 769431 h 1269754"/>
                <a:gd name="connsiteX768" fmla="*/ 554945 w 829344"/>
                <a:gd name="connsiteY768" fmla="*/ 769431 h 1269754"/>
                <a:gd name="connsiteX769" fmla="*/ 556089 w 829344"/>
                <a:gd name="connsiteY769" fmla="*/ 769431 h 1269754"/>
                <a:gd name="connsiteX770" fmla="*/ 557233 w 829344"/>
                <a:gd name="connsiteY770" fmla="*/ 768859 h 1269754"/>
                <a:gd name="connsiteX771" fmla="*/ 560093 w 829344"/>
                <a:gd name="connsiteY771" fmla="*/ 767143 h 1269754"/>
                <a:gd name="connsiteX772" fmla="*/ 560665 w 829344"/>
                <a:gd name="connsiteY772" fmla="*/ 766571 h 1269754"/>
                <a:gd name="connsiteX773" fmla="*/ 561809 w 829344"/>
                <a:gd name="connsiteY773" fmla="*/ 766571 h 1269754"/>
                <a:gd name="connsiteX774" fmla="*/ 562953 w 829344"/>
                <a:gd name="connsiteY774" fmla="*/ 766571 h 1269754"/>
                <a:gd name="connsiteX775" fmla="*/ 565241 w 829344"/>
                <a:gd name="connsiteY775" fmla="*/ 767143 h 1269754"/>
                <a:gd name="connsiteX776" fmla="*/ 568100 w 829344"/>
                <a:gd name="connsiteY776" fmla="*/ 768287 h 1269754"/>
                <a:gd name="connsiteX777" fmla="*/ 570960 w 829344"/>
                <a:gd name="connsiteY777" fmla="*/ 770575 h 1269754"/>
                <a:gd name="connsiteX778" fmla="*/ 573820 w 829344"/>
                <a:gd name="connsiteY778" fmla="*/ 773434 h 1269754"/>
                <a:gd name="connsiteX779" fmla="*/ 576108 w 829344"/>
                <a:gd name="connsiteY779" fmla="*/ 776294 h 1269754"/>
                <a:gd name="connsiteX780" fmla="*/ 576680 w 829344"/>
                <a:gd name="connsiteY780" fmla="*/ 776866 h 1269754"/>
                <a:gd name="connsiteX781" fmla="*/ 578396 w 829344"/>
                <a:gd name="connsiteY781" fmla="*/ 779726 h 1269754"/>
                <a:gd name="connsiteX782" fmla="*/ 578968 w 829344"/>
                <a:gd name="connsiteY782" fmla="*/ 780298 h 1269754"/>
                <a:gd name="connsiteX783" fmla="*/ 580683 w 829344"/>
                <a:gd name="connsiteY783" fmla="*/ 782014 h 1269754"/>
                <a:gd name="connsiteX784" fmla="*/ 581255 w 829344"/>
                <a:gd name="connsiteY784" fmla="*/ 782586 h 1269754"/>
                <a:gd name="connsiteX785" fmla="*/ 581255 w 829344"/>
                <a:gd name="connsiteY785" fmla="*/ 783158 h 1269754"/>
                <a:gd name="connsiteX786" fmla="*/ 581255 w 829344"/>
                <a:gd name="connsiteY786" fmla="*/ 783730 h 1269754"/>
                <a:gd name="connsiteX787" fmla="*/ 581255 w 829344"/>
                <a:gd name="connsiteY787" fmla="*/ 784874 h 1269754"/>
                <a:gd name="connsiteX788" fmla="*/ 581255 w 829344"/>
                <a:gd name="connsiteY788" fmla="*/ 786018 h 1269754"/>
                <a:gd name="connsiteX789" fmla="*/ 581255 w 829344"/>
                <a:gd name="connsiteY789" fmla="*/ 786590 h 1269754"/>
                <a:gd name="connsiteX790" fmla="*/ 581827 w 829344"/>
                <a:gd name="connsiteY790" fmla="*/ 787162 h 1269754"/>
                <a:gd name="connsiteX791" fmla="*/ 582971 w 829344"/>
                <a:gd name="connsiteY791" fmla="*/ 788878 h 1269754"/>
                <a:gd name="connsiteX792" fmla="*/ 583543 w 829344"/>
                <a:gd name="connsiteY792" fmla="*/ 789449 h 1269754"/>
                <a:gd name="connsiteX793" fmla="*/ 583543 w 829344"/>
                <a:gd name="connsiteY793" fmla="*/ 790021 h 1269754"/>
                <a:gd name="connsiteX794" fmla="*/ 584115 w 829344"/>
                <a:gd name="connsiteY794" fmla="*/ 792881 h 1269754"/>
                <a:gd name="connsiteX795" fmla="*/ 584115 w 829344"/>
                <a:gd name="connsiteY795" fmla="*/ 793453 h 1269754"/>
                <a:gd name="connsiteX796" fmla="*/ 585259 w 829344"/>
                <a:gd name="connsiteY796" fmla="*/ 795741 h 1269754"/>
                <a:gd name="connsiteX797" fmla="*/ 585831 w 829344"/>
                <a:gd name="connsiteY797" fmla="*/ 797457 h 1269754"/>
                <a:gd name="connsiteX798" fmla="*/ 585831 w 829344"/>
                <a:gd name="connsiteY798" fmla="*/ 798029 h 1269754"/>
                <a:gd name="connsiteX799" fmla="*/ 585831 w 829344"/>
                <a:gd name="connsiteY799" fmla="*/ 799173 h 1269754"/>
                <a:gd name="connsiteX800" fmla="*/ 585831 w 829344"/>
                <a:gd name="connsiteY800" fmla="*/ 800317 h 1269754"/>
                <a:gd name="connsiteX801" fmla="*/ 585259 w 829344"/>
                <a:gd name="connsiteY801" fmla="*/ 800889 h 1269754"/>
                <a:gd name="connsiteX802" fmla="*/ 584687 w 829344"/>
                <a:gd name="connsiteY802" fmla="*/ 801461 h 1269754"/>
                <a:gd name="connsiteX803" fmla="*/ 582971 w 829344"/>
                <a:gd name="connsiteY803" fmla="*/ 802605 h 1269754"/>
                <a:gd name="connsiteX804" fmla="*/ 582399 w 829344"/>
                <a:gd name="connsiteY804" fmla="*/ 803177 h 1269754"/>
                <a:gd name="connsiteX805" fmla="*/ 581827 w 829344"/>
                <a:gd name="connsiteY805" fmla="*/ 803748 h 1269754"/>
                <a:gd name="connsiteX806" fmla="*/ 581827 w 829344"/>
                <a:gd name="connsiteY806" fmla="*/ 804892 h 1269754"/>
                <a:gd name="connsiteX807" fmla="*/ 581827 w 829344"/>
                <a:gd name="connsiteY807" fmla="*/ 805464 h 1269754"/>
                <a:gd name="connsiteX808" fmla="*/ 582399 w 829344"/>
                <a:gd name="connsiteY808" fmla="*/ 806036 h 1269754"/>
                <a:gd name="connsiteX809" fmla="*/ 585259 w 829344"/>
                <a:gd name="connsiteY809" fmla="*/ 810040 h 1269754"/>
                <a:gd name="connsiteX810" fmla="*/ 585259 w 829344"/>
                <a:gd name="connsiteY810" fmla="*/ 810612 h 1269754"/>
                <a:gd name="connsiteX811" fmla="*/ 585259 w 829344"/>
                <a:gd name="connsiteY811" fmla="*/ 811756 h 1269754"/>
                <a:gd name="connsiteX812" fmla="*/ 585259 w 829344"/>
                <a:gd name="connsiteY812" fmla="*/ 813472 h 1269754"/>
                <a:gd name="connsiteX813" fmla="*/ 585831 w 829344"/>
                <a:gd name="connsiteY813" fmla="*/ 814616 h 1269754"/>
                <a:gd name="connsiteX814" fmla="*/ 586975 w 829344"/>
                <a:gd name="connsiteY814" fmla="*/ 815760 h 1269754"/>
                <a:gd name="connsiteX815" fmla="*/ 588691 w 829344"/>
                <a:gd name="connsiteY815" fmla="*/ 816904 h 1269754"/>
                <a:gd name="connsiteX816" fmla="*/ 589263 w 829344"/>
                <a:gd name="connsiteY816" fmla="*/ 818047 h 1269754"/>
                <a:gd name="connsiteX817" fmla="*/ 589263 w 829344"/>
                <a:gd name="connsiteY817" fmla="*/ 819191 h 1269754"/>
                <a:gd name="connsiteX818" fmla="*/ 589263 w 829344"/>
                <a:gd name="connsiteY818" fmla="*/ 820335 h 1269754"/>
                <a:gd name="connsiteX819" fmla="*/ 587547 w 829344"/>
                <a:gd name="connsiteY819" fmla="*/ 822623 h 1269754"/>
                <a:gd name="connsiteX820" fmla="*/ 586975 w 829344"/>
                <a:gd name="connsiteY820" fmla="*/ 824339 h 1269754"/>
                <a:gd name="connsiteX821" fmla="*/ 586975 w 829344"/>
                <a:gd name="connsiteY821" fmla="*/ 824911 h 1269754"/>
                <a:gd name="connsiteX822" fmla="*/ 586975 w 829344"/>
                <a:gd name="connsiteY822" fmla="*/ 825483 h 1269754"/>
                <a:gd name="connsiteX823" fmla="*/ 588119 w 829344"/>
                <a:gd name="connsiteY823" fmla="*/ 827771 h 1269754"/>
                <a:gd name="connsiteX824" fmla="*/ 588119 w 829344"/>
                <a:gd name="connsiteY824" fmla="*/ 828343 h 1269754"/>
                <a:gd name="connsiteX825" fmla="*/ 588119 w 829344"/>
                <a:gd name="connsiteY825" fmla="*/ 830059 h 1269754"/>
                <a:gd name="connsiteX826" fmla="*/ 588691 w 829344"/>
                <a:gd name="connsiteY826" fmla="*/ 831203 h 1269754"/>
                <a:gd name="connsiteX827" fmla="*/ 589835 w 829344"/>
                <a:gd name="connsiteY827" fmla="*/ 831775 h 1269754"/>
                <a:gd name="connsiteX828" fmla="*/ 592123 w 829344"/>
                <a:gd name="connsiteY828" fmla="*/ 832919 h 1269754"/>
                <a:gd name="connsiteX829" fmla="*/ 593267 w 829344"/>
                <a:gd name="connsiteY829" fmla="*/ 833490 h 1269754"/>
                <a:gd name="connsiteX830" fmla="*/ 593839 w 829344"/>
                <a:gd name="connsiteY830" fmla="*/ 834634 h 1269754"/>
                <a:gd name="connsiteX831" fmla="*/ 595555 w 829344"/>
                <a:gd name="connsiteY831" fmla="*/ 837494 h 1269754"/>
                <a:gd name="connsiteX832" fmla="*/ 596127 w 829344"/>
                <a:gd name="connsiteY832" fmla="*/ 838066 h 1269754"/>
                <a:gd name="connsiteX833" fmla="*/ 596699 w 829344"/>
                <a:gd name="connsiteY833" fmla="*/ 838638 h 1269754"/>
                <a:gd name="connsiteX834" fmla="*/ 602418 w 829344"/>
                <a:gd name="connsiteY834" fmla="*/ 840926 h 1269754"/>
                <a:gd name="connsiteX835" fmla="*/ 602990 w 829344"/>
                <a:gd name="connsiteY835" fmla="*/ 841498 h 1269754"/>
                <a:gd name="connsiteX836" fmla="*/ 603562 w 829344"/>
                <a:gd name="connsiteY836" fmla="*/ 842070 h 1269754"/>
                <a:gd name="connsiteX837" fmla="*/ 606422 w 829344"/>
                <a:gd name="connsiteY837" fmla="*/ 846646 h 1269754"/>
                <a:gd name="connsiteX838" fmla="*/ 606994 w 829344"/>
                <a:gd name="connsiteY838" fmla="*/ 847218 h 1269754"/>
                <a:gd name="connsiteX839" fmla="*/ 608138 w 829344"/>
                <a:gd name="connsiteY839" fmla="*/ 847218 h 1269754"/>
                <a:gd name="connsiteX840" fmla="*/ 610426 w 829344"/>
                <a:gd name="connsiteY840" fmla="*/ 846646 h 1269754"/>
                <a:gd name="connsiteX841" fmla="*/ 610998 w 829344"/>
                <a:gd name="connsiteY841" fmla="*/ 845502 h 1269754"/>
                <a:gd name="connsiteX842" fmla="*/ 610998 w 829344"/>
                <a:gd name="connsiteY842" fmla="*/ 844358 h 1269754"/>
                <a:gd name="connsiteX843" fmla="*/ 609282 w 829344"/>
                <a:gd name="connsiteY843" fmla="*/ 840354 h 1269754"/>
                <a:gd name="connsiteX844" fmla="*/ 609282 w 829344"/>
                <a:gd name="connsiteY844" fmla="*/ 839782 h 1269754"/>
                <a:gd name="connsiteX845" fmla="*/ 609282 w 829344"/>
                <a:gd name="connsiteY845" fmla="*/ 838638 h 1269754"/>
                <a:gd name="connsiteX846" fmla="*/ 609854 w 829344"/>
                <a:gd name="connsiteY846" fmla="*/ 838066 h 1269754"/>
                <a:gd name="connsiteX847" fmla="*/ 610426 w 829344"/>
                <a:gd name="connsiteY847" fmla="*/ 837494 h 1269754"/>
                <a:gd name="connsiteX848" fmla="*/ 610998 w 829344"/>
                <a:gd name="connsiteY848" fmla="*/ 836922 h 1269754"/>
                <a:gd name="connsiteX849" fmla="*/ 611569 w 829344"/>
                <a:gd name="connsiteY849" fmla="*/ 836350 h 1269754"/>
                <a:gd name="connsiteX850" fmla="*/ 619577 w 829344"/>
                <a:gd name="connsiteY850" fmla="*/ 830059 h 1269754"/>
                <a:gd name="connsiteX851" fmla="*/ 620149 w 829344"/>
                <a:gd name="connsiteY851" fmla="*/ 829487 h 1269754"/>
                <a:gd name="connsiteX852" fmla="*/ 624153 w 829344"/>
                <a:gd name="connsiteY852" fmla="*/ 828915 h 1269754"/>
                <a:gd name="connsiteX853" fmla="*/ 624725 w 829344"/>
                <a:gd name="connsiteY853" fmla="*/ 828915 h 1269754"/>
                <a:gd name="connsiteX854" fmla="*/ 627012 w 829344"/>
                <a:gd name="connsiteY854" fmla="*/ 827771 h 1269754"/>
                <a:gd name="connsiteX855" fmla="*/ 628156 w 829344"/>
                <a:gd name="connsiteY855" fmla="*/ 827771 h 1269754"/>
                <a:gd name="connsiteX856" fmla="*/ 629300 w 829344"/>
                <a:gd name="connsiteY856" fmla="*/ 827771 h 1269754"/>
                <a:gd name="connsiteX857" fmla="*/ 633876 w 829344"/>
                <a:gd name="connsiteY857" fmla="*/ 829487 h 1269754"/>
                <a:gd name="connsiteX858" fmla="*/ 649319 w 829344"/>
                <a:gd name="connsiteY858" fmla="*/ 833490 h 1269754"/>
                <a:gd name="connsiteX859" fmla="*/ 649891 w 829344"/>
                <a:gd name="connsiteY859" fmla="*/ 834062 h 1269754"/>
                <a:gd name="connsiteX860" fmla="*/ 650463 w 829344"/>
                <a:gd name="connsiteY860" fmla="*/ 834634 h 1269754"/>
                <a:gd name="connsiteX861" fmla="*/ 651607 w 829344"/>
                <a:gd name="connsiteY861" fmla="*/ 835778 h 1269754"/>
                <a:gd name="connsiteX862" fmla="*/ 652179 w 829344"/>
                <a:gd name="connsiteY862" fmla="*/ 835778 h 1269754"/>
                <a:gd name="connsiteX863" fmla="*/ 655610 w 829344"/>
                <a:gd name="connsiteY863" fmla="*/ 835778 h 1269754"/>
                <a:gd name="connsiteX864" fmla="*/ 657326 w 829344"/>
                <a:gd name="connsiteY864" fmla="*/ 835778 h 1269754"/>
                <a:gd name="connsiteX865" fmla="*/ 659614 w 829344"/>
                <a:gd name="connsiteY865" fmla="*/ 836922 h 1269754"/>
                <a:gd name="connsiteX866" fmla="*/ 660758 w 829344"/>
                <a:gd name="connsiteY866" fmla="*/ 838066 h 1269754"/>
                <a:gd name="connsiteX867" fmla="*/ 661330 w 829344"/>
                <a:gd name="connsiteY867" fmla="*/ 838638 h 1269754"/>
                <a:gd name="connsiteX868" fmla="*/ 661902 w 829344"/>
                <a:gd name="connsiteY868" fmla="*/ 839210 h 1269754"/>
                <a:gd name="connsiteX869" fmla="*/ 662474 w 829344"/>
                <a:gd name="connsiteY869" fmla="*/ 839782 h 1269754"/>
                <a:gd name="connsiteX870" fmla="*/ 663618 w 829344"/>
                <a:gd name="connsiteY870" fmla="*/ 840354 h 1269754"/>
                <a:gd name="connsiteX871" fmla="*/ 664762 w 829344"/>
                <a:gd name="connsiteY871" fmla="*/ 840354 h 1269754"/>
                <a:gd name="connsiteX872" fmla="*/ 667050 w 829344"/>
                <a:gd name="connsiteY872" fmla="*/ 839782 h 1269754"/>
                <a:gd name="connsiteX873" fmla="*/ 668194 w 829344"/>
                <a:gd name="connsiteY873" fmla="*/ 839210 h 1269754"/>
                <a:gd name="connsiteX874" fmla="*/ 668766 w 829344"/>
                <a:gd name="connsiteY874" fmla="*/ 838638 h 1269754"/>
                <a:gd name="connsiteX875" fmla="*/ 671625 w 829344"/>
                <a:gd name="connsiteY875" fmla="*/ 833490 h 1269754"/>
                <a:gd name="connsiteX876" fmla="*/ 672769 w 829344"/>
                <a:gd name="connsiteY876" fmla="*/ 829487 h 1269754"/>
                <a:gd name="connsiteX877" fmla="*/ 673341 w 829344"/>
                <a:gd name="connsiteY877" fmla="*/ 828915 h 1269754"/>
                <a:gd name="connsiteX878" fmla="*/ 673913 w 829344"/>
                <a:gd name="connsiteY878" fmla="*/ 828343 h 1269754"/>
                <a:gd name="connsiteX879" fmla="*/ 674485 w 829344"/>
                <a:gd name="connsiteY879" fmla="*/ 827771 h 1269754"/>
                <a:gd name="connsiteX880" fmla="*/ 676201 w 829344"/>
                <a:gd name="connsiteY880" fmla="*/ 827199 h 1269754"/>
                <a:gd name="connsiteX881" fmla="*/ 678489 w 829344"/>
                <a:gd name="connsiteY881" fmla="*/ 826627 h 1269754"/>
                <a:gd name="connsiteX882" fmla="*/ 681921 w 829344"/>
                <a:gd name="connsiteY882" fmla="*/ 826055 h 1269754"/>
                <a:gd name="connsiteX883" fmla="*/ 683065 w 829344"/>
                <a:gd name="connsiteY883" fmla="*/ 826055 h 1269754"/>
                <a:gd name="connsiteX884" fmla="*/ 683637 w 829344"/>
                <a:gd name="connsiteY884" fmla="*/ 825483 h 1269754"/>
                <a:gd name="connsiteX885" fmla="*/ 684781 w 829344"/>
                <a:gd name="connsiteY885" fmla="*/ 824339 h 1269754"/>
                <a:gd name="connsiteX886" fmla="*/ 685924 w 829344"/>
                <a:gd name="connsiteY886" fmla="*/ 824339 h 1269754"/>
                <a:gd name="connsiteX887" fmla="*/ 687068 w 829344"/>
                <a:gd name="connsiteY887" fmla="*/ 824339 h 1269754"/>
                <a:gd name="connsiteX888" fmla="*/ 688784 w 829344"/>
                <a:gd name="connsiteY888" fmla="*/ 825483 h 1269754"/>
                <a:gd name="connsiteX889" fmla="*/ 690500 w 829344"/>
                <a:gd name="connsiteY889" fmla="*/ 827199 h 1269754"/>
                <a:gd name="connsiteX890" fmla="*/ 691644 w 829344"/>
                <a:gd name="connsiteY890" fmla="*/ 827771 h 1269754"/>
                <a:gd name="connsiteX891" fmla="*/ 692788 w 829344"/>
                <a:gd name="connsiteY891" fmla="*/ 827771 h 1269754"/>
                <a:gd name="connsiteX892" fmla="*/ 695648 w 829344"/>
                <a:gd name="connsiteY892" fmla="*/ 827771 h 1269754"/>
                <a:gd name="connsiteX893" fmla="*/ 697936 w 829344"/>
                <a:gd name="connsiteY893" fmla="*/ 828343 h 1269754"/>
                <a:gd name="connsiteX894" fmla="*/ 701367 w 829344"/>
                <a:gd name="connsiteY894" fmla="*/ 829487 h 1269754"/>
                <a:gd name="connsiteX895" fmla="*/ 704227 w 829344"/>
                <a:gd name="connsiteY895" fmla="*/ 831203 h 1269754"/>
                <a:gd name="connsiteX896" fmla="*/ 705371 w 829344"/>
                <a:gd name="connsiteY896" fmla="*/ 831203 h 1269754"/>
                <a:gd name="connsiteX897" fmla="*/ 717954 w 829344"/>
                <a:gd name="connsiteY897" fmla="*/ 830631 h 1269754"/>
                <a:gd name="connsiteX898" fmla="*/ 720242 w 829344"/>
                <a:gd name="connsiteY898" fmla="*/ 831203 h 1269754"/>
                <a:gd name="connsiteX899" fmla="*/ 722530 w 829344"/>
                <a:gd name="connsiteY899" fmla="*/ 831203 h 1269754"/>
                <a:gd name="connsiteX900" fmla="*/ 723674 w 829344"/>
                <a:gd name="connsiteY900" fmla="*/ 831203 h 1269754"/>
                <a:gd name="connsiteX901" fmla="*/ 724818 w 829344"/>
                <a:gd name="connsiteY901" fmla="*/ 830631 h 1269754"/>
                <a:gd name="connsiteX902" fmla="*/ 725390 w 829344"/>
                <a:gd name="connsiteY902" fmla="*/ 830059 h 1269754"/>
                <a:gd name="connsiteX903" fmla="*/ 726534 w 829344"/>
                <a:gd name="connsiteY903" fmla="*/ 830059 h 1269754"/>
                <a:gd name="connsiteX904" fmla="*/ 727678 w 829344"/>
                <a:gd name="connsiteY904" fmla="*/ 830059 h 1269754"/>
                <a:gd name="connsiteX905" fmla="*/ 732825 w 829344"/>
                <a:gd name="connsiteY905" fmla="*/ 830631 h 1269754"/>
                <a:gd name="connsiteX906" fmla="*/ 735113 w 829344"/>
                <a:gd name="connsiteY906" fmla="*/ 831775 h 1269754"/>
                <a:gd name="connsiteX907" fmla="*/ 736257 w 829344"/>
                <a:gd name="connsiteY907" fmla="*/ 832919 h 1269754"/>
                <a:gd name="connsiteX908" fmla="*/ 736829 w 829344"/>
                <a:gd name="connsiteY908" fmla="*/ 833490 h 1269754"/>
                <a:gd name="connsiteX909" fmla="*/ 737973 w 829344"/>
                <a:gd name="connsiteY909" fmla="*/ 834634 h 1269754"/>
                <a:gd name="connsiteX910" fmla="*/ 737973 w 829344"/>
                <a:gd name="connsiteY910" fmla="*/ 835206 h 1269754"/>
                <a:gd name="connsiteX911" fmla="*/ 738545 w 829344"/>
                <a:gd name="connsiteY911" fmla="*/ 835778 h 1269754"/>
                <a:gd name="connsiteX912" fmla="*/ 739117 w 829344"/>
                <a:gd name="connsiteY912" fmla="*/ 836350 h 1269754"/>
                <a:gd name="connsiteX913" fmla="*/ 740261 w 829344"/>
                <a:gd name="connsiteY913" fmla="*/ 836922 h 1269754"/>
                <a:gd name="connsiteX914" fmla="*/ 741405 w 829344"/>
                <a:gd name="connsiteY914" fmla="*/ 836922 h 1269754"/>
                <a:gd name="connsiteX915" fmla="*/ 744265 w 829344"/>
                <a:gd name="connsiteY915" fmla="*/ 835778 h 1269754"/>
                <a:gd name="connsiteX916" fmla="*/ 745408 w 829344"/>
                <a:gd name="connsiteY916" fmla="*/ 835778 h 1269754"/>
                <a:gd name="connsiteX917" fmla="*/ 748268 w 829344"/>
                <a:gd name="connsiteY917" fmla="*/ 835778 h 1269754"/>
                <a:gd name="connsiteX918" fmla="*/ 750556 w 829344"/>
                <a:gd name="connsiteY918" fmla="*/ 835778 h 1269754"/>
                <a:gd name="connsiteX919" fmla="*/ 751700 w 829344"/>
                <a:gd name="connsiteY919" fmla="*/ 835206 h 1269754"/>
                <a:gd name="connsiteX920" fmla="*/ 757992 w 829344"/>
                <a:gd name="connsiteY920" fmla="*/ 832347 h 1269754"/>
                <a:gd name="connsiteX921" fmla="*/ 759708 w 829344"/>
                <a:gd name="connsiteY921" fmla="*/ 832347 h 1269754"/>
                <a:gd name="connsiteX922" fmla="*/ 773435 w 829344"/>
                <a:gd name="connsiteY922" fmla="*/ 834062 h 1269754"/>
                <a:gd name="connsiteX923" fmla="*/ 775150 w 829344"/>
                <a:gd name="connsiteY923" fmla="*/ 834634 h 1269754"/>
                <a:gd name="connsiteX924" fmla="*/ 779154 w 829344"/>
                <a:gd name="connsiteY924" fmla="*/ 836922 h 1269754"/>
                <a:gd name="connsiteX925" fmla="*/ 780298 w 829344"/>
                <a:gd name="connsiteY925" fmla="*/ 838066 h 1269754"/>
                <a:gd name="connsiteX926" fmla="*/ 780870 w 829344"/>
                <a:gd name="connsiteY926" fmla="*/ 838066 h 1269754"/>
                <a:gd name="connsiteX927" fmla="*/ 782014 w 829344"/>
                <a:gd name="connsiteY927" fmla="*/ 838066 h 1269754"/>
                <a:gd name="connsiteX928" fmla="*/ 784302 w 829344"/>
                <a:gd name="connsiteY928" fmla="*/ 838066 h 1269754"/>
                <a:gd name="connsiteX929" fmla="*/ 785446 w 829344"/>
                <a:gd name="connsiteY929" fmla="*/ 838066 h 1269754"/>
                <a:gd name="connsiteX930" fmla="*/ 786590 w 829344"/>
                <a:gd name="connsiteY930" fmla="*/ 837494 h 1269754"/>
                <a:gd name="connsiteX931" fmla="*/ 786590 w 829344"/>
                <a:gd name="connsiteY931" fmla="*/ 836922 h 1269754"/>
                <a:gd name="connsiteX932" fmla="*/ 786590 w 829344"/>
                <a:gd name="connsiteY932" fmla="*/ 836350 h 1269754"/>
                <a:gd name="connsiteX933" fmla="*/ 786018 w 829344"/>
                <a:gd name="connsiteY933" fmla="*/ 835778 h 1269754"/>
                <a:gd name="connsiteX934" fmla="*/ 783158 w 829344"/>
                <a:gd name="connsiteY934" fmla="*/ 834634 h 1269754"/>
                <a:gd name="connsiteX935" fmla="*/ 782586 w 829344"/>
                <a:gd name="connsiteY935" fmla="*/ 834062 h 1269754"/>
                <a:gd name="connsiteX936" fmla="*/ 782014 w 829344"/>
                <a:gd name="connsiteY936" fmla="*/ 833490 h 1269754"/>
                <a:gd name="connsiteX937" fmla="*/ 782014 w 829344"/>
                <a:gd name="connsiteY937" fmla="*/ 832919 h 1269754"/>
                <a:gd name="connsiteX938" fmla="*/ 782014 w 829344"/>
                <a:gd name="connsiteY938" fmla="*/ 832347 h 1269754"/>
                <a:gd name="connsiteX939" fmla="*/ 782014 w 829344"/>
                <a:gd name="connsiteY939" fmla="*/ 831775 h 1269754"/>
                <a:gd name="connsiteX940" fmla="*/ 782014 w 829344"/>
                <a:gd name="connsiteY940" fmla="*/ 830059 h 1269754"/>
                <a:gd name="connsiteX941" fmla="*/ 782014 w 829344"/>
                <a:gd name="connsiteY941" fmla="*/ 828915 h 1269754"/>
                <a:gd name="connsiteX942" fmla="*/ 782014 w 829344"/>
                <a:gd name="connsiteY942" fmla="*/ 827771 h 1269754"/>
                <a:gd name="connsiteX943" fmla="*/ 782014 w 829344"/>
                <a:gd name="connsiteY943" fmla="*/ 826627 h 1269754"/>
                <a:gd name="connsiteX944" fmla="*/ 782586 w 829344"/>
                <a:gd name="connsiteY944" fmla="*/ 825483 h 1269754"/>
                <a:gd name="connsiteX945" fmla="*/ 783730 w 829344"/>
                <a:gd name="connsiteY945" fmla="*/ 823767 h 1269754"/>
                <a:gd name="connsiteX946" fmla="*/ 783730 w 829344"/>
                <a:gd name="connsiteY946" fmla="*/ 823195 h 1269754"/>
                <a:gd name="connsiteX947" fmla="*/ 784302 w 829344"/>
                <a:gd name="connsiteY947" fmla="*/ 821479 h 1269754"/>
                <a:gd name="connsiteX948" fmla="*/ 784874 w 829344"/>
                <a:gd name="connsiteY948" fmla="*/ 820907 h 1269754"/>
                <a:gd name="connsiteX949" fmla="*/ 785446 w 829344"/>
                <a:gd name="connsiteY949" fmla="*/ 820335 h 1269754"/>
                <a:gd name="connsiteX950" fmla="*/ 788877 w 829344"/>
                <a:gd name="connsiteY950" fmla="*/ 819191 h 1269754"/>
                <a:gd name="connsiteX951" fmla="*/ 789449 w 829344"/>
                <a:gd name="connsiteY951" fmla="*/ 818619 h 1269754"/>
                <a:gd name="connsiteX952" fmla="*/ 790021 w 829344"/>
                <a:gd name="connsiteY952" fmla="*/ 818047 h 1269754"/>
                <a:gd name="connsiteX953" fmla="*/ 790593 w 829344"/>
                <a:gd name="connsiteY953" fmla="*/ 816904 h 1269754"/>
                <a:gd name="connsiteX954" fmla="*/ 790593 w 829344"/>
                <a:gd name="connsiteY954" fmla="*/ 815760 h 1269754"/>
                <a:gd name="connsiteX955" fmla="*/ 790593 w 829344"/>
                <a:gd name="connsiteY955" fmla="*/ 814616 h 1269754"/>
                <a:gd name="connsiteX956" fmla="*/ 790593 w 829344"/>
                <a:gd name="connsiteY956" fmla="*/ 814044 h 1269754"/>
                <a:gd name="connsiteX957" fmla="*/ 790021 w 829344"/>
                <a:gd name="connsiteY957" fmla="*/ 813472 h 1269754"/>
                <a:gd name="connsiteX958" fmla="*/ 789449 w 829344"/>
                <a:gd name="connsiteY958" fmla="*/ 812900 h 1269754"/>
                <a:gd name="connsiteX959" fmla="*/ 789449 w 829344"/>
                <a:gd name="connsiteY959" fmla="*/ 812328 h 1269754"/>
                <a:gd name="connsiteX960" fmla="*/ 789449 w 829344"/>
                <a:gd name="connsiteY960" fmla="*/ 811756 h 1269754"/>
                <a:gd name="connsiteX961" fmla="*/ 789449 w 829344"/>
                <a:gd name="connsiteY961" fmla="*/ 811184 h 1269754"/>
                <a:gd name="connsiteX962" fmla="*/ 790021 w 829344"/>
                <a:gd name="connsiteY962" fmla="*/ 810612 h 1269754"/>
                <a:gd name="connsiteX963" fmla="*/ 791165 w 829344"/>
                <a:gd name="connsiteY963" fmla="*/ 809468 h 1269754"/>
                <a:gd name="connsiteX964" fmla="*/ 792881 w 829344"/>
                <a:gd name="connsiteY964" fmla="*/ 808896 h 1269754"/>
                <a:gd name="connsiteX965" fmla="*/ 794025 w 829344"/>
                <a:gd name="connsiteY965" fmla="*/ 808896 h 1269754"/>
                <a:gd name="connsiteX966" fmla="*/ 797457 w 829344"/>
                <a:gd name="connsiteY966" fmla="*/ 808896 h 1269754"/>
                <a:gd name="connsiteX967" fmla="*/ 798601 w 829344"/>
                <a:gd name="connsiteY967" fmla="*/ 808896 h 1269754"/>
                <a:gd name="connsiteX968" fmla="*/ 799173 w 829344"/>
                <a:gd name="connsiteY968" fmla="*/ 808324 h 1269754"/>
                <a:gd name="connsiteX969" fmla="*/ 800889 w 829344"/>
                <a:gd name="connsiteY969" fmla="*/ 806036 h 1269754"/>
                <a:gd name="connsiteX970" fmla="*/ 801461 w 829344"/>
                <a:gd name="connsiteY970" fmla="*/ 805464 h 1269754"/>
                <a:gd name="connsiteX971" fmla="*/ 802605 w 829344"/>
                <a:gd name="connsiteY971" fmla="*/ 805464 h 1269754"/>
                <a:gd name="connsiteX972" fmla="*/ 804320 w 829344"/>
                <a:gd name="connsiteY972" fmla="*/ 806036 h 1269754"/>
                <a:gd name="connsiteX973" fmla="*/ 808896 w 829344"/>
                <a:gd name="connsiteY973" fmla="*/ 808896 h 1269754"/>
                <a:gd name="connsiteX974" fmla="*/ 810040 w 829344"/>
                <a:gd name="connsiteY974" fmla="*/ 810040 h 1269754"/>
                <a:gd name="connsiteX975" fmla="*/ 811184 w 829344"/>
                <a:gd name="connsiteY975" fmla="*/ 812900 h 1269754"/>
                <a:gd name="connsiteX976" fmla="*/ 815760 w 829344"/>
                <a:gd name="connsiteY976" fmla="*/ 821479 h 1269754"/>
                <a:gd name="connsiteX977" fmla="*/ 816332 w 829344"/>
                <a:gd name="connsiteY977" fmla="*/ 823767 h 1269754"/>
                <a:gd name="connsiteX978" fmla="*/ 816904 w 829344"/>
                <a:gd name="connsiteY978" fmla="*/ 824339 h 1269754"/>
                <a:gd name="connsiteX979" fmla="*/ 818047 w 829344"/>
                <a:gd name="connsiteY979" fmla="*/ 824911 h 1269754"/>
                <a:gd name="connsiteX980" fmla="*/ 819191 w 829344"/>
                <a:gd name="connsiteY980" fmla="*/ 825483 h 1269754"/>
                <a:gd name="connsiteX981" fmla="*/ 819763 w 829344"/>
                <a:gd name="connsiteY981" fmla="*/ 826055 h 1269754"/>
                <a:gd name="connsiteX982" fmla="*/ 820335 w 829344"/>
                <a:gd name="connsiteY982" fmla="*/ 827199 h 1269754"/>
                <a:gd name="connsiteX983" fmla="*/ 820335 w 829344"/>
                <a:gd name="connsiteY983" fmla="*/ 828343 h 1269754"/>
                <a:gd name="connsiteX984" fmla="*/ 820335 w 829344"/>
                <a:gd name="connsiteY984" fmla="*/ 829487 h 1269754"/>
                <a:gd name="connsiteX985" fmla="*/ 820335 w 829344"/>
                <a:gd name="connsiteY985" fmla="*/ 831775 h 1269754"/>
                <a:gd name="connsiteX986" fmla="*/ 820335 w 829344"/>
                <a:gd name="connsiteY986" fmla="*/ 832919 h 1269754"/>
                <a:gd name="connsiteX987" fmla="*/ 820335 w 829344"/>
                <a:gd name="connsiteY987" fmla="*/ 833490 h 1269754"/>
                <a:gd name="connsiteX988" fmla="*/ 820335 w 829344"/>
                <a:gd name="connsiteY988" fmla="*/ 834062 h 1269754"/>
                <a:gd name="connsiteX989" fmla="*/ 820907 w 829344"/>
                <a:gd name="connsiteY989" fmla="*/ 834634 h 1269754"/>
                <a:gd name="connsiteX990" fmla="*/ 822051 w 829344"/>
                <a:gd name="connsiteY990" fmla="*/ 835206 h 1269754"/>
                <a:gd name="connsiteX991" fmla="*/ 823767 w 829344"/>
                <a:gd name="connsiteY991" fmla="*/ 836350 h 1269754"/>
                <a:gd name="connsiteX992" fmla="*/ 824911 w 829344"/>
                <a:gd name="connsiteY992" fmla="*/ 837494 h 1269754"/>
                <a:gd name="connsiteX993" fmla="*/ 826627 w 829344"/>
                <a:gd name="connsiteY993" fmla="*/ 839782 h 1269754"/>
                <a:gd name="connsiteX994" fmla="*/ 828343 w 829344"/>
                <a:gd name="connsiteY994" fmla="*/ 843786 h 1269754"/>
                <a:gd name="connsiteX995" fmla="*/ 831775 w 829344"/>
                <a:gd name="connsiteY995" fmla="*/ 848361 h 1269754"/>
                <a:gd name="connsiteX996" fmla="*/ 833491 w 829344"/>
                <a:gd name="connsiteY996" fmla="*/ 850077 h 1269754"/>
                <a:gd name="connsiteX997" fmla="*/ 832347 w 829344"/>
                <a:gd name="connsiteY997" fmla="*/ 843786 h 1269754"/>
                <a:gd name="connsiteX998" fmla="*/ 832347 w 829344"/>
                <a:gd name="connsiteY998" fmla="*/ 843786 h 126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</a:cxnLst>
              <a:rect l="l" t="t" r="r" b="b"/>
              <a:pathLst>
                <a:path w="829344" h="1269754">
                  <a:moveTo>
                    <a:pt x="832347" y="843786"/>
                  </a:moveTo>
                  <a:lnTo>
                    <a:pt x="829487" y="870096"/>
                  </a:lnTo>
                  <a:lnTo>
                    <a:pt x="826627" y="896406"/>
                  </a:lnTo>
                  <a:lnTo>
                    <a:pt x="824339" y="922716"/>
                  </a:lnTo>
                  <a:lnTo>
                    <a:pt x="821479" y="949027"/>
                  </a:lnTo>
                  <a:lnTo>
                    <a:pt x="818619" y="975337"/>
                  </a:lnTo>
                  <a:lnTo>
                    <a:pt x="815760" y="1001647"/>
                  </a:lnTo>
                  <a:lnTo>
                    <a:pt x="812900" y="1027957"/>
                  </a:lnTo>
                  <a:lnTo>
                    <a:pt x="810040" y="1054840"/>
                  </a:lnTo>
                  <a:lnTo>
                    <a:pt x="807180" y="1081150"/>
                  </a:lnTo>
                  <a:lnTo>
                    <a:pt x="804320" y="1108032"/>
                  </a:lnTo>
                  <a:lnTo>
                    <a:pt x="801461" y="1134914"/>
                  </a:lnTo>
                  <a:lnTo>
                    <a:pt x="798601" y="1161796"/>
                  </a:lnTo>
                  <a:lnTo>
                    <a:pt x="795741" y="1188679"/>
                  </a:lnTo>
                  <a:lnTo>
                    <a:pt x="792881" y="1215561"/>
                  </a:lnTo>
                  <a:lnTo>
                    <a:pt x="790021" y="1242443"/>
                  </a:lnTo>
                  <a:lnTo>
                    <a:pt x="787162" y="1269325"/>
                  </a:lnTo>
                  <a:lnTo>
                    <a:pt x="762567" y="1266465"/>
                  </a:lnTo>
                  <a:lnTo>
                    <a:pt x="737973" y="1264177"/>
                  </a:lnTo>
                  <a:lnTo>
                    <a:pt x="713379" y="1261318"/>
                  </a:lnTo>
                  <a:lnTo>
                    <a:pt x="688784" y="1258458"/>
                  </a:lnTo>
                  <a:lnTo>
                    <a:pt x="664190" y="1255598"/>
                  </a:lnTo>
                  <a:lnTo>
                    <a:pt x="639596" y="1252738"/>
                  </a:lnTo>
                  <a:lnTo>
                    <a:pt x="615001" y="1249878"/>
                  </a:lnTo>
                  <a:lnTo>
                    <a:pt x="590407" y="1247019"/>
                  </a:lnTo>
                  <a:lnTo>
                    <a:pt x="565812" y="1244159"/>
                  </a:lnTo>
                  <a:lnTo>
                    <a:pt x="541218" y="1241299"/>
                  </a:lnTo>
                  <a:lnTo>
                    <a:pt x="516624" y="1238439"/>
                  </a:lnTo>
                  <a:lnTo>
                    <a:pt x="492029" y="1235579"/>
                  </a:lnTo>
                  <a:lnTo>
                    <a:pt x="467435" y="1232720"/>
                  </a:lnTo>
                  <a:lnTo>
                    <a:pt x="442841" y="1229860"/>
                  </a:lnTo>
                  <a:lnTo>
                    <a:pt x="418246" y="1227000"/>
                  </a:lnTo>
                  <a:lnTo>
                    <a:pt x="393652" y="1224140"/>
                  </a:lnTo>
                  <a:lnTo>
                    <a:pt x="369058" y="1221280"/>
                  </a:lnTo>
                  <a:lnTo>
                    <a:pt x="344463" y="1218421"/>
                  </a:lnTo>
                  <a:lnTo>
                    <a:pt x="321013" y="1214417"/>
                  </a:lnTo>
                  <a:lnTo>
                    <a:pt x="296419" y="1210985"/>
                  </a:lnTo>
                  <a:lnTo>
                    <a:pt x="271824" y="1207553"/>
                  </a:lnTo>
                  <a:lnTo>
                    <a:pt x="247230" y="1204122"/>
                  </a:lnTo>
                  <a:lnTo>
                    <a:pt x="222636" y="1200690"/>
                  </a:lnTo>
                  <a:lnTo>
                    <a:pt x="198041" y="1197258"/>
                  </a:lnTo>
                  <a:lnTo>
                    <a:pt x="173447" y="1193826"/>
                  </a:lnTo>
                  <a:lnTo>
                    <a:pt x="148853" y="1190394"/>
                  </a:lnTo>
                  <a:lnTo>
                    <a:pt x="124258" y="1186963"/>
                  </a:lnTo>
                  <a:lnTo>
                    <a:pt x="99664" y="1183531"/>
                  </a:lnTo>
                  <a:lnTo>
                    <a:pt x="75070" y="1180099"/>
                  </a:lnTo>
                  <a:lnTo>
                    <a:pt x="50475" y="1176667"/>
                  </a:lnTo>
                  <a:lnTo>
                    <a:pt x="25881" y="1172664"/>
                  </a:lnTo>
                  <a:lnTo>
                    <a:pt x="1287" y="1168660"/>
                  </a:lnTo>
                  <a:lnTo>
                    <a:pt x="4146" y="1150929"/>
                  </a:lnTo>
                  <a:lnTo>
                    <a:pt x="7006" y="1133770"/>
                  </a:lnTo>
                  <a:lnTo>
                    <a:pt x="9866" y="1116039"/>
                  </a:lnTo>
                  <a:lnTo>
                    <a:pt x="12726" y="1098309"/>
                  </a:lnTo>
                  <a:lnTo>
                    <a:pt x="15586" y="1081150"/>
                  </a:lnTo>
                  <a:lnTo>
                    <a:pt x="18445" y="1063419"/>
                  </a:lnTo>
                  <a:lnTo>
                    <a:pt x="21305" y="1045688"/>
                  </a:lnTo>
                  <a:lnTo>
                    <a:pt x="24165" y="1028529"/>
                  </a:lnTo>
                  <a:lnTo>
                    <a:pt x="27025" y="1011370"/>
                  </a:lnTo>
                  <a:lnTo>
                    <a:pt x="29885" y="993640"/>
                  </a:lnTo>
                  <a:lnTo>
                    <a:pt x="32744" y="976481"/>
                  </a:lnTo>
                  <a:lnTo>
                    <a:pt x="35604" y="959322"/>
                  </a:lnTo>
                  <a:lnTo>
                    <a:pt x="38464" y="942163"/>
                  </a:lnTo>
                  <a:lnTo>
                    <a:pt x="41324" y="924432"/>
                  </a:lnTo>
                  <a:lnTo>
                    <a:pt x="44184" y="907273"/>
                  </a:lnTo>
                  <a:lnTo>
                    <a:pt x="47044" y="890115"/>
                  </a:lnTo>
                  <a:lnTo>
                    <a:pt x="48187" y="882679"/>
                  </a:lnTo>
                  <a:lnTo>
                    <a:pt x="50475" y="867236"/>
                  </a:lnTo>
                  <a:lnTo>
                    <a:pt x="50475" y="864948"/>
                  </a:lnTo>
                  <a:lnTo>
                    <a:pt x="50475" y="864948"/>
                  </a:lnTo>
                  <a:lnTo>
                    <a:pt x="50475" y="863804"/>
                  </a:lnTo>
                  <a:lnTo>
                    <a:pt x="49903" y="859801"/>
                  </a:lnTo>
                  <a:lnTo>
                    <a:pt x="52191" y="857513"/>
                  </a:lnTo>
                  <a:lnTo>
                    <a:pt x="55051" y="855797"/>
                  </a:lnTo>
                  <a:lnTo>
                    <a:pt x="56767" y="854081"/>
                  </a:lnTo>
                  <a:lnTo>
                    <a:pt x="59055" y="850649"/>
                  </a:lnTo>
                  <a:lnTo>
                    <a:pt x="60199" y="846646"/>
                  </a:lnTo>
                  <a:lnTo>
                    <a:pt x="62486" y="841498"/>
                  </a:lnTo>
                  <a:lnTo>
                    <a:pt x="64202" y="834634"/>
                  </a:lnTo>
                  <a:lnTo>
                    <a:pt x="65346" y="832919"/>
                  </a:lnTo>
                  <a:lnTo>
                    <a:pt x="65918" y="831775"/>
                  </a:lnTo>
                  <a:lnTo>
                    <a:pt x="66490" y="830631"/>
                  </a:lnTo>
                  <a:lnTo>
                    <a:pt x="67062" y="828915"/>
                  </a:lnTo>
                  <a:lnTo>
                    <a:pt x="66490" y="824911"/>
                  </a:lnTo>
                  <a:lnTo>
                    <a:pt x="63630" y="818619"/>
                  </a:lnTo>
                  <a:lnTo>
                    <a:pt x="64202" y="815760"/>
                  </a:lnTo>
                  <a:lnTo>
                    <a:pt x="65918" y="814616"/>
                  </a:lnTo>
                  <a:lnTo>
                    <a:pt x="67634" y="814616"/>
                  </a:lnTo>
                  <a:lnTo>
                    <a:pt x="69350" y="815188"/>
                  </a:lnTo>
                  <a:lnTo>
                    <a:pt x="71066" y="814616"/>
                  </a:lnTo>
                  <a:lnTo>
                    <a:pt x="72210" y="812900"/>
                  </a:lnTo>
                  <a:lnTo>
                    <a:pt x="72782" y="811184"/>
                  </a:lnTo>
                  <a:lnTo>
                    <a:pt x="73354" y="809468"/>
                  </a:lnTo>
                  <a:lnTo>
                    <a:pt x="73354" y="807752"/>
                  </a:lnTo>
                  <a:lnTo>
                    <a:pt x="73926" y="806608"/>
                  </a:lnTo>
                  <a:lnTo>
                    <a:pt x="75070" y="806036"/>
                  </a:lnTo>
                  <a:lnTo>
                    <a:pt x="75642" y="804892"/>
                  </a:lnTo>
                  <a:lnTo>
                    <a:pt x="75070" y="803177"/>
                  </a:lnTo>
                  <a:lnTo>
                    <a:pt x="72782" y="800317"/>
                  </a:lnTo>
                  <a:lnTo>
                    <a:pt x="71066" y="798601"/>
                  </a:lnTo>
                  <a:lnTo>
                    <a:pt x="68206" y="796885"/>
                  </a:lnTo>
                  <a:lnTo>
                    <a:pt x="67634" y="795741"/>
                  </a:lnTo>
                  <a:lnTo>
                    <a:pt x="67062" y="793453"/>
                  </a:lnTo>
                  <a:lnTo>
                    <a:pt x="67062" y="791737"/>
                  </a:lnTo>
                  <a:lnTo>
                    <a:pt x="67634" y="790021"/>
                  </a:lnTo>
                  <a:lnTo>
                    <a:pt x="67634" y="788306"/>
                  </a:lnTo>
                  <a:lnTo>
                    <a:pt x="65918" y="787734"/>
                  </a:lnTo>
                  <a:lnTo>
                    <a:pt x="63630" y="787734"/>
                  </a:lnTo>
                  <a:lnTo>
                    <a:pt x="61343" y="788306"/>
                  </a:lnTo>
                  <a:lnTo>
                    <a:pt x="59055" y="788306"/>
                  </a:lnTo>
                  <a:lnTo>
                    <a:pt x="56195" y="787162"/>
                  </a:lnTo>
                  <a:lnTo>
                    <a:pt x="55623" y="785446"/>
                  </a:lnTo>
                  <a:lnTo>
                    <a:pt x="55051" y="783730"/>
                  </a:lnTo>
                  <a:lnTo>
                    <a:pt x="54479" y="782014"/>
                  </a:lnTo>
                  <a:lnTo>
                    <a:pt x="52763" y="781442"/>
                  </a:lnTo>
                  <a:lnTo>
                    <a:pt x="51047" y="782014"/>
                  </a:lnTo>
                  <a:lnTo>
                    <a:pt x="49331" y="783158"/>
                  </a:lnTo>
                  <a:lnTo>
                    <a:pt x="48187" y="784302"/>
                  </a:lnTo>
                  <a:lnTo>
                    <a:pt x="47044" y="785446"/>
                  </a:lnTo>
                  <a:lnTo>
                    <a:pt x="42468" y="781442"/>
                  </a:lnTo>
                  <a:lnTo>
                    <a:pt x="40752" y="778582"/>
                  </a:lnTo>
                  <a:lnTo>
                    <a:pt x="40180" y="775150"/>
                  </a:lnTo>
                  <a:lnTo>
                    <a:pt x="40752" y="773434"/>
                  </a:lnTo>
                  <a:lnTo>
                    <a:pt x="41896" y="771147"/>
                  </a:lnTo>
                  <a:lnTo>
                    <a:pt x="42468" y="769431"/>
                  </a:lnTo>
                  <a:lnTo>
                    <a:pt x="42468" y="767143"/>
                  </a:lnTo>
                  <a:lnTo>
                    <a:pt x="41324" y="763139"/>
                  </a:lnTo>
                  <a:lnTo>
                    <a:pt x="41324" y="761423"/>
                  </a:lnTo>
                  <a:lnTo>
                    <a:pt x="42468" y="757420"/>
                  </a:lnTo>
                  <a:lnTo>
                    <a:pt x="44184" y="754560"/>
                  </a:lnTo>
                  <a:lnTo>
                    <a:pt x="45328" y="751700"/>
                  </a:lnTo>
                  <a:lnTo>
                    <a:pt x="44756" y="747124"/>
                  </a:lnTo>
                  <a:lnTo>
                    <a:pt x="45900" y="745980"/>
                  </a:lnTo>
                  <a:lnTo>
                    <a:pt x="47615" y="745408"/>
                  </a:lnTo>
                  <a:lnTo>
                    <a:pt x="48187" y="744265"/>
                  </a:lnTo>
                  <a:lnTo>
                    <a:pt x="48759" y="741977"/>
                  </a:lnTo>
                  <a:lnTo>
                    <a:pt x="49903" y="741405"/>
                  </a:lnTo>
                  <a:lnTo>
                    <a:pt x="51619" y="741405"/>
                  </a:lnTo>
                  <a:lnTo>
                    <a:pt x="53335" y="740833"/>
                  </a:lnTo>
                  <a:lnTo>
                    <a:pt x="55051" y="739117"/>
                  </a:lnTo>
                  <a:lnTo>
                    <a:pt x="57339" y="736257"/>
                  </a:lnTo>
                  <a:lnTo>
                    <a:pt x="59055" y="733397"/>
                  </a:lnTo>
                  <a:lnTo>
                    <a:pt x="61343" y="727106"/>
                  </a:lnTo>
                  <a:lnTo>
                    <a:pt x="63058" y="723674"/>
                  </a:lnTo>
                  <a:lnTo>
                    <a:pt x="67062" y="718526"/>
                  </a:lnTo>
                  <a:lnTo>
                    <a:pt x="71638" y="710519"/>
                  </a:lnTo>
                  <a:lnTo>
                    <a:pt x="73354" y="708231"/>
                  </a:lnTo>
                  <a:lnTo>
                    <a:pt x="76214" y="705943"/>
                  </a:lnTo>
                  <a:lnTo>
                    <a:pt x="84793" y="702511"/>
                  </a:lnTo>
                  <a:lnTo>
                    <a:pt x="87653" y="700795"/>
                  </a:lnTo>
                  <a:lnTo>
                    <a:pt x="89941" y="699079"/>
                  </a:lnTo>
                  <a:lnTo>
                    <a:pt x="98520" y="689356"/>
                  </a:lnTo>
                  <a:lnTo>
                    <a:pt x="102524" y="683637"/>
                  </a:lnTo>
                  <a:lnTo>
                    <a:pt x="104240" y="680777"/>
                  </a:lnTo>
                  <a:lnTo>
                    <a:pt x="107099" y="673341"/>
                  </a:lnTo>
                  <a:lnTo>
                    <a:pt x="107671" y="669910"/>
                  </a:lnTo>
                  <a:lnTo>
                    <a:pt x="107671" y="669338"/>
                  </a:lnTo>
                  <a:lnTo>
                    <a:pt x="107099" y="668194"/>
                  </a:lnTo>
                  <a:lnTo>
                    <a:pt x="106527" y="667050"/>
                  </a:lnTo>
                  <a:lnTo>
                    <a:pt x="106527" y="665334"/>
                  </a:lnTo>
                  <a:lnTo>
                    <a:pt x="107099" y="663618"/>
                  </a:lnTo>
                  <a:lnTo>
                    <a:pt x="108243" y="661902"/>
                  </a:lnTo>
                  <a:lnTo>
                    <a:pt x="124830" y="644743"/>
                  </a:lnTo>
                  <a:lnTo>
                    <a:pt x="128262" y="638452"/>
                  </a:lnTo>
                  <a:lnTo>
                    <a:pt x="132266" y="628728"/>
                  </a:lnTo>
                  <a:lnTo>
                    <a:pt x="134554" y="625869"/>
                  </a:lnTo>
                  <a:lnTo>
                    <a:pt x="136269" y="623009"/>
                  </a:lnTo>
                  <a:lnTo>
                    <a:pt x="137413" y="616145"/>
                  </a:lnTo>
                  <a:lnTo>
                    <a:pt x="138557" y="612713"/>
                  </a:lnTo>
                  <a:lnTo>
                    <a:pt x="140845" y="609854"/>
                  </a:lnTo>
                  <a:lnTo>
                    <a:pt x="145993" y="605850"/>
                  </a:lnTo>
                  <a:lnTo>
                    <a:pt x="148853" y="600702"/>
                  </a:lnTo>
                  <a:lnTo>
                    <a:pt x="156288" y="594411"/>
                  </a:lnTo>
                  <a:lnTo>
                    <a:pt x="156860" y="592695"/>
                  </a:lnTo>
                  <a:lnTo>
                    <a:pt x="158004" y="589263"/>
                  </a:lnTo>
                  <a:lnTo>
                    <a:pt x="160864" y="584115"/>
                  </a:lnTo>
                  <a:lnTo>
                    <a:pt x="162008" y="582971"/>
                  </a:lnTo>
                  <a:lnTo>
                    <a:pt x="166583" y="579540"/>
                  </a:lnTo>
                  <a:lnTo>
                    <a:pt x="168871" y="577252"/>
                  </a:lnTo>
                  <a:lnTo>
                    <a:pt x="170015" y="574392"/>
                  </a:lnTo>
                  <a:lnTo>
                    <a:pt x="170587" y="570960"/>
                  </a:lnTo>
                  <a:lnTo>
                    <a:pt x="170015" y="567528"/>
                  </a:lnTo>
                  <a:lnTo>
                    <a:pt x="166583" y="558949"/>
                  </a:lnTo>
                  <a:lnTo>
                    <a:pt x="165440" y="551514"/>
                  </a:lnTo>
                  <a:lnTo>
                    <a:pt x="164296" y="548082"/>
                  </a:lnTo>
                  <a:lnTo>
                    <a:pt x="163152" y="545794"/>
                  </a:lnTo>
                  <a:lnTo>
                    <a:pt x="161436" y="544078"/>
                  </a:lnTo>
                  <a:lnTo>
                    <a:pt x="156288" y="542362"/>
                  </a:lnTo>
                  <a:lnTo>
                    <a:pt x="149425" y="537214"/>
                  </a:lnTo>
                  <a:lnTo>
                    <a:pt x="147137" y="533783"/>
                  </a:lnTo>
                  <a:lnTo>
                    <a:pt x="145993" y="532639"/>
                  </a:lnTo>
                  <a:lnTo>
                    <a:pt x="137413" y="529207"/>
                  </a:lnTo>
                  <a:lnTo>
                    <a:pt x="136269" y="526919"/>
                  </a:lnTo>
                  <a:lnTo>
                    <a:pt x="135698" y="524059"/>
                  </a:lnTo>
                  <a:lnTo>
                    <a:pt x="129406" y="515480"/>
                  </a:lnTo>
                  <a:lnTo>
                    <a:pt x="127118" y="505757"/>
                  </a:lnTo>
                  <a:lnTo>
                    <a:pt x="127118" y="500609"/>
                  </a:lnTo>
                  <a:lnTo>
                    <a:pt x="127118" y="500037"/>
                  </a:lnTo>
                  <a:lnTo>
                    <a:pt x="125402" y="492029"/>
                  </a:lnTo>
                  <a:lnTo>
                    <a:pt x="120255" y="482878"/>
                  </a:lnTo>
                  <a:lnTo>
                    <a:pt x="119683" y="481162"/>
                  </a:lnTo>
                  <a:lnTo>
                    <a:pt x="124258" y="477730"/>
                  </a:lnTo>
                  <a:lnTo>
                    <a:pt x="125974" y="475443"/>
                  </a:lnTo>
                  <a:lnTo>
                    <a:pt x="127690" y="472011"/>
                  </a:lnTo>
                  <a:lnTo>
                    <a:pt x="128262" y="468579"/>
                  </a:lnTo>
                  <a:lnTo>
                    <a:pt x="125974" y="463431"/>
                  </a:lnTo>
                  <a:lnTo>
                    <a:pt x="125974" y="454852"/>
                  </a:lnTo>
                  <a:lnTo>
                    <a:pt x="124830" y="450848"/>
                  </a:lnTo>
                  <a:lnTo>
                    <a:pt x="121970" y="443413"/>
                  </a:lnTo>
                  <a:lnTo>
                    <a:pt x="117395" y="435405"/>
                  </a:lnTo>
                  <a:lnTo>
                    <a:pt x="116823" y="432546"/>
                  </a:lnTo>
                  <a:lnTo>
                    <a:pt x="117967" y="429686"/>
                  </a:lnTo>
                  <a:lnTo>
                    <a:pt x="120827" y="424538"/>
                  </a:lnTo>
                  <a:lnTo>
                    <a:pt x="121399" y="419962"/>
                  </a:lnTo>
                  <a:lnTo>
                    <a:pt x="125402" y="393652"/>
                  </a:lnTo>
                  <a:lnTo>
                    <a:pt x="129406" y="367342"/>
                  </a:lnTo>
                  <a:lnTo>
                    <a:pt x="133410" y="341032"/>
                  </a:lnTo>
                  <a:lnTo>
                    <a:pt x="137413" y="314721"/>
                  </a:lnTo>
                  <a:lnTo>
                    <a:pt x="141417" y="288411"/>
                  </a:lnTo>
                  <a:lnTo>
                    <a:pt x="145421" y="262101"/>
                  </a:lnTo>
                  <a:lnTo>
                    <a:pt x="149425" y="235791"/>
                  </a:lnTo>
                  <a:lnTo>
                    <a:pt x="153428" y="209481"/>
                  </a:lnTo>
                  <a:lnTo>
                    <a:pt x="157432" y="183170"/>
                  </a:lnTo>
                  <a:lnTo>
                    <a:pt x="161436" y="156860"/>
                  </a:lnTo>
                  <a:lnTo>
                    <a:pt x="165440" y="130550"/>
                  </a:lnTo>
                  <a:lnTo>
                    <a:pt x="169443" y="104812"/>
                  </a:lnTo>
                  <a:lnTo>
                    <a:pt x="173447" y="79073"/>
                  </a:lnTo>
                  <a:lnTo>
                    <a:pt x="177451" y="52763"/>
                  </a:lnTo>
                  <a:lnTo>
                    <a:pt x="181454" y="27025"/>
                  </a:lnTo>
                  <a:lnTo>
                    <a:pt x="185458" y="1287"/>
                  </a:lnTo>
                  <a:lnTo>
                    <a:pt x="197469" y="3002"/>
                  </a:lnTo>
                  <a:lnTo>
                    <a:pt x="223780" y="7006"/>
                  </a:lnTo>
                  <a:lnTo>
                    <a:pt x="250662" y="11010"/>
                  </a:lnTo>
                  <a:lnTo>
                    <a:pt x="276972" y="15014"/>
                  </a:lnTo>
                  <a:lnTo>
                    <a:pt x="303282" y="19017"/>
                  </a:lnTo>
                  <a:lnTo>
                    <a:pt x="304998" y="19017"/>
                  </a:lnTo>
                  <a:lnTo>
                    <a:pt x="302138" y="38464"/>
                  </a:lnTo>
                  <a:lnTo>
                    <a:pt x="299279" y="57911"/>
                  </a:lnTo>
                  <a:lnTo>
                    <a:pt x="296419" y="77357"/>
                  </a:lnTo>
                  <a:lnTo>
                    <a:pt x="293559" y="96804"/>
                  </a:lnTo>
                  <a:lnTo>
                    <a:pt x="290699" y="116251"/>
                  </a:lnTo>
                  <a:lnTo>
                    <a:pt x="287839" y="135698"/>
                  </a:lnTo>
                  <a:lnTo>
                    <a:pt x="284980" y="155144"/>
                  </a:lnTo>
                  <a:lnTo>
                    <a:pt x="282120" y="174591"/>
                  </a:lnTo>
                  <a:lnTo>
                    <a:pt x="280976" y="182598"/>
                  </a:lnTo>
                  <a:lnTo>
                    <a:pt x="280976" y="183742"/>
                  </a:lnTo>
                  <a:lnTo>
                    <a:pt x="281548" y="185458"/>
                  </a:lnTo>
                  <a:lnTo>
                    <a:pt x="283836" y="188318"/>
                  </a:lnTo>
                  <a:lnTo>
                    <a:pt x="286695" y="192894"/>
                  </a:lnTo>
                  <a:lnTo>
                    <a:pt x="287839" y="195753"/>
                  </a:lnTo>
                  <a:lnTo>
                    <a:pt x="290127" y="199757"/>
                  </a:lnTo>
                  <a:lnTo>
                    <a:pt x="290699" y="201473"/>
                  </a:lnTo>
                  <a:lnTo>
                    <a:pt x="291271" y="202617"/>
                  </a:lnTo>
                  <a:lnTo>
                    <a:pt x="291843" y="203761"/>
                  </a:lnTo>
                  <a:lnTo>
                    <a:pt x="293559" y="205477"/>
                  </a:lnTo>
                  <a:lnTo>
                    <a:pt x="294703" y="206621"/>
                  </a:lnTo>
                  <a:lnTo>
                    <a:pt x="295847" y="208337"/>
                  </a:lnTo>
                  <a:lnTo>
                    <a:pt x="296991" y="209481"/>
                  </a:lnTo>
                  <a:lnTo>
                    <a:pt x="299850" y="211768"/>
                  </a:lnTo>
                  <a:lnTo>
                    <a:pt x="300994" y="212912"/>
                  </a:lnTo>
                  <a:lnTo>
                    <a:pt x="301566" y="214056"/>
                  </a:lnTo>
                  <a:lnTo>
                    <a:pt x="301566" y="215200"/>
                  </a:lnTo>
                  <a:lnTo>
                    <a:pt x="302710" y="223780"/>
                  </a:lnTo>
                  <a:lnTo>
                    <a:pt x="303282" y="224924"/>
                  </a:lnTo>
                  <a:lnTo>
                    <a:pt x="303854" y="226067"/>
                  </a:lnTo>
                  <a:lnTo>
                    <a:pt x="306714" y="228355"/>
                  </a:lnTo>
                  <a:lnTo>
                    <a:pt x="307858" y="229499"/>
                  </a:lnTo>
                  <a:lnTo>
                    <a:pt x="308430" y="231215"/>
                  </a:lnTo>
                  <a:lnTo>
                    <a:pt x="308430" y="232359"/>
                  </a:lnTo>
                  <a:lnTo>
                    <a:pt x="308430" y="233503"/>
                  </a:lnTo>
                  <a:lnTo>
                    <a:pt x="309002" y="234647"/>
                  </a:lnTo>
                  <a:lnTo>
                    <a:pt x="312434" y="237507"/>
                  </a:lnTo>
                  <a:lnTo>
                    <a:pt x="313006" y="238651"/>
                  </a:lnTo>
                  <a:lnTo>
                    <a:pt x="313578" y="240366"/>
                  </a:lnTo>
                  <a:lnTo>
                    <a:pt x="313578" y="241510"/>
                  </a:lnTo>
                  <a:lnTo>
                    <a:pt x="313578" y="242654"/>
                  </a:lnTo>
                  <a:lnTo>
                    <a:pt x="312434" y="246658"/>
                  </a:lnTo>
                  <a:lnTo>
                    <a:pt x="313006" y="248374"/>
                  </a:lnTo>
                  <a:lnTo>
                    <a:pt x="315865" y="253522"/>
                  </a:lnTo>
                  <a:lnTo>
                    <a:pt x="316437" y="255237"/>
                  </a:lnTo>
                  <a:lnTo>
                    <a:pt x="316437" y="256381"/>
                  </a:lnTo>
                  <a:lnTo>
                    <a:pt x="315865" y="257525"/>
                  </a:lnTo>
                  <a:lnTo>
                    <a:pt x="314721" y="259241"/>
                  </a:lnTo>
                  <a:lnTo>
                    <a:pt x="314149" y="259813"/>
                  </a:lnTo>
                  <a:lnTo>
                    <a:pt x="313578" y="260385"/>
                  </a:lnTo>
                  <a:lnTo>
                    <a:pt x="313006" y="260957"/>
                  </a:lnTo>
                  <a:lnTo>
                    <a:pt x="309574" y="262101"/>
                  </a:lnTo>
                  <a:lnTo>
                    <a:pt x="309002" y="262673"/>
                  </a:lnTo>
                  <a:lnTo>
                    <a:pt x="308430" y="263245"/>
                  </a:lnTo>
                  <a:lnTo>
                    <a:pt x="308430" y="264389"/>
                  </a:lnTo>
                  <a:lnTo>
                    <a:pt x="309002" y="265533"/>
                  </a:lnTo>
                  <a:lnTo>
                    <a:pt x="311862" y="267821"/>
                  </a:lnTo>
                  <a:lnTo>
                    <a:pt x="313006" y="268965"/>
                  </a:lnTo>
                  <a:lnTo>
                    <a:pt x="313578" y="270680"/>
                  </a:lnTo>
                  <a:lnTo>
                    <a:pt x="313578" y="274112"/>
                  </a:lnTo>
                  <a:lnTo>
                    <a:pt x="313578" y="274112"/>
                  </a:lnTo>
                  <a:lnTo>
                    <a:pt x="314721" y="275256"/>
                  </a:lnTo>
                  <a:lnTo>
                    <a:pt x="316437" y="276400"/>
                  </a:lnTo>
                  <a:lnTo>
                    <a:pt x="317581" y="277544"/>
                  </a:lnTo>
                  <a:lnTo>
                    <a:pt x="318153" y="278688"/>
                  </a:lnTo>
                  <a:lnTo>
                    <a:pt x="317581" y="279260"/>
                  </a:lnTo>
                  <a:lnTo>
                    <a:pt x="317009" y="279832"/>
                  </a:lnTo>
                  <a:lnTo>
                    <a:pt x="316437" y="279832"/>
                  </a:lnTo>
                  <a:lnTo>
                    <a:pt x="315293" y="279832"/>
                  </a:lnTo>
                  <a:lnTo>
                    <a:pt x="314149" y="279832"/>
                  </a:lnTo>
                  <a:lnTo>
                    <a:pt x="309002" y="279260"/>
                  </a:lnTo>
                  <a:lnTo>
                    <a:pt x="308430" y="279260"/>
                  </a:lnTo>
                  <a:lnTo>
                    <a:pt x="307858" y="279832"/>
                  </a:lnTo>
                  <a:lnTo>
                    <a:pt x="307286" y="279832"/>
                  </a:lnTo>
                  <a:lnTo>
                    <a:pt x="306714" y="280404"/>
                  </a:lnTo>
                  <a:lnTo>
                    <a:pt x="306714" y="280976"/>
                  </a:lnTo>
                  <a:lnTo>
                    <a:pt x="306714" y="282120"/>
                  </a:lnTo>
                  <a:lnTo>
                    <a:pt x="307286" y="283264"/>
                  </a:lnTo>
                  <a:lnTo>
                    <a:pt x="309002" y="284407"/>
                  </a:lnTo>
                  <a:lnTo>
                    <a:pt x="313578" y="286695"/>
                  </a:lnTo>
                  <a:lnTo>
                    <a:pt x="322157" y="293559"/>
                  </a:lnTo>
                  <a:lnTo>
                    <a:pt x="323301" y="294703"/>
                  </a:lnTo>
                  <a:lnTo>
                    <a:pt x="326733" y="299850"/>
                  </a:lnTo>
                  <a:lnTo>
                    <a:pt x="328448" y="302710"/>
                  </a:lnTo>
                  <a:lnTo>
                    <a:pt x="329020" y="304998"/>
                  </a:lnTo>
                  <a:lnTo>
                    <a:pt x="330164" y="307286"/>
                  </a:lnTo>
                  <a:lnTo>
                    <a:pt x="330736" y="308430"/>
                  </a:lnTo>
                  <a:lnTo>
                    <a:pt x="331880" y="309002"/>
                  </a:lnTo>
                  <a:lnTo>
                    <a:pt x="333596" y="310146"/>
                  </a:lnTo>
                  <a:lnTo>
                    <a:pt x="339888" y="311862"/>
                  </a:lnTo>
                  <a:lnTo>
                    <a:pt x="350183" y="317581"/>
                  </a:lnTo>
                  <a:lnTo>
                    <a:pt x="351327" y="318725"/>
                  </a:lnTo>
                  <a:lnTo>
                    <a:pt x="352471" y="319869"/>
                  </a:lnTo>
                  <a:lnTo>
                    <a:pt x="353615" y="322157"/>
                  </a:lnTo>
                  <a:lnTo>
                    <a:pt x="354759" y="325017"/>
                  </a:lnTo>
                  <a:lnTo>
                    <a:pt x="355331" y="326161"/>
                  </a:lnTo>
                  <a:lnTo>
                    <a:pt x="355903" y="327305"/>
                  </a:lnTo>
                  <a:lnTo>
                    <a:pt x="356475" y="328449"/>
                  </a:lnTo>
                  <a:lnTo>
                    <a:pt x="356475" y="329020"/>
                  </a:lnTo>
                  <a:lnTo>
                    <a:pt x="356475" y="330736"/>
                  </a:lnTo>
                  <a:lnTo>
                    <a:pt x="357047" y="331880"/>
                  </a:lnTo>
                  <a:lnTo>
                    <a:pt x="357619" y="332452"/>
                  </a:lnTo>
                  <a:lnTo>
                    <a:pt x="358763" y="333024"/>
                  </a:lnTo>
                  <a:lnTo>
                    <a:pt x="359906" y="333596"/>
                  </a:lnTo>
                  <a:lnTo>
                    <a:pt x="360478" y="334740"/>
                  </a:lnTo>
                  <a:lnTo>
                    <a:pt x="361622" y="336456"/>
                  </a:lnTo>
                  <a:lnTo>
                    <a:pt x="362766" y="337600"/>
                  </a:lnTo>
                  <a:lnTo>
                    <a:pt x="365626" y="340460"/>
                  </a:lnTo>
                  <a:lnTo>
                    <a:pt x="366770" y="341604"/>
                  </a:lnTo>
                  <a:lnTo>
                    <a:pt x="369630" y="346751"/>
                  </a:lnTo>
                  <a:lnTo>
                    <a:pt x="370774" y="350755"/>
                  </a:lnTo>
                  <a:lnTo>
                    <a:pt x="380497" y="363910"/>
                  </a:lnTo>
                  <a:lnTo>
                    <a:pt x="380497" y="365054"/>
                  </a:lnTo>
                  <a:lnTo>
                    <a:pt x="380497" y="367914"/>
                  </a:lnTo>
                  <a:lnTo>
                    <a:pt x="380497" y="368486"/>
                  </a:lnTo>
                  <a:lnTo>
                    <a:pt x="380497" y="369058"/>
                  </a:lnTo>
                  <a:lnTo>
                    <a:pt x="381069" y="369630"/>
                  </a:lnTo>
                  <a:lnTo>
                    <a:pt x="382213" y="370202"/>
                  </a:lnTo>
                  <a:lnTo>
                    <a:pt x="383929" y="371346"/>
                  </a:lnTo>
                  <a:lnTo>
                    <a:pt x="386217" y="372490"/>
                  </a:lnTo>
                  <a:lnTo>
                    <a:pt x="386789" y="373061"/>
                  </a:lnTo>
                  <a:lnTo>
                    <a:pt x="387361" y="374205"/>
                  </a:lnTo>
                  <a:lnTo>
                    <a:pt x="390220" y="378781"/>
                  </a:lnTo>
                  <a:lnTo>
                    <a:pt x="390792" y="379925"/>
                  </a:lnTo>
                  <a:lnTo>
                    <a:pt x="391936" y="381069"/>
                  </a:lnTo>
                  <a:lnTo>
                    <a:pt x="394796" y="383357"/>
                  </a:lnTo>
                  <a:lnTo>
                    <a:pt x="395368" y="383929"/>
                  </a:lnTo>
                  <a:lnTo>
                    <a:pt x="395368" y="385073"/>
                  </a:lnTo>
                  <a:lnTo>
                    <a:pt x="395368" y="385645"/>
                  </a:lnTo>
                  <a:lnTo>
                    <a:pt x="394796" y="386789"/>
                  </a:lnTo>
                  <a:lnTo>
                    <a:pt x="394796" y="387933"/>
                  </a:lnTo>
                  <a:lnTo>
                    <a:pt x="394796" y="389076"/>
                  </a:lnTo>
                  <a:lnTo>
                    <a:pt x="394796" y="391936"/>
                  </a:lnTo>
                  <a:lnTo>
                    <a:pt x="394796" y="393652"/>
                  </a:lnTo>
                  <a:lnTo>
                    <a:pt x="394796" y="395368"/>
                  </a:lnTo>
                  <a:lnTo>
                    <a:pt x="395368" y="397656"/>
                  </a:lnTo>
                  <a:lnTo>
                    <a:pt x="395940" y="398800"/>
                  </a:lnTo>
                  <a:lnTo>
                    <a:pt x="397084" y="399944"/>
                  </a:lnTo>
                  <a:lnTo>
                    <a:pt x="400516" y="402804"/>
                  </a:lnTo>
                  <a:lnTo>
                    <a:pt x="401660" y="403947"/>
                  </a:lnTo>
                  <a:lnTo>
                    <a:pt x="403375" y="406235"/>
                  </a:lnTo>
                  <a:lnTo>
                    <a:pt x="404519" y="407379"/>
                  </a:lnTo>
                  <a:lnTo>
                    <a:pt x="406235" y="408523"/>
                  </a:lnTo>
                  <a:lnTo>
                    <a:pt x="409667" y="409667"/>
                  </a:lnTo>
                  <a:lnTo>
                    <a:pt x="410239" y="410239"/>
                  </a:lnTo>
                  <a:lnTo>
                    <a:pt x="410811" y="410811"/>
                  </a:lnTo>
                  <a:lnTo>
                    <a:pt x="411383" y="411955"/>
                  </a:lnTo>
                  <a:lnTo>
                    <a:pt x="411383" y="413099"/>
                  </a:lnTo>
                  <a:lnTo>
                    <a:pt x="411383" y="414243"/>
                  </a:lnTo>
                  <a:lnTo>
                    <a:pt x="409667" y="418246"/>
                  </a:lnTo>
                  <a:lnTo>
                    <a:pt x="409667" y="419390"/>
                  </a:lnTo>
                  <a:lnTo>
                    <a:pt x="409667" y="419962"/>
                  </a:lnTo>
                  <a:lnTo>
                    <a:pt x="410239" y="420534"/>
                  </a:lnTo>
                  <a:lnTo>
                    <a:pt x="411383" y="421106"/>
                  </a:lnTo>
                  <a:lnTo>
                    <a:pt x="412527" y="421106"/>
                  </a:lnTo>
                  <a:lnTo>
                    <a:pt x="413671" y="420534"/>
                  </a:lnTo>
                  <a:lnTo>
                    <a:pt x="416531" y="417674"/>
                  </a:lnTo>
                  <a:lnTo>
                    <a:pt x="418818" y="416531"/>
                  </a:lnTo>
                  <a:lnTo>
                    <a:pt x="419962" y="415959"/>
                  </a:lnTo>
                  <a:lnTo>
                    <a:pt x="420534" y="415959"/>
                  </a:lnTo>
                  <a:lnTo>
                    <a:pt x="421678" y="415959"/>
                  </a:lnTo>
                  <a:lnTo>
                    <a:pt x="422822" y="415959"/>
                  </a:lnTo>
                  <a:lnTo>
                    <a:pt x="423966" y="416531"/>
                  </a:lnTo>
                  <a:lnTo>
                    <a:pt x="426826" y="419390"/>
                  </a:lnTo>
                  <a:lnTo>
                    <a:pt x="427398" y="420534"/>
                  </a:lnTo>
                  <a:lnTo>
                    <a:pt x="428542" y="422250"/>
                  </a:lnTo>
                  <a:lnTo>
                    <a:pt x="428542" y="423394"/>
                  </a:lnTo>
                  <a:lnTo>
                    <a:pt x="428542" y="424538"/>
                  </a:lnTo>
                  <a:lnTo>
                    <a:pt x="426826" y="426254"/>
                  </a:lnTo>
                  <a:lnTo>
                    <a:pt x="426254" y="426826"/>
                  </a:lnTo>
                  <a:lnTo>
                    <a:pt x="426254" y="427970"/>
                  </a:lnTo>
                  <a:lnTo>
                    <a:pt x="426254" y="429114"/>
                  </a:lnTo>
                  <a:lnTo>
                    <a:pt x="426254" y="429686"/>
                  </a:lnTo>
                  <a:lnTo>
                    <a:pt x="426826" y="430830"/>
                  </a:lnTo>
                  <a:lnTo>
                    <a:pt x="427970" y="431974"/>
                  </a:lnTo>
                  <a:lnTo>
                    <a:pt x="430830" y="434261"/>
                  </a:lnTo>
                  <a:lnTo>
                    <a:pt x="432546" y="435405"/>
                  </a:lnTo>
                  <a:lnTo>
                    <a:pt x="434261" y="435977"/>
                  </a:lnTo>
                  <a:lnTo>
                    <a:pt x="436549" y="435977"/>
                  </a:lnTo>
                  <a:lnTo>
                    <a:pt x="438265" y="435977"/>
                  </a:lnTo>
                  <a:lnTo>
                    <a:pt x="441125" y="435405"/>
                  </a:lnTo>
                  <a:lnTo>
                    <a:pt x="442269" y="435405"/>
                  </a:lnTo>
                  <a:lnTo>
                    <a:pt x="442841" y="435405"/>
                  </a:lnTo>
                  <a:lnTo>
                    <a:pt x="444557" y="436549"/>
                  </a:lnTo>
                  <a:lnTo>
                    <a:pt x="445701" y="436549"/>
                  </a:lnTo>
                  <a:lnTo>
                    <a:pt x="446845" y="436549"/>
                  </a:lnTo>
                  <a:lnTo>
                    <a:pt x="447989" y="436549"/>
                  </a:lnTo>
                  <a:lnTo>
                    <a:pt x="449704" y="435977"/>
                  </a:lnTo>
                  <a:lnTo>
                    <a:pt x="451992" y="434833"/>
                  </a:lnTo>
                  <a:lnTo>
                    <a:pt x="452564" y="434833"/>
                  </a:lnTo>
                  <a:lnTo>
                    <a:pt x="461144" y="433689"/>
                  </a:lnTo>
                  <a:lnTo>
                    <a:pt x="462288" y="433689"/>
                  </a:lnTo>
                  <a:lnTo>
                    <a:pt x="463431" y="433689"/>
                  </a:lnTo>
                  <a:lnTo>
                    <a:pt x="464575" y="434261"/>
                  </a:lnTo>
                  <a:lnTo>
                    <a:pt x="465147" y="434833"/>
                  </a:lnTo>
                  <a:lnTo>
                    <a:pt x="465719" y="435977"/>
                  </a:lnTo>
                  <a:lnTo>
                    <a:pt x="465719" y="437121"/>
                  </a:lnTo>
                  <a:lnTo>
                    <a:pt x="465719" y="438265"/>
                  </a:lnTo>
                  <a:lnTo>
                    <a:pt x="465147" y="441125"/>
                  </a:lnTo>
                  <a:lnTo>
                    <a:pt x="464575" y="442841"/>
                  </a:lnTo>
                  <a:lnTo>
                    <a:pt x="463431" y="444557"/>
                  </a:lnTo>
                  <a:lnTo>
                    <a:pt x="462859" y="445701"/>
                  </a:lnTo>
                  <a:lnTo>
                    <a:pt x="462859" y="446845"/>
                  </a:lnTo>
                  <a:lnTo>
                    <a:pt x="462859" y="447988"/>
                  </a:lnTo>
                  <a:lnTo>
                    <a:pt x="462859" y="448560"/>
                  </a:lnTo>
                  <a:lnTo>
                    <a:pt x="462859" y="449704"/>
                  </a:lnTo>
                  <a:lnTo>
                    <a:pt x="462859" y="450276"/>
                  </a:lnTo>
                  <a:lnTo>
                    <a:pt x="462288" y="451420"/>
                  </a:lnTo>
                  <a:lnTo>
                    <a:pt x="461144" y="452564"/>
                  </a:lnTo>
                  <a:lnTo>
                    <a:pt x="460572" y="453136"/>
                  </a:lnTo>
                  <a:lnTo>
                    <a:pt x="460572" y="454280"/>
                  </a:lnTo>
                  <a:lnTo>
                    <a:pt x="460572" y="455424"/>
                  </a:lnTo>
                  <a:lnTo>
                    <a:pt x="460572" y="455996"/>
                  </a:lnTo>
                  <a:lnTo>
                    <a:pt x="460572" y="456568"/>
                  </a:lnTo>
                  <a:lnTo>
                    <a:pt x="460572" y="457140"/>
                  </a:lnTo>
                  <a:lnTo>
                    <a:pt x="460000" y="458284"/>
                  </a:lnTo>
                  <a:lnTo>
                    <a:pt x="459428" y="458856"/>
                  </a:lnTo>
                  <a:lnTo>
                    <a:pt x="458856" y="459428"/>
                  </a:lnTo>
                  <a:lnTo>
                    <a:pt x="458284" y="460000"/>
                  </a:lnTo>
                  <a:lnTo>
                    <a:pt x="457712" y="460572"/>
                  </a:lnTo>
                  <a:lnTo>
                    <a:pt x="454280" y="461144"/>
                  </a:lnTo>
                  <a:lnTo>
                    <a:pt x="453708" y="461144"/>
                  </a:lnTo>
                  <a:lnTo>
                    <a:pt x="453136" y="461716"/>
                  </a:lnTo>
                  <a:lnTo>
                    <a:pt x="452564" y="462287"/>
                  </a:lnTo>
                  <a:lnTo>
                    <a:pt x="452564" y="462287"/>
                  </a:lnTo>
                  <a:lnTo>
                    <a:pt x="452564" y="462287"/>
                  </a:lnTo>
                  <a:lnTo>
                    <a:pt x="453136" y="462859"/>
                  </a:lnTo>
                  <a:lnTo>
                    <a:pt x="454852" y="465147"/>
                  </a:lnTo>
                  <a:lnTo>
                    <a:pt x="455424" y="466291"/>
                  </a:lnTo>
                  <a:lnTo>
                    <a:pt x="455996" y="467435"/>
                  </a:lnTo>
                  <a:lnTo>
                    <a:pt x="455996" y="468579"/>
                  </a:lnTo>
                  <a:lnTo>
                    <a:pt x="455996" y="469723"/>
                  </a:lnTo>
                  <a:lnTo>
                    <a:pt x="455996" y="470867"/>
                  </a:lnTo>
                  <a:lnTo>
                    <a:pt x="455424" y="472011"/>
                  </a:lnTo>
                  <a:lnTo>
                    <a:pt x="454852" y="473155"/>
                  </a:lnTo>
                  <a:lnTo>
                    <a:pt x="451420" y="478874"/>
                  </a:lnTo>
                  <a:lnTo>
                    <a:pt x="450848" y="480590"/>
                  </a:lnTo>
                  <a:lnTo>
                    <a:pt x="450276" y="482306"/>
                  </a:lnTo>
                  <a:lnTo>
                    <a:pt x="450276" y="484594"/>
                  </a:lnTo>
                  <a:lnTo>
                    <a:pt x="450276" y="486882"/>
                  </a:lnTo>
                  <a:lnTo>
                    <a:pt x="450276" y="488026"/>
                  </a:lnTo>
                  <a:lnTo>
                    <a:pt x="449704" y="489170"/>
                  </a:lnTo>
                  <a:lnTo>
                    <a:pt x="449132" y="489742"/>
                  </a:lnTo>
                  <a:lnTo>
                    <a:pt x="446273" y="493173"/>
                  </a:lnTo>
                  <a:lnTo>
                    <a:pt x="445701" y="493745"/>
                  </a:lnTo>
                  <a:lnTo>
                    <a:pt x="445701" y="494889"/>
                  </a:lnTo>
                  <a:lnTo>
                    <a:pt x="445129" y="496605"/>
                  </a:lnTo>
                  <a:lnTo>
                    <a:pt x="444557" y="497749"/>
                  </a:lnTo>
                  <a:lnTo>
                    <a:pt x="443985" y="498321"/>
                  </a:lnTo>
                  <a:lnTo>
                    <a:pt x="442841" y="499465"/>
                  </a:lnTo>
                  <a:lnTo>
                    <a:pt x="442269" y="500037"/>
                  </a:lnTo>
                  <a:lnTo>
                    <a:pt x="441697" y="500609"/>
                  </a:lnTo>
                  <a:lnTo>
                    <a:pt x="441697" y="501753"/>
                  </a:lnTo>
                  <a:lnTo>
                    <a:pt x="441697" y="502897"/>
                  </a:lnTo>
                  <a:lnTo>
                    <a:pt x="442269" y="504041"/>
                  </a:lnTo>
                  <a:lnTo>
                    <a:pt x="442841" y="505757"/>
                  </a:lnTo>
                  <a:lnTo>
                    <a:pt x="442841" y="506901"/>
                  </a:lnTo>
                  <a:lnTo>
                    <a:pt x="442841" y="508044"/>
                  </a:lnTo>
                  <a:lnTo>
                    <a:pt x="442841" y="510904"/>
                  </a:lnTo>
                  <a:lnTo>
                    <a:pt x="442841" y="512620"/>
                  </a:lnTo>
                  <a:lnTo>
                    <a:pt x="442841" y="513764"/>
                  </a:lnTo>
                  <a:lnTo>
                    <a:pt x="442841" y="514908"/>
                  </a:lnTo>
                  <a:lnTo>
                    <a:pt x="442269" y="515480"/>
                  </a:lnTo>
                  <a:lnTo>
                    <a:pt x="441697" y="516052"/>
                  </a:lnTo>
                  <a:lnTo>
                    <a:pt x="441125" y="516624"/>
                  </a:lnTo>
                  <a:lnTo>
                    <a:pt x="439981" y="516624"/>
                  </a:lnTo>
                  <a:lnTo>
                    <a:pt x="435405" y="516624"/>
                  </a:lnTo>
                  <a:lnTo>
                    <a:pt x="434833" y="516624"/>
                  </a:lnTo>
                  <a:lnTo>
                    <a:pt x="434261" y="517196"/>
                  </a:lnTo>
                  <a:lnTo>
                    <a:pt x="434261" y="517196"/>
                  </a:lnTo>
                  <a:lnTo>
                    <a:pt x="433689" y="517768"/>
                  </a:lnTo>
                  <a:lnTo>
                    <a:pt x="433689" y="518912"/>
                  </a:lnTo>
                  <a:lnTo>
                    <a:pt x="433689" y="520056"/>
                  </a:lnTo>
                  <a:lnTo>
                    <a:pt x="434261" y="521200"/>
                  </a:lnTo>
                  <a:lnTo>
                    <a:pt x="438837" y="526919"/>
                  </a:lnTo>
                  <a:lnTo>
                    <a:pt x="439409" y="527491"/>
                  </a:lnTo>
                  <a:lnTo>
                    <a:pt x="439409" y="528635"/>
                  </a:lnTo>
                  <a:lnTo>
                    <a:pt x="439409" y="529779"/>
                  </a:lnTo>
                  <a:lnTo>
                    <a:pt x="439409" y="530923"/>
                  </a:lnTo>
                  <a:lnTo>
                    <a:pt x="438837" y="531495"/>
                  </a:lnTo>
                  <a:lnTo>
                    <a:pt x="438265" y="532067"/>
                  </a:lnTo>
                  <a:lnTo>
                    <a:pt x="435405" y="535499"/>
                  </a:lnTo>
                  <a:lnTo>
                    <a:pt x="434833" y="536070"/>
                  </a:lnTo>
                  <a:lnTo>
                    <a:pt x="434261" y="537214"/>
                  </a:lnTo>
                  <a:lnTo>
                    <a:pt x="434261" y="538358"/>
                  </a:lnTo>
                  <a:lnTo>
                    <a:pt x="434261" y="539502"/>
                  </a:lnTo>
                  <a:lnTo>
                    <a:pt x="434833" y="541218"/>
                  </a:lnTo>
                  <a:lnTo>
                    <a:pt x="434833" y="542362"/>
                  </a:lnTo>
                  <a:lnTo>
                    <a:pt x="434833" y="543506"/>
                  </a:lnTo>
                  <a:lnTo>
                    <a:pt x="434261" y="544650"/>
                  </a:lnTo>
                  <a:lnTo>
                    <a:pt x="434261" y="545794"/>
                  </a:lnTo>
                  <a:lnTo>
                    <a:pt x="435405" y="546938"/>
                  </a:lnTo>
                  <a:lnTo>
                    <a:pt x="438265" y="548654"/>
                  </a:lnTo>
                  <a:lnTo>
                    <a:pt x="441697" y="549798"/>
                  </a:lnTo>
                  <a:lnTo>
                    <a:pt x="442841" y="550370"/>
                  </a:lnTo>
                  <a:lnTo>
                    <a:pt x="442841" y="551514"/>
                  </a:lnTo>
                  <a:lnTo>
                    <a:pt x="442841" y="552657"/>
                  </a:lnTo>
                  <a:lnTo>
                    <a:pt x="442269" y="553801"/>
                  </a:lnTo>
                  <a:lnTo>
                    <a:pt x="440553" y="556089"/>
                  </a:lnTo>
                  <a:lnTo>
                    <a:pt x="439981" y="557233"/>
                  </a:lnTo>
                  <a:lnTo>
                    <a:pt x="439409" y="558377"/>
                  </a:lnTo>
                  <a:lnTo>
                    <a:pt x="439409" y="559521"/>
                  </a:lnTo>
                  <a:lnTo>
                    <a:pt x="439409" y="560665"/>
                  </a:lnTo>
                  <a:lnTo>
                    <a:pt x="439409" y="561237"/>
                  </a:lnTo>
                  <a:lnTo>
                    <a:pt x="439981" y="562381"/>
                  </a:lnTo>
                  <a:lnTo>
                    <a:pt x="442269" y="566956"/>
                  </a:lnTo>
                  <a:lnTo>
                    <a:pt x="442269" y="568100"/>
                  </a:lnTo>
                  <a:lnTo>
                    <a:pt x="442269" y="569244"/>
                  </a:lnTo>
                  <a:lnTo>
                    <a:pt x="441697" y="569816"/>
                  </a:lnTo>
                  <a:lnTo>
                    <a:pt x="438265" y="572104"/>
                  </a:lnTo>
                  <a:lnTo>
                    <a:pt x="437693" y="572676"/>
                  </a:lnTo>
                  <a:lnTo>
                    <a:pt x="436549" y="572676"/>
                  </a:lnTo>
                  <a:lnTo>
                    <a:pt x="435405" y="572676"/>
                  </a:lnTo>
                  <a:lnTo>
                    <a:pt x="430830" y="572104"/>
                  </a:lnTo>
                  <a:lnTo>
                    <a:pt x="429686" y="572104"/>
                  </a:lnTo>
                  <a:lnTo>
                    <a:pt x="429114" y="572104"/>
                  </a:lnTo>
                  <a:lnTo>
                    <a:pt x="427398" y="572676"/>
                  </a:lnTo>
                  <a:lnTo>
                    <a:pt x="426826" y="573248"/>
                  </a:lnTo>
                  <a:lnTo>
                    <a:pt x="426254" y="573820"/>
                  </a:lnTo>
                  <a:lnTo>
                    <a:pt x="425682" y="574964"/>
                  </a:lnTo>
                  <a:lnTo>
                    <a:pt x="423966" y="576680"/>
                  </a:lnTo>
                  <a:lnTo>
                    <a:pt x="422822" y="577824"/>
                  </a:lnTo>
                  <a:lnTo>
                    <a:pt x="422250" y="578396"/>
                  </a:lnTo>
                  <a:lnTo>
                    <a:pt x="421678" y="578968"/>
                  </a:lnTo>
                  <a:lnTo>
                    <a:pt x="421106" y="579540"/>
                  </a:lnTo>
                  <a:lnTo>
                    <a:pt x="419390" y="580684"/>
                  </a:lnTo>
                  <a:lnTo>
                    <a:pt x="418818" y="581256"/>
                  </a:lnTo>
                  <a:lnTo>
                    <a:pt x="418818" y="581827"/>
                  </a:lnTo>
                  <a:lnTo>
                    <a:pt x="418818" y="582971"/>
                  </a:lnTo>
                  <a:lnTo>
                    <a:pt x="419390" y="584687"/>
                  </a:lnTo>
                  <a:lnTo>
                    <a:pt x="419962" y="586975"/>
                  </a:lnTo>
                  <a:lnTo>
                    <a:pt x="419962" y="588119"/>
                  </a:lnTo>
                  <a:lnTo>
                    <a:pt x="420534" y="589263"/>
                  </a:lnTo>
                  <a:lnTo>
                    <a:pt x="423394" y="592695"/>
                  </a:lnTo>
                  <a:lnTo>
                    <a:pt x="423966" y="593839"/>
                  </a:lnTo>
                  <a:lnTo>
                    <a:pt x="423966" y="594983"/>
                  </a:lnTo>
                  <a:lnTo>
                    <a:pt x="423394" y="596698"/>
                  </a:lnTo>
                  <a:lnTo>
                    <a:pt x="423394" y="597270"/>
                  </a:lnTo>
                  <a:lnTo>
                    <a:pt x="423394" y="598986"/>
                  </a:lnTo>
                  <a:lnTo>
                    <a:pt x="423394" y="600130"/>
                  </a:lnTo>
                  <a:lnTo>
                    <a:pt x="422822" y="601274"/>
                  </a:lnTo>
                  <a:lnTo>
                    <a:pt x="422250" y="601846"/>
                  </a:lnTo>
                  <a:lnTo>
                    <a:pt x="422250" y="602418"/>
                  </a:lnTo>
                  <a:lnTo>
                    <a:pt x="421678" y="602990"/>
                  </a:lnTo>
                  <a:lnTo>
                    <a:pt x="419962" y="604134"/>
                  </a:lnTo>
                  <a:lnTo>
                    <a:pt x="417102" y="605850"/>
                  </a:lnTo>
                  <a:lnTo>
                    <a:pt x="416531" y="606422"/>
                  </a:lnTo>
                  <a:lnTo>
                    <a:pt x="416531" y="607566"/>
                  </a:lnTo>
                  <a:lnTo>
                    <a:pt x="416531" y="608710"/>
                  </a:lnTo>
                  <a:lnTo>
                    <a:pt x="417102" y="610425"/>
                  </a:lnTo>
                  <a:lnTo>
                    <a:pt x="417674" y="611569"/>
                  </a:lnTo>
                  <a:lnTo>
                    <a:pt x="417674" y="612713"/>
                  </a:lnTo>
                  <a:lnTo>
                    <a:pt x="417674" y="613857"/>
                  </a:lnTo>
                  <a:lnTo>
                    <a:pt x="417102" y="614429"/>
                  </a:lnTo>
                  <a:lnTo>
                    <a:pt x="415387" y="616145"/>
                  </a:lnTo>
                  <a:lnTo>
                    <a:pt x="415387" y="616717"/>
                  </a:lnTo>
                  <a:lnTo>
                    <a:pt x="415959" y="617289"/>
                  </a:lnTo>
                  <a:lnTo>
                    <a:pt x="417674" y="617861"/>
                  </a:lnTo>
                  <a:lnTo>
                    <a:pt x="419962" y="617861"/>
                  </a:lnTo>
                  <a:lnTo>
                    <a:pt x="425682" y="619577"/>
                  </a:lnTo>
                  <a:lnTo>
                    <a:pt x="426826" y="620149"/>
                  </a:lnTo>
                  <a:lnTo>
                    <a:pt x="430830" y="623581"/>
                  </a:lnTo>
                  <a:lnTo>
                    <a:pt x="431402" y="624725"/>
                  </a:lnTo>
                  <a:lnTo>
                    <a:pt x="431402" y="625869"/>
                  </a:lnTo>
                  <a:lnTo>
                    <a:pt x="431402" y="627012"/>
                  </a:lnTo>
                  <a:lnTo>
                    <a:pt x="431974" y="628156"/>
                  </a:lnTo>
                  <a:lnTo>
                    <a:pt x="433118" y="629300"/>
                  </a:lnTo>
                  <a:lnTo>
                    <a:pt x="437121" y="632160"/>
                  </a:lnTo>
                  <a:lnTo>
                    <a:pt x="437693" y="633304"/>
                  </a:lnTo>
                  <a:lnTo>
                    <a:pt x="438265" y="633876"/>
                  </a:lnTo>
                  <a:lnTo>
                    <a:pt x="439409" y="634448"/>
                  </a:lnTo>
                  <a:lnTo>
                    <a:pt x="440553" y="635020"/>
                  </a:lnTo>
                  <a:lnTo>
                    <a:pt x="443413" y="635592"/>
                  </a:lnTo>
                  <a:lnTo>
                    <a:pt x="444557" y="635592"/>
                  </a:lnTo>
                  <a:lnTo>
                    <a:pt x="445701" y="635592"/>
                  </a:lnTo>
                  <a:lnTo>
                    <a:pt x="446273" y="635020"/>
                  </a:lnTo>
                  <a:lnTo>
                    <a:pt x="449132" y="633876"/>
                  </a:lnTo>
                  <a:lnTo>
                    <a:pt x="449704" y="633304"/>
                  </a:lnTo>
                  <a:lnTo>
                    <a:pt x="449704" y="633304"/>
                  </a:lnTo>
                  <a:lnTo>
                    <a:pt x="450276" y="632732"/>
                  </a:lnTo>
                  <a:lnTo>
                    <a:pt x="451992" y="629300"/>
                  </a:lnTo>
                  <a:lnTo>
                    <a:pt x="452564" y="628728"/>
                  </a:lnTo>
                  <a:lnTo>
                    <a:pt x="453136" y="628156"/>
                  </a:lnTo>
                  <a:lnTo>
                    <a:pt x="453708" y="627584"/>
                  </a:lnTo>
                  <a:lnTo>
                    <a:pt x="454280" y="627012"/>
                  </a:lnTo>
                  <a:lnTo>
                    <a:pt x="454852" y="627012"/>
                  </a:lnTo>
                  <a:lnTo>
                    <a:pt x="455996" y="627012"/>
                  </a:lnTo>
                  <a:lnTo>
                    <a:pt x="458284" y="627584"/>
                  </a:lnTo>
                  <a:lnTo>
                    <a:pt x="459428" y="627584"/>
                  </a:lnTo>
                  <a:lnTo>
                    <a:pt x="460000" y="627584"/>
                  </a:lnTo>
                  <a:lnTo>
                    <a:pt x="462859" y="625869"/>
                  </a:lnTo>
                  <a:lnTo>
                    <a:pt x="468007" y="624725"/>
                  </a:lnTo>
                  <a:lnTo>
                    <a:pt x="468579" y="624153"/>
                  </a:lnTo>
                  <a:lnTo>
                    <a:pt x="469151" y="623581"/>
                  </a:lnTo>
                  <a:lnTo>
                    <a:pt x="469723" y="623009"/>
                  </a:lnTo>
                  <a:lnTo>
                    <a:pt x="470295" y="622437"/>
                  </a:lnTo>
                  <a:lnTo>
                    <a:pt x="470867" y="621865"/>
                  </a:lnTo>
                  <a:lnTo>
                    <a:pt x="471439" y="621293"/>
                  </a:lnTo>
                  <a:lnTo>
                    <a:pt x="473727" y="620149"/>
                  </a:lnTo>
                  <a:lnTo>
                    <a:pt x="474299" y="619577"/>
                  </a:lnTo>
                  <a:lnTo>
                    <a:pt x="474871" y="619005"/>
                  </a:lnTo>
                  <a:lnTo>
                    <a:pt x="475443" y="618433"/>
                  </a:lnTo>
                  <a:lnTo>
                    <a:pt x="476015" y="617289"/>
                  </a:lnTo>
                  <a:lnTo>
                    <a:pt x="477158" y="615573"/>
                  </a:lnTo>
                  <a:lnTo>
                    <a:pt x="477730" y="615001"/>
                  </a:lnTo>
                  <a:lnTo>
                    <a:pt x="478302" y="614429"/>
                  </a:lnTo>
                  <a:lnTo>
                    <a:pt x="478874" y="613857"/>
                  </a:lnTo>
                  <a:lnTo>
                    <a:pt x="480018" y="613857"/>
                  </a:lnTo>
                  <a:lnTo>
                    <a:pt x="483450" y="613285"/>
                  </a:lnTo>
                  <a:lnTo>
                    <a:pt x="484022" y="613285"/>
                  </a:lnTo>
                  <a:lnTo>
                    <a:pt x="484594" y="613285"/>
                  </a:lnTo>
                  <a:lnTo>
                    <a:pt x="484594" y="612713"/>
                  </a:lnTo>
                  <a:lnTo>
                    <a:pt x="484594" y="611569"/>
                  </a:lnTo>
                  <a:lnTo>
                    <a:pt x="484594" y="610997"/>
                  </a:lnTo>
                  <a:lnTo>
                    <a:pt x="484594" y="609854"/>
                  </a:lnTo>
                  <a:lnTo>
                    <a:pt x="484594" y="609282"/>
                  </a:lnTo>
                  <a:lnTo>
                    <a:pt x="484594" y="608138"/>
                  </a:lnTo>
                  <a:lnTo>
                    <a:pt x="484594" y="606994"/>
                  </a:lnTo>
                  <a:lnTo>
                    <a:pt x="484594" y="606422"/>
                  </a:lnTo>
                  <a:lnTo>
                    <a:pt x="485166" y="605850"/>
                  </a:lnTo>
                  <a:lnTo>
                    <a:pt x="485738" y="605278"/>
                  </a:lnTo>
                  <a:lnTo>
                    <a:pt x="486310" y="605278"/>
                  </a:lnTo>
                  <a:lnTo>
                    <a:pt x="488026" y="605850"/>
                  </a:lnTo>
                  <a:lnTo>
                    <a:pt x="490314" y="606994"/>
                  </a:lnTo>
                  <a:lnTo>
                    <a:pt x="494317" y="610425"/>
                  </a:lnTo>
                  <a:lnTo>
                    <a:pt x="497177" y="613285"/>
                  </a:lnTo>
                  <a:lnTo>
                    <a:pt x="497177" y="613857"/>
                  </a:lnTo>
                  <a:lnTo>
                    <a:pt x="497177" y="615001"/>
                  </a:lnTo>
                  <a:lnTo>
                    <a:pt x="497177" y="616717"/>
                  </a:lnTo>
                  <a:lnTo>
                    <a:pt x="497749" y="617861"/>
                  </a:lnTo>
                  <a:lnTo>
                    <a:pt x="499465" y="619005"/>
                  </a:lnTo>
                  <a:lnTo>
                    <a:pt x="505757" y="621865"/>
                  </a:lnTo>
                  <a:lnTo>
                    <a:pt x="506900" y="622437"/>
                  </a:lnTo>
                  <a:lnTo>
                    <a:pt x="507472" y="623581"/>
                  </a:lnTo>
                  <a:lnTo>
                    <a:pt x="508616" y="624725"/>
                  </a:lnTo>
                  <a:lnTo>
                    <a:pt x="509188" y="625869"/>
                  </a:lnTo>
                  <a:lnTo>
                    <a:pt x="509188" y="627012"/>
                  </a:lnTo>
                  <a:lnTo>
                    <a:pt x="509188" y="628156"/>
                  </a:lnTo>
                  <a:lnTo>
                    <a:pt x="508616" y="628728"/>
                  </a:lnTo>
                  <a:lnTo>
                    <a:pt x="507472" y="629872"/>
                  </a:lnTo>
                  <a:lnTo>
                    <a:pt x="506900" y="630444"/>
                  </a:lnTo>
                  <a:lnTo>
                    <a:pt x="505757" y="632160"/>
                  </a:lnTo>
                  <a:lnTo>
                    <a:pt x="505185" y="634448"/>
                  </a:lnTo>
                  <a:lnTo>
                    <a:pt x="505185" y="635592"/>
                  </a:lnTo>
                  <a:lnTo>
                    <a:pt x="505757" y="636736"/>
                  </a:lnTo>
                  <a:lnTo>
                    <a:pt x="506900" y="637880"/>
                  </a:lnTo>
                  <a:lnTo>
                    <a:pt x="510904" y="640168"/>
                  </a:lnTo>
                  <a:lnTo>
                    <a:pt x="512048" y="641311"/>
                  </a:lnTo>
                  <a:lnTo>
                    <a:pt x="512048" y="642455"/>
                  </a:lnTo>
                  <a:lnTo>
                    <a:pt x="512048" y="642455"/>
                  </a:lnTo>
                  <a:lnTo>
                    <a:pt x="512048" y="643599"/>
                  </a:lnTo>
                  <a:lnTo>
                    <a:pt x="512048" y="646459"/>
                  </a:lnTo>
                  <a:lnTo>
                    <a:pt x="512048" y="647603"/>
                  </a:lnTo>
                  <a:lnTo>
                    <a:pt x="511476" y="648747"/>
                  </a:lnTo>
                  <a:lnTo>
                    <a:pt x="510332" y="650463"/>
                  </a:lnTo>
                  <a:lnTo>
                    <a:pt x="509760" y="651607"/>
                  </a:lnTo>
                  <a:lnTo>
                    <a:pt x="509760" y="652751"/>
                  </a:lnTo>
                  <a:lnTo>
                    <a:pt x="509760" y="653895"/>
                  </a:lnTo>
                  <a:lnTo>
                    <a:pt x="509760" y="655038"/>
                  </a:lnTo>
                  <a:lnTo>
                    <a:pt x="509760" y="655610"/>
                  </a:lnTo>
                  <a:lnTo>
                    <a:pt x="509760" y="657326"/>
                  </a:lnTo>
                  <a:lnTo>
                    <a:pt x="510332" y="658470"/>
                  </a:lnTo>
                  <a:lnTo>
                    <a:pt x="513764" y="661902"/>
                  </a:lnTo>
                  <a:lnTo>
                    <a:pt x="514336" y="663046"/>
                  </a:lnTo>
                  <a:lnTo>
                    <a:pt x="514908" y="664190"/>
                  </a:lnTo>
                  <a:lnTo>
                    <a:pt x="514908" y="666478"/>
                  </a:lnTo>
                  <a:lnTo>
                    <a:pt x="514336" y="670481"/>
                  </a:lnTo>
                  <a:lnTo>
                    <a:pt x="513764" y="672197"/>
                  </a:lnTo>
                  <a:lnTo>
                    <a:pt x="513764" y="673341"/>
                  </a:lnTo>
                  <a:lnTo>
                    <a:pt x="513764" y="675057"/>
                  </a:lnTo>
                  <a:lnTo>
                    <a:pt x="513764" y="675629"/>
                  </a:lnTo>
                  <a:lnTo>
                    <a:pt x="514336" y="676201"/>
                  </a:lnTo>
                  <a:lnTo>
                    <a:pt x="514908" y="677345"/>
                  </a:lnTo>
                  <a:lnTo>
                    <a:pt x="517768" y="679633"/>
                  </a:lnTo>
                  <a:lnTo>
                    <a:pt x="518912" y="680777"/>
                  </a:lnTo>
                  <a:lnTo>
                    <a:pt x="519484" y="681921"/>
                  </a:lnTo>
                  <a:lnTo>
                    <a:pt x="519484" y="683065"/>
                  </a:lnTo>
                  <a:lnTo>
                    <a:pt x="519484" y="684780"/>
                  </a:lnTo>
                  <a:lnTo>
                    <a:pt x="519484" y="685924"/>
                  </a:lnTo>
                  <a:lnTo>
                    <a:pt x="520056" y="687068"/>
                  </a:lnTo>
                  <a:lnTo>
                    <a:pt x="521772" y="688784"/>
                  </a:lnTo>
                  <a:lnTo>
                    <a:pt x="524059" y="691644"/>
                  </a:lnTo>
                  <a:lnTo>
                    <a:pt x="525775" y="693360"/>
                  </a:lnTo>
                  <a:lnTo>
                    <a:pt x="527491" y="695648"/>
                  </a:lnTo>
                  <a:lnTo>
                    <a:pt x="528063" y="696792"/>
                  </a:lnTo>
                  <a:lnTo>
                    <a:pt x="528063" y="697936"/>
                  </a:lnTo>
                  <a:lnTo>
                    <a:pt x="528063" y="699651"/>
                  </a:lnTo>
                  <a:lnTo>
                    <a:pt x="528063" y="700795"/>
                  </a:lnTo>
                  <a:lnTo>
                    <a:pt x="528063" y="701939"/>
                  </a:lnTo>
                  <a:lnTo>
                    <a:pt x="528063" y="702511"/>
                  </a:lnTo>
                  <a:lnTo>
                    <a:pt x="529207" y="704227"/>
                  </a:lnTo>
                  <a:lnTo>
                    <a:pt x="529779" y="704799"/>
                  </a:lnTo>
                  <a:lnTo>
                    <a:pt x="529779" y="705943"/>
                  </a:lnTo>
                  <a:lnTo>
                    <a:pt x="529779" y="708231"/>
                  </a:lnTo>
                  <a:lnTo>
                    <a:pt x="529779" y="709375"/>
                  </a:lnTo>
                  <a:lnTo>
                    <a:pt x="530351" y="709947"/>
                  </a:lnTo>
                  <a:lnTo>
                    <a:pt x="531495" y="710519"/>
                  </a:lnTo>
                  <a:lnTo>
                    <a:pt x="535499" y="711091"/>
                  </a:lnTo>
                  <a:lnTo>
                    <a:pt x="536643" y="711663"/>
                  </a:lnTo>
                  <a:lnTo>
                    <a:pt x="537214" y="712807"/>
                  </a:lnTo>
                  <a:lnTo>
                    <a:pt x="537786" y="715666"/>
                  </a:lnTo>
                  <a:lnTo>
                    <a:pt x="537786" y="716238"/>
                  </a:lnTo>
                  <a:lnTo>
                    <a:pt x="541218" y="721958"/>
                  </a:lnTo>
                  <a:lnTo>
                    <a:pt x="541790" y="723674"/>
                  </a:lnTo>
                  <a:lnTo>
                    <a:pt x="542934" y="728822"/>
                  </a:lnTo>
                  <a:lnTo>
                    <a:pt x="542934" y="729965"/>
                  </a:lnTo>
                  <a:lnTo>
                    <a:pt x="542934" y="732825"/>
                  </a:lnTo>
                  <a:lnTo>
                    <a:pt x="542934" y="732825"/>
                  </a:lnTo>
                  <a:lnTo>
                    <a:pt x="542934" y="733969"/>
                  </a:lnTo>
                  <a:lnTo>
                    <a:pt x="541790" y="737973"/>
                  </a:lnTo>
                  <a:lnTo>
                    <a:pt x="541218" y="739117"/>
                  </a:lnTo>
                  <a:lnTo>
                    <a:pt x="540646" y="739689"/>
                  </a:lnTo>
                  <a:lnTo>
                    <a:pt x="540074" y="740261"/>
                  </a:lnTo>
                  <a:lnTo>
                    <a:pt x="539502" y="740833"/>
                  </a:lnTo>
                  <a:lnTo>
                    <a:pt x="536643" y="741405"/>
                  </a:lnTo>
                  <a:lnTo>
                    <a:pt x="536071" y="741977"/>
                  </a:lnTo>
                  <a:lnTo>
                    <a:pt x="535499" y="742549"/>
                  </a:lnTo>
                  <a:lnTo>
                    <a:pt x="535499" y="743121"/>
                  </a:lnTo>
                  <a:lnTo>
                    <a:pt x="535499" y="743693"/>
                  </a:lnTo>
                  <a:lnTo>
                    <a:pt x="536071" y="744265"/>
                  </a:lnTo>
                  <a:lnTo>
                    <a:pt x="537214" y="745980"/>
                  </a:lnTo>
                  <a:lnTo>
                    <a:pt x="537786" y="747124"/>
                  </a:lnTo>
                  <a:lnTo>
                    <a:pt x="538358" y="748840"/>
                  </a:lnTo>
                  <a:lnTo>
                    <a:pt x="539502" y="753988"/>
                  </a:lnTo>
                  <a:lnTo>
                    <a:pt x="540074" y="755704"/>
                  </a:lnTo>
                  <a:lnTo>
                    <a:pt x="541218" y="757420"/>
                  </a:lnTo>
                  <a:lnTo>
                    <a:pt x="542362" y="758564"/>
                  </a:lnTo>
                  <a:lnTo>
                    <a:pt x="548082" y="761995"/>
                  </a:lnTo>
                  <a:lnTo>
                    <a:pt x="549798" y="763139"/>
                  </a:lnTo>
                  <a:lnTo>
                    <a:pt x="550942" y="764283"/>
                  </a:lnTo>
                  <a:lnTo>
                    <a:pt x="550942" y="765427"/>
                  </a:lnTo>
                  <a:lnTo>
                    <a:pt x="550942" y="768287"/>
                  </a:lnTo>
                  <a:lnTo>
                    <a:pt x="551513" y="768859"/>
                  </a:lnTo>
                  <a:lnTo>
                    <a:pt x="552657" y="769431"/>
                  </a:lnTo>
                  <a:lnTo>
                    <a:pt x="554945" y="769431"/>
                  </a:lnTo>
                  <a:lnTo>
                    <a:pt x="556089" y="769431"/>
                  </a:lnTo>
                  <a:lnTo>
                    <a:pt x="557233" y="768859"/>
                  </a:lnTo>
                  <a:lnTo>
                    <a:pt x="560093" y="767143"/>
                  </a:lnTo>
                  <a:lnTo>
                    <a:pt x="560665" y="766571"/>
                  </a:lnTo>
                  <a:lnTo>
                    <a:pt x="561809" y="766571"/>
                  </a:lnTo>
                  <a:lnTo>
                    <a:pt x="562953" y="766571"/>
                  </a:lnTo>
                  <a:lnTo>
                    <a:pt x="565241" y="767143"/>
                  </a:lnTo>
                  <a:lnTo>
                    <a:pt x="568100" y="768287"/>
                  </a:lnTo>
                  <a:lnTo>
                    <a:pt x="570960" y="770575"/>
                  </a:lnTo>
                  <a:lnTo>
                    <a:pt x="573820" y="773434"/>
                  </a:lnTo>
                  <a:lnTo>
                    <a:pt x="576108" y="776294"/>
                  </a:lnTo>
                  <a:lnTo>
                    <a:pt x="576680" y="776866"/>
                  </a:lnTo>
                  <a:lnTo>
                    <a:pt x="578396" y="779726"/>
                  </a:lnTo>
                  <a:lnTo>
                    <a:pt x="578968" y="780298"/>
                  </a:lnTo>
                  <a:lnTo>
                    <a:pt x="580683" y="782014"/>
                  </a:lnTo>
                  <a:lnTo>
                    <a:pt x="581255" y="782586"/>
                  </a:lnTo>
                  <a:lnTo>
                    <a:pt x="581255" y="783158"/>
                  </a:lnTo>
                  <a:lnTo>
                    <a:pt x="581255" y="783730"/>
                  </a:lnTo>
                  <a:lnTo>
                    <a:pt x="581255" y="784874"/>
                  </a:lnTo>
                  <a:lnTo>
                    <a:pt x="581255" y="786018"/>
                  </a:lnTo>
                  <a:lnTo>
                    <a:pt x="581255" y="786590"/>
                  </a:lnTo>
                  <a:lnTo>
                    <a:pt x="581827" y="787162"/>
                  </a:lnTo>
                  <a:lnTo>
                    <a:pt x="582971" y="788878"/>
                  </a:lnTo>
                  <a:lnTo>
                    <a:pt x="583543" y="789449"/>
                  </a:lnTo>
                  <a:lnTo>
                    <a:pt x="583543" y="790021"/>
                  </a:lnTo>
                  <a:lnTo>
                    <a:pt x="584115" y="792881"/>
                  </a:lnTo>
                  <a:lnTo>
                    <a:pt x="584115" y="793453"/>
                  </a:lnTo>
                  <a:lnTo>
                    <a:pt x="585259" y="795741"/>
                  </a:lnTo>
                  <a:lnTo>
                    <a:pt x="585831" y="797457"/>
                  </a:lnTo>
                  <a:lnTo>
                    <a:pt x="585831" y="798029"/>
                  </a:lnTo>
                  <a:lnTo>
                    <a:pt x="585831" y="799173"/>
                  </a:lnTo>
                  <a:lnTo>
                    <a:pt x="585831" y="800317"/>
                  </a:lnTo>
                  <a:lnTo>
                    <a:pt x="585259" y="800889"/>
                  </a:lnTo>
                  <a:lnTo>
                    <a:pt x="584687" y="801461"/>
                  </a:lnTo>
                  <a:lnTo>
                    <a:pt x="582971" y="802605"/>
                  </a:lnTo>
                  <a:lnTo>
                    <a:pt x="582399" y="803177"/>
                  </a:lnTo>
                  <a:lnTo>
                    <a:pt x="581827" y="803748"/>
                  </a:lnTo>
                  <a:lnTo>
                    <a:pt x="581827" y="804892"/>
                  </a:lnTo>
                  <a:lnTo>
                    <a:pt x="581827" y="805464"/>
                  </a:lnTo>
                  <a:lnTo>
                    <a:pt x="582399" y="806036"/>
                  </a:lnTo>
                  <a:lnTo>
                    <a:pt x="585259" y="810040"/>
                  </a:lnTo>
                  <a:lnTo>
                    <a:pt x="585259" y="810612"/>
                  </a:lnTo>
                  <a:lnTo>
                    <a:pt x="585259" y="811756"/>
                  </a:lnTo>
                  <a:lnTo>
                    <a:pt x="585259" y="813472"/>
                  </a:lnTo>
                  <a:lnTo>
                    <a:pt x="585831" y="814616"/>
                  </a:lnTo>
                  <a:lnTo>
                    <a:pt x="586975" y="815760"/>
                  </a:lnTo>
                  <a:lnTo>
                    <a:pt x="588691" y="816904"/>
                  </a:lnTo>
                  <a:lnTo>
                    <a:pt x="589263" y="818047"/>
                  </a:lnTo>
                  <a:lnTo>
                    <a:pt x="589263" y="819191"/>
                  </a:lnTo>
                  <a:lnTo>
                    <a:pt x="589263" y="820335"/>
                  </a:lnTo>
                  <a:lnTo>
                    <a:pt x="587547" y="822623"/>
                  </a:lnTo>
                  <a:lnTo>
                    <a:pt x="586975" y="824339"/>
                  </a:lnTo>
                  <a:lnTo>
                    <a:pt x="586975" y="824911"/>
                  </a:lnTo>
                  <a:lnTo>
                    <a:pt x="586975" y="825483"/>
                  </a:lnTo>
                  <a:lnTo>
                    <a:pt x="588119" y="827771"/>
                  </a:lnTo>
                  <a:lnTo>
                    <a:pt x="588119" y="828343"/>
                  </a:lnTo>
                  <a:lnTo>
                    <a:pt x="588119" y="830059"/>
                  </a:lnTo>
                  <a:lnTo>
                    <a:pt x="588691" y="831203"/>
                  </a:lnTo>
                  <a:lnTo>
                    <a:pt x="589835" y="831775"/>
                  </a:lnTo>
                  <a:lnTo>
                    <a:pt x="592123" y="832919"/>
                  </a:lnTo>
                  <a:lnTo>
                    <a:pt x="593267" y="833490"/>
                  </a:lnTo>
                  <a:lnTo>
                    <a:pt x="593839" y="834634"/>
                  </a:lnTo>
                  <a:lnTo>
                    <a:pt x="595555" y="837494"/>
                  </a:lnTo>
                  <a:lnTo>
                    <a:pt x="596127" y="838066"/>
                  </a:lnTo>
                  <a:lnTo>
                    <a:pt x="596699" y="838638"/>
                  </a:lnTo>
                  <a:lnTo>
                    <a:pt x="602418" y="840926"/>
                  </a:lnTo>
                  <a:lnTo>
                    <a:pt x="602990" y="841498"/>
                  </a:lnTo>
                  <a:lnTo>
                    <a:pt x="603562" y="842070"/>
                  </a:lnTo>
                  <a:lnTo>
                    <a:pt x="606422" y="846646"/>
                  </a:lnTo>
                  <a:lnTo>
                    <a:pt x="606994" y="847218"/>
                  </a:lnTo>
                  <a:lnTo>
                    <a:pt x="608138" y="847218"/>
                  </a:lnTo>
                  <a:lnTo>
                    <a:pt x="610426" y="846646"/>
                  </a:lnTo>
                  <a:lnTo>
                    <a:pt x="610998" y="845502"/>
                  </a:lnTo>
                  <a:lnTo>
                    <a:pt x="610998" y="844358"/>
                  </a:lnTo>
                  <a:lnTo>
                    <a:pt x="609282" y="840354"/>
                  </a:lnTo>
                  <a:lnTo>
                    <a:pt x="609282" y="839782"/>
                  </a:lnTo>
                  <a:lnTo>
                    <a:pt x="609282" y="838638"/>
                  </a:lnTo>
                  <a:lnTo>
                    <a:pt x="609854" y="838066"/>
                  </a:lnTo>
                  <a:lnTo>
                    <a:pt x="610426" y="837494"/>
                  </a:lnTo>
                  <a:lnTo>
                    <a:pt x="610998" y="836922"/>
                  </a:lnTo>
                  <a:lnTo>
                    <a:pt x="611569" y="836350"/>
                  </a:lnTo>
                  <a:lnTo>
                    <a:pt x="619577" y="830059"/>
                  </a:lnTo>
                  <a:lnTo>
                    <a:pt x="620149" y="829487"/>
                  </a:lnTo>
                  <a:lnTo>
                    <a:pt x="624153" y="828915"/>
                  </a:lnTo>
                  <a:lnTo>
                    <a:pt x="624725" y="828915"/>
                  </a:lnTo>
                  <a:lnTo>
                    <a:pt x="627012" y="827771"/>
                  </a:lnTo>
                  <a:lnTo>
                    <a:pt x="628156" y="827771"/>
                  </a:lnTo>
                  <a:lnTo>
                    <a:pt x="629300" y="827771"/>
                  </a:lnTo>
                  <a:lnTo>
                    <a:pt x="633876" y="829487"/>
                  </a:lnTo>
                  <a:lnTo>
                    <a:pt x="649319" y="833490"/>
                  </a:lnTo>
                  <a:lnTo>
                    <a:pt x="649891" y="834062"/>
                  </a:lnTo>
                  <a:lnTo>
                    <a:pt x="650463" y="834634"/>
                  </a:lnTo>
                  <a:lnTo>
                    <a:pt x="651607" y="835778"/>
                  </a:lnTo>
                  <a:lnTo>
                    <a:pt x="652179" y="835778"/>
                  </a:lnTo>
                  <a:lnTo>
                    <a:pt x="655610" y="835778"/>
                  </a:lnTo>
                  <a:lnTo>
                    <a:pt x="657326" y="835778"/>
                  </a:lnTo>
                  <a:lnTo>
                    <a:pt x="659614" y="836922"/>
                  </a:lnTo>
                  <a:lnTo>
                    <a:pt x="660758" y="838066"/>
                  </a:lnTo>
                  <a:lnTo>
                    <a:pt x="661330" y="838638"/>
                  </a:lnTo>
                  <a:lnTo>
                    <a:pt x="661902" y="839210"/>
                  </a:lnTo>
                  <a:lnTo>
                    <a:pt x="662474" y="839782"/>
                  </a:lnTo>
                  <a:lnTo>
                    <a:pt x="663618" y="840354"/>
                  </a:lnTo>
                  <a:lnTo>
                    <a:pt x="664762" y="840354"/>
                  </a:lnTo>
                  <a:lnTo>
                    <a:pt x="667050" y="839782"/>
                  </a:lnTo>
                  <a:lnTo>
                    <a:pt x="668194" y="839210"/>
                  </a:lnTo>
                  <a:lnTo>
                    <a:pt x="668766" y="838638"/>
                  </a:lnTo>
                  <a:lnTo>
                    <a:pt x="671625" y="833490"/>
                  </a:lnTo>
                  <a:lnTo>
                    <a:pt x="672769" y="829487"/>
                  </a:lnTo>
                  <a:lnTo>
                    <a:pt x="673341" y="828915"/>
                  </a:lnTo>
                  <a:lnTo>
                    <a:pt x="673913" y="828343"/>
                  </a:lnTo>
                  <a:lnTo>
                    <a:pt x="674485" y="827771"/>
                  </a:lnTo>
                  <a:lnTo>
                    <a:pt x="676201" y="827199"/>
                  </a:lnTo>
                  <a:lnTo>
                    <a:pt x="678489" y="826627"/>
                  </a:lnTo>
                  <a:lnTo>
                    <a:pt x="681921" y="826055"/>
                  </a:lnTo>
                  <a:lnTo>
                    <a:pt x="683065" y="826055"/>
                  </a:lnTo>
                  <a:lnTo>
                    <a:pt x="683637" y="825483"/>
                  </a:lnTo>
                  <a:lnTo>
                    <a:pt x="684781" y="824339"/>
                  </a:lnTo>
                  <a:lnTo>
                    <a:pt x="685924" y="824339"/>
                  </a:lnTo>
                  <a:lnTo>
                    <a:pt x="687068" y="824339"/>
                  </a:lnTo>
                  <a:lnTo>
                    <a:pt x="688784" y="825483"/>
                  </a:lnTo>
                  <a:lnTo>
                    <a:pt x="690500" y="827199"/>
                  </a:lnTo>
                  <a:lnTo>
                    <a:pt x="691644" y="827771"/>
                  </a:lnTo>
                  <a:lnTo>
                    <a:pt x="692788" y="827771"/>
                  </a:lnTo>
                  <a:lnTo>
                    <a:pt x="695648" y="827771"/>
                  </a:lnTo>
                  <a:lnTo>
                    <a:pt x="697936" y="828343"/>
                  </a:lnTo>
                  <a:lnTo>
                    <a:pt x="701367" y="829487"/>
                  </a:lnTo>
                  <a:lnTo>
                    <a:pt x="704227" y="831203"/>
                  </a:lnTo>
                  <a:lnTo>
                    <a:pt x="705371" y="831203"/>
                  </a:lnTo>
                  <a:lnTo>
                    <a:pt x="717954" y="830631"/>
                  </a:lnTo>
                  <a:lnTo>
                    <a:pt x="720242" y="831203"/>
                  </a:lnTo>
                  <a:lnTo>
                    <a:pt x="722530" y="831203"/>
                  </a:lnTo>
                  <a:lnTo>
                    <a:pt x="723674" y="831203"/>
                  </a:lnTo>
                  <a:lnTo>
                    <a:pt x="724818" y="830631"/>
                  </a:lnTo>
                  <a:lnTo>
                    <a:pt x="725390" y="830059"/>
                  </a:lnTo>
                  <a:lnTo>
                    <a:pt x="726534" y="830059"/>
                  </a:lnTo>
                  <a:lnTo>
                    <a:pt x="727678" y="830059"/>
                  </a:lnTo>
                  <a:lnTo>
                    <a:pt x="732825" y="830631"/>
                  </a:lnTo>
                  <a:lnTo>
                    <a:pt x="735113" y="831775"/>
                  </a:lnTo>
                  <a:lnTo>
                    <a:pt x="736257" y="832919"/>
                  </a:lnTo>
                  <a:lnTo>
                    <a:pt x="736829" y="833490"/>
                  </a:lnTo>
                  <a:lnTo>
                    <a:pt x="737973" y="834634"/>
                  </a:lnTo>
                  <a:lnTo>
                    <a:pt x="737973" y="835206"/>
                  </a:lnTo>
                  <a:lnTo>
                    <a:pt x="738545" y="835778"/>
                  </a:lnTo>
                  <a:lnTo>
                    <a:pt x="739117" y="836350"/>
                  </a:lnTo>
                  <a:lnTo>
                    <a:pt x="740261" y="836922"/>
                  </a:lnTo>
                  <a:lnTo>
                    <a:pt x="741405" y="836922"/>
                  </a:lnTo>
                  <a:lnTo>
                    <a:pt x="744265" y="835778"/>
                  </a:lnTo>
                  <a:lnTo>
                    <a:pt x="745408" y="835778"/>
                  </a:lnTo>
                  <a:lnTo>
                    <a:pt x="748268" y="835778"/>
                  </a:lnTo>
                  <a:lnTo>
                    <a:pt x="750556" y="835778"/>
                  </a:lnTo>
                  <a:lnTo>
                    <a:pt x="751700" y="835206"/>
                  </a:lnTo>
                  <a:lnTo>
                    <a:pt x="757992" y="832347"/>
                  </a:lnTo>
                  <a:lnTo>
                    <a:pt x="759708" y="832347"/>
                  </a:lnTo>
                  <a:lnTo>
                    <a:pt x="773435" y="834062"/>
                  </a:lnTo>
                  <a:lnTo>
                    <a:pt x="775150" y="834634"/>
                  </a:lnTo>
                  <a:lnTo>
                    <a:pt x="779154" y="836922"/>
                  </a:lnTo>
                  <a:lnTo>
                    <a:pt x="780298" y="838066"/>
                  </a:lnTo>
                  <a:lnTo>
                    <a:pt x="780870" y="838066"/>
                  </a:lnTo>
                  <a:lnTo>
                    <a:pt x="782014" y="838066"/>
                  </a:lnTo>
                  <a:lnTo>
                    <a:pt x="784302" y="838066"/>
                  </a:lnTo>
                  <a:lnTo>
                    <a:pt x="785446" y="838066"/>
                  </a:lnTo>
                  <a:lnTo>
                    <a:pt x="786590" y="837494"/>
                  </a:lnTo>
                  <a:lnTo>
                    <a:pt x="786590" y="836922"/>
                  </a:lnTo>
                  <a:lnTo>
                    <a:pt x="786590" y="836350"/>
                  </a:lnTo>
                  <a:lnTo>
                    <a:pt x="786018" y="835778"/>
                  </a:lnTo>
                  <a:lnTo>
                    <a:pt x="783158" y="834634"/>
                  </a:lnTo>
                  <a:lnTo>
                    <a:pt x="782586" y="834062"/>
                  </a:lnTo>
                  <a:lnTo>
                    <a:pt x="782014" y="833490"/>
                  </a:lnTo>
                  <a:lnTo>
                    <a:pt x="782014" y="832919"/>
                  </a:lnTo>
                  <a:lnTo>
                    <a:pt x="782014" y="832347"/>
                  </a:lnTo>
                  <a:lnTo>
                    <a:pt x="782014" y="831775"/>
                  </a:lnTo>
                  <a:lnTo>
                    <a:pt x="782014" y="830059"/>
                  </a:lnTo>
                  <a:lnTo>
                    <a:pt x="782014" y="828915"/>
                  </a:lnTo>
                  <a:lnTo>
                    <a:pt x="782014" y="827771"/>
                  </a:lnTo>
                  <a:lnTo>
                    <a:pt x="782014" y="826627"/>
                  </a:lnTo>
                  <a:lnTo>
                    <a:pt x="782586" y="825483"/>
                  </a:lnTo>
                  <a:lnTo>
                    <a:pt x="783730" y="823767"/>
                  </a:lnTo>
                  <a:lnTo>
                    <a:pt x="783730" y="823195"/>
                  </a:lnTo>
                  <a:lnTo>
                    <a:pt x="784302" y="821479"/>
                  </a:lnTo>
                  <a:lnTo>
                    <a:pt x="784874" y="820907"/>
                  </a:lnTo>
                  <a:lnTo>
                    <a:pt x="785446" y="820335"/>
                  </a:lnTo>
                  <a:lnTo>
                    <a:pt x="788877" y="819191"/>
                  </a:lnTo>
                  <a:lnTo>
                    <a:pt x="789449" y="818619"/>
                  </a:lnTo>
                  <a:lnTo>
                    <a:pt x="790021" y="818047"/>
                  </a:lnTo>
                  <a:lnTo>
                    <a:pt x="790593" y="816904"/>
                  </a:lnTo>
                  <a:lnTo>
                    <a:pt x="790593" y="815760"/>
                  </a:lnTo>
                  <a:lnTo>
                    <a:pt x="790593" y="814616"/>
                  </a:lnTo>
                  <a:lnTo>
                    <a:pt x="790593" y="814044"/>
                  </a:lnTo>
                  <a:lnTo>
                    <a:pt x="790021" y="813472"/>
                  </a:lnTo>
                  <a:lnTo>
                    <a:pt x="789449" y="812900"/>
                  </a:lnTo>
                  <a:lnTo>
                    <a:pt x="789449" y="812328"/>
                  </a:lnTo>
                  <a:lnTo>
                    <a:pt x="789449" y="811756"/>
                  </a:lnTo>
                  <a:lnTo>
                    <a:pt x="789449" y="811184"/>
                  </a:lnTo>
                  <a:lnTo>
                    <a:pt x="790021" y="810612"/>
                  </a:lnTo>
                  <a:lnTo>
                    <a:pt x="791165" y="809468"/>
                  </a:lnTo>
                  <a:lnTo>
                    <a:pt x="792881" y="808896"/>
                  </a:lnTo>
                  <a:lnTo>
                    <a:pt x="794025" y="808896"/>
                  </a:lnTo>
                  <a:lnTo>
                    <a:pt x="797457" y="808896"/>
                  </a:lnTo>
                  <a:lnTo>
                    <a:pt x="798601" y="808896"/>
                  </a:lnTo>
                  <a:lnTo>
                    <a:pt x="799173" y="808324"/>
                  </a:lnTo>
                  <a:lnTo>
                    <a:pt x="800889" y="806036"/>
                  </a:lnTo>
                  <a:lnTo>
                    <a:pt x="801461" y="805464"/>
                  </a:lnTo>
                  <a:lnTo>
                    <a:pt x="802605" y="805464"/>
                  </a:lnTo>
                  <a:lnTo>
                    <a:pt x="804320" y="806036"/>
                  </a:lnTo>
                  <a:lnTo>
                    <a:pt x="808896" y="808896"/>
                  </a:lnTo>
                  <a:lnTo>
                    <a:pt x="810040" y="810040"/>
                  </a:lnTo>
                  <a:lnTo>
                    <a:pt x="811184" y="812900"/>
                  </a:lnTo>
                  <a:lnTo>
                    <a:pt x="815760" y="821479"/>
                  </a:lnTo>
                  <a:lnTo>
                    <a:pt x="816332" y="823767"/>
                  </a:lnTo>
                  <a:lnTo>
                    <a:pt x="816904" y="824339"/>
                  </a:lnTo>
                  <a:lnTo>
                    <a:pt x="818047" y="824911"/>
                  </a:lnTo>
                  <a:lnTo>
                    <a:pt x="819191" y="825483"/>
                  </a:lnTo>
                  <a:lnTo>
                    <a:pt x="819763" y="826055"/>
                  </a:lnTo>
                  <a:lnTo>
                    <a:pt x="820335" y="827199"/>
                  </a:lnTo>
                  <a:lnTo>
                    <a:pt x="820335" y="828343"/>
                  </a:lnTo>
                  <a:lnTo>
                    <a:pt x="820335" y="829487"/>
                  </a:lnTo>
                  <a:lnTo>
                    <a:pt x="820335" y="831775"/>
                  </a:lnTo>
                  <a:lnTo>
                    <a:pt x="820335" y="832919"/>
                  </a:lnTo>
                  <a:lnTo>
                    <a:pt x="820335" y="833490"/>
                  </a:lnTo>
                  <a:lnTo>
                    <a:pt x="820335" y="834062"/>
                  </a:lnTo>
                  <a:lnTo>
                    <a:pt x="820907" y="834634"/>
                  </a:lnTo>
                  <a:lnTo>
                    <a:pt x="822051" y="835206"/>
                  </a:lnTo>
                  <a:lnTo>
                    <a:pt x="823767" y="836350"/>
                  </a:lnTo>
                  <a:lnTo>
                    <a:pt x="824911" y="837494"/>
                  </a:lnTo>
                  <a:lnTo>
                    <a:pt x="826627" y="839782"/>
                  </a:lnTo>
                  <a:lnTo>
                    <a:pt x="828343" y="843786"/>
                  </a:lnTo>
                  <a:lnTo>
                    <a:pt x="831775" y="848361"/>
                  </a:lnTo>
                  <a:lnTo>
                    <a:pt x="833491" y="850077"/>
                  </a:lnTo>
                  <a:lnTo>
                    <a:pt x="832347" y="843786"/>
                  </a:lnTo>
                  <a:lnTo>
                    <a:pt x="832347" y="843786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44">
              <a:extLst>
                <a:ext uri="{FF2B5EF4-FFF2-40B4-BE49-F238E27FC236}">
                  <a16:creationId xmlns:a16="http://schemas.microsoft.com/office/drawing/2014/main" id="{3F691D65-2C9A-4A03-82AE-105C7EC0B1A2}"/>
                </a:ext>
              </a:extLst>
            </p:cNvPr>
            <p:cNvSpPr/>
            <p:nvPr/>
          </p:nvSpPr>
          <p:spPr>
            <a:xfrm>
              <a:off x="6050888" y="2915571"/>
              <a:ext cx="794459" cy="497862"/>
            </a:xfrm>
            <a:custGeom>
              <a:avLst/>
              <a:gdLst>
                <a:gd name="connsiteX0" fmla="*/ 788305 w 857942"/>
                <a:gd name="connsiteY0" fmla="*/ 164868 h 537643"/>
                <a:gd name="connsiteX1" fmla="*/ 787161 w 857942"/>
                <a:gd name="connsiteY1" fmla="*/ 168871 h 537643"/>
                <a:gd name="connsiteX2" fmla="*/ 788878 w 857942"/>
                <a:gd name="connsiteY2" fmla="*/ 171159 h 537643"/>
                <a:gd name="connsiteX3" fmla="*/ 792881 w 857942"/>
                <a:gd name="connsiteY3" fmla="*/ 172875 h 537643"/>
                <a:gd name="connsiteX4" fmla="*/ 795169 w 857942"/>
                <a:gd name="connsiteY4" fmla="*/ 174591 h 537643"/>
                <a:gd name="connsiteX5" fmla="*/ 797457 w 857942"/>
                <a:gd name="connsiteY5" fmla="*/ 176879 h 537643"/>
                <a:gd name="connsiteX6" fmla="*/ 802033 w 857942"/>
                <a:gd name="connsiteY6" fmla="*/ 179739 h 537643"/>
                <a:gd name="connsiteX7" fmla="*/ 814044 w 857942"/>
                <a:gd name="connsiteY7" fmla="*/ 186030 h 537643"/>
                <a:gd name="connsiteX8" fmla="*/ 818619 w 857942"/>
                <a:gd name="connsiteY8" fmla="*/ 189462 h 537643"/>
                <a:gd name="connsiteX9" fmla="*/ 821479 w 857942"/>
                <a:gd name="connsiteY9" fmla="*/ 195182 h 537643"/>
                <a:gd name="connsiteX10" fmla="*/ 821479 w 857942"/>
                <a:gd name="connsiteY10" fmla="*/ 194038 h 537643"/>
                <a:gd name="connsiteX11" fmla="*/ 822623 w 857942"/>
                <a:gd name="connsiteY11" fmla="*/ 203761 h 537643"/>
                <a:gd name="connsiteX12" fmla="*/ 824339 w 857942"/>
                <a:gd name="connsiteY12" fmla="*/ 207765 h 537643"/>
                <a:gd name="connsiteX13" fmla="*/ 828915 w 857942"/>
                <a:gd name="connsiteY13" fmla="*/ 210053 h 537643"/>
                <a:gd name="connsiteX14" fmla="*/ 832347 w 857942"/>
                <a:gd name="connsiteY14" fmla="*/ 214056 h 537643"/>
                <a:gd name="connsiteX15" fmla="*/ 834062 w 857942"/>
                <a:gd name="connsiteY15" fmla="*/ 214628 h 537643"/>
                <a:gd name="connsiteX16" fmla="*/ 835778 w 857942"/>
                <a:gd name="connsiteY16" fmla="*/ 214628 h 537643"/>
                <a:gd name="connsiteX17" fmla="*/ 847790 w 857942"/>
                <a:gd name="connsiteY17" fmla="*/ 220348 h 537643"/>
                <a:gd name="connsiteX18" fmla="*/ 848934 w 857942"/>
                <a:gd name="connsiteY18" fmla="*/ 221492 h 537643"/>
                <a:gd name="connsiteX19" fmla="*/ 852365 w 857942"/>
                <a:gd name="connsiteY19" fmla="*/ 224924 h 537643"/>
                <a:gd name="connsiteX20" fmla="*/ 853509 w 857942"/>
                <a:gd name="connsiteY20" fmla="*/ 225496 h 537643"/>
                <a:gd name="connsiteX21" fmla="*/ 855797 w 857942"/>
                <a:gd name="connsiteY21" fmla="*/ 225496 h 537643"/>
                <a:gd name="connsiteX22" fmla="*/ 856941 w 857942"/>
                <a:gd name="connsiteY22" fmla="*/ 226640 h 537643"/>
                <a:gd name="connsiteX23" fmla="*/ 857513 w 857942"/>
                <a:gd name="connsiteY23" fmla="*/ 228927 h 537643"/>
                <a:gd name="connsiteX24" fmla="*/ 857513 w 857942"/>
                <a:gd name="connsiteY24" fmla="*/ 231787 h 537643"/>
                <a:gd name="connsiteX25" fmla="*/ 858085 w 857942"/>
                <a:gd name="connsiteY25" fmla="*/ 234075 h 537643"/>
                <a:gd name="connsiteX26" fmla="*/ 862089 w 857942"/>
                <a:gd name="connsiteY26" fmla="*/ 241510 h 537643"/>
                <a:gd name="connsiteX27" fmla="*/ 861516 w 857942"/>
                <a:gd name="connsiteY27" fmla="*/ 243798 h 537643"/>
                <a:gd name="connsiteX28" fmla="*/ 861516 w 857942"/>
                <a:gd name="connsiteY28" fmla="*/ 251234 h 537643"/>
                <a:gd name="connsiteX29" fmla="*/ 859801 w 857942"/>
                <a:gd name="connsiteY29" fmla="*/ 257525 h 537643"/>
                <a:gd name="connsiteX30" fmla="*/ 859801 w 857942"/>
                <a:gd name="connsiteY30" fmla="*/ 268393 h 537643"/>
                <a:gd name="connsiteX31" fmla="*/ 858657 w 857942"/>
                <a:gd name="connsiteY31" fmla="*/ 276400 h 537643"/>
                <a:gd name="connsiteX32" fmla="*/ 857513 w 857942"/>
                <a:gd name="connsiteY32" fmla="*/ 280404 h 537643"/>
                <a:gd name="connsiteX33" fmla="*/ 855225 w 857942"/>
                <a:gd name="connsiteY33" fmla="*/ 282120 h 537643"/>
                <a:gd name="connsiteX34" fmla="*/ 852937 w 857942"/>
                <a:gd name="connsiteY34" fmla="*/ 283264 h 537643"/>
                <a:gd name="connsiteX35" fmla="*/ 847790 w 857942"/>
                <a:gd name="connsiteY35" fmla="*/ 287839 h 537643"/>
                <a:gd name="connsiteX36" fmla="*/ 846074 w 857942"/>
                <a:gd name="connsiteY36" fmla="*/ 289555 h 537643"/>
                <a:gd name="connsiteX37" fmla="*/ 844358 w 857942"/>
                <a:gd name="connsiteY37" fmla="*/ 292415 h 537643"/>
                <a:gd name="connsiteX38" fmla="*/ 842642 w 857942"/>
                <a:gd name="connsiteY38" fmla="*/ 295847 h 537643"/>
                <a:gd name="connsiteX39" fmla="*/ 841498 w 857942"/>
                <a:gd name="connsiteY39" fmla="*/ 299851 h 537643"/>
                <a:gd name="connsiteX40" fmla="*/ 841498 w 857942"/>
                <a:gd name="connsiteY40" fmla="*/ 303854 h 537643"/>
                <a:gd name="connsiteX41" fmla="*/ 839782 w 857942"/>
                <a:gd name="connsiteY41" fmla="*/ 307286 h 537643"/>
                <a:gd name="connsiteX42" fmla="*/ 839782 w 857942"/>
                <a:gd name="connsiteY42" fmla="*/ 307858 h 537643"/>
                <a:gd name="connsiteX43" fmla="*/ 840354 w 857942"/>
                <a:gd name="connsiteY43" fmla="*/ 308430 h 537643"/>
                <a:gd name="connsiteX44" fmla="*/ 840354 w 857942"/>
                <a:gd name="connsiteY44" fmla="*/ 309574 h 537643"/>
                <a:gd name="connsiteX45" fmla="*/ 840926 w 857942"/>
                <a:gd name="connsiteY45" fmla="*/ 313578 h 537643"/>
                <a:gd name="connsiteX46" fmla="*/ 840926 w 857942"/>
                <a:gd name="connsiteY46" fmla="*/ 315294 h 537643"/>
                <a:gd name="connsiteX47" fmla="*/ 840354 w 857942"/>
                <a:gd name="connsiteY47" fmla="*/ 317009 h 537643"/>
                <a:gd name="connsiteX48" fmla="*/ 838638 w 857942"/>
                <a:gd name="connsiteY48" fmla="*/ 319297 h 537643"/>
                <a:gd name="connsiteX49" fmla="*/ 832918 w 857942"/>
                <a:gd name="connsiteY49" fmla="*/ 323301 h 537643"/>
                <a:gd name="connsiteX50" fmla="*/ 831775 w 857942"/>
                <a:gd name="connsiteY50" fmla="*/ 324445 h 537643"/>
                <a:gd name="connsiteX51" fmla="*/ 830631 w 857942"/>
                <a:gd name="connsiteY51" fmla="*/ 326733 h 537643"/>
                <a:gd name="connsiteX52" fmla="*/ 828343 w 857942"/>
                <a:gd name="connsiteY52" fmla="*/ 328449 h 537643"/>
                <a:gd name="connsiteX53" fmla="*/ 823195 w 857942"/>
                <a:gd name="connsiteY53" fmla="*/ 331308 h 537643"/>
                <a:gd name="connsiteX54" fmla="*/ 810040 w 857942"/>
                <a:gd name="connsiteY54" fmla="*/ 334740 h 537643"/>
                <a:gd name="connsiteX55" fmla="*/ 807180 w 857942"/>
                <a:gd name="connsiteY55" fmla="*/ 336456 h 537643"/>
                <a:gd name="connsiteX56" fmla="*/ 802604 w 857942"/>
                <a:gd name="connsiteY56" fmla="*/ 342748 h 537643"/>
                <a:gd name="connsiteX57" fmla="*/ 800317 w 857942"/>
                <a:gd name="connsiteY57" fmla="*/ 345607 h 537643"/>
                <a:gd name="connsiteX58" fmla="*/ 794597 w 857942"/>
                <a:gd name="connsiteY58" fmla="*/ 347895 h 537643"/>
                <a:gd name="connsiteX59" fmla="*/ 756848 w 857942"/>
                <a:gd name="connsiteY59" fmla="*/ 354187 h 537643"/>
                <a:gd name="connsiteX60" fmla="*/ 751700 w 857942"/>
                <a:gd name="connsiteY60" fmla="*/ 358191 h 537643"/>
                <a:gd name="connsiteX61" fmla="*/ 748840 w 857942"/>
                <a:gd name="connsiteY61" fmla="*/ 363910 h 537643"/>
                <a:gd name="connsiteX62" fmla="*/ 746552 w 857942"/>
                <a:gd name="connsiteY62" fmla="*/ 370774 h 537643"/>
                <a:gd name="connsiteX63" fmla="*/ 745408 w 857942"/>
                <a:gd name="connsiteY63" fmla="*/ 378209 h 537643"/>
                <a:gd name="connsiteX64" fmla="*/ 744837 w 857942"/>
                <a:gd name="connsiteY64" fmla="*/ 385645 h 537643"/>
                <a:gd name="connsiteX65" fmla="*/ 744837 w 857942"/>
                <a:gd name="connsiteY65" fmla="*/ 389077 h 537643"/>
                <a:gd name="connsiteX66" fmla="*/ 745980 w 857942"/>
                <a:gd name="connsiteY66" fmla="*/ 393080 h 537643"/>
                <a:gd name="connsiteX67" fmla="*/ 747696 w 857942"/>
                <a:gd name="connsiteY67" fmla="*/ 396512 h 537643"/>
                <a:gd name="connsiteX68" fmla="*/ 750556 w 857942"/>
                <a:gd name="connsiteY68" fmla="*/ 397656 h 537643"/>
                <a:gd name="connsiteX69" fmla="*/ 752272 w 857942"/>
                <a:gd name="connsiteY69" fmla="*/ 398228 h 537643"/>
                <a:gd name="connsiteX70" fmla="*/ 759136 w 857942"/>
                <a:gd name="connsiteY70" fmla="*/ 402804 h 537643"/>
                <a:gd name="connsiteX71" fmla="*/ 763139 w 857942"/>
                <a:gd name="connsiteY71" fmla="*/ 407951 h 537643"/>
                <a:gd name="connsiteX72" fmla="*/ 765999 w 857942"/>
                <a:gd name="connsiteY72" fmla="*/ 414815 h 537643"/>
                <a:gd name="connsiteX73" fmla="*/ 767715 w 857942"/>
                <a:gd name="connsiteY73" fmla="*/ 422822 h 537643"/>
                <a:gd name="connsiteX74" fmla="*/ 767715 w 857942"/>
                <a:gd name="connsiteY74" fmla="*/ 430830 h 537643"/>
                <a:gd name="connsiteX75" fmla="*/ 765999 w 857942"/>
                <a:gd name="connsiteY75" fmla="*/ 437121 h 537643"/>
                <a:gd name="connsiteX76" fmla="*/ 753988 w 857942"/>
                <a:gd name="connsiteY76" fmla="*/ 453136 h 537643"/>
                <a:gd name="connsiteX77" fmla="*/ 751700 w 857942"/>
                <a:gd name="connsiteY77" fmla="*/ 456568 h 537643"/>
                <a:gd name="connsiteX78" fmla="*/ 750556 w 857942"/>
                <a:gd name="connsiteY78" fmla="*/ 459428 h 537643"/>
                <a:gd name="connsiteX79" fmla="*/ 749984 w 857942"/>
                <a:gd name="connsiteY79" fmla="*/ 462288 h 537643"/>
                <a:gd name="connsiteX80" fmla="*/ 749984 w 857942"/>
                <a:gd name="connsiteY80" fmla="*/ 469723 h 537643"/>
                <a:gd name="connsiteX81" fmla="*/ 749412 w 857942"/>
                <a:gd name="connsiteY81" fmla="*/ 473727 h 537643"/>
                <a:gd name="connsiteX82" fmla="*/ 747124 w 857942"/>
                <a:gd name="connsiteY82" fmla="*/ 481162 h 537643"/>
                <a:gd name="connsiteX83" fmla="*/ 744264 w 857942"/>
                <a:gd name="connsiteY83" fmla="*/ 486310 h 537643"/>
                <a:gd name="connsiteX84" fmla="*/ 740261 w 857942"/>
                <a:gd name="connsiteY84" fmla="*/ 489742 h 537643"/>
                <a:gd name="connsiteX85" fmla="*/ 735113 w 857942"/>
                <a:gd name="connsiteY85" fmla="*/ 492030 h 537643"/>
                <a:gd name="connsiteX86" fmla="*/ 729965 w 857942"/>
                <a:gd name="connsiteY86" fmla="*/ 493173 h 537643"/>
                <a:gd name="connsiteX87" fmla="*/ 725962 w 857942"/>
                <a:gd name="connsiteY87" fmla="*/ 494317 h 537643"/>
                <a:gd name="connsiteX88" fmla="*/ 720242 w 857942"/>
                <a:gd name="connsiteY88" fmla="*/ 497177 h 537643"/>
                <a:gd name="connsiteX89" fmla="*/ 715094 w 857942"/>
                <a:gd name="connsiteY89" fmla="*/ 500609 h 537643"/>
                <a:gd name="connsiteX90" fmla="*/ 712806 w 857942"/>
                <a:gd name="connsiteY90" fmla="*/ 504041 h 537643"/>
                <a:gd name="connsiteX91" fmla="*/ 712806 w 857942"/>
                <a:gd name="connsiteY91" fmla="*/ 505185 h 537643"/>
                <a:gd name="connsiteX92" fmla="*/ 711663 w 857942"/>
                <a:gd name="connsiteY92" fmla="*/ 506901 h 537643"/>
                <a:gd name="connsiteX93" fmla="*/ 711663 w 857942"/>
                <a:gd name="connsiteY93" fmla="*/ 508616 h 537643"/>
                <a:gd name="connsiteX94" fmla="*/ 712235 w 857942"/>
                <a:gd name="connsiteY94" fmla="*/ 509760 h 537643"/>
                <a:gd name="connsiteX95" fmla="*/ 716238 w 857942"/>
                <a:gd name="connsiteY95" fmla="*/ 512620 h 537643"/>
                <a:gd name="connsiteX96" fmla="*/ 717382 w 857942"/>
                <a:gd name="connsiteY96" fmla="*/ 515480 h 537643"/>
                <a:gd name="connsiteX97" fmla="*/ 717954 w 857942"/>
                <a:gd name="connsiteY97" fmla="*/ 518340 h 537643"/>
                <a:gd name="connsiteX98" fmla="*/ 717382 w 857942"/>
                <a:gd name="connsiteY98" fmla="*/ 523487 h 537643"/>
                <a:gd name="connsiteX99" fmla="*/ 717382 w 857942"/>
                <a:gd name="connsiteY99" fmla="*/ 526347 h 537643"/>
                <a:gd name="connsiteX100" fmla="*/ 718526 w 857942"/>
                <a:gd name="connsiteY100" fmla="*/ 530923 h 537643"/>
                <a:gd name="connsiteX101" fmla="*/ 719098 w 857942"/>
                <a:gd name="connsiteY101" fmla="*/ 533783 h 537643"/>
                <a:gd name="connsiteX102" fmla="*/ 717954 w 857942"/>
                <a:gd name="connsiteY102" fmla="*/ 535499 h 537643"/>
                <a:gd name="connsiteX103" fmla="*/ 709947 w 857942"/>
                <a:gd name="connsiteY103" fmla="*/ 538359 h 537643"/>
                <a:gd name="connsiteX104" fmla="*/ 708231 w 857942"/>
                <a:gd name="connsiteY104" fmla="*/ 537215 h 537643"/>
                <a:gd name="connsiteX105" fmla="*/ 704227 w 857942"/>
                <a:gd name="connsiteY105" fmla="*/ 536071 h 537643"/>
                <a:gd name="connsiteX106" fmla="*/ 702511 w 857942"/>
                <a:gd name="connsiteY106" fmla="*/ 534927 h 537643"/>
                <a:gd name="connsiteX107" fmla="*/ 697364 w 857942"/>
                <a:gd name="connsiteY107" fmla="*/ 530351 h 537643"/>
                <a:gd name="connsiteX108" fmla="*/ 696220 w 857942"/>
                <a:gd name="connsiteY108" fmla="*/ 528635 h 537643"/>
                <a:gd name="connsiteX109" fmla="*/ 696220 w 857942"/>
                <a:gd name="connsiteY109" fmla="*/ 527491 h 537643"/>
                <a:gd name="connsiteX110" fmla="*/ 696220 w 857942"/>
                <a:gd name="connsiteY110" fmla="*/ 526347 h 537643"/>
                <a:gd name="connsiteX111" fmla="*/ 695648 w 857942"/>
                <a:gd name="connsiteY111" fmla="*/ 525203 h 537643"/>
                <a:gd name="connsiteX112" fmla="*/ 694504 w 857942"/>
                <a:gd name="connsiteY112" fmla="*/ 524059 h 537643"/>
                <a:gd name="connsiteX113" fmla="*/ 693360 w 857942"/>
                <a:gd name="connsiteY113" fmla="*/ 523487 h 537643"/>
                <a:gd name="connsiteX114" fmla="*/ 690500 w 857942"/>
                <a:gd name="connsiteY114" fmla="*/ 522343 h 537643"/>
                <a:gd name="connsiteX115" fmla="*/ 689356 w 857942"/>
                <a:gd name="connsiteY115" fmla="*/ 521771 h 537643"/>
                <a:gd name="connsiteX116" fmla="*/ 688784 w 857942"/>
                <a:gd name="connsiteY116" fmla="*/ 520628 h 537643"/>
                <a:gd name="connsiteX117" fmla="*/ 688212 w 857942"/>
                <a:gd name="connsiteY117" fmla="*/ 519484 h 537643"/>
                <a:gd name="connsiteX118" fmla="*/ 687640 w 857942"/>
                <a:gd name="connsiteY118" fmla="*/ 518912 h 537643"/>
                <a:gd name="connsiteX119" fmla="*/ 686496 w 857942"/>
                <a:gd name="connsiteY119" fmla="*/ 518912 h 537643"/>
                <a:gd name="connsiteX120" fmla="*/ 685352 w 857942"/>
                <a:gd name="connsiteY120" fmla="*/ 518912 h 537643"/>
                <a:gd name="connsiteX121" fmla="*/ 684781 w 857942"/>
                <a:gd name="connsiteY121" fmla="*/ 518912 h 537643"/>
                <a:gd name="connsiteX122" fmla="*/ 684208 w 857942"/>
                <a:gd name="connsiteY122" fmla="*/ 518340 h 537643"/>
                <a:gd name="connsiteX123" fmla="*/ 683637 w 857942"/>
                <a:gd name="connsiteY123" fmla="*/ 517196 h 537643"/>
                <a:gd name="connsiteX124" fmla="*/ 683065 w 857942"/>
                <a:gd name="connsiteY124" fmla="*/ 514908 h 537643"/>
                <a:gd name="connsiteX125" fmla="*/ 682493 w 857942"/>
                <a:gd name="connsiteY125" fmla="*/ 514336 h 537643"/>
                <a:gd name="connsiteX126" fmla="*/ 679061 w 857942"/>
                <a:gd name="connsiteY126" fmla="*/ 512620 h 537643"/>
                <a:gd name="connsiteX127" fmla="*/ 676201 w 857942"/>
                <a:gd name="connsiteY127" fmla="*/ 512048 h 537643"/>
                <a:gd name="connsiteX128" fmla="*/ 675057 w 857942"/>
                <a:gd name="connsiteY128" fmla="*/ 511476 h 537643"/>
                <a:gd name="connsiteX129" fmla="*/ 673913 w 857942"/>
                <a:gd name="connsiteY129" fmla="*/ 510332 h 537643"/>
                <a:gd name="connsiteX130" fmla="*/ 673341 w 857942"/>
                <a:gd name="connsiteY130" fmla="*/ 509188 h 537643"/>
                <a:gd name="connsiteX131" fmla="*/ 672769 w 857942"/>
                <a:gd name="connsiteY131" fmla="*/ 507472 h 537643"/>
                <a:gd name="connsiteX132" fmla="*/ 672769 w 857942"/>
                <a:gd name="connsiteY132" fmla="*/ 505185 h 537643"/>
                <a:gd name="connsiteX133" fmla="*/ 672197 w 857942"/>
                <a:gd name="connsiteY133" fmla="*/ 504041 h 537643"/>
                <a:gd name="connsiteX134" fmla="*/ 669338 w 857942"/>
                <a:gd name="connsiteY134" fmla="*/ 502325 h 537643"/>
                <a:gd name="connsiteX135" fmla="*/ 668766 w 857942"/>
                <a:gd name="connsiteY135" fmla="*/ 501753 h 537643"/>
                <a:gd name="connsiteX136" fmla="*/ 667622 w 857942"/>
                <a:gd name="connsiteY136" fmla="*/ 499465 h 537643"/>
                <a:gd name="connsiteX137" fmla="*/ 661902 w 857942"/>
                <a:gd name="connsiteY137" fmla="*/ 500037 h 537643"/>
                <a:gd name="connsiteX138" fmla="*/ 648747 w 857942"/>
                <a:gd name="connsiteY138" fmla="*/ 501181 h 537643"/>
                <a:gd name="connsiteX139" fmla="*/ 616145 w 857942"/>
                <a:gd name="connsiteY139" fmla="*/ 504041 h 537643"/>
                <a:gd name="connsiteX140" fmla="*/ 583543 w 857942"/>
                <a:gd name="connsiteY140" fmla="*/ 506901 h 537643"/>
                <a:gd name="connsiteX141" fmla="*/ 550941 w 857942"/>
                <a:gd name="connsiteY141" fmla="*/ 509188 h 537643"/>
                <a:gd name="connsiteX142" fmla="*/ 518340 w 857942"/>
                <a:gd name="connsiteY142" fmla="*/ 511476 h 537643"/>
                <a:gd name="connsiteX143" fmla="*/ 485738 w 857942"/>
                <a:gd name="connsiteY143" fmla="*/ 513764 h 537643"/>
                <a:gd name="connsiteX144" fmla="*/ 453136 w 857942"/>
                <a:gd name="connsiteY144" fmla="*/ 516052 h 537643"/>
                <a:gd name="connsiteX145" fmla="*/ 420534 w 857942"/>
                <a:gd name="connsiteY145" fmla="*/ 518340 h 537643"/>
                <a:gd name="connsiteX146" fmla="*/ 387932 w 857942"/>
                <a:gd name="connsiteY146" fmla="*/ 520628 h 537643"/>
                <a:gd name="connsiteX147" fmla="*/ 354759 w 857942"/>
                <a:gd name="connsiteY147" fmla="*/ 522915 h 537643"/>
                <a:gd name="connsiteX148" fmla="*/ 322157 w 857942"/>
                <a:gd name="connsiteY148" fmla="*/ 524631 h 537643"/>
                <a:gd name="connsiteX149" fmla="*/ 289555 w 857942"/>
                <a:gd name="connsiteY149" fmla="*/ 526347 h 537643"/>
                <a:gd name="connsiteX150" fmla="*/ 256381 w 857942"/>
                <a:gd name="connsiteY150" fmla="*/ 528063 h 537643"/>
                <a:gd name="connsiteX151" fmla="*/ 223779 w 857942"/>
                <a:gd name="connsiteY151" fmla="*/ 529779 h 537643"/>
                <a:gd name="connsiteX152" fmla="*/ 191178 w 857942"/>
                <a:gd name="connsiteY152" fmla="*/ 531495 h 537643"/>
                <a:gd name="connsiteX153" fmla="*/ 158004 w 857942"/>
                <a:gd name="connsiteY153" fmla="*/ 533211 h 537643"/>
                <a:gd name="connsiteX154" fmla="*/ 124830 w 857942"/>
                <a:gd name="connsiteY154" fmla="*/ 534927 h 537643"/>
                <a:gd name="connsiteX155" fmla="*/ 124830 w 857942"/>
                <a:gd name="connsiteY155" fmla="*/ 534927 h 537643"/>
                <a:gd name="connsiteX156" fmla="*/ 124830 w 857942"/>
                <a:gd name="connsiteY156" fmla="*/ 534927 h 537643"/>
                <a:gd name="connsiteX157" fmla="*/ 124830 w 857942"/>
                <a:gd name="connsiteY157" fmla="*/ 534927 h 537643"/>
                <a:gd name="connsiteX158" fmla="*/ 124830 w 857942"/>
                <a:gd name="connsiteY158" fmla="*/ 534927 h 537643"/>
                <a:gd name="connsiteX159" fmla="*/ 124830 w 857942"/>
                <a:gd name="connsiteY159" fmla="*/ 534927 h 537643"/>
                <a:gd name="connsiteX160" fmla="*/ 124830 w 857942"/>
                <a:gd name="connsiteY160" fmla="*/ 534927 h 537643"/>
                <a:gd name="connsiteX161" fmla="*/ 124830 w 857942"/>
                <a:gd name="connsiteY161" fmla="*/ 534927 h 537643"/>
                <a:gd name="connsiteX162" fmla="*/ 124830 w 857942"/>
                <a:gd name="connsiteY162" fmla="*/ 534927 h 537643"/>
                <a:gd name="connsiteX163" fmla="*/ 124830 w 857942"/>
                <a:gd name="connsiteY163" fmla="*/ 534927 h 537643"/>
                <a:gd name="connsiteX164" fmla="*/ 124830 w 857942"/>
                <a:gd name="connsiteY164" fmla="*/ 534927 h 537643"/>
                <a:gd name="connsiteX165" fmla="*/ 124830 w 857942"/>
                <a:gd name="connsiteY165" fmla="*/ 534927 h 537643"/>
                <a:gd name="connsiteX166" fmla="*/ 124830 w 857942"/>
                <a:gd name="connsiteY166" fmla="*/ 534927 h 537643"/>
                <a:gd name="connsiteX167" fmla="*/ 124830 w 857942"/>
                <a:gd name="connsiteY167" fmla="*/ 534927 h 537643"/>
                <a:gd name="connsiteX168" fmla="*/ 124830 w 857942"/>
                <a:gd name="connsiteY168" fmla="*/ 534927 h 537643"/>
                <a:gd name="connsiteX169" fmla="*/ 124830 w 857942"/>
                <a:gd name="connsiteY169" fmla="*/ 534927 h 537643"/>
                <a:gd name="connsiteX170" fmla="*/ 124830 w 857942"/>
                <a:gd name="connsiteY170" fmla="*/ 534927 h 537643"/>
                <a:gd name="connsiteX171" fmla="*/ 125402 w 857942"/>
                <a:gd name="connsiteY171" fmla="*/ 532067 h 537643"/>
                <a:gd name="connsiteX172" fmla="*/ 125402 w 857942"/>
                <a:gd name="connsiteY172" fmla="*/ 528063 h 537643"/>
                <a:gd name="connsiteX173" fmla="*/ 124258 w 857942"/>
                <a:gd name="connsiteY173" fmla="*/ 524059 h 537643"/>
                <a:gd name="connsiteX174" fmla="*/ 121399 w 857942"/>
                <a:gd name="connsiteY174" fmla="*/ 522343 h 537643"/>
                <a:gd name="connsiteX175" fmla="*/ 113963 w 857942"/>
                <a:gd name="connsiteY175" fmla="*/ 519484 h 537643"/>
                <a:gd name="connsiteX176" fmla="*/ 112247 w 857942"/>
                <a:gd name="connsiteY176" fmla="*/ 516624 h 537643"/>
                <a:gd name="connsiteX177" fmla="*/ 111675 w 857942"/>
                <a:gd name="connsiteY177" fmla="*/ 514908 h 537643"/>
                <a:gd name="connsiteX178" fmla="*/ 110531 w 857942"/>
                <a:gd name="connsiteY178" fmla="*/ 513764 h 537643"/>
                <a:gd name="connsiteX179" fmla="*/ 109959 w 857942"/>
                <a:gd name="connsiteY179" fmla="*/ 512620 h 537643"/>
                <a:gd name="connsiteX180" fmla="*/ 109959 w 857942"/>
                <a:gd name="connsiteY180" fmla="*/ 510332 h 537643"/>
                <a:gd name="connsiteX181" fmla="*/ 110531 w 857942"/>
                <a:gd name="connsiteY181" fmla="*/ 508616 h 537643"/>
                <a:gd name="connsiteX182" fmla="*/ 111103 w 857942"/>
                <a:gd name="connsiteY182" fmla="*/ 507472 h 537643"/>
                <a:gd name="connsiteX183" fmla="*/ 112819 w 857942"/>
                <a:gd name="connsiteY183" fmla="*/ 505185 h 537643"/>
                <a:gd name="connsiteX184" fmla="*/ 115679 w 857942"/>
                <a:gd name="connsiteY184" fmla="*/ 500609 h 537643"/>
                <a:gd name="connsiteX185" fmla="*/ 115679 w 857942"/>
                <a:gd name="connsiteY185" fmla="*/ 499465 h 537643"/>
                <a:gd name="connsiteX186" fmla="*/ 114535 w 857942"/>
                <a:gd name="connsiteY186" fmla="*/ 497177 h 537643"/>
                <a:gd name="connsiteX187" fmla="*/ 113963 w 857942"/>
                <a:gd name="connsiteY187" fmla="*/ 494889 h 537643"/>
                <a:gd name="connsiteX188" fmla="*/ 114535 w 857942"/>
                <a:gd name="connsiteY188" fmla="*/ 490886 h 537643"/>
                <a:gd name="connsiteX189" fmla="*/ 115679 w 857942"/>
                <a:gd name="connsiteY189" fmla="*/ 487454 h 537643"/>
                <a:gd name="connsiteX190" fmla="*/ 116251 w 857942"/>
                <a:gd name="connsiteY190" fmla="*/ 484022 h 537643"/>
                <a:gd name="connsiteX191" fmla="*/ 115679 w 857942"/>
                <a:gd name="connsiteY191" fmla="*/ 479446 h 537643"/>
                <a:gd name="connsiteX192" fmla="*/ 113963 w 857942"/>
                <a:gd name="connsiteY192" fmla="*/ 475443 h 537643"/>
                <a:gd name="connsiteX193" fmla="*/ 113963 w 857942"/>
                <a:gd name="connsiteY193" fmla="*/ 473155 h 537643"/>
                <a:gd name="connsiteX194" fmla="*/ 114535 w 857942"/>
                <a:gd name="connsiteY194" fmla="*/ 469723 h 537643"/>
                <a:gd name="connsiteX195" fmla="*/ 114535 w 857942"/>
                <a:gd name="connsiteY195" fmla="*/ 468007 h 537643"/>
                <a:gd name="connsiteX196" fmla="*/ 113391 w 857942"/>
                <a:gd name="connsiteY196" fmla="*/ 466291 h 537643"/>
                <a:gd name="connsiteX197" fmla="*/ 111103 w 857942"/>
                <a:gd name="connsiteY197" fmla="*/ 464575 h 537643"/>
                <a:gd name="connsiteX198" fmla="*/ 109959 w 857942"/>
                <a:gd name="connsiteY198" fmla="*/ 463432 h 537643"/>
                <a:gd name="connsiteX199" fmla="*/ 109387 w 857942"/>
                <a:gd name="connsiteY199" fmla="*/ 461716 h 537643"/>
                <a:gd name="connsiteX200" fmla="*/ 109387 w 857942"/>
                <a:gd name="connsiteY200" fmla="*/ 460000 h 537643"/>
                <a:gd name="connsiteX201" fmla="*/ 109959 w 857942"/>
                <a:gd name="connsiteY201" fmla="*/ 458856 h 537643"/>
                <a:gd name="connsiteX202" fmla="*/ 110531 w 857942"/>
                <a:gd name="connsiteY202" fmla="*/ 457712 h 537643"/>
                <a:gd name="connsiteX203" fmla="*/ 109959 w 857942"/>
                <a:gd name="connsiteY203" fmla="*/ 456568 h 537643"/>
                <a:gd name="connsiteX204" fmla="*/ 109387 w 857942"/>
                <a:gd name="connsiteY204" fmla="*/ 455424 h 537643"/>
                <a:gd name="connsiteX205" fmla="*/ 109387 w 857942"/>
                <a:gd name="connsiteY205" fmla="*/ 454852 h 537643"/>
                <a:gd name="connsiteX206" fmla="*/ 108815 w 857942"/>
                <a:gd name="connsiteY206" fmla="*/ 454280 h 537643"/>
                <a:gd name="connsiteX207" fmla="*/ 108243 w 857942"/>
                <a:gd name="connsiteY207" fmla="*/ 453708 h 537643"/>
                <a:gd name="connsiteX208" fmla="*/ 108243 w 857942"/>
                <a:gd name="connsiteY208" fmla="*/ 452564 h 537643"/>
                <a:gd name="connsiteX209" fmla="*/ 108815 w 857942"/>
                <a:gd name="connsiteY209" fmla="*/ 451420 h 537643"/>
                <a:gd name="connsiteX210" fmla="*/ 110531 w 857942"/>
                <a:gd name="connsiteY210" fmla="*/ 446273 h 537643"/>
                <a:gd name="connsiteX211" fmla="*/ 109387 w 857942"/>
                <a:gd name="connsiteY211" fmla="*/ 443985 h 537643"/>
                <a:gd name="connsiteX212" fmla="*/ 108815 w 857942"/>
                <a:gd name="connsiteY212" fmla="*/ 438265 h 537643"/>
                <a:gd name="connsiteX213" fmla="*/ 108243 w 857942"/>
                <a:gd name="connsiteY213" fmla="*/ 435405 h 537643"/>
                <a:gd name="connsiteX214" fmla="*/ 111103 w 857942"/>
                <a:gd name="connsiteY214" fmla="*/ 433689 h 537643"/>
                <a:gd name="connsiteX215" fmla="*/ 109387 w 857942"/>
                <a:gd name="connsiteY215" fmla="*/ 432546 h 537643"/>
                <a:gd name="connsiteX216" fmla="*/ 103096 w 857942"/>
                <a:gd name="connsiteY216" fmla="*/ 430830 h 537643"/>
                <a:gd name="connsiteX217" fmla="*/ 101380 w 857942"/>
                <a:gd name="connsiteY217" fmla="*/ 428542 h 537643"/>
                <a:gd name="connsiteX218" fmla="*/ 101380 w 857942"/>
                <a:gd name="connsiteY218" fmla="*/ 425682 h 537643"/>
                <a:gd name="connsiteX219" fmla="*/ 101952 w 857942"/>
                <a:gd name="connsiteY219" fmla="*/ 418247 h 537643"/>
                <a:gd name="connsiteX220" fmla="*/ 103096 w 857942"/>
                <a:gd name="connsiteY220" fmla="*/ 417675 h 537643"/>
                <a:gd name="connsiteX221" fmla="*/ 105955 w 857942"/>
                <a:gd name="connsiteY221" fmla="*/ 414243 h 537643"/>
                <a:gd name="connsiteX222" fmla="*/ 107671 w 857942"/>
                <a:gd name="connsiteY222" fmla="*/ 410811 h 537643"/>
                <a:gd name="connsiteX223" fmla="*/ 106527 w 857942"/>
                <a:gd name="connsiteY223" fmla="*/ 409667 h 537643"/>
                <a:gd name="connsiteX224" fmla="*/ 104240 w 857942"/>
                <a:gd name="connsiteY224" fmla="*/ 409667 h 537643"/>
                <a:gd name="connsiteX225" fmla="*/ 97948 w 857942"/>
                <a:gd name="connsiteY225" fmla="*/ 407951 h 537643"/>
                <a:gd name="connsiteX226" fmla="*/ 95660 w 857942"/>
                <a:gd name="connsiteY226" fmla="*/ 406807 h 537643"/>
                <a:gd name="connsiteX227" fmla="*/ 98520 w 857942"/>
                <a:gd name="connsiteY227" fmla="*/ 395940 h 537643"/>
                <a:gd name="connsiteX228" fmla="*/ 98520 w 857942"/>
                <a:gd name="connsiteY228" fmla="*/ 394224 h 537643"/>
                <a:gd name="connsiteX229" fmla="*/ 99664 w 857942"/>
                <a:gd name="connsiteY229" fmla="*/ 386789 h 537643"/>
                <a:gd name="connsiteX230" fmla="*/ 98520 w 857942"/>
                <a:gd name="connsiteY230" fmla="*/ 385073 h 537643"/>
                <a:gd name="connsiteX231" fmla="*/ 97376 w 857942"/>
                <a:gd name="connsiteY231" fmla="*/ 384501 h 537643"/>
                <a:gd name="connsiteX232" fmla="*/ 96232 w 857942"/>
                <a:gd name="connsiteY232" fmla="*/ 384501 h 537643"/>
                <a:gd name="connsiteX233" fmla="*/ 90512 w 857942"/>
                <a:gd name="connsiteY233" fmla="*/ 383357 h 537643"/>
                <a:gd name="connsiteX234" fmla="*/ 88797 w 857942"/>
                <a:gd name="connsiteY234" fmla="*/ 382213 h 537643"/>
                <a:gd name="connsiteX235" fmla="*/ 87653 w 857942"/>
                <a:gd name="connsiteY235" fmla="*/ 380497 h 537643"/>
                <a:gd name="connsiteX236" fmla="*/ 87653 w 857942"/>
                <a:gd name="connsiteY236" fmla="*/ 378781 h 537643"/>
                <a:gd name="connsiteX237" fmla="*/ 88225 w 857942"/>
                <a:gd name="connsiteY237" fmla="*/ 376493 h 537643"/>
                <a:gd name="connsiteX238" fmla="*/ 88797 w 857942"/>
                <a:gd name="connsiteY238" fmla="*/ 374206 h 537643"/>
                <a:gd name="connsiteX239" fmla="*/ 89368 w 857942"/>
                <a:gd name="connsiteY239" fmla="*/ 373634 h 537643"/>
                <a:gd name="connsiteX240" fmla="*/ 89368 w 857942"/>
                <a:gd name="connsiteY240" fmla="*/ 373062 h 537643"/>
                <a:gd name="connsiteX241" fmla="*/ 88225 w 857942"/>
                <a:gd name="connsiteY241" fmla="*/ 371918 h 537643"/>
                <a:gd name="connsiteX242" fmla="*/ 86509 w 857942"/>
                <a:gd name="connsiteY242" fmla="*/ 370774 h 537643"/>
                <a:gd name="connsiteX243" fmla="*/ 84793 w 857942"/>
                <a:gd name="connsiteY243" fmla="*/ 370202 h 537643"/>
                <a:gd name="connsiteX244" fmla="*/ 83649 w 857942"/>
                <a:gd name="connsiteY244" fmla="*/ 370774 h 537643"/>
                <a:gd name="connsiteX245" fmla="*/ 80789 w 857942"/>
                <a:gd name="connsiteY245" fmla="*/ 372490 h 537643"/>
                <a:gd name="connsiteX246" fmla="*/ 79073 w 857942"/>
                <a:gd name="connsiteY246" fmla="*/ 372490 h 537643"/>
                <a:gd name="connsiteX247" fmla="*/ 76213 w 857942"/>
                <a:gd name="connsiteY247" fmla="*/ 370774 h 537643"/>
                <a:gd name="connsiteX248" fmla="*/ 76213 w 857942"/>
                <a:gd name="connsiteY248" fmla="*/ 367342 h 537643"/>
                <a:gd name="connsiteX249" fmla="*/ 76786 w 857942"/>
                <a:gd name="connsiteY249" fmla="*/ 363910 h 537643"/>
                <a:gd name="connsiteX250" fmla="*/ 76786 w 857942"/>
                <a:gd name="connsiteY250" fmla="*/ 362766 h 537643"/>
                <a:gd name="connsiteX251" fmla="*/ 75069 w 857942"/>
                <a:gd name="connsiteY251" fmla="*/ 361622 h 537643"/>
                <a:gd name="connsiteX252" fmla="*/ 73926 w 857942"/>
                <a:gd name="connsiteY252" fmla="*/ 358762 h 537643"/>
                <a:gd name="connsiteX253" fmla="*/ 73354 w 857942"/>
                <a:gd name="connsiteY253" fmla="*/ 354759 h 537643"/>
                <a:gd name="connsiteX254" fmla="*/ 73354 w 857942"/>
                <a:gd name="connsiteY254" fmla="*/ 347323 h 537643"/>
                <a:gd name="connsiteX255" fmla="*/ 73926 w 857942"/>
                <a:gd name="connsiteY255" fmla="*/ 346179 h 537643"/>
                <a:gd name="connsiteX256" fmla="*/ 74498 w 857942"/>
                <a:gd name="connsiteY256" fmla="*/ 345035 h 537643"/>
                <a:gd name="connsiteX257" fmla="*/ 75642 w 857942"/>
                <a:gd name="connsiteY257" fmla="*/ 343320 h 537643"/>
                <a:gd name="connsiteX258" fmla="*/ 76213 w 857942"/>
                <a:gd name="connsiteY258" fmla="*/ 342176 h 537643"/>
                <a:gd name="connsiteX259" fmla="*/ 76213 w 857942"/>
                <a:gd name="connsiteY259" fmla="*/ 341032 h 537643"/>
                <a:gd name="connsiteX260" fmla="*/ 76213 w 857942"/>
                <a:gd name="connsiteY260" fmla="*/ 338744 h 537643"/>
                <a:gd name="connsiteX261" fmla="*/ 76786 w 857942"/>
                <a:gd name="connsiteY261" fmla="*/ 335312 h 537643"/>
                <a:gd name="connsiteX262" fmla="*/ 77929 w 857942"/>
                <a:gd name="connsiteY262" fmla="*/ 332452 h 537643"/>
                <a:gd name="connsiteX263" fmla="*/ 78501 w 857942"/>
                <a:gd name="connsiteY263" fmla="*/ 329021 h 537643"/>
                <a:gd name="connsiteX264" fmla="*/ 77357 w 857942"/>
                <a:gd name="connsiteY264" fmla="*/ 325017 h 537643"/>
                <a:gd name="connsiteX265" fmla="*/ 69350 w 857942"/>
                <a:gd name="connsiteY265" fmla="*/ 317009 h 537643"/>
                <a:gd name="connsiteX266" fmla="*/ 68778 w 857942"/>
                <a:gd name="connsiteY266" fmla="*/ 315865 h 537643"/>
                <a:gd name="connsiteX267" fmla="*/ 66490 w 857942"/>
                <a:gd name="connsiteY267" fmla="*/ 311290 h 537643"/>
                <a:gd name="connsiteX268" fmla="*/ 65918 w 857942"/>
                <a:gd name="connsiteY268" fmla="*/ 309574 h 537643"/>
                <a:gd name="connsiteX269" fmla="*/ 65918 w 857942"/>
                <a:gd name="connsiteY269" fmla="*/ 307858 h 537643"/>
                <a:gd name="connsiteX270" fmla="*/ 67062 w 857942"/>
                <a:gd name="connsiteY270" fmla="*/ 304426 h 537643"/>
                <a:gd name="connsiteX271" fmla="*/ 67634 w 857942"/>
                <a:gd name="connsiteY271" fmla="*/ 302710 h 537643"/>
                <a:gd name="connsiteX272" fmla="*/ 65918 w 857942"/>
                <a:gd name="connsiteY272" fmla="*/ 295847 h 537643"/>
                <a:gd name="connsiteX273" fmla="*/ 60770 w 857942"/>
                <a:gd name="connsiteY273" fmla="*/ 292415 h 537643"/>
                <a:gd name="connsiteX274" fmla="*/ 55051 w 857942"/>
                <a:gd name="connsiteY274" fmla="*/ 289555 h 537643"/>
                <a:gd name="connsiteX275" fmla="*/ 51047 w 857942"/>
                <a:gd name="connsiteY275" fmla="*/ 284980 h 537643"/>
                <a:gd name="connsiteX276" fmla="*/ 50475 w 857942"/>
                <a:gd name="connsiteY276" fmla="*/ 280976 h 537643"/>
                <a:gd name="connsiteX277" fmla="*/ 50475 w 857942"/>
                <a:gd name="connsiteY277" fmla="*/ 277544 h 537643"/>
                <a:gd name="connsiteX278" fmla="*/ 50475 w 857942"/>
                <a:gd name="connsiteY278" fmla="*/ 274112 h 537643"/>
                <a:gd name="connsiteX279" fmla="*/ 48759 w 857942"/>
                <a:gd name="connsiteY279" fmla="*/ 271252 h 537643"/>
                <a:gd name="connsiteX280" fmla="*/ 46471 w 857942"/>
                <a:gd name="connsiteY280" fmla="*/ 268965 h 537643"/>
                <a:gd name="connsiteX281" fmla="*/ 41896 w 857942"/>
                <a:gd name="connsiteY281" fmla="*/ 266105 h 537643"/>
                <a:gd name="connsiteX282" fmla="*/ 40180 w 857942"/>
                <a:gd name="connsiteY282" fmla="*/ 263245 h 537643"/>
                <a:gd name="connsiteX283" fmla="*/ 39036 w 857942"/>
                <a:gd name="connsiteY283" fmla="*/ 259241 h 537643"/>
                <a:gd name="connsiteX284" fmla="*/ 39608 w 857942"/>
                <a:gd name="connsiteY284" fmla="*/ 256381 h 537643"/>
                <a:gd name="connsiteX285" fmla="*/ 40752 w 857942"/>
                <a:gd name="connsiteY285" fmla="*/ 253522 h 537643"/>
                <a:gd name="connsiteX286" fmla="*/ 41324 w 857942"/>
                <a:gd name="connsiteY286" fmla="*/ 250090 h 537643"/>
                <a:gd name="connsiteX287" fmla="*/ 40752 w 857942"/>
                <a:gd name="connsiteY287" fmla="*/ 246086 h 537643"/>
                <a:gd name="connsiteX288" fmla="*/ 40180 w 857942"/>
                <a:gd name="connsiteY288" fmla="*/ 243226 h 537643"/>
                <a:gd name="connsiteX289" fmla="*/ 38464 w 857942"/>
                <a:gd name="connsiteY289" fmla="*/ 240939 h 537643"/>
                <a:gd name="connsiteX290" fmla="*/ 36748 w 857942"/>
                <a:gd name="connsiteY290" fmla="*/ 239795 h 537643"/>
                <a:gd name="connsiteX291" fmla="*/ 36748 w 857942"/>
                <a:gd name="connsiteY291" fmla="*/ 236935 h 537643"/>
                <a:gd name="connsiteX292" fmla="*/ 32172 w 857942"/>
                <a:gd name="connsiteY292" fmla="*/ 231787 h 537643"/>
                <a:gd name="connsiteX293" fmla="*/ 32744 w 857942"/>
                <a:gd name="connsiteY293" fmla="*/ 224352 h 537643"/>
                <a:gd name="connsiteX294" fmla="*/ 34460 w 857942"/>
                <a:gd name="connsiteY294" fmla="*/ 216916 h 537643"/>
                <a:gd name="connsiteX295" fmla="*/ 32172 w 857942"/>
                <a:gd name="connsiteY295" fmla="*/ 210053 h 537643"/>
                <a:gd name="connsiteX296" fmla="*/ 29885 w 857942"/>
                <a:gd name="connsiteY296" fmla="*/ 208337 h 537643"/>
                <a:gd name="connsiteX297" fmla="*/ 27025 w 857942"/>
                <a:gd name="connsiteY297" fmla="*/ 207193 h 537643"/>
                <a:gd name="connsiteX298" fmla="*/ 21305 w 857942"/>
                <a:gd name="connsiteY298" fmla="*/ 206621 h 537643"/>
                <a:gd name="connsiteX299" fmla="*/ 21305 w 857942"/>
                <a:gd name="connsiteY299" fmla="*/ 200329 h 537643"/>
                <a:gd name="connsiteX300" fmla="*/ 20161 w 857942"/>
                <a:gd name="connsiteY300" fmla="*/ 198041 h 537643"/>
                <a:gd name="connsiteX301" fmla="*/ 19589 w 857942"/>
                <a:gd name="connsiteY301" fmla="*/ 197469 h 537643"/>
                <a:gd name="connsiteX302" fmla="*/ 19017 w 857942"/>
                <a:gd name="connsiteY302" fmla="*/ 196325 h 537643"/>
                <a:gd name="connsiteX303" fmla="*/ 19017 w 857942"/>
                <a:gd name="connsiteY303" fmla="*/ 195182 h 537643"/>
                <a:gd name="connsiteX304" fmla="*/ 19017 w 857942"/>
                <a:gd name="connsiteY304" fmla="*/ 194038 h 537643"/>
                <a:gd name="connsiteX305" fmla="*/ 19017 w 857942"/>
                <a:gd name="connsiteY305" fmla="*/ 192894 h 537643"/>
                <a:gd name="connsiteX306" fmla="*/ 18445 w 857942"/>
                <a:gd name="connsiteY306" fmla="*/ 191750 h 537643"/>
                <a:gd name="connsiteX307" fmla="*/ 17301 w 857942"/>
                <a:gd name="connsiteY307" fmla="*/ 190034 h 537643"/>
                <a:gd name="connsiteX308" fmla="*/ 16730 w 857942"/>
                <a:gd name="connsiteY308" fmla="*/ 189462 h 537643"/>
                <a:gd name="connsiteX309" fmla="*/ 16157 w 857942"/>
                <a:gd name="connsiteY309" fmla="*/ 188890 h 537643"/>
                <a:gd name="connsiteX310" fmla="*/ 15586 w 857942"/>
                <a:gd name="connsiteY310" fmla="*/ 188318 h 537643"/>
                <a:gd name="connsiteX311" fmla="*/ 13298 w 857942"/>
                <a:gd name="connsiteY311" fmla="*/ 187174 h 537643"/>
                <a:gd name="connsiteX312" fmla="*/ 13298 w 857942"/>
                <a:gd name="connsiteY312" fmla="*/ 186602 h 537643"/>
                <a:gd name="connsiteX313" fmla="*/ 13298 w 857942"/>
                <a:gd name="connsiteY313" fmla="*/ 186030 h 537643"/>
                <a:gd name="connsiteX314" fmla="*/ 13870 w 857942"/>
                <a:gd name="connsiteY314" fmla="*/ 185458 h 537643"/>
                <a:gd name="connsiteX315" fmla="*/ 13870 w 857942"/>
                <a:gd name="connsiteY315" fmla="*/ 185458 h 537643"/>
                <a:gd name="connsiteX316" fmla="*/ 15586 w 857942"/>
                <a:gd name="connsiteY316" fmla="*/ 184314 h 537643"/>
                <a:gd name="connsiteX317" fmla="*/ 16157 w 857942"/>
                <a:gd name="connsiteY317" fmla="*/ 183742 h 537643"/>
                <a:gd name="connsiteX318" fmla="*/ 16157 w 857942"/>
                <a:gd name="connsiteY318" fmla="*/ 183170 h 537643"/>
                <a:gd name="connsiteX319" fmla="*/ 15586 w 857942"/>
                <a:gd name="connsiteY319" fmla="*/ 182598 h 537643"/>
                <a:gd name="connsiteX320" fmla="*/ 14442 w 857942"/>
                <a:gd name="connsiteY320" fmla="*/ 181454 h 537643"/>
                <a:gd name="connsiteX321" fmla="*/ 13298 w 857942"/>
                <a:gd name="connsiteY321" fmla="*/ 180311 h 537643"/>
                <a:gd name="connsiteX322" fmla="*/ 6434 w 857942"/>
                <a:gd name="connsiteY322" fmla="*/ 175735 h 537643"/>
                <a:gd name="connsiteX323" fmla="*/ 5290 w 857942"/>
                <a:gd name="connsiteY323" fmla="*/ 174591 h 537643"/>
                <a:gd name="connsiteX324" fmla="*/ 4146 w 857942"/>
                <a:gd name="connsiteY324" fmla="*/ 173447 h 537643"/>
                <a:gd name="connsiteX325" fmla="*/ 1858 w 857942"/>
                <a:gd name="connsiteY325" fmla="*/ 170587 h 537643"/>
                <a:gd name="connsiteX326" fmla="*/ 1287 w 857942"/>
                <a:gd name="connsiteY326" fmla="*/ 168871 h 537643"/>
                <a:gd name="connsiteX327" fmla="*/ 1287 w 857942"/>
                <a:gd name="connsiteY327" fmla="*/ 167727 h 537643"/>
                <a:gd name="connsiteX328" fmla="*/ 1287 w 857942"/>
                <a:gd name="connsiteY328" fmla="*/ 165440 h 537643"/>
                <a:gd name="connsiteX329" fmla="*/ 1858 w 857942"/>
                <a:gd name="connsiteY329" fmla="*/ 163724 h 537643"/>
                <a:gd name="connsiteX330" fmla="*/ 3002 w 857942"/>
                <a:gd name="connsiteY330" fmla="*/ 161436 h 537643"/>
                <a:gd name="connsiteX331" fmla="*/ 4718 w 857942"/>
                <a:gd name="connsiteY331" fmla="*/ 158576 h 537643"/>
                <a:gd name="connsiteX332" fmla="*/ 4718 w 857942"/>
                <a:gd name="connsiteY332" fmla="*/ 158004 h 537643"/>
                <a:gd name="connsiteX333" fmla="*/ 5290 w 857942"/>
                <a:gd name="connsiteY333" fmla="*/ 156860 h 537643"/>
                <a:gd name="connsiteX334" fmla="*/ 5290 w 857942"/>
                <a:gd name="connsiteY334" fmla="*/ 155716 h 537643"/>
                <a:gd name="connsiteX335" fmla="*/ 5862 w 857942"/>
                <a:gd name="connsiteY335" fmla="*/ 154572 h 537643"/>
                <a:gd name="connsiteX336" fmla="*/ 6434 w 857942"/>
                <a:gd name="connsiteY336" fmla="*/ 154000 h 537643"/>
                <a:gd name="connsiteX337" fmla="*/ 7006 w 857942"/>
                <a:gd name="connsiteY337" fmla="*/ 153428 h 537643"/>
                <a:gd name="connsiteX338" fmla="*/ 7578 w 857942"/>
                <a:gd name="connsiteY338" fmla="*/ 152856 h 537643"/>
                <a:gd name="connsiteX339" fmla="*/ 8150 w 857942"/>
                <a:gd name="connsiteY339" fmla="*/ 152856 h 537643"/>
                <a:gd name="connsiteX340" fmla="*/ 9866 w 857942"/>
                <a:gd name="connsiteY340" fmla="*/ 151713 h 537643"/>
                <a:gd name="connsiteX341" fmla="*/ 10438 w 857942"/>
                <a:gd name="connsiteY341" fmla="*/ 151141 h 537643"/>
                <a:gd name="connsiteX342" fmla="*/ 11010 w 857942"/>
                <a:gd name="connsiteY342" fmla="*/ 150569 h 537643"/>
                <a:gd name="connsiteX343" fmla="*/ 11010 w 857942"/>
                <a:gd name="connsiteY343" fmla="*/ 149425 h 537643"/>
                <a:gd name="connsiteX344" fmla="*/ 11010 w 857942"/>
                <a:gd name="connsiteY344" fmla="*/ 147137 h 537643"/>
                <a:gd name="connsiteX345" fmla="*/ 11010 w 857942"/>
                <a:gd name="connsiteY345" fmla="*/ 145993 h 537643"/>
                <a:gd name="connsiteX346" fmla="*/ 11010 w 857942"/>
                <a:gd name="connsiteY346" fmla="*/ 145421 h 537643"/>
                <a:gd name="connsiteX347" fmla="*/ 11582 w 857942"/>
                <a:gd name="connsiteY347" fmla="*/ 144849 h 537643"/>
                <a:gd name="connsiteX348" fmla="*/ 12154 w 857942"/>
                <a:gd name="connsiteY348" fmla="*/ 144277 h 537643"/>
                <a:gd name="connsiteX349" fmla="*/ 12154 w 857942"/>
                <a:gd name="connsiteY349" fmla="*/ 143133 h 537643"/>
                <a:gd name="connsiteX350" fmla="*/ 12154 w 857942"/>
                <a:gd name="connsiteY350" fmla="*/ 141989 h 537643"/>
                <a:gd name="connsiteX351" fmla="*/ 12154 w 857942"/>
                <a:gd name="connsiteY351" fmla="*/ 137414 h 537643"/>
                <a:gd name="connsiteX352" fmla="*/ 12154 w 857942"/>
                <a:gd name="connsiteY352" fmla="*/ 136270 h 537643"/>
                <a:gd name="connsiteX353" fmla="*/ 12154 w 857942"/>
                <a:gd name="connsiteY353" fmla="*/ 135698 h 537643"/>
                <a:gd name="connsiteX354" fmla="*/ 14442 w 857942"/>
                <a:gd name="connsiteY354" fmla="*/ 132838 h 537643"/>
                <a:gd name="connsiteX355" fmla="*/ 15013 w 857942"/>
                <a:gd name="connsiteY355" fmla="*/ 131694 h 537643"/>
                <a:gd name="connsiteX356" fmla="*/ 15586 w 857942"/>
                <a:gd name="connsiteY356" fmla="*/ 129406 h 537643"/>
                <a:gd name="connsiteX357" fmla="*/ 15586 w 857942"/>
                <a:gd name="connsiteY357" fmla="*/ 125974 h 537643"/>
                <a:gd name="connsiteX358" fmla="*/ 15586 w 857942"/>
                <a:gd name="connsiteY358" fmla="*/ 125402 h 537643"/>
                <a:gd name="connsiteX359" fmla="*/ 15586 w 857942"/>
                <a:gd name="connsiteY359" fmla="*/ 124830 h 537643"/>
                <a:gd name="connsiteX360" fmla="*/ 15586 w 857942"/>
                <a:gd name="connsiteY360" fmla="*/ 124830 h 537643"/>
                <a:gd name="connsiteX361" fmla="*/ 16157 w 857942"/>
                <a:gd name="connsiteY361" fmla="*/ 123686 h 537643"/>
                <a:gd name="connsiteX362" fmla="*/ 16730 w 857942"/>
                <a:gd name="connsiteY362" fmla="*/ 121398 h 537643"/>
                <a:gd name="connsiteX363" fmla="*/ 16730 w 857942"/>
                <a:gd name="connsiteY363" fmla="*/ 120255 h 537643"/>
                <a:gd name="connsiteX364" fmla="*/ 16730 w 857942"/>
                <a:gd name="connsiteY364" fmla="*/ 119683 h 537643"/>
                <a:gd name="connsiteX365" fmla="*/ 16730 w 857942"/>
                <a:gd name="connsiteY365" fmla="*/ 119111 h 537643"/>
                <a:gd name="connsiteX366" fmla="*/ 16157 w 857942"/>
                <a:gd name="connsiteY366" fmla="*/ 118539 h 537643"/>
                <a:gd name="connsiteX367" fmla="*/ 15586 w 857942"/>
                <a:gd name="connsiteY367" fmla="*/ 117395 h 537643"/>
                <a:gd name="connsiteX368" fmla="*/ 15586 w 857942"/>
                <a:gd name="connsiteY368" fmla="*/ 116251 h 537643"/>
                <a:gd name="connsiteX369" fmla="*/ 15586 w 857942"/>
                <a:gd name="connsiteY369" fmla="*/ 115107 h 537643"/>
                <a:gd name="connsiteX370" fmla="*/ 19589 w 857942"/>
                <a:gd name="connsiteY370" fmla="*/ 111103 h 537643"/>
                <a:gd name="connsiteX371" fmla="*/ 20161 w 857942"/>
                <a:gd name="connsiteY371" fmla="*/ 109959 h 537643"/>
                <a:gd name="connsiteX372" fmla="*/ 20733 w 857942"/>
                <a:gd name="connsiteY372" fmla="*/ 108815 h 537643"/>
                <a:gd name="connsiteX373" fmla="*/ 21877 w 857942"/>
                <a:gd name="connsiteY373" fmla="*/ 101952 h 537643"/>
                <a:gd name="connsiteX374" fmla="*/ 21877 w 857942"/>
                <a:gd name="connsiteY374" fmla="*/ 100808 h 537643"/>
                <a:gd name="connsiteX375" fmla="*/ 21877 w 857942"/>
                <a:gd name="connsiteY375" fmla="*/ 99664 h 537643"/>
                <a:gd name="connsiteX376" fmla="*/ 21305 w 857942"/>
                <a:gd name="connsiteY376" fmla="*/ 98520 h 537643"/>
                <a:gd name="connsiteX377" fmla="*/ 20733 w 857942"/>
                <a:gd name="connsiteY377" fmla="*/ 96804 h 537643"/>
                <a:gd name="connsiteX378" fmla="*/ 19589 w 857942"/>
                <a:gd name="connsiteY378" fmla="*/ 89369 h 537643"/>
                <a:gd name="connsiteX379" fmla="*/ 19017 w 857942"/>
                <a:gd name="connsiteY379" fmla="*/ 87653 h 537643"/>
                <a:gd name="connsiteX380" fmla="*/ 18445 w 857942"/>
                <a:gd name="connsiteY380" fmla="*/ 87081 h 537643"/>
                <a:gd name="connsiteX381" fmla="*/ 17873 w 857942"/>
                <a:gd name="connsiteY381" fmla="*/ 86509 h 537643"/>
                <a:gd name="connsiteX382" fmla="*/ 17301 w 857942"/>
                <a:gd name="connsiteY382" fmla="*/ 85937 h 537643"/>
                <a:gd name="connsiteX383" fmla="*/ 16730 w 857942"/>
                <a:gd name="connsiteY383" fmla="*/ 85937 h 537643"/>
                <a:gd name="connsiteX384" fmla="*/ 15586 w 857942"/>
                <a:gd name="connsiteY384" fmla="*/ 85937 h 537643"/>
                <a:gd name="connsiteX385" fmla="*/ 14442 w 857942"/>
                <a:gd name="connsiteY385" fmla="*/ 85937 h 537643"/>
                <a:gd name="connsiteX386" fmla="*/ 11582 w 857942"/>
                <a:gd name="connsiteY386" fmla="*/ 85365 h 537643"/>
                <a:gd name="connsiteX387" fmla="*/ 9294 w 857942"/>
                <a:gd name="connsiteY387" fmla="*/ 85365 h 537643"/>
                <a:gd name="connsiteX388" fmla="*/ 8150 w 857942"/>
                <a:gd name="connsiteY388" fmla="*/ 85365 h 537643"/>
                <a:gd name="connsiteX389" fmla="*/ 7006 w 857942"/>
                <a:gd name="connsiteY389" fmla="*/ 85365 h 537643"/>
                <a:gd name="connsiteX390" fmla="*/ 5862 w 857942"/>
                <a:gd name="connsiteY390" fmla="*/ 84221 h 537643"/>
                <a:gd name="connsiteX391" fmla="*/ 5862 w 857942"/>
                <a:gd name="connsiteY391" fmla="*/ 83077 h 537643"/>
                <a:gd name="connsiteX392" fmla="*/ 5862 w 857942"/>
                <a:gd name="connsiteY392" fmla="*/ 81933 h 537643"/>
                <a:gd name="connsiteX393" fmla="*/ 6434 w 857942"/>
                <a:gd name="connsiteY393" fmla="*/ 81361 h 537643"/>
                <a:gd name="connsiteX394" fmla="*/ 7578 w 857942"/>
                <a:gd name="connsiteY394" fmla="*/ 80217 h 537643"/>
                <a:gd name="connsiteX395" fmla="*/ 8150 w 857942"/>
                <a:gd name="connsiteY395" fmla="*/ 79645 h 537643"/>
                <a:gd name="connsiteX396" fmla="*/ 8150 w 857942"/>
                <a:gd name="connsiteY396" fmla="*/ 79073 h 537643"/>
                <a:gd name="connsiteX397" fmla="*/ 7578 w 857942"/>
                <a:gd name="connsiteY397" fmla="*/ 78501 h 537643"/>
                <a:gd name="connsiteX398" fmla="*/ 6434 w 857942"/>
                <a:gd name="connsiteY398" fmla="*/ 77930 h 537643"/>
                <a:gd name="connsiteX399" fmla="*/ 5290 w 857942"/>
                <a:gd name="connsiteY399" fmla="*/ 76214 h 537643"/>
                <a:gd name="connsiteX400" fmla="*/ 5290 w 857942"/>
                <a:gd name="connsiteY400" fmla="*/ 75070 h 537643"/>
                <a:gd name="connsiteX401" fmla="*/ 5862 w 857942"/>
                <a:gd name="connsiteY401" fmla="*/ 74498 h 537643"/>
                <a:gd name="connsiteX402" fmla="*/ 6434 w 857942"/>
                <a:gd name="connsiteY402" fmla="*/ 74498 h 537643"/>
                <a:gd name="connsiteX403" fmla="*/ 8150 w 857942"/>
                <a:gd name="connsiteY403" fmla="*/ 74498 h 537643"/>
                <a:gd name="connsiteX404" fmla="*/ 9294 w 857942"/>
                <a:gd name="connsiteY404" fmla="*/ 74498 h 537643"/>
                <a:gd name="connsiteX405" fmla="*/ 9866 w 857942"/>
                <a:gd name="connsiteY405" fmla="*/ 73926 h 537643"/>
                <a:gd name="connsiteX406" fmla="*/ 10438 w 857942"/>
                <a:gd name="connsiteY406" fmla="*/ 73354 h 537643"/>
                <a:gd name="connsiteX407" fmla="*/ 10438 w 857942"/>
                <a:gd name="connsiteY407" fmla="*/ 72782 h 537643"/>
                <a:gd name="connsiteX408" fmla="*/ 11010 w 857942"/>
                <a:gd name="connsiteY408" fmla="*/ 68778 h 537643"/>
                <a:gd name="connsiteX409" fmla="*/ 11010 w 857942"/>
                <a:gd name="connsiteY409" fmla="*/ 60199 h 537643"/>
                <a:gd name="connsiteX410" fmla="*/ 10438 w 857942"/>
                <a:gd name="connsiteY410" fmla="*/ 58483 h 537643"/>
                <a:gd name="connsiteX411" fmla="*/ 9866 w 857942"/>
                <a:gd name="connsiteY411" fmla="*/ 57911 h 537643"/>
                <a:gd name="connsiteX412" fmla="*/ 7578 w 857942"/>
                <a:gd name="connsiteY412" fmla="*/ 55623 h 537643"/>
                <a:gd name="connsiteX413" fmla="*/ 6434 w 857942"/>
                <a:gd name="connsiteY413" fmla="*/ 54479 h 537643"/>
                <a:gd name="connsiteX414" fmla="*/ 4146 w 857942"/>
                <a:gd name="connsiteY414" fmla="*/ 52191 h 537643"/>
                <a:gd name="connsiteX415" fmla="*/ 3574 w 857942"/>
                <a:gd name="connsiteY415" fmla="*/ 51047 h 537643"/>
                <a:gd name="connsiteX416" fmla="*/ 3002 w 857942"/>
                <a:gd name="connsiteY416" fmla="*/ 49332 h 537643"/>
                <a:gd name="connsiteX417" fmla="*/ 3002 w 857942"/>
                <a:gd name="connsiteY417" fmla="*/ 48188 h 537643"/>
                <a:gd name="connsiteX418" fmla="*/ 3002 w 857942"/>
                <a:gd name="connsiteY418" fmla="*/ 46472 h 537643"/>
                <a:gd name="connsiteX419" fmla="*/ 3002 w 857942"/>
                <a:gd name="connsiteY419" fmla="*/ 44756 h 537643"/>
                <a:gd name="connsiteX420" fmla="*/ 3002 w 857942"/>
                <a:gd name="connsiteY420" fmla="*/ 43612 h 537643"/>
                <a:gd name="connsiteX421" fmla="*/ 2431 w 857942"/>
                <a:gd name="connsiteY421" fmla="*/ 42468 h 537643"/>
                <a:gd name="connsiteX422" fmla="*/ 1858 w 857942"/>
                <a:gd name="connsiteY422" fmla="*/ 41324 h 537643"/>
                <a:gd name="connsiteX423" fmla="*/ 1287 w 857942"/>
                <a:gd name="connsiteY423" fmla="*/ 40180 h 537643"/>
                <a:gd name="connsiteX424" fmla="*/ 1858 w 857942"/>
                <a:gd name="connsiteY424" fmla="*/ 39608 h 537643"/>
                <a:gd name="connsiteX425" fmla="*/ 20161 w 857942"/>
                <a:gd name="connsiteY425" fmla="*/ 39036 h 537643"/>
                <a:gd name="connsiteX426" fmla="*/ 62487 w 857942"/>
                <a:gd name="connsiteY426" fmla="*/ 37892 h 537643"/>
                <a:gd name="connsiteX427" fmla="*/ 104811 w 857942"/>
                <a:gd name="connsiteY427" fmla="*/ 36176 h 537643"/>
                <a:gd name="connsiteX428" fmla="*/ 147137 w 857942"/>
                <a:gd name="connsiteY428" fmla="*/ 34460 h 537643"/>
                <a:gd name="connsiteX429" fmla="*/ 189462 w 857942"/>
                <a:gd name="connsiteY429" fmla="*/ 32744 h 537643"/>
                <a:gd name="connsiteX430" fmla="*/ 231787 w 857942"/>
                <a:gd name="connsiteY430" fmla="*/ 31029 h 537643"/>
                <a:gd name="connsiteX431" fmla="*/ 274112 w 857942"/>
                <a:gd name="connsiteY431" fmla="*/ 28741 h 537643"/>
                <a:gd name="connsiteX432" fmla="*/ 316437 w 857942"/>
                <a:gd name="connsiteY432" fmla="*/ 26453 h 537643"/>
                <a:gd name="connsiteX433" fmla="*/ 358763 w 857942"/>
                <a:gd name="connsiteY433" fmla="*/ 24165 h 537643"/>
                <a:gd name="connsiteX434" fmla="*/ 401087 w 857942"/>
                <a:gd name="connsiteY434" fmla="*/ 21877 h 537643"/>
                <a:gd name="connsiteX435" fmla="*/ 443413 w 857942"/>
                <a:gd name="connsiteY435" fmla="*/ 19017 h 537643"/>
                <a:gd name="connsiteX436" fmla="*/ 485738 w 857942"/>
                <a:gd name="connsiteY436" fmla="*/ 16158 h 537643"/>
                <a:gd name="connsiteX437" fmla="*/ 528063 w 857942"/>
                <a:gd name="connsiteY437" fmla="*/ 13298 h 537643"/>
                <a:gd name="connsiteX438" fmla="*/ 570388 w 857942"/>
                <a:gd name="connsiteY438" fmla="*/ 10438 h 537643"/>
                <a:gd name="connsiteX439" fmla="*/ 612713 w 857942"/>
                <a:gd name="connsiteY439" fmla="*/ 7578 h 537643"/>
                <a:gd name="connsiteX440" fmla="*/ 655038 w 857942"/>
                <a:gd name="connsiteY440" fmla="*/ 4718 h 537643"/>
                <a:gd name="connsiteX441" fmla="*/ 697364 w 857942"/>
                <a:gd name="connsiteY441" fmla="*/ 1287 h 537643"/>
                <a:gd name="connsiteX442" fmla="*/ 697364 w 857942"/>
                <a:gd name="connsiteY442" fmla="*/ 1287 h 537643"/>
                <a:gd name="connsiteX443" fmla="*/ 697364 w 857942"/>
                <a:gd name="connsiteY443" fmla="*/ 3575 h 537643"/>
                <a:gd name="connsiteX444" fmla="*/ 697364 w 857942"/>
                <a:gd name="connsiteY444" fmla="*/ 5862 h 537643"/>
                <a:gd name="connsiteX445" fmla="*/ 697936 w 857942"/>
                <a:gd name="connsiteY445" fmla="*/ 7578 h 537643"/>
                <a:gd name="connsiteX446" fmla="*/ 698507 w 857942"/>
                <a:gd name="connsiteY446" fmla="*/ 9294 h 537643"/>
                <a:gd name="connsiteX447" fmla="*/ 700795 w 857942"/>
                <a:gd name="connsiteY447" fmla="*/ 12726 h 537643"/>
                <a:gd name="connsiteX448" fmla="*/ 701367 w 857942"/>
                <a:gd name="connsiteY448" fmla="*/ 14442 h 537643"/>
                <a:gd name="connsiteX449" fmla="*/ 701939 w 857942"/>
                <a:gd name="connsiteY449" fmla="*/ 16158 h 537643"/>
                <a:gd name="connsiteX450" fmla="*/ 703083 w 857942"/>
                <a:gd name="connsiteY450" fmla="*/ 20733 h 537643"/>
                <a:gd name="connsiteX451" fmla="*/ 704227 w 857942"/>
                <a:gd name="connsiteY451" fmla="*/ 22449 h 537643"/>
                <a:gd name="connsiteX452" fmla="*/ 705943 w 857942"/>
                <a:gd name="connsiteY452" fmla="*/ 23593 h 537643"/>
                <a:gd name="connsiteX453" fmla="*/ 717382 w 857942"/>
                <a:gd name="connsiteY453" fmla="*/ 27025 h 537643"/>
                <a:gd name="connsiteX454" fmla="*/ 720814 w 857942"/>
                <a:gd name="connsiteY454" fmla="*/ 30457 h 537643"/>
                <a:gd name="connsiteX455" fmla="*/ 721386 w 857942"/>
                <a:gd name="connsiteY455" fmla="*/ 36748 h 537643"/>
                <a:gd name="connsiteX456" fmla="*/ 719098 w 857942"/>
                <a:gd name="connsiteY456" fmla="*/ 41896 h 537643"/>
                <a:gd name="connsiteX457" fmla="*/ 712806 w 857942"/>
                <a:gd name="connsiteY457" fmla="*/ 51619 h 537643"/>
                <a:gd name="connsiteX458" fmla="*/ 711663 w 857942"/>
                <a:gd name="connsiteY458" fmla="*/ 57911 h 537643"/>
                <a:gd name="connsiteX459" fmla="*/ 713379 w 857942"/>
                <a:gd name="connsiteY459" fmla="*/ 69922 h 537643"/>
                <a:gd name="connsiteX460" fmla="*/ 714523 w 857942"/>
                <a:gd name="connsiteY460" fmla="*/ 75642 h 537643"/>
                <a:gd name="connsiteX461" fmla="*/ 715094 w 857942"/>
                <a:gd name="connsiteY461" fmla="*/ 81933 h 537643"/>
                <a:gd name="connsiteX462" fmla="*/ 715666 w 857942"/>
                <a:gd name="connsiteY462" fmla="*/ 83649 h 537643"/>
                <a:gd name="connsiteX463" fmla="*/ 716238 w 857942"/>
                <a:gd name="connsiteY463" fmla="*/ 85365 h 537643"/>
                <a:gd name="connsiteX464" fmla="*/ 716810 w 857942"/>
                <a:gd name="connsiteY464" fmla="*/ 93372 h 537643"/>
                <a:gd name="connsiteX465" fmla="*/ 717954 w 857942"/>
                <a:gd name="connsiteY465" fmla="*/ 97376 h 537643"/>
                <a:gd name="connsiteX466" fmla="*/ 719670 w 857942"/>
                <a:gd name="connsiteY466" fmla="*/ 100236 h 537643"/>
                <a:gd name="connsiteX467" fmla="*/ 723674 w 857942"/>
                <a:gd name="connsiteY467" fmla="*/ 104240 h 537643"/>
                <a:gd name="connsiteX468" fmla="*/ 725390 w 857942"/>
                <a:gd name="connsiteY468" fmla="*/ 106528 h 537643"/>
                <a:gd name="connsiteX469" fmla="*/ 726534 w 857942"/>
                <a:gd name="connsiteY469" fmla="*/ 109387 h 537643"/>
                <a:gd name="connsiteX470" fmla="*/ 727678 w 857942"/>
                <a:gd name="connsiteY470" fmla="*/ 116823 h 537643"/>
                <a:gd name="connsiteX471" fmla="*/ 728249 w 857942"/>
                <a:gd name="connsiteY471" fmla="*/ 119683 h 537643"/>
                <a:gd name="connsiteX472" fmla="*/ 733397 w 857942"/>
                <a:gd name="connsiteY472" fmla="*/ 127690 h 537643"/>
                <a:gd name="connsiteX473" fmla="*/ 735113 w 857942"/>
                <a:gd name="connsiteY473" fmla="*/ 129978 h 537643"/>
                <a:gd name="connsiteX474" fmla="*/ 738545 w 857942"/>
                <a:gd name="connsiteY474" fmla="*/ 131694 h 537643"/>
                <a:gd name="connsiteX475" fmla="*/ 744264 w 857942"/>
                <a:gd name="connsiteY475" fmla="*/ 133410 h 537643"/>
                <a:gd name="connsiteX476" fmla="*/ 767143 w 857942"/>
                <a:gd name="connsiteY476" fmla="*/ 135698 h 537643"/>
                <a:gd name="connsiteX477" fmla="*/ 773435 w 857942"/>
                <a:gd name="connsiteY477" fmla="*/ 137414 h 537643"/>
                <a:gd name="connsiteX478" fmla="*/ 776294 w 857942"/>
                <a:gd name="connsiteY478" fmla="*/ 137414 h 537643"/>
                <a:gd name="connsiteX479" fmla="*/ 779726 w 857942"/>
                <a:gd name="connsiteY479" fmla="*/ 137986 h 537643"/>
                <a:gd name="connsiteX480" fmla="*/ 782014 w 857942"/>
                <a:gd name="connsiteY480" fmla="*/ 140273 h 537643"/>
                <a:gd name="connsiteX481" fmla="*/ 784874 w 857942"/>
                <a:gd name="connsiteY481" fmla="*/ 147137 h 537643"/>
                <a:gd name="connsiteX482" fmla="*/ 786018 w 857942"/>
                <a:gd name="connsiteY482" fmla="*/ 148853 h 537643"/>
                <a:gd name="connsiteX483" fmla="*/ 790021 w 857942"/>
                <a:gd name="connsiteY483" fmla="*/ 153428 h 537643"/>
                <a:gd name="connsiteX484" fmla="*/ 791165 w 857942"/>
                <a:gd name="connsiteY484" fmla="*/ 155716 h 537643"/>
                <a:gd name="connsiteX485" fmla="*/ 791165 w 857942"/>
                <a:gd name="connsiteY485" fmla="*/ 157432 h 537643"/>
                <a:gd name="connsiteX486" fmla="*/ 788305 w 857942"/>
                <a:gd name="connsiteY486" fmla="*/ 164868 h 537643"/>
                <a:gd name="connsiteX487" fmla="*/ 788305 w 857942"/>
                <a:gd name="connsiteY487" fmla="*/ 164868 h 53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</a:cxnLst>
              <a:rect l="l" t="t" r="r" b="b"/>
              <a:pathLst>
                <a:path w="857942" h="537643">
                  <a:moveTo>
                    <a:pt x="788305" y="164868"/>
                  </a:moveTo>
                  <a:lnTo>
                    <a:pt x="787161" y="168871"/>
                  </a:lnTo>
                  <a:lnTo>
                    <a:pt x="788878" y="171159"/>
                  </a:lnTo>
                  <a:lnTo>
                    <a:pt x="792881" y="172875"/>
                  </a:lnTo>
                  <a:lnTo>
                    <a:pt x="795169" y="174591"/>
                  </a:lnTo>
                  <a:lnTo>
                    <a:pt x="797457" y="176879"/>
                  </a:lnTo>
                  <a:lnTo>
                    <a:pt x="802033" y="179739"/>
                  </a:lnTo>
                  <a:lnTo>
                    <a:pt x="814044" y="186030"/>
                  </a:lnTo>
                  <a:lnTo>
                    <a:pt x="818619" y="189462"/>
                  </a:lnTo>
                  <a:lnTo>
                    <a:pt x="821479" y="195182"/>
                  </a:lnTo>
                  <a:lnTo>
                    <a:pt x="821479" y="194038"/>
                  </a:lnTo>
                  <a:lnTo>
                    <a:pt x="822623" y="203761"/>
                  </a:lnTo>
                  <a:lnTo>
                    <a:pt x="824339" y="207765"/>
                  </a:lnTo>
                  <a:lnTo>
                    <a:pt x="828915" y="210053"/>
                  </a:lnTo>
                  <a:lnTo>
                    <a:pt x="832347" y="214056"/>
                  </a:lnTo>
                  <a:lnTo>
                    <a:pt x="834062" y="214628"/>
                  </a:lnTo>
                  <a:lnTo>
                    <a:pt x="835778" y="214628"/>
                  </a:lnTo>
                  <a:lnTo>
                    <a:pt x="847790" y="220348"/>
                  </a:lnTo>
                  <a:lnTo>
                    <a:pt x="848934" y="221492"/>
                  </a:lnTo>
                  <a:lnTo>
                    <a:pt x="852365" y="224924"/>
                  </a:lnTo>
                  <a:lnTo>
                    <a:pt x="853509" y="225496"/>
                  </a:lnTo>
                  <a:lnTo>
                    <a:pt x="855797" y="225496"/>
                  </a:lnTo>
                  <a:lnTo>
                    <a:pt x="856941" y="226640"/>
                  </a:lnTo>
                  <a:lnTo>
                    <a:pt x="857513" y="228927"/>
                  </a:lnTo>
                  <a:lnTo>
                    <a:pt x="857513" y="231787"/>
                  </a:lnTo>
                  <a:lnTo>
                    <a:pt x="858085" y="234075"/>
                  </a:lnTo>
                  <a:lnTo>
                    <a:pt x="862089" y="241510"/>
                  </a:lnTo>
                  <a:lnTo>
                    <a:pt x="861516" y="243798"/>
                  </a:lnTo>
                  <a:lnTo>
                    <a:pt x="861516" y="251234"/>
                  </a:lnTo>
                  <a:lnTo>
                    <a:pt x="859801" y="257525"/>
                  </a:lnTo>
                  <a:lnTo>
                    <a:pt x="859801" y="268393"/>
                  </a:lnTo>
                  <a:lnTo>
                    <a:pt x="858657" y="276400"/>
                  </a:lnTo>
                  <a:lnTo>
                    <a:pt x="857513" y="280404"/>
                  </a:lnTo>
                  <a:lnTo>
                    <a:pt x="855225" y="282120"/>
                  </a:lnTo>
                  <a:lnTo>
                    <a:pt x="852937" y="283264"/>
                  </a:lnTo>
                  <a:lnTo>
                    <a:pt x="847790" y="287839"/>
                  </a:lnTo>
                  <a:lnTo>
                    <a:pt x="846074" y="289555"/>
                  </a:lnTo>
                  <a:lnTo>
                    <a:pt x="844358" y="292415"/>
                  </a:lnTo>
                  <a:lnTo>
                    <a:pt x="842642" y="295847"/>
                  </a:lnTo>
                  <a:lnTo>
                    <a:pt x="841498" y="299851"/>
                  </a:lnTo>
                  <a:lnTo>
                    <a:pt x="841498" y="303854"/>
                  </a:lnTo>
                  <a:lnTo>
                    <a:pt x="839782" y="307286"/>
                  </a:lnTo>
                  <a:lnTo>
                    <a:pt x="839782" y="307858"/>
                  </a:lnTo>
                  <a:lnTo>
                    <a:pt x="840354" y="308430"/>
                  </a:lnTo>
                  <a:lnTo>
                    <a:pt x="840354" y="309574"/>
                  </a:lnTo>
                  <a:lnTo>
                    <a:pt x="840926" y="313578"/>
                  </a:lnTo>
                  <a:lnTo>
                    <a:pt x="840926" y="315294"/>
                  </a:lnTo>
                  <a:lnTo>
                    <a:pt x="840354" y="317009"/>
                  </a:lnTo>
                  <a:lnTo>
                    <a:pt x="838638" y="319297"/>
                  </a:lnTo>
                  <a:lnTo>
                    <a:pt x="832918" y="323301"/>
                  </a:lnTo>
                  <a:lnTo>
                    <a:pt x="831775" y="324445"/>
                  </a:lnTo>
                  <a:lnTo>
                    <a:pt x="830631" y="326733"/>
                  </a:lnTo>
                  <a:lnTo>
                    <a:pt x="828343" y="328449"/>
                  </a:lnTo>
                  <a:lnTo>
                    <a:pt x="823195" y="331308"/>
                  </a:lnTo>
                  <a:lnTo>
                    <a:pt x="810040" y="334740"/>
                  </a:lnTo>
                  <a:lnTo>
                    <a:pt x="807180" y="336456"/>
                  </a:lnTo>
                  <a:lnTo>
                    <a:pt x="802604" y="342748"/>
                  </a:lnTo>
                  <a:lnTo>
                    <a:pt x="800317" y="345607"/>
                  </a:lnTo>
                  <a:lnTo>
                    <a:pt x="794597" y="347895"/>
                  </a:lnTo>
                  <a:lnTo>
                    <a:pt x="756848" y="354187"/>
                  </a:lnTo>
                  <a:lnTo>
                    <a:pt x="751700" y="358191"/>
                  </a:lnTo>
                  <a:lnTo>
                    <a:pt x="748840" y="363910"/>
                  </a:lnTo>
                  <a:lnTo>
                    <a:pt x="746552" y="370774"/>
                  </a:lnTo>
                  <a:lnTo>
                    <a:pt x="745408" y="378209"/>
                  </a:lnTo>
                  <a:lnTo>
                    <a:pt x="744837" y="385645"/>
                  </a:lnTo>
                  <a:lnTo>
                    <a:pt x="744837" y="389077"/>
                  </a:lnTo>
                  <a:lnTo>
                    <a:pt x="745980" y="393080"/>
                  </a:lnTo>
                  <a:lnTo>
                    <a:pt x="747696" y="396512"/>
                  </a:lnTo>
                  <a:lnTo>
                    <a:pt x="750556" y="397656"/>
                  </a:lnTo>
                  <a:lnTo>
                    <a:pt x="752272" y="398228"/>
                  </a:lnTo>
                  <a:lnTo>
                    <a:pt x="759136" y="402804"/>
                  </a:lnTo>
                  <a:lnTo>
                    <a:pt x="763139" y="407951"/>
                  </a:lnTo>
                  <a:lnTo>
                    <a:pt x="765999" y="414815"/>
                  </a:lnTo>
                  <a:lnTo>
                    <a:pt x="767715" y="422822"/>
                  </a:lnTo>
                  <a:lnTo>
                    <a:pt x="767715" y="430830"/>
                  </a:lnTo>
                  <a:lnTo>
                    <a:pt x="765999" y="437121"/>
                  </a:lnTo>
                  <a:lnTo>
                    <a:pt x="753988" y="453136"/>
                  </a:lnTo>
                  <a:lnTo>
                    <a:pt x="751700" y="456568"/>
                  </a:lnTo>
                  <a:lnTo>
                    <a:pt x="750556" y="459428"/>
                  </a:lnTo>
                  <a:lnTo>
                    <a:pt x="749984" y="462288"/>
                  </a:lnTo>
                  <a:lnTo>
                    <a:pt x="749984" y="469723"/>
                  </a:lnTo>
                  <a:lnTo>
                    <a:pt x="749412" y="473727"/>
                  </a:lnTo>
                  <a:lnTo>
                    <a:pt x="747124" y="481162"/>
                  </a:lnTo>
                  <a:lnTo>
                    <a:pt x="744264" y="486310"/>
                  </a:lnTo>
                  <a:lnTo>
                    <a:pt x="740261" y="489742"/>
                  </a:lnTo>
                  <a:lnTo>
                    <a:pt x="735113" y="492030"/>
                  </a:lnTo>
                  <a:lnTo>
                    <a:pt x="729965" y="493173"/>
                  </a:lnTo>
                  <a:lnTo>
                    <a:pt x="725962" y="494317"/>
                  </a:lnTo>
                  <a:lnTo>
                    <a:pt x="720242" y="497177"/>
                  </a:lnTo>
                  <a:lnTo>
                    <a:pt x="715094" y="500609"/>
                  </a:lnTo>
                  <a:lnTo>
                    <a:pt x="712806" y="504041"/>
                  </a:lnTo>
                  <a:lnTo>
                    <a:pt x="712806" y="505185"/>
                  </a:lnTo>
                  <a:lnTo>
                    <a:pt x="711663" y="506901"/>
                  </a:lnTo>
                  <a:lnTo>
                    <a:pt x="711663" y="508616"/>
                  </a:lnTo>
                  <a:lnTo>
                    <a:pt x="712235" y="509760"/>
                  </a:lnTo>
                  <a:lnTo>
                    <a:pt x="716238" y="512620"/>
                  </a:lnTo>
                  <a:lnTo>
                    <a:pt x="717382" y="515480"/>
                  </a:lnTo>
                  <a:lnTo>
                    <a:pt x="717954" y="518340"/>
                  </a:lnTo>
                  <a:lnTo>
                    <a:pt x="717382" y="523487"/>
                  </a:lnTo>
                  <a:lnTo>
                    <a:pt x="717382" y="526347"/>
                  </a:lnTo>
                  <a:lnTo>
                    <a:pt x="718526" y="530923"/>
                  </a:lnTo>
                  <a:lnTo>
                    <a:pt x="719098" y="533783"/>
                  </a:lnTo>
                  <a:lnTo>
                    <a:pt x="717954" y="535499"/>
                  </a:lnTo>
                  <a:lnTo>
                    <a:pt x="709947" y="538359"/>
                  </a:lnTo>
                  <a:lnTo>
                    <a:pt x="708231" y="537215"/>
                  </a:lnTo>
                  <a:lnTo>
                    <a:pt x="704227" y="536071"/>
                  </a:lnTo>
                  <a:lnTo>
                    <a:pt x="702511" y="534927"/>
                  </a:lnTo>
                  <a:lnTo>
                    <a:pt x="697364" y="530351"/>
                  </a:lnTo>
                  <a:lnTo>
                    <a:pt x="696220" y="528635"/>
                  </a:lnTo>
                  <a:lnTo>
                    <a:pt x="696220" y="527491"/>
                  </a:lnTo>
                  <a:lnTo>
                    <a:pt x="696220" y="526347"/>
                  </a:lnTo>
                  <a:lnTo>
                    <a:pt x="695648" y="525203"/>
                  </a:lnTo>
                  <a:lnTo>
                    <a:pt x="694504" y="524059"/>
                  </a:lnTo>
                  <a:lnTo>
                    <a:pt x="693360" y="523487"/>
                  </a:lnTo>
                  <a:lnTo>
                    <a:pt x="690500" y="522343"/>
                  </a:lnTo>
                  <a:lnTo>
                    <a:pt x="689356" y="521771"/>
                  </a:lnTo>
                  <a:lnTo>
                    <a:pt x="688784" y="520628"/>
                  </a:lnTo>
                  <a:lnTo>
                    <a:pt x="688212" y="519484"/>
                  </a:lnTo>
                  <a:lnTo>
                    <a:pt x="687640" y="518912"/>
                  </a:lnTo>
                  <a:lnTo>
                    <a:pt x="686496" y="518912"/>
                  </a:lnTo>
                  <a:lnTo>
                    <a:pt x="685352" y="518912"/>
                  </a:lnTo>
                  <a:lnTo>
                    <a:pt x="684781" y="518912"/>
                  </a:lnTo>
                  <a:lnTo>
                    <a:pt x="684208" y="518340"/>
                  </a:lnTo>
                  <a:lnTo>
                    <a:pt x="683637" y="517196"/>
                  </a:lnTo>
                  <a:lnTo>
                    <a:pt x="683065" y="514908"/>
                  </a:lnTo>
                  <a:lnTo>
                    <a:pt x="682493" y="514336"/>
                  </a:lnTo>
                  <a:lnTo>
                    <a:pt x="679061" y="512620"/>
                  </a:lnTo>
                  <a:lnTo>
                    <a:pt x="676201" y="512048"/>
                  </a:lnTo>
                  <a:lnTo>
                    <a:pt x="675057" y="511476"/>
                  </a:lnTo>
                  <a:lnTo>
                    <a:pt x="673913" y="510332"/>
                  </a:lnTo>
                  <a:lnTo>
                    <a:pt x="673341" y="509188"/>
                  </a:lnTo>
                  <a:lnTo>
                    <a:pt x="672769" y="507472"/>
                  </a:lnTo>
                  <a:lnTo>
                    <a:pt x="672769" y="505185"/>
                  </a:lnTo>
                  <a:lnTo>
                    <a:pt x="672197" y="504041"/>
                  </a:lnTo>
                  <a:lnTo>
                    <a:pt x="669338" y="502325"/>
                  </a:lnTo>
                  <a:lnTo>
                    <a:pt x="668766" y="501753"/>
                  </a:lnTo>
                  <a:lnTo>
                    <a:pt x="667622" y="499465"/>
                  </a:lnTo>
                  <a:lnTo>
                    <a:pt x="661902" y="500037"/>
                  </a:lnTo>
                  <a:lnTo>
                    <a:pt x="648747" y="501181"/>
                  </a:lnTo>
                  <a:lnTo>
                    <a:pt x="616145" y="504041"/>
                  </a:lnTo>
                  <a:lnTo>
                    <a:pt x="583543" y="506901"/>
                  </a:lnTo>
                  <a:lnTo>
                    <a:pt x="550941" y="509188"/>
                  </a:lnTo>
                  <a:lnTo>
                    <a:pt x="518340" y="511476"/>
                  </a:lnTo>
                  <a:lnTo>
                    <a:pt x="485738" y="513764"/>
                  </a:lnTo>
                  <a:lnTo>
                    <a:pt x="453136" y="516052"/>
                  </a:lnTo>
                  <a:lnTo>
                    <a:pt x="420534" y="518340"/>
                  </a:lnTo>
                  <a:lnTo>
                    <a:pt x="387932" y="520628"/>
                  </a:lnTo>
                  <a:lnTo>
                    <a:pt x="354759" y="522915"/>
                  </a:lnTo>
                  <a:lnTo>
                    <a:pt x="322157" y="524631"/>
                  </a:lnTo>
                  <a:lnTo>
                    <a:pt x="289555" y="526347"/>
                  </a:lnTo>
                  <a:lnTo>
                    <a:pt x="256381" y="528063"/>
                  </a:lnTo>
                  <a:lnTo>
                    <a:pt x="223779" y="529779"/>
                  </a:lnTo>
                  <a:lnTo>
                    <a:pt x="191178" y="531495"/>
                  </a:lnTo>
                  <a:lnTo>
                    <a:pt x="158004" y="533211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4830" y="534927"/>
                  </a:lnTo>
                  <a:lnTo>
                    <a:pt x="125402" y="532067"/>
                  </a:lnTo>
                  <a:lnTo>
                    <a:pt x="125402" y="528063"/>
                  </a:lnTo>
                  <a:lnTo>
                    <a:pt x="124258" y="524059"/>
                  </a:lnTo>
                  <a:lnTo>
                    <a:pt x="121399" y="522343"/>
                  </a:lnTo>
                  <a:lnTo>
                    <a:pt x="113963" y="519484"/>
                  </a:lnTo>
                  <a:lnTo>
                    <a:pt x="112247" y="516624"/>
                  </a:lnTo>
                  <a:lnTo>
                    <a:pt x="111675" y="514908"/>
                  </a:lnTo>
                  <a:lnTo>
                    <a:pt x="110531" y="513764"/>
                  </a:lnTo>
                  <a:lnTo>
                    <a:pt x="109959" y="512620"/>
                  </a:lnTo>
                  <a:lnTo>
                    <a:pt x="109959" y="510332"/>
                  </a:lnTo>
                  <a:lnTo>
                    <a:pt x="110531" y="508616"/>
                  </a:lnTo>
                  <a:lnTo>
                    <a:pt x="111103" y="507472"/>
                  </a:lnTo>
                  <a:lnTo>
                    <a:pt x="112819" y="505185"/>
                  </a:lnTo>
                  <a:lnTo>
                    <a:pt x="115679" y="500609"/>
                  </a:lnTo>
                  <a:lnTo>
                    <a:pt x="115679" y="499465"/>
                  </a:lnTo>
                  <a:lnTo>
                    <a:pt x="114535" y="497177"/>
                  </a:lnTo>
                  <a:lnTo>
                    <a:pt x="113963" y="494889"/>
                  </a:lnTo>
                  <a:lnTo>
                    <a:pt x="114535" y="490886"/>
                  </a:lnTo>
                  <a:lnTo>
                    <a:pt x="115679" y="487454"/>
                  </a:lnTo>
                  <a:lnTo>
                    <a:pt x="116251" y="484022"/>
                  </a:lnTo>
                  <a:lnTo>
                    <a:pt x="115679" y="479446"/>
                  </a:lnTo>
                  <a:lnTo>
                    <a:pt x="113963" y="475443"/>
                  </a:lnTo>
                  <a:lnTo>
                    <a:pt x="113963" y="473155"/>
                  </a:lnTo>
                  <a:lnTo>
                    <a:pt x="114535" y="469723"/>
                  </a:lnTo>
                  <a:lnTo>
                    <a:pt x="114535" y="468007"/>
                  </a:lnTo>
                  <a:lnTo>
                    <a:pt x="113391" y="466291"/>
                  </a:lnTo>
                  <a:lnTo>
                    <a:pt x="111103" y="464575"/>
                  </a:lnTo>
                  <a:lnTo>
                    <a:pt x="109959" y="463432"/>
                  </a:lnTo>
                  <a:lnTo>
                    <a:pt x="109387" y="461716"/>
                  </a:lnTo>
                  <a:lnTo>
                    <a:pt x="109387" y="460000"/>
                  </a:lnTo>
                  <a:lnTo>
                    <a:pt x="109959" y="458856"/>
                  </a:lnTo>
                  <a:lnTo>
                    <a:pt x="110531" y="457712"/>
                  </a:lnTo>
                  <a:lnTo>
                    <a:pt x="109959" y="456568"/>
                  </a:lnTo>
                  <a:lnTo>
                    <a:pt x="109387" y="455424"/>
                  </a:lnTo>
                  <a:lnTo>
                    <a:pt x="109387" y="454852"/>
                  </a:lnTo>
                  <a:lnTo>
                    <a:pt x="108815" y="454280"/>
                  </a:lnTo>
                  <a:lnTo>
                    <a:pt x="108243" y="453708"/>
                  </a:lnTo>
                  <a:lnTo>
                    <a:pt x="108243" y="452564"/>
                  </a:lnTo>
                  <a:lnTo>
                    <a:pt x="108815" y="451420"/>
                  </a:lnTo>
                  <a:lnTo>
                    <a:pt x="110531" y="446273"/>
                  </a:lnTo>
                  <a:lnTo>
                    <a:pt x="109387" y="443985"/>
                  </a:lnTo>
                  <a:lnTo>
                    <a:pt x="108815" y="438265"/>
                  </a:lnTo>
                  <a:lnTo>
                    <a:pt x="108243" y="435405"/>
                  </a:lnTo>
                  <a:lnTo>
                    <a:pt x="111103" y="433689"/>
                  </a:lnTo>
                  <a:lnTo>
                    <a:pt x="109387" y="432546"/>
                  </a:lnTo>
                  <a:lnTo>
                    <a:pt x="103096" y="430830"/>
                  </a:lnTo>
                  <a:lnTo>
                    <a:pt x="101380" y="428542"/>
                  </a:lnTo>
                  <a:lnTo>
                    <a:pt x="101380" y="425682"/>
                  </a:lnTo>
                  <a:lnTo>
                    <a:pt x="101952" y="418247"/>
                  </a:lnTo>
                  <a:lnTo>
                    <a:pt x="103096" y="417675"/>
                  </a:lnTo>
                  <a:lnTo>
                    <a:pt x="105955" y="414243"/>
                  </a:lnTo>
                  <a:lnTo>
                    <a:pt x="107671" y="410811"/>
                  </a:lnTo>
                  <a:lnTo>
                    <a:pt x="106527" y="409667"/>
                  </a:lnTo>
                  <a:lnTo>
                    <a:pt x="104240" y="409667"/>
                  </a:lnTo>
                  <a:lnTo>
                    <a:pt x="97948" y="407951"/>
                  </a:lnTo>
                  <a:lnTo>
                    <a:pt x="95660" y="406807"/>
                  </a:lnTo>
                  <a:lnTo>
                    <a:pt x="98520" y="395940"/>
                  </a:lnTo>
                  <a:lnTo>
                    <a:pt x="98520" y="394224"/>
                  </a:lnTo>
                  <a:lnTo>
                    <a:pt x="99664" y="386789"/>
                  </a:lnTo>
                  <a:lnTo>
                    <a:pt x="98520" y="385073"/>
                  </a:lnTo>
                  <a:lnTo>
                    <a:pt x="97376" y="384501"/>
                  </a:lnTo>
                  <a:lnTo>
                    <a:pt x="96232" y="384501"/>
                  </a:lnTo>
                  <a:lnTo>
                    <a:pt x="90512" y="383357"/>
                  </a:lnTo>
                  <a:lnTo>
                    <a:pt x="88797" y="382213"/>
                  </a:lnTo>
                  <a:lnTo>
                    <a:pt x="87653" y="380497"/>
                  </a:lnTo>
                  <a:lnTo>
                    <a:pt x="87653" y="378781"/>
                  </a:lnTo>
                  <a:lnTo>
                    <a:pt x="88225" y="376493"/>
                  </a:lnTo>
                  <a:lnTo>
                    <a:pt x="88797" y="374206"/>
                  </a:lnTo>
                  <a:lnTo>
                    <a:pt x="89368" y="373634"/>
                  </a:lnTo>
                  <a:lnTo>
                    <a:pt x="89368" y="373062"/>
                  </a:lnTo>
                  <a:lnTo>
                    <a:pt x="88225" y="371918"/>
                  </a:lnTo>
                  <a:lnTo>
                    <a:pt x="86509" y="370774"/>
                  </a:lnTo>
                  <a:lnTo>
                    <a:pt x="84793" y="370202"/>
                  </a:lnTo>
                  <a:lnTo>
                    <a:pt x="83649" y="370774"/>
                  </a:lnTo>
                  <a:lnTo>
                    <a:pt x="80789" y="372490"/>
                  </a:lnTo>
                  <a:lnTo>
                    <a:pt x="79073" y="372490"/>
                  </a:lnTo>
                  <a:lnTo>
                    <a:pt x="76213" y="370774"/>
                  </a:lnTo>
                  <a:lnTo>
                    <a:pt x="76213" y="367342"/>
                  </a:lnTo>
                  <a:lnTo>
                    <a:pt x="76786" y="363910"/>
                  </a:lnTo>
                  <a:lnTo>
                    <a:pt x="76786" y="362766"/>
                  </a:lnTo>
                  <a:lnTo>
                    <a:pt x="75069" y="361622"/>
                  </a:lnTo>
                  <a:lnTo>
                    <a:pt x="73926" y="358762"/>
                  </a:lnTo>
                  <a:lnTo>
                    <a:pt x="73354" y="354759"/>
                  </a:lnTo>
                  <a:lnTo>
                    <a:pt x="73354" y="347323"/>
                  </a:lnTo>
                  <a:lnTo>
                    <a:pt x="73926" y="346179"/>
                  </a:lnTo>
                  <a:lnTo>
                    <a:pt x="74498" y="345035"/>
                  </a:lnTo>
                  <a:lnTo>
                    <a:pt x="75642" y="343320"/>
                  </a:lnTo>
                  <a:lnTo>
                    <a:pt x="76213" y="342176"/>
                  </a:lnTo>
                  <a:lnTo>
                    <a:pt x="76213" y="341032"/>
                  </a:lnTo>
                  <a:lnTo>
                    <a:pt x="76213" y="338744"/>
                  </a:lnTo>
                  <a:lnTo>
                    <a:pt x="76786" y="335312"/>
                  </a:lnTo>
                  <a:lnTo>
                    <a:pt x="77929" y="332452"/>
                  </a:lnTo>
                  <a:lnTo>
                    <a:pt x="78501" y="329021"/>
                  </a:lnTo>
                  <a:lnTo>
                    <a:pt x="77357" y="325017"/>
                  </a:lnTo>
                  <a:lnTo>
                    <a:pt x="69350" y="317009"/>
                  </a:lnTo>
                  <a:lnTo>
                    <a:pt x="68778" y="315865"/>
                  </a:lnTo>
                  <a:lnTo>
                    <a:pt x="66490" y="311290"/>
                  </a:lnTo>
                  <a:lnTo>
                    <a:pt x="65918" y="309574"/>
                  </a:lnTo>
                  <a:lnTo>
                    <a:pt x="65918" y="307858"/>
                  </a:lnTo>
                  <a:lnTo>
                    <a:pt x="67062" y="304426"/>
                  </a:lnTo>
                  <a:lnTo>
                    <a:pt x="67634" y="302710"/>
                  </a:lnTo>
                  <a:lnTo>
                    <a:pt x="65918" y="295847"/>
                  </a:lnTo>
                  <a:lnTo>
                    <a:pt x="60770" y="292415"/>
                  </a:lnTo>
                  <a:lnTo>
                    <a:pt x="55051" y="289555"/>
                  </a:lnTo>
                  <a:lnTo>
                    <a:pt x="51047" y="284980"/>
                  </a:lnTo>
                  <a:lnTo>
                    <a:pt x="50475" y="280976"/>
                  </a:lnTo>
                  <a:lnTo>
                    <a:pt x="50475" y="277544"/>
                  </a:lnTo>
                  <a:lnTo>
                    <a:pt x="50475" y="274112"/>
                  </a:lnTo>
                  <a:lnTo>
                    <a:pt x="48759" y="271252"/>
                  </a:lnTo>
                  <a:lnTo>
                    <a:pt x="46471" y="268965"/>
                  </a:lnTo>
                  <a:lnTo>
                    <a:pt x="41896" y="266105"/>
                  </a:lnTo>
                  <a:lnTo>
                    <a:pt x="40180" y="263245"/>
                  </a:lnTo>
                  <a:lnTo>
                    <a:pt x="39036" y="259241"/>
                  </a:lnTo>
                  <a:lnTo>
                    <a:pt x="39608" y="256381"/>
                  </a:lnTo>
                  <a:lnTo>
                    <a:pt x="40752" y="253522"/>
                  </a:lnTo>
                  <a:lnTo>
                    <a:pt x="41324" y="250090"/>
                  </a:lnTo>
                  <a:lnTo>
                    <a:pt x="40752" y="246086"/>
                  </a:lnTo>
                  <a:lnTo>
                    <a:pt x="40180" y="243226"/>
                  </a:lnTo>
                  <a:lnTo>
                    <a:pt x="38464" y="240939"/>
                  </a:lnTo>
                  <a:lnTo>
                    <a:pt x="36748" y="239795"/>
                  </a:lnTo>
                  <a:lnTo>
                    <a:pt x="36748" y="236935"/>
                  </a:lnTo>
                  <a:lnTo>
                    <a:pt x="32172" y="231787"/>
                  </a:lnTo>
                  <a:lnTo>
                    <a:pt x="32744" y="224352"/>
                  </a:lnTo>
                  <a:lnTo>
                    <a:pt x="34460" y="216916"/>
                  </a:lnTo>
                  <a:lnTo>
                    <a:pt x="32172" y="210053"/>
                  </a:lnTo>
                  <a:lnTo>
                    <a:pt x="29885" y="208337"/>
                  </a:lnTo>
                  <a:lnTo>
                    <a:pt x="27025" y="207193"/>
                  </a:lnTo>
                  <a:lnTo>
                    <a:pt x="21305" y="206621"/>
                  </a:lnTo>
                  <a:lnTo>
                    <a:pt x="21305" y="200329"/>
                  </a:lnTo>
                  <a:lnTo>
                    <a:pt x="20161" y="198041"/>
                  </a:lnTo>
                  <a:lnTo>
                    <a:pt x="19589" y="197469"/>
                  </a:lnTo>
                  <a:lnTo>
                    <a:pt x="19017" y="196325"/>
                  </a:lnTo>
                  <a:lnTo>
                    <a:pt x="19017" y="195182"/>
                  </a:lnTo>
                  <a:lnTo>
                    <a:pt x="19017" y="194038"/>
                  </a:lnTo>
                  <a:lnTo>
                    <a:pt x="19017" y="192894"/>
                  </a:lnTo>
                  <a:lnTo>
                    <a:pt x="18445" y="191750"/>
                  </a:lnTo>
                  <a:lnTo>
                    <a:pt x="17301" y="190034"/>
                  </a:lnTo>
                  <a:lnTo>
                    <a:pt x="16730" y="189462"/>
                  </a:lnTo>
                  <a:lnTo>
                    <a:pt x="16157" y="188890"/>
                  </a:lnTo>
                  <a:lnTo>
                    <a:pt x="15586" y="188318"/>
                  </a:lnTo>
                  <a:lnTo>
                    <a:pt x="13298" y="187174"/>
                  </a:lnTo>
                  <a:lnTo>
                    <a:pt x="13298" y="186602"/>
                  </a:lnTo>
                  <a:lnTo>
                    <a:pt x="13298" y="186030"/>
                  </a:lnTo>
                  <a:lnTo>
                    <a:pt x="13870" y="185458"/>
                  </a:lnTo>
                  <a:lnTo>
                    <a:pt x="13870" y="185458"/>
                  </a:lnTo>
                  <a:lnTo>
                    <a:pt x="15586" y="184314"/>
                  </a:lnTo>
                  <a:lnTo>
                    <a:pt x="16157" y="183742"/>
                  </a:lnTo>
                  <a:lnTo>
                    <a:pt x="16157" y="183170"/>
                  </a:lnTo>
                  <a:lnTo>
                    <a:pt x="15586" y="182598"/>
                  </a:lnTo>
                  <a:lnTo>
                    <a:pt x="14442" y="181454"/>
                  </a:lnTo>
                  <a:lnTo>
                    <a:pt x="13298" y="180311"/>
                  </a:lnTo>
                  <a:lnTo>
                    <a:pt x="6434" y="175735"/>
                  </a:lnTo>
                  <a:lnTo>
                    <a:pt x="5290" y="174591"/>
                  </a:lnTo>
                  <a:lnTo>
                    <a:pt x="4146" y="173447"/>
                  </a:lnTo>
                  <a:lnTo>
                    <a:pt x="1858" y="170587"/>
                  </a:lnTo>
                  <a:lnTo>
                    <a:pt x="1287" y="168871"/>
                  </a:lnTo>
                  <a:lnTo>
                    <a:pt x="1287" y="167727"/>
                  </a:lnTo>
                  <a:lnTo>
                    <a:pt x="1287" y="165440"/>
                  </a:lnTo>
                  <a:lnTo>
                    <a:pt x="1858" y="163724"/>
                  </a:lnTo>
                  <a:lnTo>
                    <a:pt x="3002" y="161436"/>
                  </a:lnTo>
                  <a:lnTo>
                    <a:pt x="4718" y="158576"/>
                  </a:lnTo>
                  <a:lnTo>
                    <a:pt x="4718" y="158004"/>
                  </a:lnTo>
                  <a:lnTo>
                    <a:pt x="5290" y="156860"/>
                  </a:lnTo>
                  <a:lnTo>
                    <a:pt x="5290" y="155716"/>
                  </a:lnTo>
                  <a:lnTo>
                    <a:pt x="5862" y="154572"/>
                  </a:lnTo>
                  <a:lnTo>
                    <a:pt x="6434" y="154000"/>
                  </a:lnTo>
                  <a:lnTo>
                    <a:pt x="7006" y="153428"/>
                  </a:lnTo>
                  <a:lnTo>
                    <a:pt x="7578" y="152856"/>
                  </a:lnTo>
                  <a:lnTo>
                    <a:pt x="8150" y="152856"/>
                  </a:lnTo>
                  <a:lnTo>
                    <a:pt x="9866" y="151713"/>
                  </a:lnTo>
                  <a:lnTo>
                    <a:pt x="10438" y="151141"/>
                  </a:lnTo>
                  <a:lnTo>
                    <a:pt x="11010" y="150569"/>
                  </a:lnTo>
                  <a:lnTo>
                    <a:pt x="11010" y="149425"/>
                  </a:lnTo>
                  <a:lnTo>
                    <a:pt x="11010" y="147137"/>
                  </a:lnTo>
                  <a:lnTo>
                    <a:pt x="11010" y="145993"/>
                  </a:lnTo>
                  <a:lnTo>
                    <a:pt x="11010" y="145421"/>
                  </a:lnTo>
                  <a:lnTo>
                    <a:pt x="11582" y="144849"/>
                  </a:lnTo>
                  <a:lnTo>
                    <a:pt x="12154" y="144277"/>
                  </a:lnTo>
                  <a:lnTo>
                    <a:pt x="12154" y="143133"/>
                  </a:lnTo>
                  <a:lnTo>
                    <a:pt x="12154" y="141989"/>
                  </a:lnTo>
                  <a:lnTo>
                    <a:pt x="12154" y="137414"/>
                  </a:lnTo>
                  <a:lnTo>
                    <a:pt x="12154" y="136270"/>
                  </a:lnTo>
                  <a:lnTo>
                    <a:pt x="12154" y="135698"/>
                  </a:lnTo>
                  <a:lnTo>
                    <a:pt x="14442" y="132838"/>
                  </a:lnTo>
                  <a:lnTo>
                    <a:pt x="15013" y="131694"/>
                  </a:lnTo>
                  <a:lnTo>
                    <a:pt x="15586" y="129406"/>
                  </a:lnTo>
                  <a:lnTo>
                    <a:pt x="15586" y="125974"/>
                  </a:lnTo>
                  <a:lnTo>
                    <a:pt x="15586" y="125402"/>
                  </a:lnTo>
                  <a:lnTo>
                    <a:pt x="15586" y="124830"/>
                  </a:lnTo>
                  <a:lnTo>
                    <a:pt x="15586" y="124830"/>
                  </a:lnTo>
                  <a:lnTo>
                    <a:pt x="16157" y="123686"/>
                  </a:lnTo>
                  <a:lnTo>
                    <a:pt x="16730" y="121398"/>
                  </a:lnTo>
                  <a:lnTo>
                    <a:pt x="16730" y="120255"/>
                  </a:lnTo>
                  <a:lnTo>
                    <a:pt x="16730" y="119683"/>
                  </a:lnTo>
                  <a:lnTo>
                    <a:pt x="16730" y="119111"/>
                  </a:lnTo>
                  <a:lnTo>
                    <a:pt x="16157" y="118539"/>
                  </a:lnTo>
                  <a:lnTo>
                    <a:pt x="15586" y="117395"/>
                  </a:lnTo>
                  <a:lnTo>
                    <a:pt x="15586" y="116251"/>
                  </a:lnTo>
                  <a:lnTo>
                    <a:pt x="15586" y="115107"/>
                  </a:lnTo>
                  <a:lnTo>
                    <a:pt x="19589" y="111103"/>
                  </a:lnTo>
                  <a:lnTo>
                    <a:pt x="20161" y="109959"/>
                  </a:lnTo>
                  <a:lnTo>
                    <a:pt x="20733" y="108815"/>
                  </a:lnTo>
                  <a:lnTo>
                    <a:pt x="21877" y="101952"/>
                  </a:lnTo>
                  <a:lnTo>
                    <a:pt x="21877" y="100808"/>
                  </a:lnTo>
                  <a:lnTo>
                    <a:pt x="21877" y="99664"/>
                  </a:lnTo>
                  <a:lnTo>
                    <a:pt x="21305" y="98520"/>
                  </a:lnTo>
                  <a:lnTo>
                    <a:pt x="20733" y="96804"/>
                  </a:lnTo>
                  <a:lnTo>
                    <a:pt x="19589" y="89369"/>
                  </a:lnTo>
                  <a:lnTo>
                    <a:pt x="19017" y="87653"/>
                  </a:lnTo>
                  <a:lnTo>
                    <a:pt x="18445" y="87081"/>
                  </a:lnTo>
                  <a:lnTo>
                    <a:pt x="17873" y="86509"/>
                  </a:lnTo>
                  <a:lnTo>
                    <a:pt x="17301" y="85937"/>
                  </a:lnTo>
                  <a:lnTo>
                    <a:pt x="16730" y="85937"/>
                  </a:lnTo>
                  <a:lnTo>
                    <a:pt x="15586" y="85937"/>
                  </a:lnTo>
                  <a:lnTo>
                    <a:pt x="14442" y="85937"/>
                  </a:lnTo>
                  <a:lnTo>
                    <a:pt x="11582" y="85365"/>
                  </a:lnTo>
                  <a:lnTo>
                    <a:pt x="9294" y="85365"/>
                  </a:lnTo>
                  <a:lnTo>
                    <a:pt x="8150" y="85365"/>
                  </a:lnTo>
                  <a:lnTo>
                    <a:pt x="7006" y="85365"/>
                  </a:lnTo>
                  <a:lnTo>
                    <a:pt x="5862" y="84221"/>
                  </a:lnTo>
                  <a:lnTo>
                    <a:pt x="5862" y="83077"/>
                  </a:lnTo>
                  <a:lnTo>
                    <a:pt x="5862" y="81933"/>
                  </a:lnTo>
                  <a:lnTo>
                    <a:pt x="6434" y="81361"/>
                  </a:lnTo>
                  <a:lnTo>
                    <a:pt x="7578" y="80217"/>
                  </a:lnTo>
                  <a:lnTo>
                    <a:pt x="8150" y="79645"/>
                  </a:lnTo>
                  <a:lnTo>
                    <a:pt x="8150" y="79073"/>
                  </a:lnTo>
                  <a:lnTo>
                    <a:pt x="7578" y="78501"/>
                  </a:lnTo>
                  <a:lnTo>
                    <a:pt x="6434" y="77930"/>
                  </a:lnTo>
                  <a:lnTo>
                    <a:pt x="5290" y="76214"/>
                  </a:lnTo>
                  <a:lnTo>
                    <a:pt x="5290" y="75070"/>
                  </a:lnTo>
                  <a:lnTo>
                    <a:pt x="5862" y="74498"/>
                  </a:lnTo>
                  <a:lnTo>
                    <a:pt x="6434" y="74498"/>
                  </a:lnTo>
                  <a:lnTo>
                    <a:pt x="8150" y="74498"/>
                  </a:lnTo>
                  <a:lnTo>
                    <a:pt x="9294" y="74498"/>
                  </a:lnTo>
                  <a:lnTo>
                    <a:pt x="9866" y="73926"/>
                  </a:lnTo>
                  <a:lnTo>
                    <a:pt x="10438" y="73354"/>
                  </a:lnTo>
                  <a:lnTo>
                    <a:pt x="10438" y="72782"/>
                  </a:lnTo>
                  <a:lnTo>
                    <a:pt x="11010" y="68778"/>
                  </a:lnTo>
                  <a:lnTo>
                    <a:pt x="11010" y="60199"/>
                  </a:lnTo>
                  <a:lnTo>
                    <a:pt x="10438" y="58483"/>
                  </a:lnTo>
                  <a:lnTo>
                    <a:pt x="9866" y="57911"/>
                  </a:lnTo>
                  <a:lnTo>
                    <a:pt x="7578" y="55623"/>
                  </a:lnTo>
                  <a:lnTo>
                    <a:pt x="6434" y="54479"/>
                  </a:lnTo>
                  <a:lnTo>
                    <a:pt x="4146" y="52191"/>
                  </a:lnTo>
                  <a:lnTo>
                    <a:pt x="3574" y="51047"/>
                  </a:lnTo>
                  <a:lnTo>
                    <a:pt x="3002" y="49332"/>
                  </a:lnTo>
                  <a:lnTo>
                    <a:pt x="3002" y="48188"/>
                  </a:lnTo>
                  <a:lnTo>
                    <a:pt x="3002" y="46472"/>
                  </a:lnTo>
                  <a:lnTo>
                    <a:pt x="3002" y="44756"/>
                  </a:lnTo>
                  <a:lnTo>
                    <a:pt x="3002" y="43612"/>
                  </a:lnTo>
                  <a:lnTo>
                    <a:pt x="2431" y="42468"/>
                  </a:lnTo>
                  <a:lnTo>
                    <a:pt x="1858" y="41324"/>
                  </a:lnTo>
                  <a:lnTo>
                    <a:pt x="1287" y="40180"/>
                  </a:lnTo>
                  <a:lnTo>
                    <a:pt x="1858" y="39608"/>
                  </a:lnTo>
                  <a:lnTo>
                    <a:pt x="20161" y="39036"/>
                  </a:lnTo>
                  <a:lnTo>
                    <a:pt x="62487" y="37892"/>
                  </a:lnTo>
                  <a:lnTo>
                    <a:pt x="104811" y="36176"/>
                  </a:lnTo>
                  <a:lnTo>
                    <a:pt x="147137" y="34460"/>
                  </a:lnTo>
                  <a:lnTo>
                    <a:pt x="189462" y="32744"/>
                  </a:lnTo>
                  <a:lnTo>
                    <a:pt x="231787" y="31029"/>
                  </a:lnTo>
                  <a:lnTo>
                    <a:pt x="274112" y="28741"/>
                  </a:lnTo>
                  <a:lnTo>
                    <a:pt x="316437" y="26453"/>
                  </a:lnTo>
                  <a:lnTo>
                    <a:pt x="358763" y="24165"/>
                  </a:lnTo>
                  <a:lnTo>
                    <a:pt x="401087" y="21877"/>
                  </a:lnTo>
                  <a:lnTo>
                    <a:pt x="443413" y="19017"/>
                  </a:lnTo>
                  <a:lnTo>
                    <a:pt x="485738" y="16158"/>
                  </a:lnTo>
                  <a:lnTo>
                    <a:pt x="528063" y="13298"/>
                  </a:lnTo>
                  <a:lnTo>
                    <a:pt x="570388" y="10438"/>
                  </a:lnTo>
                  <a:lnTo>
                    <a:pt x="612713" y="7578"/>
                  </a:lnTo>
                  <a:lnTo>
                    <a:pt x="655038" y="4718"/>
                  </a:lnTo>
                  <a:lnTo>
                    <a:pt x="697364" y="1287"/>
                  </a:lnTo>
                  <a:lnTo>
                    <a:pt x="697364" y="1287"/>
                  </a:lnTo>
                  <a:lnTo>
                    <a:pt x="697364" y="3575"/>
                  </a:lnTo>
                  <a:lnTo>
                    <a:pt x="697364" y="5862"/>
                  </a:lnTo>
                  <a:lnTo>
                    <a:pt x="697936" y="7578"/>
                  </a:lnTo>
                  <a:lnTo>
                    <a:pt x="698507" y="9294"/>
                  </a:lnTo>
                  <a:lnTo>
                    <a:pt x="700795" y="12726"/>
                  </a:lnTo>
                  <a:lnTo>
                    <a:pt x="701367" y="14442"/>
                  </a:lnTo>
                  <a:lnTo>
                    <a:pt x="701939" y="16158"/>
                  </a:lnTo>
                  <a:lnTo>
                    <a:pt x="703083" y="20733"/>
                  </a:lnTo>
                  <a:lnTo>
                    <a:pt x="704227" y="22449"/>
                  </a:lnTo>
                  <a:lnTo>
                    <a:pt x="705943" y="23593"/>
                  </a:lnTo>
                  <a:lnTo>
                    <a:pt x="717382" y="27025"/>
                  </a:lnTo>
                  <a:lnTo>
                    <a:pt x="720814" y="30457"/>
                  </a:lnTo>
                  <a:lnTo>
                    <a:pt x="721386" y="36748"/>
                  </a:lnTo>
                  <a:lnTo>
                    <a:pt x="719098" y="41896"/>
                  </a:lnTo>
                  <a:lnTo>
                    <a:pt x="712806" y="51619"/>
                  </a:lnTo>
                  <a:lnTo>
                    <a:pt x="711663" y="57911"/>
                  </a:lnTo>
                  <a:lnTo>
                    <a:pt x="713379" y="69922"/>
                  </a:lnTo>
                  <a:lnTo>
                    <a:pt x="714523" y="75642"/>
                  </a:lnTo>
                  <a:lnTo>
                    <a:pt x="715094" y="81933"/>
                  </a:lnTo>
                  <a:lnTo>
                    <a:pt x="715666" y="83649"/>
                  </a:lnTo>
                  <a:lnTo>
                    <a:pt x="716238" y="85365"/>
                  </a:lnTo>
                  <a:lnTo>
                    <a:pt x="716810" y="93372"/>
                  </a:lnTo>
                  <a:lnTo>
                    <a:pt x="717954" y="97376"/>
                  </a:lnTo>
                  <a:lnTo>
                    <a:pt x="719670" y="100236"/>
                  </a:lnTo>
                  <a:lnTo>
                    <a:pt x="723674" y="104240"/>
                  </a:lnTo>
                  <a:lnTo>
                    <a:pt x="725390" y="106528"/>
                  </a:lnTo>
                  <a:lnTo>
                    <a:pt x="726534" y="109387"/>
                  </a:lnTo>
                  <a:lnTo>
                    <a:pt x="727678" y="116823"/>
                  </a:lnTo>
                  <a:lnTo>
                    <a:pt x="728249" y="119683"/>
                  </a:lnTo>
                  <a:lnTo>
                    <a:pt x="733397" y="127690"/>
                  </a:lnTo>
                  <a:lnTo>
                    <a:pt x="735113" y="129978"/>
                  </a:lnTo>
                  <a:lnTo>
                    <a:pt x="738545" y="131694"/>
                  </a:lnTo>
                  <a:lnTo>
                    <a:pt x="744264" y="133410"/>
                  </a:lnTo>
                  <a:lnTo>
                    <a:pt x="767143" y="135698"/>
                  </a:lnTo>
                  <a:lnTo>
                    <a:pt x="773435" y="137414"/>
                  </a:lnTo>
                  <a:lnTo>
                    <a:pt x="776294" y="137414"/>
                  </a:lnTo>
                  <a:lnTo>
                    <a:pt x="779726" y="137986"/>
                  </a:lnTo>
                  <a:lnTo>
                    <a:pt x="782014" y="140273"/>
                  </a:lnTo>
                  <a:lnTo>
                    <a:pt x="784874" y="147137"/>
                  </a:lnTo>
                  <a:lnTo>
                    <a:pt x="786018" y="148853"/>
                  </a:lnTo>
                  <a:lnTo>
                    <a:pt x="790021" y="153428"/>
                  </a:lnTo>
                  <a:lnTo>
                    <a:pt x="791165" y="155716"/>
                  </a:lnTo>
                  <a:lnTo>
                    <a:pt x="791165" y="157432"/>
                  </a:lnTo>
                  <a:lnTo>
                    <a:pt x="788305" y="164868"/>
                  </a:lnTo>
                  <a:lnTo>
                    <a:pt x="788305" y="164868"/>
                  </a:lnTo>
                  <a:close/>
                </a:path>
              </a:pathLst>
            </a:custGeom>
            <a:solidFill>
              <a:schemeClr val="accent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45">
              <a:extLst>
                <a:ext uri="{FF2B5EF4-FFF2-40B4-BE49-F238E27FC236}">
                  <a16:creationId xmlns:a16="http://schemas.microsoft.com/office/drawing/2014/main" id="{B748F9A9-2CBD-42D0-9B42-1430AFFE6903}"/>
                </a:ext>
              </a:extLst>
            </p:cNvPr>
            <p:cNvSpPr/>
            <p:nvPr/>
          </p:nvSpPr>
          <p:spPr>
            <a:xfrm>
              <a:off x="695673" y="4546875"/>
              <a:ext cx="974537" cy="587900"/>
            </a:xfrm>
            <a:custGeom>
              <a:avLst/>
              <a:gdLst>
                <a:gd name="connsiteX0" fmla="*/ 816332 w 1052409"/>
                <a:gd name="connsiteY0" fmla="*/ 291271 h 634877"/>
                <a:gd name="connsiteX1" fmla="*/ 818619 w 1052409"/>
                <a:gd name="connsiteY1" fmla="*/ 284408 h 634877"/>
                <a:gd name="connsiteX2" fmla="*/ 815760 w 1052409"/>
                <a:gd name="connsiteY2" fmla="*/ 277544 h 634877"/>
                <a:gd name="connsiteX3" fmla="*/ 804892 w 1052409"/>
                <a:gd name="connsiteY3" fmla="*/ 271825 h 634877"/>
                <a:gd name="connsiteX4" fmla="*/ 802033 w 1052409"/>
                <a:gd name="connsiteY4" fmla="*/ 270681 h 634877"/>
                <a:gd name="connsiteX5" fmla="*/ 793453 w 1052409"/>
                <a:gd name="connsiteY5" fmla="*/ 269537 h 634877"/>
                <a:gd name="connsiteX6" fmla="*/ 791737 w 1052409"/>
                <a:gd name="connsiteY6" fmla="*/ 267821 h 634877"/>
                <a:gd name="connsiteX7" fmla="*/ 790593 w 1052409"/>
                <a:gd name="connsiteY7" fmla="*/ 263817 h 634877"/>
                <a:gd name="connsiteX8" fmla="*/ 789449 w 1052409"/>
                <a:gd name="connsiteY8" fmla="*/ 262101 h 634877"/>
                <a:gd name="connsiteX9" fmla="*/ 782586 w 1052409"/>
                <a:gd name="connsiteY9" fmla="*/ 260957 h 634877"/>
                <a:gd name="connsiteX10" fmla="*/ 778582 w 1052409"/>
                <a:gd name="connsiteY10" fmla="*/ 259813 h 634877"/>
                <a:gd name="connsiteX11" fmla="*/ 776866 w 1052409"/>
                <a:gd name="connsiteY11" fmla="*/ 257526 h 634877"/>
                <a:gd name="connsiteX12" fmla="*/ 775722 w 1052409"/>
                <a:gd name="connsiteY12" fmla="*/ 255238 h 634877"/>
                <a:gd name="connsiteX13" fmla="*/ 772862 w 1052409"/>
                <a:gd name="connsiteY13" fmla="*/ 252378 h 634877"/>
                <a:gd name="connsiteX14" fmla="*/ 770003 w 1052409"/>
                <a:gd name="connsiteY14" fmla="*/ 250662 h 634877"/>
                <a:gd name="connsiteX15" fmla="*/ 767715 w 1052409"/>
                <a:gd name="connsiteY15" fmla="*/ 251234 h 634877"/>
                <a:gd name="connsiteX16" fmla="*/ 767143 w 1052409"/>
                <a:gd name="connsiteY16" fmla="*/ 250662 h 634877"/>
                <a:gd name="connsiteX17" fmla="*/ 766571 w 1052409"/>
                <a:gd name="connsiteY17" fmla="*/ 250090 h 634877"/>
                <a:gd name="connsiteX18" fmla="*/ 765999 w 1052409"/>
                <a:gd name="connsiteY18" fmla="*/ 250090 h 634877"/>
                <a:gd name="connsiteX19" fmla="*/ 765427 w 1052409"/>
                <a:gd name="connsiteY19" fmla="*/ 250090 h 634877"/>
                <a:gd name="connsiteX20" fmla="*/ 763139 w 1052409"/>
                <a:gd name="connsiteY20" fmla="*/ 248946 h 634877"/>
                <a:gd name="connsiteX21" fmla="*/ 759707 w 1052409"/>
                <a:gd name="connsiteY21" fmla="*/ 248374 h 634877"/>
                <a:gd name="connsiteX22" fmla="*/ 756276 w 1052409"/>
                <a:gd name="connsiteY22" fmla="*/ 248374 h 634877"/>
                <a:gd name="connsiteX23" fmla="*/ 753416 w 1052409"/>
                <a:gd name="connsiteY23" fmla="*/ 248946 h 634877"/>
                <a:gd name="connsiteX24" fmla="*/ 750556 w 1052409"/>
                <a:gd name="connsiteY24" fmla="*/ 250090 h 634877"/>
                <a:gd name="connsiteX25" fmla="*/ 744264 w 1052409"/>
                <a:gd name="connsiteY25" fmla="*/ 254094 h 634877"/>
                <a:gd name="connsiteX26" fmla="*/ 741977 w 1052409"/>
                <a:gd name="connsiteY26" fmla="*/ 254666 h 634877"/>
                <a:gd name="connsiteX27" fmla="*/ 736257 w 1052409"/>
                <a:gd name="connsiteY27" fmla="*/ 254666 h 634877"/>
                <a:gd name="connsiteX28" fmla="*/ 733397 w 1052409"/>
                <a:gd name="connsiteY28" fmla="*/ 255238 h 634877"/>
                <a:gd name="connsiteX29" fmla="*/ 730537 w 1052409"/>
                <a:gd name="connsiteY29" fmla="*/ 256382 h 634877"/>
                <a:gd name="connsiteX30" fmla="*/ 728249 w 1052409"/>
                <a:gd name="connsiteY30" fmla="*/ 257526 h 634877"/>
                <a:gd name="connsiteX31" fmla="*/ 725390 w 1052409"/>
                <a:gd name="connsiteY31" fmla="*/ 258097 h 634877"/>
                <a:gd name="connsiteX32" fmla="*/ 722530 w 1052409"/>
                <a:gd name="connsiteY32" fmla="*/ 256382 h 634877"/>
                <a:gd name="connsiteX33" fmla="*/ 716810 w 1052409"/>
                <a:gd name="connsiteY33" fmla="*/ 244370 h 634877"/>
                <a:gd name="connsiteX34" fmla="*/ 715666 w 1052409"/>
                <a:gd name="connsiteY34" fmla="*/ 242083 h 634877"/>
                <a:gd name="connsiteX35" fmla="*/ 713950 w 1052409"/>
                <a:gd name="connsiteY35" fmla="*/ 240367 h 634877"/>
                <a:gd name="connsiteX36" fmla="*/ 706515 w 1052409"/>
                <a:gd name="connsiteY36" fmla="*/ 232931 h 634877"/>
                <a:gd name="connsiteX37" fmla="*/ 704227 w 1052409"/>
                <a:gd name="connsiteY37" fmla="*/ 231787 h 634877"/>
                <a:gd name="connsiteX38" fmla="*/ 701367 w 1052409"/>
                <a:gd name="connsiteY38" fmla="*/ 229499 h 634877"/>
                <a:gd name="connsiteX39" fmla="*/ 699651 w 1052409"/>
                <a:gd name="connsiteY39" fmla="*/ 228928 h 634877"/>
                <a:gd name="connsiteX40" fmla="*/ 699080 w 1052409"/>
                <a:gd name="connsiteY40" fmla="*/ 230643 h 634877"/>
                <a:gd name="connsiteX41" fmla="*/ 698507 w 1052409"/>
                <a:gd name="connsiteY41" fmla="*/ 231787 h 634877"/>
                <a:gd name="connsiteX42" fmla="*/ 696792 w 1052409"/>
                <a:gd name="connsiteY42" fmla="*/ 232359 h 634877"/>
                <a:gd name="connsiteX43" fmla="*/ 695076 w 1052409"/>
                <a:gd name="connsiteY43" fmla="*/ 232359 h 634877"/>
                <a:gd name="connsiteX44" fmla="*/ 693932 w 1052409"/>
                <a:gd name="connsiteY44" fmla="*/ 231787 h 634877"/>
                <a:gd name="connsiteX45" fmla="*/ 693932 w 1052409"/>
                <a:gd name="connsiteY45" fmla="*/ 232931 h 634877"/>
                <a:gd name="connsiteX46" fmla="*/ 693360 w 1052409"/>
                <a:gd name="connsiteY46" fmla="*/ 235219 h 634877"/>
                <a:gd name="connsiteX47" fmla="*/ 693360 w 1052409"/>
                <a:gd name="connsiteY47" fmla="*/ 236935 h 634877"/>
                <a:gd name="connsiteX48" fmla="*/ 692216 w 1052409"/>
                <a:gd name="connsiteY48" fmla="*/ 236363 h 634877"/>
                <a:gd name="connsiteX49" fmla="*/ 689928 w 1052409"/>
                <a:gd name="connsiteY49" fmla="*/ 235791 h 634877"/>
                <a:gd name="connsiteX50" fmla="*/ 688784 w 1052409"/>
                <a:gd name="connsiteY50" fmla="*/ 235219 h 634877"/>
                <a:gd name="connsiteX51" fmla="*/ 688212 w 1052409"/>
                <a:gd name="connsiteY51" fmla="*/ 239795 h 634877"/>
                <a:gd name="connsiteX52" fmla="*/ 681349 w 1052409"/>
                <a:gd name="connsiteY52" fmla="*/ 253522 h 634877"/>
                <a:gd name="connsiteX53" fmla="*/ 693932 w 1052409"/>
                <a:gd name="connsiteY53" fmla="*/ 270681 h 634877"/>
                <a:gd name="connsiteX54" fmla="*/ 695076 w 1052409"/>
                <a:gd name="connsiteY54" fmla="*/ 271825 h 634877"/>
                <a:gd name="connsiteX55" fmla="*/ 696792 w 1052409"/>
                <a:gd name="connsiteY55" fmla="*/ 272396 h 634877"/>
                <a:gd name="connsiteX56" fmla="*/ 701367 w 1052409"/>
                <a:gd name="connsiteY56" fmla="*/ 274112 h 634877"/>
                <a:gd name="connsiteX57" fmla="*/ 704799 w 1052409"/>
                <a:gd name="connsiteY57" fmla="*/ 276400 h 634877"/>
                <a:gd name="connsiteX58" fmla="*/ 710519 w 1052409"/>
                <a:gd name="connsiteY58" fmla="*/ 278688 h 634877"/>
                <a:gd name="connsiteX59" fmla="*/ 712806 w 1052409"/>
                <a:gd name="connsiteY59" fmla="*/ 278688 h 634877"/>
                <a:gd name="connsiteX60" fmla="*/ 714522 w 1052409"/>
                <a:gd name="connsiteY60" fmla="*/ 278116 h 634877"/>
                <a:gd name="connsiteX61" fmla="*/ 716238 w 1052409"/>
                <a:gd name="connsiteY61" fmla="*/ 277544 h 634877"/>
                <a:gd name="connsiteX62" fmla="*/ 718526 w 1052409"/>
                <a:gd name="connsiteY62" fmla="*/ 276972 h 634877"/>
                <a:gd name="connsiteX63" fmla="*/ 723102 w 1052409"/>
                <a:gd name="connsiteY63" fmla="*/ 276972 h 634877"/>
                <a:gd name="connsiteX64" fmla="*/ 725390 w 1052409"/>
                <a:gd name="connsiteY64" fmla="*/ 277544 h 634877"/>
                <a:gd name="connsiteX65" fmla="*/ 726534 w 1052409"/>
                <a:gd name="connsiteY65" fmla="*/ 279260 h 634877"/>
                <a:gd name="connsiteX66" fmla="*/ 727105 w 1052409"/>
                <a:gd name="connsiteY66" fmla="*/ 283264 h 634877"/>
                <a:gd name="connsiteX67" fmla="*/ 727678 w 1052409"/>
                <a:gd name="connsiteY67" fmla="*/ 285552 h 634877"/>
                <a:gd name="connsiteX68" fmla="*/ 728249 w 1052409"/>
                <a:gd name="connsiteY68" fmla="*/ 286695 h 634877"/>
                <a:gd name="connsiteX69" fmla="*/ 729965 w 1052409"/>
                <a:gd name="connsiteY69" fmla="*/ 288411 h 634877"/>
                <a:gd name="connsiteX70" fmla="*/ 731109 w 1052409"/>
                <a:gd name="connsiteY70" fmla="*/ 291843 h 634877"/>
                <a:gd name="connsiteX71" fmla="*/ 731681 w 1052409"/>
                <a:gd name="connsiteY71" fmla="*/ 307858 h 634877"/>
                <a:gd name="connsiteX72" fmla="*/ 733969 w 1052409"/>
                <a:gd name="connsiteY72" fmla="*/ 314150 h 634877"/>
                <a:gd name="connsiteX73" fmla="*/ 739117 w 1052409"/>
                <a:gd name="connsiteY73" fmla="*/ 318153 h 634877"/>
                <a:gd name="connsiteX74" fmla="*/ 747696 w 1052409"/>
                <a:gd name="connsiteY74" fmla="*/ 318153 h 634877"/>
                <a:gd name="connsiteX75" fmla="*/ 751128 w 1052409"/>
                <a:gd name="connsiteY75" fmla="*/ 316438 h 634877"/>
                <a:gd name="connsiteX76" fmla="*/ 753416 w 1052409"/>
                <a:gd name="connsiteY76" fmla="*/ 315865 h 634877"/>
                <a:gd name="connsiteX77" fmla="*/ 754560 w 1052409"/>
                <a:gd name="connsiteY77" fmla="*/ 316438 h 634877"/>
                <a:gd name="connsiteX78" fmla="*/ 755704 w 1052409"/>
                <a:gd name="connsiteY78" fmla="*/ 317582 h 634877"/>
                <a:gd name="connsiteX79" fmla="*/ 757992 w 1052409"/>
                <a:gd name="connsiteY79" fmla="*/ 317582 h 634877"/>
                <a:gd name="connsiteX80" fmla="*/ 765427 w 1052409"/>
                <a:gd name="connsiteY80" fmla="*/ 315865 h 634877"/>
                <a:gd name="connsiteX81" fmla="*/ 776294 w 1052409"/>
                <a:gd name="connsiteY81" fmla="*/ 309002 h 634877"/>
                <a:gd name="connsiteX82" fmla="*/ 780298 w 1052409"/>
                <a:gd name="connsiteY82" fmla="*/ 308430 h 634877"/>
                <a:gd name="connsiteX83" fmla="*/ 783730 w 1052409"/>
                <a:gd name="connsiteY83" fmla="*/ 309002 h 634877"/>
                <a:gd name="connsiteX84" fmla="*/ 787161 w 1052409"/>
                <a:gd name="connsiteY84" fmla="*/ 310146 h 634877"/>
                <a:gd name="connsiteX85" fmla="*/ 791165 w 1052409"/>
                <a:gd name="connsiteY85" fmla="*/ 310718 h 634877"/>
                <a:gd name="connsiteX86" fmla="*/ 794597 w 1052409"/>
                <a:gd name="connsiteY86" fmla="*/ 309574 h 634877"/>
                <a:gd name="connsiteX87" fmla="*/ 807752 w 1052409"/>
                <a:gd name="connsiteY87" fmla="*/ 302710 h 634877"/>
                <a:gd name="connsiteX88" fmla="*/ 813472 w 1052409"/>
                <a:gd name="connsiteY88" fmla="*/ 298135 h 634877"/>
                <a:gd name="connsiteX89" fmla="*/ 816332 w 1052409"/>
                <a:gd name="connsiteY89" fmla="*/ 291271 h 634877"/>
                <a:gd name="connsiteX90" fmla="*/ 709947 w 1052409"/>
                <a:gd name="connsiteY90" fmla="*/ 317009 h 634877"/>
                <a:gd name="connsiteX91" fmla="*/ 707087 w 1052409"/>
                <a:gd name="connsiteY91" fmla="*/ 314150 h 634877"/>
                <a:gd name="connsiteX92" fmla="*/ 703083 w 1052409"/>
                <a:gd name="connsiteY92" fmla="*/ 314722 h 634877"/>
                <a:gd name="connsiteX93" fmla="*/ 699651 w 1052409"/>
                <a:gd name="connsiteY93" fmla="*/ 317009 h 634877"/>
                <a:gd name="connsiteX94" fmla="*/ 693932 w 1052409"/>
                <a:gd name="connsiteY94" fmla="*/ 321013 h 634877"/>
                <a:gd name="connsiteX95" fmla="*/ 687068 w 1052409"/>
                <a:gd name="connsiteY95" fmla="*/ 323873 h 634877"/>
                <a:gd name="connsiteX96" fmla="*/ 684208 w 1052409"/>
                <a:gd name="connsiteY96" fmla="*/ 325589 h 634877"/>
                <a:gd name="connsiteX97" fmla="*/ 682493 w 1052409"/>
                <a:gd name="connsiteY97" fmla="*/ 329021 h 634877"/>
                <a:gd name="connsiteX98" fmla="*/ 688212 w 1052409"/>
                <a:gd name="connsiteY98" fmla="*/ 333024 h 634877"/>
                <a:gd name="connsiteX99" fmla="*/ 690500 w 1052409"/>
                <a:gd name="connsiteY99" fmla="*/ 333596 h 634877"/>
                <a:gd name="connsiteX100" fmla="*/ 695076 w 1052409"/>
                <a:gd name="connsiteY100" fmla="*/ 331308 h 634877"/>
                <a:gd name="connsiteX101" fmla="*/ 696792 w 1052409"/>
                <a:gd name="connsiteY101" fmla="*/ 330737 h 634877"/>
                <a:gd name="connsiteX102" fmla="*/ 705371 w 1052409"/>
                <a:gd name="connsiteY102" fmla="*/ 330737 h 634877"/>
                <a:gd name="connsiteX103" fmla="*/ 709947 w 1052409"/>
                <a:gd name="connsiteY103" fmla="*/ 330164 h 634877"/>
                <a:gd name="connsiteX104" fmla="*/ 712235 w 1052409"/>
                <a:gd name="connsiteY104" fmla="*/ 327877 h 634877"/>
                <a:gd name="connsiteX105" fmla="*/ 709947 w 1052409"/>
                <a:gd name="connsiteY105" fmla="*/ 326161 h 634877"/>
                <a:gd name="connsiteX106" fmla="*/ 709947 w 1052409"/>
                <a:gd name="connsiteY106" fmla="*/ 317009 h 634877"/>
                <a:gd name="connsiteX107" fmla="*/ 1032533 w 1052409"/>
                <a:gd name="connsiteY107" fmla="*/ 510332 h 634877"/>
                <a:gd name="connsiteX108" fmla="*/ 1022810 w 1052409"/>
                <a:gd name="connsiteY108" fmla="*/ 505185 h 634877"/>
                <a:gd name="connsiteX109" fmla="*/ 1015374 w 1052409"/>
                <a:gd name="connsiteY109" fmla="*/ 497749 h 634877"/>
                <a:gd name="connsiteX110" fmla="*/ 1014230 w 1052409"/>
                <a:gd name="connsiteY110" fmla="*/ 494890 h 634877"/>
                <a:gd name="connsiteX111" fmla="*/ 1012514 w 1052409"/>
                <a:gd name="connsiteY111" fmla="*/ 485166 h 634877"/>
                <a:gd name="connsiteX112" fmla="*/ 1011370 w 1052409"/>
                <a:gd name="connsiteY112" fmla="*/ 481734 h 634877"/>
                <a:gd name="connsiteX113" fmla="*/ 1009082 w 1052409"/>
                <a:gd name="connsiteY113" fmla="*/ 480018 h 634877"/>
                <a:gd name="connsiteX114" fmla="*/ 1004507 w 1052409"/>
                <a:gd name="connsiteY114" fmla="*/ 479447 h 634877"/>
                <a:gd name="connsiteX115" fmla="*/ 997071 w 1052409"/>
                <a:gd name="connsiteY115" fmla="*/ 480591 h 634877"/>
                <a:gd name="connsiteX116" fmla="*/ 994783 w 1052409"/>
                <a:gd name="connsiteY116" fmla="*/ 479447 h 634877"/>
                <a:gd name="connsiteX117" fmla="*/ 993640 w 1052409"/>
                <a:gd name="connsiteY117" fmla="*/ 475443 h 634877"/>
                <a:gd name="connsiteX118" fmla="*/ 993640 w 1052409"/>
                <a:gd name="connsiteY118" fmla="*/ 460000 h 634877"/>
                <a:gd name="connsiteX119" fmla="*/ 993068 w 1052409"/>
                <a:gd name="connsiteY119" fmla="*/ 455996 h 634877"/>
                <a:gd name="connsiteX120" fmla="*/ 991352 w 1052409"/>
                <a:gd name="connsiteY120" fmla="*/ 452564 h 634877"/>
                <a:gd name="connsiteX121" fmla="*/ 975337 w 1052409"/>
                <a:gd name="connsiteY121" fmla="*/ 435405 h 634877"/>
                <a:gd name="connsiteX122" fmla="*/ 969045 w 1052409"/>
                <a:gd name="connsiteY122" fmla="*/ 430830 h 634877"/>
                <a:gd name="connsiteX123" fmla="*/ 943879 w 1052409"/>
                <a:gd name="connsiteY123" fmla="*/ 418818 h 634877"/>
                <a:gd name="connsiteX124" fmla="*/ 923288 w 1052409"/>
                <a:gd name="connsiteY124" fmla="*/ 410811 h 634877"/>
                <a:gd name="connsiteX125" fmla="*/ 914709 w 1052409"/>
                <a:gd name="connsiteY125" fmla="*/ 409095 h 634877"/>
                <a:gd name="connsiteX126" fmla="*/ 907846 w 1052409"/>
                <a:gd name="connsiteY126" fmla="*/ 405092 h 634877"/>
                <a:gd name="connsiteX127" fmla="*/ 903842 w 1052409"/>
                <a:gd name="connsiteY127" fmla="*/ 403376 h 634877"/>
                <a:gd name="connsiteX128" fmla="*/ 902126 w 1052409"/>
                <a:gd name="connsiteY128" fmla="*/ 403948 h 634877"/>
                <a:gd name="connsiteX129" fmla="*/ 900410 w 1052409"/>
                <a:gd name="connsiteY129" fmla="*/ 405092 h 634877"/>
                <a:gd name="connsiteX130" fmla="*/ 898122 w 1052409"/>
                <a:gd name="connsiteY130" fmla="*/ 405663 h 634877"/>
                <a:gd name="connsiteX131" fmla="*/ 895834 w 1052409"/>
                <a:gd name="connsiteY131" fmla="*/ 403948 h 634877"/>
                <a:gd name="connsiteX132" fmla="*/ 893546 w 1052409"/>
                <a:gd name="connsiteY132" fmla="*/ 401660 h 634877"/>
                <a:gd name="connsiteX133" fmla="*/ 892402 w 1052409"/>
                <a:gd name="connsiteY133" fmla="*/ 400516 h 634877"/>
                <a:gd name="connsiteX134" fmla="*/ 888971 w 1052409"/>
                <a:gd name="connsiteY134" fmla="*/ 399372 h 634877"/>
                <a:gd name="connsiteX135" fmla="*/ 883823 w 1052409"/>
                <a:gd name="connsiteY135" fmla="*/ 394796 h 634877"/>
                <a:gd name="connsiteX136" fmla="*/ 872384 w 1052409"/>
                <a:gd name="connsiteY136" fmla="*/ 390220 h 634877"/>
                <a:gd name="connsiteX137" fmla="*/ 871240 w 1052409"/>
                <a:gd name="connsiteY137" fmla="*/ 389077 h 634877"/>
                <a:gd name="connsiteX138" fmla="*/ 870668 w 1052409"/>
                <a:gd name="connsiteY138" fmla="*/ 387361 h 634877"/>
                <a:gd name="connsiteX139" fmla="*/ 870668 w 1052409"/>
                <a:gd name="connsiteY139" fmla="*/ 385645 h 634877"/>
                <a:gd name="connsiteX140" fmla="*/ 870096 w 1052409"/>
                <a:gd name="connsiteY140" fmla="*/ 383929 h 634877"/>
                <a:gd name="connsiteX141" fmla="*/ 868952 w 1052409"/>
                <a:gd name="connsiteY141" fmla="*/ 382785 h 634877"/>
                <a:gd name="connsiteX142" fmla="*/ 863804 w 1052409"/>
                <a:gd name="connsiteY142" fmla="*/ 381641 h 634877"/>
                <a:gd name="connsiteX143" fmla="*/ 852937 w 1052409"/>
                <a:gd name="connsiteY143" fmla="*/ 377065 h 634877"/>
                <a:gd name="connsiteX144" fmla="*/ 846646 w 1052409"/>
                <a:gd name="connsiteY144" fmla="*/ 375921 h 634877"/>
                <a:gd name="connsiteX145" fmla="*/ 842070 w 1052409"/>
                <a:gd name="connsiteY145" fmla="*/ 381069 h 634877"/>
                <a:gd name="connsiteX146" fmla="*/ 839210 w 1052409"/>
                <a:gd name="connsiteY146" fmla="*/ 388505 h 634877"/>
                <a:gd name="connsiteX147" fmla="*/ 838638 w 1052409"/>
                <a:gd name="connsiteY147" fmla="*/ 394224 h 634877"/>
                <a:gd name="connsiteX148" fmla="*/ 840354 w 1052409"/>
                <a:gd name="connsiteY148" fmla="*/ 401660 h 634877"/>
                <a:gd name="connsiteX149" fmla="*/ 843786 w 1052409"/>
                <a:gd name="connsiteY149" fmla="*/ 407951 h 634877"/>
                <a:gd name="connsiteX150" fmla="*/ 853509 w 1052409"/>
                <a:gd name="connsiteY150" fmla="*/ 419391 h 634877"/>
                <a:gd name="connsiteX151" fmla="*/ 854081 w 1052409"/>
                <a:gd name="connsiteY151" fmla="*/ 419962 h 634877"/>
                <a:gd name="connsiteX152" fmla="*/ 856369 w 1052409"/>
                <a:gd name="connsiteY152" fmla="*/ 423966 h 634877"/>
                <a:gd name="connsiteX153" fmla="*/ 856369 w 1052409"/>
                <a:gd name="connsiteY153" fmla="*/ 427398 h 634877"/>
                <a:gd name="connsiteX154" fmla="*/ 854653 w 1052409"/>
                <a:gd name="connsiteY154" fmla="*/ 429686 h 634877"/>
                <a:gd name="connsiteX155" fmla="*/ 848361 w 1052409"/>
                <a:gd name="connsiteY155" fmla="*/ 434261 h 634877"/>
                <a:gd name="connsiteX156" fmla="*/ 847217 w 1052409"/>
                <a:gd name="connsiteY156" fmla="*/ 435405 h 634877"/>
                <a:gd name="connsiteX157" fmla="*/ 839782 w 1052409"/>
                <a:gd name="connsiteY157" fmla="*/ 445701 h 634877"/>
                <a:gd name="connsiteX158" fmla="*/ 838066 w 1052409"/>
                <a:gd name="connsiteY158" fmla="*/ 447989 h 634877"/>
                <a:gd name="connsiteX159" fmla="*/ 834062 w 1052409"/>
                <a:gd name="connsiteY159" fmla="*/ 454280 h 634877"/>
                <a:gd name="connsiteX160" fmla="*/ 826055 w 1052409"/>
                <a:gd name="connsiteY160" fmla="*/ 457140 h 634877"/>
                <a:gd name="connsiteX161" fmla="*/ 823195 w 1052409"/>
                <a:gd name="connsiteY161" fmla="*/ 459428 h 634877"/>
                <a:gd name="connsiteX162" fmla="*/ 822051 w 1052409"/>
                <a:gd name="connsiteY162" fmla="*/ 462860 h 634877"/>
                <a:gd name="connsiteX163" fmla="*/ 820335 w 1052409"/>
                <a:gd name="connsiteY163" fmla="*/ 464575 h 634877"/>
                <a:gd name="connsiteX164" fmla="*/ 816332 w 1052409"/>
                <a:gd name="connsiteY164" fmla="*/ 467435 h 634877"/>
                <a:gd name="connsiteX165" fmla="*/ 812328 w 1052409"/>
                <a:gd name="connsiteY165" fmla="*/ 470867 h 634877"/>
                <a:gd name="connsiteX166" fmla="*/ 810040 w 1052409"/>
                <a:gd name="connsiteY166" fmla="*/ 475443 h 634877"/>
                <a:gd name="connsiteX167" fmla="*/ 811184 w 1052409"/>
                <a:gd name="connsiteY167" fmla="*/ 483450 h 634877"/>
                <a:gd name="connsiteX168" fmla="*/ 815188 w 1052409"/>
                <a:gd name="connsiteY168" fmla="*/ 489742 h 634877"/>
                <a:gd name="connsiteX169" fmla="*/ 820335 w 1052409"/>
                <a:gd name="connsiteY169" fmla="*/ 495461 h 634877"/>
                <a:gd name="connsiteX170" fmla="*/ 824911 w 1052409"/>
                <a:gd name="connsiteY170" fmla="*/ 501753 h 634877"/>
                <a:gd name="connsiteX171" fmla="*/ 826627 w 1052409"/>
                <a:gd name="connsiteY171" fmla="*/ 505757 h 634877"/>
                <a:gd name="connsiteX172" fmla="*/ 827771 w 1052409"/>
                <a:gd name="connsiteY172" fmla="*/ 509760 h 634877"/>
                <a:gd name="connsiteX173" fmla="*/ 828343 w 1052409"/>
                <a:gd name="connsiteY173" fmla="*/ 513764 h 634877"/>
                <a:gd name="connsiteX174" fmla="*/ 828343 w 1052409"/>
                <a:gd name="connsiteY174" fmla="*/ 518340 h 634877"/>
                <a:gd name="connsiteX175" fmla="*/ 828915 w 1052409"/>
                <a:gd name="connsiteY175" fmla="*/ 520056 h 634877"/>
                <a:gd name="connsiteX176" fmla="*/ 831203 w 1052409"/>
                <a:gd name="connsiteY176" fmla="*/ 526919 h 634877"/>
                <a:gd name="connsiteX177" fmla="*/ 831774 w 1052409"/>
                <a:gd name="connsiteY177" fmla="*/ 526919 h 634877"/>
                <a:gd name="connsiteX178" fmla="*/ 834062 w 1052409"/>
                <a:gd name="connsiteY178" fmla="*/ 526347 h 634877"/>
                <a:gd name="connsiteX179" fmla="*/ 834634 w 1052409"/>
                <a:gd name="connsiteY179" fmla="*/ 526347 h 634877"/>
                <a:gd name="connsiteX180" fmla="*/ 834634 w 1052409"/>
                <a:gd name="connsiteY180" fmla="*/ 527491 h 634877"/>
                <a:gd name="connsiteX181" fmla="*/ 834634 w 1052409"/>
                <a:gd name="connsiteY181" fmla="*/ 529779 h 634877"/>
                <a:gd name="connsiteX182" fmla="*/ 834634 w 1052409"/>
                <a:gd name="connsiteY182" fmla="*/ 530923 h 634877"/>
                <a:gd name="connsiteX183" fmla="*/ 839210 w 1052409"/>
                <a:gd name="connsiteY183" fmla="*/ 546366 h 634877"/>
                <a:gd name="connsiteX184" fmla="*/ 842070 w 1052409"/>
                <a:gd name="connsiteY184" fmla="*/ 550942 h 634877"/>
                <a:gd name="connsiteX185" fmla="*/ 842642 w 1052409"/>
                <a:gd name="connsiteY185" fmla="*/ 553229 h 634877"/>
                <a:gd name="connsiteX186" fmla="*/ 842642 w 1052409"/>
                <a:gd name="connsiteY186" fmla="*/ 554946 h 634877"/>
                <a:gd name="connsiteX187" fmla="*/ 837494 w 1052409"/>
                <a:gd name="connsiteY187" fmla="*/ 585259 h 634877"/>
                <a:gd name="connsiteX188" fmla="*/ 837494 w 1052409"/>
                <a:gd name="connsiteY188" fmla="*/ 601274 h 634877"/>
                <a:gd name="connsiteX189" fmla="*/ 838638 w 1052409"/>
                <a:gd name="connsiteY189" fmla="*/ 605278 h 634877"/>
                <a:gd name="connsiteX190" fmla="*/ 840926 w 1052409"/>
                <a:gd name="connsiteY190" fmla="*/ 606994 h 634877"/>
                <a:gd name="connsiteX191" fmla="*/ 843214 w 1052409"/>
                <a:gd name="connsiteY191" fmla="*/ 608138 h 634877"/>
                <a:gd name="connsiteX192" fmla="*/ 844358 w 1052409"/>
                <a:gd name="connsiteY192" fmla="*/ 610426 h 634877"/>
                <a:gd name="connsiteX193" fmla="*/ 844930 w 1052409"/>
                <a:gd name="connsiteY193" fmla="*/ 613285 h 634877"/>
                <a:gd name="connsiteX194" fmla="*/ 846073 w 1052409"/>
                <a:gd name="connsiteY194" fmla="*/ 615001 h 634877"/>
                <a:gd name="connsiteX195" fmla="*/ 847790 w 1052409"/>
                <a:gd name="connsiteY195" fmla="*/ 615573 h 634877"/>
                <a:gd name="connsiteX196" fmla="*/ 854081 w 1052409"/>
                <a:gd name="connsiteY196" fmla="*/ 615001 h 634877"/>
                <a:gd name="connsiteX197" fmla="*/ 861516 w 1052409"/>
                <a:gd name="connsiteY197" fmla="*/ 616717 h 634877"/>
                <a:gd name="connsiteX198" fmla="*/ 869524 w 1052409"/>
                <a:gd name="connsiteY198" fmla="*/ 620149 h 634877"/>
                <a:gd name="connsiteX199" fmla="*/ 876388 w 1052409"/>
                <a:gd name="connsiteY199" fmla="*/ 624153 h 634877"/>
                <a:gd name="connsiteX200" fmla="*/ 880963 w 1052409"/>
                <a:gd name="connsiteY200" fmla="*/ 628157 h 634877"/>
                <a:gd name="connsiteX201" fmla="*/ 884395 w 1052409"/>
                <a:gd name="connsiteY201" fmla="*/ 633876 h 634877"/>
                <a:gd name="connsiteX202" fmla="*/ 884395 w 1052409"/>
                <a:gd name="connsiteY202" fmla="*/ 635020 h 634877"/>
                <a:gd name="connsiteX203" fmla="*/ 886683 w 1052409"/>
                <a:gd name="connsiteY203" fmla="*/ 634448 h 634877"/>
                <a:gd name="connsiteX204" fmla="*/ 890114 w 1052409"/>
                <a:gd name="connsiteY204" fmla="*/ 631016 h 634877"/>
                <a:gd name="connsiteX205" fmla="*/ 892402 w 1052409"/>
                <a:gd name="connsiteY205" fmla="*/ 630444 h 634877"/>
                <a:gd name="connsiteX206" fmla="*/ 895262 w 1052409"/>
                <a:gd name="connsiteY206" fmla="*/ 628728 h 634877"/>
                <a:gd name="connsiteX207" fmla="*/ 903842 w 1052409"/>
                <a:gd name="connsiteY207" fmla="*/ 617289 h 634877"/>
                <a:gd name="connsiteX208" fmla="*/ 906702 w 1052409"/>
                <a:gd name="connsiteY208" fmla="*/ 606422 h 634877"/>
                <a:gd name="connsiteX209" fmla="*/ 908417 w 1052409"/>
                <a:gd name="connsiteY209" fmla="*/ 603562 h 634877"/>
                <a:gd name="connsiteX210" fmla="*/ 916997 w 1052409"/>
                <a:gd name="connsiteY210" fmla="*/ 596126 h 634877"/>
                <a:gd name="connsiteX211" fmla="*/ 919857 w 1052409"/>
                <a:gd name="connsiteY211" fmla="*/ 594983 h 634877"/>
                <a:gd name="connsiteX212" fmla="*/ 929580 w 1052409"/>
                <a:gd name="connsiteY212" fmla="*/ 589835 h 634877"/>
                <a:gd name="connsiteX213" fmla="*/ 932440 w 1052409"/>
                <a:gd name="connsiteY213" fmla="*/ 588119 h 634877"/>
                <a:gd name="connsiteX214" fmla="*/ 937015 w 1052409"/>
                <a:gd name="connsiteY214" fmla="*/ 583544 h 634877"/>
                <a:gd name="connsiteX215" fmla="*/ 939875 w 1052409"/>
                <a:gd name="connsiteY215" fmla="*/ 581827 h 634877"/>
                <a:gd name="connsiteX216" fmla="*/ 942735 w 1052409"/>
                <a:gd name="connsiteY216" fmla="*/ 581256 h 634877"/>
                <a:gd name="connsiteX217" fmla="*/ 945023 w 1052409"/>
                <a:gd name="connsiteY217" fmla="*/ 580112 h 634877"/>
                <a:gd name="connsiteX218" fmla="*/ 951314 w 1052409"/>
                <a:gd name="connsiteY218" fmla="*/ 574392 h 634877"/>
                <a:gd name="connsiteX219" fmla="*/ 955890 w 1052409"/>
                <a:gd name="connsiteY219" fmla="*/ 570960 h 634877"/>
                <a:gd name="connsiteX220" fmla="*/ 958178 w 1052409"/>
                <a:gd name="connsiteY220" fmla="*/ 569816 h 634877"/>
                <a:gd name="connsiteX221" fmla="*/ 961610 w 1052409"/>
                <a:gd name="connsiteY221" fmla="*/ 569245 h 634877"/>
                <a:gd name="connsiteX222" fmla="*/ 976481 w 1052409"/>
                <a:gd name="connsiteY222" fmla="*/ 569816 h 634877"/>
                <a:gd name="connsiteX223" fmla="*/ 979913 w 1052409"/>
                <a:gd name="connsiteY223" fmla="*/ 568101 h 634877"/>
                <a:gd name="connsiteX224" fmla="*/ 993068 w 1052409"/>
                <a:gd name="connsiteY224" fmla="*/ 565241 h 634877"/>
                <a:gd name="connsiteX225" fmla="*/ 999931 w 1052409"/>
                <a:gd name="connsiteY225" fmla="*/ 561809 h 634877"/>
                <a:gd name="connsiteX226" fmla="*/ 1003935 w 1052409"/>
                <a:gd name="connsiteY226" fmla="*/ 560665 h 634877"/>
                <a:gd name="connsiteX227" fmla="*/ 1008511 w 1052409"/>
                <a:gd name="connsiteY227" fmla="*/ 560093 h 634877"/>
                <a:gd name="connsiteX228" fmla="*/ 1011942 w 1052409"/>
                <a:gd name="connsiteY228" fmla="*/ 558949 h 634877"/>
                <a:gd name="connsiteX229" fmla="*/ 1029101 w 1052409"/>
                <a:gd name="connsiteY229" fmla="*/ 544078 h 634877"/>
                <a:gd name="connsiteX230" fmla="*/ 1030245 w 1052409"/>
                <a:gd name="connsiteY230" fmla="*/ 541790 h 634877"/>
                <a:gd name="connsiteX231" fmla="*/ 1046260 w 1052409"/>
                <a:gd name="connsiteY231" fmla="*/ 533211 h 634877"/>
                <a:gd name="connsiteX232" fmla="*/ 1048548 w 1052409"/>
                <a:gd name="connsiteY232" fmla="*/ 530351 h 634877"/>
                <a:gd name="connsiteX233" fmla="*/ 1050836 w 1052409"/>
                <a:gd name="connsiteY233" fmla="*/ 526347 h 634877"/>
                <a:gd name="connsiteX234" fmla="*/ 1052552 w 1052409"/>
                <a:gd name="connsiteY234" fmla="*/ 522344 h 634877"/>
                <a:gd name="connsiteX235" fmla="*/ 1053124 w 1052409"/>
                <a:gd name="connsiteY235" fmla="*/ 518340 h 634877"/>
                <a:gd name="connsiteX236" fmla="*/ 1032533 w 1052409"/>
                <a:gd name="connsiteY236" fmla="*/ 510332 h 634877"/>
                <a:gd name="connsiteX237" fmla="*/ 677917 w 1052409"/>
                <a:gd name="connsiteY237" fmla="*/ 207765 h 634877"/>
                <a:gd name="connsiteX238" fmla="*/ 672197 w 1052409"/>
                <a:gd name="connsiteY238" fmla="*/ 206621 h 634877"/>
                <a:gd name="connsiteX239" fmla="*/ 668194 w 1052409"/>
                <a:gd name="connsiteY239" fmla="*/ 206621 h 634877"/>
                <a:gd name="connsiteX240" fmla="*/ 668194 w 1052409"/>
                <a:gd name="connsiteY240" fmla="*/ 206621 h 634877"/>
                <a:gd name="connsiteX241" fmla="*/ 666478 w 1052409"/>
                <a:gd name="connsiteY241" fmla="*/ 206049 h 634877"/>
                <a:gd name="connsiteX242" fmla="*/ 665334 w 1052409"/>
                <a:gd name="connsiteY242" fmla="*/ 205477 h 634877"/>
                <a:gd name="connsiteX243" fmla="*/ 664190 w 1052409"/>
                <a:gd name="connsiteY243" fmla="*/ 204905 h 634877"/>
                <a:gd name="connsiteX244" fmla="*/ 662474 w 1052409"/>
                <a:gd name="connsiteY244" fmla="*/ 204905 h 634877"/>
                <a:gd name="connsiteX245" fmla="*/ 661330 w 1052409"/>
                <a:gd name="connsiteY245" fmla="*/ 205477 h 634877"/>
                <a:gd name="connsiteX246" fmla="*/ 659042 w 1052409"/>
                <a:gd name="connsiteY246" fmla="*/ 207193 h 634877"/>
                <a:gd name="connsiteX247" fmla="*/ 657326 w 1052409"/>
                <a:gd name="connsiteY247" fmla="*/ 207765 h 634877"/>
                <a:gd name="connsiteX248" fmla="*/ 645315 w 1052409"/>
                <a:gd name="connsiteY248" fmla="*/ 207765 h 634877"/>
                <a:gd name="connsiteX249" fmla="*/ 641311 w 1052409"/>
                <a:gd name="connsiteY249" fmla="*/ 207193 h 634877"/>
                <a:gd name="connsiteX250" fmla="*/ 639024 w 1052409"/>
                <a:gd name="connsiteY250" fmla="*/ 205477 h 634877"/>
                <a:gd name="connsiteX251" fmla="*/ 634448 w 1052409"/>
                <a:gd name="connsiteY251" fmla="*/ 200901 h 634877"/>
                <a:gd name="connsiteX252" fmla="*/ 631016 w 1052409"/>
                <a:gd name="connsiteY252" fmla="*/ 198041 h 634877"/>
                <a:gd name="connsiteX253" fmla="*/ 630444 w 1052409"/>
                <a:gd name="connsiteY253" fmla="*/ 198613 h 634877"/>
                <a:gd name="connsiteX254" fmla="*/ 630444 w 1052409"/>
                <a:gd name="connsiteY254" fmla="*/ 200901 h 634877"/>
                <a:gd name="connsiteX255" fmla="*/ 628728 w 1052409"/>
                <a:gd name="connsiteY255" fmla="*/ 203189 h 634877"/>
                <a:gd name="connsiteX256" fmla="*/ 625868 w 1052409"/>
                <a:gd name="connsiteY256" fmla="*/ 203761 h 634877"/>
                <a:gd name="connsiteX257" fmla="*/ 619005 w 1052409"/>
                <a:gd name="connsiteY257" fmla="*/ 201473 h 634877"/>
                <a:gd name="connsiteX258" fmla="*/ 616717 w 1052409"/>
                <a:gd name="connsiteY258" fmla="*/ 200901 h 634877"/>
                <a:gd name="connsiteX259" fmla="*/ 590979 w 1052409"/>
                <a:gd name="connsiteY259" fmla="*/ 199757 h 634877"/>
                <a:gd name="connsiteX260" fmla="*/ 588691 w 1052409"/>
                <a:gd name="connsiteY260" fmla="*/ 198041 h 634877"/>
                <a:gd name="connsiteX261" fmla="*/ 586403 w 1052409"/>
                <a:gd name="connsiteY261" fmla="*/ 195753 h 634877"/>
                <a:gd name="connsiteX262" fmla="*/ 584115 w 1052409"/>
                <a:gd name="connsiteY262" fmla="*/ 194038 h 634877"/>
                <a:gd name="connsiteX263" fmla="*/ 582399 w 1052409"/>
                <a:gd name="connsiteY263" fmla="*/ 195182 h 634877"/>
                <a:gd name="connsiteX264" fmla="*/ 580683 w 1052409"/>
                <a:gd name="connsiteY264" fmla="*/ 196326 h 634877"/>
                <a:gd name="connsiteX265" fmla="*/ 578396 w 1052409"/>
                <a:gd name="connsiteY265" fmla="*/ 196326 h 634877"/>
                <a:gd name="connsiteX266" fmla="*/ 576680 w 1052409"/>
                <a:gd name="connsiteY266" fmla="*/ 195753 h 634877"/>
                <a:gd name="connsiteX267" fmla="*/ 575536 w 1052409"/>
                <a:gd name="connsiteY267" fmla="*/ 195182 h 634877"/>
                <a:gd name="connsiteX268" fmla="*/ 574964 w 1052409"/>
                <a:gd name="connsiteY268" fmla="*/ 198613 h 634877"/>
                <a:gd name="connsiteX269" fmla="*/ 575536 w 1052409"/>
                <a:gd name="connsiteY269" fmla="*/ 201473 h 634877"/>
                <a:gd name="connsiteX270" fmla="*/ 574964 w 1052409"/>
                <a:gd name="connsiteY270" fmla="*/ 204333 h 634877"/>
                <a:gd name="connsiteX271" fmla="*/ 571532 w 1052409"/>
                <a:gd name="connsiteY271" fmla="*/ 208337 h 634877"/>
                <a:gd name="connsiteX272" fmla="*/ 569816 w 1052409"/>
                <a:gd name="connsiteY272" fmla="*/ 210053 h 634877"/>
                <a:gd name="connsiteX273" fmla="*/ 567528 w 1052409"/>
                <a:gd name="connsiteY273" fmla="*/ 212341 h 634877"/>
                <a:gd name="connsiteX274" fmla="*/ 565812 w 1052409"/>
                <a:gd name="connsiteY274" fmla="*/ 215200 h 634877"/>
                <a:gd name="connsiteX275" fmla="*/ 565812 w 1052409"/>
                <a:gd name="connsiteY275" fmla="*/ 218632 h 634877"/>
                <a:gd name="connsiteX276" fmla="*/ 568100 w 1052409"/>
                <a:gd name="connsiteY276" fmla="*/ 221492 h 634877"/>
                <a:gd name="connsiteX277" fmla="*/ 572104 w 1052409"/>
                <a:gd name="connsiteY277" fmla="*/ 222636 h 634877"/>
                <a:gd name="connsiteX278" fmla="*/ 576108 w 1052409"/>
                <a:gd name="connsiteY278" fmla="*/ 222636 h 634877"/>
                <a:gd name="connsiteX279" fmla="*/ 579540 w 1052409"/>
                <a:gd name="connsiteY279" fmla="*/ 220348 h 634877"/>
                <a:gd name="connsiteX280" fmla="*/ 582971 w 1052409"/>
                <a:gd name="connsiteY280" fmla="*/ 219204 h 634877"/>
                <a:gd name="connsiteX281" fmla="*/ 594983 w 1052409"/>
                <a:gd name="connsiteY281" fmla="*/ 219776 h 634877"/>
                <a:gd name="connsiteX282" fmla="*/ 611569 w 1052409"/>
                <a:gd name="connsiteY282" fmla="*/ 218632 h 634877"/>
                <a:gd name="connsiteX283" fmla="*/ 616145 w 1052409"/>
                <a:gd name="connsiteY283" fmla="*/ 219204 h 634877"/>
                <a:gd name="connsiteX284" fmla="*/ 635020 w 1052409"/>
                <a:gd name="connsiteY284" fmla="*/ 226640 h 634877"/>
                <a:gd name="connsiteX285" fmla="*/ 642455 w 1052409"/>
                <a:gd name="connsiteY285" fmla="*/ 228928 h 634877"/>
                <a:gd name="connsiteX286" fmla="*/ 649891 w 1052409"/>
                <a:gd name="connsiteY286" fmla="*/ 229499 h 634877"/>
                <a:gd name="connsiteX287" fmla="*/ 657326 w 1052409"/>
                <a:gd name="connsiteY287" fmla="*/ 227784 h 634877"/>
                <a:gd name="connsiteX288" fmla="*/ 664762 w 1052409"/>
                <a:gd name="connsiteY288" fmla="*/ 224924 h 634877"/>
                <a:gd name="connsiteX289" fmla="*/ 672197 w 1052409"/>
                <a:gd name="connsiteY289" fmla="*/ 220920 h 634877"/>
                <a:gd name="connsiteX290" fmla="*/ 677917 w 1052409"/>
                <a:gd name="connsiteY290" fmla="*/ 215772 h 634877"/>
                <a:gd name="connsiteX291" fmla="*/ 681349 w 1052409"/>
                <a:gd name="connsiteY291" fmla="*/ 207765 h 634877"/>
                <a:gd name="connsiteX292" fmla="*/ 677917 w 1052409"/>
                <a:gd name="connsiteY292" fmla="*/ 207765 h 634877"/>
                <a:gd name="connsiteX293" fmla="*/ 182598 w 1052409"/>
                <a:gd name="connsiteY293" fmla="*/ 18445 h 634877"/>
                <a:gd name="connsiteX294" fmla="*/ 181454 w 1052409"/>
                <a:gd name="connsiteY294" fmla="*/ 17874 h 634877"/>
                <a:gd name="connsiteX295" fmla="*/ 180310 w 1052409"/>
                <a:gd name="connsiteY295" fmla="*/ 16158 h 634877"/>
                <a:gd name="connsiteX296" fmla="*/ 179738 w 1052409"/>
                <a:gd name="connsiteY296" fmla="*/ 13870 h 634877"/>
                <a:gd name="connsiteX297" fmla="*/ 179738 w 1052409"/>
                <a:gd name="connsiteY297" fmla="*/ 11582 h 634877"/>
                <a:gd name="connsiteX298" fmla="*/ 178595 w 1052409"/>
                <a:gd name="connsiteY298" fmla="*/ 8722 h 634877"/>
                <a:gd name="connsiteX299" fmla="*/ 175735 w 1052409"/>
                <a:gd name="connsiteY299" fmla="*/ 6434 h 634877"/>
                <a:gd name="connsiteX300" fmla="*/ 172303 w 1052409"/>
                <a:gd name="connsiteY300" fmla="*/ 4719 h 634877"/>
                <a:gd name="connsiteX301" fmla="*/ 167727 w 1052409"/>
                <a:gd name="connsiteY301" fmla="*/ 3003 h 634877"/>
                <a:gd name="connsiteX302" fmla="*/ 165439 w 1052409"/>
                <a:gd name="connsiteY302" fmla="*/ 1859 h 634877"/>
                <a:gd name="connsiteX303" fmla="*/ 163723 w 1052409"/>
                <a:gd name="connsiteY303" fmla="*/ 1287 h 634877"/>
                <a:gd name="connsiteX304" fmla="*/ 162008 w 1052409"/>
                <a:gd name="connsiteY304" fmla="*/ 2431 h 634877"/>
                <a:gd name="connsiteX305" fmla="*/ 160864 w 1052409"/>
                <a:gd name="connsiteY305" fmla="*/ 3003 h 634877"/>
                <a:gd name="connsiteX306" fmla="*/ 159148 w 1052409"/>
                <a:gd name="connsiteY306" fmla="*/ 3575 h 634877"/>
                <a:gd name="connsiteX307" fmla="*/ 144277 w 1052409"/>
                <a:gd name="connsiteY307" fmla="*/ 5863 h 634877"/>
                <a:gd name="connsiteX308" fmla="*/ 142561 w 1052409"/>
                <a:gd name="connsiteY308" fmla="*/ 6434 h 634877"/>
                <a:gd name="connsiteX309" fmla="*/ 139701 w 1052409"/>
                <a:gd name="connsiteY309" fmla="*/ 4719 h 634877"/>
                <a:gd name="connsiteX310" fmla="*/ 136841 w 1052409"/>
                <a:gd name="connsiteY310" fmla="*/ 3003 h 634877"/>
                <a:gd name="connsiteX311" fmla="*/ 133981 w 1052409"/>
                <a:gd name="connsiteY311" fmla="*/ 3003 h 634877"/>
                <a:gd name="connsiteX312" fmla="*/ 131694 w 1052409"/>
                <a:gd name="connsiteY312" fmla="*/ 4719 h 634877"/>
                <a:gd name="connsiteX313" fmla="*/ 128262 w 1052409"/>
                <a:gd name="connsiteY313" fmla="*/ 5863 h 634877"/>
                <a:gd name="connsiteX314" fmla="*/ 117395 w 1052409"/>
                <a:gd name="connsiteY314" fmla="*/ 11010 h 634877"/>
                <a:gd name="connsiteX315" fmla="*/ 102524 w 1052409"/>
                <a:gd name="connsiteY315" fmla="*/ 20162 h 634877"/>
                <a:gd name="connsiteX316" fmla="*/ 101952 w 1052409"/>
                <a:gd name="connsiteY316" fmla="*/ 20733 h 634877"/>
                <a:gd name="connsiteX317" fmla="*/ 100808 w 1052409"/>
                <a:gd name="connsiteY317" fmla="*/ 21305 h 634877"/>
                <a:gd name="connsiteX318" fmla="*/ 100236 w 1052409"/>
                <a:gd name="connsiteY318" fmla="*/ 22449 h 634877"/>
                <a:gd name="connsiteX319" fmla="*/ 100236 w 1052409"/>
                <a:gd name="connsiteY319" fmla="*/ 24165 h 634877"/>
                <a:gd name="connsiteX320" fmla="*/ 99664 w 1052409"/>
                <a:gd name="connsiteY320" fmla="*/ 25881 h 634877"/>
                <a:gd name="connsiteX321" fmla="*/ 92228 w 1052409"/>
                <a:gd name="connsiteY321" fmla="*/ 35032 h 634877"/>
                <a:gd name="connsiteX322" fmla="*/ 89941 w 1052409"/>
                <a:gd name="connsiteY322" fmla="*/ 36748 h 634877"/>
                <a:gd name="connsiteX323" fmla="*/ 88797 w 1052409"/>
                <a:gd name="connsiteY323" fmla="*/ 38464 h 634877"/>
                <a:gd name="connsiteX324" fmla="*/ 90512 w 1052409"/>
                <a:gd name="connsiteY324" fmla="*/ 42468 h 634877"/>
                <a:gd name="connsiteX325" fmla="*/ 93372 w 1052409"/>
                <a:gd name="connsiteY325" fmla="*/ 46472 h 634877"/>
                <a:gd name="connsiteX326" fmla="*/ 94516 w 1052409"/>
                <a:gd name="connsiteY326" fmla="*/ 47616 h 634877"/>
                <a:gd name="connsiteX327" fmla="*/ 95660 w 1052409"/>
                <a:gd name="connsiteY327" fmla="*/ 51047 h 634877"/>
                <a:gd name="connsiteX328" fmla="*/ 97948 w 1052409"/>
                <a:gd name="connsiteY328" fmla="*/ 52191 h 634877"/>
                <a:gd name="connsiteX329" fmla="*/ 101380 w 1052409"/>
                <a:gd name="connsiteY329" fmla="*/ 53335 h 634877"/>
                <a:gd name="connsiteX330" fmla="*/ 104811 w 1052409"/>
                <a:gd name="connsiteY330" fmla="*/ 55623 h 634877"/>
                <a:gd name="connsiteX331" fmla="*/ 108243 w 1052409"/>
                <a:gd name="connsiteY331" fmla="*/ 56767 h 634877"/>
                <a:gd name="connsiteX332" fmla="*/ 112819 w 1052409"/>
                <a:gd name="connsiteY332" fmla="*/ 56767 h 634877"/>
                <a:gd name="connsiteX333" fmla="*/ 116823 w 1052409"/>
                <a:gd name="connsiteY333" fmla="*/ 57339 h 634877"/>
                <a:gd name="connsiteX334" fmla="*/ 119682 w 1052409"/>
                <a:gd name="connsiteY334" fmla="*/ 62487 h 634877"/>
                <a:gd name="connsiteX335" fmla="*/ 124830 w 1052409"/>
                <a:gd name="connsiteY335" fmla="*/ 67062 h 634877"/>
                <a:gd name="connsiteX336" fmla="*/ 126546 w 1052409"/>
                <a:gd name="connsiteY336" fmla="*/ 68778 h 634877"/>
                <a:gd name="connsiteX337" fmla="*/ 127690 w 1052409"/>
                <a:gd name="connsiteY337" fmla="*/ 68778 h 634877"/>
                <a:gd name="connsiteX338" fmla="*/ 132266 w 1052409"/>
                <a:gd name="connsiteY338" fmla="*/ 67634 h 634877"/>
                <a:gd name="connsiteX339" fmla="*/ 141417 w 1052409"/>
                <a:gd name="connsiteY339" fmla="*/ 68206 h 634877"/>
                <a:gd name="connsiteX340" fmla="*/ 149997 w 1052409"/>
                <a:gd name="connsiteY340" fmla="*/ 70494 h 634877"/>
                <a:gd name="connsiteX341" fmla="*/ 154000 w 1052409"/>
                <a:gd name="connsiteY341" fmla="*/ 74498 h 634877"/>
                <a:gd name="connsiteX342" fmla="*/ 164296 w 1052409"/>
                <a:gd name="connsiteY342" fmla="*/ 67634 h 634877"/>
                <a:gd name="connsiteX343" fmla="*/ 175163 w 1052409"/>
                <a:gd name="connsiteY343" fmla="*/ 58483 h 634877"/>
                <a:gd name="connsiteX344" fmla="*/ 174019 w 1052409"/>
                <a:gd name="connsiteY344" fmla="*/ 56195 h 634877"/>
                <a:gd name="connsiteX345" fmla="*/ 174019 w 1052409"/>
                <a:gd name="connsiteY345" fmla="*/ 55051 h 634877"/>
                <a:gd name="connsiteX346" fmla="*/ 175163 w 1052409"/>
                <a:gd name="connsiteY346" fmla="*/ 55051 h 634877"/>
                <a:gd name="connsiteX347" fmla="*/ 177451 w 1052409"/>
                <a:gd name="connsiteY347" fmla="*/ 55623 h 634877"/>
                <a:gd name="connsiteX348" fmla="*/ 177451 w 1052409"/>
                <a:gd name="connsiteY348" fmla="*/ 52191 h 634877"/>
                <a:gd name="connsiteX349" fmla="*/ 177451 w 1052409"/>
                <a:gd name="connsiteY349" fmla="*/ 48760 h 634877"/>
                <a:gd name="connsiteX350" fmla="*/ 176878 w 1052409"/>
                <a:gd name="connsiteY350" fmla="*/ 45328 h 634877"/>
                <a:gd name="connsiteX351" fmla="*/ 175735 w 1052409"/>
                <a:gd name="connsiteY351" fmla="*/ 42468 h 634877"/>
                <a:gd name="connsiteX352" fmla="*/ 182598 w 1052409"/>
                <a:gd name="connsiteY352" fmla="*/ 31029 h 634877"/>
                <a:gd name="connsiteX353" fmla="*/ 184886 w 1052409"/>
                <a:gd name="connsiteY353" fmla="*/ 23021 h 634877"/>
                <a:gd name="connsiteX354" fmla="*/ 184886 w 1052409"/>
                <a:gd name="connsiteY354" fmla="*/ 20733 h 634877"/>
                <a:gd name="connsiteX355" fmla="*/ 182598 w 1052409"/>
                <a:gd name="connsiteY355" fmla="*/ 18445 h 634877"/>
                <a:gd name="connsiteX356" fmla="*/ 31028 w 1052409"/>
                <a:gd name="connsiteY356" fmla="*/ 44184 h 634877"/>
                <a:gd name="connsiteX357" fmla="*/ 28741 w 1052409"/>
                <a:gd name="connsiteY357" fmla="*/ 44756 h 634877"/>
                <a:gd name="connsiteX358" fmla="*/ 26453 w 1052409"/>
                <a:gd name="connsiteY358" fmla="*/ 47044 h 634877"/>
                <a:gd name="connsiteX359" fmla="*/ 22449 w 1052409"/>
                <a:gd name="connsiteY359" fmla="*/ 52763 h 634877"/>
                <a:gd name="connsiteX360" fmla="*/ 20161 w 1052409"/>
                <a:gd name="connsiteY360" fmla="*/ 55051 h 634877"/>
                <a:gd name="connsiteX361" fmla="*/ 17301 w 1052409"/>
                <a:gd name="connsiteY361" fmla="*/ 56767 h 634877"/>
                <a:gd name="connsiteX362" fmla="*/ 16729 w 1052409"/>
                <a:gd name="connsiteY362" fmla="*/ 59055 h 634877"/>
                <a:gd name="connsiteX363" fmla="*/ 11010 w 1052409"/>
                <a:gd name="connsiteY363" fmla="*/ 60771 h 634877"/>
                <a:gd name="connsiteX364" fmla="*/ 4718 w 1052409"/>
                <a:gd name="connsiteY364" fmla="*/ 69350 h 634877"/>
                <a:gd name="connsiteX365" fmla="*/ 2430 w 1052409"/>
                <a:gd name="connsiteY365" fmla="*/ 74498 h 634877"/>
                <a:gd name="connsiteX366" fmla="*/ 1287 w 1052409"/>
                <a:gd name="connsiteY366" fmla="*/ 80218 h 634877"/>
                <a:gd name="connsiteX367" fmla="*/ 2430 w 1052409"/>
                <a:gd name="connsiteY367" fmla="*/ 84793 h 634877"/>
                <a:gd name="connsiteX368" fmla="*/ 7006 w 1052409"/>
                <a:gd name="connsiteY368" fmla="*/ 87081 h 634877"/>
                <a:gd name="connsiteX369" fmla="*/ 9294 w 1052409"/>
                <a:gd name="connsiteY369" fmla="*/ 87081 h 634877"/>
                <a:gd name="connsiteX370" fmla="*/ 11010 w 1052409"/>
                <a:gd name="connsiteY370" fmla="*/ 86509 h 634877"/>
                <a:gd name="connsiteX371" fmla="*/ 12154 w 1052409"/>
                <a:gd name="connsiteY371" fmla="*/ 85365 h 634877"/>
                <a:gd name="connsiteX372" fmla="*/ 13298 w 1052409"/>
                <a:gd name="connsiteY372" fmla="*/ 79645 h 634877"/>
                <a:gd name="connsiteX373" fmla="*/ 14442 w 1052409"/>
                <a:gd name="connsiteY373" fmla="*/ 76786 h 634877"/>
                <a:gd name="connsiteX374" fmla="*/ 20733 w 1052409"/>
                <a:gd name="connsiteY374" fmla="*/ 69350 h 634877"/>
                <a:gd name="connsiteX375" fmla="*/ 22449 w 1052409"/>
                <a:gd name="connsiteY375" fmla="*/ 68778 h 634877"/>
                <a:gd name="connsiteX376" fmla="*/ 25881 w 1052409"/>
                <a:gd name="connsiteY376" fmla="*/ 68778 h 634877"/>
                <a:gd name="connsiteX377" fmla="*/ 28169 w 1052409"/>
                <a:gd name="connsiteY377" fmla="*/ 68206 h 634877"/>
                <a:gd name="connsiteX378" fmla="*/ 32172 w 1052409"/>
                <a:gd name="connsiteY378" fmla="*/ 65919 h 634877"/>
                <a:gd name="connsiteX379" fmla="*/ 34460 w 1052409"/>
                <a:gd name="connsiteY379" fmla="*/ 65346 h 634877"/>
                <a:gd name="connsiteX380" fmla="*/ 33316 w 1052409"/>
                <a:gd name="connsiteY380" fmla="*/ 60199 h 634877"/>
                <a:gd name="connsiteX381" fmla="*/ 33888 w 1052409"/>
                <a:gd name="connsiteY381" fmla="*/ 55051 h 634877"/>
                <a:gd name="connsiteX382" fmla="*/ 36176 w 1052409"/>
                <a:gd name="connsiteY382" fmla="*/ 51047 h 634877"/>
                <a:gd name="connsiteX383" fmla="*/ 39608 w 1052409"/>
                <a:gd name="connsiteY383" fmla="*/ 48188 h 634877"/>
                <a:gd name="connsiteX384" fmla="*/ 37320 w 1052409"/>
                <a:gd name="connsiteY384" fmla="*/ 45328 h 634877"/>
                <a:gd name="connsiteX385" fmla="*/ 31028 w 1052409"/>
                <a:gd name="connsiteY385" fmla="*/ 44184 h 634877"/>
                <a:gd name="connsiteX386" fmla="*/ 489741 w 1052409"/>
                <a:gd name="connsiteY386" fmla="*/ 170587 h 634877"/>
                <a:gd name="connsiteX387" fmla="*/ 488597 w 1052409"/>
                <a:gd name="connsiteY387" fmla="*/ 167155 h 634877"/>
                <a:gd name="connsiteX388" fmla="*/ 488597 w 1052409"/>
                <a:gd name="connsiteY388" fmla="*/ 163724 h 634877"/>
                <a:gd name="connsiteX389" fmla="*/ 488026 w 1052409"/>
                <a:gd name="connsiteY389" fmla="*/ 161436 h 634877"/>
                <a:gd name="connsiteX390" fmla="*/ 485166 w 1052409"/>
                <a:gd name="connsiteY390" fmla="*/ 160292 h 634877"/>
                <a:gd name="connsiteX391" fmla="*/ 482306 w 1052409"/>
                <a:gd name="connsiteY391" fmla="*/ 158576 h 634877"/>
                <a:gd name="connsiteX392" fmla="*/ 482878 w 1052409"/>
                <a:gd name="connsiteY392" fmla="*/ 155144 h 634877"/>
                <a:gd name="connsiteX393" fmla="*/ 484594 w 1052409"/>
                <a:gd name="connsiteY393" fmla="*/ 151713 h 634877"/>
                <a:gd name="connsiteX394" fmla="*/ 485738 w 1052409"/>
                <a:gd name="connsiteY394" fmla="*/ 150569 h 634877"/>
                <a:gd name="connsiteX395" fmla="*/ 476586 w 1052409"/>
                <a:gd name="connsiteY395" fmla="*/ 150569 h 634877"/>
                <a:gd name="connsiteX396" fmla="*/ 473727 w 1052409"/>
                <a:gd name="connsiteY396" fmla="*/ 151141 h 634877"/>
                <a:gd name="connsiteX397" fmla="*/ 478874 w 1052409"/>
                <a:gd name="connsiteY397" fmla="*/ 155144 h 634877"/>
                <a:gd name="connsiteX398" fmla="*/ 475442 w 1052409"/>
                <a:gd name="connsiteY398" fmla="*/ 156288 h 634877"/>
                <a:gd name="connsiteX399" fmla="*/ 473155 w 1052409"/>
                <a:gd name="connsiteY399" fmla="*/ 156288 h 634877"/>
                <a:gd name="connsiteX400" fmla="*/ 472011 w 1052409"/>
                <a:gd name="connsiteY400" fmla="*/ 155144 h 634877"/>
                <a:gd name="connsiteX401" fmla="*/ 471439 w 1052409"/>
                <a:gd name="connsiteY401" fmla="*/ 155144 h 634877"/>
                <a:gd name="connsiteX402" fmla="*/ 466863 w 1052409"/>
                <a:gd name="connsiteY402" fmla="*/ 150569 h 634877"/>
                <a:gd name="connsiteX403" fmla="*/ 464575 w 1052409"/>
                <a:gd name="connsiteY403" fmla="*/ 148281 h 634877"/>
                <a:gd name="connsiteX404" fmla="*/ 462859 w 1052409"/>
                <a:gd name="connsiteY404" fmla="*/ 145993 h 634877"/>
                <a:gd name="connsiteX405" fmla="*/ 459428 w 1052409"/>
                <a:gd name="connsiteY405" fmla="*/ 138557 h 634877"/>
                <a:gd name="connsiteX406" fmla="*/ 460572 w 1052409"/>
                <a:gd name="connsiteY406" fmla="*/ 138557 h 634877"/>
                <a:gd name="connsiteX407" fmla="*/ 461143 w 1052409"/>
                <a:gd name="connsiteY407" fmla="*/ 139130 h 634877"/>
                <a:gd name="connsiteX408" fmla="*/ 461716 w 1052409"/>
                <a:gd name="connsiteY408" fmla="*/ 140274 h 634877"/>
                <a:gd name="connsiteX409" fmla="*/ 461716 w 1052409"/>
                <a:gd name="connsiteY409" fmla="*/ 136842 h 634877"/>
                <a:gd name="connsiteX410" fmla="*/ 461143 w 1052409"/>
                <a:gd name="connsiteY410" fmla="*/ 133982 h 634877"/>
                <a:gd name="connsiteX411" fmla="*/ 459999 w 1052409"/>
                <a:gd name="connsiteY411" fmla="*/ 131694 h 634877"/>
                <a:gd name="connsiteX412" fmla="*/ 455424 w 1052409"/>
                <a:gd name="connsiteY412" fmla="*/ 128262 h 634877"/>
                <a:gd name="connsiteX413" fmla="*/ 451992 w 1052409"/>
                <a:gd name="connsiteY413" fmla="*/ 123686 h 634877"/>
                <a:gd name="connsiteX414" fmla="*/ 449132 w 1052409"/>
                <a:gd name="connsiteY414" fmla="*/ 118539 h 634877"/>
                <a:gd name="connsiteX415" fmla="*/ 448560 w 1052409"/>
                <a:gd name="connsiteY415" fmla="*/ 115107 h 634877"/>
                <a:gd name="connsiteX416" fmla="*/ 446844 w 1052409"/>
                <a:gd name="connsiteY416" fmla="*/ 111675 h 634877"/>
                <a:gd name="connsiteX417" fmla="*/ 444557 w 1052409"/>
                <a:gd name="connsiteY417" fmla="*/ 108816 h 634877"/>
                <a:gd name="connsiteX418" fmla="*/ 441697 w 1052409"/>
                <a:gd name="connsiteY418" fmla="*/ 106528 h 634877"/>
                <a:gd name="connsiteX419" fmla="*/ 438265 w 1052409"/>
                <a:gd name="connsiteY419" fmla="*/ 104812 h 634877"/>
                <a:gd name="connsiteX420" fmla="*/ 437693 w 1052409"/>
                <a:gd name="connsiteY420" fmla="*/ 104240 h 634877"/>
                <a:gd name="connsiteX421" fmla="*/ 437121 w 1052409"/>
                <a:gd name="connsiteY421" fmla="*/ 103668 h 634877"/>
                <a:gd name="connsiteX422" fmla="*/ 436549 w 1052409"/>
                <a:gd name="connsiteY422" fmla="*/ 103096 h 634877"/>
                <a:gd name="connsiteX423" fmla="*/ 436549 w 1052409"/>
                <a:gd name="connsiteY423" fmla="*/ 101952 h 634877"/>
                <a:gd name="connsiteX424" fmla="*/ 425110 w 1052409"/>
                <a:gd name="connsiteY424" fmla="*/ 107672 h 634877"/>
                <a:gd name="connsiteX425" fmla="*/ 422250 w 1052409"/>
                <a:gd name="connsiteY425" fmla="*/ 109959 h 634877"/>
                <a:gd name="connsiteX426" fmla="*/ 420534 w 1052409"/>
                <a:gd name="connsiteY426" fmla="*/ 113391 h 634877"/>
                <a:gd name="connsiteX427" fmla="*/ 419390 w 1052409"/>
                <a:gd name="connsiteY427" fmla="*/ 115679 h 634877"/>
                <a:gd name="connsiteX428" fmla="*/ 417674 w 1052409"/>
                <a:gd name="connsiteY428" fmla="*/ 116823 h 634877"/>
                <a:gd name="connsiteX429" fmla="*/ 415959 w 1052409"/>
                <a:gd name="connsiteY429" fmla="*/ 117395 h 634877"/>
                <a:gd name="connsiteX430" fmla="*/ 410239 w 1052409"/>
                <a:gd name="connsiteY430" fmla="*/ 120827 h 634877"/>
                <a:gd name="connsiteX431" fmla="*/ 409095 w 1052409"/>
                <a:gd name="connsiteY431" fmla="*/ 122542 h 634877"/>
                <a:gd name="connsiteX432" fmla="*/ 409095 w 1052409"/>
                <a:gd name="connsiteY432" fmla="*/ 124258 h 634877"/>
                <a:gd name="connsiteX433" fmla="*/ 408523 w 1052409"/>
                <a:gd name="connsiteY433" fmla="*/ 125402 h 634877"/>
                <a:gd name="connsiteX434" fmla="*/ 405663 w 1052409"/>
                <a:gd name="connsiteY434" fmla="*/ 125974 h 634877"/>
                <a:gd name="connsiteX435" fmla="*/ 403375 w 1052409"/>
                <a:gd name="connsiteY435" fmla="*/ 125974 h 634877"/>
                <a:gd name="connsiteX436" fmla="*/ 399943 w 1052409"/>
                <a:gd name="connsiteY436" fmla="*/ 125402 h 634877"/>
                <a:gd name="connsiteX437" fmla="*/ 389076 w 1052409"/>
                <a:gd name="connsiteY437" fmla="*/ 124830 h 634877"/>
                <a:gd name="connsiteX438" fmla="*/ 384501 w 1052409"/>
                <a:gd name="connsiteY438" fmla="*/ 125402 h 634877"/>
                <a:gd name="connsiteX439" fmla="*/ 381069 w 1052409"/>
                <a:gd name="connsiteY439" fmla="*/ 126546 h 634877"/>
                <a:gd name="connsiteX440" fmla="*/ 379353 w 1052409"/>
                <a:gd name="connsiteY440" fmla="*/ 129978 h 634877"/>
                <a:gd name="connsiteX441" fmla="*/ 386217 w 1052409"/>
                <a:gd name="connsiteY441" fmla="*/ 135698 h 634877"/>
                <a:gd name="connsiteX442" fmla="*/ 385644 w 1052409"/>
                <a:gd name="connsiteY442" fmla="*/ 139130 h 634877"/>
                <a:gd name="connsiteX443" fmla="*/ 383929 w 1052409"/>
                <a:gd name="connsiteY443" fmla="*/ 143133 h 634877"/>
                <a:gd name="connsiteX444" fmla="*/ 385644 w 1052409"/>
                <a:gd name="connsiteY444" fmla="*/ 147137 h 634877"/>
                <a:gd name="connsiteX445" fmla="*/ 389076 w 1052409"/>
                <a:gd name="connsiteY445" fmla="*/ 149997 h 634877"/>
                <a:gd name="connsiteX446" fmla="*/ 391364 w 1052409"/>
                <a:gd name="connsiteY446" fmla="*/ 151713 h 634877"/>
                <a:gd name="connsiteX447" fmla="*/ 393652 w 1052409"/>
                <a:gd name="connsiteY447" fmla="*/ 154000 h 634877"/>
                <a:gd name="connsiteX448" fmla="*/ 397084 w 1052409"/>
                <a:gd name="connsiteY448" fmla="*/ 160292 h 634877"/>
                <a:gd name="connsiteX449" fmla="*/ 399943 w 1052409"/>
                <a:gd name="connsiteY449" fmla="*/ 163724 h 634877"/>
                <a:gd name="connsiteX450" fmla="*/ 401660 w 1052409"/>
                <a:gd name="connsiteY450" fmla="*/ 164868 h 634877"/>
                <a:gd name="connsiteX451" fmla="*/ 404519 w 1052409"/>
                <a:gd name="connsiteY451" fmla="*/ 166012 h 634877"/>
                <a:gd name="connsiteX452" fmla="*/ 405663 w 1052409"/>
                <a:gd name="connsiteY452" fmla="*/ 167155 h 634877"/>
                <a:gd name="connsiteX453" fmla="*/ 406235 w 1052409"/>
                <a:gd name="connsiteY453" fmla="*/ 168299 h 634877"/>
                <a:gd name="connsiteX454" fmla="*/ 410239 w 1052409"/>
                <a:gd name="connsiteY454" fmla="*/ 181454 h 634877"/>
                <a:gd name="connsiteX455" fmla="*/ 411383 w 1052409"/>
                <a:gd name="connsiteY455" fmla="*/ 182027 h 634877"/>
                <a:gd name="connsiteX456" fmla="*/ 412527 w 1052409"/>
                <a:gd name="connsiteY456" fmla="*/ 182598 h 634877"/>
                <a:gd name="connsiteX457" fmla="*/ 413671 w 1052409"/>
                <a:gd name="connsiteY457" fmla="*/ 183171 h 634877"/>
                <a:gd name="connsiteX458" fmla="*/ 415386 w 1052409"/>
                <a:gd name="connsiteY458" fmla="*/ 182027 h 634877"/>
                <a:gd name="connsiteX459" fmla="*/ 417674 w 1052409"/>
                <a:gd name="connsiteY459" fmla="*/ 180883 h 634877"/>
                <a:gd name="connsiteX460" fmla="*/ 426826 w 1052409"/>
                <a:gd name="connsiteY460" fmla="*/ 179739 h 634877"/>
                <a:gd name="connsiteX461" fmla="*/ 430830 w 1052409"/>
                <a:gd name="connsiteY461" fmla="*/ 179739 h 634877"/>
                <a:gd name="connsiteX462" fmla="*/ 434833 w 1052409"/>
                <a:gd name="connsiteY462" fmla="*/ 180883 h 634877"/>
                <a:gd name="connsiteX463" fmla="*/ 435405 w 1052409"/>
                <a:gd name="connsiteY463" fmla="*/ 175163 h 634877"/>
                <a:gd name="connsiteX464" fmla="*/ 433118 w 1052409"/>
                <a:gd name="connsiteY464" fmla="*/ 172303 h 634877"/>
                <a:gd name="connsiteX465" fmla="*/ 429114 w 1052409"/>
                <a:gd name="connsiteY465" fmla="*/ 170587 h 634877"/>
                <a:gd name="connsiteX466" fmla="*/ 425682 w 1052409"/>
                <a:gd name="connsiteY466" fmla="*/ 167728 h 634877"/>
                <a:gd name="connsiteX467" fmla="*/ 429686 w 1052409"/>
                <a:gd name="connsiteY467" fmla="*/ 167728 h 634877"/>
                <a:gd name="connsiteX468" fmla="*/ 434261 w 1052409"/>
                <a:gd name="connsiteY468" fmla="*/ 168872 h 634877"/>
                <a:gd name="connsiteX469" fmla="*/ 436549 w 1052409"/>
                <a:gd name="connsiteY469" fmla="*/ 168299 h 634877"/>
                <a:gd name="connsiteX470" fmla="*/ 433689 w 1052409"/>
                <a:gd name="connsiteY470" fmla="*/ 163152 h 634877"/>
                <a:gd name="connsiteX471" fmla="*/ 436549 w 1052409"/>
                <a:gd name="connsiteY471" fmla="*/ 164868 h 634877"/>
                <a:gd name="connsiteX472" fmla="*/ 437693 w 1052409"/>
                <a:gd name="connsiteY472" fmla="*/ 166012 h 634877"/>
                <a:gd name="connsiteX473" fmla="*/ 439409 w 1052409"/>
                <a:gd name="connsiteY473" fmla="*/ 164868 h 634877"/>
                <a:gd name="connsiteX474" fmla="*/ 441125 w 1052409"/>
                <a:gd name="connsiteY474" fmla="*/ 164868 h 634877"/>
                <a:gd name="connsiteX475" fmla="*/ 442269 w 1052409"/>
                <a:gd name="connsiteY475" fmla="*/ 165440 h 634877"/>
                <a:gd name="connsiteX476" fmla="*/ 442841 w 1052409"/>
                <a:gd name="connsiteY476" fmla="*/ 167155 h 634877"/>
                <a:gd name="connsiteX477" fmla="*/ 442269 w 1052409"/>
                <a:gd name="connsiteY477" fmla="*/ 169443 h 634877"/>
                <a:gd name="connsiteX478" fmla="*/ 440553 w 1052409"/>
                <a:gd name="connsiteY478" fmla="*/ 170587 h 634877"/>
                <a:gd name="connsiteX479" fmla="*/ 438265 w 1052409"/>
                <a:gd name="connsiteY479" fmla="*/ 171159 h 634877"/>
                <a:gd name="connsiteX480" fmla="*/ 437121 w 1052409"/>
                <a:gd name="connsiteY480" fmla="*/ 172875 h 634877"/>
                <a:gd name="connsiteX481" fmla="*/ 438265 w 1052409"/>
                <a:gd name="connsiteY481" fmla="*/ 176879 h 634877"/>
                <a:gd name="connsiteX482" fmla="*/ 442269 w 1052409"/>
                <a:gd name="connsiteY482" fmla="*/ 178023 h 634877"/>
                <a:gd name="connsiteX483" fmla="*/ 446844 w 1052409"/>
                <a:gd name="connsiteY483" fmla="*/ 176879 h 634877"/>
                <a:gd name="connsiteX484" fmla="*/ 449704 w 1052409"/>
                <a:gd name="connsiteY484" fmla="*/ 174019 h 634877"/>
                <a:gd name="connsiteX485" fmla="*/ 453708 w 1052409"/>
                <a:gd name="connsiteY485" fmla="*/ 176307 h 634877"/>
                <a:gd name="connsiteX486" fmla="*/ 455424 w 1052409"/>
                <a:gd name="connsiteY486" fmla="*/ 177451 h 634877"/>
                <a:gd name="connsiteX487" fmla="*/ 457140 w 1052409"/>
                <a:gd name="connsiteY487" fmla="*/ 179167 h 634877"/>
                <a:gd name="connsiteX488" fmla="*/ 455996 w 1052409"/>
                <a:gd name="connsiteY488" fmla="*/ 180883 h 634877"/>
                <a:gd name="connsiteX489" fmla="*/ 457712 w 1052409"/>
                <a:gd name="connsiteY489" fmla="*/ 182598 h 634877"/>
                <a:gd name="connsiteX490" fmla="*/ 463431 w 1052409"/>
                <a:gd name="connsiteY490" fmla="*/ 185458 h 634877"/>
                <a:gd name="connsiteX491" fmla="*/ 466291 w 1052409"/>
                <a:gd name="connsiteY491" fmla="*/ 187746 h 634877"/>
                <a:gd name="connsiteX492" fmla="*/ 467435 w 1052409"/>
                <a:gd name="connsiteY492" fmla="*/ 187746 h 634877"/>
                <a:gd name="connsiteX493" fmla="*/ 470867 w 1052409"/>
                <a:gd name="connsiteY493" fmla="*/ 187746 h 634877"/>
                <a:gd name="connsiteX494" fmla="*/ 475442 w 1052409"/>
                <a:gd name="connsiteY494" fmla="*/ 186602 h 634877"/>
                <a:gd name="connsiteX495" fmla="*/ 480590 w 1052409"/>
                <a:gd name="connsiteY495" fmla="*/ 184886 h 634877"/>
                <a:gd name="connsiteX496" fmla="*/ 485166 w 1052409"/>
                <a:gd name="connsiteY496" fmla="*/ 184314 h 634877"/>
                <a:gd name="connsiteX497" fmla="*/ 488026 w 1052409"/>
                <a:gd name="connsiteY497" fmla="*/ 187746 h 634877"/>
                <a:gd name="connsiteX498" fmla="*/ 490885 w 1052409"/>
                <a:gd name="connsiteY498" fmla="*/ 185458 h 634877"/>
                <a:gd name="connsiteX499" fmla="*/ 501181 w 1052409"/>
                <a:gd name="connsiteY499" fmla="*/ 178595 h 634877"/>
                <a:gd name="connsiteX500" fmla="*/ 498321 w 1052409"/>
                <a:gd name="connsiteY500" fmla="*/ 176307 h 634877"/>
                <a:gd name="connsiteX501" fmla="*/ 489741 w 1052409"/>
                <a:gd name="connsiteY501" fmla="*/ 170587 h 634877"/>
                <a:gd name="connsiteX502" fmla="*/ 654466 w 1052409"/>
                <a:gd name="connsiteY502" fmla="*/ 263245 h 634877"/>
                <a:gd name="connsiteX503" fmla="*/ 653323 w 1052409"/>
                <a:gd name="connsiteY503" fmla="*/ 262673 h 634877"/>
                <a:gd name="connsiteX504" fmla="*/ 651035 w 1052409"/>
                <a:gd name="connsiteY504" fmla="*/ 260957 h 634877"/>
                <a:gd name="connsiteX505" fmla="*/ 641311 w 1052409"/>
                <a:gd name="connsiteY505" fmla="*/ 252378 h 634877"/>
                <a:gd name="connsiteX506" fmla="*/ 619005 w 1052409"/>
                <a:gd name="connsiteY506" fmla="*/ 253522 h 634877"/>
                <a:gd name="connsiteX507" fmla="*/ 613285 w 1052409"/>
                <a:gd name="connsiteY507" fmla="*/ 256382 h 634877"/>
                <a:gd name="connsiteX508" fmla="*/ 617289 w 1052409"/>
                <a:gd name="connsiteY508" fmla="*/ 262101 h 634877"/>
                <a:gd name="connsiteX509" fmla="*/ 624152 w 1052409"/>
                <a:gd name="connsiteY509" fmla="*/ 265533 h 634877"/>
                <a:gd name="connsiteX510" fmla="*/ 625868 w 1052409"/>
                <a:gd name="connsiteY510" fmla="*/ 267821 h 634877"/>
                <a:gd name="connsiteX511" fmla="*/ 626440 w 1052409"/>
                <a:gd name="connsiteY511" fmla="*/ 271825 h 634877"/>
                <a:gd name="connsiteX512" fmla="*/ 626440 w 1052409"/>
                <a:gd name="connsiteY512" fmla="*/ 276400 h 634877"/>
                <a:gd name="connsiteX513" fmla="*/ 627012 w 1052409"/>
                <a:gd name="connsiteY513" fmla="*/ 280976 h 634877"/>
                <a:gd name="connsiteX514" fmla="*/ 628728 w 1052409"/>
                <a:gd name="connsiteY514" fmla="*/ 284408 h 634877"/>
                <a:gd name="connsiteX515" fmla="*/ 631588 w 1052409"/>
                <a:gd name="connsiteY515" fmla="*/ 286695 h 634877"/>
                <a:gd name="connsiteX516" fmla="*/ 639595 w 1052409"/>
                <a:gd name="connsiteY516" fmla="*/ 287839 h 634877"/>
                <a:gd name="connsiteX517" fmla="*/ 647603 w 1052409"/>
                <a:gd name="connsiteY517" fmla="*/ 285552 h 634877"/>
                <a:gd name="connsiteX518" fmla="*/ 654466 w 1052409"/>
                <a:gd name="connsiteY518" fmla="*/ 280976 h 634877"/>
                <a:gd name="connsiteX519" fmla="*/ 659042 w 1052409"/>
                <a:gd name="connsiteY519" fmla="*/ 275256 h 634877"/>
                <a:gd name="connsiteX520" fmla="*/ 660758 w 1052409"/>
                <a:gd name="connsiteY520" fmla="*/ 271825 h 634877"/>
                <a:gd name="connsiteX521" fmla="*/ 660758 w 1052409"/>
                <a:gd name="connsiteY521" fmla="*/ 270108 h 634877"/>
                <a:gd name="connsiteX522" fmla="*/ 659614 w 1052409"/>
                <a:gd name="connsiteY522" fmla="*/ 267821 h 634877"/>
                <a:gd name="connsiteX523" fmla="*/ 654466 w 1052409"/>
                <a:gd name="connsiteY523" fmla="*/ 263245 h 63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1052409" h="634877">
                  <a:moveTo>
                    <a:pt x="816332" y="291271"/>
                  </a:moveTo>
                  <a:lnTo>
                    <a:pt x="818619" y="284408"/>
                  </a:lnTo>
                  <a:lnTo>
                    <a:pt x="815760" y="277544"/>
                  </a:lnTo>
                  <a:lnTo>
                    <a:pt x="804892" y="271825"/>
                  </a:lnTo>
                  <a:lnTo>
                    <a:pt x="802033" y="270681"/>
                  </a:lnTo>
                  <a:lnTo>
                    <a:pt x="793453" y="269537"/>
                  </a:lnTo>
                  <a:lnTo>
                    <a:pt x="791737" y="267821"/>
                  </a:lnTo>
                  <a:lnTo>
                    <a:pt x="790593" y="263817"/>
                  </a:lnTo>
                  <a:lnTo>
                    <a:pt x="789449" y="262101"/>
                  </a:lnTo>
                  <a:lnTo>
                    <a:pt x="782586" y="260957"/>
                  </a:lnTo>
                  <a:lnTo>
                    <a:pt x="778582" y="259813"/>
                  </a:lnTo>
                  <a:lnTo>
                    <a:pt x="776866" y="257526"/>
                  </a:lnTo>
                  <a:lnTo>
                    <a:pt x="775722" y="255238"/>
                  </a:lnTo>
                  <a:lnTo>
                    <a:pt x="772862" y="252378"/>
                  </a:lnTo>
                  <a:lnTo>
                    <a:pt x="770003" y="250662"/>
                  </a:lnTo>
                  <a:lnTo>
                    <a:pt x="767715" y="251234"/>
                  </a:lnTo>
                  <a:lnTo>
                    <a:pt x="767143" y="250662"/>
                  </a:lnTo>
                  <a:lnTo>
                    <a:pt x="766571" y="250090"/>
                  </a:lnTo>
                  <a:lnTo>
                    <a:pt x="765999" y="250090"/>
                  </a:lnTo>
                  <a:lnTo>
                    <a:pt x="765427" y="250090"/>
                  </a:lnTo>
                  <a:lnTo>
                    <a:pt x="763139" y="248946"/>
                  </a:lnTo>
                  <a:lnTo>
                    <a:pt x="759707" y="248374"/>
                  </a:lnTo>
                  <a:lnTo>
                    <a:pt x="756276" y="248374"/>
                  </a:lnTo>
                  <a:lnTo>
                    <a:pt x="753416" y="248946"/>
                  </a:lnTo>
                  <a:lnTo>
                    <a:pt x="750556" y="250090"/>
                  </a:lnTo>
                  <a:lnTo>
                    <a:pt x="744264" y="254094"/>
                  </a:lnTo>
                  <a:lnTo>
                    <a:pt x="741977" y="254666"/>
                  </a:lnTo>
                  <a:lnTo>
                    <a:pt x="736257" y="254666"/>
                  </a:lnTo>
                  <a:lnTo>
                    <a:pt x="733397" y="255238"/>
                  </a:lnTo>
                  <a:lnTo>
                    <a:pt x="730537" y="256382"/>
                  </a:lnTo>
                  <a:lnTo>
                    <a:pt x="728249" y="257526"/>
                  </a:lnTo>
                  <a:lnTo>
                    <a:pt x="725390" y="258097"/>
                  </a:lnTo>
                  <a:lnTo>
                    <a:pt x="722530" y="256382"/>
                  </a:lnTo>
                  <a:lnTo>
                    <a:pt x="716810" y="244370"/>
                  </a:lnTo>
                  <a:lnTo>
                    <a:pt x="715666" y="242083"/>
                  </a:lnTo>
                  <a:lnTo>
                    <a:pt x="713950" y="240367"/>
                  </a:lnTo>
                  <a:lnTo>
                    <a:pt x="706515" y="232931"/>
                  </a:lnTo>
                  <a:lnTo>
                    <a:pt x="704227" y="231787"/>
                  </a:lnTo>
                  <a:lnTo>
                    <a:pt x="701367" y="229499"/>
                  </a:lnTo>
                  <a:lnTo>
                    <a:pt x="699651" y="228928"/>
                  </a:lnTo>
                  <a:lnTo>
                    <a:pt x="699080" y="230643"/>
                  </a:lnTo>
                  <a:lnTo>
                    <a:pt x="698507" y="231787"/>
                  </a:lnTo>
                  <a:lnTo>
                    <a:pt x="696792" y="232359"/>
                  </a:lnTo>
                  <a:lnTo>
                    <a:pt x="695076" y="232359"/>
                  </a:lnTo>
                  <a:lnTo>
                    <a:pt x="693932" y="231787"/>
                  </a:lnTo>
                  <a:lnTo>
                    <a:pt x="693932" y="232931"/>
                  </a:lnTo>
                  <a:lnTo>
                    <a:pt x="693360" y="235219"/>
                  </a:lnTo>
                  <a:lnTo>
                    <a:pt x="693360" y="236935"/>
                  </a:lnTo>
                  <a:lnTo>
                    <a:pt x="692216" y="236363"/>
                  </a:lnTo>
                  <a:lnTo>
                    <a:pt x="689928" y="235791"/>
                  </a:lnTo>
                  <a:lnTo>
                    <a:pt x="688784" y="235219"/>
                  </a:lnTo>
                  <a:lnTo>
                    <a:pt x="688212" y="239795"/>
                  </a:lnTo>
                  <a:lnTo>
                    <a:pt x="681349" y="253522"/>
                  </a:lnTo>
                  <a:lnTo>
                    <a:pt x="693932" y="270681"/>
                  </a:lnTo>
                  <a:lnTo>
                    <a:pt x="695076" y="271825"/>
                  </a:lnTo>
                  <a:lnTo>
                    <a:pt x="696792" y="272396"/>
                  </a:lnTo>
                  <a:lnTo>
                    <a:pt x="701367" y="274112"/>
                  </a:lnTo>
                  <a:lnTo>
                    <a:pt x="704799" y="276400"/>
                  </a:lnTo>
                  <a:lnTo>
                    <a:pt x="710519" y="278688"/>
                  </a:lnTo>
                  <a:lnTo>
                    <a:pt x="712806" y="278688"/>
                  </a:lnTo>
                  <a:lnTo>
                    <a:pt x="714522" y="278116"/>
                  </a:lnTo>
                  <a:lnTo>
                    <a:pt x="716238" y="277544"/>
                  </a:lnTo>
                  <a:lnTo>
                    <a:pt x="718526" y="276972"/>
                  </a:lnTo>
                  <a:lnTo>
                    <a:pt x="723102" y="276972"/>
                  </a:lnTo>
                  <a:lnTo>
                    <a:pt x="725390" y="277544"/>
                  </a:lnTo>
                  <a:lnTo>
                    <a:pt x="726534" y="279260"/>
                  </a:lnTo>
                  <a:lnTo>
                    <a:pt x="727105" y="283264"/>
                  </a:lnTo>
                  <a:lnTo>
                    <a:pt x="727678" y="285552"/>
                  </a:lnTo>
                  <a:lnTo>
                    <a:pt x="728249" y="286695"/>
                  </a:lnTo>
                  <a:lnTo>
                    <a:pt x="729965" y="288411"/>
                  </a:lnTo>
                  <a:lnTo>
                    <a:pt x="731109" y="291843"/>
                  </a:lnTo>
                  <a:lnTo>
                    <a:pt x="731681" y="307858"/>
                  </a:lnTo>
                  <a:lnTo>
                    <a:pt x="733969" y="314150"/>
                  </a:lnTo>
                  <a:lnTo>
                    <a:pt x="739117" y="318153"/>
                  </a:lnTo>
                  <a:lnTo>
                    <a:pt x="747696" y="318153"/>
                  </a:lnTo>
                  <a:lnTo>
                    <a:pt x="751128" y="316438"/>
                  </a:lnTo>
                  <a:lnTo>
                    <a:pt x="753416" y="315865"/>
                  </a:lnTo>
                  <a:lnTo>
                    <a:pt x="754560" y="316438"/>
                  </a:lnTo>
                  <a:lnTo>
                    <a:pt x="755704" y="317582"/>
                  </a:lnTo>
                  <a:lnTo>
                    <a:pt x="757992" y="317582"/>
                  </a:lnTo>
                  <a:lnTo>
                    <a:pt x="765427" y="315865"/>
                  </a:lnTo>
                  <a:lnTo>
                    <a:pt x="776294" y="309002"/>
                  </a:lnTo>
                  <a:lnTo>
                    <a:pt x="780298" y="308430"/>
                  </a:lnTo>
                  <a:lnTo>
                    <a:pt x="783730" y="309002"/>
                  </a:lnTo>
                  <a:lnTo>
                    <a:pt x="787161" y="310146"/>
                  </a:lnTo>
                  <a:lnTo>
                    <a:pt x="791165" y="310718"/>
                  </a:lnTo>
                  <a:lnTo>
                    <a:pt x="794597" y="309574"/>
                  </a:lnTo>
                  <a:lnTo>
                    <a:pt x="807752" y="302710"/>
                  </a:lnTo>
                  <a:lnTo>
                    <a:pt x="813472" y="298135"/>
                  </a:lnTo>
                  <a:lnTo>
                    <a:pt x="816332" y="291271"/>
                  </a:lnTo>
                  <a:close/>
                  <a:moveTo>
                    <a:pt x="709947" y="317009"/>
                  </a:moveTo>
                  <a:lnTo>
                    <a:pt x="707087" y="314150"/>
                  </a:lnTo>
                  <a:lnTo>
                    <a:pt x="703083" y="314722"/>
                  </a:lnTo>
                  <a:lnTo>
                    <a:pt x="699651" y="317009"/>
                  </a:lnTo>
                  <a:lnTo>
                    <a:pt x="693932" y="321013"/>
                  </a:lnTo>
                  <a:lnTo>
                    <a:pt x="687068" y="323873"/>
                  </a:lnTo>
                  <a:lnTo>
                    <a:pt x="684208" y="325589"/>
                  </a:lnTo>
                  <a:lnTo>
                    <a:pt x="682493" y="329021"/>
                  </a:lnTo>
                  <a:lnTo>
                    <a:pt x="688212" y="333024"/>
                  </a:lnTo>
                  <a:lnTo>
                    <a:pt x="690500" y="333596"/>
                  </a:lnTo>
                  <a:lnTo>
                    <a:pt x="695076" y="331308"/>
                  </a:lnTo>
                  <a:lnTo>
                    <a:pt x="696792" y="330737"/>
                  </a:lnTo>
                  <a:lnTo>
                    <a:pt x="705371" y="330737"/>
                  </a:lnTo>
                  <a:lnTo>
                    <a:pt x="709947" y="330164"/>
                  </a:lnTo>
                  <a:lnTo>
                    <a:pt x="712235" y="327877"/>
                  </a:lnTo>
                  <a:lnTo>
                    <a:pt x="709947" y="326161"/>
                  </a:lnTo>
                  <a:lnTo>
                    <a:pt x="709947" y="317009"/>
                  </a:lnTo>
                  <a:close/>
                  <a:moveTo>
                    <a:pt x="1032533" y="510332"/>
                  </a:moveTo>
                  <a:lnTo>
                    <a:pt x="1022810" y="505185"/>
                  </a:lnTo>
                  <a:lnTo>
                    <a:pt x="1015374" y="497749"/>
                  </a:lnTo>
                  <a:lnTo>
                    <a:pt x="1014230" y="494890"/>
                  </a:lnTo>
                  <a:lnTo>
                    <a:pt x="1012514" y="485166"/>
                  </a:lnTo>
                  <a:lnTo>
                    <a:pt x="1011370" y="481734"/>
                  </a:lnTo>
                  <a:lnTo>
                    <a:pt x="1009082" y="480018"/>
                  </a:lnTo>
                  <a:lnTo>
                    <a:pt x="1004507" y="479447"/>
                  </a:lnTo>
                  <a:lnTo>
                    <a:pt x="997071" y="480591"/>
                  </a:lnTo>
                  <a:lnTo>
                    <a:pt x="994783" y="479447"/>
                  </a:lnTo>
                  <a:lnTo>
                    <a:pt x="993640" y="475443"/>
                  </a:lnTo>
                  <a:lnTo>
                    <a:pt x="993640" y="460000"/>
                  </a:lnTo>
                  <a:lnTo>
                    <a:pt x="993068" y="455996"/>
                  </a:lnTo>
                  <a:lnTo>
                    <a:pt x="991352" y="452564"/>
                  </a:lnTo>
                  <a:lnTo>
                    <a:pt x="975337" y="435405"/>
                  </a:lnTo>
                  <a:lnTo>
                    <a:pt x="969045" y="430830"/>
                  </a:lnTo>
                  <a:lnTo>
                    <a:pt x="943879" y="418818"/>
                  </a:lnTo>
                  <a:lnTo>
                    <a:pt x="923288" y="410811"/>
                  </a:lnTo>
                  <a:lnTo>
                    <a:pt x="914709" y="409095"/>
                  </a:lnTo>
                  <a:lnTo>
                    <a:pt x="907846" y="405092"/>
                  </a:lnTo>
                  <a:lnTo>
                    <a:pt x="903842" y="403376"/>
                  </a:lnTo>
                  <a:lnTo>
                    <a:pt x="902126" y="403948"/>
                  </a:lnTo>
                  <a:lnTo>
                    <a:pt x="900410" y="405092"/>
                  </a:lnTo>
                  <a:lnTo>
                    <a:pt x="898122" y="405663"/>
                  </a:lnTo>
                  <a:lnTo>
                    <a:pt x="895834" y="403948"/>
                  </a:lnTo>
                  <a:lnTo>
                    <a:pt x="893546" y="401660"/>
                  </a:lnTo>
                  <a:lnTo>
                    <a:pt x="892402" y="400516"/>
                  </a:lnTo>
                  <a:lnTo>
                    <a:pt x="888971" y="399372"/>
                  </a:lnTo>
                  <a:lnTo>
                    <a:pt x="883823" y="394796"/>
                  </a:lnTo>
                  <a:lnTo>
                    <a:pt x="872384" y="390220"/>
                  </a:lnTo>
                  <a:lnTo>
                    <a:pt x="871240" y="389077"/>
                  </a:lnTo>
                  <a:lnTo>
                    <a:pt x="870668" y="387361"/>
                  </a:lnTo>
                  <a:lnTo>
                    <a:pt x="870668" y="385645"/>
                  </a:lnTo>
                  <a:lnTo>
                    <a:pt x="870096" y="383929"/>
                  </a:lnTo>
                  <a:lnTo>
                    <a:pt x="868952" y="382785"/>
                  </a:lnTo>
                  <a:lnTo>
                    <a:pt x="863804" y="381641"/>
                  </a:lnTo>
                  <a:lnTo>
                    <a:pt x="852937" y="377065"/>
                  </a:lnTo>
                  <a:lnTo>
                    <a:pt x="846646" y="375921"/>
                  </a:lnTo>
                  <a:lnTo>
                    <a:pt x="842070" y="381069"/>
                  </a:lnTo>
                  <a:lnTo>
                    <a:pt x="839210" y="388505"/>
                  </a:lnTo>
                  <a:lnTo>
                    <a:pt x="838638" y="394224"/>
                  </a:lnTo>
                  <a:lnTo>
                    <a:pt x="840354" y="401660"/>
                  </a:lnTo>
                  <a:lnTo>
                    <a:pt x="843786" y="407951"/>
                  </a:lnTo>
                  <a:lnTo>
                    <a:pt x="853509" y="419391"/>
                  </a:lnTo>
                  <a:lnTo>
                    <a:pt x="854081" y="419962"/>
                  </a:lnTo>
                  <a:lnTo>
                    <a:pt x="856369" y="423966"/>
                  </a:lnTo>
                  <a:lnTo>
                    <a:pt x="856369" y="427398"/>
                  </a:lnTo>
                  <a:lnTo>
                    <a:pt x="854653" y="429686"/>
                  </a:lnTo>
                  <a:lnTo>
                    <a:pt x="848361" y="434261"/>
                  </a:lnTo>
                  <a:lnTo>
                    <a:pt x="847217" y="435405"/>
                  </a:lnTo>
                  <a:lnTo>
                    <a:pt x="839782" y="445701"/>
                  </a:lnTo>
                  <a:lnTo>
                    <a:pt x="838066" y="447989"/>
                  </a:lnTo>
                  <a:lnTo>
                    <a:pt x="834062" y="454280"/>
                  </a:lnTo>
                  <a:lnTo>
                    <a:pt x="826055" y="457140"/>
                  </a:lnTo>
                  <a:lnTo>
                    <a:pt x="823195" y="459428"/>
                  </a:lnTo>
                  <a:lnTo>
                    <a:pt x="822051" y="462860"/>
                  </a:lnTo>
                  <a:lnTo>
                    <a:pt x="820335" y="464575"/>
                  </a:lnTo>
                  <a:lnTo>
                    <a:pt x="816332" y="467435"/>
                  </a:lnTo>
                  <a:lnTo>
                    <a:pt x="812328" y="470867"/>
                  </a:lnTo>
                  <a:lnTo>
                    <a:pt x="810040" y="475443"/>
                  </a:lnTo>
                  <a:lnTo>
                    <a:pt x="811184" y="483450"/>
                  </a:lnTo>
                  <a:lnTo>
                    <a:pt x="815188" y="489742"/>
                  </a:lnTo>
                  <a:lnTo>
                    <a:pt x="820335" y="495461"/>
                  </a:lnTo>
                  <a:lnTo>
                    <a:pt x="824911" y="501753"/>
                  </a:lnTo>
                  <a:lnTo>
                    <a:pt x="826627" y="505757"/>
                  </a:lnTo>
                  <a:lnTo>
                    <a:pt x="827771" y="509760"/>
                  </a:lnTo>
                  <a:lnTo>
                    <a:pt x="828343" y="513764"/>
                  </a:lnTo>
                  <a:lnTo>
                    <a:pt x="828343" y="518340"/>
                  </a:lnTo>
                  <a:lnTo>
                    <a:pt x="828915" y="520056"/>
                  </a:lnTo>
                  <a:lnTo>
                    <a:pt x="831203" y="526919"/>
                  </a:lnTo>
                  <a:lnTo>
                    <a:pt x="831774" y="526919"/>
                  </a:lnTo>
                  <a:lnTo>
                    <a:pt x="834062" y="526347"/>
                  </a:lnTo>
                  <a:lnTo>
                    <a:pt x="834634" y="526347"/>
                  </a:lnTo>
                  <a:lnTo>
                    <a:pt x="834634" y="527491"/>
                  </a:lnTo>
                  <a:lnTo>
                    <a:pt x="834634" y="529779"/>
                  </a:lnTo>
                  <a:lnTo>
                    <a:pt x="834634" y="530923"/>
                  </a:lnTo>
                  <a:lnTo>
                    <a:pt x="839210" y="546366"/>
                  </a:lnTo>
                  <a:lnTo>
                    <a:pt x="842070" y="550942"/>
                  </a:lnTo>
                  <a:lnTo>
                    <a:pt x="842642" y="553229"/>
                  </a:lnTo>
                  <a:lnTo>
                    <a:pt x="842642" y="554946"/>
                  </a:lnTo>
                  <a:lnTo>
                    <a:pt x="837494" y="585259"/>
                  </a:lnTo>
                  <a:lnTo>
                    <a:pt x="837494" y="601274"/>
                  </a:lnTo>
                  <a:lnTo>
                    <a:pt x="838638" y="605278"/>
                  </a:lnTo>
                  <a:lnTo>
                    <a:pt x="840926" y="606994"/>
                  </a:lnTo>
                  <a:lnTo>
                    <a:pt x="843214" y="608138"/>
                  </a:lnTo>
                  <a:lnTo>
                    <a:pt x="844358" y="610426"/>
                  </a:lnTo>
                  <a:lnTo>
                    <a:pt x="844930" y="613285"/>
                  </a:lnTo>
                  <a:lnTo>
                    <a:pt x="846073" y="615001"/>
                  </a:lnTo>
                  <a:lnTo>
                    <a:pt x="847790" y="615573"/>
                  </a:lnTo>
                  <a:lnTo>
                    <a:pt x="854081" y="615001"/>
                  </a:lnTo>
                  <a:lnTo>
                    <a:pt x="861516" y="616717"/>
                  </a:lnTo>
                  <a:lnTo>
                    <a:pt x="869524" y="620149"/>
                  </a:lnTo>
                  <a:lnTo>
                    <a:pt x="876388" y="624153"/>
                  </a:lnTo>
                  <a:lnTo>
                    <a:pt x="880963" y="628157"/>
                  </a:lnTo>
                  <a:lnTo>
                    <a:pt x="884395" y="633876"/>
                  </a:lnTo>
                  <a:lnTo>
                    <a:pt x="884395" y="635020"/>
                  </a:lnTo>
                  <a:lnTo>
                    <a:pt x="886683" y="634448"/>
                  </a:lnTo>
                  <a:lnTo>
                    <a:pt x="890114" y="631016"/>
                  </a:lnTo>
                  <a:lnTo>
                    <a:pt x="892402" y="630444"/>
                  </a:lnTo>
                  <a:lnTo>
                    <a:pt x="895262" y="628728"/>
                  </a:lnTo>
                  <a:lnTo>
                    <a:pt x="903842" y="617289"/>
                  </a:lnTo>
                  <a:lnTo>
                    <a:pt x="906702" y="606422"/>
                  </a:lnTo>
                  <a:lnTo>
                    <a:pt x="908417" y="603562"/>
                  </a:lnTo>
                  <a:lnTo>
                    <a:pt x="916997" y="596126"/>
                  </a:lnTo>
                  <a:lnTo>
                    <a:pt x="919857" y="594983"/>
                  </a:lnTo>
                  <a:lnTo>
                    <a:pt x="929580" y="589835"/>
                  </a:lnTo>
                  <a:lnTo>
                    <a:pt x="932440" y="588119"/>
                  </a:lnTo>
                  <a:lnTo>
                    <a:pt x="937015" y="583544"/>
                  </a:lnTo>
                  <a:lnTo>
                    <a:pt x="939875" y="581827"/>
                  </a:lnTo>
                  <a:lnTo>
                    <a:pt x="942735" y="581256"/>
                  </a:lnTo>
                  <a:lnTo>
                    <a:pt x="945023" y="580112"/>
                  </a:lnTo>
                  <a:lnTo>
                    <a:pt x="951314" y="574392"/>
                  </a:lnTo>
                  <a:lnTo>
                    <a:pt x="955890" y="570960"/>
                  </a:lnTo>
                  <a:lnTo>
                    <a:pt x="958178" y="569816"/>
                  </a:lnTo>
                  <a:lnTo>
                    <a:pt x="961610" y="569245"/>
                  </a:lnTo>
                  <a:lnTo>
                    <a:pt x="976481" y="569816"/>
                  </a:lnTo>
                  <a:lnTo>
                    <a:pt x="979913" y="568101"/>
                  </a:lnTo>
                  <a:lnTo>
                    <a:pt x="993068" y="565241"/>
                  </a:lnTo>
                  <a:lnTo>
                    <a:pt x="999931" y="561809"/>
                  </a:lnTo>
                  <a:lnTo>
                    <a:pt x="1003935" y="560665"/>
                  </a:lnTo>
                  <a:lnTo>
                    <a:pt x="1008511" y="560093"/>
                  </a:lnTo>
                  <a:lnTo>
                    <a:pt x="1011942" y="558949"/>
                  </a:lnTo>
                  <a:lnTo>
                    <a:pt x="1029101" y="544078"/>
                  </a:lnTo>
                  <a:lnTo>
                    <a:pt x="1030245" y="541790"/>
                  </a:lnTo>
                  <a:lnTo>
                    <a:pt x="1046260" y="533211"/>
                  </a:lnTo>
                  <a:lnTo>
                    <a:pt x="1048548" y="530351"/>
                  </a:lnTo>
                  <a:lnTo>
                    <a:pt x="1050836" y="526347"/>
                  </a:lnTo>
                  <a:lnTo>
                    <a:pt x="1052552" y="522344"/>
                  </a:lnTo>
                  <a:lnTo>
                    <a:pt x="1053124" y="518340"/>
                  </a:lnTo>
                  <a:lnTo>
                    <a:pt x="1032533" y="510332"/>
                  </a:lnTo>
                  <a:close/>
                  <a:moveTo>
                    <a:pt x="677917" y="207765"/>
                  </a:moveTo>
                  <a:lnTo>
                    <a:pt x="672197" y="206621"/>
                  </a:lnTo>
                  <a:lnTo>
                    <a:pt x="668194" y="206621"/>
                  </a:lnTo>
                  <a:lnTo>
                    <a:pt x="668194" y="206621"/>
                  </a:lnTo>
                  <a:lnTo>
                    <a:pt x="666478" y="206049"/>
                  </a:lnTo>
                  <a:lnTo>
                    <a:pt x="665334" y="205477"/>
                  </a:lnTo>
                  <a:lnTo>
                    <a:pt x="664190" y="204905"/>
                  </a:lnTo>
                  <a:lnTo>
                    <a:pt x="662474" y="204905"/>
                  </a:lnTo>
                  <a:lnTo>
                    <a:pt x="661330" y="205477"/>
                  </a:lnTo>
                  <a:lnTo>
                    <a:pt x="659042" y="207193"/>
                  </a:lnTo>
                  <a:lnTo>
                    <a:pt x="657326" y="207765"/>
                  </a:lnTo>
                  <a:lnTo>
                    <a:pt x="645315" y="207765"/>
                  </a:lnTo>
                  <a:lnTo>
                    <a:pt x="641311" y="207193"/>
                  </a:lnTo>
                  <a:lnTo>
                    <a:pt x="639024" y="205477"/>
                  </a:lnTo>
                  <a:lnTo>
                    <a:pt x="634448" y="200901"/>
                  </a:lnTo>
                  <a:lnTo>
                    <a:pt x="631016" y="198041"/>
                  </a:lnTo>
                  <a:lnTo>
                    <a:pt x="630444" y="198613"/>
                  </a:lnTo>
                  <a:lnTo>
                    <a:pt x="630444" y="200901"/>
                  </a:lnTo>
                  <a:lnTo>
                    <a:pt x="628728" y="203189"/>
                  </a:lnTo>
                  <a:lnTo>
                    <a:pt x="625868" y="203761"/>
                  </a:lnTo>
                  <a:lnTo>
                    <a:pt x="619005" y="201473"/>
                  </a:lnTo>
                  <a:lnTo>
                    <a:pt x="616717" y="200901"/>
                  </a:lnTo>
                  <a:lnTo>
                    <a:pt x="590979" y="199757"/>
                  </a:lnTo>
                  <a:lnTo>
                    <a:pt x="588691" y="198041"/>
                  </a:lnTo>
                  <a:lnTo>
                    <a:pt x="586403" y="195753"/>
                  </a:lnTo>
                  <a:lnTo>
                    <a:pt x="584115" y="194038"/>
                  </a:lnTo>
                  <a:lnTo>
                    <a:pt x="582399" y="195182"/>
                  </a:lnTo>
                  <a:lnTo>
                    <a:pt x="580683" y="196326"/>
                  </a:lnTo>
                  <a:lnTo>
                    <a:pt x="578396" y="196326"/>
                  </a:lnTo>
                  <a:lnTo>
                    <a:pt x="576680" y="195753"/>
                  </a:lnTo>
                  <a:lnTo>
                    <a:pt x="575536" y="195182"/>
                  </a:lnTo>
                  <a:lnTo>
                    <a:pt x="574964" y="198613"/>
                  </a:lnTo>
                  <a:lnTo>
                    <a:pt x="575536" y="201473"/>
                  </a:lnTo>
                  <a:lnTo>
                    <a:pt x="574964" y="204333"/>
                  </a:lnTo>
                  <a:lnTo>
                    <a:pt x="571532" y="208337"/>
                  </a:lnTo>
                  <a:lnTo>
                    <a:pt x="569816" y="210053"/>
                  </a:lnTo>
                  <a:lnTo>
                    <a:pt x="567528" y="212341"/>
                  </a:lnTo>
                  <a:lnTo>
                    <a:pt x="565812" y="215200"/>
                  </a:lnTo>
                  <a:lnTo>
                    <a:pt x="565812" y="218632"/>
                  </a:lnTo>
                  <a:lnTo>
                    <a:pt x="568100" y="221492"/>
                  </a:lnTo>
                  <a:lnTo>
                    <a:pt x="572104" y="222636"/>
                  </a:lnTo>
                  <a:lnTo>
                    <a:pt x="576108" y="222636"/>
                  </a:lnTo>
                  <a:lnTo>
                    <a:pt x="579540" y="220348"/>
                  </a:lnTo>
                  <a:lnTo>
                    <a:pt x="582971" y="219204"/>
                  </a:lnTo>
                  <a:lnTo>
                    <a:pt x="594983" y="219776"/>
                  </a:lnTo>
                  <a:lnTo>
                    <a:pt x="611569" y="218632"/>
                  </a:lnTo>
                  <a:lnTo>
                    <a:pt x="616145" y="219204"/>
                  </a:lnTo>
                  <a:lnTo>
                    <a:pt x="635020" y="226640"/>
                  </a:lnTo>
                  <a:lnTo>
                    <a:pt x="642455" y="228928"/>
                  </a:lnTo>
                  <a:lnTo>
                    <a:pt x="649891" y="229499"/>
                  </a:lnTo>
                  <a:lnTo>
                    <a:pt x="657326" y="227784"/>
                  </a:lnTo>
                  <a:lnTo>
                    <a:pt x="664762" y="224924"/>
                  </a:lnTo>
                  <a:lnTo>
                    <a:pt x="672197" y="220920"/>
                  </a:lnTo>
                  <a:lnTo>
                    <a:pt x="677917" y="215772"/>
                  </a:lnTo>
                  <a:lnTo>
                    <a:pt x="681349" y="207765"/>
                  </a:lnTo>
                  <a:lnTo>
                    <a:pt x="677917" y="207765"/>
                  </a:lnTo>
                  <a:close/>
                  <a:moveTo>
                    <a:pt x="182598" y="18445"/>
                  </a:moveTo>
                  <a:lnTo>
                    <a:pt x="181454" y="17874"/>
                  </a:lnTo>
                  <a:lnTo>
                    <a:pt x="180310" y="16158"/>
                  </a:lnTo>
                  <a:lnTo>
                    <a:pt x="179738" y="13870"/>
                  </a:lnTo>
                  <a:lnTo>
                    <a:pt x="179738" y="11582"/>
                  </a:lnTo>
                  <a:lnTo>
                    <a:pt x="178595" y="8722"/>
                  </a:lnTo>
                  <a:lnTo>
                    <a:pt x="175735" y="6434"/>
                  </a:lnTo>
                  <a:lnTo>
                    <a:pt x="172303" y="4719"/>
                  </a:lnTo>
                  <a:lnTo>
                    <a:pt x="167727" y="3003"/>
                  </a:lnTo>
                  <a:lnTo>
                    <a:pt x="165439" y="1859"/>
                  </a:lnTo>
                  <a:lnTo>
                    <a:pt x="163723" y="1287"/>
                  </a:lnTo>
                  <a:lnTo>
                    <a:pt x="162008" y="2431"/>
                  </a:lnTo>
                  <a:lnTo>
                    <a:pt x="160864" y="3003"/>
                  </a:lnTo>
                  <a:lnTo>
                    <a:pt x="159148" y="3575"/>
                  </a:lnTo>
                  <a:lnTo>
                    <a:pt x="144277" y="5863"/>
                  </a:lnTo>
                  <a:lnTo>
                    <a:pt x="142561" y="6434"/>
                  </a:lnTo>
                  <a:lnTo>
                    <a:pt x="139701" y="4719"/>
                  </a:lnTo>
                  <a:lnTo>
                    <a:pt x="136841" y="3003"/>
                  </a:lnTo>
                  <a:lnTo>
                    <a:pt x="133981" y="3003"/>
                  </a:lnTo>
                  <a:lnTo>
                    <a:pt x="131694" y="4719"/>
                  </a:lnTo>
                  <a:lnTo>
                    <a:pt x="128262" y="5863"/>
                  </a:lnTo>
                  <a:lnTo>
                    <a:pt x="117395" y="11010"/>
                  </a:lnTo>
                  <a:lnTo>
                    <a:pt x="102524" y="20162"/>
                  </a:lnTo>
                  <a:lnTo>
                    <a:pt x="101952" y="20733"/>
                  </a:lnTo>
                  <a:lnTo>
                    <a:pt x="100808" y="21305"/>
                  </a:lnTo>
                  <a:lnTo>
                    <a:pt x="100236" y="22449"/>
                  </a:lnTo>
                  <a:lnTo>
                    <a:pt x="100236" y="24165"/>
                  </a:lnTo>
                  <a:lnTo>
                    <a:pt x="99664" y="25881"/>
                  </a:lnTo>
                  <a:lnTo>
                    <a:pt x="92228" y="35032"/>
                  </a:lnTo>
                  <a:lnTo>
                    <a:pt x="89941" y="36748"/>
                  </a:lnTo>
                  <a:lnTo>
                    <a:pt x="88797" y="38464"/>
                  </a:lnTo>
                  <a:lnTo>
                    <a:pt x="90512" y="42468"/>
                  </a:lnTo>
                  <a:lnTo>
                    <a:pt x="93372" y="46472"/>
                  </a:lnTo>
                  <a:lnTo>
                    <a:pt x="94516" y="47616"/>
                  </a:lnTo>
                  <a:lnTo>
                    <a:pt x="95660" y="51047"/>
                  </a:lnTo>
                  <a:lnTo>
                    <a:pt x="97948" y="52191"/>
                  </a:lnTo>
                  <a:lnTo>
                    <a:pt x="101380" y="53335"/>
                  </a:lnTo>
                  <a:lnTo>
                    <a:pt x="104811" y="55623"/>
                  </a:lnTo>
                  <a:lnTo>
                    <a:pt x="108243" y="56767"/>
                  </a:lnTo>
                  <a:lnTo>
                    <a:pt x="112819" y="56767"/>
                  </a:lnTo>
                  <a:lnTo>
                    <a:pt x="116823" y="57339"/>
                  </a:lnTo>
                  <a:lnTo>
                    <a:pt x="119682" y="62487"/>
                  </a:lnTo>
                  <a:lnTo>
                    <a:pt x="124830" y="67062"/>
                  </a:lnTo>
                  <a:lnTo>
                    <a:pt x="126546" y="68778"/>
                  </a:lnTo>
                  <a:lnTo>
                    <a:pt x="127690" y="68778"/>
                  </a:lnTo>
                  <a:lnTo>
                    <a:pt x="132266" y="67634"/>
                  </a:lnTo>
                  <a:lnTo>
                    <a:pt x="141417" y="68206"/>
                  </a:lnTo>
                  <a:lnTo>
                    <a:pt x="149997" y="70494"/>
                  </a:lnTo>
                  <a:lnTo>
                    <a:pt x="154000" y="74498"/>
                  </a:lnTo>
                  <a:lnTo>
                    <a:pt x="164296" y="67634"/>
                  </a:lnTo>
                  <a:lnTo>
                    <a:pt x="175163" y="58483"/>
                  </a:lnTo>
                  <a:lnTo>
                    <a:pt x="174019" y="56195"/>
                  </a:lnTo>
                  <a:lnTo>
                    <a:pt x="174019" y="55051"/>
                  </a:lnTo>
                  <a:lnTo>
                    <a:pt x="175163" y="55051"/>
                  </a:lnTo>
                  <a:lnTo>
                    <a:pt x="177451" y="55623"/>
                  </a:lnTo>
                  <a:lnTo>
                    <a:pt x="177451" y="52191"/>
                  </a:lnTo>
                  <a:lnTo>
                    <a:pt x="177451" y="48760"/>
                  </a:lnTo>
                  <a:lnTo>
                    <a:pt x="176878" y="45328"/>
                  </a:lnTo>
                  <a:lnTo>
                    <a:pt x="175735" y="42468"/>
                  </a:lnTo>
                  <a:lnTo>
                    <a:pt x="182598" y="31029"/>
                  </a:lnTo>
                  <a:lnTo>
                    <a:pt x="184886" y="23021"/>
                  </a:lnTo>
                  <a:lnTo>
                    <a:pt x="184886" y="20733"/>
                  </a:lnTo>
                  <a:lnTo>
                    <a:pt x="182598" y="18445"/>
                  </a:lnTo>
                  <a:close/>
                  <a:moveTo>
                    <a:pt x="31028" y="44184"/>
                  </a:moveTo>
                  <a:lnTo>
                    <a:pt x="28741" y="44756"/>
                  </a:lnTo>
                  <a:lnTo>
                    <a:pt x="26453" y="47044"/>
                  </a:lnTo>
                  <a:lnTo>
                    <a:pt x="22449" y="52763"/>
                  </a:lnTo>
                  <a:lnTo>
                    <a:pt x="20161" y="55051"/>
                  </a:lnTo>
                  <a:lnTo>
                    <a:pt x="17301" y="56767"/>
                  </a:lnTo>
                  <a:lnTo>
                    <a:pt x="16729" y="59055"/>
                  </a:lnTo>
                  <a:lnTo>
                    <a:pt x="11010" y="60771"/>
                  </a:lnTo>
                  <a:lnTo>
                    <a:pt x="4718" y="69350"/>
                  </a:lnTo>
                  <a:lnTo>
                    <a:pt x="2430" y="74498"/>
                  </a:lnTo>
                  <a:lnTo>
                    <a:pt x="1287" y="80218"/>
                  </a:lnTo>
                  <a:lnTo>
                    <a:pt x="2430" y="84793"/>
                  </a:lnTo>
                  <a:lnTo>
                    <a:pt x="7006" y="87081"/>
                  </a:lnTo>
                  <a:lnTo>
                    <a:pt x="9294" y="87081"/>
                  </a:lnTo>
                  <a:lnTo>
                    <a:pt x="11010" y="86509"/>
                  </a:lnTo>
                  <a:lnTo>
                    <a:pt x="12154" y="85365"/>
                  </a:lnTo>
                  <a:lnTo>
                    <a:pt x="13298" y="79645"/>
                  </a:lnTo>
                  <a:lnTo>
                    <a:pt x="14442" y="76786"/>
                  </a:lnTo>
                  <a:lnTo>
                    <a:pt x="20733" y="69350"/>
                  </a:lnTo>
                  <a:lnTo>
                    <a:pt x="22449" y="68778"/>
                  </a:lnTo>
                  <a:lnTo>
                    <a:pt x="25881" y="68778"/>
                  </a:lnTo>
                  <a:lnTo>
                    <a:pt x="28169" y="68206"/>
                  </a:lnTo>
                  <a:lnTo>
                    <a:pt x="32172" y="65919"/>
                  </a:lnTo>
                  <a:lnTo>
                    <a:pt x="34460" y="65346"/>
                  </a:lnTo>
                  <a:lnTo>
                    <a:pt x="33316" y="60199"/>
                  </a:lnTo>
                  <a:lnTo>
                    <a:pt x="33888" y="55051"/>
                  </a:lnTo>
                  <a:lnTo>
                    <a:pt x="36176" y="51047"/>
                  </a:lnTo>
                  <a:lnTo>
                    <a:pt x="39608" y="48188"/>
                  </a:lnTo>
                  <a:lnTo>
                    <a:pt x="37320" y="45328"/>
                  </a:lnTo>
                  <a:lnTo>
                    <a:pt x="31028" y="44184"/>
                  </a:lnTo>
                  <a:close/>
                  <a:moveTo>
                    <a:pt x="489741" y="170587"/>
                  </a:moveTo>
                  <a:lnTo>
                    <a:pt x="488597" y="167155"/>
                  </a:lnTo>
                  <a:lnTo>
                    <a:pt x="488597" y="163724"/>
                  </a:lnTo>
                  <a:lnTo>
                    <a:pt x="488026" y="161436"/>
                  </a:lnTo>
                  <a:lnTo>
                    <a:pt x="485166" y="160292"/>
                  </a:lnTo>
                  <a:lnTo>
                    <a:pt x="482306" y="158576"/>
                  </a:lnTo>
                  <a:lnTo>
                    <a:pt x="482878" y="155144"/>
                  </a:lnTo>
                  <a:lnTo>
                    <a:pt x="484594" y="151713"/>
                  </a:lnTo>
                  <a:lnTo>
                    <a:pt x="485738" y="150569"/>
                  </a:lnTo>
                  <a:lnTo>
                    <a:pt x="476586" y="150569"/>
                  </a:lnTo>
                  <a:lnTo>
                    <a:pt x="473727" y="151141"/>
                  </a:lnTo>
                  <a:lnTo>
                    <a:pt x="478874" y="155144"/>
                  </a:lnTo>
                  <a:lnTo>
                    <a:pt x="475442" y="156288"/>
                  </a:lnTo>
                  <a:lnTo>
                    <a:pt x="473155" y="156288"/>
                  </a:lnTo>
                  <a:lnTo>
                    <a:pt x="472011" y="155144"/>
                  </a:lnTo>
                  <a:lnTo>
                    <a:pt x="471439" y="155144"/>
                  </a:lnTo>
                  <a:lnTo>
                    <a:pt x="466863" y="150569"/>
                  </a:lnTo>
                  <a:lnTo>
                    <a:pt x="464575" y="148281"/>
                  </a:lnTo>
                  <a:lnTo>
                    <a:pt x="462859" y="145993"/>
                  </a:lnTo>
                  <a:lnTo>
                    <a:pt x="459428" y="138557"/>
                  </a:lnTo>
                  <a:lnTo>
                    <a:pt x="460572" y="138557"/>
                  </a:lnTo>
                  <a:lnTo>
                    <a:pt x="461143" y="139130"/>
                  </a:lnTo>
                  <a:lnTo>
                    <a:pt x="461716" y="140274"/>
                  </a:lnTo>
                  <a:lnTo>
                    <a:pt x="461716" y="136842"/>
                  </a:lnTo>
                  <a:lnTo>
                    <a:pt x="461143" y="133982"/>
                  </a:lnTo>
                  <a:lnTo>
                    <a:pt x="459999" y="131694"/>
                  </a:lnTo>
                  <a:lnTo>
                    <a:pt x="455424" y="128262"/>
                  </a:lnTo>
                  <a:lnTo>
                    <a:pt x="451992" y="123686"/>
                  </a:lnTo>
                  <a:lnTo>
                    <a:pt x="449132" y="118539"/>
                  </a:lnTo>
                  <a:lnTo>
                    <a:pt x="448560" y="115107"/>
                  </a:lnTo>
                  <a:lnTo>
                    <a:pt x="446844" y="111675"/>
                  </a:lnTo>
                  <a:lnTo>
                    <a:pt x="444557" y="108816"/>
                  </a:lnTo>
                  <a:lnTo>
                    <a:pt x="441697" y="106528"/>
                  </a:lnTo>
                  <a:lnTo>
                    <a:pt x="438265" y="104812"/>
                  </a:lnTo>
                  <a:lnTo>
                    <a:pt x="437693" y="104240"/>
                  </a:lnTo>
                  <a:lnTo>
                    <a:pt x="437121" y="103668"/>
                  </a:lnTo>
                  <a:lnTo>
                    <a:pt x="436549" y="103096"/>
                  </a:lnTo>
                  <a:lnTo>
                    <a:pt x="436549" y="101952"/>
                  </a:lnTo>
                  <a:lnTo>
                    <a:pt x="425110" y="107672"/>
                  </a:lnTo>
                  <a:lnTo>
                    <a:pt x="422250" y="109959"/>
                  </a:lnTo>
                  <a:lnTo>
                    <a:pt x="420534" y="113391"/>
                  </a:lnTo>
                  <a:lnTo>
                    <a:pt x="419390" y="115679"/>
                  </a:lnTo>
                  <a:lnTo>
                    <a:pt x="417674" y="116823"/>
                  </a:lnTo>
                  <a:lnTo>
                    <a:pt x="415959" y="117395"/>
                  </a:lnTo>
                  <a:lnTo>
                    <a:pt x="410239" y="120827"/>
                  </a:lnTo>
                  <a:lnTo>
                    <a:pt x="409095" y="122542"/>
                  </a:lnTo>
                  <a:lnTo>
                    <a:pt x="409095" y="124258"/>
                  </a:lnTo>
                  <a:lnTo>
                    <a:pt x="408523" y="125402"/>
                  </a:lnTo>
                  <a:lnTo>
                    <a:pt x="405663" y="125974"/>
                  </a:lnTo>
                  <a:lnTo>
                    <a:pt x="403375" y="125974"/>
                  </a:lnTo>
                  <a:lnTo>
                    <a:pt x="399943" y="125402"/>
                  </a:lnTo>
                  <a:lnTo>
                    <a:pt x="389076" y="124830"/>
                  </a:lnTo>
                  <a:lnTo>
                    <a:pt x="384501" y="125402"/>
                  </a:lnTo>
                  <a:lnTo>
                    <a:pt x="381069" y="126546"/>
                  </a:lnTo>
                  <a:lnTo>
                    <a:pt x="379353" y="129978"/>
                  </a:lnTo>
                  <a:lnTo>
                    <a:pt x="386217" y="135698"/>
                  </a:lnTo>
                  <a:lnTo>
                    <a:pt x="385644" y="139130"/>
                  </a:lnTo>
                  <a:lnTo>
                    <a:pt x="383929" y="143133"/>
                  </a:lnTo>
                  <a:lnTo>
                    <a:pt x="385644" y="147137"/>
                  </a:lnTo>
                  <a:lnTo>
                    <a:pt x="389076" y="149997"/>
                  </a:lnTo>
                  <a:lnTo>
                    <a:pt x="391364" y="151713"/>
                  </a:lnTo>
                  <a:lnTo>
                    <a:pt x="393652" y="154000"/>
                  </a:lnTo>
                  <a:lnTo>
                    <a:pt x="397084" y="160292"/>
                  </a:lnTo>
                  <a:lnTo>
                    <a:pt x="399943" y="163724"/>
                  </a:lnTo>
                  <a:lnTo>
                    <a:pt x="401660" y="164868"/>
                  </a:lnTo>
                  <a:lnTo>
                    <a:pt x="404519" y="166012"/>
                  </a:lnTo>
                  <a:lnTo>
                    <a:pt x="405663" y="167155"/>
                  </a:lnTo>
                  <a:lnTo>
                    <a:pt x="406235" y="168299"/>
                  </a:lnTo>
                  <a:lnTo>
                    <a:pt x="410239" y="181454"/>
                  </a:lnTo>
                  <a:lnTo>
                    <a:pt x="411383" y="182027"/>
                  </a:lnTo>
                  <a:lnTo>
                    <a:pt x="412527" y="182598"/>
                  </a:lnTo>
                  <a:lnTo>
                    <a:pt x="413671" y="183171"/>
                  </a:lnTo>
                  <a:lnTo>
                    <a:pt x="415386" y="182027"/>
                  </a:lnTo>
                  <a:lnTo>
                    <a:pt x="417674" y="180883"/>
                  </a:lnTo>
                  <a:lnTo>
                    <a:pt x="426826" y="179739"/>
                  </a:lnTo>
                  <a:lnTo>
                    <a:pt x="430830" y="179739"/>
                  </a:lnTo>
                  <a:lnTo>
                    <a:pt x="434833" y="180883"/>
                  </a:lnTo>
                  <a:lnTo>
                    <a:pt x="435405" y="175163"/>
                  </a:lnTo>
                  <a:lnTo>
                    <a:pt x="433118" y="172303"/>
                  </a:lnTo>
                  <a:lnTo>
                    <a:pt x="429114" y="170587"/>
                  </a:lnTo>
                  <a:lnTo>
                    <a:pt x="425682" y="167728"/>
                  </a:lnTo>
                  <a:lnTo>
                    <a:pt x="429686" y="167728"/>
                  </a:lnTo>
                  <a:lnTo>
                    <a:pt x="434261" y="168872"/>
                  </a:lnTo>
                  <a:lnTo>
                    <a:pt x="436549" y="168299"/>
                  </a:lnTo>
                  <a:lnTo>
                    <a:pt x="433689" y="163152"/>
                  </a:lnTo>
                  <a:lnTo>
                    <a:pt x="436549" y="164868"/>
                  </a:lnTo>
                  <a:lnTo>
                    <a:pt x="437693" y="166012"/>
                  </a:lnTo>
                  <a:lnTo>
                    <a:pt x="439409" y="164868"/>
                  </a:lnTo>
                  <a:lnTo>
                    <a:pt x="441125" y="164868"/>
                  </a:lnTo>
                  <a:lnTo>
                    <a:pt x="442269" y="165440"/>
                  </a:lnTo>
                  <a:lnTo>
                    <a:pt x="442841" y="167155"/>
                  </a:lnTo>
                  <a:lnTo>
                    <a:pt x="442269" y="169443"/>
                  </a:lnTo>
                  <a:lnTo>
                    <a:pt x="440553" y="170587"/>
                  </a:lnTo>
                  <a:lnTo>
                    <a:pt x="438265" y="171159"/>
                  </a:lnTo>
                  <a:lnTo>
                    <a:pt x="437121" y="172875"/>
                  </a:lnTo>
                  <a:lnTo>
                    <a:pt x="438265" y="176879"/>
                  </a:lnTo>
                  <a:lnTo>
                    <a:pt x="442269" y="178023"/>
                  </a:lnTo>
                  <a:lnTo>
                    <a:pt x="446844" y="176879"/>
                  </a:lnTo>
                  <a:lnTo>
                    <a:pt x="449704" y="174019"/>
                  </a:lnTo>
                  <a:lnTo>
                    <a:pt x="453708" y="176307"/>
                  </a:lnTo>
                  <a:lnTo>
                    <a:pt x="455424" y="177451"/>
                  </a:lnTo>
                  <a:lnTo>
                    <a:pt x="457140" y="179167"/>
                  </a:lnTo>
                  <a:lnTo>
                    <a:pt x="455996" y="180883"/>
                  </a:lnTo>
                  <a:lnTo>
                    <a:pt x="457712" y="182598"/>
                  </a:lnTo>
                  <a:lnTo>
                    <a:pt x="463431" y="185458"/>
                  </a:lnTo>
                  <a:lnTo>
                    <a:pt x="466291" y="187746"/>
                  </a:lnTo>
                  <a:lnTo>
                    <a:pt x="467435" y="187746"/>
                  </a:lnTo>
                  <a:lnTo>
                    <a:pt x="470867" y="187746"/>
                  </a:lnTo>
                  <a:lnTo>
                    <a:pt x="475442" y="186602"/>
                  </a:lnTo>
                  <a:lnTo>
                    <a:pt x="480590" y="184886"/>
                  </a:lnTo>
                  <a:lnTo>
                    <a:pt x="485166" y="184314"/>
                  </a:lnTo>
                  <a:lnTo>
                    <a:pt x="488026" y="187746"/>
                  </a:lnTo>
                  <a:lnTo>
                    <a:pt x="490885" y="185458"/>
                  </a:lnTo>
                  <a:lnTo>
                    <a:pt x="501181" y="178595"/>
                  </a:lnTo>
                  <a:lnTo>
                    <a:pt x="498321" y="176307"/>
                  </a:lnTo>
                  <a:lnTo>
                    <a:pt x="489741" y="170587"/>
                  </a:lnTo>
                  <a:close/>
                  <a:moveTo>
                    <a:pt x="654466" y="263245"/>
                  </a:moveTo>
                  <a:lnTo>
                    <a:pt x="653323" y="262673"/>
                  </a:lnTo>
                  <a:lnTo>
                    <a:pt x="651035" y="260957"/>
                  </a:lnTo>
                  <a:lnTo>
                    <a:pt x="641311" y="252378"/>
                  </a:lnTo>
                  <a:lnTo>
                    <a:pt x="619005" y="253522"/>
                  </a:lnTo>
                  <a:lnTo>
                    <a:pt x="613285" y="256382"/>
                  </a:lnTo>
                  <a:lnTo>
                    <a:pt x="617289" y="262101"/>
                  </a:lnTo>
                  <a:lnTo>
                    <a:pt x="624152" y="265533"/>
                  </a:lnTo>
                  <a:lnTo>
                    <a:pt x="625868" y="267821"/>
                  </a:lnTo>
                  <a:lnTo>
                    <a:pt x="626440" y="271825"/>
                  </a:lnTo>
                  <a:lnTo>
                    <a:pt x="626440" y="276400"/>
                  </a:lnTo>
                  <a:lnTo>
                    <a:pt x="627012" y="280976"/>
                  </a:lnTo>
                  <a:lnTo>
                    <a:pt x="628728" y="284408"/>
                  </a:lnTo>
                  <a:lnTo>
                    <a:pt x="631588" y="286695"/>
                  </a:lnTo>
                  <a:lnTo>
                    <a:pt x="639595" y="287839"/>
                  </a:lnTo>
                  <a:lnTo>
                    <a:pt x="647603" y="285552"/>
                  </a:lnTo>
                  <a:lnTo>
                    <a:pt x="654466" y="280976"/>
                  </a:lnTo>
                  <a:lnTo>
                    <a:pt x="659042" y="275256"/>
                  </a:lnTo>
                  <a:lnTo>
                    <a:pt x="660758" y="271825"/>
                  </a:lnTo>
                  <a:lnTo>
                    <a:pt x="660758" y="270108"/>
                  </a:lnTo>
                  <a:lnTo>
                    <a:pt x="659614" y="267821"/>
                  </a:lnTo>
                  <a:lnTo>
                    <a:pt x="654466" y="263245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46">
              <a:extLst>
                <a:ext uri="{FF2B5EF4-FFF2-40B4-BE49-F238E27FC236}">
                  <a16:creationId xmlns:a16="http://schemas.microsoft.com/office/drawing/2014/main" id="{05FE6DA5-BB22-4E4C-A38E-6603950FF820}"/>
                </a:ext>
              </a:extLst>
            </p:cNvPr>
            <p:cNvSpPr/>
            <p:nvPr/>
          </p:nvSpPr>
          <p:spPr>
            <a:xfrm>
              <a:off x="7542882" y="4151220"/>
              <a:ext cx="715014" cy="720310"/>
            </a:xfrm>
            <a:custGeom>
              <a:avLst/>
              <a:gdLst>
                <a:gd name="connsiteX0" fmla="*/ 721386 w 772147"/>
                <a:gd name="connsiteY0" fmla="*/ 691644 h 777867"/>
                <a:gd name="connsiteX1" fmla="*/ 720814 w 772147"/>
                <a:gd name="connsiteY1" fmla="*/ 688784 h 777867"/>
                <a:gd name="connsiteX2" fmla="*/ 722530 w 772147"/>
                <a:gd name="connsiteY2" fmla="*/ 683637 h 777867"/>
                <a:gd name="connsiteX3" fmla="*/ 723102 w 772147"/>
                <a:gd name="connsiteY3" fmla="*/ 677345 h 777867"/>
                <a:gd name="connsiteX4" fmla="*/ 722530 w 772147"/>
                <a:gd name="connsiteY4" fmla="*/ 672197 h 777867"/>
                <a:gd name="connsiteX5" fmla="*/ 723102 w 772147"/>
                <a:gd name="connsiteY5" fmla="*/ 666478 h 777867"/>
                <a:gd name="connsiteX6" fmla="*/ 722530 w 772147"/>
                <a:gd name="connsiteY6" fmla="*/ 662474 h 777867"/>
                <a:gd name="connsiteX7" fmla="*/ 721958 w 772147"/>
                <a:gd name="connsiteY7" fmla="*/ 659042 h 777867"/>
                <a:gd name="connsiteX8" fmla="*/ 720814 w 772147"/>
                <a:gd name="connsiteY8" fmla="*/ 659042 h 777867"/>
                <a:gd name="connsiteX9" fmla="*/ 720242 w 772147"/>
                <a:gd name="connsiteY9" fmla="*/ 664762 h 777867"/>
                <a:gd name="connsiteX10" fmla="*/ 713950 w 772147"/>
                <a:gd name="connsiteY10" fmla="*/ 672197 h 777867"/>
                <a:gd name="connsiteX11" fmla="*/ 713379 w 772147"/>
                <a:gd name="connsiteY11" fmla="*/ 677917 h 777867"/>
                <a:gd name="connsiteX12" fmla="*/ 713950 w 772147"/>
                <a:gd name="connsiteY12" fmla="*/ 679061 h 777867"/>
                <a:gd name="connsiteX13" fmla="*/ 715667 w 772147"/>
                <a:gd name="connsiteY13" fmla="*/ 681921 h 777867"/>
                <a:gd name="connsiteX14" fmla="*/ 716238 w 772147"/>
                <a:gd name="connsiteY14" fmla="*/ 683637 h 777867"/>
                <a:gd name="connsiteX15" fmla="*/ 716238 w 772147"/>
                <a:gd name="connsiteY15" fmla="*/ 685353 h 777867"/>
                <a:gd name="connsiteX16" fmla="*/ 716810 w 772147"/>
                <a:gd name="connsiteY16" fmla="*/ 689928 h 777867"/>
                <a:gd name="connsiteX17" fmla="*/ 720242 w 772147"/>
                <a:gd name="connsiteY17" fmla="*/ 703083 h 777867"/>
                <a:gd name="connsiteX18" fmla="*/ 721386 w 772147"/>
                <a:gd name="connsiteY18" fmla="*/ 703655 h 777867"/>
                <a:gd name="connsiteX19" fmla="*/ 721958 w 772147"/>
                <a:gd name="connsiteY19" fmla="*/ 701939 h 777867"/>
                <a:gd name="connsiteX20" fmla="*/ 721958 w 772147"/>
                <a:gd name="connsiteY20" fmla="*/ 698508 h 777867"/>
                <a:gd name="connsiteX21" fmla="*/ 721386 w 772147"/>
                <a:gd name="connsiteY21" fmla="*/ 691644 h 777867"/>
                <a:gd name="connsiteX22" fmla="*/ 774578 w 772147"/>
                <a:gd name="connsiteY22" fmla="*/ 462288 h 777867"/>
                <a:gd name="connsiteX23" fmla="*/ 771718 w 772147"/>
                <a:gd name="connsiteY23" fmla="*/ 462288 h 777867"/>
                <a:gd name="connsiteX24" fmla="*/ 769430 w 772147"/>
                <a:gd name="connsiteY24" fmla="*/ 462288 h 777867"/>
                <a:gd name="connsiteX25" fmla="*/ 767715 w 772147"/>
                <a:gd name="connsiteY25" fmla="*/ 461715 h 777867"/>
                <a:gd name="connsiteX26" fmla="*/ 767715 w 772147"/>
                <a:gd name="connsiteY26" fmla="*/ 461715 h 777867"/>
                <a:gd name="connsiteX27" fmla="*/ 767715 w 772147"/>
                <a:gd name="connsiteY27" fmla="*/ 461715 h 777867"/>
                <a:gd name="connsiteX28" fmla="*/ 764855 w 772147"/>
                <a:gd name="connsiteY28" fmla="*/ 461715 h 777867"/>
                <a:gd name="connsiteX29" fmla="*/ 761995 w 772147"/>
                <a:gd name="connsiteY29" fmla="*/ 461144 h 777867"/>
                <a:gd name="connsiteX30" fmla="*/ 759707 w 772147"/>
                <a:gd name="connsiteY30" fmla="*/ 460000 h 777867"/>
                <a:gd name="connsiteX31" fmla="*/ 757991 w 772147"/>
                <a:gd name="connsiteY31" fmla="*/ 457712 h 777867"/>
                <a:gd name="connsiteX32" fmla="*/ 756848 w 772147"/>
                <a:gd name="connsiteY32" fmla="*/ 456568 h 777867"/>
                <a:gd name="connsiteX33" fmla="*/ 750556 w 772147"/>
                <a:gd name="connsiteY33" fmla="*/ 454852 h 777867"/>
                <a:gd name="connsiteX34" fmla="*/ 747124 w 772147"/>
                <a:gd name="connsiteY34" fmla="*/ 454852 h 777867"/>
                <a:gd name="connsiteX35" fmla="*/ 738545 w 772147"/>
                <a:gd name="connsiteY35" fmla="*/ 457140 h 777867"/>
                <a:gd name="connsiteX36" fmla="*/ 737401 w 772147"/>
                <a:gd name="connsiteY36" fmla="*/ 456568 h 777867"/>
                <a:gd name="connsiteX37" fmla="*/ 732253 w 772147"/>
                <a:gd name="connsiteY37" fmla="*/ 451992 h 777867"/>
                <a:gd name="connsiteX38" fmla="*/ 731109 w 772147"/>
                <a:gd name="connsiteY38" fmla="*/ 451420 h 777867"/>
                <a:gd name="connsiteX39" fmla="*/ 729393 w 772147"/>
                <a:gd name="connsiteY39" fmla="*/ 450848 h 777867"/>
                <a:gd name="connsiteX40" fmla="*/ 728821 w 772147"/>
                <a:gd name="connsiteY40" fmla="*/ 450276 h 777867"/>
                <a:gd name="connsiteX41" fmla="*/ 728249 w 772147"/>
                <a:gd name="connsiteY41" fmla="*/ 449132 h 777867"/>
                <a:gd name="connsiteX42" fmla="*/ 728249 w 772147"/>
                <a:gd name="connsiteY42" fmla="*/ 447989 h 777867"/>
                <a:gd name="connsiteX43" fmla="*/ 728249 w 772147"/>
                <a:gd name="connsiteY43" fmla="*/ 447416 h 777867"/>
                <a:gd name="connsiteX44" fmla="*/ 728249 w 772147"/>
                <a:gd name="connsiteY44" fmla="*/ 446845 h 777867"/>
                <a:gd name="connsiteX45" fmla="*/ 724818 w 772147"/>
                <a:gd name="connsiteY45" fmla="*/ 441697 h 777867"/>
                <a:gd name="connsiteX46" fmla="*/ 724246 w 772147"/>
                <a:gd name="connsiteY46" fmla="*/ 440553 h 777867"/>
                <a:gd name="connsiteX47" fmla="*/ 724246 w 772147"/>
                <a:gd name="connsiteY47" fmla="*/ 438837 h 777867"/>
                <a:gd name="connsiteX48" fmla="*/ 725390 w 772147"/>
                <a:gd name="connsiteY48" fmla="*/ 435405 h 777867"/>
                <a:gd name="connsiteX49" fmla="*/ 725390 w 772147"/>
                <a:gd name="connsiteY49" fmla="*/ 434261 h 777867"/>
                <a:gd name="connsiteX50" fmla="*/ 724246 w 772147"/>
                <a:gd name="connsiteY50" fmla="*/ 429686 h 777867"/>
                <a:gd name="connsiteX51" fmla="*/ 724246 w 772147"/>
                <a:gd name="connsiteY51" fmla="*/ 427970 h 777867"/>
                <a:gd name="connsiteX52" fmla="*/ 724246 w 772147"/>
                <a:gd name="connsiteY52" fmla="*/ 426254 h 777867"/>
                <a:gd name="connsiteX53" fmla="*/ 724818 w 772147"/>
                <a:gd name="connsiteY53" fmla="*/ 423966 h 777867"/>
                <a:gd name="connsiteX54" fmla="*/ 724818 w 772147"/>
                <a:gd name="connsiteY54" fmla="*/ 421678 h 777867"/>
                <a:gd name="connsiteX55" fmla="*/ 723674 w 772147"/>
                <a:gd name="connsiteY55" fmla="*/ 418246 h 777867"/>
                <a:gd name="connsiteX56" fmla="*/ 721958 w 772147"/>
                <a:gd name="connsiteY56" fmla="*/ 415387 h 777867"/>
                <a:gd name="connsiteX57" fmla="*/ 719670 w 772147"/>
                <a:gd name="connsiteY57" fmla="*/ 413671 h 777867"/>
                <a:gd name="connsiteX58" fmla="*/ 717382 w 772147"/>
                <a:gd name="connsiteY58" fmla="*/ 413099 h 777867"/>
                <a:gd name="connsiteX59" fmla="*/ 710519 w 772147"/>
                <a:gd name="connsiteY59" fmla="*/ 399944 h 777867"/>
                <a:gd name="connsiteX60" fmla="*/ 709947 w 772147"/>
                <a:gd name="connsiteY60" fmla="*/ 394796 h 777867"/>
                <a:gd name="connsiteX61" fmla="*/ 708803 w 772147"/>
                <a:gd name="connsiteY61" fmla="*/ 391936 h 777867"/>
                <a:gd name="connsiteX62" fmla="*/ 706515 w 772147"/>
                <a:gd name="connsiteY62" fmla="*/ 390792 h 777867"/>
                <a:gd name="connsiteX63" fmla="*/ 704227 w 772147"/>
                <a:gd name="connsiteY63" fmla="*/ 390220 h 777867"/>
                <a:gd name="connsiteX64" fmla="*/ 703083 w 772147"/>
                <a:gd name="connsiteY64" fmla="*/ 388504 h 777867"/>
                <a:gd name="connsiteX65" fmla="*/ 702511 w 772147"/>
                <a:gd name="connsiteY65" fmla="*/ 386789 h 777867"/>
                <a:gd name="connsiteX66" fmla="*/ 701939 w 772147"/>
                <a:gd name="connsiteY66" fmla="*/ 385645 h 777867"/>
                <a:gd name="connsiteX67" fmla="*/ 700795 w 772147"/>
                <a:gd name="connsiteY67" fmla="*/ 385073 h 777867"/>
                <a:gd name="connsiteX68" fmla="*/ 697363 w 772147"/>
                <a:gd name="connsiteY68" fmla="*/ 383929 h 777867"/>
                <a:gd name="connsiteX69" fmla="*/ 696792 w 772147"/>
                <a:gd name="connsiteY69" fmla="*/ 383929 h 777867"/>
                <a:gd name="connsiteX70" fmla="*/ 696220 w 772147"/>
                <a:gd name="connsiteY70" fmla="*/ 383357 h 777867"/>
                <a:gd name="connsiteX71" fmla="*/ 693360 w 772147"/>
                <a:gd name="connsiteY71" fmla="*/ 381069 h 777867"/>
                <a:gd name="connsiteX72" fmla="*/ 692216 w 772147"/>
                <a:gd name="connsiteY72" fmla="*/ 379925 h 777867"/>
                <a:gd name="connsiteX73" fmla="*/ 691072 w 772147"/>
                <a:gd name="connsiteY73" fmla="*/ 379353 h 777867"/>
                <a:gd name="connsiteX74" fmla="*/ 689928 w 772147"/>
                <a:gd name="connsiteY74" fmla="*/ 378781 h 777867"/>
                <a:gd name="connsiteX75" fmla="*/ 685352 w 772147"/>
                <a:gd name="connsiteY75" fmla="*/ 378781 h 777867"/>
                <a:gd name="connsiteX76" fmla="*/ 681921 w 772147"/>
                <a:gd name="connsiteY76" fmla="*/ 377637 h 777867"/>
                <a:gd name="connsiteX77" fmla="*/ 679061 w 772147"/>
                <a:gd name="connsiteY77" fmla="*/ 376493 h 777867"/>
                <a:gd name="connsiteX78" fmla="*/ 676773 w 772147"/>
                <a:gd name="connsiteY78" fmla="*/ 374778 h 777867"/>
                <a:gd name="connsiteX79" fmla="*/ 675057 w 772147"/>
                <a:gd name="connsiteY79" fmla="*/ 371918 h 777867"/>
                <a:gd name="connsiteX80" fmla="*/ 675057 w 772147"/>
                <a:gd name="connsiteY80" fmla="*/ 369058 h 777867"/>
                <a:gd name="connsiteX81" fmla="*/ 675629 w 772147"/>
                <a:gd name="connsiteY81" fmla="*/ 366198 h 777867"/>
                <a:gd name="connsiteX82" fmla="*/ 675629 w 772147"/>
                <a:gd name="connsiteY82" fmla="*/ 362766 h 777867"/>
                <a:gd name="connsiteX83" fmla="*/ 675057 w 772147"/>
                <a:gd name="connsiteY83" fmla="*/ 361622 h 777867"/>
                <a:gd name="connsiteX84" fmla="*/ 673913 w 772147"/>
                <a:gd name="connsiteY84" fmla="*/ 360478 h 777867"/>
                <a:gd name="connsiteX85" fmla="*/ 672770 w 772147"/>
                <a:gd name="connsiteY85" fmla="*/ 359334 h 777867"/>
                <a:gd name="connsiteX86" fmla="*/ 672197 w 772147"/>
                <a:gd name="connsiteY86" fmla="*/ 359334 h 777867"/>
                <a:gd name="connsiteX87" fmla="*/ 671625 w 772147"/>
                <a:gd name="connsiteY87" fmla="*/ 358762 h 777867"/>
                <a:gd name="connsiteX88" fmla="*/ 671625 w 772147"/>
                <a:gd name="connsiteY88" fmla="*/ 357047 h 777867"/>
                <a:gd name="connsiteX89" fmla="*/ 671625 w 772147"/>
                <a:gd name="connsiteY89" fmla="*/ 354759 h 777867"/>
                <a:gd name="connsiteX90" fmla="*/ 672197 w 772147"/>
                <a:gd name="connsiteY90" fmla="*/ 353615 h 777867"/>
                <a:gd name="connsiteX91" fmla="*/ 672197 w 772147"/>
                <a:gd name="connsiteY91" fmla="*/ 351327 h 777867"/>
                <a:gd name="connsiteX92" fmla="*/ 670482 w 772147"/>
                <a:gd name="connsiteY92" fmla="*/ 348467 h 777867"/>
                <a:gd name="connsiteX93" fmla="*/ 668765 w 772147"/>
                <a:gd name="connsiteY93" fmla="*/ 346179 h 777867"/>
                <a:gd name="connsiteX94" fmla="*/ 667622 w 772147"/>
                <a:gd name="connsiteY94" fmla="*/ 343320 h 777867"/>
                <a:gd name="connsiteX95" fmla="*/ 667050 w 772147"/>
                <a:gd name="connsiteY95" fmla="*/ 341032 h 777867"/>
                <a:gd name="connsiteX96" fmla="*/ 665906 w 772147"/>
                <a:gd name="connsiteY96" fmla="*/ 338172 h 777867"/>
                <a:gd name="connsiteX97" fmla="*/ 663618 w 772147"/>
                <a:gd name="connsiteY97" fmla="*/ 333596 h 777867"/>
                <a:gd name="connsiteX98" fmla="*/ 653894 w 772147"/>
                <a:gd name="connsiteY98" fmla="*/ 322157 h 777867"/>
                <a:gd name="connsiteX99" fmla="*/ 652178 w 772147"/>
                <a:gd name="connsiteY99" fmla="*/ 321013 h 777867"/>
                <a:gd name="connsiteX100" fmla="*/ 651607 w 772147"/>
                <a:gd name="connsiteY100" fmla="*/ 317581 h 777867"/>
                <a:gd name="connsiteX101" fmla="*/ 651607 w 772147"/>
                <a:gd name="connsiteY101" fmla="*/ 311290 h 777867"/>
                <a:gd name="connsiteX102" fmla="*/ 650463 w 772147"/>
                <a:gd name="connsiteY102" fmla="*/ 308430 h 777867"/>
                <a:gd name="connsiteX103" fmla="*/ 648747 w 772147"/>
                <a:gd name="connsiteY103" fmla="*/ 304998 h 777867"/>
                <a:gd name="connsiteX104" fmla="*/ 646459 w 772147"/>
                <a:gd name="connsiteY104" fmla="*/ 302138 h 777867"/>
                <a:gd name="connsiteX105" fmla="*/ 644171 w 772147"/>
                <a:gd name="connsiteY105" fmla="*/ 300994 h 777867"/>
                <a:gd name="connsiteX106" fmla="*/ 640739 w 772147"/>
                <a:gd name="connsiteY106" fmla="*/ 300994 h 777867"/>
                <a:gd name="connsiteX107" fmla="*/ 638452 w 772147"/>
                <a:gd name="connsiteY107" fmla="*/ 299850 h 777867"/>
                <a:gd name="connsiteX108" fmla="*/ 633876 w 772147"/>
                <a:gd name="connsiteY108" fmla="*/ 296419 h 777867"/>
                <a:gd name="connsiteX109" fmla="*/ 627584 w 772147"/>
                <a:gd name="connsiteY109" fmla="*/ 294131 h 777867"/>
                <a:gd name="connsiteX110" fmla="*/ 613857 w 772147"/>
                <a:gd name="connsiteY110" fmla="*/ 291271 h 777867"/>
                <a:gd name="connsiteX111" fmla="*/ 608138 w 772147"/>
                <a:gd name="connsiteY111" fmla="*/ 287839 h 777867"/>
                <a:gd name="connsiteX112" fmla="*/ 606994 w 772147"/>
                <a:gd name="connsiteY112" fmla="*/ 285551 h 777867"/>
                <a:gd name="connsiteX113" fmla="*/ 604706 w 772147"/>
                <a:gd name="connsiteY113" fmla="*/ 278688 h 777867"/>
                <a:gd name="connsiteX114" fmla="*/ 603562 w 772147"/>
                <a:gd name="connsiteY114" fmla="*/ 277544 h 777867"/>
                <a:gd name="connsiteX115" fmla="*/ 600130 w 772147"/>
                <a:gd name="connsiteY115" fmla="*/ 278116 h 777867"/>
                <a:gd name="connsiteX116" fmla="*/ 597270 w 772147"/>
                <a:gd name="connsiteY116" fmla="*/ 277544 h 777867"/>
                <a:gd name="connsiteX117" fmla="*/ 594410 w 772147"/>
                <a:gd name="connsiteY117" fmla="*/ 275828 h 777867"/>
                <a:gd name="connsiteX118" fmla="*/ 591551 w 772147"/>
                <a:gd name="connsiteY118" fmla="*/ 272396 h 777867"/>
                <a:gd name="connsiteX119" fmla="*/ 593267 w 772147"/>
                <a:gd name="connsiteY119" fmla="*/ 270680 h 777867"/>
                <a:gd name="connsiteX120" fmla="*/ 593267 w 772147"/>
                <a:gd name="connsiteY120" fmla="*/ 268965 h 777867"/>
                <a:gd name="connsiteX121" fmla="*/ 592122 w 772147"/>
                <a:gd name="connsiteY121" fmla="*/ 267248 h 777867"/>
                <a:gd name="connsiteX122" fmla="*/ 589263 w 772147"/>
                <a:gd name="connsiteY122" fmla="*/ 265533 h 777867"/>
                <a:gd name="connsiteX123" fmla="*/ 590979 w 772147"/>
                <a:gd name="connsiteY123" fmla="*/ 264389 h 777867"/>
                <a:gd name="connsiteX124" fmla="*/ 590979 w 772147"/>
                <a:gd name="connsiteY124" fmla="*/ 263245 h 777867"/>
                <a:gd name="connsiteX125" fmla="*/ 589835 w 772147"/>
                <a:gd name="connsiteY125" fmla="*/ 262673 h 777867"/>
                <a:gd name="connsiteX126" fmla="*/ 588119 w 772147"/>
                <a:gd name="connsiteY126" fmla="*/ 262101 h 777867"/>
                <a:gd name="connsiteX127" fmla="*/ 586403 w 772147"/>
                <a:gd name="connsiteY127" fmla="*/ 262101 h 777867"/>
                <a:gd name="connsiteX128" fmla="*/ 585831 w 772147"/>
                <a:gd name="connsiteY128" fmla="*/ 263245 h 777867"/>
                <a:gd name="connsiteX129" fmla="*/ 585259 w 772147"/>
                <a:gd name="connsiteY129" fmla="*/ 264389 h 777867"/>
                <a:gd name="connsiteX130" fmla="*/ 584115 w 772147"/>
                <a:gd name="connsiteY130" fmla="*/ 263245 h 777867"/>
                <a:gd name="connsiteX131" fmla="*/ 576680 w 772147"/>
                <a:gd name="connsiteY131" fmla="*/ 256953 h 777867"/>
                <a:gd name="connsiteX132" fmla="*/ 575536 w 772147"/>
                <a:gd name="connsiteY132" fmla="*/ 254666 h 777867"/>
                <a:gd name="connsiteX133" fmla="*/ 577252 w 772147"/>
                <a:gd name="connsiteY133" fmla="*/ 253522 h 777867"/>
                <a:gd name="connsiteX134" fmla="*/ 574964 w 772147"/>
                <a:gd name="connsiteY134" fmla="*/ 249518 h 777867"/>
                <a:gd name="connsiteX135" fmla="*/ 574964 w 772147"/>
                <a:gd name="connsiteY135" fmla="*/ 248374 h 777867"/>
                <a:gd name="connsiteX136" fmla="*/ 577252 w 772147"/>
                <a:gd name="connsiteY136" fmla="*/ 247802 h 777867"/>
                <a:gd name="connsiteX137" fmla="*/ 575536 w 772147"/>
                <a:gd name="connsiteY137" fmla="*/ 245514 h 777867"/>
                <a:gd name="connsiteX138" fmla="*/ 574392 w 772147"/>
                <a:gd name="connsiteY138" fmla="*/ 244942 h 777867"/>
                <a:gd name="connsiteX139" fmla="*/ 574964 w 772147"/>
                <a:gd name="connsiteY139" fmla="*/ 240938 h 777867"/>
                <a:gd name="connsiteX140" fmla="*/ 572104 w 772147"/>
                <a:gd name="connsiteY140" fmla="*/ 238079 h 777867"/>
                <a:gd name="connsiteX141" fmla="*/ 565812 w 772147"/>
                <a:gd name="connsiteY141" fmla="*/ 235219 h 777867"/>
                <a:gd name="connsiteX142" fmla="*/ 562381 w 772147"/>
                <a:gd name="connsiteY142" fmla="*/ 232931 h 777867"/>
                <a:gd name="connsiteX143" fmla="*/ 554945 w 772147"/>
                <a:gd name="connsiteY143" fmla="*/ 226068 h 777867"/>
                <a:gd name="connsiteX144" fmla="*/ 551513 w 772147"/>
                <a:gd name="connsiteY144" fmla="*/ 224351 h 777867"/>
                <a:gd name="connsiteX145" fmla="*/ 548653 w 772147"/>
                <a:gd name="connsiteY145" fmla="*/ 223208 h 777867"/>
                <a:gd name="connsiteX146" fmla="*/ 541790 w 772147"/>
                <a:gd name="connsiteY146" fmla="*/ 222064 h 777867"/>
                <a:gd name="connsiteX147" fmla="*/ 538359 w 772147"/>
                <a:gd name="connsiteY147" fmla="*/ 220920 h 777867"/>
                <a:gd name="connsiteX148" fmla="*/ 534354 w 772147"/>
                <a:gd name="connsiteY148" fmla="*/ 219204 h 777867"/>
                <a:gd name="connsiteX149" fmla="*/ 530923 w 772147"/>
                <a:gd name="connsiteY149" fmla="*/ 216344 h 777867"/>
                <a:gd name="connsiteX150" fmla="*/ 528063 w 772147"/>
                <a:gd name="connsiteY150" fmla="*/ 211769 h 777867"/>
                <a:gd name="connsiteX151" fmla="*/ 526347 w 772147"/>
                <a:gd name="connsiteY151" fmla="*/ 208337 h 777867"/>
                <a:gd name="connsiteX152" fmla="*/ 523487 w 772147"/>
                <a:gd name="connsiteY152" fmla="*/ 205477 h 777867"/>
                <a:gd name="connsiteX153" fmla="*/ 520627 w 772147"/>
                <a:gd name="connsiteY153" fmla="*/ 198041 h 777867"/>
                <a:gd name="connsiteX154" fmla="*/ 516052 w 772147"/>
                <a:gd name="connsiteY154" fmla="*/ 194037 h 777867"/>
                <a:gd name="connsiteX155" fmla="*/ 508044 w 772147"/>
                <a:gd name="connsiteY155" fmla="*/ 188890 h 777867"/>
                <a:gd name="connsiteX156" fmla="*/ 501181 w 772147"/>
                <a:gd name="connsiteY156" fmla="*/ 184886 h 777867"/>
                <a:gd name="connsiteX157" fmla="*/ 494889 w 772147"/>
                <a:gd name="connsiteY157" fmla="*/ 182026 h 777867"/>
                <a:gd name="connsiteX158" fmla="*/ 489742 w 772147"/>
                <a:gd name="connsiteY158" fmla="*/ 180882 h 777867"/>
                <a:gd name="connsiteX159" fmla="*/ 484594 w 772147"/>
                <a:gd name="connsiteY159" fmla="*/ 178594 h 777867"/>
                <a:gd name="connsiteX160" fmla="*/ 480590 w 772147"/>
                <a:gd name="connsiteY160" fmla="*/ 175163 h 777867"/>
                <a:gd name="connsiteX161" fmla="*/ 477730 w 772147"/>
                <a:gd name="connsiteY161" fmla="*/ 171731 h 777867"/>
                <a:gd name="connsiteX162" fmla="*/ 474870 w 772147"/>
                <a:gd name="connsiteY162" fmla="*/ 170015 h 777867"/>
                <a:gd name="connsiteX163" fmla="*/ 472010 w 772147"/>
                <a:gd name="connsiteY163" fmla="*/ 170587 h 777867"/>
                <a:gd name="connsiteX164" fmla="*/ 469723 w 772147"/>
                <a:gd name="connsiteY164" fmla="*/ 170015 h 777867"/>
                <a:gd name="connsiteX165" fmla="*/ 467435 w 772147"/>
                <a:gd name="connsiteY165" fmla="*/ 168299 h 777867"/>
                <a:gd name="connsiteX166" fmla="*/ 465719 w 772147"/>
                <a:gd name="connsiteY166" fmla="*/ 164295 h 777867"/>
                <a:gd name="connsiteX167" fmla="*/ 463431 w 772147"/>
                <a:gd name="connsiteY167" fmla="*/ 160292 h 777867"/>
                <a:gd name="connsiteX168" fmla="*/ 461144 w 772147"/>
                <a:gd name="connsiteY168" fmla="*/ 155716 h 777867"/>
                <a:gd name="connsiteX169" fmla="*/ 459428 w 772147"/>
                <a:gd name="connsiteY169" fmla="*/ 154000 h 777867"/>
                <a:gd name="connsiteX170" fmla="*/ 455996 w 772147"/>
                <a:gd name="connsiteY170" fmla="*/ 152856 h 777867"/>
                <a:gd name="connsiteX171" fmla="*/ 454280 w 772147"/>
                <a:gd name="connsiteY171" fmla="*/ 150569 h 777867"/>
                <a:gd name="connsiteX172" fmla="*/ 451992 w 772147"/>
                <a:gd name="connsiteY172" fmla="*/ 145993 h 777867"/>
                <a:gd name="connsiteX173" fmla="*/ 450276 w 772147"/>
                <a:gd name="connsiteY173" fmla="*/ 144277 h 777867"/>
                <a:gd name="connsiteX174" fmla="*/ 448560 w 772147"/>
                <a:gd name="connsiteY174" fmla="*/ 142561 h 777867"/>
                <a:gd name="connsiteX175" fmla="*/ 446272 w 772147"/>
                <a:gd name="connsiteY175" fmla="*/ 140845 h 777867"/>
                <a:gd name="connsiteX176" fmla="*/ 442841 w 772147"/>
                <a:gd name="connsiteY176" fmla="*/ 140273 h 777867"/>
                <a:gd name="connsiteX177" fmla="*/ 439981 w 772147"/>
                <a:gd name="connsiteY177" fmla="*/ 137414 h 777867"/>
                <a:gd name="connsiteX178" fmla="*/ 438837 w 772147"/>
                <a:gd name="connsiteY178" fmla="*/ 136841 h 777867"/>
                <a:gd name="connsiteX179" fmla="*/ 437693 w 772147"/>
                <a:gd name="connsiteY179" fmla="*/ 134554 h 777867"/>
                <a:gd name="connsiteX180" fmla="*/ 432546 w 772147"/>
                <a:gd name="connsiteY180" fmla="*/ 120255 h 777867"/>
                <a:gd name="connsiteX181" fmla="*/ 430830 w 772147"/>
                <a:gd name="connsiteY181" fmla="*/ 116251 h 777867"/>
                <a:gd name="connsiteX182" fmla="*/ 420534 w 772147"/>
                <a:gd name="connsiteY182" fmla="*/ 104812 h 777867"/>
                <a:gd name="connsiteX183" fmla="*/ 418818 w 772147"/>
                <a:gd name="connsiteY183" fmla="*/ 103668 h 777867"/>
                <a:gd name="connsiteX184" fmla="*/ 415959 w 772147"/>
                <a:gd name="connsiteY184" fmla="*/ 98520 h 777867"/>
                <a:gd name="connsiteX185" fmla="*/ 414814 w 772147"/>
                <a:gd name="connsiteY185" fmla="*/ 93944 h 777867"/>
                <a:gd name="connsiteX186" fmla="*/ 412527 w 772147"/>
                <a:gd name="connsiteY186" fmla="*/ 89940 h 777867"/>
                <a:gd name="connsiteX187" fmla="*/ 405663 w 772147"/>
                <a:gd name="connsiteY187" fmla="*/ 87081 h 777867"/>
                <a:gd name="connsiteX188" fmla="*/ 395940 w 772147"/>
                <a:gd name="connsiteY188" fmla="*/ 88225 h 777867"/>
                <a:gd name="connsiteX189" fmla="*/ 389076 w 772147"/>
                <a:gd name="connsiteY189" fmla="*/ 89369 h 777867"/>
                <a:gd name="connsiteX190" fmla="*/ 383929 w 772147"/>
                <a:gd name="connsiteY190" fmla="*/ 87653 h 777867"/>
                <a:gd name="connsiteX191" fmla="*/ 381069 w 772147"/>
                <a:gd name="connsiteY191" fmla="*/ 85365 h 777867"/>
                <a:gd name="connsiteX192" fmla="*/ 378209 w 772147"/>
                <a:gd name="connsiteY192" fmla="*/ 81933 h 777867"/>
                <a:gd name="connsiteX193" fmla="*/ 374777 w 772147"/>
                <a:gd name="connsiteY193" fmla="*/ 80217 h 777867"/>
                <a:gd name="connsiteX194" fmla="*/ 370774 w 772147"/>
                <a:gd name="connsiteY194" fmla="*/ 76785 h 777867"/>
                <a:gd name="connsiteX195" fmla="*/ 365054 w 772147"/>
                <a:gd name="connsiteY195" fmla="*/ 74498 h 777867"/>
                <a:gd name="connsiteX196" fmla="*/ 363910 w 772147"/>
                <a:gd name="connsiteY196" fmla="*/ 72782 h 777867"/>
                <a:gd name="connsiteX197" fmla="*/ 363338 w 772147"/>
                <a:gd name="connsiteY197" fmla="*/ 70494 h 777867"/>
                <a:gd name="connsiteX198" fmla="*/ 362194 w 772147"/>
                <a:gd name="connsiteY198" fmla="*/ 70494 h 777867"/>
                <a:gd name="connsiteX199" fmla="*/ 358763 w 772147"/>
                <a:gd name="connsiteY199" fmla="*/ 72210 h 777867"/>
                <a:gd name="connsiteX200" fmla="*/ 353615 w 772147"/>
                <a:gd name="connsiteY200" fmla="*/ 70494 h 777867"/>
                <a:gd name="connsiteX201" fmla="*/ 339316 w 772147"/>
                <a:gd name="connsiteY201" fmla="*/ 64202 h 777867"/>
                <a:gd name="connsiteX202" fmla="*/ 333596 w 772147"/>
                <a:gd name="connsiteY202" fmla="*/ 58483 h 777867"/>
                <a:gd name="connsiteX203" fmla="*/ 333596 w 772147"/>
                <a:gd name="connsiteY203" fmla="*/ 51047 h 777867"/>
                <a:gd name="connsiteX204" fmla="*/ 335312 w 772147"/>
                <a:gd name="connsiteY204" fmla="*/ 47616 h 777867"/>
                <a:gd name="connsiteX205" fmla="*/ 335884 w 772147"/>
                <a:gd name="connsiteY205" fmla="*/ 45900 h 777867"/>
                <a:gd name="connsiteX206" fmla="*/ 335884 w 772147"/>
                <a:gd name="connsiteY206" fmla="*/ 43612 h 777867"/>
                <a:gd name="connsiteX207" fmla="*/ 335884 w 772147"/>
                <a:gd name="connsiteY207" fmla="*/ 42468 h 777867"/>
                <a:gd name="connsiteX208" fmla="*/ 335884 w 772147"/>
                <a:gd name="connsiteY208" fmla="*/ 41324 h 777867"/>
                <a:gd name="connsiteX209" fmla="*/ 336456 w 772147"/>
                <a:gd name="connsiteY209" fmla="*/ 40180 h 777867"/>
                <a:gd name="connsiteX210" fmla="*/ 337028 w 772147"/>
                <a:gd name="connsiteY210" fmla="*/ 37320 h 777867"/>
                <a:gd name="connsiteX211" fmla="*/ 338744 w 772147"/>
                <a:gd name="connsiteY211" fmla="*/ 35032 h 777867"/>
                <a:gd name="connsiteX212" fmla="*/ 340459 w 772147"/>
                <a:gd name="connsiteY212" fmla="*/ 33316 h 777867"/>
                <a:gd name="connsiteX213" fmla="*/ 342175 w 772147"/>
                <a:gd name="connsiteY213" fmla="*/ 31600 h 777867"/>
                <a:gd name="connsiteX214" fmla="*/ 343319 w 772147"/>
                <a:gd name="connsiteY214" fmla="*/ 28741 h 777867"/>
                <a:gd name="connsiteX215" fmla="*/ 344463 w 772147"/>
                <a:gd name="connsiteY215" fmla="*/ 23021 h 777867"/>
                <a:gd name="connsiteX216" fmla="*/ 345607 w 772147"/>
                <a:gd name="connsiteY216" fmla="*/ 20161 h 777867"/>
                <a:gd name="connsiteX217" fmla="*/ 346751 w 772147"/>
                <a:gd name="connsiteY217" fmla="*/ 17873 h 777867"/>
                <a:gd name="connsiteX218" fmla="*/ 351899 w 772147"/>
                <a:gd name="connsiteY218" fmla="*/ 12726 h 777867"/>
                <a:gd name="connsiteX219" fmla="*/ 353615 w 772147"/>
                <a:gd name="connsiteY219" fmla="*/ 11582 h 777867"/>
                <a:gd name="connsiteX220" fmla="*/ 357046 w 772147"/>
                <a:gd name="connsiteY220" fmla="*/ 9866 h 777867"/>
                <a:gd name="connsiteX221" fmla="*/ 358191 w 772147"/>
                <a:gd name="connsiteY221" fmla="*/ 8150 h 777867"/>
                <a:gd name="connsiteX222" fmla="*/ 359334 w 772147"/>
                <a:gd name="connsiteY222" fmla="*/ 5862 h 777867"/>
                <a:gd name="connsiteX223" fmla="*/ 359906 w 772147"/>
                <a:gd name="connsiteY223" fmla="*/ 3574 h 777867"/>
                <a:gd name="connsiteX224" fmla="*/ 359906 w 772147"/>
                <a:gd name="connsiteY224" fmla="*/ 1287 h 777867"/>
                <a:gd name="connsiteX225" fmla="*/ 359906 w 772147"/>
                <a:gd name="connsiteY225" fmla="*/ 1287 h 777867"/>
                <a:gd name="connsiteX226" fmla="*/ 349039 w 772147"/>
                <a:gd name="connsiteY226" fmla="*/ 3002 h 777867"/>
                <a:gd name="connsiteX227" fmla="*/ 338172 w 772147"/>
                <a:gd name="connsiteY227" fmla="*/ 4718 h 777867"/>
                <a:gd name="connsiteX228" fmla="*/ 327305 w 772147"/>
                <a:gd name="connsiteY228" fmla="*/ 6434 h 777867"/>
                <a:gd name="connsiteX229" fmla="*/ 316437 w 772147"/>
                <a:gd name="connsiteY229" fmla="*/ 8150 h 777867"/>
                <a:gd name="connsiteX230" fmla="*/ 305570 w 772147"/>
                <a:gd name="connsiteY230" fmla="*/ 9866 h 777867"/>
                <a:gd name="connsiteX231" fmla="*/ 294702 w 772147"/>
                <a:gd name="connsiteY231" fmla="*/ 11582 h 777867"/>
                <a:gd name="connsiteX232" fmla="*/ 283836 w 772147"/>
                <a:gd name="connsiteY232" fmla="*/ 13298 h 777867"/>
                <a:gd name="connsiteX233" fmla="*/ 272968 w 772147"/>
                <a:gd name="connsiteY233" fmla="*/ 15014 h 777867"/>
                <a:gd name="connsiteX234" fmla="*/ 262101 w 772147"/>
                <a:gd name="connsiteY234" fmla="*/ 16729 h 777867"/>
                <a:gd name="connsiteX235" fmla="*/ 240366 w 772147"/>
                <a:gd name="connsiteY235" fmla="*/ 20161 h 777867"/>
                <a:gd name="connsiteX236" fmla="*/ 229499 w 772147"/>
                <a:gd name="connsiteY236" fmla="*/ 21877 h 777867"/>
                <a:gd name="connsiteX237" fmla="*/ 218632 w 772147"/>
                <a:gd name="connsiteY237" fmla="*/ 23593 h 777867"/>
                <a:gd name="connsiteX238" fmla="*/ 207765 w 772147"/>
                <a:gd name="connsiteY238" fmla="*/ 25309 h 777867"/>
                <a:gd name="connsiteX239" fmla="*/ 196897 w 772147"/>
                <a:gd name="connsiteY239" fmla="*/ 27025 h 777867"/>
                <a:gd name="connsiteX240" fmla="*/ 186030 w 772147"/>
                <a:gd name="connsiteY240" fmla="*/ 28741 h 777867"/>
                <a:gd name="connsiteX241" fmla="*/ 173447 w 772147"/>
                <a:gd name="connsiteY241" fmla="*/ 29885 h 777867"/>
                <a:gd name="connsiteX242" fmla="*/ 159720 w 772147"/>
                <a:gd name="connsiteY242" fmla="*/ 31028 h 777867"/>
                <a:gd name="connsiteX243" fmla="*/ 149424 w 772147"/>
                <a:gd name="connsiteY243" fmla="*/ 32172 h 777867"/>
                <a:gd name="connsiteX244" fmla="*/ 148280 w 772147"/>
                <a:gd name="connsiteY244" fmla="*/ 32172 h 777867"/>
                <a:gd name="connsiteX245" fmla="*/ 143133 w 772147"/>
                <a:gd name="connsiteY245" fmla="*/ 32744 h 777867"/>
                <a:gd name="connsiteX246" fmla="*/ 125402 w 772147"/>
                <a:gd name="connsiteY246" fmla="*/ 35604 h 777867"/>
                <a:gd name="connsiteX247" fmla="*/ 107671 w 772147"/>
                <a:gd name="connsiteY247" fmla="*/ 37892 h 777867"/>
                <a:gd name="connsiteX248" fmla="*/ 89941 w 772147"/>
                <a:gd name="connsiteY248" fmla="*/ 40180 h 777867"/>
                <a:gd name="connsiteX249" fmla="*/ 72210 w 772147"/>
                <a:gd name="connsiteY249" fmla="*/ 42468 h 777867"/>
                <a:gd name="connsiteX250" fmla="*/ 54479 w 772147"/>
                <a:gd name="connsiteY250" fmla="*/ 44756 h 777867"/>
                <a:gd name="connsiteX251" fmla="*/ 36748 w 772147"/>
                <a:gd name="connsiteY251" fmla="*/ 47043 h 777867"/>
                <a:gd name="connsiteX252" fmla="*/ 19017 w 772147"/>
                <a:gd name="connsiteY252" fmla="*/ 49331 h 777867"/>
                <a:gd name="connsiteX253" fmla="*/ 1287 w 772147"/>
                <a:gd name="connsiteY253" fmla="*/ 51619 h 777867"/>
                <a:gd name="connsiteX254" fmla="*/ 1287 w 772147"/>
                <a:gd name="connsiteY254" fmla="*/ 52763 h 777867"/>
                <a:gd name="connsiteX255" fmla="*/ 1858 w 772147"/>
                <a:gd name="connsiteY255" fmla="*/ 55623 h 777867"/>
                <a:gd name="connsiteX256" fmla="*/ 3574 w 772147"/>
                <a:gd name="connsiteY256" fmla="*/ 60199 h 777867"/>
                <a:gd name="connsiteX257" fmla="*/ 5290 w 772147"/>
                <a:gd name="connsiteY257" fmla="*/ 66490 h 777867"/>
                <a:gd name="connsiteX258" fmla="*/ 7578 w 772147"/>
                <a:gd name="connsiteY258" fmla="*/ 73926 h 777867"/>
                <a:gd name="connsiteX259" fmla="*/ 10438 w 772147"/>
                <a:gd name="connsiteY259" fmla="*/ 83077 h 777867"/>
                <a:gd name="connsiteX260" fmla="*/ 13869 w 772147"/>
                <a:gd name="connsiteY260" fmla="*/ 93372 h 777867"/>
                <a:gd name="connsiteX261" fmla="*/ 17301 w 772147"/>
                <a:gd name="connsiteY261" fmla="*/ 104812 h 777867"/>
                <a:gd name="connsiteX262" fmla="*/ 21305 w 772147"/>
                <a:gd name="connsiteY262" fmla="*/ 117395 h 777867"/>
                <a:gd name="connsiteX263" fmla="*/ 25309 w 772147"/>
                <a:gd name="connsiteY263" fmla="*/ 130550 h 777867"/>
                <a:gd name="connsiteX264" fmla="*/ 29885 w 772147"/>
                <a:gd name="connsiteY264" fmla="*/ 144849 h 777867"/>
                <a:gd name="connsiteX265" fmla="*/ 34460 w 772147"/>
                <a:gd name="connsiteY265" fmla="*/ 159720 h 777867"/>
                <a:gd name="connsiteX266" fmla="*/ 39036 w 772147"/>
                <a:gd name="connsiteY266" fmla="*/ 175163 h 777867"/>
                <a:gd name="connsiteX267" fmla="*/ 43612 w 772147"/>
                <a:gd name="connsiteY267" fmla="*/ 191178 h 777867"/>
                <a:gd name="connsiteX268" fmla="*/ 48759 w 772147"/>
                <a:gd name="connsiteY268" fmla="*/ 207193 h 777867"/>
                <a:gd name="connsiteX269" fmla="*/ 53907 w 772147"/>
                <a:gd name="connsiteY269" fmla="*/ 223208 h 777867"/>
                <a:gd name="connsiteX270" fmla="*/ 59055 w 772147"/>
                <a:gd name="connsiteY270" fmla="*/ 239223 h 777867"/>
                <a:gd name="connsiteX271" fmla="*/ 64202 w 772147"/>
                <a:gd name="connsiteY271" fmla="*/ 255237 h 777867"/>
                <a:gd name="connsiteX272" fmla="*/ 68778 w 772147"/>
                <a:gd name="connsiteY272" fmla="*/ 270680 h 777867"/>
                <a:gd name="connsiteX273" fmla="*/ 73354 w 772147"/>
                <a:gd name="connsiteY273" fmla="*/ 286123 h 777867"/>
                <a:gd name="connsiteX274" fmla="*/ 77929 w 772147"/>
                <a:gd name="connsiteY274" fmla="*/ 300994 h 777867"/>
                <a:gd name="connsiteX275" fmla="*/ 82505 w 772147"/>
                <a:gd name="connsiteY275" fmla="*/ 315293 h 777867"/>
                <a:gd name="connsiteX276" fmla="*/ 86509 w 772147"/>
                <a:gd name="connsiteY276" fmla="*/ 328448 h 777867"/>
                <a:gd name="connsiteX277" fmla="*/ 90512 w 772147"/>
                <a:gd name="connsiteY277" fmla="*/ 341032 h 777867"/>
                <a:gd name="connsiteX278" fmla="*/ 93944 w 772147"/>
                <a:gd name="connsiteY278" fmla="*/ 352471 h 777867"/>
                <a:gd name="connsiteX279" fmla="*/ 97376 w 772147"/>
                <a:gd name="connsiteY279" fmla="*/ 362766 h 777867"/>
                <a:gd name="connsiteX280" fmla="*/ 100236 w 772147"/>
                <a:gd name="connsiteY280" fmla="*/ 371918 h 777867"/>
                <a:gd name="connsiteX281" fmla="*/ 102524 w 772147"/>
                <a:gd name="connsiteY281" fmla="*/ 379925 h 777867"/>
                <a:gd name="connsiteX282" fmla="*/ 104240 w 772147"/>
                <a:gd name="connsiteY282" fmla="*/ 386217 h 777867"/>
                <a:gd name="connsiteX283" fmla="*/ 105383 w 772147"/>
                <a:gd name="connsiteY283" fmla="*/ 390792 h 777867"/>
                <a:gd name="connsiteX284" fmla="*/ 106527 w 772147"/>
                <a:gd name="connsiteY284" fmla="*/ 393652 h 777867"/>
                <a:gd name="connsiteX285" fmla="*/ 106527 w 772147"/>
                <a:gd name="connsiteY285" fmla="*/ 394796 h 777867"/>
                <a:gd name="connsiteX286" fmla="*/ 108815 w 772147"/>
                <a:gd name="connsiteY286" fmla="*/ 401659 h 777867"/>
                <a:gd name="connsiteX287" fmla="*/ 108815 w 772147"/>
                <a:gd name="connsiteY287" fmla="*/ 403376 h 777867"/>
                <a:gd name="connsiteX288" fmla="*/ 115107 w 772147"/>
                <a:gd name="connsiteY288" fmla="*/ 415387 h 777867"/>
                <a:gd name="connsiteX289" fmla="*/ 115107 w 772147"/>
                <a:gd name="connsiteY289" fmla="*/ 420534 h 777867"/>
                <a:gd name="connsiteX290" fmla="*/ 115679 w 772147"/>
                <a:gd name="connsiteY290" fmla="*/ 422250 h 777867"/>
                <a:gd name="connsiteX291" fmla="*/ 116251 w 772147"/>
                <a:gd name="connsiteY291" fmla="*/ 423394 h 777867"/>
                <a:gd name="connsiteX292" fmla="*/ 117395 w 772147"/>
                <a:gd name="connsiteY292" fmla="*/ 424538 h 777867"/>
                <a:gd name="connsiteX293" fmla="*/ 118539 w 772147"/>
                <a:gd name="connsiteY293" fmla="*/ 425682 h 777867"/>
                <a:gd name="connsiteX294" fmla="*/ 121970 w 772147"/>
                <a:gd name="connsiteY294" fmla="*/ 428542 h 777867"/>
                <a:gd name="connsiteX295" fmla="*/ 123114 w 772147"/>
                <a:gd name="connsiteY295" fmla="*/ 429686 h 777867"/>
                <a:gd name="connsiteX296" fmla="*/ 121970 w 772147"/>
                <a:gd name="connsiteY296" fmla="*/ 431401 h 777867"/>
                <a:gd name="connsiteX297" fmla="*/ 122542 w 772147"/>
                <a:gd name="connsiteY297" fmla="*/ 433117 h 777867"/>
                <a:gd name="connsiteX298" fmla="*/ 124258 w 772147"/>
                <a:gd name="connsiteY298" fmla="*/ 434833 h 777867"/>
                <a:gd name="connsiteX299" fmla="*/ 125402 w 772147"/>
                <a:gd name="connsiteY299" fmla="*/ 436549 h 777867"/>
                <a:gd name="connsiteX300" fmla="*/ 127118 w 772147"/>
                <a:gd name="connsiteY300" fmla="*/ 442269 h 777867"/>
                <a:gd name="connsiteX301" fmla="*/ 128834 w 772147"/>
                <a:gd name="connsiteY301" fmla="*/ 445701 h 777867"/>
                <a:gd name="connsiteX302" fmla="*/ 129406 w 772147"/>
                <a:gd name="connsiteY302" fmla="*/ 447989 h 777867"/>
                <a:gd name="connsiteX303" fmla="*/ 129406 w 772147"/>
                <a:gd name="connsiteY303" fmla="*/ 450848 h 777867"/>
                <a:gd name="connsiteX304" fmla="*/ 130550 w 772147"/>
                <a:gd name="connsiteY304" fmla="*/ 452564 h 777867"/>
                <a:gd name="connsiteX305" fmla="*/ 132266 w 772147"/>
                <a:gd name="connsiteY305" fmla="*/ 453708 h 777867"/>
                <a:gd name="connsiteX306" fmla="*/ 133410 w 772147"/>
                <a:gd name="connsiteY306" fmla="*/ 454852 h 777867"/>
                <a:gd name="connsiteX307" fmla="*/ 132838 w 772147"/>
                <a:gd name="connsiteY307" fmla="*/ 457140 h 777867"/>
                <a:gd name="connsiteX308" fmla="*/ 144849 w 772147"/>
                <a:gd name="connsiteY308" fmla="*/ 468579 h 777867"/>
                <a:gd name="connsiteX309" fmla="*/ 147137 w 772147"/>
                <a:gd name="connsiteY309" fmla="*/ 471439 h 777867"/>
                <a:gd name="connsiteX310" fmla="*/ 148280 w 772147"/>
                <a:gd name="connsiteY310" fmla="*/ 473727 h 777867"/>
                <a:gd name="connsiteX311" fmla="*/ 149424 w 772147"/>
                <a:gd name="connsiteY311" fmla="*/ 479446 h 777867"/>
                <a:gd name="connsiteX312" fmla="*/ 151140 w 772147"/>
                <a:gd name="connsiteY312" fmla="*/ 481734 h 777867"/>
                <a:gd name="connsiteX313" fmla="*/ 152856 w 772147"/>
                <a:gd name="connsiteY313" fmla="*/ 484022 h 777867"/>
                <a:gd name="connsiteX314" fmla="*/ 154572 w 772147"/>
                <a:gd name="connsiteY314" fmla="*/ 486310 h 777867"/>
                <a:gd name="connsiteX315" fmla="*/ 155144 w 772147"/>
                <a:gd name="connsiteY315" fmla="*/ 488598 h 777867"/>
                <a:gd name="connsiteX316" fmla="*/ 155144 w 772147"/>
                <a:gd name="connsiteY316" fmla="*/ 488026 h 777867"/>
                <a:gd name="connsiteX317" fmla="*/ 155144 w 772147"/>
                <a:gd name="connsiteY317" fmla="*/ 489170 h 777867"/>
                <a:gd name="connsiteX318" fmla="*/ 155144 w 772147"/>
                <a:gd name="connsiteY318" fmla="*/ 488598 h 777867"/>
                <a:gd name="connsiteX319" fmla="*/ 155144 w 772147"/>
                <a:gd name="connsiteY319" fmla="*/ 490886 h 777867"/>
                <a:gd name="connsiteX320" fmla="*/ 154572 w 772147"/>
                <a:gd name="connsiteY320" fmla="*/ 493173 h 777867"/>
                <a:gd name="connsiteX321" fmla="*/ 154000 w 772147"/>
                <a:gd name="connsiteY321" fmla="*/ 494889 h 777867"/>
                <a:gd name="connsiteX322" fmla="*/ 155144 w 772147"/>
                <a:gd name="connsiteY322" fmla="*/ 496605 h 777867"/>
                <a:gd name="connsiteX323" fmla="*/ 152284 w 772147"/>
                <a:gd name="connsiteY323" fmla="*/ 500609 h 777867"/>
                <a:gd name="connsiteX324" fmla="*/ 153428 w 772147"/>
                <a:gd name="connsiteY324" fmla="*/ 503469 h 777867"/>
                <a:gd name="connsiteX325" fmla="*/ 156860 w 772147"/>
                <a:gd name="connsiteY325" fmla="*/ 505756 h 777867"/>
                <a:gd name="connsiteX326" fmla="*/ 164296 w 772147"/>
                <a:gd name="connsiteY326" fmla="*/ 508616 h 777867"/>
                <a:gd name="connsiteX327" fmla="*/ 166011 w 772147"/>
                <a:gd name="connsiteY327" fmla="*/ 509760 h 777867"/>
                <a:gd name="connsiteX328" fmla="*/ 167155 w 772147"/>
                <a:gd name="connsiteY328" fmla="*/ 511476 h 777867"/>
                <a:gd name="connsiteX329" fmla="*/ 167727 w 772147"/>
                <a:gd name="connsiteY329" fmla="*/ 511476 h 777867"/>
                <a:gd name="connsiteX330" fmla="*/ 168299 w 772147"/>
                <a:gd name="connsiteY330" fmla="*/ 511476 h 777867"/>
                <a:gd name="connsiteX331" fmla="*/ 168871 w 772147"/>
                <a:gd name="connsiteY331" fmla="*/ 512620 h 777867"/>
                <a:gd name="connsiteX332" fmla="*/ 168871 w 772147"/>
                <a:gd name="connsiteY332" fmla="*/ 513764 h 777867"/>
                <a:gd name="connsiteX333" fmla="*/ 167727 w 772147"/>
                <a:gd name="connsiteY333" fmla="*/ 514908 h 777867"/>
                <a:gd name="connsiteX334" fmla="*/ 166583 w 772147"/>
                <a:gd name="connsiteY334" fmla="*/ 515480 h 777867"/>
                <a:gd name="connsiteX335" fmla="*/ 165439 w 772147"/>
                <a:gd name="connsiteY335" fmla="*/ 515480 h 777867"/>
                <a:gd name="connsiteX336" fmla="*/ 166583 w 772147"/>
                <a:gd name="connsiteY336" fmla="*/ 517196 h 777867"/>
                <a:gd name="connsiteX337" fmla="*/ 166583 w 772147"/>
                <a:gd name="connsiteY337" fmla="*/ 518912 h 777867"/>
                <a:gd name="connsiteX338" fmla="*/ 165439 w 772147"/>
                <a:gd name="connsiteY338" fmla="*/ 520056 h 777867"/>
                <a:gd name="connsiteX339" fmla="*/ 164296 w 772147"/>
                <a:gd name="connsiteY339" fmla="*/ 521199 h 777867"/>
                <a:gd name="connsiteX340" fmla="*/ 161436 w 772147"/>
                <a:gd name="connsiteY340" fmla="*/ 520628 h 777867"/>
                <a:gd name="connsiteX341" fmla="*/ 159148 w 772147"/>
                <a:gd name="connsiteY341" fmla="*/ 521771 h 777867"/>
                <a:gd name="connsiteX342" fmla="*/ 159148 w 772147"/>
                <a:gd name="connsiteY342" fmla="*/ 522915 h 777867"/>
                <a:gd name="connsiteX343" fmla="*/ 162008 w 772147"/>
                <a:gd name="connsiteY343" fmla="*/ 524059 h 777867"/>
                <a:gd name="connsiteX344" fmla="*/ 160292 w 772147"/>
                <a:gd name="connsiteY344" fmla="*/ 525775 h 777867"/>
                <a:gd name="connsiteX345" fmla="*/ 158004 w 772147"/>
                <a:gd name="connsiteY345" fmla="*/ 526919 h 777867"/>
                <a:gd name="connsiteX346" fmla="*/ 155716 w 772147"/>
                <a:gd name="connsiteY346" fmla="*/ 528063 h 777867"/>
                <a:gd name="connsiteX347" fmla="*/ 154000 w 772147"/>
                <a:gd name="connsiteY347" fmla="*/ 528635 h 777867"/>
                <a:gd name="connsiteX348" fmla="*/ 152856 w 772147"/>
                <a:gd name="connsiteY348" fmla="*/ 529207 h 777867"/>
                <a:gd name="connsiteX349" fmla="*/ 152284 w 772147"/>
                <a:gd name="connsiteY349" fmla="*/ 530923 h 777867"/>
                <a:gd name="connsiteX350" fmla="*/ 150568 w 772147"/>
                <a:gd name="connsiteY350" fmla="*/ 536643 h 777867"/>
                <a:gd name="connsiteX351" fmla="*/ 150568 w 772147"/>
                <a:gd name="connsiteY351" fmla="*/ 538358 h 777867"/>
                <a:gd name="connsiteX352" fmla="*/ 151140 w 772147"/>
                <a:gd name="connsiteY352" fmla="*/ 542362 h 777867"/>
                <a:gd name="connsiteX353" fmla="*/ 151140 w 772147"/>
                <a:gd name="connsiteY353" fmla="*/ 544650 h 777867"/>
                <a:gd name="connsiteX354" fmla="*/ 149997 w 772147"/>
                <a:gd name="connsiteY354" fmla="*/ 547510 h 777867"/>
                <a:gd name="connsiteX355" fmla="*/ 149997 w 772147"/>
                <a:gd name="connsiteY355" fmla="*/ 551513 h 777867"/>
                <a:gd name="connsiteX356" fmla="*/ 151712 w 772147"/>
                <a:gd name="connsiteY356" fmla="*/ 555517 h 777867"/>
                <a:gd name="connsiteX357" fmla="*/ 151712 w 772147"/>
                <a:gd name="connsiteY357" fmla="*/ 560093 h 777867"/>
                <a:gd name="connsiteX358" fmla="*/ 151712 w 772147"/>
                <a:gd name="connsiteY358" fmla="*/ 560665 h 777867"/>
                <a:gd name="connsiteX359" fmla="*/ 150568 w 772147"/>
                <a:gd name="connsiteY359" fmla="*/ 563525 h 777867"/>
                <a:gd name="connsiteX360" fmla="*/ 149997 w 772147"/>
                <a:gd name="connsiteY360" fmla="*/ 564668 h 777867"/>
                <a:gd name="connsiteX361" fmla="*/ 146565 w 772147"/>
                <a:gd name="connsiteY361" fmla="*/ 572104 h 777867"/>
                <a:gd name="connsiteX362" fmla="*/ 144849 w 772147"/>
                <a:gd name="connsiteY362" fmla="*/ 578967 h 777867"/>
                <a:gd name="connsiteX363" fmla="*/ 144277 w 772147"/>
                <a:gd name="connsiteY363" fmla="*/ 584687 h 777867"/>
                <a:gd name="connsiteX364" fmla="*/ 143705 w 772147"/>
                <a:gd name="connsiteY364" fmla="*/ 586975 h 777867"/>
                <a:gd name="connsiteX365" fmla="*/ 143705 w 772147"/>
                <a:gd name="connsiteY365" fmla="*/ 588119 h 777867"/>
                <a:gd name="connsiteX366" fmla="*/ 143705 w 772147"/>
                <a:gd name="connsiteY366" fmla="*/ 589263 h 777867"/>
                <a:gd name="connsiteX367" fmla="*/ 143133 w 772147"/>
                <a:gd name="connsiteY367" fmla="*/ 593267 h 777867"/>
                <a:gd name="connsiteX368" fmla="*/ 144277 w 772147"/>
                <a:gd name="connsiteY368" fmla="*/ 596698 h 777867"/>
                <a:gd name="connsiteX369" fmla="*/ 151140 w 772147"/>
                <a:gd name="connsiteY369" fmla="*/ 615573 h 777867"/>
                <a:gd name="connsiteX370" fmla="*/ 152856 w 772147"/>
                <a:gd name="connsiteY370" fmla="*/ 618433 h 777867"/>
                <a:gd name="connsiteX371" fmla="*/ 158576 w 772147"/>
                <a:gd name="connsiteY371" fmla="*/ 624724 h 777867"/>
                <a:gd name="connsiteX372" fmla="*/ 160292 w 772147"/>
                <a:gd name="connsiteY372" fmla="*/ 627584 h 777867"/>
                <a:gd name="connsiteX373" fmla="*/ 160864 w 772147"/>
                <a:gd name="connsiteY373" fmla="*/ 629872 h 777867"/>
                <a:gd name="connsiteX374" fmla="*/ 161436 w 772147"/>
                <a:gd name="connsiteY374" fmla="*/ 634448 h 777867"/>
                <a:gd name="connsiteX375" fmla="*/ 162008 w 772147"/>
                <a:gd name="connsiteY375" fmla="*/ 635592 h 777867"/>
                <a:gd name="connsiteX376" fmla="*/ 163723 w 772147"/>
                <a:gd name="connsiteY376" fmla="*/ 639023 h 777867"/>
                <a:gd name="connsiteX377" fmla="*/ 164296 w 772147"/>
                <a:gd name="connsiteY377" fmla="*/ 641311 h 777867"/>
                <a:gd name="connsiteX378" fmla="*/ 163723 w 772147"/>
                <a:gd name="connsiteY378" fmla="*/ 645315 h 777867"/>
                <a:gd name="connsiteX379" fmla="*/ 162579 w 772147"/>
                <a:gd name="connsiteY379" fmla="*/ 648747 h 777867"/>
                <a:gd name="connsiteX380" fmla="*/ 162008 w 772147"/>
                <a:gd name="connsiteY380" fmla="*/ 652179 h 777867"/>
                <a:gd name="connsiteX381" fmla="*/ 164296 w 772147"/>
                <a:gd name="connsiteY381" fmla="*/ 656754 h 777867"/>
                <a:gd name="connsiteX382" fmla="*/ 161436 w 772147"/>
                <a:gd name="connsiteY382" fmla="*/ 661330 h 777867"/>
                <a:gd name="connsiteX383" fmla="*/ 161436 w 772147"/>
                <a:gd name="connsiteY383" fmla="*/ 667621 h 777867"/>
                <a:gd name="connsiteX384" fmla="*/ 162579 w 772147"/>
                <a:gd name="connsiteY384" fmla="*/ 680777 h 777867"/>
                <a:gd name="connsiteX385" fmla="*/ 162008 w 772147"/>
                <a:gd name="connsiteY385" fmla="*/ 682493 h 777867"/>
                <a:gd name="connsiteX386" fmla="*/ 160292 w 772147"/>
                <a:gd name="connsiteY386" fmla="*/ 685353 h 777867"/>
                <a:gd name="connsiteX387" fmla="*/ 160292 w 772147"/>
                <a:gd name="connsiteY387" fmla="*/ 687068 h 777867"/>
                <a:gd name="connsiteX388" fmla="*/ 160864 w 772147"/>
                <a:gd name="connsiteY388" fmla="*/ 688212 h 777867"/>
                <a:gd name="connsiteX389" fmla="*/ 162579 w 772147"/>
                <a:gd name="connsiteY389" fmla="*/ 691644 h 777867"/>
                <a:gd name="connsiteX390" fmla="*/ 163152 w 772147"/>
                <a:gd name="connsiteY390" fmla="*/ 693360 h 777867"/>
                <a:gd name="connsiteX391" fmla="*/ 163152 w 772147"/>
                <a:gd name="connsiteY391" fmla="*/ 699652 h 777867"/>
                <a:gd name="connsiteX392" fmla="*/ 163723 w 772147"/>
                <a:gd name="connsiteY392" fmla="*/ 702511 h 777867"/>
                <a:gd name="connsiteX393" fmla="*/ 165439 w 772147"/>
                <a:gd name="connsiteY393" fmla="*/ 704227 h 777867"/>
                <a:gd name="connsiteX394" fmla="*/ 168871 w 772147"/>
                <a:gd name="connsiteY394" fmla="*/ 705371 h 777867"/>
                <a:gd name="connsiteX395" fmla="*/ 173447 w 772147"/>
                <a:gd name="connsiteY395" fmla="*/ 710519 h 777867"/>
                <a:gd name="connsiteX396" fmla="*/ 178022 w 772147"/>
                <a:gd name="connsiteY396" fmla="*/ 717382 h 777867"/>
                <a:gd name="connsiteX397" fmla="*/ 180882 w 772147"/>
                <a:gd name="connsiteY397" fmla="*/ 725390 h 777867"/>
                <a:gd name="connsiteX398" fmla="*/ 182598 w 772147"/>
                <a:gd name="connsiteY398" fmla="*/ 727106 h 777867"/>
                <a:gd name="connsiteX399" fmla="*/ 183170 w 772147"/>
                <a:gd name="connsiteY399" fmla="*/ 728821 h 777867"/>
                <a:gd name="connsiteX400" fmla="*/ 183170 w 772147"/>
                <a:gd name="connsiteY400" fmla="*/ 729965 h 777867"/>
                <a:gd name="connsiteX401" fmla="*/ 182598 w 772147"/>
                <a:gd name="connsiteY401" fmla="*/ 731109 h 777867"/>
                <a:gd name="connsiteX402" fmla="*/ 182026 w 772147"/>
                <a:gd name="connsiteY402" fmla="*/ 731681 h 777867"/>
                <a:gd name="connsiteX403" fmla="*/ 182026 w 772147"/>
                <a:gd name="connsiteY403" fmla="*/ 732253 h 777867"/>
                <a:gd name="connsiteX404" fmla="*/ 182598 w 772147"/>
                <a:gd name="connsiteY404" fmla="*/ 734541 h 777867"/>
                <a:gd name="connsiteX405" fmla="*/ 183170 w 772147"/>
                <a:gd name="connsiteY405" fmla="*/ 735113 h 777867"/>
                <a:gd name="connsiteX406" fmla="*/ 186030 w 772147"/>
                <a:gd name="connsiteY406" fmla="*/ 736829 h 777867"/>
                <a:gd name="connsiteX407" fmla="*/ 187174 w 772147"/>
                <a:gd name="connsiteY407" fmla="*/ 737401 h 777867"/>
                <a:gd name="connsiteX408" fmla="*/ 188318 w 772147"/>
                <a:gd name="connsiteY408" fmla="*/ 739117 h 777867"/>
                <a:gd name="connsiteX409" fmla="*/ 190034 w 772147"/>
                <a:gd name="connsiteY409" fmla="*/ 744264 h 777867"/>
                <a:gd name="connsiteX410" fmla="*/ 191178 w 772147"/>
                <a:gd name="connsiteY410" fmla="*/ 745408 h 777867"/>
                <a:gd name="connsiteX411" fmla="*/ 194037 w 772147"/>
                <a:gd name="connsiteY411" fmla="*/ 749412 h 777867"/>
                <a:gd name="connsiteX412" fmla="*/ 195753 w 772147"/>
                <a:gd name="connsiteY412" fmla="*/ 753416 h 777867"/>
                <a:gd name="connsiteX413" fmla="*/ 196897 w 772147"/>
                <a:gd name="connsiteY413" fmla="*/ 760851 h 777867"/>
                <a:gd name="connsiteX414" fmla="*/ 200901 w 772147"/>
                <a:gd name="connsiteY414" fmla="*/ 771719 h 777867"/>
                <a:gd name="connsiteX415" fmla="*/ 208336 w 772147"/>
                <a:gd name="connsiteY415" fmla="*/ 778010 h 777867"/>
                <a:gd name="connsiteX416" fmla="*/ 209480 w 772147"/>
                <a:gd name="connsiteY416" fmla="*/ 777438 h 777867"/>
                <a:gd name="connsiteX417" fmla="*/ 214056 w 772147"/>
                <a:gd name="connsiteY417" fmla="*/ 776866 h 777867"/>
                <a:gd name="connsiteX418" fmla="*/ 215200 w 772147"/>
                <a:gd name="connsiteY418" fmla="*/ 776866 h 777867"/>
                <a:gd name="connsiteX419" fmla="*/ 218060 w 772147"/>
                <a:gd name="connsiteY419" fmla="*/ 776866 h 777867"/>
                <a:gd name="connsiteX420" fmla="*/ 222635 w 772147"/>
                <a:gd name="connsiteY420" fmla="*/ 776866 h 777867"/>
                <a:gd name="connsiteX421" fmla="*/ 228927 w 772147"/>
                <a:gd name="connsiteY421" fmla="*/ 776294 h 777867"/>
                <a:gd name="connsiteX422" fmla="*/ 236363 w 772147"/>
                <a:gd name="connsiteY422" fmla="*/ 775722 h 777867"/>
                <a:gd name="connsiteX423" fmla="*/ 245514 w 772147"/>
                <a:gd name="connsiteY423" fmla="*/ 775151 h 777867"/>
                <a:gd name="connsiteX424" fmla="*/ 255809 w 772147"/>
                <a:gd name="connsiteY424" fmla="*/ 774578 h 777867"/>
                <a:gd name="connsiteX425" fmla="*/ 267249 w 772147"/>
                <a:gd name="connsiteY425" fmla="*/ 774007 h 777867"/>
                <a:gd name="connsiteX426" fmla="*/ 279832 w 772147"/>
                <a:gd name="connsiteY426" fmla="*/ 772863 h 777867"/>
                <a:gd name="connsiteX427" fmla="*/ 293559 w 772147"/>
                <a:gd name="connsiteY427" fmla="*/ 771719 h 777867"/>
                <a:gd name="connsiteX428" fmla="*/ 307858 w 772147"/>
                <a:gd name="connsiteY428" fmla="*/ 770575 h 777867"/>
                <a:gd name="connsiteX429" fmla="*/ 322729 w 772147"/>
                <a:gd name="connsiteY429" fmla="*/ 769431 h 777867"/>
                <a:gd name="connsiteX430" fmla="*/ 338172 w 772147"/>
                <a:gd name="connsiteY430" fmla="*/ 768287 h 777867"/>
                <a:gd name="connsiteX431" fmla="*/ 354187 w 772147"/>
                <a:gd name="connsiteY431" fmla="*/ 767143 h 777867"/>
                <a:gd name="connsiteX432" fmla="*/ 370774 w 772147"/>
                <a:gd name="connsiteY432" fmla="*/ 765999 h 777867"/>
                <a:gd name="connsiteX433" fmla="*/ 387361 w 772147"/>
                <a:gd name="connsiteY433" fmla="*/ 764855 h 777867"/>
                <a:gd name="connsiteX434" fmla="*/ 404519 w 772147"/>
                <a:gd name="connsiteY434" fmla="*/ 763711 h 777867"/>
                <a:gd name="connsiteX435" fmla="*/ 421678 w 772147"/>
                <a:gd name="connsiteY435" fmla="*/ 762567 h 777867"/>
                <a:gd name="connsiteX436" fmla="*/ 438837 w 772147"/>
                <a:gd name="connsiteY436" fmla="*/ 761423 h 777867"/>
                <a:gd name="connsiteX437" fmla="*/ 455424 w 772147"/>
                <a:gd name="connsiteY437" fmla="*/ 759707 h 777867"/>
                <a:gd name="connsiteX438" fmla="*/ 472010 w 772147"/>
                <a:gd name="connsiteY438" fmla="*/ 758563 h 777867"/>
                <a:gd name="connsiteX439" fmla="*/ 488026 w 772147"/>
                <a:gd name="connsiteY439" fmla="*/ 757419 h 777867"/>
                <a:gd name="connsiteX440" fmla="*/ 503468 w 772147"/>
                <a:gd name="connsiteY440" fmla="*/ 756276 h 777867"/>
                <a:gd name="connsiteX441" fmla="*/ 518340 w 772147"/>
                <a:gd name="connsiteY441" fmla="*/ 755132 h 777867"/>
                <a:gd name="connsiteX442" fmla="*/ 532639 w 772147"/>
                <a:gd name="connsiteY442" fmla="*/ 753988 h 777867"/>
                <a:gd name="connsiteX443" fmla="*/ 545794 w 772147"/>
                <a:gd name="connsiteY443" fmla="*/ 752844 h 777867"/>
                <a:gd name="connsiteX444" fmla="*/ 557805 w 772147"/>
                <a:gd name="connsiteY444" fmla="*/ 751700 h 777867"/>
                <a:gd name="connsiteX445" fmla="*/ 568672 w 772147"/>
                <a:gd name="connsiteY445" fmla="*/ 750556 h 777867"/>
                <a:gd name="connsiteX446" fmla="*/ 578396 w 772147"/>
                <a:gd name="connsiteY446" fmla="*/ 749984 h 777867"/>
                <a:gd name="connsiteX447" fmla="*/ 586975 w 772147"/>
                <a:gd name="connsiteY447" fmla="*/ 749412 h 777867"/>
                <a:gd name="connsiteX448" fmla="*/ 593839 w 772147"/>
                <a:gd name="connsiteY448" fmla="*/ 748840 h 777867"/>
                <a:gd name="connsiteX449" fmla="*/ 599558 w 772147"/>
                <a:gd name="connsiteY449" fmla="*/ 748268 h 777867"/>
                <a:gd name="connsiteX450" fmla="*/ 605850 w 772147"/>
                <a:gd name="connsiteY450" fmla="*/ 747696 h 777867"/>
                <a:gd name="connsiteX451" fmla="*/ 606421 w 772147"/>
                <a:gd name="connsiteY451" fmla="*/ 747696 h 777867"/>
                <a:gd name="connsiteX452" fmla="*/ 606421 w 772147"/>
                <a:gd name="connsiteY452" fmla="*/ 748268 h 777867"/>
                <a:gd name="connsiteX453" fmla="*/ 606421 w 772147"/>
                <a:gd name="connsiteY453" fmla="*/ 749412 h 777867"/>
                <a:gd name="connsiteX454" fmla="*/ 605850 w 772147"/>
                <a:gd name="connsiteY454" fmla="*/ 750556 h 777867"/>
                <a:gd name="connsiteX455" fmla="*/ 605850 w 772147"/>
                <a:gd name="connsiteY455" fmla="*/ 751128 h 777867"/>
                <a:gd name="connsiteX456" fmla="*/ 605850 w 772147"/>
                <a:gd name="connsiteY456" fmla="*/ 751700 h 777867"/>
                <a:gd name="connsiteX457" fmla="*/ 605850 w 772147"/>
                <a:gd name="connsiteY457" fmla="*/ 752272 h 777867"/>
                <a:gd name="connsiteX458" fmla="*/ 606994 w 772147"/>
                <a:gd name="connsiteY458" fmla="*/ 753416 h 777867"/>
                <a:gd name="connsiteX459" fmla="*/ 611569 w 772147"/>
                <a:gd name="connsiteY459" fmla="*/ 757419 h 777867"/>
                <a:gd name="connsiteX460" fmla="*/ 612141 w 772147"/>
                <a:gd name="connsiteY460" fmla="*/ 758563 h 777867"/>
                <a:gd name="connsiteX461" fmla="*/ 613285 w 772147"/>
                <a:gd name="connsiteY461" fmla="*/ 759707 h 777867"/>
                <a:gd name="connsiteX462" fmla="*/ 613285 w 772147"/>
                <a:gd name="connsiteY462" fmla="*/ 760279 h 777867"/>
                <a:gd name="connsiteX463" fmla="*/ 613285 w 772147"/>
                <a:gd name="connsiteY463" fmla="*/ 760851 h 777867"/>
                <a:gd name="connsiteX464" fmla="*/ 613285 w 772147"/>
                <a:gd name="connsiteY464" fmla="*/ 761423 h 777867"/>
                <a:gd name="connsiteX465" fmla="*/ 613285 w 772147"/>
                <a:gd name="connsiteY465" fmla="*/ 762567 h 777867"/>
                <a:gd name="connsiteX466" fmla="*/ 613285 w 772147"/>
                <a:gd name="connsiteY466" fmla="*/ 765427 h 777867"/>
                <a:gd name="connsiteX467" fmla="*/ 613285 w 772147"/>
                <a:gd name="connsiteY467" fmla="*/ 767715 h 777867"/>
                <a:gd name="connsiteX468" fmla="*/ 613285 w 772147"/>
                <a:gd name="connsiteY468" fmla="*/ 768859 h 777867"/>
                <a:gd name="connsiteX469" fmla="*/ 613285 w 772147"/>
                <a:gd name="connsiteY469" fmla="*/ 770003 h 777867"/>
                <a:gd name="connsiteX470" fmla="*/ 613857 w 772147"/>
                <a:gd name="connsiteY470" fmla="*/ 771147 h 777867"/>
                <a:gd name="connsiteX471" fmla="*/ 617289 w 772147"/>
                <a:gd name="connsiteY471" fmla="*/ 777438 h 777867"/>
                <a:gd name="connsiteX472" fmla="*/ 618433 w 772147"/>
                <a:gd name="connsiteY472" fmla="*/ 778582 h 777867"/>
                <a:gd name="connsiteX473" fmla="*/ 619005 w 772147"/>
                <a:gd name="connsiteY473" fmla="*/ 779154 h 777867"/>
                <a:gd name="connsiteX474" fmla="*/ 620149 w 772147"/>
                <a:gd name="connsiteY474" fmla="*/ 779726 h 777867"/>
                <a:gd name="connsiteX475" fmla="*/ 621293 w 772147"/>
                <a:gd name="connsiteY475" fmla="*/ 779726 h 777867"/>
                <a:gd name="connsiteX476" fmla="*/ 623008 w 772147"/>
                <a:gd name="connsiteY476" fmla="*/ 779726 h 777867"/>
                <a:gd name="connsiteX477" fmla="*/ 629872 w 772147"/>
                <a:gd name="connsiteY477" fmla="*/ 778010 h 777867"/>
                <a:gd name="connsiteX478" fmla="*/ 631016 w 772147"/>
                <a:gd name="connsiteY478" fmla="*/ 778010 h 777867"/>
                <a:gd name="connsiteX479" fmla="*/ 633876 w 772147"/>
                <a:gd name="connsiteY479" fmla="*/ 778582 h 777867"/>
                <a:gd name="connsiteX480" fmla="*/ 634448 w 772147"/>
                <a:gd name="connsiteY480" fmla="*/ 778582 h 777867"/>
                <a:gd name="connsiteX481" fmla="*/ 635019 w 772147"/>
                <a:gd name="connsiteY481" fmla="*/ 778582 h 777867"/>
                <a:gd name="connsiteX482" fmla="*/ 639024 w 772147"/>
                <a:gd name="connsiteY482" fmla="*/ 776866 h 777867"/>
                <a:gd name="connsiteX483" fmla="*/ 639595 w 772147"/>
                <a:gd name="connsiteY483" fmla="*/ 776294 h 777867"/>
                <a:gd name="connsiteX484" fmla="*/ 640167 w 772147"/>
                <a:gd name="connsiteY484" fmla="*/ 775722 h 777867"/>
                <a:gd name="connsiteX485" fmla="*/ 640167 w 772147"/>
                <a:gd name="connsiteY485" fmla="*/ 774578 h 777867"/>
                <a:gd name="connsiteX486" fmla="*/ 640167 w 772147"/>
                <a:gd name="connsiteY486" fmla="*/ 773434 h 777867"/>
                <a:gd name="connsiteX487" fmla="*/ 639024 w 772147"/>
                <a:gd name="connsiteY487" fmla="*/ 768287 h 777867"/>
                <a:gd name="connsiteX488" fmla="*/ 639024 w 772147"/>
                <a:gd name="connsiteY488" fmla="*/ 767143 h 777867"/>
                <a:gd name="connsiteX489" fmla="*/ 639024 w 772147"/>
                <a:gd name="connsiteY489" fmla="*/ 764855 h 777867"/>
                <a:gd name="connsiteX490" fmla="*/ 640167 w 772147"/>
                <a:gd name="connsiteY490" fmla="*/ 753416 h 777867"/>
                <a:gd name="connsiteX491" fmla="*/ 640167 w 772147"/>
                <a:gd name="connsiteY491" fmla="*/ 741405 h 777867"/>
                <a:gd name="connsiteX492" fmla="*/ 640167 w 772147"/>
                <a:gd name="connsiteY492" fmla="*/ 739689 h 777867"/>
                <a:gd name="connsiteX493" fmla="*/ 639595 w 772147"/>
                <a:gd name="connsiteY493" fmla="*/ 737973 h 777867"/>
                <a:gd name="connsiteX494" fmla="*/ 639024 w 772147"/>
                <a:gd name="connsiteY494" fmla="*/ 737401 h 777867"/>
                <a:gd name="connsiteX495" fmla="*/ 637879 w 772147"/>
                <a:gd name="connsiteY495" fmla="*/ 736257 h 777867"/>
                <a:gd name="connsiteX496" fmla="*/ 634448 w 772147"/>
                <a:gd name="connsiteY496" fmla="*/ 732825 h 777867"/>
                <a:gd name="connsiteX497" fmla="*/ 633304 w 772147"/>
                <a:gd name="connsiteY497" fmla="*/ 731109 h 777867"/>
                <a:gd name="connsiteX498" fmla="*/ 632732 w 772147"/>
                <a:gd name="connsiteY498" fmla="*/ 729394 h 777867"/>
                <a:gd name="connsiteX499" fmla="*/ 632160 w 772147"/>
                <a:gd name="connsiteY499" fmla="*/ 728250 h 777867"/>
                <a:gd name="connsiteX500" fmla="*/ 631588 w 772147"/>
                <a:gd name="connsiteY500" fmla="*/ 726534 h 777867"/>
                <a:gd name="connsiteX501" fmla="*/ 631588 w 772147"/>
                <a:gd name="connsiteY501" fmla="*/ 725390 h 777867"/>
                <a:gd name="connsiteX502" fmla="*/ 632160 w 772147"/>
                <a:gd name="connsiteY502" fmla="*/ 721386 h 777867"/>
                <a:gd name="connsiteX503" fmla="*/ 632160 w 772147"/>
                <a:gd name="connsiteY503" fmla="*/ 720242 h 777867"/>
                <a:gd name="connsiteX504" fmla="*/ 632160 w 772147"/>
                <a:gd name="connsiteY504" fmla="*/ 719098 h 777867"/>
                <a:gd name="connsiteX505" fmla="*/ 631016 w 772147"/>
                <a:gd name="connsiteY505" fmla="*/ 715095 h 777867"/>
                <a:gd name="connsiteX506" fmla="*/ 631016 w 772147"/>
                <a:gd name="connsiteY506" fmla="*/ 713378 h 777867"/>
                <a:gd name="connsiteX507" fmla="*/ 631016 w 772147"/>
                <a:gd name="connsiteY507" fmla="*/ 712235 h 777867"/>
                <a:gd name="connsiteX508" fmla="*/ 631016 w 772147"/>
                <a:gd name="connsiteY508" fmla="*/ 711663 h 777867"/>
                <a:gd name="connsiteX509" fmla="*/ 631588 w 772147"/>
                <a:gd name="connsiteY509" fmla="*/ 711091 h 777867"/>
                <a:gd name="connsiteX510" fmla="*/ 632732 w 772147"/>
                <a:gd name="connsiteY510" fmla="*/ 708803 h 777867"/>
                <a:gd name="connsiteX511" fmla="*/ 632732 w 772147"/>
                <a:gd name="connsiteY511" fmla="*/ 707659 h 777867"/>
                <a:gd name="connsiteX512" fmla="*/ 632732 w 772147"/>
                <a:gd name="connsiteY512" fmla="*/ 706515 h 777867"/>
                <a:gd name="connsiteX513" fmla="*/ 632732 w 772147"/>
                <a:gd name="connsiteY513" fmla="*/ 704799 h 777867"/>
                <a:gd name="connsiteX514" fmla="*/ 632732 w 772147"/>
                <a:gd name="connsiteY514" fmla="*/ 704227 h 777867"/>
                <a:gd name="connsiteX515" fmla="*/ 633304 w 772147"/>
                <a:gd name="connsiteY515" fmla="*/ 703655 h 777867"/>
                <a:gd name="connsiteX516" fmla="*/ 635019 w 772147"/>
                <a:gd name="connsiteY516" fmla="*/ 703655 h 777867"/>
                <a:gd name="connsiteX517" fmla="*/ 636164 w 772147"/>
                <a:gd name="connsiteY517" fmla="*/ 703655 h 777867"/>
                <a:gd name="connsiteX518" fmla="*/ 637307 w 772147"/>
                <a:gd name="connsiteY518" fmla="*/ 703083 h 777867"/>
                <a:gd name="connsiteX519" fmla="*/ 637879 w 772147"/>
                <a:gd name="connsiteY519" fmla="*/ 702511 h 777867"/>
                <a:gd name="connsiteX520" fmla="*/ 638452 w 772147"/>
                <a:gd name="connsiteY520" fmla="*/ 701367 h 777867"/>
                <a:gd name="connsiteX521" fmla="*/ 638452 w 772147"/>
                <a:gd name="connsiteY521" fmla="*/ 700796 h 777867"/>
                <a:gd name="connsiteX522" fmla="*/ 638452 w 772147"/>
                <a:gd name="connsiteY522" fmla="*/ 701367 h 777867"/>
                <a:gd name="connsiteX523" fmla="*/ 638452 w 772147"/>
                <a:gd name="connsiteY523" fmla="*/ 700796 h 777867"/>
                <a:gd name="connsiteX524" fmla="*/ 638452 w 772147"/>
                <a:gd name="connsiteY524" fmla="*/ 699652 h 777867"/>
                <a:gd name="connsiteX525" fmla="*/ 638452 w 772147"/>
                <a:gd name="connsiteY525" fmla="*/ 699079 h 777867"/>
                <a:gd name="connsiteX526" fmla="*/ 639024 w 772147"/>
                <a:gd name="connsiteY526" fmla="*/ 698508 h 777867"/>
                <a:gd name="connsiteX527" fmla="*/ 640167 w 772147"/>
                <a:gd name="connsiteY527" fmla="*/ 697936 h 777867"/>
                <a:gd name="connsiteX528" fmla="*/ 641312 w 772147"/>
                <a:gd name="connsiteY528" fmla="*/ 697936 h 777867"/>
                <a:gd name="connsiteX529" fmla="*/ 643599 w 772147"/>
                <a:gd name="connsiteY529" fmla="*/ 697936 h 777867"/>
                <a:gd name="connsiteX530" fmla="*/ 644743 w 772147"/>
                <a:gd name="connsiteY530" fmla="*/ 697936 h 777867"/>
                <a:gd name="connsiteX531" fmla="*/ 645887 w 772147"/>
                <a:gd name="connsiteY531" fmla="*/ 697936 h 777867"/>
                <a:gd name="connsiteX532" fmla="*/ 647031 w 772147"/>
                <a:gd name="connsiteY532" fmla="*/ 697936 h 777867"/>
                <a:gd name="connsiteX533" fmla="*/ 649319 w 772147"/>
                <a:gd name="connsiteY533" fmla="*/ 699079 h 777867"/>
                <a:gd name="connsiteX534" fmla="*/ 650463 w 772147"/>
                <a:gd name="connsiteY534" fmla="*/ 699652 h 777867"/>
                <a:gd name="connsiteX535" fmla="*/ 652751 w 772147"/>
                <a:gd name="connsiteY535" fmla="*/ 700223 h 777867"/>
                <a:gd name="connsiteX536" fmla="*/ 667050 w 772147"/>
                <a:gd name="connsiteY536" fmla="*/ 703655 h 777867"/>
                <a:gd name="connsiteX537" fmla="*/ 668194 w 772147"/>
                <a:gd name="connsiteY537" fmla="*/ 703083 h 777867"/>
                <a:gd name="connsiteX538" fmla="*/ 669337 w 772147"/>
                <a:gd name="connsiteY538" fmla="*/ 703083 h 777867"/>
                <a:gd name="connsiteX539" fmla="*/ 671625 w 772147"/>
                <a:gd name="connsiteY539" fmla="*/ 703083 h 777867"/>
                <a:gd name="connsiteX540" fmla="*/ 673341 w 772147"/>
                <a:gd name="connsiteY540" fmla="*/ 704227 h 777867"/>
                <a:gd name="connsiteX541" fmla="*/ 674485 w 772147"/>
                <a:gd name="connsiteY541" fmla="*/ 704799 h 777867"/>
                <a:gd name="connsiteX542" fmla="*/ 676201 w 772147"/>
                <a:gd name="connsiteY542" fmla="*/ 705371 h 777867"/>
                <a:gd name="connsiteX543" fmla="*/ 678489 w 772147"/>
                <a:gd name="connsiteY543" fmla="*/ 705943 h 777867"/>
                <a:gd name="connsiteX544" fmla="*/ 685924 w 772147"/>
                <a:gd name="connsiteY544" fmla="*/ 707087 h 777867"/>
                <a:gd name="connsiteX545" fmla="*/ 687640 w 772147"/>
                <a:gd name="connsiteY545" fmla="*/ 707087 h 777867"/>
                <a:gd name="connsiteX546" fmla="*/ 689356 w 772147"/>
                <a:gd name="connsiteY546" fmla="*/ 706515 h 777867"/>
                <a:gd name="connsiteX547" fmla="*/ 690500 w 772147"/>
                <a:gd name="connsiteY547" fmla="*/ 706515 h 777867"/>
                <a:gd name="connsiteX548" fmla="*/ 692788 w 772147"/>
                <a:gd name="connsiteY548" fmla="*/ 707659 h 777867"/>
                <a:gd name="connsiteX549" fmla="*/ 694504 w 772147"/>
                <a:gd name="connsiteY549" fmla="*/ 708231 h 777867"/>
                <a:gd name="connsiteX550" fmla="*/ 700795 w 772147"/>
                <a:gd name="connsiteY550" fmla="*/ 708803 h 777867"/>
                <a:gd name="connsiteX551" fmla="*/ 701939 w 772147"/>
                <a:gd name="connsiteY551" fmla="*/ 708803 h 777867"/>
                <a:gd name="connsiteX552" fmla="*/ 706515 w 772147"/>
                <a:gd name="connsiteY552" fmla="*/ 706515 h 777867"/>
                <a:gd name="connsiteX553" fmla="*/ 709374 w 772147"/>
                <a:gd name="connsiteY553" fmla="*/ 706515 h 777867"/>
                <a:gd name="connsiteX554" fmla="*/ 710519 w 772147"/>
                <a:gd name="connsiteY554" fmla="*/ 706515 h 777867"/>
                <a:gd name="connsiteX555" fmla="*/ 709947 w 772147"/>
                <a:gd name="connsiteY555" fmla="*/ 704227 h 777867"/>
                <a:gd name="connsiteX556" fmla="*/ 709947 w 772147"/>
                <a:gd name="connsiteY556" fmla="*/ 699652 h 777867"/>
                <a:gd name="connsiteX557" fmla="*/ 709374 w 772147"/>
                <a:gd name="connsiteY557" fmla="*/ 695648 h 777867"/>
                <a:gd name="connsiteX558" fmla="*/ 708231 w 772147"/>
                <a:gd name="connsiteY558" fmla="*/ 693932 h 777867"/>
                <a:gd name="connsiteX559" fmla="*/ 705943 w 772147"/>
                <a:gd name="connsiteY559" fmla="*/ 692216 h 777867"/>
                <a:gd name="connsiteX560" fmla="*/ 704799 w 772147"/>
                <a:gd name="connsiteY560" fmla="*/ 690500 h 777867"/>
                <a:gd name="connsiteX561" fmla="*/ 704227 w 772147"/>
                <a:gd name="connsiteY561" fmla="*/ 688212 h 777867"/>
                <a:gd name="connsiteX562" fmla="*/ 703655 w 772147"/>
                <a:gd name="connsiteY562" fmla="*/ 685924 h 777867"/>
                <a:gd name="connsiteX563" fmla="*/ 702511 w 772147"/>
                <a:gd name="connsiteY563" fmla="*/ 684209 h 777867"/>
                <a:gd name="connsiteX564" fmla="*/ 700223 w 772147"/>
                <a:gd name="connsiteY564" fmla="*/ 683637 h 777867"/>
                <a:gd name="connsiteX565" fmla="*/ 700223 w 772147"/>
                <a:gd name="connsiteY565" fmla="*/ 682493 h 777867"/>
                <a:gd name="connsiteX566" fmla="*/ 701939 w 772147"/>
                <a:gd name="connsiteY566" fmla="*/ 681921 h 777867"/>
                <a:gd name="connsiteX567" fmla="*/ 703655 w 772147"/>
                <a:gd name="connsiteY567" fmla="*/ 681921 h 777867"/>
                <a:gd name="connsiteX568" fmla="*/ 705371 w 772147"/>
                <a:gd name="connsiteY568" fmla="*/ 681921 h 777867"/>
                <a:gd name="connsiteX569" fmla="*/ 707087 w 772147"/>
                <a:gd name="connsiteY569" fmla="*/ 682493 h 777867"/>
                <a:gd name="connsiteX570" fmla="*/ 706515 w 772147"/>
                <a:gd name="connsiteY570" fmla="*/ 680205 h 777867"/>
                <a:gd name="connsiteX571" fmla="*/ 705943 w 772147"/>
                <a:gd name="connsiteY571" fmla="*/ 679061 h 777867"/>
                <a:gd name="connsiteX572" fmla="*/ 704799 w 772147"/>
                <a:gd name="connsiteY572" fmla="*/ 678489 h 777867"/>
                <a:gd name="connsiteX573" fmla="*/ 704227 w 772147"/>
                <a:gd name="connsiteY573" fmla="*/ 676773 h 777867"/>
                <a:gd name="connsiteX574" fmla="*/ 704227 w 772147"/>
                <a:gd name="connsiteY574" fmla="*/ 676201 h 777867"/>
                <a:gd name="connsiteX575" fmla="*/ 704227 w 772147"/>
                <a:gd name="connsiteY575" fmla="*/ 673341 h 777867"/>
                <a:gd name="connsiteX576" fmla="*/ 704227 w 772147"/>
                <a:gd name="connsiteY576" fmla="*/ 672197 h 777867"/>
                <a:gd name="connsiteX577" fmla="*/ 704799 w 772147"/>
                <a:gd name="connsiteY577" fmla="*/ 669909 h 777867"/>
                <a:gd name="connsiteX578" fmla="*/ 708231 w 772147"/>
                <a:gd name="connsiteY578" fmla="*/ 664190 h 777867"/>
                <a:gd name="connsiteX579" fmla="*/ 709374 w 772147"/>
                <a:gd name="connsiteY579" fmla="*/ 661330 h 777867"/>
                <a:gd name="connsiteX580" fmla="*/ 707087 w 772147"/>
                <a:gd name="connsiteY580" fmla="*/ 660758 h 777867"/>
                <a:gd name="connsiteX581" fmla="*/ 701939 w 772147"/>
                <a:gd name="connsiteY581" fmla="*/ 661902 h 777867"/>
                <a:gd name="connsiteX582" fmla="*/ 698508 w 772147"/>
                <a:gd name="connsiteY582" fmla="*/ 660758 h 777867"/>
                <a:gd name="connsiteX583" fmla="*/ 698508 w 772147"/>
                <a:gd name="connsiteY583" fmla="*/ 659614 h 777867"/>
                <a:gd name="connsiteX584" fmla="*/ 705371 w 772147"/>
                <a:gd name="connsiteY584" fmla="*/ 657326 h 777867"/>
                <a:gd name="connsiteX585" fmla="*/ 707659 w 772147"/>
                <a:gd name="connsiteY585" fmla="*/ 655039 h 777867"/>
                <a:gd name="connsiteX586" fmla="*/ 707659 w 772147"/>
                <a:gd name="connsiteY586" fmla="*/ 651607 h 777867"/>
                <a:gd name="connsiteX587" fmla="*/ 705943 w 772147"/>
                <a:gd name="connsiteY587" fmla="*/ 648747 h 777867"/>
                <a:gd name="connsiteX588" fmla="*/ 699080 w 772147"/>
                <a:gd name="connsiteY588" fmla="*/ 643599 h 777867"/>
                <a:gd name="connsiteX589" fmla="*/ 696220 w 772147"/>
                <a:gd name="connsiteY589" fmla="*/ 640740 h 777867"/>
                <a:gd name="connsiteX590" fmla="*/ 700223 w 772147"/>
                <a:gd name="connsiteY590" fmla="*/ 641311 h 777867"/>
                <a:gd name="connsiteX591" fmla="*/ 704227 w 772147"/>
                <a:gd name="connsiteY591" fmla="*/ 644171 h 777867"/>
                <a:gd name="connsiteX592" fmla="*/ 708231 w 772147"/>
                <a:gd name="connsiteY592" fmla="*/ 647603 h 777867"/>
                <a:gd name="connsiteX593" fmla="*/ 710519 w 772147"/>
                <a:gd name="connsiteY593" fmla="*/ 650463 h 777867"/>
                <a:gd name="connsiteX594" fmla="*/ 711662 w 772147"/>
                <a:gd name="connsiteY594" fmla="*/ 650463 h 777867"/>
                <a:gd name="connsiteX595" fmla="*/ 712234 w 772147"/>
                <a:gd name="connsiteY595" fmla="*/ 637880 h 777867"/>
                <a:gd name="connsiteX596" fmla="*/ 711662 w 772147"/>
                <a:gd name="connsiteY596" fmla="*/ 633304 h 777867"/>
                <a:gd name="connsiteX597" fmla="*/ 708803 w 772147"/>
                <a:gd name="connsiteY597" fmla="*/ 636736 h 777867"/>
                <a:gd name="connsiteX598" fmla="*/ 708231 w 772147"/>
                <a:gd name="connsiteY598" fmla="*/ 639023 h 777867"/>
                <a:gd name="connsiteX599" fmla="*/ 708803 w 772147"/>
                <a:gd name="connsiteY599" fmla="*/ 642455 h 777867"/>
                <a:gd name="connsiteX600" fmla="*/ 707087 w 772147"/>
                <a:gd name="connsiteY600" fmla="*/ 641311 h 777867"/>
                <a:gd name="connsiteX601" fmla="*/ 703083 w 772147"/>
                <a:gd name="connsiteY601" fmla="*/ 638452 h 777867"/>
                <a:gd name="connsiteX602" fmla="*/ 698508 w 772147"/>
                <a:gd name="connsiteY602" fmla="*/ 637308 h 777867"/>
                <a:gd name="connsiteX603" fmla="*/ 697363 w 772147"/>
                <a:gd name="connsiteY603" fmla="*/ 635020 h 777867"/>
                <a:gd name="connsiteX604" fmla="*/ 698508 w 772147"/>
                <a:gd name="connsiteY604" fmla="*/ 633304 h 777867"/>
                <a:gd name="connsiteX605" fmla="*/ 704227 w 772147"/>
                <a:gd name="connsiteY605" fmla="*/ 635592 h 777867"/>
                <a:gd name="connsiteX606" fmla="*/ 704799 w 772147"/>
                <a:gd name="connsiteY606" fmla="*/ 632732 h 777867"/>
                <a:gd name="connsiteX607" fmla="*/ 703655 w 772147"/>
                <a:gd name="connsiteY607" fmla="*/ 629300 h 777867"/>
                <a:gd name="connsiteX608" fmla="*/ 701368 w 772147"/>
                <a:gd name="connsiteY608" fmla="*/ 622437 h 777867"/>
                <a:gd name="connsiteX609" fmla="*/ 701368 w 772147"/>
                <a:gd name="connsiteY609" fmla="*/ 619577 h 777867"/>
                <a:gd name="connsiteX610" fmla="*/ 702511 w 772147"/>
                <a:gd name="connsiteY610" fmla="*/ 617289 h 777867"/>
                <a:gd name="connsiteX611" fmla="*/ 705371 w 772147"/>
                <a:gd name="connsiteY611" fmla="*/ 616145 h 777867"/>
                <a:gd name="connsiteX612" fmla="*/ 707087 w 772147"/>
                <a:gd name="connsiteY612" fmla="*/ 617861 h 777867"/>
                <a:gd name="connsiteX613" fmla="*/ 708231 w 772147"/>
                <a:gd name="connsiteY613" fmla="*/ 625868 h 777867"/>
                <a:gd name="connsiteX614" fmla="*/ 708803 w 772147"/>
                <a:gd name="connsiteY614" fmla="*/ 627584 h 777867"/>
                <a:gd name="connsiteX615" fmla="*/ 710519 w 772147"/>
                <a:gd name="connsiteY615" fmla="*/ 628156 h 777867"/>
                <a:gd name="connsiteX616" fmla="*/ 713950 w 772147"/>
                <a:gd name="connsiteY616" fmla="*/ 628156 h 777867"/>
                <a:gd name="connsiteX617" fmla="*/ 716238 w 772147"/>
                <a:gd name="connsiteY617" fmla="*/ 625868 h 777867"/>
                <a:gd name="connsiteX618" fmla="*/ 719098 w 772147"/>
                <a:gd name="connsiteY618" fmla="*/ 620721 h 777867"/>
                <a:gd name="connsiteX619" fmla="*/ 723102 w 772147"/>
                <a:gd name="connsiteY619" fmla="*/ 610998 h 777867"/>
                <a:gd name="connsiteX620" fmla="*/ 725961 w 772147"/>
                <a:gd name="connsiteY620" fmla="*/ 612142 h 777867"/>
                <a:gd name="connsiteX621" fmla="*/ 727678 w 772147"/>
                <a:gd name="connsiteY621" fmla="*/ 609282 h 777867"/>
                <a:gd name="connsiteX622" fmla="*/ 727678 w 772147"/>
                <a:gd name="connsiteY622" fmla="*/ 605278 h 777867"/>
                <a:gd name="connsiteX623" fmla="*/ 727106 w 772147"/>
                <a:gd name="connsiteY623" fmla="*/ 602418 h 777867"/>
                <a:gd name="connsiteX624" fmla="*/ 724246 w 772147"/>
                <a:gd name="connsiteY624" fmla="*/ 600702 h 777867"/>
                <a:gd name="connsiteX625" fmla="*/ 716810 w 772147"/>
                <a:gd name="connsiteY625" fmla="*/ 597270 h 777867"/>
                <a:gd name="connsiteX626" fmla="*/ 713950 w 772147"/>
                <a:gd name="connsiteY626" fmla="*/ 596698 h 777867"/>
                <a:gd name="connsiteX627" fmla="*/ 708231 w 772147"/>
                <a:gd name="connsiteY627" fmla="*/ 597270 h 777867"/>
                <a:gd name="connsiteX628" fmla="*/ 701368 w 772147"/>
                <a:gd name="connsiteY628" fmla="*/ 596698 h 777867"/>
                <a:gd name="connsiteX629" fmla="*/ 695075 w 772147"/>
                <a:gd name="connsiteY629" fmla="*/ 594983 h 777867"/>
                <a:gd name="connsiteX630" fmla="*/ 690500 w 772147"/>
                <a:gd name="connsiteY630" fmla="*/ 592123 h 777867"/>
                <a:gd name="connsiteX631" fmla="*/ 692216 w 772147"/>
                <a:gd name="connsiteY631" fmla="*/ 590979 h 777867"/>
                <a:gd name="connsiteX632" fmla="*/ 693360 w 772147"/>
                <a:gd name="connsiteY632" fmla="*/ 590979 h 777867"/>
                <a:gd name="connsiteX633" fmla="*/ 696792 w 772147"/>
                <a:gd name="connsiteY633" fmla="*/ 592123 h 777867"/>
                <a:gd name="connsiteX634" fmla="*/ 700223 w 772147"/>
                <a:gd name="connsiteY634" fmla="*/ 593267 h 777867"/>
                <a:gd name="connsiteX635" fmla="*/ 716238 w 772147"/>
                <a:gd name="connsiteY635" fmla="*/ 593839 h 777867"/>
                <a:gd name="connsiteX636" fmla="*/ 721958 w 772147"/>
                <a:gd name="connsiteY636" fmla="*/ 592695 h 777867"/>
                <a:gd name="connsiteX637" fmla="*/ 723102 w 772147"/>
                <a:gd name="connsiteY637" fmla="*/ 590979 h 777867"/>
                <a:gd name="connsiteX638" fmla="*/ 721958 w 772147"/>
                <a:gd name="connsiteY638" fmla="*/ 587547 h 777867"/>
                <a:gd name="connsiteX639" fmla="*/ 719670 w 772147"/>
                <a:gd name="connsiteY639" fmla="*/ 585259 h 777867"/>
                <a:gd name="connsiteX640" fmla="*/ 714522 w 772147"/>
                <a:gd name="connsiteY640" fmla="*/ 581255 h 777867"/>
                <a:gd name="connsiteX641" fmla="*/ 713379 w 772147"/>
                <a:gd name="connsiteY641" fmla="*/ 578396 h 777867"/>
                <a:gd name="connsiteX642" fmla="*/ 712807 w 772147"/>
                <a:gd name="connsiteY642" fmla="*/ 576108 h 777867"/>
                <a:gd name="connsiteX643" fmla="*/ 712807 w 772147"/>
                <a:gd name="connsiteY643" fmla="*/ 575536 h 777867"/>
                <a:gd name="connsiteX644" fmla="*/ 713950 w 772147"/>
                <a:gd name="connsiteY644" fmla="*/ 574392 h 777867"/>
                <a:gd name="connsiteX645" fmla="*/ 715094 w 772147"/>
                <a:gd name="connsiteY645" fmla="*/ 573820 h 777867"/>
                <a:gd name="connsiteX646" fmla="*/ 716238 w 772147"/>
                <a:gd name="connsiteY646" fmla="*/ 574392 h 777867"/>
                <a:gd name="connsiteX647" fmla="*/ 716810 w 772147"/>
                <a:gd name="connsiteY647" fmla="*/ 575536 h 777867"/>
                <a:gd name="connsiteX648" fmla="*/ 717382 w 772147"/>
                <a:gd name="connsiteY648" fmla="*/ 577252 h 777867"/>
                <a:gd name="connsiteX649" fmla="*/ 717954 w 772147"/>
                <a:gd name="connsiteY649" fmla="*/ 578967 h 777867"/>
                <a:gd name="connsiteX650" fmla="*/ 719098 w 772147"/>
                <a:gd name="connsiteY650" fmla="*/ 580684 h 777867"/>
                <a:gd name="connsiteX651" fmla="*/ 720242 w 772147"/>
                <a:gd name="connsiteY651" fmla="*/ 581827 h 777867"/>
                <a:gd name="connsiteX652" fmla="*/ 721386 w 772147"/>
                <a:gd name="connsiteY652" fmla="*/ 582399 h 777867"/>
                <a:gd name="connsiteX653" fmla="*/ 723102 w 772147"/>
                <a:gd name="connsiteY653" fmla="*/ 581827 h 777867"/>
                <a:gd name="connsiteX654" fmla="*/ 723102 w 772147"/>
                <a:gd name="connsiteY654" fmla="*/ 580684 h 777867"/>
                <a:gd name="connsiteX655" fmla="*/ 723102 w 772147"/>
                <a:gd name="connsiteY655" fmla="*/ 578967 h 777867"/>
                <a:gd name="connsiteX656" fmla="*/ 723102 w 772147"/>
                <a:gd name="connsiteY656" fmla="*/ 577252 h 777867"/>
                <a:gd name="connsiteX657" fmla="*/ 731109 w 772147"/>
                <a:gd name="connsiteY657" fmla="*/ 560093 h 777867"/>
                <a:gd name="connsiteX658" fmla="*/ 732825 w 772147"/>
                <a:gd name="connsiteY658" fmla="*/ 553801 h 777867"/>
                <a:gd name="connsiteX659" fmla="*/ 727678 w 772147"/>
                <a:gd name="connsiteY659" fmla="*/ 554945 h 777867"/>
                <a:gd name="connsiteX660" fmla="*/ 723674 w 772147"/>
                <a:gd name="connsiteY660" fmla="*/ 557805 h 777867"/>
                <a:gd name="connsiteX661" fmla="*/ 716238 w 772147"/>
                <a:gd name="connsiteY661" fmla="*/ 565241 h 777867"/>
                <a:gd name="connsiteX662" fmla="*/ 716810 w 772147"/>
                <a:gd name="connsiteY662" fmla="*/ 562381 h 777867"/>
                <a:gd name="connsiteX663" fmla="*/ 717954 w 772147"/>
                <a:gd name="connsiteY663" fmla="*/ 560093 h 777867"/>
                <a:gd name="connsiteX664" fmla="*/ 718526 w 772147"/>
                <a:gd name="connsiteY664" fmla="*/ 558377 h 777867"/>
                <a:gd name="connsiteX665" fmla="*/ 716810 w 772147"/>
                <a:gd name="connsiteY665" fmla="*/ 556661 h 777867"/>
                <a:gd name="connsiteX666" fmla="*/ 716810 w 772147"/>
                <a:gd name="connsiteY666" fmla="*/ 557233 h 777867"/>
                <a:gd name="connsiteX667" fmla="*/ 712234 w 772147"/>
                <a:gd name="connsiteY667" fmla="*/ 557805 h 777867"/>
                <a:gd name="connsiteX668" fmla="*/ 711091 w 772147"/>
                <a:gd name="connsiteY668" fmla="*/ 557805 h 777867"/>
                <a:gd name="connsiteX669" fmla="*/ 709947 w 772147"/>
                <a:gd name="connsiteY669" fmla="*/ 557233 h 777867"/>
                <a:gd name="connsiteX670" fmla="*/ 708803 w 772147"/>
                <a:gd name="connsiteY670" fmla="*/ 556089 h 777867"/>
                <a:gd name="connsiteX671" fmla="*/ 707659 w 772147"/>
                <a:gd name="connsiteY671" fmla="*/ 554945 h 777867"/>
                <a:gd name="connsiteX672" fmla="*/ 709947 w 772147"/>
                <a:gd name="connsiteY672" fmla="*/ 553801 h 777867"/>
                <a:gd name="connsiteX673" fmla="*/ 712234 w 772147"/>
                <a:gd name="connsiteY673" fmla="*/ 552086 h 777867"/>
                <a:gd name="connsiteX674" fmla="*/ 715094 w 772147"/>
                <a:gd name="connsiteY674" fmla="*/ 551513 h 777867"/>
                <a:gd name="connsiteX675" fmla="*/ 718526 w 772147"/>
                <a:gd name="connsiteY675" fmla="*/ 552657 h 777867"/>
                <a:gd name="connsiteX676" fmla="*/ 721386 w 772147"/>
                <a:gd name="connsiteY676" fmla="*/ 552657 h 777867"/>
                <a:gd name="connsiteX677" fmla="*/ 723674 w 772147"/>
                <a:gd name="connsiteY677" fmla="*/ 550369 h 777867"/>
                <a:gd name="connsiteX678" fmla="*/ 727106 w 772147"/>
                <a:gd name="connsiteY678" fmla="*/ 545222 h 777867"/>
                <a:gd name="connsiteX679" fmla="*/ 724818 w 772147"/>
                <a:gd name="connsiteY679" fmla="*/ 543506 h 777867"/>
                <a:gd name="connsiteX680" fmla="*/ 720814 w 772147"/>
                <a:gd name="connsiteY680" fmla="*/ 540646 h 777867"/>
                <a:gd name="connsiteX681" fmla="*/ 718526 w 772147"/>
                <a:gd name="connsiteY681" fmla="*/ 538358 h 777867"/>
                <a:gd name="connsiteX682" fmla="*/ 721958 w 772147"/>
                <a:gd name="connsiteY682" fmla="*/ 537787 h 777867"/>
                <a:gd name="connsiteX683" fmla="*/ 724818 w 772147"/>
                <a:gd name="connsiteY683" fmla="*/ 538358 h 777867"/>
                <a:gd name="connsiteX684" fmla="*/ 727106 w 772147"/>
                <a:gd name="connsiteY684" fmla="*/ 540074 h 777867"/>
                <a:gd name="connsiteX685" fmla="*/ 728821 w 772147"/>
                <a:gd name="connsiteY685" fmla="*/ 542362 h 777867"/>
                <a:gd name="connsiteX686" fmla="*/ 731681 w 772147"/>
                <a:gd name="connsiteY686" fmla="*/ 548654 h 777867"/>
                <a:gd name="connsiteX687" fmla="*/ 732825 w 772147"/>
                <a:gd name="connsiteY687" fmla="*/ 549226 h 777867"/>
                <a:gd name="connsiteX688" fmla="*/ 733397 w 772147"/>
                <a:gd name="connsiteY688" fmla="*/ 548654 h 777867"/>
                <a:gd name="connsiteX689" fmla="*/ 733969 w 772147"/>
                <a:gd name="connsiteY689" fmla="*/ 546938 h 777867"/>
                <a:gd name="connsiteX690" fmla="*/ 735685 w 772147"/>
                <a:gd name="connsiteY690" fmla="*/ 535499 h 777867"/>
                <a:gd name="connsiteX691" fmla="*/ 735685 w 772147"/>
                <a:gd name="connsiteY691" fmla="*/ 530923 h 777867"/>
                <a:gd name="connsiteX692" fmla="*/ 734541 w 772147"/>
                <a:gd name="connsiteY692" fmla="*/ 527491 h 777867"/>
                <a:gd name="connsiteX693" fmla="*/ 732253 w 772147"/>
                <a:gd name="connsiteY693" fmla="*/ 525775 h 777867"/>
                <a:gd name="connsiteX694" fmla="*/ 729966 w 772147"/>
                <a:gd name="connsiteY694" fmla="*/ 526919 h 777867"/>
                <a:gd name="connsiteX695" fmla="*/ 729393 w 772147"/>
                <a:gd name="connsiteY695" fmla="*/ 529207 h 777867"/>
                <a:gd name="connsiteX696" fmla="*/ 731109 w 772147"/>
                <a:gd name="connsiteY696" fmla="*/ 530923 h 777867"/>
                <a:gd name="connsiteX697" fmla="*/ 731109 w 772147"/>
                <a:gd name="connsiteY697" fmla="*/ 532067 h 777867"/>
                <a:gd name="connsiteX698" fmla="*/ 721958 w 772147"/>
                <a:gd name="connsiteY698" fmla="*/ 534927 h 777867"/>
                <a:gd name="connsiteX699" fmla="*/ 719098 w 772147"/>
                <a:gd name="connsiteY699" fmla="*/ 535499 h 777867"/>
                <a:gd name="connsiteX700" fmla="*/ 723674 w 772147"/>
                <a:gd name="connsiteY700" fmla="*/ 528063 h 777867"/>
                <a:gd name="connsiteX701" fmla="*/ 723674 w 772147"/>
                <a:gd name="connsiteY701" fmla="*/ 524631 h 777867"/>
                <a:gd name="connsiteX702" fmla="*/ 718526 w 772147"/>
                <a:gd name="connsiteY702" fmla="*/ 521771 h 777867"/>
                <a:gd name="connsiteX703" fmla="*/ 713950 w 772147"/>
                <a:gd name="connsiteY703" fmla="*/ 521199 h 777867"/>
                <a:gd name="connsiteX704" fmla="*/ 711662 w 772147"/>
                <a:gd name="connsiteY704" fmla="*/ 520056 h 777867"/>
                <a:gd name="connsiteX705" fmla="*/ 710519 w 772147"/>
                <a:gd name="connsiteY705" fmla="*/ 517768 h 777867"/>
                <a:gd name="connsiteX706" fmla="*/ 711091 w 772147"/>
                <a:gd name="connsiteY706" fmla="*/ 516052 h 777867"/>
                <a:gd name="connsiteX707" fmla="*/ 713379 w 772147"/>
                <a:gd name="connsiteY707" fmla="*/ 516052 h 777867"/>
                <a:gd name="connsiteX708" fmla="*/ 715667 w 772147"/>
                <a:gd name="connsiteY708" fmla="*/ 517196 h 777867"/>
                <a:gd name="connsiteX709" fmla="*/ 717382 w 772147"/>
                <a:gd name="connsiteY709" fmla="*/ 518340 h 777867"/>
                <a:gd name="connsiteX710" fmla="*/ 721386 w 772147"/>
                <a:gd name="connsiteY710" fmla="*/ 520056 h 777867"/>
                <a:gd name="connsiteX711" fmla="*/ 726533 w 772147"/>
                <a:gd name="connsiteY711" fmla="*/ 520056 h 777867"/>
                <a:gd name="connsiteX712" fmla="*/ 733969 w 772147"/>
                <a:gd name="connsiteY712" fmla="*/ 518912 h 777867"/>
                <a:gd name="connsiteX713" fmla="*/ 735685 w 772147"/>
                <a:gd name="connsiteY713" fmla="*/ 517768 h 777867"/>
                <a:gd name="connsiteX714" fmla="*/ 737401 w 772147"/>
                <a:gd name="connsiteY714" fmla="*/ 515480 h 777867"/>
                <a:gd name="connsiteX715" fmla="*/ 740832 w 772147"/>
                <a:gd name="connsiteY715" fmla="*/ 508616 h 777867"/>
                <a:gd name="connsiteX716" fmla="*/ 741977 w 772147"/>
                <a:gd name="connsiteY716" fmla="*/ 504041 h 777867"/>
                <a:gd name="connsiteX717" fmla="*/ 743120 w 772147"/>
                <a:gd name="connsiteY717" fmla="*/ 501753 h 777867"/>
                <a:gd name="connsiteX718" fmla="*/ 742549 w 772147"/>
                <a:gd name="connsiteY718" fmla="*/ 501753 h 777867"/>
                <a:gd name="connsiteX719" fmla="*/ 740261 w 772147"/>
                <a:gd name="connsiteY719" fmla="*/ 502325 h 777867"/>
                <a:gd name="connsiteX720" fmla="*/ 736829 w 772147"/>
                <a:gd name="connsiteY720" fmla="*/ 500037 h 777867"/>
                <a:gd name="connsiteX721" fmla="*/ 735685 w 772147"/>
                <a:gd name="connsiteY721" fmla="*/ 499465 h 777867"/>
                <a:gd name="connsiteX722" fmla="*/ 727106 w 772147"/>
                <a:gd name="connsiteY722" fmla="*/ 499465 h 777867"/>
                <a:gd name="connsiteX723" fmla="*/ 728821 w 772147"/>
                <a:gd name="connsiteY723" fmla="*/ 497177 h 777867"/>
                <a:gd name="connsiteX724" fmla="*/ 734541 w 772147"/>
                <a:gd name="connsiteY724" fmla="*/ 494889 h 777867"/>
                <a:gd name="connsiteX725" fmla="*/ 733969 w 772147"/>
                <a:gd name="connsiteY725" fmla="*/ 493173 h 777867"/>
                <a:gd name="connsiteX726" fmla="*/ 730537 w 772147"/>
                <a:gd name="connsiteY726" fmla="*/ 491457 h 777867"/>
                <a:gd name="connsiteX727" fmla="*/ 729393 w 772147"/>
                <a:gd name="connsiteY727" fmla="*/ 490313 h 777867"/>
                <a:gd name="connsiteX728" fmla="*/ 730537 w 772147"/>
                <a:gd name="connsiteY728" fmla="*/ 488598 h 777867"/>
                <a:gd name="connsiteX729" fmla="*/ 732253 w 772147"/>
                <a:gd name="connsiteY729" fmla="*/ 488598 h 777867"/>
                <a:gd name="connsiteX730" fmla="*/ 733397 w 772147"/>
                <a:gd name="connsiteY730" fmla="*/ 489742 h 777867"/>
                <a:gd name="connsiteX731" fmla="*/ 734541 w 772147"/>
                <a:gd name="connsiteY731" fmla="*/ 491457 h 777867"/>
                <a:gd name="connsiteX732" fmla="*/ 735685 w 772147"/>
                <a:gd name="connsiteY732" fmla="*/ 492601 h 777867"/>
                <a:gd name="connsiteX733" fmla="*/ 738545 w 772147"/>
                <a:gd name="connsiteY733" fmla="*/ 493173 h 777867"/>
                <a:gd name="connsiteX734" fmla="*/ 745408 w 772147"/>
                <a:gd name="connsiteY734" fmla="*/ 493173 h 777867"/>
                <a:gd name="connsiteX735" fmla="*/ 748268 w 772147"/>
                <a:gd name="connsiteY735" fmla="*/ 494317 h 777867"/>
                <a:gd name="connsiteX736" fmla="*/ 750556 w 772147"/>
                <a:gd name="connsiteY736" fmla="*/ 493745 h 777867"/>
                <a:gd name="connsiteX737" fmla="*/ 753416 w 772147"/>
                <a:gd name="connsiteY737" fmla="*/ 490886 h 777867"/>
                <a:gd name="connsiteX738" fmla="*/ 757419 w 772147"/>
                <a:gd name="connsiteY738" fmla="*/ 485166 h 777867"/>
                <a:gd name="connsiteX739" fmla="*/ 753416 w 772147"/>
                <a:gd name="connsiteY739" fmla="*/ 485166 h 777867"/>
                <a:gd name="connsiteX740" fmla="*/ 751128 w 772147"/>
                <a:gd name="connsiteY740" fmla="*/ 482306 h 777867"/>
                <a:gd name="connsiteX741" fmla="*/ 750556 w 772147"/>
                <a:gd name="connsiteY741" fmla="*/ 479446 h 777867"/>
                <a:gd name="connsiteX742" fmla="*/ 751700 w 772147"/>
                <a:gd name="connsiteY742" fmla="*/ 477731 h 777867"/>
                <a:gd name="connsiteX743" fmla="*/ 752272 w 772147"/>
                <a:gd name="connsiteY743" fmla="*/ 477158 h 777867"/>
                <a:gd name="connsiteX744" fmla="*/ 752844 w 772147"/>
                <a:gd name="connsiteY744" fmla="*/ 475443 h 777867"/>
                <a:gd name="connsiteX745" fmla="*/ 753416 w 772147"/>
                <a:gd name="connsiteY745" fmla="*/ 473727 h 777867"/>
                <a:gd name="connsiteX746" fmla="*/ 755131 w 772147"/>
                <a:gd name="connsiteY746" fmla="*/ 473155 h 777867"/>
                <a:gd name="connsiteX747" fmla="*/ 755131 w 772147"/>
                <a:gd name="connsiteY747" fmla="*/ 473727 h 777867"/>
                <a:gd name="connsiteX748" fmla="*/ 755704 w 772147"/>
                <a:gd name="connsiteY748" fmla="*/ 475443 h 777867"/>
                <a:gd name="connsiteX749" fmla="*/ 756848 w 772147"/>
                <a:gd name="connsiteY749" fmla="*/ 476587 h 777867"/>
                <a:gd name="connsiteX750" fmla="*/ 758564 w 772147"/>
                <a:gd name="connsiteY750" fmla="*/ 477158 h 777867"/>
                <a:gd name="connsiteX751" fmla="*/ 764855 w 772147"/>
                <a:gd name="connsiteY751" fmla="*/ 470295 h 777867"/>
                <a:gd name="connsiteX752" fmla="*/ 767143 w 772147"/>
                <a:gd name="connsiteY752" fmla="*/ 466291 h 777867"/>
                <a:gd name="connsiteX753" fmla="*/ 774578 w 772147"/>
                <a:gd name="connsiteY753" fmla="*/ 462288 h 77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</a:cxnLst>
              <a:rect l="l" t="t" r="r" b="b"/>
              <a:pathLst>
                <a:path w="772147" h="777867">
                  <a:moveTo>
                    <a:pt x="721386" y="691644"/>
                  </a:moveTo>
                  <a:lnTo>
                    <a:pt x="720814" y="688784"/>
                  </a:lnTo>
                  <a:lnTo>
                    <a:pt x="722530" y="683637"/>
                  </a:lnTo>
                  <a:lnTo>
                    <a:pt x="723102" y="677345"/>
                  </a:lnTo>
                  <a:lnTo>
                    <a:pt x="722530" y="672197"/>
                  </a:lnTo>
                  <a:lnTo>
                    <a:pt x="723102" y="666478"/>
                  </a:lnTo>
                  <a:lnTo>
                    <a:pt x="722530" y="662474"/>
                  </a:lnTo>
                  <a:lnTo>
                    <a:pt x="721958" y="659042"/>
                  </a:lnTo>
                  <a:lnTo>
                    <a:pt x="720814" y="659042"/>
                  </a:lnTo>
                  <a:lnTo>
                    <a:pt x="720242" y="664762"/>
                  </a:lnTo>
                  <a:lnTo>
                    <a:pt x="713950" y="672197"/>
                  </a:lnTo>
                  <a:lnTo>
                    <a:pt x="713379" y="677917"/>
                  </a:lnTo>
                  <a:lnTo>
                    <a:pt x="713950" y="679061"/>
                  </a:lnTo>
                  <a:lnTo>
                    <a:pt x="715667" y="681921"/>
                  </a:lnTo>
                  <a:lnTo>
                    <a:pt x="716238" y="683637"/>
                  </a:lnTo>
                  <a:lnTo>
                    <a:pt x="716238" y="685353"/>
                  </a:lnTo>
                  <a:lnTo>
                    <a:pt x="716810" y="689928"/>
                  </a:lnTo>
                  <a:lnTo>
                    <a:pt x="720242" y="703083"/>
                  </a:lnTo>
                  <a:lnTo>
                    <a:pt x="721386" y="703655"/>
                  </a:lnTo>
                  <a:lnTo>
                    <a:pt x="721958" y="701939"/>
                  </a:lnTo>
                  <a:lnTo>
                    <a:pt x="721958" y="698508"/>
                  </a:lnTo>
                  <a:lnTo>
                    <a:pt x="721386" y="691644"/>
                  </a:lnTo>
                  <a:close/>
                  <a:moveTo>
                    <a:pt x="774578" y="462288"/>
                  </a:moveTo>
                  <a:lnTo>
                    <a:pt x="771718" y="462288"/>
                  </a:lnTo>
                  <a:lnTo>
                    <a:pt x="769430" y="462288"/>
                  </a:lnTo>
                  <a:lnTo>
                    <a:pt x="767715" y="461715"/>
                  </a:lnTo>
                  <a:lnTo>
                    <a:pt x="767715" y="461715"/>
                  </a:lnTo>
                  <a:lnTo>
                    <a:pt x="767715" y="461715"/>
                  </a:lnTo>
                  <a:lnTo>
                    <a:pt x="764855" y="461715"/>
                  </a:lnTo>
                  <a:lnTo>
                    <a:pt x="761995" y="461144"/>
                  </a:lnTo>
                  <a:lnTo>
                    <a:pt x="759707" y="460000"/>
                  </a:lnTo>
                  <a:lnTo>
                    <a:pt x="757991" y="457712"/>
                  </a:lnTo>
                  <a:lnTo>
                    <a:pt x="756848" y="456568"/>
                  </a:lnTo>
                  <a:lnTo>
                    <a:pt x="750556" y="454852"/>
                  </a:lnTo>
                  <a:lnTo>
                    <a:pt x="747124" y="454852"/>
                  </a:lnTo>
                  <a:lnTo>
                    <a:pt x="738545" y="457140"/>
                  </a:lnTo>
                  <a:lnTo>
                    <a:pt x="737401" y="456568"/>
                  </a:lnTo>
                  <a:lnTo>
                    <a:pt x="732253" y="451992"/>
                  </a:lnTo>
                  <a:lnTo>
                    <a:pt x="731109" y="451420"/>
                  </a:lnTo>
                  <a:lnTo>
                    <a:pt x="729393" y="450848"/>
                  </a:lnTo>
                  <a:lnTo>
                    <a:pt x="728821" y="450276"/>
                  </a:lnTo>
                  <a:lnTo>
                    <a:pt x="728249" y="449132"/>
                  </a:lnTo>
                  <a:lnTo>
                    <a:pt x="728249" y="447989"/>
                  </a:lnTo>
                  <a:lnTo>
                    <a:pt x="728249" y="447416"/>
                  </a:lnTo>
                  <a:lnTo>
                    <a:pt x="728249" y="446845"/>
                  </a:lnTo>
                  <a:lnTo>
                    <a:pt x="724818" y="441697"/>
                  </a:lnTo>
                  <a:lnTo>
                    <a:pt x="724246" y="440553"/>
                  </a:lnTo>
                  <a:lnTo>
                    <a:pt x="724246" y="438837"/>
                  </a:lnTo>
                  <a:lnTo>
                    <a:pt x="725390" y="435405"/>
                  </a:lnTo>
                  <a:lnTo>
                    <a:pt x="725390" y="434261"/>
                  </a:lnTo>
                  <a:lnTo>
                    <a:pt x="724246" y="429686"/>
                  </a:lnTo>
                  <a:lnTo>
                    <a:pt x="724246" y="427970"/>
                  </a:lnTo>
                  <a:lnTo>
                    <a:pt x="724246" y="426254"/>
                  </a:lnTo>
                  <a:lnTo>
                    <a:pt x="724818" y="423966"/>
                  </a:lnTo>
                  <a:lnTo>
                    <a:pt x="724818" y="421678"/>
                  </a:lnTo>
                  <a:lnTo>
                    <a:pt x="723674" y="418246"/>
                  </a:lnTo>
                  <a:lnTo>
                    <a:pt x="721958" y="415387"/>
                  </a:lnTo>
                  <a:lnTo>
                    <a:pt x="719670" y="413671"/>
                  </a:lnTo>
                  <a:lnTo>
                    <a:pt x="717382" y="413099"/>
                  </a:lnTo>
                  <a:lnTo>
                    <a:pt x="710519" y="399944"/>
                  </a:lnTo>
                  <a:lnTo>
                    <a:pt x="709947" y="394796"/>
                  </a:lnTo>
                  <a:lnTo>
                    <a:pt x="708803" y="391936"/>
                  </a:lnTo>
                  <a:lnTo>
                    <a:pt x="706515" y="390792"/>
                  </a:lnTo>
                  <a:lnTo>
                    <a:pt x="704227" y="390220"/>
                  </a:lnTo>
                  <a:lnTo>
                    <a:pt x="703083" y="388504"/>
                  </a:lnTo>
                  <a:lnTo>
                    <a:pt x="702511" y="386789"/>
                  </a:lnTo>
                  <a:lnTo>
                    <a:pt x="701939" y="385645"/>
                  </a:lnTo>
                  <a:lnTo>
                    <a:pt x="700795" y="385073"/>
                  </a:lnTo>
                  <a:lnTo>
                    <a:pt x="697363" y="383929"/>
                  </a:lnTo>
                  <a:lnTo>
                    <a:pt x="696792" y="383929"/>
                  </a:lnTo>
                  <a:lnTo>
                    <a:pt x="696220" y="383357"/>
                  </a:lnTo>
                  <a:lnTo>
                    <a:pt x="693360" y="381069"/>
                  </a:lnTo>
                  <a:lnTo>
                    <a:pt x="692216" y="379925"/>
                  </a:lnTo>
                  <a:lnTo>
                    <a:pt x="691072" y="379353"/>
                  </a:lnTo>
                  <a:lnTo>
                    <a:pt x="689928" y="378781"/>
                  </a:lnTo>
                  <a:lnTo>
                    <a:pt x="685352" y="378781"/>
                  </a:lnTo>
                  <a:lnTo>
                    <a:pt x="681921" y="377637"/>
                  </a:lnTo>
                  <a:lnTo>
                    <a:pt x="679061" y="376493"/>
                  </a:lnTo>
                  <a:lnTo>
                    <a:pt x="676773" y="374778"/>
                  </a:lnTo>
                  <a:lnTo>
                    <a:pt x="675057" y="371918"/>
                  </a:lnTo>
                  <a:lnTo>
                    <a:pt x="675057" y="369058"/>
                  </a:lnTo>
                  <a:lnTo>
                    <a:pt x="675629" y="366198"/>
                  </a:lnTo>
                  <a:lnTo>
                    <a:pt x="675629" y="362766"/>
                  </a:lnTo>
                  <a:lnTo>
                    <a:pt x="675057" y="361622"/>
                  </a:lnTo>
                  <a:lnTo>
                    <a:pt x="673913" y="360478"/>
                  </a:lnTo>
                  <a:lnTo>
                    <a:pt x="672770" y="359334"/>
                  </a:lnTo>
                  <a:lnTo>
                    <a:pt x="672197" y="359334"/>
                  </a:lnTo>
                  <a:lnTo>
                    <a:pt x="671625" y="358762"/>
                  </a:lnTo>
                  <a:lnTo>
                    <a:pt x="671625" y="357047"/>
                  </a:lnTo>
                  <a:lnTo>
                    <a:pt x="671625" y="354759"/>
                  </a:lnTo>
                  <a:lnTo>
                    <a:pt x="672197" y="353615"/>
                  </a:lnTo>
                  <a:lnTo>
                    <a:pt x="672197" y="351327"/>
                  </a:lnTo>
                  <a:lnTo>
                    <a:pt x="670482" y="348467"/>
                  </a:lnTo>
                  <a:lnTo>
                    <a:pt x="668765" y="346179"/>
                  </a:lnTo>
                  <a:lnTo>
                    <a:pt x="667622" y="343320"/>
                  </a:lnTo>
                  <a:lnTo>
                    <a:pt x="667050" y="341032"/>
                  </a:lnTo>
                  <a:lnTo>
                    <a:pt x="665906" y="338172"/>
                  </a:lnTo>
                  <a:lnTo>
                    <a:pt x="663618" y="333596"/>
                  </a:lnTo>
                  <a:lnTo>
                    <a:pt x="653894" y="322157"/>
                  </a:lnTo>
                  <a:lnTo>
                    <a:pt x="652178" y="321013"/>
                  </a:lnTo>
                  <a:lnTo>
                    <a:pt x="651607" y="317581"/>
                  </a:lnTo>
                  <a:lnTo>
                    <a:pt x="651607" y="311290"/>
                  </a:lnTo>
                  <a:lnTo>
                    <a:pt x="650463" y="308430"/>
                  </a:lnTo>
                  <a:lnTo>
                    <a:pt x="648747" y="304998"/>
                  </a:lnTo>
                  <a:lnTo>
                    <a:pt x="646459" y="302138"/>
                  </a:lnTo>
                  <a:lnTo>
                    <a:pt x="644171" y="300994"/>
                  </a:lnTo>
                  <a:lnTo>
                    <a:pt x="640739" y="300994"/>
                  </a:lnTo>
                  <a:lnTo>
                    <a:pt x="638452" y="299850"/>
                  </a:lnTo>
                  <a:lnTo>
                    <a:pt x="633876" y="296419"/>
                  </a:lnTo>
                  <a:lnTo>
                    <a:pt x="627584" y="294131"/>
                  </a:lnTo>
                  <a:lnTo>
                    <a:pt x="613857" y="291271"/>
                  </a:lnTo>
                  <a:lnTo>
                    <a:pt x="608138" y="287839"/>
                  </a:lnTo>
                  <a:lnTo>
                    <a:pt x="606994" y="285551"/>
                  </a:lnTo>
                  <a:lnTo>
                    <a:pt x="604706" y="278688"/>
                  </a:lnTo>
                  <a:lnTo>
                    <a:pt x="603562" y="277544"/>
                  </a:lnTo>
                  <a:lnTo>
                    <a:pt x="600130" y="278116"/>
                  </a:lnTo>
                  <a:lnTo>
                    <a:pt x="597270" y="277544"/>
                  </a:lnTo>
                  <a:lnTo>
                    <a:pt x="594410" y="275828"/>
                  </a:lnTo>
                  <a:lnTo>
                    <a:pt x="591551" y="272396"/>
                  </a:lnTo>
                  <a:lnTo>
                    <a:pt x="593267" y="270680"/>
                  </a:lnTo>
                  <a:lnTo>
                    <a:pt x="593267" y="268965"/>
                  </a:lnTo>
                  <a:lnTo>
                    <a:pt x="592122" y="267248"/>
                  </a:lnTo>
                  <a:lnTo>
                    <a:pt x="589263" y="265533"/>
                  </a:lnTo>
                  <a:lnTo>
                    <a:pt x="590979" y="264389"/>
                  </a:lnTo>
                  <a:lnTo>
                    <a:pt x="590979" y="263245"/>
                  </a:lnTo>
                  <a:lnTo>
                    <a:pt x="589835" y="262673"/>
                  </a:lnTo>
                  <a:lnTo>
                    <a:pt x="588119" y="262101"/>
                  </a:lnTo>
                  <a:lnTo>
                    <a:pt x="586403" y="262101"/>
                  </a:lnTo>
                  <a:lnTo>
                    <a:pt x="585831" y="263245"/>
                  </a:lnTo>
                  <a:lnTo>
                    <a:pt x="585259" y="264389"/>
                  </a:lnTo>
                  <a:lnTo>
                    <a:pt x="584115" y="263245"/>
                  </a:lnTo>
                  <a:lnTo>
                    <a:pt x="576680" y="256953"/>
                  </a:lnTo>
                  <a:lnTo>
                    <a:pt x="575536" y="254666"/>
                  </a:lnTo>
                  <a:lnTo>
                    <a:pt x="577252" y="253522"/>
                  </a:lnTo>
                  <a:lnTo>
                    <a:pt x="574964" y="249518"/>
                  </a:lnTo>
                  <a:lnTo>
                    <a:pt x="574964" y="248374"/>
                  </a:lnTo>
                  <a:lnTo>
                    <a:pt x="577252" y="247802"/>
                  </a:lnTo>
                  <a:lnTo>
                    <a:pt x="575536" y="245514"/>
                  </a:lnTo>
                  <a:lnTo>
                    <a:pt x="574392" y="244942"/>
                  </a:lnTo>
                  <a:lnTo>
                    <a:pt x="574964" y="240938"/>
                  </a:lnTo>
                  <a:lnTo>
                    <a:pt x="572104" y="238079"/>
                  </a:lnTo>
                  <a:lnTo>
                    <a:pt x="565812" y="235219"/>
                  </a:lnTo>
                  <a:lnTo>
                    <a:pt x="562381" y="232931"/>
                  </a:lnTo>
                  <a:lnTo>
                    <a:pt x="554945" y="226068"/>
                  </a:lnTo>
                  <a:lnTo>
                    <a:pt x="551513" y="224351"/>
                  </a:lnTo>
                  <a:lnTo>
                    <a:pt x="548653" y="223208"/>
                  </a:lnTo>
                  <a:lnTo>
                    <a:pt x="541790" y="222064"/>
                  </a:lnTo>
                  <a:lnTo>
                    <a:pt x="538359" y="220920"/>
                  </a:lnTo>
                  <a:lnTo>
                    <a:pt x="534354" y="219204"/>
                  </a:lnTo>
                  <a:lnTo>
                    <a:pt x="530923" y="216344"/>
                  </a:lnTo>
                  <a:lnTo>
                    <a:pt x="528063" y="211769"/>
                  </a:lnTo>
                  <a:lnTo>
                    <a:pt x="526347" y="208337"/>
                  </a:lnTo>
                  <a:lnTo>
                    <a:pt x="523487" y="205477"/>
                  </a:lnTo>
                  <a:lnTo>
                    <a:pt x="520627" y="198041"/>
                  </a:lnTo>
                  <a:lnTo>
                    <a:pt x="516052" y="194037"/>
                  </a:lnTo>
                  <a:lnTo>
                    <a:pt x="508044" y="188890"/>
                  </a:lnTo>
                  <a:lnTo>
                    <a:pt x="501181" y="184886"/>
                  </a:lnTo>
                  <a:lnTo>
                    <a:pt x="494889" y="182026"/>
                  </a:lnTo>
                  <a:lnTo>
                    <a:pt x="489742" y="180882"/>
                  </a:lnTo>
                  <a:lnTo>
                    <a:pt x="484594" y="178594"/>
                  </a:lnTo>
                  <a:lnTo>
                    <a:pt x="480590" y="175163"/>
                  </a:lnTo>
                  <a:lnTo>
                    <a:pt x="477730" y="171731"/>
                  </a:lnTo>
                  <a:lnTo>
                    <a:pt x="474870" y="170015"/>
                  </a:lnTo>
                  <a:lnTo>
                    <a:pt x="472010" y="170587"/>
                  </a:lnTo>
                  <a:lnTo>
                    <a:pt x="469723" y="170015"/>
                  </a:lnTo>
                  <a:lnTo>
                    <a:pt x="467435" y="168299"/>
                  </a:lnTo>
                  <a:lnTo>
                    <a:pt x="465719" y="164295"/>
                  </a:lnTo>
                  <a:lnTo>
                    <a:pt x="463431" y="160292"/>
                  </a:lnTo>
                  <a:lnTo>
                    <a:pt x="461144" y="155716"/>
                  </a:lnTo>
                  <a:lnTo>
                    <a:pt x="459428" y="154000"/>
                  </a:lnTo>
                  <a:lnTo>
                    <a:pt x="455996" y="152856"/>
                  </a:lnTo>
                  <a:lnTo>
                    <a:pt x="454280" y="150569"/>
                  </a:lnTo>
                  <a:lnTo>
                    <a:pt x="451992" y="145993"/>
                  </a:lnTo>
                  <a:lnTo>
                    <a:pt x="450276" y="144277"/>
                  </a:lnTo>
                  <a:lnTo>
                    <a:pt x="448560" y="142561"/>
                  </a:lnTo>
                  <a:lnTo>
                    <a:pt x="446272" y="140845"/>
                  </a:lnTo>
                  <a:lnTo>
                    <a:pt x="442841" y="140273"/>
                  </a:lnTo>
                  <a:lnTo>
                    <a:pt x="439981" y="137414"/>
                  </a:lnTo>
                  <a:lnTo>
                    <a:pt x="438837" y="136841"/>
                  </a:lnTo>
                  <a:lnTo>
                    <a:pt x="437693" y="134554"/>
                  </a:lnTo>
                  <a:lnTo>
                    <a:pt x="432546" y="120255"/>
                  </a:lnTo>
                  <a:lnTo>
                    <a:pt x="430830" y="116251"/>
                  </a:lnTo>
                  <a:lnTo>
                    <a:pt x="420534" y="104812"/>
                  </a:lnTo>
                  <a:lnTo>
                    <a:pt x="418818" y="103668"/>
                  </a:lnTo>
                  <a:lnTo>
                    <a:pt x="415959" y="98520"/>
                  </a:lnTo>
                  <a:lnTo>
                    <a:pt x="414814" y="93944"/>
                  </a:lnTo>
                  <a:lnTo>
                    <a:pt x="412527" y="89940"/>
                  </a:lnTo>
                  <a:lnTo>
                    <a:pt x="405663" y="87081"/>
                  </a:lnTo>
                  <a:lnTo>
                    <a:pt x="395940" y="88225"/>
                  </a:lnTo>
                  <a:lnTo>
                    <a:pt x="389076" y="89369"/>
                  </a:lnTo>
                  <a:lnTo>
                    <a:pt x="383929" y="87653"/>
                  </a:lnTo>
                  <a:lnTo>
                    <a:pt x="381069" y="85365"/>
                  </a:lnTo>
                  <a:lnTo>
                    <a:pt x="378209" y="81933"/>
                  </a:lnTo>
                  <a:lnTo>
                    <a:pt x="374777" y="80217"/>
                  </a:lnTo>
                  <a:lnTo>
                    <a:pt x="370774" y="76785"/>
                  </a:lnTo>
                  <a:lnTo>
                    <a:pt x="365054" y="74498"/>
                  </a:lnTo>
                  <a:lnTo>
                    <a:pt x="363910" y="72782"/>
                  </a:lnTo>
                  <a:lnTo>
                    <a:pt x="363338" y="70494"/>
                  </a:lnTo>
                  <a:lnTo>
                    <a:pt x="362194" y="70494"/>
                  </a:lnTo>
                  <a:lnTo>
                    <a:pt x="358763" y="72210"/>
                  </a:lnTo>
                  <a:lnTo>
                    <a:pt x="353615" y="70494"/>
                  </a:lnTo>
                  <a:lnTo>
                    <a:pt x="339316" y="64202"/>
                  </a:lnTo>
                  <a:lnTo>
                    <a:pt x="333596" y="58483"/>
                  </a:lnTo>
                  <a:lnTo>
                    <a:pt x="333596" y="51047"/>
                  </a:lnTo>
                  <a:lnTo>
                    <a:pt x="335312" y="47616"/>
                  </a:lnTo>
                  <a:lnTo>
                    <a:pt x="335884" y="45900"/>
                  </a:lnTo>
                  <a:lnTo>
                    <a:pt x="335884" y="43612"/>
                  </a:lnTo>
                  <a:lnTo>
                    <a:pt x="335884" y="42468"/>
                  </a:lnTo>
                  <a:lnTo>
                    <a:pt x="335884" y="41324"/>
                  </a:lnTo>
                  <a:lnTo>
                    <a:pt x="336456" y="40180"/>
                  </a:lnTo>
                  <a:lnTo>
                    <a:pt x="337028" y="37320"/>
                  </a:lnTo>
                  <a:lnTo>
                    <a:pt x="338744" y="35032"/>
                  </a:lnTo>
                  <a:lnTo>
                    <a:pt x="340459" y="33316"/>
                  </a:lnTo>
                  <a:lnTo>
                    <a:pt x="342175" y="31600"/>
                  </a:lnTo>
                  <a:lnTo>
                    <a:pt x="343319" y="28741"/>
                  </a:lnTo>
                  <a:lnTo>
                    <a:pt x="344463" y="23021"/>
                  </a:lnTo>
                  <a:lnTo>
                    <a:pt x="345607" y="20161"/>
                  </a:lnTo>
                  <a:lnTo>
                    <a:pt x="346751" y="17873"/>
                  </a:lnTo>
                  <a:lnTo>
                    <a:pt x="351899" y="12726"/>
                  </a:lnTo>
                  <a:lnTo>
                    <a:pt x="353615" y="11582"/>
                  </a:lnTo>
                  <a:lnTo>
                    <a:pt x="357046" y="9866"/>
                  </a:lnTo>
                  <a:lnTo>
                    <a:pt x="358191" y="8150"/>
                  </a:lnTo>
                  <a:lnTo>
                    <a:pt x="359334" y="5862"/>
                  </a:lnTo>
                  <a:lnTo>
                    <a:pt x="359906" y="3574"/>
                  </a:lnTo>
                  <a:lnTo>
                    <a:pt x="359906" y="1287"/>
                  </a:lnTo>
                  <a:lnTo>
                    <a:pt x="359906" y="1287"/>
                  </a:lnTo>
                  <a:lnTo>
                    <a:pt x="349039" y="3002"/>
                  </a:lnTo>
                  <a:lnTo>
                    <a:pt x="338172" y="4718"/>
                  </a:lnTo>
                  <a:lnTo>
                    <a:pt x="327305" y="6434"/>
                  </a:lnTo>
                  <a:lnTo>
                    <a:pt x="316437" y="8150"/>
                  </a:lnTo>
                  <a:lnTo>
                    <a:pt x="305570" y="9866"/>
                  </a:lnTo>
                  <a:lnTo>
                    <a:pt x="294702" y="11582"/>
                  </a:lnTo>
                  <a:lnTo>
                    <a:pt x="283836" y="13298"/>
                  </a:lnTo>
                  <a:lnTo>
                    <a:pt x="272968" y="15014"/>
                  </a:lnTo>
                  <a:lnTo>
                    <a:pt x="262101" y="16729"/>
                  </a:lnTo>
                  <a:lnTo>
                    <a:pt x="240366" y="20161"/>
                  </a:lnTo>
                  <a:lnTo>
                    <a:pt x="229499" y="21877"/>
                  </a:lnTo>
                  <a:lnTo>
                    <a:pt x="218632" y="23593"/>
                  </a:lnTo>
                  <a:lnTo>
                    <a:pt x="207765" y="25309"/>
                  </a:lnTo>
                  <a:lnTo>
                    <a:pt x="196897" y="27025"/>
                  </a:lnTo>
                  <a:lnTo>
                    <a:pt x="186030" y="28741"/>
                  </a:lnTo>
                  <a:lnTo>
                    <a:pt x="173447" y="29885"/>
                  </a:lnTo>
                  <a:lnTo>
                    <a:pt x="159720" y="31028"/>
                  </a:lnTo>
                  <a:lnTo>
                    <a:pt x="149424" y="32172"/>
                  </a:lnTo>
                  <a:lnTo>
                    <a:pt x="148280" y="32172"/>
                  </a:lnTo>
                  <a:lnTo>
                    <a:pt x="143133" y="32744"/>
                  </a:lnTo>
                  <a:lnTo>
                    <a:pt x="125402" y="35604"/>
                  </a:lnTo>
                  <a:lnTo>
                    <a:pt x="107671" y="37892"/>
                  </a:lnTo>
                  <a:lnTo>
                    <a:pt x="89941" y="40180"/>
                  </a:lnTo>
                  <a:lnTo>
                    <a:pt x="72210" y="42468"/>
                  </a:lnTo>
                  <a:lnTo>
                    <a:pt x="54479" y="44756"/>
                  </a:lnTo>
                  <a:lnTo>
                    <a:pt x="36748" y="47043"/>
                  </a:lnTo>
                  <a:lnTo>
                    <a:pt x="19017" y="49331"/>
                  </a:lnTo>
                  <a:lnTo>
                    <a:pt x="1287" y="51619"/>
                  </a:lnTo>
                  <a:lnTo>
                    <a:pt x="1287" y="52763"/>
                  </a:lnTo>
                  <a:lnTo>
                    <a:pt x="1858" y="55623"/>
                  </a:lnTo>
                  <a:lnTo>
                    <a:pt x="3574" y="60199"/>
                  </a:lnTo>
                  <a:lnTo>
                    <a:pt x="5290" y="66490"/>
                  </a:lnTo>
                  <a:lnTo>
                    <a:pt x="7578" y="73926"/>
                  </a:lnTo>
                  <a:lnTo>
                    <a:pt x="10438" y="83077"/>
                  </a:lnTo>
                  <a:lnTo>
                    <a:pt x="13869" y="93372"/>
                  </a:lnTo>
                  <a:lnTo>
                    <a:pt x="17301" y="104812"/>
                  </a:lnTo>
                  <a:lnTo>
                    <a:pt x="21305" y="117395"/>
                  </a:lnTo>
                  <a:lnTo>
                    <a:pt x="25309" y="130550"/>
                  </a:lnTo>
                  <a:lnTo>
                    <a:pt x="29885" y="144849"/>
                  </a:lnTo>
                  <a:lnTo>
                    <a:pt x="34460" y="159720"/>
                  </a:lnTo>
                  <a:lnTo>
                    <a:pt x="39036" y="175163"/>
                  </a:lnTo>
                  <a:lnTo>
                    <a:pt x="43612" y="191178"/>
                  </a:lnTo>
                  <a:lnTo>
                    <a:pt x="48759" y="207193"/>
                  </a:lnTo>
                  <a:lnTo>
                    <a:pt x="53907" y="223208"/>
                  </a:lnTo>
                  <a:lnTo>
                    <a:pt x="59055" y="239223"/>
                  </a:lnTo>
                  <a:lnTo>
                    <a:pt x="64202" y="255237"/>
                  </a:lnTo>
                  <a:lnTo>
                    <a:pt x="68778" y="270680"/>
                  </a:lnTo>
                  <a:lnTo>
                    <a:pt x="73354" y="286123"/>
                  </a:lnTo>
                  <a:lnTo>
                    <a:pt x="77929" y="300994"/>
                  </a:lnTo>
                  <a:lnTo>
                    <a:pt x="82505" y="315293"/>
                  </a:lnTo>
                  <a:lnTo>
                    <a:pt x="86509" y="328448"/>
                  </a:lnTo>
                  <a:lnTo>
                    <a:pt x="90512" y="341032"/>
                  </a:lnTo>
                  <a:lnTo>
                    <a:pt x="93944" y="352471"/>
                  </a:lnTo>
                  <a:lnTo>
                    <a:pt x="97376" y="362766"/>
                  </a:lnTo>
                  <a:lnTo>
                    <a:pt x="100236" y="371918"/>
                  </a:lnTo>
                  <a:lnTo>
                    <a:pt x="102524" y="379925"/>
                  </a:lnTo>
                  <a:lnTo>
                    <a:pt x="104240" y="386217"/>
                  </a:lnTo>
                  <a:lnTo>
                    <a:pt x="105383" y="390792"/>
                  </a:lnTo>
                  <a:lnTo>
                    <a:pt x="106527" y="393652"/>
                  </a:lnTo>
                  <a:lnTo>
                    <a:pt x="106527" y="394796"/>
                  </a:lnTo>
                  <a:lnTo>
                    <a:pt x="108815" y="401659"/>
                  </a:lnTo>
                  <a:lnTo>
                    <a:pt x="108815" y="403376"/>
                  </a:lnTo>
                  <a:lnTo>
                    <a:pt x="115107" y="415387"/>
                  </a:lnTo>
                  <a:lnTo>
                    <a:pt x="115107" y="420534"/>
                  </a:lnTo>
                  <a:lnTo>
                    <a:pt x="115679" y="422250"/>
                  </a:lnTo>
                  <a:lnTo>
                    <a:pt x="116251" y="423394"/>
                  </a:lnTo>
                  <a:lnTo>
                    <a:pt x="117395" y="424538"/>
                  </a:lnTo>
                  <a:lnTo>
                    <a:pt x="118539" y="425682"/>
                  </a:lnTo>
                  <a:lnTo>
                    <a:pt x="121970" y="428542"/>
                  </a:lnTo>
                  <a:lnTo>
                    <a:pt x="123114" y="429686"/>
                  </a:lnTo>
                  <a:lnTo>
                    <a:pt x="121970" y="431401"/>
                  </a:lnTo>
                  <a:lnTo>
                    <a:pt x="122542" y="433117"/>
                  </a:lnTo>
                  <a:lnTo>
                    <a:pt x="124258" y="434833"/>
                  </a:lnTo>
                  <a:lnTo>
                    <a:pt x="125402" y="436549"/>
                  </a:lnTo>
                  <a:lnTo>
                    <a:pt x="127118" y="442269"/>
                  </a:lnTo>
                  <a:lnTo>
                    <a:pt x="128834" y="445701"/>
                  </a:lnTo>
                  <a:lnTo>
                    <a:pt x="129406" y="447989"/>
                  </a:lnTo>
                  <a:lnTo>
                    <a:pt x="129406" y="450848"/>
                  </a:lnTo>
                  <a:lnTo>
                    <a:pt x="130550" y="452564"/>
                  </a:lnTo>
                  <a:lnTo>
                    <a:pt x="132266" y="453708"/>
                  </a:lnTo>
                  <a:lnTo>
                    <a:pt x="133410" y="454852"/>
                  </a:lnTo>
                  <a:lnTo>
                    <a:pt x="132838" y="457140"/>
                  </a:lnTo>
                  <a:lnTo>
                    <a:pt x="144849" y="468579"/>
                  </a:lnTo>
                  <a:lnTo>
                    <a:pt x="147137" y="471439"/>
                  </a:lnTo>
                  <a:lnTo>
                    <a:pt x="148280" y="473727"/>
                  </a:lnTo>
                  <a:lnTo>
                    <a:pt x="149424" y="479446"/>
                  </a:lnTo>
                  <a:lnTo>
                    <a:pt x="151140" y="481734"/>
                  </a:lnTo>
                  <a:lnTo>
                    <a:pt x="152856" y="484022"/>
                  </a:lnTo>
                  <a:lnTo>
                    <a:pt x="154572" y="486310"/>
                  </a:lnTo>
                  <a:lnTo>
                    <a:pt x="155144" y="488598"/>
                  </a:lnTo>
                  <a:lnTo>
                    <a:pt x="155144" y="488026"/>
                  </a:lnTo>
                  <a:lnTo>
                    <a:pt x="155144" y="489170"/>
                  </a:lnTo>
                  <a:lnTo>
                    <a:pt x="155144" y="488598"/>
                  </a:lnTo>
                  <a:lnTo>
                    <a:pt x="155144" y="490886"/>
                  </a:lnTo>
                  <a:lnTo>
                    <a:pt x="154572" y="493173"/>
                  </a:lnTo>
                  <a:lnTo>
                    <a:pt x="154000" y="494889"/>
                  </a:lnTo>
                  <a:lnTo>
                    <a:pt x="155144" y="496605"/>
                  </a:lnTo>
                  <a:lnTo>
                    <a:pt x="152284" y="500609"/>
                  </a:lnTo>
                  <a:lnTo>
                    <a:pt x="153428" y="503469"/>
                  </a:lnTo>
                  <a:lnTo>
                    <a:pt x="156860" y="505756"/>
                  </a:lnTo>
                  <a:lnTo>
                    <a:pt x="164296" y="508616"/>
                  </a:lnTo>
                  <a:lnTo>
                    <a:pt x="166011" y="509760"/>
                  </a:lnTo>
                  <a:lnTo>
                    <a:pt x="167155" y="511476"/>
                  </a:lnTo>
                  <a:lnTo>
                    <a:pt x="167727" y="511476"/>
                  </a:lnTo>
                  <a:lnTo>
                    <a:pt x="168299" y="511476"/>
                  </a:lnTo>
                  <a:lnTo>
                    <a:pt x="168871" y="512620"/>
                  </a:lnTo>
                  <a:lnTo>
                    <a:pt x="168871" y="513764"/>
                  </a:lnTo>
                  <a:lnTo>
                    <a:pt x="167727" y="514908"/>
                  </a:lnTo>
                  <a:lnTo>
                    <a:pt x="166583" y="515480"/>
                  </a:lnTo>
                  <a:lnTo>
                    <a:pt x="165439" y="515480"/>
                  </a:lnTo>
                  <a:lnTo>
                    <a:pt x="166583" y="517196"/>
                  </a:lnTo>
                  <a:lnTo>
                    <a:pt x="166583" y="518912"/>
                  </a:lnTo>
                  <a:lnTo>
                    <a:pt x="165439" y="520056"/>
                  </a:lnTo>
                  <a:lnTo>
                    <a:pt x="164296" y="521199"/>
                  </a:lnTo>
                  <a:lnTo>
                    <a:pt x="161436" y="520628"/>
                  </a:lnTo>
                  <a:lnTo>
                    <a:pt x="159148" y="521771"/>
                  </a:lnTo>
                  <a:lnTo>
                    <a:pt x="159148" y="522915"/>
                  </a:lnTo>
                  <a:lnTo>
                    <a:pt x="162008" y="524059"/>
                  </a:lnTo>
                  <a:lnTo>
                    <a:pt x="160292" y="525775"/>
                  </a:lnTo>
                  <a:lnTo>
                    <a:pt x="158004" y="526919"/>
                  </a:lnTo>
                  <a:lnTo>
                    <a:pt x="155716" y="528063"/>
                  </a:lnTo>
                  <a:lnTo>
                    <a:pt x="154000" y="528635"/>
                  </a:lnTo>
                  <a:lnTo>
                    <a:pt x="152856" y="529207"/>
                  </a:lnTo>
                  <a:lnTo>
                    <a:pt x="152284" y="530923"/>
                  </a:lnTo>
                  <a:lnTo>
                    <a:pt x="150568" y="536643"/>
                  </a:lnTo>
                  <a:lnTo>
                    <a:pt x="150568" y="538358"/>
                  </a:lnTo>
                  <a:lnTo>
                    <a:pt x="151140" y="542362"/>
                  </a:lnTo>
                  <a:lnTo>
                    <a:pt x="151140" y="544650"/>
                  </a:lnTo>
                  <a:lnTo>
                    <a:pt x="149997" y="547510"/>
                  </a:lnTo>
                  <a:lnTo>
                    <a:pt x="149997" y="551513"/>
                  </a:lnTo>
                  <a:lnTo>
                    <a:pt x="151712" y="555517"/>
                  </a:lnTo>
                  <a:lnTo>
                    <a:pt x="151712" y="560093"/>
                  </a:lnTo>
                  <a:lnTo>
                    <a:pt x="151712" y="560665"/>
                  </a:lnTo>
                  <a:lnTo>
                    <a:pt x="150568" y="563525"/>
                  </a:lnTo>
                  <a:lnTo>
                    <a:pt x="149997" y="564668"/>
                  </a:lnTo>
                  <a:lnTo>
                    <a:pt x="146565" y="572104"/>
                  </a:lnTo>
                  <a:lnTo>
                    <a:pt x="144849" y="578967"/>
                  </a:lnTo>
                  <a:lnTo>
                    <a:pt x="144277" y="584687"/>
                  </a:lnTo>
                  <a:lnTo>
                    <a:pt x="143705" y="586975"/>
                  </a:lnTo>
                  <a:lnTo>
                    <a:pt x="143705" y="588119"/>
                  </a:lnTo>
                  <a:lnTo>
                    <a:pt x="143705" y="589263"/>
                  </a:lnTo>
                  <a:lnTo>
                    <a:pt x="143133" y="593267"/>
                  </a:lnTo>
                  <a:lnTo>
                    <a:pt x="144277" y="596698"/>
                  </a:lnTo>
                  <a:lnTo>
                    <a:pt x="151140" y="615573"/>
                  </a:lnTo>
                  <a:lnTo>
                    <a:pt x="152856" y="618433"/>
                  </a:lnTo>
                  <a:lnTo>
                    <a:pt x="158576" y="624724"/>
                  </a:lnTo>
                  <a:lnTo>
                    <a:pt x="160292" y="627584"/>
                  </a:lnTo>
                  <a:lnTo>
                    <a:pt x="160864" y="629872"/>
                  </a:lnTo>
                  <a:lnTo>
                    <a:pt x="161436" y="634448"/>
                  </a:lnTo>
                  <a:lnTo>
                    <a:pt x="162008" y="635592"/>
                  </a:lnTo>
                  <a:lnTo>
                    <a:pt x="163723" y="639023"/>
                  </a:lnTo>
                  <a:lnTo>
                    <a:pt x="164296" y="641311"/>
                  </a:lnTo>
                  <a:lnTo>
                    <a:pt x="163723" y="645315"/>
                  </a:lnTo>
                  <a:lnTo>
                    <a:pt x="162579" y="648747"/>
                  </a:lnTo>
                  <a:lnTo>
                    <a:pt x="162008" y="652179"/>
                  </a:lnTo>
                  <a:lnTo>
                    <a:pt x="164296" y="656754"/>
                  </a:lnTo>
                  <a:lnTo>
                    <a:pt x="161436" y="661330"/>
                  </a:lnTo>
                  <a:lnTo>
                    <a:pt x="161436" y="667621"/>
                  </a:lnTo>
                  <a:lnTo>
                    <a:pt x="162579" y="680777"/>
                  </a:lnTo>
                  <a:lnTo>
                    <a:pt x="162008" y="682493"/>
                  </a:lnTo>
                  <a:lnTo>
                    <a:pt x="160292" y="685353"/>
                  </a:lnTo>
                  <a:lnTo>
                    <a:pt x="160292" y="687068"/>
                  </a:lnTo>
                  <a:lnTo>
                    <a:pt x="160864" y="688212"/>
                  </a:lnTo>
                  <a:lnTo>
                    <a:pt x="162579" y="691644"/>
                  </a:lnTo>
                  <a:lnTo>
                    <a:pt x="163152" y="693360"/>
                  </a:lnTo>
                  <a:lnTo>
                    <a:pt x="163152" y="699652"/>
                  </a:lnTo>
                  <a:lnTo>
                    <a:pt x="163723" y="702511"/>
                  </a:lnTo>
                  <a:lnTo>
                    <a:pt x="165439" y="704227"/>
                  </a:lnTo>
                  <a:lnTo>
                    <a:pt x="168871" y="705371"/>
                  </a:lnTo>
                  <a:lnTo>
                    <a:pt x="173447" y="710519"/>
                  </a:lnTo>
                  <a:lnTo>
                    <a:pt x="178022" y="717382"/>
                  </a:lnTo>
                  <a:lnTo>
                    <a:pt x="180882" y="725390"/>
                  </a:lnTo>
                  <a:lnTo>
                    <a:pt x="182598" y="727106"/>
                  </a:lnTo>
                  <a:lnTo>
                    <a:pt x="183170" y="728821"/>
                  </a:lnTo>
                  <a:lnTo>
                    <a:pt x="183170" y="729965"/>
                  </a:lnTo>
                  <a:lnTo>
                    <a:pt x="182598" y="731109"/>
                  </a:lnTo>
                  <a:lnTo>
                    <a:pt x="182026" y="731681"/>
                  </a:lnTo>
                  <a:lnTo>
                    <a:pt x="182026" y="732253"/>
                  </a:lnTo>
                  <a:lnTo>
                    <a:pt x="182598" y="734541"/>
                  </a:lnTo>
                  <a:lnTo>
                    <a:pt x="183170" y="735113"/>
                  </a:lnTo>
                  <a:lnTo>
                    <a:pt x="186030" y="736829"/>
                  </a:lnTo>
                  <a:lnTo>
                    <a:pt x="187174" y="737401"/>
                  </a:lnTo>
                  <a:lnTo>
                    <a:pt x="188318" y="739117"/>
                  </a:lnTo>
                  <a:lnTo>
                    <a:pt x="190034" y="744264"/>
                  </a:lnTo>
                  <a:lnTo>
                    <a:pt x="191178" y="745408"/>
                  </a:lnTo>
                  <a:lnTo>
                    <a:pt x="194037" y="749412"/>
                  </a:lnTo>
                  <a:lnTo>
                    <a:pt x="195753" y="753416"/>
                  </a:lnTo>
                  <a:lnTo>
                    <a:pt x="196897" y="760851"/>
                  </a:lnTo>
                  <a:lnTo>
                    <a:pt x="200901" y="771719"/>
                  </a:lnTo>
                  <a:lnTo>
                    <a:pt x="208336" y="778010"/>
                  </a:lnTo>
                  <a:lnTo>
                    <a:pt x="209480" y="777438"/>
                  </a:lnTo>
                  <a:lnTo>
                    <a:pt x="214056" y="776866"/>
                  </a:lnTo>
                  <a:lnTo>
                    <a:pt x="215200" y="776866"/>
                  </a:lnTo>
                  <a:lnTo>
                    <a:pt x="218060" y="776866"/>
                  </a:lnTo>
                  <a:lnTo>
                    <a:pt x="222635" y="776866"/>
                  </a:lnTo>
                  <a:lnTo>
                    <a:pt x="228927" y="776294"/>
                  </a:lnTo>
                  <a:lnTo>
                    <a:pt x="236363" y="775722"/>
                  </a:lnTo>
                  <a:lnTo>
                    <a:pt x="245514" y="775151"/>
                  </a:lnTo>
                  <a:lnTo>
                    <a:pt x="255809" y="774578"/>
                  </a:lnTo>
                  <a:lnTo>
                    <a:pt x="267249" y="774007"/>
                  </a:lnTo>
                  <a:lnTo>
                    <a:pt x="279832" y="772863"/>
                  </a:lnTo>
                  <a:lnTo>
                    <a:pt x="293559" y="771719"/>
                  </a:lnTo>
                  <a:lnTo>
                    <a:pt x="307858" y="770575"/>
                  </a:lnTo>
                  <a:lnTo>
                    <a:pt x="322729" y="769431"/>
                  </a:lnTo>
                  <a:lnTo>
                    <a:pt x="338172" y="768287"/>
                  </a:lnTo>
                  <a:lnTo>
                    <a:pt x="354187" y="767143"/>
                  </a:lnTo>
                  <a:lnTo>
                    <a:pt x="370774" y="765999"/>
                  </a:lnTo>
                  <a:lnTo>
                    <a:pt x="387361" y="764855"/>
                  </a:lnTo>
                  <a:lnTo>
                    <a:pt x="404519" y="763711"/>
                  </a:lnTo>
                  <a:lnTo>
                    <a:pt x="421678" y="762567"/>
                  </a:lnTo>
                  <a:lnTo>
                    <a:pt x="438837" y="761423"/>
                  </a:lnTo>
                  <a:lnTo>
                    <a:pt x="455424" y="759707"/>
                  </a:lnTo>
                  <a:lnTo>
                    <a:pt x="472010" y="758563"/>
                  </a:lnTo>
                  <a:lnTo>
                    <a:pt x="488026" y="757419"/>
                  </a:lnTo>
                  <a:lnTo>
                    <a:pt x="503468" y="756276"/>
                  </a:lnTo>
                  <a:lnTo>
                    <a:pt x="518340" y="755132"/>
                  </a:lnTo>
                  <a:lnTo>
                    <a:pt x="532639" y="753988"/>
                  </a:lnTo>
                  <a:lnTo>
                    <a:pt x="545794" y="752844"/>
                  </a:lnTo>
                  <a:lnTo>
                    <a:pt x="557805" y="751700"/>
                  </a:lnTo>
                  <a:lnTo>
                    <a:pt x="568672" y="750556"/>
                  </a:lnTo>
                  <a:lnTo>
                    <a:pt x="578396" y="749984"/>
                  </a:lnTo>
                  <a:lnTo>
                    <a:pt x="586975" y="749412"/>
                  </a:lnTo>
                  <a:lnTo>
                    <a:pt x="593839" y="748840"/>
                  </a:lnTo>
                  <a:lnTo>
                    <a:pt x="599558" y="748268"/>
                  </a:lnTo>
                  <a:lnTo>
                    <a:pt x="605850" y="747696"/>
                  </a:lnTo>
                  <a:lnTo>
                    <a:pt x="606421" y="747696"/>
                  </a:lnTo>
                  <a:lnTo>
                    <a:pt x="606421" y="748268"/>
                  </a:lnTo>
                  <a:lnTo>
                    <a:pt x="606421" y="749412"/>
                  </a:lnTo>
                  <a:lnTo>
                    <a:pt x="605850" y="750556"/>
                  </a:lnTo>
                  <a:lnTo>
                    <a:pt x="605850" y="751128"/>
                  </a:lnTo>
                  <a:lnTo>
                    <a:pt x="605850" y="751700"/>
                  </a:lnTo>
                  <a:lnTo>
                    <a:pt x="605850" y="752272"/>
                  </a:lnTo>
                  <a:lnTo>
                    <a:pt x="606994" y="753416"/>
                  </a:lnTo>
                  <a:lnTo>
                    <a:pt x="611569" y="757419"/>
                  </a:lnTo>
                  <a:lnTo>
                    <a:pt x="612141" y="758563"/>
                  </a:lnTo>
                  <a:lnTo>
                    <a:pt x="613285" y="759707"/>
                  </a:lnTo>
                  <a:lnTo>
                    <a:pt x="613285" y="760279"/>
                  </a:lnTo>
                  <a:lnTo>
                    <a:pt x="613285" y="760851"/>
                  </a:lnTo>
                  <a:lnTo>
                    <a:pt x="613285" y="761423"/>
                  </a:lnTo>
                  <a:lnTo>
                    <a:pt x="613285" y="762567"/>
                  </a:lnTo>
                  <a:lnTo>
                    <a:pt x="613285" y="765427"/>
                  </a:lnTo>
                  <a:lnTo>
                    <a:pt x="613285" y="767715"/>
                  </a:lnTo>
                  <a:lnTo>
                    <a:pt x="613285" y="768859"/>
                  </a:lnTo>
                  <a:lnTo>
                    <a:pt x="613285" y="770003"/>
                  </a:lnTo>
                  <a:lnTo>
                    <a:pt x="613857" y="771147"/>
                  </a:lnTo>
                  <a:lnTo>
                    <a:pt x="617289" y="777438"/>
                  </a:lnTo>
                  <a:lnTo>
                    <a:pt x="618433" y="778582"/>
                  </a:lnTo>
                  <a:lnTo>
                    <a:pt x="619005" y="779154"/>
                  </a:lnTo>
                  <a:lnTo>
                    <a:pt x="620149" y="779726"/>
                  </a:lnTo>
                  <a:lnTo>
                    <a:pt x="621293" y="779726"/>
                  </a:lnTo>
                  <a:lnTo>
                    <a:pt x="623008" y="779726"/>
                  </a:lnTo>
                  <a:lnTo>
                    <a:pt x="629872" y="778010"/>
                  </a:lnTo>
                  <a:lnTo>
                    <a:pt x="631016" y="778010"/>
                  </a:lnTo>
                  <a:lnTo>
                    <a:pt x="633876" y="778582"/>
                  </a:lnTo>
                  <a:lnTo>
                    <a:pt x="634448" y="778582"/>
                  </a:lnTo>
                  <a:lnTo>
                    <a:pt x="635019" y="778582"/>
                  </a:lnTo>
                  <a:lnTo>
                    <a:pt x="639024" y="776866"/>
                  </a:lnTo>
                  <a:lnTo>
                    <a:pt x="639595" y="776294"/>
                  </a:lnTo>
                  <a:lnTo>
                    <a:pt x="640167" y="775722"/>
                  </a:lnTo>
                  <a:lnTo>
                    <a:pt x="640167" y="774578"/>
                  </a:lnTo>
                  <a:lnTo>
                    <a:pt x="640167" y="773434"/>
                  </a:lnTo>
                  <a:lnTo>
                    <a:pt x="639024" y="768287"/>
                  </a:lnTo>
                  <a:lnTo>
                    <a:pt x="639024" y="767143"/>
                  </a:lnTo>
                  <a:lnTo>
                    <a:pt x="639024" y="764855"/>
                  </a:lnTo>
                  <a:lnTo>
                    <a:pt x="640167" y="753416"/>
                  </a:lnTo>
                  <a:lnTo>
                    <a:pt x="640167" y="741405"/>
                  </a:lnTo>
                  <a:lnTo>
                    <a:pt x="640167" y="739689"/>
                  </a:lnTo>
                  <a:lnTo>
                    <a:pt x="639595" y="737973"/>
                  </a:lnTo>
                  <a:lnTo>
                    <a:pt x="639024" y="737401"/>
                  </a:lnTo>
                  <a:lnTo>
                    <a:pt x="637879" y="736257"/>
                  </a:lnTo>
                  <a:lnTo>
                    <a:pt x="634448" y="732825"/>
                  </a:lnTo>
                  <a:lnTo>
                    <a:pt x="633304" y="731109"/>
                  </a:lnTo>
                  <a:lnTo>
                    <a:pt x="632732" y="729394"/>
                  </a:lnTo>
                  <a:lnTo>
                    <a:pt x="632160" y="728250"/>
                  </a:lnTo>
                  <a:lnTo>
                    <a:pt x="631588" y="726534"/>
                  </a:lnTo>
                  <a:lnTo>
                    <a:pt x="631588" y="725390"/>
                  </a:lnTo>
                  <a:lnTo>
                    <a:pt x="632160" y="721386"/>
                  </a:lnTo>
                  <a:lnTo>
                    <a:pt x="632160" y="720242"/>
                  </a:lnTo>
                  <a:lnTo>
                    <a:pt x="632160" y="719098"/>
                  </a:lnTo>
                  <a:lnTo>
                    <a:pt x="631016" y="715095"/>
                  </a:lnTo>
                  <a:lnTo>
                    <a:pt x="631016" y="713378"/>
                  </a:lnTo>
                  <a:lnTo>
                    <a:pt x="631016" y="712235"/>
                  </a:lnTo>
                  <a:lnTo>
                    <a:pt x="631016" y="711663"/>
                  </a:lnTo>
                  <a:lnTo>
                    <a:pt x="631588" y="711091"/>
                  </a:lnTo>
                  <a:lnTo>
                    <a:pt x="632732" y="708803"/>
                  </a:lnTo>
                  <a:lnTo>
                    <a:pt x="632732" y="707659"/>
                  </a:lnTo>
                  <a:lnTo>
                    <a:pt x="632732" y="706515"/>
                  </a:lnTo>
                  <a:lnTo>
                    <a:pt x="632732" y="704799"/>
                  </a:lnTo>
                  <a:lnTo>
                    <a:pt x="632732" y="704227"/>
                  </a:lnTo>
                  <a:lnTo>
                    <a:pt x="633304" y="703655"/>
                  </a:lnTo>
                  <a:lnTo>
                    <a:pt x="635019" y="703655"/>
                  </a:lnTo>
                  <a:lnTo>
                    <a:pt x="636164" y="703655"/>
                  </a:lnTo>
                  <a:lnTo>
                    <a:pt x="637307" y="703083"/>
                  </a:lnTo>
                  <a:lnTo>
                    <a:pt x="637879" y="702511"/>
                  </a:lnTo>
                  <a:lnTo>
                    <a:pt x="638452" y="701367"/>
                  </a:lnTo>
                  <a:lnTo>
                    <a:pt x="638452" y="700796"/>
                  </a:lnTo>
                  <a:lnTo>
                    <a:pt x="638452" y="701367"/>
                  </a:lnTo>
                  <a:lnTo>
                    <a:pt x="638452" y="700796"/>
                  </a:lnTo>
                  <a:lnTo>
                    <a:pt x="638452" y="699652"/>
                  </a:lnTo>
                  <a:lnTo>
                    <a:pt x="638452" y="699079"/>
                  </a:lnTo>
                  <a:lnTo>
                    <a:pt x="639024" y="698508"/>
                  </a:lnTo>
                  <a:lnTo>
                    <a:pt x="640167" y="697936"/>
                  </a:lnTo>
                  <a:lnTo>
                    <a:pt x="641312" y="697936"/>
                  </a:lnTo>
                  <a:lnTo>
                    <a:pt x="643599" y="697936"/>
                  </a:lnTo>
                  <a:lnTo>
                    <a:pt x="644743" y="697936"/>
                  </a:lnTo>
                  <a:lnTo>
                    <a:pt x="645887" y="697936"/>
                  </a:lnTo>
                  <a:lnTo>
                    <a:pt x="647031" y="697936"/>
                  </a:lnTo>
                  <a:lnTo>
                    <a:pt x="649319" y="699079"/>
                  </a:lnTo>
                  <a:lnTo>
                    <a:pt x="650463" y="699652"/>
                  </a:lnTo>
                  <a:lnTo>
                    <a:pt x="652751" y="700223"/>
                  </a:lnTo>
                  <a:lnTo>
                    <a:pt x="667050" y="703655"/>
                  </a:lnTo>
                  <a:lnTo>
                    <a:pt x="668194" y="703083"/>
                  </a:lnTo>
                  <a:lnTo>
                    <a:pt x="669337" y="703083"/>
                  </a:lnTo>
                  <a:lnTo>
                    <a:pt x="671625" y="703083"/>
                  </a:lnTo>
                  <a:lnTo>
                    <a:pt x="673341" y="704227"/>
                  </a:lnTo>
                  <a:lnTo>
                    <a:pt x="674485" y="704799"/>
                  </a:lnTo>
                  <a:lnTo>
                    <a:pt x="676201" y="705371"/>
                  </a:lnTo>
                  <a:lnTo>
                    <a:pt x="678489" y="705943"/>
                  </a:lnTo>
                  <a:lnTo>
                    <a:pt x="685924" y="707087"/>
                  </a:lnTo>
                  <a:lnTo>
                    <a:pt x="687640" y="707087"/>
                  </a:lnTo>
                  <a:lnTo>
                    <a:pt x="689356" y="706515"/>
                  </a:lnTo>
                  <a:lnTo>
                    <a:pt x="690500" y="706515"/>
                  </a:lnTo>
                  <a:lnTo>
                    <a:pt x="692788" y="707659"/>
                  </a:lnTo>
                  <a:lnTo>
                    <a:pt x="694504" y="708231"/>
                  </a:lnTo>
                  <a:lnTo>
                    <a:pt x="700795" y="708803"/>
                  </a:lnTo>
                  <a:lnTo>
                    <a:pt x="701939" y="708803"/>
                  </a:lnTo>
                  <a:lnTo>
                    <a:pt x="706515" y="706515"/>
                  </a:lnTo>
                  <a:lnTo>
                    <a:pt x="709374" y="706515"/>
                  </a:lnTo>
                  <a:lnTo>
                    <a:pt x="710519" y="706515"/>
                  </a:lnTo>
                  <a:lnTo>
                    <a:pt x="709947" y="704227"/>
                  </a:lnTo>
                  <a:lnTo>
                    <a:pt x="709947" y="699652"/>
                  </a:lnTo>
                  <a:lnTo>
                    <a:pt x="709374" y="695648"/>
                  </a:lnTo>
                  <a:lnTo>
                    <a:pt x="708231" y="693932"/>
                  </a:lnTo>
                  <a:lnTo>
                    <a:pt x="705943" y="692216"/>
                  </a:lnTo>
                  <a:lnTo>
                    <a:pt x="704799" y="690500"/>
                  </a:lnTo>
                  <a:lnTo>
                    <a:pt x="704227" y="688212"/>
                  </a:lnTo>
                  <a:lnTo>
                    <a:pt x="703655" y="685924"/>
                  </a:lnTo>
                  <a:lnTo>
                    <a:pt x="702511" y="684209"/>
                  </a:lnTo>
                  <a:lnTo>
                    <a:pt x="700223" y="683637"/>
                  </a:lnTo>
                  <a:lnTo>
                    <a:pt x="700223" y="682493"/>
                  </a:lnTo>
                  <a:lnTo>
                    <a:pt x="701939" y="681921"/>
                  </a:lnTo>
                  <a:lnTo>
                    <a:pt x="703655" y="681921"/>
                  </a:lnTo>
                  <a:lnTo>
                    <a:pt x="705371" y="681921"/>
                  </a:lnTo>
                  <a:lnTo>
                    <a:pt x="707087" y="682493"/>
                  </a:lnTo>
                  <a:lnTo>
                    <a:pt x="706515" y="680205"/>
                  </a:lnTo>
                  <a:lnTo>
                    <a:pt x="705943" y="679061"/>
                  </a:lnTo>
                  <a:lnTo>
                    <a:pt x="704799" y="678489"/>
                  </a:lnTo>
                  <a:lnTo>
                    <a:pt x="704227" y="676773"/>
                  </a:lnTo>
                  <a:lnTo>
                    <a:pt x="704227" y="676201"/>
                  </a:lnTo>
                  <a:lnTo>
                    <a:pt x="704227" y="673341"/>
                  </a:lnTo>
                  <a:lnTo>
                    <a:pt x="704227" y="672197"/>
                  </a:lnTo>
                  <a:lnTo>
                    <a:pt x="704799" y="669909"/>
                  </a:lnTo>
                  <a:lnTo>
                    <a:pt x="708231" y="664190"/>
                  </a:lnTo>
                  <a:lnTo>
                    <a:pt x="709374" y="661330"/>
                  </a:lnTo>
                  <a:lnTo>
                    <a:pt x="707087" y="660758"/>
                  </a:lnTo>
                  <a:lnTo>
                    <a:pt x="701939" y="661902"/>
                  </a:lnTo>
                  <a:lnTo>
                    <a:pt x="698508" y="660758"/>
                  </a:lnTo>
                  <a:lnTo>
                    <a:pt x="698508" y="659614"/>
                  </a:lnTo>
                  <a:lnTo>
                    <a:pt x="705371" y="657326"/>
                  </a:lnTo>
                  <a:lnTo>
                    <a:pt x="707659" y="655039"/>
                  </a:lnTo>
                  <a:lnTo>
                    <a:pt x="707659" y="651607"/>
                  </a:lnTo>
                  <a:lnTo>
                    <a:pt x="705943" y="648747"/>
                  </a:lnTo>
                  <a:lnTo>
                    <a:pt x="699080" y="643599"/>
                  </a:lnTo>
                  <a:lnTo>
                    <a:pt x="696220" y="640740"/>
                  </a:lnTo>
                  <a:lnTo>
                    <a:pt x="700223" y="641311"/>
                  </a:lnTo>
                  <a:lnTo>
                    <a:pt x="704227" y="644171"/>
                  </a:lnTo>
                  <a:lnTo>
                    <a:pt x="708231" y="647603"/>
                  </a:lnTo>
                  <a:lnTo>
                    <a:pt x="710519" y="650463"/>
                  </a:lnTo>
                  <a:lnTo>
                    <a:pt x="711662" y="650463"/>
                  </a:lnTo>
                  <a:lnTo>
                    <a:pt x="712234" y="637880"/>
                  </a:lnTo>
                  <a:lnTo>
                    <a:pt x="711662" y="633304"/>
                  </a:lnTo>
                  <a:lnTo>
                    <a:pt x="708803" y="636736"/>
                  </a:lnTo>
                  <a:lnTo>
                    <a:pt x="708231" y="639023"/>
                  </a:lnTo>
                  <a:lnTo>
                    <a:pt x="708803" y="642455"/>
                  </a:lnTo>
                  <a:lnTo>
                    <a:pt x="707087" y="641311"/>
                  </a:lnTo>
                  <a:lnTo>
                    <a:pt x="703083" y="638452"/>
                  </a:lnTo>
                  <a:lnTo>
                    <a:pt x="698508" y="637308"/>
                  </a:lnTo>
                  <a:lnTo>
                    <a:pt x="697363" y="635020"/>
                  </a:lnTo>
                  <a:lnTo>
                    <a:pt x="698508" y="633304"/>
                  </a:lnTo>
                  <a:lnTo>
                    <a:pt x="704227" y="635592"/>
                  </a:lnTo>
                  <a:lnTo>
                    <a:pt x="704799" y="632732"/>
                  </a:lnTo>
                  <a:lnTo>
                    <a:pt x="703655" y="629300"/>
                  </a:lnTo>
                  <a:lnTo>
                    <a:pt x="701368" y="622437"/>
                  </a:lnTo>
                  <a:lnTo>
                    <a:pt x="701368" y="619577"/>
                  </a:lnTo>
                  <a:lnTo>
                    <a:pt x="702511" y="617289"/>
                  </a:lnTo>
                  <a:lnTo>
                    <a:pt x="705371" y="616145"/>
                  </a:lnTo>
                  <a:lnTo>
                    <a:pt x="707087" y="617861"/>
                  </a:lnTo>
                  <a:lnTo>
                    <a:pt x="708231" y="625868"/>
                  </a:lnTo>
                  <a:lnTo>
                    <a:pt x="708803" y="627584"/>
                  </a:lnTo>
                  <a:lnTo>
                    <a:pt x="710519" y="628156"/>
                  </a:lnTo>
                  <a:lnTo>
                    <a:pt x="713950" y="628156"/>
                  </a:lnTo>
                  <a:lnTo>
                    <a:pt x="716238" y="625868"/>
                  </a:lnTo>
                  <a:lnTo>
                    <a:pt x="719098" y="620721"/>
                  </a:lnTo>
                  <a:lnTo>
                    <a:pt x="723102" y="610998"/>
                  </a:lnTo>
                  <a:lnTo>
                    <a:pt x="725961" y="612142"/>
                  </a:lnTo>
                  <a:lnTo>
                    <a:pt x="727678" y="609282"/>
                  </a:lnTo>
                  <a:lnTo>
                    <a:pt x="727678" y="605278"/>
                  </a:lnTo>
                  <a:lnTo>
                    <a:pt x="727106" y="602418"/>
                  </a:lnTo>
                  <a:lnTo>
                    <a:pt x="724246" y="600702"/>
                  </a:lnTo>
                  <a:lnTo>
                    <a:pt x="716810" y="597270"/>
                  </a:lnTo>
                  <a:lnTo>
                    <a:pt x="713950" y="596698"/>
                  </a:lnTo>
                  <a:lnTo>
                    <a:pt x="708231" y="597270"/>
                  </a:lnTo>
                  <a:lnTo>
                    <a:pt x="701368" y="596698"/>
                  </a:lnTo>
                  <a:lnTo>
                    <a:pt x="695075" y="594983"/>
                  </a:lnTo>
                  <a:lnTo>
                    <a:pt x="690500" y="592123"/>
                  </a:lnTo>
                  <a:lnTo>
                    <a:pt x="692216" y="590979"/>
                  </a:lnTo>
                  <a:lnTo>
                    <a:pt x="693360" y="590979"/>
                  </a:lnTo>
                  <a:lnTo>
                    <a:pt x="696792" y="592123"/>
                  </a:lnTo>
                  <a:lnTo>
                    <a:pt x="700223" y="593267"/>
                  </a:lnTo>
                  <a:lnTo>
                    <a:pt x="716238" y="593839"/>
                  </a:lnTo>
                  <a:lnTo>
                    <a:pt x="721958" y="592695"/>
                  </a:lnTo>
                  <a:lnTo>
                    <a:pt x="723102" y="590979"/>
                  </a:lnTo>
                  <a:lnTo>
                    <a:pt x="721958" y="587547"/>
                  </a:lnTo>
                  <a:lnTo>
                    <a:pt x="719670" y="585259"/>
                  </a:lnTo>
                  <a:lnTo>
                    <a:pt x="714522" y="581255"/>
                  </a:lnTo>
                  <a:lnTo>
                    <a:pt x="713379" y="578396"/>
                  </a:lnTo>
                  <a:lnTo>
                    <a:pt x="712807" y="576108"/>
                  </a:lnTo>
                  <a:lnTo>
                    <a:pt x="712807" y="575536"/>
                  </a:lnTo>
                  <a:lnTo>
                    <a:pt x="713950" y="574392"/>
                  </a:lnTo>
                  <a:lnTo>
                    <a:pt x="715094" y="573820"/>
                  </a:lnTo>
                  <a:lnTo>
                    <a:pt x="716238" y="574392"/>
                  </a:lnTo>
                  <a:lnTo>
                    <a:pt x="716810" y="575536"/>
                  </a:lnTo>
                  <a:lnTo>
                    <a:pt x="717382" y="577252"/>
                  </a:lnTo>
                  <a:lnTo>
                    <a:pt x="717954" y="578967"/>
                  </a:lnTo>
                  <a:lnTo>
                    <a:pt x="719098" y="580684"/>
                  </a:lnTo>
                  <a:lnTo>
                    <a:pt x="720242" y="581827"/>
                  </a:lnTo>
                  <a:lnTo>
                    <a:pt x="721386" y="582399"/>
                  </a:lnTo>
                  <a:lnTo>
                    <a:pt x="723102" y="581827"/>
                  </a:lnTo>
                  <a:lnTo>
                    <a:pt x="723102" y="580684"/>
                  </a:lnTo>
                  <a:lnTo>
                    <a:pt x="723102" y="578967"/>
                  </a:lnTo>
                  <a:lnTo>
                    <a:pt x="723102" y="577252"/>
                  </a:lnTo>
                  <a:lnTo>
                    <a:pt x="731109" y="560093"/>
                  </a:lnTo>
                  <a:lnTo>
                    <a:pt x="732825" y="553801"/>
                  </a:lnTo>
                  <a:lnTo>
                    <a:pt x="727678" y="554945"/>
                  </a:lnTo>
                  <a:lnTo>
                    <a:pt x="723674" y="557805"/>
                  </a:lnTo>
                  <a:lnTo>
                    <a:pt x="716238" y="565241"/>
                  </a:lnTo>
                  <a:lnTo>
                    <a:pt x="716810" y="562381"/>
                  </a:lnTo>
                  <a:lnTo>
                    <a:pt x="717954" y="560093"/>
                  </a:lnTo>
                  <a:lnTo>
                    <a:pt x="718526" y="558377"/>
                  </a:lnTo>
                  <a:lnTo>
                    <a:pt x="716810" y="556661"/>
                  </a:lnTo>
                  <a:lnTo>
                    <a:pt x="716810" y="557233"/>
                  </a:lnTo>
                  <a:lnTo>
                    <a:pt x="712234" y="557805"/>
                  </a:lnTo>
                  <a:lnTo>
                    <a:pt x="711091" y="557805"/>
                  </a:lnTo>
                  <a:lnTo>
                    <a:pt x="709947" y="557233"/>
                  </a:lnTo>
                  <a:lnTo>
                    <a:pt x="708803" y="556089"/>
                  </a:lnTo>
                  <a:lnTo>
                    <a:pt x="707659" y="554945"/>
                  </a:lnTo>
                  <a:lnTo>
                    <a:pt x="709947" y="553801"/>
                  </a:lnTo>
                  <a:lnTo>
                    <a:pt x="712234" y="552086"/>
                  </a:lnTo>
                  <a:lnTo>
                    <a:pt x="715094" y="551513"/>
                  </a:lnTo>
                  <a:lnTo>
                    <a:pt x="718526" y="552657"/>
                  </a:lnTo>
                  <a:lnTo>
                    <a:pt x="721386" y="552657"/>
                  </a:lnTo>
                  <a:lnTo>
                    <a:pt x="723674" y="550369"/>
                  </a:lnTo>
                  <a:lnTo>
                    <a:pt x="727106" y="545222"/>
                  </a:lnTo>
                  <a:lnTo>
                    <a:pt x="724818" y="543506"/>
                  </a:lnTo>
                  <a:lnTo>
                    <a:pt x="720814" y="540646"/>
                  </a:lnTo>
                  <a:lnTo>
                    <a:pt x="718526" y="538358"/>
                  </a:lnTo>
                  <a:lnTo>
                    <a:pt x="721958" y="537787"/>
                  </a:lnTo>
                  <a:lnTo>
                    <a:pt x="724818" y="538358"/>
                  </a:lnTo>
                  <a:lnTo>
                    <a:pt x="727106" y="540074"/>
                  </a:lnTo>
                  <a:lnTo>
                    <a:pt x="728821" y="542362"/>
                  </a:lnTo>
                  <a:lnTo>
                    <a:pt x="731681" y="548654"/>
                  </a:lnTo>
                  <a:lnTo>
                    <a:pt x="732825" y="549226"/>
                  </a:lnTo>
                  <a:lnTo>
                    <a:pt x="733397" y="548654"/>
                  </a:lnTo>
                  <a:lnTo>
                    <a:pt x="733969" y="546938"/>
                  </a:lnTo>
                  <a:lnTo>
                    <a:pt x="735685" y="535499"/>
                  </a:lnTo>
                  <a:lnTo>
                    <a:pt x="735685" y="530923"/>
                  </a:lnTo>
                  <a:lnTo>
                    <a:pt x="734541" y="527491"/>
                  </a:lnTo>
                  <a:lnTo>
                    <a:pt x="732253" y="525775"/>
                  </a:lnTo>
                  <a:lnTo>
                    <a:pt x="729966" y="526919"/>
                  </a:lnTo>
                  <a:lnTo>
                    <a:pt x="729393" y="529207"/>
                  </a:lnTo>
                  <a:lnTo>
                    <a:pt x="731109" y="530923"/>
                  </a:lnTo>
                  <a:lnTo>
                    <a:pt x="731109" y="532067"/>
                  </a:lnTo>
                  <a:lnTo>
                    <a:pt x="721958" y="534927"/>
                  </a:lnTo>
                  <a:lnTo>
                    <a:pt x="719098" y="535499"/>
                  </a:lnTo>
                  <a:lnTo>
                    <a:pt x="723674" y="528063"/>
                  </a:lnTo>
                  <a:lnTo>
                    <a:pt x="723674" y="524631"/>
                  </a:lnTo>
                  <a:lnTo>
                    <a:pt x="718526" y="521771"/>
                  </a:lnTo>
                  <a:lnTo>
                    <a:pt x="713950" y="521199"/>
                  </a:lnTo>
                  <a:lnTo>
                    <a:pt x="711662" y="520056"/>
                  </a:lnTo>
                  <a:lnTo>
                    <a:pt x="710519" y="517768"/>
                  </a:lnTo>
                  <a:lnTo>
                    <a:pt x="711091" y="516052"/>
                  </a:lnTo>
                  <a:lnTo>
                    <a:pt x="713379" y="516052"/>
                  </a:lnTo>
                  <a:lnTo>
                    <a:pt x="715667" y="517196"/>
                  </a:lnTo>
                  <a:lnTo>
                    <a:pt x="717382" y="518340"/>
                  </a:lnTo>
                  <a:lnTo>
                    <a:pt x="721386" y="520056"/>
                  </a:lnTo>
                  <a:lnTo>
                    <a:pt x="726533" y="520056"/>
                  </a:lnTo>
                  <a:lnTo>
                    <a:pt x="733969" y="518912"/>
                  </a:lnTo>
                  <a:lnTo>
                    <a:pt x="735685" y="517768"/>
                  </a:lnTo>
                  <a:lnTo>
                    <a:pt x="737401" y="515480"/>
                  </a:lnTo>
                  <a:lnTo>
                    <a:pt x="740832" y="508616"/>
                  </a:lnTo>
                  <a:lnTo>
                    <a:pt x="741977" y="504041"/>
                  </a:lnTo>
                  <a:lnTo>
                    <a:pt x="743120" y="501753"/>
                  </a:lnTo>
                  <a:lnTo>
                    <a:pt x="742549" y="501753"/>
                  </a:lnTo>
                  <a:lnTo>
                    <a:pt x="740261" y="502325"/>
                  </a:lnTo>
                  <a:lnTo>
                    <a:pt x="736829" y="500037"/>
                  </a:lnTo>
                  <a:lnTo>
                    <a:pt x="735685" y="499465"/>
                  </a:lnTo>
                  <a:lnTo>
                    <a:pt x="727106" y="499465"/>
                  </a:lnTo>
                  <a:lnTo>
                    <a:pt x="728821" y="497177"/>
                  </a:lnTo>
                  <a:lnTo>
                    <a:pt x="734541" y="494889"/>
                  </a:lnTo>
                  <a:lnTo>
                    <a:pt x="733969" y="493173"/>
                  </a:lnTo>
                  <a:lnTo>
                    <a:pt x="730537" y="491457"/>
                  </a:lnTo>
                  <a:lnTo>
                    <a:pt x="729393" y="490313"/>
                  </a:lnTo>
                  <a:lnTo>
                    <a:pt x="730537" y="488598"/>
                  </a:lnTo>
                  <a:lnTo>
                    <a:pt x="732253" y="488598"/>
                  </a:lnTo>
                  <a:lnTo>
                    <a:pt x="733397" y="489742"/>
                  </a:lnTo>
                  <a:lnTo>
                    <a:pt x="734541" y="491457"/>
                  </a:lnTo>
                  <a:lnTo>
                    <a:pt x="735685" y="492601"/>
                  </a:lnTo>
                  <a:lnTo>
                    <a:pt x="738545" y="493173"/>
                  </a:lnTo>
                  <a:lnTo>
                    <a:pt x="745408" y="493173"/>
                  </a:lnTo>
                  <a:lnTo>
                    <a:pt x="748268" y="494317"/>
                  </a:lnTo>
                  <a:lnTo>
                    <a:pt x="750556" y="493745"/>
                  </a:lnTo>
                  <a:lnTo>
                    <a:pt x="753416" y="490886"/>
                  </a:lnTo>
                  <a:lnTo>
                    <a:pt x="757419" y="485166"/>
                  </a:lnTo>
                  <a:lnTo>
                    <a:pt x="753416" y="485166"/>
                  </a:lnTo>
                  <a:lnTo>
                    <a:pt x="751128" y="482306"/>
                  </a:lnTo>
                  <a:lnTo>
                    <a:pt x="750556" y="479446"/>
                  </a:lnTo>
                  <a:lnTo>
                    <a:pt x="751700" y="477731"/>
                  </a:lnTo>
                  <a:lnTo>
                    <a:pt x="752272" y="477158"/>
                  </a:lnTo>
                  <a:lnTo>
                    <a:pt x="752844" y="475443"/>
                  </a:lnTo>
                  <a:lnTo>
                    <a:pt x="753416" y="473727"/>
                  </a:lnTo>
                  <a:lnTo>
                    <a:pt x="755131" y="473155"/>
                  </a:lnTo>
                  <a:lnTo>
                    <a:pt x="755131" y="473727"/>
                  </a:lnTo>
                  <a:lnTo>
                    <a:pt x="755704" y="475443"/>
                  </a:lnTo>
                  <a:lnTo>
                    <a:pt x="756848" y="476587"/>
                  </a:lnTo>
                  <a:lnTo>
                    <a:pt x="758564" y="477158"/>
                  </a:lnTo>
                  <a:lnTo>
                    <a:pt x="764855" y="470295"/>
                  </a:lnTo>
                  <a:lnTo>
                    <a:pt x="767143" y="466291"/>
                  </a:lnTo>
                  <a:lnTo>
                    <a:pt x="774578" y="462288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47">
              <a:extLst>
                <a:ext uri="{FF2B5EF4-FFF2-40B4-BE49-F238E27FC236}">
                  <a16:creationId xmlns:a16="http://schemas.microsoft.com/office/drawing/2014/main" id="{E4D7423E-3DFD-4F77-B0EB-C29CF7C537BF}"/>
                </a:ext>
              </a:extLst>
            </p:cNvPr>
            <p:cNvSpPr/>
            <p:nvPr/>
          </p:nvSpPr>
          <p:spPr>
            <a:xfrm>
              <a:off x="7367572" y="4797911"/>
              <a:ext cx="1202282" cy="1059279"/>
            </a:xfrm>
            <a:custGeom>
              <a:avLst/>
              <a:gdLst>
                <a:gd name="connsiteX0" fmla="*/ 467436 w 1298352"/>
                <a:gd name="connsiteY0" fmla="*/ 232931 h 1143922"/>
                <a:gd name="connsiteX1" fmla="*/ 464576 w 1298352"/>
                <a:gd name="connsiteY1" fmla="*/ 235791 h 1143922"/>
                <a:gd name="connsiteX2" fmla="*/ 458856 w 1298352"/>
                <a:gd name="connsiteY2" fmla="*/ 239795 h 1143922"/>
                <a:gd name="connsiteX3" fmla="*/ 457712 w 1298352"/>
                <a:gd name="connsiteY3" fmla="*/ 241510 h 1143922"/>
                <a:gd name="connsiteX4" fmla="*/ 465719 w 1298352"/>
                <a:gd name="connsiteY4" fmla="*/ 238651 h 1143922"/>
                <a:gd name="connsiteX5" fmla="*/ 468579 w 1298352"/>
                <a:gd name="connsiteY5" fmla="*/ 236363 h 1143922"/>
                <a:gd name="connsiteX6" fmla="*/ 469723 w 1298352"/>
                <a:gd name="connsiteY6" fmla="*/ 232931 h 1143922"/>
                <a:gd name="connsiteX7" fmla="*/ 468579 w 1298352"/>
                <a:gd name="connsiteY7" fmla="*/ 232931 h 1143922"/>
                <a:gd name="connsiteX8" fmla="*/ 467436 w 1298352"/>
                <a:gd name="connsiteY8" fmla="*/ 232931 h 1143922"/>
                <a:gd name="connsiteX9" fmla="*/ 451992 w 1298352"/>
                <a:gd name="connsiteY9" fmla="*/ 245514 h 1143922"/>
                <a:gd name="connsiteX10" fmla="*/ 449704 w 1298352"/>
                <a:gd name="connsiteY10" fmla="*/ 248946 h 1143922"/>
                <a:gd name="connsiteX11" fmla="*/ 447989 w 1298352"/>
                <a:gd name="connsiteY11" fmla="*/ 250090 h 1143922"/>
                <a:gd name="connsiteX12" fmla="*/ 447417 w 1298352"/>
                <a:gd name="connsiteY12" fmla="*/ 250662 h 1143922"/>
                <a:gd name="connsiteX13" fmla="*/ 446844 w 1298352"/>
                <a:gd name="connsiteY13" fmla="*/ 251806 h 1143922"/>
                <a:gd name="connsiteX14" fmla="*/ 446273 w 1298352"/>
                <a:gd name="connsiteY14" fmla="*/ 252950 h 1143922"/>
                <a:gd name="connsiteX15" fmla="*/ 445129 w 1298352"/>
                <a:gd name="connsiteY15" fmla="*/ 253521 h 1143922"/>
                <a:gd name="connsiteX16" fmla="*/ 443413 w 1298352"/>
                <a:gd name="connsiteY16" fmla="*/ 254094 h 1143922"/>
                <a:gd name="connsiteX17" fmla="*/ 443413 w 1298352"/>
                <a:gd name="connsiteY17" fmla="*/ 254665 h 1143922"/>
                <a:gd name="connsiteX18" fmla="*/ 443413 w 1298352"/>
                <a:gd name="connsiteY18" fmla="*/ 255237 h 1143922"/>
                <a:gd name="connsiteX19" fmla="*/ 442841 w 1298352"/>
                <a:gd name="connsiteY19" fmla="*/ 255809 h 1143922"/>
                <a:gd name="connsiteX20" fmla="*/ 412527 w 1298352"/>
                <a:gd name="connsiteY20" fmla="*/ 275828 h 1143922"/>
                <a:gd name="connsiteX21" fmla="*/ 406235 w 1298352"/>
                <a:gd name="connsiteY21" fmla="*/ 278116 h 1143922"/>
                <a:gd name="connsiteX22" fmla="*/ 402804 w 1298352"/>
                <a:gd name="connsiteY22" fmla="*/ 278688 h 1143922"/>
                <a:gd name="connsiteX23" fmla="*/ 398228 w 1298352"/>
                <a:gd name="connsiteY23" fmla="*/ 276972 h 1143922"/>
                <a:gd name="connsiteX24" fmla="*/ 395940 w 1298352"/>
                <a:gd name="connsiteY24" fmla="*/ 276972 h 1143922"/>
                <a:gd name="connsiteX25" fmla="*/ 399944 w 1298352"/>
                <a:gd name="connsiteY25" fmla="*/ 279260 h 1143922"/>
                <a:gd name="connsiteX26" fmla="*/ 403375 w 1298352"/>
                <a:gd name="connsiteY26" fmla="*/ 279832 h 1143922"/>
                <a:gd name="connsiteX27" fmla="*/ 411955 w 1298352"/>
                <a:gd name="connsiteY27" fmla="*/ 278688 h 1143922"/>
                <a:gd name="connsiteX28" fmla="*/ 414815 w 1298352"/>
                <a:gd name="connsiteY28" fmla="*/ 277544 h 1143922"/>
                <a:gd name="connsiteX29" fmla="*/ 423394 w 1298352"/>
                <a:gd name="connsiteY29" fmla="*/ 271252 h 1143922"/>
                <a:gd name="connsiteX30" fmla="*/ 426254 w 1298352"/>
                <a:gd name="connsiteY30" fmla="*/ 268393 h 1143922"/>
                <a:gd name="connsiteX31" fmla="*/ 440553 w 1298352"/>
                <a:gd name="connsiteY31" fmla="*/ 259813 h 1143922"/>
                <a:gd name="connsiteX32" fmla="*/ 448561 w 1298352"/>
                <a:gd name="connsiteY32" fmla="*/ 251806 h 1143922"/>
                <a:gd name="connsiteX33" fmla="*/ 451992 w 1298352"/>
                <a:gd name="connsiteY33" fmla="*/ 250090 h 1143922"/>
                <a:gd name="connsiteX34" fmla="*/ 451992 w 1298352"/>
                <a:gd name="connsiteY34" fmla="*/ 249518 h 1143922"/>
                <a:gd name="connsiteX35" fmla="*/ 453137 w 1298352"/>
                <a:gd name="connsiteY35" fmla="*/ 248374 h 1143922"/>
                <a:gd name="connsiteX36" fmla="*/ 453708 w 1298352"/>
                <a:gd name="connsiteY36" fmla="*/ 247802 h 1143922"/>
                <a:gd name="connsiteX37" fmla="*/ 453708 w 1298352"/>
                <a:gd name="connsiteY37" fmla="*/ 246658 h 1143922"/>
                <a:gd name="connsiteX38" fmla="*/ 451992 w 1298352"/>
                <a:gd name="connsiteY38" fmla="*/ 245514 h 1143922"/>
                <a:gd name="connsiteX39" fmla="*/ 397084 w 1298352"/>
                <a:gd name="connsiteY39" fmla="*/ 267820 h 1143922"/>
                <a:gd name="connsiteX40" fmla="*/ 396512 w 1298352"/>
                <a:gd name="connsiteY40" fmla="*/ 266105 h 1143922"/>
                <a:gd name="connsiteX41" fmla="*/ 396512 w 1298352"/>
                <a:gd name="connsiteY41" fmla="*/ 266105 h 1143922"/>
                <a:gd name="connsiteX42" fmla="*/ 394796 w 1298352"/>
                <a:gd name="connsiteY42" fmla="*/ 266105 h 1143922"/>
                <a:gd name="connsiteX43" fmla="*/ 392508 w 1298352"/>
                <a:gd name="connsiteY43" fmla="*/ 265533 h 1143922"/>
                <a:gd name="connsiteX44" fmla="*/ 388505 w 1298352"/>
                <a:gd name="connsiteY44" fmla="*/ 265533 h 1143922"/>
                <a:gd name="connsiteX45" fmla="*/ 386789 w 1298352"/>
                <a:gd name="connsiteY45" fmla="*/ 267820 h 1143922"/>
                <a:gd name="connsiteX46" fmla="*/ 383929 w 1298352"/>
                <a:gd name="connsiteY46" fmla="*/ 268393 h 1143922"/>
                <a:gd name="connsiteX47" fmla="*/ 377637 w 1298352"/>
                <a:gd name="connsiteY47" fmla="*/ 268393 h 1143922"/>
                <a:gd name="connsiteX48" fmla="*/ 379353 w 1298352"/>
                <a:gd name="connsiteY48" fmla="*/ 269536 h 1143922"/>
                <a:gd name="connsiteX49" fmla="*/ 382213 w 1298352"/>
                <a:gd name="connsiteY49" fmla="*/ 270108 h 1143922"/>
                <a:gd name="connsiteX50" fmla="*/ 383929 w 1298352"/>
                <a:gd name="connsiteY50" fmla="*/ 270680 h 1143922"/>
                <a:gd name="connsiteX51" fmla="*/ 385073 w 1298352"/>
                <a:gd name="connsiteY51" fmla="*/ 271824 h 1143922"/>
                <a:gd name="connsiteX52" fmla="*/ 386217 w 1298352"/>
                <a:gd name="connsiteY52" fmla="*/ 273540 h 1143922"/>
                <a:gd name="connsiteX53" fmla="*/ 387361 w 1298352"/>
                <a:gd name="connsiteY53" fmla="*/ 274684 h 1143922"/>
                <a:gd name="connsiteX54" fmla="*/ 388505 w 1298352"/>
                <a:gd name="connsiteY54" fmla="*/ 275256 h 1143922"/>
                <a:gd name="connsiteX55" fmla="*/ 391936 w 1298352"/>
                <a:gd name="connsiteY55" fmla="*/ 275828 h 1143922"/>
                <a:gd name="connsiteX56" fmla="*/ 393652 w 1298352"/>
                <a:gd name="connsiteY56" fmla="*/ 275828 h 1143922"/>
                <a:gd name="connsiteX57" fmla="*/ 394224 w 1298352"/>
                <a:gd name="connsiteY57" fmla="*/ 274112 h 1143922"/>
                <a:gd name="connsiteX58" fmla="*/ 394224 w 1298352"/>
                <a:gd name="connsiteY58" fmla="*/ 272396 h 1143922"/>
                <a:gd name="connsiteX59" fmla="*/ 394796 w 1298352"/>
                <a:gd name="connsiteY59" fmla="*/ 270680 h 1143922"/>
                <a:gd name="connsiteX60" fmla="*/ 395368 w 1298352"/>
                <a:gd name="connsiteY60" fmla="*/ 269536 h 1143922"/>
                <a:gd name="connsiteX61" fmla="*/ 397084 w 1298352"/>
                <a:gd name="connsiteY61" fmla="*/ 267820 h 1143922"/>
                <a:gd name="connsiteX62" fmla="*/ 143705 w 1298352"/>
                <a:gd name="connsiteY62" fmla="*/ 170015 h 1143922"/>
                <a:gd name="connsiteX63" fmla="*/ 138557 w 1298352"/>
                <a:gd name="connsiteY63" fmla="*/ 171731 h 1143922"/>
                <a:gd name="connsiteX64" fmla="*/ 137413 w 1298352"/>
                <a:gd name="connsiteY64" fmla="*/ 170587 h 1143922"/>
                <a:gd name="connsiteX65" fmla="*/ 133982 w 1298352"/>
                <a:gd name="connsiteY65" fmla="*/ 172303 h 1143922"/>
                <a:gd name="connsiteX66" fmla="*/ 117967 w 1298352"/>
                <a:gd name="connsiteY66" fmla="*/ 176307 h 1143922"/>
                <a:gd name="connsiteX67" fmla="*/ 111103 w 1298352"/>
                <a:gd name="connsiteY67" fmla="*/ 176879 h 1143922"/>
                <a:gd name="connsiteX68" fmla="*/ 108815 w 1298352"/>
                <a:gd name="connsiteY68" fmla="*/ 177451 h 1143922"/>
                <a:gd name="connsiteX69" fmla="*/ 104812 w 1298352"/>
                <a:gd name="connsiteY69" fmla="*/ 179166 h 1143922"/>
                <a:gd name="connsiteX70" fmla="*/ 103668 w 1298352"/>
                <a:gd name="connsiteY70" fmla="*/ 179739 h 1143922"/>
                <a:gd name="connsiteX71" fmla="*/ 100236 w 1298352"/>
                <a:gd name="connsiteY71" fmla="*/ 181454 h 1143922"/>
                <a:gd name="connsiteX72" fmla="*/ 89369 w 1298352"/>
                <a:gd name="connsiteY72" fmla="*/ 182598 h 1143922"/>
                <a:gd name="connsiteX73" fmla="*/ 80789 w 1298352"/>
                <a:gd name="connsiteY73" fmla="*/ 186602 h 1143922"/>
                <a:gd name="connsiteX74" fmla="*/ 63631 w 1298352"/>
                <a:gd name="connsiteY74" fmla="*/ 191750 h 1143922"/>
                <a:gd name="connsiteX75" fmla="*/ 51619 w 1298352"/>
                <a:gd name="connsiteY75" fmla="*/ 193466 h 1143922"/>
                <a:gd name="connsiteX76" fmla="*/ 48759 w 1298352"/>
                <a:gd name="connsiteY76" fmla="*/ 194609 h 1143922"/>
                <a:gd name="connsiteX77" fmla="*/ 57339 w 1298352"/>
                <a:gd name="connsiteY77" fmla="*/ 194609 h 1143922"/>
                <a:gd name="connsiteX78" fmla="*/ 158004 w 1298352"/>
                <a:gd name="connsiteY78" fmla="*/ 169443 h 1143922"/>
                <a:gd name="connsiteX79" fmla="*/ 158004 w 1298352"/>
                <a:gd name="connsiteY79" fmla="*/ 169443 h 1143922"/>
                <a:gd name="connsiteX80" fmla="*/ 158004 w 1298352"/>
                <a:gd name="connsiteY80" fmla="*/ 169443 h 1143922"/>
                <a:gd name="connsiteX81" fmla="*/ 158004 w 1298352"/>
                <a:gd name="connsiteY81" fmla="*/ 169443 h 1143922"/>
                <a:gd name="connsiteX82" fmla="*/ 159720 w 1298352"/>
                <a:gd name="connsiteY82" fmla="*/ 170015 h 1143922"/>
                <a:gd name="connsiteX83" fmla="*/ 161436 w 1298352"/>
                <a:gd name="connsiteY83" fmla="*/ 170015 h 1143922"/>
                <a:gd name="connsiteX84" fmla="*/ 163152 w 1298352"/>
                <a:gd name="connsiteY84" fmla="*/ 169443 h 1143922"/>
                <a:gd name="connsiteX85" fmla="*/ 164296 w 1298352"/>
                <a:gd name="connsiteY85" fmla="*/ 168299 h 1143922"/>
                <a:gd name="connsiteX86" fmla="*/ 149997 w 1298352"/>
                <a:gd name="connsiteY86" fmla="*/ 168299 h 1143922"/>
                <a:gd name="connsiteX87" fmla="*/ 143705 w 1298352"/>
                <a:gd name="connsiteY87" fmla="*/ 170015 h 1143922"/>
                <a:gd name="connsiteX88" fmla="*/ 1259030 w 1298352"/>
                <a:gd name="connsiteY88" fmla="*/ 838066 h 1143922"/>
                <a:gd name="connsiteX89" fmla="*/ 1260174 w 1298352"/>
                <a:gd name="connsiteY89" fmla="*/ 839210 h 1143922"/>
                <a:gd name="connsiteX90" fmla="*/ 1260174 w 1298352"/>
                <a:gd name="connsiteY90" fmla="*/ 839210 h 1143922"/>
                <a:gd name="connsiteX91" fmla="*/ 1260174 w 1298352"/>
                <a:gd name="connsiteY91" fmla="*/ 839210 h 1143922"/>
                <a:gd name="connsiteX92" fmla="*/ 1261889 w 1298352"/>
                <a:gd name="connsiteY92" fmla="*/ 839210 h 1143922"/>
                <a:gd name="connsiteX93" fmla="*/ 1262462 w 1298352"/>
                <a:gd name="connsiteY93" fmla="*/ 838066 h 1143922"/>
                <a:gd name="connsiteX94" fmla="*/ 1261318 w 1298352"/>
                <a:gd name="connsiteY94" fmla="*/ 828343 h 1143922"/>
                <a:gd name="connsiteX95" fmla="*/ 1261318 w 1298352"/>
                <a:gd name="connsiteY95" fmla="*/ 828343 h 1143922"/>
                <a:gd name="connsiteX96" fmla="*/ 1261318 w 1298352"/>
                <a:gd name="connsiteY96" fmla="*/ 828343 h 1143922"/>
                <a:gd name="connsiteX97" fmla="*/ 1260174 w 1298352"/>
                <a:gd name="connsiteY97" fmla="*/ 828343 h 1143922"/>
                <a:gd name="connsiteX98" fmla="*/ 1260174 w 1298352"/>
                <a:gd name="connsiteY98" fmla="*/ 829487 h 1143922"/>
                <a:gd name="connsiteX99" fmla="*/ 1259602 w 1298352"/>
                <a:gd name="connsiteY99" fmla="*/ 830631 h 1143922"/>
                <a:gd name="connsiteX100" fmla="*/ 1259030 w 1298352"/>
                <a:gd name="connsiteY100" fmla="*/ 831775 h 1143922"/>
                <a:gd name="connsiteX101" fmla="*/ 1257886 w 1298352"/>
                <a:gd name="connsiteY101" fmla="*/ 832918 h 1143922"/>
                <a:gd name="connsiteX102" fmla="*/ 1257886 w 1298352"/>
                <a:gd name="connsiteY102" fmla="*/ 834062 h 1143922"/>
                <a:gd name="connsiteX103" fmla="*/ 1257886 w 1298352"/>
                <a:gd name="connsiteY103" fmla="*/ 834062 h 1143922"/>
                <a:gd name="connsiteX104" fmla="*/ 1257886 w 1298352"/>
                <a:gd name="connsiteY104" fmla="*/ 834062 h 1143922"/>
                <a:gd name="connsiteX105" fmla="*/ 1258458 w 1298352"/>
                <a:gd name="connsiteY105" fmla="*/ 834062 h 1143922"/>
                <a:gd name="connsiteX106" fmla="*/ 1259030 w 1298352"/>
                <a:gd name="connsiteY106" fmla="*/ 834062 h 1143922"/>
                <a:gd name="connsiteX107" fmla="*/ 1259602 w 1298352"/>
                <a:gd name="connsiteY107" fmla="*/ 834062 h 1143922"/>
                <a:gd name="connsiteX108" fmla="*/ 1260174 w 1298352"/>
                <a:gd name="connsiteY108" fmla="*/ 834062 h 1143922"/>
                <a:gd name="connsiteX109" fmla="*/ 1260174 w 1298352"/>
                <a:gd name="connsiteY109" fmla="*/ 834062 h 1143922"/>
                <a:gd name="connsiteX110" fmla="*/ 1259030 w 1298352"/>
                <a:gd name="connsiteY110" fmla="*/ 835778 h 1143922"/>
                <a:gd name="connsiteX111" fmla="*/ 1259030 w 1298352"/>
                <a:gd name="connsiteY111" fmla="*/ 838066 h 1143922"/>
                <a:gd name="connsiteX112" fmla="*/ 949027 w 1298352"/>
                <a:gd name="connsiteY112" fmla="*/ 755704 h 1143922"/>
                <a:gd name="connsiteX113" fmla="*/ 946167 w 1298352"/>
                <a:gd name="connsiteY113" fmla="*/ 754560 h 1143922"/>
                <a:gd name="connsiteX114" fmla="*/ 942164 w 1298352"/>
                <a:gd name="connsiteY114" fmla="*/ 753416 h 1143922"/>
                <a:gd name="connsiteX115" fmla="*/ 942164 w 1298352"/>
                <a:gd name="connsiteY115" fmla="*/ 753416 h 1143922"/>
                <a:gd name="connsiteX116" fmla="*/ 942164 w 1298352"/>
                <a:gd name="connsiteY116" fmla="*/ 753416 h 1143922"/>
                <a:gd name="connsiteX117" fmla="*/ 941019 w 1298352"/>
                <a:gd name="connsiteY117" fmla="*/ 755704 h 1143922"/>
                <a:gd name="connsiteX118" fmla="*/ 938159 w 1298352"/>
                <a:gd name="connsiteY118" fmla="*/ 756276 h 1143922"/>
                <a:gd name="connsiteX119" fmla="*/ 933012 w 1298352"/>
                <a:gd name="connsiteY119" fmla="*/ 756276 h 1143922"/>
                <a:gd name="connsiteX120" fmla="*/ 932440 w 1298352"/>
                <a:gd name="connsiteY120" fmla="*/ 756276 h 1143922"/>
                <a:gd name="connsiteX121" fmla="*/ 929580 w 1298352"/>
                <a:gd name="connsiteY121" fmla="*/ 755704 h 1143922"/>
                <a:gd name="connsiteX122" fmla="*/ 926720 w 1298352"/>
                <a:gd name="connsiteY122" fmla="*/ 753988 h 1143922"/>
                <a:gd name="connsiteX123" fmla="*/ 924432 w 1298352"/>
                <a:gd name="connsiteY123" fmla="*/ 751700 h 1143922"/>
                <a:gd name="connsiteX124" fmla="*/ 922717 w 1298352"/>
                <a:gd name="connsiteY124" fmla="*/ 748268 h 1143922"/>
                <a:gd name="connsiteX125" fmla="*/ 922145 w 1298352"/>
                <a:gd name="connsiteY125" fmla="*/ 746552 h 1143922"/>
                <a:gd name="connsiteX126" fmla="*/ 921572 w 1298352"/>
                <a:gd name="connsiteY126" fmla="*/ 744836 h 1143922"/>
                <a:gd name="connsiteX127" fmla="*/ 920429 w 1298352"/>
                <a:gd name="connsiteY127" fmla="*/ 743692 h 1143922"/>
                <a:gd name="connsiteX128" fmla="*/ 918713 w 1298352"/>
                <a:gd name="connsiteY128" fmla="*/ 743121 h 1143922"/>
                <a:gd name="connsiteX129" fmla="*/ 918713 w 1298352"/>
                <a:gd name="connsiteY129" fmla="*/ 743121 h 1143922"/>
                <a:gd name="connsiteX130" fmla="*/ 918713 w 1298352"/>
                <a:gd name="connsiteY130" fmla="*/ 743121 h 1143922"/>
                <a:gd name="connsiteX131" fmla="*/ 920429 w 1298352"/>
                <a:gd name="connsiteY131" fmla="*/ 748268 h 1143922"/>
                <a:gd name="connsiteX132" fmla="*/ 922717 w 1298352"/>
                <a:gd name="connsiteY132" fmla="*/ 753416 h 1143922"/>
                <a:gd name="connsiteX133" fmla="*/ 923860 w 1298352"/>
                <a:gd name="connsiteY133" fmla="*/ 755704 h 1143922"/>
                <a:gd name="connsiteX134" fmla="*/ 925577 w 1298352"/>
                <a:gd name="connsiteY134" fmla="*/ 757420 h 1143922"/>
                <a:gd name="connsiteX135" fmla="*/ 927292 w 1298352"/>
                <a:gd name="connsiteY135" fmla="*/ 758563 h 1143922"/>
                <a:gd name="connsiteX136" fmla="*/ 937588 w 1298352"/>
                <a:gd name="connsiteY136" fmla="*/ 762567 h 1143922"/>
                <a:gd name="connsiteX137" fmla="*/ 937588 w 1298352"/>
                <a:gd name="connsiteY137" fmla="*/ 762567 h 1143922"/>
                <a:gd name="connsiteX138" fmla="*/ 937588 w 1298352"/>
                <a:gd name="connsiteY138" fmla="*/ 762567 h 1143922"/>
                <a:gd name="connsiteX139" fmla="*/ 940447 w 1298352"/>
                <a:gd name="connsiteY139" fmla="*/ 762567 h 1143922"/>
                <a:gd name="connsiteX140" fmla="*/ 942735 w 1298352"/>
                <a:gd name="connsiteY140" fmla="*/ 761423 h 1143922"/>
                <a:gd name="connsiteX141" fmla="*/ 946167 w 1298352"/>
                <a:gd name="connsiteY141" fmla="*/ 757420 h 1143922"/>
                <a:gd name="connsiteX142" fmla="*/ 949027 w 1298352"/>
                <a:gd name="connsiteY142" fmla="*/ 755704 h 1143922"/>
                <a:gd name="connsiteX143" fmla="*/ 949027 w 1298352"/>
                <a:gd name="connsiteY143" fmla="*/ 755704 h 1143922"/>
                <a:gd name="connsiteX144" fmla="*/ 949027 w 1298352"/>
                <a:gd name="connsiteY144" fmla="*/ 755704 h 1143922"/>
                <a:gd name="connsiteX145" fmla="*/ 1254454 w 1298352"/>
                <a:gd name="connsiteY145" fmla="*/ 765999 h 1143922"/>
                <a:gd name="connsiteX146" fmla="*/ 1254454 w 1298352"/>
                <a:gd name="connsiteY146" fmla="*/ 764855 h 1143922"/>
                <a:gd name="connsiteX147" fmla="*/ 1256742 w 1298352"/>
                <a:gd name="connsiteY147" fmla="*/ 762567 h 1143922"/>
                <a:gd name="connsiteX148" fmla="*/ 1257314 w 1298352"/>
                <a:gd name="connsiteY148" fmla="*/ 757420 h 1143922"/>
                <a:gd name="connsiteX149" fmla="*/ 1256742 w 1298352"/>
                <a:gd name="connsiteY149" fmla="*/ 731109 h 1143922"/>
                <a:gd name="connsiteX150" fmla="*/ 1255598 w 1298352"/>
                <a:gd name="connsiteY150" fmla="*/ 727105 h 1143922"/>
                <a:gd name="connsiteX151" fmla="*/ 1256170 w 1298352"/>
                <a:gd name="connsiteY151" fmla="*/ 724246 h 1143922"/>
                <a:gd name="connsiteX152" fmla="*/ 1256170 w 1298352"/>
                <a:gd name="connsiteY152" fmla="*/ 721386 h 1143922"/>
                <a:gd name="connsiteX153" fmla="*/ 1255026 w 1298352"/>
                <a:gd name="connsiteY153" fmla="*/ 715666 h 1143922"/>
                <a:gd name="connsiteX154" fmla="*/ 1255026 w 1298352"/>
                <a:gd name="connsiteY154" fmla="*/ 712806 h 1143922"/>
                <a:gd name="connsiteX155" fmla="*/ 1255598 w 1298352"/>
                <a:gd name="connsiteY155" fmla="*/ 707087 h 1143922"/>
                <a:gd name="connsiteX156" fmla="*/ 1252738 w 1298352"/>
                <a:gd name="connsiteY156" fmla="*/ 683637 h 1143922"/>
                <a:gd name="connsiteX157" fmla="*/ 1255026 w 1298352"/>
                <a:gd name="connsiteY157" fmla="*/ 683065 h 1143922"/>
                <a:gd name="connsiteX158" fmla="*/ 1255026 w 1298352"/>
                <a:gd name="connsiteY158" fmla="*/ 677917 h 1143922"/>
                <a:gd name="connsiteX159" fmla="*/ 1250450 w 1298352"/>
                <a:gd name="connsiteY159" fmla="*/ 656182 h 1143922"/>
                <a:gd name="connsiteX160" fmla="*/ 1248735 w 1298352"/>
                <a:gd name="connsiteY160" fmla="*/ 651035 h 1143922"/>
                <a:gd name="connsiteX161" fmla="*/ 1246447 w 1298352"/>
                <a:gd name="connsiteY161" fmla="*/ 648747 h 1143922"/>
                <a:gd name="connsiteX162" fmla="*/ 1246447 w 1298352"/>
                <a:gd name="connsiteY162" fmla="*/ 647603 h 1143922"/>
                <a:gd name="connsiteX163" fmla="*/ 1248163 w 1298352"/>
                <a:gd name="connsiteY163" fmla="*/ 644743 h 1143922"/>
                <a:gd name="connsiteX164" fmla="*/ 1247590 w 1298352"/>
                <a:gd name="connsiteY164" fmla="*/ 640168 h 1143922"/>
                <a:gd name="connsiteX165" fmla="*/ 1240727 w 1298352"/>
                <a:gd name="connsiteY165" fmla="*/ 624725 h 1143922"/>
                <a:gd name="connsiteX166" fmla="*/ 1239584 w 1298352"/>
                <a:gd name="connsiteY166" fmla="*/ 623009 h 1143922"/>
                <a:gd name="connsiteX167" fmla="*/ 1237867 w 1298352"/>
                <a:gd name="connsiteY167" fmla="*/ 621865 h 1143922"/>
                <a:gd name="connsiteX168" fmla="*/ 1234436 w 1298352"/>
                <a:gd name="connsiteY168" fmla="*/ 621293 h 1143922"/>
                <a:gd name="connsiteX169" fmla="*/ 1232148 w 1298352"/>
                <a:gd name="connsiteY169" fmla="*/ 620721 h 1143922"/>
                <a:gd name="connsiteX170" fmla="*/ 1232148 w 1298352"/>
                <a:gd name="connsiteY170" fmla="*/ 619577 h 1143922"/>
                <a:gd name="connsiteX171" fmla="*/ 1233864 w 1298352"/>
                <a:gd name="connsiteY171" fmla="*/ 618433 h 1143922"/>
                <a:gd name="connsiteX172" fmla="*/ 1235579 w 1298352"/>
                <a:gd name="connsiteY172" fmla="*/ 617861 h 1143922"/>
                <a:gd name="connsiteX173" fmla="*/ 1236724 w 1298352"/>
                <a:gd name="connsiteY173" fmla="*/ 617289 h 1143922"/>
                <a:gd name="connsiteX174" fmla="*/ 1237296 w 1298352"/>
                <a:gd name="connsiteY174" fmla="*/ 615001 h 1143922"/>
                <a:gd name="connsiteX175" fmla="*/ 1236724 w 1298352"/>
                <a:gd name="connsiteY175" fmla="*/ 613285 h 1143922"/>
                <a:gd name="connsiteX176" fmla="*/ 1232720 w 1298352"/>
                <a:gd name="connsiteY176" fmla="*/ 607566 h 1143922"/>
                <a:gd name="connsiteX177" fmla="*/ 1228144 w 1298352"/>
                <a:gd name="connsiteY177" fmla="*/ 598986 h 1143922"/>
                <a:gd name="connsiteX178" fmla="*/ 1222997 w 1298352"/>
                <a:gd name="connsiteY178" fmla="*/ 592123 h 1143922"/>
                <a:gd name="connsiteX179" fmla="*/ 1221852 w 1298352"/>
                <a:gd name="connsiteY179" fmla="*/ 589835 h 1143922"/>
                <a:gd name="connsiteX180" fmla="*/ 1220137 w 1298352"/>
                <a:gd name="connsiteY180" fmla="*/ 586975 h 1143922"/>
                <a:gd name="connsiteX181" fmla="*/ 1215561 w 1298352"/>
                <a:gd name="connsiteY181" fmla="*/ 585831 h 1143922"/>
                <a:gd name="connsiteX182" fmla="*/ 1214417 w 1298352"/>
                <a:gd name="connsiteY182" fmla="*/ 583543 h 1143922"/>
                <a:gd name="connsiteX183" fmla="*/ 1207553 w 1298352"/>
                <a:gd name="connsiteY183" fmla="*/ 577824 h 1143922"/>
                <a:gd name="connsiteX184" fmla="*/ 1206409 w 1298352"/>
                <a:gd name="connsiteY184" fmla="*/ 578395 h 1143922"/>
                <a:gd name="connsiteX185" fmla="*/ 1202978 w 1298352"/>
                <a:gd name="connsiteY185" fmla="*/ 580112 h 1143922"/>
                <a:gd name="connsiteX186" fmla="*/ 1201262 w 1298352"/>
                <a:gd name="connsiteY186" fmla="*/ 580112 h 1143922"/>
                <a:gd name="connsiteX187" fmla="*/ 1198402 w 1298352"/>
                <a:gd name="connsiteY187" fmla="*/ 578968 h 1143922"/>
                <a:gd name="connsiteX188" fmla="*/ 1197258 w 1298352"/>
                <a:gd name="connsiteY188" fmla="*/ 578968 h 1143922"/>
                <a:gd name="connsiteX189" fmla="*/ 1192682 w 1298352"/>
                <a:gd name="connsiteY189" fmla="*/ 574964 h 1143922"/>
                <a:gd name="connsiteX190" fmla="*/ 1191539 w 1298352"/>
                <a:gd name="connsiteY190" fmla="*/ 573820 h 1143922"/>
                <a:gd name="connsiteX191" fmla="*/ 1193254 w 1298352"/>
                <a:gd name="connsiteY191" fmla="*/ 573248 h 1143922"/>
                <a:gd name="connsiteX192" fmla="*/ 1194398 w 1298352"/>
                <a:gd name="connsiteY192" fmla="*/ 573820 h 1143922"/>
                <a:gd name="connsiteX193" fmla="*/ 1195542 w 1298352"/>
                <a:gd name="connsiteY193" fmla="*/ 574392 h 1143922"/>
                <a:gd name="connsiteX194" fmla="*/ 1196686 w 1298352"/>
                <a:gd name="connsiteY194" fmla="*/ 574964 h 1143922"/>
                <a:gd name="connsiteX195" fmla="*/ 1200690 w 1298352"/>
                <a:gd name="connsiteY195" fmla="*/ 576108 h 1143922"/>
                <a:gd name="connsiteX196" fmla="*/ 1206981 w 1298352"/>
                <a:gd name="connsiteY196" fmla="*/ 576680 h 1143922"/>
                <a:gd name="connsiteX197" fmla="*/ 1209269 w 1298352"/>
                <a:gd name="connsiteY197" fmla="*/ 577824 h 1143922"/>
                <a:gd name="connsiteX198" fmla="*/ 1210985 w 1298352"/>
                <a:gd name="connsiteY198" fmla="*/ 581255 h 1143922"/>
                <a:gd name="connsiteX199" fmla="*/ 1210413 w 1298352"/>
                <a:gd name="connsiteY199" fmla="*/ 578395 h 1143922"/>
                <a:gd name="connsiteX200" fmla="*/ 1177811 w 1298352"/>
                <a:gd name="connsiteY200" fmla="*/ 527491 h 1143922"/>
                <a:gd name="connsiteX201" fmla="*/ 1167516 w 1298352"/>
                <a:gd name="connsiteY201" fmla="*/ 502325 h 1143922"/>
                <a:gd name="connsiteX202" fmla="*/ 1099453 w 1298352"/>
                <a:gd name="connsiteY202" fmla="*/ 402804 h 1143922"/>
                <a:gd name="connsiteX203" fmla="*/ 1097737 w 1298352"/>
                <a:gd name="connsiteY203" fmla="*/ 398800 h 1143922"/>
                <a:gd name="connsiteX204" fmla="*/ 1092017 w 1298352"/>
                <a:gd name="connsiteY204" fmla="*/ 390220 h 1143922"/>
                <a:gd name="connsiteX205" fmla="*/ 1087441 w 1298352"/>
                <a:gd name="connsiteY205" fmla="*/ 380497 h 1143922"/>
                <a:gd name="connsiteX206" fmla="*/ 1085726 w 1298352"/>
                <a:gd name="connsiteY206" fmla="*/ 377637 h 1143922"/>
                <a:gd name="connsiteX207" fmla="*/ 1079434 w 1298352"/>
                <a:gd name="connsiteY207" fmla="*/ 361622 h 1143922"/>
                <a:gd name="connsiteX208" fmla="*/ 1077718 w 1298352"/>
                <a:gd name="connsiteY208" fmla="*/ 354759 h 1143922"/>
                <a:gd name="connsiteX209" fmla="*/ 1076575 w 1298352"/>
                <a:gd name="connsiteY209" fmla="*/ 351327 h 1143922"/>
                <a:gd name="connsiteX210" fmla="*/ 1070282 w 1298352"/>
                <a:gd name="connsiteY210" fmla="*/ 342748 h 1143922"/>
                <a:gd name="connsiteX211" fmla="*/ 1071427 w 1298352"/>
                <a:gd name="connsiteY211" fmla="*/ 341604 h 1143922"/>
                <a:gd name="connsiteX212" fmla="*/ 1071427 w 1298352"/>
                <a:gd name="connsiteY212" fmla="*/ 340460 h 1143922"/>
                <a:gd name="connsiteX213" fmla="*/ 1069139 w 1298352"/>
                <a:gd name="connsiteY213" fmla="*/ 336456 h 1143922"/>
                <a:gd name="connsiteX214" fmla="*/ 1063991 w 1298352"/>
                <a:gd name="connsiteY214" fmla="*/ 321013 h 1143922"/>
                <a:gd name="connsiteX215" fmla="*/ 1067423 w 1298352"/>
                <a:gd name="connsiteY215" fmla="*/ 321585 h 1143922"/>
                <a:gd name="connsiteX216" fmla="*/ 1073142 w 1298352"/>
                <a:gd name="connsiteY216" fmla="*/ 325589 h 1143922"/>
                <a:gd name="connsiteX217" fmla="*/ 1080006 w 1298352"/>
                <a:gd name="connsiteY217" fmla="*/ 326732 h 1143922"/>
                <a:gd name="connsiteX218" fmla="*/ 1081150 w 1298352"/>
                <a:gd name="connsiteY218" fmla="*/ 329592 h 1143922"/>
                <a:gd name="connsiteX219" fmla="*/ 1080578 w 1298352"/>
                <a:gd name="connsiteY219" fmla="*/ 333024 h 1143922"/>
                <a:gd name="connsiteX220" fmla="*/ 1079434 w 1298352"/>
                <a:gd name="connsiteY220" fmla="*/ 335884 h 1143922"/>
                <a:gd name="connsiteX221" fmla="*/ 1078290 w 1298352"/>
                <a:gd name="connsiteY221" fmla="*/ 334740 h 1143922"/>
                <a:gd name="connsiteX222" fmla="*/ 1077718 w 1298352"/>
                <a:gd name="connsiteY222" fmla="*/ 337600 h 1143922"/>
                <a:gd name="connsiteX223" fmla="*/ 1077718 w 1298352"/>
                <a:gd name="connsiteY223" fmla="*/ 341031 h 1143922"/>
                <a:gd name="connsiteX224" fmla="*/ 1078290 w 1298352"/>
                <a:gd name="connsiteY224" fmla="*/ 344463 h 1143922"/>
                <a:gd name="connsiteX225" fmla="*/ 1079434 w 1298352"/>
                <a:gd name="connsiteY225" fmla="*/ 346751 h 1143922"/>
                <a:gd name="connsiteX226" fmla="*/ 1082294 w 1298352"/>
                <a:gd name="connsiteY226" fmla="*/ 349039 h 1143922"/>
                <a:gd name="connsiteX227" fmla="*/ 1085154 w 1298352"/>
                <a:gd name="connsiteY227" fmla="*/ 349611 h 1143922"/>
                <a:gd name="connsiteX228" fmla="*/ 1094877 w 1298352"/>
                <a:gd name="connsiteY228" fmla="*/ 349611 h 1143922"/>
                <a:gd name="connsiteX229" fmla="*/ 1096593 w 1298352"/>
                <a:gd name="connsiteY229" fmla="*/ 349039 h 1143922"/>
                <a:gd name="connsiteX230" fmla="*/ 1098309 w 1298352"/>
                <a:gd name="connsiteY230" fmla="*/ 348467 h 1143922"/>
                <a:gd name="connsiteX231" fmla="*/ 1098309 w 1298352"/>
                <a:gd name="connsiteY231" fmla="*/ 347895 h 1143922"/>
                <a:gd name="connsiteX232" fmla="*/ 1097737 w 1298352"/>
                <a:gd name="connsiteY232" fmla="*/ 345607 h 1143922"/>
                <a:gd name="connsiteX233" fmla="*/ 1097737 w 1298352"/>
                <a:gd name="connsiteY233" fmla="*/ 346179 h 1143922"/>
                <a:gd name="connsiteX234" fmla="*/ 1098880 w 1298352"/>
                <a:gd name="connsiteY234" fmla="*/ 346179 h 1143922"/>
                <a:gd name="connsiteX235" fmla="*/ 1100025 w 1298352"/>
                <a:gd name="connsiteY235" fmla="*/ 346751 h 1143922"/>
                <a:gd name="connsiteX236" fmla="*/ 1101168 w 1298352"/>
                <a:gd name="connsiteY236" fmla="*/ 347323 h 1143922"/>
                <a:gd name="connsiteX237" fmla="*/ 1101740 w 1298352"/>
                <a:gd name="connsiteY237" fmla="*/ 347323 h 1143922"/>
                <a:gd name="connsiteX238" fmla="*/ 1104600 w 1298352"/>
                <a:gd name="connsiteY238" fmla="*/ 346751 h 1143922"/>
                <a:gd name="connsiteX239" fmla="*/ 1106888 w 1298352"/>
                <a:gd name="connsiteY239" fmla="*/ 347323 h 1143922"/>
                <a:gd name="connsiteX240" fmla="*/ 1108604 w 1298352"/>
                <a:gd name="connsiteY240" fmla="*/ 349039 h 1143922"/>
                <a:gd name="connsiteX241" fmla="*/ 1109748 w 1298352"/>
                <a:gd name="connsiteY241" fmla="*/ 351327 h 1143922"/>
                <a:gd name="connsiteX242" fmla="*/ 1112036 w 1298352"/>
                <a:gd name="connsiteY242" fmla="*/ 358190 h 1143922"/>
                <a:gd name="connsiteX243" fmla="*/ 1113179 w 1298352"/>
                <a:gd name="connsiteY243" fmla="*/ 365054 h 1143922"/>
                <a:gd name="connsiteX244" fmla="*/ 1112608 w 1298352"/>
                <a:gd name="connsiteY244" fmla="*/ 387932 h 1143922"/>
                <a:gd name="connsiteX245" fmla="*/ 1117755 w 1298352"/>
                <a:gd name="connsiteY245" fmla="*/ 417674 h 1143922"/>
                <a:gd name="connsiteX246" fmla="*/ 1120615 w 1298352"/>
                <a:gd name="connsiteY246" fmla="*/ 424538 h 1143922"/>
                <a:gd name="connsiteX247" fmla="*/ 1127479 w 1298352"/>
                <a:gd name="connsiteY247" fmla="*/ 437693 h 1143922"/>
                <a:gd name="connsiteX248" fmla="*/ 1139490 w 1298352"/>
                <a:gd name="connsiteY248" fmla="*/ 452564 h 1143922"/>
                <a:gd name="connsiteX249" fmla="*/ 1141778 w 1298352"/>
                <a:gd name="connsiteY249" fmla="*/ 458284 h 1143922"/>
                <a:gd name="connsiteX250" fmla="*/ 1147497 w 1298352"/>
                <a:gd name="connsiteY250" fmla="*/ 462860 h 1143922"/>
                <a:gd name="connsiteX251" fmla="*/ 1148642 w 1298352"/>
                <a:gd name="connsiteY251" fmla="*/ 464003 h 1143922"/>
                <a:gd name="connsiteX252" fmla="*/ 1149213 w 1298352"/>
                <a:gd name="connsiteY252" fmla="*/ 465719 h 1143922"/>
                <a:gd name="connsiteX253" fmla="*/ 1154361 w 1298352"/>
                <a:gd name="connsiteY253" fmla="*/ 472011 h 1143922"/>
                <a:gd name="connsiteX254" fmla="*/ 1153217 w 1298352"/>
                <a:gd name="connsiteY254" fmla="*/ 464575 h 1143922"/>
                <a:gd name="connsiteX255" fmla="*/ 1137774 w 1298352"/>
                <a:gd name="connsiteY255" fmla="*/ 447988 h 1143922"/>
                <a:gd name="connsiteX256" fmla="*/ 1133198 w 1298352"/>
                <a:gd name="connsiteY256" fmla="*/ 441125 h 1143922"/>
                <a:gd name="connsiteX257" fmla="*/ 1132054 w 1298352"/>
                <a:gd name="connsiteY257" fmla="*/ 438265 h 1143922"/>
                <a:gd name="connsiteX258" fmla="*/ 1129195 w 1298352"/>
                <a:gd name="connsiteY258" fmla="*/ 433689 h 1143922"/>
                <a:gd name="connsiteX259" fmla="*/ 1122903 w 1298352"/>
                <a:gd name="connsiteY259" fmla="*/ 416530 h 1143922"/>
                <a:gd name="connsiteX260" fmla="*/ 1120615 w 1298352"/>
                <a:gd name="connsiteY260" fmla="*/ 407379 h 1143922"/>
                <a:gd name="connsiteX261" fmla="*/ 1120615 w 1298352"/>
                <a:gd name="connsiteY261" fmla="*/ 403375 h 1143922"/>
                <a:gd name="connsiteX262" fmla="*/ 1119472 w 1298352"/>
                <a:gd name="connsiteY262" fmla="*/ 402231 h 1143922"/>
                <a:gd name="connsiteX263" fmla="*/ 1120043 w 1298352"/>
                <a:gd name="connsiteY263" fmla="*/ 399944 h 1143922"/>
                <a:gd name="connsiteX264" fmla="*/ 1117184 w 1298352"/>
                <a:gd name="connsiteY264" fmla="*/ 383357 h 1143922"/>
                <a:gd name="connsiteX265" fmla="*/ 1117755 w 1298352"/>
                <a:gd name="connsiteY265" fmla="*/ 382213 h 1143922"/>
                <a:gd name="connsiteX266" fmla="*/ 1118899 w 1298352"/>
                <a:gd name="connsiteY266" fmla="*/ 381641 h 1143922"/>
                <a:gd name="connsiteX267" fmla="*/ 1120043 w 1298352"/>
                <a:gd name="connsiteY267" fmla="*/ 379925 h 1143922"/>
                <a:gd name="connsiteX268" fmla="*/ 1120615 w 1298352"/>
                <a:gd name="connsiteY268" fmla="*/ 378209 h 1143922"/>
                <a:gd name="connsiteX269" fmla="*/ 1120615 w 1298352"/>
                <a:gd name="connsiteY269" fmla="*/ 377065 h 1143922"/>
                <a:gd name="connsiteX270" fmla="*/ 1121759 w 1298352"/>
                <a:gd name="connsiteY270" fmla="*/ 376493 h 1143922"/>
                <a:gd name="connsiteX271" fmla="*/ 1124047 w 1298352"/>
                <a:gd name="connsiteY271" fmla="*/ 373062 h 1143922"/>
                <a:gd name="connsiteX272" fmla="*/ 1125191 w 1298352"/>
                <a:gd name="connsiteY272" fmla="*/ 369058 h 1143922"/>
                <a:gd name="connsiteX273" fmla="*/ 1122331 w 1298352"/>
                <a:gd name="connsiteY273" fmla="*/ 366198 h 1143922"/>
                <a:gd name="connsiteX274" fmla="*/ 1116612 w 1298352"/>
                <a:gd name="connsiteY274" fmla="*/ 355331 h 1143922"/>
                <a:gd name="connsiteX275" fmla="*/ 1104600 w 1298352"/>
                <a:gd name="connsiteY275" fmla="*/ 341031 h 1143922"/>
                <a:gd name="connsiteX276" fmla="*/ 1094305 w 1298352"/>
                <a:gd name="connsiteY276" fmla="*/ 331308 h 1143922"/>
                <a:gd name="connsiteX277" fmla="*/ 1081722 w 1298352"/>
                <a:gd name="connsiteY277" fmla="*/ 315293 h 1143922"/>
                <a:gd name="connsiteX278" fmla="*/ 1055983 w 1298352"/>
                <a:gd name="connsiteY278" fmla="*/ 286123 h 1143922"/>
                <a:gd name="connsiteX279" fmla="*/ 1054268 w 1298352"/>
                <a:gd name="connsiteY279" fmla="*/ 283264 h 1143922"/>
                <a:gd name="connsiteX280" fmla="*/ 1052552 w 1298352"/>
                <a:gd name="connsiteY280" fmla="*/ 280404 h 1143922"/>
                <a:gd name="connsiteX281" fmla="*/ 1049692 w 1298352"/>
                <a:gd name="connsiteY281" fmla="*/ 278688 h 1143922"/>
                <a:gd name="connsiteX282" fmla="*/ 1047404 w 1298352"/>
                <a:gd name="connsiteY282" fmla="*/ 276972 h 1143922"/>
                <a:gd name="connsiteX283" fmla="*/ 1047976 w 1298352"/>
                <a:gd name="connsiteY283" fmla="*/ 273540 h 1143922"/>
                <a:gd name="connsiteX284" fmla="*/ 1029673 w 1298352"/>
                <a:gd name="connsiteY284" fmla="*/ 250090 h 1143922"/>
                <a:gd name="connsiteX285" fmla="*/ 1015374 w 1298352"/>
                <a:gd name="connsiteY285" fmla="*/ 224352 h 1143922"/>
                <a:gd name="connsiteX286" fmla="*/ 1002791 w 1298352"/>
                <a:gd name="connsiteY286" fmla="*/ 205477 h 1143922"/>
                <a:gd name="connsiteX287" fmla="*/ 994212 w 1298352"/>
                <a:gd name="connsiteY287" fmla="*/ 194038 h 1143922"/>
                <a:gd name="connsiteX288" fmla="*/ 993068 w 1298352"/>
                <a:gd name="connsiteY288" fmla="*/ 191178 h 1143922"/>
                <a:gd name="connsiteX289" fmla="*/ 991924 w 1298352"/>
                <a:gd name="connsiteY289" fmla="*/ 187746 h 1143922"/>
                <a:gd name="connsiteX290" fmla="*/ 991352 w 1298352"/>
                <a:gd name="connsiteY290" fmla="*/ 184314 h 1143922"/>
                <a:gd name="connsiteX291" fmla="*/ 990208 w 1298352"/>
                <a:gd name="connsiteY291" fmla="*/ 180882 h 1143922"/>
                <a:gd name="connsiteX292" fmla="*/ 984488 w 1298352"/>
                <a:gd name="connsiteY292" fmla="*/ 173447 h 1143922"/>
                <a:gd name="connsiteX293" fmla="*/ 980485 w 1298352"/>
                <a:gd name="connsiteY293" fmla="*/ 163152 h 1143922"/>
                <a:gd name="connsiteX294" fmla="*/ 978769 w 1298352"/>
                <a:gd name="connsiteY294" fmla="*/ 162008 h 1143922"/>
                <a:gd name="connsiteX295" fmla="*/ 977625 w 1298352"/>
                <a:gd name="connsiteY295" fmla="*/ 160292 h 1143922"/>
                <a:gd name="connsiteX296" fmla="*/ 975337 w 1298352"/>
                <a:gd name="connsiteY296" fmla="*/ 151712 h 1143922"/>
                <a:gd name="connsiteX297" fmla="*/ 974193 w 1298352"/>
                <a:gd name="connsiteY297" fmla="*/ 149424 h 1143922"/>
                <a:gd name="connsiteX298" fmla="*/ 975337 w 1298352"/>
                <a:gd name="connsiteY298" fmla="*/ 148281 h 1143922"/>
                <a:gd name="connsiteX299" fmla="*/ 973621 w 1298352"/>
                <a:gd name="connsiteY299" fmla="*/ 147709 h 1143922"/>
                <a:gd name="connsiteX300" fmla="*/ 972477 w 1298352"/>
                <a:gd name="connsiteY300" fmla="*/ 147137 h 1143922"/>
                <a:gd name="connsiteX301" fmla="*/ 971905 w 1298352"/>
                <a:gd name="connsiteY301" fmla="*/ 145993 h 1143922"/>
                <a:gd name="connsiteX302" fmla="*/ 972477 w 1298352"/>
                <a:gd name="connsiteY302" fmla="*/ 144277 h 1143922"/>
                <a:gd name="connsiteX303" fmla="*/ 971333 w 1298352"/>
                <a:gd name="connsiteY303" fmla="*/ 144277 h 1143922"/>
                <a:gd name="connsiteX304" fmla="*/ 969617 w 1298352"/>
                <a:gd name="connsiteY304" fmla="*/ 143705 h 1143922"/>
                <a:gd name="connsiteX305" fmla="*/ 968474 w 1298352"/>
                <a:gd name="connsiteY305" fmla="*/ 143705 h 1143922"/>
                <a:gd name="connsiteX306" fmla="*/ 968474 w 1298352"/>
                <a:gd name="connsiteY306" fmla="*/ 137985 h 1143922"/>
                <a:gd name="connsiteX307" fmla="*/ 959894 w 1298352"/>
                <a:gd name="connsiteY307" fmla="*/ 119111 h 1143922"/>
                <a:gd name="connsiteX308" fmla="*/ 957034 w 1298352"/>
                <a:gd name="connsiteY308" fmla="*/ 105955 h 1143922"/>
                <a:gd name="connsiteX309" fmla="*/ 955890 w 1298352"/>
                <a:gd name="connsiteY309" fmla="*/ 102524 h 1143922"/>
                <a:gd name="connsiteX310" fmla="*/ 951315 w 1298352"/>
                <a:gd name="connsiteY310" fmla="*/ 97376 h 1143922"/>
                <a:gd name="connsiteX311" fmla="*/ 949599 w 1298352"/>
                <a:gd name="connsiteY311" fmla="*/ 94516 h 1143922"/>
                <a:gd name="connsiteX312" fmla="*/ 941591 w 1298352"/>
                <a:gd name="connsiteY312" fmla="*/ 76213 h 1143922"/>
                <a:gd name="connsiteX313" fmla="*/ 940447 w 1298352"/>
                <a:gd name="connsiteY313" fmla="*/ 69350 h 1143922"/>
                <a:gd name="connsiteX314" fmla="*/ 939876 w 1298352"/>
                <a:gd name="connsiteY314" fmla="*/ 61343 h 1143922"/>
                <a:gd name="connsiteX315" fmla="*/ 939304 w 1298352"/>
                <a:gd name="connsiteY315" fmla="*/ 59627 h 1143922"/>
                <a:gd name="connsiteX316" fmla="*/ 938159 w 1298352"/>
                <a:gd name="connsiteY316" fmla="*/ 58483 h 1143922"/>
                <a:gd name="connsiteX317" fmla="*/ 937016 w 1298352"/>
                <a:gd name="connsiteY317" fmla="*/ 57911 h 1143922"/>
                <a:gd name="connsiteX318" fmla="*/ 936444 w 1298352"/>
                <a:gd name="connsiteY318" fmla="*/ 56767 h 1143922"/>
                <a:gd name="connsiteX319" fmla="*/ 935871 w 1298352"/>
                <a:gd name="connsiteY319" fmla="*/ 51047 h 1143922"/>
                <a:gd name="connsiteX320" fmla="*/ 934728 w 1298352"/>
                <a:gd name="connsiteY320" fmla="*/ 48759 h 1143922"/>
                <a:gd name="connsiteX321" fmla="*/ 933584 w 1298352"/>
                <a:gd name="connsiteY321" fmla="*/ 47615 h 1143922"/>
                <a:gd name="connsiteX322" fmla="*/ 933012 w 1298352"/>
                <a:gd name="connsiteY322" fmla="*/ 47044 h 1143922"/>
                <a:gd name="connsiteX323" fmla="*/ 932440 w 1298352"/>
                <a:gd name="connsiteY323" fmla="*/ 47044 h 1143922"/>
                <a:gd name="connsiteX324" fmla="*/ 931296 w 1298352"/>
                <a:gd name="connsiteY324" fmla="*/ 46471 h 1143922"/>
                <a:gd name="connsiteX325" fmla="*/ 930152 w 1298352"/>
                <a:gd name="connsiteY325" fmla="*/ 45328 h 1143922"/>
                <a:gd name="connsiteX326" fmla="*/ 929008 w 1298352"/>
                <a:gd name="connsiteY326" fmla="*/ 43040 h 1143922"/>
                <a:gd name="connsiteX327" fmla="*/ 927865 w 1298352"/>
                <a:gd name="connsiteY327" fmla="*/ 41896 h 1143922"/>
                <a:gd name="connsiteX328" fmla="*/ 923289 w 1298352"/>
                <a:gd name="connsiteY328" fmla="*/ 39036 h 1143922"/>
                <a:gd name="connsiteX329" fmla="*/ 923289 w 1298352"/>
                <a:gd name="connsiteY329" fmla="*/ 38464 h 1143922"/>
                <a:gd name="connsiteX330" fmla="*/ 920429 w 1298352"/>
                <a:gd name="connsiteY330" fmla="*/ 37892 h 1143922"/>
                <a:gd name="connsiteX331" fmla="*/ 918713 w 1298352"/>
                <a:gd name="connsiteY331" fmla="*/ 35604 h 1143922"/>
                <a:gd name="connsiteX332" fmla="*/ 918141 w 1298352"/>
                <a:gd name="connsiteY332" fmla="*/ 32744 h 1143922"/>
                <a:gd name="connsiteX333" fmla="*/ 918141 w 1298352"/>
                <a:gd name="connsiteY333" fmla="*/ 29885 h 1143922"/>
                <a:gd name="connsiteX334" fmla="*/ 917569 w 1298352"/>
                <a:gd name="connsiteY334" fmla="*/ 25881 h 1143922"/>
                <a:gd name="connsiteX335" fmla="*/ 917569 w 1298352"/>
                <a:gd name="connsiteY335" fmla="*/ 24165 h 1143922"/>
                <a:gd name="connsiteX336" fmla="*/ 918713 w 1298352"/>
                <a:gd name="connsiteY336" fmla="*/ 23593 h 1143922"/>
                <a:gd name="connsiteX337" fmla="*/ 920429 w 1298352"/>
                <a:gd name="connsiteY337" fmla="*/ 24165 h 1143922"/>
                <a:gd name="connsiteX338" fmla="*/ 921572 w 1298352"/>
                <a:gd name="connsiteY338" fmla="*/ 25309 h 1143922"/>
                <a:gd name="connsiteX339" fmla="*/ 922717 w 1298352"/>
                <a:gd name="connsiteY339" fmla="*/ 27025 h 1143922"/>
                <a:gd name="connsiteX340" fmla="*/ 923289 w 1298352"/>
                <a:gd name="connsiteY340" fmla="*/ 28741 h 1143922"/>
                <a:gd name="connsiteX341" fmla="*/ 923860 w 1298352"/>
                <a:gd name="connsiteY341" fmla="*/ 32744 h 1143922"/>
                <a:gd name="connsiteX342" fmla="*/ 925005 w 1298352"/>
                <a:gd name="connsiteY342" fmla="*/ 35604 h 1143922"/>
                <a:gd name="connsiteX343" fmla="*/ 926720 w 1298352"/>
                <a:gd name="connsiteY343" fmla="*/ 37892 h 1143922"/>
                <a:gd name="connsiteX344" fmla="*/ 929580 w 1298352"/>
                <a:gd name="connsiteY344" fmla="*/ 39036 h 1143922"/>
                <a:gd name="connsiteX345" fmla="*/ 928436 w 1298352"/>
                <a:gd name="connsiteY345" fmla="*/ 33888 h 1143922"/>
                <a:gd name="connsiteX346" fmla="*/ 926720 w 1298352"/>
                <a:gd name="connsiteY346" fmla="*/ 19017 h 1143922"/>
                <a:gd name="connsiteX347" fmla="*/ 926720 w 1298352"/>
                <a:gd name="connsiteY347" fmla="*/ 14442 h 1143922"/>
                <a:gd name="connsiteX348" fmla="*/ 926720 w 1298352"/>
                <a:gd name="connsiteY348" fmla="*/ 11582 h 1143922"/>
                <a:gd name="connsiteX349" fmla="*/ 925577 w 1298352"/>
                <a:gd name="connsiteY349" fmla="*/ 10438 h 1143922"/>
                <a:gd name="connsiteX350" fmla="*/ 925005 w 1298352"/>
                <a:gd name="connsiteY350" fmla="*/ 10438 h 1143922"/>
                <a:gd name="connsiteX351" fmla="*/ 925005 w 1298352"/>
                <a:gd name="connsiteY351" fmla="*/ 9866 h 1143922"/>
                <a:gd name="connsiteX352" fmla="*/ 924432 w 1298352"/>
                <a:gd name="connsiteY352" fmla="*/ 9294 h 1143922"/>
                <a:gd name="connsiteX353" fmla="*/ 923289 w 1298352"/>
                <a:gd name="connsiteY353" fmla="*/ 9294 h 1143922"/>
                <a:gd name="connsiteX354" fmla="*/ 922145 w 1298352"/>
                <a:gd name="connsiteY354" fmla="*/ 9866 h 1143922"/>
                <a:gd name="connsiteX355" fmla="*/ 920429 w 1298352"/>
                <a:gd name="connsiteY355" fmla="*/ 11010 h 1143922"/>
                <a:gd name="connsiteX356" fmla="*/ 919857 w 1298352"/>
                <a:gd name="connsiteY356" fmla="*/ 11582 h 1143922"/>
                <a:gd name="connsiteX357" fmla="*/ 915853 w 1298352"/>
                <a:gd name="connsiteY357" fmla="*/ 11010 h 1143922"/>
                <a:gd name="connsiteX358" fmla="*/ 915281 w 1298352"/>
                <a:gd name="connsiteY358" fmla="*/ 9866 h 1143922"/>
                <a:gd name="connsiteX359" fmla="*/ 914137 w 1298352"/>
                <a:gd name="connsiteY359" fmla="*/ 9866 h 1143922"/>
                <a:gd name="connsiteX360" fmla="*/ 911277 w 1298352"/>
                <a:gd name="connsiteY360" fmla="*/ 9866 h 1143922"/>
                <a:gd name="connsiteX361" fmla="*/ 906702 w 1298352"/>
                <a:gd name="connsiteY361" fmla="*/ 12154 h 1143922"/>
                <a:gd name="connsiteX362" fmla="*/ 905558 w 1298352"/>
                <a:gd name="connsiteY362" fmla="*/ 12154 h 1143922"/>
                <a:gd name="connsiteX363" fmla="*/ 899266 w 1298352"/>
                <a:gd name="connsiteY363" fmla="*/ 11582 h 1143922"/>
                <a:gd name="connsiteX364" fmla="*/ 897550 w 1298352"/>
                <a:gd name="connsiteY364" fmla="*/ 11010 h 1143922"/>
                <a:gd name="connsiteX365" fmla="*/ 895262 w 1298352"/>
                <a:gd name="connsiteY365" fmla="*/ 9866 h 1143922"/>
                <a:gd name="connsiteX366" fmla="*/ 894119 w 1298352"/>
                <a:gd name="connsiteY366" fmla="*/ 9866 h 1143922"/>
                <a:gd name="connsiteX367" fmla="*/ 892402 w 1298352"/>
                <a:gd name="connsiteY367" fmla="*/ 10438 h 1143922"/>
                <a:gd name="connsiteX368" fmla="*/ 890687 w 1298352"/>
                <a:gd name="connsiteY368" fmla="*/ 10438 h 1143922"/>
                <a:gd name="connsiteX369" fmla="*/ 883251 w 1298352"/>
                <a:gd name="connsiteY369" fmla="*/ 9294 h 1143922"/>
                <a:gd name="connsiteX370" fmla="*/ 880963 w 1298352"/>
                <a:gd name="connsiteY370" fmla="*/ 8722 h 1143922"/>
                <a:gd name="connsiteX371" fmla="*/ 879248 w 1298352"/>
                <a:gd name="connsiteY371" fmla="*/ 8150 h 1143922"/>
                <a:gd name="connsiteX372" fmla="*/ 878103 w 1298352"/>
                <a:gd name="connsiteY372" fmla="*/ 7578 h 1143922"/>
                <a:gd name="connsiteX373" fmla="*/ 876388 w 1298352"/>
                <a:gd name="connsiteY373" fmla="*/ 6434 h 1143922"/>
                <a:gd name="connsiteX374" fmla="*/ 874100 w 1298352"/>
                <a:gd name="connsiteY374" fmla="*/ 6434 h 1143922"/>
                <a:gd name="connsiteX375" fmla="*/ 872956 w 1298352"/>
                <a:gd name="connsiteY375" fmla="*/ 6434 h 1143922"/>
                <a:gd name="connsiteX376" fmla="*/ 871812 w 1298352"/>
                <a:gd name="connsiteY376" fmla="*/ 7006 h 1143922"/>
                <a:gd name="connsiteX377" fmla="*/ 857513 w 1298352"/>
                <a:gd name="connsiteY377" fmla="*/ 3574 h 1143922"/>
                <a:gd name="connsiteX378" fmla="*/ 855225 w 1298352"/>
                <a:gd name="connsiteY378" fmla="*/ 3002 h 1143922"/>
                <a:gd name="connsiteX379" fmla="*/ 854081 w 1298352"/>
                <a:gd name="connsiteY379" fmla="*/ 2431 h 1143922"/>
                <a:gd name="connsiteX380" fmla="*/ 851793 w 1298352"/>
                <a:gd name="connsiteY380" fmla="*/ 1287 h 1143922"/>
                <a:gd name="connsiteX381" fmla="*/ 850650 w 1298352"/>
                <a:gd name="connsiteY381" fmla="*/ 1287 h 1143922"/>
                <a:gd name="connsiteX382" fmla="*/ 849505 w 1298352"/>
                <a:gd name="connsiteY382" fmla="*/ 1287 h 1143922"/>
                <a:gd name="connsiteX383" fmla="*/ 848362 w 1298352"/>
                <a:gd name="connsiteY383" fmla="*/ 1287 h 1143922"/>
                <a:gd name="connsiteX384" fmla="*/ 846074 w 1298352"/>
                <a:gd name="connsiteY384" fmla="*/ 1287 h 1143922"/>
                <a:gd name="connsiteX385" fmla="*/ 844930 w 1298352"/>
                <a:gd name="connsiteY385" fmla="*/ 1287 h 1143922"/>
                <a:gd name="connsiteX386" fmla="*/ 843786 w 1298352"/>
                <a:gd name="connsiteY386" fmla="*/ 1858 h 1143922"/>
                <a:gd name="connsiteX387" fmla="*/ 843214 w 1298352"/>
                <a:gd name="connsiteY387" fmla="*/ 2431 h 1143922"/>
                <a:gd name="connsiteX388" fmla="*/ 843214 w 1298352"/>
                <a:gd name="connsiteY388" fmla="*/ 3002 h 1143922"/>
                <a:gd name="connsiteX389" fmla="*/ 843214 w 1298352"/>
                <a:gd name="connsiteY389" fmla="*/ 4146 h 1143922"/>
                <a:gd name="connsiteX390" fmla="*/ 843214 w 1298352"/>
                <a:gd name="connsiteY390" fmla="*/ 4718 h 1143922"/>
                <a:gd name="connsiteX391" fmla="*/ 843214 w 1298352"/>
                <a:gd name="connsiteY391" fmla="*/ 5862 h 1143922"/>
                <a:gd name="connsiteX392" fmla="*/ 843214 w 1298352"/>
                <a:gd name="connsiteY392" fmla="*/ 6434 h 1143922"/>
                <a:gd name="connsiteX393" fmla="*/ 842642 w 1298352"/>
                <a:gd name="connsiteY393" fmla="*/ 7578 h 1143922"/>
                <a:gd name="connsiteX394" fmla="*/ 842070 w 1298352"/>
                <a:gd name="connsiteY394" fmla="*/ 8150 h 1143922"/>
                <a:gd name="connsiteX395" fmla="*/ 840926 w 1298352"/>
                <a:gd name="connsiteY395" fmla="*/ 8722 h 1143922"/>
                <a:gd name="connsiteX396" fmla="*/ 839782 w 1298352"/>
                <a:gd name="connsiteY396" fmla="*/ 8722 h 1143922"/>
                <a:gd name="connsiteX397" fmla="*/ 838066 w 1298352"/>
                <a:gd name="connsiteY397" fmla="*/ 8722 h 1143922"/>
                <a:gd name="connsiteX398" fmla="*/ 837494 w 1298352"/>
                <a:gd name="connsiteY398" fmla="*/ 9294 h 1143922"/>
                <a:gd name="connsiteX399" fmla="*/ 837494 w 1298352"/>
                <a:gd name="connsiteY399" fmla="*/ 9866 h 1143922"/>
                <a:gd name="connsiteX400" fmla="*/ 837494 w 1298352"/>
                <a:gd name="connsiteY400" fmla="*/ 11582 h 1143922"/>
                <a:gd name="connsiteX401" fmla="*/ 837494 w 1298352"/>
                <a:gd name="connsiteY401" fmla="*/ 12726 h 1143922"/>
                <a:gd name="connsiteX402" fmla="*/ 837494 w 1298352"/>
                <a:gd name="connsiteY402" fmla="*/ 13870 h 1143922"/>
                <a:gd name="connsiteX403" fmla="*/ 836351 w 1298352"/>
                <a:gd name="connsiteY403" fmla="*/ 16157 h 1143922"/>
                <a:gd name="connsiteX404" fmla="*/ 835778 w 1298352"/>
                <a:gd name="connsiteY404" fmla="*/ 16730 h 1143922"/>
                <a:gd name="connsiteX405" fmla="*/ 835778 w 1298352"/>
                <a:gd name="connsiteY405" fmla="*/ 17301 h 1143922"/>
                <a:gd name="connsiteX406" fmla="*/ 835778 w 1298352"/>
                <a:gd name="connsiteY406" fmla="*/ 18445 h 1143922"/>
                <a:gd name="connsiteX407" fmla="*/ 835778 w 1298352"/>
                <a:gd name="connsiteY407" fmla="*/ 20161 h 1143922"/>
                <a:gd name="connsiteX408" fmla="*/ 836923 w 1298352"/>
                <a:gd name="connsiteY408" fmla="*/ 24165 h 1143922"/>
                <a:gd name="connsiteX409" fmla="*/ 836923 w 1298352"/>
                <a:gd name="connsiteY409" fmla="*/ 25309 h 1143922"/>
                <a:gd name="connsiteX410" fmla="*/ 836923 w 1298352"/>
                <a:gd name="connsiteY410" fmla="*/ 26453 h 1143922"/>
                <a:gd name="connsiteX411" fmla="*/ 836351 w 1298352"/>
                <a:gd name="connsiteY411" fmla="*/ 30456 h 1143922"/>
                <a:gd name="connsiteX412" fmla="*/ 836351 w 1298352"/>
                <a:gd name="connsiteY412" fmla="*/ 31600 h 1143922"/>
                <a:gd name="connsiteX413" fmla="*/ 836923 w 1298352"/>
                <a:gd name="connsiteY413" fmla="*/ 33316 h 1143922"/>
                <a:gd name="connsiteX414" fmla="*/ 837494 w 1298352"/>
                <a:gd name="connsiteY414" fmla="*/ 34460 h 1143922"/>
                <a:gd name="connsiteX415" fmla="*/ 838066 w 1298352"/>
                <a:gd name="connsiteY415" fmla="*/ 36176 h 1143922"/>
                <a:gd name="connsiteX416" fmla="*/ 839210 w 1298352"/>
                <a:gd name="connsiteY416" fmla="*/ 37892 h 1143922"/>
                <a:gd name="connsiteX417" fmla="*/ 842642 w 1298352"/>
                <a:gd name="connsiteY417" fmla="*/ 41324 h 1143922"/>
                <a:gd name="connsiteX418" fmla="*/ 843786 w 1298352"/>
                <a:gd name="connsiteY418" fmla="*/ 42468 h 1143922"/>
                <a:gd name="connsiteX419" fmla="*/ 844358 w 1298352"/>
                <a:gd name="connsiteY419" fmla="*/ 43040 h 1143922"/>
                <a:gd name="connsiteX420" fmla="*/ 844930 w 1298352"/>
                <a:gd name="connsiteY420" fmla="*/ 44756 h 1143922"/>
                <a:gd name="connsiteX421" fmla="*/ 844930 w 1298352"/>
                <a:gd name="connsiteY421" fmla="*/ 46471 h 1143922"/>
                <a:gd name="connsiteX422" fmla="*/ 844930 w 1298352"/>
                <a:gd name="connsiteY422" fmla="*/ 58483 h 1143922"/>
                <a:gd name="connsiteX423" fmla="*/ 843786 w 1298352"/>
                <a:gd name="connsiteY423" fmla="*/ 69922 h 1143922"/>
                <a:gd name="connsiteX424" fmla="*/ 843786 w 1298352"/>
                <a:gd name="connsiteY424" fmla="*/ 72210 h 1143922"/>
                <a:gd name="connsiteX425" fmla="*/ 843786 w 1298352"/>
                <a:gd name="connsiteY425" fmla="*/ 73354 h 1143922"/>
                <a:gd name="connsiteX426" fmla="*/ 844930 w 1298352"/>
                <a:gd name="connsiteY426" fmla="*/ 78501 h 1143922"/>
                <a:gd name="connsiteX427" fmla="*/ 844930 w 1298352"/>
                <a:gd name="connsiteY427" fmla="*/ 79645 h 1143922"/>
                <a:gd name="connsiteX428" fmla="*/ 844930 w 1298352"/>
                <a:gd name="connsiteY428" fmla="*/ 80789 h 1143922"/>
                <a:gd name="connsiteX429" fmla="*/ 844358 w 1298352"/>
                <a:gd name="connsiteY429" fmla="*/ 81361 h 1143922"/>
                <a:gd name="connsiteX430" fmla="*/ 843786 w 1298352"/>
                <a:gd name="connsiteY430" fmla="*/ 81933 h 1143922"/>
                <a:gd name="connsiteX431" fmla="*/ 839782 w 1298352"/>
                <a:gd name="connsiteY431" fmla="*/ 83649 h 1143922"/>
                <a:gd name="connsiteX432" fmla="*/ 839210 w 1298352"/>
                <a:gd name="connsiteY432" fmla="*/ 83649 h 1143922"/>
                <a:gd name="connsiteX433" fmla="*/ 838638 w 1298352"/>
                <a:gd name="connsiteY433" fmla="*/ 83649 h 1143922"/>
                <a:gd name="connsiteX434" fmla="*/ 835778 w 1298352"/>
                <a:gd name="connsiteY434" fmla="*/ 83077 h 1143922"/>
                <a:gd name="connsiteX435" fmla="*/ 834635 w 1298352"/>
                <a:gd name="connsiteY435" fmla="*/ 83077 h 1143922"/>
                <a:gd name="connsiteX436" fmla="*/ 827771 w 1298352"/>
                <a:gd name="connsiteY436" fmla="*/ 84793 h 1143922"/>
                <a:gd name="connsiteX437" fmla="*/ 826055 w 1298352"/>
                <a:gd name="connsiteY437" fmla="*/ 84793 h 1143922"/>
                <a:gd name="connsiteX438" fmla="*/ 824911 w 1298352"/>
                <a:gd name="connsiteY438" fmla="*/ 84793 h 1143922"/>
                <a:gd name="connsiteX439" fmla="*/ 823767 w 1298352"/>
                <a:gd name="connsiteY439" fmla="*/ 84221 h 1143922"/>
                <a:gd name="connsiteX440" fmla="*/ 823195 w 1298352"/>
                <a:gd name="connsiteY440" fmla="*/ 83649 h 1143922"/>
                <a:gd name="connsiteX441" fmla="*/ 822052 w 1298352"/>
                <a:gd name="connsiteY441" fmla="*/ 82505 h 1143922"/>
                <a:gd name="connsiteX442" fmla="*/ 818619 w 1298352"/>
                <a:gd name="connsiteY442" fmla="*/ 76213 h 1143922"/>
                <a:gd name="connsiteX443" fmla="*/ 818047 w 1298352"/>
                <a:gd name="connsiteY443" fmla="*/ 75069 h 1143922"/>
                <a:gd name="connsiteX444" fmla="*/ 818047 w 1298352"/>
                <a:gd name="connsiteY444" fmla="*/ 73926 h 1143922"/>
                <a:gd name="connsiteX445" fmla="*/ 818047 w 1298352"/>
                <a:gd name="connsiteY445" fmla="*/ 72782 h 1143922"/>
                <a:gd name="connsiteX446" fmla="*/ 818047 w 1298352"/>
                <a:gd name="connsiteY446" fmla="*/ 70494 h 1143922"/>
                <a:gd name="connsiteX447" fmla="*/ 818047 w 1298352"/>
                <a:gd name="connsiteY447" fmla="*/ 67634 h 1143922"/>
                <a:gd name="connsiteX448" fmla="*/ 818047 w 1298352"/>
                <a:gd name="connsiteY448" fmla="*/ 65918 h 1143922"/>
                <a:gd name="connsiteX449" fmla="*/ 818047 w 1298352"/>
                <a:gd name="connsiteY449" fmla="*/ 65346 h 1143922"/>
                <a:gd name="connsiteX450" fmla="*/ 818047 w 1298352"/>
                <a:gd name="connsiteY450" fmla="*/ 64774 h 1143922"/>
                <a:gd name="connsiteX451" fmla="*/ 818047 w 1298352"/>
                <a:gd name="connsiteY451" fmla="*/ 64202 h 1143922"/>
                <a:gd name="connsiteX452" fmla="*/ 816904 w 1298352"/>
                <a:gd name="connsiteY452" fmla="*/ 63058 h 1143922"/>
                <a:gd name="connsiteX453" fmla="*/ 816332 w 1298352"/>
                <a:gd name="connsiteY453" fmla="*/ 61914 h 1143922"/>
                <a:gd name="connsiteX454" fmla="*/ 811756 w 1298352"/>
                <a:gd name="connsiteY454" fmla="*/ 57911 h 1143922"/>
                <a:gd name="connsiteX455" fmla="*/ 810612 w 1298352"/>
                <a:gd name="connsiteY455" fmla="*/ 56767 h 1143922"/>
                <a:gd name="connsiteX456" fmla="*/ 810612 w 1298352"/>
                <a:gd name="connsiteY456" fmla="*/ 56195 h 1143922"/>
                <a:gd name="connsiteX457" fmla="*/ 810612 w 1298352"/>
                <a:gd name="connsiteY457" fmla="*/ 55623 h 1143922"/>
                <a:gd name="connsiteX458" fmla="*/ 810612 w 1298352"/>
                <a:gd name="connsiteY458" fmla="*/ 55051 h 1143922"/>
                <a:gd name="connsiteX459" fmla="*/ 811184 w 1298352"/>
                <a:gd name="connsiteY459" fmla="*/ 53907 h 1143922"/>
                <a:gd name="connsiteX460" fmla="*/ 811184 w 1298352"/>
                <a:gd name="connsiteY460" fmla="*/ 52763 h 1143922"/>
                <a:gd name="connsiteX461" fmla="*/ 811184 w 1298352"/>
                <a:gd name="connsiteY461" fmla="*/ 52191 h 1143922"/>
                <a:gd name="connsiteX462" fmla="*/ 810612 w 1298352"/>
                <a:gd name="connsiteY462" fmla="*/ 52191 h 1143922"/>
                <a:gd name="connsiteX463" fmla="*/ 804320 w 1298352"/>
                <a:gd name="connsiteY463" fmla="*/ 52763 h 1143922"/>
                <a:gd name="connsiteX464" fmla="*/ 798601 w 1298352"/>
                <a:gd name="connsiteY464" fmla="*/ 53335 h 1143922"/>
                <a:gd name="connsiteX465" fmla="*/ 791737 w 1298352"/>
                <a:gd name="connsiteY465" fmla="*/ 53907 h 1143922"/>
                <a:gd name="connsiteX466" fmla="*/ 783158 w 1298352"/>
                <a:gd name="connsiteY466" fmla="*/ 54479 h 1143922"/>
                <a:gd name="connsiteX467" fmla="*/ 773435 w 1298352"/>
                <a:gd name="connsiteY467" fmla="*/ 55051 h 1143922"/>
                <a:gd name="connsiteX468" fmla="*/ 762568 w 1298352"/>
                <a:gd name="connsiteY468" fmla="*/ 56195 h 1143922"/>
                <a:gd name="connsiteX469" fmla="*/ 750556 w 1298352"/>
                <a:gd name="connsiteY469" fmla="*/ 57339 h 1143922"/>
                <a:gd name="connsiteX470" fmla="*/ 737401 w 1298352"/>
                <a:gd name="connsiteY470" fmla="*/ 58483 h 1143922"/>
                <a:gd name="connsiteX471" fmla="*/ 723102 w 1298352"/>
                <a:gd name="connsiteY471" fmla="*/ 59627 h 1143922"/>
                <a:gd name="connsiteX472" fmla="*/ 708231 w 1298352"/>
                <a:gd name="connsiteY472" fmla="*/ 60770 h 1143922"/>
                <a:gd name="connsiteX473" fmla="*/ 692788 w 1298352"/>
                <a:gd name="connsiteY473" fmla="*/ 61914 h 1143922"/>
                <a:gd name="connsiteX474" fmla="*/ 676773 w 1298352"/>
                <a:gd name="connsiteY474" fmla="*/ 63058 h 1143922"/>
                <a:gd name="connsiteX475" fmla="*/ 660186 w 1298352"/>
                <a:gd name="connsiteY475" fmla="*/ 64202 h 1143922"/>
                <a:gd name="connsiteX476" fmla="*/ 643599 w 1298352"/>
                <a:gd name="connsiteY476" fmla="*/ 65918 h 1143922"/>
                <a:gd name="connsiteX477" fmla="*/ 626440 w 1298352"/>
                <a:gd name="connsiteY477" fmla="*/ 67062 h 1143922"/>
                <a:gd name="connsiteX478" fmla="*/ 609282 w 1298352"/>
                <a:gd name="connsiteY478" fmla="*/ 68206 h 1143922"/>
                <a:gd name="connsiteX479" fmla="*/ 592123 w 1298352"/>
                <a:gd name="connsiteY479" fmla="*/ 69350 h 1143922"/>
                <a:gd name="connsiteX480" fmla="*/ 575536 w 1298352"/>
                <a:gd name="connsiteY480" fmla="*/ 70494 h 1143922"/>
                <a:gd name="connsiteX481" fmla="*/ 558949 w 1298352"/>
                <a:gd name="connsiteY481" fmla="*/ 71638 h 1143922"/>
                <a:gd name="connsiteX482" fmla="*/ 542934 w 1298352"/>
                <a:gd name="connsiteY482" fmla="*/ 72782 h 1143922"/>
                <a:gd name="connsiteX483" fmla="*/ 527492 w 1298352"/>
                <a:gd name="connsiteY483" fmla="*/ 73926 h 1143922"/>
                <a:gd name="connsiteX484" fmla="*/ 512620 w 1298352"/>
                <a:gd name="connsiteY484" fmla="*/ 75069 h 1143922"/>
                <a:gd name="connsiteX485" fmla="*/ 498321 w 1298352"/>
                <a:gd name="connsiteY485" fmla="*/ 76213 h 1143922"/>
                <a:gd name="connsiteX486" fmla="*/ 484594 w 1298352"/>
                <a:gd name="connsiteY486" fmla="*/ 77357 h 1143922"/>
                <a:gd name="connsiteX487" fmla="*/ 472011 w 1298352"/>
                <a:gd name="connsiteY487" fmla="*/ 78501 h 1143922"/>
                <a:gd name="connsiteX488" fmla="*/ 460572 w 1298352"/>
                <a:gd name="connsiteY488" fmla="*/ 79073 h 1143922"/>
                <a:gd name="connsiteX489" fmla="*/ 450277 w 1298352"/>
                <a:gd name="connsiteY489" fmla="*/ 79645 h 1143922"/>
                <a:gd name="connsiteX490" fmla="*/ 441125 w 1298352"/>
                <a:gd name="connsiteY490" fmla="*/ 80217 h 1143922"/>
                <a:gd name="connsiteX491" fmla="*/ 433690 w 1298352"/>
                <a:gd name="connsiteY491" fmla="*/ 80789 h 1143922"/>
                <a:gd name="connsiteX492" fmla="*/ 427398 w 1298352"/>
                <a:gd name="connsiteY492" fmla="*/ 81361 h 1143922"/>
                <a:gd name="connsiteX493" fmla="*/ 422822 w 1298352"/>
                <a:gd name="connsiteY493" fmla="*/ 81361 h 1143922"/>
                <a:gd name="connsiteX494" fmla="*/ 419962 w 1298352"/>
                <a:gd name="connsiteY494" fmla="*/ 81361 h 1143922"/>
                <a:gd name="connsiteX495" fmla="*/ 418818 w 1298352"/>
                <a:gd name="connsiteY495" fmla="*/ 81361 h 1143922"/>
                <a:gd name="connsiteX496" fmla="*/ 414243 w 1298352"/>
                <a:gd name="connsiteY496" fmla="*/ 81933 h 1143922"/>
                <a:gd name="connsiteX497" fmla="*/ 413099 w 1298352"/>
                <a:gd name="connsiteY497" fmla="*/ 82505 h 1143922"/>
                <a:gd name="connsiteX498" fmla="*/ 405663 w 1298352"/>
                <a:gd name="connsiteY498" fmla="*/ 76213 h 1143922"/>
                <a:gd name="connsiteX499" fmla="*/ 401660 w 1298352"/>
                <a:gd name="connsiteY499" fmla="*/ 65346 h 1143922"/>
                <a:gd name="connsiteX500" fmla="*/ 400516 w 1298352"/>
                <a:gd name="connsiteY500" fmla="*/ 57911 h 1143922"/>
                <a:gd name="connsiteX501" fmla="*/ 398800 w 1298352"/>
                <a:gd name="connsiteY501" fmla="*/ 53907 h 1143922"/>
                <a:gd name="connsiteX502" fmla="*/ 395940 w 1298352"/>
                <a:gd name="connsiteY502" fmla="*/ 49903 h 1143922"/>
                <a:gd name="connsiteX503" fmla="*/ 394796 w 1298352"/>
                <a:gd name="connsiteY503" fmla="*/ 48759 h 1143922"/>
                <a:gd name="connsiteX504" fmla="*/ 393080 w 1298352"/>
                <a:gd name="connsiteY504" fmla="*/ 43612 h 1143922"/>
                <a:gd name="connsiteX505" fmla="*/ 391936 w 1298352"/>
                <a:gd name="connsiteY505" fmla="*/ 41896 h 1143922"/>
                <a:gd name="connsiteX506" fmla="*/ 390793 w 1298352"/>
                <a:gd name="connsiteY506" fmla="*/ 41324 h 1143922"/>
                <a:gd name="connsiteX507" fmla="*/ 387933 w 1298352"/>
                <a:gd name="connsiteY507" fmla="*/ 39608 h 1143922"/>
                <a:gd name="connsiteX508" fmla="*/ 387361 w 1298352"/>
                <a:gd name="connsiteY508" fmla="*/ 39036 h 1143922"/>
                <a:gd name="connsiteX509" fmla="*/ 386789 w 1298352"/>
                <a:gd name="connsiteY509" fmla="*/ 36748 h 1143922"/>
                <a:gd name="connsiteX510" fmla="*/ 386789 w 1298352"/>
                <a:gd name="connsiteY510" fmla="*/ 36176 h 1143922"/>
                <a:gd name="connsiteX511" fmla="*/ 363338 w 1298352"/>
                <a:gd name="connsiteY511" fmla="*/ 39036 h 1143922"/>
                <a:gd name="connsiteX512" fmla="*/ 339888 w 1298352"/>
                <a:gd name="connsiteY512" fmla="*/ 42468 h 1143922"/>
                <a:gd name="connsiteX513" fmla="*/ 316438 w 1298352"/>
                <a:gd name="connsiteY513" fmla="*/ 45328 h 1143922"/>
                <a:gd name="connsiteX514" fmla="*/ 292987 w 1298352"/>
                <a:gd name="connsiteY514" fmla="*/ 48188 h 1143922"/>
                <a:gd name="connsiteX515" fmla="*/ 269537 w 1298352"/>
                <a:gd name="connsiteY515" fmla="*/ 51047 h 1143922"/>
                <a:gd name="connsiteX516" fmla="*/ 246086 w 1298352"/>
                <a:gd name="connsiteY516" fmla="*/ 53907 h 1143922"/>
                <a:gd name="connsiteX517" fmla="*/ 222636 w 1298352"/>
                <a:gd name="connsiteY517" fmla="*/ 56767 h 1143922"/>
                <a:gd name="connsiteX518" fmla="*/ 199185 w 1298352"/>
                <a:gd name="connsiteY518" fmla="*/ 59627 h 1143922"/>
                <a:gd name="connsiteX519" fmla="*/ 175735 w 1298352"/>
                <a:gd name="connsiteY519" fmla="*/ 62487 h 1143922"/>
                <a:gd name="connsiteX520" fmla="*/ 152285 w 1298352"/>
                <a:gd name="connsiteY520" fmla="*/ 65346 h 1143922"/>
                <a:gd name="connsiteX521" fmla="*/ 128262 w 1298352"/>
                <a:gd name="connsiteY521" fmla="*/ 68206 h 1143922"/>
                <a:gd name="connsiteX522" fmla="*/ 104812 w 1298352"/>
                <a:gd name="connsiteY522" fmla="*/ 71066 h 1143922"/>
                <a:gd name="connsiteX523" fmla="*/ 81361 w 1298352"/>
                <a:gd name="connsiteY523" fmla="*/ 73926 h 1143922"/>
                <a:gd name="connsiteX524" fmla="*/ 57911 w 1298352"/>
                <a:gd name="connsiteY524" fmla="*/ 76786 h 1143922"/>
                <a:gd name="connsiteX525" fmla="*/ 33888 w 1298352"/>
                <a:gd name="connsiteY525" fmla="*/ 79645 h 1143922"/>
                <a:gd name="connsiteX526" fmla="*/ 10438 w 1298352"/>
                <a:gd name="connsiteY526" fmla="*/ 82505 h 1143922"/>
                <a:gd name="connsiteX527" fmla="*/ 3575 w 1298352"/>
                <a:gd name="connsiteY527" fmla="*/ 83077 h 1143922"/>
                <a:gd name="connsiteX528" fmla="*/ 3002 w 1298352"/>
                <a:gd name="connsiteY528" fmla="*/ 85937 h 1143922"/>
                <a:gd name="connsiteX529" fmla="*/ 4146 w 1298352"/>
                <a:gd name="connsiteY529" fmla="*/ 93944 h 1143922"/>
                <a:gd name="connsiteX530" fmla="*/ 4146 w 1298352"/>
                <a:gd name="connsiteY530" fmla="*/ 95088 h 1143922"/>
                <a:gd name="connsiteX531" fmla="*/ 1859 w 1298352"/>
                <a:gd name="connsiteY531" fmla="*/ 101952 h 1143922"/>
                <a:gd name="connsiteX532" fmla="*/ 1287 w 1298352"/>
                <a:gd name="connsiteY532" fmla="*/ 103667 h 1143922"/>
                <a:gd name="connsiteX533" fmla="*/ 1287 w 1298352"/>
                <a:gd name="connsiteY533" fmla="*/ 104811 h 1143922"/>
                <a:gd name="connsiteX534" fmla="*/ 1287 w 1298352"/>
                <a:gd name="connsiteY534" fmla="*/ 105955 h 1143922"/>
                <a:gd name="connsiteX535" fmla="*/ 1859 w 1298352"/>
                <a:gd name="connsiteY535" fmla="*/ 107099 h 1143922"/>
                <a:gd name="connsiteX536" fmla="*/ 2431 w 1298352"/>
                <a:gd name="connsiteY536" fmla="*/ 108243 h 1143922"/>
                <a:gd name="connsiteX537" fmla="*/ 4146 w 1298352"/>
                <a:gd name="connsiteY537" fmla="*/ 110531 h 1143922"/>
                <a:gd name="connsiteX538" fmla="*/ 5862 w 1298352"/>
                <a:gd name="connsiteY538" fmla="*/ 112247 h 1143922"/>
                <a:gd name="connsiteX539" fmla="*/ 13870 w 1298352"/>
                <a:gd name="connsiteY539" fmla="*/ 118539 h 1143922"/>
                <a:gd name="connsiteX540" fmla="*/ 15014 w 1298352"/>
                <a:gd name="connsiteY540" fmla="*/ 119683 h 1143922"/>
                <a:gd name="connsiteX541" fmla="*/ 19018 w 1298352"/>
                <a:gd name="connsiteY541" fmla="*/ 124830 h 1143922"/>
                <a:gd name="connsiteX542" fmla="*/ 21305 w 1298352"/>
                <a:gd name="connsiteY542" fmla="*/ 127690 h 1143922"/>
                <a:gd name="connsiteX543" fmla="*/ 23593 w 1298352"/>
                <a:gd name="connsiteY543" fmla="*/ 128834 h 1143922"/>
                <a:gd name="connsiteX544" fmla="*/ 36748 w 1298352"/>
                <a:gd name="connsiteY544" fmla="*/ 135125 h 1143922"/>
                <a:gd name="connsiteX545" fmla="*/ 37892 w 1298352"/>
                <a:gd name="connsiteY545" fmla="*/ 136269 h 1143922"/>
                <a:gd name="connsiteX546" fmla="*/ 38464 w 1298352"/>
                <a:gd name="connsiteY546" fmla="*/ 136842 h 1143922"/>
                <a:gd name="connsiteX547" fmla="*/ 39036 w 1298352"/>
                <a:gd name="connsiteY547" fmla="*/ 138557 h 1143922"/>
                <a:gd name="connsiteX548" fmla="*/ 39036 w 1298352"/>
                <a:gd name="connsiteY548" fmla="*/ 141417 h 1143922"/>
                <a:gd name="connsiteX549" fmla="*/ 39036 w 1298352"/>
                <a:gd name="connsiteY549" fmla="*/ 147709 h 1143922"/>
                <a:gd name="connsiteX550" fmla="*/ 38464 w 1298352"/>
                <a:gd name="connsiteY550" fmla="*/ 152284 h 1143922"/>
                <a:gd name="connsiteX551" fmla="*/ 36176 w 1298352"/>
                <a:gd name="connsiteY551" fmla="*/ 157432 h 1143922"/>
                <a:gd name="connsiteX552" fmla="*/ 35604 w 1298352"/>
                <a:gd name="connsiteY552" fmla="*/ 159148 h 1143922"/>
                <a:gd name="connsiteX553" fmla="*/ 35604 w 1298352"/>
                <a:gd name="connsiteY553" fmla="*/ 159720 h 1143922"/>
                <a:gd name="connsiteX554" fmla="*/ 36176 w 1298352"/>
                <a:gd name="connsiteY554" fmla="*/ 162580 h 1143922"/>
                <a:gd name="connsiteX555" fmla="*/ 39608 w 1298352"/>
                <a:gd name="connsiteY555" fmla="*/ 170587 h 1143922"/>
                <a:gd name="connsiteX556" fmla="*/ 39608 w 1298352"/>
                <a:gd name="connsiteY556" fmla="*/ 170587 h 1143922"/>
                <a:gd name="connsiteX557" fmla="*/ 42468 w 1298352"/>
                <a:gd name="connsiteY557" fmla="*/ 171731 h 1143922"/>
                <a:gd name="connsiteX558" fmla="*/ 43612 w 1298352"/>
                <a:gd name="connsiteY558" fmla="*/ 172303 h 1143922"/>
                <a:gd name="connsiteX559" fmla="*/ 44756 w 1298352"/>
                <a:gd name="connsiteY559" fmla="*/ 172875 h 1143922"/>
                <a:gd name="connsiteX560" fmla="*/ 47616 w 1298352"/>
                <a:gd name="connsiteY560" fmla="*/ 172303 h 1143922"/>
                <a:gd name="connsiteX561" fmla="*/ 48759 w 1298352"/>
                <a:gd name="connsiteY561" fmla="*/ 172303 h 1143922"/>
                <a:gd name="connsiteX562" fmla="*/ 50475 w 1298352"/>
                <a:gd name="connsiteY562" fmla="*/ 174019 h 1143922"/>
                <a:gd name="connsiteX563" fmla="*/ 51619 w 1298352"/>
                <a:gd name="connsiteY563" fmla="*/ 176307 h 1143922"/>
                <a:gd name="connsiteX564" fmla="*/ 51619 w 1298352"/>
                <a:gd name="connsiteY564" fmla="*/ 178595 h 1143922"/>
                <a:gd name="connsiteX565" fmla="*/ 50475 w 1298352"/>
                <a:gd name="connsiteY565" fmla="*/ 179739 h 1143922"/>
                <a:gd name="connsiteX566" fmla="*/ 47044 w 1298352"/>
                <a:gd name="connsiteY566" fmla="*/ 180882 h 1143922"/>
                <a:gd name="connsiteX567" fmla="*/ 44184 w 1298352"/>
                <a:gd name="connsiteY567" fmla="*/ 183170 h 1143922"/>
                <a:gd name="connsiteX568" fmla="*/ 40180 w 1298352"/>
                <a:gd name="connsiteY568" fmla="*/ 188890 h 1143922"/>
                <a:gd name="connsiteX569" fmla="*/ 40180 w 1298352"/>
                <a:gd name="connsiteY569" fmla="*/ 190034 h 1143922"/>
                <a:gd name="connsiteX570" fmla="*/ 42468 w 1298352"/>
                <a:gd name="connsiteY570" fmla="*/ 191178 h 1143922"/>
                <a:gd name="connsiteX571" fmla="*/ 42468 w 1298352"/>
                <a:gd name="connsiteY571" fmla="*/ 192894 h 1143922"/>
                <a:gd name="connsiteX572" fmla="*/ 41324 w 1298352"/>
                <a:gd name="connsiteY572" fmla="*/ 194609 h 1143922"/>
                <a:gd name="connsiteX573" fmla="*/ 39608 w 1298352"/>
                <a:gd name="connsiteY573" fmla="*/ 196325 h 1143922"/>
                <a:gd name="connsiteX574" fmla="*/ 37892 w 1298352"/>
                <a:gd name="connsiteY574" fmla="*/ 196897 h 1143922"/>
                <a:gd name="connsiteX575" fmla="*/ 33888 w 1298352"/>
                <a:gd name="connsiteY575" fmla="*/ 197469 h 1143922"/>
                <a:gd name="connsiteX576" fmla="*/ 32173 w 1298352"/>
                <a:gd name="connsiteY576" fmla="*/ 198613 h 1143922"/>
                <a:gd name="connsiteX577" fmla="*/ 35032 w 1298352"/>
                <a:gd name="connsiteY577" fmla="*/ 199185 h 1143922"/>
                <a:gd name="connsiteX578" fmla="*/ 37892 w 1298352"/>
                <a:gd name="connsiteY578" fmla="*/ 200329 h 1143922"/>
                <a:gd name="connsiteX579" fmla="*/ 32173 w 1298352"/>
                <a:gd name="connsiteY579" fmla="*/ 202045 h 1143922"/>
                <a:gd name="connsiteX580" fmla="*/ 30457 w 1298352"/>
                <a:gd name="connsiteY580" fmla="*/ 202617 h 1143922"/>
                <a:gd name="connsiteX581" fmla="*/ 29313 w 1298352"/>
                <a:gd name="connsiteY581" fmla="*/ 203761 h 1143922"/>
                <a:gd name="connsiteX582" fmla="*/ 28741 w 1298352"/>
                <a:gd name="connsiteY582" fmla="*/ 204905 h 1143922"/>
                <a:gd name="connsiteX583" fmla="*/ 27597 w 1298352"/>
                <a:gd name="connsiteY583" fmla="*/ 206049 h 1143922"/>
                <a:gd name="connsiteX584" fmla="*/ 25881 w 1298352"/>
                <a:gd name="connsiteY584" fmla="*/ 206621 h 1143922"/>
                <a:gd name="connsiteX585" fmla="*/ 25881 w 1298352"/>
                <a:gd name="connsiteY585" fmla="*/ 207765 h 1143922"/>
                <a:gd name="connsiteX586" fmla="*/ 27597 w 1298352"/>
                <a:gd name="connsiteY586" fmla="*/ 206621 h 1143922"/>
                <a:gd name="connsiteX587" fmla="*/ 30457 w 1298352"/>
                <a:gd name="connsiteY587" fmla="*/ 205477 h 1143922"/>
                <a:gd name="connsiteX588" fmla="*/ 31600 w 1298352"/>
                <a:gd name="connsiteY588" fmla="*/ 205477 h 1143922"/>
                <a:gd name="connsiteX589" fmla="*/ 33888 w 1298352"/>
                <a:gd name="connsiteY589" fmla="*/ 203761 h 1143922"/>
                <a:gd name="connsiteX590" fmla="*/ 54479 w 1298352"/>
                <a:gd name="connsiteY590" fmla="*/ 196897 h 1143922"/>
                <a:gd name="connsiteX591" fmla="*/ 57339 w 1298352"/>
                <a:gd name="connsiteY591" fmla="*/ 195181 h 1143922"/>
                <a:gd name="connsiteX592" fmla="*/ 56195 w 1298352"/>
                <a:gd name="connsiteY592" fmla="*/ 192322 h 1143922"/>
                <a:gd name="connsiteX593" fmla="*/ 57911 w 1298352"/>
                <a:gd name="connsiteY593" fmla="*/ 191750 h 1143922"/>
                <a:gd name="connsiteX594" fmla="*/ 61343 w 1298352"/>
                <a:gd name="connsiteY594" fmla="*/ 190606 h 1143922"/>
                <a:gd name="connsiteX595" fmla="*/ 62487 w 1298352"/>
                <a:gd name="connsiteY595" fmla="*/ 189462 h 1143922"/>
                <a:gd name="connsiteX596" fmla="*/ 62487 w 1298352"/>
                <a:gd name="connsiteY596" fmla="*/ 187746 h 1143922"/>
                <a:gd name="connsiteX597" fmla="*/ 61343 w 1298352"/>
                <a:gd name="connsiteY597" fmla="*/ 183170 h 1143922"/>
                <a:gd name="connsiteX598" fmla="*/ 61343 w 1298352"/>
                <a:gd name="connsiteY598" fmla="*/ 181454 h 1143922"/>
                <a:gd name="connsiteX599" fmla="*/ 64202 w 1298352"/>
                <a:gd name="connsiteY599" fmla="*/ 179166 h 1143922"/>
                <a:gd name="connsiteX600" fmla="*/ 67634 w 1298352"/>
                <a:gd name="connsiteY600" fmla="*/ 178595 h 1143922"/>
                <a:gd name="connsiteX601" fmla="*/ 70494 w 1298352"/>
                <a:gd name="connsiteY601" fmla="*/ 176879 h 1143922"/>
                <a:gd name="connsiteX602" fmla="*/ 71066 w 1298352"/>
                <a:gd name="connsiteY602" fmla="*/ 172875 h 1143922"/>
                <a:gd name="connsiteX603" fmla="*/ 71638 w 1298352"/>
                <a:gd name="connsiteY603" fmla="*/ 173447 h 1143922"/>
                <a:gd name="connsiteX604" fmla="*/ 71638 w 1298352"/>
                <a:gd name="connsiteY604" fmla="*/ 173447 h 1143922"/>
                <a:gd name="connsiteX605" fmla="*/ 72210 w 1298352"/>
                <a:gd name="connsiteY605" fmla="*/ 173447 h 1143922"/>
                <a:gd name="connsiteX606" fmla="*/ 73354 w 1298352"/>
                <a:gd name="connsiteY606" fmla="*/ 173447 h 1143922"/>
                <a:gd name="connsiteX607" fmla="*/ 76214 w 1298352"/>
                <a:gd name="connsiteY607" fmla="*/ 166011 h 1143922"/>
                <a:gd name="connsiteX608" fmla="*/ 76214 w 1298352"/>
                <a:gd name="connsiteY608" fmla="*/ 163723 h 1143922"/>
                <a:gd name="connsiteX609" fmla="*/ 75070 w 1298352"/>
                <a:gd name="connsiteY609" fmla="*/ 160864 h 1143922"/>
                <a:gd name="connsiteX610" fmla="*/ 71638 w 1298352"/>
                <a:gd name="connsiteY610" fmla="*/ 156860 h 1143922"/>
                <a:gd name="connsiteX611" fmla="*/ 71066 w 1298352"/>
                <a:gd name="connsiteY611" fmla="*/ 154572 h 1143922"/>
                <a:gd name="connsiteX612" fmla="*/ 69922 w 1298352"/>
                <a:gd name="connsiteY612" fmla="*/ 148853 h 1143922"/>
                <a:gd name="connsiteX613" fmla="*/ 70494 w 1298352"/>
                <a:gd name="connsiteY613" fmla="*/ 147137 h 1143922"/>
                <a:gd name="connsiteX614" fmla="*/ 72782 w 1298352"/>
                <a:gd name="connsiteY614" fmla="*/ 146565 h 1143922"/>
                <a:gd name="connsiteX615" fmla="*/ 74498 w 1298352"/>
                <a:gd name="connsiteY615" fmla="*/ 147709 h 1143922"/>
                <a:gd name="connsiteX616" fmla="*/ 75642 w 1298352"/>
                <a:gd name="connsiteY616" fmla="*/ 149424 h 1143922"/>
                <a:gd name="connsiteX617" fmla="*/ 76786 w 1298352"/>
                <a:gd name="connsiteY617" fmla="*/ 150568 h 1143922"/>
                <a:gd name="connsiteX618" fmla="*/ 79645 w 1298352"/>
                <a:gd name="connsiteY618" fmla="*/ 150568 h 1143922"/>
                <a:gd name="connsiteX619" fmla="*/ 79645 w 1298352"/>
                <a:gd name="connsiteY619" fmla="*/ 151712 h 1143922"/>
                <a:gd name="connsiteX620" fmla="*/ 79645 w 1298352"/>
                <a:gd name="connsiteY620" fmla="*/ 153428 h 1143922"/>
                <a:gd name="connsiteX621" fmla="*/ 79645 w 1298352"/>
                <a:gd name="connsiteY621" fmla="*/ 154572 h 1143922"/>
                <a:gd name="connsiteX622" fmla="*/ 83077 w 1298352"/>
                <a:gd name="connsiteY622" fmla="*/ 154572 h 1143922"/>
                <a:gd name="connsiteX623" fmla="*/ 84793 w 1298352"/>
                <a:gd name="connsiteY623" fmla="*/ 156860 h 1143922"/>
                <a:gd name="connsiteX624" fmla="*/ 85937 w 1298352"/>
                <a:gd name="connsiteY624" fmla="*/ 159720 h 1143922"/>
                <a:gd name="connsiteX625" fmla="*/ 87081 w 1298352"/>
                <a:gd name="connsiteY625" fmla="*/ 162008 h 1143922"/>
                <a:gd name="connsiteX626" fmla="*/ 86509 w 1298352"/>
                <a:gd name="connsiteY626" fmla="*/ 164296 h 1143922"/>
                <a:gd name="connsiteX627" fmla="*/ 86509 w 1298352"/>
                <a:gd name="connsiteY627" fmla="*/ 167155 h 1143922"/>
                <a:gd name="connsiteX628" fmla="*/ 87653 w 1298352"/>
                <a:gd name="connsiteY628" fmla="*/ 168871 h 1143922"/>
                <a:gd name="connsiteX629" fmla="*/ 89941 w 1298352"/>
                <a:gd name="connsiteY629" fmla="*/ 168871 h 1143922"/>
                <a:gd name="connsiteX630" fmla="*/ 91085 w 1298352"/>
                <a:gd name="connsiteY630" fmla="*/ 166583 h 1143922"/>
                <a:gd name="connsiteX631" fmla="*/ 91085 w 1298352"/>
                <a:gd name="connsiteY631" fmla="*/ 160864 h 1143922"/>
                <a:gd name="connsiteX632" fmla="*/ 92229 w 1298352"/>
                <a:gd name="connsiteY632" fmla="*/ 156860 h 1143922"/>
                <a:gd name="connsiteX633" fmla="*/ 94516 w 1298352"/>
                <a:gd name="connsiteY633" fmla="*/ 147137 h 1143922"/>
                <a:gd name="connsiteX634" fmla="*/ 95088 w 1298352"/>
                <a:gd name="connsiteY634" fmla="*/ 145993 h 1143922"/>
                <a:gd name="connsiteX635" fmla="*/ 95088 w 1298352"/>
                <a:gd name="connsiteY635" fmla="*/ 145993 h 1143922"/>
                <a:gd name="connsiteX636" fmla="*/ 93373 w 1298352"/>
                <a:gd name="connsiteY636" fmla="*/ 143133 h 1143922"/>
                <a:gd name="connsiteX637" fmla="*/ 96804 w 1298352"/>
                <a:gd name="connsiteY637" fmla="*/ 144849 h 1143922"/>
                <a:gd name="connsiteX638" fmla="*/ 99092 w 1298352"/>
                <a:gd name="connsiteY638" fmla="*/ 148281 h 1143922"/>
                <a:gd name="connsiteX639" fmla="*/ 100808 w 1298352"/>
                <a:gd name="connsiteY639" fmla="*/ 150568 h 1143922"/>
                <a:gd name="connsiteX640" fmla="*/ 103668 w 1298352"/>
                <a:gd name="connsiteY640" fmla="*/ 148281 h 1143922"/>
                <a:gd name="connsiteX641" fmla="*/ 104812 w 1298352"/>
                <a:gd name="connsiteY641" fmla="*/ 149424 h 1143922"/>
                <a:gd name="connsiteX642" fmla="*/ 104812 w 1298352"/>
                <a:gd name="connsiteY642" fmla="*/ 149997 h 1143922"/>
                <a:gd name="connsiteX643" fmla="*/ 104812 w 1298352"/>
                <a:gd name="connsiteY643" fmla="*/ 150568 h 1143922"/>
                <a:gd name="connsiteX644" fmla="*/ 100236 w 1298352"/>
                <a:gd name="connsiteY644" fmla="*/ 153428 h 1143922"/>
                <a:gd name="connsiteX645" fmla="*/ 98520 w 1298352"/>
                <a:gd name="connsiteY645" fmla="*/ 155716 h 1143922"/>
                <a:gd name="connsiteX646" fmla="*/ 97948 w 1298352"/>
                <a:gd name="connsiteY646" fmla="*/ 158576 h 1143922"/>
                <a:gd name="connsiteX647" fmla="*/ 98520 w 1298352"/>
                <a:gd name="connsiteY647" fmla="*/ 160292 h 1143922"/>
                <a:gd name="connsiteX648" fmla="*/ 99092 w 1298352"/>
                <a:gd name="connsiteY648" fmla="*/ 160864 h 1143922"/>
                <a:gd name="connsiteX649" fmla="*/ 100236 w 1298352"/>
                <a:gd name="connsiteY649" fmla="*/ 160864 h 1143922"/>
                <a:gd name="connsiteX650" fmla="*/ 101952 w 1298352"/>
                <a:gd name="connsiteY650" fmla="*/ 160864 h 1143922"/>
                <a:gd name="connsiteX651" fmla="*/ 102524 w 1298352"/>
                <a:gd name="connsiteY651" fmla="*/ 161436 h 1143922"/>
                <a:gd name="connsiteX652" fmla="*/ 104812 w 1298352"/>
                <a:gd name="connsiteY652" fmla="*/ 164296 h 1143922"/>
                <a:gd name="connsiteX653" fmla="*/ 105955 w 1298352"/>
                <a:gd name="connsiteY653" fmla="*/ 164867 h 1143922"/>
                <a:gd name="connsiteX654" fmla="*/ 108815 w 1298352"/>
                <a:gd name="connsiteY654" fmla="*/ 164867 h 1143922"/>
                <a:gd name="connsiteX655" fmla="*/ 112247 w 1298352"/>
                <a:gd name="connsiteY655" fmla="*/ 165440 h 1143922"/>
                <a:gd name="connsiteX656" fmla="*/ 115679 w 1298352"/>
                <a:gd name="connsiteY656" fmla="*/ 166583 h 1143922"/>
                <a:gd name="connsiteX657" fmla="*/ 117967 w 1298352"/>
                <a:gd name="connsiteY657" fmla="*/ 168299 h 1143922"/>
                <a:gd name="connsiteX658" fmla="*/ 117967 w 1298352"/>
                <a:gd name="connsiteY658" fmla="*/ 170015 h 1143922"/>
                <a:gd name="connsiteX659" fmla="*/ 115679 w 1298352"/>
                <a:gd name="connsiteY659" fmla="*/ 169443 h 1143922"/>
                <a:gd name="connsiteX660" fmla="*/ 112819 w 1298352"/>
                <a:gd name="connsiteY660" fmla="*/ 168299 h 1143922"/>
                <a:gd name="connsiteX661" fmla="*/ 110531 w 1298352"/>
                <a:gd name="connsiteY661" fmla="*/ 167727 h 1143922"/>
                <a:gd name="connsiteX662" fmla="*/ 101952 w 1298352"/>
                <a:gd name="connsiteY662" fmla="*/ 176879 h 1143922"/>
                <a:gd name="connsiteX663" fmla="*/ 99092 w 1298352"/>
                <a:gd name="connsiteY663" fmla="*/ 178022 h 1143922"/>
                <a:gd name="connsiteX664" fmla="*/ 91085 w 1298352"/>
                <a:gd name="connsiteY664" fmla="*/ 179166 h 1143922"/>
                <a:gd name="connsiteX665" fmla="*/ 82505 w 1298352"/>
                <a:gd name="connsiteY665" fmla="*/ 182598 h 1143922"/>
                <a:gd name="connsiteX666" fmla="*/ 77357 w 1298352"/>
                <a:gd name="connsiteY666" fmla="*/ 186030 h 1143922"/>
                <a:gd name="connsiteX667" fmla="*/ 76214 w 1298352"/>
                <a:gd name="connsiteY667" fmla="*/ 186602 h 1143922"/>
                <a:gd name="connsiteX668" fmla="*/ 75070 w 1298352"/>
                <a:gd name="connsiteY668" fmla="*/ 187174 h 1143922"/>
                <a:gd name="connsiteX669" fmla="*/ 74498 w 1298352"/>
                <a:gd name="connsiteY669" fmla="*/ 189462 h 1143922"/>
                <a:gd name="connsiteX670" fmla="*/ 81933 w 1298352"/>
                <a:gd name="connsiteY670" fmla="*/ 187746 h 1143922"/>
                <a:gd name="connsiteX671" fmla="*/ 96232 w 1298352"/>
                <a:gd name="connsiteY671" fmla="*/ 182026 h 1143922"/>
                <a:gd name="connsiteX672" fmla="*/ 119111 w 1298352"/>
                <a:gd name="connsiteY672" fmla="*/ 176307 h 1143922"/>
                <a:gd name="connsiteX673" fmla="*/ 127690 w 1298352"/>
                <a:gd name="connsiteY673" fmla="*/ 175163 h 1143922"/>
                <a:gd name="connsiteX674" fmla="*/ 131694 w 1298352"/>
                <a:gd name="connsiteY674" fmla="*/ 174019 h 1143922"/>
                <a:gd name="connsiteX675" fmla="*/ 134554 w 1298352"/>
                <a:gd name="connsiteY675" fmla="*/ 171731 h 1143922"/>
                <a:gd name="connsiteX676" fmla="*/ 137986 w 1298352"/>
                <a:gd name="connsiteY676" fmla="*/ 172875 h 1143922"/>
                <a:gd name="connsiteX677" fmla="*/ 149997 w 1298352"/>
                <a:gd name="connsiteY677" fmla="*/ 170015 h 1143922"/>
                <a:gd name="connsiteX678" fmla="*/ 161436 w 1298352"/>
                <a:gd name="connsiteY678" fmla="*/ 169443 h 1143922"/>
                <a:gd name="connsiteX679" fmla="*/ 163152 w 1298352"/>
                <a:gd name="connsiteY679" fmla="*/ 168299 h 1143922"/>
                <a:gd name="connsiteX680" fmla="*/ 162580 w 1298352"/>
                <a:gd name="connsiteY680" fmla="*/ 165440 h 1143922"/>
                <a:gd name="connsiteX681" fmla="*/ 162580 w 1298352"/>
                <a:gd name="connsiteY681" fmla="*/ 164867 h 1143922"/>
                <a:gd name="connsiteX682" fmla="*/ 166011 w 1298352"/>
                <a:gd name="connsiteY682" fmla="*/ 164867 h 1143922"/>
                <a:gd name="connsiteX683" fmla="*/ 167728 w 1298352"/>
                <a:gd name="connsiteY683" fmla="*/ 164296 h 1143922"/>
                <a:gd name="connsiteX684" fmla="*/ 169443 w 1298352"/>
                <a:gd name="connsiteY684" fmla="*/ 161436 h 1143922"/>
                <a:gd name="connsiteX685" fmla="*/ 170587 w 1298352"/>
                <a:gd name="connsiteY685" fmla="*/ 160864 h 1143922"/>
                <a:gd name="connsiteX686" fmla="*/ 172303 w 1298352"/>
                <a:gd name="connsiteY686" fmla="*/ 160292 h 1143922"/>
                <a:gd name="connsiteX687" fmla="*/ 174019 w 1298352"/>
                <a:gd name="connsiteY687" fmla="*/ 159148 h 1143922"/>
                <a:gd name="connsiteX688" fmla="*/ 175735 w 1298352"/>
                <a:gd name="connsiteY688" fmla="*/ 158004 h 1143922"/>
                <a:gd name="connsiteX689" fmla="*/ 176879 w 1298352"/>
                <a:gd name="connsiteY689" fmla="*/ 156860 h 1143922"/>
                <a:gd name="connsiteX690" fmla="*/ 176879 w 1298352"/>
                <a:gd name="connsiteY690" fmla="*/ 155716 h 1143922"/>
                <a:gd name="connsiteX691" fmla="*/ 175735 w 1298352"/>
                <a:gd name="connsiteY691" fmla="*/ 151141 h 1143922"/>
                <a:gd name="connsiteX692" fmla="*/ 175163 w 1298352"/>
                <a:gd name="connsiteY692" fmla="*/ 148853 h 1143922"/>
                <a:gd name="connsiteX693" fmla="*/ 176879 w 1298352"/>
                <a:gd name="connsiteY693" fmla="*/ 151141 h 1143922"/>
                <a:gd name="connsiteX694" fmla="*/ 178595 w 1298352"/>
                <a:gd name="connsiteY694" fmla="*/ 152856 h 1143922"/>
                <a:gd name="connsiteX695" fmla="*/ 179739 w 1298352"/>
                <a:gd name="connsiteY695" fmla="*/ 152856 h 1143922"/>
                <a:gd name="connsiteX696" fmla="*/ 180310 w 1298352"/>
                <a:gd name="connsiteY696" fmla="*/ 151141 h 1143922"/>
                <a:gd name="connsiteX697" fmla="*/ 181454 w 1298352"/>
                <a:gd name="connsiteY697" fmla="*/ 149997 h 1143922"/>
                <a:gd name="connsiteX698" fmla="*/ 182598 w 1298352"/>
                <a:gd name="connsiteY698" fmla="*/ 149424 h 1143922"/>
                <a:gd name="connsiteX699" fmla="*/ 186030 w 1298352"/>
                <a:gd name="connsiteY699" fmla="*/ 148853 h 1143922"/>
                <a:gd name="connsiteX700" fmla="*/ 183170 w 1298352"/>
                <a:gd name="connsiteY700" fmla="*/ 154000 h 1143922"/>
                <a:gd name="connsiteX701" fmla="*/ 182598 w 1298352"/>
                <a:gd name="connsiteY701" fmla="*/ 156860 h 1143922"/>
                <a:gd name="connsiteX702" fmla="*/ 184886 w 1298352"/>
                <a:gd name="connsiteY702" fmla="*/ 158576 h 1143922"/>
                <a:gd name="connsiteX703" fmla="*/ 187746 w 1298352"/>
                <a:gd name="connsiteY703" fmla="*/ 158576 h 1143922"/>
                <a:gd name="connsiteX704" fmla="*/ 189462 w 1298352"/>
                <a:gd name="connsiteY704" fmla="*/ 156860 h 1143922"/>
                <a:gd name="connsiteX705" fmla="*/ 191178 w 1298352"/>
                <a:gd name="connsiteY705" fmla="*/ 155144 h 1143922"/>
                <a:gd name="connsiteX706" fmla="*/ 193466 w 1298352"/>
                <a:gd name="connsiteY706" fmla="*/ 154000 h 1143922"/>
                <a:gd name="connsiteX707" fmla="*/ 196326 w 1298352"/>
                <a:gd name="connsiteY707" fmla="*/ 153428 h 1143922"/>
                <a:gd name="connsiteX708" fmla="*/ 202617 w 1298352"/>
                <a:gd name="connsiteY708" fmla="*/ 151141 h 1143922"/>
                <a:gd name="connsiteX709" fmla="*/ 205477 w 1298352"/>
                <a:gd name="connsiteY709" fmla="*/ 150568 h 1143922"/>
                <a:gd name="connsiteX710" fmla="*/ 211768 w 1298352"/>
                <a:gd name="connsiteY710" fmla="*/ 151141 h 1143922"/>
                <a:gd name="connsiteX711" fmla="*/ 214628 w 1298352"/>
                <a:gd name="connsiteY711" fmla="*/ 150568 h 1143922"/>
                <a:gd name="connsiteX712" fmla="*/ 216916 w 1298352"/>
                <a:gd name="connsiteY712" fmla="*/ 148281 h 1143922"/>
                <a:gd name="connsiteX713" fmla="*/ 219204 w 1298352"/>
                <a:gd name="connsiteY713" fmla="*/ 152856 h 1143922"/>
                <a:gd name="connsiteX714" fmla="*/ 221492 w 1298352"/>
                <a:gd name="connsiteY714" fmla="*/ 154572 h 1143922"/>
                <a:gd name="connsiteX715" fmla="*/ 224352 w 1298352"/>
                <a:gd name="connsiteY715" fmla="*/ 153428 h 1143922"/>
                <a:gd name="connsiteX716" fmla="*/ 227784 w 1298352"/>
                <a:gd name="connsiteY716" fmla="*/ 151141 h 1143922"/>
                <a:gd name="connsiteX717" fmla="*/ 227784 w 1298352"/>
                <a:gd name="connsiteY717" fmla="*/ 154000 h 1143922"/>
                <a:gd name="connsiteX718" fmla="*/ 226640 w 1298352"/>
                <a:gd name="connsiteY718" fmla="*/ 155144 h 1143922"/>
                <a:gd name="connsiteX719" fmla="*/ 226067 w 1298352"/>
                <a:gd name="connsiteY719" fmla="*/ 156288 h 1143922"/>
                <a:gd name="connsiteX720" fmla="*/ 227211 w 1298352"/>
                <a:gd name="connsiteY720" fmla="*/ 158576 h 1143922"/>
                <a:gd name="connsiteX721" fmla="*/ 232359 w 1298352"/>
                <a:gd name="connsiteY721" fmla="*/ 163152 h 1143922"/>
                <a:gd name="connsiteX722" fmla="*/ 232359 w 1298352"/>
                <a:gd name="connsiteY722" fmla="*/ 164296 h 1143922"/>
                <a:gd name="connsiteX723" fmla="*/ 233503 w 1298352"/>
                <a:gd name="connsiteY723" fmla="*/ 165440 h 1143922"/>
                <a:gd name="connsiteX724" fmla="*/ 233503 w 1298352"/>
                <a:gd name="connsiteY724" fmla="*/ 167727 h 1143922"/>
                <a:gd name="connsiteX725" fmla="*/ 232359 w 1298352"/>
                <a:gd name="connsiteY725" fmla="*/ 169443 h 1143922"/>
                <a:gd name="connsiteX726" fmla="*/ 229499 w 1298352"/>
                <a:gd name="connsiteY726" fmla="*/ 167727 h 1143922"/>
                <a:gd name="connsiteX727" fmla="*/ 227784 w 1298352"/>
                <a:gd name="connsiteY727" fmla="*/ 167155 h 1143922"/>
                <a:gd name="connsiteX728" fmla="*/ 220348 w 1298352"/>
                <a:gd name="connsiteY728" fmla="*/ 166011 h 1143922"/>
                <a:gd name="connsiteX729" fmla="*/ 215772 w 1298352"/>
                <a:gd name="connsiteY729" fmla="*/ 163152 h 1143922"/>
                <a:gd name="connsiteX730" fmla="*/ 213485 w 1298352"/>
                <a:gd name="connsiteY730" fmla="*/ 162008 h 1143922"/>
                <a:gd name="connsiteX731" fmla="*/ 211197 w 1298352"/>
                <a:gd name="connsiteY731" fmla="*/ 162008 h 1143922"/>
                <a:gd name="connsiteX732" fmla="*/ 209481 w 1298352"/>
                <a:gd name="connsiteY732" fmla="*/ 163152 h 1143922"/>
                <a:gd name="connsiteX733" fmla="*/ 210053 w 1298352"/>
                <a:gd name="connsiteY733" fmla="*/ 164296 h 1143922"/>
                <a:gd name="connsiteX734" fmla="*/ 211768 w 1298352"/>
                <a:gd name="connsiteY734" fmla="*/ 164867 h 1143922"/>
                <a:gd name="connsiteX735" fmla="*/ 214056 w 1298352"/>
                <a:gd name="connsiteY735" fmla="*/ 164867 h 1143922"/>
                <a:gd name="connsiteX736" fmla="*/ 214628 w 1298352"/>
                <a:gd name="connsiteY736" fmla="*/ 165440 h 1143922"/>
                <a:gd name="connsiteX737" fmla="*/ 214628 w 1298352"/>
                <a:gd name="connsiteY737" fmla="*/ 166583 h 1143922"/>
                <a:gd name="connsiteX738" fmla="*/ 213485 w 1298352"/>
                <a:gd name="connsiteY738" fmla="*/ 167727 h 1143922"/>
                <a:gd name="connsiteX739" fmla="*/ 212912 w 1298352"/>
                <a:gd name="connsiteY739" fmla="*/ 168871 h 1143922"/>
                <a:gd name="connsiteX740" fmla="*/ 206049 w 1298352"/>
                <a:gd name="connsiteY740" fmla="*/ 167727 h 1143922"/>
                <a:gd name="connsiteX741" fmla="*/ 204333 w 1298352"/>
                <a:gd name="connsiteY741" fmla="*/ 166583 h 1143922"/>
                <a:gd name="connsiteX742" fmla="*/ 203189 w 1298352"/>
                <a:gd name="connsiteY742" fmla="*/ 164867 h 1143922"/>
                <a:gd name="connsiteX743" fmla="*/ 202045 w 1298352"/>
                <a:gd name="connsiteY743" fmla="*/ 163152 h 1143922"/>
                <a:gd name="connsiteX744" fmla="*/ 202045 w 1298352"/>
                <a:gd name="connsiteY744" fmla="*/ 163152 h 1143922"/>
                <a:gd name="connsiteX745" fmla="*/ 202045 w 1298352"/>
                <a:gd name="connsiteY745" fmla="*/ 163152 h 1143922"/>
                <a:gd name="connsiteX746" fmla="*/ 201473 w 1298352"/>
                <a:gd name="connsiteY746" fmla="*/ 163152 h 1143922"/>
                <a:gd name="connsiteX747" fmla="*/ 200901 w 1298352"/>
                <a:gd name="connsiteY747" fmla="*/ 164867 h 1143922"/>
                <a:gd name="connsiteX748" fmla="*/ 200329 w 1298352"/>
                <a:gd name="connsiteY748" fmla="*/ 167155 h 1143922"/>
                <a:gd name="connsiteX749" fmla="*/ 199757 w 1298352"/>
                <a:gd name="connsiteY749" fmla="*/ 169443 h 1143922"/>
                <a:gd name="connsiteX750" fmla="*/ 198041 w 1298352"/>
                <a:gd name="connsiteY750" fmla="*/ 170587 h 1143922"/>
                <a:gd name="connsiteX751" fmla="*/ 187746 w 1298352"/>
                <a:gd name="connsiteY751" fmla="*/ 169443 h 1143922"/>
                <a:gd name="connsiteX752" fmla="*/ 175735 w 1298352"/>
                <a:gd name="connsiteY752" fmla="*/ 170587 h 1143922"/>
                <a:gd name="connsiteX753" fmla="*/ 173447 w 1298352"/>
                <a:gd name="connsiteY753" fmla="*/ 170015 h 1143922"/>
                <a:gd name="connsiteX754" fmla="*/ 173447 w 1298352"/>
                <a:gd name="connsiteY754" fmla="*/ 170587 h 1143922"/>
                <a:gd name="connsiteX755" fmla="*/ 173447 w 1298352"/>
                <a:gd name="connsiteY755" fmla="*/ 171159 h 1143922"/>
                <a:gd name="connsiteX756" fmla="*/ 173447 w 1298352"/>
                <a:gd name="connsiteY756" fmla="*/ 171159 h 1143922"/>
                <a:gd name="connsiteX757" fmla="*/ 177451 w 1298352"/>
                <a:gd name="connsiteY757" fmla="*/ 173447 h 1143922"/>
                <a:gd name="connsiteX758" fmla="*/ 195753 w 1298352"/>
                <a:gd name="connsiteY758" fmla="*/ 173447 h 1143922"/>
                <a:gd name="connsiteX759" fmla="*/ 222636 w 1298352"/>
                <a:gd name="connsiteY759" fmla="*/ 177451 h 1143922"/>
                <a:gd name="connsiteX760" fmla="*/ 242654 w 1298352"/>
                <a:gd name="connsiteY760" fmla="*/ 180882 h 1143922"/>
                <a:gd name="connsiteX761" fmla="*/ 260957 w 1298352"/>
                <a:gd name="connsiteY761" fmla="*/ 187746 h 1143922"/>
                <a:gd name="connsiteX762" fmla="*/ 274684 w 1298352"/>
                <a:gd name="connsiteY762" fmla="*/ 192322 h 1143922"/>
                <a:gd name="connsiteX763" fmla="*/ 294703 w 1298352"/>
                <a:gd name="connsiteY763" fmla="*/ 203189 h 1143922"/>
                <a:gd name="connsiteX764" fmla="*/ 298135 w 1298352"/>
                <a:gd name="connsiteY764" fmla="*/ 203761 h 1143922"/>
                <a:gd name="connsiteX765" fmla="*/ 296991 w 1298352"/>
                <a:gd name="connsiteY765" fmla="*/ 202617 h 1143922"/>
                <a:gd name="connsiteX766" fmla="*/ 295847 w 1298352"/>
                <a:gd name="connsiteY766" fmla="*/ 201473 h 1143922"/>
                <a:gd name="connsiteX767" fmla="*/ 296991 w 1298352"/>
                <a:gd name="connsiteY767" fmla="*/ 200901 h 1143922"/>
                <a:gd name="connsiteX768" fmla="*/ 299279 w 1298352"/>
                <a:gd name="connsiteY768" fmla="*/ 202617 h 1143922"/>
                <a:gd name="connsiteX769" fmla="*/ 299851 w 1298352"/>
                <a:gd name="connsiteY769" fmla="*/ 199757 h 1143922"/>
                <a:gd name="connsiteX770" fmla="*/ 296991 w 1298352"/>
                <a:gd name="connsiteY770" fmla="*/ 197469 h 1143922"/>
                <a:gd name="connsiteX771" fmla="*/ 294131 w 1298352"/>
                <a:gd name="connsiteY771" fmla="*/ 195753 h 1143922"/>
                <a:gd name="connsiteX772" fmla="*/ 292987 w 1298352"/>
                <a:gd name="connsiteY772" fmla="*/ 194038 h 1143922"/>
                <a:gd name="connsiteX773" fmla="*/ 294703 w 1298352"/>
                <a:gd name="connsiteY773" fmla="*/ 190606 h 1143922"/>
                <a:gd name="connsiteX774" fmla="*/ 292415 w 1298352"/>
                <a:gd name="connsiteY774" fmla="*/ 188890 h 1143922"/>
                <a:gd name="connsiteX775" fmla="*/ 290699 w 1298352"/>
                <a:gd name="connsiteY775" fmla="*/ 187174 h 1143922"/>
                <a:gd name="connsiteX776" fmla="*/ 288983 w 1298352"/>
                <a:gd name="connsiteY776" fmla="*/ 186030 h 1143922"/>
                <a:gd name="connsiteX777" fmla="*/ 286123 w 1298352"/>
                <a:gd name="connsiteY777" fmla="*/ 186030 h 1143922"/>
                <a:gd name="connsiteX778" fmla="*/ 283264 w 1298352"/>
                <a:gd name="connsiteY778" fmla="*/ 187174 h 1143922"/>
                <a:gd name="connsiteX779" fmla="*/ 281548 w 1298352"/>
                <a:gd name="connsiteY779" fmla="*/ 188318 h 1143922"/>
                <a:gd name="connsiteX780" fmla="*/ 279832 w 1298352"/>
                <a:gd name="connsiteY780" fmla="*/ 188318 h 1143922"/>
                <a:gd name="connsiteX781" fmla="*/ 276972 w 1298352"/>
                <a:gd name="connsiteY781" fmla="*/ 186602 h 1143922"/>
                <a:gd name="connsiteX782" fmla="*/ 275828 w 1298352"/>
                <a:gd name="connsiteY782" fmla="*/ 183742 h 1143922"/>
                <a:gd name="connsiteX783" fmla="*/ 276972 w 1298352"/>
                <a:gd name="connsiteY783" fmla="*/ 181454 h 1143922"/>
                <a:gd name="connsiteX784" fmla="*/ 279832 w 1298352"/>
                <a:gd name="connsiteY784" fmla="*/ 179739 h 1143922"/>
                <a:gd name="connsiteX785" fmla="*/ 282120 w 1298352"/>
                <a:gd name="connsiteY785" fmla="*/ 178595 h 1143922"/>
                <a:gd name="connsiteX786" fmla="*/ 286696 w 1298352"/>
                <a:gd name="connsiteY786" fmla="*/ 177451 h 1143922"/>
                <a:gd name="connsiteX787" fmla="*/ 288411 w 1298352"/>
                <a:gd name="connsiteY787" fmla="*/ 175735 h 1143922"/>
                <a:gd name="connsiteX788" fmla="*/ 289555 w 1298352"/>
                <a:gd name="connsiteY788" fmla="*/ 172303 h 1143922"/>
                <a:gd name="connsiteX789" fmla="*/ 291843 w 1298352"/>
                <a:gd name="connsiteY789" fmla="*/ 175735 h 1143922"/>
                <a:gd name="connsiteX790" fmla="*/ 294131 w 1298352"/>
                <a:gd name="connsiteY790" fmla="*/ 178595 h 1143922"/>
                <a:gd name="connsiteX791" fmla="*/ 295847 w 1298352"/>
                <a:gd name="connsiteY791" fmla="*/ 180882 h 1143922"/>
                <a:gd name="connsiteX792" fmla="*/ 296419 w 1298352"/>
                <a:gd name="connsiteY792" fmla="*/ 183742 h 1143922"/>
                <a:gd name="connsiteX793" fmla="*/ 298135 w 1298352"/>
                <a:gd name="connsiteY793" fmla="*/ 184314 h 1143922"/>
                <a:gd name="connsiteX794" fmla="*/ 299279 w 1298352"/>
                <a:gd name="connsiteY794" fmla="*/ 182598 h 1143922"/>
                <a:gd name="connsiteX795" fmla="*/ 299851 w 1298352"/>
                <a:gd name="connsiteY795" fmla="*/ 180882 h 1143922"/>
                <a:gd name="connsiteX796" fmla="*/ 301566 w 1298352"/>
                <a:gd name="connsiteY796" fmla="*/ 179739 h 1143922"/>
                <a:gd name="connsiteX797" fmla="*/ 303282 w 1298352"/>
                <a:gd name="connsiteY797" fmla="*/ 178595 h 1143922"/>
                <a:gd name="connsiteX798" fmla="*/ 305570 w 1298352"/>
                <a:gd name="connsiteY798" fmla="*/ 176879 h 1143922"/>
                <a:gd name="connsiteX799" fmla="*/ 307286 w 1298352"/>
                <a:gd name="connsiteY799" fmla="*/ 176307 h 1143922"/>
                <a:gd name="connsiteX800" fmla="*/ 308430 w 1298352"/>
                <a:gd name="connsiteY800" fmla="*/ 178595 h 1143922"/>
                <a:gd name="connsiteX801" fmla="*/ 310718 w 1298352"/>
                <a:gd name="connsiteY801" fmla="*/ 176307 h 1143922"/>
                <a:gd name="connsiteX802" fmla="*/ 313578 w 1298352"/>
                <a:gd name="connsiteY802" fmla="*/ 169443 h 1143922"/>
                <a:gd name="connsiteX803" fmla="*/ 314721 w 1298352"/>
                <a:gd name="connsiteY803" fmla="*/ 167727 h 1143922"/>
                <a:gd name="connsiteX804" fmla="*/ 316438 w 1298352"/>
                <a:gd name="connsiteY804" fmla="*/ 168299 h 1143922"/>
                <a:gd name="connsiteX805" fmla="*/ 318153 w 1298352"/>
                <a:gd name="connsiteY805" fmla="*/ 170015 h 1143922"/>
                <a:gd name="connsiteX806" fmla="*/ 320441 w 1298352"/>
                <a:gd name="connsiteY806" fmla="*/ 174019 h 1143922"/>
                <a:gd name="connsiteX807" fmla="*/ 317009 w 1298352"/>
                <a:gd name="connsiteY807" fmla="*/ 174019 h 1143922"/>
                <a:gd name="connsiteX808" fmla="*/ 311862 w 1298352"/>
                <a:gd name="connsiteY808" fmla="*/ 182026 h 1143922"/>
                <a:gd name="connsiteX809" fmla="*/ 307858 w 1298352"/>
                <a:gd name="connsiteY809" fmla="*/ 180882 h 1143922"/>
                <a:gd name="connsiteX810" fmla="*/ 305570 w 1298352"/>
                <a:gd name="connsiteY810" fmla="*/ 181454 h 1143922"/>
                <a:gd name="connsiteX811" fmla="*/ 300422 w 1298352"/>
                <a:gd name="connsiteY811" fmla="*/ 190034 h 1143922"/>
                <a:gd name="connsiteX812" fmla="*/ 297563 w 1298352"/>
                <a:gd name="connsiteY812" fmla="*/ 192322 h 1143922"/>
                <a:gd name="connsiteX813" fmla="*/ 298707 w 1298352"/>
                <a:gd name="connsiteY813" fmla="*/ 194038 h 1143922"/>
                <a:gd name="connsiteX814" fmla="*/ 299851 w 1298352"/>
                <a:gd name="connsiteY814" fmla="*/ 195181 h 1143922"/>
                <a:gd name="connsiteX815" fmla="*/ 300995 w 1298352"/>
                <a:gd name="connsiteY815" fmla="*/ 195753 h 1143922"/>
                <a:gd name="connsiteX816" fmla="*/ 306714 w 1298352"/>
                <a:gd name="connsiteY816" fmla="*/ 197469 h 1143922"/>
                <a:gd name="connsiteX817" fmla="*/ 308430 w 1298352"/>
                <a:gd name="connsiteY817" fmla="*/ 198613 h 1143922"/>
                <a:gd name="connsiteX818" fmla="*/ 309574 w 1298352"/>
                <a:gd name="connsiteY818" fmla="*/ 200329 h 1143922"/>
                <a:gd name="connsiteX819" fmla="*/ 311862 w 1298352"/>
                <a:gd name="connsiteY819" fmla="*/ 199185 h 1143922"/>
                <a:gd name="connsiteX820" fmla="*/ 315865 w 1298352"/>
                <a:gd name="connsiteY820" fmla="*/ 199757 h 1143922"/>
                <a:gd name="connsiteX821" fmla="*/ 319297 w 1298352"/>
                <a:gd name="connsiteY821" fmla="*/ 201473 h 1143922"/>
                <a:gd name="connsiteX822" fmla="*/ 321585 w 1298352"/>
                <a:gd name="connsiteY822" fmla="*/ 203189 h 1143922"/>
                <a:gd name="connsiteX823" fmla="*/ 321585 w 1298352"/>
                <a:gd name="connsiteY823" fmla="*/ 202045 h 1143922"/>
                <a:gd name="connsiteX824" fmla="*/ 322157 w 1298352"/>
                <a:gd name="connsiteY824" fmla="*/ 201473 h 1143922"/>
                <a:gd name="connsiteX825" fmla="*/ 322157 w 1298352"/>
                <a:gd name="connsiteY825" fmla="*/ 200901 h 1143922"/>
                <a:gd name="connsiteX826" fmla="*/ 322157 w 1298352"/>
                <a:gd name="connsiteY826" fmla="*/ 199757 h 1143922"/>
                <a:gd name="connsiteX827" fmla="*/ 325017 w 1298352"/>
                <a:gd name="connsiteY827" fmla="*/ 200329 h 1143922"/>
                <a:gd name="connsiteX828" fmla="*/ 327305 w 1298352"/>
                <a:gd name="connsiteY828" fmla="*/ 199185 h 1143922"/>
                <a:gd name="connsiteX829" fmla="*/ 329593 w 1298352"/>
                <a:gd name="connsiteY829" fmla="*/ 197469 h 1143922"/>
                <a:gd name="connsiteX830" fmla="*/ 332452 w 1298352"/>
                <a:gd name="connsiteY830" fmla="*/ 196897 h 1143922"/>
                <a:gd name="connsiteX831" fmla="*/ 332452 w 1298352"/>
                <a:gd name="connsiteY831" fmla="*/ 198041 h 1143922"/>
                <a:gd name="connsiteX832" fmla="*/ 330737 w 1298352"/>
                <a:gd name="connsiteY832" fmla="*/ 200329 h 1143922"/>
                <a:gd name="connsiteX833" fmla="*/ 330737 w 1298352"/>
                <a:gd name="connsiteY833" fmla="*/ 203189 h 1143922"/>
                <a:gd name="connsiteX834" fmla="*/ 331880 w 1298352"/>
                <a:gd name="connsiteY834" fmla="*/ 204905 h 1143922"/>
                <a:gd name="connsiteX835" fmla="*/ 334740 w 1298352"/>
                <a:gd name="connsiteY835" fmla="*/ 203189 h 1143922"/>
                <a:gd name="connsiteX836" fmla="*/ 335884 w 1298352"/>
                <a:gd name="connsiteY836" fmla="*/ 206049 h 1143922"/>
                <a:gd name="connsiteX837" fmla="*/ 336456 w 1298352"/>
                <a:gd name="connsiteY837" fmla="*/ 211768 h 1143922"/>
                <a:gd name="connsiteX838" fmla="*/ 338172 w 1298352"/>
                <a:gd name="connsiteY838" fmla="*/ 214628 h 1143922"/>
                <a:gd name="connsiteX839" fmla="*/ 340460 w 1298352"/>
                <a:gd name="connsiteY839" fmla="*/ 215772 h 1143922"/>
                <a:gd name="connsiteX840" fmla="*/ 341604 w 1298352"/>
                <a:gd name="connsiteY840" fmla="*/ 214056 h 1143922"/>
                <a:gd name="connsiteX841" fmla="*/ 342748 w 1298352"/>
                <a:gd name="connsiteY841" fmla="*/ 210053 h 1143922"/>
                <a:gd name="connsiteX842" fmla="*/ 343892 w 1298352"/>
                <a:gd name="connsiteY842" fmla="*/ 208909 h 1143922"/>
                <a:gd name="connsiteX843" fmla="*/ 343892 w 1298352"/>
                <a:gd name="connsiteY843" fmla="*/ 209480 h 1143922"/>
                <a:gd name="connsiteX844" fmla="*/ 343892 w 1298352"/>
                <a:gd name="connsiteY844" fmla="*/ 210624 h 1143922"/>
                <a:gd name="connsiteX845" fmla="*/ 344463 w 1298352"/>
                <a:gd name="connsiteY845" fmla="*/ 211197 h 1143922"/>
                <a:gd name="connsiteX846" fmla="*/ 345607 w 1298352"/>
                <a:gd name="connsiteY846" fmla="*/ 211197 h 1143922"/>
                <a:gd name="connsiteX847" fmla="*/ 347895 w 1298352"/>
                <a:gd name="connsiteY847" fmla="*/ 210624 h 1143922"/>
                <a:gd name="connsiteX848" fmla="*/ 349039 w 1298352"/>
                <a:gd name="connsiteY848" fmla="*/ 211197 h 1143922"/>
                <a:gd name="connsiteX849" fmla="*/ 350183 w 1298352"/>
                <a:gd name="connsiteY849" fmla="*/ 212912 h 1143922"/>
                <a:gd name="connsiteX850" fmla="*/ 348467 w 1298352"/>
                <a:gd name="connsiteY850" fmla="*/ 214056 h 1143922"/>
                <a:gd name="connsiteX851" fmla="*/ 346179 w 1298352"/>
                <a:gd name="connsiteY851" fmla="*/ 215200 h 1143922"/>
                <a:gd name="connsiteX852" fmla="*/ 345036 w 1298352"/>
                <a:gd name="connsiteY852" fmla="*/ 216344 h 1143922"/>
                <a:gd name="connsiteX853" fmla="*/ 342748 w 1298352"/>
                <a:gd name="connsiteY853" fmla="*/ 218060 h 1143922"/>
                <a:gd name="connsiteX854" fmla="*/ 337028 w 1298352"/>
                <a:gd name="connsiteY854" fmla="*/ 216916 h 1143922"/>
                <a:gd name="connsiteX855" fmla="*/ 331308 w 1298352"/>
                <a:gd name="connsiteY855" fmla="*/ 213484 h 1143922"/>
                <a:gd name="connsiteX856" fmla="*/ 328449 w 1298352"/>
                <a:gd name="connsiteY856" fmla="*/ 210053 h 1143922"/>
                <a:gd name="connsiteX857" fmla="*/ 325589 w 1298352"/>
                <a:gd name="connsiteY857" fmla="*/ 207765 h 1143922"/>
                <a:gd name="connsiteX858" fmla="*/ 315294 w 1298352"/>
                <a:gd name="connsiteY858" fmla="*/ 206049 h 1143922"/>
                <a:gd name="connsiteX859" fmla="*/ 314721 w 1298352"/>
                <a:gd name="connsiteY859" fmla="*/ 203189 h 1143922"/>
                <a:gd name="connsiteX860" fmla="*/ 305570 w 1298352"/>
                <a:gd name="connsiteY860" fmla="*/ 202617 h 1143922"/>
                <a:gd name="connsiteX861" fmla="*/ 304426 w 1298352"/>
                <a:gd name="connsiteY861" fmla="*/ 203189 h 1143922"/>
                <a:gd name="connsiteX862" fmla="*/ 306142 w 1298352"/>
                <a:gd name="connsiteY862" fmla="*/ 204905 h 1143922"/>
                <a:gd name="connsiteX863" fmla="*/ 314721 w 1298352"/>
                <a:gd name="connsiteY863" fmla="*/ 211197 h 1143922"/>
                <a:gd name="connsiteX864" fmla="*/ 317009 w 1298352"/>
                <a:gd name="connsiteY864" fmla="*/ 211768 h 1143922"/>
                <a:gd name="connsiteX865" fmla="*/ 338172 w 1298352"/>
                <a:gd name="connsiteY865" fmla="*/ 224923 h 1143922"/>
                <a:gd name="connsiteX866" fmla="*/ 335312 w 1298352"/>
                <a:gd name="connsiteY866" fmla="*/ 225496 h 1143922"/>
                <a:gd name="connsiteX867" fmla="*/ 331308 w 1298352"/>
                <a:gd name="connsiteY867" fmla="*/ 223779 h 1143922"/>
                <a:gd name="connsiteX868" fmla="*/ 327877 w 1298352"/>
                <a:gd name="connsiteY868" fmla="*/ 220920 h 1143922"/>
                <a:gd name="connsiteX869" fmla="*/ 325589 w 1298352"/>
                <a:gd name="connsiteY869" fmla="*/ 218060 h 1143922"/>
                <a:gd name="connsiteX870" fmla="*/ 324445 w 1298352"/>
                <a:gd name="connsiteY870" fmla="*/ 218060 h 1143922"/>
                <a:gd name="connsiteX871" fmla="*/ 325017 w 1298352"/>
                <a:gd name="connsiteY871" fmla="*/ 219776 h 1143922"/>
                <a:gd name="connsiteX872" fmla="*/ 325589 w 1298352"/>
                <a:gd name="connsiteY872" fmla="*/ 220920 h 1143922"/>
                <a:gd name="connsiteX873" fmla="*/ 326161 w 1298352"/>
                <a:gd name="connsiteY873" fmla="*/ 222064 h 1143922"/>
                <a:gd name="connsiteX874" fmla="*/ 327305 w 1298352"/>
                <a:gd name="connsiteY874" fmla="*/ 223208 h 1143922"/>
                <a:gd name="connsiteX875" fmla="*/ 332452 w 1298352"/>
                <a:gd name="connsiteY875" fmla="*/ 226639 h 1143922"/>
                <a:gd name="connsiteX876" fmla="*/ 350755 w 1298352"/>
                <a:gd name="connsiteY876" fmla="*/ 232359 h 1143922"/>
                <a:gd name="connsiteX877" fmla="*/ 353615 w 1298352"/>
                <a:gd name="connsiteY877" fmla="*/ 234075 h 1143922"/>
                <a:gd name="connsiteX878" fmla="*/ 356475 w 1298352"/>
                <a:gd name="connsiteY878" fmla="*/ 236363 h 1143922"/>
                <a:gd name="connsiteX879" fmla="*/ 359335 w 1298352"/>
                <a:gd name="connsiteY879" fmla="*/ 239222 h 1143922"/>
                <a:gd name="connsiteX880" fmla="*/ 360478 w 1298352"/>
                <a:gd name="connsiteY880" fmla="*/ 242082 h 1143922"/>
                <a:gd name="connsiteX881" fmla="*/ 361622 w 1298352"/>
                <a:gd name="connsiteY881" fmla="*/ 244370 h 1143922"/>
                <a:gd name="connsiteX882" fmla="*/ 367342 w 1298352"/>
                <a:gd name="connsiteY882" fmla="*/ 250090 h 1143922"/>
                <a:gd name="connsiteX883" fmla="*/ 369058 w 1298352"/>
                <a:gd name="connsiteY883" fmla="*/ 253521 h 1143922"/>
                <a:gd name="connsiteX884" fmla="*/ 370202 w 1298352"/>
                <a:gd name="connsiteY884" fmla="*/ 266105 h 1143922"/>
                <a:gd name="connsiteX885" fmla="*/ 370774 w 1298352"/>
                <a:gd name="connsiteY885" fmla="*/ 267820 h 1143922"/>
                <a:gd name="connsiteX886" fmla="*/ 371346 w 1298352"/>
                <a:gd name="connsiteY886" fmla="*/ 268393 h 1143922"/>
                <a:gd name="connsiteX887" fmla="*/ 370202 w 1298352"/>
                <a:gd name="connsiteY887" fmla="*/ 270108 h 1143922"/>
                <a:gd name="connsiteX888" fmla="*/ 369058 w 1298352"/>
                <a:gd name="connsiteY888" fmla="*/ 271824 h 1143922"/>
                <a:gd name="connsiteX889" fmla="*/ 367914 w 1298352"/>
                <a:gd name="connsiteY889" fmla="*/ 272968 h 1143922"/>
                <a:gd name="connsiteX890" fmla="*/ 365626 w 1298352"/>
                <a:gd name="connsiteY890" fmla="*/ 272968 h 1143922"/>
                <a:gd name="connsiteX891" fmla="*/ 364482 w 1298352"/>
                <a:gd name="connsiteY891" fmla="*/ 272396 h 1143922"/>
                <a:gd name="connsiteX892" fmla="*/ 359907 w 1298352"/>
                <a:gd name="connsiteY892" fmla="*/ 266676 h 1143922"/>
                <a:gd name="connsiteX893" fmla="*/ 357619 w 1298352"/>
                <a:gd name="connsiteY893" fmla="*/ 263245 h 1143922"/>
                <a:gd name="connsiteX894" fmla="*/ 355903 w 1298352"/>
                <a:gd name="connsiteY894" fmla="*/ 259241 h 1143922"/>
                <a:gd name="connsiteX895" fmla="*/ 354759 w 1298352"/>
                <a:gd name="connsiteY895" fmla="*/ 255237 h 1143922"/>
                <a:gd name="connsiteX896" fmla="*/ 353615 w 1298352"/>
                <a:gd name="connsiteY896" fmla="*/ 243226 h 1143922"/>
                <a:gd name="connsiteX897" fmla="*/ 353043 w 1298352"/>
                <a:gd name="connsiteY897" fmla="*/ 241510 h 1143922"/>
                <a:gd name="connsiteX898" fmla="*/ 351327 w 1298352"/>
                <a:gd name="connsiteY898" fmla="*/ 245514 h 1143922"/>
                <a:gd name="connsiteX899" fmla="*/ 353043 w 1298352"/>
                <a:gd name="connsiteY899" fmla="*/ 254094 h 1143922"/>
                <a:gd name="connsiteX900" fmla="*/ 357619 w 1298352"/>
                <a:gd name="connsiteY900" fmla="*/ 268393 h 1143922"/>
                <a:gd name="connsiteX901" fmla="*/ 359335 w 1298352"/>
                <a:gd name="connsiteY901" fmla="*/ 270680 h 1143922"/>
                <a:gd name="connsiteX902" fmla="*/ 362194 w 1298352"/>
                <a:gd name="connsiteY902" fmla="*/ 272968 h 1143922"/>
                <a:gd name="connsiteX903" fmla="*/ 365626 w 1298352"/>
                <a:gd name="connsiteY903" fmla="*/ 274112 h 1143922"/>
                <a:gd name="connsiteX904" fmla="*/ 370774 w 1298352"/>
                <a:gd name="connsiteY904" fmla="*/ 270680 h 1143922"/>
                <a:gd name="connsiteX905" fmla="*/ 374206 w 1298352"/>
                <a:gd name="connsiteY905" fmla="*/ 270680 h 1143922"/>
                <a:gd name="connsiteX906" fmla="*/ 377637 w 1298352"/>
                <a:gd name="connsiteY906" fmla="*/ 270680 h 1143922"/>
                <a:gd name="connsiteX907" fmla="*/ 381069 w 1298352"/>
                <a:gd name="connsiteY907" fmla="*/ 270108 h 1143922"/>
                <a:gd name="connsiteX908" fmla="*/ 397656 w 1298352"/>
                <a:gd name="connsiteY908" fmla="*/ 262101 h 1143922"/>
                <a:gd name="connsiteX909" fmla="*/ 403948 w 1298352"/>
                <a:gd name="connsiteY909" fmla="*/ 260957 h 1143922"/>
                <a:gd name="connsiteX910" fmla="*/ 415959 w 1298352"/>
                <a:gd name="connsiteY910" fmla="*/ 260957 h 1143922"/>
                <a:gd name="connsiteX911" fmla="*/ 417674 w 1298352"/>
                <a:gd name="connsiteY911" fmla="*/ 259813 h 1143922"/>
                <a:gd name="connsiteX912" fmla="*/ 419962 w 1298352"/>
                <a:gd name="connsiteY912" fmla="*/ 254665 h 1143922"/>
                <a:gd name="connsiteX913" fmla="*/ 423394 w 1298352"/>
                <a:gd name="connsiteY913" fmla="*/ 253521 h 1143922"/>
                <a:gd name="connsiteX914" fmla="*/ 425682 w 1298352"/>
                <a:gd name="connsiteY914" fmla="*/ 248946 h 1143922"/>
                <a:gd name="connsiteX915" fmla="*/ 427398 w 1298352"/>
                <a:gd name="connsiteY915" fmla="*/ 247802 h 1143922"/>
                <a:gd name="connsiteX916" fmla="*/ 429686 w 1298352"/>
                <a:gd name="connsiteY916" fmla="*/ 246658 h 1143922"/>
                <a:gd name="connsiteX917" fmla="*/ 431402 w 1298352"/>
                <a:gd name="connsiteY917" fmla="*/ 244942 h 1143922"/>
                <a:gd name="connsiteX918" fmla="*/ 433118 w 1298352"/>
                <a:gd name="connsiteY918" fmla="*/ 243798 h 1143922"/>
                <a:gd name="connsiteX919" fmla="*/ 435978 w 1298352"/>
                <a:gd name="connsiteY919" fmla="*/ 244370 h 1143922"/>
                <a:gd name="connsiteX920" fmla="*/ 432546 w 1298352"/>
                <a:gd name="connsiteY920" fmla="*/ 252377 h 1143922"/>
                <a:gd name="connsiteX921" fmla="*/ 431974 w 1298352"/>
                <a:gd name="connsiteY921" fmla="*/ 254094 h 1143922"/>
                <a:gd name="connsiteX922" fmla="*/ 433118 w 1298352"/>
                <a:gd name="connsiteY922" fmla="*/ 256953 h 1143922"/>
                <a:gd name="connsiteX923" fmla="*/ 434833 w 1298352"/>
                <a:gd name="connsiteY923" fmla="*/ 256381 h 1143922"/>
                <a:gd name="connsiteX924" fmla="*/ 436549 w 1298352"/>
                <a:gd name="connsiteY924" fmla="*/ 254094 h 1143922"/>
                <a:gd name="connsiteX925" fmla="*/ 438265 w 1298352"/>
                <a:gd name="connsiteY925" fmla="*/ 252950 h 1143922"/>
                <a:gd name="connsiteX926" fmla="*/ 441125 w 1298352"/>
                <a:gd name="connsiteY926" fmla="*/ 251806 h 1143922"/>
                <a:gd name="connsiteX927" fmla="*/ 443413 w 1298352"/>
                <a:gd name="connsiteY927" fmla="*/ 250090 h 1143922"/>
                <a:gd name="connsiteX928" fmla="*/ 446273 w 1298352"/>
                <a:gd name="connsiteY928" fmla="*/ 246658 h 1143922"/>
                <a:gd name="connsiteX929" fmla="*/ 448561 w 1298352"/>
                <a:gd name="connsiteY929" fmla="*/ 245514 h 1143922"/>
                <a:gd name="connsiteX930" fmla="*/ 452564 w 1298352"/>
                <a:gd name="connsiteY930" fmla="*/ 244370 h 1143922"/>
                <a:gd name="connsiteX931" fmla="*/ 454280 w 1298352"/>
                <a:gd name="connsiteY931" fmla="*/ 243226 h 1143922"/>
                <a:gd name="connsiteX932" fmla="*/ 461143 w 1298352"/>
                <a:gd name="connsiteY932" fmla="*/ 234647 h 1143922"/>
                <a:gd name="connsiteX933" fmla="*/ 465148 w 1298352"/>
                <a:gd name="connsiteY933" fmla="*/ 230643 h 1143922"/>
                <a:gd name="connsiteX934" fmla="*/ 472011 w 1298352"/>
                <a:gd name="connsiteY934" fmla="*/ 227783 h 1143922"/>
                <a:gd name="connsiteX935" fmla="*/ 477730 w 1298352"/>
                <a:gd name="connsiteY935" fmla="*/ 222064 h 1143922"/>
                <a:gd name="connsiteX936" fmla="*/ 485166 w 1298352"/>
                <a:gd name="connsiteY936" fmla="*/ 216344 h 1143922"/>
                <a:gd name="connsiteX937" fmla="*/ 486882 w 1298352"/>
                <a:gd name="connsiteY937" fmla="*/ 218060 h 1143922"/>
                <a:gd name="connsiteX938" fmla="*/ 489170 w 1298352"/>
                <a:gd name="connsiteY938" fmla="*/ 217488 h 1143922"/>
                <a:gd name="connsiteX939" fmla="*/ 492029 w 1298352"/>
                <a:gd name="connsiteY939" fmla="*/ 216344 h 1143922"/>
                <a:gd name="connsiteX940" fmla="*/ 494889 w 1298352"/>
                <a:gd name="connsiteY940" fmla="*/ 215200 h 1143922"/>
                <a:gd name="connsiteX941" fmla="*/ 501181 w 1298352"/>
                <a:gd name="connsiteY941" fmla="*/ 215200 h 1143922"/>
                <a:gd name="connsiteX942" fmla="*/ 506900 w 1298352"/>
                <a:gd name="connsiteY942" fmla="*/ 216344 h 1143922"/>
                <a:gd name="connsiteX943" fmla="*/ 506900 w 1298352"/>
                <a:gd name="connsiteY943" fmla="*/ 217488 h 1143922"/>
                <a:gd name="connsiteX944" fmla="*/ 506328 w 1298352"/>
                <a:gd name="connsiteY944" fmla="*/ 218060 h 1143922"/>
                <a:gd name="connsiteX945" fmla="*/ 505185 w 1298352"/>
                <a:gd name="connsiteY945" fmla="*/ 220348 h 1143922"/>
                <a:gd name="connsiteX946" fmla="*/ 509188 w 1298352"/>
                <a:gd name="connsiteY946" fmla="*/ 216916 h 1143922"/>
                <a:gd name="connsiteX947" fmla="*/ 510333 w 1298352"/>
                <a:gd name="connsiteY947" fmla="*/ 212912 h 1143922"/>
                <a:gd name="connsiteX948" fmla="*/ 508616 w 1298352"/>
                <a:gd name="connsiteY948" fmla="*/ 209480 h 1143922"/>
                <a:gd name="connsiteX949" fmla="*/ 504041 w 1298352"/>
                <a:gd name="connsiteY949" fmla="*/ 208337 h 1143922"/>
                <a:gd name="connsiteX950" fmla="*/ 494317 w 1298352"/>
                <a:gd name="connsiteY950" fmla="*/ 208337 h 1143922"/>
                <a:gd name="connsiteX951" fmla="*/ 492601 w 1298352"/>
                <a:gd name="connsiteY951" fmla="*/ 207765 h 1143922"/>
                <a:gd name="connsiteX952" fmla="*/ 492029 w 1298352"/>
                <a:gd name="connsiteY952" fmla="*/ 206049 h 1143922"/>
                <a:gd name="connsiteX953" fmla="*/ 491458 w 1298352"/>
                <a:gd name="connsiteY953" fmla="*/ 204333 h 1143922"/>
                <a:gd name="connsiteX954" fmla="*/ 489170 w 1298352"/>
                <a:gd name="connsiteY954" fmla="*/ 204333 h 1143922"/>
                <a:gd name="connsiteX955" fmla="*/ 490314 w 1298352"/>
                <a:gd name="connsiteY955" fmla="*/ 201473 h 1143922"/>
                <a:gd name="connsiteX956" fmla="*/ 492601 w 1298352"/>
                <a:gd name="connsiteY956" fmla="*/ 202045 h 1143922"/>
                <a:gd name="connsiteX957" fmla="*/ 495461 w 1298352"/>
                <a:gd name="connsiteY957" fmla="*/ 203189 h 1143922"/>
                <a:gd name="connsiteX958" fmla="*/ 500609 w 1298352"/>
                <a:gd name="connsiteY958" fmla="*/ 204333 h 1143922"/>
                <a:gd name="connsiteX959" fmla="*/ 504613 w 1298352"/>
                <a:gd name="connsiteY959" fmla="*/ 205477 h 1143922"/>
                <a:gd name="connsiteX960" fmla="*/ 506900 w 1298352"/>
                <a:gd name="connsiteY960" fmla="*/ 205477 h 1143922"/>
                <a:gd name="connsiteX961" fmla="*/ 506900 w 1298352"/>
                <a:gd name="connsiteY961" fmla="*/ 204905 h 1143922"/>
                <a:gd name="connsiteX962" fmla="*/ 503469 w 1298352"/>
                <a:gd name="connsiteY962" fmla="*/ 201473 h 1143922"/>
                <a:gd name="connsiteX963" fmla="*/ 502325 w 1298352"/>
                <a:gd name="connsiteY963" fmla="*/ 200329 h 1143922"/>
                <a:gd name="connsiteX964" fmla="*/ 501753 w 1298352"/>
                <a:gd name="connsiteY964" fmla="*/ 200901 h 1143922"/>
                <a:gd name="connsiteX965" fmla="*/ 500609 w 1298352"/>
                <a:gd name="connsiteY965" fmla="*/ 202045 h 1143922"/>
                <a:gd name="connsiteX966" fmla="*/ 500037 w 1298352"/>
                <a:gd name="connsiteY966" fmla="*/ 202617 h 1143922"/>
                <a:gd name="connsiteX967" fmla="*/ 498893 w 1298352"/>
                <a:gd name="connsiteY967" fmla="*/ 201473 h 1143922"/>
                <a:gd name="connsiteX968" fmla="*/ 498321 w 1298352"/>
                <a:gd name="connsiteY968" fmla="*/ 200329 h 1143922"/>
                <a:gd name="connsiteX969" fmla="*/ 498321 w 1298352"/>
                <a:gd name="connsiteY969" fmla="*/ 199185 h 1143922"/>
                <a:gd name="connsiteX970" fmla="*/ 498321 w 1298352"/>
                <a:gd name="connsiteY970" fmla="*/ 198613 h 1143922"/>
                <a:gd name="connsiteX971" fmla="*/ 498321 w 1298352"/>
                <a:gd name="connsiteY971" fmla="*/ 198041 h 1143922"/>
                <a:gd name="connsiteX972" fmla="*/ 497749 w 1298352"/>
                <a:gd name="connsiteY972" fmla="*/ 196897 h 1143922"/>
                <a:gd name="connsiteX973" fmla="*/ 498893 w 1298352"/>
                <a:gd name="connsiteY973" fmla="*/ 195753 h 1143922"/>
                <a:gd name="connsiteX974" fmla="*/ 499465 w 1298352"/>
                <a:gd name="connsiteY974" fmla="*/ 196325 h 1143922"/>
                <a:gd name="connsiteX975" fmla="*/ 500037 w 1298352"/>
                <a:gd name="connsiteY975" fmla="*/ 196325 h 1143922"/>
                <a:gd name="connsiteX976" fmla="*/ 501181 w 1298352"/>
                <a:gd name="connsiteY976" fmla="*/ 196897 h 1143922"/>
                <a:gd name="connsiteX977" fmla="*/ 500609 w 1298352"/>
                <a:gd name="connsiteY977" fmla="*/ 194038 h 1143922"/>
                <a:gd name="connsiteX978" fmla="*/ 501181 w 1298352"/>
                <a:gd name="connsiteY978" fmla="*/ 192322 h 1143922"/>
                <a:gd name="connsiteX979" fmla="*/ 506328 w 1298352"/>
                <a:gd name="connsiteY979" fmla="*/ 188318 h 1143922"/>
                <a:gd name="connsiteX980" fmla="*/ 508045 w 1298352"/>
                <a:gd name="connsiteY980" fmla="*/ 187746 h 1143922"/>
                <a:gd name="connsiteX981" fmla="*/ 512620 w 1298352"/>
                <a:gd name="connsiteY981" fmla="*/ 187174 h 1143922"/>
                <a:gd name="connsiteX982" fmla="*/ 512620 w 1298352"/>
                <a:gd name="connsiteY982" fmla="*/ 186602 h 1143922"/>
                <a:gd name="connsiteX983" fmla="*/ 513192 w 1298352"/>
                <a:gd name="connsiteY983" fmla="*/ 184886 h 1143922"/>
                <a:gd name="connsiteX984" fmla="*/ 514336 w 1298352"/>
                <a:gd name="connsiteY984" fmla="*/ 182598 h 1143922"/>
                <a:gd name="connsiteX985" fmla="*/ 515480 w 1298352"/>
                <a:gd name="connsiteY985" fmla="*/ 181454 h 1143922"/>
                <a:gd name="connsiteX986" fmla="*/ 516052 w 1298352"/>
                <a:gd name="connsiteY986" fmla="*/ 181454 h 1143922"/>
                <a:gd name="connsiteX987" fmla="*/ 516624 w 1298352"/>
                <a:gd name="connsiteY987" fmla="*/ 181454 h 1143922"/>
                <a:gd name="connsiteX988" fmla="*/ 517196 w 1298352"/>
                <a:gd name="connsiteY988" fmla="*/ 182026 h 1143922"/>
                <a:gd name="connsiteX989" fmla="*/ 517196 w 1298352"/>
                <a:gd name="connsiteY989" fmla="*/ 182598 h 1143922"/>
                <a:gd name="connsiteX990" fmla="*/ 520056 w 1298352"/>
                <a:gd name="connsiteY990" fmla="*/ 182026 h 1143922"/>
                <a:gd name="connsiteX991" fmla="*/ 520628 w 1298352"/>
                <a:gd name="connsiteY991" fmla="*/ 181454 h 1143922"/>
                <a:gd name="connsiteX992" fmla="*/ 521199 w 1298352"/>
                <a:gd name="connsiteY992" fmla="*/ 179739 h 1143922"/>
                <a:gd name="connsiteX993" fmla="*/ 522344 w 1298352"/>
                <a:gd name="connsiteY993" fmla="*/ 179166 h 1143922"/>
                <a:gd name="connsiteX994" fmla="*/ 523487 w 1298352"/>
                <a:gd name="connsiteY994" fmla="*/ 179166 h 1143922"/>
                <a:gd name="connsiteX995" fmla="*/ 524059 w 1298352"/>
                <a:gd name="connsiteY995" fmla="*/ 179166 h 1143922"/>
                <a:gd name="connsiteX996" fmla="*/ 524632 w 1298352"/>
                <a:gd name="connsiteY996" fmla="*/ 179739 h 1143922"/>
                <a:gd name="connsiteX997" fmla="*/ 525204 w 1298352"/>
                <a:gd name="connsiteY997" fmla="*/ 179739 h 1143922"/>
                <a:gd name="connsiteX998" fmla="*/ 526347 w 1298352"/>
                <a:gd name="connsiteY998" fmla="*/ 180310 h 1143922"/>
                <a:gd name="connsiteX999" fmla="*/ 527492 w 1298352"/>
                <a:gd name="connsiteY999" fmla="*/ 182598 h 1143922"/>
                <a:gd name="connsiteX1000" fmla="*/ 528635 w 1298352"/>
                <a:gd name="connsiteY1000" fmla="*/ 183742 h 1143922"/>
                <a:gd name="connsiteX1001" fmla="*/ 530351 w 1298352"/>
                <a:gd name="connsiteY1001" fmla="*/ 183170 h 1143922"/>
                <a:gd name="connsiteX1002" fmla="*/ 533211 w 1298352"/>
                <a:gd name="connsiteY1002" fmla="*/ 180882 h 1143922"/>
                <a:gd name="connsiteX1003" fmla="*/ 544078 w 1298352"/>
                <a:gd name="connsiteY1003" fmla="*/ 178595 h 1143922"/>
                <a:gd name="connsiteX1004" fmla="*/ 548654 w 1298352"/>
                <a:gd name="connsiteY1004" fmla="*/ 175735 h 1143922"/>
                <a:gd name="connsiteX1005" fmla="*/ 551514 w 1298352"/>
                <a:gd name="connsiteY1005" fmla="*/ 175163 h 1143922"/>
                <a:gd name="connsiteX1006" fmla="*/ 564096 w 1298352"/>
                <a:gd name="connsiteY1006" fmla="*/ 182598 h 1143922"/>
                <a:gd name="connsiteX1007" fmla="*/ 579540 w 1298352"/>
                <a:gd name="connsiteY1007" fmla="*/ 189462 h 1143922"/>
                <a:gd name="connsiteX1008" fmla="*/ 586403 w 1298352"/>
                <a:gd name="connsiteY1008" fmla="*/ 191178 h 1143922"/>
                <a:gd name="connsiteX1009" fmla="*/ 589835 w 1298352"/>
                <a:gd name="connsiteY1009" fmla="*/ 190034 h 1143922"/>
                <a:gd name="connsiteX1010" fmla="*/ 593839 w 1298352"/>
                <a:gd name="connsiteY1010" fmla="*/ 193466 h 1143922"/>
                <a:gd name="connsiteX1011" fmla="*/ 596127 w 1298352"/>
                <a:gd name="connsiteY1011" fmla="*/ 194609 h 1143922"/>
                <a:gd name="connsiteX1012" fmla="*/ 598987 w 1298352"/>
                <a:gd name="connsiteY1012" fmla="*/ 194609 h 1143922"/>
                <a:gd name="connsiteX1013" fmla="*/ 600702 w 1298352"/>
                <a:gd name="connsiteY1013" fmla="*/ 195181 h 1143922"/>
                <a:gd name="connsiteX1014" fmla="*/ 608138 w 1298352"/>
                <a:gd name="connsiteY1014" fmla="*/ 199185 h 1143922"/>
                <a:gd name="connsiteX1015" fmla="*/ 609853 w 1298352"/>
                <a:gd name="connsiteY1015" fmla="*/ 200901 h 1143922"/>
                <a:gd name="connsiteX1016" fmla="*/ 611570 w 1298352"/>
                <a:gd name="connsiteY1016" fmla="*/ 202617 h 1143922"/>
                <a:gd name="connsiteX1017" fmla="*/ 617861 w 1298352"/>
                <a:gd name="connsiteY1017" fmla="*/ 207765 h 1143922"/>
                <a:gd name="connsiteX1018" fmla="*/ 619577 w 1298352"/>
                <a:gd name="connsiteY1018" fmla="*/ 211197 h 1143922"/>
                <a:gd name="connsiteX1019" fmla="*/ 620149 w 1298352"/>
                <a:gd name="connsiteY1019" fmla="*/ 211768 h 1143922"/>
                <a:gd name="connsiteX1020" fmla="*/ 621865 w 1298352"/>
                <a:gd name="connsiteY1020" fmla="*/ 212340 h 1143922"/>
                <a:gd name="connsiteX1021" fmla="*/ 623581 w 1298352"/>
                <a:gd name="connsiteY1021" fmla="*/ 213484 h 1143922"/>
                <a:gd name="connsiteX1022" fmla="*/ 624725 w 1298352"/>
                <a:gd name="connsiteY1022" fmla="*/ 215200 h 1143922"/>
                <a:gd name="connsiteX1023" fmla="*/ 625869 w 1298352"/>
                <a:gd name="connsiteY1023" fmla="*/ 219204 h 1143922"/>
                <a:gd name="connsiteX1024" fmla="*/ 626440 w 1298352"/>
                <a:gd name="connsiteY1024" fmla="*/ 220920 h 1143922"/>
                <a:gd name="connsiteX1025" fmla="*/ 627585 w 1298352"/>
                <a:gd name="connsiteY1025" fmla="*/ 223779 h 1143922"/>
                <a:gd name="connsiteX1026" fmla="*/ 630445 w 1298352"/>
                <a:gd name="connsiteY1026" fmla="*/ 226639 h 1143922"/>
                <a:gd name="connsiteX1027" fmla="*/ 633304 w 1298352"/>
                <a:gd name="connsiteY1027" fmla="*/ 229499 h 1143922"/>
                <a:gd name="connsiteX1028" fmla="*/ 636164 w 1298352"/>
                <a:gd name="connsiteY1028" fmla="*/ 231215 h 1143922"/>
                <a:gd name="connsiteX1029" fmla="*/ 641884 w 1298352"/>
                <a:gd name="connsiteY1029" fmla="*/ 232931 h 1143922"/>
                <a:gd name="connsiteX1030" fmla="*/ 643027 w 1298352"/>
                <a:gd name="connsiteY1030" fmla="*/ 233503 h 1143922"/>
                <a:gd name="connsiteX1031" fmla="*/ 644744 w 1298352"/>
                <a:gd name="connsiteY1031" fmla="*/ 235219 h 1143922"/>
                <a:gd name="connsiteX1032" fmla="*/ 645887 w 1298352"/>
                <a:gd name="connsiteY1032" fmla="*/ 235791 h 1143922"/>
                <a:gd name="connsiteX1033" fmla="*/ 649319 w 1298352"/>
                <a:gd name="connsiteY1033" fmla="*/ 236363 h 1143922"/>
                <a:gd name="connsiteX1034" fmla="*/ 652179 w 1298352"/>
                <a:gd name="connsiteY1034" fmla="*/ 236363 h 1143922"/>
                <a:gd name="connsiteX1035" fmla="*/ 655038 w 1298352"/>
                <a:gd name="connsiteY1035" fmla="*/ 236935 h 1143922"/>
                <a:gd name="connsiteX1036" fmla="*/ 657326 w 1298352"/>
                <a:gd name="connsiteY1036" fmla="*/ 238651 h 1143922"/>
                <a:gd name="connsiteX1037" fmla="*/ 658470 w 1298352"/>
                <a:gd name="connsiteY1037" fmla="*/ 242082 h 1143922"/>
                <a:gd name="connsiteX1038" fmla="*/ 659043 w 1298352"/>
                <a:gd name="connsiteY1038" fmla="*/ 246086 h 1143922"/>
                <a:gd name="connsiteX1039" fmla="*/ 658470 w 1298352"/>
                <a:gd name="connsiteY1039" fmla="*/ 249518 h 1143922"/>
                <a:gd name="connsiteX1040" fmla="*/ 657326 w 1298352"/>
                <a:gd name="connsiteY1040" fmla="*/ 251806 h 1143922"/>
                <a:gd name="connsiteX1041" fmla="*/ 658470 w 1298352"/>
                <a:gd name="connsiteY1041" fmla="*/ 253521 h 1143922"/>
                <a:gd name="connsiteX1042" fmla="*/ 659614 w 1298352"/>
                <a:gd name="connsiteY1042" fmla="*/ 255809 h 1143922"/>
                <a:gd name="connsiteX1043" fmla="*/ 660186 w 1298352"/>
                <a:gd name="connsiteY1043" fmla="*/ 258097 h 1143922"/>
                <a:gd name="connsiteX1044" fmla="*/ 659614 w 1298352"/>
                <a:gd name="connsiteY1044" fmla="*/ 259813 h 1143922"/>
                <a:gd name="connsiteX1045" fmla="*/ 663618 w 1298352"/>
                <a:gd name="connsiteY1045" fmla="*/ 262101 h 1143922"/>
                <a:gd name="connsiteX1046" fmla="*/ 665906 w 1298352"/>
                <a:gd name="connsiteY1046" fmla="*/ 262673 h 1143922"/>
                <a:gd name="connsiteX1047" fmla="*/ 667622 w 1298352"/>
                <a:gd name="connsiteY1047" fmla="*/ 262101 h 1143922"/>
                <a:gd name="connsiteX1048" fmla="*/ 676773 w 1298352"/>
                <a:gd name="connsiteY1048" fmla="*/ 270108 h 1143922"/>
                <a:gd name="connsiteX1049" fmla="*/ 681349 w 1298352"/>
                <a:gd name="connsiteY1049" fmla="*/ 272968 h 1143922"/>
                <a:gd name="connsiteX1050" fmla="*/ 684781 w 1298352"/>
                <a:gd name="connsiteY1050" fmla="*/ 271824 h 1143922"/>
                <a:gd name="connsiteX1051" fmla="*/ 688213 w 1298352"/>
                <a:gd name="connsiteY1051" fmla="*/ 274112 h 1143922"/>
                <a:gd name="connsiteX1052" fmla="*/ 691072 w 1298352"/>
                <a:gd name="connsiteY1052" fmla="*/ 276400 h 1143922"/>
                <a:gd name="connsiteX1053" fmla="*/ 696792 w 1298352"/>
                <a:gd name="connsiteY1053" fmla="*/ 282120 h 1143922"/>
                <a:gd name="connsiteX1054" fmla="*/ 700224 w 1298352"/>
                <a:gd name="connsiteY1054" fmla="*/ 286695 h 1143922"/>
                <a:gd name="connsiteX1055" fmla="*/ 700795 w 1298352"/>
                <a:gd name="connsiteY1055" fmla="*/ 286695 h 1143922"/>
                <a:gd name="connsiteX1056" fmla="*/ 701367 w 1298352"/>
                <a:gd name="connsiteY1056" fmla="*/ 290127 h 1143922"/>
                <a:gd name="connsiteX1057" fmla="*/ 701940 w 1298352"/>
                <a:gd name="connsiteY1057" fmla="*/ 291843 h 1143922"/>
                <a:gd name="connsiteX1058" fmla="*/ 702512 w 1298352"/>
                <a:gd name="connsiteY1058" fmla="*/ 292987 h 1143922"/>
                <a:gd name="connsiteX1059" fmla="*/ 704227 w 1298352"/>
                <a:gd name="connsiteY1059" fmla="*/ 294131 h 1143922"/>
                <a:gd name="connsiteX1060" fmla="*/ 707087 w 1298352"/>
                <a:gd name="connsiteY1060" fmla="*/ 295275 h 1143922"/>
                <a:gd name="connsiteX1061" fmla="*/ 709947 w 1298352"/>
                <a:gd name="connsiteY1061" fmla="*/ 295847 h 1143922"/>
                <a:gd name="connsiteX1062" fmla="*/ 712235 w 1298352"/>
                <a:gd name="connsiteY1062" fmla="*/ 295847 h 1143922"/>
                <a:gd name="connsiteX1063" fmla="*/ 714523 w 1298352"/>
                <a:gd name="connsiteY1063" fmla="*/ 296419 h 1143922"/>
                <a:gd name="connsiteX1064" fmla="*/ 716239 w 1298352"/>
                <a:gd name="connsiteY1064" fmla="*/ 298707 h 1143922"/>
                <a:gd name="connsiteX1065" fmla="*/ 717382 w 1298352"/>
                <a:gd name="connsiteY1065" fmla="*/ 300994 h 1143922"/>
                <a:gd name="connsiteX1066" fmla="*/ 718526 w 1298352"/>
                <a:gd name="connsiteY1066" fmla="*/ 302138 h 1143922"/>
                <a:gd name="connsiteX1067" fmla="*/ 716811 w 1298352"/>
                <a:gd name="connsiteY1067" fmla="*/ 303854 h 1143922"/>
                <a:gd name="connsiteX1068" fmla="*/ 716811 w 1298352"/>
                <a:gd name="connsiteY1068" fmla="*/ 305570 h 1143922"/>
                <a:gd name="connsiteX1069" fmla="*/ 717954 w 1298352"/>
                <a:gd name="connsiteY1069" fmla="*/ 306714 h 1143922"/>
                <a:gd name="connsiteX1070" fmla="*/ 720242 w 1298352"/>
                <a:gd name="connsiteY1070" fmla="*/ 306714 h 1143922"/>
                <a:gd name="connsiteX1071" fmla="*/ 721386 w 1298352"/>
                <a:gd name="connsiteY1071" fmla="*/ 307286 h 1143922"/>
                <a:gd name="connsiteX1072" fmla="*/ 721958 w 1298352"/>
                <a:gd name="connsiteY1072" fmla="*/ 309002 h 1143922"/>
                <a:gd name="connsiteX1073" fmla="*/ 723102 w 1298352"/>
                <a:gd name="connsiteY1073" fmla="*/ 310718 h 1143922"/>
                <a:gd name="connsiteX1074" fmla="*/ 725962 w 1298352"/>
                <a:gd name="connsiteY1074" fmla="*/ 311290 h 1143922"/>
                <a:gd name="connsiteX1075" fmla="*/ 727678 w 1298352"/>
                <a:gd name="connsiteY1075" fmla="*/ 310718 h 1143922"/>
                <a:gd name="connsiteX1076" fmla="*/ 728822 w 1298352"/>
                <a:gd name="connsiteY1076" fmla="*/ 310146 h 1143922"/>
                <a:gd name="connsiteX1077" fmla="*/ 731681 w 1298352"/>
                <a:gd name="connsiteY1077" fmla="*/ 309002 h 1143922"/>
                <a:gd name="connsiteX1078" fmla="*/ 733969 w 1298352"/>
                <a:gd name="connsiteY1078" fmla="*/ 308430 h 1143922"/>
                <a:gd name="connsiteX1079" fmla="*/ 738545 w 1298352"/>
                <a:gd name="connsiteY1079" fmla="*/ 307858 h 1143922"/>
                <a:gd name="connsiteX1080" fmla="*/ 740261 w 1298352"/>
                <a:gd name="connsiteY1080" fmla="*/ 306714 h 1143922"/>
                <a:gd name="connsiteX1081" fmla="*/ 743121 w 1298352"/>
                <a:gd name="connsiteY1081" fmla="*/ 307858 h 1143922"/>
                <a:gd name="connsiteX1082" fmla="*/ 746552 w 1298352"/>
                <a:gd name="connsiteY1082" fmla="*/ 309002 h 1143922"/>
                <a:gd name="connsiteX1083" fmla="*/ 749984 w 1298352"/>
                <a:gd name="connsiteY1083" fmla="*/ 308430 h 1143922"/>
                <a:gd name="connsiteX1084" fmla="*/ 752844 w 1298352"/>
                <a:gd name="connsiteY1084" fmla="*/ 305570 h 1143922"/>
                <a:gd name="connsiteX1085" fmla="*/ 753988 w 1298352"/>
                <a:gd name="connsiteY1085" fmla="*/ 306714 h 1143922"/>
                <a:gd name="connsiteX1086" fmla="*/ 755704 w 1298352"/>
                <a:gd name="connsiteY1086" fmla="*/ 307858 h 1143922"/>
                <a:gd name="connsiteX1087" fmla="*/ 756276 w 1298352"/>
                <a:gd name="connsiteY1087" fmla="*/ 309002 h 1143922"/>
                <a:gd name="connsiteX1088" fmla="*/ 757420 w 1298352"/>
                <a:gd name="connsiteY1088" fmla="*/ 307858 h 1143922"/>
                <a:gd name="connsiteX1089" fmla="*/ 760280 w 1298352"/>
                <a:gd name="connsiteY1089" fmla="*/ 306142 h 1143922"/>
                <a:gd name="connsiteX1090" fmla="*/ 760851 w 1298352"/>
                <a:gd name="connsiteY1090" fmla="*/ 309574 h 1143922"/>
                <a:gd name="connsiteX1091" fmla="*/ 761423 w 1298352"/>
                <a:gd name="connsiteY1091" fmla="*/ 312433 h 1143922"/>
                <a:gd name="connsiteX1092" fmla="*/ 763139 w 1298352"/>
                <a:gd name="connsiteY1092" fmla="*/ 314150 h 1143922"/>
                <a:gd name="connsiteX1093" fmla="*/ 765999 w 1298352"/>
                <a:gd name="connsiteY1093" fmla="*/ 315293 h 1143922"/>
                <a:gd name="connsiteX1094" fmla="*/ 763139 w 1298352"/>
                <a:gd name="connsiteY1094" fmla="*/ 317581 h 1143922"/>
                <a:gd name="connsiteX1095" fmla="*/ 765427 w 1298352"/>
                <a:gd name="connsiteY1095" fmla="*/ 320441 h 1143922"/>
                <a:gd name="connsiteX1096" fmla="*/ 771719 w 1298352"/>
                <a:gd name="connsiteY1096" fmla="*/ 323873 h 1143922"/>
                <a:gd name="connsiteX1097" fmla="*/ 771719 w 1298352"/>
                <a:gd name="connsiteY1097" fmla="*/ 324445 h 1143922"/>
                <a:gd name="connsiteX1098" fmla="*/ 772291 w 1298352"/>
                <a:gd name="connsiteY1098" fmla="*/ 329592 h 1143922"/>
                <a:gd name="connsiteX1099" fmla="*/ 772291 w 1298352"/>
                <a:gd name="connsiteY1099" fmla="*/ 331308 h 1143922"/>
                <a:gd name="connsiteX1100" fmla="*/ 771719 w 1298352"/>
                <a:gd name="connsiteY1100" fmla="*/ 333024 h 1143922"/>
                <a:gd name="connsiteX1101" fmla="*/ 772862 w 1298352"/>
                <a:gd name="connsiteY1101" fmla="*/ 334168 h 1143922"/>
                <a:gd name="connsiteX1102" fmla="*/ 774579 w 1298352"/>
                <a:gd name="connsiteY1102" fmla="*/ 334740 h 1143922"/>
                <a:gd name="connsiteX1103" fmla="*/ 776295 w 1298352"/>
                <a:gd name="connsiteY1103" fmla="*/ 334740 h 1143922"/>
                <a:gd name="connsiteX1104" fmla="*/ 775722 w 1298352"/>
                <a:gd name="connsiteY1104" fmla="*/ 338172 h 1143922"/>
                <a:gd name="connsiteX1105" fmla="*/ 776867 w 1298352"/>
                <a:gd name="connsiteY1105" fmla="*/ 341031 h 1143922"/>
                <a:gd name="connsiteX1106" fmla="*/ 784302 w 1298352"/>
                <a:gd name="connsiteY1106" fmla="*/ 347895 h 1143922"/>
                <a:gd name="connsiteX1107" fmla="*/ 785446 w 1298352"/>
                <a:gd name="connsiteY1107" fmla="*/ 348467 h 1143922"/>
                <a:gd name="connsiteX1108" fmla="*/ 786590 w 1298352"/>
                <a:gd name="connsiteY1108" fmla="*/ 348467 h 1143922"/>
                <a:gd name="connsiteX1109" fmla="*/ 789449 w 1298352"/>
                <a:gd name="connsiteY1109" fmla="*/ 348467 h 1143922"/>
                <a:gd name="connsiteX1110" fmla="*/ 790594 w 1298352"/>
                <a:gd name="connsiteY1110" fmla="*/ 348467 h 1143922"/>
                <a:gd name="connsiteX1111" fmla="*/ 792309 w 1298352"/>
                <a:gd name="connsiteY1111" fmla="*/ 350183 h 1143922"/>
                <a:gd name="connsiteX1112" fmla="*/ 792881 w 1298352"/>
                <a:gd name="connsiteY1112" fmla="*/ 352471 h 1143922"/>
                <a:gd name="connsiteX1113" fmla="*/ 792881 w 1298352"/>
                <a:gd name="connsiteY1113" fmla="*/ 361050 h 1143922"/>
                <a:gd name="connsiteX1114" fmla="*/ 793454 w 1298352"/>
                <a:gd name="connsiteY1114" fmla="*/ 362766 h 1143922"/>
                <a:gd name="connsiteX1115" fmla="*/ 795169 w 1298352"/>
                <a:gd name="connsiteY1115" fmla="*/ 367914 h 1143922"/>
                <a:gd name="connsiteX1116" fmla="*/ 790594 w 1298352"/>
                <a:gd name="connsiteY1116" fmla="*/ 363910 h 1143922"/>
                <a:gd name="connsiteX1117" fmla="*/ 787734 w 1298352"/>
                <a:gd name="connsiteY1117" fmla="*/ 362766 h 1143922"/>
                <a:gd name="connsiteX1118" fmla="*/ 786018 w 1298352"/>
                <a:gd name="connsiteY1118" fmla="*/ 365626 h 1143922"/>
                <a:gd name="connsiteX1119" fmla="*/ 786590 w 1298352"/>
                <a:gd name="connsiteY1119" fmla="*/ 366770 h 1143922"/>
                <a:gd name="connsiteX1120" fmla="*/ 790021 w 1298352"/>
                <a:gd name="connsiteY1120" fmla="*/ 370202 h 1143922"/>
                <a:gd name="connsiteX1121" fmla="*/ 791166 w 1298352"/>
                <a:gd name="connsiteY1121" fmla="*/ 372489 h 1143922"/>
                <a:gd name="connsiteX1122" fmla="*/ 791737 w 1298352"/>
                <a:gd name="connsiteY1122" fmla="*/ 373062 h 1143922"/>
                <a:gd name="connsiteX1123" fmla="*/ 792881 w 1298352"/>
                <a:gd name="connsiteY1123" fmla="*/ 373062 h 1143922"/>
                <a:gd name="connsiteX1124" fmla="*/ 794025 w 1298352"/>
                <a:gd name="connsiteY1124" fmla="*/ 373062 h 1143922"/>
                <a:gd name="connsiteX1125" fmla="*/ 794597 w 1298352"/>
                <a:gd name="connsiteY1125" fmla="*/ 374206 h 1143922"/>
                <a:gd name="connsiteX1126" fmla="*/ 795741 w 1298352"/>
                <a:gd name="connsiteY1126" fmla="*/ 379925 h 1143922"/>
                <a:gd name="connsiteX1127" fmla="*/ 796313 w 1298352"/>
                <a:gd name="connsiteY1127" fmla="*/ 381641 h 1143922"/>
                <a:gd name="connsiteX1128" fmla="*/ 796885 w 1298352"/>
                <a:gd name="connsiteY1128" fmla="*/ 382785 h 1143922"/>
                <a:gd name="connsiteX1129" fmla="*/ 796885 w 1298352"/>
                <a:gd name="connsiteY1129" fmla="*/ 383929 h 1143922"/>
                <a:gd name="connsiteX1130" fmla="*/ 795741 w 1298352"/>
                <a:gd name="connsiteY1130" fmla="*/ 385645 h 1143922"/>
                <a:gd name="connsiteX1131" fmla="*/ 795741 w 1298352"/>
                <a:gd name="connsiteY1131" fmla="*/ 386788 h 1143922"/>
                <a:gd name="connsiteX1132" fmla="*/ 795741 w 1298352"/>
                <a:gd name="connsiteY1132" fmla="*/ 387932 h 1143922"/>
                <a:gd name="connsiteX1133" fmla="*/ 796313 w 1298352"/>
                <a:gd name="connsiteY1133" fmla="*/ 389076 h 1143922"/>
                <a:gd name="connsiteX1134" fmla="*/ 796885 w 1298352"/>
                <a:gd name="connsiteY1134" fmla="*/ 390220 h 1143922"/>
                <a:gd name="connsiteX1135" fmla="*/ 795741 w 1298352"/>
                <a:gd name="connsiteY1135" fmla="*/ 393652 h 1143922"/>
                <a:gd name="connsiteX1136" fmla="*/ 797457 w 1298352"/>
                <a:gd name="connsiteY1136" fmla="*/ 408523 h 1143922"/>
                <a:gd name="connsiteX1137" fmla="*/ 796885 w 1298352"/>
                <a:gd name="connsiteY1137" fmla="*/ 414243 h 1143922"/>
                <a:gd name="connsiteX1138" fmla="*/ 796885 w 1298352"/>
                <a:gd name="connsiteY1138" fmla="*/ 416530 h 1143922"/>
                <a:gd name="connsiteX1139" fmla="*/ 798029 w 1298352"/>
                <a:gd name="connsiteY1139" fmla="*/ 425682 h 1143922"/>
                <a:gd name="connsiteX1140" fmla="*/ 795741 w 1298352"/>
                <a:gd name="connsiteY1140" fmla="*/ 431973 h 1143922"/>
                <a:gd name="connsiteX1141" fmla="*/ 796313 w 1298352"/>
                <a:gd name="connsiteY1141" fmla="*/ 433117 h 1143922"/>
                <a:gd name="connsiteX1142" fmla="*/ 796313 w 1298352"/>
                <a:gd name="connsiteY1142" fmla="*/ 434261 h 1143922"/>
                <a:gd name="connsiteX1143" fmla="*/ 795169 w 1298352"/>
                <a:gd name="connsiteY1143" fmla="*/ 436549 h 1143922"/>
                <a:gd name="connsiteX1144" fmla="*/ 791737 w 1298352"/>
                <a:gd name="connsiteY1144" fmla="*/ 451992 h 1143922"/>
                <a:gd name="connsiteX1145" fmla="*/ 792881 w 1298352"/>
                <a:gd name="connsiteY1145" fmla="*/ 451420 h 1143922"/>
                <a:gd name="connsiteX1146" fmla="*/ 793454 w 1298352"/>
                <a:gd name="connsiteY1146" fmla="*/ 450848 h 1143922"/>
                <a:gd name="connsiteX1147" fmla="*/ 794025 w 1298352"/>
                <a:gd name="connsiteY1147" fmla="*/ 450276 h 1143922"/>
                <a:gd name="connsiteX1148" fmla="*/ 794597 w 1298352"/>
                <a:gd name="connsiteY1148" fmla="*/ 452564 h 1143922"/>
                <a:gd name="connsiteX1149" fmla="*/ 793454 w 1298352"/>
                <a:gd name="connsiteY1149" fmla="*/ 455424 h 1143922"/>
                <a:gd name="connsiteX1150" fmla="*/ 791166 w 1298352"/>
                <a:gd name="connsiteY1150" fmla="*/ 461143 h 1143922"/>
                <a:gd name="connsiteX1151" fmla="*/ 790594 w 1298352"/>
                <a:gd name="connsiteY1151" fmla="*/ 466291 h 1143922"/>
                <a:gd name="connsiteX1152" fmla="*/ 790021 w 1298352"/>
                <a:gd name="connsiteY1152" fmla="*/ 468579 h 1143922"/>
                <a:gd name="connsiteX1153" fmla="*/ 788306 w 1298352"/>
                <a:gd name="connsiteY1153" fmla="*/ 471439 h 1143922"/>
                <a:gd name="connsiteX1154" fmla="*/ 786590 w 1298352"/>
                <a:gd name="connsiteY1154" fmla="*/ 470867 h 1143922"/>
                <a:gd name="connsiteX1155" fmla="*/ 786018 w 1298352"/>
                <a:gd name="connsiteY1155" fmla="*/ 473155 h 1143922"/>
                <a:gd name="connsiteX1156" fmla="*/ 786590 w 1298352"/>
                <a:gd name="connsiteY1156" fmla="*/ 476586 h 1143922"/>
                <a:gd name="connsiteX1157" fmla="*/ 787161 w 1298352"/>
                <a:gd name="connsiteY1157" fmla="*/ 478874 h 1143922"/>
                <a:gd name="connsiteX1158" fmla="*/ 788878 w 1298352"/>
                <a:gd name="connsiteY1158" fmla="*/ 482878 h 1143922"/>
                <a:gd name="connsiteX1159" fmla="*/ 790021 w 1298352"/>
                <a:gd name="connsiteY1159" fmla="*/ 485166 h 1143922"/>
                <a:gd name="connsiteX1160" fmla="*/ 791737 w 1298352"/>
                <a:gd name="connsiteY1160" fmla="*/ 487454 h 1143922"/>
                <a:gd name="connsiteX1161" fmla="*/ 790594 w 1298352"/>
                <a:gd name="connsiteY1161" fmla="*/ 489170 h 1143922"/>
                <a:gd name="connsiteX1162" fmla="*/ 790594 w 1298352"/>
                <a:gd name="connsiteY1162" fmla="*/ 491458 h 1143922"/>
                <a:gd name="connsiteX1163" fmla="*/ 791166 w 1298352"/>
                <a:gd name="connsiteY1163" fmla="*/ 496033 h 1143922"/>
                <a:gd name="connsiteX1164" fmla="*/ 790594 w 1298352"/>
                <a:gd name="connsiteY1164" fmla="*/ 512620 h 1143922"/>
                <a:gd name="connsiteX1165" fmla="*/ 787734 w 1298352"/>
                <a:gd name="connsiteY1165" fmla="*/ 526919 h 1143922"/>
                <a:gd name="connsiteX1166" fmla="*/ 786590 w 1298352"/>
                <a:gd name="connsiteY1166" fmla="*/ 524631 h 1143922"/>
                <a:gd name="connsiteX1167" fmla="*/ 786590 w 1298352"/>
                <a:gd name="connsiteY1167" fmla="*/ 521771 h 1143922"/>
                <a:gd name="connsiteX1168" fmla="*/ 787161 w 1298352"/>
                <a:gd name="connsiteY1168" fmla="*/ 518912 h 1143922"/>
                <a:gd name="connsiteX1169" fmla="*/ 788306 w 1298352"/>
                <a:gd name="connsiteY1169" fmla="*/ 516052 h 1143922"/>
                <a:gd name="connsiteX1170" fmla="*/ 787161 w 1298352"/>
                <a:gd name="connsiteY1170" fmla="*/ 517768 h 1143922"/>
                <a:gd name="connsiteX1171" fmla="*/ 786018 w 1298352"/>
                <a:gd name="connsiteY1171" fmla="*/ 520627 h 1143922"/>
                <a:gd name="connsiteX1172" fmla="*/ 784874 w 1298352"/>
                <a:gd name="connsiteY1172" fmla="*/ 523487 h 1143922"/>
                <a:gd name="connsiteX1173" fmla="*/ 784874 w 1298352"/>
                <a:gd name="connsiteY1173" fmla="*/ 526919 h 1143922"/>
                <a:gd name="connsiteX1174" fmla="*/ 786018 w 1298352"/>
                <a:gd name="connsiteY1174" fmla="*/ 530351 h 1143922"/>
                <a:gd name="connsiteX1175" fmla="*/ 788306 w 1298352"/>
                <a:gd name="connsiteY1175" fmla="*/ 534927 h 1143922"/>
                <a:gd name="connsiteX1176" fmla="*/ 788878 w 1298352"/>
                <a:gd name="connsiteY1176" fmla="*/ 537215 h 1143922"/>
                <a:gd name="connsiteX1177" fmla="*/ 791737 w 1298352"/>
                <a:gd name="connsiteY1177" fmla="*/ 541218 h 1143922"/>
                <a:gd name="connsiteX1178" fmla="*/ 802605 w 1298352"/>
                <a:gd name="connsiteY1178" fmla="*/ 549226 h 1143922"/>
                <a:gd name="connsiteX1179" fmla="*/ 805465 w 1298352"/>
                <a:gd name="connsiteY1179" fmla="*/ 554373 h 1143922"/>
                <a:gd name="connsiteX1180" fmla="*/ 806608 w 1298352"/>
                <a:gd name="connsiteY1180" fmla="*/ 557233 h 1143922"/>
                <a:gd name="connsiteX1181" fmla="*/ 808324 w 1298352"/>
                <a:gd name="connsiteY1181" fmla="*/ 560665 h 1143922"/>
                <a:gd name="connsiteX1182" fmla="*/ 810612 w 1298352"/>
                <a:gd name="connsiteY1182" fmla="*/ 563525 h 1143922"/>
                <a:gd name="connsiteX1183" fmla="*/ 812328 w 1298352"/>
                <a:gd name="connsiteY1183" fmla="*/ 563525 h 1143922"/>
                <a:gd name="connsiteX1184" fmla="*/ 812328 w 1298352"/>
                <a:gd name="connsiteY1184" fmla="*/ 561237 h 1143922"/>
                <a:gd name="connsiteX1185" fmla="*/ 810612 w 1298352"/>
                <a:gd name="connsiteY1185" fmla="*/ 557805 h 1143922"/>
                <a:gd name="connsiteX1186" fmla="*/ 807180 w 1298352"/>
                <a:gd name="connsiteY1186" fmla="*/ 552085 h 1143922"/>
                <a:gd name="connsiteX1187" fmla="*/ 804893 w 1298352"/>
                <a:gd name="connsiteY1187" fmla="*/ 549226 h 1143922"/>
                <a:gd name="connsiteX1188" fmla="*/ 794025 w 1298352"/>
                <a:gd name="connsiteY1188" fmla="*/ 540646 h 1143922"/>
                <a:gd name="connsiteX1189" fmla="*/ 792309 w 1298352"/>
                <a:gd name="connsiteY1189" fmla="*/ 538358 h 1143922"/>
                <a:gd name="connsiteX1190" fmla="*/ 792309 w 1298352"/>
                <a:gd name="connsiteY1190" fmla="*/ 535498 h 1143922"/>
                <a:gd name="connsiteX1191" fmla="*/ 795741 w 1298352"/>
                <a:gd name="connsiteY1191" fmla="*/ 537786 h 1143922"/>
                <a:gd name="connsiteX1192" fmla="*/ 802605 w 1298352"/>
                <a:gd name="connsiteY1192" fmla="*/ 541790 h 1143922"/>
                <a:gd name="connsiteX1193" fmla="*/ 806036 w 1298352"/>
                <a:gd name="connsiteY1193" fmla="*/ 544650 h 1143922"/>
                <a:gd name="connsiteX1194" fmla="*/ 809468 w 1298352"/>
                <a:gd name="connsiteY1194" fmla="*/ 548654 h 1143922"/>
                <a:gd name="connsiteX1195" fmla="*/ 811756 w 1298352"/>
                <a:gd name="connsiteY1195" fmla="*/ 549226 h 1143922"/>
                <a:gd name="connsiteX1196" fmla="*/ 815188 w 1298352"/>
                <a:gd name="connsiteY1196" fmla="*/ 549226 h 1143922"/>
                <a:gd name="connsiteX1197" fmla="*/ 815760 w 1298352"/>
                <a:gd name="connsiteY1197" fmla="*/ 549797 h 1143922"/>
                <a:gd name="connsiteX1198" fmla="*/ 816332 w 1298352"/>
                <a:gd name="connsiteY1198" fmla="*/ 553801 h 1143922"/>
                <a:gd name="connsiteX1199" fmla="*/ 816904 w 1298352"/>
                <a:gd name="connsiteY1199" fmla="*/ 555517 h 1143922"/>
                <a:gd name="connsiteX1200" fmla="*/ 818047 w 1298352"/>
                <a:gd name="connsiteY1200" fmla="*/ 556089 h 1143922"/>
                <a:gd name="connsiteX1201" fmla="*/ 819192 w 1298352"/>
                <a:gd name="connsiteY1201" fmla="*/ 556089 h 1143922"/>
                <a:gd name="connsiteX1202" fmla="*/ 822052 w 1298352"/>
                <a:gd name="connsiteY1202" fmla="*/ 555517 h 1143922"/>
                <a:gd name="connsiteX1203" fmla="*/ 824339 w 1298352"/>
                <a:gd name="connsiteY1203" fmla="*/ 553801 h 1143922"/>
                <a:gd name="connsiteX1204" fmla="*/ 825483 w 1298352"/>
                <a:gd name="connsiteY1204" fmla="*/ 550941 h 1143922"/>
                <a:gd name="connsiteX1205" fmla="*/ 825483 w 1298352"/>
                <a:gd name="connsiteY1205" fmla="*/ 547510 h 1143922"/>
                <a:gd name="connsiteX1206" fmla="*/ 824339 w 1298352"/>
                <a:gd name="connsiteY1206" fmla="*/ 544650 h 1143922"/>
                <a:gd name="connsiteX1207" fmla="*/ 825483 w 1298352"/>
                <a:gd name="connsiteY1207" fmla="*/ 538930 h 1143922"/>
                <a:gd name="connsiteX1208" fmla="*/ 825483 w 1298352"/>
                <a:gd name="connsiteY1208" fmla="*/ 537786 h 1143922"/>
                <a:gd name="connsiteX1209" fmla="*/ 825483 w 1298352"/>
                <a:gd name="connsiteY1209" fmla="*/ 536642 h 1143922"/>
                <a:gd name="connsiteX1210" fmla="*/ 827199 w 1298352"/>
                <a:gd name="connsiteY1210" fmla="*/ 533783 h 1143922"/>
                <a:gd name="connsiteX1211" fmla="*/ 827771 w 1298352"/>
                <a:gd name="connsiteY1211" fmla="*/ 532067 h 1143922"/>
                <a:gd name="connsiteX1212" fmla="*/ 827199 w 1298352"/>
                <a:gd name="connsiteY1212" fmla="*/ 530351 h 1143922"/>
                <a:gd name="connsiteX1213" fmla="*/ 826055 w 1298352"/>
                <a:gd name="connsiteY1213" fmla="*/ 526919 h 1143922"/>
                <a:gd name="connsiteX1214" fmla="*/ 825483 w 1298352"/>
                <a:gd name="connsiteY1214" fmla="*/ 524631 h 1143922"/>
                <a:gd name="connsiteX1215" fmla="*/ 830059 w 1298352"/>
                <a:gd name="connsiteY1215" fmla="*/ 521199 h 1143922"/>
                <a:gd name="connsiteX1216" fmla="*/ 831203 w 1298352"/>
                <a:gd name="connsiteY1216" fmla="*/ 520056 h 1143922"/>
                <a:gd name="connsiteX1217" fmla="*/ 824911 w 1298352"/>
                <a:gd name="connsiteY1217" fmla="*/ 521771 h 1143922"/>
                <a:gd name="connsiteX1218" fmla="*/ 818619 w 1298352"/>
                <a:gd name="connsiteY1218" fmla="*/ 520627 h 1143922"/>
                <a:gd name="connsiteX1219" fmla="*/ 812328 w 1298352"/>
                <a:gd name="connsiteY1219" fmla="*/ 518340 h 1143922"/>
                <a:gd name="connsiteX1220" fmla="*/ 806036 w 1298352"/>
                <a:gd name="connsiteY1220" fmla="*/ 517196 h 1143922"/>
                <a:gd name="connsiteX1221" fmla="*/ 808324 w 1298352"/>
                <a:gd name="connsiteY1221" fmla="*/ 513764 h 1143922"/>
                <a:gd name="connsiteX1222" fmla="*/ 815188 w 1298352"/>
                <a:gd name="connsiteY1222" fmla="*/ 510904 h 1143922"/>
                <a:gd name="connsiteX1223" fmla="*/ 816904 w 1298352"/>
                <a:gd name="connsiteY1223" fmla="*/ 508616 h 1143922"/>
                <a:gd name="connsiteX1224" fmla="*/ 811184 w 1298352"/>
                <a:gd name="connsiteY1224" fmla="*/ 509760 h 1143922"/>
                <a:gd name="connsiteX1225" fmla="*/ 809468 w 1298352"/>
                <a:gd name="connsiteY1225" fmla="*/ 509760 h 1143922"/>
                <a:gd name="connsiteX1226" fmla="*/ 809468 w 1298352"/>
                <a:gd name="connsiteY1226" fmla="*/ 509188 h 1143922"/>
                <a:gd name="connsiteX1227" fmla="*/ 810040 w 1298352"/>
                <a:gd name="connsiteY1227" fmla="*/ 508044 h 1143922"/>
                <a:gd name="connsiteX1228" fmla="*/ 810040 w 1298352"/>
                <a:gd name="connsiteY1228" fmla="*/ 507472 h 1143922"/>
                <a:gd name="connsiteX1229" fmla="*/ 810612 w 1298352"/>
                <a:gd name="connsiteY1229" fmla="*/ 505757 h 1143922"/>
                <a:gd name="connsiteX1230" fmla="*/ 810612 w 1298352"/>
                <a:gd name="connsiteY1230" fmla="*/ 504613 h 1143922"/>
                <a:gd name="connsiteX1231" fmla="*/ 810040 w 1298352"/>
                <a:gd name="connsiteY1231" fmla="*/ 503469 h 1143922"/>
                <a:gd name="connsiteX1232" fmla="*/ 808324 w 1298352"/>
                <a:gd name="connsiteY1232" fmla="*/ 501181 h 1143922"/>
                <a:gd name="connsiteX1233" fmla="*/ 807753 w 1298352"/>
                <a:gd name="connsiteY1233" fmla="*/ 500037 h 1143922"/>
                <a:gd name="connsiteX1234" fmla="*/ 814616 w 1298352"/>
                <a:gd name="connsiteY1234" fmla="*/ 505184 h 1143922"/>
                <a:gd name="connsiteX1235" fmla="*/ 814044 w 1298352"/>
                <a:gd name="connsiteY1235" fmla="*/ 503469 h 1143922"/>
                <a:gd name="connsiteX1236" fmla="*/ 814044 w 1298352"/>
                <a:gd name="connsiteY1236" fmla="*/ 500609 h 1143922"/>
                <a:gd name="connsiteX1237" fmla="*/ 815188 w 1298352"/>
                <a:gd name="connsiteY1237" fmla="*/ 500609 h 1143922"/>
                <a:gd name="connsiteX1238" fmla="*/ 816904 w 1298352"/>
                <a:gd name="connsiteY1238" fmla="*/ 502325 h 1143922"/>
                <a:gd name="connsiteX1239" fmla="*/ 819192 w 1298352"/>
                <a:gd name="connsiteY1239" fmla="*/ 503469 h 1143922"/>
                <a:gd name="connsiteX1240" fmla="*/ 823767 w 1298352"/>
                <a:gd name="connsiteY1240" fmla="*/ 505184 h 1143922"/>
                <a:gd name="connsiteX1241" fmla="*/ 823767 w 1298352"/>
                <a:gd name="connsiteY1241" fmla="*/ 506328 h 1143922"/>
                <a:gd name="connsiteX1242" fmla="*/ 820907 w 1298352"/>
                <a:gd name="connsiteY1242" fmla="*/ 508044 h 1143922"/>
                <a:gd name="connsiteX1243" fmla="*/ 820907 w 1298352"/>
                <a:gd name="connsiteY1243" fmla="*/ 509188 h 1143922"/>
                <a:gd name="connsiteX1244" fmla="*/ 825483 w 1298352"/>
                <a:gd name="connsiteY1244" fmla="*/ 508616 h 1143922"/>
                <a:gd name="connsiteX1245" fmla="*/ 829487 w 1298352"/>
                <a:gd name="connsiteY1245" fmla="*/ 508616 h 1143922"/>
                <a:gd name="connsiteX1246" fmla="*/ 832347 w 1298352"/>
                <a:gd name="connsiteY1246" fmla="*/ 510332 h 1143922"/>
                <a:gd name="connsiteX1247" fmla="*/ 834063 w 1298352"/>
                <a:gd name="connsiteY1247" fmla="*/ 514336 h 1143922"/>
                <a:gd name="connsiteX1248" fmla="*/ 834635 w 1298352"/>
                <a:gd name="connsiteY1248" fmla="*/ 522915 h 1143922"/>
                <a:gd name="connsiteX1249" fmla="*/ 835778 w 1298352"/>
                <a:gd name="connsiteY1249" fmla="*/ 526919 h 1143922"/>
                <a:gd name="connsiteX1250" fmla="*/ 838066 w 1298352"/>
                <a:gd name="connsiteY1250" fmla="*/ 529779 h 1143922"/>
                <a:gd name="connsiteX1251" fmla="*/ 839210 w 1298352"/>
                <a:gd name="connsiteY1251" fmla="*/ 529779 h 1143922"/>
                <a:gd name="connsiteX1252" fmla="*/ 844930 w 1298352"/>
                <a:gd name="connsiteY1252" fmla="*/ 529207 h 1143922"/>
                <a:gd name="connsiteX1253" fmla="*/ 845502 w 1298352"/>
                <a:gd name="connsiteY1253" fmla="*/ 527491 h 1143922"/>
                <a:gd name="connsiteX1254" fmla="*/ 844930 w 1298352"/>
                <a:gd name="connsiteY1254" fmla="*/ 525775 h 1143922"/>
                <a:gd name="connsiteX1255" fmla="*/ 843786 w 1298352"/>
                <a:gd name="connsiteY1255" fmla="*/ 523487 h 1143922"/>
                <a:gd name="connsiteX1256" fmla="*/ 843214 w 1298352"/>
                <a:gd name="connsiteY1256" fmla="*/ 517196 h 1143922"/>
                <a:gd name="connsiteX1257" fmla="*/ 843214 w 1298352"/>
                <a:gd name="connsiteY1257" fmla="*/ 514336 h 1143922"/>
                <a:gd name="connsiteX1258" fmla="*/ 844358 w 1298352"/>
                <a:gd name="connsiteY1258" fmla="*/ 512048 h 1143922"/>
                <a:gd name="connsiteX1259" fmla="*/ 847217 w 1298352"/>
                <a:gd name="connsiteY1259" fmla="*/ 509760 h 1143922"/>
                <a:gd name="connsiteX1260" fmla="*/ 850077 w 1298352"/>
                <a:gd name="connsiteY1260" fmla="*/ 509760 h 1143922"/>
                <a:gd name="connsiteX1261" fmla="*/ 852365 w 1298352"/>
                <a:gd name="connsiteY1261" fmla="*/ 511476 h 1143922"/>
                <a:gd name="connsiteX1262" fmla="*/ 855225 w 1298352"/>
                <a:gd name="connsiteY1262" fmla="*/ 518340 h 1143922"/>
                <a:gd name="connsiteX1263" fmla="*/ 859229 w 1298352"/>
                <a:gd name="connsiteY1263" fmla="*/ 525203 h 1143922"/>
                <a:gd name="connsiteX1264" fmla="*/ 860373 w 1298352"/>
                <a:gd name="connsiteY1264" fmla="*/ 529207 h 1143922"/>
                <a:gd name="connsiteX1265" fmla="*/ 859801 w 1298352"/>
                <a:gd name="connsiteY1265" fmla="*/ 532067 h 1143922"/>
                <a:gd name="connsiteX1266" fmla="*/ 855797 w 1298352"/>
                <a:gd name="connsiteY1266" fmla="*/ 538358 h 1143922"/>
                <a:gd name="connsiteX1267" fmla="*/ 855225 w 1298352"/>
                <a:gd name="connsiteY1267" fmla="*/ 540074 h 1143922"/>
                <a:gd name="connsiteX1268" fmla="*/ 851222 w 1298352"/>
                <a:gd name="connsiteY1268" fmla="*/ 544078 h 1143922"/>
                <a:gd name="connsiteX1269" fmla="*/ 850650 w 1298352"/>
                <a:gd name="connsiteY1269" fmla="*/ 545222 h 1143922"/>
                <a:gd name="connsiteX1270" fmla="*/ 848934 w 1298352"/>
                <a:gd name="connsiteY1270" fmla="*/ 550370 h 1143922"/>
                <a:gd name="connsiteX1271" fmla="*/ 847790 w 1298352"/>
                <a:gd name="connsiteY1271" fmla="*/ 551514 h 1143922"/>
                <a:gd name="connsiteX1272" fmla="*/ 846646 w 1298352"/>
                <a:gd name="connsiteY1272" fmla="*/ 552085 h 1143922"/>
                <a:gd name="connsiteX1273" fmla="*/ 845502 w 1298352"/>
                <a:gd name="connsiteY1273" fmla="*/ 553229 h 1143922"/>
                <a:gd name="connsiteX1274" fmla="*/ 845502 w 1298352"/>
                <a:gd name="connsiteY1274" fmla="*/ 555517 h 1143922"/>
                <a:gd name="connsiteX1275" fmla="*/ 845502 w 1298352"/>
                <a:gd name="connsiteY1275" fmla="*/ 556661 h 1143922"/>
                <a:gd name="connsiteX1276" fmla="*/ 841498 w 1298352"/>
                <a:gd name="connsiteY1276" fmla="*/ 560665 h 1143922"/>
                <a:gd name="connsiteX1277" fmla="*/ 839782 w 1298352"/>
                <a:gd name="connsiteY1277" fmla="*/ 564669 h 1143922"/>
                <a:gd name="connsiteX1278" fmla="*/ 839210 w 1298352"/>
                <a:gd name="connsiteY1278" fmla="*/ 568672 h 1143922"/>
                <a:gd name="connsiteX1279" fmla="*/ 838066 w 1298352"/>
                <a:gd name="connsiteY1279" fmla="*/ 572104 h 1143922"/>
                <a:gd name="connsiteX1280" fmla="*/ 835206 w 1298352"/>
                <a:gd name="connsiteY1280" fmla="*/ 574964 h 1143922"/>
                <a:gd name="connsiteX1281" fmla="*/ 836351 w 1298352"/>
                <a:gd name="connsiteY1281" fmla="*/ 576680 h 1143922"/>
                <a:gd name="connsiteX1282" fmla="*/ 836923 w 1298352"/>
                <a:gd name="connsiteY1282" fmla="*/ 577252 h 1143922"/>
                <a:gd name="connsiteX1283" fmla="*/ 835778 w 1298352"/>
                <a:gd name="connsiteY1283" fmla="*/ 579539 h 1143922"/>
                <a:gd name="connsiteX1284" fmla="*/ 837494 w 1298352"/>
                <a:gd name="connsiteY1284" fmla="*/ 578395 h 1143922"/>
                <a:gd name="connsiteX1285" fmla="*/ 839782 w 1298352"/>
                <a:gd name="connsiteY1285" fmla="*/ 577824 h 1143922"/>
                <a:gd name="connsiteX1286" fmla="*/ 839210 w 1298352"/>
                <a:gd name="connsiteY1286" fmla="*/ 580112 h 1143922"/>
                <a:gd name="connsiteX1287" fmla="*/ 837494 w 1298352"/>
                <a:gd name="connsiteY1287" fmla="*/ 581827 h 1143922"/>
                <a:gd name="connsiteX1288" fmla="*/ 833491 w 1298352"/>
                <a:gd name="connsiteY1288" fmla="*/ 583543 h 1143922"/>
                <a:gd name="connsiteX1289" fmla="*/ 831203 w 1298352"/>
                <a:gd name="connsiteY1289" fmla="*/ 585259 h 1143922"/>
                <a:gd name="connsiteX1290" fmla="*/ 833491 w 1298352"/>
                <a:gd name="connsiteY1290" fmla="*/ 585259 h 1143922"/>
                <a:gd name="connsiteX1291" fmla="*/ 835206 w 1298352"/>
                <a:gd name="connsiteY1291" fmla="*/ 585831 h 1143922"/>
                <a:gd name="connsiteX1292" fmla="*/ 836923 w 1298352"/>
                <a:gd name="connsiteY1292" fmla="*/ 586403 h 1143922"/>
                <a:gd name="connsiteX1293" fmla="*/ 838638 w 1298352"/>
                <a:gd name="connsiteY1293" fmla="*/ 587547 h 1143922"/>
                <a:gd name="connsiteX1294" fmla="*/ 835206 w 1298352"/>
                <a:gd name="connsiteY1294" fmla="*/ 588119 h 1143922"/>
                <a:gd name="connsiteX1295" fmla="*/ 831203 w 1298352"/>
                <a:gd name="connsiteY1295" fmla="*/ 586975 h 1143922"/>
                <a:gd name="connsiteX1296" fmla="*/ 827199 w 1298352"/>
                <a:gd name="connsiteY1296" fmla="*/ 586403 h 1143922"/>
                <a:gd name="connsiteX1297" fmla="*/ 824911 w 1298352"/>
                <a:gd name="connsiteY1297" fmla="*/ 589835 h 1143922"/>
                <a:gd name="connsiteX1298" fmla="*/ 826055 w 1298352"/>
                <a:gd name="connsiteY1298" fmla="*/ 590979 h 1143922"/>
                <a:gd name="connsiteX1299" fmla="*/ 827199 w 1298352"/>
                <a:gd name="connsiteY1299" fmla="*/ 591551 h 1143922"/>
                <a:gd name="connsiteX1300" fmla="*/ 828343 w 1298352"/>
                <a:gd name="connsiteY1300" fmla="*/ 591551 h 1143922"/>
                <a:gd name="connsiteX1301" fmla="*/ 829487 w 1298352"/>
                <a:gd name="connsiteY1301" fmla="*/ 590407 h 1143922"/>
                <a:gd name="connsiteX1302" fmla="*/ 830631 w 1298352"/>
                <a:gd name="connsiteY1302" fmla="*/ 590407 h 1143922"/>
                <a:gd name="connsiteX1303" fmla="*/ 831203 w 1298352"/>
                <a:gd name="connsiteY1303" fmla="*/ 592123 h 1143922"/>
                <a:gd name="connsiteX1304" fmla="*/ 831203 w 1298352"/>
                <a:gd name="connsiteY1304" fmla="*/ 593839 h 1143922"/>
                <a:gd name="connsiteX1305" fmla="*/ 830631 w 1298352"/>
                <a:gd name="connsiteY1305" fmla="*/ 595554 h 1143922"/>
                <a:gd name="connsiteX1306" fmla="*/ 829487 w 1298352"/>
                <a:gd name="connsiteY1306" fmla="*/ 596698 h 1143922"/>
                <a:gd name="connsiteX1307" fmla="*/ 827771 w 1298352"/>
                <a:gd name="connsiteY1307" fmla="*/ 595554 h 1143922"/>
                <a:gd name="connsiteX1308" fmla="*/ 823195 w 1298352"/>
                <a:gd name="connsiteY1308" fmla="*/ 593839 h 1143922"/>
                <a:gd name="connsiteX1309" fmla="*/ 821479 w 1298352"/>
                <a:gd name="connsiteY1309" fmla="*/ 592695 h 1143922"/>
                <a:gd name="connsiteX1310" fmla="*/ 820335 w 1298352"/>
                <a:gd name="connsiteY1310" fmla="*/ 591551 h 1143922"/>
                <a:gd name="connsiteX1311" fmla="*/ 816904 w 1298352"/>
                <a:gd name="connsiteY1311" fmla="*/ 586403 h 1143922"/>
                <a:gd name="connsiteX1312" fmla="*/ 815760 w 1298352"/>
                <a:gd name="connsiteY1312" fmla="*/ 586403 h 1143922"/>
                <a:gd name="connsiteX1313" fmla="*/ 816904 w 1298352"/>
                <a:gd name="connsiteY1313" fmla="*/ 589263 h 1143922"/>
                <a:gd name="connsiteX1314" fmla="*/ 820907 w 1298352"/>
                <a:gd name="connsiteY1314" fmla="*/ 596698 h 1143922"/>
                <a:gd name="connsiteX1315" fmla="*/ 823195 w 1298352"/>
                <a:gd name="connsiteY1315" fmla="*/ 598986 h 1143922"/>
                <a:gd name="connsiteX1316" fmla="*/ 826055 w 1298352"/>
                <a:gd name="connsiteY1316" fmla="*/ 599558 h 1143922"/>
                <a:gd name="connsiteX1317" fmla="*/ 831775 w 1298352"/>
                <a:gd name="connsiteY1317" fmla="*/ 599558 h 1143922"/>
                <a:gd name="connsiteX1318" fmla="*/ 838638 w 1298352"/>
                <a:gd name="connsiteY1318" fmla="*/ 602990 h 1143922"/>
                <a:gd name="connsiteX1319" fmla="*/ 841498 w 1298352"/>
                <a:gd name="connsiteY1319" fmla="*/ 604134 h 1143922"/>
                <a:gd name="connsiteX1320" fmla="*/ 843786 w 1298352"/>
                <a:gd name="connsiteY1320" fmla="*/ 605850 h 1143922"/>
                <a:gd name="connsiteX1321" fmla="*/ 846646 w 1298352"/>
                <a:gd name="connsiteY1321" fmla="*/ 613857 h 1143922"/>
                <a:gd name="connsiteX1322" fmla="*/ 850650 w 1298352"/>
                <a:gd name="connsiteY1322" fmla="*/ 620149 h 1143922"/>
                <a:gd name="connsiteX1323" fmla="*/ 851793 w 1298352"/>
                <a:gd name="connsiteY1323" fmla="*/ 624725 h 1143922"/>
                <a:gd name="connsiteX1324" fmla="*/ 850650 w 1298352"/>
                <a:gd name="connsiteY1324" fmla="*/ 624725 h 1143922"/>
                <a:gd name="connsiteX1325" fmla="*/ 850077 w 1298352"/>
                <a:gd name="connsiteY1325" fmla="*/ 623581 h 1143922"/>
                <a:gd name="connsiteX1326" fmla="*/ 849505 w 1298352"/>
                <a:gd name="connsiteY1326" fmla="*/ 623009 h 1143922"/>
                <a:gd name="connsiteX1327" fmla="*/ 848934 w 1298352"/>
                <a:gd name="connsiteY1327" fmla="*/ 623009 h 1143922"/>
                <a:gd name="connsiteX1328" fmla="*/ 848362 w 1298352"/>
                <a:gd name="connsiteY1328" fmla="*/ 622437 h 1143922"/>
                <a:gd name="connsiteX1329" fmla="*/ 848934 w 1298352"/>
                <a:gd name="connsiteY1329" fmla="*/ 626440 h 1143922"/>
                <a:gd name="connsiteX1330" fmla="*/ 851793 w 1298352"/>
                <a:gd name="connsiteY1330" fmla="*/ 629300 h 1143922"/>
                <a:gd name="connsiteX1331" fmla="*/ 854653 w 1298352"/>
                <a:gd name="connsiteY1331" fmla="*/ 632160 h 1143922"/>
                <a:gd name="connsiteX1332" fmla="*/ 856941 w 1298352"/>
                <a:gd name="connsiteY1332" fmla="*/ 635592 h 1143922"/>
                <a:gd name="connsiteX1333" fmla="*/ 858085 w 1298352"/>
                <a:gd name="connsiteY1333" fmla="*/ 635592 h 1143922"/>
                <a:gd name="connsiteX1334" fmla="*/ 858085 w 1298352"/>
                <a:gd name="connsiteY1334" fmla="*/ 633304 h 1143922"/>
                <a:gd name="connsiteX1335" fmla="*/ 859801 w 1298352"/>
                <a:gd name="connsiteY1335" fmla="*/ 634448 h 1143922"/>
                <a:gd name="connsiteX1336" fmla="*/ 861516 w 1298352"/>
                <a:gd name="connsiteY1336" fmla="*/ 636164 h 1143922"/>
                <a:gd name="connsiteX1337" fmla="*/ 862661 w 1298352"/>
                <a:gd name="connsiteY1337" fmla="*/ 638451 h 1143922"/>
                <a:gd name="connsiteX1338" fmla="*/ 863233 w 1298352"/>
                <a:gd name="connsiteY1338" fmla="*/ 641311 h 1143922"/>
                <a:gd name="connsiteX1339" fmla="*/ 862089 w 1298352"/>
                <a:gd name="connsiteY1339" fmla="*/ 640739 h 1143922"/>
                <a:gd name="connsiteX1340" fmla="*/ 861516 w 1298352"/>
                <a:gd name="connsiteY1340" fmla="*/ 640168 h 1143922"/>
                <a:gd name="connsiteX1341" fmla="*/ 860373 w 1298352"/>
                <a:gd name="connsiteY1341" fmla="*/ 638451 h 1143922"/>
                <a:gd name="connsiteX1342" fmla="*/ 861516 w 1298352"/>
                <a:gd name="connsiteY1342" fmla="*/ 642455 h 1143922"/>
                <a:gd name="connsiteX1343" fmla="*/ 866092 w 1298352"/>
                <a:gd name="connsiteY1343" fmla="*/ 648747 h 1143922"/>
                <a:gd name="connsiteX1344" fmla="*/ 868380 w 1298352"/>
                <a:gd name="connsiteY1344" fmla="*/ 654467 h 1143922"/>
                <a:gd name="connsiteX1345" fmla="*/ 886683 w 1298352"/>
                <a:gd name="connsiteY1345" fmla="*/ 680205 h 1143922"/>
                <a:gd name="connsiteX1346" fmla="*/ 888399 w 1298352"/>
                <a:gd name="connsiteY1346" fmla="*/ 683637 h 1143922"/>
                <a:gd name="connsiteX1347" fmla="*/ 888971 w 1298352"/>
                <a:gd name="connsiteY1347" fmla="*/ 684208 h 1143922"/>
                <a:gd name="connsiteX1348" fmla="*/ 890114 w 1298352"/>
                <a:gd name="connsiteY1348" fmla="*/ 684781 h 1143922"/>
                <a:gd name="connsiteX1349" fmla="*/ 891831 w 1298352"/>
                <a:gd name="connsiteY1349" fmla="*/ 685352 h 1143922"/>
                <a:gd name="connsiteX1350" fmla="*/ 890687 w 1298352"/>
                <a:gd name="connsiteY1350" fmla="*/ 682493 h 1143922"/>
                <a:gd name="connsiteX1351" fmla="*/ 887827 w 1298352"/>
                <a:gd name="connsiteY1351" fmla="*/ 679061 h 1143922"/>
                <a:gd name="connsiteX1352" fmla="*/ 886683 w 1298352"/>
                <a:gd name="connsiteY1352" fmla="*/ 676201 h 1143922"/>
                <a:gd name="connsiteX1353" fmla="*/ 891259 w 1298352"/>
                <a:gd name="connsiteY1353" fmla="*/ 680205 h 1143922"/>
                <a:gd name="connsiteX1354" fmla="*/ 898122 w 1298352"/>
                <a:gd name="connsiteY1354" fmla="*/ 693932 h 1143922"/>
                <a:gd name="connsiteX1355" fmla="*/ 903270 w 1298352"/>
                <a:gd name="connsiteY1355" fmla="*/ 696220 h 1143922"/>
                <a:gd name="connsiteX1356" fmla="*/ 904414 w 1298352"/>
                <a:gd name="connsiteY1356" fmla="*/ 696220 h 1143922"/>
                <a:gd name="connsiteX1357" fmla="*/ 905558 w 1298352"/>
                <a:gd name="connsiteY1357" fmla="*/ 696220 h 1143922"/>
                <a:gd name="connsiteX1358" fmla="*/ 907846 w 1298352"/>
                <a:gd name="connsiteY1358" fmla="*/ 696792 h 1143922"/>
                <a:gd name="connsiteX1359" fmla="*/ 909561 w 1298352"/>
                <a:gd name="connsiteY1359" fmla="*/ 697364 h 1143922"/>
                <a:gd name="connsiteX1360" fmla="*/ 911277 w 1298352"/>
                <a:gd name="connsiteY1360" fmla="*/ 698507 h 1143922"/>
                <a:gd name="connsiteX1361" fmla="*/ 912421 w 1298352"/>
                <a:gd name="connsiteY1361" fmla="*/ 698507 h 1143922"/>
                <a:gd name="connsiteX1362" fmla="*/ 913565 w 1298352"/>
                <a:gd name="connsiteY1362" fmla="*/ 698507 h 1143922"/>
                <a:gd name="connsiteX1363" fmla="*/ 914137 w 1298352"/>
                <a:gd name="connsiteY1363" fmla="*/ 697936 h 1143922"/>
                <a:gd name="connsiteX1364" fmla="*/ 914137 w 1298352"/>
                <a:gd name="connsiteY1364" fmla="*/ 697364 h 1143922"/>
                <a:gd name="connsiteX1365" fmla="*/ 914709 w 1298352"/>
                <a:gd name="connsiteY1365" fmla="*/ 697364 h 1143922"/>
                <a:gd name="connsiteX1366" fmla="*/ 915281 w 1298352"/>
                <a:gd name="connsiteY1366" fmla="*/ 697364 h 1143922"/>
                <a:gd name="connsiteX1367" fmla="*/ 916997 w 1298352"/>
                <a:gd name="connsiteY1367" fmla="*/ 698507 h 1143922"/>
                <a:gd name="connsiteX1368" fmla="*/ 917569 w 1298352"/>
                <a:gd name="connsiteY1368" fmla="*/ 698507 h 1143922"/>
                <a:gd name="connsiteX1369" fmla="*/ 918141 w 1298352"/>
                <a:gd name="connsiteY1369" fmla="*/ 697936 h 1143922"/>
                <a:gd name="connsiteX1370" fmla="*/ 919285 w 1298352"/>
                <a:gd name="connsiteY1370" fmla="*/ 696792 h 1143922"/>
                <a:gd name="connsiteX1371" fmla="*/ 919857 w 1298352"/>
                <a:gd name="connsiteY1371" fmla="*/ 695076 h 1143922"/>
                <a:gd name="connsiteX1372" fmla="*/ 919857 w 1298352"/>
                <a:gd name="connsiteY1372" fmla="*/ 694504 h 1143922"/>
                <a:gd name="connsiteX1373" fmla="*/ 921572 w 1298352"/>
                <a:gd name="connsiteY1373" fmla="*/ 696220 h 1143922"/>
                <a:gd name="connsiteX1374" fmla="*/ 922717 w 1298352"/>
                <a:gd name="connsiteY1374" fmla="*/ 700795 h 1143922"/>
                <a:gd name="connsiteX1375" fmla="*/ 923860 w 1298352"/>
                <a:gd name="connsiteY1375" fmla="*/ 699651 h 1143922"/>
                <a:gd name="connsiteX1376" fmla="*/ 924432 w 1298352"/>
                <a:gd name="connsiteY1376" fmla="*/ 697364 h 1143922"/>
                <a:gd name="connsiteX1377" fmla="*/ 923860 w 1298352"/>
                <a:gd name="connsiteY1377" fmla="*/ 694504 h 1143922"/>
                <a:gd name="connsiteX1378" fmla="*/ 921001 w 1298352"/>
                <a:gd name="connsiteY1378" fmla="*/ 687068 h 1143922"/>
                <a:gd name="connsiteX1379" fmla="*/ 917569 w 1298352"/>
                <a:gd name="connsiteY1379" fmla="*/ 681349 h 1143922"/>
                <a:gd name="connsiteX1380" fmla="*/ 916425 w 1298352"/>
                <a:gd name="connsiteY1380" fmla="*/ 680205 h 1143922"/>
                <a:gd name="connsiteX1381" fmla="*/ 915281 w 1298352"/>
                <a:gd name="connsiteY1381" fmla="*/ 679061 h 1143922"/>
                <a:gd name="connsiteX1382" fmla="*/ 912421 w 1298352"/>
                <a:gd name="connsiteY1382" fmla="*/ 673913 h 1143922"/>
                <a:gd name="connsiteX1383" fmla="*/ 910706 w 1298352"/>
                <a:gd name="connsiteY1383" fmla="*/ 672197 h 1143922"/>
                <a:gd name="connsiteX1384" fmla="*/ 909561 w 1298352"/>
                <a:gd name="connsiteY1384" fmla="*/ 673913 h 1143922"/>
                <a:gd name="connsiteX1385" fmla="*/ 907846 w 1298352"/>
                <a:gd name="connsiteY1385" fmla="*/ 672769 h 1143922"/>
                <a:gd name="connsiteX1386" fmla="*/ 902126 w 1298352"/>
                <a:gd name="connsiteY1386" fmla="*/ 667622 h 1143922"/>
                <a:gd name="connsiteX1387" fmla="*/ 899838 w 1298352"/>
                <a:gd name="connsiteY1387" fmla="*/ 664762 h 1143922"/>
                <a:gd name="connsiteX1388" fmla="*/ 899266 w 1298352"/>
                <a:gd name="connsiteY1388" fmla="*/ 663618 h 1143922"/>
                <a:gd name="connsiteX1389" fmla="*/ 902698 w 1298352"/>
                <a:gd name="connsiteY1389" fmla="*/ 664762 h 1143922"/>
                <a:gd name="connsiteX1390" fmla="*/ 904414 w 1298352"/>
                <a:gd name="connsiteY1390" fmla="*/ 666478 h 1143922"/>
                <a:gd name="connsiteX1391" fmla="*/ 908418 w 1298352"/>
                <a:gd name="connsiteY1391" fmla="*/ 671053 h 1143922"/>
                <a:gd name="connsiteX1392" fmla="*/ 910706 w 1298352"/>
                <a:gd name="connsiteY1392" fmla="*/ 671053 h 1143922"/>
                <a:gd name="connsiteX1393" fmla="*/ 912993 w 1298352"/>
                <a:gd name="connsiteY1393" fmla="*/ 669337 h 1143922"/>
                <a:gd name="connsiteX1394" fmla="*/ 914709 w 1298352"/>
                <a:gd name="connsiteY1394" fmla="*/ 668766 h 1143922"/>
                <a:gd name="connsiteX1395" fmla="*/ 914709 w 1298352"/>
                <a:gd name="connsiteY1395" fmla="*/ 671625 h 1143922"/>
                <a:gd name="connsiteX1396" fmla="*/ 918141 w 1298352"/>
                <a:gd name="connsiteY1396" fmla="*/ 674485 h 1143922"/>
                <a:gd name="connsiteX1397" fmla="*/ 919857 w 1298352"/>
                <a:gd name="connsiteY1397" fmla="*/ 675629 h 1143922"/>
                <a:gd name="connsiteX1398" fmla="*/ 920429 w 1298352"/>
                <a:gd name="connsiteY1398" fmla="*/ 675057 h 1143922"/>
                <a:gd name="connsiteX1399" fmla="*/ 921001 w 1298352"/>
                <a:gd name="connsiteY1399" fmla="*/ 673341 h 1143922"/>
                <a:gd name="connsiteX1400" fmla="*/ 922717 w 1298352"/>
                <a:gd name="connsiteY1400" fmla="*/ 672769 h 1143922"/>
                <a:gd name="connsiteX1401" fmla="*/ 924432 w 1298352"/>
                <a:gd name="connsiteY1401" fmla="*/ 671625 h 1143922"/>
                <a:gd name="connsiteX1402" fmla="*/ 924432 w 1298352"/>
                <a:gd name="connsiteY1402" fmla="*/ 668766 h 1143922"/>
                <a:gd name="connsiteX1403" fmla="*/ 928436 w 1298352"/>
                <a:gd name="connsiteY1403" fmla="*/ 669337 h 1143922"/>
                <a:gd name="connsiteX1404" fmla="*/ 931296 w 1298352"/>
                <a:gd name="connsiteY1404" fmla="*/ 668193 h 1143922"/>
                <a:gd name="connsiteX1405" fmla="*/ 933584 w 1298352"/>
                <a:gd name="connsiteY1405" fmla="*/ 666478 h 1143922"/>
                <a:gd name="connsiteX1406" fmla="*/ 939876 w 1298352"/>
                <a:gd name="connsiteY1406" fmla="*/ 664190 h 1143922"/>
                <a:gd name="connsiteX1407" fmla="*/ 942735 w 1298352"/>
                <a:gd name="connsiteY1407" fmla="*/ 660186 h 1143922"/>
                <a:gd name="connsiteX1408" fmla="*/ 945023 w 1298352"/>
                <a:gd name="connsiteY1408" fmla="*/ 659042 h 1143922"/>
                <a:gd name="connsiteX1409" fmla="*/ 943879 w 1298352"/>
                <a:gd name="connsiteY1409" fmla="*/ 664762 h 1143922"/>
                <a:gd name="connsiteX1410" fmla="*/ 943307 w 1298352"/>
                <a:gd name="connsiteY1410" fmla="*/ 665906 h 1143922"/>
                <a:gd name="connsiteX1411" fmla="*/ 942164 w 1298352"/>
                <a:gd name="connsiteY1411" fmla="*/ 667049 h 1143922"/>
                <a:gd name="connsiteX1412" fmla="*/ 938731 w 1298352"/>
                <a:gd name="connsiteY1412" fmla="*/ 668193 h 1143922"/>
                <a:gd name="connsiteX1413" fmla="*/ 931868 w 1298352"/>
                <a:gd name="connsiteY1413" fmla="*/ 673913 h 1143922"/>
                <a:gd name="connsiteX1414" fmla="*/ 929008 w 1298352"/>
                <a:gd name="connsiteY1414" fmla="*/ 676773 h 1143922"/>
                <a:gd name="connsiteX1415" fmla="*/ 929008 w 1298352"/>
                <a:gd name="connsiteY1415" fmla="*/ 679061 h 1143922"/>
                <a:gd name="connsiteX1416" fmla="*/ 932440 w 1298352"/>
                <a:gd name="connsiteY1416" fmla="*/ 681349 h 1143922"/>
                <a:gd name="connsiteX1417" fmla="*/ 934728 w 1298352"/>
                <a:gd name="connsiteY1417" fmla="*/ 681921 h 1143922"/>
                <a:gd name="connsiteX1418" fmla="*/ 935871 w 1298352"/>
                <a:gd name="connsiteY1418" fmla="*/ 683065 h 1143922"/>
                <a:gd name="connsiteX1419" fmla="*/ 937016 w 1298352"/>
                <a:gd name="connsiteY1419" fmla="*/ 687068 h 1143922"/>
                <a:gd name="connsiteX1420" fmla="*/ 937588 w 1298352"/>
                <a:gd name="connsiteY1420" fmla="*/ 691072 h 1143922"/>
                <a:gd name="connsiteX1421" fmla="*/ 937016 w 1298352"/>
                <a:gd name="connsiteY1421" fmla="*/ 711663 h 1143922"/>
                <a:gd name="connsiteX1422" fmla="*/ 937588 w 1298352"/>
                <a:gd name="connsiteY1422" fmla="*/ 715666 h 1143922"/>
                <a:gd name="connsiteX1423" fmla="*/ 938731 w 1298352"/>
                <a:gd name="connsiteY1423" fmla="*/ 718526 h 1143922"/>
                <a:gd name="connsiteX1424" fmla="*/ 942735 w 1298352"/>
                <a:gd name="connsiteY1424" fmla="*/ 724246 h 1143922"/>
                <a:gd name="connsiteX1425" fmla="*/ 943879 w 1298352"/>
                <a:gd name="connsiteY1425" fmla="*/ 727105 h 1143922"/>
                <a:gd name="connsiteX1426" fmla="*/ 944451 w 1298352"/>
                <a:gd name="connsiteY1426" fmla="*/ 731109 h 1143922"/>
                <a:gd name="connsiteX1427" fmla="*/ 944451 w 1298352"/>
                <a:gd name="connsiteY1427" fmla="*/ 733969 h 1143922"/>
                <a:gd name="connsiteX1428" fmla="*/ 944451 w 1298352"/>
                <a:gd name="connsiteY1428" fmla="*/ 736257 h 1143922"/>
                <a:gd name="connsiteX1429" fmla="*/ 946167 w 1298352"/>
                <a:gd name="connsiteY1429" fmla="*/ 739117 h 1143922"/>
                <a:gd name="connsiteX1430" fmla="*/ 949027 w 1298352"/>
                <a:gd name="connsiteY1430" fmla="*/ 741404 h 1143922"/>
                <a:gd name="connsiteX1431" fmla="*/ 950743 w 1298352"/>
                <a:gd name="connsiteY1431" fmla="*/ 740833 h 1143922"/>
                <a:gd name="connsiteX1432" fmla="*/ 952458 w 1298352"/>
                <a:gd name="connsiteY1432" fmla="*/ 739117 h 1143922"/>
                <a:gd name="connsiteX1433" fmla="*/ 955318 w 1298352"/>
                <a:gd name="connsiteY1433" fmla="*/ 737401 h 1143922"/>
                <a:gd name="connsiteX1434" fmla="*/ 955890 w 1298352"/>
                <a:gd name="connsiteY1434" fmla="*/ 739689 h 1143922"/>
                <a:gd name="connsiteX1435" fmla="*/ 957034 w 1298352"/>
                <a:gd name="connsiteY1435" fmla="*/ 738545 h 1143922"/>
                <a:gd name="connsiteX1436" fmla="*/ 960466 w 1298352"/>
                <a:gd name="connsiteY1436" fmla="*/ 736829 h 1143922"/>
                <a:gd name="connsiteX1437" fmla="*/ 961610 w 1298352"/>
                <a:gd name="connsiteY1437" fmla="*/ 735685 h 1143922"/>
                <a:gd name="connsiteX1438" fmla="*/ 962182 w 1298352"/>
                <a:gd name="connsiteY1438" fmla="*/ 734541 h 1143922"/>
                <a:gd name="connsiteX1439" fmla="*/ 965042 w 1298352"/>
                <a:gd name="connsiteY1439" fmla="*/ 720242 h 1143922"/>
                <a:gd name="connsiteX1440" fmla="*/ 966186 w 1298352"/>
                <a:gd name="connsiteY1440" fmla="*/ 717382 h 1143922"/>
                <a:gd name="connsiteX1441" fmla="*/ 970189 w 1298352"/>
                <a:gd name="connsiteY1441" fmla="*/ 711091 h 1143922"/>
                <a:gd name="connsiteX1442" fmla="*/ 973049 w 1298352"/>
                <a:gd name="connsiteY1442" fmla="*/ 708231 h 1143922"/>
                <a:gd name="connsiteX1443" fmla="*/ 975337 w 1298352"/>
                <a:gd name="connsiteY1443" fmla="*/ 706515 h 1143922"/>
                <a:gd name="connsiteX1444" fmla="*/ 978197 w 1298352"/>
                <a:gd name="connsiteY1444" fmla="*/ 705943 h 1143922"/>
                <a:gd name="connsiteX1445" fmla="*/ 981628 w 1298352"/>
                <a:gd name="connsiteY1445" fmla="*/ 703083 h 1143922"/>
                <a:gd name="connsiteX1446" fmla="*/ 983916 w 1298352"/>
                <a:gd name="connsiteY1446" fmla="*/ 701939 h 1143922"/>
                <a:gd name="connsiteX1447" fmla="*/ 983916 w 1298352"/>
                <a:gd name="connsiteY1447" fmla="*/ 704227 h 1143922"/>
                <a:gd name="connsiteX1448" fmla="*/ 983344 w 1298352"/>
                <a:gd name="connsiteY1448" fmla="*/ 705943 h 1143922"/>
                <a:gd name="connsiteX1449" fmla="*/ 982201 w 1298352"/>
                <a:gd name="connsiteY1449" fmla="*/ 707659 h 1143922"/>
                <a:gd name="connsiteX1450" fmla="*/ 980485 w 1298352"/>
                <a:gd name="connsiteY1450" fmla="*/ 708803 h 1143922"/>
                <a:gd name="connsiteX1451" fmla="*/ 978769 w 1298352"/>
                <a:gd name="connsiteY1451" fmla="*/ 708231 h 1143922"/>
                <a:gd name="connsiteX1452" fmla="*/ 977053 w 1298352"/>
                <a:gd name="connsiteY1452" fmla="*/ 709375 h 1143922"/>
                <a:gd name="connsiteX1453" fmla="*/ 975909 w 1298352"/>
                <a:gd name="connsiteY1453" fmla="*/ 711091 h 1143922"/>
                <a:gd name="connsiteX1454" fmla="*/ 975909 w 1298352"/>
                <a:gd name="connsiteY1454" fmla="*/ 712806 h 1143922"/>
                <a:gd name="connsiteX1455" fmla="*/ 970189 w 1298352"/>
                <a:gd name="connsiteY1455" fmla="*/ 720814 h 1143922"/>
                <a:gd name="connsiteX1456" fmla="*/ 969045 w 1298352"/>
                <a:gd name="connsiteY1456" fmla="*/ 723102 h 1143922"/>
                <a:gd name="connsiteX1457" fmla="*/ 970189 w 1298352"/>
                <a:gd name="connsiteY1457" fmla="*/ 727678 h 1143922"/>
                <a:gd name="connsiteX1458" fmla="*/ 967902 w 1298352"/>
                <a:gd name="connsiteY1458" fmla="*/ 732825 h 1143922"/>
                <a:gd name="connsiteX1459" fmla="*/ 964469 w 1298352"/>
                <a:gd name="connsiteY1459" fmla="*/ 737401 h 1143922"/>
                <a:gd name="connsiteX1460" fmla="*/ 960466 w 1298352"/>
                <a:gd name="connsiteY1460" fmla="*/ 740833 h 1143922"/>
                <a:gd name="connsiteX1461" fmla="*/ 959894 w 1298352"/>
                <a:gd name="connsiteY1461" fmla="*/ 741977 h 1143922"/>
                <a:gd name="connsiteX1462" fmla="*/ 959322 w 1298352"/>
                <a:gd name="connsiteY1462" fmla="*/ 742548 h 1143922"/>
                <a:gd name="connsiteX1463" fmla="*/ 958178 w 1298352"/>
                <a:gd name="connsiteY1463" fmla="*/ 743121 h 1143922"/>
                <a:gd name="connsiteX1464" fmla="*/ 957034 w 1298352"/>
                <a:gd name="connsiteY1464" fmla="*/ 742548 h 1143922"/>
                <a:gd name="connsiteX1465" fmla="*/ 955318 w 1298352"/>
                <a:gd name="connsiteY1465" fmla="*/ 740833 h 1143922"/>
                <a:gd name="connsiteX1466" fmla="*/ 954746 w 1298352"/>
                <a:gd name="connsiteY1466" fmla="*/ 740833 h 1143922"/>
                <a:gd name="connsiteX1467" fmla="*/ 954175 w 1298352"/>
                <a:gd name="connsiteY1467" fmla="*/ 742548 h 1143922"/>
                <a:gd name="connsiteX1468" fmla="*/ 954175 w 1298352"/>
                <a:gd name="connsiteY1468" fmla="*/ 744836 h 1143922"/>
                <a:gd name="connsiteX1469" fmla="*/ 954746 w 1298352"/>
                <a:gd name="connsiteY1469" fmla="*/ 747696 h 1143922"/>
                <a:gd name="connsiteX1470" fmla="*/ 955318 w 1298352"/>
                <a:gd name="connsiteY1470" fmla="*/ 749412 h 1143922"/>
                <a:gd name="connsiteX1471" fmla="*/ 955890 w 1298352"/>
                <a:gd name="connsiteY1471" fmla="*/ 748268 h 1143922"/>
                <a:gd name="connsiteX1472" fmla="*/ 957034 w 1298352"/>
                <a:gd name="connsiteY1472" fmla="*/ 748840 h 1143922"/>
                <a:gd name="connsiteX1473" fmla="*/ 957606 w 1298352"/>
                <a:gd name="connsiteY1473" fmla="*/ 748840 h 1143922"/>
                <a:gd name="connsiteX1474" fmla="*/ 959322 w 1298352"/>
                <a:gd name="connsiteY1474" fmla="*/ 747696 h 1143922"/>
                <a:gd name="connsiteX1475" fmla="*/ 968474 w 1298352"/>
                <a:gd name="connsiteY1475" fmla="*/ 751128 h 1143922"/>
                <a:gd name="connsiteX1476" fmla="*/ 971905 w 1298352"/>
                <a:gd name="connsiteY1476" fmla="*/ 750556 h 1143922"/>
                <a:gd name="connsiteX1477" fmla="*/ 972477 w 1298352"/>
                <a:gd name="connsiteY1477" fmla="*/ 751128 h 1143922"/>
                <a:gd name="connsiteX1478" fmla="*/ 973049 w 1298352"/>
                <a:gd name="connsiteY1478" fmla="*/ 751700 h 1143922"/>
                <a:gd name="connsiteX1479" fmla="*/ 974193 w 1298352"/>
                <a:gd name="connsiteY1479" fmla="*/ 752272 h 1143922"/>
                <a:gd name="connsiteX1480" fmla="*/ 974765 w 1298352"/>
                <a:gd name="connsiteY1480" fmla="*/ 751700 h 1143922"/>
                <a:gd name="connsiteX1481" fmla="*/ 975337 w 1298352"/>
                <a:gd name="connsiteY1481" fmla="*/ 749984 h 1143922"/>
                <a:gd name="connsiteX1482" fmla="*/ 974193 w 1298352"/>
                <a:gd name="connsiteY1482" fmla="*/ 745408 h 1143922"/>
                <a:gd name="connsiteX1483" fmla="*/ 973621 w 1298352"/>
                <a:gd name="connsiteY1483" fmla="*/ 743121 h 1143922"/>
                <a:gd name="connsiteX1484" fmla="*/ 975337 w 1298352"/>
                <a:gd name="connsiteY1484" fmla="*/ 745408 h 1143922"/>
                <a:gd name="connsiteX1485" fmla="*/ 979341 w 1298352"/>
                <a:gd name="connsiteY1485" fmla="*/ 750556 h 1143922"/>
                <a:gd name="connsiteX1486" fmla="*/ 981057 w 1298352"/>
                <a:gd name="connsiteY1486" fmla="*/ 752844 h 1143922"/>
                <a:gd name="connsiteX1487" fmla="*/ 982201 w 1298352"/>
                <a:gd name="connsiteY1487" fmla="*/ 756276 h 1143922"/>
                <a:gd name="connsiteX1488" fmla="*/ 984488 w 1298352"/>
                <a:gd name="connsiteY1488" fmla="*/ 767143 h 1143922"/>
                <a:gd name="connsiteX1489" fmla="*/ 983344 w 1298352"/>
                <a:gd name="connsiteY1489" fmla="*/ 767143 h 1143922"/>
                <a:gd name="connsiteX1490" fmla="*/ 983344 w 1298352"/>
                <a:gd name="connsiteY1490" fmla="*/ 765999 h 1143922"/>
                <a:gd name="connsiteX1491" fmla="*/ 982201 w 1298352"/>
                <a:gd name="connsiteY1491" fmla="*/ 765999 h 1143922"/>
                <a:gd name="connsiteX1492" fmla="*/ 983344 w 1298352"/>
                <a:gd name="connsiteY1492" fmla="*/ 768859 h 1143922"/>
                <a:gd name="connsiteX1493" fmla="*/ 989064 w 1298352"/>
                <a:gd name="connsiteY1493" fmla="*/ 776294 h 1143922"/>
                <a:gd name="connsiteX1494" fmla="*/ 989064 w 1298352"/>
                <a:gd name="connsiteY1494" fmla="*/ 776866 h 1143922"/>
                <a:gd name="connsiteX1495" fmla="*/ 989064 w 1298352"/>
                <a:gd name="connsiteY1495" fmla="*/ 778010 h 1143922"/>
                <a:gd name="connsiteX1496" fmla="*/ 989064 w 1298352"/>
                <a:gd name="connsiteY1496" fmla="*/ 783730 h 1143922"/>
                <a:gd name="connsiteX1497" fmla="*/ 992496 w 1298352"/>
                <a:gd name="connsiteY1497" fmla="*/ 796885 h 1143922"/>
                <a:gd name="connsiteX1498" fmla="*/ 997072 w 1298352"/>
                <a:gd name="connsiteY1498" fmla="*/ 808896 h 1143922"/>
                <a:gd name="connsiteX1499" fmla="*/ 998215 w 1298352"/>
                <a:gd name="connsiteY1499" fmla="*/ 808896 h 1143922"/>
                <a:gd name="connsiteX1500" fmla="*/ 997644 w 1298352"/>
                <a:gd name="connsiteY1500" fmla="*/ 807180 h 1143922"/>
                <a:gd name="connsiteX1501" fmla="*/ 997644 w 1298352"/>
                <a:gd name="connsiteY1501" fmla="*/ 805464 h 1143922"/>
                <a:gd name="connsiteX1502" fmla="*/ 997644 w 1298352"/>
                <a:gd name="connsiteY1502" fmla="*/ 803748 h 1143922"/>
                <a:gd name="connsiteX1503" fmla="*/ 998215 w 1298352"/>
                <a:gd name="connsiteY1503" fmla="*/ 802033 h 1143922"/>
                <a:gd name="connsiteX1504" fmla="*/ 1002791 w 1298352"/>
                <a:gd name="connsiteY1504" fmla="*/ 814044 h 1143922"/>
                <a:gd name="connsiteX1505" fmla="*/ 1005651 w 1298352"/>
                <a:gd name="connsiteY1505" fmla="*/ 818047 h 1143922"/>
                <a:gd name="connsiteX1506" fmla="*/ 1010799 w 1298352"/>
                <a:gd name="connsiteY1506" fmla="*/ 820907 h 1143922"/>
                <a:gd name="connsiteX1507" fmla="*/ 1009655 w 1298352"/>
                <a:gd name="connsiteY1507" fmla="*/ 822623 h 1143922"/>
                <a:gd name="connsiteX1508" fmla="*/ 1010226 w 1298352"/>
                <a:gd name="connsiteY1508" fmla="*/ 824339 h 1143922"/>
                <a:gd name="connsiteX1509" fmla="*/ 1011943 w 1298352"/>
                <a:gd name="connsiteY1509" fmla="*/ 826055 h 1143922"/>
                <a:gd name="connsiteX1510" fmla="*/ 1013659 w 1298352"/>
                <a:gd name="connsiteY1510" fmla="*/ 827199 h 1143922"/>
                <a:gd name="connsiteX1511" fmla="*/ 1015374 w 1298352"/>
                <a:gd name="connsiteY1511" fmla="*/ 827199 h 1143922"/>
                <a:gd name="connsiteX1512" fmla="*/ 1018806 w 1298352"/>
                <a:gd name="connsiteY1512" fmla="*/ 826055 h 1143922"/>
                <a:gd name="connsiteX1513" fmla="*/ 1021094 w 1298352"/>
                <a:gd name="connsiteY1513" fmla="*/ 825483 h 1143922"/>
                <a:gd name="connsiteX1514" fmla="*/ 1021094 w 1298352"/>
                <a:gd name="connsiteY1514" fmla="*/ 827771 h 1143922"/>
                <a:gd name="connsiteX1515" fmla="*/ 1020522 w 1298352"/>
                <a:gd name="connsiteY1515" fmla="*/ 830631 h 1143922"/>
                <a:gd name="connsiteX1516" fmla="*/ 1019378 w 1298352"/>
                <a:gd name="connsiteY1516" fmla="*/ 832918 h 1143922"/>
                <a:gd name="connsiteX1517" fmla="*/ 1018234 w 1298352"/>
                <a:gd name="connsiteY1517" fmla="*/ 834062 h 1143922"/>
                <a:gd name="connsiteX1518" fmla="*/ 1016519 w 1298352"/>
                <a:gd name="connsiteY1518" fmla="*/ 833490 h 1143922"/>
                <a:gd name="connsiteX1519" fmla="*/ 1014231 w 1298352"/>
                <a:gd name="connsiteY1519" fmla="*/ 831775 h 1143922"/>
                <a:gd name="connsiteX1520" fmla="*/ 1012514 w 1298352"/>
                <a:gd name="connsiteY1520" fmla="*/ 831202 h 1143922"/>
                <a:gd name="connsiteX1521" fmla="*/ 1010226 w 1298352"/>
                <a:gd name="connsiteY1521" fmla="*/ 832346 h 1143922"/>
                <a:gd name="connsiteX1522" fmla="*/ 1011943 w 1298352"/>
                <a:gd name="connsiteY1522" fmla="*/ 837494 h 1143922"/>
                <a:gd name="connsiteX1523" fmla="*/ 1012514 w 1298352"/>
                <a:gd name="connsiteY1523" fmla="*/ 838638 h 1143922"/>
                <a:gd name="connsiteX1524" fmla="*/ 1014231 w 1298352"/>
                <a:gd name="connsiteY1524" fmla="*/ 840354 h 1143922"/>
                <a:gd name="connsiteX1525" fmla="*/ 1014802 w 1298352"/>
                <a:gd name="connsiteY1525" fmla="*/ 840354 h 1143922"/>
                <a:gd name="connsiteX1526" fmla="*/ 1015946 w 1298352"/>
                <a:gd name="connsiteY1526" fmla="*/ 840354 h 1143922"/>
                <a:gd name="connsiteX1527" fmla="*/ 1017090 w 1298352"/>
                <a:gd name="connsiteY1527" fmla="*/ 840354 h 1143922"/>
                <a:gd name="connsiteX1528" fmla="*/ 1017090 w 1298352"/>
                <a:gd name="connsiteY1528" fmla="*/ 839210 h 1143922"/>
                <a:gd name="connsiteX1529" fmla="*/ 1017662 w 1298352"/>
                <a:gd name="connsiteY1529" fmla="*/ 838066 h 1143922"/>
                <a:gd name="connsiteX1530" fmla="*/ 1018234 w 1298352"/>
                <a:gd name="connsiteY1530" fmla="*/ 837494 h 1143922"/>
                <a:gd name="connsiteX1531" fmla="*/ 1018806 w 1298352"/>
                <a:gd name="connsiteY1531" fmla="*/ 836350 h 1143922"/>
                <a:gd name="connsiteX1532" fmla="*/ 1018806 w 1298352"/>
                <a:gd name="connsiteY1532" fmla="*/ 835206 h 1143922"/>
                <a:gd name="connsiteX1533" fmla="*/ 1019950 w 1298352"/>
                <a:gd name="connsiteY1533" fmla="*/ 836350 h 1143922"/>
                <a:gd name="connsiteX1534" fmla="*/ 1021666 w 1298352"/>
                <a:gd name="connsiteY1534" fmla="*/ 836922 h 1143922"/>
                <a:gd name="connsiteX1535" fmla="*/ 1023382 w 1298352"/>
                <a:gd name="connsiteY1535" fmla="*/ 836922 h 1143922"/>
                <a:gd name="connsiteX1536" fmla="*/ 1025098 w 1298352"/>
                <a:gd name="connsiteY1536" fmla="*/ 836350 h 1143922"/>
                <a:gd name="connsiteX1537" fmla="*/ 1026242 w 1298352"/>
                <a:gd name="connsiteY1537" fmla="*/ 835206 h 1143922"/>
                <a:gd name="connsiteX1538" fmla="*/ 1026813 w 1298352"/>
                <a:gd name="connsiteY1538" fmla="*/ 832918 h 1143922"/>
                <a:gd name="connsiteX1539" fmla="*/ 1027958 w 1298352"/>
                <a:gd name="connsiteY1539" fmla="*/ 831202 h 1143922"/>
                <a:gd name="connsiteX1540" fmla="*/ 1029101 w 1298352"/>
                <a:gd name="connsiteY1540" fmla="*/ 832918 h 1143922"/>
                <a:gd name="connsiteX1541" fmla="*/ 1030818 w 1298352"/>
                <a:gd name="connsiteY1541" fmla="*/ 834062 h 1143922"/>
                <a:gd name="connsiteX1542" fmla="*/ 1032533 w 1298352"/>
                <a:gd name="connsiteY1542" fmla="*/ 834634 h 1143922"/>
                <a:gd name="connsiteX1543" fmla="*/ 1033677 w 1298352"/>
                <a:gd name="connsiteY1543" fmla="*/ 834062 h 1143922"/>
                <a:gd name="connsiteX1544" fmla="*/ 1034249 w 1298352"/>
                <a:gd name="connsiteY1544" fmla="*/ 835206 h 1143922"/>
                <a:gd name="connsiteX1545" fmla="*/ 1034821 w 1298352"/>
                <a:gd name="connsiteY1545" fmla="*/ 835778 h 1143922"/>
                <a:gd name="connsiteX1546" fmla="*/ 1034821 w 1298352"/>
                <a:gd name="connsiteY1546" fmla="*/ 836350 h 1143922"/>
                <a:gd name="connsiteX1547" fmla="*/ 1034249 w 1298352"/>
                <a:gd name="connsiteY1547" fmla="*/ 837494 h 1143922"/>
                <a:gd name="connsiteX1548" fmla="*/ 1035393 w 1298352"/>
                <a:gd name="connsiteY1548" fmla="*/ 836922 h 1143922"/>
                <a:gd name="connsiteX1549" fmla="*/ 1037109 w 1298352"/>
                <a:gd name="connsiteY1549" fmla="*/ 835206 h 1143922"/>
                <a:gd name="connsiteX1550" fmla="*/ 1037681 w 1298352"/>
                <a:gd name="connsiteY1550" fmla="*/ 834634 h 1143922"/>
                <a:gd name="connsiteX1551" fmla="*/ 1038824 w 1298352"/>
                <a:gd name="connsiteY1551" fmla="*/ 834634 h 1143922"/>
                <a:gd name="connsiteX1552" fmla="*/ 1041112 w 1298352"/>
                <a:gd name="connsiteY1552" fmla="*/ 835778 h 1143922"/>
                <a:gd name="connsiteX1553" fmla="*/ 1044544 w 1298352"/>
                <a:gd name="connsiteY1553" fmla="*/ 836350 h 1143922"/>
                <a:gd name="connsiteX1554" fmla="*/ 1046832 w 1298352"/>
                <a:gd name="connsiteY1554" fmla="*/ 838066 h 1143922"/>
                <a:gd name="connsiteX1555" fmla="*/ 1048548 w 1298352"/>
                <a:gd name="connsiteY1555" fmla="*/ 838638 h 1143922"/>
                <a:gd name="connsiteX1556" fmla="*/ 1050264 w 1298352"/>
                <a:gd name="connsiteY1556" fmla="*/ 835778 h 1143922"/>
                <a:gd name="connsiteX1557" fmla="*/ 1051980 w 1298352"/>
                <a:gd name="connsiteY1557" fmla="*/ 836922 h 1143922"/>
                <a:gd name="connsiteX1558" fmla="*/ 1054268 w 1298352"/>
                <a:gd name="connsiteY1558" fmla="*/ 839210 h 1143922"/>
                <a:gd name="connsiteX1559" fmla="*/ 1056556 w 1298352"/>
                <a:gd name="connsiteY1559" fmla="*/ 840354 h 1143922"/>
                <a:gd name="connsiteX1560" fmla="*/ 1058843 w 1298352"/>
                <a:gd name="connsiteY1560" fmla="*/ 840926 h 1143922"/>
                <a:gd name="connsiteX1561" fmla="*/ 1063419 w 1298352"/>
                <a:gd name="connsiteY1561" fmla="*/ 840926 h 1143922"/>
                <a:gd name="connsiteX1562" fmla="*/ 1065707 w 1298352"/>
                <a:gd name="connsiteY1562" fmla="*/ 841498 h 1143922"/>
                <a:gd name="connsiteX1563" fmla="*/ 1070282 w 1298352"/>
                <a:gd name="connsiteY1563" fmla="*/ 843786 h 1143922"/>
                <a:gd name="connsiteX1564" fmla="*/ 1074287 w 1298352"/>
                <a:gd name="connsiteY1564" fmla="*/ 846646 h 1143922"/>
                <a:gd name="connsiteX1565" fmla="*/ 1077718 w 1298352"/>
                <a:gd name="connsiteY1565" fmla="*/ 850649 h 1143922"/>
                <a:gd name="connsiteX1566" fmla="*/ 1078862 w 1298352"/>
                <a:gd name="connsiteY1566" fmla="*/ 851793 h 1143922"/>
                <a:gd name="connsiteX1567" fmla="*/ 1075430 w 1298352"/>
                <a:gd name="connsiteY1567" fmla="*/ 855797 h 1143922"/>
                <a:gd name="connsiteX1568" fmla="*/ 1074287 w 1298352"/>
                <a:gd name="connsiteY1568" fmla="*/ 858085 h 1143922"/>
                <a:gd name="connsiteX1569" fmla="*/ 1076575 w 1298352"/>
                <a:gd name="connsiteY1569" fmla="*/ 858657 h 1143922"/>
                <a:gd name="connsiteX1570" fmla="*/ 1077718 w 1298352"/>
                <a:gd name="connsiteY1570" fmla="*/ 859801 h 1143922"/>
                <a:gd name="connsiteX1571" fmla="*/ 1080578 w 1298352"/>
                <a:gd name="connsiteY1571" fmla="*/ 864376 h 1143922"/>
                <a:gd name="connsiteX1572" fmla="*/ 1081722 w 1298352"/>
                <a:gd name="connsiteY1572" fmla="*/ 865520 h 1143922"/>
                <a:gd name="connsiteX1573" fmla="*/ 1083438 w 1298352"/>
                <a:gd name="connsiteY1573" fmla="*/ 865520 h 1143922"/>
                <a:gd name="connsiteX1574" fmla="*/ 1088586 w 1298352"/>
                <a:gd name="connsiteY1574" fmla="*/ 864948 h 1143922"/>
                <a:gd name="connsiteX1575" fmla="*/ 1089157 w 1298352"/>
                <a:gd name="connsiteY1575" fmla="*/ 867808 h 1143922"/>
                <a:gd name="connsiteX1576" fmla="*/ 1090301 w 1298352"/>
                <a:gd name="connsiteY1576" fmla="*/ 869524 h 1143922"/>
                <a:gd name="connsiteX1577" fmla="*/ 1092017 w 1298352"/>
                <a:gd name="connsiteY1577" fmla="*/ 870668 h 1143922"/>
                <a:gd name="connsiteX1578" fmla="*/ 1092017 w 1298352"/>
                <a:gd name="connsiteY1578" fmla="*/ 872956 h 1143922"/>
                <a:gd name="connsiteX1579" fmla="*/ 1096593 w 1298352"/>
                <a:gd name="connsiteY1579" fmla="*/ 878675 h 1143922"/>
                <a:gd name="connsiteX1580" fmla="*/ 1099453 w 1298352"/>
                <a:gd name="connsiteY1580" fmla="*/ 886111 h 1143922"/>
                <a:gd name="connsiteX1581" fmla="*/ 1100597 w 1298352"/>
                <a:gd name="connsiteY1581" fmla="*/ 887827 h 1143922"/>
                <a:gd name="connsiteX1582" fmla="*/ 1102313 w 1298352"/>
                <a:gd name="connsiteY1582" fmla="*/ 888399 h 1143922"/>
                <a:gd name="connsiteX1583" fmla="*/ 1105744 w 1298352"/>
                <a:gd name="connsiteY1583" fmla="*/ 887255 h 1143922"/>
                <a:gd name="connsiteX1584" fmla="*/ 1107460 w 1298352"/>
                <a:gd name="connsiteY1584" fmla="*/ 887827 h 1143922"/>
                <a:gd name="connsiteX1585" fmla="*/ 1108032 w 1298352"/>
                <a:gd name="connsiteY1585" fmla="*/ 888971 h 1143922"/>
                <a:gd name="connsiteX1586" fmla="*/ 1107460 w 1298352"/>
                <a:gd name="connsiteY1586" fmla="*/ 890687 h 1143922"/>
                <a:gd name="connsiteX1587" fmla="*/ 1106888 w 1298352"/>
                <a:gd name="connsiteY1587" fmla="*/ 891831 h 1143922"/>
                <a:gd name="connsiteX1588" fmla="*/ 1104028 w 1298352"/>
                <a:gd name="connsiteY1588" fmla="*/ 894118 h 1143922"/>
                <a:gd name="connsiteX1589" fmla="*/ 1106316 w 1298352"/>
                <a:gd name="connsiteY1589" fmla="*/ 896978 h 1143922"/>
                <a:gd name="connsiteX1590" fmla="*/ 1112608 w 1298352"/>
                <a:gd name="connsiteY1590" fmla="*/ 901554 h 1143922"/>
                <a:gd name="connsiteX1591" fmla="*/ 1116039 w 1298352"/>
                <a:gd name="connsiteY1591" fmla="*/ 907845 h 1143922"/>
                <a:gd name="connsiteX1592" fmla="*/ 1116612 w 1298352"/>
                <a:gd name="connsiteY1592" fmla="*/ 909561 h 1143922"/>
                <a:gd name="connsiteX1593" fmla="*/ 1117755 w 1298352"/>
                <a:gd name="connsiteY1593" fmla="*/ 912993 h 1143922"/>
                <a:gd name="connsiteX1594" fmla="*/ 1118327 w 1298352"/>
                <a:gd name="connsiteY1594" fmla="*/ 914709 h 1143922"/>
                <a:gd name="connsiteX1595" fmla="*/ 1120043 w 1298352"/>
                <a:gd name="connsiteY1595" fmla="*/ 916425 h 1143922"/>
                <a:gd name="connsiteX1596" fmla="*/ 1128051 w 1298352"/>
                <a:gd name="connsiteY1596" fmla="*/ 921000 h 1143922"/>
                <a:gd name="connsiteX1597" fmla="*/ 1134342 w 1298352"/>
                <a:gd name="connsiteY1597" fmla="*/ 921000 h 1143922"/>
                <a:gd name="connsiteX1598" fmla="*/ 1135486 w 1298352"/>
                <a:gd name="connsiteY1598" fmla="*/ 921000 h 1143922"/>
                <a:gd name="connsiteX1599" fmla="*/ 1138346 w 1298352"/>
                <a:gd name="connsiteY1599" fmla="*/ 922144 h 1143922"/>
                <a:gd name="connsiteX1600" fmla="*/ 1144066 w 1298352"/>
                <a:gd name="connsiteY1600" fmla="*/ 922144 h 1143922"/>
                <a:gd name="connsiteX1601" fmla="*/ 1146925 w 1298352"/>
                <a:gd name="connsiteY1601" fmla="*/ 923288 h 1143922"/>
                <a:gd name="connsiteX1602" fmla="*/ 1157221 w 1298352"/>
                <a:gd name="connsiteY1602" fmla="*/ 931296 h 1143922"/>
                <a:gd name="connsiteX1603" fmla="*/ 1158936 w 1298352"/>
                <a:gd name="connsiteY1603" fmla="*/ 934156 h 1143922"/>
                <a:gd name="connsiteX1604" fmla="*/ 1157793 w 1298352"/>
                <a:gd name="connsiteY1604" fmla="*/ 938159 h 1143922"/>
                <a:gd name="connsiteX1605" fmla="*/ 1155505 w 1298352"/>
                <a:gd name="connsiteY1605" fmla="*/ 940447 h 1143922"/>
                <a:gd name="connsiteX1606" fmla="*/ 1152073 w 1298352"/>
                <a:gd name="connsiteY1606" fmla="*/ 942163 h 1143922"/>
                <a:gd name="connsiteX1607" fmla="*/ 1148642 w 1298352"/>
                <a:gd name="connsiteY1607" fmla="*/ 942735 h 1143922"/>
                <a:gd name="connsiteX1608" fmla="*/ 1145782 w 1298352"/>
                <a:gd name="connsiteY1608" fmla="*/ 942163 h 1143922"/>
                <a:gd name="connsiteX1609" fmla="*/ 1145782 w 1298352"/>
                <a:gd name="connsiteY1609" fmla="*/ 941019 h 1143922"/>
                <a:gd name="connsiteX1610" fmla="*/ 1146925 w 1298352"/>
                <a:gd name="connsiteY1610" fmla="*/ 940447 h 1143922"/>
                <a:gd name="connsiteX1611" fmla="*/ 1148070 w 1298352"/>
                <a:gd name="connsiteY1611" fmla="*/ 939303 h 1143922"/>
                <a:gd name="connsiteX1612" fmla="*/ 1148642 w 1298352"/>
                <a:gd name="connsiteY1612" fmla="*/ 938731 h 1143922"/>
                <a:gd name="connsiteX1613" fmla="*/ 1148642 w 1298352"/>
                <a:gd name="connsiteY1613" fmla="*/ 937588 h 1143922"/>
                <a:gd name="connsiteX1614" fmla="*/ 1136058 w 1298352"/>
                <a:gd name="connsiteY1614" fmla="*/ 934728 h 1143922"/>
                <a:gd name="connsiteX1615" fmla="*/ 1133771 w 1298352"/>
                <a:gd name="connsiteY1615" fmla="*/ 933584 h 1143922"/>
                <a:gd name="connsiteX1616" fmla="*/ 1133198 w 1298352"/>
                <a:gd name="connsiteY1616" fmla="*/ 933584 h 1143922"/>
                <a:gd name="connsiteX1617" fmla="*/ 1129767 w 1298352"/>
                <a:gd name="connsiteY1617" fmla="*/ 929008 h 1143922"/>
                <a:gd name="connsiteX1618" fmla="*/ 1128623 w 1298352"/>
                <a:gd name="connsiteY1618" fmla="*/ 927864 h 1143922"/>
                <a:gd name="connsiteX1619" fmla="*/ 1126907 w 1298352"/>
                <a:gd name="connsiteY1619" fmla="*/ 926720 h 1143922"/>
                <a:gd name="connsiteX1620" fmla="*/ 1124619 w 1298352"/>
                <a:gd name="connsiteY1620" fmla="*/ 925576 h 1143922"/>
                <a:gd name="connsiteX1621" fmla="*/ 1122903 w 1298352"/>
                <a:gd name="connsiteY1621" fmla="*/ 925576 h 1143922"/>
                <a:gd name="connsiteX1622" fmla="*/ 1123475 w 1298352"/>
                <a:gd name="connsiteY1622" fmla="*/ 922716 h 1143922"/>
                <a:gd name="connsiteX1623" fmla="*/ 1121187 w 1298352"/>
                <a:gd name="connsiteY1623" fmla="*/ 925576 h 1143922"/>
                <a:gd name="connsiteX1624" fmla="*/ 1119472 w 1298352"/>
                <a:gd name="connsiteY1624" fmla="*/ 931868 h 1143922"/>
                <a:gd name="connsiteX1625" fmla="*/ 1118899 w 1298352"/>
                <a:gd name="connsiteY1625" fmla="*/ 938731 h 1143922"/>
                <a:gd name="connsiteX1626" fmla="*/ 1119472 w 1298352"/>
                <a:gd name="connsiteY1626" fmla="*/ 944451 h 1143922"/>
                <a:gd name="connsiteX1627" fmla="*/ 1122331 w 1298352"/>
                <a:gd name="connsiteY1627" fmla="*/ 949599 h 1143922"/>
                <a:gd name="connsiteX1628" fmla="*/ 1125763 w 1298352"/>
                <a:gd name="connsiteY1628" fmla="*/ 954746 h 1143922"/>
                <a:gd name="connsiteX1629" fmla="*/ 1134342 w 1298352"/>
                <a:gd name="connsiteY1629" fmla="*/ 960466 h 1143922"/>
                <a:gd name="connsiteX1630" fmla="*/ 1136630 w 1298352"/>
                <a:gd name="connsiteY1630" fmla="*/ 960466 h 1143922"/>
                <a:gd name="connsiteX1631" fmla="*/ 1143494 w 1298352"/>
                <a:gd name="connsiteY1631" fmla="*/ 957606 h 1143922"/>
                <a:gd name="connsiteX1632" fmla="*/ 1149785 w 1298352"/>
                <a:gd name="connsiteY1632" fmla="*/ 955890 h 1143922"/>
                <a:gd name="connsiteX1633" fmla="*/ 1154933 w 1298352"/>
                <a:gd name="connsiteY1633" fmla="*/ 954174 h 1143922"/>
                <a:gd name="connsiteX1634" fmla="*/ 1160653 w 1298352"/>
                <a:gd name="connsiteY1634" fmla="*/ 953030 h 1143922"/>
                <a:gd name="connsiteX1635" fmla="*/ 1163512 w 1298352"/>
                <a:gd name="connsiteY1635" fmla="*/ 951887 h 1143922"/>
                <a:gd name="connsiteX1636" fmla="*/ 1166372 w 1298352"/>
                <a:gd name="connsiteY1636" fmla="*/ 947311 h 1143922"/>
                <a:gd name="connsiteX1637" fmla="*/ 1166944 w 1298352"/>
                <a:gd name="connsiteY1637" fmla="*/ 946739 h 1143922"/>
                <a:gd name="connsiteX1638" fmla="*/ 1170948 w 1298352"/>
                <a:gd name="connsiteY1638" fmla="*/ 943307 h 1143922"/>
                <a:gd name="connsiteX1639" fmla="*/ 1173808 w 1298352"/>
                <a:gd name="connsiteY1639" fmla="*/ 945023 h 1143922"/>
                <a:gd name="connsiteX1640" fmla="*/ 1178383 w 1298352"/>
                <a:gd name="connsiteY1640" fmla="*/ 945023 h 1143922"/>
                <a:gd name="connsiteX1641" fmla="*/ 1178383 w 1298352"/>
                <a:gd name="connsiteY1641" fmla="*/ 946739 h 1143922"/>
                <a:gd name="connsiteX1642" fmla="*/ 1178383 w 1298352"/>
                <a:gd name="connsiteY1642" fmla="*/ 947883 h 1143922"/>
                <a:gd name="connsiteX1643" fmla="*/ 1180099 w 1298352"/>
                <a:gd name="connsiteY1643" fmla="*/ 947883 h 1143922"/>
                <a:gd name="connsiteX1644" fmla="*/ 1180671 w 1298352"/>
                <a:gd name="connsiteY1644" fmla="*/ 947883 h 1143922"/>
                <a:gd name="connsiteX1645" fmla="*/ 1181243 w 1298352"/>
                <a:gd name="connsiteY1645" fmla="*/ 947311 h 1143922"/>
                <a:gd name="connsiteX1646" fmla="*/ 1181243 w 1298352"/>
                <a:gd name="connsiteY1646" fmla="*/ 945595 h 1143922"/>
                <a:gd name="connsiteX1647" fmla="*/ 1182387 w 1298352"/>
                <a:gd name="connsiteY1647" fmla="*/ 946739 h 1143922"/>
                <a:gd name="connsiteX1648" fmla="*/ 1183531 w 1298352"/>
                <a:gd name="connsiteY1648" fmla="*/ 947311 h 1143922"/>
                <a:gd name="connsiteX1649" fmla="*/ 1184675 w 1298352"/>
                <a:gd name="connsiteY1649" fmla="*/ 947311 h 1143922"/>
                <a:gd name="connsiteX1650" fmla="*/ 1185247 w 1298352"/>
                <a:gd name="connsiteY1650" fmla="*/ 947883 h 1143922"/>
                <a:gd name="connsiteX1651" fmla="*/ 1185247 w 1298352"/>
                <a:gd name="connsiteY1651" fmla="*/ 947311 h 1143922"/>
                <a:gd name="connsiteX1652" fmla="*/ 1185247 w 1298352"/>
                <a:gd name="connsiteY1652" fmla="*/ 946739 h 1143922"/>
                <a:gd name="connsiteX1653" fmla="*/ 1185247 w 1298352"/>
                <a:gd name="connsiteY1653" fmla="*/ 946167 h 1143922"/>
                <a:gd name="connsiteX1654" fmla="*/ 1185247 w 1298352"/>
                <a:gd name="connsiteY1654" fmla="*/ 945595 h 1143922"/>
                <a:gd name="connsiteX1655" fmla="*/ 1186963 w 1298352"/>
                <a:gd name="connsiteY1655" fmla="*/ 947311 h 1143922"/>
                <a:gd name="connsiteX1656" fmla="*/ 1189822 w 1298352"/>
                <a:gd name="connsiteY1656" fmla="*/ 947883 h 1143922"/>
                <a:gd name="connsiteX1657" fmla="*/ 1192682 w 1298352"/>
                <a:gd name="connsiteY1657" fmla="*/ 947311 h 1143922"/>
                <a:gd name="connsiteX1658" fmla="*/ 1194398 w 1298352"/>
                <a:gd name="connsiteY1658" fmla="*/ 946739 h 1143922"/>
                <a:gd name="connsiteX1659" fmla="*/ 1197258 w 1298352"/>
                <a:gd name="connsiteY1659" fmla="*/ 943307 h 1143922"/>
                <a:gd name="connsiteX1660" fmla="*/ 1198974 w 1298352"/>
                <a:gd name="connsiteY1660" fmla="*/ 942163 h 1143922"/>
                <a:gd name="connsiteX1661" fmla="*/ 1201834 w 1298352"/>
                <a:gd name="connsiteY1661" fmla="*/ 943307 h 1143922"/>
                <a:gd name="connsiteX1662" fmla="*/ 1202978 w 1298352"/>
                <a:gd name="connsiteY1662" fmla="*/ 943307 h 1143922"/>
                <a:gd name="connsiteX1663" fmla="*/ 1203550 w 1298352"/>
                <a:gd name="connsiteY1663" fmla="*/ 941591 h 1143922"/>
                <a:gd name="connsiteX1664" fmla="*/ 1203550 w 1298352"/>
                <a:gd name="connsiteY1664" fmla="*/ 940447 h 1143922"/>
                <a:gd name="connsiteX1665" fmla="*/ 1202978 w 1298352"/>
                <a:gd name="connsiteY1665" fmla="*/ 939303 h 1143922"/>
                <a:gd name="connsiteX1666" fmla="*/ 1202406 w 1298352"/>
                <a:gd name="connsiteY1666" fmla="*/ 937588 h 1143922"/>
                <a:gd name="connsiteX1667" fmla="*/ 1202978 w 1298352"/>
                <a:gd name="connsiteY1667" fmla="*/ 937015 h 1143922"/>
                <a:gd name="connsiteX1668" fmla="*/ 1208697 w 1298352"/>
                <a:gd name="connsiteY1668" fmla="*/ 934728 h 1143922"/>
                <a:gd name="connsiteX1669" fmla="*/ 1208697 w 1298352"/>
                <a:gd name="connsiteY1669" fmla="*/ 935871 h 1143922"/>
                <a:gd name="connsiteX1670" fmla="*/ 1208697 w 1298352"/>
                <a:gd name="connsiteY1670" fmla="*/ 935871 h 1143922"/>
                <a:gd name="connsiteX1671" fmla="*/ 1208697 w 1298352"/>
                <a:gd name="connsiteY1671" fmla="*/ 935871 h 1143922"/>
                <a:gd name="connsiteX1672" fmla="*/ 1208126 w 1298352"/>
                <a:gd name="connsiteY1672" fmla="*/ 936444 h 1143922"/>
                <a:gd name="connsiteX1673" fmla="*/ 1210985 w 1298352"/>
                <a:gd name="connsiteY1673" fmla="*/ 937015 h 1143922"/>
                <a:gd name="connsiteX1674" fmla="*/ 1212129 w 1298352"/>
                <a:gd name="connsiteY1674" fmla="*/ 934156 h 1143922"/>
                <a:gd name="connsiteX1675" fmla="*/ 1212701 w 1298352"/>
                <a:gd name="connsiteY1675" fmla="*/ 930152 h 1143922"/>
                <a:gd name="connsiteX1676" fmla="*/ 1213845 w 1298352"/>
                <a:gd name="connsiteY1676" fmla="*/ 927292 h 1143922"/>
                <a:gd name="connsiteX1677" fmla="*/ 1216133 w 1298352"/>
                <a:gd name="connsiteY1677" fmla="*/ 926148 h 1143922"/>
                <a:gd name="connsiteX1678" fmla="*/ 1222425 w 1298352"/>
                <a:gd name="connsiteY1678" fmla="*/ 925004 h 1143922"/>
                <a:gd name="connsiteX1679" fmla="*/ 1224140 w 1298352"/>
                <a:gd name="connsiteY1679" fmla="*/ 924432 h 1143922"/>
                <a:gd name="connsiteX1680" fmla="*/ 1224712 w 1298352"/>
                <a:gd name="connsiteY1680" fmla="*/ 925576 h 1143922"/>
                <a:gd name="connsiteX1681" fmla="*/ 1224712 w 1298352"/>
                <a:gd name="connsiteY1681" fmla="*/ 926148 h 1143922"/>
                <a:gd name="connsiteX1682" fmla="*/ 1225284 w 1298352"/>
                <a:gd name="connsiteY1682" fmla="*/ 926720 h 1143922"/>
                <a:gd name="connsiteX1683" fmla="*/ 1224140 w 1298352"/>
                <a:gd name="connsiteY1683" fmla="*/ 927292 h 1143922"/>
                <a:gd name="connsiteX1684" fmla="*/ 1223568 w 1298352"/>
                <a:gd name="connsiteY1684" fmla="*/ 927864 h 1143922"/>
                <a:gd name="connsiteX1685" fmla="*/ 1223568 w 1298352"/>
                <a:gd name="connsiteY1685" fmla="*/ 928436 h 1143922"/>
                <a:gd name="connsiteX1686" fmla="*/ 1222997 w 1298352"/>
                <a:gd name="connsiteY1686" fmla="*/ 929580 h 1143922"/>
                <a:gd name="connsiteX1687" fmla="*/ 1224140 w 1298352"/>
                <a:gd name="connsiteY1687" fmla="*/ 930152 h 1143922"/>
                <a:gd name="connsiteX1688" fmla="*/ 1225284 w 1298352"/>
                <a:gd name="connsiteY1688" fmla="*/ 930724 h 1143922"/>
                <a:gd name="connsiteX1689" fmla="*/ 1226428 w 1298352"/>
                <a:gd name="connsiteY1689" fmla="*/ 931296 h 1143922"/>
                <a:gd name="connsiteX1690" fmla="*/ 1227000 w 1298352"/>
                <a:gd name="connsiteY1690" fmla="*/ 932440 h 1143922"/>
                <a:gd name="connsiteX1691" fmla="*/ 1229288 w 1298352"/>
                <a:gd name="connsiteY1691" fmla="*/ 930152 h 1143922"/>
                <a:gd name="connsiteX1692" fmla="*/ 1232148 w 1298352"/>
                <a:gd name="connsiteY1692" fmla="*/ 930152 h 1143922"/>
                <a:gd name="connsiteX1693" fmla="*/ 1235008 w 1298352"/>
                <a:gd name="connsiteY1693" fmla="*/ 931868 h 1143922"/>
                <a:gd name="connsiteX1694" fmla="*/ 1236151 w 1298352"/>
                <a:gd name="connsiteY1694" fmla="*/ 935300 h 1143922"/>
                <a:gd name="connsiteX1695" fmla="*/ 1237296 w 1298352"/>
                <a:gd name="connsiteY1695" fmla="*/ 935300 h 1143922"/>
                <a:gd name="connsiteX1696" fmla="*/ 1236151 w 1298352"/>
                <a:gd name="connsiteY1696" fmla="*/ 931868 h 1143922"/>
                <a:gd name="connsiteX1697" fmla="*/ 1233864 w 1298352"/>
                <a:gd name="connsiteY1697" fmla="*/ 929580 h 1143922"/>
                <a:gd name="connsiteX1698" fmla="*/ 1231004 w 1298352"/>
                <a:gd name="connsiteY1698" fmla="*/ 928436 h 1143922"/>
                <a:gd name="connsiteX1699" fmla="*/ 1227572 w 1298352"/>
                <a:gd name="connsiteY1699" fmla="*/ 928436 h 1143922"/>
                <a:gd name="connsiteX1700" fmla="*/ 1229288 w 1298352"/>
                <a:gd name="connsiteY1700" fmla="*/ 926148 h 1143922"/>
                <a:gd name="connsiteX1701" fmla="*/ 1232148 w 1298352"/>
                <a:gd name="connsiteY1701" fmla="*/ 923860 h 1143922"/>
                <a:gd name="connsiteX1702" fmla="*/ 1234436 w 1298352"/>
                <a:gd name="connsiteY1702" fmla="*/ 923288 h 1143922"/>
                <a:gd name="connsiteX1703" fmla="*/ 1235008 w 1298352"/>
                <a:gd name="connsiteY1703" fmla="*/ 926148 h 1143922"/>
                <a:gd name="connsiteX1704" fmla="*/ 1237296 w 1298352"/>
                <a:gd name="connsiteY1704" fmla="*/ 926720 h 1143922"/>
                <a:gd name="connsiteX1705" fmla="*/ 1241299 w 1298352"/>
                <a:gd name="connsiteY1705" fmla="*/ 930724 h 1143922"/>
                <a:gd name="connsiteX1706" fmla="*/ 1244159 w 1298352"/>
                <a:gd name="connsiteY1706" fmla="*/ 932440 h 1143922"/>
                <a:gd name="connsiteX1707" fmla="*/ 1244159 w 1298352"/>
                <a:gd name="connsiteY1707" fmla="*/ 930724 h 1143922"/>
                <a:gd name="connsiteX1708" fmla="*/ 1241871 w 1298352"/>
                <a:gd name="connsiteY1708" fmla="*/ 929008 h 1143922"/>
                <a:gd name="connsiteX1709" fmla="*/ 1239584 w 1298352"/>
                <a:gd name="connsiteY1709" fmla="*/ 926720 h 1143922"/>
                <a:gd name="connsiteX1710" fmla="*/ 1239584 w 1298352"/>
                <a:gd name="connsiteY1710" fmla="*/ 923288 h 1143922"/>
                <a:gd name="connsiteX1711" fmla="*/ 1239584 w 1298352"/>
                <a:gd name="connsiteY1711" fmla="*/ 921572 h 1143922"/>
                <a:gd name="connsiteX1712" fmla="*/ 1241871 w 1298352"/>
                <a:gd name="connsiteY1712" fmla="*/ 918141 h 1143922"/>
                <a:gd name="connsiteX1713" fmla="*/ 1241871 w 1298352"/>
                <a:gd name="connsiteY1713" fmla="*/ 916425 h 1143922"/>
                <a:gd name="connsiteX1714" fmla="*/ 1241871 w 1298352"/>
                <a:gd name="connsiteY1714" fmla="*/ 914709 h 1143922"/>
                <a:gd name="connsiteX1715" fmla="*/ 1242443 w 1298352"/>
                <a:gd name="connsiteY1715" fmla="*/ 912993 h 1143922"/>
                <a:gd name="connsiteX1716" fmla="*/ 1248163 w 1298352"/>
                <a:gd name="connsiteY1716" fmla="*/ 903842 h 1143922"/>
                <a:gd name="connsiteX1717" fmla="*/ 1253310 w 1298352"/>
                <a:gd name="connsiteY1717" fmla="*/ 898122 h 1143922"/>
                <a:gd name="connsiteX1718" fmla="*/ 1253310 w 1298352"/>
                <a:gd name="connsiteY1718" fmla="*/ 895834 h 1143922"/>
                <a:gd name="connsiteX1719" fmla="*/ 1252166 w 1298352"/>
                <a:gd name="connsiteY1719" fmla="*/ 894690 h 1143922"/>
                <a:gd name="connsiteX1720" fmla="*/ 1249878 w 1298352"/>
                <a:gd name="connsiteY1720" fmla="*/ 894118 h 1143922"/>
                <a:gd name="connsiteX1721" fmla="*/ 1248163 w 1298352"/>
                <a:gd name="connsiteY1721" fmla="*/ 892974 h 1143922"/>
                <a:gd name="connsiteX1722" fmla="*/ 1248735 w 1298352"/>
                <a:gd name="connsiteY1722" fmla="*/ 889543 h 1143922"/>
                <a:gd name="connsiteX1723" fmla="*/ 1249878 w 1298352"/>
                <a:gd name="connsiteY1723" fmla="*/ 886683 h 1143922"/>
                <a:gd name="connsiteX1724" fmla="*/ 1249307 w 1298352"/>
                <a:gd name="connsiteY1724" fmla="*/ 886111 h 1143922"/>
                <a:gd name="connsiteX1725" fmla="*/ 1248163 w 1298352"/>
                <a:gd name="connsiteY1725" fmla="*/ 885539 h 1143922"/>
                <a:gd name="connsiteX1726" fmla="*/ 1247019 w 1298352"/>
                <a:gd name="connsiteY1726" fmla="*/ 884967 h 1143922"/>
                <a:gd name="connsiteX1727" fmla="*/ 1245875 w 1298352"/>
                <a:gd name="connsiteY1727" fmla="*/ 881535 h 1143922"/>
                <a:gd name="connsiteX1728" fmla="*/ 1245875 w 1298352"/>
                <a:gd name="connsiteY1728" fmla="*/ 878675 h 1143922"/>
                <a:gd name="connsiteX1729" fmla="*/ 1246447 w 1298352"/>
                <a:gd name="connsiteY1729" fmla="*/ 875244 h 1143922"/>
                <a:gd name="connsiteX1730" fmla="*/ 1248163 w 1298352"/>
                <a:gd name="connsiteY1730" fmla="*/ 871240 h 1143922"/>
                <a:gd name="connsiteX1731" fmla="*/ 1248735 w 1298352"/>
                <a:gd name="connsiteY1731" fmla="*/ 868380 h 1143922"/>
                <a:gd name="connsiteX1732" fmla="*/ 1247590 w 1298352"/>
                <a:gd name="connsiteY1732" fmla="*/ 859801 h 1143922"/>
                <a:gd name="connsiteX1733" fmla="*/ 1247590 w 1298352"/>
                <a:gd name="connsiteY1733" fmla="*/ 856369 h 1143922"/>
                <a:gd name="connsiteX1734" fmla="*/ 1251595 w 1298352"/>
                <a:gd name="connsiteY1734" fmla="*/ 851221 h 1143922"/>
                <a:gd name="connsiteX1735" fmla="*/ 1253310 w 1298352"/>
                <a:gd name="connsiteY1735" fmla="*/ 843214 h 1143922"/>
                <a:gd name="connsiteX1736" fmla="*/ 1252738 w 1298352"/>
                <a:gd name="connsiteY1736" fmla="*/ 838638 h 1143922"/>
                <a:gd name="connsiteX1737" fmla="*/ 1252738 w 1298352"/>
                <a:gd name="connsiteY1737" fmla="*/ 836922 h 1143922"/>
                <a:gd name="connsiteX1738" fmla="*/ 1253883 w 1298352"/>
                <a:gd name="connsiteY1738" fmla="*/ 835206 h 1143922"/>
                <a:gd name="connsiteX1739" fmla="*/ 1255026 w 1298352"/>
                <a:gd name="connsiteY1739" fmla="*/ 834634 h 1143922"/>
                <a:gd name="connsiteX1740" fmla="*/ 1256742 w 1298352"/>
                <a:gd name="connsiteY1740" fmla="*/ 834634 h 1143922"/>
                <a:gd name="connsiteX1741" fmla="*/ 1258458 w 1298352"/>
                <a:gd name="connsiteY1741" fmla="*/ 833490 h 1143922"/>
                <a:gd name="connsiteX1742" fmla="*/ 1260174 w 1298352"/>
                <a:gd name="connsiteY1742" fmla="*/ 830058 h 1143922"/>
                <a:gd name="connsiteX1743" fmla="*/ 1259030 w 1298352"/>
                <a:gd name="connsiteY1743" fmla="*/ 822623 h 1143922"/>
                <a:gd name="connsiteX1744" fmla="*/ 1260174 w 1298352"/>
                <a:gd name="connsiteY1744" fmla="*/ 818047 h 1143922"/>
                <a:gd name="connsiteX1745" fmla="*/ 1260174 w 1298352"/>
                <a:gd name="connsiteY1745" fmla="*/ 811756 h 1143922"/>
                <a:gd name="connsiteX1746" fmla="*/ 1264177 w 1298352"/>
                <a:gd name="connsiteY1746" fmla="*/ 803177 h 1143922"/>
                <a:gd name="connsiteX1747" fmla="*/ 1265322 w 1298352"/>
                <a:gd name="connsiteY1747" fmla="*/ 803177 h 1143922"/>
                <a:gd name="connsiteX1748" fmla="*/ 1266465 w 1298352"/>
                <a:gd name="connsiteY1748" fmla="*/ 805464 h 1143922"/>
                <a:gd name="connsiteX1749" fmla="*/ 1267609 w 1298352"/>
                <a:gd name="connsiteY1749" fmla="*/ 810040 h 1143922"/>
                <a:gd name="connsiteX1750" fmla="*/ 1267609 w 1298352"/>
                <a:gd name="connsiteY1750" fmla="*/ 818047 h 1143922"/>
                <a:gd name="connsiteX1751" fmla="*/ 1268753 w 1298352"/>
                <a:gd name="connsiteY1751" fmla="*/ 825483 h 1143922"/>
                <a:gd name="connsiteX1752" fmla="*/ 1269897 w 1298352"/>
                <a:gd name="connsiteY1752" fmla="*/ 825483 h 1143922"/>
                <a:gd name="connsiteX1753" fmla="*/ 1263034 w 1298352"/>
                <a:gd name="connsiteY1753" fmla="*/ 774579 h 1143922"/>
                <a:gd name="connsiteX1754" fmla="*/ 1254454 w 1298352"/>
                <a:gd name="connsiteY1754" fmla="*/ 765999 h 1143922"/>
                <a:gd name="connsiteX1755" fmla="*/ 1104028 w 1298352"/>
                <a:gd name="connsiteY1755" fmla="*/ 359334 h 1143922"/>
                <a:gd name="connsiteX1756" fmla="*/ 1104028 w 1298352"/>
                <a:gd name="connsiteY1756" fmla="*/ 353615 h 1143922"/>
                <a:gd name="connsiteX1757" fmla="*/ 1100597 w 1298352"/>
                <a:gd name="connsiteY1757" fmla="*/ 349039 h 1143922"/>
                <a:gd name="connsiteX1758" fmla="*/ 1098309 w 1298352"/>
                <a:gd name="connsiteY1758" fmla="*/ 349611 h 1143922"/>
                <a:gd name="connsiteX1759" fmla="*/ 1096593 w 1298352"/>
                <a:gd name="connsiteY1759" fmla="*/ 350755 h 1143922"/>
                <a:gd name="connsiteX1760" fmla="*/ 1093733 w 1298352"/>
                <a:gd name="connsiteY1760" fmla="*/ 353615 h 1143922"/>
                <a:gd name="connsiteX1761" fmla="*/ 1090874 w 1298352"/>
                <a:gd name="connsiteY1761" fmla="*/ 355903 h 1143922"/>
                <a:gd name="connsiteX1762" fmla="*/ 1090301 w 1298352"/>
                <a:gd name="connsiteY1762" fmla="*/ 357047 h 1143922"/>
                <a:gd name="connsiteX1763" fmla="*/ 1089729 w 1298352"/>
                <a:gd name="connsiteY1763" fmla="*/ 359906 h 1143922"/>
                <a:gd name="connsiteX1764" fmla="*/ 1086298 w 1298352"/>
                <a:gd name="connsiteY1764" fmla="*/ 360478 h 1143922"/>
                <a:gd name="connsiteX1765" fmla="*/ 1085726 w 1298352"/>
                <a:gd name="connsiteY1765" fmla="*/ 365054 h 1143922"/>
                <a:gd name="connsiteX1766" fmla="*/ 1086869 w 1298352"/>
                <a:gd name="connsiteY1766" fmla="*/ 370774 h 1143922"/>
                <a:gd name="connsiteX1767" fmla="*/ 1088586 w 1298352"/>
                <a:gd name="connsiteY1767" fmla="*/ 373062 h 1143922"/>
                <a:gd name="connsiteX1768" fmla="*/ 1092589 w 1298352"/>
                <a:gd name="connsiteY1768" fmla="*/ 386788 h 1143922"/>
                <a:gd name="connsiteX1769" fmla="*/ 1093733 w 1298352"/>
                <a:gd name="connsiteY1769" fmla="*/ 389648 h 1143922"/>
                <a:gd name="connsiteX1770" fmla="*/ 1096593 w 1298352"/>
                <a:gd name="connsiteY1770" fmla="*/ 393080 h 1143922"/>
                <a:gd name="connsiteX1771" fmla="*/ 1104600 w 1298352"/>
                <a:gd name="connsiteY1771" fmla="*/ 408523 h 1143922"/>
                <a:gd name="connsiteX1772" fmla="*/ 1108032 w 1298352"/>
                <a:gd name="connsiteY1772" fmla="*/ 413099 h 1143922"/>
                <a:gd name="connsiteX1773" fmla="*/ 1107460 w 1298352"/>
                <a:gd name="connsiteY1773" fmla="*/ 410239 h 1143922"/>
                <a:gd name="connsiteX1774" fmla="*/ 1105744 w 1298352"/>
                <a:gd name="connsiteY1774" fmla="*/ 407379 h 1143922"/>
                <a:gd name="connsiteX1775" fmla="*/ 1103456 w 1298352"/>
                <a:gd name="connsiteY1775" fmla="*/ 404519 h 1143922"/>
                <a:gd name="connsiteX1776" fmla="*/ 1102885 w 1298352"/>
                <a:gd name="connsiteY1776" fmla="*/ 402804 h 1143922"/>
                <a:gd name="connsiteX1777" fmla="*/ 1102885 w 1298352"/>
                <a:gd name="connsiteY1777" fmla="*/ 401087 h 1143922"/>
                <a:gd name="connsiteX1778" fmla="*/ 1102885 w 1298352"/>
                <a:gd name="connsiteY1778" fmla="*/ 397656 h 1143922"/>
                <a:gd name="connsiteX1779" fmla="*/ 1100025 w 1298352"/>
                <a:gd name="connsiteY1779" fmla="*/ 376493 h 1143922"/>
                <a:gd name="connsiteX1780" fmla="*/ 1100025 w 1298352"/>
                <a:gd name="connsiteY1780" fmla="*/ 369630 h 1143922"/>
                <a:gd name="connsiteX1781" fmla="*/ 1104028 w 1298352"/>
                <a:gd name="connsiteY1781" fmla="*/ 359334 h 1143922"/>
                <a:gd name="connsiteX1782" fmla="*/ 1110892 w 1298352"/>
                <a:gd name="connsiteY1782" fmla="*/ 417103 h 1143922"/>
                <a:gd name="connsiteX1783" fmla="*/ 1111464 w 1298352"/>
                <a:gd name="connsiteY1783" fmla="*/ 418818 h 1143922"/>
                <a:gd name="connsiteX1784" fmla="*/ 1112036 w 1298352"/>
                <a:gd name="connsiteY1784" fmla="*/ 421106 h 1143922"/>
                <a:gd name="connsiteX1785" fmla="*/ 1112036 w 1298352"/>
                <a:gd name="connsiteY1785" fmla="*/ 421106 h 1143922"/>
                <a:gd name="connsiteX1786" fmla="*/ 1112036 w 1298352"/>
                <a:gd name="connsiteY1786" fmla="*/ 421106 h 1143922"/>
                <a:gd name="connsiteX1787" fmla="*/ 1113179 w 1298352"/>
                <a:gd name="connsiteY1787" fmla="*/ 421106 h 1143922"/>
                <a:gd name="connsiteX1788" fmla="*/ 1112608 w 1298352"/>
                <a:gd name="connsiteY1788" fmla="*/ 419390 h 1143922"/>
                <a:gd name="connsiteX1789" fmla="*/ 1109176 w 1298352"/>
                <a:gd name="connsiteY1789" fmla="*/ 414243 h 1143922"/>
                <a:gd name="connsiteX1790" fmla="*/ 1109748 w 1298352"/>
                <a:gd name="connsiteY1790" fmla="*/ 415386 h 1143922"/>
                <a:gd name="connsiteX1791" fmla="*/ 1109176 w 1298352"/>
                <a:gd name="connsiteY1791" fmla="*/ 414243 h 1143922"/>
                <a:gd name="connsiteX1792" fmla="*/ 1110892 w 1298352"/>
                <a:gd name="connsiteY1792" fmla="*/ 417103 h 1143922"/>
                <a:gd name="connsiteX1793" fmla="*/ 1159509 w 1298352"/>
                <a:gd name="connsiteY1793" fmla="*/ 488026 h 1143922"/>
                <a:gd name="connsiteX1794" fmla="*/ 1163512 w 1298352"/>
                <a:gd name="connsiteY1794" fmla="*/ 492601 h 1143922"/>
                <a:gd name="connsiteX1795" fmla="*/ 1164084 w 1298352"/>
                <a:gd name="connsiteY1795" fmla="*/ 494317 h 1143922"/>
                <a:gd name="connsiteX1796" fmla="*/ 1164656 w 1298352"/>
                <a:gd name="connsiteY1796" fmla="*/ 496605 h 1143922"/>
                <a:gd name="connsiteX1797" fmla="*/ 1166944 w 1298352"/>
                <a:gd name="connsiteY1797" fmla="*/ 500037 h 1143922"/>
                <a:gd name="connsiteX1798" fmla="*/ 1168660 w 1298352"/>
                <a:gd name="connsiteY1798" fmla="*/ 505184 h 1143922"/>
                <a:gd name="connsiteX1799" fmla="*/ 1170376 w 1298352"/>
                <a:gd name="connsiteY1799" fmla="*/ 507472 h 1143922"/>
                <a:gd name="connsiteX1800" fmla="*/ 1172092 w 1298352"/>
                <a:gd name="connsiteY1800" fmla="*/ 509188 h 1143922"/>
                <a:gd name="connsiteX1801" fmla="*/ 1173808 w 1298352"/>
                <a:gd name="connsiteY1801" fmla="*/ 512048 h 1143922"/>
                <a:gd name="connsiteX1802" fmla="*/ 1184675 w 1298352"/>
                <a:gd name="connsiteY1802" fmla="*/ 536642 h 1143922"/>
                <a:gd name="connsiteX1803" fmla="*/ 1187534 w 1298352"/>
                <a:gd name="connsiteY1803" fmla="*/ 541790 h 1143922"/>
                <a:gd name="connsiteX1804" fmla="*/ 1188107 w 1298352"/>
                <a:gd name="connsiteY1804" fmla="*/ 544078 h 1143922"/>
                <a:gd name="connsiteX1805" fmla="*/ 1188679 w 1298352"/>
                <a:gd name="connsiteY1805" fmla="*/ 545222 h 1143922"/>
                <a:gd name="connsiteX1806" fmla="*/ 1190967 w 1298352"/>
                <a:gd name="connsiteY1806" fmla="*/ 546366 h 1143922"/>
                <a:gd name="connsiteX1807" fmla="*/ 1191539 w 1298352"/>
                <a:gd name="connsiteY1807" fmla="*/ 546938 h 1143922"/>
                <a:gd name="connsiteX1808" fmla="*/ 1192682 w 1298352"/>
                <a:gd name="connsiteY1808" fmla="*/ 549226 h 1143922"/>
                <a:gd name="connsiteX1809" fmla="*/ 1205838 w 1298352"/>
                <a:gd name="connsiteY1809" fmla="*/ 568100 h 1143922"/>
                <a:gd name="connsiteX1810" fmla="*/ 1208697 w 1298352"/>
                <a:gd name="connsiteY1810" fmla="*/ 574392 h 1143922"/>
                <a:gd name="connsiteX1811" fmla="*/ 1212701 w 1298352"/>
                <a:gd name="connsiteY1811" fmla="*/ 577824 h 1143922"/>
                <a:gd name="connsiteX1812" fmla="*/ 1215561 w 1298352"/>
                <a:gd name="connsiteY1812" fmla="*/ 582399 h 1143922"/>
                <a:gd name="connsiteX1813" fmla="*/ 1215561 w 1298352"/>
                <a:gd name="connsiteY1813" fmla="*/ 581827 h 1143922"/>
                <a:gd name="connsiteX1814" fmla="*/ 1215561 w 1298352"/>
                <a:gd name="connsiteY1814" fmla="*/ 582399 h 1143922"/>
                <a:gd name="connsiteX1815" fmla="*/ 1214417 w 1298352"/>
                <a:gd name="connsiteY1815" fmla="*/ 578395 h 1143922"/>
                <a:gd name="connsiteX1816" fmla="*/ 1175523 w 1298352"/>
                <a:gd name="connsiteY1816" fmla="*/ 512620 h 1143922"/>
                <a:gd name="connsiteX1817" fmla="*/ 1174380 w 1298352"/>
                <a:gd name="connsiteY1817" fmla="*/ 509760 h 1143922"/>
                <a:gd name="connsiteX1818" fmla="*/ 1173235 w 1298352"/>
                <a:gd name="connsiteY1818" fmla="*/ 506328 h 1143922"/>
                <a:gd name="connsiteX1819" fmla="*/ 1172092 w 1298352"/>
                <a:gd name="connsiteY1819" fmla="*/ 502897 h 1143922"/>
                <a:gd name="connsiteX1820" fmla="*/ 1168660 w 1298352"/>
                <a:gd name="connsiteY1820" fmla="*/ 497177 h 1143922"/>
                <a:gd name="connsiteX1821" fmla="*/ 1160653 w 1298352"/>
                <a:gd name="connsiteY1821" fmla="*/ 487454 h 1143922"/>
                <a:gd name="connsiteX1822" fmla="*/ 1156077 w 1298352"/>
                <a:gd name="connsiteY1822" fmla="*/ 481162 h 1143922"/>
                <a:gd name="connsiteX1823" fmla="*/ 1153789 w 1298352"/>
                <a:gd name="connsiteY1823" fmla="*/ 474299 h 1143922"/>
                <a:gd name="connsiteX1824" fmla="*/ 1153217 w 1298352"/>
                <a:gd name="connsiteY1824" fmla="*/ 473727 h 1143922"/>
                <a:gd name="connsiteX1825" fmla="*/ 1152645 w 1298352"/>
                <a:gd name="connsiteY1825" fmla="*/ 473155 h 1143922"/>
                <a:gd name="connsiteX1826" fmla="*/ 1152645 w 1298352"/>
                <a:gd name="connsiteY1826" fmla="*/ 472583 h 1143922"/>
                <a:gd name="connsiteX1827" fmla="*/ 1152645 w 1298352"/>
                <a:gd name="connsiteY1827" fmla="*/ 471439 h 1143922"/>
                <a:gd name="connsiteX1828" fmla="*/ 1152645 w 1298352"/>
                <a:gd name="connsiteY1828" fmla="*/ 471439 h 1143922"/>
                <a:gd name="connsiteX1829" fmla="*/ 1152645 w 1298352"/>
                <a:gd name="connsiteY1829" fmla="*/ 471439 h 1143922"/>
                <a:gd name="connsiteX1830" fmla="*/ 1151501 w 1298352"/>
                <a:gd name="connsiteY1830" fmla="*/ 472011 h 1143922"/>
                <a:gd name="connsiteX1831" fmla="*/ 1150930 w 1298352"/>
                <a:gd name="connsiteY1831" fmla="*/ 472583 h 1143922"/>
                <a:gd name="connsiteX1832" fmla="*/ 1150357 w 1298352"/>
                <a:gd name="connsiteY1832" fmla="*/ 473155 h 1143922"/>
                <a:gd name="connsiteX1833" fmla="*/ 1153217 w 1298352"/>
                <a:gd name="connsiteY1833" fmla="*/ 476586 h 1143922"/>
                <a:gd name="connsiteX1834" fmla="*/ 1159509 w 1298352"/>
                <a:gd name="connsiteY1834" fmla="*/ 488026 h 1143922"/>
                <a:gd name="connsiteX1835" fmla="*/ 1267037 w 1298352"/>
                <a:gd name="connsiteY1835" fmla="*/ 1142921 h 1143922"/>
                <a:gd name="connsiteX1836" fmla="*/ 1268182 w 1298352"/>
                <a:gd name="connsiteY1836" fmla="*/ 1141777 h 1143922"/>
                <a:gd name="connsiteX1837" fmla="*/ 1268182 w 1298352"/>
                <a:gd name="connsiteY1837" fmla="*/ 1141206 h 1143922"/>
                <a:gd name="connsiteX1838" fmla="*/ 1267609 w 1298352"/>
                <a:gd name="connsiteY1838" fmla="*/ 1141777 h 1143922"/>
                <a:gd name="connsiteX1839" fmla="*/ 1267037 w 1298352"/>
                <a:gd name="connsiteY1839" fmla="*/ 1142921 h 1143922"/>
                <a:gd name="connsiteX1840" fmla="*/ 1281908 w 1298352"/>
                <a:gd name="connsiteY1840" fmla="*/ 1134342 h 1143922"/>
                <a:gd name="connsiteX1841" fmla="*/ 1283052 w 1298352"/>
                <a:gd name="connsiteY1841" fmla="*/ 1133770 h 1143922"/>
                <a:gd name="connsiteX1842" fmla="*/ 1282481 w 1298352"/>
                <a:gd name="connsiteY1842" fmla="*/ 1133198 h 1143922"/>
                <a:gd name="connsiteX1843" fmla="*/ 1281908 w 1298352"/>
                <a:gd name="connsiteY1843" fmla="*/ 1134342 h 1143922"/>
                <a:gd name="connsiteX1844" fmla="*/ 1284196 w 1298352"/>
                <a:gd name="connsiteY1844" fmla="*/ 1133198 h 1143922"/>
                <a:gd name="connsiteX1845" fmla="*/ 1285340 w 1298352"/>
                <a:gd name="connsiteY1845" fmla="*/ 1132626 h 1143922"/>
                <a:gd name="connsiteX1846" fmla="*/ 1284768 w 1298352"/>
                <a:gd name="connsiteY1846" fmla="*/ 1132626 h 1143922"/>
                <a:gd name="connsiteX1847" fmla="*/ 1284196 w 1298352"/>
                <a:gd name="connsiteY1847" fmla="*/ 1133198 h 1143922"/>
                <a:gd name="connsiteX1848" fmla="*/ 1292776 w 1298352"/>
                <a:gd name="connsiteY1848" fmla="*/ 1127478 h 1143922"/>
                <a:gd name="connsiteX1849" fmla="*/ 1293920 w 1298352"/>
                <a:gd name="connsiteY1849" fmla="*/ 1127478 h 1143922"/>
                <a:gd name="connsiteX1850" fmla="*/ 1293920 w 1298352"/>
                <a:gd name="connsiteY1850" fmla="*/ 1126335 h 1143922"/>
                <a:gd name="connsiteX1851" fmla="*/ 1292776 w 1298352"/>
                <a:gd name="connsiteY1851" fmla="*/ 1127478 h 1143922"/>
                <a:gd name="connsiteX1852" fmla="*/ 1299067 w 1298352"/>
                <a:gd name="connsiteY1852" fmla="*/ 1125191 h 1143922"/>
                <a:gd name="connsiteX1853" fmla="*/ 1299067 w 1298352"/>
                <a:gd name="connsiteY1853" fmla="*/ 1126335 h 1143922"/>
                <a:gd name="connsiteX1854" fmla="*/ 1299639 w 1298352"/>
                <a:gd name="connsiteY1854" fmla="*/ 1125763 h 1143922"/>
                <a:gd name="connsiteX1855" fmla="*/ 1299067 w 1298352"/>
                <a:gd name="connsiteY1855" fmla="*/ 1125191 h 1143922"/>
                <a:gd name="connsiteX1856" fmla="*/ 789449 w 1298352"/>
                <a:gd name="connsiteY1856" fmla="*/ 394224 h 1143922"/>
                <a:gd name="connsiteX1857" fmla="*/ 790594 w 1298352"/>
                <a:gd name="connsiteY1857" fmla="*/ 394796 h 1143922"/>
                <a:gd name="connsiteX1858" fmla="*/ 791166 w 1298352"/>
                <a:gd name="connsiteY1858" fmla="*/ 394796 h 1143922"/>
                <a:gd name="connsiteX1859" fmla="*/ 791737 w 1298352"/>
                <a:gd name="connsiteY1859" fmla="*/ 394796 h 1143922"/>
                <a:gd name="connsiteX1860" fmla="*/ 791737 w 1298352"/>
                <a:gd name="connsiteY1860" fmla="*/ 394224 h 1143922"/>
                <a:gd name="connsiteX1861" fmla="*/ 791737 w 1298352"/>
                <a:gd name="connsiteY1861" fmla="*/ 393652 h 1143922"/>
                <a:gd name="connsiteX1862" fmla="*/ 791166 w 1298352"/>
                <a:gd name="connsiteY1862" fmla="*/ 393080 h 1143922"/>
                <a:gd name="connsiteX1863" fmla="*/ 789449 w 1298352"/>
                <a:gd name="connsiteY1863" fmla="*/ 394224 h 1143922"/>
                <a:gd name="connsiteX1864" fmla="*/ 788878 w 1298352"/>
                <a:gd name="connsiteY1864" fmla="*/ 394224 h 1143922"/>
                <a:gd name="connsiteX1865" fmla="*/ 789449 w 1298352"/>
                <a:gd name="connsiteY1865" fmla="*/ 394224 h 1143922"/>
                <a:gd name="connsiteX1866" fmla="*/ 785446 w 1298352"/>
                <a:gd name="connsiteY1866" fmla="*/ 353615 h 1143922"/>
                <a:gd name="connsiteX1867" fmla="*/ 785446 w 1298352"/>
                <a:gd name="connsiteY1867" fmla="*/ 354759 h 1143922"/>
                <a:gd name="connsiteX1868" fmla="*/ 786018 w 1298352"/>
                <a:gd name="connsiteY1868" fmla="*/ 355903 h 1143922"/>
                <a:gd name="connsiteX1869" fmla="*/ 787161 w 1298352"/>
                <a:gd name="connsiteY1869" fmla="*/ 356475 h 1143922"/>
                <a:gd name="connsiteX1870" fmla="*/ 787734 w 1298352"/>
                <a:gd name="connsiteY1870" fmla="*/ 355903 h 1143922"/>
                <a:gd name="connsiteX1871" fmla="*/ 787734 w 1298352"/>
                <a:gd name="connsiteY1871" fmla="*/ 355331 h 1143922"/>
                <a:gd name="connsiteX1872" fmla="*/ 787161 w 1298352"/>
                <a:gd name="connsiteY1872" fmla="*/ 354759 h 1143922"/>
                <a:gd name="connsiteX1873" fmla="*/ 786590 w 1298352"/>
                <a:gd name="connsiteY1873" fmla="*/ 352471 h 1143922"/>
                <a:gd name="connsiteX1874" fmla="*/ 786018 w 1298352"/>
                <a:gd name="connsiteY1874" fmla="*/ 351327 h 1143922"/>
                <a:gd name="connsiteX1875" fmla="*/ 784302 w 1298352"/>
                <a:gd name="connsiteY1875" fmla="*/ 350755 h 1143922"/>
                <a:gd name="connsiteX1876" fmla="*/ 783730 w 1298352"/>
                <a:gd name="connsiteY1876" fmla="*/ 351327 h 1143922"/>
                <a:gd name="connsiteX1877" fmla="*/ 785446 w 1298352"/>
                <a:gd name="connsiteY1877" fmla="*/ 351899 h 1143922"/>
                <a:gd name="connsiteX1878" fmla="*/ 785446 w 1298352"/>
                <a:gd name="connsiteY1878" fmla="*/ 353043 h 1143922"/>
                <a:gd name="connsiteX1879" fmla="*/ 785446 w 1298352"/>
                <a:gd name="connsiteY1879" fmla="*/ 353615 h 1143922"/>
                <a:gd name="connsiteX1880" fmla="*/ 787734 w 1298352"/>
                <a:gd name="connsiteY1880" fmla="*/ 373633 h 1143922"/>
                <a:gd name="connsiteX1881" fmla="*/ 786590 w 1298352"/>
                <a:gd name="connsiteY1881" fmla="*/ 374206 h 1143922"/>
                <a:gd name="connsiteX1882" fmla="*/ 787161 w 1298352"/>
                <a:gd name="connsiteY1882" fmla="*/ 374777 h 1143922"/>
                <a:gd name="connsiteX1883" fmla="*/ 790021 w 1298352"/>
                <a:gd name="connsiteY1883" fmla="*/ 373633 h 1143922"/>
                <a:gd name="connsiteX1884" fmla="*/ 789449 w 1298352"/>
                <a:gd name="connsiteY1884" fmla="*/ 373633 h 1143922"/>
                <a:gd name="connsiteX1885" fmla="*/ 787734 w 1298352"/>
                <a:gd name="connsiteY1885" fmla="*/ 373633 h 1143922"/>
                <a:gd name="connsiteX1886" fmla="*/ 785446 w 1298352"/>
                <a:gd name="connsiteY1886" fmla="*/ 377065 h 1143922"/>
                <a:gd name="connsiteX1887" fmla="*/ 784302 w 1298352"/>
                <a:gd name="connsiteY1887" fmla="*/ 377065 h 1143922"/>
                <a:gd name="connsiteX1888" fmla="*/ 783730 w 1298352"/>
                <a:gd name="connsiteY1888" fmla="*/ 377637 h 1143922"/>
                <a:gd name="connsiteX1889" fmla="*/ 783730 w 1298352"/>
                <a:gd name="connsiteY1889" fmla="*/ 378209 h 1143922"/>
                <a:gd name="connsiteX1890" fmla="*/ 784302 w 1298352"/>
                <a:gd name="connsiteY1890" fmla="*/ 378209 h 1143922"/>
                <a:gd name="connsiteX1891" fmla="*/ 783730 w 1298352"/>
                <a:gd name="connsiteY1891" fmla="*/ 378209 h 1143922"/>
                <a:gd name="connsiteX1892" fmla="*/ 783158 w 1298352"/>
                <a:gd name="connsiteY1892" fmla="*/ 378209 h 1143922"/>
                <a:gd name="connsiteX1893" fmla="*/ 782586 w 1298352"/>
                <a:gd name="connsiteY1893" fmla="*/ 378209 h 1143922"/>
                <a:gd name="connsiteX1894" fmla="*/ 782586 w 1298352"/>
                <a:gd name="connsiteY1894" fmla="*/ 378781 h 1143922"/>
                <a:gd name="connsiteX1895" fmla="*/ 784874 w 1298352"/>
                <a:gd name="connsiteY1895" fmla="*/ 379353 h 1143922"/>
                <a:gd name="connsiteX1896" fmla="*/ 784874 w 1298352"/>
                <a:gd name="connsiteY1896" fmla="*/ 379925 h 1143922"/>
                <a:gd name="connsiteX1897" fmla="*/ 785446 w 1298352"/>
                <a:gd name="connsiteY1897" fmla="*/ 380497 h 1143922"/>
                <a:gd name="connsiteX1898" fmla="*/ 786018 w 1298352"/>
                <a:gd name="connsiteY1898" fmla="*/ 380497 h 1143922"/>
                <a:gd name="connsiteX1899" fmla="*/ 786018 w 1298352"/>
                <a:gd name="connsiteY1899" fmla="*/ 380497 h 1143922"/>
                <a:gd name="connsiteX1900" fmla="*/ 786590 w 1298352"/>
                <a:gd name="connsiteY1900" fmla="*/ 379353 h 1143922"/>
                <a:gd name="connsiteX1901" fmla="*/ 786590 w 1298352"/>
                <a:gd name="connsiteY1901" fmla="*/ 377065 h 1143922"/>
                <a:gd name="connsiteX1902" fmla="*/ 785446 w 1298352"/>
                <a:gd name="connsiteY1902" fmla="*/ 377065 h 1143922"/>
                <a:gd name="connsiteX1903" fmla="*/ 785446 w 1298352"/>
                <a:gd name="connsiteY1903" fmla="*/ 377065 h 1143922"/>
                <a:gd name="connsiteX1904" fmla="*/ 787734 w 1298352"/>
                <a:gd name="connsiteY1904" fmla="*/ 383357 h 1143922"/>
                <a:gd name="connsiteX1905" fmla="*/ 787161 w 1298352"/>
                <a:gd name="connsiteY1905" fmla="*/ 382785 h 1143922"/>
                <a:gd name="connsiteX1906" fmla="*/ 787161 w 1298352"/>
                <a:gd name="connsiteY1906" fmla="*/ 383357 h 1143922"/>
                <a:gd name="connsiteX1907" fmla="*/ 787734 w 1298352"/>
                <a:gd name="connsiteY1907" fmla="*/ 383357 h 1143922"/>
                <a:gd name="connsiteX1908" fmla="*/ 787734 w 1298352"/>
                <a:gd name="connsiteY1908" fmla="*/ 383357 h 1143922"/>
                <a:gd name="connsiteX1909" fmla="*/ 783730 w 1298352"/>
                <a:gd name="connsiteY1909" fmla="*/ 369058 h 1143922"/>
                <a:gd name="connsiteX1910" fmla="*/ 782586 w 1298352"/>
                <a:gd name="connsiteY1910" fmla="*/ 368486 h 1143922"/>
                <a:gd name="connsiteX1911" fmla="*/ 781442 w 1298352"/>
                <a:gd name="connsiteY1911" fmla="*/ 368486 h 1143922"/>
                <a:gd name="connsiteX1912" fmla="*/ 781442 w 1298352"/>
                <a:gd name="connsiteY1912" fmla="*/ 369630 h 1143922"/>
                <a:gd name="connsiteX1913" fmla="*/ 782014 w 1298352"/>
                <a:gd name="connsiteY1913" fmla="*/ 370774 h 1143922"/>
                <a:gd name="connsiteX1914" fmla="*/ 782586 w 1298352"/>
                <a:gd name="connsiteY1914" fmla="*/ 371346 h 1143922"/>
                <a:gd name="connsiteX1915" fmla="*/ 782586 w 1298352"/>
                <a:gd name="connsiteY1915" fmla="*/ 371918 h 1143922"/>
                <a:gd name="connsiteX1916" fmla="*/ 782014 w 1298352"/>
                <a:gd name="connsiteY1916" fmla="*/ 373062 h 1143922"/>
                <a:gd name="connsiteX1917" fmla="*/ 782014 w 1298352"/>
                <a:gd name="connsiteY1917" fmla="*/ 373633 h 1143922"/>
                <a:gd name="connsiteX1918" fmla="*/ 782586 w 1298352"/>
                <a:gd name="connsiteY1918" fmla="*/ 373633 h 1143922"/>
                <a:gd name="connsiteX1919" fmla="*/ 784302 w 1298352"/>
                <a:gd name="connsiteY1919" fmla="*/ 373062 h 1143922"/>
                <a:gd name="connsiteX1920" fmla="*/ 785446 w 1298352"/>
                <a:gd name="connsiteY1920" fmla="*/ 371918 h 1143922"/>
                <a:gd name="connsiteX1921" fmla="*/ 785446 w 1298352"/>
                <a:gd name="connsiteY1921" fmla="*/ 370202 h 1143922"/>
                <a:gd name="connsiteX1922" fmla="*/ 783730 w 1298352"/>
                <a:gd name="connsiteY1922" fmla="*/ 369058 h 1143922"/>
                <a:gd name="connsiteX1923" fmla="*/ 786590 w 1298352"/>
                <a:gd name="connsiteY1923" fmla="*/ 389648 h 1143922"/>
                <a:gd name="connsiteX1924" fmla="*/ 787161 w 1298352"/>
                <a:gd name="connsiteY1924" fmla="*/ 390220 h 1143922"/>
                <a:gd name="connsiteX1925" fmla="*/ 786590 w 1298352"/>
                <a:gd name="connsiteY1925" fmla="*/ 389648 h 1143922"/>
                <a:gd name="connsiteX1926" fmla="*/ 786590 w 1298352"/>
                <a:gd name="connsiteY1926" fmla="*/ 389648 h 1143922"/>
                <a:gd name="connsiteX1927" fmla="*/ 775722 w 1298352"/>
                <a:gd name="connsiteY1927" fmla="*/ 354759 h 1143922"/>
                <a:gd name="connsiteX1928" fmla="*/ 775722 w 1298352"/>
                <a:gd name="connsiteY1928" fmla="*/ 354759 h 1143922"/>
                <a:gd name="connsiteX1929" fmla="*/ 775150 w 1298352"/>
                <a:gd name="connsiteY1929" fmla="*/ 355903 h 1143922"/>
                <a:gd name="connsiteX1930" fmla="*/ 775722 w 1298352"/>
                <a:gd name="connsiteY1930" fmla="*/ 354759 h 1143922"/>
                <a:gd name="connsiteX1931" fmla="*/ 776295 w 1298352"/>
                <a:gd name="connsiteY1931" fmla="*/ 355331 h 1143922"/>
                <a:gd name="connsiteX1932" fmla="*/ 776295 w 1298352"/>
                <a:gd name="connsiteY1932" fmla="*/ 355903 h 1143922"/>
                <a:gd name="connsiteX1933" fmla="*/ 777438 w 1298352"/>
                <a:gd name="connsiteY1933" fmla="*/ 354759 h 1143922"/>
                <a:gd name="connsiteX1934" fmla="*/ 776867 w 1298352"/>
                <a:gd name="connsiteY1934" fmla="*/ 354187 h 1143922"/>
                <a:gd name="connsiteX1935" fmla="*/ 775722 w 1298352"/>
                <a:gd name="connsiteY1935" fmla="*/ 354759 h 1143922"/>
                <a:gd name="connsiteX1936" fmla="*/ 776295 w 1298352"/>
                <a:gd name="connsiteY1936" fmla="*/ 354759 h 1143922"/>
                <a:gd name="connsiteX1937" fmla="*/ 776295 w 1298352"/>
                <a:gd name="connsiteY1937" fmla="*/ 354759 h 1143922"/>
                <a:gd name="connsiteX1938" fmla="*/ 775722 w 1298352"/>
                <a:gd name="connsiteY1938" fmla="*/ 354759 h 1143922"/>
                <a:gd name="connsiteX1939" fmla="*/ 776867 w 1298352"/>
                <a:gd name="connsiteY1939" fmla="*/ 363338 h 1143922"/>
                <a:gd name="connsiteX1940" fmla="*/ 775722 w 1298352"/>
                <a:gd name="connsiteY1940" fmla="*/ 363910 h 1143922"/>
                <a:gd name="connsiteX1941" fmla="*/ 775150 w 1298352"/>
                <a:gd name="connsiteY1941" fmla="*/ 364482 h 1143922"/>
                <a:gd name="connsiteX1942" fmla="*/ 775722 w 1298352"/>
                <a:gd name="connsiteY1942" fmla="*/ 365054 h 1143922"/>
                <a:gd name="connsiteX1943" fmla="*/ 776867 w 1298352"/>
                <a:gd name="connsiteY1943" fmla="*/ 363910 h 1143922"/>
                <a:gd name="connsiteX1944" fmla="*/ 776867 w 1298352"/>
                <a:gd name="connsiteY1944" fmla="*/ 363338 h 1143922"/>
                <a:gd name="connsiteX1945" fmla="*/ 778010 w 1298352"/>
                <a:gd name="connsiteY1945" fmla="*/ 363910 h 1143922"/>
                <a:gd name="connsiteX1946" fmla="*/ 778582 w 1298352"/>
                <a:gd name="connsiteY1946" fmla="*/ 363910 h 1143922"/>
                <a:gd name="connsiteX1947" fmla="*/ 779155 w 1298352"/>
                <a:gd name="connsiteY1947" fmla="*/ 363338 h 1143922"/>
                <a:gd name="connsiteX1948" fmla="*/ 778582 w 1298352"/>
                <a:gd name="connsiteY1948" fmla="*/ 363338 h 1143922"/>
                <a:gd name="connsiteX1949" fmla="*/ 776867 w 1298352"/>
                <a:gd name="connsiteY1949" fmla="*/ 363338 h 1143922"/>
                <a:gd name="connsiteX1950" fmla="*/ 774007 w 1298352"/>
                <a:gd name="connsiteY1950" fmla="*/ 357047 h 1143922"/>
                <a:gd name="connsiteX1951" fmla="*/ 774007 w 1298352"/>
                <a:gd name="connsiteY1951" fmla="*/ 358190 h 1143922"/>
                <a:gd name="connsiteX1952" fmla="*/ 774579 w 1298352"/>
                <a:gd name="connsiteY1952" fmla="*/ 358190 h 1143922"/>
                <a:gd name="connsiteX1953" fmla="*/ 774579 w 1298352"/>
                <a:gd name="connsiteY1953" fmla="*/ 357618 h 1143922"/>
                <a:gd name="connsiteX1954" fmla="*/ 774007 w 1298352"/>
                <a:gd name="connsiteY1954" fmla="*/ 357047 h 1143922"/>
                <a:gd name="connsiteX1955" fmla="*/ 783158 w 1298352"/>
                <a:gd name="connsiteY1955" fmla="*/ 354187 h 1143922"/>
                <a:gd name="connsiteX1956" fmla="*/ 783730 w 1298352"/>
                <a:gd name="connsiteY1956" fmla="*/ 354187 h 1143922"/>
                <a:gd name="connsiteX1957" fmla="*/ 783730 w 1298352"/>
                <a:gd name="connsiteY1957" fmla="*/ 353615 h 1143922"/>
                <a:gd name="connsiteX1958" fmla="*/ 783158 w 1298352"/>
                <a:gd name="connsiteY1958" fmla="*/ 353043 h 1143922"/>
                <a:gd name="connsiteX1959" fmla="*/ 782586 w 1298352"/>
                <a:gd name="connsiteY1959" fmla="*/ 353043 h 1143922"/>
                <a:gd name="connsiteX1960" fmla="*/ 782014 w 1298352"/>
                <a:gd name="connsiteY1960" fmla="*/ 353043 h 1143922"/>
                <a:gd name="connsiteX1961" fmla="*/ 780870 w 1298352"/>
                <a:gd name="connsiteY1961" fmla="*/ 353615 h 1143922"/>
                <a:gd name="connsiteX1962" fmla="*/ 779726 w 1298352"/>
                <a:gd name="connsiteY1962" fmla="*/ 354187 h 1143922"/>
                <a:gd name="connsiteX1963" fmla="*/ 779726 w 1298352"/>
                <a:gd name="connsiteY1963" fmla="*/ 354759 h 1143922"/>
                <a:gd name="connsiteX1964" fmla="*/ 781442 w 1298352"/>
                <a:gd name="connsiteY1964" fmla="*/ 354187 h 1143922"/>
                <a:gd name="connsiteX1965" fmla="*/ 783158 w 1298352"/>
                <a:gd name="connsiteY1965" fmla="*/ 354187 h 1143922"/>
                <a:gd name="connsiteX1966" fmla="*/ 773435 w 1298352"/>
                <a:gd name="connsiteY1966" fmla="*/ 370202 h 1143922"/>
                <a:gd name="connsiteX1967" fmla="*/ 773435 w 1298352"/>
                <a:gd name="connsiteY1967" fmla="*/ 370202 h 1143922"/>
                <a:gd name="connsiteX1968" fmla="*/ 774007 w 1298352"/>
                <a:gd name="connsiteY1968" fmla="*/ 369058 h 1143922"/>
                <a:gd name="connsiteX1969" fmla="*/ 773435 w 1298352"/>
                <a:gd name="connsiteY1969" fmla="*/ 370202 h 1143922"/>
                <a:gd name="connsiteX1970" fmla="*/ 773435 w 1298352"/>
                <a:gd name="connsiteY1970" fmla="*/ 370202 h 1143922"/>
                <a:gd name="connsiteX1971" fmla="*/ 755704 w 1298352"/>
                <a:gd name="connsiteY1971" fmla="*/ 316437 h 1143922"/>
                <a:gd name="connsiteX1972" fmla="*/ 755132 w 1298352"/>
                <a:gd name="connsiteY1972" fmla="*/ 316437 h 1143922"/>
                <a:gd name="connsiteX1973" fmla="*/ 754560 w 1298352"/>
                <a:gd name="connsiteY1973" fmla="*/ 317009 h 1143922"/>
                <a:gd name="connsiteX1974" fmla="*/ 754560 w 1298352"/>
                <a:gd name="connsiteY1974" fmla="*/ 318153 h 1143922"/>
                <a:gd name="connsiteX1975" fmla="*/ 755132 w 1298352"/>
                <a:gd name="connsiteY1975" fmla="*/ 318725 h 1143922"/>
                <a:gd name="connsiteX1976" fmla="*/ 756276 w 1298352"/>
                <a:gd name="connsiteY1976" fmla="*/ 318153 h 1143922"/>
                <a:gd name="connsiteX1977" fmla="*/ 756848 w 1298352"/>
                <a:gd name="connsiteY1977" fmla="*/ 317009 h 1143922"/>
                <a:gd name="connsiteX1978" fmla="*/ 756848 w 1298352"/>
                <a:gd name="connsiteY1978" fmla="*/ 316437 h 1143922"/>
                <a:gd name="connsiteX1979" fmla="*/ 755704 w 1298352"/>
                <a:gd name="connsiteY1979" fmla="*/ 316437 h 1143922"/>
                <a:gd name="connsiteX1980" fmla="*/ 719670 w 1298352"/>
                <a:gd name="connsiteY1980" fmla="*/ 314721 h 1143922"/>
                <a:gd name="connsiteX1981" fmla="*/ 718526 w 1298352"/>
                <a:gd name="connsiteY1981" fmla="*/ 313577 h 1143922"/>
                <a:gd name="connsiteX1982" fmla="*/ 717382 w 1298352"/>
                <a:gd name="connsiteY1982" fmla="*/ 313006 h 1143922"/>
                <a:gd name="connsiteX1983" fmla="*/ 716239 w 1298352"/>
                <a:gd name="connsiteY1983" fmla="*/ 314150 h 1143922"/>
                <a:gd name="connsiteX1984" fmla="*/ 716239 w 1298352"/>
                <a:gd name="connsiteY1984" fmla="*/ 316437 h 1143922"/>
                <a:gd name="connsiteX1985" fmla="*/ 717382 w 1298352"/>
                <a:gd name="connsiteY1985" fmla="*/ 317009 h 1143922"/>
                <a:gd name="connsiteX1986" fmla="*/ 719099 w 1298352"/>
                <a:gd name="connsiteY1986" fmla="*/ 315865 h 1143922"/>
                <a:gd name="connsiteX1987" fmla="*/ 720242 w 1298352"/>
                <a:gd name="connsiteY1987" fmla="*/ 315293 h 1143922"/>
                <a:gd name="connsiteX1988" fmla="*/ 719670 w 1298352"/>
                <a:gd name="connsiteY1988" fmla="*/ 315293 h 1143922"/>
                <a:gd name="connsiteX1989" fmla="*/ 719670 w 1298352"/>
                <a:gd name="connsiteY1989" fmla="*/ 314721 h 1143922"/>
                <a:gd name="connsiteX1990" fmla="*/ 780298 w 1298352"/>
                <a:gd name="connsiteY1990" fmla="*/ 349611 h 1143922"/>
                <a:gd name="connsiteX1991" fmla="*/ 781442 w 1298352"/>
                <a:gd name="connsiteY1991" fmla="*/ 350183 h 1143922"/>
                <a:gd name="connsiteX1992" fmla="*/ 782586 w 1298352"/>
                <a:gd name="connsiteY1992" fmla="*/ 350183 h 1143922"/>
                <a:gd name="connsiteX1993" fmla="*/ 783158 w 1298352"/>
                <a:gd name="connsiteY1993" fmla="*/ 349611 h 1143922"/>
                <a:gd name="connsiteX1994" fmla="*/ 783158 w 1298352"/>
                <a:gd name="connsiteY1994" fmla="*/ 349611 h 1143922"/>
                <a:gd name="connsiteX1995" fmla="*/ 782586 w 1298352"/>
                <a:gd name="connsiteY1995" fmla="*/ 349611 h 1143922"/>
                <a:gd name="connsiteX1996" fmla="*/ 782014 w 1298352"/>
                <a:gd name="connsiteY1996" fmla="*/ 349611 h 1143922"/>
                <a:gd name="connsiteX1997" fmla="*/ 781442 w 1298352"/>
                <a:gd name="connsiteY1997" fmla="*/ 349611 h 1143922"/>
                <a:gd name="connsiteX1998" fmla="*/ 780298 w 1298352"/>
                <a:gd name="connsiteY1998" fmla="*/ 349611 h 1143922"/>
                <a:gd name="connsiteX1999" fmla="*/ 779726 w 1298352"/>
                <a:gd name="connsiteY1999" fmla="*/ 349611 h 1143922"/>
                <a:gd name="connsiteX2000" fmla="*/ 780298 w 1298352"/>
                <a:gd name="connsiteY2000" fmla="*/ 349611 h 1143922"/>
                <a:gd name="connsiteX2001" fmla="*/ 780298 w 1298352"/>
                <a:gd name="connsiteY2001" fmla="*/ 349611 h 1143922"/>
                <a:gd name="connsiteX2002" fmla="*/ 782014 w 1298352"/>
                <a:gd name="connsiteY2002" fmla="*/ 379925 h 1143922"/>
                <a:gd name="connsiteX2003" fmla="*/ 782014 w 1298352"/>
                <a:gd name="connsiteY2003" fmla="*/ 379925 h 1143922"/>
                <a:gd name="connsiteX2004" fmla="*/ 781442 w 1298352"/>
                <a:gd name="connsiteY2004" fmla="*/ 379353 h 1143922"/>
                <a:gd name="connsiteX2005" fmla="*/ 780870 w 1298352"/>
                <a:gd name="connsiteY2005" fmla="*/ 379925 h 1143922"/>
                <a:gd name="connsiteX2006" fmla="*/ 780870 w 1298352"/>
                <a:gd name="connsiteY2006" fmla="*/ 380497 h 1143922"/>
                <a:gd name="connsiteX2007" fmla="*/ 781442 w 1298352"/>
                <a:gd name="connsiteY2007" fmla="*/ 380497 h 1143922"/>
                <a:gd name="connsiteX2008" fmla="*/ 782014 w 1298352"/>
                <a:gd name="connsiteY2008" fmla="*/ 379925 h 1143922"/>
                <a:gd name="connsiteX2009" fmla="*/ 1047976 w 1298352"/>
                <a:gd name="connsiteY2009" fmla="*/ 1070854 h 1143922"/>
                <a:gd name="connsiteX2010" fmla="*/ 1047404 w 1298352"/>
                <a:gd name="connsiteY2010" fmla="*/ 1070282 h 1143922"/>
                <a:gd name="connsiteX2011" fmla="*/ 1046260 w 1298352"/>
                <a:gd name="connsiteY2011" fmla="*/ 1069710 h 1143922"/>
                <a:gd name="connsiteX2012" fmla="*/ 1046260 w 1298352"/>
                <a:gd name="connsiteY2012" fmla="*/ 1069710 h 1143922"/>
                <a:gd name="connsiteX2013" fmla="*/ 1046260 w 1298352"/>
                <a:gd name="connsiteY2013" fmla="*/ 1069710 h 1143922"/>
                <a:gd name="connsiteX2014" fmla="*/ 1045117 w 1298352"/>
                <a:gd name="connsiteY2014" fmla="*/ 1069710 h 1143922"/>
                <a:gd name="connsiteX2015" fmla="*/ 1042257 w 1298352"/>
                <a:gd name="connsiteY2015" fmla="*/ 1073142 h 1143922"/>
                <a:gd name="connsiteX2016" fmla="*/ 1041112 w 1298352"/>
                <a:gd name="connsiteY2016" fmla="*/ 1073714 h 1143922"/>
                <a:gd name="connsiteX2017" fmla="*/ 1039397 w 1298352"/>
                <a:gd name="connsiteY2017" fmla="*/ 1073714 h 1143922"/>
                <a:gd name="connsiteX2018" fmla="*/ 1037681 w 1298352"/>
                <a:gd name="connsiteY2018" fmla="*/ 1073714 h 1143922"/>
                <a:gd name="connsiteX2019" fmla="*/ 1036537 w 1298352"/>
                <a:gd name="connsiteY2019" fmla="*/ 1074286 h 1143922"/>
                <a:gd name="connsiteX2020" fmla="*/ 1036537 w 1298352"/>
                <a:gd name="connsiteY2020" fmla="*/ 1077146 h 1143922"/>
                <a:gd name="connsiteX2021" fmla="*/ 1036537 w 1298352"/>
                <a:gd name="connsiteY2021" fmla="*/ 1077146 h 1143922"/>
                <a:gd name="connsiteX2022" fmla="*/ 1036537 w 1298352"/>
                <a:gd name="connsiteY2022" fmla="*/ 1077146 h 1143922"/>
                <a:gd name="connsiteX2023" fmla="*/ 1041112 w 1298352"/>
                <a:gd name="connsiteY2023" fmla="*/ 1076002 h 1143922"/>
                <a:gd name="connsiteX2024" fmla="*/ 1043400 w 1298352"/>
                <a:gd name="connsiteY2024" fmla="*/ 1074858 h 1143922"/>
                <a:gd name="connsiteX2025" fmla="*/ 1044544 w 1298352"/>
                <a:gd name="connsiteY2025" fmla="*/ 1073714 h 1143922"/>
                <a:gd name="connsiteX2026" fmla="*/ 1045117 w 1298352"/>
                <a:gd name="connsiteY2026" fmla="*/ 1072570 h 1143922"/>
                <a:gd name="connsiteX2027" fmla="*/ 1045117 w 1298352"/>
                <a:gd name="connsiteY2027" fmla="*/ 1071426 h 1143922"/>
                <a:gd name="connsiteX2028" fmla="*/ 1045688 w 1298352"/>
                <a:gd name="connsiteY2028" fmla="*/ 1071998 h 1143922"/>
                <a:gd name="connsiteX2029" fmla="*/ 1045688 w 1298352"/>
                <a:gd name="connsiteY2029" fmla="*/ 1071998 h 1143922"/>
                <a:gd name="connsiteX2030" fmla="*/ 1045688 w 1298352"/>
                <a:gd name="connsiteY2030" fmla="*/ 1071998 h 1143922"/>
                <a:gd name="connsiteX2031" fmla="*/ 1045688 w 1298352"/>
                <a:gd name="connsiteY2031" fmla="*/ 1071998 h 1143922"/>
                <a:gd name="connsiteX2032" fmla="*/ 1045688 w 1298352"/>
                <a:gd name="connsiteY2032" fmla="*/ 1071426 h 1143922"/>
                <a:gd name="connsiteX2033" fmla="*/ 1045688 w 1298352"/>
                <a:gd name="connsiteY2033" fmla="*/ 1071426 h 1143922"/>
                <a:gd name="connsiteX2034" fmla="*/ 1046260 w 1298352"/>
                <a:gd name="connsiteY2034" fmla="*/ 1071998 h 1143922"/>
                <a:gd name="connsiteX2035" fmla="*/ 1046832 w 1298352"/>
                <a:gd name="connsiteY2035" fmla="*/ 1072570 h 1143922"/>
                <a:gd name="connsiteX2036" fmla="*/ 1047404 w 1298352"/>
                <a:gd name="connsiteY2036" fmla="*/ 1073142 h 1143922"/>
                <a:gd name="connsiteX2037" fmla="*/ 1047404 w 1298352"/>
                <a:gd name="connsiteY2037" fmla="*/ 1073142 h 1143922"/>
                <a:gd name="connsiteX2038" fmla="*/ 1047404 w 1298352"/>
                <a:gd name="connsiteY2038" fmla="*/ 1073142 h 1143922"/>
                <a:gd name="connsiteX2039" fmla="*/ 1048548 w 1298352"/>
                <a:gd name="connsiteY2039" fmla="*/ 1073142 h 1143922"/>
                <a:gd name="connsiteX2040" fmla="*/ 1047976 w 1298352"/>
                <a:gd name="connsiteY2040" fmla="*/ 1071998 h 1143922"/>
                <a:gd name="connsiteX2041" fmla="*/ 1047976 w 1298352"/>
                <a:gd name="connsiteY2041" fmla="*/ 1070854 h 1143922"/>
                <a:gd name="connsiteX2042" fmla="*/ 1036537 w 1298352"/>
                <a:gd name="connsiteY2042" fmla="*/ 841498 h 1143922"/>
                <a:gd name="connsiteX2043" fmla="*/ 1036537 w 1298352"/>
                <a:gd name="connsiteY2043" fmla="*/ 840926 h 1143922"/>
                <a:gd name="connsiteX2044" fmla="*/ 1035965 w 1298352"/>
                <a:gd name="connsiteY2044" fmla="*/ 840926 h 1143922"/>
                <a:gd name="connsiteX2045" fmla="*/ 1035393 w 1298352"/>
                <a:gd name="connsiteY2045" fmla="*/ 841498 h 1143922"/>
                <a:gd name="connsiteX2046" fmla="*/ 1035393 w 1298352"/>
                <a:gd name="connsiteY2046" fmla="*/ 843214 h 1143922"/>
                <a:gd name="connsiteX2047" fmla="*/ 1035965 w 1298352"/>
                <a:gd name="connsiteY2047" fmla="*/ 843786 h 1143922"/>
                <a:gd name="connsiteX2048" fmla="*/ 1036537 w 1298352"/>
                <a:gd name="connsiteY2048" fmla="*/ 843214 h 1143922"/>
                <a:gd name="connsiteX2049" fmla="*/ 1036537 w 1298352"/>
                <a:gd name="connsiteY2049" fmla="*/ 841498 h 1143922"/>
                <a:gd name="connsiteX2050" fmla="*/ 986204 w 1298352"/>
                <a:gd name="connsiteY2050" fmla="*/ 1076574 h 1143922"/>
                <a:gd name="connsiteX2051" fmla="*/ 983916 w 1298352"/>
                <a:gd name="connsiteY2051" fmla="*/ 1076574 h 1143922"/>
                <a:gd name="connsiteX2052" fmla="*/ 982201 w 1298352"/>
                <a:gd name="connsiteY2052" fmla="*/ 1077146 h 1143922"/>
                <a:gd name="connsiteX2053" fmla="*/ 982201 w 1298352"/>
                <a:gd name="connsiteY2053" fmla="*/ 1077718 h 1143922"/>
                <a:gd name="connsiteX2054" fmla="*/ 983344 w 1298352"/>
                <a:gd name="connsiteY2054" fmla="*/ 1077718 h 1143922"/>
                <a:gd name="connsiteX2055" fmla="*/ 983916 w 1298352"/>
                <a:gd name="connsiteY2055" fmla="*/ 1077718 h 1143922"/>
                <a:gd name="connsiteX2056" fmla="*/ 985061 w 1298352"/>
                <a:gd name="connsiteY2056" fmla="*/ 1078290 h 1143922"/>
                <a:gd name="connsiteX2057" fmla="*/ 986776 w 1298352"/>
                <a:gd name="connsiteY2057" fmla="*/ 1078862 h 1143922"/>
                <a:gd name="connsiteX2058" fmla="*/ 988492 w 1298352"/>
                <a:gd name="connsiteY2058" fmla="*/ 1081150 h 1143922"/>
                <a:gd name="connsiteX2059" fmla="*/ 988492 w 1298352"/>
                <a:gd name="connsiteY2059" fmla="*/ 1082294 h 1143922"/>
                <a:gd name="connsiteX2060" fmla="*/ 988492 w 1298352"/>
                <a:gd name="connsiteY2060" fmla="*/ 1080578 h 1143922"/>
                <a:gd name="connsiteX2061" fmla="*/ 987920 w 1298352"/>
                <a:gd name="connsiteY2061" fmla="*/ 1078862 h 1143922"/>
                <a:gd name="connsiteX2062" fmla="*/ 986204 w 1298352"/>
                <a:gd name="connsiteY2062" fmla="*/ 1076574 h 1143922"/>
                <a:gd name="connsiteX2063" fmla="*/ 986204 w 1298352"/>
                <a:gd name="connsiteY2063" fmla="*/ 1084010 h 1143922"/>
                <a:gd name="connsiteX2064" fmla="*/ 986204 w 1298352"/>
                <a:gd name="connsiteY2064" fmla="*/ 1084010 h 1143922"/>
                <a:gd name="connsiteX2065" fmla="*/ 987920 w 1298352"/>
                <a:gd name="connsiteY2065" fmla="*/ 1084010 h 1143922"/>
                <a:gd name="connsiteX2066" fmla="*/ 988492 w 1298352"/>
                <a:gd name="connsiteY2066" fmla="*/ 1083438 h 1143922"/>
                <a:gd name="connsiteX2067" fmla="*/ 987920 w 1298352"/>
                <a:gd name="connsiteY2067" fmla="*/ 1083438 h 1143922"/>
                <a:gd name="connsiteX2068" fmla="*/ 986204 w 1298352"/>
                <a:gd name="connsiteY2068" fmla="*/ 1084010 h 1143922"/>
                <a:gd name="connsiteX2069" fmla="*/ 982773 w 1298352"/>
                <a:gd name="connsiteY2069" fmla="*/ 1085154 h 1143922"/>
                <a:gd name="connsiteX2070" fmla="*/ 982773 w 1298352"/>
                <a:gd name="connsiteY2070" fmla="*/ 1085154 h 1143922"/>
                <a:gd name="connsiteX2071" fmla="*/ 982773 w 1298352"/>
                <a:gd name="connsiteY2071" fmla="*/ 1085154 h 1143922"/>
                <a:gd name="connsiteX2072" fmla="*/ 982773 w 1298352"/>
                <a:gd name="connsiteY2072" fmla="*/ 1085154 h 1143922"/>
                <a:gd name="connsiteX2073" fmla="*/ 982773 w 1298352"/>
                <a:gd name="connsiteY2073" fmla="*/ 1085154 h 1143922"/>
                <a:gd name="connsiteX2074" fmla="*/ 982773 w 1298352"/>
                <a:gd name="connsiteY2074" fmla="*/ 1085154 h 1143922"/>
                <a:gd name="connsiteX2075" fmla="*/ 982773 w 1298352"/>
                <a:gd name="connsiteY2075" fmla="*/ 1085154 h 1143922"/>
                <a:gd name="connsiteX2076" fmla="*/ 982773 w 1298352"/>
                <a:gd name="connsiteY2076" fmla="*/ 1085154 h 1143922"/>
                <a:gd name="connsiteX2077" fmla="*/ 982773 w 1298352"/>
                <a:gd name="connsiteY2077" fmla="*/ 1085154 h 1143922"/>
                <a:gd name="connsiteX2078" fmla="*/ 1059416 w 1298352"/>
                <a:gd name="connsiteY2078" fmla="*/ 1063991 h 1143922"/>
                <a:gd name="connsiteX2079" fmla="*/ 1059416 w 1298352"/>
                <a:gd name="connsiteY2079" fmla="*/ 1063991 h 1143922"/>
                <a:gd name="connsiteX2080" fmla="*/ 1059416 w 1298352"/>
                <a:gd name="connsiteY2080" fmla="*/ 1063991 h 1143922"/>
                <a:gd name="connsiteX2081" fmla="*/ 1055412 w 1298352"/>
                <a:gd name="connsiteY2081" fmla="*/ 1065707 h 1143922"/>
                <a:gd name="connsiteX2082" fmla="*/ 1053696 w 1298352"/>
                <a:gd name="connsiteY2082" fmla="*/ 1066279 h 1143922"/>
                <a:gd name="connsiteX2083" fmla="*/ 1051980 w 1298352"/>
                <a:gd name="connsiteY2083" fmla="*/ 1065135 h 1143922"/>
                <a:gd name="connsiteX2084" fmla="*/ 1051980 w 1298352"/>
                <a:gd name="connsiteY2084" fmla="*/ 1065135 h 1143922"/>
                <a:gd name="connsiteX2085" fmla="*/ 1051980 w 1298352"/>
                <a:gd name="connsiteY2085" fmla="*/ 1065135 h 1143922"/>
                <a:gd name="connsiteX2086" fmla="*/ 1050836 w 1298352"/>
                <a:gd name="connsiteY2086" fmla="*/ 1065135 h 1143922"/>
                <a:gd name="connsiteX2087" fmla="*/ 1050264 w 1298352"/>
                <a:gd name="connsiteY2087" fmla="*/ 1066279 h 1143922"/>
                <a:gd name="connsiteX2088" fmla="*/ 1050264 w 1298352"/>
                <a:gd name="connsiteY2088" fmla="*/ 1067423 h 1143922"/>
                <a:gd name="connsiteX2089" fmla="*/ 1050836 w 1298352"/>
                <a:gd name="connsiteY2089" fmla="*/ 1067995 h 1143922"/>
                <a:gd name="connsiteX2090" fmla="*/ 1051980 w 1298352"/>
                <a:gd name="connsiteY2090" fmla="*/ 1068566 h 1143922"/>
                <a:gd name="connsiteX2091" fmla="*/ 1051980 w 1298352"/>
                <a:gd name="connsiteY2091" fmla="*/ 1069710 h 1143922"/>
                <a:gd name="connsiteX2092" fmla="*/ 1050836 w 1298352"/>
                <a:gd name="connsiteY2092" fmla="*/ 1071998 h 1143922"/>
                <a:gd name="connsiteX2093" fmla="*/ 1050264 w 1298352"/>
                <a:gd name="connsiteY2093" fmla="*/ 1072570 h 1143922"/>
                <a:gd name="connsiteX2094" fmla="*/ 1050264 w 1298352"/>
                <a:gd name="connsiteY2094" fmla="*/ 1072570 h 1143922"/>
                <a:gd name="connsiteX2095" fmla="*/ 1050264 w 1298352"/>
                <a:gd name="connsiteY2095" fmla="*/ 1072570 h 1143922"/>
                <a:gd name="connsiteX2096" fmla="*/ 1061703 w 1298352"/>
                <a:gd name="connsiteY2096" fmla="*/ 1066851 h 1143922"/>
                <a:gd name="connsiteX2097" fmla="*/ 1060559 w 1298352"/>
                <a:gd name="connsiteY2097" fmla="*/ 1063991 h 1143922"/>
                <a:gd name="connsiteX2098" fmla="*/ 1059416 w 1298352"/>
                <a:gd name="connsiteY2098" fmla="*/ 1063991 h 1143922"/>
                <a:gd name="connsiteX2099" fmla="*/ 1064563 w 1298352"/>
                <a:gd name="connsiteY2099" fmla="*/ 852365 h 1143922"/>
                <a:gd name="connsiteX2100" fmla="*/ 1064563 w 1298352"/>
                <a:gd name="connsiteY2100" fmla="*/ 852365 h 1143922"/>
                <a:gd name="connsiteX2101" fmla="*/ 1064563 w 1298352"/>
                <a:gd name="connsiteY2101" fmla="*/ 852365 h 1143922"/>
                <a:gd name="connsiteX2102" fmla="*/ 1065135 w 1298352"/>
                <a:gd name="connsiteY2102" fmla="*/ 851221 h 1143922"/>
                <a:gd name="connsiteX2103" fmla="*/ 1065707 w 1298352"/>
                <a:gd name="connsiteY2103" fmla="*/ 850077 h 1143922"/>
                <a:gd name="connsiteX2104" fmla="*/ 1066279 w 1298352"/>
                <a:gd name="connsiteY2104" fmla="*/ 849505 h 1143922"/>
                <a:gd name="connsiteX2105" fmla="*/ 1067995 w 1298352"/>
                <a:gd name="connsiteY2105" fmla="*/ 848933 h 1143922"/>
                <a:gd name="connsiteX2106" fmla="*/ 1069139 w 1298352"/>
                <a:gd name="connsiteY2106" fmla="*/ 848361 h 1143922"/>
                <a:gd name="connsiteX2107" fmla="*/ 1068567 w 1298352"/>
                <a:gd name="connsiteY2107" fmla="*/ 847217 h 1143922"/>
                <a:gd name="connsiteX2108" fmla="*/ 1067423 w 1298352"/>
                <a:gd name="connsiteY2108" fmla="*/ 846646 h 1143922"/>
                <a:gd name="connsiteX2109" fmla="*/ 1066279 w 1298352"/>
                <a:gd name="connsiteY2109" fmla="*/ 846074 h 1143922"/>
                <a:gd name="connsiteX2110" fmla="*/ 1063419 w 1298352"/>
                <a:gd name="connsiteY2110" fmla="*/ 844358 h 1143922"/>
                <a:gd name="connsiteX2111" fmla="*/ 1062275 w 1298352"/>
                <a:gd name="connsiteY2111" fmla="*/ 843214 h 1143922"/>
                <a:gd name="connsiteX2112" fmla="*/ 1059416 w 1298352"/>
                <a:gd name="connsiteY2112" fmla="*/ 842070 h 1143922"/>
                <a:gd name="connsiteX2113" fmla="*/ 1058271 w 1298352"/>
                <a:gd name="connsiteY2113" fmla="*/ 843786 h 1143922"/>
                <a:gd name="connsiteX2114" fmla="*/ 1058271 w 1298352"/>
                <a:gd name="connsiteY2114" fmla="*/ 845502 h 1143922"/>
                <a:gd name="connsiteX2115" fmla="*/ 1058843 w 1298352"/>
                <a:gd name="connsiteY2115" fmla="*/ 846646 h 1143922"/>
                <a:gd name="connsiteX2116" fmla="*/ 1059416 w 1298352"/>
                <a:gd name="connsiteY2116" fmla="*/ 850649 h 1143922"/>
                <a:gd name="connsiteX2117" fmla="*/ 1060559 w 1298352"/>
                <a:gd name="connsiteY2117" fmla="*/ 850649 h 1143922"/>
                <a:gd name="connsiteX2118" fmla="*/ 1061703 w 1298352"/>
                <a:gd name="connsiteY2118" fmla="*/ 849505 h 1143922"/>
                <a:gd name="connsiteX2119" fmla="*/ 1062847 w 1298352"/>
                <a:gd name="connsiteY2119" fmla="*/ 849505 h 1143922"/>
                <a:gd name="connsiteX2120" fmla="*/ 1065135 w 1298352"/>
                <a:gd name="connsiteY2120" fmla="*/ 851221 h 1143922"/>
                <a:gd name="connsiteX2121" fmla="*/ 1064563 w 1298352"/>
                <a:gd name="connsiteY2121" fmla="*/ 852365 h 1143922"/>
                <a:gd name="connsiteX2122" fmla="*/ 1068567 w 1298352"/>
                <a:gd name="connsiteY2122" fmla="*/ 849505 h 1143922"/>
                <a:gd name="connsiteX2123" fmla="*/ 1066851 w 1298352"/>
                <a:gd name="connsiteY2123" fmla="*/ 850649 h 1143922"/>
                <a:gd name="connsiteX2124" fmla="*/ 1066851 w 1298352"/>
                <a:gd name="connsiteY2124" fmla="*/ 851793 h 1143922"/>
                <a:gd name="connsiteX2125" fmla="*/ 1070855 w 1298352"/>
                <a:gd name="connsiteY2125" fmla="*/ 852937 h 1143922"/>
                <a:gd name="connsiteX2126" fmla="*/ 1071999 w 1298352"/>
                <a:gd name="connsiteY2126" fmla="*/ 852365 h 1143922"/>
                <a:gd name="connsiteX2127" fmla="*/ 1073142 w 1298352"/>
                <a:gd name="connsiteY2127" fmla="*/ 851221 h 1143922"/>
                <a:gd name="connsiteX2128" fmla="*/ 1072570 w 1298352"/>
                <a:gd name="connsiteY2128" fmla="*/ 850077 h 1143922"/>
                <a:gd name="connsiteX2129" fmla="*/ 1070855 w 1298352"/>
                <a:gd name="connsiteY2129" fmla="*/ 850077 h 1143922"/>
                <a:gd name="connsiteX2130" fmla="*/ 1069711 w 1298352"/>
                <a:gd name="connsiteY2130" fmla="*/ 850649 h 1143922"/>
                <a:gd name="connsiteX2131" fmla="*/ 1069139 w 1298352"/>
                <a:gd name="connsiteY2131" fmla="*/ 851221 h 1143922"/>
                <a:gd name="connsiteX2132" fmla="*/ 1068567 w 1298352"/>
                <a:gd name="connsiteY2132" fmla="*/ 849505 h 1143922"/>
                <a:gd name="connsiteX2133" fmla="*/ 1068567 w 1298352"/>
                <a:gd name="connsiteY2133" fmla="*/ 849505 h 1143922"/>
                <a:gd name="connsiteX2134" fmla="*/ 981628 w 1298352"/>
                <a:gd name="connsiteY2134" fmla="*/ 1081722 h 1143922"/>
                <a:gd name="connsiteX2135" fmla="*/ 981628 w 1298352"/>
                <a:gd name="connsiteY2135" fmla="*/ 1081722 h 1143922"/>
                <a:gd name="connsiteX2136" fmla="*/ 981628 w 1298352"/>
                <a:gd name="connsiteY2136" fmla="*/ 1081722 h 1143922"/>
                <a:gd name="connsiteX2137" fmla="*/ 981628 w 1298352"/>
                <a:gd name="connsiteY2137" fmla="*/ 1081722 h 1143922"/>
                <a:gd name="connsiteX2138" fmla="*/ 1040541 w 1298352"/>
                <a:gd name="connsiteY2138" fmla="*/ 838066 h 1143922"/>
                <a:gd name="connsiteX2139" fmla="*/ 1039397 w 1298352"/>
                <a:gd name="connsiteY2139" fmla="*/ 836922 h 1143922"/>
                <a:gd name="connsiteX2140" fmla="*/ 1037681 w 1298352"/>
                <a:gd name="connsiteY2140" fmla="*/ 836922 h 1143922"/>
                <a:gd name="connsiteX2141" fmla="*/ 1037681 w 1298352"/>
                <a:gd name="connsiteY2141" fmla="*/ 838638 h 1143922"/>
                <a:gd name="connsiteX2142" fmla="*/ 1038253 w 1298352"/>
                <a:gd name="connsiteY2142" fmla="*/ 839782 h 1143922"/>
                <a:gd name="connsiteX2143" fmla="*/ 1039397 w 1298352"/>
                <a:gd name="connsiteY2143" fmla="*/ 840354 h 1143922"/>
                <a:gd name="connsiteX2144" fmla="*/ 1040541 w 1298352"/>
                <a:gd name="connsiteY2144" fmla="*/ 840354 h 1143922"/>
                <a:gd name="connsiteX2145" fmla="*/ 1041112 w 1298352"/>
                <a:gd name="connsiteY2145" fmla="*/ 842070 h 1143922"/>
                <a:gd name="connsiteX2146" fmla="*/ 1041112 w 1298352"/>
                <a:gd name="connsiteY2146" fmla="*/ 844930 h 1143922"/>
                <a:gd name="connsiteX2147" fmla="*/ 1041684 w 1298352"/>
                <a:gd name="connsiteY2147" fmla="*/ 845502 h 1143922"/>
                <a:gd name="connsiteX2148" fmla="*/ 1042829 w 1298352"/>
                <a:gd name="connsiteY2148" fmla="*/ 842642 h 1143922"/>
                <a:gd name="connsiteX2149" fmla="*/ 1042829 w 1298352"/>
                <a:gd name="connsiteY2149" fmla="*/ 840926 h 1143922"/>
                <a:gd name="connsiteX2150" fmla="*/ 1042257 w 1298352"/>
                <a:gd name="connsiteY2150" fmla="*/ 839782 h 1143922"/>
                <a:gd name="connsiteX2151" fmla="*/ 1041112 w 1298352"/>
                <a:gd name="connsiteY2151" fmla="*/ 839210 h 1143922"/>
                <a:gd name="connsiteX2152" fmla="*/ 1040541 w 1298352"/>
                <a:gd name="connsiteY2152" fmla="*/ 838638 h 1143922"/>
                <a:gd name="connsiteX2153" fmla="*/ 1040541 w 1298352"/>
                <a:gd name="connsiteY2153" fmla="*/ 838066 h 1143922"/>
                <a:gd name="connsiteX2154" fmla="*/ 1040541 w 1298352"/>
                <a:gd name="connsiteY2154" fmla="*/ 838066 h 1143922"/>
                <a:gd name="connsiteX2155" fmla="*/ 1048548 w 1298352"/>
                <a:gd name="connsiteY2155" fmla="*/ 844358 h 1143922"/>
                <a:gd name="connsiteX2156" fmla="*/ 1048548 w 1298352"/>
                <a:gd name="connsiteY2156" fmla="*/ 844358 h 1143922"/>
                <a:gd name="connsiteX2157" fmla="*/ 1051408 w 1298352"/>
                <a:gd name="connsiteY2157" fmla="*/ 844358 h 1143922"/>
                <a:gd name="connsiteX2158" fmla="*/ 1052552 w 1298352"/>
                <a:gd name="connsiteY2158" fmla="*/ 845502 h 1143922"/>
                <a:gd name="connsiteX2159" fmla="*/ 1053124 w 1298352"/>
                <a:gd name="connsiteY2159" fmla="*/ 846074 h 1143922"/>
                <a:gd name="connsiteX2160" fmla="*/ 1053696 w 1298352"/>
                <a:gd name="connsiteY2160" fmla="*/ 847217 h 1143922"/>
                <a:gd name="connsiteX2161" fmla="*/ 1054840 w 1298352"/>
                <a:gd name="connsiteY2161" fmla="*/ 848361 h 1143922"/>
                <a:gd name="connsiteX2162" fmla="*/ 1055983 w 1298352"/>
                <a:gd name="connsiteY2162" fmla="*/ 847790 h 1143922"/>
                <a:gd name="connsiteX2163" fmla="*/ 1055983 w 1298352"/>
                <a:gd name="connsiteY2163" fmla="*/ 846646 h 1143922"/>
                <a:gd name="connsiteX2164" fmla="*/ 1055412 w 1298352"/>
                <a:gd name="connsiteY2164" fmla="*/ 845502 h 1143922"/>
                <a:gd name="connsiteX2165" fmla="*/ 1054840 w 1298352"/>
                <a:gd name="connsiteY2165" fmla="*/ 844930 h 1143922"/>
                <a:gd name="connsiteX2166" fmla="*/ 1054268 w 1298352"/>
                <a:gd name="connsiteY2166" fmla="*/ 843214 h 1143922"/>
                <a:gd name="connsiteX2167" fmla="*/ 1052552 w 1298352"/>
                <a:gd name="connsiteY2167" fmla="*/ 840926 h 1143922"/>
                <a:gd name="connsiteX2168" fmla="*/ 1050836 w 1298352"/>
                <a:gd name="connsiteY2168" fmla="*/ 839782 h 1143922"/>
                <a:gd name="connsiteX2169" fmla="*/ 1048548 w 1298352"/>
                <a:gd name="connsiteY2169" fmla="*/ 840926 h 1143922"/>
                <a:gd name="connsiteX2170" fmla="*/ 1047976 w 1298352"/>
                <a:gd name="connsiteY2170" fmla="*/ 841498 h 1143922"/>
                <a:gd name="connsiteX2171" fmla="*/ 1046832 w 1298352"/>
                <a:gd name="connsiteY2171" fmla="*/ 842070 h 1143922"/>
                <a:gd name="connsiteX2172" fmla="*/ 1045117 w 1298352"/>
                <a:gd name="connsiteY2172" fmla="*/ 843214 h 1143922"/>
                <a:gd name="connsiteX2173" fmla="*/ 1045117 w 1298352"/>
                <a:gd name="connsiteY2173" fmla="*/ 845502 h 1143922"/>
                <a:gd name="connsiteX2174" fmla="*/ 1046260 w 1298352"/>
                <a:gd name="connsiteY2174" fmla="*/ 846074 h 1143922"/>
                <a:gd name="connsiteX2175" fmla="*/ 1046832 w 1298352"/>
                <a:gd name="connsiteY2175" fmla="*/ 846646 h 1143922"/>
                <a:gd name="connsiteX2176" fmla="*/ 1046832 w 1298352"/>
                <a:gd name="connsiteY2176" fmla="*/ 847217 h 1143922"/>
                <a:gd name="connsiteX2177" fmla="*/ 1046832 w 1298352"/>
                <a:gd name="connsiteY2177" fmla="*/ 847217 h 1143922"/>
                <a:gd name="connsiteX2178" fmla="*/ 1046832 w 1298352"/>
                <a:gd name="connsiteY2178" fmla="*/ 846074 h 1143922"/>
                <a:gd name="connsiteX2179" fmla="*/ 1046832 w 1298352"/>
                <a:gd name="connsiteY2179" fmla="*/ 845502 h 1143922"/>
                <a:gd name="connsiteX2180" fmla="*/ 1046832 w 1298352"/>
                <a:gd name="connsiteY2180" fmla="*/ 844358 h 1143922"/>
                <a:gd name="connsiteX2181" fmla="*/ 1047404 w 1298352"/>
                <a:gd name="connsiteY2181" fmla="*/ 843786 h 1143922"/>
                <a:gd name="connsiteX2182" fmla="*/ 1048548 w 1298352"/>
                <a:gd name="connsiteY2182" fmla="*/ 844358 h 1143922"/>
                <a:gd name="connsiteX2183" fmla="*/ 1018806 w 1298352"/>
                <a:gd name="connsiteY2183" fmla="*/ 840926 h 1143922"/>
                <a:gd name="connsiteX2184" fmla="*/ 1017090 w 1298352"/>
                <a:gd name="connsiteY2184" fmla="*/ 841498 h 1143922"/>
                <a:gd name="connsiteX2185" fmla="*/ 1015374 w 1298352"/>
                <a:gd name="connsiteY2185" fmla="*/ 841498 h 1143922"/>
                <a:gd name="connsiteX2186" fmla="*/ 1014231 w 1298352"/>
                <a:gd name="connsiteY2186" fmla="*/ 842070 h 1143922"/>
                <a:gd name="connsiteX2187" fmla="*/ 1014231 w 1298352"/>
                <a:gd name="connsiteY2187" fmla="*/ 843786 h 1143922"/>
                <a:gd name="connsiteX2188" fmla="*/ 1014802 w 1298352"/>
                <a:gd name="connsiteY2188" fmla="*/ 844930 h 1143922"/>
                <a:gd name="connsiteX2189" fmla="*/ 1015374 w 1298352"/>
                <a:gd name="connsiteY2189" fmla="*/ 845502 h 1143922"/>
                <a:gd name="connsiteX2190" fmla="*/ 1016519 w 1298352"/>
                <a:gd name="connsiteY2190" fmla="*/ 846074 h 1143922"/>
                <a:gd name="connsiteX2191" fmla="*/ 1017090 w 1298352"/>
                <a:gd name="connsiteY2191" fmla="*/ 846646 h 1143922"/>
                <a:gd name="connsiteX2192" fmla="*/ 1017662 w 1298352"/>
                <a:gd name="connsiteY2192" fmla="*/ 847790 h 1143922"/>
                <a:gd name="connsiteX2193" fmla="*/ 1018806 w 1298352"/>
                <a:gd name="connsiteY2193" fmla="*/ 847790 h 1143922"/>
                <a:gd name="connsiteX2194" fmla="*/ 1020522 w 1298352"/>
                <a:gd name="connsiteY2194" fmla="*/ 847790 h 1143922"/>
                <a:gd name="connsiteX2195" fmla="*/ 1021094 w 1298352"/>
                <a:gd name="connsiteY2195" fmla="*/ 846646 h 1143922"/>
                <a:gd name="connsiteX2196" fmla="*/ 1022238 w 1298352"/>
                <a:gd name="connsiteY2196" fmla="*/ 843214 h 1143922"/>
                <a:gd name="connsiteX2197" fmla="*/ 1021666 w 1298352"/>
                <a:gd name="connsiteY2197" fmla="*/ 841498 h 1143922"/>
                <a:gd name="connsiteX2198" fmla="*/ 1018806 w 1298352"/>
                <a:gd name="connsiteY2198" fmla="*/ 840926 h 1143922"/>
                <a:gd name="connsiteX2199" fmla="*/ 866092 w 1298352"/>
                <a:gd name="connsiteY2199" fmla="*/ 1090873 h 1143922"/>
                <a:gd name="connsiteX2200" fmla="*/ 866092 w 1298352"/>
                <a:gd name="connsiteY2200" fmla="*/ 1090873 h 1143922"/>
                <a:gd name="connsiteX2201" fmla="*/ 866092 w 1298352"/>
                <a:gd name="connsiteY2201" fmla="*/ 1089729 h 1143922"/>
                <a:gd name="connsiteX2202" fmla="*/ 866092 w 1298352"/>
                <a:gd name="connsiteY2202" fmla="*/ 1090873 h 1143922"/>
                <a:gd name="connsiteX2203" fmla="*/ 866664 w 1298352"/>
                <a:gd name="connsiteY2203" fmla="*/ 1089729 h 1143922"/>
                <a:gd name="connsiteX2204" fmla="*/ 866664 w 1298352"/>
                <a:gd name="connsiteY2204" fmla="*/ 1089729 h 1143922"/>
                <a:gd name="connsiteX2205" fmla="*/ 866664 w 1298352"/>
                <a:gd name="connsiteY2205" fmla="*/ 1089729 h 1143922"/>
                <a:gd name="connsiteX2206" fmla="*/ 866664 w 1298352"/>
                <a:gd name="connsiteY2206" fmla="*/ 1089729 h 1143922"/>
                <a:gd name="connsiteX2207" fmla="*/ 867809 w 1298352"/>
                <a:gd name="connsiteY2207" fmla="*/ 1090301 h 1143922"/>
                <a:gd name="connsiteX2208" fmla="*/ 867809 w 1298352"/>
                <a:gd name="connsiteY2208" fmla="*/ 1090301 h 1143922"/>
                <a:gd name="connsiteX2209" fmla="*/ 867809 w 1298352"/>
                <a:gd name="connsiteY2209" fmla="*/ 1090301 h 1143922"/>
                <a:gd name="connsiteX2210" fmla="*/ 867809 w 1298352"/>
                <a:gd name="connsiteY2210" fmla="*/ 1090301 h 1143922"/>
                <a:gd name="connsiteX2211" fmla="*/ 858085 w 1298352"/>
                <a:gd name="connsiteY2211" fmla="*/ 1090873 h 1143922"/>
                <a:gd name="connsiteX2212" fmla="*/ 858085 w 1298352"/>
                <a:gd name="connsiteY2212" fmla="*/ 1090873 h 1143922"/>
                <a:gd name="connsiteX2213" fmla="*/ 858085 w 1298352"/>
                <a:gd name="connsiteY2213" fmla="*/ 1089729 h 1143922"/>
                <a:gd name="connsiteX2214" fmla="*/ 858085 w 1298352"/>
                <a:gd name="connsiteY2214" fmla="*/ 1090873 h 1143922"/>
                <a:gd name="connsiteX2215" fmla="*/ 836351 w 1298352"/>
                <a:gd name="connsiteY2215" fmla="*/ 616145 h 1143922"/>
                <a:gd name="connsiteX2216" fmla="*/ 829487 w 1298352"/>
                <a:gd name="connsiteY2216" fmla="*/ 610426 h 1143922"/>
                <a:gd name="connsiteX2217" fmla="*/ 824911 w 1298352"/>
                <a:gd name="connsiteY2217" fmla="*/ 604134 h 1143922"/>
                <a:gd name="connsiteX2218" fmla="*/ 823195 w 1298352"/>
                <a:gd name="connsiteY2218" fmla="*/ 602990 h 1143922"/>
                <a:gd name="connsiteX2219" fmla="*/ 823195 w 1298352"/>
                <a:gd name="connsiteY2219" fmla="*/ 602990 h 1143922"/>
                <a:gd name="connsiteX2220" fmla="*/ 820335 w 1298352"/>
                <a:gd name="connsiteY2220" fmla="*/ 602418 h 1143922"/>
                <a:gd name="connsiteX2221" fmla="*/ 821479 w 1298352"/>
                <a:gd name="connsiteY2221" fmla="*/ 604706 h 1143922"/>
                <a:gd name="connsiteX2222" fmla="*/ 823767 w 1298352"/>
                <a:gd name="connsiteY2222" fmla="*/ 607566 h 1143922"/>
                <a:gd name="connsiteX2223" fmla="*/ 824911 w 1298352"/>
                <a:gd name="connsiteY2223" fmla="*/ 608710 h 1143922"/>
                <a:gd name="connsiteX2224" fmla="*/ 826627 w 1298352"/>
                <a:gd name="connsiteY2224" fmla="*/ 610997 h 1143922"/>
                <a:gd name="connsiteX2225" fmla="*/ 834063 w 1298352"/>
                <a:gd name="connsiteY2225" fmla="*/ 617861 h 1143922"/>
                <a:gd name="connsiteX2226" fmla="*/ 836923 w 1298352"/>
                <a:gd name="connsiteY2226" fmla="*/ 619577 h 1143922"/>
                <a:gd name="connsiteX2227" fmla="*/ 836923 w 1298352"/>
                <a:gd name="connsiteY2227" fmla="*/ 619577 h 1143922"/>
                <a:gd name="connsiteX2228" fmla="*/ 836923 w 1298352"/>
                <a:gd name="connsiteY2228" fmla="*/ 619577 h 1143922"/>
                <a:gd name="connsiteX2229" fmla="*/ 836351 w 1298352"/>
                <a:gd name="connsiteY2229" fmla="*/ 616145 h 1143922"/>
                <a:gd name="connsiteX2230" fmla="*/ 927292 w 1298352"/>
                <a:gd name="connsiteY2230" fmla="*/ 719098 h 1143922"/>
                <a:gd name="connsiteX2231" fmla="*/ 923860 w 1298352"/>
                <a:gd name="connsiteY2231" fmla="*/ 716238 h 1143922"/>
                <a:gd name="connsiteX2232" fmla="*/ 920429 w 1298352"/>
                <a:gd name="connsiteY2232" fmla="*/ 715666 h 1143922"/>
                <a:gd name="connsiteX2233" fmla="*/ 920429 w 1298352"/>
                <a:gd name="connsiteY2233" fmla="*/ 715666 h 1143922"/>
                <a:gd name="connsiteX2234" fmla="*/ 920429 w 1298352"/>
                <a:gd name="connsiteY2234" fmla="*/ 715666 h 1143922"/>
                <a:gd name="connsiteX2235" fmla="*/ 918141 w 1298352"/>
                <a:gd name="connsiteY2235" fmla="*/ 716238 h 1143922"/>
                <a:gd name="connsiteX2236" fmla="*/ 921001 w 1298352"/>
                <a:gd name="connsiteY2236" fmla="*/ 720814 h 1143922"/>
                <a:gd name="connsiteX2237" fmla="*/ 925005 w 1298352"/>
                <a:gd name="connsiteY2237" fmla="*/ 725962 h 1143922"/>
                <a:gd name="connsiteX2238" fmla="*/ 927865 w 1298352"/>
                <a:gd name="connsiteY2238" fmla="*/ 730537 h 1143922"/>
                <a:gd name="connsiteX2239" fmla="*/ 927865 w 1298352"/>
                <a:gd name="connsiteY2239" fmla="*/ 735113 h 1143922"/>
                <a:gd name="connsiteX2240" fmla="*/ 930724 w 1298352"/>
                <a:gd name="connsiteY2240" fmla="*/ 737973 h 1143922"/>
                <a:gd name="connsiteX2241" fmla="*/ 934728 w 1298352"/>
                <a:gd name="connsiteY2241" fmla="*/ 745980 h 1143922"/>
                <a:gd name="connsiteX2242" fmla="*/ 937588 w 1298352"/>
                <a:gd name="connsiteY2242" fmla="*/ 748840 h 1143922"/>
                <a:gd name="connsiteX2243" fmla="*/ 937588 w 1298352"/>
                <a:gd name="connsiteY2243" fmla="*/ 748840 h 1143922"/>
                <a:gd name="connsiteX2244" fmla="*/ 937588 w 1298352"/>
                <a:gd name="connsiteY2244" fmla="*/ 748840 h 1143922"/>
                <a:gd name="connsiteX2245" fmla="*/ 939876 w 1298352"/>
                <a:gd name="connsiteY2245" fmla="*/ 749412 h 1143922"/>
                <a:gd name="connsiteX2246" fmla="*/ 939876 w 1298352"/>
                <a:gd name="connsiteY2246" fmla="*/ 746552 h 1143922"/>
                <a:gd name="connsiteX2247" fmla="*/ 937016 w 1298352"/>
                <a:gd name="connsiteY2247" fmla="*/ 737973 h 1143922"/>
                <a:gd name="connsiteX2248" fmla="*/ 935300 w 1298352"/>
                <a:gd name="connsiteY2248" fmla="*/ 735685 h 1143922"/>
                <a:gd name="connsiteX2249" fmla="*/ 932440 w 1298352"/>
                <a:gd name="connsiteY2249" fmla="*/ 732253 h 1143922"/>
                <a:gd name="connsiteX2250" fmla="*/ 930152 w 1298352"/>
                <a:gd name="connsiteY2250" fmla="*/ 728822 h 1143922"/>
                <a:gd name="connsiteX2251" fmla="*/ 930724 w 1298352"/>
                <a:gd name="connsiteY2251" fmla="*/ 722530 h 1143922"/>
                <a:gd name="connsiteX2252" fmla="*/ 927292 w 1298352"/>
                <a:gd name="connsiteY2252" fmla="*/ 719098 h 1143922"/>
                <a:gd name="connsiteX2253" fmla="*/ 980485 w 1298352"/>
                <a:gd name="connsiteY2253" fmla="*/ 1085154 h 1143922"/>
                <a:gd name="connsiteX2254" fmla="*/ 980485 w 1298352"/>
                <a:gd name="connsiteY2254" fmla="*/ 1085154 h 1143922"/>
                <a:gd name="connsiteX2255" fmla="*/ 981057 w 1298352"/>
                <a:gd name="connsiteY2255" fmla="*/ 1085154 h 1143922"/>
                <a:gd name="connsiteX2256" fmla="*/ 980485 w 1298352"/>
                <a:gd name="connsiteY2256" fmla="*/ 1085154 h 1143922"/>
                <a:gd name="connsiteX2257" fmla="*/ 980485 w 1298352"/>
                <a:gd name="connsiteY2257" fmla="*/ 1085154 h 1143922"/>
                <a:gd name="connsiteX2258" fmla="*/ 868952 w 1298352"/>
                <a:gd name="connsiteY2258" fmla="*/ 1085725 h 1143922"/>
                <a:gd name="connsiteX2259" fmla="*/ 868952 w 1298352"/>
                <a:gd name="connsiteY2259" fmla="*/ 1085725 h 1143922"/>
                <a:gd name="connsiteX2260" fmla="*/ 868952 w 1298352"/>
                <a:gd name="connsiteY2260" fmla="*/ 1085725 h 1143922"/>
                <a:gd name="connsiteX2261" fmla="*/ 868952 w 1298352"/>
                <a:gd name="connsiteY2261" fmla="*/ 1085725 h 1143922"/>
                <a:gd name="connsiteX2262" fmla="*/ 868952 w 1298352"/>
                <a:gd name="connsiteY2262" fmla="*/ 1085725 h 1143922"/>
                <a:gd name="connsiteX2263" fmla="*/ 868952 w 1298352"/>
                <a:gd name="connsiteY2263" fmla="*/ 1085725 h 1143922"/>
                <a:gd name="connsiteX2264" fmla="*/ 868952 w 1298352"/>
                <a:gd name="connsiteY2264" fmla="*/ 1085725 h 1143922"/>
                <a:gd name="connsiteX2265" fmla="*/ 868952 w 1298352"/>
                <a:gd name="connsiteY2265" fmla="*/ 1085725 h 1143922"/>
                <a:gd name="connsiteX2266" fmla="*/ 868952 w 1298352"/>
                <a:gd name="connsiteY2266" fmla="*/ 1085725 h 1143922"/>
                <a:gd name="connsiteX2267" fmla="*/ 979913 w 1298352"/>
                <a:gd name="connsiteY2267" fmla="*/ 1083438 h 1143922"/>
                <a:gd name="connsiteX2268" fmla="*/ 979913 w 1298352"/>
                <a:gd name="connsiteY2268" fmla="*/ 1083438 h 1143922"/>
                <a:gd name="connsiteX2269" fmla="*/ 979913 w 1298352"/>
                <a:gd name="connsiteY2269" fmla="*/ 1082866 h 1143922"/>
                <a:gd name="connsiteX2270" fmla="*/ 979913 w 1298352"/>
                <a:gd name="connsiteY2270" fmla="*/ 1083438 h 1143922"/>
                <a:gd name="connsiteX2271" fmla="*/ 912421 w 1298352"/>
                <a:gd name="connsiteY2271" fmla="*/ 728822 h 1143922"/>
                <a:gd name="connsiteX2272" fmla="*/ 908990 w 1298352"/>
                <a:gd name="connsiteY2272" fmla="*/ 722530 h 1143922"/>
                <a:gd name="connsiteX2273" fmla="*/ 907846 w 1298352"/>
                <a:gd name="connsiteY2273" fmla="*/ 718526 h 1143922"/>
                <a:gd name="connsiteX2274" fmla="*/ 906702 w 1298352"/>
                <a:gd name="connsiteY2274" fmla="*/ 717954 h 1143922"/>
                <a:gd name="connsiteX2275" fmla="*/ 906702 w 1298352"/>
                <a:gd name="connsiteY2275" fmla="*/ 717954 h 1143922"/>
                <a:gd name="connsiteX2276" fmla="*/ 906130 w 1298352"/>
                <a:gd name="connsiteY2276" fmla="*/ 717954 h 1143922"/>
                <a:gd name="connsiteX2277" fmla="*/ 905558 w 1298352"/>
                <a:gd name="connsiteY2277" fmla="*/ 717954 h 1143922"/>
                <a:gd name="connsiteX2278" fmla="*/ 908990 w 1298352"/>
                <a:gd name="connsiteY2278" fmla="*/ 725962 h 1143922"/>
                <a:gd name="connsiteX2279" fmla="*/ 910706 w 1298352"/>
                <a:gd name="connsiteY2279" fmla="*/ 729393 h 1143922"/>
                <a:gd name="connsiteX2280" fmla="*/ 913565 w 1298352"/>
                <a:gd name="connsiteY2280" fmla="*/ 732825 h 1143922"/>
                <a:gd name="connsiteX2281" fmla="*/ 913565 w 1298352"/>
                <a:gd name="connsiteY2281" fmla="*/ 732825 h 1143922"/>
                <a:gd name="connsiteX2282" fmla="*/ 913565 w 1298352"/>
                <a:gd name="connsiteY2282" fmla="*/ 732825 h 1143922"/>
                <a:gd name="connsiteX2283" fmla="*/ 912421 w 1298352"/>
                <a:gd name="connsiteY2283" fmla="*/ 728822 h 1143922"/>
                <a:gd name="connsiteX2284" fmla="*/ 1076002 w 1298352"/>
                <a:gd name="connsiteY2284" fmla="*/ 1047976 h 1143922"/>
                <a:gd name="connsiteX2285" fmla="*/ 1074858 w 1298352"/>
                <a:gd name="connsiteY2285" fmla="*/ 1046260 h 1143922"/>
                <a:gd name="connsiteX2286" fmla="*/ 1074287 w 1298352"/>
                <a:gd name="connsiteY2286" fmla="*/ 1046260 h 1143922"/>
                <a:gd name="connsiteX2287" fmla="*/ 1074287 w 1298352"/>
                <a:gd name="connsiteY2287" fmla="*/ 1046260 h 1143922"/>
                <a:gd name="connsiteX2288" fmla="*/ 1074287 w 1298352"/>
                <a:gd name="connsiteY2288" fmla="*/ 1046260 h 1143922"/>
                <a:gd name="connsiteX2289" fmla="*/ 1073715 w 1298352"/>
                <a:gd name="connsiteY2289" fmla="*/ 1046260 h 1143922"/>
                <a:gd name="connsiteX2290" fmla="*/ 1073715 w 1298352"/>
                <a:gd name="connsiteY2290" fmla="*/ 1046260 h 1143922"/>
                <a:gd name="connsiteX2291" fmla="*/ 1073715 w 1298352"/>
                <a:gd name="connsiteY2291" fmla="*/ 1045116 h 1143922"/>
                <a:gd name="connsiteX2292" fmla="*/ 1073715 w 1298352"/>
                <a:gd name="connsiteY2292" fmla="*/ 1045116 h 1143922"/>
                <a:gd name="connsiteX2293" fmla="*/ 1073715 w 1298352"/>
                <a:gd name="connsiteY2293" fmla="*/ 1045116 h 1143922"/>
                <a:gd name="connsiteX2294" fmla="*/ 1072570 w 1298352"/>
                <a:gd name="connsiteY2294" fmla="*/ 1045116 h 1143922"/>
                <a:gd name="connsiteX2295" fmla="*/ 1071999 w 1298352"/>
                <a:gd name="connsiteY2295" fmla="*/ 1049120 h 1143922"/>
                <a:gd name="connsiteX2296" fmla="*/ 1071999 w 1298352"/>
                <a:gd name="connsiteY2296" fmla="*/ 1049120 h 1143922"/>
                <a:gd name="connsiteX2297" fmla="*/ 1071999 w 1298352"/>
                <a:gd name="connsiteY2297" fmla="*/ 1049120 h 1143922"/>
                <a:gd name="connsiteX2298" fmla="*/ 1073715 w 1298352"/>
                <a:gd name="connsiteY2298" fmla="*/ 1049120 h 1143922"/>
                <a:gd name="connsiteX2299" fmla="*/ 1074858 w 1298352"/>
                <a:gd name="connsiteY2299" fmla="*/ 1049120 h 1143922"/>
                <a:gd name="connsiteX2300" fmla="*/ 1074858 w 1298352"/>
                <a:gd name="connsiteY2300" fmla="*/ 1049692 h 1143922"/>
                <a:gd name="connsiteX2301" fmla="*/ 1074287 w 1298352"/>
                <a:gd name="connsiteY2301" fmla="*/ 1050836 h 1143922"/>
                <a:gd name="connsiteX2302" fmla="*/ 1074287 w 1298352"/>
                <a:gd name="connsiteY2302" fmla="*/ 1051980 h 1143922"/>
                <a:gd name="connsiteX2303" fmla="*/ 1074287 w 1298352"/>
                <a:gd name="connsiteY2303" fmla="*/ 1051980 h 1143922"/>
                <a:gd name="connsiteX2304" fmla="*/ 1074287 w 1298352"/>
                <a:gd name="connsiteY2304" fmla="*/ 1051980 h 1143922"/>
                <a:gd name="connsiteX2305" fmla="*/ 1077146 w 1298352"/>
                <a:gd name="connsiteY2305" fmla="*/ 1051408 h 1143922"/>
                <a:gd name="connsiteX2306" fmla="*/ 1078862 w 1298352"/>
                <a:gd name="connsiteY2306" fmla="*/ 1051980 h 1143922"/>
                <a:gd name="connsiteX2307" fmla="*/ 1080006 w 1298352"/>
                <a:gd name="connsiteY2307" fmla="*/ 1053696 h 1143922"/>
                <a:gd name="connsiteX2308" fmla="*/ 1079434 w 1298352"/>
                <a:gd name="connsiteY2308" fmla="*/ 1055983 h 1143922"/>
                <a:gd name="connsiteX2309" fmla="*/ 1078290 w 1298352"/>
                <a:gd name="connsiteY2309" fmla="*/ 1055983 h 1143922"/>
                <a:gd name="connsiteX2310" fmla="*/ 1077146 w 1298352"/>
                <a:gd name="connsiteY2310" fmla="*/ 1054267 h 1143922"/>
                <a:gd name="connsiteX2311" fmla="*/ 1077146 w 1298352"/>
                <a:gd name="connsiteY2311" fmla="*/ 1054267 h 1143922"/>
                <a:gd name="connsiteX2312" fmla="*/ 1074858 w 1298352"/>
                <a:gd name="connsiteY2312" fmla="*/ 1053123 h 1143922"/>
                <a:gd name="connsiteX2313" fmla="*/ 1070855 w 1298352"/>
                <a:gd name="connsiteY2313" fmla="*/ 1052552 h 1143922"/>
                <a:gd name="connsiteX2314" fmla="*/ 1070282 w 1298352"/>
                <a:gd name="connsiteY2314" fmla="*/ 1052552 h 1143922"/>
                <a:gd name="connsiteX2315" fmla="*/ 1070282 w 1298352"/>
                <a:gd name="connsiteY2315" fmla="*/ 1052552 h 1143922"/>
                <a:gd name="connsiteX2316" fmla="*/ 1070282 w 1298352"/>
                <a:gd name="connsiteY2316" fmla="*/ 1052552 h 1143922"/>
                <a:gd name="connsiteX2317" fmla="*/ 1071427 w 1298352"/>
                <a:gd name="connsiteY2317" fmla="*/ 1053696 h 1143922"/>
                <a:gd name="connsiteX2318" fmla="*/ 1072570 w 1298352"/>
                <a:gd name="connsiteY2318" fmla="*/ 1054267 h 1143922"/>
                <a:gd name="connsiteX2319" fmla="*/ 1075430 w 1298352"/>
                <a:gd name="connsiteY2319" fmla="*/ 1055411 h 1143922"/>
                <a:gd name="connsiteX2320" fmla="*/ 1074287 w 1298352"/>
                <a:gd name="connsiteY2320" fmla="*/ 1057127 h 1143922"/>
                <a:gd name="connsiteX2321" fmla="*/ 1073715 w 1298352"/>
                <a:gd name="connsiteY2321" fmla="*/ 1057699 h 1143922"/>
                <a:gd name="connsiteX2322" fmla="*/ 1073142 w 1298352"/>
                <a:gd name="connsiteY2322" fmla="*/ 1058271 h 1143922"/>
                <a:gd name="connsiteX2323" fmla="*/ 1072570 w 1298352"/>
                <a:gd name="connsiteY2323" fmla="*/ 1058843 h 1143922"/>
                <a:gd name="connsiteX2324" fmla="*/ 1069139 w 1298352"/>
                <a:gd name="connsiteY2324" fmla="*/ 1061131 h 1143922"/>
                <a:gd name="connsiteX2325" fmla="*/ 1067423 w 1298352"/>
                <a:gd name="connsiteY2325" fmla="*/ 1060559 h 1143922"/>
                <a:gd name="connsiteX2326" fmla="*/ 1067423 w 1298352"/>
                <a:gd name="connsiteY2326" fmla="*/ 1060559 h 1143922"/>
                <a:gd name="connsiteX2327" fmla="*/ 1067423 w 1298352"/>
                <a:gd name="connsiteY2327" fmla="*/ 1060559 h 1143922"/>
                <a:gd name="connsiteX2328" fmla="*/ 1065707 w 1298352"/>
                <a:gd name="connsiteY2328" fmla="*/ 1061703 h 1143922"/>
                <a:gd name="connsiteX2329" fmla="*/ 1062847 w 1298352"/>
                <a:gd name="connsiteY2329" fmla="*/ 1064563 h 1143922"/>
                <a:gd name="connsiteX2330" fmla="*/ 1062847 w 1298352"/>
                <a:gd name="connsiteY2330" fmla="*/ 1065707 h 1143922"/>
                <a:gd name="connsiteX2331" fmla="*/ 1062847 w 1298352"/>
                <a:gd name="connsiteY2331" fmla="*/ 1065707 h 1143922"/>
                <a:gd name="connsiteX2332" fmla="*/ 1062847 w 1298352"/>
                <a:gd name="connsiteY2332" fmla="*/ 1065707 h 1143922"/>
                <a:gd name="connsiteX2333" fmla="*/ 1073715 w 1298352"/>
                <a:gd name="connsiteY2333" fmla="*/ 1060559 h 1143922"/>
                <a:gd name="connsiteX2334" fmla="*/ 1078862 w 1298352"/>
                <a:gd name="connsiteY2334" fmla="*/ 1057127 h 1143922"/>
                <a:gd name="connsiteX2335" fmla="*/ 1082294 w 1298352"/>
                <a:gd name="connsiteY2335" fmla="*/ 1053696 h 1143922"/>
                <a:gd name="connsiteX2336" fmla="*/ 1082294 w 1298352"/>
                <a:gd name="connsiteY2336" fmla="*/ 1052552 h 1143922"/>
                <a:gd name="connsiteX2337" fmla="*/ 1076002 w 1298352"/>
                <a:gd name="connsiteY2337" fmla="*/ 1047976 h 1143922"/>
                <a:gd name="connsiteX2338" fmla="*/ 903270 w 1298352"/>
                <a:gd name="connsiteY2338" fmla="*/ 704227 h 1143922"/>
                <a:gd name="connsiteX2339" fmla="*/ 900982 w 1298352"/>
                <a:gd name="connsiteY2339" fmla="*/ 700795 h 1143922"/>
                <a:gd name="connsiteX2340" fmla="*/ 899838 w 1298352"/>
                <a:gd name="connsiteY2340" fmla="*/ 699651 h 1143922"/>
                <a:gd name="connsiteX2341" fmla="*/ 899838 w 1298352"/>
                <a:gd name="connsiteY2341" fmla="*/ 699651 h 1143922"/>
                <a:gd name="connsiteX2342" fmla="*/ 899838 w 1298352"/>
                <a:gd name="connsiteY2342" fmla="*/ 699651 h 1143922"/>
                <a:gd name="connsiteX2343" fmla="*/ 899266 w 1298352"/>
                <a:gd name="connsiteY2343" fmla="*/ 699651 h 1143922"/>
                <a:gd name="connsiteX2344" fmla="*/ 898694 w 1298352"/>
                <a:gd name="connsiteY2344" fmla="*/ 700795 h 1143922"/>
                <a:gd name="connsiteX2345" fmla="*/ 900410 w 1298352"/>
                <a:gd name="connsiteY2345" fmla="*/ 703655 h 1143922"/>
                <a:gd name="connsiteX2346" fmla="*/ 902126 w 1298352"/>
                <a:gd name="connsiteY2346" fmla="*/ 712235 h 1143922"/>
                <a:gd name="connsiteX2347" fmla="*/ 903842 w 1298352"/>
                <a:gd name="connsiteY2347" fmla="*/ 715666 h 1143922"/>
                <a:gd name="connsiteX2348" fmla="*/ 903842 w 1298352"/>
                <a:gd name="connsiteY2348" fmla="*/ 715666 h 1143922"/>
                <a:gd name="connsiteX2349" fmla="*/ 903842 w 1298352"/>
                <a:gd name="connsiteY2349" fmla="*/ 715666 h 1143922"/>
                <a:gd name="connsiteX2350" fmla="*/ 904414 w 1298352"/>
                <a:gd name="connsiteY2350" fmla="*/ 711663 h 1143922"/>
                <a:gd name="connsiteX2351" fmla="*/ 903842 w 1298352"/>
                <a:gd name="connsiteY2351" fmla="*/ 708231 h 1143922"/>
                <a:gd name="connsiteX2352" fmla="*/ 903270 w 1298352"/>
                <a:gd name="connsiteY2352" fmla="*/ 704227 h 1143922"/>
                <a:gd name="connsiteX2353" fmla="*/ 1124619 w 1298352"/>
                <a:gd name="connsiteY2353" fmla="*/ 925004 h 1143922"/>
                <a:gd name="connsiteX2354" fmla="*/ 1125763 w 1298352"/>
                <a:gd name="connsiteY2354" fmla="*/ 925576 h 1143922"/>
                <a:gd name="connsiteX2355" fmla="*/ 1127479 w 1298352"/>
                <a:gd name="connsiteY2355" fmla="*/ 926148 h 1143922"/>
                <a:gd name="connsiteX2356" fmla="*/ 1127479 w 1298352"/>
                <a:gd name="connsiteY2356" fmla="*/ 924432 h 1143922"/>
                <a:gd name="connsiteX2357" fmla="*/ 1127479 w 1298352"/>
                <a:gd name="connsiteY2357" fmla="*/ 923288 h 1143922"/>
                <a:gd name="connsiteX2358" fmla="*/ 1127479 w 1298352"/>
                <a:gd name="connsiteY2358" fmla="*/ 922716 h 1143922"/>
                <a:gd name="connsiteX2359" fmla="*/ 1126907 w 1298352"/>
                <a:gd name="connsiteY2359" fmla="*/ 921572 h 1143922"/>
                <a:gd name="connsiteX2360" fmla="*/ 1125763 w 1298352"/>
                <a:gd name="connsiteY2360" fmla="*/ 921572 h 1143922"/>
                <a:gd name="connsiteX2361" fmla="*/ 1124047 w 1298352"/>
                <a:gd name="connsiteY2361" fmla="*/ 922144 h 1143922"/>
                <a:gd name="connsiteX2362" fmla="*/ 1123475 w 1298352"/>
                <a:gd name="connsiteY2362" fmla="*/ 922144 h 1143922"/>
                <a:gd name="connsiteX2363" fmla="*/ 1124047 w 1298352"/>
                <a:gd name="connsiteY2363" fmla="*/ 921572 h 1143922"/>
                <a:gd name="connsiteX2364" fmla="*/ 1122903 w 1298352"/>
                <a:gd name="connsiteY2364" fmla="*/ 921572 h 1143922"/>
                <a:gd name="connsiteX2365" fmla="*/ 1122331 w 1298352"/>
                <a:gd name="connsiteY2365" fmla="*/ 922716 h 1143922"/>
                <a:gd name="connsiteX2366" fmla="*/ 1124619 w 1298352"/>
                <a:gd name="connsiteY2366" fmla="*/ 925004 h 1143922"/>
                <a:gd name="connsiteX2367" fmla="*/ 1147497 w 1298352"/>
                <a:gd name="connsiteY2367" fmla="*/ 934156 h 1143922"/>
                <a:gd name="connsiteX2368" fmla="*/ 1148070 w 1298352"/>
                <a:gd name="connsiteY2368" fmla="*/ 933012 h 1143922"/>
                <a:gd name="connsiteX2369" fmla="*/ 1149213 w 1298352"/>
                <a:gd name="connsiteY2369" fmla="*/ 933012 h 1143922"/>
                <a:gd name="connsiteX2370" fmla="*/ 1148070 w 1298352"/>
                <a:gd name="connsiteY2370" fmla="*/ 931868 h 1143922"/>
                <a:gd name="connsiteX2371" fmla="*/ 1146925 w 1298352"/>
                <a:gd name="connsiteY2371" fmla="*/ 931868 h 1143922"/>
                <a:gd name="connsiteX2372" fmla="*/ 1146925 w 1298352"/>
                <a:gd name="connsiteY2372" fmla="*/ 931868 h 1143922"/>
                <a:gd name="connsiteX2373" fmla="*/ 1146925 w 1298352"/>
                <a:gd name="connsiteY2373" fmla="*/ 931868 h 1143922"/>
                <a:gd name="connsiteX2374" fmla="*/ 1146925 w 1298352"/>
                <a:gd name="connsiteY2374" fmla="*/ 931868 h 1143922"/>
                <a:gd name="connsiteX2375" fmla="*/ 1147497 w 1298352"/>
                <a:gd name="connsiteY2375" fmla="*/ 934156 h 1143922"/>
                <a:gd name="connsiteX2376" fmla="*/ 1147497 w 1298352"/>
                <a:gd name="connsiteY2376" fmla="*/ 934156 h 1143922"/>
                <a:gd name="connsiteX2377" fmla="*/ 1150930 w 1298352"/>
                <a:gd name="connsiteY2377" fmla="*/ 938159 h 1143922"/>
                <a:gd name="connsiteX2378" fmla="*/ 1152645 w 1298352"/>
                <a:gd name="connsiteY2378" fmla="*/ 938159 h 1143922"/>
                <a:gd name="connsiteX2379" fmla="*/ 1152645 w 1298352"/>
                <a:gd name="connsiteY2379" fmla="*/ 938159 h 1143922"/>
                <a:gd name="connsiteX2380" fmla="*/ 1152073 w 1298352"/>
                <a:gd name="connsiteY2380" fmla="*/ 937015 h 1143922"/>
                <a:gd name="connsiteX2381" fmla="*/ 1153217 w 1298352"/>
                <a:gd name="connsiteY2381" fmla="*/ 936444 h 1143922"/>
                <a:gd name="connsiteX2382" fmla="*/ 1153789 w 1298352"/>
                <a:gd name="connsiteY2382" fmla="*/ 935871 h 1143922"/>
                <a:gd name="connsiteX2383" fmla="*/ 1153217 w 1298352"/>
                <a:gd name="connsiteY2383" fmla="*/ 935871 h 1143922"/>
                <a:gd name="connsiteX2384" fmla="*/ 1153217 w 1298352"/>
                <a:gd name="connsiteY2384" fmla="*/ 935300 h 1143922"/>
                <a:gd name="connsiteX2385" fmla="*/ 1152073 w 1298352"/>
                <a:gd name="connsiteY2385" fmla="*/ 935300 h 1143922"/>
                <a:gd name="connsiteX2386" fmla="*/ 1150930 w 1298352"/>
                <a:gd name="connsiteY2386" fmla="*/ 935300 h 1143922"/>
                <a:gd name="connsiteX2387" fmla="*/ 1151501 w 1298352"/>
                <a:gd name="connsiteY2387" fmla="*/ 935871 h 1143922"/>
                <a:gd name="connsiteX2388" fmla="*/ 1151501 w 1298352"/>
                <a:gd name="connsiteY2388" fmla="*/ 936444 h 1143922"/>
                <a:gd name="connsiteX2389" fmla="*/ 1150930 w 1298352"/>
                <a:gd name="connsiteY2389" fmla="*/ 938159 h 1143922"/>
                <a:gd name="connsiteX2390" fmla="*/ 1134342 w 1298352"/>
                <a:gd name="connsiteY2390" fmla="*/ 925004 h 1143922"/>
                <a:gd name="connsiteX2391" fmla="*/ 1135486 w 1298352"/>
                <a:gd name="connsiteY2391" fmla="*/ 923860 h 1143922"/>
                <a:gd name="connsiteX2392" fmla="*/ 1134914 w 1298352"/>
                <a:gd name="connsiteY2392" fmla="*/ 923288 h 1143922"/>
                <a:gd name="connsiteX2393" fmla="*/ 1132054 w 1298352"/>
                <a:gd name="connsiteY2393" fmla="*/ 923288 h 1143922"/>
                <a:gd name="connsiteX2394" fmla="*/ 1130911 w 1298352"/>
                <a:gd name="connsiteY2394" fmla="*/ 923860 h 1143922"/>
                <a:gd name="connsiteX2395" fmla="*/ 1130911 w 1298352"/>
                <a:gd name="connsiteY2395" fmla="*/ 925004 h 1143922"/>
                <a:gd name="connsiteX2396" fmla="*/ 1131483 w 1298352"/>
                <a:gd name="connsiteY2396" fmla="*/ 926148 h 1143922"/>
                <a:gd name="connsiteX2397" fmla="*/ 1132054 w 1298352"/>
                <a:gd name="connsiteY2397" fmla="*/ 926720 h 1143922"/>
                <a:gd name="connsiteX2398" fmla="*/ 1134342 w 1298352"/>
                <a:gd name="connsiteY2398" fmla="*/ 925004 h 1143922"/>
                <a:gd name="connsiteX2399" fmla="*/ 1130338 w 1298352"/>
                <a:gd name="connsiteY2399" fmla="*/ 927864 h 1143922"/>
                <a:gd name="connsiteX2400" fmla="*/ 1131483 w 1298352"/>
                <a:gd name="connsiteY2400" fmla="*/ 930152 h 1143922"/>
                <a:gd name="connsiteX2401" fmla="*/ 1133198 w 1298352"/>
                <a:gd name="connsiteY2401" fmla="*/ 931868 h 1143922"/>
                <a:gd name="connsiteX2402" fmla="*/ 1134342 w 1298352"/>
                <a:gd name="connsiteY2402" fmla="*/ 931868 h 1143922"/>
                <a:gd name="connsiteX2403" fmla="*/ 1135486 w 1298352"/>
                <a:gd name="connsiteY2403" fmla="*/ 930724 h 1143922"/>
                <a:gd name="connsiteX2404" fmla="*/ 1136058 w 1298352"/>
                <a:gd name="connsiteY2404" fmla="*/ 929580 h 1143922"/>
                <a:gd name="connsiteX2405" fmla="*/ 1137202 w 1298352"/>
                <a:gd name="connsiteY2405" fmla="*/ 927292 h 1143922"/>
                <a:gd name="connsiteX2406" fmla="*/ 1136630 w 1298352"/>
                <a:gd name="connsiteY2406" fmla="*/ 925576 h 1143922"/>
                <a:gd name="connsiteX2407" fmla="*/ 1136058 w 1298352"/>
                <a:gd name="connsiteY2407" fmla="*/ 925576 h 1143922"/>
                <a:gd name="connsiteX2408" fmla="*/ 1134342 w 1298352"/>
                <a:gd name="connsiteY2408" fmla="*/ 925576 h 1143922"/>
                <a:gd name="connsiteX2409" fmla="*/ 1132626 w 1298352"/>
                <a:gd name="connsiteY2409" fmla="*/ 926148 h 1143922"/>
                <a:gd name="connsiteX2410" fmla="*/ 1130338 w 1298352"/>
                <a:gd name="connsiteY2410" fmla="*/ 927864 h 1143922"/>
                <a:gd name="connsiteX2411" fmla="*/ 1129195 w 1298352"/>
                <a:gd name="connsiteY2411" fmla="*/ 920429 h 1143922"/>
                <a:gd name="connsiteX2412" fmla="*/ 1129195 w 1298352"/>
                <a:gd name="connsiteY2412" fmla="*/ 920429 h 1143922"/>
                <a:gd name="connsiteX2413" fmla="*/ 1126907 w 1298352"/>
                <a:gd name="connsiteY2413" fmla="*/ 919857 h 1143922"/>
                <a:gd name="connsiteX2414" fmla="*/ 1124047 w 1298352"/>
                <a:gd name="connsiteY2414" fmla="*/ 919285 h 1143922"/>
                <a:gd name="connsiteX2415" fmla="*/ 1122903 w 1298352"/>
                <a:gd name="connsiteY2415" fmla="*/ 919857 h 1143922"/>
                <a:gd name="connsiteX2416" fmla="*/ 1122903 w 1298352"/>
                <a:gd name="connsiteY2416" fmla="*/ 921000 h 1143922"/>
                <a:gd name="connsiteX2417" fmla="*/ 1124047 w 1298352"/>
                <a:gd name="connsiteY2417" fmla="*/ 921000 h 1143922"/>
                <a:gd name="connsiteX2418" fmla="*/ 1129195 w 1298352"/>
                <a:gd name="connsiteY2418" fmla="*/ 920429 h 1143922"/>
                <a:gd name="connsiteX2419" fmla="*/ 827771 w 1298352"/>
                <a:gd name="connsiteY2419" fmla="*/ 579539 h 1143922"/>
                <a:gd name="connsiteX2420" fmla="*/ 827771 w 1298352"/>
                <a:gd name="connsiteY2420" fmla="*/ 579539 h 1143922"/>
                <a:gd name="connsiteX2421" fmla="*/ 827199 w 1298352"/>
                <a:gd name="connsiteY2421" fmla="*/ 579539 h 1143922"/>
                <a:gd name="connsiteX2422" fmla="*/ 827199 w 1298352"/>
                <a:gd name="connsiteY2422" fmla="*/ 580112 h 1143922"/>
                <a:gd name="connsiteX2423" fmla="*/ 826627 w 1298352"/>
                <a:gd name="connsiteY2423" fmla="*/ 581827 h 1143922"/>
                <a:gd name="connsiteX2424" fmla="*/ 826627 w 1298352"/>
                <a:gd name="connsiteY2424" fmla="*/ 581827 h 1143922"/>
                <a:gd name="connsiteX2425" fmla="*/ 826627 w 1298352"/>
                <a:gd name="connsiteY2425" fmla="*/ 581827 h 1143922"/>
                <a:gd name="connsiteX2426" fmla="*/ 829487 w 1298352"/>
                <a:gd name="connsiteY2426" fmla="*/ 580112 h 1143922"/>
                <a:gd name="connsiteX2427" fmla="*/ 829487 w 1298352"/>
                <a:gd name="connsiteY2427" fmla="*/ 580112 h 1143922"/>
                <a:gd name="connsiteX2428" fmla="*/ 829487 w 1298352"/>
                <a:gd name="connsiteY2428" fmla="*/ 580112 h 1143922"/>
                <a:gd name="connsiteX2429" fmla="*/ 829487 w 1298352"/>
                <a:gd name="connsiteY2429" fmla="*/ 580112 h 1143922"/>
                <a:gd name="connsiteX2430" fmla="*/ 829487 w 1298352"/>
                <a:gd name="connsiteY2430" fmla="*/ 579539 h 1143922"/>
                <a:gd name="connsiteX2431" fmla="*/ 829487 w 1298352"/>
                <a:gd name="connsiteY2431" fmla="*/ 579539 h 1143922"/>
                <a:gd name="connsiteX2432" fmla="*/ 829487 w 1298352"/>
                <a:gd name="connsiteY2432" fmla="*/ 579539 h 1143922"/>
                <a:gd name="connsiteX2433" fmla="*/ 828915 w 1298352"/>
                <a:gd name="connsiteY2433" fmla="*/ 579539 h 1143922"/>
                <a:gd name="connsiteX2434" fmla="*/ 827771 w 1298352"/>
                <a:gd name="connsiteY2434" fmla="*/ 579539 h 1143922"/>
                <a:gd name="connsiteX2435" fmla="*/ 1154361 w 1298352"/>
                <a:gd name="connsiteY2435" fmla="*/ 932440 h 1143922"/>
                <a:gd name="connsiteX2436" fmla="*/ 1154933 w 1298352"/>
                <a:gd name="connsiteY2436" fmla="*/ 933584 h 1143922"/>
                <a:gd name="connsiteX2437" fmla="*/ 1155505 w 1298352"/>
                <a:gd name="connsiteY2437" fmla="*/ 935871 h 1143922"/>
                <a:gd name="connsiteX2438" fmla="*/ 1156077 w 1298352"/>
                <a:gd name="connsiteY2438" fmla="*/ 935871 h 1143922"/>
                <a:gd name="connsiteX2439" fmla="*/ 1156649 w 1298352"/>
                <a:gd name="connsiteY2439" fmla="*/ 934728 h 1143922"/>
                <a:gd name="connsiteX2440" fmla="*/ 1156649 w 1298352"/>
                <a:gd name="connsiteY2440" fmla="*/ 933012 h 1143922"/>
                <a:gd name="connsiteX2441" fmla="*/ 1155505 w 1298352"/>
                <a:gd name="connsiteY2441" fmla="*/ 930724 h 1143922"/>
                <a:gd name="connsiteX2442" fmla="*/ 1154361 w 1298352"/>
                <a:gd name="connsiteY2442" fmla="*/ 929580 h 1143922"/>
                <a:gd name="connsiteX2443" fmla="*/ 1153789 w 1298352"/>
                <a:gd name="connsiteY2443" fmla="*/ 930724 h 1143922"/>
                <a:gd name="connsiteX2444" fmla="*/ 1153789 w 1298352"/>
                <a:gd name="connsiteY2444" fmla="*/ 932440 h 1143922"/>
                <a:gd name="connsiteX2445" fmla="*/ 1154361 w 1298352"/>
                <a:gd name="connsiteY2445" fmla="*/ 932440 h 1143922"/>
                <a:gd name="connsiteX2446" fmla="*/ 1154361 w 1298352"/>
                <a:gd name="connsiteY2446" fmla="*/ 932440 h 1143922"/>
                <a:gd name="connsiteX2447" fmla="*/ 1084581 w 1298352"/>
                <a:gd name="connsiteY2447" fmla="*/ 1044544 h 1143922"/>
                <a:gd name="connsiteX2448" fmla="*/ 1084010 w 1298352"/>
                <a:gd name="connsiteY2448" fmla="*/ 1043972 h 1143922"/>
                <a:gd name="connsiteX2449" fmla="*/ 1082866 w 1298352"/>
                <a:gd name="connsiteY2449" fmla="*/ 1043400 h 1143922"/>
                <a:gd name="connsiteX2450" fmla="*/ 1081722 w 1298352"/>
                <a:gd name="connsiteY2450" fmla="*/ 1043400 h 1143922"/>
                <a:gd name="connsiteX2451" fmla="*/ 1080578 w 1298352"/>
                <a:gd name="connsiteY2451" fmla="*/ 1043400 h 1143922"/>
                <a:gd name="connsiteX2452" fmla="*/ 1080006 w 1298352"/>
                <a:gd name="connsiteY2452" fmla="*/ 1043400 h 1143922"/>
                <a:gd name="connsiteX2453" fmla="*/ 1079434 w 1298352"/>
                <a:gd name="connsiteY2453" fmla="*/ 1043400 h 1143922"/>
                <a:gd name="connsiteX2454" fmla="*/ 1078862 w 1298352"/>
                <a:gd name="connsiteY2454" fmla="*/ 1045116 h 1143922"/>
                <a:gd name="connsiteX2455" fmla="*/ 1078862 w 1298352"/>
                <a:gd name="connsiteY2455" fmla="*/ 1047404 h 1143922"/>
                <a:gd name="connsiteX2456" fmla="*/ 1080006 w 1298352"/>
                <a:gd name="connsiteY2456" fmla="*/ 1048548 h 1143922"/>
                <a:gd name="connsiteX2457" fmla="*/ 1080578 w 1298352"/>
                <a:gd name="connsiteY2457" fmla="*/ 1049120 h 1143922"/>
                <a:gd name="connsiteX2458" fmla="*/ 1081150 w 1298352"/>
                <a:gd name="connsiteY2458" fmla="*/ 1049120 h 1143922"/>
                <a:gd name="connsiteX2459" fmla="*/ 1081722 w 1298352"/>
                <a:gd name="connsiteY2459" fmla="*/ 1049120 h 1143922"/>
                <a:gd name="connsiteX2460" fmla="*/ 1082294 w 1298352"/>
                <a:gd name="connsiteY2460" fmla="*/ 1048548 h 1143922"/>
                <a:gd name="connsiteX2461" fmla="*/ 1082866 w 1298352"/>
                <a:gd name="connsiteY2461" fmla="*/ 1047976 h 1143922"/>
                <a:gd name="connsiteX2462" fmla="*/ 1084010 w 1298352"/>
                <a:gd name="connsiteY2462" fmla="*/ 1047976 h 1143922"/>
                <a:gd name="connsiteX2463" fmla="*/ 1085154 w 1298352"/>
                <a:gd name="connsiteY2463" fmla="*/ 1048548 h 1143922"/>
                <a:gd name="connsiteX2464" fmla="*/ 1086298 w 1298352"/>
                <a:gd name="connsiteY2464" fmla="*/ 1049692 h 1143922"/>
                <a:gd name="connsiteX2465" fmla="*/ 1086298 w 1298352"/>
                <a:gd name="connsiteY2465" fmla="*/ 1048548 h 1143922"/>
                <a:gd name="connsiteX2466" fmla="*/ 1085726 w 1298352"/>
                <a:gd name="connsiteY2466" fmla="*/ 1045688 h 1143922"/>
                <a:gd name="connsiteX2467" fmla="*/ 1084581 w 1298352"/>
                <a:gd name="connsiteY2467" fmla="*/ 1044544 h 1143922"/>
                <a:gd name="connsiteX2468" fmla="*/ 794025 w 1298352"/>
                <a:gd name="connsiteY2468" fmla="*/ 409667 h 1143922"/>
                <a:gd name="connsiteX2469" fmla="*/ 794025 w 1298352"/>
                <a:gd name="connsiteY2469" fmla="*/ 409667 h 1143922"/>
                <a:gd name="connsiteX2470" fmla="*/ 794025 w 1298352"/>
                <a:gd name="connsiteY2470" fmla="*/ 409667 h 1143922"/>
                <a:gd name="connsiteX2471" fmla="*/ 794597 w 1298352"/>
                <a:gd name="connsiteY2471" fmla="*/ 409667 h 1143922"/>
                <a:gd name="connsiteX2472" fmla="*/ 794597 w 1298352"/>
                <a:gd name="connsiteY2472" fmla="*/ 409095 h 1143922"/>
                <a:gd name="connsiteX2473" fmla="*/ 794025 w 1298352"/>
                <a:gd name="connsiteY2473" fmla="*/ 407951 h 1143922"/>
                <a:gd name="connsiteX2474" fmla="*/ 792881 w 1298352"/>
                <a:gd name="connsiteY2474" fmla="*/ 407951 h 1143922"/>
                <a:gd name="connsiteX2475" fmla="*/ 794025 w 1298352"/>
                <a:gd name="connsiteY2475" fmla="*/ 408523 h 1143922"/>
                <a:gd name="connsiteX2476" fmla="*/ 794025 w 1298352"/>
                <a:gd name="connsiteY2476" fmla="*/ 409667 h 1143922"/>
                <a:gd name="connsiteX2477" fmla="*/ 1218992 w 1298352"/>
                <a:gd name="connsiteY2477" fmla="*/ 931868 h 1143922"/>
                <a:gd name="connsiteX2478" fmla="*/ 1218421 w 1298352"/>
                <a:gd name="connsiteY2478" fmla="*/ 931868 h 1143922"/>
                <a:gd name="connsiteX2479" fmla="*/ 1218421 w 1298352"/>
                <a:gd name="connsiteY2479" fmla="*/ 932440 h 1143922"/>
                <a:gd name="connsiteX2480" fmla="*/ 1217849 w 1298352"/>
                <a:gd name="connsiteY2480" fmla="*/ 933012 h 1143922"/>
                <a:gd name="connsiteX2481" fmla="*/ 1217849 w 1298352"/>
                <a:gd name="connsiteY2481" fmla="*/ 933584 h 1143922"/>
                <a:gd name="connsiteX2482" fmla="*/ 1217849 w 1298352"/>
                <a:gd name="connsiteY2482" fmla="*/ 933584 h 1143922"/>
                <a:gd name="connsiteX2483" fmla="*/ 1218992 w 1298352"/>
                <a:gd name="connsiteY2483" fmla="*/ 933012 h 1143922"/>
                <a:gd name="connsiteX2484" fmla="*/ 1218992 w 1298352"/>
                <a:gd name="connsiteY2484" fmla="*/ 931868 h 1143922"/>
                <a:gd name="connsiteX2485" fmla="*/ 1198402 w 1298352"/>
                <a:gd name="connsiteY2485" fmla="*/ 949027 h 1143922"/>
                <a:gd name="connsiteX2486" fmla="*/ 1197830 w 1298352"/>
                <a:gd name="connsiteY2486" fmla="*/ 947883 h 1143922"/>
                <a:gd name="connsiteX2487" fmla="*/ 1197258 w 1298352"/>
                <a:gd name="connsiteY2487" fmla="*/ 947883 h 1143922"/>
                <a:gd name="connsiteX2488" fmla="*/ 1197258 w 1298352"/>
                <a:gd name="connsiteY2488" fmla="*/ 949599 h 1143922"/>
                <a:gd name="connsiteX2489" fmla="*/ 1198402 w 1298352"/>
                <a:gd name="connsiteY2489" fmla="*/ 949027 h 1143922"/>
                <a:gd name="connsiteX2490" fmla="*/ 1198402 w 1298352"/>
                <a:gd name="connsiteY2490" fmla="*/ 949027 h 1143922"/>
                <a:gd name="connsiteX2491" fmla="*/ 1201262 w 1298352"/>
                <a:gd name="connsiteY2491" fmla="*/ 985060 h 1143922"/>
                <a:gd name="connsiteX2492" fmla="*/ 1201262 w 1298352"/>
                <a:gd name="connsiteY2492" fmla="*/ 986204 h 1143922"/>
                <a:gd name="connsiteX2493" fmla="*/ 1201834 w 1298352"/>
                <a:gd name="connsiteY2493" fmla="*/ 986204 h 1143922"/>
                <a:gd name="connsiteX2494" fmla="*/ 1201262 w 1298352"/>
                <a:gd name="connsiteY2494" fmla="*/ 985060 h 1143922"/>
                <a:gd name="connsiteX2495" fmla="*/ 1203550 w 1298352"/>
                <a:gd name="connsiteY2495" fmla="*/ 949599 h 1143922"/>
                <a:gd name="connsiteX2496" fmla="*/ 1202406 w 1298352"/>
                <a:gd name="connsiteY2496" fmla="*/ 949027 h 1143922"/>
                <a:gd name="connsiteX2497" fmla="*/ 1201834 w 1298352"/>
                <a:gd name="connsiteY2497" fmla="*/ 949599 h 1143922"/>
                <a:gd name="connsiteX2498" fmla="*/ 1201834 w 1298352"/>
                <a:gd name="connsiteY2498" fmla="*/ 950170 h 1143922"/>
                <a:gd name="connsiteX2499" fmla="*/ 1202406 w 1298352"/>
                <a:gd name="connsiteY2499" fmla="*/ 950743 h 1143922"/>
                <a:gd name="connsiteX2500" fmla="*/ 1202978 w 1298352"/>
                <a:gd name="connsiteY2500" fmla="*/ 951887 h 1143922"/>
                <a:gd name="connsiteX2501" fmla="*/ 1203550 w 1298352"/>
                <a:gd name="connsiteY2501" fmla="*/ 951887 h 1143922"/>
                <a:gd name="connsiteX2502" fmla="*/ 1204121 w 1298352"/>
                <a:gd name="connsiteY2502" fmla="*/ 952458 h 1143922"/>
                <a:gd name="connsiteX2503" fmla="*/ 1204121 w 1298352"/>
                <a:gd name="connsiteY2503" fmla="*/ 951314 h 1143922"/>
                <a:gd name="connsiteX2504" fmla="*/ 1203550 w 1298352"/>
                <a:gd name="connsiteY2504" fmla="*/ 949599 h 1143922"/>
                <a:gd name="connsiteX2505" fmla="*/ 1203550 w 1298352"/>
                <a:gd name="connsiteY2505" fmla="*/ 949599 h 1143922"/>
                <a:gd name="connsiteX2506" fmla="*/ 1193827 w 1298352"/>
                <a:gd name="connsiteY2506" fmla="*/ 945595 h 1143922"/>
                <a:gd name="connsiteX2507" fmla="*/ 1192682 w 1298352"/>
                <a:gd name="connsiteY2507" fmla="*/ 945595 h 1143922"/>
                <a:gd name="connsiteX2508" fmla="*/ 1193827 w 1298352"/>
                <a:gd name="connsiteY2508" fmla="*/ 946739 h 1143922"/>
                <a:gd name="connsiteX2509" fmla="*/ 1193827 w 1298352"/>
                <a:gd name="connsiteY2509" fmla="*/ 945595 h 1143922"/>
                <a:gd name="connsiteX2510" fmla="*/ 1198974 w 1298352"/>
                <a:gd name="connsiteY2510" fmla="*/ 992496 h 1143922"/>
                <a:gd name="connsiteX2511" fmla="*/ 1197830 w 1298352"/>
                <a:gd name="connsiteY2511" fmla="*/ 993640 h 1143922"/>
                <a:gd name="connsiteX2512" fmla="*/ 1197258 w 1298352"/>
                <a:gd name="connsiteY2512" fmla="*/ 994784 h 1143922"/>
                <a:gd name="connsiteX2513" fmla="*/ 1197258 w 1298352"/>
                <a:gd name="connsiteY2513" fmla="*/ 995927 h 1143922"/>
                <a:gd name="connsiteX2514" fmla="*/ 1197830 w 1298352"/>
                <a:gd name="connsiteY2514" fmla="*/ 995927 h 1143922"/>
                <a:gd name="connsiteX2515" fmla="*/ 1200118 w 1298352"/>
                <a:gd name="connsiteY2515" fmla="*/ 994211 h 1143922"/>
                <a:gd name="connsiteX2516" fmla="*/ 1201262 w 1298352"/>
                <a:gd name="connsiteY2516" fmla="*/ 993067 h 1143922"/>
                <a:gd name="connsiteX2517" fmla="*/ 1202406 w 1298352"/>
                <a:gd name="connsiteY2517" fmla="*/ 990780 h 1143922"/>
                <a:gd name="connsiteX2518" fmla="*/ 1201834 w 1298352"/>
                <a:gd name="connsiteY2518" fmla="*/ 990208 h 1143922"/>
                <a:gd name="connsiteX2519" fmla="*/ 1198974 w 1298352"/>
                <a:gd name="connsiteY2519" fmla="*/ 992496 h 1143922"/>
                <a:gd name="connsiteX2520" fmla="*/ 1213273 w 1298352"/>
                <a:gd name="connsiteY2520" fmla="*/ 977053 h 1143922"/>
                <a:gd name="connsiteX2521" fmla="*/ 1212129 w 1298352"/>
                <a:gd name="connsiteY2521" fmla="*/ 978197 h 1143922"/>
                <a:gd name="connsiteX2522" fmla="*/ 1208126 w 1298352"/>
                <a:gd name="connsiteY2522" fmla="*/ 985060 h 1143922"/>
                <a:gd name="connsiteX2523" fmla="*/ 1209841 w 1298352"/>
                <a:gd name="connsiteY2523" fmla="*/ 983916 h 1143922"/>
                <a:gd name="connsiteX2524" fmla="*/ 1212701 w 1298352"/>
                <a:gd name="connsiteY2524" fmla="*/ 979912 h 1143922"/>
                <a:gd name="connsiteX2525" fmla="*/ 1213845 w 1298352"/>
                <a:gd name="connsiteY2525" fmla="*/ 977625 h 1143922"/>
                <a:gd name="connsiteX2526" fmla="*/ 1213273 w 1298352"/>
                <a:gd name="connsiteY2526" fmla="*/ 977053 h 1143922"/>
                <a:gd name="connsiteX2527" fmla="*/ 1213273 w 1298352"/>
                <a:gd name="connsiteY2527" fmla="*/ 977053 h 1143922"/>
                <a:gd name="connsiteX2528" fmla="*/ 1204121 w 1298352"/>
                <a:gd name="connsiteY2528" fmla="*/ 948455 h 1143922"/>
                <a:gd name="connsiteX2529" fmla="*/ 1204693 w 1298352"/>
                <a:gd name="connsiteY2529" fmla="*/ 948455 h 1143922"/>
                <a:gd name="connsiteX2530" fmla="*/ 1204693 w 1298352"/>
                <a:gd name="connsiteY2530" fmla="*/ 946739 h 1143922"/>
                <a:gd name="connsiteX2531" fmla="*/ 1203550 w 1298352"/>
                <a:gd name="connsiteY2531" fmla="*/ 945023 h 1143922"/>
                <a:gd name="connsiteX2532" fmla="*/ 1203550 w 1298352"/>
                <a:gd name="connsiteY2532" fmla="*/ 944451 h 1143922"/>
                <a:gd name="connsiteX2533" fmla="*/ 1202978 w 1298352"/>
                <a:gd name="connsiteY2533" fmla="*/ 945023 h 1143922"/>
                <a:gd name="connsiteX2534" fmla="*/ 1202978 w 1298352"/>
                <a:gd name="connsiteY2534" fmla="*/ 946739 h 1143922"/>
                <a:gd name="connsiteX2535" fmla="*/ 1204121 w 1298352"/>
                <a:gd name="connsiteY2535" fmla="*/ 948455 h 1143922"/>
                <a:gd name="connsiteX2536" fmla="*/ 1255026 w 1298352"/>
                <a:gd name="connsiteY2536" fmla="*/ 896978 h 1143922"/>
                <a:gd name="connsiteX2537" fmla="*/ 1252738 w 1298352"/>
                <a:gd name="connsiteY2537" fmla="*/ 899266 h 1143922"/>
                <a:gd name="connsiteX2538" fmla="*/ 1249878 w 1298352"/>
                <a:gd name="connsiteY2538" fmla="*/ 906130 h 1143922"/>
                <a:gd name="connsiteX2539" fmla="*/ 1248163 w 1298352"/>
                <a:gd name="connsiteY2539" fmla="*/ 907845 h 1143922"/>
                <a:gd name="connsiteX2540" fmla="*/ 1243587 w 1298352"/>
                <a:gd name="connsiteY2540" fmla="*/ 910133 h 1143922"/>
                <a:gd name="connsiteX2541" fmla="*/ 1243015 w 1298352"/>
                <a:gd name="connsiteY2541" fmla="*/ 911277 h 1143922"/>
                <a:gd name="connsiteX2542" fmla="*/ 1244159 w 1298352"/>
                <a:gd name="connsiteY2542" fmla="*/ 912993 h 1143922"/>
                <a:gd name="connsiteX2543" fmla="*/ 1245303 w 1298352"/>
                <a:gd name="connsiteY2543" fmla="*/ 913565 h 1143922"/>
                <a:gd name="connsiteX2544" fmla="*/ 1246447 w 1298352"/>
                <a:gd name="connsiteY2544" fmla="*/ 914709 h 1143922"/>
                <a:gd name="connsiteX2545" fmla="*/ 1247019 w 1298352"/>
                <a:gd name="connsiteY2545" fmla="*/ 916997 h 1143922"/>
                <a:gd name="connsiteX2546" fmla="*/ 1246447 w 1298352"/>
                <a:gd name="connsiteY2546" fmla="*/ 921000 h 1143922"/>
                <a:gd name="connsiteX2547" fmla="*/ 1241871 w 1298352"/>
                <a:gd name="connsiteY2547" fmla="*/ 928436 h 1143922"/>
                <a:gd name="connsiteX2548" fmla="*/ 1240155 w 1298352"/>
                <a:gd name="connsiteY2548" fmla="*/ 936444 h 1143922"/>
                <a:gd name="connsiteX2549" fmla="*/ 1232720 w 1298352"/>
                <a:gd name="connsiteY2549" fmla="*/ 936444 h 1143922"/>
                <a:gd name="connsiteX2550" fmla="*/ 1232720 w 1298352"/>
                <a:gd name="connsiteY2550" fmla="*/ 939875 h 1143922"/>
                <a:gd name="connsiteX2551" fmla="*/ 1232720 w 1298352"/>
                <a:gd name="connsiteY2551" fmla="*/ 939875 h 1143922"/>
                <a:gd name="connsiteX2552" fmla="*/ 1232720 w 1298352"/>
                <a:gd name="connsiteY2552" fmla="*/ 939875 h 1143922"/>
                <a:gd name="connsiteX2553" fmla="*/ 1235008 w 1298352"/>
                <a:gd name="connsiteY2553" fmla="*/ 938731 h 1143922"/>
                <a:gd name="connsiteX2554" fmla="*/ 1235579 w 1298352"/>
                <a:gd name="connsiteY2554" fmla="*/ 938731 h 1143922"/>
                <a:gd name="connsiteX2555" fmla="*/ 1236724 w 1298352"/>
                <a:gd name="connsiteY2555" fmla="*/ 938731 h 1143922"/>
                <a:gd name="connsiteX2556" fmla="*/ 1237867 w 1298352"/>
                <a:gd name="connsiteY2556" fmla="*/ 940447 h 1143922"/>
                <a:gd name="connsiteX2557" fmla="*/ 1237867 w 1298352"/>
                <a:gd name="connsiteY2557" fmla="*/ 942735 h 1143922"/>
                <a:gd name="connsiteX2558" fmla="*/ 1236724 w 1298352"/>
                <a:gd name="connsiteY2558" fmla="*/ 942163 h 1143922"/>
                <a:gd name="connsiteX2559" fmla="*/ 1236724 w 1298352"/>
                <a:gd name="connsiteY2559" fmla="*/ 942163 h 1143922"/>
                <a:gd name="connsiteX2560" fmla="*/ 1236724 w 1298352"/>
                <a:gd name="connsiteY2560" fmla="*/ 942163 h 1143922"/>
                <a:gd name="connsiteX2561" fmla="*/ 1236151 w 1298352"/>
                <a:gd name="connsiteY2561" fmla="*/ 942163 h 1143922"/>
                <a:gd name="connsiteX2562" fmla="*/ 1236151 w 1298352"/>
                <a:gd name="connsiteY2562" fmla="*/ 942735 h 1143922"/>
                <a:gd name="connsiteX2563" fmla="*/ 1237296 w 1298352"/>
                <a:gd name="connsiteY2563" fmla="*/ 943879 h 1143922"/>
                <a:gd name="connsiteX2564" fmla="*/ 1236151 w 1298352"/>
                <a:gd name="connsiteY2564" fmla="*/ 946167 h 1143922"/>
                <a:gd name="connsiteX2565" fmla="*/ 1235008 w 1298352"/>
                <a:gd name="connsiteY2565" fmla="*/ 947311 h 1143922"/>
                <a:gd name="connsiteX2566" fmla="*/ 1231576 w 1298352"/>
                <a:gd name="connsiteY2566" fmla="*/ 948455 h 1143922"/>
                <a:gd name="connsiteX2567" fmla="*/ 1232720 w 1298352"/>
                <a:gd name="connsiteY2567" fmla="*/ 950743 h 1143922"/>
                <a:gd name="connsiteX2568" fmla="*/ 1232148 w 1298352"/>
                <a:gd name="connsiteY2568" fmla="*/ 953030 h 1143922"/>
                <a:gd name="connsiteX2569" fmla="*/ 1229288 w 1298352"/>
                <a:gd name="connsiteY2569" fmla="*/ 957606 h 1143922"/>
                <a:gd name="connsiteX2570" fmla="*/ 1227572 w 1298352"/>
                <a:gd name="connsiteY2570" fmla="*/ 961610 h 1143922"/>
                <a:gd name="connsiteX2571" fmla="*/ 1226428 w 1298352"/>
                <a:gd name="connsiteY2571" fmla="*/ 962754 h 1143922"/>
                <a:gd name="connsiteX2572" fmla="*/ 1224140 w 1298352"/>
                <a:gd name="connsiteY2572" fmla="*/ 963326 h 1143922"/>
                <a:gd name="connsiteX2573" fmla="*/ 1223568 w 1298352"/>
                <a:gd name="connsiteY2573" fmla="*/ 964469 h 1143922"/>
                <a:gd name="connsiteX2574" fmla="*/ 1222425 w 1298352"/>
                <a:gd name="connsiteY2574" fmla="*/ 970761 h 1143922"/>
                <a:gd name="connsiteX2575" fmla="*/ 1220709 w 1298352"/>
                <a:gd name="connsiteY2575" fmla="*/ 971905 h 1143922"/>
                <a:gd name="connsiteX2576" fmla="*/ 1218421 w 1298352"/>
                <a:gd name="connsiteY2576" fmla="*/ 973049 h 1143922"/>
                <a:gd name="connsiteX2577" fmla="*/ 1217277 w 1298352"/>
                <a:gd name="connsiteY2577" fmla="*/ 974193 h 1143922"/>
                <a:gd name="connsiteX2578" fmla="*/ 1218421 w 1298352"/>
                <a:gd name="connsiteY2578" fmla="*/ 975909 h 1143922"/>
                <a:gd name="connsiteX2579" fmla="*/ 1218421 w 1298352"/>
                <a:gd name="connsiteY2579" fmla="*/ 975909 h 1143922"/>
                <a:gd name="connsiteX2580" fmla="*/ 1218421 w 1298352"/>
                <a:gd name="connsiteY2580" fmla="*/ 975909 h 1143922"/>
                <a:gd name="connsiteX2581" fmla="*/ 1221280 w 1298352"/>
                <a:gd name="connsiteY2581" fmla="*/ 975337 h 1143922"/>
                <a:gd name="connsiteX2582" fmla="*/ 1224140 w 1298352"/>
                <a:gd name="connsiteY2582" fmla="*/ 971333 h 1143922"/>
                <a:gd name="connsiteX2583" fmla="*/ 1228716 w 1298352"/>
                <a:gd name="connsiteY2583" fmla="*/ 962754 h 1143922"/>
                <a:gd name="connsiteX2584" fmla="*/ 1232720 w 1298352"/>
                <a:gd name="connsiteY2584" fmla="*/ 957606 h 1143922"/>
                <a:gd name="connsiteX2585" fmla="*/ 1233864 w 1298352"/>
                <a:gd name="connsiteY2585" fmla="*/ 955318 h 1143922"/>
                <a:gd name="connsiteX2586" fmla="*/ 1234436 w 1298352"/>
                <a:gd name="connsiteY2586" fmla="*/ 951314 h 1143922"/>
                <a:gd name="connsiteX2587" fmla="*/ 1235008 w 1298352"/>
                <a:gd name="connsiteY2587" fmla="*/ 949027 h 1143922"/>
                <a:gd name="connsiteX2588" fmla="*/ 1236724 w 1298352"/>
                <a:gd name="connsiteY2588" fmla="*/ 949027 h 1143922"/>
                <a:gd name="connsiteX2589" fmla="*/ 1238439 w 1298352"/>
                <a:gd name="connsiteY2589" fmla="*/ 947883 h 1143922"/>
                <a:gd name="connsiteX2590" fmla="*/ 1248735 w 1298352"/>
                <a:gd name="connsiteY2590" fmla="*/ 933012 h 1143922"/>
                <a:gd name="connsiteX2591" fmla="*/ 1248735 w 1298352"/>
                <a:gd name="connsiteY2591" fmla="*/ 931868 h 1143922"/>
                <a:gd name="connsiteX2592" fmla="*/ 1247590 w 1298352"/>
                <a:gd name="connsiteY2592" fmla="*/ 929580 h 1143922"/>
                <a:gd name="connsiteX2593" fmla="*/ 1248735 w 1298352"/>
                <a:gd name="connsiteY2593" fmla="*/ 925004 h 1143922"/>
                <a:gd name="connsiteX2594" fmla="*/ 1252738 w 1298352"/>
                <a:gd name="connsiteY2594" fmla="*/ 916425 h 1143922"/>
                <a:gd name="connsiteX2595" fmla="*/ 1256170 w 1298352"/>
                <a:gd name="connsiteY2595" fmla="*/ 909561 h 1143922"/>
                <a:gd name="connsiteX2596" fmla="*/ 1256742 w 1298352"/>
                <a:gd name="connsiteY2596" fmla="*/ 907845 h 1143922"/>
                <a:gd name="connsiteX2597" fmla="*/ 1256742 w 1298352"/>
                <a:gd name="connsiteY2597" fmla="*/ 906701 h 1143922"/>
                <a:gd name="connsiteX2598" fmla="*/ 1257314 w 1298352"/>
                <a:gd name="connsiteY2598" fmla="*/ 904413 h 1143922"/>
                <a:gd name="connsiteX2599" fmla="*/ 1257886 w 1298352"/>
                <a:gd name="connsiteY2599" fmla="*/ 902126 h 1143922"/>
                <a:gd name="connsiteX2600" fmla="*/ 1258458 w 1298352"/>
                <a:gd name="connsiteY2600" fmla="*/ 900982 h 1143922"/>
                <a:gd name="connsiteX2601" fmla="*/ 1259030 w 1298352"/>
                <a:gd name="connsiteY2601" fmla="*/ 900410 h 1143922"/>
                <a:gd name="connsiteX2602" fmla="*/ 1259602 w 1298352"/>
                <a:gd name="connsiteY2602" fmla="*/ 899838 h 1143922"/>
                <a:gd name="connsiteX2603" fmla="*/ 1260174 w 1298352"/>
                <a:gd name="connsiteY2603" fmla="*/ 899266 h 1143922"/>
                <a:gd name="connsiteX2604" fmla="*/ 1260174 w 1298352"/>
                <a:gd name="connsiteY2604" fmla="*/ 898122 h 1143922"/>
                <a:gd name="connsiteX2605" fmla="*/ 1255026 w 1298352"/>
                <a:gd name="connsiteY2605" fmla="*/ 896978 h 1143922"/>
                <a:gd name="connsiteX2606" fmla="*/ 1255026 w 1298352"/>
                <a:gd name="connsiteY2606" fmla="*/ 896978 h 1143922"/>
                <a:gd name="connsiteX2607" fmla="*/ 1210985 w 1298352"/>
                <a:gd name="connsiteY2607" fmla="*/ 937015 h 1143922"/>
                <a:gd name="connsiteX2608" fmla="*/ 1209841 w 1298352"/>
                <a:gd name="connsiteY2608" fmla="*/ 936444 h 1143922"/>
                <a:gd name="connsiteX2609" fmla="*/ 1208697 w 1298352"/>
                <a:gd name="connsiteY2609" fmla="*/ 936444 h 1143922"/>
                <a:gd name="connsiteX2610" fmla="*/ 1208126 w 1298352"/>
                <a:gd name="connsiteY2610" fmla="*/ 937588 h 1143922"/>
                <a:gd name="connsiteX2611" fmla="*/ 1208697 w 1298352"/>
                <a:gd name="connsiteY2611" fmla="*/ 938159 h 1143922"/>
                <a:gd name="connsiteX2612" fmla="*/ 1210413 w 1298352"/>
                <a:gd name="connsiteY2612" fmla="*/ 938731 h 1143922"/>
                <a:gd name="connsiteX2613" fmla="*/ 1210985 w 1298352"/>
                <a:gd name="connsiteY2613" fmla="*/ 937015 h 1143922"/>
                <a:gd name="connsiteX2614" fmla="*/ 1204121 w 1298352"/>
                <a:gd name="connsiteY2614" fmla="*/ 953602 h 1143922"/>
                <a:gd name="connsiteX2615" fmla="*/ 1204693 w 1298352"/>
                <a:gd name="connsiteY2615" fmla="*/ 954746 h 1143922"/>
                <a:gd name="connsiteX2616" fmla="*/ 1205266 w 1298352"/>
                <a:gd name="connsiteY2616" fmla="*/ 954174 h 1143922"/>
                <a:gd name="connsiteX2617" fmla="*/ 1204693 w 1298352"/>
                <a:gd name="connsiteY2617" fmla="*/ 953030 h 1143922"/>
                <a:gd name="connsiteX2618" fmla="*/ 1204121 w 1298352"/>
                <a:gd name="connsiteY2618" fmla="*/ 953602 h 1143922"/>
                <a:gd name="connsiteX2619" fmla="*/ 1193827 w 1298352"/>
                <a:gd name="connsiteY2619" fmla="*/ 970761 h 1143922"/>
                <a:gd name="connsiteX2620" fmla="*/ 1194398 w 1298352"/>
                <a:gd name="connsiteY2620" fmla="*/ 969617 h 1143922"/>
                <a:gd name="connsiteX2621" fmla="*/ 1193254 w 1298352"/>
                <a:gd name="connsiteY2621" fmla="*/ 969617 h 1143922"/>
                <a:gd name="connsiteX2622" fmla="*/ 1193827 w 1298352"/>
                <a:gd name="connsiteY2622" fmla="*/ 970761 h 1143922"/>
                <a:gd name="connsiteX2623" fmla="*/ 1200118 w 1298352"/>
                <a:gd name="connsiteY2623" fmla="*/ 950743 h 1143922"/>
                <a:gd name="connsiteX2624" fmla="*/ 1198402 w 1298352"/>
                <a:gd name="connsiteY2624" fmla="*/ 950743 h 1143922"/>
                <a:gd name="connsiteX2625" fmla="*/ 1200690 w 1298352"/>
                <a:gd name="connsiteY2625" fmla="*/ 951314 h 1143922"/>
                <a:gd name="connsiteX2626" fmla="*/ 1200118 w 1298352"/>
                <a:gd name="connsiteY2626" fmla="*/ 950743 h 1143922"/>
                <a:gd name="connsiteX2627" fmla="*/ 1119472 w 1298352"/>
                <a:gd name="connsiteY2627" fmla="*/ 1041112 h 1143922"/>
                <a:gd name="connsiteX2628" fmla="*/ 1117755 w 1298352"/>
                <a:gd name="connsiteY2628" fmla="*/ 1043972 h 1143922"/>
                <a:gd name="connsiteX2629" fmla="*/ 1117755 w 1298352"/>
                <a:gd name="connsiteY2629" fmla="*/ 1044544 h 1143922"/>
                <a:gd name="connsiteX2630" fmla="*/ 1118899 w 1298352"/>
                <a:gd name="connsiteY2630" fmla="*/ 1043400 h 1143922"/>
                <a:gd name="connsiteX2631" fmla="*/ 1120043 w 1298352"/>
                <a:gd name="connsiteY2631" fmla="*/ 1042256 h 1143922"/>
                <a:gd name="connsiteX2632" fmla="*/ 1120043 w 1298352"/>
                <a:gd name="connsiteY2632" fmla="*/ 1041684 h 1143922"/>
                <a:gd name="connsiteX2633" fmla="*/ 1119472 w 1298352"/>
                <a:gd name="connsiteY2633" fmla="*/ 1041112 h 1143922"/>
                <a:gd name="connsiteX2634" fmla="*/ 1098309 w 1298352"/>
                <a:gd name="connsiteY2634" fmla="*/ 1034821 h 1143922"/>
                <a:gd name="connsiteX2635" fmla="*/ 1093161 w 1298352"/>
                <a:gd name="connsiteY2635" fmla="*/ 1031961 h 1143922"/>
                <a:gd name="connsiteX2636" fmla="*/ 1093161 w 1298352"/>
                <a:gd name="connsiteY2636" fmla="*/ 1031961 h 1143922"/>
                <a:gd name="connsiteX2637" fmla="*/ 1093161 w 1298352"/>
                <a:gd name="connsiteY2637" fmla="*/ 1031961 h 1143922"/>
                <a:gd name="connsiteX2638" fmla="*/ 1092017 w 1298352"/>
                <a:gd name="connsiteY2638" fmla="*/ 1031961 h 1143922"/>
                <a:gd name="connsiteX2639" fmla="*/ 1091445 w 1298352"/>
                <a:gd name="connsiteY2639" fmla="*/ 1031961 h 1143922"/>
                <a:gd name="connsiteX2640" fmla="*/ 1090874 w 1298352"/>
                <a:gd name="connsiteY2640" fmla="*/ 1031389 h 1143922"/>
                <a:gd name="connsiteX2641" fmla="*/ 1091445 w 1298352"/>
                <a:gd name="connsiteY2641" fmla="*/ 1031961 h 1143922"/>
                <a:gd name="connsiteX2642" fmla="*/ 1091445 w 1298352"/>
                <a:gd name="connsiteY2642" fmla="*/ 1031961 h 1143922"/>
                <a:gd name="connsiteX2643" fmla="*/ 1090874 w 1298352"/>
                <a:gd name="connsiteY2643" fmla="*/ 1031389 h 1143922"/>
                <a:gd name="connsiteX2644" fmla="*/ 1104028 w 1298352"/>
                <a:gd name="connsiteY2644" fmla="*/ 1045688 h 1143922"/>
                <a:gd name="connsiteX2645" fmla="*/ 1105173 w 1298352"/>
                <a:gd name="connsiteY2645" fmla="*/ 1050836 h 1143922"/>
                <a:gd name="connsiteX2646" fmla="*/ 1105173 w 1298352"/>
                <a:gd name="connsiteY2646" fmla="*/ 1050836 h 1143922"/>
                <a:gd name="connsiteX2647" fmla="*/ 1105173 w 1298352"/>
                <a:gd name="connsiteY2647" fmla="*/ 1050836 h 1143922"/>
                <a:gd name="connsiteX2648" fmla="*/ 1108032 w 1298352"/>
                <a:gd name="connsiteY2648" fmla="*/ 1047404 h 1143922"/>
                <a:gd name="connsiteX2649" fmla="*/ 1104600 w 1298352"/>
                <a:gd name="connsiteY2649" fmla="*/ 1041112 h 1143922"/>
                <a:gd name="connsiteX2650" fmla="*/ 1098309 w 1298352"/>
                <a:gd name="connsiteY2650" fmla="*/ 1034821 h 1143922"/>
                <a:gd name="connsiteX2651" fmla="*/ 1090301 w 1298352"/>
                <a:gd name="connsiteY2651" fmla="*/ 1044544 h 1143922"/>
                <a:gd name="connsiteX2652" fmla="*/ 1089157 w 1298352"/>
                <a:gd name="connsiteY2652" fmla="*/ 1044544 h 1143922"/>
                <a:gd name="connsiteX2653" fmla="*/ 1089157 w 1298352"/>
                <a:gd name="connsiteY2653" fmla="*/ 1045116 h 1143922"/>
                <a:gd name="connsiteX2654" fmla="*/ 1089729 w 1298352"/>
                <a:gd name="connsiteY2654" fmla="*/ 1045116 h 1143922"/>
                <a:gd name="connsiteX2655" fmla="*/ 1089729 w 1298352"/>
                <a:gd name="connsiteY2655" fmla="*/ 1045688 h 1143922"/>
                <a:gd name="connsiteX2656" fmla="*/ 1088586 w 1298352"/>
                <a:gd name="connsiteY2656" fmla="*/ 1046832 h 1143922"/>
                <a:gd name="connsiteX2657" fmla="*/ 1089157 w 1298352"/>
                <a:gd name="connsiteY2657" fmla="*/ 1047976 h 1143922"/>
                <a:gd name="connsiteX2658" fmla="*/ 1091445 w 1298352"/>
                <a:gd name="connsiteY2658" fmla="*/ 1049120 h 1143922"/>
                <a:gd name="connsiteX2659" fmla="*/ 1092017 w 1298352"/>
                <a:gd name="connsiteY2659" fmla="*/ 1049692 h 1143922"/>
                <a:gd name="connsiteX2660" fmla="*/ 1093161 w 1298352"/>
                <a:gd name="connsiteY2660" fmla="*/ 1049692 h 1143922"/>
                <a:gd name="connsiteX2661" fmla="*/ 1093161 w 1298352"/>
                <a:gd name="connsiteY2661" fmla="*/ 1047976 h 1143922"/>
                <a:gd name="connsiteX2662" fmla="*/ 1092017 w 1298352"/>
                <a:gd name="connsiteY2662" fmla="*/ 1046260 h 1143922"/>
                <a:gd name="connsiteX2663" fmla="*/ 1090301 w 1298352"/>
                <a:gd name="connsiteY2663" fmla="*/ 1044544 h 1143922"/>
                <a:gd name="connsiteX2664" fmla="*/ 1094877 w 1298352"/>
                <a:gd name="connsiteY2664" fmla="*/ 1047976 h 1143922"/>
                <a:gd name="connsiteX2665" fmla="*/ 1094877 w 1298352"/>
                <a:gd name="connsiteY2665" fmla="*/ 1047976 h 1143922"/>
                <a:gd name="connsiteX2666" fmla="*/ 1096593 w 1298352"/>
                <a:gd name="connsiteY2666" fmla="*/ 1049120 h 1143922"/>
                <a:gd name="connsiteX2667" fmla="*/ 1097165 w 1298352"/>
                <a:gd name="connsiteY2667" fmla="*/ 1047976 h 1143922"/>
                <a:gd name="connsiteX2668" fmla="*/ 1096021 w 1298352"/>
                <a:gd name="connsiteY2668" fmla="*/ 1047404 h 1143922"/>
                <a:gd name="connsiteX2669" fmla="*/ 1094877 w 1298352"/>
                <a:gd name="connsiteY2669" fmla="*/ 1047976 h 1143922"/>
                <a:gd name="connsiteX2670" fmla="*/ 1108032 w 1298352"/>
                <a:gd name="connsiteY2670" fmla="*/ 1037109 h 1143922"/>
                <a:gd name="connsiteX2671" fmla="*/ 1106888 w 1298352"/>
                <a:gd name="connsiteY2671" fmla="*/ 1037109 h 1143922"/>
                <a:gd name="connsiteX2672" fmla="*/ 1106316 w 1298352"/>
                <a:gd name="connsiteY2672" fmla="*/ 1037681 h 1143922"/>
                <a:gd name="connsiteX2673" fmla="*/ 1106888 w 1298352"/>
                <a:gd name="connsiteY2673" fmla="*/ 1038824 h 1143922"/>
                <a:gd name="connsiteX2674" fmla="*/ 1107460 w 1298352"/>
                <a:gd name="connsiteY2674" fmla="*/ 1039397 h 1143922"/>
                <a:gd name="connsiteX2675" fmla="*/ 1109176 w 1298352"/>
                <a:gd name="connsiteY2675" fmla="*/ 1039968 h 1143922"/>
                <a:gd name="connsiteX2676" fmla="*/ 1110892 w 1298352"/>
                <a:gd name="connsiteY2676" fmla="*/ 1041112 h 1143922"/>
                <a:gd name="connsiteX2677" fmla="*/ 1110892 w 1298352"/>
                <a:gd name="connsiteY2677" fmla="*/ 1039968 h 1143922"/>
                <a:gd name="connsiteX2678" fmla="*/ 1109748 w 1298352"/>
                <a:gd name="connsiteY2678" fmla="*/ 1037681 h 1143922"/>
                <a:gd name="connsiteX2679" fmla="*/ 1108032 w 1298352"/>
                <a:gd name="connsiteY2679" fmla="*/ 1037109 h 1143922"/>
                <a:gd name="connsiteX2680" fmla="*/ 1186391 w 1298352"/>
                <a:gd name="connsiteY2680" fmla="*/ 981628 h 1143922"/>
                <a:gd name="connsiteX2681" fmla="*/ 1186963 w 1298352"/>
                <a:gd name="connsiteY2681" fmla="*/ 982200 h 1143922"/>
                <a:gd name="connsiteX2682" fmla="*/ 1186963 w 1298352"/>
                <a:gd name="connsiteY2682" fmla="*/ 982200 h 1143922"/>
                <a:gd name="connsiteX2683" fmla="*/ 1186391 w 1298352"/>
                <a:gd name="connsiteY2683" fmla="*/ 981628 h 1143922"/>
                <a:gd name="connsiteX2684" fmla="*/ 1189822 w 1298352"/>
                <a:gd name="connsiteY2684" fmla="*/ 1000503 h 1143922"/>
                <a:gd name="connsiteX2685" fmla="*/ 1189822 w 1298352"/>
                <a:gd name="connsiteY2685" fmla="*/ 1000503 h 1143922"/>
                <a:gd name="connsiteX2686" fmla="*/ 1188679 w 1298352"/>
                <a:gd name="connsiteY2686" fmla="*/ 1000503 h 1143922"/>
                <a:gd name="connsiteX2687" fmla="*/ 1188107 w 1298352"/>
                <a:gd name="connsiteY2687" fmla="*/ 1001647 h 1143922"/>
                <a:gd name="connsiteX2688" fmla="*/ 1187534 w 1298352"/>
                <a:gd name="connsiteY2688" fmla="*/ 1001647 h 1143922"/>
                <a:gd name="connsiteX2689" fmla="*/ 1187534 w 1298352"/>
                <a:gd name="connsiteY2689" fmla="*/ 1001647 h 1143922"/>
                <a:gd name="connsiteX2690" fmla="*/ 1187534 w 1298352"/>
                <a:gd name="connsiteY2690" fmla="*/ 1000503 h 1143922"/>
                <a:gd name="connsiteX2691" fmla="*/ 1187534 w 1298352"/>
                <a:gd name="connsiteY2691" fmla="*/ 998787 h 1143922"/>
                <a:gd name="connsiteX2692" fmla="*/ 1187534 w 1298352"/>
                <a:gd name="connsiteY2692" fmla="*/ 998787 h 1143922"/>
                <a:gd name="connsiteX2693" fmla="*/ 1187534 w 1298352"/>
                <a:gd name="connsiteY2693" fmla="*/ 998787 h 1143922"/>
                <a:gd name="connsiteX2694" fmla="*/ 1181243 w 1298352"/>
                <a:gd name="connsiteY2694" fmla="*/ 1005079 h 1143922"/>
                <a:gd name="connsiteX2695" fmla="*/ 1180099 w 1298352"/>
                <a:gd name="connsiteY2695" fmla="*/ 1007367 h 1143922"/>
                <a:gd name="connsiteX2696" fmla="*/ 1180099 w 1298352"/>
                <a:gd name="connsiteY2696" fmla="*/ 1007367 h 1143922"/>
                <a:gd name="connsiteX2697" fmla="*/ 1180099 w 1298352"/>
                <a:gd name="connsiteY2697" fmla="*/ 1007367 h 1143922"/>
                <a:gd name="connsiteX2698" fmla="*/ 1185819 w 1298352"/>
                <a:gd name="connsiteY2698" fmla="*/ 1006223 h 1143922"/>
                <a:gd name="connsiteX2699" fmla="*/ 1188107 w 1298352"/>
                <a:gd name="connsiteY2699" fmla="*/ 1005079 h 1143922"/>
                <a:gd name="connsiteX2700" fmla="*/ 1189251 w 1298352"/>
                <a:gd name="connsiteY2700" fmla="*/ 1003363 h 1143922"/>
                <a:gd name="connsiteX2701" fmla="*/ 1189822 w 1298352"/>
                <a:gd name="connsiteY2701" fmla="*/ 1002219 h 1143922"/>
                <a:gd name="connsiteX2702" fmla="*/ 1189822 w 1298352"/>
                <a:gd name="connsiteY2702" fmla="*/ 1001647 h 1143922"/>
                <a:gd name="connsiteX2703" fmla="*/ 1189822 w 1298352"/>
                <a:gd name="connsiteY2703" fmla="*/ 1000503 h 1143922"/>
                <a:gd name="connsiteX2704" fmla="*/ 1189822 w 1298352"/>
                <a:gd name="connsiteY2704" fmla="*/ 1000503 h 1143922"/>
                <a:gd name="connsiteX2705" fmla="*/ 1171520 w 1298352"/>
                <a:gd name="connsiteY2705" fmla="*/ 968473 h 1143922"/>
                <a:gd name="connsiteX2706" fmla="*/ 1171520 w 1298352"/>
                <a:gd name="connsiteY2706" fmla="*/ 968473 h 1143922"/>
                <a:gd name="connsiteX2707" fmla="*/ 1171520 w 1298352"/>
                <a:gd name="connsiteY2707" fmla="*/ 968473 h 1143922"/>
                <a:gd name="connsiteX2708" fmla="*/ 1171520 w 1298352"/>
                <a:gd name="connsiteY2708" fmla="*/ 968473 h 1143922"/>
                <a:gd name="connsiteX2709" fmla="*/ 1153217 w 1298352"/>
                <a:gd name="connsiteY2709" fmla="*/ 1023954 h 1143922"/>
                <a:gd name="connsiteX2710" fmla="*/ 1153217 w 1298352"/>
                <a:gd name="connsiteY2710" fmla="*/ 1023954 h 1143922"/>
                <a:gd name="connsiteX2711" fmla="*/ 1149785 w 1298352"/>
                <a:gd name="connsiteY2711" fmla="*/ 1025098 h 1143922"/>
                <a:gd name="connsiteX2712" fmla="*/ 1141778 w 1298352"/>
                <a:gd name="connsiteY2712" fmla="*/ 1029101 h 1143922"/>
                <a:gd name="connsiteX2713" fmla="*/ 1138918 w 1298352"/>
                <a:gd name="connsiteY2713" fmla="*/ 1031389 h 1143922"/>
                <a:gd name="connsiteX2714" fmla="*/ 1138918 w 1298352"/>
                <a:gd name="connsiteY2714" fmla="*/ 1031389 h 1143922"/>
                <a:gd name="connsiteX2715" fmla="*/ 1138918 w 1298352"/>
                <a:gd name="connsiteY2715" fmla="*/ 1031389 h 1143922"/>
                <a:gd name="connsiteX2716" fmla="*/ 1144066 w 1298352"/>
                <a:gd name="connsiteY2716" fmla="*/ 1030245 h 1143922"/>
                <a:gd name="connsiteX2717" fmla="*/ 1145210 w 1298352"/>
                <a:gd name="connsiteY2717" fmla="*/ 1030817 h 1143922"/>
                <a:gd name="connsiteX2718" fmla="*/ 1145782 w 1298352"/>
                <a:gd name="connsiteY2718" fmla="*/ 1030817 h 1143922"/>
                <a:gd name="connsiteX2719" fmla="*/ 1146925 w 1298352"/>
                <a:gd name="connsiteY2719" fmla="*/ 1033105 h 1143922"/>
                <a:gd name="connsiteX2720" fmla="*/ 1146925 w 1298352"/>
                <a:gd name="connsiteY2720" fmla="*/ 1033105 h 1143922"/>
                <a:gd name="connsiteX2721" fmla="*/ 1146925 w 1298352"/>
                <a:gd name="connsiteY2721" fmla="*/ 1033105 h 1143922"/>
                <a:gd name="connsiteX2722" fmla="*/ 1147497 w 1298352"/>
                <a:gd name="connsiteY2722" fmla="*/ 1030817 h 1143922"/>
                <a:gd name="connsiteX2723" fmla="*/ 1148070 w 1298352"/>
                <a:gd name="connsiteY2723" fmla="*/ 1029101 h 1143922"/>
                <a:gd name="connsiteX2724" fmla="*/ 1149213 w 1298352"/>
                <a:gd name="connsiteY2724" fmla="*/ 1027957 h 1143922"/>
                <a:gd name="connsiteX2725" fmla="*/ 1152645 w 1298352"/>
                <a:gd name="connsiteY2725" fmla="*/ 1025669 h 1143922"/>
                <a:gd name="connsiteX2726" fmla="*/ 1153217 w 1298352"/>
                <a:gd name="connsiteY2726" fmla="*/ 1025098 h 1143922"/>
                <a:gd name="connsiteX2727" fmla="*/ 1153217 w 1298352"/>
                <a:gd name="connsiteY2727" fmla="*/ 1023954 h 1143922"/>
                <a:gd name="connsiteX2728" fmla="*/ 1153217 w 1298352"/>
                <a:gd name="connsiteY2728" fmla="*/ 1023954 h 1143922"/>
                <a:gd name="connsiteX2729" fmla="*/ 1169804 w 1298352"/>
                <a:gd name="connsiteY2729" fmla="*/ 1014230 h 1143922"/>
                <a:gd name="connsiteX2730" fmla="*/ 1169804 w 1298352"/>
                <a:gd name="connsiteY2730" fmla="*/ 1014230 h 1143922"/>
                <a:gd name="connsiteX2731" fmla="*/ 1165229 w 1298352"/>
                <a:gd name="connsiteY2731" fmla="*/ 1015946 h 1143922"/>
                <a:gd name="connsiteX2732" fmla="*/ 1154361 w 1298352"/>
                <a:gd name="connsiteY2732" fmla="*/ 1026242 h 1143922"/>
                <a:gd name="connsiteX2733" fmla="*/ 1154933 w 1298352"/>
                <a:gd name="connsiteY2733" fmla="*/ 1026242 h 1143922"/>
                <a:gd name="connsiteX2734" fmla="*/ 1154933 w 1298352"/>
                <a:gd name="connsiteY2734" fmla="*/ 1026242 h 1143922"/>
                <a:gd name="connsiteX2735" fmla="*/ 1165800 w 1298352"/>
                <a:gd name="connsiteY2735" fmla="*/ 1019378 h 1143922"/>
                <a:gd name="connsiteX2736" fmla="*/ 1167516 w 1298352"/>
                <a:gd name="connsiteY2736" fmla="*/ 1017090 h 1143922"/>
                <a:gd name="connsiteX2737" fmla="*/ 1169232 w 1298352"/>
                <a:gd name="connsiteY2737" fmla="*/ 1016518 h 1143922"/>
                <a:gd name="connsiteX2738" fmla="*/ 1169804 w 1298352"/>
                <a:gd name="connsiteY2738" fmla="*/ 1015946 h 1143922"/>
                <a:gd name="connsiteX2739" fmla="*/ 1170376 w 1298352"/>
                <a:gd name="connsiteY2739" fmla="*/ 1015374 h 1143922"/>
                <a:gd name="connsiteX2740" fmla="*/ 1169804 w 1298352"/>
                <a:gd name="connsiteY2740" fmla="*/ 1014230 h 1143922"/>
                <a:gd name="connsiteX2741" fmla="*/ 1169804 w 1298352"/>
                <a:gd name="connsiteY2741" fmla="*/ 1014230 h 1143922"/>
                <a:gd name="connsiteX2742" fmla="*/ 1189251 w 1298352"/>
                <a:gd name="connsiteY2742" fmla="*/ 965042 h 1143922"/>
                <a:gd name="connsiteX2743" fmla="*/ 1188679 w 1298352"/>
                <a:gd name="connsiteY2743" fmla="*/ 963326 h 1143922"/>
                <a:gd name="connsiteX2744" fmla="*/ 1188107 w 1298352"/>
                <a:gd name="connsiteY2744" fmla="*/ 963898 h 1143922"/>
                <a:gd name="connsiteX2745" fmla="*/ 1189251 w 1298352"/>
                <a:gd name="connsiteY2745" fmla="*/ 965613 h 1143922"/>
                <a:gd name="connsiteX2746" fmla="*/ 1189251 w 1298352"/>
                <a:gd name="connsiteY2746" fmla="*/ 965042 h 1143922"/>
                <a:gd name="connsiteX2747" fmla="*/ 1263606 w 1298352"/>
                <a:gd name="connsiteY2747" fmla="*/ 869524 h 1143922"/>
                <a:gd name="connsiteX2748" fmla="*/ 1263606 w 1298352"/>
                <a:gd name="connsiteY2748" fmla="*/ 869524 h 1143922"/>
                <a:gd name="connsiteX2749" fmla="*/ 1262462 w 1298352"/>
                <a:gd name="connsiteY2749" fmla="*/ 870096 h 1143922"/>
                <a:gd name="connsiteX2750" fmla="*/ 1262462 w 1298352"/>
                <a:gd name="connsiteY2750" fmla="*/ 871240 h 1143922"/>
                <a:gd name="connsiteX2751" fmla="*/ 1261889 w 1298352"/>
                <a:gd name="connsiteY2751" fmla="*/ 881535 h 1143922"/>
                <a:gd name="connsiteX2752" fmla="*/ 1260746 w 1298352"/>
                <a:gd name="connsiteY2752" fmla="*/ 884395 h 1143922"/>
                <a:gd name="connsiteX2753" fmla="*/ 1259030 w 1298352"/>
                <a:gd name="connsiteY2753" fmla="*/ 886683 h 1143922"/>
                <a:gd name="connsiteX2754" fmla="*/ 1259602 w 1298352"/>
                <a:gd name="connsiteY2754" fmla="*/ 886683 h 1143922"/>
                <a:gd name="connsiteX2755" fmla="*/ 1259602 w 1298352"/>
                <a:gd name="connsiteY2755" fmla="*/ 886683 h 1143922"/>
                <a:gd name="connsiteX2756" fmla="*/ 1259602 w 1298352"/>
                <a:gd name="connsiteY2756" fmla="*/ 886683 h 1143922"/>
                <a:gd name="connsiteX2757" fmla="*/ 1260174 w 1298352"/>
                <a:gd name="connsiteY2757" fmla="*/ 886683 h 1143922"/>
                <a:gd name="connsiteX2758" fmla="*/ 1260174 w 1298352"/>
                <a:gd name="connsiteY2758" fmla="*/ 886683 h 1143922"/>
                <a:gd name="connsiteX2759" fmla="*/ 1260174 w 1298352"/>
                <a:gd name="connsiteY2759" fmla="*/ 886683 h 1143922"/>
                <a:gd name="connsiteX2760" fmla="*/ 1260174 w 1298352"/>
                <a:gd name="connsiteY2760" fmla="*/ 886683 h 1143922"/>
                <a:gd name="connsiteX2761" fmla="*/ 1261889 w 1298352"/>
                <a:gd name="connsiteY2761" fmla="*/ 884395 h 1143922"/>
                <a:gd name="connsiteX2762" fmla="*/ 1263034 w 1298352"/>
                <a:gd name="connsiteY2762" fmla="*/ 880391 h 1143922"/>
                <a:gd name="connsiteX2763" fmla="*/ 1263606 w 1298352"/>
                <a:gd name="connsiteY2763" fmla="*/ 876388 h 1143922"/>
                <a:gd name="connsiteX2764" fmla="*/ 1263606 w 1298352"/>
                <a:gd name="connsiteY2764" fmla="*/ 872384 h 1143922"/>
                <a:gd name="connsiteX2765" fmla="*/ 1263606 w 1298352"/>
                <a:gd name="connsiteY2765" fmla="*/ 871240 h 1143922"/>
                <a:gd name="connsiteX2766" fmla="*/ 1263606 w 1298352"/>
                <a:gd name="connsiteY2766" fmla="*/ 870096 h 1143922"/>
                <a:gd name="connsiteX2767" fmla="*/ 1263606 w 1298352"/>
                <a:gd name="connsiteY2767" fmla="*/ 869524 h 1143922"/>
                <a:gd name="connsiteX2768" fmla="*/ 1263606 w 1298352"/>
                <a:gd name="connsiteY2768" fmla="*/ 869524 h 1143922"/>
                <a:gd name="connsiteX2769" fmla="*/ 1230432 w 1298352"/>
                <a:gd name="connsiteY2769" fmla="*/ 943879 h 1143922"/>
                <a:gd name="connsiteX2770" fmla="*/ 1229288 w 1298352"/>
                <a:gd name="connsiteY2770" fmla="*/ 941591 h 1143922"/>
                <a:gd name="connsiteX2771" fmla="*/ 1228716 w 1298352"/>
                <a:gd name="connsiteY2771" fmla="*/ 943307 h 1143922"/>
                <a:gd name="connsiteX2772" fmla="*/ 1227572 w 1298352"/>
                <a:gd name="connsiteY2772" fmla="*/ 944451 h 1143922"/>
                <a:gd name="connsiteX2773" fmla="*/ 1227572 w 1298352"/>
                <a:gd name="connsiteY2773" fmla="*/ 945023 h 1143922"/>
                <a:gd name="connsiteX2774" fmla="*/ 1227000 w 1298352"/>
                <a:gd name="connsiteY2774" fmla="*/ 945023 h 1143922"/>
                <a:gd name="connsiteX2775" fmla="*/ 1227000 w 1298352"/>
                <a:gd name="connsiteY2775" fmla="*/ 945595 h 1143922"/>
                <a:gd name="connsiteX2776" fmla="*/ 1227572 w 1298352"/>
                <a:gd name="connsiteY2776" fmla="*/ 946167 h 1143922"/>
                <a:gd name="connsiteX2777" fmla="*/ 1229288 w 1298352"/>
                <a:gd name="connsiteY2777" fmla="*/ 943879 h 1143922"/>
                <a:gd name="connsiteX2778" fmla="*/ 1230432 w 1298352"/>
                <a:gd name="connsiteY2778" fmla="*/ 943879 h 114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</a:cxnLst>
              <a:rect l="l" t="t" r="r" b="b"/>
              <a:pathLst>
                <a:path w="1298352" h="1143922">
                  <a:moveTo>
                    <a:pt x="467436" y="232931"/>
                  </a:moveTo>
                  <a:lnTo>
                    <a:pt x="464576" y="235791"/>
                  </a:lnTo>
                  <a:lnTo>
                    <a:pt x="458856" y="239795"/>
                  </a:lnTo>
                  <a:lnTo>
                    <a:pt x="457712" y="241510"/>
                  </a:lnTo>
                  <a:lnTo>
                    <a:pt x="465719" y="238651"/>
                  </a:lnTo>
                  <a:lnTo>
                    <a:pt x="468579" y="236363"/>
                  </a:lnTo>
                  <a:lnTo>
                    <a:pt x="469723" y="232931"/>
                  </a:lnTo>
                  <a:lnTo>
                    <a:pt x="468579" y="232931"/>
                  </a:lnTo>
                  <a:lnTo>
                    <a:pt x="467436" y="232931"/>
                  </a:lnTo>
                  <a:close/>
                  <a:moveTo>
                    <a:pt x="451992" y="245514"/>
                  </a:moveTo>
                  <a:lnTo>
                    <a:pt x="449704" y="248946"/>
                  </a:lnTo>
                  <a:lnTo>
                    <a:pt x="447989" y="250090"/>
                  </a:lnTo>
                  <a:lnTo>
                    <a:pt x="447417" y="250662"/>
                  </a:lnTo>
                  <a:lnTo>
                    <a:pt x="446844" y="251806"/>
                  </a:lnTo>
                  <a:lnTo>
                    <a:pt x="446273" y="252950"/>
                  </a:lnTo>
                  <a:lnTo>
                    <a:pt x="445129" y="253521"/>
                  </a:lnTo>
                  <a:lnTo>
                    <a:pt x="443413" y="254094"/>
                  </a:lnTo>
                  <a:lnTo>
                    <a:pt x="443413" y="254665"/>
                  </a:lnTo>
                  <a:lnTo>
                    <a:pt x="443413" y="255237"/>
                  </a:lnTo>
                  <a:lnTo>
                    <a:pt x="442841" y="255809"/>
                  </a:lnTo>
                  <a:lnTo>
                    <a:pt x="412527" y="275828"/>
                  </a:lnTo>
                  <a:lnTo>
                    <a:pt x="406235" y="278116"/>
                  </a:lnTo>
                  <a:lnTo>
                    <a:pt x="402804" y="278688"/>
                  </a:lnTo>
                  <a:lnTo>
                    <a:pt x="398228" y="276972"/>
                  </a:lnTo>
                  <a:lnTo>
                    <a:pt x="395940" y="276972"/>
                  </a:lnTo>
                  <a:lnTo>
                    <a:pt x="399944" y="279260"/>
                  </a:lnTo>
                  <a:lnTo>
                    <a:pt x="403375" y="279832"/>
                  </a:lnTo>
                  <a:lnTo>
                    <a:pt x="411955" y="278688"/>
                  </a:lnTo>
                  <a:lnTo>
                    <a:pt x="414815" y="277544"/>
                  </a:lnTo>
                  <a:lnTo>
                    <a:pt x="423394" y="271252"/>
                  </a:lnTo>
                  <a:lnTo>
                    <a:pt x="426254" y="268393"/>
                  </a:lnTo>
                  <a:lnTo>
                    <a:pt x="440553" y="259813"/>
                  </a:lnTo>
                  <a:lnTo>
                    <a:pt x="448561" y="251806"/>
                  </a:lnTo>
                  <a:lnTo>
                    <a:pt x="451992" y="250090"/>
                  </a:lnTo>
                  <a:lnTo>
                    <a:pt x="451992" y="249518"/>
                  </a:lnTo>
                  <a:lnTo>
                    <a:pt x="453137" y="248374"/>
                  </a:lnTo>
                  <a:lnTo>
                    <a:pt x="453708" y="247802"/>
                  </a:lnTo>
                  <a:lnTo>
                    <a:pt x="453708" y="246658"/>
                  </a:lnTo>
                  <a:lnTo>
                    <a:pt x="451992" y="245514"/>
                  </a:lnTo>
                  <a:close/>
                  <a:moveTo>
                    <a:pt x="397084" y="267820"/>
                  </a:moveTo>
                  <a:lnTo>
                    <a:pt x="396512" y="266105"/>
                  </a:lnTo>
                  <a:lnTo>
                    <a:pt x="396512" y="266105"/>
                  </a:lnTo>
                  <a:lnTo>
                    <a:pt x="394796" y="266105"/>
                  </a:lnTo>
                  <a:lnTo>
                    <a:pt x="392508" y="265533"/>
                  </a:lnTo>
                  <a:lnTo>
                    <a:pt x="388505" y="265533"/>
                  </a:lnTo>
                  <a:lnTo>
                    <a:pt x="386789" y="267820"/>
                  </a:lnTo>
                  <a:lnTo>
                    <a:pt x="383929" y="268393"/>
                  </a:lnTo>
                  <a:lnTo>
                    <a:pt x="377637" y="268393"/>
                  </a:lnTo>
                  <a:lnTo>
                    <a:pt x="379353" y="269536"/>
                  </a:lnTo>
                  <a:lnTo>
                    <a:pt x="382213" y="270108"/>
                  </a:lnTo>
                  <a:lnTo>
                    <a:pt x="383929" y="270680"/>
                  </a:lnTo>
                  <a:lnTo>
                    <a:pt x="385073" y="271824"/>
                  </a:lnTo>
                  <a:lnTo>
                    <a:pt x="386217" y="273540"/>
                  </a:lnTo>
                  <a:lnTo>
                    <a:pt x="387361" y="274684"/>
                  </a:lnTo>
                  <a:lnTo>
                    <a:pt x="388505" y="275256"/>
                  </a:lnTo>
                  <a:lnTo>
                    <a:pt x="391936" y="275828"/>
                  </a:lnTo>
                  <a:lnTo>
                    <a:pt x="393652" y="275828"/>
                  </a:lnTo>
                  <a:lnTo>
                    <a:pt x="394224" y="274112"/>
                  </a:lnTo>
                  <a:lnTo>
                    <a:pt x="394224" y="272396"/>
                  </a:lnTo>
                  <a:lnTo>
                    <a:pt x="394796" y="270680"/>
                  </a:lnTo>
                  <a:lnTo>
                    <a:pt x="395368" y="269536"/>
                  </a:lnTo>
                  <a:lnTo>
                    <a:pt x="397084" y="267820"/>
                  </a:lnTo>
                  <a:close/>
                  <a:moveTo>
                    <a:pt x="143705" y="170015"/>
                  </a:moveTo>
                  <a:lnTo>
                    <a:pt x="138557" y="171731"/>
                  </a:lnTo>
                  <a:lnTo>
                    <a:pt x="137413" y="170587"/>
                  </a:lnTo>
                  <a:lnTo>
                    <a:pt x="133982" y="172303"/>
                  </a:lnTo>
                  <a:lnTo>
                    <a:pt x="117967" y="176307"/>
                  </a:lnTo>
                  <a:lnTo>
                    <a:pt x="111103" y="176879"/>
                  </a:lnTo>
                  <a:lnTo>
                    <a:pt x="108815" y="177451"/>
                  </a:lnTo>
                  <a:lnTo>
                    <a:pt x="104812" y="179166"/>
                  </a:lnTo>
                  <a:lnTo>
                    <a:pt x="103668" y="179739"/>
                  </a:lnTo>
                  <a:lnTo>
                    <a:pt x="100236" y="181454"/>
                  </a:lnTo>
                  <a:lnTo>
                    <a:pt x="89369" y="182598"/>
                  </a:lnTo>
                  <a:lnTo>
                    <a:pt x="80789" y="186602"/>
                  </a:lnTo>
                  <a:lnTo>
                    <a:pt x="63631" y="191750"/>
                  </a:lnTo>
                  <a:lnTo>
                    <a:pt x="51619" y="193466"/>
                  </a:lnTo>
                  <a:lnTo>
                    <a:pt x="48759" y="194609"/>
                  </a:lnTo>
                  <a:lnTo>
                    <a:pt x="57339" y="194609"/>
                  </a:lnTo>
                  <a:lnTo>
                    <a:pt x="158004" y="169443"/>
                  </a:lnTo>
                  <a:lnTo>
                    <a:pt x="158004" y="169443"/>
                  </a:lnTo>
                  <a:lnTo>
                    <a:pt x="158004" y="169443"/>
                  </a:lnTo>
                  <a:lnTo>
                    <a:pt x="158004" y="169443"/>
                  </a:lnTo>
                  <a:lnTo>
                    <a:pt x="159720" y="170015"/>
                  </a:lnTo>
                  <a:lnTo>
                    <a:pt x="161436" y="170015"/>
                  </a:lnTo>
                  <a:lnTo>
                    <a:pt x="163152" y="169443"/>
                  </a:lnTo>
                  <a:lnTo>
                    <a:pt x="164296" y="168299"/>
                  </a:lnTo>
                  <a:lnTo>
                    <a:pt x="149997" y="168299"/>
                  </a:lnTo>
                  <a:lnTo>
                    <a:pt x="143705" y="170015"/>
                  </a:lnTo>
                  <a:close/>
                  <a:moveTo>
                    <a:pt x="1259030" y="838066"/>
                  </a:moveTo>
                  <a:lnTo>
                    <a:pt x="1260174" y="839210"/>
                  </a:lnTo>
                  <a:lnTo>
                    <a:pt x="1260174" y="839210"/>
                  </a:lnTo>
                  <a:lnTo>
                    <a:pt x="1260174" y="839210"/>
                  </a:lnTo>
                  <a:lnTo>
                    <a:pt x="1261889" y="839210"/>
                  </a:lnTo>
                  <a:lnTo>
                    <a:pt x="1262462" y="838066"/>
                  </a:lnTo>
                  <a:lnTo>
                    <a:pt x="1261318" y="828343"/>
                  </a:lnTo>
                  <a:lnTo>
                    <a:pt x="1261318" y="828343"/>
                  </a:lnTo>
                  <a:lnTo>
                    <a:pt x="1261318" y="828343"/>
                  </a:lnTo>
                  <a:lnTo>
                    <a:pt x="1260174" y="828343"/>
                  </a:lnTo>
                  <a:lnTo>
                    <a:pt x="1260174" y="829487"/>
                  </a:lnTo>
                  <a:lnTo>
                    <a:pt x="1259602" y="830631"/>
                  </a:lnTo>
                  <a:lnTo>
                    <a:pt x="1259030" y="831775"/>
                  </a:lnTo>
                  <a:lnTo>
                    <a:pt x="1257886" y="832918"/>
                  </a:lnTo>
                  <a:lnTo>
                    <a:pt x="1257886" y="834062"/>
                  </a:lnTo>
                  <a:lnTo>
                    <a:pt x="1257886" y="834062"/>
                  </a:lnTo>
                  <a:lnTo>
                    <a:pt x="1257886" y="834062"/>
                  </a:lnTo>
                  <a:lnTo>
                    <a:pt x="1258458" y="834062"/>
                  </a:lnTo>
                  <a:lnTo>
                    <a:pt x="1259030" y="834062"/>
                  </a:lnTo>
                  <a:lnTo>
                    <a:pt x="1259602" y="834062"/>
                  </a:lnTo>
                  <a:lnTo>
                    <a:pt x="1260174" y="834062"/>
                  </a:lnTo>
                  <a:lnTo>
                    <a:pt x="1260174" y="834062"/>
                  </a:lnTo>
                  <a:lnTo>
                    <a:pt x="1259030" y="835778"/>
                  </a:lnTo>
                  <a:lnTo>
                    <a:pt x="1259030" y="838066"/>
                  </a:lnTo>
                  <a:close/>
                  <a:moveTo>
                    <a:pt x="949027" y="755704"/>
                  </a:moveTo>
                  <a:lnTo>
                    <a:pt x="946167" y="754560"/>
                  </a:lnTo>
                  <a:lnTo>
                    <a:pt x="942164" y="753416"/>
                  </a:lnTo>
                  <a:lnTo>
                    <a:pt x="942164" y="753416"/>
                  </a:lnTo>
                  <a:lnTo>
                    <a:pt x="942164" y="753416"/>
                  </a:lnTo>
                  <a:lnTo>
                    <a:pt x="941019" y="755704"/>
                  </a:lnTo>
                  <a:lnTo>
                    <a:pt x="938159" y="756276"/>
                  </a:lnTo>
                  <a:lnTo>
                    <a:pt x="933012" y="756276"/>
                  </a:lnTo>
                  <a:lnTo>
                    <a:pt x="932440" y="756276"/>
                  </a:lnTo>
                  <a:lnTo>
                    <a:pt x="929580" y="755704"/>
                  </a:lnTo>
                  <a:lnTo>
                    <a:pt x="926720" y="753988"/>
                  </a:lnTo>
                  <a:lnTo>
                    <a:pt x="924432" y="751700"/>
                  </a:lnTo>
                  <a:lnTo>
                    <a:pt x="922717" y="748268"/>
                  </a:lnTo>
                  <a:lnTo>
                    <a:pt x="922145" y="746552"/>
                  </a:lnTo>
                  <a:lnTo>
                    <a:pt x="921572" y="744836"/>
                  </a:lnTo>
                  <a:lnTo>
                    <a:pt x="920429" y="743692"/>
                  </a:lnTo>
                  <a:lnTo>
                    <a:pt x="918713" y="743121"/>
                  </a:lnTo>
                  <a:lnTo>
                    <a:pt x="918713" y="743121"/>
                  </a:lnTo>
                  <a:lnTo>
                    <a:pt x="918713" y="743121"/>
                  </a:lnTo>
                  <a:lnTo>
                    <a:pt x="920429" y="748268"/>
                  </a:lnTo>
                  <a:lnTo>
                    <a:pt x="922717" y="753416"/>
                  </a:lnTo>
                  <a:lnTo>
                    <a:pt x="923860" y="755704"/>
                  </a:lnTo>
                  <a:lnTo>
                    <a:pt x="925577" y="757420"/>
                  </a:lnTo>
                  <a:lnTo>
                    <a:pt x="927292" y="758563"/>
                  </a:lnTo>
                  <a:lnTo>
                    <a:pt x="937588" y="762567"/>
                  </a:lnTo>
                  <a:lnTo>
                    <a:pt x="937588" y="762567"/>
                  </a:lnTo>
                  <a:lnTo>
                    <a:pt x="937588" y="762567"/>
                  </a:lnTo>
                  <a:lnTo>
                    <a:pt x="940447" y="762567"/>
                  </a:lnTo>
                  <a:lnTo>
                    <a:pt x="942735" y="761423"/>
                  </a:lnTo>
                  <a:lnTo>
                    <a:pt x="946167" y="757420"/>
                  </a:lnTo>
                  <a:lnTo>
                    <a:pt x="949027" y="755704"/>
                  </a:lnTo>
                  <a:lnTo>
                    <a:pt x="949027" y="755704"/>
                  </a:lnTo>
                  <a:lnTo>
                    <a:pt x="949027" y="755704"/>
                  </a:lnTo>
                  <a:close/>
                  <a:moveTo>
                    <a:pt x="1254454" y="765999"/>
                  </a:moveTo>
                  <a:lnTo>
                    <a:pt x="1254454" y="764855"/>
                  </a:lnTo>
                  <a:lnTo>
                    <a:pt x="1256742" y="762567"/>
                  </a:lnTo>
                  <a:lnTo>
                    <a:pt x="1257314" y="757420"/>
                  </a:lnTo>
                  <a:lnTo>
                    <a:pt x="1256742" y="731109"/>
                  </a:lnTo>
                  <a:lnTo>
                    <a:pt x="1255598" y="727105"/>
                  </a:lnTo>
                  <a:lnTo>
                    <a:pt x="1256170" y="724246"/>
                  </a:lnTo>
                  <a:lnTo>
                    <a:pt x="1256170" y="721386"/>
                  </a:lnTo>
                  <a:lnTo>
                    <a:pt x="1255026" y="715666"/>
                  </a:lnTo>
                  <a:lnTo>
                    <a:pt x="1255026" y="712806"/>
                  </a:lnTo>
                  <a:lnTo>
                    <a:pt x="1255598" y="707087"/>
                  </a:lnTo>
                  <a:lnTo>
                    <a:pt x="1252738" y="683637"/>
                  </a:lnTo>
                  <a:lnTo>
                    <a:pt x="1255026" y="683065"/>
                  </a:lnTo>
                  <a:lnTo>
                    <a:pt x="1255026" y="677917"/>
                  </a:lnTo>
                  <a:lnTo>
                    <a:pt x="1250450" y="656182"/>
                  </a:lnTo>
                  <a:lnTo>
                    <a:pt x="1248735" y="651035"/>
                  </a:lnTo>
                  <a:lnTo>
                    <a:pt x="1246447" y="648747"/>
                  </a:lnTo>
                  <a:lnTo>
                    <a:pt x="1246447" y="647603"/>
                  </a:lnTo>
                  <a:lnTo>
                    <a:pt x="1248163" y="644743"/>
                  </a:lnTo>
                  <a:lnTo>
                    <a:pt x="1247590" y="640168"/>
                  </a:lnTo>
                  <a:lnTo>
                    <a:pt x="1240727" y="624725"/>
                  </a:lnTo>
                  <a:lnTo>
                    <a:pt x="1239584" y="623009"/>
                  </a:lnTo>
                  <a:lnTo>
                    <a:pt x="1237867" y="621865"/>
                  </a:lnTo>
                  <a:lnTo>
                    <a:pt x="1234436" y="621293"/>
                  </a:lnTo>
                  <a:lnTo>
                    <a:pt x="1232148" y="620721"/>
                  </a:lnTo>
                  <a:lnTo>
                    <a:pt x="1232148" y="619577"/>
                  </a:lnTo>
                  <a:lnTo>
                    <a:pt x="1233864" y="618433"/>
                  </a:lnTo>
                  <a:lnTo>
                    <a:pt x="1235579" y="617861"/>
                  </a:lnTo>
                  <a:lnTo>
                    <a:pt x="1236724" y="617289"/>
                  </a:lnTo>
                  <a:lnTo>
                    <a:pt x="1237296" y="615001"/>
                  </a:lnTo>
                  <a:lnTo>
                    <a:pt x="1236724" y="613285"/>
                  </a:lnTo>
                  <a:lnTo>
                    <a:pt x="1232720" y="607566"/>
                  </a:lnTo>
                  <a:lnTo>
                    <a:pt x="1228144" y="598986"/>
                  </a:lnTo>
                  <a:lnTo>
                    <a:pt x="1222997" y="592123"/>
                  </a:lnTo>
                  <a:lnTo>
                    <a:pt x="1221852" y="589835"/>
                  </a:lnTo>
                  <a:lnTo>
                    <a:pt x="1220137" y="586975"/>
                  </a:lnTo>
                  <a:lnTo>
                    <a:pt x="1215561" y="585831"/>
                  </a:lnTo>
                  <a:lnTo>
                    <a:pt x="1214417" y="583543"/>
                  </a:lnTo>
                  <a:lnTo>
                    <a:pt x="1207553" y="577824"/>
                  </a:lnTo>
                  <a:lnTo>
                    <a:pt x="1206409" y="578395"/>
                  </a:lnTo>
                  <a:lnTo>
                    <a:pt x="1202978" y="580112"/>
                  </a:lnTo>
                  <a:lnTo>
                    <a:pt x="1201262" y="580112"/>
                  </a:lnTo>
                  <a:lnTo>
                    <a:pt x="1198402" y="578968"/>
                  </a:lnTo>
                  <a:lnTo>
                    <a:pt x="1197258" y="578968"/>
                  </a:lnTo>
                  <a:lnTo>
                    <a:pt x="1192682" y="574964"/>
                  </a:lnTo>
                  <a:lnTo>
                    <a:pt x="1191539" y="573820"/>
                  </a:lnTo>
                  <a:lnTo>
                    <a:pt x="1193254" y="573248"/>
                  </a:lnTo>
                  <a:lnTo>
                    <a:pt x="1194398" y="573820"/>
                  </a:lnTo>
                  <a:lnTo>
                    <a:pt x="1195542" y="574392"/>
                  </a:lnTo>
                  <a:lnTo>
                    <a:pt x="1196686" y="574964"/>
                  </a:lnTo>
                  <a:lnTo>
                    <a:pt x="1200690" y="576108"/>
                  </a:lnTo>
                  <a:lnTo>
                    <a:pt x="1206981" y="576680"/>
                  </a:lnTo>
                  <a:lnTo>
                    <a:pt x="1209269" y="577824"/>
                  </a:lnTo>
                  <a:lnTo>
                    <a:pt x="1210985" y="581255"/>
                  </a:lnTo>
                  <a:lnTo>
                    <a:pt x="1210413" y="578395"/>
                  </a:lnTo>
                  <a:lnTo>
                    <a:pt x="1177811" y="527491"/>
                  </a:lnTo>
                  <a:lnTo>
                    <a:pt x="1167516" y="502325"/>
                  </a:lnTo>
                  <a:lnTo>
                    <a:pt x="1099453" y="402804"/>
                  </a:lnTo>
                  <a:lnTo>
                    <a:pt x="1097737" y="398800"/>
                  </a:lnTo>
                  <a:lnTo>
                    <a:pt x="1092017" y="390220"/>
                  </a:lnTo>
                  <a:lnTo>
                    <a:pt x="1087441" y="380497"/>
                  </a:lnTo>
                  <a:lnTo>
                    <a:pt x="1085726" y="377637"/>
                  </a:lnTo>
                  <a:lnTo>
                    <a:pt x="1079434" y="361622"/>
                  </a:lnTo>
                  <a:lnTo>
                    <a:pt x="1077718" y="354759"/>
                  </a:lnTo>
                  <a:lnTo>
                    <a:pt x="1076575" y="351327"/>
                  </a:lnTo>
                  <a:lnTo>
                    <a:pt x="1070282" y="342748"/>
                  </a:lnTo>
                  <a:lnTo>
                    <a:pt x="1071427" y="341604"/>
                  </a:lnTo>
                  <a:lnTo>
                    <a:pt x="1071427" y="340460"/>
                  </a:lnTo>
                  <a:lnTo>
                    <a:pt x="1069139" y="336456"/>
                  </a:lnTo>
                  <a:lnTo>
                    <a:pt x="1063991" y="321013"/>
                  </a:lnTo>
                  <a:lnTo>
                    <a:pt x="1067423" y="321585"/>
                  </a:lnTo>
                  <a:lnTo>
                    <a:pt x="1073142" y="325589"/>
                  </a:lnTo>
                  <a:lnTo>
                    <a:pt x="1080006" y="326732"/>
                  </a:lnTo>
                  <a:lnTo>
                    <a:pt x="1081150" y="329592"/>
                  </a:lnTo>
                  <a:lnTo>
                    <a:pt x="1080578" y="333024"/>
                  </a:lnTo>
                  <a:lnTo>
                    <a:pt x="1079434" y="335884"/>
                  </a:lnTo>
                  <a:lnTo>
                    <a:pt x="1078290" y="334740"/>
                  </a:lnTo>
                  <a:lnTo>
                    <a:pt x="1077718" y="337600"/>
                  </a:lnTo>
                  <a:lnTo>
                    <a:pt x="1077718" y="341031"/>
                  </a:lnTo>
                  <a:lnTo>
                    <a:pt x="1078290" y="344463"/>
                  </a:lnTo>
                  <a:lnTo>
                    <a:pt x="1079434" y="346751"/>
                  </a:lnTo>
                  <a:lnTo>
                    <a:pt x="1082294" y="349039"/>
                  </a:lnTo>
                  <a:lnTo>
                    <a:pt x="1085154" y="349611"/>
                  </a:lnTo>
                  <a:lnTo>
                    <a:pt x="1094877" y="349611"/>
                  </a:lnTo>
                  <a:lnTo>
                    <a:pt x="1096593" y="349039"/>
                  </a:lnTo>
                  <a:lnTo>
                    <a:pt x="1098309" y="348467"/>
                  </a:lnTo>
                  <a:lnTo>
                    <a:pt x="1098309" y="347895"/>
                  </a:lnTo>
                  <a:lnTo>
                    <a:pt x="1097737" y="345607"/>
                  </a:lnTo>
                  <a:lnTo>
                    <a:pt x="1097737" y="346179"/>
                  </a:lnTo>
                  <a:lnTo>
                    <a:pt x="1098880" y="346179"/>
                  </a:lnTo>
                  <a:lnTo>
                    <a:pt x="1100025" y="346751"/>
                  </a:lnTo>
                  <a:lnTo>
                    <a:pt x="1101168" y="347323"/>
                  </a:lnTo>
                  <a:lnTo>
                    <a:pt x="1101740" y="347323"/>
                  </a:lnTo>
                  <a:lnTo>
                    <a:pt x="1104600" y="346751"/>
                  </a:lnTo>
                  <a:lnTo>
                    <a:pt x="1106888" y="347323"/>
                  </a:lnTo>
                  <a:lnTo>
                    <a:pt x="1108604" y="349039"/>
                  </a:lnTo>
                  <a:lnTo>
                    <a:pt x="1109748" y="351327"/>
                  </a:lnTo>
                  <a:lnTo>
                    <a:pt x="1112036" y="358190"/>
                  </a:lnTo>
                  <a:lnTo>
                    <a:pt x="1113179" y="365054"/>
                  </a:lnTo>
                  <a:lnTo>
                    <a:pt x="1112608" y="387932"/>
                  </a:lnTo>
                  <a:lnTo>
                    <a:pt x="1117755" y="417674"/>
                  </a:lnTo>
                  <a:lnTo>
                    <a:pt x="1120615" y="424538"/>
                  </a:lnTo>
                  <a:lnTo>
                    <a:pt x="1127479" y="437693"/>
                  </a:lnTo>
                  <a:lnTo>
                    <a:pt x="1139490" y="452564"/>
                  </a:lnTo>
                  <a:lnTo>
                    <a:pt x="1141778" y="458284"/>
                  </a:lnTo>
                  <a:lnTo>
                    <a:pt x="1147497" y="462860"/>
                  </a:lnTo>
                  <a:lnTo>
                    <a:pt x="1148642" y="464003"/>
                  </a:lnTo>
                  <a:lnTo>
                    <a:pt x="1149213" y="465719"/>
                  </a:lnTo>
                  <a:lnTo>
                    <a:pt x="1154361" y="472011"/>
                  </a:lnTo>
                  <a:lnTo>
                    <a:pt x="1153217" y="464575"/>
                  </a:lnTo>
                  <a:lnTo>
                    <a:pt x="1137774" y="447988"/>
                  </a:lnTo>
                  <a:lnTo>
                    <a:pt x="1133198" y="441125"/>
                  </a:lnTo>
                  <a:lnTo>
                    <a:pt x="1132054" y="438265"/>
                  </a:lnTo>
                  <a:lnTo>
                    <a:pt x="1129195" y="433689"/>
                  </a:lnTo>
                  <a:lnTo>
                    <a:pt x="1122903" y="416530"/>
                  </a:lnTo>
                  <a:lnTo>
                    <a:pt x="1120615" y="407379"/>
                  </a:lnTo>
                  <a:lnTo>
                    <a:pt x="1120615" y="403375"/>
                  </a:lnTo>
                  <a:lnTo>
                    <a:pt x="1119472" y="402231"/>
                  </a:lnTo>
                  <a:lnTo>
                    <a:pt x="1120043" y="399944"/>
                  </a:lnTo>
                  <a:lnTo>
                    <a:pt x="1117184" y="383357"/>
                  </a:lnTo>
                  <a:lnTo>
                    <a:pt x="1117755" y="382213"/>
                  </a:lnTo>
                  <a:lnTo>
                    <a:pt x="1118899" y="381641"/>
                  </a:lnTo>
                  <a:lnTo>
                    <a:pt x="1120043" y="379925"/>
                  </a:lnTo>
                  <a:lnTo>
                    <a:pt x="1120615" y="378209"/>
                  </a:lnTo>
                  <a:lnTo>
                    <a:pt x="1120615" y="377065"/>
                  </a:lnTo>
                  <a:lnTo>
                    <a:pt x="1121759" y="376493"/>
                  </a:lnTo>
                  <a:lnTo>
                    <a:pt x="1124047" y="373062"/>
                  </a:lnTo>
                  <a:lnTo>
                    <a:pt x="1125191" y="369058"/>
                  </a:lnTo>
                  <a:lnTo>
                    <a:pt x="1122331" y="366198"/>
                  </a:lnTo>
                  <a:lnTo>
                    <a:pt x="1116612" y="355331"/>
                  </a:lnTo>
                  <a:lnTo>
                    <a:pt x="1104600" y="341031"/>
                  </a:lnTo>
                  <a:lnTo>
                    <a:pt x="1094305" y="331308"/>
                  </a:lnTo>
                  <a:lnTo>
                    <a:pt x="1081722" y="315293"/>
                  </a:lnTo>
                  <a:lnTo>
                    <a:pt x="1055983" y="286123"/>
                  </a:lnTo>
                  <a:lnTo>
                    <a:pt x="1054268" y="283264"/>
                  </a:lnTo>
                  <a:lnTo>
                    <a:pt x="1052552" y="280404"/>
                  </a:lnTo>
                  <a:lnTo>
                    <a:pt x="1049692" y="278688"/>
                  </a:lnTo>
                  <a:lnTo>
                    <a:pt x="1047404" y="276972"/>
                  </a:lnTo>
                  <a:lnTo>
                    <a:pt x="1047976" y="273540"/>
                  </a:lnTo>
                  <a:lnTo>
                    <a:pt x="1029673" y="250090"/>
                  </a:lnTo>
                  <a:lnTo>
                    <a:pt x="1015374" y="224352"/>
                  </a:lnTo>
                  <a:lnTo>
                    <a:pt x="1002791" y="205477"/>
                  </a:lnTo>
                  <a:lnTo>
                    <a:pt x="994212" y="194038"/>
                  </a:lnTo>
                  <a:lnTo>
                    <a:pt x="993068" y="191178"/>
                  </a:lnTo>
                  <a:lnTo>
                    <a:pt x="991924" y="187746"/>
                  </a:lnTo>
                  <a:lnTo>
                    <a:pt x="991352" y="184314"/>
                  </a:lnTo>
                  <a:lnTo>
                    <a:pt x="990208" y="180882"/>
                  </a:lnTo>
                  <a:lnTo>
                    <a:pt x="984488" y="173447"/>
                  </a:lnTo>
                  <a:lnTo>
                    <a:pt x="980485" y="163152"/>
                  </a:lnTo>
                  <a:lnTo>
                    <a:pt x="978769" y="162008"/>
                  </a:lnTo>
                  <a:lnTo>
                    <a:pt x="977625" y="160292"/>
                  </a:lnTo>
                  <a:lnTo>
                    <a:pt x="975337" y="151712"/>
                  </a:lnTo>
                  <a:lnTo>
                    <a:pt x="974193" y="149424"/>
                  </a:lnTo>
                  <a:lnTo>
                    <a:pt x="975337" y="148281"/>
                  </a:lnTo>
                  <a:lnTo>
                    <a:pt x="973621" y="147709"/>
                  </a:lnTo>
                  <a:lnTo>
                    <a:pt x="972477" y="147137"/>
                  </a:lnTo>
                  <a:lnTo>
                    <a:pt x="971905" y="145993"/>
                  </a:lnTo>
                  <a:lnTo>
                    <a:pt x="972477" y="144277"/>
                  </a:lnTo>
                  <a:lnTo>
                    <a:pt x="971333" y="144277"/>
                  </a:lnTo>
                  <a:lnTo>
                    <a:pt x="969617" y="143705"/>
                  </a:lnTo>
                  <a:lnTo>
                    <a:pt x="968474" y="143705"/>
                  </a:lnTo>
                  <a:lnTo>
                    <a:pt x="968474" y="137985"/>
                  </a:lnTo>
                  <a:lnTo>
                    <a:pt x="959894" y="119111"/>
                  </a:lnTo>
                  <a:lnTo>
                    <a:pt x="957034" y="105955"/>
                  </a:lnTo>
                  <a:lnTo>
                    <a:pt x="955890" y="102524"/>
                  </a:lnTo>
                  <a:lnTo>
                    <a:pt x="951315" y="97376"/>
                  </a:lnTo>
                  <a:lnTo>
                    <a:pt x="949599" y="94516"/>
                  </a:lnTo>
                  <a:lnTo>
                    <a:pt x="941591" y="76213"/>
                  </a:lnTo>
                  <a:lnTo>
                    <a:pt x="940447" y="69350"/>
                  </a:lnTo>
                  <a:lnTo>
                    <a:pt x="939876" y="61343"/>
                  </a:lnTo>
                  <a:lnTo>
                    <a:pt x="939304" y="59627"/>
                  </a:lnTo>
                  <a:lnTo>
                    <a:pt x="938159" y="58483"/>
                  </a:lnTo>
                  <a:lnTo>
                    <a:pt x="937016" y="57911"/>
                  </a:lnTo>
                  <a:lnTo>
                    <a:pt x="936444" y="56767"/>
                  </a:lnTo>
                  <a:lnTo>
                    <a:pt x="935871" y="51047"/>
                  </a:lnTo>
                  <a:lnTo>
                    <a:pt x="934728" y="48759"/>
                  </a:lnTo>
                  <a:lnTo>
                    <a:pt x="933584" y="47615"/>
                  </a:lnTo>
                  <a:lnTo>
                    <a:pt x="933012" y="47044"/>
                  </a:lnTo>
                  <a:lnTo>
                    <a:pt x="932440" y="47044"/>
                  </a:lnTo>
                  <a:lnTo>
                    <a:pt x="931296" y="46471"/>
                  </a:lnTo>
                  <a:lnTo>
                    <a:pt x="930152" y="45328"/>
                  </a:lnTo>
                  <a:lnTo>
                    <a:pt x="929008" y="43040"/>
                  </a:lnTo>
                  <a:lnTo>
                    <a:pt x="927865" y="41896"/>
                  </a:lnTo>
                  <a:lnTo>
                    <a:pt x="923289" y="39036"/>
                  </a:lnTo>
                  <a:lnTo>
                    <a:pt x="923289" y="38464"/>
                  </a:lnTo>
                  <a:lnTo>
                    <a:pt x="920429" y="37892"/>
                  </a:lnTo>
                  <a:lnTo>
                    <a:pt x="918713" y="35604"/>
                  </a:lnTo>
                  <a:lnTo>
                    <a:pt x="918141" y="32744"/>
                  </a:lnTo>
                  <a:lnTo>
                    <a:pt x="918141" y="29885"/>
                  </a:lnTo>
                  <a:lnTo>
                    <a:pt x="917569" y="25881"/>
                  </a:lnTo>
                  <a:lnTo>
                    <a:pt x="917569" y="24165"/>
                  </a:lnTo>
                  <a:lnTo>
                    <a:pt x="918713" y="23593"/>
                  </a:lnTo>
                  <a:lnTo>
                    <a:pt x="920429" y="24165"/>
                  </a:lnTo>
                  <a:lnTo>
                    <a:pt x="921572" y="25309"/>
                  </a:lnTo>
                  <a:lnTo>
                    <a:pt x="922717" y="27025"/>
                  </a:lnTo>
                  <a:lnTo>
                    <a:pt x="923289" y="28741"/>
                  </a:lnTo>
                  <a:lnTo>
                    <a:pt x="923860" y="32744"/>
                  </a:lnTo>
                  <a:lnTo>
                    <a:pt x="925005" y="35604"/>
                  </a:lnTo>
                  <a:lnTo>
                    <a:pt x="926720" y="37892"/>
                  </a:lnTo>
                  <a:lnTo>
                    <a:pt x="929580" y="39036"/>
                  </a:lnTo>
                  <a:lnTo>
                    <a:pt x="928436" y="33888"/>
                  </a:lnTo>
                  <a:lnTo>
                    <a:pt x="926720" y="19017"/>
                  </a:lnTo>
                  <a:lnTo>
                    <a:pt x="926720" y="14442"/>
                  </a:lnTo>
                  <a:lnTo>
                    <a:pt x="926720" y="11582"/>
                  </a:lnTo>
                  <a:lnTo>
                    <a:pt x="925577" y="10438"/>
                  </a:lnTo>
                  <a:lnTo>
                    <a:pt x="925005" y="10438"/>
                  </a:lnTo>
                  <a:lnTo>
                    <a:pt x="925005" y="9866"/>
                  </a:lnTo>
                  <a:lnTo>
                    <a:pt x="924432" y="9294"/>
                  </a:lnTo>
                  <a:lnTo>
                    <a:pt x="923289" y="9294"/>
                  </a:lnTo>
                  <a:lnTo>
                    <a:pt x="922145" y="9866"/>
                  </a:lnTo>
                  <a:lnTo>
                    <a:pt x="920429" y="11010"/>
                  </a:lnTo>
                  <a:lnTo>
                    <a:pt x="919857" y="11582"/>
                  </a:lnTo>
                  <a:lnTo>
                    <a:pt x="915853" y="11010"/>
                  </a:lnTo>
                  <a:lnTo>
                    <a:pt x="915281" y="9866"/>
                  </a:lnTo>
                  <a:lnTo>
                    <a:pt x="914137" y="9866"/>
                  </a:lnTo>
                  <a:lnTo>
                    <a:pt x="911277" y="9866"/>
                  </a:lnTo>
                  <a:lnTo>
                    <a:pt x="906702" y="12154"/>
                  </a:lnTo>
                  <a:lnTo>
                    <a:pt x="905558" y="12154"/>
                  </a:lnTo>
                  <a:lnTo>
                    <a:pt x="899266" y="11582"/>
                  </a:lnTo>
                  <a:lnTo>
                    <a:pt x="897550" y="11010"/>
                  </a:lnTo>
                  <a:lnTo>
                    <a:pt x="895262" y="9866"/>
                  </a:lnTo>
                  <a:lnTo>
                    <a:pt x="894119" y="9866"/>
                  </a:lnTo>
                  <a:lnTo>
                    <a:pt x="892402" y="10438"/>
                  </a:lnTo>
                  <a:lnTo>
                    <a:pt x="890687" y="10438"/>
                  </a:lnTo>
                  <a:lnTo>
                    <a:pt x="883251" y="9294"/>
                  </a:lnTo>
                  <a:lnTo>
                    <a:pt x="880963" y="8722"/>
                  </a:lnTo>
                  <a:lnTo>
                    <a:pt x="879248" y="8150"/>
                  </a:lnTo>
                  <a:lnTo>
                    <a:pt x="878103" y="7578"/>
                  </a:lnTo>
                  <a:lnTo>
                    <a:pt x="876388" y="6434"/>
                  </a:lnTo>
                  <a:lnTo>
                    <a:pt x="874100" y="6434"/>
                  </a:lnTo>
                  <a:lnTo>
                    <a:pt x="872956" y="6434"/>
                  </a:lnTo>
                  <a:lnTo>
                    <a:pt x="871812" y="7006"/>
                  </a:lnTo>
                  <a:lnTo>
                    <a:pt x="857513" y="3574"/>
                  </a:lnTo>
                  <a:lnTo>
                    <a:pt x="855225" y="3002"/>
                  </a:lnTo>
                  <a:lnTo>
                    <a:pt x="854081" y="2431"/>
                  </a:lnTo>
                  <a:lnTo>
                    <a:pt x="851793" y="1287"/>
                  </a:lnTo>
                  <a:lnTo>
                    <a:pt x="850650" y="1287"/>
                  </a:lnTo>
                  <a:lnTo>
                    <a:pt x="849505" y="1287"/>
                  </a:lnTo>
                  <a:lnTo>
                    <a:pt x="848362" y="1287"/>
                  </a:lnTo>
                  <a:lnTo>
                    <a:pt x="846074" y="1287"/>
                  </a:lnTo>
                  <a:lnTo>
                    <a:pt x="844930" y="1287"/>
                  </a:lnTo>
                  <a:lnTo>
                    <a:pt x="843786" y="1858"/>
                  </a:lnTo>
                  <a:lnTo>
                    <a:pt x="843214" y="2431"/>
                  </a:lnTo>
                  <a:lnTo>
                    <a:pt x="843214" y="3002"/>
                  </a:lnTo>
                  <a:lnTo>
                    <a:pt x="843214" y="4146"/>
                  </a:lnTo>
                  <a:lnTo>
                    <a:pt x="843214" y="4718"/>
                  </a:lnTo>
                  <a:lnTo>
                    <a:pt x="843214" y="5862"/>
                  </a:lnTo>
                  <a:lnTo>
                    <a:pt x="843214" y="6434"/>
                  </a:lnTo>
                  <a:lnTo>
                    <a:pt x="842642" y="7578"/>
                  </a:lnTo>
                  <a:lnTo>
                    <a:pt x="842070" y="8150"/>
                  </a:lnTo>
                  <a:lnTo>
                    <a:pt x="840926" y="8722"/>
                  </a:lnTo>
                  <a:lnTo>
                    <a:pt x="839782" y="8722"/>
                  </a:lnTo>
                  <a:lnTo>
                    <a:pt x="838066" y="8722"/>
                  </a:lnTo>
                  <a:lnTo>
                    <a:pt x="837494" y="9294"/>
                  </a:lnTo>
                  <a:lnTo>
                    <a:pt x="837494" y="9866"/>
                  </a:lnTo>
                  <a:lnTo>
                    <a:pt x="837494" y="11582"/>
                  </a:lnTo>
                  <a:lnTo>
                    <a:pt x="837494" y="12726"/>
                  </a:lnTo>
                  <a:lnTo>
                    <a:pt x="837494" y="13870"/>
                  </a:lnTo>
                  <a:lnTo>
                    <a:pt x="836351" y="16157"/>
                  </a:lnTo>
                  <a:lnTo>
                    <a:pt x="835778" y="16730"/>
                  </a:lnTo>
                  <a:lnTo>
                    <a:pt x="835778" y="17301"/>
                  </a:lnTo>
                  <a:lnTo>
                    <a:pt x="835778" y="18445"/>
                  </a:lnTo>
                  <a:lnTo>
                    <a:pt x="835778" y="20161"/>
                  </a:lnTo>
                  <a:lnTo>
                    <a:pt x="836923" y="24165"/>
                  </a:lnTo>
                  <a:lnTo>
                    <a:pt x="836923" y="25309"/>
                  </a:lnTo>
                  <a:lnTo>
                    <a:pt x="836923" y="26453"/>
                  </a:lnTo>
                  <a:lnTo>
                    <a:pt x="836351" y="30456"/>
                  </a:lnTo>
                  <a:lnTo>
                    <a:pt x="836351" y="31600"/>
                  </a:lnTo>
                  <a:lnTo>
                    <a:pt x="836923" y="33316"/>
                  </a:lnTo>
                  <a:lnTo>
                    <a:pt x="837494" y="34460"/>
                  </a:lnTo>
                  <a:lnTo>
                    <a:pt x="838066" y="36176"/>
                  </a:lnTo>
                  <a:lnTo>
                    <a:pt x="839210" y="37892"/>
                  </a:lnTo>
                  <a:lnTo>
                    <a:pt x="842642" y="41324"/>
                  </a:lnTo>
                  <a:lnTo>
                    <a:pt x="843786" y="42468"/>
                  </a:lnTo>
                  <a:lnTo>
                    <a:pt x="844358" y="43040"/>
                  </a:lnTo>
                  <a:lnTo>
                    <a:pt x="844930" y="44756"/>
                  </a:lnTo>
                  <a:lnTo>
                    <a:pt x="844930" y="46471"/>
                  </a:lnTo>
                  <a:lnTo>
                    <a:pt x="844930" y="58483"/>
                  </a:lnTo>
                  <a:lnTo>
                    <a:pt x="843786" y="69922"/>
                  </a:lnTo>
                  <a:lnTo>
                    <a:pt x="843786" y="72210"/>
                  </a:lnTo>
                  <a:lnTo>
                    <a:pt x="843786" y="73354"/>
                  </a:lnTo>
                  <a:lnTo>
                    <a:pt x="844930" y="78501"/>
                  </a:lnTo>
                  <a:lnTo>
                    <a:pt x="844930" y="79645"/>
                  </a:lnTo>
                  <a:lnTo>
                    <a:pt x="844930" y="80789"/>
                  </a:lnTo>
                  <a:lnTo>
                    <a:pt x="844358" y="81361"/>
                  </a:lnTo>
                  <a:lnTo>
                    <a:pt x="843786" y="81933"/>
                  </a:lnTo>
                  <a:lnTo>
                    <a:pt x="839782" y="83649"/>
                  </a:lnTo>
                  <a:lnTo>
                    <a:pt x="839210" y="83649"/>
                  </a:lnTo>
                  <a:lnTo>
                    <a:pt x="838638" y="83649"/>
                  </a:lnTo>
                  <a:lnTo>
                    <a:pt x="835778" y="83077"/>
                  </a:lnTo>
                  <a:lnTo>
                    <a:pt x="834635" y="83077"/>
                  </a:lnTo>
                  <a:lnTo>
                    <a:pt x="827771" y="84793"/>
                  </a:lnTo>
                  <a:lnTo>
                    <a:pt x="826055" y="84793"/>
                  </a:lnTo>
                  <a:lnTo>
                    <a:pt x="824911" y="84793"/>
                  </a:lnTo>
                  <a:lnTo>
                    <a:pt x="823767" y="84221"/>
                  </a:lnTo>
                  <a:lnTo>
                    <a:pt x="823195" y="83649"/>
                  </a:lnTo>
                  <a:lnTo>
                    <a:pt x="822052" y="82505"/>
                  </a:lnTo>
                  <a:lnTo>
                    <a:pt x="818619" y="76213"/>
                  </a:lnTo>
                  <a:lnTo>
                    <a:pt x="818047" y="75069"/>
                  </a:lnTo>
                  <a:lnTo>
                    <a:pt x="818047" y="73926"/>
                  </a:lnTo>
                  <a:lnTo>
                    <a:pt x="818047" y="72782"/>
                  </a:lnTo>
                  <a:lnTo>
                    <a:pt x="818047" y="70494"/>
                  </a:lnTo>
                  <a:lnTo>
                    <a:pt x="818047" y="67634"/>
                  </a:lnTo>
                  <a:lnTo>
                    <a:pt x="818047" y="65918"/>
                  </a:lnTo>
                  <a:lnTo>
                    <a:pt x="818047" y="65346"/>
                  </a:lnTo>
                  <a:lnTo>
                    <a:pt x="818047" y="64774"/>
                  </a:lnTo>
                  <a:lnTo>
                    <a:pt x="818047" y="64202"/>
                  </a:lnTo>
                  <a:lnTo>
                    <a:pt x="816904" y="63058"/>
                  </a:lnTo>
                  <a:lnTo>
                    <a:pt x="816332" y="61914"/>
                  </a:lnTo>
                  <a:lnTo>
                    <a:pt x="811756" y="57911"/>
                  </a:lnTo>
                  <a:lnTo>
                    <a:pt x="810612" y="56767"/>
                  </a:lnTo>
                  <a:lnTo>
                    <a:pt x="810612" y="56195"/>
                  </a:lnTo>
                  <a:lnTo>
                    <a:pt x="810612" y="55623"/>
                  </a:lnTo>
                  <a:lnTo>
                    <a:pt x="810612" y="55051"/>
                  </a:lnTo>
                  <a:lnTo>
                    <a:pt x="811184" y="53907"/>
                  </a:lnTo>
                  <a:lnTo>
                    <a:pt x="811184" y="52763"/>
                  </a:lnTo>
                  <a:lnTo>
                    <a:pt x="811184" y="52191"/>
                  </a:lnTo>
                  <a:lnTo>
                    <a:pt x="810612" y="52191"/>
                  </a:lnTo>
                  <a:lnTo>
                    <a:pt x="804320" y="52763"/>
                  </a:lnTo>
                  <a:lnTo>
                    <a:pt x="798601" y="53335"/>
                  </a:lnTo>
                  <a:lnTo>
                    <a:pt x="791737" y="53907"/>
                  </a:lnTo>
                  <a:lnTo>
                    <a:pt x="783158" y="54479"/>
                  </a:lnTo>
                  <a:lnTo>
                    <a:pt x="773435" y="55051"/>
                  </a:lnTo>
                  <a:lnTo>
                    <a:pt x="762568" y="56195"/>
                  </a:lnTo>
                  <a:lnTo>
                    <a:pt x="750556" y="57339"/>
                  </a:lnTo>
                  <a:lnTo>
                    <a:pt x="737401" y="58483"/>
                  </a:lnTo>
                  <a:lnTo>
                    <a:pt x="723102" y="59627"/>
                  </a:lnTo>
                  <a:lnTo>
                    <a:pt x="708231" y="60770"/>
                  </a:lnTo>
                  <a:lnTo>
                    <a:pt x="692788" y="61914"/>
                  </a:lnTo>
                  <a:lnTo>
                    <a:pt x="676773" y="63058"/>
                  </a:lnTo>
                  <a:lnTo>
                    <a:pt x="660186" y="64202"/>
                  </a:lnTo>
                  <a:lnTo>
                    <a:pt x="643599" y="65918"/>
                  </a:lnTo>
                  <a:lnTo>
                    <a:pt x="626440" y="67062"/>
                  </a:lnTo>
                  <a:lnTo>
                    <a:pt x="609282" y="68206"/>
                  </a:lnTo>
                  <a:lnTo>
                    <a:pt x="592123" y="69350"/>
                  </a:lnTo>
                  <a:lnTo>
                    <a:pt x="575536" y="70494"/>
                  </a:lnTo>
                  <a:lnTo>
                    <a:pt x="558949" y="71638"/>
                  </a:lnTo>
                  <a:lnTo>
                    <a:pt x="542934" y="72782"/>
                  </a:lnTo>
                  <a:lnTo>
                    <a:pt x="527492" y="73926"/>
                  </a:lnTo>
                  <a:lnTo>
                    <a:pt x="512620" y="75069"/>
                  </a:lnTo>
                  <a:lnTo>
                    <a:pt x="498321" y="76213"/>
                  </a:lnTo>
                  <a:lnTo>
                    <a:pt x="484594" y="77357"/>
                  </a:lnTo>
                  <a:lnTo>
                    <a:pt x="472011" y="78501"/>
                  </a:lnTo>
                  <a:lnTo>
                    <a:pt x="460572" y="79073"/>
                  </a:lnTo>
                  <a:lnTo>
                    <a:pt x="450277" y="79645"/>
                  </a:lnTo>
                  <a:lnTo>
                    <a:pt x="441125" y="80217"/>
                  </a:lnTo>
                  <a:lnTo>
                    <a:pt x="433690" y="80789"/>
                  </a:lnTo>
                  <a:lnTo>
                    <a:pt x="427398" y="81361"/>
                  </a:lnTo>
                  <a:lnTo>
                    <a:pt x="422822" y="81361"/>
                  </a:lnTo>
                  <a:lnTo>
                    <a:pt x="419962" y="81361"/>
                  </a:lnTo>
                  <a:lnTo>
                    <a:pt x="418818" y="81361"/>
                  </a:lnTo>
                  <a:lnTo>
                    <a:pt x="414243" y="81933"/>
                  </a:lnTo>
                  <a:lnTo>
                    <a:pt x="413099" y="82505"/>
                  </a:lnTo>
                  <a:lnTo>
                    <a:pt x="405663" y="76213"/>
                  </a:lnTo>
                  <a:lnTo>
                    <a:pt x="401660" y="65346"/>
                  </a:lnTo>
                  <a:lnTo>
                    <a:pt x="400516" y="57911"/>
                  </a:lnTo>
                  <a:lnTo>
                    <a:pt x="398800" y="53907"/>
                  </a:lnTo>
                  <a:lnTo>
                    <a:pt x="395940" y="49903"/>
                  </a:lnTo>
                  <a:lnTo>
                    <a:pt x="394796" y="48759"/>
                  </a:lnTo>
                  <a:lnTo>
                    <a:pt x="393080" y="43612"/>
                  </a:lnTo>
                  <a:lnTo>
                    <a:pt x="391936" y="41896"/>
                  </a:lnTo>
                  <a:lnTo>
                    <a:pt x="390793" y="41324"/>
                  </a:lnTo>
                  <a:lnTo>
                    <a:pt x="387933" y="39608"/>
                  </a:lnTo>
                  <a:lnTo>
                    <a:pt x="387361" y="39036"/>
                  </a:lnTo>
                  <a:lnTo>
                    <a:pt x="386789" y="36748"/>
                  </a:lnTo>
                  <a:lnTo>
                    <a:pt x="386789" y="36176"/>
                  </a:lnTo>
                  <a:lnTo>
                    <a:pt x="363338" y="39036"/>
                  </a:lnTo>
                  <a:lnTo>
                    <a:pt x="339888" y="42468"/>
                  </a:lnTo>
                  <a:lnTo>
                    <a:pt x="316438" y="45328"/>
                  </a:lnTo>
                  <a:lnTo>
                    <a:pt x="292987" y="48188"/>
                  </a:lnTo>
                  <a:lnTo>
                    <a:pt x="269537" y="51047"/>
                  </a:lnTo>
                  <a:lnTo>
                    <a:pt x="246086" y="53907"/>
                  </a:lnTo>
                  <a:lnTo>
                    <a:pt x="222636" y="56767"/>
                  </a:lnTo>
                  <a:lnTo>
                    <a:pt x="199185" y="59627"/>
                  </a:lnTo>
                  <a:lnTo>
                    <a:pt x="175735" y="62487"/>
                  </a:lnTo>
                  <a:lnTo>
                    <a:pt x="152285" y="65346"/>
                  </a:lnTo>
                  <a:lnTo>
                    <a:pt x="128262" y="68206"/>
                  </a:lnTo>
                  <a:lnTo>
                    <a:pt x="104812" y="71066"/>
                  </a:lnTo>
                  <a:lnTo>
                    <a:pt x="81361" y="73926"/>
                  </a:lnTo>
                  <a:lnTo>
                    <a:pt x="57911" y="76786"/>
                  </a:lnTo>
                  <a:lnTo>
                    <a:pt x="33888" y="79645"/>
                  </a:lnTo>
                  <a:lnTo>
                    <a:pt x="10438" y="82505"/>
                  </a:lnTo>
                  <a:lnTo>
                    <a:pt x="3575" y="83077"/>
                  </a:lnTo>
                  <a:lnTo>
                    <a:pt x="3002" y="85937"/>
                  </a:lnTo>
                  <a:lnTo>
                    <a:pt x="4146" y="93944"/>
                  </a:lnTo>
                  <a:lnTo>
                    <a:pt x="4146" y="95088"/>
                  </a:lnTo>
                  <a:lnTo>
                    <a:pt x="1859" y="101952"/>
                  </a:lnTo>
                  <a:lnTo>
                    <a:pt x="1287" y="103667"/>
                  </a:lnTo>
                  <a:lnTo>
                    <a:pt x="1287" y="104811"/>
                  </a:lnTo>
                  <a:lnTo>
                    <a:pt x="1287" y="105955"/>
                  </a:lnTo>
                  <a:lnTo>
                    <a:pt x="1859" y="107099"/>
                  </a:lnTo>
                  <a:lnTo>
                    <a:pt x="2431" y="108243"/>
                  </a:lnTo>
                  <a:lnTo>
                    <a:pt x="4146" y="110531"/>
                  </a:lnTo>
                  <a:lnTo>
                    <a:pt x="5862" y="112247"/>
                  </a:lnTo>
                  <a:lnTo>
                    <a:pt x="13870" y="118539"/>
                  </a:lnTo>
                  <a:lnTo>
                    <a:pt x="15014" y="119683"/>
                  </a:lnTo>
                  <a:lnTo>
                    <a:pt x="19018" y="124830"/>
                  </a:lnTo>
                  <a:lnTo>
                    <a:pt x="21305" y="127690"/>
                  </a:lnTo>
                  <a:lnTo>
                    <a:pt x="23593" y="128834"/>
                  </a:lnTo>
                  <a:lnTo>
                    <a:pt x="36748" y="135125"/>
                  </a:lnTo>
                  <a:lnTo>
                    <a:pt x="37892" y="136269"/>
                  </a:lnTo>
                  <a:lnTo>
                    <a:pt x="38464" y="136842"/>
                  </a:lnTo>
                  <a:lnTo>
                    <a:pt x="39036" y="138557"/>
                  </a:lnTo>
                  <a:lnTo>
                    <a:pt x="39036" y="141417"/>
                  </a:lnTo>
                  <a:lnTo>
                    <a:pt x="39036" y="147709"/>
                  </a:lnTo>
                  <a:lnTo>
                    <a:pt x="38464" y="152284"/>
                  </a:lnTo>
                  <a:lnTo>
                    <a:pt x="36176" y="157432"/>
                  </a:lnTo>
                  <a:lnTo>
                    <a:pt x="35604" y="159148"/>
                  </a:lnTo>
                  <a:lnTo>
                    <a:pt x="35604" y="159720"/>
                  </a:lnTo>
                  <a:lnTo>
                    <a:pt x="36176" y="162580"/>
                  </a:lnTo>
                  <a:lnTo>
                    <a:pt x="39608" y="170587"/>
                  </a:lnTo>
                  <a:lnTo>
                    <a:pt x="39608" y="170587"/>
                  </a:lnTo>
                  <a:lnTo>
                    <a:pt x="42468" y="171731"/>
                  </a:lnTo>
                  <a:lnTo>
                    <a:pt x="43612" y="172303"/>
                  </a:lnTo>
                  <a:lnTo>
                    <a:pt x="44756" y="172875"/>
                  </a:lnTo>
                  <a:lnTo>
                    <a:pt x="47616" y="172303"/>
                  </a:lnTo>
                  <a:lnTo>
                    <a:pt x="48759" y="172303"/>
                  </a:lnTo>
                  <a:lnTo>
                    <a:pt x="50475" y="174019"/>
                  </a:lnTo>
                  <a:lnTo>
                    <a:pt x="51619" y="176307"/>
                  </a:lnTo>
                  <a:lnTo>
                    <a:pt x="51619" y="178595"/>
                  </a:lnTo>
                  <a:lnTo>
                    <a:pt x="50475" y="179739"/>
                  </a:lnTo>
                  <a:lnTo>
                    <a:pt x="47044" y="180882"/>
                  </a:lnTo>
                  <a:lnTo>
                    <a:pt x="44184" y="183170"/>
                  </a:lnTo>
                  <a:lnTo>
                    <a:pt x="40180" y="188890"/>
                  </a:lnTo>
                  <a:lnTo>
                    <a:pt x="40180" y="190034"/>
                  </a:lnTo>
                  <a:lnTo>
                    <a:pt x="42468" y="191178"/>
                  </a:lnTo>
                  <a:lnTo>
                    <a:pt x="42468" y="192894"/>
                  </a:lnTo>
                  <a:lnTo>
                    <a:pt x="41324" y="194609"/>
                  </a:lnTo>
                  <a:lnTo>
                    <a:pt x="39608" y="196325"/>
                  </a:lnTo>
                  <a:lnTo>
                    <a:pt x="37892" y="196897"/>
                  </a:lnTo>
                  <a:lnTo>
                    <a:pt x="33888" y="197469"/>
                  </a:lnTo>
                  <a:lnTo>
                    <a:pt x="32173" y="198613"/>
                  </a:lnTo>
                  <a:lnTo>
                    <a:pt x="35032" y="199185"/>
                  </a:lnTo>
                  <a:lnTo>
                    <a:pt x="37892" y="200329"/>
                  </a:lnTo>
                  <a:lnTo>
                    <a:pt x="32173" y="202045"/>
                  </a:lnTo>
                  <a:lnTo>
                    <a:pt x="30457" y="202617"/>
                  </a:lnTo>
                  <a:lnTo>
                    <a:pt x="29313" y="203761"/>
                  </a:lnTo>
                  <a:lnTo>
                    <a:pt x="28741" y="204905"/>
                  </a:lnTo>
                  <a:lnTo>
                    <a:pt x="27597" y="206049"/>
                  </a:lnTo>
                  <a:lnTo>
                    <a:pt x="25881" y="206621"/>
                  </a:lnTo>
                  <a:lnTo>
                    <a:pt x="25881" y="207765"/>
                  </a:lnTo>
                  <a:lnTo>
                    <a:pt x="27597" y="206621"/>
                  </a:lnTo>
                  <a:lnTo>
                    <a:pt x="30457" y="205477"/>
                  </a:lnTo>
                  <a:lnTo>
                    <a:pt x="31600" y="205477"/>
                  </a:lnTo>
                  <a:lnTo>
                    <a:pt x="33888" y="203761"/>
                  </a:lnTo>
                  <a:lnTo>
                    <a:pt x="54479" y="196897"/>
                  </a:lnTo>
                  <a:lnTo>
                    <a:pt x="57339" y="195181"/>
                  </a:lnTo>
                  <a:lnTo>
                    <a:pt x="56195" y="192322"/>
                  </a:lnTo>
                  <a:lnTo>
                    <a:pt x="57911" y="191750"/>
                  </a:lnTo>
                  <a:lnTo>
                    <a:pt x="61343" y="190606"/>
                  </a:lnTo>
                  <a:lnTo>
                    <a:pt x="62487" y="189462"/>
                  </a:lnTo>
                  <a:lnTo>
                    <a:pt x="62487" y="187746"/>
                  </a:lnTo>
                  <a:lnTo>
                    <a:pt x="61343" y="183170"/>
                  </a:lnTo>
                  <a:lnTo>
                    <a:pt x="61343" y="181454"/>
                  </a:lnTo>
                  <a:lnTo>
                    <a:pt x="64202" y="179166"/>
                  </a:lnTo>
                  <a:lnTo>
                    <a:pt x="67634" y="178595"/>
                  </a:lnTo>
                  <a:lnTo>
                    <a:pt x="70494" y="176879"/>
                  </a:lnTo>
                  <a:lnTo>
                    <a:pt x="71066" y="172875"/>
                  </a:lnTo>
                  <a:lnTo>
                    <a:pt x="71638" y="173447"/>
                  </a:lnTo>
                  <a:lnTo>
                    <a:pt x="71638" y="173447"/>
                  </a:lnTo>
                  <a:lnTo>
                    <a:pt x="72210" y="173447"/>
                  </a:lnTo>
                  <a:lnTo>
                    <a:pt x="73354" y="173447"/>
                  </a:lnTo>
                  <a:lnTo>
                    <a:pt x="76214" y="166011"/>
                  </a:lnTo>
                  <a:lnTo>
                    <a:pt x="76214" y="163723"/>
                  </a:lnTo>
                  <a:lnTo>
                    <a:pt x="75070" y="160864"/>
                  </a:lnTo>
                  <a:lnTo>
                    <a:pt x="71638" y="156860"/>
                  </a:lnTo>
                  <a:lnTo>
                    <a:pt x="71066" y="154572"/>
                  </a:lnTo>
                  <a:lnTo>
                    <a:pt x="69922" y="148853"/>
                  </a:lnTo>
                  <a:lnTo>
                    <a:pt x="70494" y="147137"/>
                  </a:lnTo>
                  <a:lnTo>
                    <a:pt x="72782" y="146565"/>
                  </a:lnTo>
                  <a:lnTo>
                    <a:pt x="74498" y="147709"/>
                  </a:lnTo>
                  <a:lnTo>
                    <a:pt x="75642" y="149424"/>
                  </a:lnTo>
                  <a:lnTo>
                    <a:pt x="76786" y="150568"/>
                  </a:lnTo>
                  <a:lnTo>
                    <a:pt x="79645" y="150568"/>
                  </a:lnTo>
                  <a:lnTo>
                    <a:pt x="79645" y="151712"/>
                  </a:lnTo>
                  <a:lnTo>
                    <a:pt x="79645" y="153428"/>
                  </a:lnTo>
                  <a:lnTo>
                    <a:pt x="79645" y="154572"/>
                  </a:lnTo>
                  <a:lnTo>
                    <a:pt x="83077" y="154572"/>
                  </a:lnTo>
                  <a:lnTo>
                    <a:pt x="84793" y="156860"/>
                  </a:lnTo>
                  <a:lnTo>
                    <a:pt x="85937" y="159720"/>
                  </a:lnTo>
                  <a:lnTo>
                    <a:pt x="87081" y="162008"/>
                  </a:lnTo>
                  <a:lnTo>
                    <a:pt x="86509" y="164296"/>
                  </a:lnTo>
                  <a:lnTo>
                    <a:pt x="86509" y="167155"/>
                  </a:lnTo>
                  <a:lnTo>
                    <a:pt x="87653" y="168871"/>
                  </a:lnTo>
                  <a:lnTo>
                    <a:pt x="89941" y="168871"/>
                  </a:lnTo>
                  <a:lnTo>
                    <a:pt x="91085" y="166583"/>
                  </a:lnTo>
                  <a:lnTo>
                    <a:pt x="91085" y="160864"/>
                  </a:lnTo>
                  <a:lnTo>
                    <a:pt x="92229" y="156860"/>
                  </a:lnTo>
                  <a:lnTo>
                    <a:pt x="94516" y="147137"/>
                  </a:lnTo>
                  <a:lnTo>
                    <a:pt x="95088" y="145993"/>
                  </a:lnTo>
                  <a:lnTo>
                    <a:pt x="95088" y="145993"/>
                  </a:lnTo>
                  <a:lnTo>
                    <a:pt x="93373" y="143133"/>
                  </a:lnTo>
                  <a:lnTo>
                    <a:pt x="96804" y="144849"/>
                  </a:lnTo>
                  <a:lnTo>
                    <a:pt x="99092" y="148281"/>
                  </a:lnTo>
                  <a:lnTo>
                    <a:pt x="100808" y="150568"/>
                  </a:lnTo>
                  <a:lnTo>
                    <a:pt x="103668" y="148281"/>
                  </a:lnTo>
                  <a:lnTo>
                    <a:pt x="104812" y="149424"/>
                  </a:lnTo>
                  <a:lnTo>
                    <a:pt x="104812" y="149997"/>
                  </a:lnTo>
                  <a:lnTo>
                    <a:pt x="104812" y="150568"/>
                  </a:lnTo>
                  <a:lnTo>
                    <a:pt x="100236" y="153428"/>
                  </a:lnTo>
                  <a:lnTo>
                    <a:pt x="98520" y="155716"/>
                  </a:lnTo>
                  <a:lnTo>
                    <a:pt x="97948" y="158576"/>
                  </a:lnTo>
                  <a:lnTo>
                    <a:pt x="98520" y="160292"/>
                  </a:lnTo>
                  <a:lnTo>
                    <a:pt x="99092" y="160864"/>
                  </a:lnTo>
                  <a:lnTo>
                    <a:pt x="100236" y="160864"/>
                  </a:lnTo>
                  <a:lnTo>
                    <a:pt x="101952" y="160864"/>
                  </a:lnTo>
                  <a:lnTo>
                    <a:pt x="102524" y="161436"/>
                  </a:lnTo>
                  <a:lnTo>
                    <a:pt x="104812" y="164296"/>
                  </a:lnTo>
                  <a:lnTo>
                    <a:pt x="105955" y="164867"/>
                  </a:lnTo>
                  <a:lnTo>
                    <a:pt x="108815" y="164867"/>
                  </a:lnTo>
                  <a:lnTo>
                    <a:pt x="112247" y="165440"/>
                  </a:lnTo>
                  <a:lnTo>
                    <a:pt x="115679" y="166583"/>
                  </a:lnTo>
                  <a:lnTo>
                    <a:pt x="117967" y="168299"/>
                  </a:lnTo>
                  <a:lnTo>
                    <a:pt x="117967" y="170015"/>
                  </a:lnTo>
                  <a:lnTo>
                    <a:pt x="115679" y="169443"/>
                  </a:lnTo>
                  <a:lnTo>
                    <a:pt x="112819" y="168299"/>
                  </a:lnTo>
                  <a:lnTo>
                    <a:pt x="110531" y="167727"/>
                  </a:lnTo>
                  <a:lnTo>
                    <a:pt x="101952" y="176879"/>
                  </a:lnTo>
                  <a:lnTo>
                    <a:pt x="99092" y="178022"/>
                  </a:lnTo>
                  <a:lnTo>
                    <a:pt x="91085" y="179166"/>
                  </a:lnTo>
                  <a:lnTo>
                    <a:pt x="82505" y="182598"/>
                  </a:lnTo>
                  <a:lnTo>
                    <a:pt x="77357" y="186030"/>
                  </a:lnTo>
                  <a:lnTo>
                    <a:pt x="76214" y="186602"/>
                  </a:lnTo>
                  <a:lnTo>
                    <a:pt x="75070" y="187174"/>
                  </a:lnTo>
                  <a:lnTo>
                    <a:pt x="74498" y="189462"/>
                  </a:lnTo>
                  <a:lnTo>
                    <a:pt x="81933" y="187746"/>
                  </a:lnTo>
                  <a:lnTo>
                    <a:pt x="96232" y="182026"/>
                  </a:lnTo>
                  <a:lnTo>
                    <a:pt x="119111" y="176307"/>
                  </a:lnTo>
                  <a:lnTo>
                    <a:pt x="127690" y="175163"/>
                  </a:lnTo>
                  <a:lnTo>
                    <a:pt x="131694" y="174019"/>
                  </a:lnTo>
                  <a:lnTo>
                    <a:pt x="134554" y="171731"/>
                  </a:lnTo>
                  <a:lnTo>
                    <a:pt x="137986" y="172875"/>
                  </a:lnTo>
                  <a:lnTo>
                    <a:pt x="149997" y="170015"/>
                  </a:lnTo>
                  <a:lnTo>
                    <a:pt x="161436" y="169443"/>
                  </a:lnTo>
                  <a:lnTo>
                    <a:pt x="163152" y="168299"/>
                  </a:lnTo>
                  <a:lnTo>
                    <a:pt x="162580" y="165440"/>
                  </a:lnTo>
                  <a:lnTo>
                    <a:pt x="162580" y="164867"/>
                  </a:lnTo>
                  <a:lnTo>
                    <a:pt x="166011" y="164867"/>
                  </a:lnTo>
                  <a:lnTo>
                    <a:pt x="167728" y="164296"/>
                  </a:lnTo>
                  <a:lnTo>
                    <a:pt x="169443" y="161436"/>
                  </a:lnTo>
                  <a:lnTo>
                    <a:pt x="170587" y="160864"/>
                  </a:lnTo>
                  <a:lnTo>
                    <a:pt x="172303" y="160292"/>
                  </a:lnTo>
                  <a:lnTo>
                    <a:pt x="174019" y="159148"/>
                  </a:lnTo>
                  <a:lnTo>
                    <a:pt x="175735" y="158004"/>
                  </a:lnTo>
                  <a:lnTo>
                    <a:pt x="176879" y="156860"/>
                  </a:lnTo>
                  <a:lnTo>
                    <a:pt x="176879" y="155716"/>
                  </a:lnTo>
                  <a:lnTo>
                    <a:pt x="175735" y="151141"/>
                  </a:lnTo>
                  <a:lnTo>
                    <a:pt x="175163" y="148853"/>
                  </a:lnTo>
                  <a:lnTo>
                    <a:pt x="176879" y="151141"/>
                  </a:lnTo>
                  <a:lnTo>
                    <a:pt x="178595" y="152856"/>
                  </a:lnTo>
                  <a:lnTo>
                    <a:pt x="179739" y="152856"/>
                  </a:lnTo>
                  <a:lnTo>
                    <a:pt x="180310" y="151141"/>
                  </a:lnTo>
                  <a:lnTo>
                    <a:pt x="181454" y="149997"/>
                  </a:lnTo>
                  <a:lnTo>
                    <a:pt x="182598" y="149424"/>
                  </a:lnTo>
                  <a:lnTo>
                    <a:pt x="186030" y="148853"/>
                  </a:lnTo>
                  <a:lnTo>
                    <a:pt x="183170" y="154000"/>
                  </a:lnTo>
                  <a:lnTo>
                    <a:pt x="182598" y="156860"/>
                  </a:lnTo>
                  <a:lnTo>
                    <a:pt x="184886" y="158576"/>
                  </a:lnTo>
                  <a:lnTo>
                    <a:pt x="187746" y="158576"/>
                  </a:lnTo>
                  <a:lnTo>
                    <a:pt x="189462" y="156860"/>
                  </a:lnTo>
                  <a:lnTo>
                    <a:pt x="191178" y="155144"/>
                  </a:lnTo>
                  <a:lnTo>
                    <a:pt x="193466" y="154000"/>
                  </a:lnTo>
                  <a:lnTo>
                    <a:pt x="196326" y="153428"/>
                  </a:lnTo>
                  <a:lnTo>
                    <a:pt x="202617" y="151141"/>
                  </a:lnTo>
                  <a:lnTo>
                    <a:pt x="205477" y="150568"/>
                  </a:lnTo>
                  <a:lnTo>
                    <a:pt x="211768" y="151141"/>
                  </a:lnTo>
                  <a:lnTo>
                    <a:pt x="214628" y="150568"/>
                  </a:lnTo>
                  <a:lnTo>
                    <a:pt x="216916" y="148281"/>
                  </a:lnTo>
                  <a:lnTo>
                    <a:pt x="219204" y="152856"/>
                  </a:lnTo>
                  <a:lnTo>
                    <a:pt x="221492" y="154572"/>
                  </a:lnTo>
                  <a:lnTo>
                    <a:pt x="224352" y="153428"/>
                  </a:lnTo>
                  <a:lnTo>
                    <a:pt x="227784" y="151141"/>
                  </a:lnTo>
                  <a:lnTo>
                    <a:pt x="227784" y="154000"/>
                  </a:lnTo>
                  <a:lnTo>
                    <a:pt x="226640" y="155144"/>
                  </a:lnTo>
                  <a:lnTo>
                    <a:pt x="226067" y="156288"/>
                  </a:lnTo>
                  <a:lnTo>
                    <a:pt x="227211" y="158576"/>
                  </a:lnTo>
                  <a:lnTo>
                    <a:pt x="232359" y="163152"/>
                  </a:lnTo>
                  <a:lnTo>
                    <a:pt x="232359" y="164296"/>
                  </a:lnTo>
                  <a:lnTo>
                    <a:pt x="233503" y="165440"/>
                  </a:lnTo>
                  <a:lnTo>
                    <a:pt x="233503" y="167727"/>
                  </a:lnTo>
                  <a:lnTo>
                    <a:pt x="232359" y="169443"/>
                  </a:lnTo>
                  <a:lnTo>
                    <a:pt x="229499" y="167727"/>
                  </a:lnTo>
                  <a:lnTo>
                    <a:pt x="227784" y="167155"/>
                  </a:lnTo>
                  <a:lnTo>
                    <a:pt x="220348" y="166011"/>
                  </a:lnTo>
                  <a:lnTo>
                    <a:pt x="215772" y="163152"/>
                  </a:lnTo>
                  <a:lnTo>
                    <a:pt x="213485" y="162008"/>
                  </a:lnTo>
                  <a:lnTo>
                    <a:pt x="211197" y="162008"/>
                  </a:lnTo>
                  <a:lnTo>
                    <a:pt x="209481" y="163152"/>
                  </a:lnTo>
                  <a:lnTo>
                    <a:pt x="210053" y="164296"/>
                  </a:lnTo>
                  <a:lnTo>
                    <a:pt x="211768" y="164867"/>
                  </a:lnTo>
                  <a:lnTo>
                    <a:pt x="214056" y="164867"/>
                  </a:lnTo>
                  <a:lnTo>
                    <a:pt x="214628" y="165440"/>
                  </a:lnTo>
                  <a:lnTo>
                    <a:pt x="214628" y="166583"/>
                  </a:lnTo>
                  <a:lnTo>
                    <a:pt x="213485" y="167727"/>
                  </a:lnTo>
                  <a:lnTo>
                    <a:pt x="212912" y="168871"/>
                  </a:lnTo>
                  <a:lnTo>
                    <a:pt x="206049" y="167727"/>
                  </a:lnTo>
                  <a:lnTo>
                    <a:pt x="204333" y="166583"/>
                  </a:lnTo>
                  <a:lnTo>
                    <a:pt x="203189" y="164867"/>
                  </a:lnTo>
                  <a:lnTo>
                    <a:pt x="202045" y="163152"/>
                  </a:lnTo>
                  <a:lnTo>
                    <a:pt x="202045" y="163152"/>
                  </a:lnTo>
                  <a:lnTo>
                    <a:pt x="202045" y="163152"/>
                  </a:lnTo>
                  <a:lnTo>
                    <a:pt x="201473" y="163152"/>
                  </a:lnTo>
                  <a:lnTo>
                    <a:pt x="200901" y="164867"/>
                  </a:lnTo>
                  <a:lnTo>
                    <a:pt x="200329" y="167155"/>
                  </a:lnTo>
                  <a:lnTo>
                    <a:pt x="199757" y="169443"/>
                  </a:lnTo>
                  <a:lnTo>
                    <a:pt x="198041" y="170587"/>
                  </a:lnTo>
                  <a:lnTo>
                    <a:pt x="187746" y="169443"/>
                  </a:lnTo>
                  <a:lnTo>
                    <a:pt x="175735" y="170587"/>
                  </a:lnTo>
                  <a:lnTo>
                    <a:pt x="173447" y="170015"/>
                  </a:lnTo>
                  <a:lnTo>
                    <a:pt x="173447" y="170587"/>
                  </a:lnTo>
                  <a:lnTo>
                    <a:pt x="173447" y="171159"/>
                  </a:lnTo>
                  <a:lnTo>
                    <a:pt x="173447" y="171159"/>
                  </a:lnTo>
                  <a:lnTo>
                    <a:pt x="177451" y="173447"/>
                  </a:lnTo>
                  <a:lnTo>
                    <a:pt x="195753" y="173447"/>
                  </a:lnTo>
                  <a:lnTo>
                    <a:pt x="222636" y="177451"/>
                  </a:lnTo>
                  <a:lnTo>
                    <a:pt x="242654" y="180882"/>
                  </a:lnTo>
                  <a:lnTo>
                    <a:pt x="260957" y="187746"/>
                  </a:lnTo>
                  <a:lnTo>
                    <a:pt x="274684" y="192322"/>
                  </a:lnTo>
                  <a:lnTo>
                    <a:pt x="294703" y="203189"/>
                  </a:lnTo>
                  <a:lnTo>
                    <a:pt x="298135" y="203761"/>
                  </a:lnTo>
                  <a:lnTo>
                    <a:pt x="296991" y="202617"/>
                  </a:lnTo>
                  <a:lnTo>
                    <a:pt x="295847" y="201473"/>
                  </a:lnTo>
                  <a:lnTo>
                    <a:pt x="296991" y="200901"/>
                  </a:lnTo>
                  <a:lnTo>
                    <a:pt x="299279" y="202617"/>
                  </a:lnTo>
                  <a:lnTo>
                    <a:pt x="299851" y="199757"/>
                  </a:lnTo>
                  <a:lnTo>
                    <a:pt x="296991" y="197469"/>
                  </a:lnTo>
                  <a:lnTo>
                    <a:pt x="294131" y="195753"/>
                  </a:lnTo>
                  <a:lnTo>
                    <a:pt x="292987" y="194038"/>
                  </a:lnTo>
                  <a:lnTo>
                    <a:pt x="294703" y="190606"/>
                  </a:lnTo>
                  <a:lnTo>
                    <a:pt x="292415" y="188890"/>
                  </a:lnTo>
                  <a:lnTo>
                    <a:pt x="290699" y="187174"/>
                  </a:lnTo>
                  <a:lnTo>
                    <a:pt x="288983" y="186030"/>
                  </a:lnTo>
                  <a:lnTo>
                    <a:pt x="286123" y="186030"/>
                  </a:lnTo>
                  <a:lnTo>
                    <a:pt x="283264" y="187174"/>
                  </a:lnTo>
                  <a:lnTo>
                    <a:pt x="281548" y="188318"/>
                  </a:lnTo>
                  <a:lnTo>
                    <a:pt x="279832" y="188318"/>
                  </a:lnTo>
                  <a:lnTo>
                    <a:pt x="276972" y="186602"/>
                  </a:lnTo>
                  <a:lnTo>
                    <a:pt x="275828" y="183742"/>
                  </a:lnTo>
                  <a:lnTo>
                    <a:pt x="276972" y="181454"/>
                  </a:lnTo>
                  <a:lnTo>
                    <a:pt x="279832" y="179739"/>
                  </a:lnTo>
                  <a:lnTo>
                    <a:pt x="282120" y="178595"/>
                  </a:lnTo>
                  <a:lnTo>
                    <a:pt x="286696" y="177451"/>
                  </a:lnTo>
                  <a:lnTo>
                    <a:pt x="288411" y="175735"/>
                  </a:lnTo>
                  <a:lnTo>
                    <a:pt x="289555" y="172303"/>
                  </a:lnTo>
                  <a:lnTo>
                    <a:pt x="291843" y="175735"/>
                  </a:lnTo>
                  <a:lnTo>
                    <a:pt x="294131" y="178595"/>
                  </a:lnTo>
                  <a:lnTo>
                    <a:pt x="295847" y="180882"/>
                  </a:lnTo>
                  <a:lnTo>
                    <a:pt x="296419" y="183742"/>
                  </a:lnTo>
                  <a:lnTo>
                    <a:pt x="298135" y="184314"/>
                  </a:lnTo>
                  <a:lnTo>
                    <a:pt x="299279" y="182598"/>
                  </a:lnTo>
                  <a:lnTo>
                    <a:pt x="299851" y="180882"/>
                  </a:lnTo>
                  <a:lnTo>
                    <a:pt x="301566" y="179739"/>
                  </a:lnTo>
                  <a:lnTo>
                    <a:pt x="303282" y="178595"/>
                  </a:lnTo>
                  <a:lnTo>
                    <a:pt x="305570" y="176879"/>
                  </a:lnTo>
                  <a:lnTo>
                    <a:pt x="307286" y="176307"/>
                  </a:lnTo>
                  <a:lnTo>
                    <a:pt x="308430" y="178595"/>
                  </a:lnTo>
                  <a:lnTo>
                    <a:pt x="310718" y="176307"/>
                  </a:lnTo>
                  <a:lnTo>
                    <a:pt x="313578" y="169443"/>
                  </a:lnTo>
                  <a:lnTo>
                    <a:pt x="314721" y="167727"/>
                  </a:lnTo>
                  <a:lnTo>
                    <a:pt x="316438" y="168299"/>
                  </a:lnTo>
                  <a:lnTo>
                    <a:pt x="318153" y="170015"/>
                  </a:lnTo>
                  <a:lnTo>
                    <a:pt x="320441" y="174019"/>
                  </a:lnTo>
                  <a:lnTo>
                    <a:pt x="317009" y="174019"/>
                  </a:lnTo>
                  <a:lnTo>
                    <a:pt x="311862" y="182026"/>
                  </a:lnTo>
                  <a:lnTo>
                    <a:pt x="307858" y="180882"/>
                  </a:lnTo>
                  <a:lnTo>
                    <a:pt x="305570" y="181454"/>
                  </a:lnTo>
                  <a:lnTo>
                    <a:pt x="300422" y="190034"/>
                  </a:lnTo>
                  <a:lnTo>
                    <a:pt x="297563" y="192322"/>
                  </a:lnTo>
                  <a:lnTo>
                    <a:pt x="298707" y="194038"/>
                  </a:lnTo>
                  <a:lnTo>
                    <a:pt x="299851" y="195181"/>
                  </a:lnTo>
                  <a:lnTo>
                    <a:pt x="300995" y="195753"/>
                  </a:lnTo>
                  <a:lnTo>
                    <a:pt x="306714" y="197469"/>
                  </a:lnTo>
                  <a:lnTo>
                    <a:pt x="308430" y="198613"/>
                  </a:lnTo>
                  <a:lnTo>
                    <a:pt x="309574" y="200329"/>
                  </a:lnTo>
                  <a:lnTo>
                    <a:pt x="311862" y="199185"/>
                  </a:lnTo>
                  <a:lnTo>
                    <a:pt x="315865" y="199757"/>
                  </a:lnTo>
                  <a:lnTo>
                    <a:pt x="319297" y="201473"/>
                  </a:lnTo>
                  <a:lnTo>
                    <a:pt x="321585" y="203189"/>
                  </a:lnTo>
                  <a:lnTo>
                    <a:pt x="321585" y="202045"/>
                  </a:lnTo>
                  <a:lnTo>
                    <a:pt x="322157" y="201473"/>
                  </a:lnTo>
                  <a:lnTo>
                    <a:pt x="322157" y="200901"/>
                  </a:lnTo>
                  <a:lnTo>
                    <a:pt x="322157" y="199757"/>
                  </a:lnTo>
                  <a:lnTo>
                    <a:pt x="325017" y="200329"/>
                  </a:lnTo>
                  <a:lnTo>
                    <a:pt x="327305" y="199185"/>
                  </a:lnTo>
                  <a:lnTo>
                    <a:pt x="329593" y="197469"/>
                  </a:lnTo>
                  <a:lnTo>
                    <a:pt x="332452" y="196897"/>
                  </a:lnTo>
                  <a:lnTo>
                    <a:pt x="332452" y="198041"/>
                  </a:lnTo>
                  <a:lnTo>
                    <a:pt x="330737" y="200329"/>
                  </a:lnTo>
                  <a:lnTo>
                    <a:pt x="330737" y="203189"/>
                  </a:lnTo>
                  <a:lnTo>
                    <a:pt x="331880" y="204905"/>
                  </a:lnTo>
                  <a:lnTo>
                    <a:pt x="334740" y="203189"/>
                  </a:lnTo>
                  <a:lnTo>
                    <a:pt x="335884" y="206049"/>
                  </a:lnTo>
                  <a:lnTo>
                    <a:pt x="336456" y="211768"/>
                  </a:lnTo>
                  <a:lnTo>
                    <a:pt x="338172" y="214628"/>
                  </a:lnTo>
                  <a:lnTo>
                    <a:pt x="340460" y="215772"/>
                  </a:lnTo>
                  <a:lnTo>
                    <a:pt x="341604" y="214056"/>
                  </a:lnTo>
                  <a:lnTo>
                    <a:pt x="342748" y="210053"/>
                  </a:lnTo>
                  <a:lnTo>
                    <a:pt x="343892" y="208909"/>
                  </a:lnTo>
                  <a:lnTo>
                    <a:pt x="343892" y="209480"/>
                  </a:lnTo>
                  <a:lnTo>
                    <a:pt x="343892" y="210624"/>
                  </a:lnTo>
                  <a:lnTo>
                    <a:pt x="344463" y="211197"/>
                  </a:lnTo>
                  <a:lnTo>
                    <a:pt x="345607" y="211197"/>
                  </a:lnTo>
                  <a:lnTo>
                    <a:pt x="347895" y="210624"/>
                  </a:lnTo>
                  <a:lnTo>
                    <a:pt x="349039" y="211197"/>
                  </a:lnTo>
                  <a:lnTo>
                    <a:pt x="350183" y="212912"/>
                  </a:lnTo>
                  <a:lnTo>
                    <a:pt x="348467" y="214056"/>
                  </a:lnTo>
                  <a:lnTo>
                    <a:pt x="346179" y="215200"/>
                  </a:lnTo>
                  <a:lnTo>
                    <a:pt x="345036" y="216344"/>
                  </a:lnTo>
                  <a:lnTo>
                    <a:pt x="342748" y="218060"/>
                  </a:lnTo>
                  <a:lnTo>
                    <a:pt x="337028" y="216916"/>
                  </a:lnTo>
                  <a:lnTo>
                    <a:pt x="331308" y="213484"/>
                  </a:lnTo>
                  <a:lnTo>
                    <a:pt x="328449" y="210053"/>
                  </a:lnTo>
                  <a:lnTo>
                    <a:pt x="325589" y="207765"/>
                  </a:lnTo>
                  <a:lnTo>
                    <a:pt x="315294" y="206049"/>
                  </a:lnTo>
                  <a:lnTo>
                    <a:pt x="314721" y="203189"/>
                  </a:lnTo>
                  <a:lnTo>
                    <a:pt x="305570" y="202617"/>
                  </a:lnTo>
                  <a:lnTo>
                    <a:pt x="304426" y="203189"/>
                  </a:lnTo>
                  <a:lnTo>
                    <a:pt x="306142" y="204905"/>
                  </a:lnTo>
                  <a:lnTo>
                    <a:pt x="314721" y="211197"/>
                  </a:lnTo>
                  <a:lnTo>
                    <a:pt x="317009" y="211768"/>
                  </a:lnTo>
                  <a:lnTo>
                    <a:pt x="338172" y="224923"/>
                  </a:lnTo>
                  <a:lnTo>
                    <a:pt x="335312" y="225496"/>
                  </a:lnTo>
                  <a:lnTo>
                    <a:pt x="331308" y="223779"/>
                  </a:lnTo>
                  <a:lnTo>
                    <a:pt x="327877" y="220920"/>
                  </a:lnTo>
                  <a:lnTo>
                    <a:pt x="325589" y="218060"/>
                  </a:lnTo>
                  <a:lnTo>
                    <a:pt x="324445" y="218060"/>
                  </a:lnTo>
                  <a:lnTo>
                    <a:pt x="325017" y="219776"/>
                  </a:lnTo>
                  <a:lnTo>
                    <a:pt x="325589" y="220920"/>
                  </a:lnTo>
                  <a:lnTo>
                    <a:pt x="326161" y="222064"/>
                  </a:lnTo>
                  <a:lnTo>
                    <a:pt x="327305" y="223208"/>
                  </a:lnTo>
                  <a:lnTo>
                    <a:pt x="332452" y="226639"/>
                  </a:lnTo>
                  <a:lnTo>
                    <a:pt x="350755" y="232359"/>
                  </a:lnTo>
                  <a:lnTo>
                    <a:pt x="353615" y="234075"/>
                  </a:lnTo>
                  <a:lnTo>
                    <a:pt x="356475" y="236363"/>
                  </a:lnTo>
                  <a:lnTo>
                    <a:pt x="359335" y="239222"/>
                  </a:lnTo>
                  <a:lnTo>
                    <a:pt x="360478" y="242082"/>
                  </a:lnTo>
                  <a:lnTo>
                    <a:pt x="361622" y="244370"/>
                  </a:lnTo>
                  <a:lnTo>
                    <a:pt x="367342" y="250090"/>
                  </a:lnTo>
                  <a:lnTo>
                    <a:pt x="369058" y="253521"/>
                  </a:lnTo>
                  <a:lnTo>
                    <a:pt x="370202" y="266105"/>
                  </a:lnTo>
                  <a:lnTo>
                    <a:pt x="370774" y="267820"/>
                  </a:lnTo>
                  <a:lnTo>
                    <a:pt x="371346" y="268393"/>
                  </a:lnTo>
                  <a:lnTo>
                    <a:pt x="370202" y="270108"/>
                  </a:lnTo>
                  <a:lnTo>
                    <a:pt x="369058" y="271824"/>
                  </a:lnTo>
                  <a:lnTo>
                    <a:pt x="367914" y="272968"/>
                  </a:lnTo>
                  <a:lnTo>
                    <a:pt x="365626" y="272968"/>
                  </a:lnTo>
                  <a:lnTo>
                    <a:pt x="364482" y="272396"/>
                  </a:lnTo>
                  <a:lnTo>
                    <a:pt x="359907" y="266676"/>
                  </a:lnTo>
                  <a:lnTo>
                    <a:pt x="357619" y="263245"/>
                  </a:lnTo>
                  <a:lnTo>
                    <a:pt x="355903" y="259241"/>
                  </a:lnTo>
                  <a:lnTo>
                    <a:pt x="354759" y="255237"/>
                  </a:lnTo>
                  <a:lnTo>
                    <a:pt x="353615" y="243226"/>
                  </a:lnTo>
                  <a:lnTo>
                    <a:pt x="353043" y="241510"/>
                  </a:lnTo>
                  <a:lnTo>
                    <a:pt x="351327" y="245514"/>
                  </a:lnTo>
                  <a:lnTo>
                    <a:pt x="353043" y="254094"/>
                  </a:lnTo>
                  <a:lnTo>
                    <a:pt x="357619" y="268393"/>
                  </a:lnTo>
                  <a:lnTo>
                    <a:pt x="359335" y="270680"/>
                  </a:lnTo>
                  <a:lnTo>
                    <a:pt x="362194" y="272968"/>
                  </a:lnTo>
                  <a:lnTo>
                    <a:pt x="365626" y="274112"/>
                  </a:lnTo>
                  <a:lnTo>
                    <a:pt x="370774" y="270680"/>
                  </a:lnTo>
                  <a:lnTo>
                    <a:pt x="374206" y="270680"/>
                  </a:lnTo>
                  <a:lnTo>
                    <a:pt x="377637" y="270680"/>
                  </a:lnTo>
                  <a:lnTo>
                    <a:pt x="381069" y="270108"/>
                  </a:lnTo>
                  <a:lnTo>
                    <a:pt x="397656" y="262101"/>
                  </a:lnTo>
                  <a:lnTo>
                    <a:pt x="403948" y="260957"/>
                  </a:lnTo>
                  <a:lnTo>
                    <a:pt x="415959" y="260957"/>
                  </a:lnTo>
                  <a:lnTo>
                    <a:pt x="417674" y="259813"/>
                  </a:lnTo>
                  <a:lnTo>
                    <a:pt x="419962" y="254665"/>
                  </a:lnTo>
                  <a:lnTo>
                    <a:pt x="423394" y="253521"/>
                  </a:lnTo>
                  <a:lnTo>
                    <a:pt x="425682" y="248946"/>
                  </a:lnTo>
                  <a:lnTo>
                    <a:pt x="427398" y="247802"/>
                  </a:lnTo>
                  <a:lnTo>
                    <a:pt x="429686" y="246658"/>
                  </a:lnTo>
                  <a:lnTo>
                    <a:pt x="431402" y="244942"/>
                  </a:lnTo>
                  <a:lnTo>
                    <a:pt x="433118" y="243798"/>
                  </a:lnTo>
                  <a:lnTo>
                    <a:pt x="435978" y="244370"/>
                  </a:lnTo>
                  <a:lnTo>
                    <a:pt x="432546" y="252377"/>
                  </a:lnTo>
                  <a:lnTo>
                    <a:pt x="431974" y="254094"/>
                  </a:lnTo>
                  <a:lnTo>
                    <a:pt x="433118" y="256953"/>
                  </a:lnTo>
                  <a:lnTo>
                    <a:pt x="434833" y="256381"/>
                  </a:lnTo>
                  <a:lnTo>
                    <a:pt x="436549" y="254094"/>
                  </a:lnTo>
                  <a:lnTo>
                    <a:pt x="438265" y="252950"/>
                  </a:lnTo>
                  <a:lnTo>
                    <a:pt x="441125" y="251806"/>
                  </a:lnTo>
                  <a:lnTo>
                    <a:pt x="443413" y="250090"/>
                  </a:lnTo>
                  <a:lnTo>
                    <a:pt x="446273" y="246658"/>
                  </a:lnTo>
                  <a:lnTo>
                    <a:pt x="448561" y="245514"/>
                  </a:lnTo>
                  <a:lnTo>
                    <a:pt x="452564" y="244370"/>
                  </a:lnTo>
                  <a:lnTo>
                    <a:pt x="454280" y="243226"/>
                  </a:lnTo>
                  <a:lnTo>
                    <a:pt x="461143" y="234647"/>
                  </a:lnTo>
                  <a:lnTo>
                    <a:pt x="465148" y="230643"/>
                  </a:lnTo>
                  <a:lnTo>
                    <a:pt x="472011" y="227783"/>
                  </a:lnTo>
                  <a:lnTo>
                    <a:pt x="477730" y="222064"/>
                  </a:lnTo>
                  <a:lnTo>
                    <a:pt x="485166" y="216344"/>
                  </a:lnTo>
                  <a:lnTo>
                    <a:pt x="486882" y="218060"/>
                  </a:lnTo>
                  <a:lnTo>
                    <a:pt x="489170" y="217488"/>
                  </a:lnTo>
                  <a:lnTo>
                    <a:pt x="492029" y="216344"/>
                  </a:lnTo>
                  <a:lnTo>
                    <a:pt x="494889" y="215200"/>
                  </a:lnTo>
                  <a:lnTo>
                    <a:pt x="501181" y="215200"/>
                  </a:lnTo>
                  <a:lnTo>
                    <a:pt x="506900" y="216344"/>
                  </a:lnTo>
                  <a:lnTo>
                    <a:pt x="506900" y="217488"/>
                  </a:lnTo>
                  <a:lnTo>
                    <a:pt x="506328" y="218060"/>
                  </a:lnTo>
                  <a:lnTo>
                    <a:pt x="505185" y="220348"/>
                  </a:lnTo>
                  <a:lnTo>
                    <a:pt x="509188" y="216916"/>
                  </a:lnTo>
                  <a:lnTo>
                    <a:pt x="510333" y="212912"/>
                  </a:lnTo>
                  <a:lnTo>
                    <a:pt x="508616" y="209480"/>
                  </a:lnTo>
                  <a:lnTo>
                    <a:pt x="504041" y="208337"/>
                  </a:lnTo>
                  <a:lnTo>
                    <a:pt x="494317" y="208337"/>
                  </a:lnTo>
                  <a:lnTo>
                    <a:pt x="492601" y="207765"/>
                  </a:lnTo>
                  <a:lnTo>
                    <a:pt x="492029" y="206049"/>
                  </a:lnTo>
                  <a:lnTo>
                    <a:pt x="491458" y="204333"/>
                  </a:lnTo>
                  <a:lnTo>
                    <a:pt x="489170" y="204333"/>
                  </a:lnTo>
                  <a:lnTo>
                    <a:pt x="490314" y="201473"/>
                  </a:lnTo>
                  <a:lnTo>
                    <a:pt x="492601" y="202045"/>
                  </a:lnTo>
                  <a:lnTo>
                    <a:pt x="495461" y="203189"/>
                  </a:lnTo>
                  <a:lnTo>
                    <a:pt x="500609" y="204333"/>
                  </a:lnTo>
                  <a:lnTo>
                    <a:pt x="504613" y="205477"/>
                  </a:lnTo>
                  <a:lnTo>
                    <a:pt x="506900" y="205477"/>
                  </a:lnTo>
                  <a:lnTo>
                    <a:pt x="506900" y="204905"/>
                  </a:lnTo>
                  <a:lnTo>
                    <a:pt x="503469" y="201473"/>
                  </a:lnTo>
                  <a:lnTo>
                    <a:pt x="502325" y="200329"/>
                  </a:lnTo>
                  <a:lnTo>
                    <a:pt x="501753" y="200901"/>
                  </a:lnTo>
                  <a:lnTo>
                    <a:pt x="500609" y="202045"/>
                  </a:lnTo>
                  <a:lnTo>
                    <a:pt x="500037" y="202617"/>
                  </a:lnTo>
                  <a:lnTo>
                    <a:pt x="498893" y="201473"/>
                  </a:lnTo>
                  <a:lnTo>
                    <a:pt x="498321" y="200329"/>
                  </a:lnTo>
                  <a:lnTo>
                    <a:pt x="498321" y="199185"/>
                  </a:lnTo>
                  <a:lnTo>
                    <a:pt x="498321" y="198613"/>
                  </a:lnTo>
                  <a:lnTo>
                    <a:pt x="498321" y="198041"/>
                  </a:lnTo>
                  <a:lnTo>
                    <a:pt x="497749" y="196897"/>
                  </a:lnTo>
                  <a:lnTo>
                    <a:pt x="498893" y="195753"/>
                  </a:lnTo>
                  <a:lnTo>
                    <a:pt x="499465" y="196325"/>
                  </a:lnTo>
                  <a:lnTo>
                    <a:pt x="500037" y="196325"/>
                  </a:lnTo>
                  <a:lnTo>
                    <a:pt x="501181" y="196897"/>
                  </a:lnTo>
                  <a:lnTo>
                    <a:pt x="500609" y="194038"/>
                  </a:lnTo>
                  <a:lnTo>
                    <a:pt x="501181" y="192322"/>
                  </a:lnTo>
                  <a:lnTo>
                    <a:pt x="506328" y="188318"/>
                  </a:lnTo>
                  <a:lnTo>
                    <a:pt x="508045" y="187746"/>
                  </a:lnTo>
                  <a:lnTo>
                    <a:pt x="512620" y="187174"/>
                  </a:lnTo>
                  <a:lnTo>
                    <a:pt x="512620" y="186602"/>
                  </a:lnTo>
                  <a:lnTo>
                    <a:pt x="513192" y="184886"/>
                  </a:lnTo>
                  <a:lnTo>
                    <a:pt x="514336" y="182598"/>
                  </a:lnTo>
                  <a:lnTo>
                    <a:pt x="515480" y="181454"/>
                  </a:lnTo>
                  <a:lnTo>
                    <a:pt x="516052" y="181454"/>
                  </a:lnTo>
                  <a:lnTo>
                    <a:pt x="516624" y="181454"/>
                  </a:lnTo>
                  <a:lnTo>
                    <a:pt x="517196" y="182026"/>
                  </a:lnTo>
                  <a:lnTo>
                    <a:pt x="517196" y="182598"/>
                  </a:lnTo>
                  <a:lnTo>
                    <a:pt x="520056" y="182026"/>
                  </a:lnTo>
                  <a:lnTo>
                    <a:pt x="520628" y="181454"/>
                  </a:lnTo>
                  <a:lnTo>
                    <a:pt x="521199" y="179739"/>
                  </a:lnTo>
                  <a:lnTo>
                    <a:pt x="522344" y="179166"/>
                  </a:lnTo>
                  <a:lnTo>
                    <a:pt x="523487" y="179166"/>
                  </a:lnTo>
                  <a:lnTo>
                    <a:pt x="524059" y="179166"/>
                  </a:lnTo>
                  <a:lnTo>
                    <a:pt x="524632" y="179739"/>
                  </a:lnTo>
                  <a:lnTo>
                    <a:pt x="525204" y="179739"/>
                  </a:lnTo>
                  <a:lnTo>
                    <a:pt x="526347" y="180310"/>
                  </a:lnTo>
                  <a:lnTo>
                    <a:pt x="527492" y="182598"/>
                  </a:lnTo>
                  <a:lnTo>
                    <a:pt x="528635" y="183742"/>
                  </a:lnTo>
                  <a:lnTo>
                    <a:pt x="530351" y="183170"/>
                  </a:lnTo>
                  <a:lnTo>
                    <a:pt x="533211" y="180882"/>
                  </a:lnTo>
                  <a:lnTo>
                    <a:pt x="544078" y="178595"/>
                  </a:lnTo>
                  <a:lnTo>
                    <a:pt x="548654" y="175735"/>
                  </a:lnTo>
                  <a:lnTo>
                    <a:pt x="551514" y="175163"/>
                  </a:lnTo>
                  <a:lnTo>
                    <a:pt x="564096" y="182598"/>
                  </a:lnTo>
                  <a:lnTo>
                    <a:pt x="579540" y="189462"/>
                  </a:lnTo>
                  <a:lnTo>
                    <a:pt x="586403" y="191178"/>
                  </a:lnTo>
                  <a:lnTo>
                    <a:pt x="589835" y="190034"/>
                  </a:lnTo>
                  <a:lnTo>
                    <a:pt x="593839" y="193466"/>
                  </a:lnTo>
                  <a:lnTo>
                    <a:pt x="596127" y="194609"/>
                  </a:lnTo>
                  <a:lnTo>
                    <a:pt x="598987" y="194609"/>
                  </a:lnTo>
                  <a:lnTo>
                    <a:pt x="600702" y="195181"/>
                  </a:lnTo>
                  <a:lnTo>
                    <a:pt x="608138" y="199185"/>
                  </a:lnTo>
                  <a:lnTo>
                    <a:pt x="609853" y="200901"/>
                  </a:lnTo>
                  <a:lnTo>
                    <a:pt x="611570" y="202617"/>
                  </a:lnTo>
                  <a:lnTo>
                    <a:pt x="617861" y="207765"/>
                  </a:lnTo>
                  <a:lnTo>
                    <a:pt x="619577" y="211197"/>
                  </a:lnTo>
                  <a:lnTo>
                    <a:pt x="620149" y="211768"/>
                  </a:lnTo>
                  <a:lnTo>
                    <a:pt x="621865" y="212340"/>
                  </a:lnTo>
                  <a:lnTo>
                    <a:pt x="623581" y="213484"/>
                  </a:lnTo>
                  <a:lnTo>
                    <a:pt x="624725" y="215200"/>
                  </a:lnTo>
                  <a:lnTo>
                    <a:pt x="625869" y="219204"/>
                  </a:lnTo>
                  <a:lnTo>
                    <a:pt x="626440" y="220920"/>
                  </a:lnTo>
                  <a:lnTo>
                    <a:pt x="627585" y="223779"/>
                  </a:lnTo>
                  <a:lnTo>
                    <a:pt x="630445" y="226639"/>
                  </a:lnTo>
                  <a:lnTo>
                    <a:pt x="633304" y="229499"/>
                  </a:lnTo>
                  <a:lnTo>
                    <a:pt x="636164" y="231215"/>
                  </a:lnTo>
                  <a:lnTo>
                    <a:pt x="641884" y="232931"/>
                  </a:lnTo>
                  <a:lnTo>
                    <a:pt x="643027" y="233503"/>
                  </a:lnTo>
                  <a:lnTo>
                    <a:pt x="644744" y="235219"/>
                  </a:lnTo>
                  <a:lnTo>
                    <a:pt x="645887" y="235791"/>
                  </a:lnTo>
                  <a:lnTo>
                    <a:pt x="649319" y="236363"/>
                  </a:lnTo>
                  <a:lnTo>
                    <a:pt x="652179" y="236363"/>
                  </a:lnTo>
                  <a:lnTo>
                    <a:pt x="655038" y="236935"/>
                  </a:lnTo>
                  <a:lnTo>
                    <a:pt x="657326" y="238651"/>
                  </a:lnTo>
                  <a:lnTo>
                    <a:pt x="658470" y="242082"/>
                  </a:lnTo>
                  <a:lnTo>
                    <a:pt x="659043" y="246086"/>
                  </a:lnTo>
                  <a:lnTo>
                    <a:pt x="658470" y="249518"/>
                  </a:lnTo>
                  <a:lnTo>
                    <a:pt x="657326" y="251806"/>
                  </a:lnTo>
                  <a:lnTo>
                    <a:pt x="658470" y="253521"/>
                  </a:lnTo>
                  <a:lnTo>
                    <a:pt x="659614" y="255809"/>
                  </a:lnTo>
                  <a:lnTo>
                    <a:pt x="660186" y="258097"/>
                  </a:lnTo>
                  <a:lnTo>
                    <a:pt x="659614" y="259813"/>
                  </a:lnTo>
                  <a:lnTo>
                    <a:pt x="663618" y="262101"/>
                  </a:lnTo>
                  <a:lnTo>
                    <a:pt x="665906" y="262673"/>
                  </a:lnTo>
                  <a:lnTo>
                    <a:pt x="667622" y="262101"/>
                  </a:lnTo>
                  <a:lnTo>
                    <a:pt x="676773" y="270108"/>
                  </a:lnTo>
                  <a:lnTo>
                    <a:pt x="681349" y="272968"/>
                  </a:lnTo>
                  <a:lnTo>
                    <a:pt x="684781" y="271824"/>
                  </a:lnTo>
                  <a:lnTo>
                    <a:pt x="688213" y="274112"/>
                  </a:lnTo>
                  <a:lnTo>
                    <a:pt x="691072" y="276400"/>
                  </a:lnTo>
                  <a:lnTo>
                    <a:pt x="696792" y="282120"/>
                  </a:lnTo>
                  <a:lnTo>
                    <a:pt x="700224" y="286695"/>
                  </a:lnTo>
                  <a:lnTo>
                    <a:pt x="700795" y="286695"/>
                  </a:lnTo>
                  <a:lnTo>
                    <a:pt x="701367" y="290127"/>
                  </a:lnTo>
                  <a:lnTo>
                    <a:pt x="701940" y="291843"/>
                  </a:lnTo>
                  <a:lnTo>
                    <a:pt x="702512" y="292987"/>
                  </a:lnTo>
                  <a:lnTo>
                    <a:pt x="704227" y="294131"/>
                  </a:lnTo>
                  <a:lnTo>
                    <a:pt x="707087" y="295275"/>
                  </a:lnTo>
                  <a:lnTo>
                    <a:pt x="709947" y="295847"/>
                  </a:lnTo>
                  <a:lnTo>
                    <a:pt x="712235" y="295847"/>
                  </a:lnTo>
                  <a:lnTo>
                    <a:pt x="714523" y="296419"/>
                  </a:lnTo>
                  <a:lnTo>
                    <a:pt x="716239" y="298707"/>
                  </a:lnTo>
                  <a:lnTo>
                    <a:pt x="717382" y="300994"/>
                  </a:lnTo>
                  <a:lnTo>
                    <a:pt x="718526" y="302138"/>
                  </a:lnTo>
                  <a:lnTo>
                    <a:pt x="716811" y="303854"/>
                  </a:lnTo>
                  <a:lnTo>
                    <a:pt x="716811" y="305570"/>
                  </a:lnTo>
                  <a:lnTo>
                    <a:pt x="717954" y="306714"/>
                  </a:lnTo>
                  <a:lnTo>
                    <a:pt x="720242" y="306714"/>
                  </a:lnTo>
                  <a:lnTo>
                    <a:pt x="721386" y="307286"/>
                  </a:lnTo>
                  <a:lnTo>
                    <a:pt x="721958" y="309002"/>
                  </a:lnTo>
                  <a:lnTo>
                    <a:pt x="723102" y="310718"/>
                  </a:lnTo>
                  <a:lnTo>
                    <a:pt x="725962" y="311290"/>
                  </a:lnTo>
                  <a:lnTo>
                    <a:pt x="727678" y="310718"/>
                  </a:lnTo>
                  <a:lnTo>
                    <a:pt x="728822" y="310146"/>
                  </a:lnTo>
                  <a:lnTo>
                    <a:pt x="731681" y="309002"/>
                  </a:lnTo>
                  <a:lnTo>
                    <a:pt x="733969" y="308430"/>
                  </a:lnTo>
                  <a:lnTo>
                    <a:pt x="738545" y="307858"/>
                  </a:lnTo>
                  <a:lnTo>
                    <a:pt x="740261" y="306714"/>
                  </a:lnTo>
                  <a:lnTo>
                    <a:pt x="743121" y="307858"/>
                  </a:lnTo>
                  <a:lnTo>
                    <a:pt x="746552" y="309002"/>
                  </a:lnTo>
                  <a:lnTo>
                    <a:pt x="749984" y="308430"/>
                  </a:lnTo>
                  <a:lnTo>
                    <a:pt x="752844" y="305570"/>
                  </a:lnTo>
                  <a:lnTo>
                    <a:pt x="753988" y="306714"/>
                  </a:lnTo>
                  <a:lnTo>
                    <a:pt x="755704" y="307858"/>
                  </a:lnTo>
                  <a:lnTo>
                    <a:pt x="756276" y="309002"/>
                  </a:lnTo>
                  <a:lnTo>
                    <a:pt x="757420" y="307858"/>
                  </a:lnTo>
                  <a:lnTo>
                    <a:pt x="760280" y="306142"/>
                  </a:lnTo>
                  <a:lnTo>
                    <a:pt x="760851" y="309574"/>
                  </a:lnTo>
                  <a:lnTo>
                    <a:pt x="761423" y="312433"/>
                  </a:lnTo>
                  <a:lnTo>
                    <a:pt x="763139" y="314150"/>
                  </a:lnTo>
                  <a:lnTo>
                    <a:pt x="765999" y="315293"/>
                  </a:lnTo>
                  <a:lnTo>
                    <a:pt x="763139" y="317581"/>
                  </a:lnTo>
                  <a:lnTo>
                    <a:pt x="765427" y="320441"/>
                  </a:lnTo>
                  <a:lnTo>
                    <a:pt x="771719" y="323873"/>
                  </a:lnTo>
                  <a:lnTo>
                    <a:pt x="771719" y="324445"/>
                  </a:lnTo>
                  <a:lnTo>
                    <a:pt x="772291" y="329592"/>
                  </a:lnTo>
                  <a:lnTo>
                    <a:pt x="772291" y="331308"/>
                  </a:lnTo>
                  <a:lnTo>
                    <a:pt x="771719" y="333024"/>
                  </a:lnTo>
                  <a:lnTo>
                    <a:pt x="772862" y="334168"/>
                  </a:lnTo>
                  <a:lnTo>
                    <a:pt x="774579" y="334740"/>
                  </a:lnTo>
                  <a:lnTo>
                    <a:pt x="776295" y="334740"/>
                  </a:lnTo>
                  <a:lnTo>
                    <a:pt x="775722" y="338172"/>
                  </a:lnTo>
                  <a:lnTo>
                    <a:pt x="776867" y="341031"/>
                  </a:lnTo>
                  <a:lnTo>
                    <a:pt x="784302" y="347895"/>
                  </a:lnTo>
                  <a:lnTo>
                    <a:pt x="785446" y="348467"/>
                  </a:lnTo>
                  <a:lnTo>
                    <a:pt x="786590" y="348467"/>
                  </a:lnTo>
                  <a:lnTo>
                    <a:pt x="789449" y="348467"/>
                  </a:lnTo>
                  <a:lnTo>
                    <a:pt x="790594" y="348467"/>
                  </a:lnTo>
                  <a:lnTo>
                    <a:pt x="792309" y="350183"/>
                  </a:lnTo>
                  <a:lnTo>
                    <a:pt x="792881" y="352471"/>
                  </a:lnTo>
                  <a:lnTo>
                    <a:pt x="792881" y="361050"/>
                  </a:lnTo>
                  <a:lnTo>
                    <a:pt x="793454" y="362766"/>
                  </a:lnTo>
                  <a:lnTo>
                    <a:pt x="795169" y="367914"/>
                  </a:lnTo>
                  <a:lnTo>
                    <a:pt x="790594" y="363910"/>
                  </a:lnTo>
                  <a:lnTo>
                    <a:pt x="787734" y="362766"/>
                  </a:lnTo>
                  <a:lnTo>
                    <a:pt x="786018" y="365626"/>
                  </a:lnTo>
                  <a:lnTo>
                    <a:pt x="786590" y="366770"/>
                  </a:lnTo>
                  <a:lnTo>
                    <a:pt x="790021" y="370202"/>
                  </a:lnTo>
                  <a:lnTo>
                    <a:pt x="791166" y="372489"/>
                  </a:lnTo>
                  <a:lnTo>
                    <a:pt x="791737" y="373062"/>
                  </a:lnTo>
                  <a:lnTo>
                    <a:pt x="792881" y="373062"/>
                  </a:lnTo>
                  <a:lnTo>
                    <a:pt x="794025" y="373062"/>
                  </a:lnTo>
                  <a:lnTo>
                    <a:pt x="794597" y="374206"/>
                  </a:lnTo>
                  <a:lnTo>
                    <a:pt x="795741" y="379925"/>
                  </a:lnTo>
                  <a:lnTo>
                    <a:pt x="796313" y="381641"/>
                  </a:lnTo>
                  <a:lnTo>
                    <a:pt x="796885" y="382785"/>
                  </a:lnTo>
                  <a:lnTo>
                    <a:pt x="796885" y="383929"/>
                  </a:lnTo>
                  <a:lnTo>
                    <a:pt x="795741" y="385645"/>
                  </a:lnTo>
                  <a:lnTo>
                    <a:pt x="795741" y="386788"/>
                  </a:lnTo>
                  <a:lnTo>
                    <a:pt x="795741" y="387932"/>
                  </a:lnTo>
                  <a:lnTo>
                    <a:pt x="796313" y="389076"/>
                  </a:lnTo>
                  <a:lnTo>
                    <a:pt x="796885" y="390220"/>
                  </a:lnTo>
                  <a:lnTo>
                    <a:pt x="795741" y="393652"/>
                  </a:lnTo>
                  <a:lnTo>
                    <a:pt x="797457" y="408523"/>
                  </a:lnTo>
                  <a:lnTo>
                    <a:pt x="796885" y="414243"/>
                  </a:lnTo>
                  <a:lnTo>
                    <a:pt x="796885" y="416530"/>
                  </a:lnTo>
                  <a:lnTo>
                    <a:pt x="798029" y="425682"/>
                  </a:lnTo>
                  <a:lnTo>
                    <a:pt x="795741" y="431973"/>
                  </a:lnTo>
                  <a:lnTo>
                    <a:pt x="796313" y="433117"/>
                  </a:lnTo>
                  <a:lnTo>
                    <a:pt x="796313" y="434261"/>
                  </a:lnTo>
                  <a:lnTo>
                    <a:pt x="795169" y="436549"/>
                  </a:lnTo>
                  <a:lnTo>
                    <a:pt x="791737" y="451992"/>
                  </a:lnTo>
                  <a:lnTo>
                    <a:pt x="792881" y="451420"/>
                  </a:lnTo>
                  <a:lnTo>
                    <a:pt x="793454" y="450848"/>
                  </a:lnTo>
                  <a:lnTo>
                    <a:pt x="794025" y="450276"/>
                  </a:lnTo>
                  <a:lnTo>
                    <a:pt x="794597" y="452564"/>
                  </a:lnTo>
                  <a:lnTo>
                    <a:pt x="793454" y="455424"/>
                  </a:lnTo>
                  <a:lnTo>
                    <a:pt x="791166" y="461143"/>
                  </a:lnTo>
                  <a:lnTo>
                    <a:pt x="790594" y="466291"/>
                  </a:lnTo>
                  <a:lnTo>
                    <a:pt x="790021" y="468579"/>
                  </a:lnTo>
                  <a:lnTo>
                    <a:pt x="788306" y="471439"/>
                  </a:lnTo>
                  <a:lnTo>
                    <a:pt x="786590" y="470867"/>
                  </a:lnTo>
                  <a:lnTo>
                    <a:pt x="786018" y="473155"/>
                  </a:lnTo>
                  <a:lnTo>
                    <a:pt x="786590" y="476586"/>
                  </a:lnTo>
                  <a:lnTo>
                    <a:pt x="787161" y="478874"/>
                  </a:lnTo>
                  <a:lnTo>
                    <a:pt x="788878" y="482878"/>
                  </a:lnTo>
                  <a:lnTo>
                    <a:pt x="790021" y="485166"/>
                  </a:lnTo>
                  <a:lnTo>
                    <a:pt x="791737" y="487454"/>
                  </a:lnTo>
                  <a:lnTo>
                    <a:pt x="790594" y="489170"/>
                  </a:lnTo>
                  <a:lnTo>
                    <a:pt x="790594" y="491458"/>
                  </a:lnTo>
                  <a:lnTo>
                    <a:pt x="791166" y="496033"/>
                  </a:lnTo>
                  <a:lnTo>
                    <a:pt x="790594" y="512620"/>
                  </a:lnTo>
                  <a:lnTo>
                    <a:pt x="787734" y="526919"/>
                  </a:lnTo>
                  <a:lnTo>
                    <a:pt x="786590" y="524631"/>
                  </a:lnTo>
                  <a:lnTo>
                    <a:pt x="786590" y="521771"/>
                  </a:lnTo>
                  <a:lnTo>
                    <a:pt x="787161" y="518912"/>
                  </a:lnTo>
                  <a:lnTo>
                    <a:pt x="788306" y="516052"/>
                  </a:lnTo>
                  <a:lnTo>
                    <a:pt x="787161" y="517768"/>
                  </a:lnTo>
                  <a:lnTo>
                    <a:pt x="786018" y="520627"/>
                  </a:lnTo>
                  <a:lnTo>
                    <a:pt x="784874" y="523487"/>
                  </a:lnTo>
                  <a:lnTo>
                    <a:pt x="784874" y="526919"/>
                  </a:lnTo>
                  <a:lnTo>
                    <a:pt x="786018" y="530351"/>
                  </a:lnTo>
                  <a:lnTo>
                    <a:pt x="788306" y="534927"/>
                  </a:lnTo>
                  <a:lnTo>
                    <a:pt x="788878" y="537215"/>
                  </a:lnTo>
                  <a:lnTo>
                    <a:pt x="791737" y="541218"/>
                  </a:lnTo>
                  <a:lnTo>
                    <a:pt x="802605" y="549226"/>
                  </a:lnTo>
                  <a:lnTo>
                    <a:pt x="805465" y="554373"/>
                  </a:lnTo>
                  <a:lnTo>
                    <a:pt x="806608" y="557233"/>
                  </a:lnTo>
                  <a:lnTo>
                    <a:pt x="808324" y="560665"/>
                  </a:lnTo>
                  <a:lnTo>
                    <a:pt x="810612" y="563525"/>
                  </a:lnTo>
                  <a:lnTo>
                    <a:pt x="812328" y="563525"/>
                  </a:lnTo>
                  <a:lnTo>
                    <a:pt x="812328" y="561237"/>
                  </a:lnTo>
                  <a:lnTo>
                    <a:pt x="810612" y="557805"/>
                  </a:lnTo>
                  <a:lnTo>
                    <a:pt x="807180" y="552085"/>
                  </a:lnTo>
                  <a:lnTo>
                    <a:pt x="804893" y="549226"/>
                  </a:lnTo>
                  <a:lnTo>
                    <a:pt x="794025" y="540646"/>
                  </a:lnTo>
                  <a:lnTo>
                    <a:pt x="792309" y="538358"/>
                  </a:lnTo>
                  <a:lnTo>
                    <a:pt x="792309" y="535498"/>
                  </a:lnTo>
                  <a:lnTo>
                    <a:pt x="795741" y="537786"/>
                  </a:lnTo>
                  <a:lnTo>
                    <a:pt x="802605" y="541790"/>
                  </a:lnTo>
                  <a:lnTo>
                    <a:pt x="806036" y="544650"/>
                  </a:lnTo>
                  <a:lnTo>
                    <a:pt x="809468" y="548654"/>
                  </a:lnTo>
                  <a:lnTo>
                    <a:pt x="811756" y="549226"/>
                  </a:lnTo>
                  <a:lnTo>
                    <a:pt x="815188" y="549226"/>
                  </a:lnTo>
                  <a:lnTo>
                    <a:pt x="815760" y="549797"/>
                  </a:lnTo>
                  <a:lnTo>
                    <a:pt x="816332" y="553801"/>
                  </a:lnTo>
                  <a:lnTo>
                    <a:pt x="816904" y="555517"/>
                  </a:lnTo>
                  <a:lnTo>
                    <a:pt x="818047" y="556089"/>
                  </a:lnTo>
                  <a:lnTo>
                    <a:pt x="819192" y="556089"/>
                  </a:lnTo>
                  <a:lnTo>
                    <a:pt x="822052" y="555517"/>
                  </a:lnTo>
                  <a:lnTo>
                    <a:pt x="824339" y="553801"/>
                  </a:lnTo>
                  <a:lnTo>
                    <a:pt x="825483" y="550941"/>
                  </a:lnTo>
                  <a:lnTo>
                    <a:pt x="825483" y="547510"/>
                  </a:lnTo>
                  <a:lnTo>
                    <a:pt x="824339" y="544650"/>
                  </a:lnTo>
                  <a:lnTo>
                    <a:pt x="825483" y="538930"/>
                  </a:lnTo>
                  <a:lnTo>
                    <a:pt x="825483" y="537786"/>
                  </a:lnTo>
                  <a:lnTo>
                    <a:pt x="825483" y="536642"/>
                  </a:lnTo>
                  <a:lnTo>
                    <a:pt x="827199" y="533783"/>
                  </a:lnTo>
                  <a:lnTo>
                    <a:pt x="827771" y="532067"/>
                  </a:lnTo>
                  <a:lnTo>
                    <a:pt x="827199" y="530351"/>
                  </a:lnTo>
                  <a:lnTo>
                    <a:pt x="826055" y="526919"/>
                  </a:lnTo>
                  <a:lnTo>
                    <a:pt x="825483" y="524631"/>
                  </a:lnTo>
                  <a:lnTo>
                    <a:pt x="830059" y="521199"/>
                  </a:lnTo>
                  <a:lnTo>
                    <a:pt x="831203" y="520056"/>
                  </a:lnTo>
                  <a:lnTo>
                    <a:pt x="824911" y="521771"/>
                  </a:lnTo>
                  <a:lnTo>
                    <a:pt x="818619" y="520627"/>
                  </a:lnTo>
                  <a:lnTo>
                    <a:pt x="812328" y="518340"/>
                  </a:lnTo>
                  <a:lnTo>
                    <a:pt x="806036" y="517196"/>
                  </a:lnTo>
                  <a:lnTo>
                    <a:pt x="808324" y="513764"/>
                  </a:lnTo>
                  <a:lnTo>
                    <a:pt x="815188" y="510904"/>
                  </a:lnTo>
                  <a:lnTo>
                    <a:pt x="816904" y="508616"/>
                  </a:lnTo>
                  <a:lnTo>
                    <a:pt x="811184" y="509760"/>
                  </a:lnTo>
                  <a:lnTo>
                    <a:pt x="809468" y="509760"/>
                  </a:lnTo>
                  <a:lnTo>
                    <a:pt x="809468" y="509188"/>
                  </a:lnTo>
                  <a:lnTo>
                    <a:pt x="810040" y="508044"/>
                  </a:lnTo>
                  <a:lnTo>
                    <a:pt x="810040" y="507472"/>
                  </a:lnTo>
                  <a:lnTo>
                    <a:pt x="810612" y="505757"/>
                  </a:lnTo>
                  <a:lnTo>
                    <a:pt x="810612" y="504613"/>
                  </a:lnTo>
                  <a:lnTo>
                    <a:pt x="810040" y="503469"/>
                  </a:lnTo>
                  <a:lnTo>
                    <a:pt x="808324" y="501181"/>
                  </a:lnTo>
                  <a:lnTo>
                    <a:pt x="807753" y="500037"/>
                  </a:lnTo>
                  <a:lnTo>
                    <a:pt x="814616" y="505184"/>
                  </a:lnTo>
                  <a:lnTo>
                    <a:pt x="814044" y="503469"/>
                  </a:lnTo>
                  <a:lnTo>
                    <a:pt x="814044" y="500609"/>
                  </a:lnTo>
                  <a:lnTo>
                    <a:pt x="815188" y="500609"/>
                  </a:lnTo>
                  <a:lnTo>
                    <a:pt x="816904" y="502325"/>
                  </a:lnTo>
                  <a:lnTo>
                    <a:pt x="819192" y="503469"/>
                  </a:lnTo>
                  <a:lnTo>
                    <a:pt x="823767" y="505184"/>
                  </a:lnTo>
                  <a:lnTo>
                    <a:pt x="823767" y="506328"/>
                  </a:lnTo>
                  <a:lnTo>
                    <a:pt x="820907" y="508044"/>
                  </a:lnTo>
                  <a:lnTo>
                    <a:pt x="820907" y="509188"/>
                  </a:lnTo>
                  <a:lnTo>
                    <a:pt x="825483" y="508616"/>
                  </a:lnTo>
                  <a:lnTo>
                    <a:pt x="829487" y="508616"/>
                  </a:lnTo>
                  <a:lnTo>
                    <a:pt x="832347" y="510332"/>
                  </a:lnTo>
                  <a:lnTo>
                    <a:pt x="834063" y="514336"/>
                  </a:lnTo>
                  <a:lnTo>
                    <a:pt x="834635" y="522915"/>
                  </a:lnTo>
                  <a:lnTo>
                    <a:pt x="835778" y="526919"/>
                  </a:lnTo>
                  <a:lnTo>
                    <a:pt x="838066" y="529779"/>
                  </a:lnTo>
                  <a:lnTo>
                    <a:pt x="839210" y="529779"/>
                  </a:lnTo>
                  <a:lnTo>
                    <a:pt x="844930" y="529207"/>
                  </a:lnTo>
                  <a:lnTo>
                    <a:pt x="845502" y="527491"/>
                  </a:lnTo>
                  <a:lnTo>
                    <a:pt x="844930" y="525775"/>
                  </a:lnTo>
                  <a:lnTo>
                    <a:pt x="843786" y="523487"/>
                  </a:lnTo>
                  <a:lnTo>
                    <a:pt x="843214" y="517196"/>
                  </a:lnTo>
                  <a:lnTo>
                    <a:pt x="843214" y="514336"/>
                  </a:lnTo>
                  <a:lnTo>
                    <a:pt x="844358" y="512048"/>
                  </a:lnTo>
                  <a:lnTo>
                    <a:pt x="847217" y="509760"/>
                  </a:lnTo>
                  <a:lnTo>
                    <a:pt x="850077" y="509760"/>
                  </a:lnTo>
                  <a:lnTo>
                    <a:pt x="852365" y="511476"/>
                  </a:lnTo>
                  <a:lnTo>
                    <a:pt x="855225" y="518340"/>
                  </a:lnTo>
                  <a:lnTo>
                    <a:pt x="859229" y="525203"/>
                  </a:lnTo>
                  <a:lnTo>
                    <a:pt x="860373" y="529207"/>
                  </a:lnTo>
                  <a:lnTo>
                    <a:pt x="859801" y="532067"/>
                  </a:lnTo>
                  <a:lnTo>
                    <a:pt x="855797" y="538358"/>
                  </a:lnTo>
                  <a:lnTo>
                    <a:pt x="855225" y="540074"/>
                  </a:lnTo>
                  <a:lnTo>
                    <a:pt x="851222" y="544078"/>
                  </a:lnTo>
                  <a:lnTo>
                    <a:pt x="850650" y="545222"/>
                  </a:lnTo>
                  <a:lnTo>
                    <a:pt x="848934" y="550370"/>
                  </a:lnTo>
                  <a:lnTo>
                    <a:pt x="847790" y="551514"/>
                  </a:lnTo>
                  <a:lnTo>
                    <a:pt x="846646" y="552085"/>
                  </a:lnTo>
                  <a:lnTo>
                    <a:pt x="845502" y="553229"/>
                  </a:lnTo>
                  <a:lnTo>
                    <a:pt x="845502" y="555517"/>
                  </a:lnTo>
                  <a:lnTo>
                    <a:pt x="845502" y="556661"/>
                  </a:lnTo>
                  <a:lnTo>
                    <a:pt x="841498" y="560665"/>
                  </a:lnTo>
                  <a:lnTo>
                    <a:pt x="839782" y="564669"/>
                  </a:lnTo>
                  <a:lnTo>
                    <a:pt x="839210" y="568672"/>
                  </a:lnTo>
                  <a:lnTo>
                    <a:pt x="838066" y="572104"/>
                  </a:lnTo>
                  <a:lnTo>
                    <a:pt x="835206" y="574964"/>
                  </a:lnTo>
                  <a:lnTo>
                    <a:pt x="836351" y="576680"/>
                  </a:lnTo>
                  <a:lnTo>
                    <a:pt x="836923" y="577252"/>
                  </a:lnTo>
                  <a:lnTo>
                    <a:pt x="835778" y="579539"/>
                  </a:lnTo>
                  <a:lnTo>
                    <a:pt x="837494" y="578395"/>
                  </a:lnTo>
                  <a:lnTo>
                    <a:pt x="839782" y="577824"/>
                  </a:lnTo>
                  <a:lnTo>
                    <a:pt x="839210" y="580112"/>
                  </a:lnTo>
                  <a:lnTo>
                    <a:pt x="837494" y="581827"/>
                  </a:lnTo>
                  <a:lnTo>
                    <a:pt x="833491" y="583543"/>
                  </a:lnTo>
                  <a:lnTo>
                    <a:pt x="831203" y="585259"/>
                  </a:lnTo>
                  <a:lnTo>
                    <a:pt x="833491" y="585259"/>
                  </a:lnTo>
                  <a:lnTo>
                    <a:pt x="835206" y="585831"/>
                  </a:lnTo>
                  <a:lnTo>
                    <a:pt x="836923" y="586403"/>
                  </a:lnTo>
                  <a:lnTo>
                    <a:pt x="838638" y="587547"/>
                  </a:lnTo>
                  <a:lnTo>
                    <a:pt x="835206" y="588119"/>
                  </a:lnTo>
                  <a:lnTo>
                    <a:pt x="831203" y="586975"/>
                  </a:lnTo>
                  <a:lnTo>
                    <a:pt x="827199" y="586403"/>
                  </a:lnTo>
                  <a:lnTo>
                    <a:pt x="824911" y="589835"/>
                  </a:lnTo>
                  <a:lnTo>
                    <a:pt x="826055" y="590979"/>
                  </a:lnTo>
                  <a:lnTo>
                    <a:pt x="827199" y="591551"/>
                  </a:lnTo>
                  <a:lnTo>
                    <a:pt x="828343" y="591551"/>
                  </a:lnTo>
                  <a:lnTo>
                    <a:pt x="829487" y="590407"/>
                  </a:lnTo>
                  <a:lnTo>
                    <a:pt x="830631" y="590407"/>
                  </a:lnTo>
                  <a:lnTo>
                    <a:pt x="831203" y="592123"/>
                  </a:lnTo>
                  <a:lnTo>
                    <a:pt x="831203" y="593839"/>
                  </a:lnTo>
                  <a:lnTo>
                    <a:pt x="830631" y="595554"/>
                  </a:lnTo>
                  <a:lnTo>
                    <a:pt x="829487" y="596698"/>
                  </a:lnTo>
                  <a:lnTo>
                    <a:pt x="827771" y="595554"/>
                  </a:lnTo>
                  <a:lnTo>
                    <a:pt x="823195" y="593839"/>
                  </a:lnTo>
                  <a:lnTo>
                    <a:pt x="821479" y="592695"/>
                  </a:lnTo>
                  <a:lnTo>
                    <a:pt x="820335" y="591551"/>
                  </a:lnTo>
                  <a:lnTo>
                    <a:pt x="816904" y="586403"/>
                  </a:lnTo>
                  <a:lnTo>
                    <a:pt x="815760" y="586403"/>
                  </a:lnTo>
                  <a:lnTo>
                    <a:pt x="816904" y="589263"/>
                  </a:lnTo>
                  <a:lnTo>
                    <a:pt x="820907" y="596698"/>
                  </a:lnTo>
                  <a:lnTo>
                    <a:pt x="823195" y="598986"/>
                  </a:lnTo>
                  <a:lnTo>
                    <a:pt x="826055" y="599558"/>
                  </a:lnTo>
                  <a:lnTo>
                    <a:pt x="831775" y="599558"/>
                  </a:lnTo>
                  <a:lnTo>
                    <a:pt x="838638" y="602990"/>
                  </a:lnTo>
                  <a:lnTo>
                    <a:pt x="841498" y="604134"/>
                  </a:lnTo>
                  <a:lnTo>
                    <a:pt x="843786" y="605850"/>
                  </a:lnTo>
                  <a:lnTo>
                    <a:pt x="846646" y="613857"/>
                  </a:lnTo>
                  <a:lnTo>
                    <a:pt x="850650" y="620149"/>
                  </a:lnTo>
                  <a:lnTo>
                    <a:pt x="851793" y="624725"/>
                  </a:lnTo>
                  <a:lnTo>
                    <a:pt x="850650" y="624725"/>
                  </a:lnTo>
                  <a:lnTo>
                    <a:pt x="850077" y="623581"/>
                  </a:lnTo>
                  <a:lnTo>
                    <a:pt x="849505" y="623009"/>
                  </a:lnTo>
                  <a:lnTo>
                    <a:pt x="848934" y="623009"/>
                  </a:lnTo>
                  <a:lnTo>
                    <a:pt x="848362" y="622437"/>
                  </a:lnTo>
                  <a:lnTo>
                    <a:pt x="848934" y="626440"/>
                  </a:lnTo>
                  <a:lnTo>
                    <a:pt x="851793" y="629300"/>
                  </a:lnTo>
                  <a:lnTo>
                    <a:pt x="854653" y="632160"/>
                  </a:lnTo>
                  <a:lnTo>
                    <a:pt x="856941" y="635592"/>
                  </a:lnTo>
                  <a:lnTo>
                    <a:pt x="858085" y="635592"/>
                  </a:lnTo>
                  <a:lnTo>
                    <a:pt x="858085" y="633304"/>
                  </a:lnTo>
                  <a:lnTo>
                    <a:pt x="859801" y="634448"/>
                  </a:lnTo>
                  <a:lnTo>
                    <a:pt x="861516" y="636164"/>
                  </a:lnTo>
                  <a:lnTo>
                    <a:pt x="862661" y="638451"/>
                  </a:lnTo>
                  <a:lnTo>
                    <a:pt x="863233" y="641311"/>
                  </a:lnTo>
                  <a:lnTo>
                    <a:pt x="862089" y="640739"/>
                  </a:lnTo>
                  <a:lnTo>
                    <a:pt x="861516" y="640168"/>
                  </a:lnTo>
                  <a:lnTo>
                    <a:pt x="860373" y="638451"/>
                  </a:lnTo>
                  <a:lnTo>
                    <a:pt x="861516" y="642455"/>
                  </a:lnTo>
                  <a:lnTo>
                    <a:pt x="866092" y="648747"/>
                  </a:lnTo>
                  <a:lnTo>
                    <a:pt x="868380" y="654467"/>
                  </a:lnTo>
                  <a:lnTo>
                    <a:pt x="886683" y="680205"/>
                  </a:lnTo>
                  <a:lnTo>
                    <a:pt x="888399" y="683637"/>
                  </a:lnTo>
                  <a:lnTo>
                    <a:pt x="888971" y="684208"/>
                  </a:lnTo>
                  <a:lnTo>
                    <a:pt x="890114" y="684781"/>
                  </a:lnTo>
                  <a:lnTo>
                    <a:pt x="891831" y="685352"/>
                  </a:lnTo>
                  <a:lnTo>
                    <a:pt x="890687" y="682493"/>
                  </a:lnTo>
                  <a:lnTo>
                    <a:pt x="887827" y="679061"/>
                  </a:lnTo>
                  <a:lnTo>
                    <a:pt x="886683" y="676201"/>
                  </a:lnTo>
                  <a:lnTo>
                    <a:pt x="891259" y="680205"/>
                  </a:lnTo>
                  <a:lnTo>
                    <a:pt x="898122" y="693932"/>
                  </a:lnTo>
                  <a:lnTo>
                    <a:pt x="903270" y="696220"/>
                  </a:lnTo>
                  <a:lnTo>
                    <a:pt x="904414" y="696220"/>
                  </a:lnTo>
                  <a:lnTo>
                    <a:pt x="905558" y="696220"/>
                  </a:lnTo>
                  <a:lnTo>
                    <a:pt x="907846" y="696792"/>
                  </a:lnTo>
                  <a:lnTo>
                    <a:pt x="909561" y="697364"/>
                  </a:lnTo>
                  <a:lnTo>
                    <a:pt x="911277" y="698507"/>
                  </a:lnTo>
                  <a:lnTo>
                    <a:pt x="912421" y="698507"/>
                  </a:lnTo>
                  <a:lnTo>
                    <a:pt x="913565" y="698507"/>
                  </a:lnTo>
                  <a:lnTo>
                    <a:pt x="914137" y="697936"/>
                  </a:lnTo>
                  <a:lnTo>
                    <a:pt x="914137" y="697364"/>
                  </a:lnTo>
                  <a:lnTo>
                    <a:pt x="914709" y="697364"/>
                  </a:lnTo>
                  <a:lnTo>
                    <a:pt x="915281" y="697364"/>
                  </a:lnTo>
                  <a:lnTo>
                    <a:pt x="916997" y="698507"/>
                  </a:lnTo>
                  <a:lnTo>
                    <a:pt x="917569" y="698507"/>
                  </a:lnTo>
                  <a:lnTo>
                    <a:pt x="918141" y="697936"/>
                  </a:lnTo>
                  <a:lnTo>
                    <a:pt x="919285" y="696792"/>
                  </a:lnTo>
                  <a:lnTo>
                    <a:pt x="919857" y="695076"/>
                  </a:lnTo>
                  <a:lnTo>
                    <a:pt x="919857" y="694504"/>
                  </a:lnTo>
                  <a:lnTo>
                    <a:pt x="921572" y="696220"/>
                  </a:lnTo>
                  <a:lnTo>
                    <a:pt x="922717" y="700795"/>
                  </a:lnTo>
                  <a:lnTo>
                    <a:pt x="923860" y="699651"/>
                  </a:lnTo>
                  <a:lnTo>
                    <a:pt x="924432" y="697364"/>
                  </a:lnTo>
                  <a:lnTo>
                    <a:pt x="923860" y="694504"/>
                  </a:lnTo>
                  <a:lnTo>
                    <a:pt x="921001" y="687068"/>
                  </a:lnTo>
                  <a:lnTo>
                    <a:pt x="917569" y="681349"/>
                  </a:lnTo>
                  <a:lnTo>
                    <a:pt x="916425" y="680205"/>
                  </a:lnTo>
                  <a:lnTo>
                    <a:pt x="915281" y="679061"/>
                  </a:lnTo>
                  <a:lnTo>
                    <a:pt x="912421" y="673913"/>
                  </a:lnTo>
                  <a:lnTo>
                    <a:pt x="910706" y="672197"/>
                  </a:lnTo>
                  <a:lnTo>
                    <a:pt x="909561" y="673913"/>
                  </a:lnTo>
                  <a:lnTo>
                    <a:pt x="907846" y="672769"/>
                  </a:lnTo>
                  <a:lnTo>
                    <a:pt x="902126" y="667622"/>
                  </a:lnTo>
                  <a:lnTo>
                    <a:pt x="899838" y="664762"/>
                  </a:lnTo>
                  <a:lnTo>
                    <a:pt x="899266" y="663618"/>
                  </a:lnTo>
                  <a:lnTo>
                    <a:pt x="902698" y="664762"/>
                  </a:lnTo>
                  <a:lnTo>
                    <a:pt x="904414" y="666478"/>
                  </a:lnTo>
                  <a:lnTo>
                    <a:pt x="908418" y="671053"/>
                  </a:lnTo>
                  <a:lnTo>
                    <a:pt x="910706" y="671053"/>
                  </a:lnTo>
                  <a:lnTo>
                    <a:pt x="912993" y="669337"/>
                  </a:lnTo>
                  <a:lnTo>
                    <a:pt x="914709" y="668766"/>
                  </a:lnTo>
                  <a:lnTo>
                    <a:pt x="914709" y="671625"/>
                  </a:lnTo>
                  <a:lnTo>
                    <a:pt x="918141" y="674485"/>
                  </a:lnTo>
                  <a:lnTo>
                    <a:pt x="919857" y="675629"/>
                  </a:lnTo>
                  <a:lnTo>
                    <a:pt x="920429" y="675057"/>
                  </a:lnTo>
                  <a:lnTo>
                    <a:pt x="921001" y="673341"/>
                  </a:lnTo>
                  <a:lnTo>
                    <a:pt x="922717" y="672769"/>
                  </a:lnTo>
                  <a:lnTo>
                    <a:pt x="924432" y="671625"/>
                  </a:lnTo>
                  <a:lnTo>
                    <a:pt x="924432" y="668766"/>
                  </a:lnTo>
                  <a:lnTo>
                    <a:pt x="928436" y="669337"/>
                  </a:lnTo>
                  <a:lnTo>
                    <a:pt x="931296" y="668193"/>
                  </a:lnTo>
                  <a:lnTo>
                    <a:pt x="933584" y="666478"/>
                  </a:lnTo>
                  <a:lnTo>
                    <a:pt x="939876" y="664190"/>
                  </a:lnTo>
                  <a:lnTo>
                    <a:pt x="942735" y="660186"/>
                  </a:lnTo>
                  <a:lnTo>
                    <a:pt x="945023" y="659042"/>
                  </a:lnTo>
                  <a:lnTo>
                    <a:pt x="943879" y="664762"/>
                  </a:lnTo>
                  <a:lnTo>
                    <a:pt x="943307" y="665906"/>
                  </a:lnTo>
                  <a:lnTo>
                    <a:pt x="942164" y="667049"/>
                  </a:lnTo>
                  <a:lnTo>
                    <a:pt x="938731" y="668193"/>
                  </a:lnTo>
                  <a:lnTo>
                    <a:pt x="931868" y="673913"/>
                  </a:lnTo>
                  <a:lnTo>
                    <a:pt x="929008" y="676773"/>
                  </a:lnTo>
                  <a:lnTo>
                    <a:pt x="929008" y="679061"/>
                  </a:lnTo>
                  <a:lnTo>
                    <a:pt x="932440" y="681349"/>
                  </a:lnTo>
                  <a:lnTo>
                    <a:pt x="934728" y="681921"/>
                  </a:lnTo>
                  <a:lnTo>
                    <a:pt x="935871" y="683065"/>
                  </a:lnTo>
                  <a:lnTo>
                    <a:pt x="937016" y="687068"/>
                  </a:lnTo>
                  <a:lnTo>
                    <a:pt x="937588" y="691072"/>
                  </a:lnTo>
                  <a:lnTo>
                    <a:pt x="937016" y="711663"/>
                  </a:lnTo>
                  <a:lnTo>
                    <a:pt x="937588" y="715666"/>
                  </a:lnTo>
                  <a:lnTo>
                    <a:pt x="938731" y="718526"/>
                  </a:lnTo>
                  <a:lnTo>
                    <a:pt x="942735" y="724246"/>
                  </a:lnTo>
                  <a:lnTo>
                    <a:pt x="943879" y="727105"/>
                  </a:lnTo>
                  <a:lnTo>
                    <a:pt x="944451" y="731109"/>
                  </a:lnTo>
                  <a:lnTo>
                    <a:pt x="944451" y="733969"/>
                  </a:lnTo>
                  <a:lnTo>
                    <a:pt x="944451" y="736257"/>
                  </a:lnTo>
                  <a:lnTo>
                    <a:pt x="946167" y="739117"/>
                  </a:lnTo>
                  <a:lnTo>
                    <a:pt x="949027" y="741404"/>
                  </a:lnTo>
                  <a:lnTo>
                    <a:pt x="950743" y="740833"/>
                  </a:lnTo>
                  <a:lnTo>
                    <a:pt x="952458" y="739117"/>
                  </a:lnTo>
                  <a:lnTo>
                    <a:pt x="955318" y="737401"/>
                  </a:lnTo>
                  <a:lnTo>
                    <a:pt x="955890" y="739689"/>
                  </a:lnTo>
                  <a:lnTo>
                    <a:pt x="957034" y="738545"/>
                  </a:lnTo>
                  <a:lnTo>
                    <a:pt x="960466" y="736829"/>
                  </a:lnTo>
                  <a:lnTo>
                    <a:pt x="961610" y="735685"/>
                  </a:lnTo>
                  <a:lnTo>
                    <a:pt x="962182" y="734541"/>
                  </a:lnTo>
                  <a:lnTo>
                    <a:pt x="965042" y="720242"/>
                  </a:lnTo>
                  <a:lnTo>
                    <a:pt x="966186" y="717382"/>
                  </a:lnTo>
                  <a:lnTo>
                    <a:pt x="970189" y="711091"/>
                  </a:lnTo>
                  <a:lnTo>
                    <a:pt x="973049" y="708231"/>
                  </a:lnTo>
                  <a:lnTo>
                    <a:pt x="975337" y="706515"/>
                  </a:lnTo>
                  <a:lnTo>
                    <a:pt x="978197" y="705943"/>
                  </a:lnTo>
                  <a:lnTo>
                    <a:pt x="981628" y="703083"/>
                  </a:lnTo>
                  <a:lnTo>
                    <a:pt x="983916" y="701939"/>
                  </a:lnTo>
                  <a:lnTo>
                    <a:pt x="983916" y="704227"/>
                  </a:lnTo>
                  <a:lnTo>
                    <a:pt x="983344" y="705943"/>
                  </a:lnTo>
                  <a:lnTo>
                    <a:pt x="982201" y="707659"/>
                  </a:lnTo>
                  <a:lnTo>
                    <a:pt x="980485" y="708803"/>
                  </a:lnTo>
                  <a:lnTo>
                    <a:pt x="978769" y="708231"/>
                  </a:lnTo>
                  <a:lnTo>
                    <a:pt x="977053" y="709375"/>
                  </a:lnTo>
                  <a:lnTo>
                    <a:pt x="975909" y="711091"/>
                  </a:lnTo>
                  <a:lnTo>
                    <a:pt x="975909" y="712806"/>
                  </a:lnTo>
                  <a:lnTo>
                    <a:pt x="970189" y="720814"/>
                  </a:lnTo>
                  <a:lnTo>
                    <a:pt x="969045" y="723102"/>
                  </a:lnTo>
                  <a:lnTo>
                    <a:pt x="970189" y="727678"/>
                  </a:lnTo>
                  <a:lnTo>
                    <a:pt x="967902" y="732825"/>
                  </a:lnTo>
                  <a:lnTo>
                    <a:pt x="964469" y="737401"/>
                  </a:lnTo>
                  <a:lnTo>
                    <a:pt x="960466" y="740833"/>
                  </a:lnTo>
                  <a:lnTo>
                    <a:pt x="959894" y="741977"/>
                  </a:lnTo>
                  <a:lnTo>
                    <a:pt x="959322" y="742548"/>
                  </a:lnTo>
                  <a:lnTo>
                    <a:pt x="958178" y="743121"/>
                  </a:lnTo>
                  <a:lnTo>
                    <a:pt x="957034" y="742548"/>
                  </a:lnTo>
                  <a:lnTo>
                    <a:pt x="955318" y="740833"/>
                  </a:lnTo>
                  <a:lnTo>
                    <a:pt x="954746" y="740833"/>
                  </a:lnTo>
                  <a:lnTo>
                    <a:pt x="954175" y="742548"/>
                  </a:lnTo>
                  <a:lnTo>
                    <a:pt x="954175" y="744836"/>
                  </a:lnTo>
                  <a:lnTo>
                    <a:pt x="954746" y="747696"/>
                  </a:lnTo>
                  <a:lnTo>
                    <a:pt x="955318" y="749412"/>
                  </a:lnTo>
                  <a:lnTo>
                    <a:pt x="955890" y="748268"/>
                  </a:lnTo>
                  <a:lnTo>
                    <a:pt x="957034" y="748840"/>
                  </a:lnTo>
                  <a:lnTo>
                    <a:pt x="957606" y="748840"/>
                  </a:lnTo>
                  <a:lnTo>
                    <a:pt x="959322" y="747696"/>
                  </a:lnTo>
                  <a:lnTo>
                    <a:pt x="968474" y="751128"/>
                  </a:lnTo>
                  <a:lnTo>
                    <a:pt x="971905" y="750556"/>
                  </a:lnTo>
                  <a:lnTo>
                    <a:pt x="972477" y="751128"/>
                  </a:lnTo>
                  <a:lnTo>
                    <a:pt x="973049" y="751700"/>
                  </a:lnTo>
                  <a:lnTo>
                    <a:pt x="974193" y="752272"/>
                  </a:lnTo>
                  <a:lnTo>
                    <a:pt x="974765" y="751700"/>
                  </a:lnTo>
                  <a:lnTo>
                    <a:pt x="975337" y="749984"/>
                  </a:lnTo>
                  <a:lnTo>
                    <a:pt x="974193" y="745408"/>
                  </a:lnTo>
                  <a:lnTo>
                    <a:pt x="973621" y="743121"/>
                  </a:lnTo>
                  <a:lnTo>
                    <a:pt x="975337" y="745408"/>
                  </a:lnTo>
                  <a:lnTo>
                    <a:pt x="979341" y="750556"/>
                  </a:lnTo>
                  <a:lnTo>
                    <a:pt x="981057" y="752844"/>
                  </a:lnTo>
                  <a:lnTo>
                    <a:pt x="982201" y="756276"/>
                  </a:lnTo>
                  <a:lnTo>
                    <a:pt x="984488" y="767143"/>
                  </a:lnTo>
                  <a:lnTo>
                    <a:pt x="983344" y="767143"/>
                  </a:lnTo>
                  <a:lnTo>
                    <a:pt x="983344" y="765999"/>
                  </a:lnTo>
                  <a:lnTo>
                    <a:pt x="982201" y="765999"/>
                  </a:lnTo>
                  <a:lnTo>
                    <a:pt x="983344" y="768859"/>
                  </a:lnTo>
                  <a:lnTo>
                    <a:pt x="989064" y="776294"/>
                  </a:lnTo>
                  <a:lnTo>
                    <a:pt x="989064" y="776866"/>
                  </a:lnTo>
                  <a:lnTo>
                    <a:pt x="989064" y="778010"/>
                  </a:lnTo>
                  <a:lnTo>
                    <a:pt x="989064" y="783730"/>
                  </a:lnTo>
                  <a:lnTo>
                    <a:pt x="992496" y="796885"/>
                  </a:lnTo>
                  <a:lnTo>
                    <a:pt x="997072" y="808896"/>
                  </a:lnTo>
                  <a:lnTo>
                    <a:pt x="998215" y="808896"/>
                  </a:lnTo>
                  <a:lnTo>
                    <a:pt x="997644" y="807180"/>
                  </a:lnTo>
                  <a:lnTo>
                    <a:pt x="997644" y="805464"/>
                  </a:lnTo>
                  <a:lnTo>
                    <a:pt x="997644" y="803748"/>
                  </a:lnTo>
                  <a:lnTo>
                    <a:pt x="998215" y="802033"/>
                  </a:lnTo>
                  <a:lnTo>
                    <a:pt x="1002791" y="814044"/>
                  </a:lnTo>
                  <a:lnTo>
                    <a:pt x="1005651" y="818047"/>
                  </a:lnTo>
                  <a:lnTo>
                    <a:pt x="1010799" y="820907"/>
                  </a:lnTo>
                  <a:lnTo>
                    <a:pt x="1009655" y="822623"/>
                  </a:lnTo>
                  <a:lnTo>
                    <a:pt x="1010226" y="824339"/>
                  </a:lnTo>
                  <a:lnTo>
                    <a:pt x="1011943" y="826055"/>
                  </a:lnTo>
                  <a:lnTo>
                    <a:pt x="1013659" y="827199"/>
                  </a:lnTo>
                  <a:lnTo>
                    <a:pt x="1015374" y="827199"/>
                  </a:lnTo>
                  <a:lnTo>
                    <a:pt x="1018806" y="826055"/>
                  </a:lnTo>
                  <a:lnTo>
                    <a:pt x="1021094" y="825483"/>
                  </a:lnTo>
                  <a:lnTo>
                    <a:pt x="1021094" y="827771"/>
                  </a:lnTo>
                  <a:lnTo>
                    <a:pt x="1020522" y="830631"/>
                  </a:lnTo>
                  <a:lnTo>
                    <a:pt x="1019378" y="832918"/>
                  </a:lnTo>
                  <a:lnTo>
                    <a:pt x="1018234" y="834062"/>
                  </a:lnTo>
                  <a:lnTo>
                    <a:pt x="1016519" y="833490"/>
                  </a:lnTo>
                  <a:lnTo>
                    <a:pt x="1014231" y="831775"/>
                  </a:lnTo>
                  <a:lnTo>
                    <a:pt x="1012514" y="831202"/>
                  </a:lnTo>
                  <a:lnTo>
                    <a:pt x="1010226" y="832346"/>
                  </a:lnTo>
                  <a:lnTo>
                    <a:pt x="1011943" y="837494"/>
                  </a:lnTo>
                  <a:lnTo>
                    <a:pt x="1012514" y="838638"/>
                  </a:lnTo>
                  <a:lnTo>
                    <a:pt x="1014231" y="840354"/>
                  </a:lnTo>
                  <a:lnTo>
                    <a:pt x="1014802" y="840354"/>
                  </a:lnTo>
                  <a:lnTo>
                    <a:pt x="1015946" y="840354"/>
                  </a:lnTo>
                  <a:lnTo>
                    <a:pt x="1017090" y="840354"/>
                  </a:lnTo>
                  <a:lnTo>
                    <a:pt x="1017090" y="839210"/>
                  </a:lnTo>
                  <a:lnTo>
                    <a:pt x="1017662" y="838066"/>
                  </a:lnTo>
                  <a:lnTo>
                    <a:pt x="1018234" y="837494"/>
                  </a:lnTo>
                  <a:lnTo>
                    <a:pt x="1018806" y="836350"/>
                  </a:lnTo>
                  <a:lnTo>
                    <a:pt x="1018806" y="835206"/>
                  </a:lnTo>
                  <a:lnTo>
                    <a:pt x="1019950" y="836350"/>
                  </a:lnTo>
                  <a:lnTo>
                    <a:pt x="1021666" y="836922"/>
                  </a:lnTo>
                  <a:lnTo>
                    <a:pt x="1023382" y="836922"/>
                  </a:lnTo>
                  <a:lnTo>
                    <a:pt x="1025098" y="836350"/>
                  </a:lnTo>
                  <a:lnTo>
                    <a:pt x="1026242" y="835206"/>
                  </a:lnTo>
                  <a:lnTo>
                    <a:pt x="1026813" y="832918"/>
                  </a:lnTo>
                  <a:lnTo>
                    <a:pt x="1027958" y="831202"/>
                  </a:lnTo>
                  <a:lnTo>
                    <a:pt x="1029101" y="832918"/>
                  </a:lnTo>
                  <a:lnTo>
                    <a:pt x="1030818" y="834062"/>
                  </a:lnTo>
                  <a:lnTo>
                    <a:pt x="1032533" y="834634"/>
                  </a:lnTo>
                  <a:lnTo>
                    <a:pt x="1033677" y="834062"/>
                  </a:lnTo>
                  <a:lnTo>
                    <a:pt x="1034249" y="835206"/>
                  </a:lnTo>
                  <a:lnTo>
                    <a:pt x="1034821" y="835778"/>
                  </a:lnTo>
                  <a:lnTo>
                    <a:pt x="1034821" y="836350"/>
                  </a:lnTo>
                  <a:lnTo>
                    <a:pt x="1034249" y="837494"/>
                  </a:lnTo>
                  <a:lnTo>
                    <a:pt x="1035393" y="836922"/>
                  </a:lnTo>
                  <a:lnTo>
                    <a:pt x="1037109" y="835206"/>
                  </a:lnTo>
                  <a:lnTo>
                    <a:pt x="1037681" y="834634"/>
                  </a:lnTo>
                  <a:lnTo>
                    <a:pt x="1038824" y="834634"/>
                  </a:lnTo>
                  <a:lnTo>
                    <a:pt x="1041112" y="835778"/>
                  </a:lnTo>
                  <a:lnTo>
                    <a:pt x="1044544" y="836350"/>
                  </a:lnTo>
                  <a:lnTo>
                    <a:pt x="1046832" y="838066"/>
                  </a:lnTo>
                  <a:lnTo>
                    <a:pt x="1048548" y="838638"/>
                  </a:lnTo>
                  <a:lnTo>
                    <a:pt x="1050264" y="835778"/>
                  </a:lnTo>
                  <a:lnTo>
                    <a:pt x="1051980" y="836922"/>
                  </a:lnTo>
                  <a:lnTo>
                    <a:pt x="1054268" y="839210"/>
                  </a:lnTo>
                  <a:lnTo>
                    <a:pt x="1056556" y="840354"/>
                  </a:lnTo>
                  <a:lnTo>
                    <a:pt x="1058843" y="840926"/>
                  </a:lnTo>
                  <a:lnTo>
                    <a:pt x="1063419" y="840926"/>
                  </a:lnTo>
                  <a:lnTo>
                    <a:pt x="1065707" y="841498"/>
                  </a:lnTo>
                  <a:lnTo>
                    <a:pt x="1070282" y="843786"/>
                  </a:lnTo>
                  <a:lnTo>
                    <a:pt x="1074287" y="846646"/>
                  </a:lnTo>
                  <a:lnTo>
                    <a:pt x="1077718" y="850649"/>
                  </a:lnTo>
                  <a:lnTo>
                    <a:pt x="1078862" y="851793"/>
                  </a:lnTo>
                  <a:lnTo>
                    <a:pt x="1075430" y="855797"/>
                  </a:lnTo>
                  <a:lnTo>
                    <a:pt x="1074287" y="858085"/>
                  </a:lnTo>
                  <a:lnTo>
                    <a:pt x="1076575" y="858657"/>
                  </a:lnTo>
                  <a:lnTo>
                    <a:pt x="1077718" y="859801"/>
                  </a:lnTo>
                  <a:lnTo>
                    <a:pt x="1080578" y="864376"/>
                  </a:lnTo>
                  <a:lnTo>
                    <a:pt x="1081722" y="865520"/>
                  </a:lnTo>
                  <a:lnTo>
                    <a:pt x="1083438" y="865520"/>
                  </a:lnTo>
                  <a:lnTo>
                    <a:pt x="1088586" y="864948"/>
                  </a:lnTo>
                  <a:lnTo>
                    <a:pt x="1089157" y="867808"/>
                  </a:lnTo>
                  <a:lnTo>
                    <a:pt x="1090301" y="869524"/>
                  </a:lnTo>
                  <a:lnTo>
                    <a:pt x="1092017" y="870668"/>
                  </a:lnTo>
                  <a:lnTo>
                    <a:pt x="1092017" y="872956"/>
                  </a:lnTo>
                  <a:lnTo>
                    <a:pt x="1096593" y="878675"/>
                  </a:lnTo>
                  <a:lnTo>
                    <a:pt x="1099453" y="886111"/>
                  </a:lnTo>
                  <a:lnTo>
                    <a:pt x="1100597" y="887827"/>
                  </a:lnTo>
                  <a:lnTo>
                    <a:pt x="1102313" y="888399"/>
                  </a:lnTo>
                  <a:lnTo>
                    <a:pt x="1105744" y="887255"/>
                  </a:lnTo>
                  <a:lnTo>
                    <a:pt x="1107460" y="887827"/>
                  </a:lnTo>
                  <a:lnTo>
                    <a:pt x="1108032" y="888971"/>
                  </a:lnTo>
                  <a:lnTo>
                    <a:pt x="1107460" y="890687"/>
                  </a:lnTo>
                  <a:lnTo>
                    <a:pt x="1106888" y="891831"/>
                  </a:lnTo>
                  <a:lnTo>
                    <a:pt x="1104028" y="894118"/>
                  </a:lnTo>
                  <a:lnTo>
                    <a:pt x="1106316" y="896978"/>
                  </a:lnTo>
                  <a:lnTo>
                    <a:pt x="1112608" y="901554"/>
                  </a:lnTo>
                  <a:lnTo>
                    <a:pt x="1116039" y="907845"/>
                  </a:lnTo>
                  <a:lnTo>
                    <a:pt x="1116612" y="909561"/>
                  </a:lnTo>
                  <a:lnTo>
                    <a:pt x="1117755" y="912993"/>
                  </a:lnTo>
                  <a:lnTo>
                    <a:pt x="1118327" y="914709"/>
                  </a:lnTo>
                  <a:lnTo>
                    <a:pt x="1120043" y="916425"/>
                  </a:lnTo>
                  <a:lnTo>
                    <a:pt x="1128051" y="921000"/>
                  </a:lnTo>
                  <a:lnTo>
                    <a:pt x="1134342" y="921000"/>
                  </a:lnTo>
                  <a:lnTo>
                    <a:pt x="1135486" y="921000"/>
                  </a:lnTo>
                  <a:lnTo>
                    <a:pt x="1138346" y="922144"/>
                  </a:lnTo>
                  <a:lnTo>
                    <a:pt x="1144066" y="922144"/>
                  </a:lnTo>
                  <a:lnTo>
                    <a:pt x="1146925" y="923288"/>
                  </a:lnTo>
                  <a:lnTo>
                    <a:pt x="1157221" y="931296"/>
                  </a:lnTo>
                  <a:lnTo>
                    <a:pt x="1158936" y="934156"/>
                  </a:lnTo>
                  <a:lnTo>
                    <a:pt x="1157793" y="938159"/>
                  </a:lnTo>
                  <a:lnTo>
                    <a:pt x="1155505" y="940447"/>
                  </a:lnTo>
                  <a:lnTo>
                    <a:pt x="1152073" y="942163"/>
                  </a:lnTo>
                  <a:lnTo>
                    <a:pt x="1148642" y="942735"/>
                  </a:lnTo>
                  <a:lnTo>
                    <a:pt x="1145782" y="942163"/>
                  </a:lnTo>
                  <a:lnTo>
                    <a:pt x="1145782" y="941019"/>
                  </a:lnTo>
                  <a:lnTo>
                    <a:pt x="1146925" y="940447"/>
                  </a:lnTo>
                  <a:lnTo>
                    <a:pt x="1148070" y="939303"/>
                  </a:lnTo>
                  <a:lnTo>
                    <a:pt x="1148642" y="938731"/>
                  </a:lnTo>
                  <a:lnTo>
                    <a:pt x="1148642" y="937588"/>
                  </a:lnTo>
                  <a:lnTo>
                    <a:pt x="1136058" y="934728"/>
                  </a:lnTo>
                  <a:lnTo>
                    <a:pt x="1133771" y="933584"/>
                  </a:lnTo>
                  <a:lnTo>
                    <a:pt x="1133198" y="933584"/>
                  </a:lnTo>
                  <a:lnTo>
                    <a:pt x="1129767" y="929008"/>
                  </a:lnTo>
                  <a:lnTo>
                    <a:pt x="1128623" y="927864"/>
                  </a:lnTo>
                  <a:lnTo>
                    <a:pt x="1126907" y="926720"/>
                  </a:lnTo>
                  <a:lnTo>
                    <a:pt x="1124619" y="925576"/>
                  </a:lnTo>
                  <a:lnTo>
                    <a:pt x="1122903" y="925576"/>
                  </a:lnTo>
                  <a:lnTo>
                    <a:pt x="1123475" y="922716"/>
                  </a:lnTo>
                  <a:lnTo>
                    <a:pt x="1121187" y="925576"/>
                  </a:lnTo>
                  <a:lnTo>
                    <a:pt x="1119472" y="931868"/>
                  </a:lnTo>
                  <a:lnTo>
                    <a:pt x="1118899" y="938731"/>
                  </a:lnTo>
                  <a:lnTo>
                    <a:pt x="1119472" y="944451"/>
                  </a:lnTo>
                  <a:lnTo>
                    <a:pt x="1122331" y="949599"/>
                  </a:lnTo>
                  <a:lnTo>
                    <a:pt x="1125763" y="954746"/>
                  </a:lnTo>
                  <a:lnTo>
                    <a:pt x="1134342" y="960466"/>
                  </a:lnTo>
                  <a:lnTo>
                    <a:pt x="1136630" y="960466"/>
                  </a:lnTo>
                  <a:lnTo>
                    <a:pt x="1143494" y="957606"/>
                  </a:lnTo>
                  <a:lnTo>
                    <a:pt x="1149785" y="955890"/>
                  </a:lnTo>
                  <a:lnTo>
                    <a:pt x="1154933" y="954174"/>
                  </a:lnTo>
                  <a:lnTo>
                    <a:pt x="1160653" y="953030"/>
                  </a:lnTo>
                  <a:lnTo>
                    <a:pt x="1163512" y="951887"/>
                  </a:lnTo>
                  <a:lnTo>
                    <a:pt x="1166372" y="947311"/>
                  </a:lnTo>
                  <a:lnTo>
                    <a:pt x="1166944" y="946739"/>
                  </a:lnTo>
                  <a:lnTo>
                    <a:pt x="1170948" y="943307"/>
                  </a:lnTo>
                  <a:lnTo>
                    <a:pt x="1173808" y="945023"/>
                  </a:lnTo>
                  <a:lnTo>
                    <a:pt x="1178383" y="945023"/>
                  </a:lnTo>
                  <a:lnTo>
                    <a:pt x="1178383" y="946739"/>
                  </a:lnTo>
                  <a:lnTo>
                    <a:pt x="1178383" y="947883"/>
                  </a:lnTo>
                  <a:lnTo>
                    <a:pt x="1180099" y="947883"/>
                  </a:lnTo>
                  <a:lnTo>
                    <a:pt x="1180671" y="947883"/>
                  </a:lnTo>
                  <a:lnTo>
                    <a:pt x="1181243" y="947311"/>
                  </a:lnTo>
                  <a:lnTo>
                    <a:pt x="1181243" y="945595"/>
                  </a:lnTo>
                  <a:lnTo>
                    <a:pt x="1182387" y="946739"/>
                  </a:lnTo>
                  <a:lnTo>
                    <a:pt x="1183531" y="947311"/>
                  </a:lnTo>
                  <a:lnTo>
                    <a:pt x="1184675" y="947311"/>
                  </a:lnTo>
                  <a:lnTo>
                    <a:pt x="1185247" y="947883"/>
                  </a:lnTo>
                  <a:lnTo>
                    <a:pt x="1185247" y="947311"/>
                  </a:lnTo>
                  <a:lnTo>
                    <a:pt x="1185247" y="946739"/>
                  </a:lnTo>
                  <a:lnTo>
                    <a:pt x="1185247" y="946167"/>
                  </a:lnTo>
                  <a:lnTo>
                    <a:pt x="1185247" y="945595"/>
                  </a:lnTo>
                  <a:lnTo>
                    <a:pt x="1186963" y="947311"/>
                  </a:lnTo>
                  <a:lnTo>
                    <a:pt x="1189822" y="947883"/>
                  </a:lnTo>
                  <a:lnTo>
                    <a:pt x="1192682" y="947311"/>
                  </a:lnTo>
                  <a:lnTo>
                    <a:pt x="1194398" y="946739"/>
                  </a:lnTo>
                  <a:lnTo>
                    <a:pt x="1197258" y="943307"/>
                  </a:lnTo>
                  <a:lnTo>
                    <a:pt x="1198974" y="942163"/>
                  </a:lnTo>
                  <a:lnTo>
                    <a:pt x="1201834" y="943307"/>
                  </a:lnTo>
                  <a:lnTo>
                    <a:pt x="1202978" y="943307"/>
                  </a:lnTo>
                  <a:lnTo>
                    <a:pt x="1203550" y="941591"/>
                  </a:lnTo>
                  <a:lnTo>
                    <a:pt x="1203550" y="940447"/>
                  </a:lnTo>
                  <a:lnTo>
                    <a:pt x="1202978" y="939303"/>
                  </a:lnTo>
                  <a:lnTo>
                    <a:pt x="1202406" y="937588"/>
                  </a:lnTo>
                  <a:lnTo>
                    <a:pt x="1202978" y="937015"/>
                  </a:lnTo>
                  <a:lnTo>
                    <a:pt x="1208697" y="934728"/>
                  </a:lnTo>
                  <a:lnTo>
                    <a:pt x="1208697" y="935871"/>
                  </a:lnTo>
                  <a:lnTo>
                    <a:pt x="1208697" y="935871"/>
                  </a:lnTo>
                  <a:lnTo>
                    <a:pt x="1208697" y="935871"/>
                  </a:lnTo>
                  <a:lnTo>
                    <a:pt x="1208126" y="936444"/>
                  </a:lnTo>
                  <a:lnTo>
                    <a:pt x="1210985" y="937015"/>
                  </a:lnTo>
                  <a:lnTo>
                    <a:pt x="1212129" y="934156"/>
                  </a:lnTo>
                  <a:lnTo>
                    <a:pt x="1212701" y="930152"/>
                  </a:lnTo>
                  <a:lnTo>
                    <a:pt x="1213845" y="927292"/>
                  </a:lnTo>
                  <a:lnTo>
                    <a:pt x="1216133" y="926148"/>
                  </a:lnTo>
                  <a:lnTo>
                    <a:pt x="1222425" y="925004"/>
                  </a:lnTo>
                  <a:lnTo>
                    <a:pt x="1224140" y="924432"/>
                  </a:lnTo>
                  <a:lnTo>
                    <a:pt x="1224712" y="925576"/>
                  </a:lnTo>
                  <a:lnTo>
                    <a:pt x="1224712" y="926148"/>
                  </a:lnTo>
                  <a:lnTo>
                    <a:pt x="1225284" y="926720"/>
                  </a:lnTo>
                  <a:lnTo>
                    <a:pt x="1224140" y="927292"/>
                  </a:lnTo>
                  <a:lnTo>
                    <a:pt x="1223568" y="927864"/>
                  </a:lnTo>
                  <a:lnTo>
                    <a:pt x="1223568" y="928436"/>
                  </a:lnTo>
                  <a:lnTo>
                    <a:pt x="1222997" y="929580"/>
                  </a:lnTo>
                  <a:lnTo>
                    <a:pt x="1224140" y="930152"/>
                  </a:lnTo>
                  <a:lnTo>
                    <a:pt x="1225284" y="930724"/>
                  </a:lnTo>
                  <a:lnTo>
                    <a:pt x="1226428" y="931296"/>
                  </a:lnTo>
                  <a:lnTo>
                    <a:pt x="1227000" y="932440"/>
                  </a:lnTo>
                  <a:lnTo>
                    <a:pt x="1229288" y="930152"/>
                  </a:lnTo>
                  <a:lnTo>
                    <a:pt x="1232148" y="930152"/>
                  </a:lnTo>
                  <a:lnTo>
                    <a:pt x="1235008" y="931868"/>
                  </a:lnTo>
                  <a:lnTo>
                    <a:pt x="1236151" y="935300"/>
                  </a:lnTo>
                  <a:lnTo>
                    <a:pt x="1237296" y="935300"/>
                  </a:lnTo>
                  <a:lnTo>
                    <a:pt x="1236151" y="931868"/>
                  </a:lnTo>
                  <a:lnTo>
                    <a:pt x="1233864" y="929580"/>
                  </a:lnTo>
                  <a:lnTo>
                    <a:pt x="1231004" y="928436"/>
                  </a:lnTo>
                  <a:lnTo>
                    <a:pt x="1227572" y="928436"/>
                  </a:lnTo>
                  <a:lnTo>
                    <a:pt x="1229288" y="926148"/>
                  </a:lnTo>
                  <a:lnTo>
                    <a:pt x="1232148" y="923860"/>
                  </a:lnTo>
                  <a:lnTo>
                    <a:pt x="1234436" y="923288"/>
                  </a:lnTo>
                  <a:lnTo>
                    <a:pt x="1235008" y="926148"/>
                  </a:lnTo>
                  <a:lnTo>
                    <a:pt x="1237296" y="926720"/>
                  </a:lnTo>
                  <a:lnTo>
                    <a:pt x="1241299" y="930724"/>
                  </a:lnTo>
                  <a:lnTo>
                    <a:pt x="1244159" y="932440"/>
                  </a:lnTo>
                  <a:lnTo>
                    <a:pt x="1244159" y="930724"/>
                  </a:lnTo>
                  <a:lnTo>
                    <a:pt x="1241871" y="929008"/>
                  </a:lnTo>
                  <a:lnTo>
                    <a:pt x="1239584" y="926720"/>
                  </a:lnTo>
                  <a:lnTo>
                    <a:pt x="1239584" y="923288"/>
                  </a:lnTo>
                  <a:lnTo>
                    <a:pt x="1239584" y="921572"/>
                  </a:lnTo>
                  <a:lnTo>
                    <a:pt x="1241871" y="918141"/>
                  </a:lnTo>
                  <a:lnTo>
                    <a:pt x="1241871" y="916425"/>
                  </a:lnTo>
                  <a:lnTo>
                    <a:pt x="1241871" y="914709"/>
                  </a:lnTo>
                  <a:lnTo>
                    <a:pt x="1242443" y="912993"/>
                  </a:lnTo>
                  <a:lnTo>
                    <a:pt x="1248163" y="903842"/>
                  </a:lnTo>
                  <a:lnTo>
                    <a:pt x="1253310" y="898122"/>
                  </a:lnTo>
                  <a:lnTo>
                    <a:pt x="1253310" y="895834"/>
                  </a:lnTo>
                  <a:lnTo>
                    <a:pt x="1252166" y="894690"/>
                  </a:lnTo>
                  <a:lnTo>
                    <a:pt x="1249878" y="894118"/>
                  </a:lnTo>
                  <a:lnTo>
                    <a:pt x="1248163" y="892974"/>
                  </a:lnTo>
                  <a:lnTo>
                    <a:pt x="1248735" y="889543"/>
                  </a:lnTo>
                  <a:lnTo>
                    <a:pt x="1249878" y="886683"/>
                  </a:lnTo>
                  <a:lnTo>
                    <a:pt x="1249307" y="886111"/>
                  </a:lnTo>
                  <a:lnTo>
                    <a:pt x="1248163" y="885539"/>
                  </a:lnTo>
                  <a:lnTo>
                    <a:pt x="1247019" y="884967"/>
                  </a:lnTo>
                  <a:lnTo>
                    <a:pt x="1245875" y="881535"/>
                  </a:lnTo>
                  <a:lnTo>
                    <a:pt x="1245875" y="878675"/>
                  </a:lnTo>
                  <a:lnTo>
                    <a:pt x="1246447" y="875244"/>
                  </a:lnTo>
                  <a:lnTo>
                    <a:pt x="1248163" y="871240"/>
                  </a:lnTo>
                  <a:lnTo>
                    <a:pt x="1248735" y="868380"/>
                  </a:lnTo>
                  <a:lnTo>
                    <a:pt x="1247590" y="859801"/>
                  </a:lnTo>
                  <a:lnTo>
                    <a:pt x="1247590" y="856369"/>
                  </a:lnTo>
                  <a:lnTo>
                    <a:pt x="1251595" y="851221"/>
                  </a:lnTo>
                  <a:lnTo>
                    <a:pt x="1253310" y="843214"/>
                  </a:lnTo>
                  <a:lnTo>
                    <a:pt x="1252738" y="838638"/>
                  </a:lnTo>
                  <a:lnTo>
                    <a:pt x="1252738" y="836922"/>
                  </a:lnTo>
                  <a:lnTo>
                    <a:pt x="1253883" y="835206"/>
                  </a:lnTo>
                  <a:lnTo>
                    <a:pt x="1255026" y="834634"/>
                  </a:lnTo>
                  <a:lnTo>
                    <a:pt x="1256742" y="834634"/>
                  </a:lnTo>
                  <a:lnTo>
                    <a:pt x="1258458" y="833490"/>
                  </a:lnTo>
                  <a:lnTo>
                    <a:pt x="1260174" y="830058"/>
                  </a:lnTo>
                  <a:lnTo>
                    <a:pt x="1259030" y="822623"/>
                  </a:lnTo>
                  <a:lnTo>
                    <a:pt x="1260174" y="818047"/>
                  </a:lnTo>
                  <a:lnTo>
                    <a:pt x="1260174" y="811756"/>
                  </a:lnTo>
                  <a:lnTo>
                    <a:pt x="1264177" y="803177"/>
                  </a:lnTo>
                  <a:lnTo>
                    <a:pt x="1265322" y="803177"/>
                  </a:lnTo>
                  <a:lnTo>
                    <a:pt x="1266465" y="805464"/>
                  </a:lnTo>
                  <a:lnTo>
                    <a:pt x="1267609" y="810040"/>
                  </a:lnTo>
                  <a:lnTo>
                    <a:pt x="1267609" y="818047"/>
                  </a:lnTo>
                  <a:lnTo>
                    <a:pt x="1268753" y="825483"/>
                  </a:lnTo>
                  <a:lnTo>
                    <a:pt x="1269897" y="825483"/>
                  </a:lnTo>
                  <a:lnTo>
                    <a:pt x="1263034" y="774579"/>
                  </a:lnTo>
                  <a:lnTo>
                    <a:pt x="1254454" y="765999"/>
                  </a:lnTo>
                  <a:close/>
                  <a:moveTo>
                    <a:pt x="1104028" y="359334"/>
                  </a:moveTo>
                  <a:lnTo>
                    <a:pt x="1104028" y="353615"/>
                  </a:lnTo>
                  <a:lnTo>
                    <a:pt x="1100597" y="349039"/>
                  </a:lnTo>
                  <a:lnTo>
                    <a:pt x="1098309" y="349611"/>
                  </a:lnTo>
                  <a:lnTo>
                    <a:pt x="1096593" y="350755"/>
                  </a:lnTo>
                  <a:lnTo>
                    <a:pt x="1093733" y="353615"/>
                  </a:lnTo>
                  <a:lnTo>
                    <a:pt x="1090874" y="355903"/>
                  </a:lnTo>
                  <a:lnTo>
                    <a:pt x="1090301" y="357047"/>
                  </a:lnTo>
                  <a:lnTo>
                    <a:pt x="1089729" y="359906"/>
                  </a:lnTo>
                  <a:lnTo>
                    <a:pt x="1086298" y="360478"/>
                  </a:lnTo>
                  <a:lnTo>
                    <a:pt x="1085726" y="365054"/>
                  </a:lnTo>
                  <a:lnTo>
                    <a:pt x="1086869" y="370774"/>
                  </a:lnTo>
                  <a:lnTo>
                    <a:pt x="1088586" y="373062"/>
                  </a:lnTo>
                  <a:lnTo>
                    <a:pt x="1092589" y="386788"/>
                  </a:lnTo>
                  <a:lnTo>
                    <a:pt x="1093733" y="389648"/>
                  </a:lnTo>
                  <a:lnTo>
                    <a:pt x="1096593" y="393080"/>
                  </a:lnTo>
                  <a:lnTo>
                    <a:pt x="1104600" y="408523"/>
                  </a:lnTo>
                  <a:lnTo>
                    <a:pt x="1108032" y="413099"/>
                  </a:lnTo>
                  <a:lnTo>
                    <a:pt x="1107460" y="410239"/>
                  </a:lnTo>
                  <a:lnTo>
                    <a:pt x="1105744" y="407379"/>
                  </a:lnTo>
                  <a:lnTo>
                    <a:pt x="1103456" y="404519"/>
                  </a:lnTo>
                  <a:lnTo>
                    <a:pt x="1102885" y="402804"/>
                  </a:lnTo>
                  <a:lnTo>
                    <a:pt x="1102885" y="401087"/>
                  </a:lnTo>
                  <a:lnTo>
                    <a:pt x="1102885" y="397656"/>
                  </a:lnTo>
                  <a:lnTo>
                    <a:pt x="1100025" y="376493"/>
                  </a:lnTo>
                  <a:lnTo>
                    <a:pt x="1100025" y="369630"/>
                  </a:lnTo>
                  <a:lnTo>
                    <a:pt x="1104028" y="359334"/>
                  </a:lnTo>
                  <a:close/>
                  <a:moveTo>
                    <a:pt x="1110892" y="417103"/>
                  </a:moveTo>
                  <a:lnTo>
                    <a:pt x="1111464" y="418818"/>
                  </a:lnTo>
                  <a:lnTo>
                    <a:pt x="1112036" y="421106"/>
                  </a:lnTo>
                  <a:lnTo>
                    <a:pt x="1112036" y="421106"/>
                  </a:lnTo>
                  <a:lnTo>
                    <a:pt x="1112036" y="421106"/>
                  </a:lnTo>
                  <a:lnTo>
                    <a:pt x="1113179" y="421106"/>
                  </a:lnTo>
                  <a:lnTo>
                    <a:pt x="1112608" y="419390"/>
                  </a:lnTo>
                  <a:lnTo>
                    <a:pt x="1109176" y="414243"/>
                  </a:lnTo>
                  <a:lnTo>
                    <a:pt x="1109748" y="415386"/>
                  </a:lnTo>
                  <a:lnTo>
                    <a:pt x="1109176" y="414243"/>
                  </a:lnTo>
                  <a:lnTo>
                    <a:pt x="1110892" y="417103"/>
                  </a:lnTo>
                  <a:close/>
                  <a:moveTo>
                    <a:pt x="1159509" y="488026"/>
                  </a:moveTo>
                  <a:lnTo>
                    <a:pt x="1163512" y="492601"/>
                  </a:lnTo>
                  <a:lnTo>
                    <a:pt x="1164084" y="494317"/>
                  </a:lnTo>
                  <a:lnTo>
                    <a:pt x="1164656" y="496605"/>
                  </a:lnTo>
                  <a:lnTo>
                    <a:pt x="1166944" y="500037"/>
                  </a:lnTo>
                  <a:lnTo>
                    <a:pt x="1168660" y="505184"/>
                  </a:lnTo>
                  <a:lnTo>
                    <a:pt x="1170376" y="507472"/>
                  </a:lnTo>
                  <a:lnTo>
                    <a:pt x="1172092" y="509188"/>
                  </a:lnTo>
                  <a:lnTo>
                    <a:pt x="1173808" y="512048"/>
                  </a:lnTo>
                  <a:lnTo>
                    <a:pt x="1184675" y="536642"/>
                  </a:lnTo>
                  <a:lnTo>
                    <a:pt x="1187534" y="541790"/>
                  </a:lnTo>
                  <a:lnTo>
                    <a:pt x="1188107" y="544078"/>
                  </a:lnTo>
                  <a:lnTo>
                    <a:pt x="1188679" y="545222"/>
                  </a:lnTo>
                  <a:lnTo>
                    <a:pt x="1190967" y="546366"/>
                  </a:lnTo>
                  <a:lnTo>
                    <a:pt x="1191539" y="546938"/>
                  </a:lnTo>
                  <a:lnTo>
                    <a:pt x="1192682" y="549226"/>
                  </a:lnTo>
                  <a:lnTo>
                    <a:pt x="1205838" y="568100"/>
                  </a:lnTo>
                  <a:lnTo>
                    <a:pt x="1208697" y="574392"/>
                  </a:lnTo>
                  <a:lnTo>
                    <a:pt x="1212701" y="577824"/>
                  </a:lnTo>
                  <a:lnTo>
                    <a:pt x="1215561" y="582399"/>
                  </a:lnTo>
                  <a:lnTo>
                    <a:pt x="1215561" y="581827"/>
                  </a:lnTo>
                  <a:lnTo>
                    <a:pt x="1215561" y="582399"/>
                  </a:lnTo>
                  <a:lnTo>
                    <a:pt x="1214417" y="578395"/>
                  </a:lnTo>
                  <a:lnTo>
                    <a:pt x="1175523" y="512620"/>
                  </a:lnTo>
                  <a:lnTo>
                    <a:pt x="1174380" y="509760"/>
                  </a:lnTo>
                  <a:lnTo>
                    <a:pt x="1173235" y="506328"/>
                  </a:lnTo>
                  <a:lnTo>
                    <a:pt x="1172092" y="502897"/>
                  </a:lnTo>
                  <a:lnTo>
                    <a:pt x="1168660" y="497177"/>
                  </a:lnTo>
                  <a:lnTo>
                    <a:pt x="1160653" y="487454"/>
                  </a:lnTo>
                  <a:lnTo>
                    <a:pt x="1156077" y="481162"/>
                  </a:lnTo>
                  <a:lnTo>
                    <a:pt x="1153789" y="474299"/>
                  </a:lnTo>
                  <a:lnTo>
                    <a:pt x="1153217" y="473727"/>
                  </a:lnTo>
                  <a:lnTo>
                    <a:pt x="1152645" y="473155"/>
                  </a:lnTo>
                  <a:lnTo>
                    <a:pt x="1152645" y="472583"/>
                  </a:lnTo>
                  <a:lnTo>
                    <a:pt x="1152645" y="471439"/>
                  </a:lnTo>
                  <a:lnTo>
                    <a:pt x="1152645" y="471439"/>
                  </a:lnTo>
                  <a:lnTo>
                    <a:pt x="1152645" y="471439"/>
                  </a:lnTo>
                  <a:lnTo>
                    <a:pt x="1151501" y="472011"/>
                  </a:lnTo>
                  <a:lnTo>
                    <a:pt x="1150930" y="472583"/>
                  </a:lnTo>
                  <a:lnTo>
                    <a:pt x="1150357" y="473155"/>
                  </a:lnTo>
                  <a:lnTo>
                    <a:pt x="1153217" y="476586"/>
                  </a:lnTo>
                  <a:lnTo>
                    <a:pt x="1159509" y="488026"/>
                  </a:lnTo>
                  <a:close/>
                  <a:moveTo>
                    <a:pt x="1267037" y="1142921"/>
                  </a:moveTo>
                  <a:lnTo>
                    <a:pt x="1268182" y="1141777"/>
                  </a:lnTo>
                  <a:lnTo>
                    <a:pt x="1268182" y="1141206"/>
                  </a:lnTo>
                  <a:lnTo>
                    <a:pt x="1267609" y="1141777"/>
                  </a:lnTo>
                  <a:lnTo>
                    <a:pt x="1267037" y="1142921"/>
                  </a:lnTo>
                  <a:close/>
                  <a:moveTo>
                    <a:pt x="1281908" y="1134342"/>
                  </a:moveTo>
                  <a:lnTo>
                    <a:pt x="1283052" y="1133770"/>
                  </a:lnTo>
                  <a:lnTo>
                    <a:pt x="1282481" y="1133198"/>
                  </a:lnTo>
                  <a:lnTo>
                    <a:pt x="1281908" y="1134342"/>
                  </a:lnTo>
                  <a:close/>
                  <a:moveTo>
                    <a:pt x="1284196" y="1133198"/>
                  </a:moveTo>
                  <a:lnTo>
                    <a:pt x="1285340" y="1132626"/>
                  </a:lnTo>
                  <a:lnTo>
                    <a:pt x="1284768" y="1132626"/>
                  </a:lnTo>
                  <a:lnTo>
                    <a:pt x="1284196" y="1133198"/>
                  </a:lnTo>
                  <a:close/>
                  <a:moveTo>
                    <a:pt x="1292776" y="1127478"/>
                  </a:moveTo>
                  <a:lnTo>
                    <a:pt x="1293920" y="1127478"/>
                  </a:lnTo>
                  <a:lnTo>
                    <a:pt x="1293920" y="1126335"/>
                  </a:lnTo>
                  <a:lnTo>
                    <a:pt x="1292776" y="1127478"/>
                  </a:lnTo>
                  <a:close/>
                  <a:moveTo>
                    <a:pt x="1299067" y="1125191"/>
                  </a:moveTo>
                  <a:lnTo>
                    <a:pt x="1299067" y="1126335"/>
                  </a:lnTo>
                  <a:lnTo>
                    <a:pt x="1299639" y="1125763"/>
                  </a:lnTo>
                  <a:lnTo>
                    <a:pt x="1299067" y="1125191"/>
                  </a:lnTo>
                  <a:close/>
                  <a:moveTo>
                    <a:pt x="789449" y="394224"/>
                  </a:moveTo>
                  <a:lnTo>
                    <a:pt x="790594" y="394796"/>
                  </a:lnTo>
                  <a:lnTo>
                    <a:pt x="791166" y="394796"/>
                  </a:lnTo>
                  <a:lnTo>
                    <a:pt x="791737" y="394796"/>
                  </a:lnTo>
                  <a:lnTo>
                    <a:pt x="791737" y="394224"/>
                  </a:lnTo>
                  <a:lnTo>
                    <a:pt x="791737" y="393652"/>
                  </a:lnTo>
                  <a:lnTo>
                    <a:pt x="791166" y="393080"/>
                  </a:lnTo>
                  <a:lnTo>
                    <a:pt x="789449" y="394224"/>
                  </a:lnTo>
                  <a:lnTo>
                    <a:pt x="788878" y="394224"/>
                  </a:lnTo>
                  <a:lnTo>
                    <a:pt x="789449" y="394224"/>
                  </a:lnTo>
                  <a:close/>
                  <a:moveTo>
                    <a:pt x="785446" y="353615"/>
                  </a:moveTo>
                  <a:lnTo>
                    <a:pt x="785446" y="354759"/>
                  </a:lnTo>
                  <a:lnTo>
                    <a:pt x="786018" y="355903"/>
                  </a:lnTo>
                  <a:lnTo>
                    <a:pt x="787161" y="356475"/>
                  </a:lnTo>
                  <a:lnTo>
                    <a:pt x="787734" y="355903"/>
                  </a:lnTo>
                  <a:lnTo>
                    <a:pt x="787734" y="355331"/>
                  </a:lnTo>
                  <a:lnTo>
                    <a:pt x="787161" y="354759"/>
                  </a:lnTo>
                  <a:lnTo>
                    <a:pt x="786590" y="352471"/>
                  </a:lnTo>
                  <a:lnTo>
                    <a:pt x="786018" y="351327"/>
                  </a:lnTo>
                  <a:lnTo>
                    <a:pt x="784302" y="350755"/>
                  </a:lnTo>
                  <a:lnTo>
                    <a:pt x="783730" y="351327"/>
                  </a:lnTo>
                  <a:lnTo>
                    <a:pt x="785446" y="351899"/>
                  </a:lnTo>
                  <a:lnTo>
                    <a:pt x="785446" y="353043"/>
                  </a:lnTo>
                  <a:lnTo>
                    <a:pt x="785446" y="353615"/>
                  </a:lnTo>
                  <a:close/>
                  <a:moveTo>
                    <a:pt x="787734" y="373633"/>
                  </a:moveTo>
                  <a:lnTo>
                    <a:pt x="786590" y="374206"/>
                  </a:lnTo>
                  <a:lnTo>
                    <a:pt x="787161" y="374777"/>
                  </a:lnTo>
                  <a:lnTo>
                    <a:pt x="790021" y="373633"/>
                  </a:lnTo>
                  <a:lnTo>
                    <a:pt x="789449" y="373633"/>
                  </a:lnTo>
                  <a:lnTo>
                    <a:pt x="787734" y="373633"/>
                  </a:lnTo>
                  <a:close/>
                  <a:moveTo>
                    <a:pt x="785446" y="377065"/>
                  </a:moveTo>
                  <a:lnTo>
                    <a:pt x="784302" y="377065"/>
                  </a:lnTo>
                  <a:lnTo>
                    <a:pt x="783730" y="377637"/>
                  </a:lnTo>
                  <a:lnTo>
                    <a:pt x="783730" y="378209"/>
                  </a:lnTo>
                  <a:lnTo>
                    <a:pt x="784302" y="378209"/>
                  </a:lnTo>
                  <a:lnTo>
                    <a:pt x="783730" y="378209"/>
                  </a:lnTo>
                  <a:lnTo>
                    <a:pt x="783158" y="378209"/>
                  </a:lnTo>
                  <a:lnTo>
                    <a:pt x="782586" y="378209"/>
                  </a:lnTo>
                  <a:lnTo>
                    <a:pt x="782586" y="378781"/>
                  </a:lnTo>
                  <a:lnTo>
                    <a:pt x="784874" y="379353"/>
                  </a:lnTo>
                  <a:lnTo>
                    <a:pt x="784874" y="379925"/>
                  </a:lnTo>
                  <a:lnTo>
                    <a:pt x="785446" y="380497"/>
                  </a:lnTo>
                  <a:lnTo>
                    <a:pt x="786018" y="380497"/>
                  </a:lnTo>
                  <a:lnTo>
                    <a:pt x="786018" y="380497"/>
                  </a:lnTo>
                  <a:lnTo>
                    <a:pt x="786590" y="379353"/>
                  </a:lnTo>
                  <a:lnTo>
                    <a:pt x="786590" y="377065"/>
                  </a:lnTo>
                  <a:lnTo>
                    <a:pt x="785446" y="377065"/>
                  </a:lnTo>
                  <a:lnTo>
                    <a:pt x="785446" y="377065"/>
                  </a:lnTo>
                  <a:close/>
                  <a:moveTo>
                    <a:pt x="787734" y="383357"/>
                  </a:moveTo>
                  <a:lnTo>
                    <a:pt x="787161" y="382785"/>
                  </a:lnTo>
                  <a:lnTo>
                    <a:pt x="787161" y="383357"/>
                  </a:lnTo>
                  <a:lnTo>
                    <a:pt x="787734" y="383357"/>
                  </a:lnTo>
                  <a:lnTo>
                    <a:pt x="787734" y="383357"/>
                  </a:lnTo>
                  <a:close/>
                  <a:moveTo>
                    <a:pt x="783730" y="369058"/>
                  </a:moveTo>
                  <a:lnTo>
                    <a:pt x="782586" y="368486"/>
                  </a:lnTo>
                  <a:lnTo>
                    <a:pt x="781442" y="368486"/>
                  </a:lnTo>
                  <a:lnTo>
                    <a:pt x="781442" y="369630"/>
                  </a:lnTo>
                  <a:lnTo>
                    <a:pt x="782014" y="370774"/>
                  </a:lnTo>
                  <a:lnTo>
                    <a:pt x="782586" y="371346"/>
                  </a:lnTo>
                  <a:lnTo>
                    <a:pt x="782586" y="371918"/>
                  </a:lnTo>
                  <a:lnTo>
                    <a:pt x="782014" y="373062"/>
                  </a:lnTo>
                  <a:lnTo>
                    <a:pt x="782014" y="373633"/>
                  </a:lnTo>
                  <a:lnTo>
                    <a:pt x="782586" y="373633"/>
                  </a:lnTo>
                  <a:lnTo>
                    <a:pt x="784302" y="373062"/>
                  </a:lnTo>
                  <a:lnTo>
                    <a:pt x="785446" y="371918"/>
                  </a:lnTo>
                  <a:lnTo>
                    <a:pt x="785446" y="370202"/>
                  </a:lnTo>
                  <a:lnTo>
                    <a:pt x="783730" y="369058"/>
                  </a:lnTo>
                  <a:close/>
                  <a:moveTo>
                    <a:pt x="786590" y="389648"/>
                  </a:moveTo>
                  <a:lnTo>
                    <a:pt x="787161" y="390220"/>
                  </a:lnTo>
                  <a:lnTo>
                    <a:pt x="786590" y="389648"/>
                  </a:lnTo>
                  <a:lnTo>
                    <a:pt x="786590" y="389648"/>
                  </a:lnTo>
                  <a:close/>
                  <a:moveTo>
                    <a:pt x="775722" y="354759"/>
                  </a:moveTo>
                  <a:lnTo>
                    <a:pt x="775722" y="354759"/>
                  </a:lnTo>
                  <a:lnTo>
                    <a:pt x="775150" y="355903"/>
                  </a:lnTo>
                  <a:lnTo>
                    <a:pt x="775722" y="354759"/>
                  </a:lnTo>
                  <a:lnTo>
                    <a:pt x="776295" y="355331"/>
                  </a:lnTo>
                  <a:lnTo>
                    <a:pt x="776295" y="355903"/>
                  </a:lnTo>
                  <a:lnTo>
                    <a:pt x="777438" y="354759"/>
                  </a:lnTo>
                  <a:lnTo>
                    <a:pt x="776867" y="354187"/>
                  </a:lnTo>
                  <a:lnTo>
                    <a:pt x="775722" y="354759"/>
                  </a:lnTo>
                  <a:lnTo>
                    <a:pt x="776295" y="354759"/>
                  </a:lnTo>
                  <a:lnTo>
                    <a:pt x="776295" y="354759"/>
                  </a:lnTo>
                  <a:lnTo>
                    <a:pt x="775722" y="354759"/>
                  </a:lnTo>
                  <a:close/>
                  <a:moveTo>
                    <a:pt x="776867" y="363338"/>
                  </a:moveTo>
                  <a:lnTo>
                    <a:pt x="775722" y="363910"/>
                  </a:lnTo>
                  <a:lnTo>
                    <a:pt x="775150" y="364482"/>
                  </a:lnTo>
                  <a:lnTo>
                    <a:pt x="775722" y="365054"/>
                  </a:lnTo>
                  <a:lnTo>
                    <a:pt x="776867" y="363910"/>
                  </a:lnTo>
                  <a:lnTo>
                    <a:pt x="776867" y="363338"/>
                  </a:lnTo>
                  <a:lnTo>
                    <a:pt x="778010" y="363910"/>
                  </a:lnTo>
                  <a:lnTo>
                    <a:pt x="778582" y="363910"/>
                  </a:lnTo>
                  <a:lnTo>
                    <a:pt x="779155" y="363338"/>
                  </a:lnTo>
                  <a:lnTo>
                    <a:pt x="778582" y="363338"/>
                  </a:lnTo>
                  <a:lnTo>
                    <a:pt x="776867" y="363338"/>
                  </a:lnTo>
                  <a:close/>
                  <a:moveTo>
                    <a:pt x="774007" y="357047"/>
                  </a:moveTo>
                  <a:lnTo>
                    <a:pt x="774007" y="358190"/>
                  </a:lnTo>
                  <a:lnTo>
                    <a:pt x="774579" y="358190"/>
                  </a:lnTo>
                  <a:lnTo>
                    <a:pt x="774579" y="357618"/>
                  </a:lnTo>
                  <a:lnTo>
                    <a:pt x="774007" y="357047"/>
                  </a:lnTo>
                  <a:close/>
                  <a:moveTo>
                    <a:pt x="783158" y="354187"/>
                  </a:moveTo>
                  <a:lnTo>
                    <a:pt x="783730" y="354187"/>
                  </a:lnTo>
                  <a:lnTo>
                    <a:pt x="783730" y="353615"/>
                  </a:lnTo>
                  <a:lnTo>
                    <a:pt x="783158" y="353043"/>
                  </a:lnTo>
                  <a:lnTo>
                    <a:pt x="782586" y="353043"/>
                  </a:lnTo>
                  <a:lnTo>
                    <a:pt x="782014" y="353043"/>
                  </a:lnTo>
                  <a:lnTo>
                    <a:pt x="780870" y="353615"/>
                  </a:lnTo>
                  <a:lnTo>
                    <a:pt x="779726" y="354187"/>
                  </a:lnTo>
                  <a:lnTo>
                    <a:pt x="779726" y="354759"/>
                  </a:lnTo>
                  <a:lnTo>
                    <a:pt x="781442" y="354187"/>
                  </a:lnTo>
                  <a:lnTo>
                    <a:pt x="783158" y="354187"/>
                  </a:lnTo>
                  <a:close/>
                  <a:moveTo>
                    <a:pt x="773435" y="370202"/>
                  </a:moveTo>
                  <a:lnTo>
                    <a:pt x="773435" y="370202"/>
                  </a:lnTo>
                  <a:lnTo>
                    <a:pt x="774007" y="369058"/>
                  </a:lnTo>
                  <a:lnTo>
                    <a:pt x="773435" y="370202"/>
                  </a:lnTo>
                  <a:lnTo>
                    <a:pt x="773435" y="370202"/>
                  </a:lnTo>
                  <a:close/>
                  <a:moveTo>
                    <a:pt x="755704" y="316437"/>
                  </a:moveTo>
                  <a:lnTo>
                    <a:pt x="755132" y="316437"/>
                  </a:lnTo>
                  <a:lnTo>
                    <a:pt x="754560" y="317009"/>
                  </a:lnTo>
                  <a:lnTo>
                    <a:pt x="754560" y="318153"/>
                  </a:lnTo>
                  <a:lnTo>
                    <a:pt x="755132" y="318725"/>
                  </a:lnTo>
                  <a:lnTo>
                    <a:pt x="756276" y="318153"/>
                  </a:lnTo>
                  <a:lnTo>
                    <a:pt x="756848" y="317009"/>
                  </a:lnTo>
                  <a:lnTo>
                    <a:pt x="756848" y="316437"/>
                  </a:lnTo>
                  <a:lnTo>
                    <a:pt x="755704" y="316437"/>
                  </a:lnTo>
                  <a:close/>
                  <a:moveTo>
                    <a:pt x="719670" y="314721"/>
                  </a:moveTo>
                  <a:lnTo>
                    <a:pt x="718526" y="313577"/>
                  </a:lnTo>
                  <a:lnTo>
                    <a:pt x="717382" y="313006"/>
                  </a:lnTo>
                  <a:lnTo>
                    <a:pt x="716239" y="314150"/>
                  </a:lnTo>
                  <a:lnTo>
                    <a:pt x="716239" y="316437"/>
                  </a:lnTo>
                  <a:lnTo>
                    <a:pt x="717382" y="317009"/>
                  </a:lnTo>
                  <a:lnTo>
                    <a:pt x="719099" y="315865"/>
                  </a:lnTo>
                  <a:lnTo>
                    <a:pt x="720242" y="315293"/>
                  </a:lnTo>
                  <a:lnTo>
                    <a:pt x="719670" y="315293"/>
                  </a:lnTo>
                  <a:lnTo>
                    <a:pt x="719670" y="314721"/>
                  </a:lnTo>
                  <a:close/>
                  <a:moveTo>
                    <a:pt x="780298" y="349611"/>
                  </a:moveTo>
                  <a:lnTo>
                    <a:pt x="781442" y="350183"/>
                  </a:lnTo>
                  <a:lnTo>
                    <a:pt x="782586" y="350183"/>
                  </a:lnTo>
                  <a:lnTo>
                    <a:pt x="783158" y="349611"/>
                  </a:lnTo>
                  <a:lnTo>
                    <a:pt x="783158" y="349611"/>
                  </a:lnTo>
                  <a:lnTo>
                    <a:pt x="782586" y="349611"/>
                  </a:lnTo>
                  <a:lnTo>
                    <a:pt x="782014" y="349611"/>
                  </a:lnTo>
                  <a:lnTo>
                    <a:pt x="781442" y="349611"/>
                  </a:lnTo>
                  <a:lnTo>
                    <a:pt x="780298" y="349611"/>
                  </a:lnTo>
                  <a:lnTo>
                    <a:pt x="779726" y="349611"/>
                  </a:lnTo>
                  <a:lnTo>
                    <a:pt x="780298" y="349611"/>
                  </a:lnTo>
                  <a:lnTo>
                    <a:pt x="780298" y="349611"/>
                  </a:lnTo>
                  <a:close/>
                  <a:moveTo>
                    <a:pt x="782014" y="379925"/>
                  </a:moveTo>
                  <a:lnTo>
                    <a:pt x="782014" y="379925"/>
                  </a:lnTo>
                  <a:lnTo>
                    <a:pt x="781442" y="379353"/>
                  </a:lnTo>
                  <a:lnTo>
                    <a:pt x="780870" y="379925"/>
                  </a:lnTo>
                  <a:lnTo>
                    <a:pt x="780870" y="380497"/>
                  </a:lnTo>
                  <a:lnTo>
                    <a:pt x="781442" y="380497"/>
                  </a:lnTo>
                  <a:lnTo>
                    <a:pt x="782014" y="379925"/>
                  </a:lnTo>
                  <a:close/>
                  <a:moveTo>
                    <a:pt x="1047976" y="1070854"/>
                  </a:moveTo>
                  <a:lnTo>
                    <a:pt x="1047404" y="1070282"/>
                  </a:lnTo>
                  <a:lnTo>
                    <a:pt x="1046260" y="1069710"/>
                  </a:lnTo>
                  <a:lnTo>
                    <a:pt x="1046260" y="1069710"/>
                  </a:lnTo>
                  <a:lnTo>
                    <a:pt x="1046260" y="1069710"/>
                  </a:lnTo>
                  <a:lnTo>
                    <a:pt x="1045117" y="1069710"/>
                  </a:lnTo>
                  <a:lnTo>
                    <a:pt x="1042257" y="1073142"/>
                  </a:lnTo>
                  <a:lnTo>
                    <a:pt x="1041112" y="1073714"/>
                  </a:lnTo>
                  <a:lnTo>
                    <a:pt x="1039397" y="1073714"/>
                  </a:lnTo>
                  <a:lnTo>
                    <a:pt x="1037681" y="1073714"/>
                  </a:lnTo>
                  <a:lnTo>
                    <a:pt x="1036537" y="1074286"/>
                  </a:lnTo>
                  <a:lnTo>
                    <a:pt x="1036537" y="1077146"/>
                  </a:lnTo>
                  <a:lnTo>
                    <a:pt x="1036537" y="1077146"/>
                  </a:lnTo>
                  <a:lnTo>
                    <a:pt x="1036537" y="1077146"/>
                  </a:lnTo>
                  <a:lnTo>
                    <a:pt x="1041112" y="1076002"/>
                  </a:lnTo>
                  <a:lnTo>
                    <a:pt x="1043400" y="1074858"/>
                  </a:lnTo>
                  <a:lnTo>
                    <a:pt x="1044544" y="1073714"/>
                  </a:lnTo>
                  <a:lnTo>
                    <a:pt x="1045117" y="1072570"/>
                  </a:lnTo>
                  <a:lnTo>
                    <a:pt x="1045117" y="1071426"/>
                  </a:lnTo>
                  <a:lnTo>
                    <a:pt x="1045688" y="1071998"/>
                  </a:lnTo>
                  <a:lnTo>
                    <a:pt x="1045688" y="1071998"/>
                  </a:lnTo>
                  <a:lnTo>
                    <a:pt x="1045688" y="1071998"/>
                  </a:lnTo>
                  <a:lnTo>
                    <a:pt x="1045688" y="1071998"/>
                  </a:lnTo>
                  <a:lnTo>
                    <a:pt x="1045688" y="1071426"/>
                  </a:lnTo>
                  <a:lnTo>
                    <a:pt x="1045688" y="1071426"/>
                  </a:lnTo>
                  <a:lnTo>
                    <a:pt x="1046260" y="1071998"/>
                  </a:lnTo>
                  <a:lnTo>
                    <a:pt x="1046832" y="1072570"/>
                  </a:lnTo>
                  <a:lnTo>
                    <a:pt x="1047404" y="1073142"/>
                  </a:lnTo>
                  <a:lnTo>
                    <a:pt x="1047404" y="1073142"/>
                  </a:lnTo>
                  <a:lnTo>
                    <a:pt x="1047404" y="1073142"/>
                  </a:lnTo>
                  <a:lnTo>
                    <a:pt x="1048548" y="1073142"/>
                  </a:lnTo>
                  <a:lnTo>
                    <a:pt x="1047976" y="1071998"/>
                  </a:lnTo>
                  <a:lnTo>
                    <a:pt x="1047976" y="1070854"/>
                  </a:lnTo>
                  <a:close/>
                  <a:moveTo>
                    <a:pt x="1036537" y="841498"/>
                  </a:moveTo>
                  <a:lnTo>
                    <a:pt x="1036537" y="840926"/>
                  </a:lnTo>
                  <a:lnTo>
                    <a:pt x="1035965" y="840926"/>
                  </a:lnTo>
                  <a:lnTo>
                    <a:pt x="1035393" y="841498"/>
                  </a:lnTo>
                  <a:lnTo>
                    <a:pt x="1035393" y="843214"/>
                  </a:lnTo>
                  <a:lnTo>
                    <a:pt x="1035965" y="843786"/>
                  </a:lnTo>
                  <a:lnTo>
                    <a:pt x="1036537" y="843214"/>
                  </a:lnTo>
                  <a:lnTo>
                    <a:pt x="1036537" y="841498"/>
                  </a:lnTo>
                  <a:close/>
                  <a:moveTo>
                    <a:pt x="986204" y="1076574"/>
                  </a:moveTo>
                  <a:lnTo>
                    <a:pt x="983916" y="1076574"/>
                  </a:lnTo>
                  <a:lnTo>
                    <a:pt x="982201" y="1077146"/>
                  </a:lnTo>
                  <a:lnTo>
                    <a:pt x="982201" y="1077718"/>
                  </a:lnTo>
                  <a:lnTo>
                    <a:pt x="983344" y="1077718"/>
                  </a:lnTo>
                  <a:lnTo>
                    <a:pt x="983916" y="1077718"/>
                  </a:lnTo>
                  <a:lnTo>
                    <a:pt x="985061" y="1078290"/>
                  </a:lnTo>
                  <a:lnTo>
                    <a:pt x="986776" y="1078862"/>
                  </a:lnTo>
                  <a:lnTo>
                    <a:pt x="988492" y="1081150"/>
                  </a:lnTo>
                  <a:lnTo>
                    <a:pt x="988492" y="1082294"/>
                  </a:lnTo>
                  <a:lnTo>
                    <a:pt x="988492" y="1080578"/>
                  </a:lnTo>
                  <a:lnTo>
                    <a:pt x="987920" y="1078862"/>
                  </a:lnTo>
                  <a:lnTo>
                    <a:pt x="986204" y="1076574"/>
                  </a:lnTo>
                  <a:close/>
                  <a:moveTo>
                    <a:pt x="986204" y="1084010"/>
                  </a:moveTo>
                  <a:lnTo>
                    <a:pt x="986204" y="1084010"/>
                  </a:lnTo>
                  <a:lnTo>
                    <a:pt x="987920" y="1084010"/>
                  </a:lnTo>
                  <a:lnTo>
                    <a:pt x="988492" y="1083438"/>
                  </a:lnTo>
                  <a:lnTo>
                    <a:pt x="987920" y="1083438"/>
                  </a:lnTo>
                  <a:lnTo>
                    <a:pt x="986204" y="1084010"/>
                  </a:lnTo>
                  <a:close/>
                  <a:moveTo>
                    <a:pt x="982773" y="1085154"/>
                  </a:moveTo>
                  <a:lnTo>
                    <a:pt x="982773" y="1085154"/>
                  </a:lnTo>
                  <a:lnTo>
                    <a:pt x="982773" y="1085154"/>
                  </a:lnTo>
                  <a:lnTo>
                    <a:pt x="982773" y="1085154"/>
                  </a:lnTo>
                  <a:lnTo>
                    <a:pt x="982773" y="1085154"/>
                  </a:lnTo>
                  <a:lnTo>
                    <a:pt x="982773" y="1085154"/>
                  </a:lnTo>
                  <a:lnTo>
                    <a:pt x="982773" y="1085154"/>
                  </a:lnTo>
                  <a:lnTo>
                    <a:pt x="982773" y="1085154"/>
                  </a:lnTo>
                  <a:lnTo>
                    <a:pt x="982773" y="1085154"/>
                  </a:lnTo>
                  <a:close/>
                  <a:moveTo>
                    <a:pt x="1059416" y="1063991"/>
                  </a:moveTo>
                  <a:lnTo>
                    <a:pt x="1059416" y="1063991"/>
                  </a:lnTo>
                  <a:lnTo>
                    <a:pt x="1059416" y="1063991"/>
                  </a:lnTo>
                  <a:lnTo>
                    <a:pt x="1055412" y="1065707"/>
                  </a:lnTo>
                  <a:lnTo>
                    <a:pt x="1053696" y="1066279"/>
                  </a:lnTo>
                  <a:lnTo>
                    <a:pt x="1051980" y="1065135"/>
                  </a:lnTo>
                  <a:lnTo>
                    <a:pt x="1051980" y="1065135"/>
                  </a:lnTo>
                  <a:lnTo>
                    <a:pt x="1051980" y="1065135"/>
                  </a:lnTo>
                  <a:lnTo>
                    <a:pt x="1050836" y="1065135"/>
                  </a:lnTo>
                  <a:lnTo>
                    <a:pt x="1050264" y="1066279"/>
                  </a:lnTo>
                  <a:lnTo>
                    <a:pt x="1050264" y="1067423"/>
                  </a:lnTo>
                  <a:lnTo>
                    <a:pt x="1050836" y="1067995"/>
                  </a:lnTo>
                  <a:lnTo>
                    <a:pt x="1051980" y="1068566"/>
                  </a:lnTo>
                  <a:lnTo>
                    <a:pt x="1051980" y="1069710"/>
                  </a:lnTo>
                  <a:lnTo>
                    <a:pt x="1050836" y="1071998"/>
                  </a:lnTo>
                  <a:lnTo>
                    <a:pt x="1050264" y="1072570"/>
                  </a:lnTo>
                  <a:lnTo>
                    <a:pt x="1050264" y="1072570"/>
                  </a:lnTo>
                  <a:lnTo>
                    <a:pt x="1050264" y="1072570"/>
                  </a:lnTo>
                  <a:lnTo>
                    <a:pt x="1061703" y="1066851"/>
                  </a:lnTo>
                  <a:lnTo>
                    <a:pt x="1060559" y="1063991"/>
                  </a:lnTo>
                  <a:lnTo>
                    <a:pt x="1059416" y="1063991"/>
                  </a:lnTo>
                  <a:close/>
                  <a:moveTo>
                    <a:pt x="1064563" y="852365"/>
                  </a:moveTo>
                  <a:lnTo>
                    <a:pt x="1064563" y="852365"/>
                  </a:lnTo>
                  <a:lnTo>
                    <a:pt x="1064563" y="852365"/>
                  </a:lnTo>
                  <a:lnTo>
                    <a:pt x="1065135" y="851221"/>
                  </a:lnTo>
                  <a:lnTo>
                    <a:pt x="1065707" y="850077"/>
                  </a:lnTo>
                  <a:lnTo>
                    <a:pt x="1066279" y="849505"/>
                  </a:lnTo>
                  <a:lnTo>
                    <a:pt x="1067995" y="848933"/>
                  </a:lnTo>
                  <a:lnTo>
                    <a:pt x="1069139" y="848361"/>
                  </a:lnTo>
                  <a:lnTo>
                    <a:pt x="1068567" y="847217"/>
                  </a:lnTo>
                  <a:lnTo>
                    <a:pt x="1067423" y="846646"/>
                  </a:lnTo>
                  <a:lnTo>
                    <a:pt x="1066279" y="846074"/>
                  </a:lnTo>
                  <a:lnTo>
                    <a:pt x="1063419" y="844358"/>
                  </a:lnTo>
                  <a:lnTo>
                    <a:pt x="1062275" y="843214"/>
                  </a:lnTo>
                  <a:lnTo>
                    <a:pt x="1059416" y="842070"/>
                  </a:lnTo>
                  <a:lnTo>
                    <a:pt x="1058271" y="843786"/>
                  </a:lnTo>
                  <a:lnTo>
                    <a:pt x="1058271" y="845502"/>
                  </a:lnTo>
                  <a:lnTo>
                    <a:pt x="1058843" y="846646"/>
                  </a:lnTo>
                  <a:lnTo>
                    <a:pt x="1059416" y="850649"/>
                  </a:lnTo>
                  <a:lnTo>
                    <a:pt x="1060559" y="850649"/>
                  </a:lnTo>
                  <a:lnTo>
                    <a:pt x="1061703" y="849505"/>
                  </a:lnTo>
                  <a:lnTo>
                    <a:pt x="1062847" y="849505"/>
                  </a:lnTo>
                  <a:lnTo>
                    <a:pt x="1065135" y="851221"/>
                  </a:lnTo>
                  <a:lnTo>
                    <a:pt x="1064563" y="852365"/>
                  </a:lnTo>
                  <a:close/>
                  <a:moveTo>
                    <a:pt x="1068567" y="849505"/>
                  </a:moveTo>
                  <a:lnTo>
                    <a:pt x="1066851" y="850649"/>
                  </a:lnTo>
                  <a:lnTo>
                    <a:pt x="1066851" y="851793"/>
                  </a:lnTo>
                  <a:lnTo>
                    <a:pt x="1070855" y="852937"/>
                  </a:lnTo>
                  <a:lnTo>
                    <a:pt x="1071999" y="852365"/>
                  </a:lnTo>
                  <a:lnTo>
                    <a:pt x="1073142" y="851221"/>
                  </a:lnTo>
                  <a:lnTo>
                    <a:pt x="1072570" y="850077"/>
                  </a:lnTo>
                  <a:lnTo>
                    <a:pt x="1070855" y="850077"/>
                  </a:lnTo>
                  <a:lnTo>
                    <a:pt x="1069711" y="850649"/>
                  </a:lnTo>
                  <a:lnTo>
                    <a:pt x="1069139" y="851221"/>
                  </a:lnTo>
                  <a:lnTo>
                    <a:pt x="1068567" y="849505"/>
                  </a:lnTo>
                  <a:lnTo>
                    <a:pt x="1068567" y="849505"/>
                  </a:lnTo>
                  <a:close/>
                  <a:moveTo>
                    <a:pt x="981628" y="1081722"/>
                  </a:moveTo>
                  <a:lnTo>
                    <a:pt x="981628" y="1081722"/>
                  </a:lnTo>
                  <a:lnTo>
                    <a:pt x="981628" y="1081722"/>
                  </a:lnTo>
                  <a:lnTo>
                    <a:pt x="981628" y="1081722"/>
                  </a:lnTo>
                  <a:close/>
                  <a:moveTo>
                    <a:pt x="1040541" y="838066"/>
                  </a:moveTo>
                  <a:lnTo>
                    <a:pt x="1039397" y="836922"/>
                  </a:lnTo>
                  <a:lnTo>
                    <a:pt x="1037681" y="836922"/>
                  </a:lnTo>
                  <a:lnTo>
                    <a:pt x="1037681" y="838638"/>
                  </a:lnTo>
                  <a:lnTo>
                    <a:pt x="1038253" y="839782"/>
                  </a:lnTo>
                  <a:lnTo>
                    <a:pt x="1039397" y="840354"/>
                  </a:lnTo>
                  <a:lnTo>
                    <a:pt x="1040541" y="840354"/>
                  </a:lnTo>
                  <a:lnTo>
                    <a:pt x="1041112" y="842070"/>
                  </a:lnTo>
                  <a:lnTo>
                    <a:pt x="1041112" y="844930"/>
                  </a:lnTo>
                  <a:lnTo>
                    <a:pt x="1041684" y="845502"/>
                  </a:lnTo>
                  <a:lnTo>
                    <a:pt x="1042829" y="842642"/>
                  </a:lnTo>
                  <a:lnTo>
                    <a:pt x="1042829" y="840926"/>
                  </a:lnTo>
                  <a:lnTo>
                    <a:pt x="1042257" y="839782"/>
                  </a:lnTo>
                  <a:lnTo>
                    <a:pt x="1041112" y="839210"/>
                  </a:lnTo>
                  <a:lnTo>
                    <a:pt x="1040541" y="838638"/>
                  </a:lnTo>
                  <a:lnTo>
                    <a:pt x="1040541" y="838066"/>
                  </a:lnTo>
                  <a:lnTo>
                    <a:pt x="1040541" y="838066"/>
                  </a:lnTo>
                  <a:close/>
                  <a:moveTo>
                    <a:pt x="1048548" y="844358"/>
                  </a:moveTo>
                  <a:lnTo>
                    <a:pt x="1048548" y="844358"/>
                  </a:lnTo>
                  <a:lnTo>
                    <a:pt x="1051408" y="844358"/>
                  </a:lnTo>
                  <a:lnTo>
                    <a:pt x="1052552" y="845502"/>
                  </a:lnTo>
                  <a:lnTo>
                    <a:pt x="1053124" y="846074"/>
                  </a:lnTo>
                  <a:lnTo>
                    <a:pt x="1053696" y="847217"/>
                  </a:lnTo>
                  <a:lnTo>
                    <a:pt x="1054840" y="848361"/>
                  </a:lnTo>
                  <a:lnTo>
                    <a:pt x="1055983" y="847790"/>
                  </a:lnTo>
                  <a:lnTo>
                    <a:pt x="1055983" y="846646"/>
                  </a:lnTo>
                  <a:lnTo>
                    <a:pt x="1055412" y="845502"/>
                  </a:lnTo>
                  <a:lnTo>
                    <a:pt x="1054840" y="844930"/>
                  </a:lnTo>
                  <a:lnTo>
                    <a:pt x="1054268" y="843214"/>
                  </a:lnTo>
                  <a:lnTo>
                    <a:pt x="1052552" y="840926"/>
                  </a:lnTo>
                  <a:lnTo>
                    <a:pt x="1050836" y="839782"/>
                  </a:lnTo>
                  <a:lnTo>
                    <a:pt x="1048548" y="840926"/>
                  </a:lnTo>
                  <a:lnTo>
                    <a:pt x="1047976" y="841498"/>
                  </a:lnTo>
                  <a:lnTo>
                    <a:pt x="1046832" y="842070"/>
                  </a:lnTo>
                  <a:lnTo>
                    <a:pt x="1045117" y="843214"/>
                  </a:lnTo>
                  <a:lnTo>
                    <a:pt x="1045117" y="845502"/>
                  </a:lnTo>
                  <a:lnTo>
                    <a:pt x="1046260" y="846074"/>
                  </a:lnTo>
                  <a:lnTo>
                    <a:pt x="1046832" y="846646"/>
                  </a:lnTo>
                  <a:lnTo>
                    <a:pt x="1046832" y="847217"/>
                  </a:lnTo>
                  <a:lnTo>
                    <a:pt x="1046832" y="847217"/>
                  </a:lnTo>
                  <a:lnTo>
                    <a:pt x="1046832" y="846074"/>
                  </a:lnTo>
                  <a:lnTo>
                    <a:pt x="1046832" y="845502"/>
                  </a:lnTo>
                  <a:lnTo>
                    <a:pt x="1046832" y="844358"/>
                  </a:lnTo>
                  <a:lnTo>
                    <a:pt x="1047404" y="843786"/>
                  </a:lnTo>
                  <a:lnTo>
                    <a:pt x="1048548" y="844358"/>
                  </a:lnTo>
                  <a:close/>
                  <a:moveTo>
                    <a:pt x="1018806" y="840926"/>
                  </a:moveTo>
                  <a:lnTo>
                    <a:pt x="1017090" y="841498"/>
                  </a:lnTo>
                  <a:lnTo>
                    <a:pt x="1015374" y="841498"/>
                  </a:lnTo>
                  <a:lnTo>
                    <a:pt x="1014231" y="842070"/>
                  </a:lnTo>
                  <a:lnTo>
                    <a:pt x="1014231" y="843786"/>
                  </a:lnTo>
                  <a:lnTo>
                    <a:pt x="1014802" y="844930"/>
                  </a:lnTo>
                  <a:lnTo>
                    <a:pt x="1015374" y="845502"/>
                  </a:lnTo>
                  <a:lnTo>
                    <a:pt x="1016519" y="846074"/>
                  </a:lnTo>
                  <a:lnTo>
                    <a:pt x="1017090" y="846646"/>
                  </a:lnTo>
                  <a:lnTo>
                    <a:pt x="1017662" y="847790"/>
                  </a:lnTo>
                  <a:lnTo>
                    <a:pt x="1018806" y="847790"/>
                  </a:lnTo>
                  <a:lnTo>
                    <a:pt x="1020522" y="847790"/>
                  </a:lnTo>
                  <a:lnTo>
                    <a:pt x="1021094" y="846646"/>
                  </a:lnTo>
                  <a:lnTo>
                    <a:pt x="1022238" y="843214"/>
                  </a:lnTo>
                  <a:lnTo>
                    <a:pt x="1021666" y="841498"/>
                  </a:lnTo>
                  <a:lnTo>
                    <a:pt x="1018806" y="840926"/>
                  </a:lnTo>
                  <a:close/>
                  <a:moveTo>
                    <a:pt x="866092" y="1090873"/>
                  </a:moveTo>
                  <a:lnTo>
                    <a:pt x="866092" y="1090873"/>
                  </a:lnTo>
                  <a:lnTo>
                    <a:pt x="866092" y="1089729"/>
                  </a:lnTo>
                  <a:lnTo>
                    <a:pt x="866092" y="1090873"/>
                  </a:lnTo>
                  <a:close/>
                  <a:moveTo>
                    <a:pt x="866664" y="1089729"/>
                  </a:moveTo>
                  <a:lnTo>
                    <a:pt x="866664" y="1089729"/>
                  </a:lnTo>
                  <a:lnTo>
                    <a:pt x="866664" y="1089729"/>
                  </a:lnTo>
                  <a:lnTo>
                    <a:pt x="866664" y="1089729"/>
                  </a:lnTo>
                  <a:close/>
                  <a:moveTo>
                    <a:pt x="867809" y="1090301"/>
                  </a:moveTo>
                  <a:lnTo>
                    <a:pt x="867809" y="1090301"/>
                  </a:lnTo>
                  <a:lnTo>
                    <a:pt x="867809" y="1090301"/>
                  </a:lnTo>
                  <a:lnTo>
                    <a:pt x="867809" y="1090301"/>
                  </a:lnTo>
                  <a:close/>
                  <a:moveTo>
                    <a:pt x="858085" y="1090873"/>
                  </a:moveTo>
                  <a:lnTo>
                    <a:pt x="858085" y="1090873"/>
                  </a:lnTo>
                  <a:lnTo>
                    <a:pt x="858085" y="1089729"/>
                  </a:lnTo>
                  <a:lnTo>
                    <a:pt x="858085" y="1090873"/>
                  </a:lnTo>
                  <a:close/>
                  <a:moveTo>
                    <a:pt x="836351" y="616145"/>
                  </a:moveTo>
                  <a:lnTo>
                    <a:pt x="829487" y="610426"/>
                  </a:lnTo>
                  <a:lnTo>
                    <a:pt x="824911" y="604134"/>
                  </a:lnTo>
                  <a:lnTo>
                    <a:pt x="823195" y="602990"/>
                  </a:lnTo>
                  <a:lnTo>
                    <a:pt x="823195" y="602990"/>
                  </a:lnTo>
                  <a:lnTo>
                    <a:pt x="820335" y="602418"/>
                  </a:lnTo>
                  <a:lnTo>
                    <a:pt x="821479" y="604706"/>
                  </a:lnTo>
                  <a:lnTo>
                    <a:pt x="823767" y="607566"/>
                  </a:lnTo>
                  <a:lnTo>
                    <a:pt x="824911" y="608710"/>
                  </a:lnTo>
                  <a:lnTo>
                    <a:pt x="826627" y="610997"/>
                  </a:lnTo>
                  <a:lnTo>
                    <a:pt x="834063" y="617861"/>
                  </a:lnTo>
                  <a:lnTo>
                    <a:pt x="836923" y="619577"/>
                  </a:lnTo>
                  <a:lnTo>
                    <a:pt x="836923" y="619577"/>
                  </a:lnTo>
                  <a:lnTo>
                    <a:pt x="836923" y="619577"/>
                  </a:lnTo>
                  <a:lnTo>
                    <a:pt x="836351" y="616145"/>
                  </a:lnTo>
                  <a:close/>
                  <a:moveTo>
                    <a:pt x="927292" y="719098"/>
                  </a:moveTo>
                  <a:lnTo>
                    <a:pt x="923860" y="716238"/>
                  </a:lnTo>
                  <a:lnTo>
                    <a:pt x="920429" y="715666"/>
                  </a:lnTo>
                  <a:lnTo>
                    <a:pt x="920429" y="715666"/>
                  </a:lnTo>
                  <a:lnTo>
                    <a:pt x="920429" y="715666"/>
                  </a:lnTo>
                  <a:lnTo>
                    <a:pt x="918141" y="716238"/>
                  </a:lnTo>
                  <a:lnTo>
                    <a:pt x="921001" y="720814"/>
                  </a:lnTo>
                  <a:lnTo>
                    <a:pt x="925005" y="725962"/>
                  </a:lnTo>
                  <a:lnTo>
                    <a:pt x="927865" y="730537"/>
                  </a:lnTo>
                  <a:lnTo>
                    <a:pt x="927865" y="735113"/>
                  </a:lnTo>
                  <a:lnTo>
                    <a:pt x="930724" y="737973"/>
                  </a:lnTo>
                  <a:lnTo>
                    <a:pt x="934728" y="745980"/>
                  </a:lnTo>
                  <a:lnTo>
                    <a:pt x="937588" y="748840"/>
                  </a:lnTo>
                  <a:lnTo>
                    <a:pt x="937588" y="748840"/>
                  </a:lnTo>
                  <a:lnTo>
                    <a:pt x="937588" y="748840"/>
                  </a:lnTo>
                  <a:lnTo>
                    <a:pt x="939876" y="749412"/>
                  </a:lnTo>
                  <a:lnTo>
                    <a:pt x="939876" y="746552"/>
                  </a:lnTo>
                  <a:lnTo>
                    <a:pt x="937016" y="737973"/>
                  </a:lnTo>
                  <a:lnTo>
                    <a:pt x="935300" y="735685"/>
                  </a:lnTo>
                  <a:lnTo>
                    <a:pt x="932440" y="732253"/>
                  </a:lnTo>
                  <a:lnTo>
                    <a:pt x="930152" y="728822"/>
                  </a:lnTo>
                  <a:lnTo>
                    <a:pt x="930724" y="722530"/>
                  </a:lnTo>
                  <a:lnTo>
                    <a:pt x="927292" y="719098"/>
                  </a:lnTo>
                  <a:close/>
                  <a:moveTo>
                    <a:pt x="980485" y="1085154"/>
                  </a:moveTo>
                  <a:lnTo>
                    <a:pt x="980485" y="1085154"/>
                  </a:lnTo>
                  <a:lnTo>
                    <a:pt x="981057" y="1085154"/>
                  </a:lnTo>
                  <a:lnTo>
                    <a:pt x="980485" y="1085154"/>
                  </a:lnTo>
                  <a:lnTo>
                    <a:pt x="980485" y="1085154"/>
                  </a:lnTo>
                  <a:close/>
                  <a:moveTo>
                    <a:pt x="868952" y="1085725"/>
                  </a:moveTo>
                  <a:lnTo>
                    <a:pt x="868952" y="1085725"/>
                  </a:lnTo>
                  <a:lnTo>
                    <a:pt x="868952" y="1085725"/>
                  </a:lnTo>
                  <a:lnTo>
                    <a:pt x="868952" y="1085725"/>
                  </a:lnTo>
                  <a:lnTo>
                    <a:pt x="868952" y="1085725"/>
                  </a:lnTo>
                  <a:lnTo>
                    <a:pt x="868952" y="1085725"/>
                  </a:lnTo>
                  <a:lnTo>
                    <a:pt x="868952" y="1085725"/>
                  </a:lnTo>
                  <a:lnTo>
                    <a:pt x="868952" y="1085725"/>
                  </a:lnTo>
                  <a:lnTo>
                    <a:pt x="868952" y="1085725"/>
                  </a:lnTo>
                  <a:close/>
                  <a:moveTo>
                    <a:pt x="979913" y="1083438"/>
                  </a:moveTo>
                  <a:lnTo>
                    <a:pt x="979913" y="1083438"/>
                  </a:lnTo>
                  <a:lnTo>
                    <a:pt x="979913" y="1082866"/>
                  </a:lnTo>
                  <a:lnTo>
                    <a:pt x="979913" y="1083438"/>
                  </a:lnTo>
                  <a:close/>
                  <a:moveTo>
                    <a:pt x="912421" y="728822"/>
                  </a:moveTo>
                  <a:lnTo>
                    <a:pt x="908990" y="722530"/>
                  </a:lnTo>
                  <a:lnTo>
                    <a:pt x="907846" y="718526"/>
                  </a:lnTo>
                  <a:lnTo>
                    <a:pt x="906702" y="717954"/>
                  </a:lnTo>
                  <a:lnTo>
                    <a:pt x="906702" y="717954"/>
                  </a:lnTo>
                  <a:lnTo>
                    <a:pt x="906130" y="717954"/>
                  </a:lnTo>
                  <a:lnTo>
                    <a:pt x="905558" y="717954"/>
                  </a:lnTo>
                  <a:lnTo>
                    <a:pt x="908990" y="725962"/>
                  </a:lnTo>
                  <a:lnTo>
                    <a:pt x="910706" y="729393"/>
                  </a:lnTo>
                  <a:lnTo>
                    <a:pt x="913565" y="732825"/>
                  </a:lnTo>
                  <a:lnTo>
                    <a:pt x="913565" y="732825"/>
                  </a:lnTo>
                  <a:lnTo>
                    <a:pt x="913565" y="732825"/>
                  </a:lnTo>
                  <a:lnTo>
                    <a:pt x="912421" y="728822"/>
                  </a:lnTo>
                  <a:close/>
                  <a:moveTo>
                    <a:pt x="1076002" y="1047976"/>
                  </a:moveTo>
                  <a:lnTo>
                    <a:pt x="1074858" y="1046260"/>
                  </a:lnTo>
                  <a:lnTo>
                    <a:pt x="1074287" y="1046260"/>
                  </a:lnTo>
                  <a:lnTo>
                    <a:pt x="1074287" y="1046260"/>
                  </a:lnTo>
                  <a:lnTo>
                    <a:pt x="1074287" y="1046260"/>
                  </a:lnTo>
                  <a:lnTo>
                    <a:pt x="1073715" y="1046260"/>
                  </a:lnTo>
                  <a:lnTo>
                    <a:pt x="1073715" y="1046260"/>
                  </a:lnTo>
                  <a:lnTo>
                    <a:pt x="1073715" y="1045116"/>
                  </a:lnTo>
                  <a:lnTo>
                    <a:pt x="1073715" y="1045116"/>
                  </a:lnTo>
                  <a:lnTo>
                    <a:pt x="1073715" y="1045116"/>
                  </a:lnTo>
                  <a:lnTo>
                    <a:pt x="1072570" y="1045116"/>
                  </a:lnTo>
                  <a:lnTo>
                    <a:pt x="1071999" y="1049120"/>
                  </a:lnTo>
                  <a:lnTo>
                    <a:pt x="1071999" y="1049120"/>
                  </a:lnTo>
                  <a:lnTo>
                    <a:pt x="1071999" y="1049120"/>
                  </a:lnTo>
                  <a:lnTo>
                    <a:pt x="1073715" y="1049120"/>
                  </a:lnTo>
                  <a:lnTo>
                    <a:pt x="1074858" y="1049120"/>
                  </a:lnTo>
                  <a:lnTo>
                    <a:pt x="1074858" y="1049692"/>
                  </a:lnTo>
                  <a:lnTo>
                    <a:pt x="1074287" y="1050836"/>
                  </a:lnTo>
                  <a:lnTo>
                    <a:pt x="1074287" y="1051980"/>
                  </a:lnTo>
                  <a:lnTo>
                    <a:pt x="1074287" y="1051980"/>
                  </a:lnTo>
                  <a:lnTo>
                    <a:pt x="1074287" y="1051980"/>
                  </a:lnTo>
                  <a:lnTo>
                    <a:pt x="1077146" y="1051408"/>
                  </a:lnTo>
                  <a:lnTo>
                    <a:pt x="1078862" y="1051980"/>
                  </a:lnTo>
                  <a:lnTo>
                    <a:pt x="1080006" y="1053696"/>
                  </a:lnTo>
                  <a:lnTo>
                    <a:pt x="1079434" y="1055983"/>
                  </a:lnTo>
                  <a:lnTo>
                    <a:pt x="1078290" y="1055983"/>
                  </a:lnTo>
                  <a:lnTo>
                    <a:pt x="1077146" y="1054267"/>
                  </a:lnTo>
                  <a:lnTo>
                    <a:pt x="1077146" y="1054267"/>
                  </a:lnTo>
                  <a:lnTo>
                    <a:pt x="1074858" y="1053123"/>
                  </a:lnTo>
                  <a:lnTo>
                    <a:pt x="1070855" y="1052552"/>
                  </a:lnTo>
                  <a:lnTo>
                    <a:pt x="1070282" y="1052552"/>
                  </a:lnTo>
                  <a:lnTo>
                    <a:pt x="1070282" y="1052552"/>
                  </a:lnTo>
                  <a:lnTo>
                    <a:pt x="1070282" y="1052552"/>
                  </a:lnTo>
                  <a:lnTo>
                    <a:pt x="1071427" y="1053696"/>
                  </a:lnTo>
                  <a:lnTo>
                    <a:pt x="1072570" y="1054267"/>
                  </a:lnTo>
                  <a:lnTo>
                    <a:pt x="1075430" y="1055411"/>
                  </a:lnTo>
                  <a:lnTo>
                    <a:pt x="1074287" y="1057127"/>
                  </a:lnTo>
                  <a:lnTo>
                    <a:pt x="1073715" y="1057699"/>
                  </a:lnTo>
                  <a:lnTo>
                    <a:pt x="1073142" y="1058271"/>
                  </a:lnTo>
                  <a:lnTo>
                    <a:pt x="1072570" y="1058843"/>
                  </a:lnTo>
                  <a:lnTo>
                    <a:pt x="1069139" y="1061131"/>
                  </a:lnTo>
                  <a:lnTo>
                    <a:pt x="1067423" y="1060559"/>
                  </a:lnTo>
                  <a:lnTo>
                    <a:pt x="1067423" y="1060559"/>
                  </a:lnTo>
                  <a:lnTo>
                    <a:pt x="1067423" y="1060559"/>
                  </a:lnTo>
                  <a:lnTo>
                    <a:pt x="1065707" y="1061703"/>
                  </a:lnTo>
                  <a:lnTo>
                    <a:pt x="1062847" y="1064563"/>
                  </a:lnTo>
                  <a:lnTo>
                    <a:pt x="1062847" y="1065707"/>
                  </a:lnTo>
                  <a:lnTo>
                    <a:pt x="1062847" y="1065707"/>
                  </a:lnTo>
                  <a:lnTo>
                    <a:pt x="1062847" y="1065707"/>
                  </a:lnTo>
                  <a:lnTo>
                    <a:pt x="1073715" y="1060559"/>
                  </a:lnTo>
                  <a:lnTo>
                    <a:pt x="1078862" y="1057127"/>
                  </a:lnTo>
                  <a:lnTo>
                    <a:pt x="1082294" y="1053696"/>
                  </a:lnTo>
                  <a:lnTo>
                    <a:pt x="1082294" y="1052552"/>
                  </a:lnTo>
                  <a:lnTo>
                    <a:pt x="1076002" y="1047976"/>
                  </a:lnTo>
                  <a:close/>
                  <a:moveTo>
                    <a:pt x="903270" y="704227"/>
                  </a:moveTo>
                  <a:lnTo>
                    <a:pt x="900982" y="700795"/>
                  </a:lnTo>
                  <a:lnTo>
                    <a:pt x="899838" y="699651"/>
                  </a:lnTo>
                  <a:lnTo>
                    <a:pt x="899838" y="699651"/>
                  </a:lnTo>
                  <a:lnTo>
                    <a:pt x="899838" y="699651"/>
                  </a:lnTo>
                  <a:lnTo>
                    <a:pt x="899266" y="699651"/>
                  </a:lnTo>
                  <a:lnTo>
                    <a:pt x="898694" y="700795"/>
                  </a:lnTo>
                  <a:lnTo>
                    <a:pt x="900410" y="703655"/>
                  </a:lnTo>
                  <a:lnTo>
                    <a:pt x="902126" y="712235"/>
                  </a:lnTo>
                  <a:lnTo>
                    <a:pt x="903842" y="715666"/>
                  </a:lnTo>
                  <a:lnTo>
                    <a:pt x="903842" y="715666"/>
                  </a:lnTo>
                  <a:lnTo>
                    <a:pt x="903842" y="715666"/>
                  </a:lnTo>
                  <a:lnTo>
                    <a:pt x="904414" y="711663"/>
                  </a:lnTo>
                  <a:lnTo>
                    <a:pt x="903842" y="708231"/>
                  </a:lnTo>
                  <a:lnTo>
                    <a:pt x="903270" y="704227"/>
                  </a:lnTo>
                  <a:close/>
                  <a:moveTo>
                    <a:pt x="1124619" y="925004"/>
                  </a:moveTo>
                  <a:lnTo>
                    <a:pt x="1125763" y="925576"/>
                  </a:lnTo>
                  <a:lnTo>
                    <a:pt x="1127479" y="926148"/>
                  </a:lnTo>
                  <a:lnTo>
                    <a:pt x="1127479" y="924432"/>
                  </a:lnTo>
                  <a:lnTo>
                    <a:pt x="1127479" y="923288"/>
                  </a:lnTo>
                  <a:lnTo>
                    <a:pt x="1127479" y="922716"/>
                  </a:lnTo>
                  <a:lnTo>
                    <a:pt x="1126907" y="921572"/>
                  </a:lnTo>
                  <a:lnTo>
                    <a:pt x="1125763" y="921572"/>
                  </a:lnTo>
                  <a:lnTo>
                    <a:pt x="1124047" y="922144"/>
                  </a:lnTo>
                  <a:lnTo>
                    <a:pt x="1123475" y="922144"/>
                  </a:lnTo>
                  <a:lnTo>
                    <a:pt x="1124047" y="921572"/>
                  </a:lnTo>
                  <a:lnTo>
                    <a:pt x="1122903" y="921572"/>
                  </a:lnTo>
                  <a:lnTo>
                    <a:pt x="1122331" y="922716"/>
                  </a:lnTo>
                  <a:lnTo>
                    <a:pt x="1124619" y="925004"/>
                  </a:lnTo>
                  <a:close/>
                  <a:moveTo>
                    <a:pt x="1147497" y="934156"/>
                  </a:moveTo>
                  <a:lnTo>
                    <a:pt x="1148070" y="933012"/>
                  </a:lnTo>
                  <a:lnTo>
                    <a:pt x="1149213" y="933012"/>
                  </a:lnTo>
                  <a:lnTo>
                    <a:pt x="1148070" y="931868"/>
                  </a:lnTo>
                  <a:lnTo>
                    <a:pt x="1146925" y="931868"/>
                  </a:lnTo>
                  <a:lnTo>
                    <a:pt x="1146925" y="931868"/>
                  </a:lnTo>
                  <a:lnTo>
                    <a:pt x="1146925" y="931868"/>
                  </a:lnTo>
                  <a:lnTo>
                    <a:pt x="1146925" y="931868"/>
                  </a:lnTo>
                  <a:lnTo>
                    <a:pt x="1147497" y="934156"/>
                  </a:lnTo>
                  <a:lnTo>
                    <a:pt x="1147497" y="934156"/>
                  </a:lnTo>
                  <a:close/>
                  <a:moveTo>
                    <a:pt x="1150930" y="938159"/>
                  </a:moveTo>
                  <a:lnTo>
                    <a:pt x="1152645" y="938159"/>
                  </a:lnTo>
                  <a:lnTo>
                    <a:pt x="1152645" y="938159"/>
                  </a:lnTo>
                  <a:lnTo>
                    <a:pt x="1152073" y="937015"/>
                  </a:lnTo>
                  <a:lnTo>
                    <a:pt x="1153217" y="936444"/>
                  </a:lnTo>
                  <a:lnTo>
                    <a:pt x="1153789" y="935871"/>
                  </a:lnTo>
                  <a:lnTo>
                    <a:pt x="1153217" y="935871"/>
                  </a:lnTo>
                  <a:lnTo>
                    <a:pt x="1153217" y="935300"/>
                  </a:lnTo>
                  <a:lnTo>
                    <a:pt x="1152073" y="935300"/>
                  </a:lnTo>
                  <a:lnTo>
                    <a:pt x="1150930" y="935300"/>
                  </a:lnTo>
                  <a:lnTo>
                    <a:pt x="1151501" y="935871"/>
                  </a:lnTo>
                  <a:lnTo>
                    <a:pt x="1151501" y="936444"/>
                  </a:lnTo>
                  <a:lnTo>
                    <a:pt x="1150930" y="938159"/>
                  </a:lnTo>
                  <a:close/>
                  <a:moveTo>
                    <a:pt x="1134342" y="925004"/>
                  </a:moveTo>
                  <a:lnTo>
                    <a:pt x="1135486" y="923860"/>
                  </a:lnTo>
                  <a:lnTo>
                    <a:pt x="1134914" y="923288"/>
                  </a:lnTo>
                  <a:lnTo>
                    <a:pt x="1132054" y="923288"/>
                  </a:lnTo>
                  <a:lnTo>
                    <a:pt x="1130911" y="923860"/>
                  </a:lnTo>
                  <a:lnTo>
                    <a:pt x="1130911" y="925004"/>
                  </a:lnTo>
                  <a:lnTo>
                    <a:pt x="1131483" y="926148"/>
                  </a:lnTo>
                  <a:lnTo>
                    <a:pt x="1132054" y="926720"/>
                  </a:lnTo>
                  <a:lnTo>
                    <a:pt x="1134342" y="925004"/>
                  </a:lnTo>
                  <a:close/>
                  <a:moveTo>
                    <a:pt x="1130338" y="927864"/>
                  </a:moveTo>
                  <a:lnTo>
                    <a:pt x="1131483" y="930152"/>
                  </a:lnTo>
                  <a:lnTo>
                    <a:pt x="1133198" y="931868"/>
                  </a:lnTo>
                  <a:lnTo>
                    <a:pt x="1134342" y="931868"/>
                  </a:lnTo>
                  <a:lnTo>
                    <a:pt x="1135486" y="930724"/>
                  </a:lnTo>
                  <a:lnTo>
                    <a:pt x="1136058" y="929580"/>
                  </a:lnTo>
                  <a:lnTo>
                    <a:pt x="1137202" y="927292"/>
                  </a:lnTo>
                  <a:lnTo>
                    <a:pt x="1136630" y="925576"/>
                  </a:lnTo>
                  <a:lnTo>
                    <a:pt x="1136058" y="925576"/>
                  </a:lnTo>
                  <a:lnTo>
                    <a:pt x="1134342" y="925576"/>
                  </a:lnTo>
                  <a:lnTo>
                    <a:pt x="1132626" y="926148"/>
                  </a:lnTo>
                  <a:lnTo>
                    <a:pt x="1130338" y="927864"/>
                  </a:lnTo>
                  <a:close/>
                  <a:moveTo>
                    <a:pt x="1129195" y="920429"/>
                  </a:moveTo>
                  <a:lnTo>
                    <a:pt x="1129195" y="920429"/>
                  </a:lnTo>
                  <a:lnTo>
                    <a:pt x="1126907" y="919857"/>
                  </a:lnTo>
                  <a:lnTo>
                    <a:pt x="1124047" y="919285"/>
                  </a:lnTo>
                  <a:lnTo>
                    <a:pt x="1122903" y="919857"/>
                  </a:lnTo>
                  <a:lnTo>
                    <a:pt x="1122903" y="921000"/>
                  </a:lnTo>
                  <a:lnTo>
                    <a:pt x="1124047" y="921000"/>
                  </a:lnTo>
                  <a:lnTo>
                    <a:pt x="1129195" y="920429"/>
                  </a:lnTo>
                  <a:close/>
                  <a:moveTo>
                    <a:pt x="827771" y="579539"/>
                  </a:moveTo>
                  <a:lnTo>
                    <a:pt x="827771" y="579539"/>
                  </a:lnTo>
                  <a:lnTo>
                    <a:pt x="827199" y="579539"/>
                  </a:lnTo>
                  <a:lnTo>
                    <a:pt x="827199" y="580112"/>
                  </a:lnTo>
                  <a:lnTo>
                    <a:pt x="826627" y="581827"/>
                  </a:lnTo>
                  <a:lnTo>
                    <a:pt x="826627" y="581827"/>
                  </a:lnTo>
                  <a:lnTo>
                    <a:pt x="826627" y="581827"/>
                  </a:lnTo>
                  <a:lnTo>
                    <a:pt x="829487" y="580112"/>
                  </a:lnTo>
                  <a:lnTo>
                    <a:pt x="829487" y="580112"/>
                  </a:lnTo>
                  <a:lnTo>
                    <a:pt x="829487" y="580112"/>
                  </a:lnTo>
                  <a:lnTo>
                    <a:pt x="829487" y="580112"/>
                  </a:lnTo>
                  <a:lnTo>
                    <a:pt x="829487" y="579539"/>
                  </a:lnTo>
                  <a:lnTo>
                    <a:pt x="829487" y="579539"/>
                  </a:lnTo>
                  <a:lnTo>
                    <a:pt x="829487" y="579539"/>
                  </a:lnTo>
                  <a:lnTo>
                    <a:pt x="828915" y="579539"/>
                  </a:lnTo>
                  <a:lnTo>
                    <a:pt x="827771" y="579539"/>
                  </a:lnTo>
                  <a:close/>
                  <a:moveTo>
                    <a:pt x="1154361" y="932440"/>
                  </a:moveTo>
                  <a:lnTo>
                    <a:pt x="1154933" y="933584"/>
                  </a:lnTo>
                  <a:lnTo>
                    <a:pt x="1155505" y="935871"/>
                  </a:lnTo>
                  <a:lnTo>
                    <a:pt x="1156077" y="935871"/>
                  </a:lnTo>
                  <a:lnTo>
                    <a:pt x="1156649" y="934728"/>
                  </a:lnTo>
                  <a:lnTo>
                    <a:pt x="1156649" y="933012"/>
                  </a:lnTo>
                  <a:lnTo>
                    <a:pt x="1155505" y="930724"/>
                  </a:lnTo>
                  <a:lnTo>
                    <a:pt x="1154361" y="929580"/>
                  </a:lnTo>
                  <a:lnTo>
                    <a:pt x="1153789" y="930724"/>
                  </a:lnTo>
                  <a:lnTo>
                    <a:pt x="1153789" y="932440"/>
                  </a:lnTo>
                  <a:lnTo>
                    <a:pt x="1154361" y="932440"/>
                  </a:lnTo>
                  <a:lnTo>
                    <a:pt x="1154361" y="932440"/>
                  </a:lnTo>
                  <a:close/>
                  <a:moveTo>
                    <a:pt x="1084581" y="1044544"/>
                  </a:moveTo>
                  <a:lnTo>
                    <a:pt x="1084010" y="1043972"/>
                  </a:lnTo>
                  <a:lnTo>
                    <a:pt x="1082866" y="1043400"/>
                  </a:lnTo>
                  <a:lnTo>
                    <a:pt x="1081722" y="1043400"/>
                  </a:lnTo>
                  <a:lnTo>
                    <a:pt x="1080578" y="1043400"/>
                  </a:lnTo>
                  <a:lnTo>
                    <a:pt x="1080006" y="1043400"/>
                  </a:lnTo>
                  <a:lnTo>
                    <a:pt x="1079434" y="1043400"/>
                  </a:lnTo>
                  <a:lnTo>
                    <a:pt x="1078862" y="1045116"/>
                  </a:lnTo>
                  <a:lnTo>
                    <a:pt x="1078862" y="1047404"/>
                  </a:lnTo>
                  <a:lnTo>
                    <a:pt x="1080006" y="1048548"/>
                  </a:lnTo>
                  <a:lnTo>
                    <a:pt x="1080578" y="1049120"/>
                  </a:lnTo>
                  <a:lnTo>
                    <a:pt x="1081150" y="1049120"/>
                  </a:lnTo>
                  <a:lnTo>
                    <a:pt x="1081722" y="1049120"/>
                  </a:lnTo>
                  <a:lnTo>
                    <a:pt x="1082294" y="1048548"/>
                  </a:lnTo>
                  <a:lnTo>
                    <a:pt x="1082866" y="1047976"/>
                  </a:lnTo>
                  <a:lnTo>
                    <a:pt x="1084010" y="1047976"/>
                  </a:lnTo>
                  <a:lnTo>
                    <a:pt x="1085154" y="1048548"/>
                  </a:lnTo>
                  <a:lnTo>
                    <a:pt x="1086298" y="1049692"/>
                  </a:lnTo>
                  <a:lnTo>
                    <a:pt x="1086298" y="1048548"/>
                  </a:lnTo>
                  <a:lnTo>
                    <a:pt x="1085726" y="1045688"/>
                  </a:lnTo>
                  <a:lnTo>
                    <a:pt x="1084581" y="1044544"/>
                  </a:lnTo>
                  <a:close/>
                  <a:moveTo>
                    <a:pt x="794025" y="409667"/>
                  </a:moveTo>
                  <a:lnTo>
                    <a:pt x="794025" y="409667"/>
                  </a:lnTo>
                  <a:lnTo>
                    <a:pt x="794025" y="409667"/>
                  </a:lnTo>
                  <a:lnTo>
                    <a:pt x="794597" y="409667"/>
                  </a:lnTo>
                  <a:lnTo>
                    <a:pt x="794597" y="409095"/>
                  </a:lnTo>
                  <a:lnTo>
                    <a:pt x="794025" y="407951"/>
                  </a:lnTo>
                  <a:lnTo>
                    <a:pt x="792881" y="407951"/>
                  </a:lnTo>
                  <a:lnTo>
                    <a:pt x="794025" y="408523"/>
                  </a:lnTo>
                  <a:lnTo>
                    <a:pt x="794025" y="409667"/>
                  </a:lnTo>
                  <a:close/>
                  <a:moveTo>
                    <a:pt x="1218992" y="931868"/>
                  </a:moveTo>
                  <a:lnTo>
                    <a:pt x="1218421" y="931868"/>
                  </a:lnTo>
                  <a:lnTo>
                    <a:pt x="1218421" y="932440"/>
                  </a:lnTo>
                  <a:lnTo>
                    <a:pt x="1217849" y="933012"/>
                  </a:lnTo>
                  <a:lnTo>
                    <a:pt x="1217849" y="933584"/>
                  </a:lnTo>
                  <a:lnTo>
                    <a:pt x="1217849" y="933584"/>
                  </a:lnTo>
                  <a:lnTo>
                    <a:pt x="1218992" y="933012"/>
                  </a:lnTo>
                  <a:lnTo>
                    <a:pt x="1218992" y="931868"/>
                  </a:lnTo>
                  <a:close/>
                  <a:moveTo>
                    <a:pt x="1198402" y="949027"/>
                  </a:moveTo>
                  <a:lnTo>
                    <a:pt x="1197830" y="947883"/>
                  </a:lnTo>
                  <a:lnTo>
                    <a:pt x="1197258" y="947883"/>
                  </a:lnTo>
                  <a:lnTo>
                    <a:pt x="1197258" y="949599"/>
                  </a:lnTo>
                  <a:lnTo>
                    <a:pt x="1198402" y="949027"/>
                  </a:lnTo>
                  <a:lnTo>
                    <a:pt x="1198402" y="949027"/>
                  </a:lnTo>
                  <a:close/>
                  <a:moveTo>
                    <a:pt x="1201262" y="985060"/>
                  </a:moveTo>
                  <a:lnTo>
                    <a:pt x="1201262" y="986204"/>
                  </a:lnTo>
                  <a:lnTo>
                    <a:pt x="1201834" y="986204"/>
                  </a:lnTo>
                  <a:lnTo>
                    <a:pt x="1201262" y="985060"/>
                  </a:lnTo>
                  <a:close/>
                  <a:moveTo>
                    <a:pt x="1203550" y="949599"/>
                  </a:moveTo>
                  <a:lnTo>
                    <a:pt x="1202406" y="949027"/>
                  </a:lnTo>
                  <a:lnTo>
                    <a:pt x="1201834" y="949599"/>
                  </a:lnTo>
                  <a:lnTo>
                    <a:pt x="1201834" y="950170"/>
                  </a:lnTo>
                  <a:lnTo>
                    <a:pt x="1202406" y="950743"/>
                  </a:lnTo>
                  <a:lnTo>
                    <a:pt x="1202978" y="951887"/>
                  </a:lnTo>
                  <a:lnTo>
                    <a:pt x="1203550" y="951887"/>
                  </a:lnTo>
                  <a:lnTo>
                    <a:pt x="1204121" y="952458"/>
                  </a:lnTo>
                  <a:lnTo>
                    <a:pt x="1204121" y="951314"/>
                  </a:lnTo>
                  <a:lnTo>
                    <a:pt x="1203550" y="949599"/>
                  </a:lnTo>
                  <a:lnTo>
                    <a:pt x="1203550" y="949599"/>
                  </a:lnTo>
                  <a:close/>
                  <a:moveTo>
                    <a:pt x="1193827" y="945595"/>
                  </a:moveTo>
                  <a:lnTo>
                    <a:pt x="1192682" y="945595"/>
                  </a:lnTo>
                  <a:lnTo>
                    <a:pt x="1193827" y="946739"/>
                  </a:lnTo>
                  <a:lnTo>
                    <a:pt x="1193827" y="945595"/>
                  </a:lnTo>
                  <a:close/>
                  <a:moveTo>
                    <a:pt x="1198974" y="992496"/>
                  </a:moveTo>
                  <a:lnTo>
                    <a:pt x="1197830" y="993640"/>
                  </a:lnTo>
                  <a:lnTo>
                    <a:pt x="1197258" y="994784"/>
                  </a:lnTo>
                  <a:lnTo>
                    <a:pt x="1197258" y="995927"/>
                  </a:lnTo>
                  <a:lnTo>
                    <a:pt x="1197830" y="995927"/>
                  </a:lnTo>
                  <a:lnTo>
                    <a:pt x="1200118" y="994211"/>
                  </a:lnTo>
                  <a:lnTo>
                    <a:pt x="1201262" y="993067"/>
                  </a:lnTo>
                  <a:lnTo>
                    <a:pt x="1202406" y="990780"/>
                  </a:lnTo>
                  <a:lnTo>
                    <a:pt x="1201834" y="990208"/>
                  </a:lnTo>
                  <a:lnTo>
                    <a:pt x="1198974" y="992496"/>
                  </a:lnTo>
                  <a:close/>
                  <a:moveTo>
                    <a:pt x="1213273" y="977053"/>
                  </a:moveTo>
                  <a:lnTo>
                    <a:pt x="1212129" y="978197"/>
                  </a:lnTo>
                  <a:lnTo>
                    <a:pt x="1208126" y="985060"/>
                  </a:lnTo>
                  <a:lnTo>
                    <a:pt x="1209841" y="983916"/>
                  </a:lnTo>
                  <a:lnTo>
                    <a:pt x="1212701" y="979912"/>
                  </a:lnTo>
                  <a:lnTo>
                    <a:pt x="1213845" y="977625"/>
                  </a:lnTo>
                  <a:lnTo>
                    <a:pt x="1213273" y="977053"/>
                  </a:lnTo>
                  <a:lnTo>
                    <a:pt x="1213273" y="977053"/>
                  </a:lnTo>
                  <a:close/>
                  <a:moveTo>
                    <a:pt x="1204121" y="948455"/>
                  </a:moveTo>
                  <a:lnTo>
                    <a:pt x="1204693" y="948455"/>
                  </a:lnTo>
                  <a:lnTo>
                    <a:pt x="1204693" y="946739"/>
                  </a:lnTo>
                  <a:lnTo>
                    <a:pt x="1203550" y="945023"/>
                  </a:lnTo>
                  <a:lnTo>
                    <a:pt x="1203550" y="944451"/>
                  </a:lnTo>
                  <a:lnTo>
                    <a:pt x="1202978" y="945023"/>
                  </a:lnTo>
                  <a:lnTo>
                    <a:pt x="1202978" y="946739"/>
                  </a:lnTo>
                  <a:lnTo>
                    <a:pt x="1204121" y="948455"/>
                  </a:lnTo>
                  <a:close/>
                  <a:moveTo>
                    <a:pt x="1255026" y="896978"/>
                  </a:moveTo>
                  <a:lnTo>
                    <a:pt x="1252738" y="899266"/>
                  </a:lnTo>
                  <a:lnTo>
                    <a:pt x="1249878" y="906130"/>
                  </a:lnTo>
                  <a:lnTo>
                    <a:pt x="1248163" y="907845"/>
                  </a:lnTo>
                  <a:lnTo>
                    <a:pt x="1243587" y="910133"/>
                  </a:lnTo>
                  <a:lnTo>
                    <a:pt x="1243015" y="911277"/>
                  </a:lnTo>
                  <a:lnTo>
                    <a:pt x="1244159" y="912993"/>
                  </a:lnTo>
                  <a:lnTo>
                    <a:pt x="1245303" y="913565"/>
                  </a:lnTo>
                  <a:lnTo>
                    <a:pt x="1246447" y="914709"/>
                  </a:lnTo>
                  <a:lnTo>
                    <a:pt x="1247019" y="916997"/>
                  </a:lnTo>
                  <a:lnTo>
                    <a:pt x="1246447" y="921000"/>
                  </a:lnTo>
                  <a:lnTo>
                    <a:pt x="1241871" y="928436"/>
                  </a:lnTo>
                  <a:lnTo>
                    <a:pt x="1240155" y="936444"/>
                  </a:lnTo>
                  <a:lnTo>
                    <a:pt x="1232720" y="936444"/>
                  </a:lnTo>
                  <a:lnTo>
                    <a:pt x="1232720" y="939875"/>
                  </a:lnTo>
                  <a:lnTo>
                    <a:pt x="1232720" y="939875"/>
                  </a:lnTo>
                  <a:lnTo>
                    <a:pt x="1232720" y="939875"/>
                  </a:lnTo>
                  <a:lnTo>
                    <a:pt x="1235008" y="938731"/>
                  </a:lnTo>
                  <a:lnTo>
                    <a:pt x="1235579" y="938731"/>
                  </a:lnTo>
                  <a:lnTo>
                    <a:pt x="1236724" y="938731"/>
                  </a:lnTo>
                  <a:lnTo>
                    <a:pt x="1237867" y="940447"/>
                  </a:lnTo>
                  <a:lnTo>
                    <a:pt x="1237867" y="942735"/>
                  </a:lnTo>
                  <a:lnTo>
                    <a:pt x="1236724" y="942163"/>
                  </a:lnTo>
                  <a:lnTo>
                    <a:pt x="1236724" y="942163"/>
                  </a:lnTo>
                  <a:lnTo>
                    <a:pt x="1236724" y="942163"/>
                  </a:lnTo>
                  <a:lnTo>
                    <a:pt x="1236151" y="942163"/>
                  </a:lnTo>
                  <a:lnTo>
                    <a:pt x="1236151" y="942735"/>
                  </a:lnTo>
                  <a:lnTo>
                    <a:pt x="1237296" y="943879"/>
                  </a:lnTo>
                  <a:lnTo>
                    <a:pt x="1236151" y="946167"/>
                  </a:lnTo>
                  <a:lnTo>
                    <a:pt x="1235008" y="947311"/>
                  </a:lnTo>
                  <a:lnTo>
                    <a:pt x="1231576" y="948455"/>
                  </a:lnTo>
                  <a:lnTo>
                    <a:pt x="1232720" y="950743"/>
                  </a:lnTo>
                  <a:lnTo>
                    <a:pt x="1232148" y="953030"/>
                  </a:lnTo>
                  <a:lnTo>
                    <a:pt x="1229288" y="957606"/>
                  </a:lnTo>
                  <a:lnTo>
                    <a:pt x="1227572" y="961610"/>
                  </a:lnTo>
                  <a:lnTo>
                    <a:pt x="1226428" y="962754"/>
                  </a:lnTo>
                  <a:lnTo>
                    <a:pt x="1224140" y="963326"/>
                  </a:lnTo>
                  <a:lnTo>
                    <a:pt x="1223568" y="964469"/>
                  </a:lnTo>
                  <a:lnTo>
                    <a:pt x="1222425" y="970761"/>
                  </a:lnTo>
                  <a:lnTo>
                    <a:pt x="1220709" y="971905"/>
                  </a:lnTo>
                  <a:lnTo>
                    <a:pt x="1218421" y="973049"/>
                  </a:lnTo>
                  <a:lnTo>
                    <a:pt x="1217277" y="974193"/>
                  </a:lnTo>
                  <a:lnTo>
                    <a:pt x="1218421" y="975909"/>
                  </a:lnTo>
                  <a:lnTo>
                    <a:pt x="1218421" y="975909"/>
                  </a:lnTo>
                  <a:lnTo>
                    <a:pt x="1218421" y="975909"/>
                  </a:lnTo>
                  <a:lnTo>
                    <a:pt x="1221280" y="975337"/>
                  </a:lnTo>
                  <a:lnTo>
                    <a:pt x="1224140" y="971333"/>
                  </a:lnTo>
                  <a:lnTo>
                    <a:pt x="1228716" y="962754"/>
                  </a:lnTo>
                  <a:lnTo>
                    <a:pt x="1232720" y="957606"/>
                  </a:lnTo>
                  <a:lnTo>
                    <a:pt x="1233864" y="955318"/>
                  </a:lnTo>
                  <a:lnTo>
                    <a:pt x="1234436" y="951314"/>
                  </a:lnTo>
                  <a:lnTo>
                    <a:pt x="1235008" y="949027"/>
                  </a:lnTo>
                  <a:lnTo>
                    <a:pt x="1236724" y="949027"/>
                  </a:lnTo>
                  <a:lnTo>
                    <a:pt x="1238439" y="947883"/>
                  </a:lnTo>
                  <a:lnTo>
                    <a:pt x="1248735" y="933012"/>
                  </a:lnTo>
                  <a:lnTo>
                    <a:pt x="1248735" y="931868"/>
                  </a:lnTo>
                  <a:lnTo>
                    <a:pt x="1247590" y="929580"/>
                  </a:lnTo>
                  <a:lnTo>
                    <a:pt x="1248735" y="925004"/>
                  </a:lnTo>
                  <a:lnTo>
                    <a:pt x="1252738" y="916425"/>
                  </a:lnTo>
                  <a:lnTo>
                    <a:pt x="1256170" y="909561"/>
                  </a:lnTo>
                  <a:lnTo>
                    <a:pt x="1256742" y="907845"/>
                  </a:lnTo>
                  <a:lnTo>
                    <a:pt x="1256742" y="906701"/>
                  </a:lnTo>
                  <a:lnTo>
                    <a:pt x="1257314" y="904413"/>
                  </a:lnTo>
                  <a:lnTo>
                    <a:pt x="1257886" y="902126"/>
                  </a:lnTo>
                  <a:lnTo>
                    <a:pt x="1258458" y="900982"/>
                  </a:lnTo>
                  <a:lnTo>
                    <a:pt x="1259030" y="900410"/>
                  </a:lnTo>
                  <a:lnTo>
                    <a:pt x="1259602" y="899838"/>
                  </a:lnTo>
                  <a:lnTo>
                    <a:pt x="1260174" y="899266"/>
                  </a:lnTo>
                  <a:lnTo>
                    <a:pt x="1260174" y="898122"/>
                  </a:lnTo>
                  <a:lnTo>
                    <a:pt x="1255026" y="896978"/>
                  </a:lnTo>
                  <a:lnTo>
                    <a:pt x="1255026" y="896978"/>
                  </a:lnTo>
                  <a:close/>
                  <a:moveTo>
                    <a:pt x="1210985" y="937015"/>
                  </a:moveTo>
                  <a:lnTo>
                    <a:pt x="1209841" y="936444"/>
                  </a:lnTo>
                  <a:lnTo>
                    <a:pt x="1208697" y="936444"/>
                  </a:lnTo>
                  <a:lnTo>
                    <a:pt x="1208126" y="937588"/>
                  </a:lnTo>
                  <a:lnTo>
                    <a:pt x="1208697" y="938159"/>
                  </a:lnTo>
                  <a:lnTo>
                    <a:pt x="1210413" y="938731"/>
                  </a:lnTo>
                  <a:lnTo>
                    <a:pt x="1210985" y="937015"/>
                  </a:lnTo>
                  <a:close/>
                  <a:moveTo>
                    <a:pt x="1204121" y="953602"/>
                  </a:moveTo>
                  <a:lnTo>
                    <a:pt x="1204693" y="954746"/>
                  </a:lnTo>
                  <a:lnTo>
                    <a:pt x="1205266" y="954174"/>
                  </a:lnTo>
                  <a:lnTo>
                    <a:pt x="1204693" y="953030"/>
                  </a:lnTo>
                  <a:lnTo>
                    <a:pt x="1204121" y="953602"/>
                  </a:lnTo>
                  <a:close/>
                  <a:moveTo>
                    <a:pt x="1193827" y="970761"/>
                  </a:moveTo>
                  <a:lnTo>
                    <a:pt x="1194398" y="969617"/>
                  </a:lnTo>
                  <a:lnTo>
                    <a:pt x="1193254" y="969617"/>
                  </a:lnTo>
                  <a:lnTo>
                    <a:pt x="1193827" y="970761"/>
                  </a:lnTo>
                  <a:close/>
                  <a:moveTo>
                    <a:pt x="1200118" y="950743"/>
                  </a:moveTo>
                  <a:lnTo>
                    <a:pt x="1198402" y="950743"/>
                  </a:lnTo>
                  <a:lnTo>
                    <a:pt x="1200690" y="951314"/>
                  </a:lnTo>
                  <a:lnTo>
                    <a:pt x="1200118" y="950743"/>
                  </a:lnTo>
                  <a:close/>
                  <a:moveTo>
                    <a:pt x="1119472" y="1041112"/>
                  </a:moveTo>
                  <a:lnTo>
                    <a:pt x="1117755" y="1043972"/>
                  </a:lnTo>
                  <a:lnTo>
                    <a:pt x="1117755" y="1044544"/>
                  </a:lnTo>
                  <a:lnTo>
                    <a:pt x="1118899" y="1043400"/>
                  </a:lnTo>
                  <a:lnTo>
                    <a:pt x="1120043" y="1042256"/>
                  </a:lnTo>
                  <a:lnTo>
                    <a:pt x="1120043" y="1041684"/>
                  </a:lnTo>
                  <a:lnTo>
                    <a:pt x="1119472" y="1041112"/>
                  </a:lnTo>
                  <a:close/>
                  <a:moveTo>
                    <a:pt x="1098309" y="1034821"/>
                  </a:moveTo>
                  <a:lnTo>
                    <a:pt x="1093161" y="1031961"/>
                  </a:lnTo>
                  <a:lnTo>
                    <a:pt x="1093161" y="1031961"/>
                  </a:lnTo>
                  <a:lnTo>
                    <a:pt x="1093161" y="1031961"/>
                  </a:lnTo>
                  <a:lnTo>
                    <a:pt x="1092017" y="1031961"/>
                  </a:lnTo>
                  <a:lnTo>
                    <a:pt x="1091445" y="1031961"/>
                  </a:lnTo>
                  <a:lnTo>
                    <a:pt x="1090874" y="1031389"/>
                  </a:lnTo>
                  <a:lnTo>
                    <a:pt x="1091445" y="1031961"/>
                  </a:lnTo>
                  <a:lnTo>
                    <a:pt x="1091445" y="1031961"/>
                  </a:lnTo>
                  <a:lnTo>
                    <a:pt x="1090874" y="1031389"/>
                  </a:lnTo>
                  <a:lnTo>
                    <a:pt x="1104028" y="1045688"/>
                  </a:lnTo>
                  <a:lnTo>
                    <a:pt x="1105173" y="1050836"/>
                  </a:lnTo>
                  <a:lnTo>
                    <a:pt x="1105173" y="1050836"/>
                  </a:lnTo>
                  <a:lnTo>
                    <a:pt x="1105173" y="1050836"/>
                  </a:lnTo>
                  <a:lnTo>
                    <a:pt x="1108032" y="1047404"/>
                  </a:lnTo>
                  <a:lnTo>
                    <a:pt x="1104600" y="1041112"/>
                  </a:lnTo>
                  <a:lnTo>
                    <a:pt x="1098309" y="1034821"/>
                  </a:lnTo>
                  <a:close/>
                  <a:moveTo>
                    <a:pt x="1090301" y="1044544"/>
                  </a:moveTo>
                  <a:lnTo>
                    <a:pt x="1089157" y="1044544"/>
                  </a:lnTo>
                  <a:lnTo>
                    <a:pt x="1089157" y="1045116"/>
                  </a:lnTo>
                  <a:lnTo>
                    <a:pt x="1089729" y="1045116"/>
                  </a:lnTo>
                  <a:lnTo>
                    <a:pt x="1089729" y="1045688"/>
                  </a:lnTo>
                  <a:lnTo>
                    <a:pt x="1088586" y="1046832"/>
                  </a:lnTo>
                  <a:lnTo>
                    <a:pt x="1089157" y="1047976"/>
                  </a:lnTo>
                  <a:lnTo>
                    <a:pt x="1091445" y="1049120"/>
                  </a:lnTo>
                  <a:lnTo>
                    <a:pt x="1092017" y="1049692"/>
                  </a:lnTo>
                  <a:lnTo>
                    <a:pt x="1093161" y="1049692"/>
                  </a:lnTo>
                  <a:lnTo>
                    <a:pt x="1093161" y="1047976"/>
                  </a:lnTo>
                  <a:lnTo>
                    <a:pt x="1092017" y="1046260"/>
                  </a:lnTo>
                  <a:lnTo>
                    <a:pt x="1090301" y="1044544"/>
                  </a:lnTo>
                  <a:close/>
                  <a:moveTo>
                    <a:pt x="1094877" y="1047976"/>
                  </a:moveTo>
                  <a:lnTo>
                    <a:pt x="1094877" y="1047976"/>
                  </a:lnTo>
                  <a:lnTo>
                    <a:pt x="1096593" y="1049120"/>
                  </a:lnTo>
                  <a:lnTo>
                    <a:pt x="1097165" y="1047976"/>
                  </a:lnTo>
                  <a:lnTo>
                    <a:pt x="1096021" y="1047404"/>
                  </a:lnTo>
                  <a:lnTo>
                    <a:pt x="1094877" y="1047976"/>
                  </a:lnTo>
                  <a:close/>
                  <a:moveTo>
                    <a:pt x="1108032" y="1037109"/>
                  </a:moveTo>
                  <a:lnTo>
                    <a:pt x="1106888" y="1037109"/>
                  </a:lnTo>
                  <a:lnTo>
                    <a:pt x="1106316" y="1037681"/>
                  </a:lnTo>
                  <a:lnTo>
                    <a:pt x="1106888" y="1038824"/>
                  </a:lnTo>
                  <a:lnTo>
                    <a:pt x="1107460" y="1039397"/>
                  </a:lnTo>
                  <a:lnTo>
                    <a:pt x="1109176" y="1039968"/>
                  </a:lnTo>
                  <a:lnTo>
                    <a:pt x="1110892" y="1041112"/>
                  </a:lnTo>
                  <a:lnTo>
                    <a:pt x="1110892" y="1039968"/>
                  </a:lnTo>
                  <a:lnTo>
                    <a:pt x="1109748" y="1037681"/>
                  </a:lnTo>
                  <a:lnTo>
                    <a:pt x="1108032" y="1037109"/>
                  </a:lnTo>
                  <a:close/>
                  <a:moveTo>
                    <a:pt x="1186391" y="981628"/>
                  </a:moveTo>
                  <a:lnTo>
                    <a:pt x="1186963" y="982200"/>
                  </a:lnTo>
                  <a:lnTo>
                    <a:pt x="1186963" y="982200"/>
                  </a:lnTo>
                  <a:lnTo>
                    <a:pt x="1186391" y="981628"/>
                  </a:lnTo>
                  <a:close/>
                  <a:moveTo>
                    <a:pt x="1189822" y="1000503"/>
                  </a:moveTo>
                  <a:lnTo>
                    <a:pt x="1189822" y="1000503"/>
                  </a:lnTo>
                  <a:lnTo>
                    <a:pt x="1188679" y="1000503"/>
                  </a:lnTo>
                  <a:lnTo>
                    <a:pt x="1188107" y="1001647"/>
                  </a:lnTo>
                  <a:lnTo>
                    <a:pt x="1187534" y="1001647"/>
                  </a:lnTo>
                  <a:lnTo>
                    <a:pt x="1187534" y="1001647"/>
                  </a:lnTo>
                  <a:lnTo>
                    <a:pt x="1187534" y="1000503"/>
                  </a:lnTo>
                  <a:lnTo>
                    <a:pt x="1187534" y="998787"/>
                  </a:lnTo>
                  <a:lnTo>
                    <a:pt x="1187534" y="998787"/>
                  </a:lnTo>
                  <a:lnTo>
                    <a:pt x="1187534" y="998787"/>
                  </a:lnTo>
                  <a:lnTo>
                    <a:pt x="1181243" y="1005079"/>
                  </a:lnTo>
                  <a:lnTo>
                    <a:pt x="1180099" y="1007367"/>
                  </a:lnTo>
                  <a:lnTo>
                    <a:pt x="1180099" y="1007367"/>
                  </a:lnTo>
                  <a:lnTo>
                    <a:pt x="1180099" y="1007367"/>
                  </a:lnTo>
                  <a:lnTo>
                    <a:pt x="1185819" y="1006223"/>
                  </a:lnTo>
                  <a:lnTo>
                    <a:pt x="1188107" y="1005079"/>
                  </a:lnTo>
                  <a:lnTo>
                    <a:pt x="1189251" y="1003363"/>
                  </a:lnTo>
                  <a:lnTo>
                    <a:pt x="1189822" y="1002219"/>
                  </a:lnTo>
                  <a:lnTo>
                    <a:pt x="1189822" y="1001647"/>
                  </a:lnTo>
                  <a:lnTo>
                    <a:pt x="1189822" y="1000503"/>
                  </a:lnTo>
                  <a:lnTo>
                    <a:pt x="1189822" y="1000503"/>
                  </a:lnTo>
                  <a:close/>
                  <a:moveTo>
                    <a:pt x="1171520" y="968473"/>
                  </a:moveTo>
                  <a:lnTo>
                    <a:pt x="1171520" y="968473"/>
                  </a:lnTo>
                  <a:lnTo>
                    <a:pt x="1171520" y="968473"/>
                  </a:lnTo>
                  <a:lnTo>
                    <a:pt x="1171520" y="968473"/>
                  </a:lnTo>
                  <a:close/>
                  <a:moveTo>
                    <a:pt x="1153217" y="1023954"/>
                  </a:moveTo>
                  <a:lnTo>
                    <a:pt x="1153217" y="1023954"/>
                  </a:lnTo>
                  <a:lnTo>
                    <a:pt x="1149785" y="1025098"/>
                  </a:lnTo>
                  <a:lnTo>
                    <a:pt x="1141778" y="1029101"/>
                  </a:lnTo>
                  <a:lnTo>
                    <a:pt x="1138918" y="1031389"/>
                  </a:lnTo>
                  <a:lnTo>
                    <a:pt x="1138918" y="1031389"/>
                  </a:lnTo>
                  <a:lnTo>
                    <a:pt x="1138918" y="1031389"/>
                  </a:lnTo>
                  <a:lnTo>
                    <a:pt x="1144066" y="1030245"/>
                  </a:lnTo>
                  <a:lnTo>
                    <a:pt x="1145210" y="1030817"/>
                  </a:lnTo>
                  <a:lnTo>
                    <a:pt x="1145782" y="1030817"/>
                  </a:lnTo>
                  <a:lnTo>
                    <a:pt x="1146925" y="1033105"/>
                  </a:lnTo>
                  <a:lnTo>
                    <a:pt x="1146925" y="1033105"/>
                  </a:lnTo>
                  <a:lnTo>
                    <a:pt x="1146925" y="1033105"/>
                  </a:lnTo>
                  <a:lnTo>
                    <a:pt x="1147497" y="1030817"/>
                  </a:lnTo>
                  <a:lnTo>
                    <a:pt x="1148070" y="1029101"/>
                  </a:lnTo>
                  <a:lnTo>
                    <a:pt x="1149213" y="1027957"/>
                  </a:lnTo>
                  <a:lnTo>
                    <a:pt x="1152645" y="1025669"/>
                  </a:lnTo>
                  <a:lnTo>
                    <a:pt x="1153217" y="1025098"/>
                  </a:lnTo>
                  <a:lnTo>
                    <a:pt x="1153217" y="1023954"/>
                  </a:lnTo>
                  <a:lnTo>
                    <a:pt x="1153217" y="1023954"/>
                  </a:lnTo>
                  <a:close/>
                  <a:moveTo>
                    <a:pt x="1169804" y="1014230"/>
                  </a:moveTo>
                  <a:lnTo>
                    <a:pt x="1169804" y="1014230"/>
                  </a:lnTo>
                  <a:lnTo>
                    <a:pt x="1165229" y="1015946"/>
                  </a:lnTo>
                  <a:lnTo>
                    <a:pt x="1154361" y="1026242"/>
                  </a:lnTo>
                  <a:lnTo>
                    <a:pt x="1154933" y="1026242"/>
                  </a:lnTo>
                  <a:lnTo>
                    <a:pt x="1154933" y="1026242"/>
                  </a:lnTo>
                  <a:lnTo>
                    <a:pt x="1165800" y="1019378"/>
                  </a:lnTo>
                  <a:lnTo>
                    <a:pt x="1167516" y="1017090"/>
                  </a:lnTo>
                  <a:lnTo>
                    <a:pt x="1169232" y="1016518"/>
                  </a:lnTo>
                  <a:lnTo>
                    <a:pt x="1169804" y="1015946"/>
                  </a:lnTo>
                  <a:lnTo>
                    <a:pt x="1170376" y="1015374"/>
                  </a:lnTo>
                  <a:lnTo>
                    <a:pt x="1169804" y="1014230"/>
                  </a:lnTo>
                  <a:lnTo>
                    <a:pt x="1169804" y="1014230"/>
                  </a:lnTo>
                  <a:close/>
                  <a:moveTo>
                    <a:pt x="1189251" y="965042"/>
                  </a:moveTo>
                  <a:lnTo>
                    <a:pt x="1188679" y="963326"/>
                  </a:lnTo>
                  <a:lnTo>
                    <a:pt x="1188107" y="963898"/>
                  </a:lnTo>
                  <a:lnTo>
                    <a:pt x="1189251" y="965613"/>
                  </a:lnTo>
                  <a:lnTo>
                    <a:pt x="1189251" y="965042"/>
                  </a:lnTo>
                  <a:close/>
                  <a:moveTo>
                    <a:pt x="1263606" y="869524"/>
                  </a:moveTo>
                  <a:lnTo>
                    <a:pt x="1263606" y="869524"/>
                  </a:lnTo>
                  <a:lnTo>
                    <a:pt x="1262462" y="870096"/>
                  </a:lnTo>
                  <a:lnTo>
                    <a:pt x="1262462" y="871240"/>
                  </a:lnTo>
                  <a:lnTo>
                    <a:pt x="1261889" y="881535"/>
                  </a:lnTo>
                  <a:lnTo>
                    <a:pt x="1260746" y="884395"/>
                  </a:lnTo>
                  <a:lnTo>
                    <a:pt x="1259030" y="886683"/>
                  </a:lnTo>
                  <a:lnTo>
                    <a:pt x="1259602" y="886683"/>
                  </a:lnTo>
                  <a:lnTo>
                    <a:pt x="1259602" y="886683"/>
                  </a:lnTo>
                  <a:lnTo>
                    <a:pt x="1259602" y="886683"/>
                  </a:lnTo>
                  <a:lnTo>
                    <a:pt x="1260174" y="886683"/>
                  </a:lnTo>
                  <a:lnTo>
                    <a:pt x="1260174" y="886683"/>
                  </a:lnTo>
                  <a:lnTo>
                    <a:pt x="1260174" y="886683"/>
                  </a:lnTo>
                  <a:lnTo>
                    <a:pt x="1260174" y="886683"/>
                  </a:lnTo>
                  <a:lnTo>
                    <a:pt x="1261889" y="884395"/>
                  </a:lnTo>
                  <a:lnTo>
                    <a:pt x="1263034" y="880391"/>
                  </a:lnTo>
                  <a:lnTo>
                    <a:pt x="1263606" y="876388"/>
                  </a:lnTo>
                  <a:lnTo>
                    <a:pt x="1263606" y="872384"/>
                  </a:lnTo>
                  <a:lnTo>
                    <a:pt x="1263606" y="871240"/>
                  </a:lnTo>
                  <a:lnTo>
                    <a:pt x="1263606" y="870096"/>
                  </a:lnTo>
                  <a:lnTo>
                    <a:pt x="1263606" y="869524"/>
                  </a:lnTo>
                  <a:lnTo>
                    <a:pt x="1263606" y="869524"/>
                  </a:lnTo>
                  <a:close/>
                  <a:moveTo>
                    <a:pt x="1230432" y="943879"/>
                  </a:moveTo>
                  <a:lnTo>
                    <a:pt x="1229288" y="941591"/>
                  </a:lnTo>
                  <a:lnTo>
                    <a:pt x="1228716" y="943307"/>
                  </a:lnTo>
                  <a:lnTo>
                    <a:pt x="1227572" y="944451"/>
                  </a:lnTo>
                  <a:lnTo>
                    <a:pt x="1227572" y="945023"/>
                  </a:lnTo>
                  <a:lnTo>
                    <a:pt x="1227000" y="945023"/>
                  </a:lnTo>
                  <a:lnTo>
                    <a:pt x="1227000" y="945595"/>
                  </a:lnTo>
                  <a:lnTo>
                    <a:pt x="1227572" y="946167"/>
                  </a:lnTo>
                  <a:lnTo>
                    <a:pt x="1229288" y="943879"/>
                  </a:lnTo>
                  <a:lnTo>
                    <a:pt x="1230432" y="943879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48">
              <a:extLst>
                <a:ext uri="{FF2B5EF4-FFF2-40B4-BE49-F238E27FC236}">
                  <a16:creationId xmlns:a16="http://schemas.microsoft.com/office/drawing/2014/main" id="{31E72C8D-F213-488F-BDB4-85B38DDB7333}"/>
                </a:ext>
              </a:extLst>
            </p:cNvPr>
            <p:cNvSpPr/>
            <p:nvPr/>
          </p:nvSpPr>
          <p:spPr>
            <a:xfrm>
              <a:off x="8671014" y="3197868"/>
              <a:ext cx="137706" cy="222449"/>
            </a:xfrm>
            <a:custGeom>
              <a:avLst/>
              <a:gdLst>
                <a:gd name="connsiteX0" fmla="*/ 48187 w 148709"/>
                <a:gd name="connsiteY0" fmla="*/ 7006 h 240223"/>
                <a:gd name="connsiteX1" fmla="*/ 47044 w 148709"/>
                <a:gd name="connsiteY1" fmla="*/ 8722 h 240223"/>
                <a:gd name="connsiteX2" fmla="*/ 43039 w 148709"/>
                <a:gd name="connsiteY2" fmla="*/ 12726 h 240223"/>
                <a:gd name="connsiteX3" fmla="*/ 41896 w 148709"/>
                <a:gd name="connsiteY3" fmla="*/ 15014 h 240223"/>
                <a:gd name="connsiteX4" fmla="*/ 41896 w 148709"/>
                <a:gd name="connsiteY4" fmla="*/ 22449 h 240223"/>
                <a:gd name="connsiteX5" fmla="*/ 40752 w 148709"/>
                <a:gd name="connsiteY5" fmla="*/ 25881 h 240223"/>
                <a:gd name="connsiteX6" fmla="*/ 36176 w 148709"/>
                <a:gd name="connsiteY6" fmla="*/ 34460 h 240223"/>
                <a:gd name="connsiteX7" fmla="*/ 35604 w 148709"/>
                <a:gd name="connsiteY7" fmla="*/ 35032 h 240223"/>
                <a:gd name="connsiteX8" fmla="*/ 31028 w 148709"/>
                <a:gd name="connsiteY8" fmla="*/ 37892 h 240223"/>
                <a:gd name="connsiteX9" fmla="*/ 30456 w 148709"/>
                <a:gd name="connsiteY9" fmla="*/ 39036 h 240223"/>
                <a:gd name="connsiteX10" fmla="*/ 30456 w 148709"/>
                <a:gd name="connsiteY10" fmla="*/ 40752 h 240223"/>
                <a:gd name="connsiteX11" fmla="*/ 29885 w 148709"/>
                <a:gd name="connsiteY11" fmla="*/ 43040 h 240223"/>
                <a:gd name="connsiteX12" fmla="*/ 29885 w 148709"/>
                <a:gd name="connsiteY12" fmla="*/ 44756 h 240223"/>
                <a:gd name="connsiteX13" fmla="*/ 30456 w 148709"/>
                <a:gd name="connsiteY13" fmla="*/ 45900 h 240223"/>
                <a:gd name="connsiteX14" fmla="*/ 35032 w 148709"/>
                <a:gd name="connsiteY14" fmla="*/ 48759 h 240223"/>
                <a:gd name="connsiteX15" fmla="*/ 36748 w 148709"/>
                <a:gd name="connsiteY15" fmla="*/ 49903 h 240223"/>
                <a:gd name="connsiteX16" fmla="*/ 38464 w 148709"/>
                <a:gd name="connsiteY16" fmla="*/ 52763 h 240223"/>
                <a:gd name="connsiteX17" fmla="*/ 39036 w 148709"/>
                <a:gd name="connsiteY17" fmla="*/ 55623 h 240223"/>
                <a:gd name="connsiteX18" fmla="*/ 39036 w 148709"/>
                <a:gd name="connsiteY18" fmla="*/ 59055 h 240223"/>
                <a:gd name="connsiteX19" fmla="*/ 37892 w 148709"/>
                <a:gd name="connsiteY19" fmla="*/ 62486 h 240223"/>
                <a:gd name="connsiteX20" fmla="*/ 37892 w 148709"/>
                <a:gd name="connsiteY20" fmla="*/ 66490 h 240223"/>
                <a:gd name="connsiteX21" fmla="*/ 40180 w 148709"/>
                <a:gd name="connsiteY21" fmla="*/ 69922 h 240223"/>
                <a:gd name="connsiteX22" fmla="*/ 43039 w 148709"/>
                <a:gd name="connsiteY22" fmla="*/ 72210 h 240223"/>
                <a:gd name="connsiteX23" fmla="*/ 45327 w 148709"/>
                <a:gd name="connsiteY23" fmla="*/ 73926 h 240223"/>
                <a:gd name="connsiteX24" fmla="*/ 47615 w 148709"/>
                <a:gd name="connsiteY24" fmla="*/ 76214 h 240223"/>
                <a:gd name="connsiteX25" fmla="*/ 55051 w 148709"/>
                <a:gd name="connsiteY25" fmla="*/ 85937 h 240223"/>
                <a:gd name="connsiteX26" fmla="*/ 55623 w 148709"/>
                <a:gd name="connsiteY26" fmla="*/ 87081 h 240223"/>
                <a:gd name="connsiteX27" fmla="*/ 56767 w 148709"/>
                <a:gd name="connsiteY27" fmla="*/ 87081 h 240223"/>
                <a:gd name="connsiteX28" fmla="*/ 59055 w 148709"/>
                <a:gd name="connsiteY28" fmla="*/ 86509 h 240223"/>
                <a:gd name="connsiteX29" fmla="*/ 60198 w 148709"/>
                <a:gd name="connsiteY29" fmla="*/ 87081 h 240223"/>
                <a:gd name="connsiteX30" fmla="*/ 65346 w 148709"/>
                <a:gd name="connsiteY30" fmla="*/ 91084 h 240223"/>
                <a:gd name="connsiteX31" fmla="*/ 69350 w 148709"/>
                <a:gd name="connsiteY31" fmla="*/ 97376 h 240223"/>
                <a:gd name="connsiteX32" fmla="*/ 71637 w 148709"/>
                <a:gd name="connsiteY32" fmla="*/ 100808 h 240223"/>
                <a:gd name="connsiteX33" fmla="*/ 72782 w 148709"/>
                <a:gd name="connsiteY33" fmla="*/ 104812 h 240223"/>
                <a:gd name="connsiteX34" fmla="*/ 73925 w 148709"/>
                <a:gd name="connsiteY34" fmla="*/ 115679 h 240223"/>
                <a:gd name="connsiteX35" fmla="*/ 75070 w 148709"/>
                <a:gd name="connsiteY35" fmla="*/ 119683 h 240223"/>
                <a:gd name="connsiteX36" fmla="*/ 75642 w 148709"/>
                <a:gd name="connsiteY36" fmla="*/ 121398 h 240223"/>
                <a:gd name="connsiteX37" fmla="*/ 77357 w 148709"/>
                <a:gd name="connsiteY37" fmla="*/ 123686 h 240223"/>
                <a:gd name="connsiteX38" fmla="*/ 77930 w 148709"/>
                <a:gd name="connsiteY38" fmla="*/ 125402 h 240223"/>
                <a:gd name="connsiteX39" fmla="*/ 77930 w 148709"/>
                <a:gd name="connsiteY39" fmla="*/ 129406 h 240223"/>
                <a:gd name="connsiteX40" fmla="*/ 78501 w 148709"/>
                <a:gd name="connsiteY40" fmla="*/ 131694 h 240223"/>
                <a:gd name="connsiteX41" fmla="*/ 82505 w 148709"/>
                <a:gd name="connsiteY41" fmla="*/ 132838 h 240223"/>
                <a:gd name="connsiteX42" fmla="*/ 85365 w 148709"/>
                <a:gd name="connsiteY42" fmla="*/ 135698 h 240223"/>
                <a:gd name="connsiteX43" fmla="*/ 91656 w 148709"/>
                <a:gd name="connsiteY43" fmla="*/ 143705 h 240223"/>
                <a:gd name="connsiteX44" fmla="*/ 93372 w 148709"/>
                <a:gd name="connsiteY44" fmla="*/ 146565 h 240223"/>
                <a:gd name="connsiteX45" fmla="*/ 94516 w 148709"/>
                <a:gd name="connsiteY45" fmla="*/ 149997 h 240223"/>
                <a:gd name="connsiteX46" fmla="*/ 95660 w 148709"/>
                <a:gd name="connsiteY46" fmla="*/ 154000 h 240223"/>
                <a:gd name="connsiteX47" fmla="*/ 96804 w 148709"/>
                <a:gd name="connsiteY47" fmla="*/ 155144 h 240223"/>
                <a:gd name="connsiteX48" fmla="*/ 105383 w 148709"/>
                <a:gd name="connsiteY48" fmla="*/ 159148 h 240223"/>
                <a:gd name="connsiteX49" fmla="*/ 114535 w 148709"/>
                <a:gd name="connsiteY49" fmla="*/ 167155 h 240223"/>
                <a:gd name="connsiteX50" fmla="*/ 119111 w 148709"/>
                <a:gd name="connsiteY50" fmla="*/ 169443 h 240223"/>
                <a:gd name="connsiteX51" fmla="*/ 124830 w 148709"/>
                <a:gd name="connsiteY51" fmla="*/ 169443 h 240223"/>
                <a:gd name="connsiteX52" fmla="*/ 128834 w 148709"/>
                <a:gd name="connsiteY52" fmla="*/ 168299 h 240223"/>
                <a:gd name="connsiteX53" fmla="*/ 131122 w 148709"/>
                <a:gd name="connsiteY53" fmla="*/ 168299 h 240223"/>
                <a:gd name="connsiteX54" fmla="*/ 132266 w 148709"/>
                <a:gd name="connsiteY54" fmla="*/ 170015 h 240223"/>
                <a:gd name="connsiteX55" fmla="*/ 137986 w 148709"/>
                <a:gd name="connsiteY55" fmla="*/ 187746 h 240223"/>
                <a:gd name="connsiteX56" fmla="*/ 138557 w 148709"/>
                <a:gd name="connsiteY56" fmla="*/ 191750 h 240223"/>
                <a:gd name="connsiteX57" fmla="*/ 137986 w 148709"/>
                <a:gd name="connsiteY57" fmla="*/ 194609 h 240223"/>
                <a:gd name="connsiteX58" fmla="*/ 135698 w 148709"/>
                <a:gd name="connsiteY58" fmla="*/ 186602 h 240223"/>
                <a:gd name="connsiteX59" fmla="*/ 133410 w 148709"/>
                <a:gd name="connsiteY59" fmla="*/ 184314 h 240223"/>
                <a:gd name="connsiteX60" fmla="*/ 127118 w 148709"/>
                <a:gd name="connsiteY60" fmla="*/ 185458 h 240223"/>
                <a:gd name="connsiteX61" fmla="*/ 127118 w 148709"/>
                <a:gd name="connsiteY61" fmla="*/ 186602 h 240223"/>
                <a:gd name="connsiteX62" fmla="*/ 131122 w 148709"/>
                <a:gd name="connsiteY62" fmla="*/ 192322 h 240223"/>
                <a:gd name="connsiteX63" fmla="*/ 128834 w 148709"/>
                <a:gd name="connsiteY63" fmla="*/ 192322 h 240223"/>
                <a:gd name="connsiteX64" fmla="*/ 128262 w 148709"/>
                <a:gd name="connsiteY64" fmla="*/ 192322 h 240223"/>
                <a:gd name="connsiteX65" fmla="*/ 127690 w 148709"/>
                <a:gd name="connsiteY65" fmla="*/ 192322 h 240223"/>
                <a:gd name="connsiteX66" fmla="*/ 127690 w 148709"/>
                <a:gd name="connsiteY66" fmla="*/ 192894 h 240223"/>
                <a:gd name="connsiteX67" fmla="*/ 127118 w 148709"/>
                <a:gd name="connsiteY67" fmla="*/ 192894 h 240223"/>
                <a:gd name="connsiteX68" fmla="*/ 126546 w 148709"/>
                <a:gd name="connsiteY68" fmla="*/ 192894 h 240223"/>
                <a:gd name="connsiteX69" fmla="*/ 128262 w 148709"/>
                <a:gd name="connsiteY69" fmla="*/ 194037 h 240223"/>
                <a:gd name="connsiteX70" fmla="*/ 129978 w 148709"/>
                <a:gd name="connsiteY70" fmla="*/ 195181 h 240223"/>
                <a:gd name="connsiteX71" fmla="*/ 132266 w 148709"/>
                <a:gd name="connsiteY71" fmla="*/ 195181 h 240223"/>
                <a:gd name="connsiteX72" fmla="*/ 134553 w 148709"/>
                <a:gd name="connsiteY72" fmla="*/ 194609 h 240223"/>
                <a:gd name="connsiteX73" fmla="*/ 132266 w 148709"/>
                <a:gd name="connsiteY73" fmla="*/ 198041 h 240223"/>
                <a:gd name="connsiteX74" fmla="*/ 123686 w 148709"/>
                <a:gd name="connsiteY74" fmla="*/ 202617 h 240223"/>
                <a:gd name="connsiteX75" fmla="*/ 121970 w 148709"/>
                <a:gd name="connsiteY75" fmla="*/ 206049 h 240223"/>
                <a:gd name="connsiteX76" fmla="*/ 124830 w 148709"/>
                <a:gd name="connsiteY76" fmla="*/ 205477 h 240223"/>
                <a:gd name="connsiteX77" fmla="*/ 124830 w 148709"/>
                <a:gd name="connsiteY77" fmla="*/ 207193 h 240223"/>
                <a:gd name="connsiteX78" fmla="*/ 124258 w 148709"/>
                <a:gd name="connsiteY78" fmla="*/ 208337 h 240223"/>
                <a:gd name="connsiteX79" fmla="*/ 123686 w 148709"/>
                <a:gd name="connsiteY79" fmla="*/ 209481 h 240223"/>
                <a:gd name="connsiteX80" fmla="*/ 123114 w 148709"/>
                <a:gd name="connsiteY80" fmla="*/ 210053 h 240223"/>
                <a:gd name="connsiteX81" fmla="*/ 125402 w 148709"/>
                <a:gd name="connsiteY81" fmla="*/ 210053 h 240223"/>
                <a:gd name="connsiteX82" fmla="*/ 129978 w 148709"/>
                <a:gd name="connsiteY82" fmla="*/ 205477 h 240223"/>
                <a:gd name="connsiteX83" fmla="*/ 133410 w 148709"/>
                <a:gd name="connsiteY83" fmla="*/ 204333 h 240223"/>
                <a:gd name="connsiteX84" fmla="*/ 134553 w 148709"/>
                <a:gd name="connsiteY84" fmla="*/ 204905 h 240223"/>
                <a:gd name="connsiteX85" fmla="*/ 135698 w 148709"/>
                <a:gd name="connsiteY85" fmla="*/ 206049 h 240223"/>
                <a:gd name="connsiteX86" fmla="*/ 137413 w 148709"/>
                <a:gd name="connsiteY86" fmla="*/ 207193 h 240223"/>
                <a:gd name="connsiteX87" fmla="*/ 138557 w 148709"/>
                <a:gd name="connsiteY87" fmla="*/ 206621 h 240223"/>
                <a:gd name="connsiteX88" fmla="*/ 140273 w 148709"/>
                <a:gd name="connsiteY88" fmla="*/ 202617 h 240223"/>
                <a:gd name="connsiteX89" fmla="*/ 140845 w 148709"/>
                <a:gd name="connsiteY89" fmla="*/ 200329 h 240223"/>
                <a:gd name="connsiteX90" fmla="*/ 140273 w 148709"/>
                <a:gd name="connsiteY90" fmla="*/ 198613 h 240223"/>
                <a:gd name="connsiteX91" fmla="*/ 140273 w 148709"/>
                <a:gd name="connsiteY91" fmla="*/ 197469 h 240223"/>
                <a:gd name="connsiteX92" fmla="*/ 141417 w 148709"/>
                <a:gd name="connsiteY92" fmla="*/ 196897 h 240223"/>
                <a:gd name="connsiteX93" fmla="*/ 142561 w 148709"/>
                <a:gd name="connsiteY93" fmla="*/ 198613 h 240223"/>
                <a:gd name="connsiteX94" fmla="*/ 143133 w 148709"/>
                <a:gd name="connsiteY94" fmla="*/ 200329 h 240223"/>
                <a:gd name="connsiteX95" fmla="*/ 143705 w 148709"/>
                <a:gd name="connsiteY95" fmla="*/ 207765 h 240223"/>
                <a:gd name="connsiteX96" fmla="*/ 145421 w 148709"/>
                <a:gd name="connsiteY96" fmla="*/ 211768 h 240223"/>
                <a:gd name="connsiteX97" fmla="*/ 147709 w 148709"/>
                <a:gd name="connsiteY97" fmla="*/ 215772 h 240223"/>
                <a:gd name="connsiteX98" fmla="*/ 149425 w 148709"/>
                <a:gd name="connsiteY98" fmla="*/ 219776 h 240223"/>
                <a:gd name="connsiteX99" fmla="*/ 149425 w 148709"/>
                <a:gd name="connsiteY99" fmla="*/ 224352 h 240223"/>
                <a:gd name="connsiteX100" fmla="*/ 147709 w 148709"/>
                <a:gd name="connsiteY100" fmla="*/ 224924 h 240223"/>
                <a:gd name="connsiteX101" fmla="*/ 147137 w 148709"/>
                <a:gd name="connsiteY101" fmla="*/ 224352 h 240223"/>
                <a:gd name="connsiteX102" fmla="*/ 145992 w 148709"/>
                <a:gd name="connsiteY102" fmla="*/ 224352 h 240223"/>
                <a:gd name="connsiteX103" fmla="*/ 144849 w 148709"/>
                <a:gd name="connsiteY103" fmla="*/ 224352 h 240223"/>
                <a:gd name="connsiteX104" fmla="*/ 143705 w 148709"/>
                <a:gd name="connsiteY104" fmla="*/ 224352 h 240223"/>
                <a:gd name="connsiteX105" fmla="*/ 144277 w 148709"/>
                <a:gd name="connsiteY105" fmla="*/ 225495 h 240223"/>
                <a:gd name="connsiteX106" fmla="*/ 140845 w 148709"/>
                <a:gd name="connsiteY106" fmla="*/ 226067 h 240223"/>
                <a:gd name="connsiteX107" fmla="*/ 133410 w 148709"/>
                <a:gd name="connsiteY107" fmla="*/ 227783 h 240223"/>
                <a:gd name="connsiteX108" fmla="*/ 123114 w 148709"/>
                <a:gd name="connsiteY108" fmla="*/ 230071 h 240223"/>
                <a:gd name="connsiteX109" fmla="*/ 112819 w 148709"/>
                <a:gd name="connsiteY109" fmla="*/ 232359 h 240223"/>
                <a:gd name="connsiteX110" fmla="*/ 101952 w 148709"/>
                <a:gd name="connsiteY110" fmla="*/ 234647 h 240223"/>
                <a:gd name="connsiteX111" fmla="*/ 91656 w 148709"/>
                <a:gd name="connsiteY111" fmla="*/ 236935 h 240223"/>
                <a:gd name="connsiteX112" fmla="*/ 81361 w 148709"/>
                <a:gd name="connsiteY112" fmla="*/ 239223 h 240223"/>
                <a:gd name="connsiteX113" fmla="*/ 71066 w 148709"/>
                <a:gd name="connsiteY113" fmla="*/ 241510 h 240223"/>
                <a:gd name="connsiteX114" fmla="*/ 60771 w 148709"/>
                <a:gd name="connsiteY114" fmla="*/ 243798 h 240223"/>
                <a:gd name="connsiteX115" fmla="*/ 58483 w 148709"/>
                <a:gd name="connsiteY115" fmla="*/ 235791 h 240223"/>
                <a:gd name="connsiteX116" fmla="*/ 56195 w 148709"/>
                <a:gd name="connsiteY116" fmla="*/ 227783 h 240223"/>
                <a:gd name="connsiteX117" fmla="*/ 52763 w 148709"/>
                <a:gd name="connsiteY117" fmla="*/ 215772 h 240223"/>
                <a:gd name="connsiteX118" fmla="*/ 49332 w 148709"/>
                <a:gd name="connsiteY118" fmla="*/ 203189 h 240223"/>
                <a:gd name="connsiteX119" fmla="*/ 45899 w 148709"/>
                <a:gd name="connsiteY119" fmla="*/ 191178 h 240223"/>
                <a:gd name="connsiteX120" fmla="*/ 42468 w 148709"/>
                <a:gd name="connsiteY120" fmla="*/ 178595 h 240223"/>
                <a:gd name="connsiteX121" fmla="*/ 39036 w 148709"/>
                <a:gd name="connsiteY121" fmla="*/ 166583 h 240223"/>
                <a:gd name="connsiteX122" fmla="*/ 35604 w 148709"/>
                <a:gd name="connsiteY122" fmla="*/ 154000 h 240223"/>
                <a:gd name="connsiteX123" fmla="*/ 32173 w 148709"/>
                <a:gd name="connsiteY123" fmla="*/ 141989 h 240223"/>
                <a:gd name="connsiteX124" fmla="*/ 28740 w 148709"/>
                <a:gd name="connsiteY124" fmla="*/ 129406 h 240223"/>
                <a:gd name="connsiteX125" fmla="*/ 25309 w 148709"/>
                <a:gd name="connsiteY125" fmla="*/ 117395 h 240223"/>
                <a:gd name="connsiteX126" fmla="*/ 21877 w 148709"/>
                <a:gd name="connsiteY126" fmla="*/ 104812 h 240223"/>
                <a:gd name="connsiteX127" fmla="*/ 18445 w 148709"/>
                <a:gd name="connsiteY127" fmla="*/ 92800 h 240223"/>
                <a:gd name="connsiteX128" fmla="*/ 15014 w 148709"/>
                <a:gd name="connsiteY128" fmla="*/ 80789 h 240223"/>
                <a:gd name="connsiteX129" fmla="*/ 11581 w 148709"/>
                <a:gd name="connsiteY129" fmla="*/ 68206 h 240223"/>
                <a:gd name="connsiteX130" fmla="*/ 8150 w 148709"/>
                <a:gd name="connsiteY130" fmla="*/ 56195 h 240223"/>
                <a:gd name="connsiteX131" fmla="*/ 4718 w 148709"/>
                <a:gd name="connsiteY131" fmla="*/ 43612 h 240223"/>
                <a:gd name="connsiteX132" fmla="*/ 1287 w 148709"/>
                <a:gd name="connsiteY132" fmla="*/ 31600 h 240223"/>
                <a:gd name="connsiteX133" fmla="*/ 2430 w 148709"/>
                <a:gd name="connsiteY133" fmla="*/ 31600 h 240223"/>
                <a:gd name="connsiteX134" fmla="*/ 2430 w 148709"/>
                <a:gd name="connsiteY134" fmla="*/ 31028 h 240223"/>
                <a:gd name="connsiteX135" fmla="*/ 4146 w 148709"/>
                <a:gd name="connsiteY135" fmla="*/ 25309 h 240223"/>
                <a:gd name="connsiteX136" fmla="*/ 5862 w 148709"/>
                <a:gd name="connsiteY136" fmla="*/ 20161 h 240223"/>
                <a:gd name="connsiteX137" fmla="*/ 8150 w 148709"/>
                <a:gd name="connsiteY137" fmla="*/ 14442 h 240223"/>
                <a:gd name="connsiteX138" fmla="*/ 9866 w 148709"/>
                <a:gd name="connsiteY138" fmla="*/ 11582 h 240223"/>
                <a:gd name="connsiteX139" fmla="*/ 12154 w 148709"/>
                <a:gd name="connsiteY139" fmla="*/ 8722 h 240223"/>
                <a:gd name="connsiteX140" fmla="*/ 14441 w 148709"/>
                <a:gd name="connsiteY140" fmla="*/ 7006 h 240223"/>
                <a:gd name="connsiteX141" fmla="*/ 18445 w 148709"/>
                <a:gd name="connsiteY141" fmla="*/ 4718 h 240223"/>
                <a:gd name="connsiteX142" fmla="*/ 21305 w 148709"/>
                <a:gd name="connsiteY142" fmla="*/ 3574 h 240223"/>
                <a:gd name="connsiteX143" fmla="*/ 27025 w 148709"/>
                <a:gd name="connsiteY143" fmla="*/ 1859 h 240223"/>
                <a:gd name="connsiteX144" fmla="*/ 33316 w 148709"/>
                <a:gd name="connsiteY144" fmla="*/ 1287 h 240223"/>
                <a:gd name="connsiteX145" fmla="*/ 38464 w 148709"/>
                <a:gd name="connsiteY145" fmla="*/ 1859 h 240223"/>
                <a:gd name="connsiteX146" fmla="*/ 43039 w 148709"/>
                <a:gd name="connsiteY146" fmla="*/ 3574 h 240223"/>
                <a:gd name="connsiteX147" fmla="*/ 48187 w 148709"/>
                <a:gd name="connsiteY147" fmla="*/ 7006 h 240223"/>
                <a:gd name="connsiteX148" fmla="*/ 48187 w 148709"/>
                <a:gd name="connsiteY148" fmla="*/ 7006 h 240223"/>
                <a:gd name="connsiteX149" fmla="*/ 48187 w 148709"/>
                <a:gd name="connsiteY149" fmla="*/ 7006 h 24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48709" h="240223">
                  <a:moveTo>
                    <a:pt x="48187" y="7006"/>
                  </a:moveTo>
                  <a:lnTo>
                    <a:pt x="47044" y="8722"/>
                  </a:lnTo>
                  <a:lnTo>
                    <a:pt x="43039" y="12726"/>
                  </a:lnTo>
                  <a:lnTo>
                    <a:pt x="41896" y="15014"/>
                  </a:lnTo>
                  <a:lnTo>
                    <a:pt x="41896" y="22449"/>
                  </a:lnTo>
                  <a:lnTo>
                    <a:pt x="40752" y="25881"/>
                  </a:lnTo>
                  <a:lnTo>
                    <a:pt x="36176" y="34460"/>
                  </a:lnTo>
                  <a:lnTo>
                    <a:pt x="35604" y="35032"/>
                  </a:lnTo>
                  <a:lnTo>
                    <a:pt x="31028" y="37892"/>
                  </a:lnTo>
                  <a:lnTo>
                    <a:pt x="30456" y="39036"/>
                  </a:lnTo>
                  <a:lnTo>
                    <a:pt x="30456" y="40752"/>
                  </a:lnTo>
                  <a:lnTo>
                    <a:pt x="29885" y="43040"/>
                  </a:lnTo>
                  <a:lnTo>
                    <a:pt x="29885" y="44756"/>
                  </a:lnTo>
                  <a:lnTo>
                    <a:pt x="30456" y="45900"/>
                  </a:lnTo>
                  <a:lnTo>
                    <a:pt x="35032" y="48759"/>
                  </a:lnTo>
                  <a:lnTo>
                    <a:pt x="36748" y="49903"/>
                  </a:lnTo>
                  <a:lnTo>
                    <a:pt x="38464" y="52763"/>
                  </a:lnTo>
                  <a:lnTo>
                    <a:pt x="39036" y="55623"/>
                  </a:lnTo>
                  <a:lnTo>
                    <a:pt x="39036" y="59055"/>
                  </a:lnTo>
                  <a:lnTo>
                    <a:pt x="37892" y="62486"/>
                  </a:lnTo>
                  <a:lnTo>
                    <a:pt x="37892" y="66490"/>
                  </a:lnTo>
                  <a:lnTo>
                    <a:pt x="40180" y="69922"/>
                  </a:lnTo>
                  <a:lnTo>
                    <a:pt x="43039" y="72210"/>
                  </a:lnTo>
                  <a:lnTo>
                    <a:pt x="45327" y="73926"/>
                  </a:lnTo>
                  <a:lnTo>
                    <a:pt x="47615" y="76214"/>
                  </a:lnTo>
                  <a:lnTo>
                    <a:pt x="55051" y="85937"/>
                  </a:lnTo>
                  <a:lnTo>
                    <a:pt x="55623" y="87081"/>
                  </a:lnTo>
                  <a:lnTo>
                    <a:pt x="56767" y="87081"/>
                  </a:lnTo>
                  <a:lnTo>
                    <a:pt x="59055" y="86509"/>
                  </a:lnTo>
                  <a:lnTo>
                    <a:pt x="60198" y="87081"/>
                  </a:lnTo>
                  <a:lnTo>
                    <a:pt x="65346" y="91084"/>
                  </a:lnTo>
                  <a:lnTo>
                    <a:pt x="69350" y="97376"/>
                  </a:lnTo>
                  <a:lnTo>
                    <a:pt x="71637" y="100808"/>
                  </a:lnTo>
                  <a:lnTo>
                    <a:pt x="72782" y="104812"/>
                  </a:lnTo>
                  <a:lnTo>
                    <a:pt x="73925" y="115679"/>
                  </a:lnTo>
                  <a:lnTo>
                    <a:pt x="75070" y="119683"/>
                  </a:lnTo>
                  <a:lnTo>
                    <a:pt x="75642" y="121398"/>
                  </a:lnTo>
                  <a:lnTo>
                    <a:pt x="77357" y="123686"/>
                  </a:lnTo>
                  <a:lnTo>
                    <a:pt x="77930" y="125402"/>
                  </a:lnTo>
                  <a:lnTo>
                    <a:pt x="77930" y="129406"/>
                  </a:lnTo>
                  <a:lnTo>
                    <a:pt x="78501" y="131694"/>
                  </a:lnTo>
                  <a:lnTo>
                    <a:pt x="82505" y="132838"/>
                  </a:lnTo>
                  <a:lnTo>
                    <a:pt x="85365" y="135698"/>
                  </a:lnTo>
                  <a:lnTo>
                    <a:pt x="91656" y="143705"/>
                  </a:lnTo>
                  <a:lnTo>
                    <a:pt x="93372" y="146565"/>
                  </a:lnTo>
                  <a:lnTo>
                    <a:pt x="94516" y="149997"/>
                  </a:lnTo>
                  <a:lnTo>
                    <a:pt x="95660" y="154000"/>
                  </a:lnTo>
                  <a:lnTo>
                    <a:pt x="96804" y="155144"/>
                  </a:lnTo>
                  <a:lnTo>
                    <a:pt x="105383" y="159148"/>
                  </a:lnTo>
                  <a:lnTo>
                    <a:pt x="114535" y="167155"/>
                  </a:lnTo>
                  <a:lnTo>
                    <a:pt x="119111" y="169443"/>
                  </a:lnTo>
                  <a:lnTo>
                    <a:pt x="124830" y="169443"/>
                  </a:lnTo>
                  <a:lnTo>
                    <a:pt x="128834" y="168299"/>
                  </a:lnTo>
                  <a:lnTo>
                    <a:pt x="131122" y="168299"/>
                  </a:lnTo>
                  <a:lnTo>
                    <a:pt x="132266" y="170015"/>
                  </a:lnTo>
                  <a:lnTo>
                    <a:pt x="137986" y="187746"/>
                  </a:lnTo>
                  <a:lnTo>
                    <a:pt x="138557" y="191750"/>
                  </a:lnTo>
                  <a:lnTo>
                    <a:pt x="137986" y="194609"/>
                  </a:lnTo>
                  <a:lnTo>
                    <a:pt x="135698" y="186602"/>
                  </a:lnTo>
                  <a:lnTo>
                    <a:pt x="133410" y="184314"/>
                  </a:lnTo>
                  <a:lnTo>
                    <a:pt x="127118" y="185458"/>
                  </a:lnTo>
                  <a:lnTo>
                    <a:pt x="127118" y="186602"/>
                  </a:lnTo>
                  <a:lnTo>
                    <a:pt x="131122" y="192322"/>
                  </a:lnTo>
                  <a:lnTo>
                    <a:pt x="128834" y="192322"/>
                  </a:lnTo>
                  <a:lnTo>
                    <a:pt x="128262" y="192322"/>
                  </a:lnTo>
                  <a:lnTo>
                    <a:pt x="127690" y="192322"/>
                  </a:lnTo>
                  <a:lnTo>
                    <a:pt x="127690" y="192894"/>
                  </a:lnTo>
                  <a:lnTo>
                    <a:pt x="127118" y="192894"/>
                  </a:lnTo>
                  <a:lnTo>
                    <a:pt x="126546" y="192894"/>
                  </a:lnTo>
                  <a:lnTo>
                    <a:pt x="128262" y="194037"/>
                  </a:lnTo>
                  <a:lnTo>
                    <a:pt x="129978" y="195181"/>
                  </a:lnTo>
                  <a:lnTo>
                    <a:pt x="132266" y="195181"/>
                  </a:lnTo>
                  <a:lnTo>
                    <a:pt x="134553" y="194609"/>
                  </a:lnTo>
                  <a:lnTo>
                    <a:pt x="132266" y="198041"/>
                  </a:lnTo>
                  <a:lnTo>
                    <a:pt x="123686" y="202617"/>
                  </a:lnTo>
                  <a:lnTo>
                    <a:pt x="121970" y="206049"/>
                  </a:lnTo>
                  <a:lnTo>
                    <a:pt x="124830" y="205477"/>
                  </a:lnTo>
                  <a:lnTo>
                    <a:pt x="124830" y="207193"/>
                  </a:lnTo>
                  <a:lnTo>
                    <a:pt x="124258" y="208337"/>
                  </a:lnTo>
                  <a:lnTo>
                    <a:pt x="123686" y="209481"/>
                  </a:lnTo>
                  <a:lnTo>
                    <a:pt x="123114" y="210053"/>
                  </a:lnTo>
                  <a:lnTo>
                    <a:pt x="125402" y="210053"/>
                  </a:lnTo>
                  <a:lnTo>
                    <a:pt x="129978" y="205477"/>
                  </a:lnTo>
                  <a:lnTo>
                    <a:pt x="133410" y="204333"/>
                  </a:lnTo>
                  <a:lnTo>
                    <a:pt x="134553" y="204905"/>
                  </a:lnTo>
                  <a:lnTo>
                    <a:pt x="135698" y="206049"/>
                  </a:lnTo>
                  <a:lnTo>
                    <a:pt x="137413" y="207193"/>
                  </a:lnTo>
                  <a:lnTo>
                    <a:pt x="138557" y="206621"/>
                  </a:lnTo>
                  <a:lnTo>
                    <a:pt x="140273" y="202617"/>
                  </a:lnTo>
                  <a:lnTo>
                    <a:pt x="140845" y="200329"/>
                  </a:lnTo>
                  <a:lnTo>
                    <a:pt x="140273" y="198613"/>
                  </a:lnTo>
                  <a:lnTo>
                    <a:pt x="140273" y="197469"/>
                  </a:lnTo>
                  <a:lnTo>
                    <a:pt x="141417" y="196897"/>
                  </a:lnTo>
                  <a:lnTo>
                    <a:pt x="142561" y="198613"/>
                  </a:lnTo>
                  <a:lnTo>
                    <a:pt x="143133" y="200329"/>
                  </a:lnTo>
                  <a:lnTo>
                    <a:pt x="143705" y="207765"/>
                  </a:lnTo>
                  <a:lnTo>
                    <a:pt x="145421" y="211768"/>
                  </a:lnTo>
                  <a:lnTo>
                    <a:pt x="147709" y="215772"/>
                  </a:lnTo>
                  <a:lnTo>
                    <a:pt x="149425" y="219776"/>
                  </a:lnTo>
                  <a:lnTo>
                    <a:pt x="149425" y="224352"/>
                  </a:lnTo>
                  <a:lnTo>
                    <a:pt x="147709" y="224924"/>
                  </a:lnTo>
                  <a:lnTo>
                    <a:pt x="147137" y="224352"/>
                  </a:lnTo>
                  <a:lnTo>
                    <a:pt x="145992" y="224352"/>
                  </a:lnTo>
                  <a:lnTo>
                    <a:pt x="144849" y="224352"/>
                  </a:lnTo>
                  <a:lnTo>
                    <a:pt x="143705" y="224352"/>
                  </a:lnTo>
                  <a:lnTo>
                    <a:pt x="144277" y="225495"/>
                  </a:lnTo>
                  <a:lnTo>
                    <a:pt x="140845" y="226067"/>
                  </a:lnTo>
                  <a:lnTo>
                    <a:pt x="133410" y="227783"/>
                  </a:lnTo>
                  <a:lnTo>
                    <a:pt x="123114" y="230071"/>
                  </a:lnTo>
                  <a:lnTo>
                    <a:pt x="112819" y="232359"/>
                  </a:lnTo>
                  <a:lnTo>
                    <a:pt x="101952" y="234647"/>
                  </a:lnTo>
                  <a:lnTo>
                    <a:pt x="91656" y="236935"/>
                  </a:lnTo>
                  <a:lnTo>
                    <a:pt x="81361" y="239223"/>
                  </a:lnTo>
                  <a:lnTo>
                    <a:pt x="71066" y="241510"/>
                  </a:lnTo>
                  <a:lnTo>
                    <a:pt x="60771" y="243798"/>
                  </a:lnTo>
                  <a:lnTo>
                    <a:pt x="58483" y="235791"/>
                  </a:lnTo>
                  <a:lnTo>
                    <a:pt x="56195" y="227783"/>
                  </a:lnTo>
                  <a:lnTo>
                    <a:pt x="52763" y="215772"/>
                  </a:lnTo>
                  <a:lnTo>
                    <a:pt x="49332" y="203189"/>
                  </a:lnTo>
                  <a:lnTo>
                    <a:pt x="45899" y="191178"/>
                  </a:lnTo>
                  <a:lnTo>
                    <a:pt x="42468" y="178595"/>
                  </a:lnTo>
                  <a:lnTo>
                    <a:pt x="39036" y="166583"/>
                  </a:lnTo>
                  <a:lnTo>
                    <a:pt x="35604" y="154000"/>
                  </a:lnTo>
                  <a:lnTo>
                    <a:pt x="32173" y="141989"/>
                  </a:lnTo>
                  <a:lnTo>
                    <a:pt x="28740" y="129406"/>
                  </a:lnTo>
                  <a:lnTo>
                    <a:pt x="25309" y="117395"/>
                  </a:lnTo>
                  <a:lnTo>
                    <a:pt x="21877" y="104812"/>
                  </a:lnTo>
                  <a:lnTo>
                    <a:pt x="18445" y="92800"/>
                  </a:lnTo>
                  <a:lnTo>
                    <a:pt x="15014" y="80789"/>
                  </a:lnTo>
                  <a:lnTo>
                    <a:pt x="11581" y="68206"/>
                  </a:lnTo>
                  <a:lnTo>
                    <a:pt x="8150" y="56195"/>
                  </a:lnTo>
                  <a:lnTo>
                    <a:pt x="4718" y="43612"/>
                  </a:lnTo>
                  <a:lnTo>
                    <a:pt x="1287" y="31600"/>
                  </a:lnTo>
                  <a:lnTo>
                    <a:pt x="2430" y="31600"/>
                  </a:lnTo>
                  <a:lnTo>
                    <a:pt x="2430" y="31028"/>
                  </a:lnTo>
                  <a:lnTo>
                    <a:pt x="4146" y="25309"/>
                  </a:lnTo>
                  <a:lnTo>
                    <a:pt x="5862" y="20161"/>
                  </a:lnTo>
                  <a:lnTo>
                    <a:pt x="8150" y="14442"/>
                  </a:lnTo>
                  <a:lnTo>
                    <a:pt x="9866" y="11582"/>
                  </a:lnTo>
                  <a:lnTo>
                    <a:pt x="12154" y="8722"/>
                  </a:lnTo>
                  <a:lnTo>
                    <a:pt x="14441" y="7006"/>
                  </a:lnTo>
                  <a:lnTo>
                    <a:pt x="18445" y="4718"/>
                  </a:lnTo>
                  <a:lnTo>
                    <a:pt x="21305" y="3574"/>
                  </a:lnTo>
                  <a:lnTo>
                    <a:pt x="27025" y="1859"/>
                  </a:lnTo>
                  <a:lnTo>
                    <a:pt x="33316" y="1287"/>
                  </a:lnTo>
                  <a:lnTo>
                    <a:pt x="38464" y="1859"/>
                  </a:lnTo>
                  <a:lnTo>
                    <a:pt x="43039" y="3574"/>
                  </a:lnTo>
                  <a:lnTo>
                    <a:pt x="48187" y="7006"/>
                  </a:lnTo>
                  <a:lnTo>
                    <a:pt x="48187" y="7006"/>
                  </a:lnTo>
                  <a:lnTo>
                    <a:pt x="48187" y="7006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49">
              <a:extLst>
                <a:ext uri="{FF2B5EF4-FFF2-40B4-BE49-F238E27FC236}">
                  <a16:creationId xmlns:a16="http://schemas.microsoft.com/office/drawing/2014/main" id="{A951C90F-26C8-407B-9E4B-6770542DD1C3}"/>
                </a:ext>
              </a:extLst>
            </p:cNvPr>
            <p:cNvSpPr/>
            <p:nvPr/>
          </p:nvSpPr>
          <p:spPr>
            <a:xfrm>
              <a:off x="8532778" y="3373179"/>
              <a:ext cx="26482" cy="31779"/>
            </a:xfrm>
            <a:custGeom>
              <a:avLst/>
              <a:gdLst>
                <a:gd name="connsiteX0" fmla="*/ 20161 w 28598"/>
                <a:gd name="connsiteY0" fmla="*/ 35604 h 34317"/>
                <a:gd name="connsiteX1" fmla="*/ 19017 w 28598"/>
                <a:gd name="connsiteY1" fmla="*/ 29885 h 34317"/>
                <a:gd name="connsiteX2" fmla="*/ 16157 w 28598"/>
                <a:gd name="connsiteY2" fmla="*/ 21877 h 34317"/>
                <a:gd name="connsiteX3" fmla="*/ 9866 w 28598"/>
                <a:gd name="connsiteY3" fmla="*/ 19589 h 34317"/>
                <a:gd name="connsiteX4" fmla="*/ 9866 w 28598"/>
                <a:gd name="connsiteY4" fmla="*/ 19589 h 34317"/>
                <a:gd name="connsiteX5" fmla="*/ 8150 w 28598"/>
                <a:gd name="connsiteY5" fmla="*/ 17873 h 34317"/>
                <a:gd name="connsiteX6" fmla="*/ 1858 w 28598"/>
                <a:gd name="connsiteY6" fmla="*/ 15014 h 34317"/>
                <a:gd name="connsiteX7" fmla="*/ 1287 w 28598"/>
                <a:gd name="connsiteY7" fmla="*/ 14442 h 34317"/>
                <a:gd name="connsiteX8" fmla="*/ 9294 w 28598"/>
                <a:gd name="connsiteY8" fmla="*/ 1287 h 34317"/>
                <a:gd name="connsiteX9" fmla="*/ 28740 w 28598"/>
                <a:gd name="connsiteY9" fmla="*/ 19017 h 34317"/>
                <a:gd name="connsiteX10" fmla="*/ 20161 w 28598"/>
                <a:gd name="connsiteY10" fmla="*/ 35604 h 34317"/>
                <a:gd name="connsiteX11" fmla="*/ 20161 w 28598"/>
                <a:gd name="connsiteY11" fmla="*/ 35604 h 34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98" h="34317">
                  <a:moveTo>
                    <a:pt x="20161" y="35604"/>
                  </a:moveTo>
                  <a:lnTo>
                    <a:pt x="19017" y="29885"/>
                  </a:lnTo>
                  <a:lnTo>
                    <a:pt x="16157" y="21877"/>
                  </a:lnTo>
                  <a:lnTo>
                    <a:pt x="9866" y="19589"/>
                  </a:lnTo>
                  <a:lnTo>
                    <a:pt x="9866" y="19589"/>
                  </a:lnTo>
                  <a:lnTo>
                    <a:pt x="8150" y="17873"/>
                  </a:lnTo>
                  <a:lnTo>
                    <a:pt x="1858" y="15014"/>
                  </a:lnTo>
                  <a:lnTo>
                    <a:pt x="1287" y="14442"/>
                  </a:lnTo>
                  <a:lnTo>
                    <a:pt x="9294" y="1287"/>
                  </a:lnTo>
                  <a:lnTo>
                    <a:pt x="28740" y="19017"/>
                  </a:lnTo>
                  <a:lnTo>
                    <a:pt x="20161" y="35604"/>
                  </a:lnTo>
                  <a:lnTo>
                    <a:pt x="20161" y="35604"/>
                  </a:lnTo>
                  <a:close/>
                </a:path>
              </a:pathLst>
            </a:custGeom>
            <a:grpFill/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0">
              <a:extLst>
                <a:ext uri="{FF2B5EF4-FFF2-40B4-BE49-F238E27FC236}">
                  <a16:creationId xmlns:a16="http://schemas.microsoft.com/office/drawing/2014/main" id="{A1610678-3935-4BE1-AA76-25892116228F}"/>
                </a:ext>
              </a:extLst>
            </p:cNvPr>
            <p:cNvSpPr/>
            <p:nvPr/>
          </p:nvSpPr>
          <p:spPr>
            <a:xfrm>
              <a:off x="8871748" y="2750323"/>
              <a:ext cx="222449" cy="211857"/>
            </a:xfrm>
            <a:custGeom>
              <a:avLst/>
              <a:gdLst>
                <a:gd name="connsiteX0" fmla="*/ 215200 w 240223"/>
                <a:gd name="connsiteY0" fmla="*/ 6434 h 228784"/>
                <a:gd name="connsiteX1" fmla="*/ 217488 w 240223"/>
                <a:gd name="connsiteY1" fmla="*/ 16158 h 228784"/>
                <a:gd name="connsiteX2" fmla="*/ 220347 w 240223"/>
                <a:gd name="connsiteY2" fmla="*/ 25881 h 228784"/>
                <a:gd name="connsiteX3" fmla="*/ 223207 w 240223"/>
                <a:gd name="connsiteY3" fmla="*/ 35604 h 228784"/>
                <a:gd name="connsiteX4" fmla="*/ 226067 w 240223"/>
                <a:gd name="connsiteY4" fmla="*/ 45328 h 228784"/>
                <a:gd name="connsiteX5" fmla="*/ 228355 w 240223"/>
                <a:gd name="connsiteY5" fmla="*/ 55051 h 228784"/>
                <a:gd name="connsiteX6" fmla="*/ 231215 w 240223"/>
                <a:gd name="connsiteY6" fmla="*/ 64774 h 228784"/>
                <a:gd name="connsiteX7" fmla="*/ 234075 w 240223"/>
                <a:gd name="connsiteY7" fmla="*/ 74498 h 228784"/>
                <a:gd name="connsiteX8" fmla="*/ 236934 w 240223"/>
                <a:gd name="connsiteY8" fmla="*/ 84221 h 228784"/>
                <a:gd name="connsiteX9" fmla="*/ 238078 w 240223"/>
                <a:gd name="connsiteY9" fmla="*/ 89369 h 228784"/>
                <a:gd name="connsiteX10" fmla="*/ 239222 w 240223"/>
                <a:gd name="connsiteY10" fmla="*/ 96232 h 228784"/>
                <a:gd name="connsiteX11" fmla="*/ 240938 w 240223"/>
                <a:gd name="connsiteY11" fmla="*/ 106527 h 228784"/>
                <a:gd name="connsiteX12" fmla="*/ 239222 w 240223"/>
                <a:gd name="connsiteY12" fmla="*/ 107671 h 228784"/>
                <a:gd name="connsiteX13" fmla="*/ 238651 w 240223"/>
                <a:gd name="connsiteY13" fmla="*/ 109387 h 228784"/>
                <a:gd name="connsiteX14" fmla="*/ 238651 w 240223"/>
                <a:gd name="connsiteY14" fmla="*/ 111675 h 228784"/>
                <a:gd name="connsiteX15" fmla="*/ 239794 w 240223"/>
                <a:gd name="connsiteY15" fmla="*/ 120255 h 228784"/>
                <a:gd name="connsiteX16" fmla="*/ 239794 w 240223"/>
                <a:gd name="connsiteY16" fmla="*/ 123686 h 228784"/>
                <a:gd name="connsiteX17" fmla="*/ 235791 w 240223"/>
                <a:gd name="connsiteY17" fmla="*/ 125402 h 228784"/>
                <a:gd name="connsiteX18" fmla="*/ 235791 w 240223"/>
                <a:gd name="connsiteY18" fmla="*/ 124258 h 228784"/>
                <a:gd name="connsiteX19" fmla="*/ 237506 w 240223"/>
                <a:gd name="connsiteY19" fmla="*/ 123114 h 228784"/>
                <a:gd name="connsiteX20" fmla="*/ 236934 w 240223"/>
                <a:gd name="connsiteY20" fmla="*/ 121970 h 228784"/>
                <a:gd name="connsiteX21" fmla="*/ 235791 w 240223"/>
                <a:gd name="connsiteY21" fmla="*/ 121398 h 228784"/>
                <a:gd name="connsiteX22" fmla="*/ 234075 w 240223"/>
                <a:gd name="connsiteY22" fmla="*/ 120827 h 228784"/>
                <a:gd name="connsiteX23" fmla="*/ 232358 w 240223"/>
                <a:gd name="connsiteY23" fmla="*/ 120827 h 228784"/>
                <a:gd name="connsiteX24" fmla="*/ 223779 w 240223"/>
                <a:gd name="connsiteY24" fmla="*/ 123114 h 228784"/>
                <a:gd name="connsiteX25" fmla="*/ 222635 w 240223"/>
                <a:gd name="connsiteY25" fmla="*/ 123686 h 228784"/>
                <a:gd name="connsiteX26" fmla="*/ 215772 w 240223"/>
                <a:gd name="connsiteY26" fmla="*/ 129978 h 228784"/>
                <a:gd name="connsiteX27" fmla="*/ 208336 w 240223"/>
                <a:gd name="connsiteY27" fmla="*/ 125974 h 228784"/>
                <a:gd name="connsiteX28" fmla="*/ 207193 w 240223"/>
                <a:gd name="connsiteY28" fmla="*/ 127118 h 228784"/>
                <a:gd name="connsiteX29" fmla="*/ 207193 w 240223"/>
                <a:gd name="connsiteY29" fmla="*/ 131122 h 228784"/>
                <a:gd name="connsiteX30" fmla="*/ 206620 w 240223"/>
                <a:gd name="connsiteY30" fmla="*/ 133410 h 228784"/>
                <a:gd name="connsiteX31" fmla="*/ 203189 w 240223"/>
                <a:gd name="connsiteY31" fmla="*/ 133982 h 228784"/>
                <a:gd name="connsiteX32" fmla="*/ 198613 w 240223"/>
                <a:gd name="connsiteY32" fmla="*/ 133410 h 228784"/>
                <a:gd name="connsiteX33" fmla="*/ 195181 w 240223"/>
                <a:gd name="connsiteY33" fmla="*/ 133982 h 228784"/>
                <a:gd name="connsiteX34" fmla="*/ 195753 w 240223"/>
                <a:gd name="connsiteY34" fmla="*/ 138557 h 228784"/>
                <a:gd name="connsiteX35" fmla="*/ 191749 w 240223"/>
                <a:gd name="connsiteY35" fmla="*/ 137413 h 228784"/>
                <a:gd name="connsiteX36" fmla="*/ 184886 w 240223"/>
                <a:gd name="connsiteY36" fmla="*/ 144277 h 228784"/>
                <a:gd name="connsiteX37" fmla="*/ 180310 w 240223"/>
                <a:gd name="connsiteY37" fmla="*/ 143705 h 228784"/>
                <a:gd name="connsiteX38" fmla="*/ 179166 w 240223"/>
                <a:gd name="connsiteY38" fmla="*/ 143133 h 228784"/>
                <a:gd name="connsiteX39" fmla="*/ 177450 w 240223"/>
                <a:gd name="connsiteY39" fmla="*/ 142561 h 228784"/>
                <a:gd name="connsiteX40" fmla="*/ 176307 w 240223"/>
                <a:gd name="connsiteY40" fmla="*/ 141989 h 228784"/>
                <a:gd name="connsiteX41" fmla="*/ 175735 w 240223"/>
                <a:gd name="connsiteY41" fmla="*/ 140845 h 228784"/>
                <a:gd name="connsiteX42" fmla="*/ 175735 w 240223"/>
                <a:gd name="connsiteY42" fmla="*/ 139701 h 228784"/>
                <a:gd name="connsiteX43" fmla="*/ 175735 w 240223"/>
                <a:gd name="connsiteY43" fmla="*/ 137985 h 228784"/>
                <a:gd name="connsiteX44" fmla="*/ 175735 w 240223"/>
                <a:gd name="connsiteY44" fmla="*/ 136270 h 228784"/>
                <a:gd name="connsiteX45" fmla="*/ 174591 w 240223"/>
                <a:gd name="connsiteY45" fmla="*/ 134554 h 228784"/>
                <a:gd name="connsiteX46" fmla="*/ 172875 w 240223"/>
                <a:gd name="connsiteY46" fmla="*/ 133410 h 228784"/>
                <a:gd name="connsiteX47" fmla="*/ 170587 w 240223"/>
                <a:gd name="connsiteY47" fmla="*/ 132838 h 228784"/>
                <a:gd name="connsiteX48" fmla="*/ 168299 w 240223"/>
                <a:gd name="connsiteY48" fmla="*/ 133410 h 228784"/>
                <a:gd name="connsiteX49" fmla="*/ 170587 w 240223"/>
                <a:gd name="connsiteY49" fmla="*/ 135698 h 228784"/>
                <a:gd name="connsiteX50" fmla="*/ 173447 w 240223"/>
                <a:gd name="connsiteY50" fmla="*/ 137413 h 228784"/>
                <a:gd name="connsiteX51" fmla="*/ 175162 w 240223"/>
                <a:gd name="connsiteY51" fmla="*/ 139701 h 228784"/>
                <a:gd name="connsiteX52" fmla="*/ 174591 w 240223"/>
                <a:gd name="connsiteY52" fmla="*/ 143705 h 228784"/>
                <a:gd name="connsiteX53" fmla="*/ 176307 w 240223"/>
                <a:gd name="connsiteY53" fmla="*/ 144277 h 228784"/>
                <a:gd name="connsiteX54" fmla="*/ 176878 w 240223"/>
                <a:gd name="connsiteY54" fmla="*/ 144277 h 228784"/>
                <a:gd name="connsiteX55" fmla="*/ 175162 w 240223"/>
                <a:gd name="connsiteY55" fmla="*/ 147137 h 228784"/>
                <a:gd name="connsiteX56" fmla="*/ 172303 w 240223"/>
                <a:gd name="connsiteY56" fmla="*/ 147709 h 228784"/>
                <a:gd name="connsiteX57" fmla="*/ 166583 w 240223"/>
                <a:gd name="connsiteY57" fmla="*/ 147137 h 228784"/>
                <a:gd name="connsiteX58" fmla="*/ 164296 w 240223"/>
                <a:gd name="connsiteY58" fmla="*/ 148281 h 228784"/>
                <a:gd name="connsiteX59" fmla="*/ 161436 w 240223"/>
                <a:gd name="connsiteY59" fmla="*/ 149997 h 228784"/>
                <a:gd name="connsiteX60" fmla="*/ 159148 w 240223"/>
                <a:gd name="connsiteY60" fmla="*/ 152284 h 228784"/>
                <a:gd name="connsiteX61" fmla="*/ 158003 w 240223"/>
                <a:gd name="connsiteY61" fmla="*/ 155144 h 228784"/>
                <a:gd name="connsiteX62" fmla="*/ 156860 w 240223"/>
                <a:gd name="connsiteY62" fmla="*/ 154572 h 228784"/>
                <a:gd name="connsiteX63" fmla="*/ 156288 w 240223"/>
                <a:gd name="connsiteY63" fmla="*/ 154572 h 228784"/>
                <a:gd name="connsiteX64" fmla="*/ 155716 w 240223"/>
                <a:gd name="connsiteY64" fmla="*/ 154572 h 228784"/>
                <a:gd name="connsiteX65" fmla="*/ 155144 w 240223"/>
                <a:gd name="connsiteY65" fmla="*/ 154000 h 228784"/>
                <a:gd name="connsiteX66" fmla="*/ 154000 w 240223"/>
                <a:gd name="connsiteY66" fmla="*/ 154000 h 228784"/>
                <a:gd name="connsiteX67" fmla="*/ 152856 w 240223"/>
                <a:gd name="connsiteY67" fmla="*/ 155144 h 228784"/>
                <a:gd name="connsiteX68" fmla="*/ 147137 w 240223"/>
                <a:gd name="connsiteY68" fmla="*/ 154000 h 228784"/>
                <a:gd name="connsiteX69" fmla="*/ 144277 w 240223"/>
                <a:gd name="connsiteY69" fmla="*/ 154000 h 228784"/>
                <a:gd name="connsiteX70" fmla="*/ 137413 w 240223"/>
                <a:gd name="connsiteY70" fmla="*/ 157432 h 228784"/>
                <a:gd name="connsiteX71" fmla="*/ 136269 w 240223"/>
                <a:gd name="connsiteY71" fmla="*/ 158576 h 228784"/>
                <a:gd name="connsiteX72" fmla="*/ 135698 w 240223"/>
                <a:gd name="connsiteY72" fmla="*/ 159720 h 228784"/>
                <a:gd name="connsiteX73" fmla="*/ 134553 w 240223"/>
                <a:gd name="connsiteY73" fmla="*/ 160864 h 228784"/>
                <a:gd name="connsiteX74" fmla="*/ 132838 w 240223"/>
                <a:gd name="connsiteY74" fmla="*/ 161436 h 228784"/>
                <a:gd name="connsiteX75" fmla="*/ 131693 w 240223"/>
                <a:gd name="connsiteY75" fmla="*/ 161436 h 228784"/>
                <a:gd name="connsiteX76" fmla="*/ 130550 w 240223"/>
                <a:gd name="connsiteY76" fmla="*/ 160864 h 228784"/>
                <a:gd name="connsiteX77" fmla="*/ 128834 w 240223"/>
                <a:gd name="connsiteY77" fmla="*/ 160292 h 228784"/>
                <a:gd name="connsiteX78" fmla="*/ 127118 w 240223"/>
                <a:gd name="connsiteY78" fmla="*/ 160292 h 228784"/>
                <a:gd name="connsiteX79" fmla="*/ 122542 w 240223"/>
                <a:gd name="connsiteY79" fmla="*/ 162008 h 228784"/>
                <a:gd name="connsiteX80" fmla="*/ 121399 w 240223"/>
                <a:gd name="connsiteY80" fmla="*/ 162580 h 228784"/>
                <a:gd name="connsiteX81" fmla="*/ 119682 w 240223"/>
                <a:gd name="connsiteY81" fmla="*/ 164868 h 228784"/>
                <a:gd name="connsiteX82" fmla="*/ 118539 w 240223"/>
                <a:gd name="connsiteY82" fmla="*/ 164868 h 228784"/>
                <a:gd name="connsiteX83" fmla="*/ 117394 w 240223"/>
                <a:gd name="connsiteY83" fmla="*/ 164296 h 228784"/>
                <a:gd name="connsiteX84" fmla="*/ 109959 w 240223"/>
                <a:gd name="connsiteY84" fmla="*/ 166583 h 228784"/>
                <a:gd name="connsiteX85" fmla="*/ 108243 w 240223"/>
                <a:gd name="connsiteY85" fmla="*/ 166583 h 228784"/>
                <a:gd name="connsiteX86" fmla="*/ 107099 w 240223"/>
                <a:gd name="connsiteY86" fmla="*/ 164868 h 228784"/>
                <a:gd name="connsiteX87" fmla="*/ 105955 w 240223"/>
                <a:gd name="connsiteY87" fmla="*/ 160864 h 228784"/>
                <a:gd name="connsiteX88" fmla="*/ 105383 w 240223"/>
                <a:gd name="connsiteY88" fmla="*/ 160292 h 228784"/>
                <a:gd name="connsiteX89" fmla="*/ 104240 w 240223"/>
                <a:gd name="connsiteY89" fmla="*/ 161436 h 228784"/>
                <a:gd name="connsiteX90" fmla="*/ 103667 w 240223"/>
                <a:gd name="connsiteY90" fmla="*/ 163152 h 228784"/>
                <a:gd name="connsiteX91" fmla="*/ 103667 w 240223"/>
                <a:gd name="connsiteY91" fmla="*/ 164296 h 228784"/>
                <a:gd name="connsiteX92" fmla="*/ 99664 w 240223"/>
                <a:gd name="connsiteY92" fmla="*/ 170015 h 228784"/>
                <a:gd name="connsiteX93" fmla="*/ 97376 w 240223"/>
                <a:gd name="connsiteY93" fmla="*/ 175735 h 228784"/>
                <a:gd name="connsiteX94" fmla="*/ 96232 w 240223"/>
                <a:gd name="connsiteY94" fmla="*/ 177451 h 228784"/>
                <a:gd name="connsiteX95" fmla="*/ 94516 w 240223"/>
                <a:gd name="connsiteY95" fmla="*/ 178595 h 228784"/>
                <a:gd name="connsiteX96" fmla="*/ 91084 w 240223"/>
                <a:gd name="connsiteY96" fmla="*/ 179738 h 228784"/>
                <a:gd name="connsiteX97" fmla="*/ 89941 w 240223"/>
                <a:gd name="connsiteY97" fmla="*/ 180882 h 228784"/>
                <a:gd name="connsiteX98" fmla="*/ 88796 w 240223"/>
                <a:gd name="connsiteY98" fmla="*/ 182598 h 228784"/>
                <a:gd name="connsiteX99" fmla="*/ 86508 w 240223"/>
                <a:gd name="connsiteY99" fmla="*/ 184314 h 228784"/>
                <a:gd name="connsiteX100" fmla="*/ 85365 w 240223"/>
                <a:gd name="connsiteY100" fmla="*/ 185458 h 228784"/>
                <a:gd name="connsiteX101" fmla="*/ 84793 w 240223"/>
                <a:gd name="connsiteY101" fmla="*/ 187746 h 228784"/>
                <a:gd name="connsiteX102" fmla="*/ 84793 w 240223"/>
                <a:gd name="connsiteY102" fmla="*/ 188890 h 228784"/>
                <a:gd name="connsiteX103" fmla="*/ 84221 w 240223"/>
                <a:gd name="connsiteY103" fmla="*/ 189462 h 228784"/>
                <a:gd name="connsiteX104" fmla="*/ 82505 w 240223"/>
                <a:gd name="connsiteY104" fmla="*/ 190606 h 228784"/>
                <a:gd name="connsiteX105" fmla="*/ 80217 w 240223"/>
                <a:gd name="connsiteY105" fmla="*/ 191750 h 228784"/>
                <a:gd name="connsiteX106" fmla="*/ 79073 w 240223"/>
                <a:gd name="connsiteY106" fmla="*/ 191178 h 228784"/>
                <a:gd name="connsiteX107" fmla="*/ 77929 w 240223"/>
                <a:gd name="connsiteY107" fmla="*/ 190034 h 228784"/>
                <a:gd name="connsiteX108" fmla="*/ 76213 w 240223"/>
                <a:gd name="connsiteY108" fmla="*/ 189462 h 228784"/>
                <a:gd name="connsiteX109" fmla="*/ 75069 w 240223"/>
                <a:gd name="connsiteY109" fmla="*/ 190034 h 228784"/>
                <a:gd name="connsiteX110" fmla="*/ 71637 w 240223"/>
                <a:gd name="connsiteY110" fmla="*/ 194609 h 228784"/>
                <a:gd name="connsiteX111" fmla="*/ 71066 w 240223"/>
                <a:gd name="connsiteY111" fmla="*/ 194609 h 228784"/>
                <a:gd name="connsiteX112" fmla="*/ 70494 w 240223"/>
                <a:gd name="connsiteY112" fmla="*/ 194037 h 228784"/>
                <a:gd name="connsiteX113" fmla="*/ 69922 w 240223"/>
                <a:gd name="connsiteY113" fmla="*/ 193466 h 228784"/>
                <a:gd name="connsiteX114" fmla="*/ 69922 w 240223"/>
                <a:gd name="connsiteY114" fmla="*/ 193466 h 228784"/>
                <a:gd name="connsiteX115" fmla="*/ 69349 w 240223"/>
                <a:gd name="connsiteY115" fmla="*/ 194037 h 228784"/>
                <a:gd name="connsiteX116" fmla="*/ 69349 w 240223"/>
                <a:gd name="connsiteY116" fmla="*/ 195753 h 228784"/>
                <a:gd name="connsiteX117" fmla="*/ 68778 w 240223"/>
                <a:gd name="connsiteY117" fmla="*/ 195753 h 228784"/>
                <a:gd name="connsiteX118" fmla="*/ 68206 w 240223"/>
                <a:gd name="connsiteY118" fmla="*/ 196325 h 228784"/>
                <a:gd name="connsiteX119" fmla="*/ 67062 w 240223"/>
                <a:gd name="connsiteY119" fmla="*/ 199185 h 228784"/>
                <a:gd name="connsiteX120" fmla="*/ 66490 w 240223"/>
                <a:gd name="connsiteY120" fmla="*/ 200329 h 228784"/>
                <a:gd name="connsiteX121" fmla="*/ 65346 w 240223"/>
                <a:gd name="connsiteY121" fmla="*/ 200329 h 228784"/>
                <a:gd name="connsiteX122" fmla="*/ 63058 w 240223"/>
                <a:gd name="connsiteY122" fmla="*/ 199757 h 228784"/>
                <a:gd name="connsiteX123" fmla="*/ 61914 w 240223"/>
                <a:gd name="connsiteY123" fmla="*/ 199757 h 228784"/>
                <a:gd name="connsiteX124" fmla="*/ 60770 w 240223"/>
                <a:gd name="connsiteY124" fmla="*/ 200329 h 228784"/>
                <a:gd name="connsiteX125" fmla="*/ 59626 w 240223"/>
                <a:gd name="connsiteY125" fmla="*/ 202045 h 228784"/>
                <a:gd name="connsiteX126" fmla="*/ 58483 w 240223"/>
                <a:gd name="connsiteY126" fmla="*/ 202617 h 228784"/>
                <a:gd name="connsiteX127" fmla="*/ 56767 w 240223"/>
                <a:gd name="connsiteY127" fmla="*/ 203189 h 228784"/>
                <a:gd name="connsiteX128" fmla="*/ 54479 w 240223"/>
                <a:gd name="connsiteY128" fmla="*/ 204333 h 228784"/>
                <a:gd name="connsiteX129" fmla="*/ 52191 w 240223"/>
                <a:gd name="connsiteY129" fmla="*/ 206049 h 228784"/>
                <a:gd name="connsiteX130" fmla="*/ 51619 w 240223"/>
                <a:gd name="connsiteY130" fmla="*/ 208337 h 228784"/>
                <a:gd name="connsiteX131" fmla="*/ 50475 w 240223"/>
                <a:gd name="connsiteY131" fmla="*/ 208909 h 228784"/>
                <a:gd name="connsiteX132" fmla="*/ 45899 w 240223"/>
                <a:gd name="connsiteY132" fmla="*/ 214056 h 228784"/>
                <a:gd name="connsiteX133" fmla="*/ 44184 w 240223"/>
                <a:gd name="connsiteY133" fmla="*/ 215200 h 228784"/>
                <a:gd name="connsiteX134" fmla="*/ 40180 w 240223"/>
                <a:gd name="connsiteY134" fmla="*/ 219204 h 228784"/>
                <a:gd name="connsiteX135" fmla="*/ 39036 w 240223"/>
                <a:gd name="connsiteY135" fmla="*/ 219776 h 228784"/>
                <a:gd name="connsiteX136" fmla="*/ 36748 w 240223"/>
                <a:gd name="connsiteY136" fmla="*/ 219776 h 228784"/>
                <a:gd name="connsiteX137" fmla="*/ 35032 w 240223"/>
                <a:gd name="connsiteY137" fmla="*/ 224352 h 228784"/>
                <a:gd name="connsiteX138" fmla="*/ 33316 w 240223"/>
                <a:gd name="connsiteY138" fmla="*/ 223208 h 228784"/>
                <a:gd name="connsiteX139" fmla="*/ 31600 w 240223"/>
                <a:gd name="connsiteY139" fmla="*/ 226067 h 228784"/>
                <a:gd name="connsiteX140" fmla="*/ 29885 w 240223"/>
                <a:gd name="connsiteY140" fmla="*/ 228355 h 228784"/>
                <a:gd name="connsiteX141" fmla="*/ 27597 w 240223"/>
                <a:gd name="connsiteY141" fmla="*/ 228927 h 228784"/>
                <a:gd name="connsiteX142" fmla="*/ 24165 w 240223"/>
                <a:gd name="connsiteY142" fmla="*/ 227783 h 228784"/>
                <a:gd name="connsiteX143" fmla="*/ 24165 w 240223"/>
                <a:gd name="connsiteY143" fmla="*/ 228355 h 228784"/>
                <a:gd name="connsiteX144" fmla="*/ 23593 w 240223"/>
                <a:gd name="connsiteY144" fmla="*/ 228355 h 228784"/>
                <a:gd name="connsiteX145" fmla="*/ 22449 w 240223"/>
                <a:gd name="connsiteY145" fmla="*/ 229499 h 228784"/>
                <a:gd name="connsiteX146" fmla="*/ 19589 w 240223"/>
                <a:gd name="connsiteY146" fmla="*/ 231787 h 228784"/>
                <a:gd name="connsiteX147" fmla="*/ 19017 w 240223"/>
                <a:gd name="connsiteY147" fmla="*/ 230643 h 228784"/>
                <a:gd name="connsiteX148" fmla="*/ 17873 w 240223"/>
                <a:gd name="connsiteY148" fmla="*/ 229499 h 228784"/>
                <a:gd name="connsiteX149" fmla="*/ 17301 w 240223"/>
                <a:gd name="connsiteY149" fmla="*/ 228927 h 228784"/>
                <a:gd name="connsiteX150" fmla="*/ 16729 w 240223"/>
                <a:gd name="connsiteY150" fmla="*/ 228927 h 228784"/>
                <a:gd name="connsiteX151" fmla="*/ 16157 w 240223"/>
                <a:gd name="connsiteY151" fmla="*/ 228927 h 228784"/>
                <a:gd name="connsiteX152" fmla="*/ 15586 w 240223"/>
                <a:gd name="connsiteY152" fmla="*/ 228355 h 228784"/>
                <a:gd name="connsiteX153" fmla="*/ 11010 w 240223"/>
                <a:gd name="connsiteY153" fmla="*/ 224352 h 228784"/>
                <a:gd name="connsiteX154" fmla="*/ 7006 w 240223"/>
                <a:gd name="connsiteY154" fmla="*/ 220348 h 228784"/>
                <a:gd name="connsiteX155" fmla="*/ 5862 w 240223"/>
                <a:gd name="connsiteY155" fmla="*/ 219204 h 228784"/>
                <a:gd name="connsiteX156" fmla="*/ 7578 w 240223"/>
                <a:gd name="connsiteY156" fmla="*/ 217488 h 228784"/>
                <a:gd name="connsiteX157" fmla="*/ 12153 w 240223"/>
                <a:gd name="connsiteY157" fmla="*/ 212912 h 228784"/>
                <a:gd name="connsiteX158" fmla="*/ 18445 w 240223"/>
                <a:gd name="connsiteY158" fmla="*/ 206621 h 228784"/>
                <a:gd name="connsiteX159" fmla="*/ 25309 w 240223"/>
                <a:gd name="connsiteY159" fmla="*/ 199757 h 228784"/>
                <a:gd name="connsiteX160" fmla="*/ 31028 w 240223"/>
                <a:gd name="connsiteY160" fmla="*/ 194037 h 228784"/>
                <a:gd name="connsiteX161" fmla="*/ 32744 w 240223"/>
                <a:gd name="connsiteY161" fmla="*/ 192322 h 228784"/>
                <a:gd name="connsiteX162" fmla="*/ 29885 w 240223"/>
                <a:gd name="connsiteY162" fmla="*/ 190034 h 228784"/>
                <a:gd name="connsiteX163" fmla="*/ 27597 w 240223"/>
                <a:gd name="connsiteY163" fmla="*/ 187746 h 228784"/>
                <a:gd name="connsiteX164" fmla="*/ 24737 w 240223"/>
                <a:gd name="connsiteY164" fmla="*/ 184886 h 228784"/>
                <a:gd name="connsiteX165" fmla="*/ 21305 w 240223"/>
                <a:gd name="connsiteY165" fmla="*/ 181454 h 228784"/>
                <a:gd name="connsiteX166" fmla="*/ 20733 w 240223"/>
                <a:gd name="connsiteY166" fmla="*/ 178595 h 228784"/>
                <a:gd name="connsiteX167" fmla="*/ 19589 w 240223"/>
                <a:gd name="connsiteY167" fmla="*/ 170587 h 228784"/>
                <a:gd name="connsiteX168" fmla="*/ 18445 w 240223"/>
                <a:gd name="connsiteY168" fmla="*/ 162580 h 228784"/>
                <a:gd name="connsiteX169" fmla="*/ 17301 w 240223"/>
                <a:gd name="connsiteY169" fmla="*/ 154572 h 228784"/>
                <a:gd name="connsiteX170" fmla="*/ 16157 w 240223"/>
                <a:gd name="connsiteY170" fmla="*/ 146565 h 228784"/>
                <a:gd name="connsiteX171" fmla="*/ 15013 w 240223"/>
                <a:gd name="connsiteY171" fmla="*/ 138557 h 228784"/>
                <a:gd name="connsiteX172" fmla="*/ 13869 w 240223"/>
                <a:gd name="connsiteY172" fmla="*/ 130550 h 228784"/>
                <a:gd name="connsiteX173" fmla="*/ 12726 w 240223"/>
                <a:gd name="connsiteY173" fmla="*/ 122542 h 228784"/>
                <a:gd name="connsiteX174" fmla="*/ 11010 w 240223"/>
                <a:gd name="connsiteY174" fmla="*/ 114535 h 228784"/>
                <a:gd name="connsiteX175" fmla="*/ 9294 w 240223"/>
                <a:gd name="connsiteY175" fmla="*/ 106527 h 228784"/>
                <a:gd name="connsiteX176" fmla="*/ 8150 w 240223"/>
                <a:gd name="connsiteY176" fmla="*/ 98520 h 228784"/>
                <a:gd name="connsiteX177" fmla="*/ 7006 w 240223"/>
                <a:gd name="connsiteY177" fmla="*/ 90513 h 228784"/>
                <a:gd name="connsiteX178" fmla="*/ 5862 w 240223"/>
                <a:gd name="connsiteY178" fmla="*/ 82505 h 228784"/>
                <a:gd name="connsiteX179" fmla="*/ 4718 w 240223"/>
                <a:gd name="connsiteY179" fmla="*/ 74498 h 228784"/>
                <a:gd name="connsiteX180" fmla="*/ 3574 w 240223"/>
                <a:gd name="connsiteY180" fmla="*/ 66490 h 228784"/>
                <a:gd name="connsiteX181" fmla="*/ 2430 w 240223"/>
                <a:gd name="connsiteY181" fmla="*/ 58483 h 228784"/>
                <a:gd name="connsiteX182" fmla="*/ 1287 w 240223"/>
                <a:gd name="connsiteY182" fmla="*/ 50475 h 228784"/>
                <a:gd name="connsiteX183" fmla="*/ 17301 w 240223"/>
                <a:gd name="connsiteY183" fmla="*/ 47044 h 228784"/>
                <a:gd name="connsiteX184" fmla="*/ 33316 w 240223"/>
                <a:gd name="connsiteY184" fmla="*/ 43612 h 228784"/>
                <a:gd name="connsiteX185" fmla="*/ 49331 w 240223"/>
                <a:gd name="connsiteY185" fmla="*/ 40180 h 228784"/>
                <a:gd name="connsiteX186" fmla="*/ 65346 w 240223"/>
                <a:gd name="connsiteY186" fmla="*/ 36748 h 228784"/>
                <a:gd name="connsiteX187" fmla="*/ 73925 w 240223"/>
                <a:gd name="connsiteY187" fmla="*/ 35032 h 228784"/>
                <a:gd name="connsiteX188" fmla="*/ 82505 w 240223"/>
                <a:gd name="connsiteY188" fmla="*/ 33316 h 228784"/>
                <a:gd name="connsiteX189" fmla="*/ 89941 w 240223"/>
                <a:gd name="connsiteY189" fmla="*/ 32172 h 228784"/>
                <a:gd name="connsiteX190" fmla="*/ 91084 w 240223"/>
                <a:gd name="connsiteY190" fmla="*/ 36748 h 228784"/>
                <a:gd name="connsiteX191" fmla="*/ 96804 w 240223"/>
                <a:gd name="connsiteY191" fmla="*/ 35032 h 228784"/>
                <a:gd name="connsiteX192" fmla="*/ 96804 w 240223"/>
                <a:gd name="connsiteY192" fmla="*/ 31029 h 228784"/>
                <a:gd name="connsiteX193" fmla="*/ 114535 w 240223"/>
                <a:gd name="connsiteY193" fmla="*/ 26453 h 228784"/>
                <a:gd name="connsiteX194" fmla="*/ 117966 w 240223"/>
                <a:gd name="connsiteY194" fmla="*/ 26453 h 228784"/>
                <a:gd name="connsiteX195" fmla="*/ 119682 w 240223"/>
                <a:gd name="connsiteY195" fmla="*/ 26453 h 228784"/>
                <a:gd name="connsiteX196" fmla="*/ 120826 w 240223"/>
                <a:gd name="connsiteY196" fmla="*/ 26453 h 228784"/>
                <a:gd name="connsiteX197" fmla="*/ 123114 w 240223"/>
                <a:gd name="connsiteY197" fmla="*/ 24737 h 228784"/>
                <a:gd name="connsiteX198" fmla="*/ 129405 w 240223"/>
                <a:gd name="connsiteY198" fmla="*/ 23593 h 228784"/>
                <a:gd name="connsiteX199" fmla="*/ 148280 w 240223"/>
                <a:gd name="connsiteY199" fmla="*/ 19017 h 228784"/>
                <a:gd name="connsiteX200" fmla="*/ 167155 w 240223"/>
                <a:gd name="connsiteY200" fmla="*/ 14442 h 228784"/>
                <a:gd name="connsiteX201" fmla="*/ 186030 w 240223"/>
                <a:gd name="connsiteY201" fmla="*/ 9866 h 228784"/>
                <a:gd name="connsiteX202" fmla="*/ 204905 w 240223"/>
                <a:gd name="connsiteY202" fmla="*/ 5290 h 228784"/>
                <a:gd name="connsiteX203" fmla="*/ 219776 w 240223"/>
                <a:gd name="connsiteY203" fmla="*/ 1287 h 228784"/>
                <a:gd name="connsiteX204" fmla="*/ 215200 w 240223"/>
                <a:gd name="connsiteY204" fmla="*/ 6434 h 228784"/>
                <a:gd name="connsiteX205" fmla="*/ 215200 w 240223"/>
                <a:gd name="connsiteY205" fmla="*/ 6434 h 2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240223" h="228784">
                  <a:moveTo>
                    <a:pt x="215200" y="6434"/>
                  </a:moveTo>
                  <a:lnTo>
                    <a:pt x="217488" y="16158"/>
                  </a:lnTo>
                  <a:lnTo>
                    <a:pt x="220347" y="25881"/>
                  </a:lnTo>
                  <a:lnTo>
                    <a:pt x="223207" y="35604"/>
                  </a:lnTo>
                  <a:lnTo>
                    <a:pt x="226067" y="45328"/>
                  </a:lnTo>
                  <a:lnTo>
                    <a:pt x="228355" y="55051"/>
                  </a:lnTo>
                  <a:lnTo>
                    <a:pt x="231215" y="64774"/>
                  </a:lnTo>
                  <a:lnTo>
                    <a:pt x="234075" y="74498"/>
                  </a:lnTo>
                  <a:lnTo>
                    <a:pt x="236934" y="84221"/>
                  </a:lnTo>
                  <a:lnTo>
                    <a:pt x="238078" y="89369"/>
                  </a:lnTo>
                  <a:lnTo>
                    <a:pt x="239222" y="96232"/>
                  </a:lnTo>
                  <a:lnTo>
                    <a:pt x="240938" y="106527"/>
                  </a:lnTo>
                  <a:lnTo>
                    <a:pt x="239222" y="107671"/>
                  </a:lnTo>
                  <a:lnTo>
                    <a:pt x="238651" y="109387"/>
                  </a:lnTo>
                  <a:lnTo>
                    <a:pt x="238651" y="111675"/>
                  </a:lnTo>
                  <a:lnTo>
                    <a:pt x="239794" y="120255"/>
                  </a:lnTo>
                  <a:lnTo>
                    <a:pt x="239794" y="123686"/>
                  </a:lnTo>
                  <a:lnTo>
                    <a:pt x="235791" y="125402"/>
                  </a:lnTo>
                  <a:lnTo>
                    <a:pt x="235791" y="124258"/>
                  </a:lnTo>
                  <a:lnTo>
                    <a:pt x="237506" y="123114"/>
                  </a:lnTo>
                  <a:lnTo>
                    <a:pt x="236934" y="121970"/>
                  </a:lnTo>
                  <a:lnTo>
                    <a:pt x="235791" y="121398"/>
                  </a:lnTo>
                  <a:lnTo>
                    <a:pt x="234075" y="120827"/>
                  </a:lnTo>
                  <a:lnTo>
                    <a:pt x="232358" y="120827"/>
                  </a:lnTo>
                  <a:lnTo>
                    <a:pt x="223779" y="123114"/>
                  </a:lnTo>
                  <a:lnTo>
                    <a:pt x="222635" y="123686"/>
                  </a:lnTo>
                  <a:lnTo>
                    <a:pt x="215772" y="129978"/>
                  </a:lnTo>
                  <a:lnTo>
                    <a:pt x="208336" y="125974"/>
                  </a:lnTo>
                  <a:lnTo>
                    <a:pt x="207193" y="127118"/>
                  </a:lnTo>
                  <a:lnTo>
                    <a:pt x="207193" y="131122"/>
                  </a:lnTo>
                  <a:lnTo>
                    <a:pt x="206620" y="133410"/>
                  </a:lnTo>
                  <a:lnTo>
                    <a:pt x="203189" y="133982"/>
                  </a:lnTo>
                  <a:lnTo>
                    <a:pt x="198613" y="133410"/>
                  </a:lnTo>
                  <a:lnTo>
                    <a:pt x="195181" y="133982"/>
                  </a:lnTo>
                  <a:lnTo>
                    <a:pt x="195753" y="138557"/>
                  </a:lnTo>
                  <a:lnTo>
                    <a:pt x="191749" y="137413"/>
                  </a:lnTo>
                  <a:lnTo>
                    <a:pt x="184886" y="144277"/>
                  </a:lnTo>
                  <a:lnTo>
                    <a:pt x="180310" y="143705"/>
                  </a:lnTo>
                  <a:lnTo>
                    <a:pt x="179166" y="143133"/>
                  </a:lnTo>
                  <a:lnTo>
                    <a:pt x="177450" y="142561"/>
                  </a:lnTo>
                  <a:lnTo>
                    <a:pt x="176307" y="141989"/>
                  </a:lnTo>
                  <a:lnTo>
                    <a:pt x="175735" y="140845"/>
                  </a:lnTo>
                  <a:lnTo>
                    <a:pt x="175735" y="139701"/>
                  </a:lnTo>
                  <a:lnTo>
                    <a:pt x="175735" y="137985"/>
                  </a:lnTo>
                  <a:lnTo>
                    <a:pt x="175735" y="136270"/>
                  </a:lnTo>
                  <a:lnTo>
                    <a:pt x="174591" y="134554"/>
                  </a:lnTo>
                  <a:lnTo>
                    <a:pt x="172875" y="133410"/>
                  </a:lnTo>
                  <a:lnTo>
                    <a:pt x="170587" y="132838"/>
                  </a:lnTo>
                  <a:lnTo>
                    <a:pt x="168299" y="133410"/>
                  </a:lnTo>
                  <a:lnTo>
                    <a:pt x="170587" y="135698"/>
                  </a:lnTo>
                  <a:lnTo>
                    <a:pt x="173447" y="137413"/>
                  </a:lnTo>
                  <a:lnTo>
                    <a:pt x="175162" y="139701"/>
                  </a:lnTo>
                  <a:lnTo>
                    <a:pt x="174591" y="143705"/>
                  </a:lnTo>
                  <a:lnTo>
                    <a:pt x="176307" y="144277"/>
                  </a:lnTo>
                  <a:lnTo>
                    <a:pt x="176878" y="144277"/>
                  </a:lnTo>
                  <a:lnTo>
                    <a:pt x="175162" y="147137"/>
                  </a:lnTo>
                  <a:lnTo>
                    <a:pt x="172303" y="147709"/>
                  </a:lnTo>
                  <a:lnTo>
                    <a:pt x="166583" y="147137"/>
                  </a:lnTo>
                  <a:lnTo>
                    <a:pt x="164296" y="148281"/>
                  </a:lnTo>
                  <a:lnTo>
                    <a:pt x="161436" y="149997"/>
                  </a:lnTo>
                  <a:lnTo>
                    <a:pt x="159148" y="152284"/>
                  </a:lnTo>
                  <a:lnTo>
                    <a:pt x="158003" y="155144"/>
                  </a:lnTo>
                  <a:lnTo>
                    <a:pt x="156860" y="154572"/>
                  </a:lnTo>
                  <a:lnTo>
                    <a:pt x="156288" y="154572"/>
                  </a:lnTo>
                  <a:lnTo>
                    <a:pt x="155716" y="154572"/>
                  </a:lnTo>
                  <a:lnTo>
                    <a:pt x="155144" y="154000"/>
                  </a:lnTo>
                  <a:lnTo>
                    <a:pt x="154000" y="154000"/>
                  </a:lnTo>
                  <a:lnTo>
                    <a:pt x="152856" y="155144"/>
                  </a:lnTo>
                  <a:lnTo>
                    <a:pt x="147137" y="154000"/>
                  </a:lnTo>
                  <a:lnTo>
                    <a:pt x="144277" y="154000"/>
                  </a:lnTo>
                  <a:lnTo>
                    <a:pt x="137413" y="157432"/>
                  </a:lnTo>
                  <a:lnTo>
                    <a:pt x="136269" y="158576"/>
                  </a:lnTo>
                  <a:lnTo>
                    <a:pt x="135698" y="159720"/>
                  </a:lnTo>
                  <a:lnTo>
                    <a:pt x="134553" y="160864"/>
                  </a:lnTo>
                  <a:lnTo>
                    <a:pt x="132838" y="161436"/>
                  </a:lnTo>
                  <a:lnTo>
                    <a:pt x="131693" y="161436"/>
                  </a:lnTo>
                  <a:lnTo>
                    <a:pt x="130550" y="160864"/>
                  </a:lnTo>
                  <a:lnTo>
                    <a:pt x="128834" y="160292"/>
                  </a:lnTo>
                  <a:lnTo>
                    <a:pt x="127118" y="160292"/>
                  </a:lnTo>
                  <a:lnTo>
                    <a:pt x="122542" y="162008"/>
                  </a:lnTo>
                  <a:lnTo>
                    <a:pt x="121399" y="162580"/>
                  </a:lnTo>
                  <a:lnTo>
                    <a:pt x="119682" y="164868"/>
                  </a:lnTo>
                  <a:lnTo>
                    <a:pt x="118539" y="164868"/>
                  </a:lnTo>
                  <a:lnTo>
                    <a:pt x="117394" y="164296"/>
                  </a:lnTo>
                  <a:lnTo>
                    <a:pt x="109959" y="166583"/>
                  </a:lnTo>
                  <a:lnTo>
                    <a:pt x="108243" y="166583"/>
                  </a:lnTo>
                  <a:lnTo>
                    <a:pt x="107099" y="164868"/>
                  </a:lnTo>
                  <a:lnTo>
                    <a:pt x="105955" y="160864"/>
                  </a:lnTo>
                  <a:lnTo>
                    <a:pt x="105383" y="160292"/>
                  </a:lnTo>
                  <a:lnTo>
                    <a:pt x="104240" y="161436"/>
                  </a:lnTo>
                  <a:lnTo>
                    <a:pt x="103667" y="163152"/>
                  </a:lnTo>
                  <a:lnTo>
                    <a:pt x="103667" y="164296"/>
                  </a:lnTo>
                  <a:lnTo>
                    <a:pt x="99664" y="170015"/>
                  </a:lnTo>
                  <a:lnTo>
                    <a:pt x="97376" y="175735"/>
                  </a:lnTo>
                  <a:lnTo>
                    <a:pt x="96232" y="177451"/>
                  </a:lnTo>
                  <a:lnTo>
                    <a:pt x="94516" y="178595"/>
                  </a:lnTo>
                  <a:lnTo>
                    <a:pt x="91084" y="179738"/>
                  </a:lnTo>
                  <a:lnTo>
                    <a:pt x="89941" y="180882"/>
                  </a:lnTo>
                  <a:lnTo>
                    <a:pt x="88796" y="182598"/>
                  </a:lnTo>
                  <a:lnTo>
                    <a:pt x="86508" y="184314"/>
                  </a:lnTo>
                  <a:lnTo>
                    <a:pt x="85365" y="185458"/>
                  </a:lnTo>
                  <a:lnTo>
                    <a:pt x="84793" y="187746"/>
                  </a:lnTo>
                  <a:lnTo>
                    <a:pt x="84793" y="188890"/>
                  </a:lnTo>
                  <a:lnTo>
                    <a:pt x="84221" y="189462"/>
                  </a:lnTo>
                  <a:lnTo>
                    <a:pt x="82505" y="190606"/>
                  </a:lnTo>
                  <a:lnTo>
                    <a:pt x="80217" y="191750"/>
                  </a:lnTo>
                  <a:lnTo>
                    <a:pt x="79073" y="191178"/>
                  </a:lnTo>
                  <a:lnTo>
                    <a:pt x="77929" y="190034"/>
                  </a:lnTo>
                  <a:lnTo>
                    <a:pt x="76213" y="189462"/>
                  </a:lnTo>
                  <a:lnTo>
                    <a:pt x="75069" y="190034"/>
                  </a:lnTo>
                  <a:lnTo>
                    <a:pt x="71637" y="194609"/>
                  </a:lnTo>
                  <a:lnTo>
                    <a:pt x="71066" y="194609"/>
                  </a:lnTo>
                  <a:lnTo>
                    <a:pt x="70494" y="194037"/>
                  </a:lnTo>
                  <a:lnTo>
                    <a:pt x="69922" y="193466"/>
                  </a:lnTo>
                  <a:lnTo>
                    <a:pt x="69922" y="193466"/>
                  </a:lnTo>
                  <a:lnTo>
                    <a:pt x="69349" y="194037"/>
                  </a:lnTo>
                  <a:lnTo>
                    <a:pt x="69349" y="195753"/>
                  </a:lnTo>
                  <a:lnTo>
                    <a:pt x="68778" y="195753"/>
                  </a:lnTo>
                  <a:lnTo>
                    <a:pt x="68206" y="196325"/>
                  </a:lnTo>
                  <a:lnTo>
                    <a:pt x="67062" y="199185"/>
                  </a:lnTo>
                  <a:lnTo>
                    <a:pt x="66490" y="200329"/>
                  </a:lnTo>
                  <a:lnTo>
                    <a:pt x="65346" y="200329"/>
                  </a:lnTo>
                  <a:lnTo>
                    <a:pt x="63058" y="199757"/>
                  </a:lnTo>
                  <a:lnTo>
                    <a:pt x="61914" y="199757"/>
                  </a:lnTo>
                  <a:lnTo>
                    <a:pt x="60770" y="200329"/>
                  </a:lnTo>
                  <a:lnTo>
                    <a:pt x="59626" y="202045"/>
                  </a:lnTo>
                  <a:lnTo>
                    <a:pt x="58483" y="202617"/>
                  </a:lnTo>
                  <a:lnTo>
                    <a:pt x="56767" y="203189"/>
                  </a:lnTo>
                  <a:lnTo>
                    <a:pt x="54479" y="204333"/>
                  </a:lnTo>
                  <a:lnTo>
                    <a:pt x="52191" y="206049"/>
                  </a:lnTo>
                  <a:lnTo>
                    <a:pt x="51619" y="208337"/>
                  </a:lnTo>
                  <a:lnTo>
                    <a:pt x="50475" y="208909"/>
                  </a:lnTo>
                  <a:lnTo>
                    <a:pt x="45899" y="214056"/>
                  </a:lnTo>
                  <a:lnTo>
                    <a:pt x="44184" y="215200"/>
                  </a:lnTo>
                  <a:lnTo>
                    <a:pt x="40180" y="219204"/>
                  </a:lnTo>
                  <a:lnTo>
                    <a:pt x="39036" y="219776"/>
                  </a:lnTo>
                  <a:lnTo>
                    <a:pt x="36748" y="219776"/>
                  </a:lnTo>
                  <a:lnTo>
                    <a:pt x="35032" y="224352"/>
                  </a:lnTo>
                  <a:lnTo>
                    <a:pt x="33316" y="223208"/>
                  </a:lnTo>
                  <a:lnTo>
                    <a:pt x="31600" y="226067"/>
                  </a:lnTo>
                  <a:lnTo>
                    <a:pt x="29885" y="228355"/>
                  </a:lnTo>
                  <a:lnTo>
                    <a:pt x="27597" y="228927"/>
                  </a:lnTo>
                  <a:lnTo>
                    <a:pt x="24165" y="227783"/>
                  </a:lnTo>
                  <a:lnTo>
                    <a:pt x="24165" y="228355"/>
                  </a:lnTo>
                  <a:lnTo>
                    <a:pt x="23593" y="228355"/>
                  </a:lnTo>
                  <a:lnTo>
                    <a:pt x="22449" y="229499"/>
                  </a:lnTo>
                  <a:lnTo>
                    <a:pt x="19589" y="231787"/>
                  </a:lnTo>
                  <a:lnTo>
                    <a:pt x="19017" y="230643"/>
                  </a:lnTo>
                  <a:lnTo>
                    <a:pt x="17873" y="229499"/>
                  </a:lnTo>
                  <a:lnTo>
                    <a:pt x="17301" y="228927"/>
                  </a:lnTo>
                  <a:lnTo>
                    <a:pt x="16729" y="228927"/>
                  </a:lnTo>
                  <a:lnTo>
                    <a:pt x="16157" y="228927"/>
                  </a:lnTo>
                  <a:lnTo>
                    <a:pt x="15586" y="228355"/>
                  </a:lnTo>
                  <a:lnTo>
                    <a:pt x="11010" y="224352"/>
                  </a:lnTo>
                  <a:lnTo>
                    <a:pt x="7006" y="220348"/>
                  </a:lnTo>
                  <a:lnTo>
                    <a:pt x="5862" y="219204"/>
                  </a:lnTo>
                  <a:lnTo>
                    <a:pt x="7578" y="217488"/>
                  </a:lnTo>
                  <a:lnTo>
                    <a:pt x="12153" y="212912"/>
                  </a:lnTo>
                  <a:lnTo>
                    <a:pt x="18445" y="206621"/>
                  </a:lnTo>
                  <a:lnTo>
                    <a:pt x="25309" y="199757"/>
                  </a:lnTo>
                  <a:lnTo>
                    <a:pt x="31028" y="194037"/>
                  </a:lnTo>
                  <a:lnTo>
                    <a:pt x="32744" y="192322"/>
                  </a:lnTo>
                  <a:lnTo>
                    <a:pt x="29885" y="190034"/>
                  </a:lnTo>
                  <a:lnTo>
                    <a:pt x="27597" y="187746"/>
                  </a:lnTo>
                  <a:lnTo>
                    <a:pt x="24737" y="184886"/>
                  </a:lnTo>
                  <a:lnTo>
                    <a:pt x="21305" y="181454"/>
                  </a:lnTo>
                  <a:lnTo>
                    <a:pt x="20733" y="178595"/>
                  </a:lnTo>
                  <a:lnTo>
                    <a:pt x="19589" y="170587"/>
                  </a:lnTo>
                  <a:lnTo>
                    <a:pt x="18445" y="162580"/>
                  </a:lnTo>
                  <a:lnTo>
                    <a:pt x="17301" y="154572"/>
                  </a:lnTo>
                  <a:lnTo>
                    <a:pt x="16157" y="146565"/>
                  </a:lnTo>
                  <a:lnTo>
                    <a:pt x="15013" y="138557"/>
                  </a:lnTo>
                  <a:lnTo>
                    <a:pt x="13869" y="130550"/>
                  </a:lnTo>
                  <a:lnTo>
                    <a:pt x="12726" y="122542"/>
                  </a:lnTo>
                  <a:lnTo>
                    <a:pt x="11010" y="114535"/>
                  </a:lnTo>
                  <a:lnTo>
                    <a:pt x="9294" y="106527"/>
                  </a:lnTo>
                  <a:lnTo>
                    <a:pt x="8150" y="98520"/>
                  </a:lnTo>
                  <a:lnTo>
                    <a:pt x="7006" y="90513"/>
                  </a:lnTo>
                  <a:lnTo>
                    <a:pt x="5862" y="82505"/>
                  </a:lnTo>
                  <a:lnTo>
                    <a:pt x="4718" y="74498"/>
                  </a:lnTo>
                  <a:lnTo>
                    <a:pt x="3574" y="66490"/>
                  </a:lnTo>
                  <a:lnTo>
                    <a:pt x="2430" y="58483"/>
                  </a:lnTo>
                  <a:lnTo>
                    <a:pt x="1287" y="50475"/>
                  </a:lnTo>
                  <a:lnTo>
                    <a:pt x="17301" y="47044"/>
                  </a:lnTo>
                  <a:lnTo>
                    <a:pt x="33316" y="43612"/>
                  </a:lnTo>
                  <a:lnTo>
                    <a:pt x="49331" y="40180"/>
                  </a:lnTo>
                  <a:lnTo>
                    <a:pt x="65346" y="36748"/>
                  </a:lnTo>
                  <a:lnTo>
                    <a:pt x="73925" y="35032"/>
                  </a:lnTo>
                  <a:lnTo>
                    <a:pt x="82505" y="33316"/>
                  </a:lnTo>
                  <a:lnTo>
                    <a:pt x="89941" y="32172"/>
                  </a:lnTo>
                  <a:lnTo>
                    <a:pt x="91084" y="36748"/>
                  </a:lnTo>
                  <a:lnTo>
                    <a:pt x="96804" y="35032"/>
                  </a:lnTo>
                  <a:lnTo>
                    <a:pt x="96804" y="31029"/>
                  </a:lnTo>
                  <a:lnTo>
                    <a:pt x="114535" y="26453"/>
                  </a:lnTo>
                  <a:lnTo>
                    <a:pt x="117966" y="26453"/>
                  </a:lnTo>
                  <a:lnTo>
                    <a:pt x="119682" y="26453"/>
                  </a:lnTo>
                  <a:lnTo>
                    <a:pt x="120826" y="26453"/>
                  </a:lnTo>
                  <a:lnTo>
                    <a:pt x="123114" y="24737"/>
                  </a:lnTo>
                  <a:lnTo>
                    <a:pt x="129405" y="23593"/>
                  </a:lnTo>
                  <a:lnTo>
                    <a:pt x="148280" y="19017"/>
                  </a:lnTo>
                  <a:lnTo>
                    <a:pt x="167155" y="14442"/>
                  </a:lnTo>
                  <a:lnTo>
                    <a:pt x="186030" y="9866"/>
                  </a:lnTo>
                  <a:lnTo>
                    <a:pt x="204905" y="5290"/>
                  </a:lnTo>
                  <a:lnTo>
                    <a:pt x="219776" y="1287"/>
                  </a:lnTo>
                  <a:lnTo>
                    <a:pt x="215200" y="6434"/>
                  </a:lnTo>
                  <a:lnTo>
                    <a:pt x="215200" y="6434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1">
              <a:extLst>
                <a:ext uri="{FF2B5EF4-FFF2-40B4-BE49-F238E27FC236}">
                  <a16:creationId xmlns:a16="http://schemas.microsoft.com/office/drawing/2014/main" id="{72997D20-8B84-498A-BF83-BB5D785DBEA4}"/>
                </a:ext>
              </a:extLst>
            </p:cNvPr>
            <p:cNvSpPr/>
            <p:nvPr/>
          </p:nvSpPr>
          <p:spPr>
            <a:xfrm>
              <a:off x="4472032" y="3303797"/>
              <a:ext cx="926870" cy="688532"/>
            </a:xfrm>
            <a:custGeom>
              <a:avLst/>
              <a:gdLst>
                <a:gd name="connsiteX0" fmla="*/ 982772 w 1000932"/>
                <a:gd name="connsiteY0" fmla="*/ 228355 h 743549"/>
                <a:gd name="connsiteX1" fmla="*/ 982772 w 1000932"/>
                <a:gd name="connsiteY1" fmla="*/ 244370 h 743549"/>
                <a:gd name="connsiteX2" fmla="*/ 982772 w 1000932"/>
                <a:gd name="connsiteY2" fmla="*/ 260385 h 743549"/>
                <a:gd name="connsiteX3" fmla="*/ 982772 w 1000932"/>
                <a:gd name="connsiteY3" fmla="*/ 276400 h 743549"/>
                <a:gd name="connsiteX4" fmla="*/ 982772 w 1000932"/>
                <a:gd name="connsiteY4" fmla="*/ 292415 h 743549"/>
                <a:gd name="connsiteX5" fmla="*/ 982772 w 1000932"/>
                <a:gd name="connsiteY5" fmla="*/ 308430 h 743549"/>
                <a:gd name="connsiteX6" fmla="*/ 982772 w 1000932"/>
                <a:gd name="connsiteY6" fmla="*/ 324445 h 743549"/>
                <a:gd name="connsiteX7" fmla="*/ 982772 w 1000932"/>
                <a:gd name="connsiteY7" fmla="*/ 340460 h 743549"/>
                <a:gd name="connsiteX8" fmla="*/ 982772 w 1000932"/>
                <a:gd name="connsiteY8" fmla="*/ 356475 h 743549"/>
                <a:gd name="connsiteX9" fmla="*/ 982772 w 1000932"/>
                <a:gd name="connsiteY9" fmla="*/ 372490 h 743549"/>
                <a:gd name="connsiteX10" fmla="*/ 982772 w 1000932"/>
                <a:gd name="connsiteY10" fmla="*/ 388504 h 743549"/>
                <a:gd name="connsiteX11" fmla="*/ 982772 w 1000932"/>
                <a:gd name="connsiteY11" fmla="*/ 405091 h 743549"/>
                <a:gd name="connsiteX12" fmla="*/ 982772 w 1000932"/>
                <a:gd name="connsiteY12" fmla="*/ 421106 h 743549"/>
                <a:gd name="connsiteX13" fmla="*/ 982772 w 1000932"/>
                <a:gd name="connsiteY13" fmla="*/ 437121 h 743549"/>
                <a:gd name="connsiteX14" fmla="*/ 982772 w 1000932"/>
                <a:gd name="connsiteY14" fmla="*/ 453136 h 743549"/>
                <a:gd name="connsiteX15" fmla="*/ 982772 w 1000932"/>
                <a:gd name="connsiteY15" fmla="*/ 469723 h 743549"/>
                <a:gd name="connsiteX16" fmla="*/ 982772 w 1000932"/>
                <a:gd name="connsiteY16" fmla="*/ 485738 h 743549"/>
                <a:gd name="connsiteX17" fmla="*/ 982772 w 1000932"/>
                <a:gd name="connsiteY17" fmla="*/ 501753 h 743549"/>
                <a:gd name="connsiteX18" fmla="*/ 982772 w 1000932"/>
                <a:gd name="connsiteY18" fmla="*/ 518340 h 743549"/>
                <a:gd name="connsiteX19" fmla="*/ 982772 w 1000932"/>
                <a:gd name="connsiteY19" fmla="*/ 534355 h 743549"/>
                <a:gd name="connsiteX20" fmla="*/ 982772 w 1000932"/>
                <a:gd name="connsiteY20" fmla="*/ 550370 h 743549"/>
                <a:gd name="connsiteX21" fmla="*/ 982772 w 1000932"/>
                <a:gd name="connsiteY21" fmla="*/ 566956 h 743549"/>
                <a:gd name="connsiteX22" fmla="*/ 982772 w 1000932"/>
                <a:gd name="connsiteY22" fmla="*/ 582971 h 743549"/>
                <a:gd name="connsiteX23" fmla="*/ 982772 w 1000932"/>
                <a:gd name="connsiteY23" fmla="*/ 599558 h 743549"/>
                <a:gd name="connsiteX24" fmla="*/ 982772 w 1000932"/>
                <a:gd name="connsiteY24" fmla="*/ 615573 h 743549"/>
                <a:gd name="connsiteX25" fmla="*/ 982772 w 1000932"/>
                <a:gd name="connsiteY25" fmla="*/ 632160 h 743549"/>
                <a:gd name="connsiteX26" fmla="*/ 982772 w 1000932"/>
                <a:gd name="connsiteY26" fmla="*/ 648175 h 743549"/>
                <a:gd name="connsiteX27" fmla="*/ 982772 w 1000932"/>
                <a:gd name="connsiteY27" fmla="*/ 664762 h 743549"/>
                <a:gd name="connsiteX28" fmla="*/ 982772 w 1000932"/>
                <a:gd name="connsiteY28" fmla="*/ 680777 h 743549"/>
                <a:gd name="connsiteX29" fmla="*/ 982772 w 1000932"/>
                <a:gd name="connsiteY29" fmla="*/ 697364 h 743549"/>
                <a:gd name="connsiteX30" fmla="*/ 982772 w 1000932"/>
                <a:gd name="connsiteY30" fmla="*/ 713951 h 743549"/>
                <a:gd name="connsiteX31" fmla="*/ 982772 w 1000932"/>
                <a:gd name="connsiteY31" fmla="*/ 729965 h 743549"/>
                <a:gd name="connsiteX32" fmla="*/ 982772 w 1000932"/>
                <a:gd name="connsiteY32" fmla="*/ 746552 h 743549"/>
                <a:gd name="connsiteX33" fmla="*/ 965614 w 1000932"/>
                <a:gd name="connsiteY33" fmla="*/ 745980 h 743549"/>
                <a:gd name="connsiteX34" fmla="*/ 948455 w 1000932"/>
                <a:gd name="connsiteY34" fmla="*/ 745980 h 743549"/>
                <a:gd name="connsiteX35" fmla="*/ 931296 w 1000932"/>
                <a:gd name="connsiteY35" fmla="*/ 745408 h 743549"/>
                <a:gd name="connsiteX36" fmla="*/ 914137 w 1000932"/>
                <a:gd name="connsiteY36" fmla="*/ 744836 h 743549"/>
                <a:gd name="connsiteX37" fmla="*/ 896978 w 1000932"/>
                <a:gd name="connsiteY37" fmla="*/ 744264 h 743549"/>
                <a:gd name="connsiteX38" fmla="*/ 879819 w 1000932"/>
                <a:gd name="connsiteY38" fmla="*/ 743692 h 743549"/>
                <a:gd name="connsiteX39" fmla="*/ 862661 w 1000932"/>
                <a:gd name="connsiteY39" fmla="*/ 743120 h 743549"/>
                <a:gd name="connsiteX40" fmla="*/ 845502 w 1000932"/>
                <a:gd name="connsiteY40" fmla="*/ 742549 h 743549"/>
                <a:gd name="connsiteX41" fmla="*/ 819191 w 1000932"/>
                <a:gd name="connsiteY41" fmla="*/ 741977 h 743549"/>
                <a:gd name="connsiteX42" fmla="*/ 792881 w 1000932"/>
                <a:gd name="connsiteY42" fmla="*/ 741405 h 743549"/>
                <a:gd name="connsiteX43" fmla="*/ 765999 w 1000932"/>
                <a:gd name="connsiteY43" fmla="*/ 740833 h 743549"/>
                <a:gd name="connsiteX44" fmla="*/ 739689 w 1000932"/>
                <a:gd name="connsiteY44" fmla="*/ 739689 h 743549"/>
                <a:gd name="connsiteX45" fmla="*/ 713378 w 1000932"/>
                <a:gd name="connsiteY45" fmla="*/ 738545 h 743549"/>
                <a:gd name="connsiteX46" fmla="*/ 687068 w 1000932"/>
                <a:gd name="connsiteY46" fmla="*/ 737401 h 743549"/>
                <a:gd name="connsiteX47" fmla="*/ 660186 w 1000932"/>
                <a:gd name="connsiteY47" fmla="*/ 736257 h 743549"/>
                <a:gd name="connsiteX48" fmla="*/ 633876 w 1000932"/>
                <a:gd name="connsiteY48" fmla="*/ 735113 h 743549"/>
                <a:gd name="connsiteX49" fmla="*/ 607566 w 1000932"/>
                <a:gd name="connsiteY49" fmla="*/ 733969 h 743549"/>
                <a:gd name="connsiteX50" fmla="*/ 580683 w 1000932"/>
                <a:gd name="connsiteY50" fmla="*/ 732825 h 743549"/>
                <a:gd name="connsiteX51" fmla="*/ 554373 w 1000932"/>
                <a:gd name="connsiteY51" fmla="*/ 731681 h 743549"/>
                <a:gd name="connsiteX52" fmla="*/ 528063 w 1000932"/>
                <a:gd name="connsiteY52" fmla="*/ 730537 h 743549"/>
                <a:gd name="connsiteX53" fmla="*/ 501753 w 1000932"/>
                <a:gd name="connsiteY53" fmla="*/ 729393 h 743549"/>
                <a:gd name="connsiteX54" fmla="*/ 475443 w 1000932"/>
                <a:gd name="connsiteY54" fmla="*/ 728250 h 743549"/>
                <a:gd name="connsiteX55" fmla="*/ 449132 w 1000932"/>
                <a:gd name="connsiteY55" fmla="*/ 727106 h 743549"/>
                <a:gd name="connsiteX56" fmla="*/ 422822 w 1000932"/>
                <a:gd name="connsiteY56" fmla="*/ 725390 h 743549"/>
                <a:gd name="connsiteX57" fmla="*/ 395940 w 1000932"/>
                <a:gd name="connsiteY57" fmla="*/ 724246 h 743549"/>
                <a:gd name="connsiteX58" fmla="*/ 369630 w 1000932"/>
                <a:gd name="connsiteY58" fmla="*/ 722530 h 743549"/>
                <a:gd name="connsiteX59" fmla="*/ 343319 w 1000932"/>
                <a:gd name="connsiteY59" fmla="*/ 720814 h 743549"/>
                <a:gd name="connsiteX60" fmla="*/ 317009 w 1000932"/>
                <a:gd name="connsiteY60" fmla="*/ 719098 h 743549"/>
                <a:gd name="connsiteX61" fmla="*/ 290699 w 1000932"/>
                <a:gd name="connsiteY61" fmla="*/ 717382 h 743549"/>
                <a:gd name="connsiteX62" fmla="*/ 264389 w 1000932"/>
                <a:gd name="connsiteY62" fmla="*/ 715666 h 743549"/>
                <a:gd name="connsiteX63" fmla="*/ 238079 w 1000932"/>
                <a:gd name="connsiteY63" fmla="*/ 713951 h 743549"/>
                <a:gd name="connsiteX64" fmla="*/ 211768 w 1000932"/>
                <a:gd name="connsiteY64" fmla="*/ 712235 h 743549"/>
                <a:gd name="connsiteX65" fmla="*/ 185458 w 1000932"/>
                <a:gd name="connsiteY65" fmla="*/ 710519 h 743549"/>
                <a:gd name="connsiteX66" fmla="*/ 159148 w 1000932"/>
                <a:gd name="connsiteY66" fmla="*/ 708803 h 743549"/>
                <a:gd name="connsiteX67" fmla="*/ 132838 w 1000932"/>
                <a:gd name="connsiteY67" fmla="*/ 707087 h 743549"/>
                <a:gd name="connsiteX68" fmla="*/ 106527 w 1000932"/>
                <a:gd name="connsiteY68" fmla="*/ 705371 h 743549"/>
                <a:gd name="connsiteX69" fmla="*/ 80217 w 1000932"/>
                <a:gd name="connsiteY69" fmla="*/ 703083 h 743549"/>
                <a:gd name="connsiteX70" fmla="*/ 53907 w 1000932"/>
                <a:gd name="connsiteY70" fmla="*/ 701367 h 743549"/>
                <a:gd name="connsiteX71" fmla="*/ 27597 w 1000932"/>
                <a:gd name="connsiteY71" fmla="*/ 699080 h 743549"/>
                <a:gd name="connsiteX72" fmla="*/ 1287 w 1000932"/>
                <a:gd name="connsiteY72" fmla="*/ 696792 h 743549"/>
                <a:gd name="connsiteX73" fmla="*/ 3002 w 1000932"/>
                <a:gd name="connsiteY73" fmla="*/ 675057 h 743549"/>
                <a:gd name="connsiteX74" fmla="*/ 4718 w 1000932"/>
                <a:gd name="connsiteY74" fmla="*/ 653323 h 743549"/>
                <a:gd name="connsiteX75" fmla="*/ 6434 w 1000932"/>
                <a:gd name="connsiteY75" fmla="*/ 631588 h 743549"/>
                <a:gd name="connsiteX76" fmla="*/ 8150 w 1000932"/>
                <a:gd name="connsiteY76" fmla="*/ 609854 h 743549"/>
                <a:gd name="connsiteX77" fmla="*/ 9866 w 1000932"/>
                <a:gd name="connsiteY77" fmla="*/ 588119 h 743549"/>
                <a:gd name="connsiteX78" fmla="*/ 11582 w 1000932"/>
                <a:gd name="connsiteY78" fmla="*/ 566384 h 743549"/>
                <a:gd name="connsiteX79" fmla="*/ 13298 w 1000932"/>
                <a:gd name="connsiteY79" fmla="*/ 544650 h 743549"/>
                <a:gd name="connsiteX80" fmla="*/ 15014 w 1000932"/>
                <a:gd name="connsiteY80" fmla="*/ 522915 h 743549"/>
                <a:gd name="connsiteX81" fmla="*/ 16729 w 1000932"/>
                <a:gd name="connsiteY81" fmla="*/ 501181 h 743549"/>
                <a:gd name="connsiteX82" fmla="*/ 18445 w 1000932"/>
                <a:gd name="connsiteY82" fmla="*/ 479446 h 743549"/>
                <a:gd name="connsiteX83" fmla="*/ 20161 w 1000932"/>
                <a:gd name="connsiteY83" fmla="*/ 457712 h 743549"/>
                <a:gd name="connsiteX84" fmla="*/ 21877 w 1000932"/>
                <a:gd name="connsiteY84" fmla="*/ 435977 h 743549"/>
                <a:gd name="connsiteX85" fmla="*/ 23593 w 1000932"/>
                <a:gd name="connsiteY85" fmla="*/ 414243 h 743549"/>
                <a:gd name="connsiteX86" fmla="*/ 25309 w 1000932"/>
                <a:gd name="connsiteY86" fmla="*/ 392508 h 743549"/>
                <a:gd name="connsiteX87" fmla="*/ 27025 w 1000932"/>
                <a:gd name="connsiteY87" fmla="*/ 370774 h 743549"/>
                <a:gd name="connsiteX88" fmla="*/ 28741 w 1000932"/>
                <a:gd name="connsiteY88" fmla="*/ 349039 h 743549"/>
                <a:gd name="connsiteX89" fmla="*/ 30457 w 1000932"/>
                <a:gd name="connsiteY89" fmla="*/ 327305 h 743549"/>
                <a:gd name="connsiteX90" fmla="*/ 32172 w 1000932"/>
                <a:gd name="connsiteY90" fmla="*/ 305570 h 743549"/>
                <a:gd name="connsiteX91" fmla="*/ 33888 w 1000932"/>
                <a:gd name="connsiteY91" fmla="*/ 283836 h 743549"/>
                <a:gd name="connsiteX92" fmla="*/ 35604 w 1000932"/>
                <a:gd name="connsiteY92" fmla="*/ 262101 h 743549"/>
                <a:gd name="connsiteX93" fmla="*/ 37320 w 1000932"/>
                <a:gd name="connsiteY93" fmla="*/ 240366 h 743549"/>
                <a:gd name="connsiteX94" fmla="*/ 39036 w 1000932"/>
                <a:gd name="connsiteY94" fmla="*/ 218632 h 743549"/>
                <a:gd name="connsiteX95" fmla="*/ 40752 w 1000932"/>
                <a:gd name="connsiteY95" fmla="*/ 196897 h 743549"/>
                <a:gd name="connsiteX96" fmla="*/ 42468 w 1000932"/>
                <a:gd name="connsiteY96" fmla="*/ 175163 h 743549"/>
                <a:gd name="connsiteX97" fmla="*/ 44184 w 1000932"/>
                <a:gd name="connsiteY97" fmla="*/ 153428 h 743549"/>
                <a:gd name="connsiteX98" fmla="*/ 45900 w 1000932"/>
                <a:gd name="connsiteY98" fmla="*/ 131694 h 743549"/>
                <a:gd name="connsiteX99" fmla="*/ 47616 w 1000932"/>
                <a:gd name="connsiteY99" fmla="*/ 109959 h 743549"/>
                <a:gd name="connsiteX100" fmla="*/ 49331 w 1000932"/>
                <a:gd name="connsiteY100" fmla="*/ 88225 h 743549"/>
                <a:gd name="connsiteX101" fmla="*/ 51047 w 1000932"/>
                <a:gd name="connsiteY101" fmla="*/ 66490 h 743549"/>
                <a:gd name="connsiteX102" fmla="*/ 52763 w 1000932"/>
                <a:gd name="connsiteY102" fmla="*/ 44756 h 743549"/>
                <a:gd name="connsiteX103" fmla="*/ 54479 w 1000932"/>
                <a:gd name="connsiteY103" fmla="*/ 23021 h 743549"/>
                <a:gd name="connsiteX104" fmla="*/ 56195 w 1000932"/>
                <a:gd name="connsiteY104" fmla="*/ 1287 h 743549"/>
                <a:gd name="connsiteX105" fmla="*/ 77357 w 1000932"/>
                <a:gd name="connsiteY105" fmla="*/ 3002 h 743549"/>
                <a:gd name="connsiteX106" fmla="*/ 98520 w 1000932"/>
                <a:gd name="connsiteY106" fmla="*/ 4718 h 743549"/>
                <a:gd name="connsiteX107" fmla="*/ 119683 w 1000932"/>
                <a:gd name="connsiteY107" fmla="*/ 6434 h 743549"/>
                <a:gd name="connsiteX108" fmla="*/ 140845 w 1000932"/>
                <a:gd name="connsiteY108" fmla="*/ 8150 h 743549"/>
                <a:gd name="connsiteX109" fmla="*/ 162008 w 1000932"/>
                <a:gd name="connsiteY109" fmla="*/ 9866 h 743549"/>
                <a:gd name="connsiteX110" fmla="*/ 183170 w 1000932"/>
                <a:gd name="connsiteY110" fmla="*/ 11582 h 743549"/>
                <a:gd name="connsiteX111" fmla="*/ 204333 w 1000932"/>
                <a:gd name="connsiteY111" fmla="*/ 13298 h 743549"/>
                <a:gd name="connsiteX112" fmla="*/ 225495 w 1000932"/>
                <a:gd name="connsiteY112" fmla="*/ 14442 h 743549"/>
                <a:gd name="connsiteX113" fmla="*/ 246658 w 1000932"/>
                <a:gd name="connsiteY113" fmla="*/ 16158 h 743549"/>
                <a:gd name="connsiteX114" fmla="*/ 267821 w 1000932"/>
                <a:gd name="connsiteY114" fmla="*/ 17301 h 743549"/>
                <a:gd name="connsiteX115" fmla="*/ 288983 w 1000932"/>
                <a:gd name="connsiteY115" fmla="*/ 18445 h 743549"/>
                <a:gd name="connsiteX116" fmla="*/ 310146 w 1000932"/>
                <a:gd name="connsiteY116" fmla="*/ 19589 h 743549"/>
                <a:gd name="connsiteX117" fmla="*/ 331308 w 1000932"/>
                <a:gd name="connsiteY117" fmla="*/ 20733 h 743549"/>
                <a:gd name="connsiteX118" fmla="*/ 352471 w 1000932"/>
                <a:gd name="connsiteY118" fmla="*/ 21877 h 743549"/>
                <a:gd name="connsiteX119" fmla="*/ 373634 w 1000932"/>
                <a:gd name="connsiteY119" fmla="*/ 23021 h 743549"/>
                <a:gd name="connsiteX120" fmla="*/ 394796 w 1000932"/>
                <a:gd name="connsiteY120" fmla="*/ 24165 h 743549"/>
                <a:gd name="connsiteX121" fmla="*/ 415959 w 1000932"/>
                <a:gd name="connsiteY121" fmla="*/ 25309 h 743549"/>
                <a:gd name="connsiteX122" fmla="*/ 437121 w 1000932"/>
                <a:gd name="connsiteY122" fmla="*/ 26453 h 743549"/>
                <a:gd name="connsiteX123" fmla="*/ 458284 w 1000932"/>
                <a:gd name="connsiteY123" fmla="*/ 27597 h 743549"/>
                <a:gd name="connsiteX124" fmla="*/ 479446 w 1000932"/>
                <a:gd name="connsiteY124" fmla="*/ 28741 h 743549"/>
                <a:gd name="connsiteX125" fmla="*/ 500609 w 1000932"/>
                <a:gd name="connsiteY125" fmla="*/ 29885 h 743549"/>
                <a:gd name="connsiteX126" fmla="*/ 521772 w 1000932"/>
                <a:gd name="connsiteY126" fmla="*/ 31028 h 743549"/>
                <a:gd name="connsiteX127" fmla="*/ 542934 w 1000932"/>
                <a:gd name="connsiteY127" fmla="*/ 32172 h 743549"/>
                <a:gd name="connsiteX128" fmla="*/ 564097 w 1000932"/>
                <a:gd name="connsiteY128" fmla="*/ 33316 h 743549"/>
                <a:gd name="connsiteX129" fmla="*/ 585259 w 1000932"/>
                <a:gd name="connsiteY129" fmla="*/ 34460 h 743549"/>
                <a:gd name="connsiteX130" fmla="*/ 606422 w 1000932"/>
                <a:gd name="connsiteY130" fmla="*/ 35604 h 743549"/>
                <a:gd name="connsiteX131" fmla="*/ 627584 w 1000932"/>
                <a:gd name="connsiteY131" fmla="*/ 36748 h 743549"/>
                <a:gd name="connsiteX132" fmla="*/ 648747 w 1000932"/>
                <a:gd name="connsiteY132" fmla="*/ 37892 h 743549"/>
                <a:gd name="connsiteX133" fmla="*/ 669910 w 1000932"/>
                <a:gd name="connsiteY133" fmla="*/ 39036 h 743549"/>
                <a:gd name="connsiteX134" fmla="*/ 691072 w 1000932"/>
                <a:gd name="connsiteY134" fmla="*/ 39608 h 743549"/>
                <a:gd name="connsiteX135" fmla="*/ 712235 w 1000932"/>
                <a:gd name="connsiteY135" fmla="*/ 40180 h 743549"/>
                <a:gd name="connsiteX136" fmla="*/ 733397 w 1000932"/>
                <a:gd name="connsiteY136" fmla="*/ 40752 h 743549"/>
                <a:gd name="connsiteX137" fmla="*/ 749412 w 1000932"/>
                <a:gd name="connsiteY137" fmla="*/ 41324 h 743549"/>
                <a:gd name="connsiteX138" fmla="*/ 765427 w 1000932"/>
                <a:gd name="connsiteY138" fmla="*/ 41896 h 743549"/>
                <a:gd name="connsiteX139" fmla="*/ 781442 w 1000932"/>
                <a:gd name="connsiteY139" fmla="*/ 42468 h 743549"/>
                <a:gd name="connsiteX140" fmla="*/ 797457 w 1000932"/>
                <a:gd name="connsiteY140" fmla="*/ 43040 h 743549"/>
                <a:gd name="connsiteX141" fmla="*/ 813472 w 1000932"/>
                <a:gd name="connsiteY141" fmla="*/ 43612 h 743549"/>
                <a:gd name="connsiteX142" fmla="*/ 829487 w 1000932"/>
                <a:gd name="connsiteY142" fmla="*/ 44184 h 743549"/>
                <a:gd name="connsiteX143" fmla="*/ 845502 w 1000932"/>
                <a:gd name="connsiteY143" fmla="*/ 44756 h 743549"/>
                <a:gd name="connsiteX144" fmla="*/ 861517 w 1000932"/>
                <a:gd name="connsiteY144" fmla="*/ 45328 h 743549"/>
                <a:gd name="connsiteX145" fmla="*/ 877531 w 1000932"/>
                <a:gd name="connsiteY145" fmla="*/ 45900 h 743549"/>
                <a:gd name="connsiteX146" fmla="*/ 893546 w 1000932"/>
                <a:gd name="connsiteY146" fmla="*/ 46472 h 743549"/>
                <a:gd name="connsiteX147" fmla="*/ 909562 w 1000932"/>
                <a:gd name="connsiteY147" fmla="*/ 47044 h 743549"/>
                <a:gd name="connsiteX148" fmla="*/ 925576 w 1000932"/>
                <a:gd name="connsiteY148" fmla="*/ 47616 h 743549"/>
                <a:gd name="connsiteX149" fmla="*/ 941591 w 1000932"/>
                <a:gd name="connsiteY149" fmla="*/ 47616 h 743549"/>
                <a:gd name="connsiteX150" fmla="*/ 957606 w 1000932"/>
                <a:gd name="connsiteY150" fmla="*/ 48187 h 743549"/>
                <a:gd name="connsiteX151" fmla="*/ 973621 w 1000932"/>
                <a:gd name="connsiteY151" fmla="*/ 48759 h 743549"/>
                <a:gd name="connsiteX152" fmla="*/ 989636 w 1000932"/>
                <a:gd name="connsiteY152" fmla="*/ 48759 h 743549"/>
                <a:gd name="connsiteX153" fmla="*/ 1002219 w 1000932"/>
                <a:gd name="connsiteY153" fmla="*/ 48759 h 743549"/>
                <a:gd name="connsiteX154" fmla="*/ 1002219 w 1000932"/>
                <a:gd name="connsiteY154" fmla="*/ 59627 h 743549"/>
                <a:gd name="connsiteX155" fmla="*/ 1002219 w 1000932"/>
                <a:gd name="connsiteY155" fmla="*/ 70494 h 743549"/>
                <a:gd name="connsiteX156" fmla="*/ 1002219 w 1000932"/>
                <a:gd name="connsiteY156" fmla="*/ 81361 h 743549"/>
                <a:gd name="connsiteX157" fmla="*/ 1002219 w 1000932"/>
                <a:gd name="connsiteY157" fmla="*/ 92228 h 743549"/>
                <a:gd name="connsiteX158" fmla="*/ 1002219 w 1000932"/>
                <a:gd name="connsiteY158" fmla="*/ 103096 h 743549"/>
                <a:gd name="connsiteX159" fmla="*/ 1002219 w 1000932"/>
                <a:gd name="connsiteY159" fmla="*/ 113963 h 743549"/>
                <a:gd name="connsiteX160" fmla="*/ 1002219 w 1000932"/>
                <a:gd name="connsiteY160" fmla="*/ 124830 h 743549"/>
                <a:gd name="connsiteX161" fmla="*/ 1002219 w 1000932"/>
                <a:gd name="connsiteY161" fmla="*/ 135698 h 743549"/>
                <a:gd name="connsiteX162" fmla="*/ 1002219 w 1000932"/>
                <a:gd name="connsiteY162" fmla="*/ 146565 h 743549"/>
                <a:gd name="connsiteX163" fmla="*/ 1002219 w 1000932"/>
                <a:gd name="connsiteY163" fmla="*/ 157432 h 743549"/>
                <a:gd name="connsiteX164" fmla="*/ 1002219 w 1000932"/>
                <a:gd name="connsiteY164" fmla="*/ 168299 h 743549"/>
                <a:gd name="connsiteX165" fmla="*/ 1002219 w 1000932"/>
                <a:gd name="connsiteY165" fmla="*/ 179167 h 743549"/>
                <a:gd name="connsiteX166" fmla="*/ 1002219 w 1000932"/>
                <a:gd name="connsiteY166" fmla="*/ 190034 h 743549"/>
                <a:gd name="connsiteX167" fmla="*/ 1002219 w 1000932"/>
                <a:gd name="connsiteY167" fmla="*/ 200901 h 743549"/>
                <a:gd name="connsiteX168" fmla="*/ 1002219 w 1000932"/>
                <a:gd name="connsiteY168" fmla="*/ 211768 h 743549"/>
                <a:gd name="connsiteX169" fmla="*/ 982772 w 1000932"/>
                <a:gd name="connsiteY169" fmla="*/ 228355 h 743549"/>
                <a:gd name="connsiteX170" fmla="*/ 982772 w 1000932"/>
                <a:gd name="connsiteY170" fmla="*/ 228355 h 74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000932" h="743549">
                  <a:moveTo>
                    <a:pt x="982772" y="228355"/>
                  </a:moveTo>
                  <a:lnTo>
                    <a:pt x="982772" y="244370"/>
                  </a:lnTo>
                  <a:lnTo>
                    <a:pt x="982772" y="260385"/>
                  </a:lnTo>
                  <a:lnTo>
                    <a:pt x="982772" y="276400"/>
                  </a:lnTo>
                  <a:lnTo>
                    <a:pt x="982772" y="292415"/>
                  </a:lnTo>
                  <a:lnTo>
                    <a:pt x="982772" y="308430"/>
                  </a:lnTo>
                  <a:lnTo>
                    <a:pt x="982772" y="324445"/>
                  </a:lnTo>
                  <a:lnTo>
                    <a:pt x="982772" y="340460"/>
                  </a:lnTo>
                  <a:lnTo>
                    <a:pt x="982772" y="356475"/>
                  </a:lnTo>
                  <a:lnTo>
                    <a:pt x="982772" y="372490"/>
                  </a:lnTo>
                  <a:lnTo>
                    <a:pt x="982772" y="388504"/>
                  </a:lnTo>
                  <a:lnTo>
                    <a:pt x="982772" y="405091"/>
                  </a:lnTo>
                  <a:lnTo>
                    <a:pt x="982772" y="421106"/>
                  </a:lnTo>
                  <a:lnTo>
                    <a:pt x="982772" y="437121"/>
                  </a:lnTo>
                  <a:lnTo>
                    <a:pt x="982772" y="453136"/>
                  </a:lnTo>
                  <a:lnTo>
                    <a:pt x="982772" y="469723"/>
                  </a:lnTo>
                  <a:lnTo>
                    <a:pt x="982772" y="485738"/>
                  </a:lnTo>
                  <a:lnTo>
                    <a:pt x="982772" y="501753"/>
                  </a:lnTo>
                  <a:lnTo>
                    <a:pt x="982772" y="518340"/>
                  </a:lnTo>
                  <a:lnTo>
                    <a:pt x="982772" y="534355"/>
                  </a:lnTo>
                  <a:lnTo>
                    <a:pt x="982772" y="550370"/>
                  </a:lnTo>
                  <a:lnTo>
                    <a:pt x="982772" y="566956"/>
                  </a:lnTo>
                  <a:lnTo>
                    <a:pt x="982772" y="582971"/>
                  </a:lnTo>
                  <a:lnTo>
                    <a:pt x="982772" y="599558"/>
                  </a:lnTo>
                  <a:lnTo>
                    <a:pt x="982772" y="615573"/>
                  </a:lnTo>
                  <a:lnTo>
                    <a:pt x="982772" y="632160"/>
                  </a:lnTo>
                  <a:lnTo>
                    <a:pt x="982772" y="648175"/>
                  </a:lnTo>
                  <a:lnTo>
                    <a:pt x="982772" y="664762"/>
                  </a:lnTo>
                  <a:lnTo>
                    <a:pt x="982772" y="680777"/>
                  </a:lnTo>
                  <a:lnTo>
                    <a:pt x="982772" y="697364"/>
                  </a:lnTo>
                  <a:lnTo>
                    <a:pt x="982772" y="713951"/>
                  </a:lnTo>
                  <a:lnTo>
                    <a:pt x="982772" y="729965"/>
                  </a:lnTo>
                  <a:lnTo>
                    <a:pt x="982772" y="746552"/>
                  </a:lnTo>
                  <a:lnTo>
                    <a:pt x="965614" y="745980"/>
                  </a:lnTo>
                  <a:lnTo>
                    <a:pt x="948455" y="745980"/>
                  </a:lnTo>
                  <a:lnTo>
                    <a:pt x="931296" y="745408"/>
                  </a:lnTo>
                  <a:lnTo>
                    <a:pt x="914137" y="744836"/>
                  </a:lnTo>
                  <a:lnTo>
                    <a:pt x="896978" y="744264"/>
                  </a:lnTo>
                  <a:lnTo>
                    <a:pt x="879819" y="743692"/>
                  </a:lnTo>
                  <a:lnTo>
                    <a:pt x="862661" y="743120"/>
                  </a:lnTo>
                  <a:lnTo>
                    <a:pt x="845502" y="742549"/>
                  </a:lnTo>
                  <a:lnTo>
                    <a:pt x="819191" y="741977"/>
                  </a:lnTo>
                  <a:lnTo>
                    <a:pt x="792881" y="741405"/>
                  </a:lnTo>
                  <a:lnTo>
                    <a:pt x="765999" y="740833"/>
                  </a:lnTo>
                  <a:lnTo>
                    <a:pt x="739689" y="739689"/>
                  </a:lnTo>
                  <a:lnTo>
                    <a:pt x="713378" y="738545"/>
                  </a:lnTo>
                  <a:lnTo>
                    <a:pt x="687068" y="737401"/>
                  </a:lnTo>
                  <a:lnTo>
                    <a:pt x="660186" y="736257"/>
                  </a:lnTo>
                  <a:lnTo>
                    <a:pt x="633876" y="735113"/>
                  </a:lnTo>
                  <a:lnTo>
                    <a:pt x="607566" y="733969"/>
                  </a:lnTo>
                  <a:lnTo>
                    <a:pt x="580683" y="732825"/>
                  </a:lnTo>
                  <a:lnTo>
                    <a:pt x="554373" y="731681"/>
                  </a:lnTo>
                  <a:lnTo>
                    <a:pt x="528063" y="730537"/>
                  </a:lnTo>
                  <a:lnTo>
                    <a:pt x="501753" y="729393"/>
                  </a:lnTo>
                  <a:lnTo>
                    <a:pt x="475443" y="728250"/>
                  </a:lnTo>
                  <a:lnTo>
                    <a:pt x="449132" y="727106"/>
                  </a:lnTo>
                  <a:lnTo>
                    <a:pt x="422822" y="725390"/>
                  </a:lnTo>
                  <a:lnTo>
                    <a:pt x="395940" y="724246"/>
                  </a:lnTo>
                  <a:lnTo>
                    <a:pt x="369630" y="722530"/>
                  </a:lnTo>
                  <a:lnTo>
                    <a:pt x="343319" y="720814"/>
                  </a:lnTo>
                  <a:lnTo>
                    <a:pt x="317009" y="719098"/>
                  </a:lnTo>
                  <a:lnTo>
                    <a:pt x="290699" y="717382"/>
                  </a:lnTo>
                  <a:lnTo>
                    <a:pt x="264389" y="715666"/>
                  </a:lnTo>
                  <a:lnTo>
                    <a:pt x="238079" y="713951"/>
                  </a:lnTo>
                  <a:lnTo>
                    <a:pt x="211768" y="712235"/>
                  </a:lnTo>
                  <a:lnTo>
                    <a:pt x="185458" y="710519"/>
                  </a:lnTo>
                  <a:lnTo>
                    <a:pt x="159148" y="708803"/>
                  </a:lnTo>
                  <a:lnTo>
                    <a:pt x="132838" y="707087"/>
                  </a:lnTo>
                  <a:lnTo>
                    <a:pt x="106527" y="705371"/>
                  </a:lnTo>
                  <a:lnTo>
                    <a:pt x="80217" y="703083"/>
                  </a:lnTo>
                  <a:lnTo>
                    <a:pt x="53907" y="701367"/>
                  </a:lnTo>
                  <a:lnTo>
                    <a:pt x="27597" y="699080"/>
                  </a:lnTo>
                  <a:lnTo>
                    <a:pt x="1287" y="696792"/>
                  </a:lnTo>
                  <a:lnTo>
                    <a:pt x="3002" y="675057"/>
                  </a:lnTo>
                  <a:lnTo>
                    <a:pt x="4718" y="653323"/>
                  </a:lnTo>
                  <a:lnTo>
                    <a:pt x="6434" y="631588"/>
                  </a:lnTo>
                  <a:lnTo>
                    <a:pt x="8150" y="609854"/>
                  </a:lnTo>
                  <a:lnTo>
                    <a:pt x="9866" y="588119"/>
                  </a:lnTo>
                  <a:lnTo>
                    <a:pt x="11582" y="566384"/>
                  </a:lnTo>
                  <a:lnTo>
                    <a:pt x="13298" y="544650"/>
                  </a:lnTo>
                  <a:lnTo>
                    <a:pt x="15014" y="522915"/>
                  </a:lnTo>
                  <a:lnTo>
                    <a:pt x="16729" y="501181"/>
                  </a:lnTo>
                  <a:lnTo>
                    <a:pt x="18445" y="479446"/>
                  </a:lnTo>
                  <a:lnTo>
                    <a:pt x="20161" y="457712"/>
                  </a:lnTo>
                  <a:lnTo>
                    <a:pt x="21877" y="435977"/>
                  </a:lnTo>
                  <a:lnTo>
                    <a:pt x="23593" y="414243"/>
                  </a:lnTo>
                  <a:lnTo>
                    <a:pt x="25309" y="392508"/>
                  </a:lnTo>
                  <a:lnTo>
                    <a:pt x="27025" y="370774"/>
                  </a:lnTo>
                  <a:lnTo>
                    <a:pt x="28741" y="349039"/>
                  </a:lnTo>
                  <a:lnTo>
                    <a:pt x="30457" y="327305"/>
                  </a:lnTo>
                  <a:lnTo>
                    <a:pt x="32172" y="305570"/>
                  </a:lnTo>
                  <a:lnTo>
                    <a:pt x="33888" y="283836"/>
                  </a:lnTo>
                  <a:lnTo>
                    <a:pt x="35604" y="262101"/>
                  </a:lnTo>
                  <a:lnTo>
                    <a:pt x="37320" y="240366"/>
                  </a:lnTo>
                  <a:lnTo>
                    <a:pt x="39036" y="218632"/>
                  </a:lnTo>
                  <a:lnTo>
                    <a:pt x="40752" y="196897"/>
                  </a:lnTo>
                  <a:lnTo>
                    <a:pt x="42468" y="175163"/>
                  </a:lnTo>
                  <a:lnTo>
                    <a:pt x="44184" y="153428"/>
                  </a:lnTo>
                  <a:lnTo>
                    <a:pt x="45900" y="131694"/>
                  </a:lnTo>
                  <a:lnTo>
                    <a:pt x="47616" y="109959"/>
                  </a:lnTo>
                  <a:lnTo>
                    <a:pt x="49331" y="88225"/>
                  </a:lnTo>
                  <a:lnTo>
                    <a:pt x="51047" y="66490"/>
                  </a:lnTo>
                  <a:lnTo>
                    <a:pt x="52763" y="44756"/>
                  </a:lnTo>
                  <a:lnTo>
                    <a:pt x="54479" y="23021"/>
                  </a:lnTo>
                  <a:lnTo>
                    <a:pt x="56195" y="1287"/>
                  </a:lnTo>
                  <a:lnTo>
                    <a:pt x="77357" y="3002"/>
                  </a:lnTo>
                  <a:lnTo>
                    <a:pt x="98520" y="4718"/>
                  </a:lnTo>
                  <a:lnTo>
                    <a:pt x="119683" y="6434"/>
                  </a:lnTo>
                  <a:lnTo>
                    <a:pt x="140845" y="8150"/>
                  </a:lnTo>
                  <a:lnTo>
                    <a:pt x="162008" y="9866"/>
                  </a:lnTo>
                  <a:lnTo>
                    <a:pt x="183170" y="11582"/>
                  </a:lnTo>
                  <a:lnTo>
                    <a:pt x="204333" y="13298"/>
                  </a:lnTo>
                  <a:lnTo>
                    <a:pt x="225495" y="14442"/>
                  </a:lnTo>
                  <a:lnTo>
                    <a:pt x="246658" y="16158"/>
                  </a:lnTo>
                  <a:lnTo>
                    <a:pt x="267821" y="17301"/>
                  </a:lnTo>
                  <a:lnTo>
                    <a:pt x="288983" y="18445"/>
                  </a:lnTo>
                  <a:lnTo>
                    <a:pt x="310146" y="19589"/>
                  </a:lnTo>
                  <a:lnTo>
                    <a:pt x="331308" y="20733"/>
                  </a:lnTo>
                  <a:lnTo>
                    <a:pt x="352471" y="21877"/>
                  </a:lnTo>
                  <a:lnTo>
                    <a:pt x="373634" y="23021"/>
                  </a:lnTo>
                  <a:lnTo>
                    <a:pt x="394796" y="24165"/>
                  </a:lnTo>
                  <a:lnTo>
                    <a:pt x="415959" y="25309"/>
                  </a:lnTo>
                  <a:lnTo>
                    <a:pt x="437121" y="26453"/>
                  </a:lnTo>
                  <a:lnTo>
                    <a:pt x="458284" y="27597"/>
                  </a:lnTo>
                  <a:lnTo>
                    <a:pt x="479446" y="28741"/>
                  </a:lnTo>
                  <a:lnTo>
                    <a:pt x="500609" y="29885"/>
                  </a:lnTo>
                  <a:lnTo>
                    <a:pt x="521772" y="31028"/>
                  </a:lnTo>
                  <a:lnTo>
                    <a:pt x="542934" y="32172"/>
                  </a:lnTo>
                  <a:lnTo>
                    <a:pt x="564097" y="33316"/>
                  </a:lnTo>
                  <a:lnTo>
                    <a:pt x="585259" y="34460"/>
                  </a:lnTo>
                  <a:lnTo>
                    <a:pt x="606422" y="35604"/>
                  </a:lnTo>
                  <a:lnTo>
                    <a:pt x="627584" y="36748"/>
                  </a:lnTo>
                  <a:lnTo>
                    <a:pt x="648747" y="37892"/>
                  </a:lnTo>
                  <a:lnTo>
                    <a:pt x="669910" y="39036"/>
                  </a:lnTo>
                  <a:lnTo>
                    <a:pt x="691072" y="39608"/>
                  </a:lnTo>
                  <a:lnTo>
                    <a:pt x="712235" y="40180"/>
                  </a:lnTo>
                  <a:lnTo>
                    <a:pt x="733397" y="40752"/>
                  </a:lnTo>
                  <a:lnTo>
                    <a:pt x="749412" y="41324"/>
                  </a:lnTo>
                  <a:lnTo>
                    <a:pt x="765427" y="41896"/>
                  </a:lnTo>
                  <a:lnTo>
                    <a:pt x="781442" y="42468"/>
                  </a:lnTo>
                  <a:lnTo>
                    <a:pt x="797457" y="43040"/>
                  </a:lnTo>
                  <a:lnTo>
                    <a:pt x="813472" y="43612"/>
                  </a:lnTo>
                  <a:lnTo>
                    <a:pt x="829487" y="44184"/>
                  </a:lnTo>
                  <a:lnTo>
                    <a:pt x="845502" y="44756"/>
                  </a:lnTo>
                  <a:lnTo>
                    <a:pt x="861517" y="45328"/>
                  </a:lnTo>
                  <a:lnTo>
                    <a:pt x="877531" y="45900"/>
                  </a:lnTo>
                  <a:lnTo>
                    <a:pt x="893546" y="46472"/>
                  </a:lnTo>
                  <a:lnTo>
                    <a:pt x="909562" y="47044"/>
                  </a:lnTo>
                  <a:lnTo>
                    <a:pt x="925576" y="47616"/>
                  </a:lnTo>
                  <a:lnTo>
                    <a:pt x="941591" y="47616"/>
                  </a:lnTo>
                  <a:lnTo>
                    <a:pt x="957606" y="48187"/>
                  </a:lnTo>
                  <a:lnTo>
                    <a:pt x="973621" y="48759"/>
                  </a:lnTo>
                  <a:lnTo>
                    <a:pt x="989636" y="48759"/>
                  </a:lnTo>
                  <a:lnTo>
                    <a:pt x="1002219" y="48759"/>
                  </a:lnTo>
                  <a:lnTo>
                    <a:pt x="1002219" y="59627"/>
                  </a:lnTo>
                  <a:lnTo>
                    <a:pt x="1002219" y="70494"/>
                  </a:lnTo>
                  <a:lnTo>
                    <a:pt x="1002219" y="81361"/>
                  </a:lnTo>
                  <a:lnTo>
                    <a:pt x="1002219" y="92228"/>
                  </a:lnTo>
                  <a:lnTo>
                    <a:pt x="1002219" y="103096"/>
                  </a:lnTo>
                  <a:lnTo>
                    <a:pt x="1002219" y="113963"/>
                  </a:lnTo>
                  <a:lnTo>
                    <a:pt x="1002219" y="124830"/>
                  </a:lnTo>
                  <a:lnTo>
                    <a:pt x="1002219" y="135698"/>
                  </a:lnTo>
                  <a:lnTo>
                    <a:pt x="1002219" y="146565"/>
                  </a:lnTo>
                  <a:lnTo>
                    <a:pt x="1002219" y="157432"/>
                  </a:lnTo>
                  <a:lnTo>
                    <a:pt x="1002219" y="168299"/>
                  </a:lnTo>
                  <a:lnTo>
                    <a:pt x="1002219" y="179167"/>
                  </a:lnTo>
                  <a:lnTo>
                    <a:pt x="1002219" y="190034"/>
                  </a:lnTo>
                  <a:lnTo>
                    <a:pt x="1002219" y="200901"/>
                  </a:lnTo>
                  <a:lnTo>
                    <a:pt x="1002219" y="211768"/>
                  </a:lnTo>
                  <a:lnTo>
                    <a:pt x="982772" y="228355"/>
                  </a:lnTo>
                  <a:lnTo>
                    <a:pt x="982772" y="2283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2">
              <a:extLst>
                <a:ext uri="{FF2B5EF4-FFF2-40B4-BE49-F238E27FC236}">
                  <a16:creationId xmlns:a16="http://schemas.microsoft.com/office/drawing/2014/main" id="{77A7AFEC-3A5D-4F42-B65C-9BE18CF92A57}"/>
                </a:ext>
              </a:extLst>
            </p:cNvPr>
            <p:cNvSpPr/>
            <p:nvPr/>
          </p:nvSpPr>
          <p:spPr>
            <a:xfrm>
              <a:off x="2600816" y="2871610"/>
              <a:ext cx="1144022" cy="1694847"/>
            </a:xfrm>
            <a:custGeom>
              <a:avLst/>
              <a:gdLst>
                <a:gd name="connsiteX0" fmla="*/ 579540 w 1235436"/>
                <a:gd name="connsiteY0" fmla="*/ 1717171 h 1830276"/>
                <a:gd name="connsiteX1" fmla="*/ 575536 w 1235436"/>
                <a:gd name="connsiteY1" fmla="*/ 1709163 h 1830276"/>
                <a:gd name="connsiteX2" fmla="*/ 569244 w 1235436"/>
                <a:gd name="connsiteY2" fmla="*/ 1702872 h 1830276"/>
                <a:gd name="connsiteX3" fmla="*/ 566956 w 1235436"/>
                <a:gd name="connsiteY3" fmla="*/ 1699440 h 1830276"/>
                <a:gd name="connsiteX4" fmla="*/ 565813 w 1235436"/>
                <a:gd name="connsiteY4" fmla="*/ 1694292 h 1830276"/>
                <a:gd name="connsiteX5" fmla="*/ 565241 w 1235436"/>
                <a:gd name="connsiteY5" fmla="*/ 1693148 h 1830276"/>
                <a:gd name="connsiteX6" fmla="*/ 564669 w 1235436"/>
                <a:gd name="connsiteY6" fmla="*/ 1691433 h 1830276"/>
                <a:gd name="connsiteX7" fmla="*/ 564097 w 1235436"/>
                <a:gd name="connsiteY7" fmla="*/ 1689145 h 1830276"/>
                <a:gd name="connsiteX8" fmla="*/ 564097 w 1235436"/>
                <a:gd name="connsiteY8" fmla="*/ 1687429 h 1830276"/>
                <a:gd name="connsiteX9" fmla="*/ 563525 w 1235436"/>
                <a:gd name="connsiteY9" fmla="*/ 1685713 h 1830276"/>
                <a:gd name="connsiteX10" fmla="*/ 561809 w 1235436"/>
                <a:gd name="connsiteY10" fmla="*/ 1685141 h 1830276"/>
                <a:gd name="connsiteX11" fmla="*/ 560093 w 1235436"/>
                <a:gd name="connsiteY11" fmla="*/ 1684569 h 1830276"/>
                <a:gd name="connsiteX12" fmla="*/ 558377 w 1235436"/>
                <a:gd name="connsiteY12" fmla="*/ 1683425 h 1830276"/>
                <a:gd name="connsiteX13" fmla="*/ 557233 w 1235436"/>
                <a:gd name="connsiteY13" fmla="*/ 1687429 h 1830276"/>
                <a:gd name="connsiteX14" fmla="*/ 558949 w 1235436"/>
                <a:gd name="connsiteY14" fmla="*/ 1692004 h 1830276"/>
                <a:gd name="connsiteX15" fmla="*/ 560665 w 1235436"/>
                <a:gd name="connsiteY15" fmla="*/ 1696580 h 1830276"/>
                <a:gd name="connsiteX16" fmla="*/ 561809 w 1235436"/>
                <a:gd name="connsiteY16" fmla="*/ 1703444 h 1830276"/>
                <a:gd name="connsiteX17" fmla="*/ 566385 w 1235436"/>
                <a:gd name="connsiteY17" fmla="*/ 1712023 h 1830276"/>
                <a:gd name="connsiteX18" fmla="*/ 568100 w 1235436"/>
                <a:gd name="connsiteY18" fmla="*/ 1718887 h 1830276"/>
                <a:gd name="connsiteX19" fmla="*/ 570960 w 1235436"/>
                <a:gd name="connsiteY19" fmla="*/ 1722319 h 1830276"/>
                <a:gd name="connsiteX20" fmla="*/ 574392 w 1235436"/>
                <a:gd name="connsiteY20" fmla="*/ 1725178 h 1830276"/>
                <a:gd name="connsiteX21" fmla="*/ 577252 w 1235436"/>
                <a:gd name="connsiteY21" fmla="*/ 1726894 h 1830276"/>
                <a:gd name="connsiteX22" fmla="*/ 578968 w 1235436"/>
                <a:gd name="connsiteY22" fmla="*/ 1727466 h 1830276"/>
                <a:gd name="connsiteX23" fmla="*/ 580112 w 1235436"/>
                <a:gd name="connsiteY23" fmla="*/ 1727466 h 1830276"/>
                <a:gd name="connsiteX24" fmla="*/ 581256 w 1235436"/>
                <a:gd name="connsiteY24" fmla="*/ 1726894 h 1830276"/>
                <a:gd name="connsiteX25" fmla="*/ 582399 w 1235436"/>
                <a:gd name="connsiteY25" fmla="*/ 1726894 h 1830276"/>
                <a:gd name="connsiteX26" fmla="*/ 586403 w 1235436"/>
                <a:gd name="connsiteY26" fmla="*/ 1727466 h 1830276"/>
                <a:gd name="connsiteX27" fmla="*/ 588119 w 1235436"/>
                <a:gd name="connsiteY27" fmla="*/ 1727466 h 1830276"/>
                <a:gd name="connsiteX28" fmla="*/ 589835 w 1235436"/>
                <a:gd name="connsiteY28" fmla="*/ 1726894 h 1830276"/>
                <a:gd name="connsiteX29" fmla="*/ 584115 w 1235436"/>
                <a:gd name="connsiteY29" fmla="*/ 1720602 h 1830276"/>
                <a:gd name="connsiteX30" fmla="*/ 579540 w 1235436"/>
                <a:gd name="connsiteY30" fmla="*/ 1717171 h 1830276"/>
                <a:gd name="connsiteX31" fmla="*/ 438265 w 1235436"/>
                <a:gd name="connsiteY31" fmla="*/ 1622225 h 1830276"/>
                <a:gd name="connsiteX32" fmla="*/ 433689 w 1235436"/>
                <a:gd name="connsiteY32" fmla="*/ 1619366 h 1830276"/>
                <a:gd name="connsiteX33" fmla="*/ 433118 w 1235436"/>
                <a:gd name="connsiteY33" fmla="*/ 1618793 h 1830276"/>
                <a:gd name="connsiteX34" fmla="*/ 430830 w 1235436"/>
                <a:gd name="connsiteY34" fmla="*/ 1617078 h 1830276"/>
                <a:gd name="connsiteX35" fmla="*/ 429114 w 1235436"/>
                <a:gd name="connsiteY35" fmla="*/ 1618222 h 1830276"/>
                <a:gd name="connsiteX36" fmla="*/ 427398 w 1235436"/>
                <a:gd name="connsiteY36" fmla="*/ 1618793 h 1830276"/>
                <a:gd name="connsiteX37" fmla="*/ 425682 w 1235436"/>
                <a:gd name="connsiteY37" fmla="*/ 1618793 h 1830276"/>
                <a:gd name="connsiteX38" fmla="*/ 423966 w 1235436"/>
                <a:gd name="connsiteY38" fmla="*/ 1617649 h 1830276"/>
                <a:gd name="connsiteX39" fmla="*/ 424538 w 1235436"/>
                <a:gd name="connsiteY39" fmla="*/ 1622797 h 1830276"/>
                <a:gd name="connsiteX40" fmla="*/ 427398 w 1235436"/>
                <a:gd name="connsiteY40" fmla="*/ 1627373 h 1830276"/>
                <a:gd name="connsiteX41" fmla="*/ 431974 w 1235436"/>
                <a:gd name="connsiteY41" fmla="*/ 1630233 h 1830276"/>
                <a:gd name="connsiteX42" fmla="*/ 437121 w 1235436"/>
                <a:gd name="connsiteY42" fmla="*/ 1631948 h 1830276"/>
                <a:gd name="connsiteX43" fmla="*/ 442269 w 1235436"/>
                <a:gd name="connsiteY43" fmla="*/ 1631377 h 1830276"/>
                <a:gd name="connsiteX44" fmla="*/ 441697 w 1235436"/>
                <a:gd name="connsiteY44" fmla="*/ 1627373 h 1830276"/>
                <a:gd name="connsiteX45" fmla="*/ 438265 w 1235436"/>
                <a:gd name="connsiteY45" fmla="*/ 1622225 h 1830276"/>
                <a:gd name="connsiteX46" fmla="*/ 601846 w 1235436"/>
                <a:gd name="connsiteY46" fmla="*/ 1625085 h 1830276"/>
                <a:gd name="connsiteX47" fmla="*/ 590407 w 1235436"/>
                <a:gd name="connsiteY47" fmla="*/ 1618222 h 1830276"/>
                <a:gd name="connsiteX48" fmla="*/ 588119 w 1235436"/>
                <a:gd name="connsiteY48" fmla="*/ 1617078 h 1830276"/>
                <a:gd name="connsiteX49" fmla="*/ 579540 w 1235436"/>
                <a:gd name="connsiteY49" fmla="*/ 1609642 h 1830276"/>
                <a:gd name="connsiteX50" fmla="*/ 576108 w 1235436"/>
                <a:gd name="connsiteY50" fmla="*/ 1607926 h 1830276"/>
                <a:gd name="connsiteX51" fmla="*/ 572676 w 1235436"/>
                <a:gd name="connsiteY51" fmla="*/ 1607926 h 1830276"/>
                <a:gd name="connsiteX52" fmla="*/ 570960 w 1235436"/>
                <a:gd name="connsiteY52" fmla="*/ 1610214 h 1830276"/>
                <a:gd name="connsiteX53" fmla="*/ 572104 w 1235436"/>
                <a:gd name="connsiteY53" fmla="*/ 1612502 h 1830276"/>
                <a:gd name="connsiteX54" fmla="*/ 574964 w 1235436"/>
                <a:gd name="connsiteY54" fmla="*/ 1614790 h 1830276"/>
                <a:gd name="connsiteX55" fmla="*/ 578396 w 1235436"/>
                <a:gd name="connsiteY55" fmla="*/ 1616506 h 1830276"/>
                <a:gd name="connsiteX56" fmla="*/ 581256 w 1235436"/>
                <a:gd name="connsiteY56" fmla="*/ 1617649 h 1830276"/>
                <a:gd name="connsiteX57" fmla="*/ 584687 w 1235436"/>
                <a:gd name="connsiteY57" fmla="*/ 1619366 h 1830276"/>
                <a:gd name="connsiteX58" fmla="*/ 585831 w 1235436"/>
                <a:gd name="connsiteY58" fmla="*/ 1622225 h 1830276"/>
                <a:gd name="connsiteX59" fmla="*/ 584687 w 1235436"/>
                <a:gd name="connsiteY59" fmla="*/ 1629661 h 1830276"/>
                <a:gd name="connsiteX60" fmla="*/ 584687 w 1235436"/>
                <a:gd name="connsiteY60" fmla="*/ 1633665 h 1830276"/>
                <a:gd name="connsiteX61" fmla="*/ 585259 w 1235436"/>
                <a:gd name="connsiteY61" fmla="*/ 1637096 h 1830276"/>
                <a:gd name="connsiteX62" fmla="*/ 586975 w 1235436"/>
                <a:gd name="connsiteY62" fmla="*/ 1639384 h 1830276"/>
                <a:gd name="connsiteX63" fmla="*/ 589835 w 1235436"/>
                <a:gd name="connsiteY63" fmla="*/ 1640528 h 1830276"/>
                <a:gd name="connsiteX64" fmla="*/ 591551 w 1235436"/>
                <a:gd name="connsiteY64" fmla="*/ 1640528 h 1830276"/>
                <a:gd name="connsiteX65" fmla="*/ 595555 w 1235436"/>
                <a:gd name="connsiteY65" fmla="*/ 1639384 h 1830276"/>
                <a:gd name="connsiteX66" fmla="*/ 597270 w 1235436"/>
                <a:gd name="connsiteY66" fmla="*/ 1639384 h 1830276"/>
                <a:gd name="connsiteX67" fmla="*/ 598986 w 1235436"/>
                <a:gd name="connsiteY67" fmla="*/ 1639956 h 1830276"/>
                <a:gd name="connsiteX68" fmla="*/ 603562 w 1235436"/>
                <a:gd name="connsiteY68" fmla="*/ 1643960 h 1830276"/>
                <a:gd name="connsiteX69" fmla="*/ 606422 w 1235436"/>
                <a:gd name="connsiteY69" fmla="*/ 1645104 h 1830276"/>
                <a:gd name="connsiteX70" fmla="*/ 608710 w 1235436"/>
                <a:gd name="connsiteY70" fmla="*/ 1644532 h 1830276"/>
                <a:gd name="connsiteX71" fmla="*/ 609854 w 1235436"/>
                <a:gd name="connsiteY71" fmla="*/ 1642244 h 1830276"/>
                <a:gd name="connsiteX72" fmla="*/ 603562 w 1235436"/>
                <a:gd name="connsiteY72" fmla="*/ 1627945 h 1830276"/>
                <a:gd name="connsiteX73" fmla="*/ 601846 w 1235436"/>
                <a:gd name="connsiteY73" fmla="*/ 1625085 h 1830276"/>
                <a:gd name="connsiteX74" fmla="*/ 379925 w 1235436"/>
                <a:gd name="connsiteY74" fmla="*/ 1480951 h 1830276"/>
                <a:gd name="connsiteX75" fmla="*/ 378781 w 1235436"/>
                <a:gd name="connsiteY75" fmla="*/ 1476947 h 1830276"/>
                <a:gd name="connsiteX76" fmla="*/ 379925 w 1235436"/>
                <a:gd name="connsiteY76" fmla="*/ 1472371 h 1830276"/>
                <a:gd name="connsiteX77" fmla="*/ 377065 w 1235436"/>
                <a:gd name="connsiteY77" fmla="*/ 1473515 h 1830276"/>
                <a:gd name="connsiteX78" fmla="*/ 374205 w 1235436"/>
                <a:gd name="connsiteY78" fmla="*/ 1474087 h 1830276"/>
                <a:gd name="connsiteX79" fmla="*/ 365626 w 1235436"/>
                <a:gd name="connsiteY79" fmla="*/ 1472943 h 1830276"/>
                <a:gd name="connsiteX80" fmla="*/ 363910 w 1235436"/>
                <a:gd name="connsiteY80" fmla="*/ 1473515 h 1830276"/>
                <a:gd name="connsiteX81" fmla="*/ 362194 w 1235436"/>
                <a:gd name="connsiteY81" fmla="*/ 1474087 h 1830276"/>
                <a:gd name="connsiteX82" fmla="*/ 359906 w 1235436"/>
                <a:gd name="connsiteY82" fmla="*/ 1474659 h 1830276"/>
                <a:gd name="connsiteX83" fmla="*/ 357047 w 1235436"/>
                <a:gd name="connsiteY83" fmla="*/ 1474087 h 1830276"/>
                <a:gd name="connsiteX84" fmla="*/ 351327 w 1235436"/>
                <a:gd name="connsiteY84" fmla="*/ 1471799 h 1830276"/>
                <a:gd name="connsiteX85" fmla="*/ 348467 w 1235436"/>
                <a:gd name="connsiteY85" fmla="*/ 1472371 h 1830276"/>
                <a:gd name="connsiteX86" fmla="*/ 350755 w 1235436"/>
                <a:gd name="connsiteY86" fmla="*/ 1475231 h 1830276"/>
                <a:gd name="connsiteX87" fmla="*/ 353043 w 1235436"/>
                <a:gd name="connsiteY87" fmla="*/ 1479807 h 1830276"/>
                <a:gd name="connsiteX88" fmla="*/ 355331 w 1235436"/>
                <a:gd name="connsiteY88" fmla="*/ 1484383 h 1830276"/>
                <a:gd name="connsiteX89" fmla="*/ 355903 w 1235436"/>
                <a:gd name="connsiteY89" fmla="*/ 1487814 h 1830276"/>
                <a:gd name="connsiteX90" fmla="*/ 357047 w 1235436"/>
                <a:gd name="connsiteY90" fmla="*/ 1489530 h 1830276"/>
                <a:gd name="connsiteX91" fmla="*/ 359906 w 1235436"/>
                <a:gd name="connsiteY91" fmla="*/ 1492390 h 1830276"/>
                <a:gd name="connsiteX92" fmla="*/ 363338 w 1235436"/>
                <a:gd name="connsiteY92" fmla="*/ 1494678 h 1830276"/>
                <a:gd name="connsiteX93" fmla="*/ 366198 w 1235436"/>
                <a:gd name="connsiteY93" fmla="*/ 1494678 h 1830276"/>
                <a:gd name="connsiteX94" fmla="*/ 367914 w 1235436"/>
                <a:gd name="connsiteY94" fmla="*/ 1493534 h 1830276"/>
                <a:gd name="connsiteX95" fmla="*/ 369058 w 1235436"/>
                <a:gd name="connsiteY95" fmla="*/ 1493534 h 1830276"/>
                <a:gd name="connsiteX96" fmla="*/ 370774 w 1235436"/>
                <a:gd name="connsiteY96" fmla="*/ 1494106 h 1830276"/>
                <a:gd name="connsiteX97" fmla="*/ 373062 w 1235436"/>
                <a:gd name="connsiteY97" fmla="*/ 1494678 h 1830276"/>
                <a:gd name="connsiteX98" fmla="*/ 374777 w 1235436"/>
                <a:gd name="connsiteY98" fmla="*/ 1494678 h 1830276"/>
                <a:gd name="connsiteX99" fmla="*/ 383357 w 1235436"/>
                <a:gd name="connsiteY99" fmla="*/ 1490674 h 1830276"/>
                <a:gd name="connsiteX100" fmla="*/ 385645 w 1235436"/>
                <a:gd name="connsiteY100" fmla="*/ 1488958 h 1830276"/>
                <a:gd name="connsiteX101" fmla="*/ 387361 w 1235436"/>
                <a:gd name="connsiteY101" fmla="*/ 1486670 h 1830276"/>
                <a:gd name="connsiteX102" fmla="*/ 388505 w 1235436"/>
                <a:gd name="connsiteY102" fmla="*/ 1482667 h 1830276"/>
                <a:gd name="connsiteX103" fmla="*/ 383929 w 1235436"/>
                <a:gd name="connsiteY103" fmla="*/ 1482667 h 1830276"/>
                <a:gd name="connsiteX104" fmla="*/ 379925 w 1235436"/>
                <a:gd name="connsiteY104" fmla="*/ 1480951 h 1830276"/>
                <a:gd name="connsiteX105" fmla="*/ 341032 w 1235436"/>
                <a:gd name="connsiteY105" fmla="*/ 1465508 h 1830276"/>
                <a:gd name="connsiteX106" fmla="*/ 339888 w 1235436"/>
                <a:gd name="connsiteY106" fmla="*/ 1464364 h 1830276"/>
                <a:gd name="connsiteX107" fmla="*/ 338744 w 1235436"/>
                <a:gd name="connsiteY107" fmla="*/ 1463220 h 1830276"/>
                <a:gd name="connsiteX108" fmla="*/ 337028 w 1235436"/>
                <a:gd name="connsiteY108" fmla="*/ 1462076 h 1830276"/>
                <a:gd name="connsiteX109" fmla="*/ 336456 w 1235436"/>
                <a:gd name="connsiteY109" fmla="*/ 1460932 h 1830276"/>
                <a:gd name="connsiteX110" fmla="*/ 335884 w 1235436"/>
                <a:gd name="connsiteY110" fmla="*/ 1459216 h 1830276"/>
                <a:gd name="connsiteX111" fmla="*/ 334740 w 1235436"/>
                <a:gd name="connsiteY111" fmla="*/ 1457500 h 1830276"/>
                <a:gd name="connsiteX112" fmla="*/ 333596 w 1235436"/>
                <a:gd name="connsiteY112" fmla="*/ 1460360 h 1830276"/>
                <a:gd name="connsiteX113" fmla="*/ 331308 w 1235436"/>
                <a:gd name="connsiteY113" fmla="*/ 1460932 h 1830276"/>
                <a:gd name="connsiteX114" fmla="*/ 326733 w 1235436"/>
                <a:gd name="connsiteY114" fmla="*/ 1460360 h 1830276"/>
                <a:gd name="connsiteX115" fmla="*/ 323873 w 1235436"/>
                <a:gd name="connsiteY115" fmla="*/ 1462076 h 1830276"/>
                <a:gd name="connsiteX116" fmla="*/ 323301 w 1235436"/>
                <a:gd name="connsiteY116" fmla="*/ 1463792 h 1830276"/>
                <a:gd name="connsiteX117" fmla="*/ 324445 w 1235436"/>
                <a:gd name="connsiteY117" fmla="*/ 1464364 h 1830276"/>
                <a:gd name="connsiteX118" fmla="*/ 326733 w 1235436"/>
                <a:gd name="connsiteY118" fmla="*/ 1462648 h 1830276"/>
                <a:gd name="connsiteX119" fmla="*/ 330736 w 1235436"/>
                <a:gd name="connsiteY119" fmla="*/ 1465508 h 1830276"/>
                <a:gd name="connsiteX120" fmla="*/ 334168 w 1235436"/>
                <a:gd name="connsiteY120" fmla="*/ 1467224 h 1830276"/>
                <a:gd name="connsiteX121" fmla="*/ 342748 w 1235436"/>
                <a:gd name="connsiteY121" fmla="*/ 1468368 h 1830276"/>
                <a:gd name="connsiteX122" fmla="*/ 342176 w 1235436"/>
                <a:gd name="connsiteY122" fmla="*/ 1466652 h 1830276"/>
                <a:gd name="connsiteX123" fmla="*/ 341032 w 1235436"/>
                <a:gd name="connsiteY123" fmla="*/ 1465508 h 1830276"/>
                <a:gd name="connsiteX124" fmla="*/ 448560 w 1235436"/>
                <a:gd name="connsiteY124" fmla="*/ 1483239 h 1830276"/>
                <a:gd name="connsiteX125" fmla="*/ 447417 w 1235436"/>
                <a:gd name="connsiteY125" fmla="*/ 1482667 h 1830276"/>
                <a:gd name="connsiteX126" fmla="*/ 445701 w 1235436"/>
                <a:gd name="connsiteY126" fmla="*/ 1482095 h 1830276"/>
                <a:gd name="connsiteX127" fmla="*/ 443413 w 1235436"/>
                <a:gd name="connsiteY127" fmla="*/ 1483239 h 1830276"/>
                <a:gd name="connsiteX128" fmla="*/ 437121 w 1235436"/>
                <a:gd name="connsiteY128" fmla="*/ 1487242 h 1830276"/>
                <a:gd name="connsiteX129" fmla="*/ 435977 w 1235436"/>
                <a:gd name="connsiteY129" fmla="*/ 1487242 h 1830276"/>
                <a:gd name="connsiteX130" fmla="*/ 434261 w 1235436"/>
                <a:gd name="connsiteY130" fmla="*/ 1487242 h 1830276"/>
                <a:gd name="connsiteX131" fmla="*/ 422822 w 1235436"/>
                <a:gd name="connsiteY131" fmla="*/ 1479235 h 1830276"/>
                <a:gd name="connsiteX132" fmla="*/ 419962 w 1235436"/>
                <a:gd name="connsiteY132" fmla="*/ 1478663 h 1830276"/>
                <a:gd name="connsiteX133" fmla="*/ 413671 w 1235436"/>
                <a:gd name="connsiteY133" fmla="*/ 1478091 h 1830276"/>
                <a:gd name="connsiteX134" fmla="*/ 411383 w 1235436"/>
                <a:gd name="connsiteY134" fmla="*/ 1476947 h 1830276"/>
                <a:gd name="connsiteX135" fmla="*/ 404519 w 1235436"/>
                <a:gd name="connsiteY135" fmla="*/ 1471227 h 1830276"/>
                <a:gd name="connsiteX136" fmla="*/ 400516 w 1235436"/>
                <a:gd name="connsiteY136" fmla="*/ 1470083 h 1830276"/>
                <a:gd name="connsiteX137" fmla="*/ 399372 w 1235436"/>
                <a:gd name="connsiteY137" fmla="*/ 1470083 h 1830276"/>
                <a:gd name="connsiteX138" fmla="*/ 398228 w 1235436"/>
                <a:gd name="connsiteY138" fmla="*/ 1470656 h 1830276"/>
                <a:gd name="connsiteX139" fmla="*/ 396512 w 1235436"/>
                <a:gd name="connsiteY139" fmla="*/ 1471799 h 1830276"/>
                <a:gd name="connsiteX140" fmla="*/ 395368 w 1235436"/>
                <a:gd name="connsiteY140" fmla="*/ 1472943 h 1830276"/>
                <a:gd name="connsiteX141" fmla="*/ 395940 w 1235436"/>
                <a:gd name="connsiteY141" fmla="*/ 1473515 h 1830276"/>
                <a:gd name="connsiteX142" fmla="*/ 398228 w 1235436"/>
                <a:gd name="connsiteY142" fmla="*/ 1474659 h 1830276"/>
                <a:gd name="connsiteX143" fmla="*/ 399944 w 1235436"/>
                <a:gd name="connsiteY143" fmla="*/ 1476375 h 1830276"/>
                <a:gd name="connsiteX144" fmla="*/ 401088 w 1235436"/>
                <a:gd name="connsiteY144" fmla="*/ 1478663 h 1830276"/>
                <a:gd name="connsiteX145" fmla="*/ 402232 w 1235436"/>
                <a:gd name="connsiteY145" fmla="*/ 1480951 h 1830276"/>
                <a:gd name="connsiteX146" fmla="*/ 399372 w 1235436"/>
                <a:gd name="connsiteY146" fmla="*/ 1484955 h 1830276"/>
                <a:gd name="connsiteX147" fmla="*/ 402232 w 1235436"/>
                <a:gd name="connsiteY147" fmla="*/ 1488958 h 1830276"/>
                <a:gd name="connsiteX148" fmla="*/ 407951 w 1235436"/>
                <a:gd name="connsiteY148" fmla="*/ 1492390 h 1830276"/>
                <a:gd name="connsiteX149" fmla="*/ 413099 w 1235436"/>
                <a:gd name="connsiteY149" fmla="*/ 1494106 h 1830276"/>
                <a:gd name="connsiteX150" fmla="*/ 445701 w 1235436"/>
                <a:gd name="connsiteY150" fmla="*/ 1493534 h 1830276"/>
                <a:gd name="connsiteX151" fmla="*/ 449132 w 1235436"/>
                <a:gd name="connsiteY151" fmla="*/ 1492390 h 1830276"/>
                <a:gd name="connsiteX152" fmla="*/ 450848 w 1235436"/>
                <a:gd name="connsiteY152" fmla="*/ 1490674 h 1830276"/>
                <a:gd name="connsiteX153" fmla="*/ 451420 w 1235436"/>
                <a:gd name="connsiteY153" fmla="*/ 1488386 h 1830276"/>
                <a:gd name="connsiteX154" fmla="*/ 450848 w 1235436"/>
                <a:gd name="connsiteY154" fmla="*/ 1487814 h 1830276"/>
                <a:gd name="connsiteX155" fmla="*/ 448560 w 1235436"/>
                <a:gd name="connsiteY155" fmla="*/ 1483239 h 1830276"/>
                <a:gd name="connsiteX156" fmla="*/ 1236151 w 1235436"/>
                <a:gd name="connsiteY156" fmla="*/ 1558166 h 1830276"/>
                <a:gd name="connsiteX157" fmla="*/ 1236151 w 1235436"/>
                <a:gd name="connsiteY157" fmla="*/ 1555878 h 1830276"/>
                <a:gd name="connsiteX158" fmla="*/ 1232148 w 1235436"/>
                <a:gd name="connsiteY158" fmla="*/ 1552446 h 1830276"/>
                <a:gd name="connsiteX159" fmla="*/ 1231004 w 1235436"/>
                <a:gd name="connsiteY159" fmla="*/ 1550158 h 1830276"/>
                <a:gd name="connsiteX160" fmla="*/ 1229860 w 1235436"/>
                <a:gd name="connsiteY160" fmla="*/ 1549014 h 1830276"/>
                <a:gd name="connsiteX161" fmla="*/ 1227572 w 1235436"/>
                <a:gd name="connsiteY161" fmla="*/ 1547298 h 1830276"/>
                <a:gd name="connsiteX162" fmla="*/ 1216705 w 1235436"/>
                <a:gd name="connsiteY162" fmla="*/ 1537003 h 1830276"/>
                <a:gd name="connsiteX163" fmla="*/ 1214989 w 1235436"/>
                <a:gd name="connsiteY163" fmla="*/ 1534143 h 1830276"/>
                <a:gd name="connsiteX164" fmla="*/ 1214417 w 1235436"/>
                <a:gd name="connsiteY164" fmla="*/ 1533571 h 1830276"/>
                <a:gd name="connsiteX165" fmla="*/ 1211557 w 1235436"/>
                <a:gd name="connsiteY165" fmla="*/ 1531283 h 1830276"/>
                <a:gd name="connsiteX166" fmla="*/ 1210985 w 1235436"/>
                <a:gd name="connsiteY166" fmla="*/ 1530712 h 1830276"/>
                <a:gd name="connsiteX167" fmla="*/ 1209841 w 1235436"/>
                <a:gd name="connsiteY167" fmla="*/ 1528995 h 1830276"/>
                <a:gd name="connsiteX168" fmla="*/ 1209269 w 1235436"/>
                <a:gd name="connsiteY168" fmla="*/ 1528424 h 1830276"/>
                <a:gd name="connsiteX169" fmla="*/ 1208697 w 1235436"/>
                <a:gd name="connsiteY169" fmla="*/ 1528424 h 1830276"/>
                <a:gd name="connsiteX170" fmla="*/ 1208125 w 1235436"/>
                <a:gd name="connsiteY170" fmla="*/ 1528424 h 1830276"/>
                <a:gd name="connsiteX171" fmla="*/ 1206409 w 1235436"/>
                <a:gd name="connsiteY171" fmla="*/ 1528424 h 1830276"/>
                <a:gd name="connsiteX172" fmla="*/ 1205837 w 1235436"/>
                <a:gd name="connsiteY172" fmla="*/ 1527852 h 1830276"/>
                <a:gd name="connsiteX173" fmla="*/ 1205265 w 1235436"/>
                <a:gd name="connsiteY173" fmla="*/ 1526708 h 1830276"/>
                <a:gd name="connsiteX174" fmla="*/ 1204694 w 1235436"/>
                <a:gd name="connsiteY174" fmla="*/ 1525564 h 1830276"/>
                <a:gd name="connsiteX175" fmla="*/ 1204694 w 1235436"/>
                <a:gd name="connsiteY175" fmla="*/ 1523276 h 1830276"/>
                <a:gd name="connsiteX176" fmla="*/ 1204694 w 1235436"/>
                <a:gd name="connsiteY176" fmla="*/ 1521560 h 1830276"/>
                <a:gd name="connsiteX177" fmla="*/ 1204694 w 1235436"/>
                <a:gd name="connsiteY177" fmla="*/ 1521560 h 1830276"/>
                <a:gd name="connsiteX178" fmla="*/ 1205837 w 1235436"/>
                <a:gd name="connsiteY178" fmla="*/ 1518700 h 1830276"/>
                <a:gd name="connsiteX179" fmla="*/ 1206981 w 1235436"/>
                <a:gd name="connsiteY179" fmla="*/ 1516413 h 1830276"/>
                <a:gd name="connsiteX180" fmla="*/ 1205837 w 1235436"/>
                <a:gd name="connsiteY180" fmla="*/ 1514696 h 1830276"/>
                <a:gd name="connsiteX181" fmla="*/ 1205837 w 1235436"/>
                <a:gd name="connsiteY181" fmla="*/ 1514696 h 1830276"/>
                <a:gd name="connsiteX182" fmla="*/ 1205837 w 1235436"/>
                <a:gd name="connsiteY182" fmla="*/ 1511265 h 1830276"/>
                <a:gd name="connsiteX183" fmla="*/ 1204694 w 1235436"/>
                <a:gd name="connsiteY183" fmla="*/ 1509549 h 1830276"/>
                <a:gd name="connsiteX184" fmla="*/ 1202978 w 1235436"/>
                <a:gd name="connsiteY184" fmla="*/ 1507833 h 1830276"/>
                <a:gd name="connsiteX185" fmla="*/ 1201834 w 1235436"/>
                <a:gd name="connsiteY185" fmla="*/ 1504973 h 1830276"/>
                <a:gd name="connsiteX186" fmla="*/ 1201834 w 1235436"/>
                <a:gd name="connsiteY186" fmla="*/ 1503829 h 1830276"/>
                <a:gd name="connsiteX187" fmla="*/ 1202406 w 1235436"/>
                <a:gd name="connsiteY187" fmla="*/ 1499826 h 1830276"/>
                <a:gd name="connsiteX188" fmla="*/ 1202406 w 1235436"/>
                <a:gd name="connsiteY188" fmla="*/ 1498682 h 1830276"/>
                <a:gd name="connsiteX189" fmla="*/ 1201834 w 1235436"/>
                <a:gd name="connsiteY189" fmla="*/ 1497538 h 1830276"/>
                <a:gd name="connsiteX190" fmla="*/ 1201262 w 1235436"/>
                <a:gd name="connsiteY190" fmla="*/ 1496966 h 1830276"/>
                <a:gd name="connsiteX191" fmla="*/ 1194398 w 1235436"/>
                <a:gd name="connsiteY191" fmla="*/ 1476375 h 1830276"/>
                <a:gd name="connsiteX192" fmla="*/ 1190395 w 1235436"/>
                <a:gd name="connsiteY192" fmla="*/ 1475231 h 1830276"/>
                <a:gd name="connsiteX193" fmla="*/ 1187535 w 1235436"/>
                <a:gd name="connsiteY193" fmla="*/ 1472943 h 1830276"/>
                <a:gd name="connsiteX194" fmla="*/ 1185819 w 1235436"/>
                <a:gd name="connsiteY194" fmla="*/ 1469512 h 1830276"/>
                <a:gd name="connsiteX195" fmla="*/ 1186391 w 1235436"/>
                <a:gd name="connsiteY195" fmla="*/ 1464364 h 1830276"/>
                <a:gd name="connsiteX196" fmla="*/ 1186391 w 1235436"/>
                <a:gd name="connsiteY196" fmla="*/ 1462076 h 1830276"/>
                <a:gd name="connsiteX197" fmla="*/ 1185819 w 1235436"/>
                <a:gd name="connsiteY197" fmla="*/ 1459216 h 1830276"/>
                <a:gd name="connsiteX198" fmla="*/ 1184675 w 1235436"/>
                <a:gd name="connsiteY198" fmla="*/ 1456357 h 1830276"/>
                <a:gd name="connsiteX199" fmla="*/ 1182959 w 1235436"/>
                <a:gd name="connsiteY199" fmla="*/ 1455213 h 1830276"/>
                <a:gd name="connsiteX200" fmla="*/ 1180671 w 1235436"/>
                <a:gd name="connsiteY200" fmla="*/ 1454069 h 1830276"/>
                <a:gd name="connsiteX201" fmla="*/ 1180099 w 1235436"/>
                <a:gd name="connsiteY201" fmla="*/ 1451781 h 1830276"/>
                <a:gd name="connsiteX202" fmla="*/ 1181243 w 1235436"/>
                <a:gd name="connsiteY202" fmla="*/ 1431190 h 1830276"/>
                <a:gd name="connsiteX203" fmla="*/ 1181243 w 1235436"/>
                <a:gd name="connsiteY203" fmla="*/ 1430046 h 1830276"/>
                <a:gd name="connsiteX204" fmla="*/ 1157793 w 1235436"/>
                <a:gd name="connsiteY204" fmla="*/ 1402020 h 1830276"/>
                <a:gd name="connsiteX205" fmla="*/ 1134914 w 1235436"/>
                <a:gd name="connsiteY205" fmla="*/ 1373422 h 1830276"/>
                <a:gd name="connsiteX206" fmla="*/ 1110892 w 1235436"/>
                <a:gd name="connsiteY206" fmla="*/ 1343680 h 1830276"/>
                <a:gd name="connsiteX207" fmla="*/ 1088585 w 1235436"/>
                <a:gd name="connsiteY207" fmla="*/ 1315654 h 1830276"/>
                <a:gd name="connsiteX208" fmla="*/ 1069139 w 1235436"/>
                <a:gd name="connsiteY208" fmla="*/ 1290488 h 1830276"/>
                <a:gd name="connsiteX209" fmla="*/ 1049692 w 1235436"/>
                <a:gd name="connsiteY209" fmla="*/ 1265321 h 1830276"/>
                <a:gd name="connsiteX210" fmla="*/ 1030245 w 1235436"/>
                <a:gd name="connsiteY210" fmla="*/ 1240155 h 1830276"/>
                <a:gd name="connsiteX211" fmla="*/ 1010799 w 1235436"/>
                <a:gd name="connsiteY211" fmla="*/ 1214989 h 1830276"/>
                <a:gd name="connsiteX212" fmla="*/ 991352 w 1235436"/>
                <a:gd name="connsiteY212" fmla="*/ 1189822 h 1830276"/>
                <a:gd name="connsiteX213" fmla="*/ 971905 w 1235436"/>
                <a:gd name="connsiteY213" fmla="*/ 1164656 h 1830276"/>
                <a:gd name="connsiteX214" fmla="*/ 952459 w 1235436"/>
                <a:gd name="connsiteY214" fmla="*/ 1139490 h 1830276"/>
                <a:gd name="connsiteX215" fmla="*/ 933584 w 1235436"/>
                <a:gd name="connsiteY215" fmla="*/ 1114324 h 1830276"/>
                <a:gd name="connsiteX216" fmla="*/ 911277 w 1235436"/>
                <a:gd name="connsiteY216" fmla="*/ 1086869 h 1830276"/>
                <a:gd name="connsiteX217" fmla="*/ 889543 w 1235436"/>
                <a:gd name="connsiteY217" fmla="*/ 1059415 h 1830276"/>
                <a:gd name="connsiteX218" fmla="*/ 867808 w 1235436"/>
                <a:gd name="connsiteY218" fmla="*/ 1031961 h 1830276"/>
                <a:gd name="connsiteX219" fmla="*/ 846074 w 1235436"/>
                <a:gd name="connsiteY219" fmla="*/ 1003935 h 1830276"/>
                <a:gd name="connsiteX220" fmla="*/ 824339 w 1235436"/>
                <a:gd name="connsiteY220" fmla="*/ 976481 h 1830276"/>
                <a:gd name="connsiteX221" fmla="*/ 802605 w 1235436"/>
                <a:gd name="connsiteY221" fmla="*/ 948455 h 1830276"/>
                <a:gd name="connsiteX222" fmla="*/ 780870 w 1235436"/>
                <a:gd name="connsiteY222" fmla="*/ 920429 h 1830276"/>
                <a:gd name="connsiteX223" fmla="*/ 759707 w 1235436"/>
                <a:gd name="connsiteY223" fmla="*/ 892402 h 1830276"/>
                <a:gd name="connsiteX224" fmla="*/ 732253 w 1235436"/>
                <a:gd name="connsiteY224" fmla="*/ 859229 h 1830276"/>
                <a:gd name="connsiteX225" fmla="*/ 704799 w 1235436"/>
                <a:gd name="connsiteY225" fmla="*/ 826055 h 1830276"/>
                <a:gd name="connsiteX226" fmla="*/ 677345 w 1235436"/>
                <a:gd name="connsiteY226" fmla="*/ 792309 h 1830276"/>
                <a:gd name="connsiteX227" fmla="*/ 649891 w 1235436"/>
                <a:gd name="connsiteY227" fmla="*/ 758563 h 1830276"/>
                <a:gd name="connsiteX228" fmla="*/ 623009 w 1235436"/>
                <a:gd name="connsiteY228" fmla="*/ 724818 h 1830276"/>
                <a:gd name="connsiteX229" fmla="*/ 596127 w 1235436"/>
                <a:gd name="connsiteY229" fmla="*/ 691072 h 1830276"/>
                <a:gd name="connsiteX230" fmla="*/ 569244 w 1235436"/>
                <a:gd name="connsiteY230" fmla="*/ 657326 h 1830276"/>
                <a:gd name="connsiteX231" fmla="*/ 542362 w 1235436"/>
                <a:gd name="connsiteY231" fmla="*/ 623581 h 1830276"/>
                <a:gd name="connsiteX232" fmla="*/ 542934 w 1235436"/>
                <a:gd name="connsiteY232" fmla="*/ 621293 h 1830276"/>
                <a:gd name="connsiteX233" fmla="*/ 544650 w 1235436"/>
                <a:gd name="connsiteY233" fmla="*/ 611570 h 1830276"/>
                <a:gd name="connsiteX234" fmla="*/ 550370 w 1235436"/>
                <a:gd name="connsiteY234" fmla="*/ 580112 h 1830276"/>
                <a:gd name="connsiteX235" fmla="*/ 556089 w 1235436"/>
                <a:gd name="connsiteY235" fmla="*/ 548654 h 1830276"/>
                <a:gd name="connsiteX236" fmla="*/ 561809 w 1235436"/>
                <a:gd name="connsiteY236" fmla="*/ 517196 h 1830276"/>
                <a:gd name="connsiteX237" fmla="*/ 567528 w 1235436"/>
                <a:gd name="connsiteY237" fmla="*/ 485738 h 1830276"/>
                <a:gd name="connsiteX238" fmla="*/ 573248 w 1235436"/>
                <a:gd name="connsiteY238" fmla="*/ 454280 h 1830276"/>
                <a:gd name="connsiteX239" fmla="*/ 578968 w 1235436"/>
                <a:gd name="connsiteY239" fmla="*/ 422822 h 1830276"/>
                <a:gd name="connsiteX240" fmla="*/ 584687 w 1235436"/>
                <a:gd name="connsiteY240" fmla="*/ 391364 h 1830276"/>
                <a:gd name="connsiteX241" fmla="*/ 590407 w 1235436"/>
                <a:gd name="connsiteY241" fmla="*/ 359906 h 1830276"/>
                <a:gd name="connsiteX242" fmla="*/ 596127 w 1235436"/>
                <a:gd name="connsiteY242" fmla="*/ 329020 h 1830276"/>
                <a:gd name="connsiteX243" fmla="*/ 601846 w 1235436"/>
                <a:gd name="connsiteY243" fmla="*/ 298135 h 1830276"/>
                <a:gd name="connsiteX244" fmla="*/ 607566 w 1235436"/>
                <a:gd name="connsiteY244" fmla="*/ 266677 h 1830276"/>
                <a:gd name="connsiteX245" fmla="*/ 613285 w 1235436"/>
                <a:gd name="connsiteY245" fmla="*/ 235791 h 1830276"/>
                <a:gd name="connsiteX246" fmla="*/ 619005 w 1235436"/>
                <a:gd name="connsiteY246" fmla="*/ 204905 h 1830276"/>
                <a:gd name="connsiteX247" fmla="*/ 624725 w 1235436"/>
                <a:gd name="connsiteY247" fmla="*/ 174019 h 1830276"/>
                <a:gd name="connsiteX248" fmla="*/ 630444 w 1235436"/>
                <a:gd name="connsiteY248" fmla="*/ 143133 h 1830276"/>
                <a:gd name="connsiteX249" fmla="*/ 636164 w 1235436"/>
                <a:gd name="connsiteY249" fmla="*/ 112247 h 1830276"/>
                <a:gd name="connsiteX250" fmla="*/ 601846 w 1235436"/>
                <a:gd name="connsiteY250" fmla="*/ 105955 h 1830276"/>
                <a:gd name="connsiteX251" fmla="*/ 567528 w 1235436"/>
                <a:gd name="connsiteY251" fmla="*/ 99664 h 1830276"/>
                <a:gd name="connsiteX252" fmla="*/ 533211 w 1235436"/>
                <a:gd name="connsiteY252" fmla="*/ 93372 h 1830276"/>
                <a:gd name="connsiteX253" fmla="*/ 498893 w 1235436"/>
                <a:gd name="connsiteY253" fmla="*/ 86509 h 1830276"/>
                <a:gd name="connsiteX254" fmla="*/ 464575 w 1235436"/>
                <a:gd name="connsiteY254" fmla="*/ 80217 h 1830276"/>
                <a:gd name="connsiteX255" fmla="*/ 430258 w 1235436"/>
                <a:gd name="connsiteY255" fmla="*/ 73354 h 1830276"/>
                <a:gd name="connsiteX256" fmla="*/ 395940 w 1235436"/>
                <a:gd name="connsiteY256" fmla="*/ 66490 h 1830276"/>
                <a:gd name="connsiteX257" fmla="*/ 361622 w 1235436"/>
                <a:gd name="connsiteY257" fmla="*/ 59627 h 1830276"/>
                <a:gd name="connsiteX258" fmla="*/ 327305 w 1235436"/>
                <a:gd name="connsiteY258" fmla="*/ 52763 h 1830276"/>
                <a:gd name="connsiteX259" fmla="*/ 292987 w 1235436"/>
                <a:gd name="connsiteY259" fmla="*/ 45900 h 1830276"/>
                <a:gd name="connsiteX260" fmla="*/ 258669 w 1235436"/>
                <a:gd name="connsiteY260" fmla="*/ 39036 h 1830276"/>
                <a:gd name="connsiteX261" fmla="*/ 224924 w 1235436"/>
                <a:gd name="connsiteY261" fmla="*/ 31600 h 1830276"/>
                <a:gd name="connsiteX262" fmla="*/ 190606 w 1235436"/>
                <a:gd name="connsiteY262" fmla="*/ 24165 h 1830276"/>
                <a:gd name="connsiteX263" fmla="*/ 156860 w 1235436"/>
                <a:gd name="connsiteY263" fmla="*/ 16730 h 1830276"/>
                <a:gd name="connsiteX264" fmla="*/ 123114 w 1235436"/>
                <a:gd name="connsiteY264" fmla="*/ 9294 h 1830276"/>
                <a:gd name="connsiteX265" fmla="*/ 89369 w 1235436"/>
                <a:gd name="connsiteY265" fmla="*/ 1859 h 1830276"/>
                <a:gd name="connsiteX266" fmla="*/ 88797 w 1235436"/>
                <a:gd name="connsiteY266" fmla="*/ 1859 h 1830276"/>
                <a:gd name="connsiteX267" fmla="*/ 85365 w 1235436"/>
                <a:gd name="connsiteY267" fmla="*/ 1287 h 1830276"/>
                <a:gd name="connsiteX268" fmla="*/ 85937 w 1235436"/>
                <a:gd name="connsiteY268" fmla="*/ 4718 h 1830276"/>
                <a:gd name="connsiteX269" fmla="*/ 85937 w 1235436"/>
                <a:gd name="connsiteY269" fmla="*/ 6434 h 1830276"/>
                <a:gd name="connsiteX270" fmla="*/ 85937 w 1235436"/>
                <a:gd name="connsiteY270" fmla="*/ 8150 h 1830276"/>
                <a:gd name="connsiteX271" fmla="*/ 81933 w 1235436"/>
                <a:gd name="connsiteY271" fmla="*/ 23593 h 1830276"/>
                <a:gd name="connsiteX272" fmla="*/ 80217 w 1235436"/>
                <a:gd name="connsiteY272" fmla="*/ 26453 h 1830276"/>
                <a:gd name="connsiteX273" fmla="*/ 75642 w 1235436"/>
                <a:gd name="connsiteY273" fmla="*/ 32172 h 1830276"/>
                <a:gd name="connsiteX274" fmla="*/ 71066 w 1235436"/>
                <a:gd name="connsiteY274" fmla="*/ 36176 h 1830276"/>
                <a:gd name="connsiteX275" fmla="*/ 71066 w 1235436"/>
                <a:gd name="connsiteY275" fmla="*/ 37320 h 1830276"/>
                <a:gd name="connsiteX276" fmla="*/ 75070 w 1235436"/>
                <a:gd name="connsiteY276" fmla="*/ 40180 h 1830276"/>
                <a:gd name="connsiteX277" fmla="*/ 80789 w 1235436"/>
                <a:gd name="connsiteY277" fmla="*/ 46472 h 1830276"/>
                <a:gd name="connsiteX278" fmla="*/ 84793 w 1235436"/>
                <a:gd name="connsiteY278" fmla="*/ 53335 h 1830276"/>
                <a:gd name="connsiteX279" fmla="*/ 84221 w 1235436"/>
                <a:gd name="connsiteY279" fmla="*/ 57911 h 1830276"/>
                <a:gd name="connsiteX280" fmla="*/ 83649 w 1235436"/>
                <a:gd name="connsiteY280" fmla="*/ 60771 h 1830276"/>
                <a:gd name="connsiteX281" fmla="*/ 84221 w 1235436"/>
                <a:gd name="connsiteY281" fmla="*/ 65346 h 1830276"/>
                <a:gd name="connsiteX282" fmla="*/ 84793 w 1235436"/>
                <a:gd name="connsiteY282" fmla="*/ 69350 h 1830276"/>
                <a:gd name="connsiteX283" fmla="*/ 85365 w 1235436"/>
                <a:gd name="connsiteY283" fmla="*/ 71066 h 1830276"/>
                <a:gd name="connsiteX284" fmla="*/ 85365 w 1235436"/>
                <a:gd name="connsiteY284" fmla="*/ 72210 h 1830276"/>
                <a:gd name="connsiteX285" fmla="*/ 84221 w 1235436"/>
                <a:gd name="connsiteY285" fmla="*/ 76786 h 1830276"/>
                <a:gd name="connsiteX286" fmla="*/ 84221 w 1235436"/>
                <a:gd name="connsiteY286" fmla="*/ 78501 h 1830276"/>
                <a:gd name="connsiteX287" fmla="*/ 84793 w 1235436"/>
                <a:gd name="connsiteY287" fmla="*/ 80217 h 1830276"/>
                <a:gd name="connsiteX288" fmla="*/ 85365 w 1235436"/>
                <a:gd name="connsiteY288" fmla="*/ 81933 h 1830276"/>
                <a:gd name="connsiteX289" fmla="*/ 86509 w 1235436"/>
                <a:gd name="connsiteY289" fmla="*/ 83077 h 1830276"/>
                <a:gd name="connsiteX290" fmla="*/ 87653 w 1235436"/>
                <a:gd name="connsiteY290" fmla="*/ 84221 h 1830276"/>
                <a:gd name="connsiteX291" fmla="*/ 85365 w 1235436"/>
                <a:gd name="connsiteY291" fmla="*/ 87081 h 1830276"/>
                <a:gd name="connsiteX292" fmla="*/ 84793 w 1235436"/>
                <a:gd name="connsiteY292" fmla="*/ 92800 h 1830276"/>
                <a:gd name="connsiteX293" fmla="*/ 84793 w 1235436"/>
                <a:gd name="connsiteY293" fmla="*/ 103668 h 1830276"/>
                <a:gd name="connsiteX294" fmla="*/ 83649 w 1235436"/>
                <a:gd name="connsiteY294" fmla="*/ 108815 h 1830276"/>
                <a:gd name="connsiteX295" fmla="*/ 79073 w 1235436"/>
                <a:gd name="connsiteY295" fmla="*/ 117967 h 1830276"/>
                <a:gd name="connsiteX296" fmla="*/ 76214 w 1235436"/>
                <a:gd name="connsiteY296" fmla="*/ 126546 h 1830276"/>
                <a:gd name="connsiteX297" fmla="*/ 70494 w 1235436"/>
                <a:gd name="connsiteY297" fmla="*/ 137413 h 1830276"/>
                <a:gd name="connsiteX298" fmla="*/ 66490 w 1235436"/>
                <a:gd name="connsiteY298" fmla="*/ 142561 h 1830276"/>
                <a:gd name="connsiteX299" fmla="*/ 63630 w 1235436"/>
                <a:gd name="connsiteY299" fmla="*/ 148281 h 1830276"/>
                <a:gd name="connsiteX300" fmla="*/ 60771 w 1235436"/>
                <a:gd name="connsiteY300" fmla="*/ 150569 h 1830276"/>
                <a:gd name="connsiteX301" fmla="*/ 59627 w 1235436"/>
                <a:gd name="connsiteY301" fmla="*/ 153428 h 1830276"/>
                <a:gd name="connsiteX302" fmla="*/ 59055 w 1235436"/>
                <a:gd name="connsiteY302" fmla="*/ 156288 h 1830276"/>
                <a:gd name="connsiteX303" fmla="*/ 59055 w 1235436"/>
                <a:gd name="connsiteY303" fmla="*/ 158576 h 1830276"/>
                <a:gd name="connsiteX304" fmla="*/ 58483 w 1235436"/>
                <a:gd name="connsiteY304" fmla="*/ 160864 h 1830276"/>
                <a:gd name="connsiteX305" fmla="*/ 61343 w 1235436"/>
                <a:gd name="connsiteY305" fmla="*/ 168299 h 1830276"/>
                <a:gd name="connsiteX306" fmla="*/ 61915 w 1235436"/>
                <a:gd name="connsiteY306" fmla="*/ 172303 h 1830276"/>
                <a:gd name="connsiteX307" fmla="*/ 60771 w 1235436"/>
                <a:gd name="connsiteY307" fmla="*/ 176307 h 1830276"/>
                <a:gd name="connsiteX308" fmla="*/ 47615 w 1235436"/>
                <a:gd name="connsiteY308" fmla="*/ 199757 h 1830276"/>
                <a:gd name="connsiteX309" fmla="*/ 39608 w 1235436"/>
                <a:gd name="connsiteY309" fmla="*/ 207765 h 1830276"/>
                <a:gd name="connsiteX310" fmla="*/ 37320 w 1235436"/>
                <a:gd name="connsiteY310" fmla="*/ 211197 h 1830276"/>
                <a:gd name="connsiteX311" fmla="*/ 40180 w 1235436"/>
                <a:gd name="connsiteY311" fmla="*/ 210625 h 1830276"/>
                <a:gd name="connsiteX312" fmla="*/ 43040 w 1235436"/>
                <a:gd name="connsiteY312" fmla="*/ 208337 h 1830276"/>
                <a:gd name="connsiteX313" fmla="*/ 51047 w 1235436"/>
                <a:gd name="connsiteY313" fmla="*/ 199185 h 1830276"/>
                <a:gd name="connsiteX314" fmla="*/ 51619 w 1235436"/>
                <a:gd name="connsiteY314" fmla="*/ 198613 h 1830276"/>
                <a:gd name="connsiteX315" fmla="*/ 56767 w 1235436"/>
                <a:gd name="connsiteY315" fmla="*/ 200329 h 1830276"/>
                <a:gd name="connsiteX316" fmla="*/ 58483 w 1235436"/>
                <a:gd name="connsiteY316" fmla="*/ 199757 h 1830276"/>
                <a:gd name="connsiteX317" fmla="*/ 59627 w 1235436"/>
                <a:gd name="connsiteY317" fmla="*/ 200901 h 1830276"/>
                <a:gd name="connsiteX318" fmla="*/ 60199 w 1235436"/>
                <a:gd name="connsiteY318" fmla="*/ 200901 h 1830276"/>
                <a:gd name="connsiteX319" fmla="*/ 57339 w 1235436"/>
                <a:gd name="connsiteY319" fmla="*/ 204333 h 1830276"/>
                <a:gd name="connsiteX320" fmla="*/ 54479 w 1235436"/>
                <a:gd name="connsiteY320" fmla="*/ 205477 h 1830276"/>
                <a:gd name="connsiteX321" fmla="*/ 51619 w 1235436"/>
                <a:gd name="connsiteY321" fmla="*/ 205477 h 1830276"/>
                <a:gd name="connsiteX322" fmla="*/ 47615 w 1235436"/>
                <a:gd name="connsiteY322" fmla="*/ 206049 h 1830276"/>
                <a:gd name="connsiteX323" fmla="*/ 45328 w 1235436"/>
                <a:gd name="connsiteY323" fmla="*/ 207765 h 1830276"/>
                <a:gd name="connsiteX324" fmla="*/ 40752 w 1235436"/>
                <a:gd name="connsiteY324" fmla="*/ 213484 h 1830276"/>
                <a:gd name="connsiteX325" fmla="*/ 39036 w 1235436"/>
                <a:gd name="connsiteY325" fmla="*/ 214628 h 1830276"/>
                <a:gd name="connsiteX326" fmla="*/ 37320 w 1235436"/>
                <a:gd name="connsiteY326" fmla="*/ 221492 h 1830276"/>
                <a:gd name="connsiteX327" fmla="*/ 35604 w 1235436"/>
                <a:gd name="connsiteY327" fmla="*/ 224352 h 1830276"/>
                <a:gd name="connsiteX328" fmla="*/ 32744 w 1235436"/>
                <a:gd name="connsiteY328" fmla="*/ 222064 h 1830276"/>
                <a:gd name="connsiteX329" fmla="*/ 31029 w 1235436"/>
                <a:gd name="connsiteY329" fmla="*/ 219776 h 1830276"/>
                <a:gd name="connsiteX330" fmla="*/ 31029 w 1235436"/>
                <a:gd name="connsiteY330" fmla="*/ 219204 h 1830276"/>
                <a:gd name="connsiteX331" fmla="*/ 32744 w 1235436"/>
                <a:gd name="connsiteY331" fmla="*/ 215772 h 1830276"/>
                <a:gd name="connsiteX332" fmla="*/ 33316 w 1235436"/>
                <a:gd name="connsiteY332" fmla="*/ 214628 h 1830276"/>
                <a:gd name="connsiteX333" fmla="*/ 28169 w 1235436"/>
                <a:gd name="connsiteY333" fmla="*/ 218632 h 1830276"/>
                <a:gd name="connsiteX334" fmla="*/ 24737 w 1235436"/>
                <a:gd name="connsiteY334" fmla="*/ 222064 h 1830276"/>
                <a:gd name="connsiteX335" fmla="*/ 21877 w 1235436"/>
                <a:gd name="connsiteY335" fmla="*/ 226639 h 1830276"/>
                <a:gd name="connsiteX336" fmla="*/ 21877 w 1235436"/>
                <a:gd name="connsiteY336" fmla="*/ 227211 h 1830276"/>
                <a:gd name="connsiteX337" fmla="*/ 21877 w 1235436"/>
                <a:gd name="connsiteY337" fmla="*/ 228355 h 1830276"/>
                <a:gd name="connsiteX338" fmla="*/ 21877 w 1235436"/>
                <a:gd name="connsiteY338" fmla="*/ 228927 h 1830276"/>
                <a:gd name="connsiteX339" fmla="*/ 21305 w 1235436"/>
                <a:gd name="connsiteY339" fmla="*/ 228927 h 1830276"/>
                <a:gd name="connsiteX340" fmla="*/ 20733 w 1235436"/>
                <a:gd name="connsiteY340" fmla="*/ 228927 h 1830276"/>
                <a:gd name="connsiteX341" fmla="*/ 20161 w 1235436"/>
                <a:gd name="connsiteY341" fmla="*/ 229499 h 1830276"/>
                <a:gd name="connsiteX342" fmla="*/ 19589 w 1235436"/>
                <a:gd name="connsiteY342" fmla="*/ 230071 h 1830276"/>
                <a:gd name="connsiteX343" fmla="*/ 19017 w 1235436"/>
                <a:gd name="connsiteY343" fmla="*/ 231787 h 1830276"/>
                <a:gd name="connsiteX344" fmla="*/ 13870 w 1235436"/>
                <a:gd name="connsiteY344" fmla="*/ 237507 h 1830276"/>
                <a:gd name="connsiteX345" fmla="*/ 12154 w 1235436"/>
                <a:gd name="connsiteY345" fmla="*/ 239795 h 1830276"/>
                <a:gd name="connsiteX346" fmla="*/ 9866 w 1235436"/>
                <a:gd name="connsiteY346" fmla="*/ 244370 h 1830276"/>
                <a:gd name="connsiteX347" fmla="*/ 7578 w 1235436"/>
                <a:gd name="connsiteY347" fmla="*/ 248374 h 1830276"/>
                <a:gd name="connsiteX348" fmla="*/ 6434 w 1235436"/>
                <a:gd name="connsiteY348" fmla="*/ 251234 h 1830276"/>
                <a:gd name="connsiteX349" fmla="*/ 5290 w 1235436"/>
                <a:gd name="connsiteY349" fmla="*/ 253522 h 1830276"/>
                <a:gd name="connsiteX350" fmla="*/ 3574 w 1235436"/>
                <a:gd name="connsiteY350" fmla="*/ 256381 h 1830276"/>
                <a:gd name="connsiteX351" fmla="*/ 2431 w 1235436"/>
                <a:gd name="connsiteY351" fmla="*/ 258669 h 1830276"/>
                <a:gd name="connsiteX352" fmla="*/ 2431 w 1235436"/>
                <a:gd name="connsiteY352" fmla="*/ 260957 h 1830276"/>
                <a:gd name="connsiteX353" fmla="*/ 3574 w 1235436"/>
                <a:gd name="connsiteY353" fmla="*/ 264961 h 1830276"/>
                <a:gd name="connsiteX354" fmla="*/ 5290 w 1235436"/>
                <a:gd name="connsiteY354" fmla="*/ 275828 h 1830276"/>
                <a:gd name="connsiteX355" fmla="*/ 5290 w 1235436"/>
                <a:gd name="connsiteY355" fmla="*/ 280404 h 1830276"/>
                <a:gd name="connsiteX356" fmla="*/ 1859 w 1235436"/>
                <a:gd name="connsiteY356" fmla="*/ 287839 h 1830276"/>
                <a:gd name="connsiteX357" fmla="*/ 1287 w 1235436"/>
                <a:gd name="connsiteY357" fmla="*/ 291843 h 1830276"/>
                <a:gd name="connsiteX358" fmla="*/ 3002 w 1235436"/>
                <a:gd name="connsiteY358" fmla="*/ 294131 h 1830276"/>
                <a:gd name="connsiteX359" fmla="*/ 4718 w 1235436"/>
                <a:gd name="connsiteY359" fmla="*/ 295275 h 1830276"/>
                <a:gd name="connsiteX360" fmla="*/ 19017 w 1235436"/>
                <a:gd name="connsiteY360" fmla="*/ 314721 h 1830276"/>
                <a:gd name="connsiteX361" fmla="*/ 25309 w 1235436"/>
                <a:gd name="connsiteY361" fmla="*/ 320441 h 1830276"/>
                <a:gd name="connsiteX362" fmla="*/ 27025 w 1235436"/>
                <a:gd name="connsiteY362" fmla="*/ 323301 h 1830276"/>
                <a:gd name="connsiteX363" fmla="*/ 30457 w 1235436"/>
                <a:gd name="connsiteY363" fmla="*/ 331880 h 1830276"/>
                <a:gd name="connsiteX364" fmla="*/ 30457 w 1235436"/>
                <a:gd name="connsiteY364" fmla="*/ 333024 h 1830276"/>
                <a:gd name="connsiteX365" fmla="*/ 29885 w 1235436"/>
                <a:gd name="connsiteY365" fmla="*/ 337028 h 1830276"/>
                <a:gd name="connsiteX366" fmla="*/ 29885 w 1235436"/>
                <a:gd name="connsiteY366" fmla="*/ 338744 h 1830276"/>
                <a:gd name="connsiteX367" fmla="*/ 31029 w 1235436"/>
                <a:gd name="connsiteY367" fmla="*/ 339316 h 1830276"/>
                <a:gd name="connsiteX368" fmla="*/ 33888 w 1235436"/>
                <a:gd name="connsiteY368" fmla="*/ 341032 h 1830276"/>
                <a:gd name="connsiteX369" fmla="*/ 35032 w 1235436"/>
                <a:gd name="connsiteY369" fmla="*/ 342176 h 1830276"/>
                <a:gd name="connsiteX370" fmla="*/ 38464 w 1235436"/>
                <a:gd name="connsiteY370" fmla="*/ 347323 h 1830276"/>
                <a:gd name="connsiteX371" fmla="*/ 51619 w 1235436"/>
                <a:gd name="connsiteY371" fmla="*/ 378781 h 1830276"/>
                <a:gd name="connsiteX372" fmla="*/ 51619 w 1235436"/>
                <a:gd name="connsiteY372" fmla="*/ 381641 h 1830276"/>
                <a:gd name="connsiteX373" fmla="*/ 50475 w 1235436"/>
                <a:gd name="connsiteY373" fmla="*/ 389076 h 1830276"/>
                <a:gd name="connsiteX374" fmla="*/ 51047 w 1235436"/>
                <a:gd name="connsiteY374" fmla="*/ 393080 h 1830276"/>
                <a:gd name="connsiteX375" fmla="*/ 51619 w 1235436"/>
                <a:gd name="connsiteY375" fmla="*/ 395368 h 1830276"/>
                <a:gd name="connsiteX376" fmla="*/ 52191 w 1235436"/>
                <a:gd name="connsiteY376" fmla="*/ 396512 h 1830276"/>
                <a:gd name="connsiteX377" fmla="*/ 53335 w 1235436"/>
                <a:gd name="connsiteY377" fmla="*/ 397656 h 1830276"/>
                <a:gd name="connsiteX378" fmla="*/ 53907 w 1235436"/>
                <a:gd name="connsiteY378" fmla="*/ 399372 h 1830276"/>
                <a:gd name="connsiteX379" fmla="*/ 53907 w 1235436"/>
                <a:gd name="connsiteY379" fmla="*/ 401088 h 1830276"/>
                <a:gd name="connsiteX380" fmla="*/ 54479 w 1235436"/>
                <a:gd name="connsiteY380" fmla="*/ 402804 h 1830276"/>
                <a:gd name="connsiteX381" fmla="*/ 54479 w 1235436"/>
                <a:gd name="connsiteY381" fmla="*/ 405663 h 1830276"/>
                <a:gd name="connsiteX382" fmla="*/ 51619 w 1235436"/>
                <a:gd name="connsiteY382" fmla="*/ 417674 h 1830276"/>
                <a:gd name="connsiteX383" fmla="*/ 53335 w 1235436"/>
                <a:gd name="connsiteY383" fmla="*/ 428542 h 1830276"/>
                <a:gd name="connsiteX384" fmla="*/ 52763 w 1235436"/>
                <a:gd name="connsiteY384" fmla="*/ 430258 h 1830276"/>
                <a:gd name="connsiteX385" fmla="*/ 50475 w 1235436"/>
                <a:gd name="connsiteY385" fmla="*/ 431402 h 1830276"/>
                <a:gd name="connsiteX386" fmla="*/ 48187 w 1235436"/>
                <a:gd name="connsiteY386" fmla="*/ 434833 h 1830276"/>
                <a:gd name="connsiteX387" fmla="*/ 44756 w 1235436"/>
                <a:gd name="connsiteY387" fmla="*/ 442269 h 1830276"/>
                <a:gd name="connsiteX388" fmla="*/ 40752 w 1235436"/>
                <a:gd name="connsiteY388" fmla="*/ 453708 h 1830276"/>
                <a:gd name="connsiteX389" fmla="*/ 37320 w 1235436"/>
                <a:gd name="connsiteY389" fmla="*/ 459428 h 1830276"/>
                <a:gd name="connsiteX390" fmla="*/ 38464 w 1235436"/>
                <a:gd name="connsiteY390" fmla="*/ 466291 h 1830276"/>
                <a:gd name="connsiteX391" fmla="*/ 37892 w 1235436"/>
                <a:gd name="connsiteY391" fmla="*/ 469151 h 1830276"/>
                <a:gd name="connsiteX392" fmla="*/ 39036 w 1235436"/>
                <a:gd name="connsiteY392" fmla="*/ 470867 h 1830276"/>
                <a:gd name="connsiteX393" fmla="*/ 39608 w 1235436"/>
                <a:gd name="connsiteY393" fmla="*/ 473727 h 1830276"/>
                <a:gd name="connsiteX394" fmla="*/ 40180 w 1235436"/>
                <a:gd name="connsiteY394" fmla="*/ 478302 h 1830276"/>
                <a:gd name="connsiteX395" fmla="*/ 40180 w 1235436"/>
                <a:gd name="connsiteY395" fmla="*/ 486310 h 1830276"/>
                <a:gd name="connsiteX396" fmla="*/ 40752 w 1235436"/>
                <a:gd name="connsiteY396" fmla="*/ 490314 h 1830276"/>
                <a:gd name="connsiteX397" fmla="*/ 42468 w 1235436"/>
                <a:gd name="connsiteY397" fmla="*/ 492029 h 1830276"/>
                <a:gd name="connsiteX398" fmla="*/ 44756 w 1235436"/>
                <a:gd name="connsiteY398" fmla="*/ 504613 h 1830276"/>
                <a:gd name="connsiteX399" fmla="*/ 44756 w 1235436"/>
                <a:gd name="connsiteY399" fmla="*/ 506328 h 1830276"/>
                <a:gd name="connsiteX400" fmla="*/ 43040 w 1235436"/>
                <a:gd name="connsiteY400" fmla="*/ 512048 h 1830276"/>
                <a:gd name="connsiteX401" fmla="*/ 43040 w 1235436"/>
                <a:gd name="connsiteY401" fmla="*/ 513764 h 1830276"/>
                <a:gd name="connsiteX402" fmla="*/ 43612 w 1235436"/>
                <a:gd name="connsiteY402" fmla="*/ 517768 h 1830276"/>
                <a:gd name="connsiteX403" fmla="*/ 43612 w 1235436"/>
                <a:gd name="connsiteY403" fmla="*/ 519484 h 1830276"/>
                <a:gd name="connsiteX404" fmla="*/ 41896 w 1235436"/>
                <a:gd name="connsiteY404" fmla="*/ 523487 h 1830276"/>
                <a:gd name="connsiteX405" fmla="*/ 40180 w 1235436"/>
                <a:gd name="connsiteY405" fmla="*/ 525203 h 1830276"/>
                <a:gd name="connsiteX406" fmla="*/ 37892 w 1235436"/>
                <a:gd name="connsiteY406" fmla="*/ 526347 h 1830276"/>
                <a:gd name="connsiteX407" fmla="*/ 35604 w 1235436"/>
                <a:gd name="connsiteY407" fmla="*/ 529207 h 1830276"/>
                <a:gd name="connsiteX408" fmla="*/ 35032 w 1235436"/>
                <a:gd name="connsiteY408" fmla="*/ 534355 h 1830276"/>
                <a:gd name="connsiteX409" fmla="*/ 37892 w 1235436"/>
                <a:gd name="connsiteY409" fmla="*/ 540646 h 1830276"/>
                <a:gd name="connsiteX410" fmla="*/ 45328 w 1235436"/>
                <a:gd name="connsiteY410" fmla="*/ 552657 h 1830276"/>
                <a:gd name="connsiteX411" fmla="*/ 51047 w 1235436"/>
                <a:gd name="connsiteY411" fmla="*/ 560093 h 1830276"/>
                <a:gd name="connsiteX412" fmla="*/ 51619 w 1235436"/>
                <a:gd name="connsiteY412" fmla="*/ 562381 h 1830276"/>
                <a:gd name="connsiteX413" fmla="*/ 52191 w 1235436"/>
                <a:gd name="connsiteY413" fmla="*/ 565241 h 1830276"/>
                <a:gd name="connsiteX414" fmla="*/ 54479 w 1235436"/>
                <a:gd name="connsiteY414" fmla="*/ 568672 h 1830276"/>
                <a:gd name="connsiteX415" fmla="*/ 59055 w 1235436"/>
                <a:gd name="connsiteY415" fmla="*/ 573248 h 1830276"/>
                <a:gd name="connsiteX416" fmla="*/ 62486 w 1235436"/>
                <a:gd name="connsiteY416" fmla="*/ 578396 h 1830276"/>
                <a:gd name="connsiteX417" fmla="*/ 79073 w 1235436"/>
                <a:gd name="connsiteY417" fmla="*/ 613857 h 1830276"/>
                <a:gd name="connsiteX418" fmla="*/ 82505 w 1235436"/>
                <a:gd name="connsiteY418" fmla="*/ 619005 h 1830276"/>
                <a:gd name="connsiteX419" fmla="*/ 96804 w 1235436"/>
                <a:gd name="connsiteY419" fmla="*/ 631016 h 1830276"/>
                <a:gd name="connsiteX420" fmla="*/ 99664 w 1235436"/>
                <a:gd name="connsiteY420" fmla="*/ 636164 h 1830276"/>
                <a:gd name="connsiteX421" fmla="*/ 100808 w 1235436"/>
                <a:gd name="connsiteY421" fmla="*/ 647031 h 1830276"/>
                <a:gd name="connsiteX422" fmla="*/ 103668 w 1235436"/>
                <a:gd name="connsiteY422" fmla="*/ 651035 h 1830276"/>
                <a:gd name="connsiteX423" fmla="*/ 101952 w 1235436"/>
                <a:gd name="connsiteY423" fmla="*/ 659614 h 1830276"/>
                <a:gd name="connsiteX424" fmla="*/ 103096 w 1235436"/>
                <a:gd name="connsiteY424" fmla="*/ 662474 h 1830276"/>
                <a:gd name="connsiteX425" fmla="*/ 103096 w 1235436"/>
                <a:gd name="connsiteY425" fmla="*/ 661330 h 1830276"/>
                <a:gd name="connsiteX426" fmla="*/ 104240 w 1235436"/>
                <a:gd name="connsiteY426" fmla="*/ 657898 h 1830276"/>
                <a:gd name="connsiteX427" fmla="*/ 111103 w 1235436"/>
                <a:gd name="connsiteY427" fmla="*/ 664762 h 1830276"/>
                <a:gd name="connsiteX428" fmla="*/ 112819 w 1235436"/>
                <a:gd name="connsiteY428" fmla="*/ 668194 h 1830276"/>
                <a:gd name="connsiteX429" fmla="*/ 112819 w 1235436"/>
                <a:gd name="connsiteY429" fmla="*/ 669337 h 1830276"/>
                <a:gd name="connsiteX430" fmla="*/ 112819 w 1235436"/>
                <a:gd name="connsiteY430" fmla="*/ 672769 h 1830276"/>
                <a:gd name="connsiteX431" fmla="*/ 112819 w 1235436"/>
                <a:gd name="connsiteY431" fmla="*/ 674485 h 1830276"/>
                <a:gd name="connsiteX432" fmla="*/ 115679 w 1235436"/>
                <a:gd name="connsiteY432" fmla="*/ 679633 h 1830276"/>
                <a:gd name="connsiteX433" fmla="*/ 119683 w 1235436"/>
                <a:gd name="connsiteY433" fmla="*/ 691072 h 1830276"/>
                <a:gd name="connsiteX434" fmla="*/ 123686 w 1235436"/>
                <a:gd name="connsiteY434" fmla="*/ 698508 h 1830276"/>
                <a:gd name="connsiteX435" fmla="*/ 125402 w 1235436"/>
                <a:gd name="connsiteY435" fmla="*/ 702511 h 1830276"/>
                <a:gd name="connsiteX436" fmla="*/ 125402 w 1235436"/>
                <a:gd name="connsiteY436" fmla="*/ 706515 h 1830276"/>
                <a:gd name="connsiteX437" fmla="*/ 123686 w 1235436"/>
                <a:gd name="connsiteY437" fmla="*/ 702511 h 1830276"/>
                <a:gd name="connsiteX438" fmla="*/ 120827 w 1235436"/>
                <a:gd name="connsiteY438" fmla="*/ 698508 h 1830276"/>
                <a:gd name="connsiteX439" fmla="*/ 118539 w 1235436"/>
                <a:gd name="connsiteY439" fmla="*/ 694504 h 1830276"/>
                <a:gd name="connsiteX440" fmla="*/ 118539 w 1235436"/>
                <a:gd name="connsiteY440" fmla="*/ 689928 h 1830276"/>
                <a:gd name="connsiteX441" fmla="*/ 117395 w 1235436"/>
                <a:gd name="connsiteY441" fmla="*/ 687068 h 1830276"/>
                <a:gd name="connsiteX442" fmla="*/ 111675 w 1235436"/>
                <a:gd name="connsiteY442" fmla="*/ 678489 h 1830276"/>
                <a:gd name="connsiteX443" fmla="*/ 109387 w 1235436"/>
                <a:gd name="connsiteY443" fmla="*/ 675629 h 1830276"/>
                <a:gd name="connsiteX444" fmla="*/ 111103 w 1235436"/>
                <a:gd name="connsiteY444" fmla="*/ 686496 h 1830276"/>
                <a:gd name="connsiteX445" fmla="*/ 110531 w 1235436"/>
                <a:gd name="connsiteY445" fmla="*/ 691072 h 1830276"/>
                <a:gd name="connsiteX446" fmla="*/ 102524 w 1235436"/>
                <a:gd name="connsiteY446" fmla="*/ 707087 h 1830276"/>
                <a:gd name="connsiteX447" fmla="*/ 97376 w 1235436"/>
                <a:gd name="connsiteY447" fmla="*/ 712807 h 1830276"/>
                <a:gd name="connsiteX448" fmla="*/ 96232 w 1235436"/>
                <a:gd name="connsiteY448" fmla="*/ 715094 h 1830276"/>
                <a:gd name="connsiteX449" fmla="*/ 99664 w 1235436"/>
                <a:gd name="connsiteY449" fmla="*/ 716238 h 1830276"/>
                <a:gd name="connsiteX450" fmla="*/ 102524 w 1235436"/>
                <a:gd name="connsiteY450" fmla="*/ 716238 h 1830276"/>
                <a:gd name="connsiteX451" fmla="*/ 103668 w 1235436"/>
                <a:gd name="connsiteY451" fmla="*/ 715666 h 1830276"/>
                <a:gd name="connsiteX452" fmla="*/ 103668 w 1235436"/>
                <a:gd name="connsiteY452" fmla="*/ 715094 h 1830276"/>
                <a:gd name="connsiteX453" fmla="*/ 103668 w 1235436"/>
                <a:gd name="connsiteY453" fmla="*/ 714523 h 1830276"/>
                <a:gd name="connsiteX454" fmla="*/ 105956 w 1235436"/>
                <a:gd name="connsiteY454" fmla="*/ 712807 h 1830276"/>
                <a:gd name="connsiteX455" fmla="*/ 107099 w 1235436"/>
                <a:gd name="connsiteY455" fmla="*/ 711663 h 1830276"/>
                <a:gd name="connsiteX456" fmla="*/ 108815 w 1235436"/>
                <a:gd name="connsiteY456" fmla="*/ 710519 h 1830276"/>
                <a:gd name="connsiteX457" fmla="*/ 111103 w 1235436"/>
                <a:gd name="connsiteY457" fmla="*/ 709375 h 1830276"/>
                <a:gd name="connsiteX458" fmla="*/ 109959 w 1235436"/>
                <a:gd name="connsiteY458" fmla="*/ 708803 h 1830276"/>
                <a:gd name="connsiteX459" fmla="*/ 109387 w 1235436"/>
                <a:gd name="connsiteY459" fmla="*/ 708231 h 1830276"/>
                <a:gd name="connsiteX460" fmla="*/ 108243 w 1235436"/>
                <a:gd name="connsiteY460" fmla="*/ 705371 h 1830276"/>
                <a:gd name="connsiteX461" fmla="*/ 109387 w 1235436"/>
                <a:gd name="connsiteY461" fmla="*/ 705371 h 1830276"/>
                <a:gd name="connsiteX462" fmla="*/ 110531 w 1235436"/>
                <a:gd name="connsiteY462" fmla="*/ 704799 h 1830276"/>
                <a:gd name="connsiteX463" fmla="*/ 111675 w 1235436"/>
                <a:gd name="connsiteY463" fmla="*/ 704227 h 1830276"/>
                <a:gd name="connsiteX464" fmla="*/ 112819 w 1235436"/>
                <a:gd name="connsiteY464" fmla="*/ 703083 h 1830276"/>
                <a:gd name="connsiteX465" fmla="*/ 113963 w 1235436"/>
                <a:gd name="connsiteY465" fmla="*/ 708803 h 1830276"/>
                <a:gd name="connsiteX466" fmla="*/ 116823 w 1235436"/>
                <a:gd name="connsiteY466" fmla="*/ 712807 h 1830276"/>
                <a:gd name="connsiteX467" fmla="*/ 124830 w 1235436"/>
                <a:gd name="connsiteY467" fmla="*/ 719098 h 1830276"/>
                <a:gd name="connsiteX468" fmla="*/ 125402 w 1235436"/>
                <a:gd name="connsiteY468" fmla="*/ 719670 h 1830276"/>
                <a:gd name="connsiteX469" fmla="*/ 126546 w 1235436"/>
                <a:gd name="connsiteY469" fmla="*/ 721386 h 1830276"/>
                <a:gd name="connsiteX470" fmla="*/ 127690 w 1235436"/>
                <a:gd name="connsiteY470" fmla="*/ 723674 h 1830276"/>
                <a:gd name="connsiteX471" fmla="*/ 128262 w 1235436"/>
                <a:gd name="connsiteY471" fmla="*/ 728250 h 1830276"/>
                <a:gd name="connsiteX472" fmla="*/ 129406 w 1235436"/>
                <a:gd name="connsiteY472" fmla="*/ 729965 h 1830276"/>
                <a:gd name="connsiteX473" fmla="*/ 132266 w 1235436"/>
                <a:gd name="connsiteY473" fmla="*/ 732253 h 1830276"/>
                <a:gd name="connsiteX474" fmla="*/ 133982 w 1235436"/>
                <a:gd name="connsiteY474" fmla="*/ 733969 h 1830276"/>
                <a:gd name="connsiteX475" fmla="*/ 136270 w 1235436"/>
                <a:gd name="connsiteY475" fmla="*/ 739689 h 1830276"/>
                <a:gd name="connsiteX476" fmla="*/ 137985 w 1235436"/>
                <a:gd name="connsiteY476" fmla="*/ 740833 h 1830276"/>
                <a:gd name="connsiteX477" fmla="*/ 139701 w 1235436"/>
                <a:gd name="connsiteY477" fmla="*/ 740261 h 1830276"/>
                <a:gd name="connsiteX478" fmla="*/ 140845 w 1235436"/>
                <a:gd name="connsiteY478" fmla="*/ 737973 h 1830276"/>
                <a:gd name="connsiteX479" fmla="*/ 140845 w 1235436"/>
                <a:gd name="connsiteY479" fmla="*/ 735113 h 1830276"/>
                <a:gd name="connsiteX480" fmla="*/ 147137 w 1235436"/>
                <a:gd name="connsiteY480" fmla="*/ 743121 h 1830276"/>
                <a:gd name="connsiteX481" fmla="*/ 149997 w 1235436"/>
                <a:gd name="connsiteY481" fmla="*/ 748268 h 1830276"/>
                <a:gd name="connsiteX482" fmla="*/ 154000 w 1235436"/>
                <a:gd name="connsiteY482" fmla="*/ 752272 h 1830276"/>
                <a:gd name="connsiteX483" fmla="*/ 155716 w 1235436"/>
                <a:gd name="connsiteY483" fmla="*/ 754560 h 1830276"/>
                <a:gd name="connsiteX484" fmla="*/ 158004 w 1235436"/>
                <a:gd name="connsiteY484" fmla="*/ 756848 h 1830276"/>
                <a:gd name="connsiteX485" fmla="*/ 160864 w 1235436"/>
                <a:gd name="connsiteY485" fmla="*/ 758563 h 1830276"/>
                <a:gd name="connsiteX486" fmla="*/ 163724 w 1235436"/>
                <a:gd name="connsiteY486" fmla="*/ 759135 h 1830276"/>
                <a:gd name="connsiteX487" fmla="*/ 166011 w 1235436"/>
                <a:gd name="connsiteY487" fmla="*/ 757420 h 1830276"/>
                <a:gd name="connsiteX488" fmla="*/ 166583 w 1235436"/>
                <a:gd name="connsiteY488" fmla="*/ 754560 h 1830276"/>
                <a:gd name="connsiteX489" fmla="*/ 165440 w 1235436"/>
                <a:gd name="connsiteY489" fmla="*/ 751700 h 1830276"/>
                <a:gd name="connsiteX490" fmla="*/ 164868 w 1235436"/>
                <a:gd name="connsiteY490" fmla="*/ 749412 h 1830276"/>
                <a:gd name="connsiteX491" fmla="*/ 167155 w 1235436"/>
                <a:gd name="connsiteY491" fmla="*/ 747696 h 1830276"/>
                <a:gd name="connsiteX492" fmla="*/ 167727 w 1235436"/>
                <a:gd name="connsiteY492" fmla="*/ 750556 h 1830276"/>
                <a:gd name="connsiteX493" fmla="*/ 169443 w 1235436"/>
                <a:gd name="connsiteY493" fmla="*/ 751700 h 1830276"/>
                <a:gd name="connsiteX494" fmla="*/ 170587 w 1235436"/>
                <a:gd name="connsiteY494" fmla="*/ 751128 h 1830276"/>
                <a:gd name="connsiteX495" fmla="*/ 170587 w 1235436"/>
                <a:gd name="connsiteY495" fmla="*/ 748268 h 1830276"/>
                <a:gd name="connsiteX496" fmla="*/ 169443 w 1235436"/>
                <a:gd name="connsiteY496" fmla="*/ 745408 h 1830276"/>
                <a:gd name="connsiteX497" fmla="*/ 166011 w 1235436"/>
                <a:gd name="connsiteY497" fmla="*/ 740833 h 1830276"/>
                <a:gd name="connsiteX498" fmla="*/ 164296 w 1235436"/>
                <a:gd name="connsiteY498" fmla="*/ 737973 h 1830276"/>
                <a:gd name="connsiteX499" fmla="*/ 165440 w 1235436"/>
                <a:gd name="connsiteY499" fmla="*/ 737973 h 1830276"/>
                <a:gd name="connsiteX500" fmla="*/ 166583 w 1235436"/>
                <a:gd name="connsiteY500" fmla="*/ 736829 h 1830276"/>
                <a:gd name="connsiteX501" fmla="*/ 167727 w 1235436"/>
                <a:gd name="connsiteY501" fmla="*/ 736257 h 1830276"/>
                <a:gd name="connsiteX502" fmla="*/ 166583 w 1235436"/>
                <a:gd name="connsiteY502" fmla="*/ 733969 h 1830276"/>
                <a:gd name="connsiteX503" fmla="*/ 167155 w 1235436"/>
                <a:gd name="connsiteY503" fmla="*/ 732253 h 1830276"/>
                <a:gd name="connsiteX504" fmla="*/ 168871 w 1235436"/>
                <a:gd name="connsiteY504" fmla="*/ 731109 h 1830276"/>
                <a:gd name="connsiteX505" fmla="*/ 172875 w 1235436"/>
                <a:gd name="connsiteY505" fmla="*/ 730537 h 1830276"/>
                <a:gd name="connsiteX506" fmla="*/ 171731 w 1235436"/>
                <a:gd name="connsiteY506" fmla="*/ 728822 h 1830276"/>
                <a:gd name="connsiteX507" fmla="*/ 168871 w 1235436"/>
                <a:gd name="connsiteY507" fmla="*/ 725390 h 1830276"/>
                <a:gd name="connsiteX508" fmla="*/ 168299 w 1235436"/>
                <a:gd name="connsiteY508" fmla="*/ 721958 h 1830276"/>
                <a:gd name="connsiteX509" fmla="*/ 170015 w 1235436"/>
                <a:gd name="connsiteY509" fmla="*/ 712235 h 1830276"/>
                <a:gd name="connsiteX510" fmla="*/ 170015 w 1235436"/>
                <a:gd name="connsiteY510" fmla="*/ 707659 h 1830276"/>
                <a:gd name="connsiteX511" fmla="*/ 175163 w 1235436"/>
                <a:gd name="connsiteY511" fmla="*/ 708803 h 1830276"/>
                <a:gd name="connsiteX512" fmla="*/ 178595 w 1235436"/>
                <a:gd name="connsiteY512" fmla="*/ 708803 h 1830276"/>
                <a:gd name="connsiteX513" fmla="*/ 181454 w 1235436"/>
                <a:gd name="connsiteY513" fmla="*/ 707087 h 1830276"/>
                <a:gd name="connsiteX514" fmla="*/ 184886 w 1235436"/>
                <a:gd name="connsiteY514" fmla="*/ 703083 h 1830276"/>
                <a:gd name="connsiteX515" fmla="*/ 197469 w 1235436"/>
                <a:gd name="connsiteY515" fmla="*/ 713951 h 1830276"/>
                <a:gd name="connsiteX516" fmla="*/ 199185 w 1235436"/>
                <a:gd name="connsiteY516" fmla="*/ 717382 h 1830276"/>
                <a:gd name="connsiteX517" fmla="*/ 199185 w 1235436"/>
                <a:gd name="connsiteY517" fmla="*/ 719098 h 1830276"/>
                <a:gd name="connsiteX518" fmla="*/ 200329 w 1235436"/>
                <a:gd name="connsiteY518" fmla="*/ 720814 h 1830276"/>
                <a:gd name="connsiteX519" fmla="*/ 205477 w 1235436"/>
                <a:gd name="connsiteY519" fmla="*/ 721958 h 1830276"/>
                <a:gd name="connsiteX520" fmla="*/ 209481 w 1235436"/>
                <a:gd name="connsiteY520" fmla="*/ 723674 h 1830276"/>
                <a:gd name="connsiteX521" fmla="*/ 215772 w 1235436"/>
                <a:gd name="connsiteY521" fmla="*/ 728250 h 1830276"/>
                <a:gd name="connsiteX522" fmla="*/ 218632 w 1235436"/>
                <a:gd name="connsiteY522" fmla="*/ 728822 h 1830276"/>
                <a:gd name="connsiteX523" fmla="*/ 220348 w 1235436"/>
                <a:gd name="connsiteY523" fmla="*/ 728822 h 1830276"/>
                <a:gd name="connsiteX524" fmla="*/ 222064 w 1235436"/>
                <a:gd name="connsiteY524" fmla="*/ 728250 h 1830276"/>
                <a:gd name="connsiteX525" fmla="*/ 227783 w 1235436"/>
                <a:gd name="connsiteY525" fmla="*/ 724818 h 1830276"/>
                <a:gd name="connsiteX526" fmla="*/ 228927 w 1235436"/>
                <a:gd name="connsiteY526" fmla="*/ 723674 h 1830276"/>
                <a:gd name="connsiteX527" fmla="*/ 230071 w 1235436"/>
                <a:gd name="connsiteY527" fmla="*/ 722530 h 1830276"/>
                <a:gd name="connsiteX528" fmla="*/ 231787 w 1235436"/>
                <a:gd name="connsiteY528" fmla="*/ 719098 h 1830276"/>
                <a:gd name="connsiteX529" fmla="*/ 232359 w 1235436"/>
                <a:gd name="connsiteY529" fmla="*/ 717954 h 1830276"/>
                <a:gd name="connsiteX530" fmla="*/ 234075 w 1235436"/>
                <a:gd name="connsiteY530" fmla="*/ 716810 h 1830276"/>
                <a:gd name="connsiteX531" fmla="*/ 236935 w 1235436"/>
                <a:gd name="connsiteY531" fmla="*/ 716238 h 1830276"/>
                <a:gd name="connsiteX532" fmla="*/ 239795 w 1235436"/>
                <a:gd name="connsiteY532" fmla="*/ 715666 h 1830276"/>
                <a:gd name="connsiteX533" fmla="*/ 242082 w 1235436"/>
                <a:gd name="connsiteY533" fmla="*/ 716238 h 1830276"/>
                <a:gd name="connsiteX534" fmla="*/ 243798 w 1235436"/>
                <a:gd name="connsiteY534" fmla="*/ 718526 h 1830276"/>
                <a:gd name="connsiteX535" fmla="*/ 243798 w 1235436"/>
                <a:gd name="connsiteY535" fmla="*/ 720814 h 1830276"/>
                <a:gd name="connsiteX536" fmla="*/ 240366 w 1235436"/>
                <a:gd name="connsiteY536" fmla="*/ 725962 h 1830276"/>
                <a:gd name="connsiteX537" fmla="*/ 246086 w 1235436"/>
                <a:gd name="connsiteY537" fmla="*/ 728822 h 1830276"/>
                <a:gd name="connsiteX538" fmla="*/ 252950 w 1235436"/>
                <a:gd name="connsiteY538" fmla="*/ 730537 h 1830276"/>
                <a:gd name="connsiteX539" fmla="*/ 251234 w 1235436"/>
                <a:gd name="connsiteY539" fmla="*/ 732253 h 1830276"/>
                <a:gd name="connsiteX540" fmla="*/ 250662 w 1235436"/>
                <a:gd name="connsiteY540" fmla="*/ 732825 h 1830276"/>
                <a:gd name="connsiteX541" fmla="*/ 249518 w 1235436"/>
                <a:gd name="connsiteY541" fmla="*/ 733397 h 1830276"/>
                <a:gd name="connsiteX542" fmla="*/ 251234 w 1235436"/>
                <a:gd name="connsiteY542" fmla="*/ 734541 h 1830276"/>
                <a:gd name="connsiteX543" fmla="*/ 253522 w 1235436"/>
                <a:gd name="connsiteY543" fmla="*/ 734541 h 1830276"/>
                <a:gd name="connsiteX544" fmla="*/ 256381 w 1235436"/>
                <a:gd name="connsiteY544" fmla="*/ 734541 h 1830276"/>
                <a:gd name="connsiteX545" fmla="*/ 258669 w 1235436"/>
                <a:gd name="connsiteY545" fmla="*/ 733969 h 1830276"/>
                <a:gd name="connsiteX546" fmla="*/ 259241 w 1235436"/>
                <a:gd name="connsiteY546" fmla="*/ 732253 h 1830276"/>
                <a:gd name="connsiteX547" fmla="*/ 260957 w 1235436"/>
                <a:gd name="connsiteY547" fmla="*/ 732253 h 1830276"/>
                <a:gd name="connsiteX548" fmla="*/ 265533 w 1235436"/>
                <a:gd name="connsiteY548" fmla="*/ 733969 h 1830276"/>
                <a:gd name="connsiteX549" fmla="*/ 267249 w 1235436"/>
                <a:gd name="connsiteY549" fmla="*/ 733969 h 1830276"/>
                <a:gd name="connsiteX550" fmla="*/ 272396 w 1235436"/>
                <a:gd name="connsiteY550" fmla="*/ 733969 h 1830276"/>
                <a:gd name="connsiteX551" fmla="*/ 275256 w 1235436"/>
                <a:gd name="connsiteY551" fmla="*/ 732825 h 1830276"/>
                <a:gd name="connsiteX552" fmla="*/ 278688 w 1235436"/>
                <a:gd name="connsiteY552" fmla="*/ 729965 h 1830276"/>
                <a:gd name="connsiteX553" fmla="*/ 284408 w 1235436"/>
                <a:gd name="connsiteY553" fmla="*/ 724246 h 1830276"/>
                <a:gd name="connsiteX554" fmla="*/ 284980 w 1235436"/>
                <a:gd name="connsiteY554" fmla="*/ 724246 h 1830276"/>
                <a:gd name="connsiteX555" fmla="*/ 283836 w 1235436"/>
                <a:gd name="connsiteY555" fmla="*/ 728250 h 1830276"/>
                <a:gd name="connsiteX556" fmla="*/ 282120 w 1235436"/>
                <a:gd name="connsiteY556" fmla="*/ 731109 h 1830276"/>
                <a:gd name="connsiteX557" fmla="*/ 279832 w 1235436"/>
                <a:gd name="connsiteY557" fmla="*/ 733397 h 1830276"/>
                <a:gd name="connsiteX558" fmla="*/ 276972 w 1235436"/>
                <a:gd name="connsiteY558" fmla="*/ 734541 h 1830276"/>
                <a:gd name="connsiteX559" fmla="*/ 275256 w 1235436"/>
                <a:gd name="connsiteY559" fmla="*/ 734541 h 1830276"/>
                <a:gd name="connsiteX560" fmla="*/ 273540 w 1235436"/>
                <a:gd name="connsiteY560" fmla="*/ 734541 h 1830276"/>
                <a:gd name="connsiteX561" fmla="*/ 271824 w 1235436"/>
                <a:gd name="connsiteY561" fmla="*/ 734541 h 1830276"/>
                <a:gd name="connsiteX562" fmla="*/ 270680 w 1235436"/>
                <a:gd name="connsiteY562" fmla="*/ 735685 h 1830276"/>
                <a:gd name="connsiteX563" fmla="*/ 270109 w 1235436"/>
                <a:gd name="connsiteY563" fmla="*/ 736829 h 1830276"/>
                <a:gd name="connsiteX564" fmla="*/ 270109 w 1235436"/>
                <a:gd name="connsiteY564" fmla="*/ 738545 h 1830276"/>
                <a:gd name="connsiteX565" fmla="*/ 270680 w 1235436"/>
                <a:gd name="connsiteY565" fmla="*/ 739689 h 1830276"/>
                <a:gd name="connsiteX566" fmla="*/ 271824 w 1235436"/>
                <a:gd name="connsiteY566" fmla="*/ 740261 h 1830276"/>
                <a:gd name="connsiteX567" fmla="*/ 278116 w 1235436"/>
                <a:gd name="connsiteY567" fmla="*/ 740261 h 1830276"/>
                <a:gd name="connsiteX568" fmla="*/ 281548 w 1235436"/>
                <a:gd name="connsiteY568" fmla="*/ 739689 h 1830276"/>
                <a:gd name="connsiteX569" fmla="*/ 283264 w 1235436"/>
                <a:gd name="connsiteY569" fmla="*/ 737973 h 1830276"/>
                <a:gd name="connsiteX570" fmla="*/ 283836 w 1235436"/>
                <a:gd name="connsiteY570" fmla="*/ 735685 h 1830276"/>
                <a:gd name="connsiteX571" fmla="*/ 284408 w 1235436"/>
                <a:gd name="connsiteY571" fmla="*/ 734541 h 1830276"/>
                <a:gd name="connsiteX572" fmla="*/ 286695 w 1235436"/>
                <a:gd name="connsiteY572" fmla="*/ 732825 h 1830276"/>
                <a:gd name="connsiteX573" fmla="*/ 287839 w 1235436"/>
                <a:gd name="connsiteY573" fmla="*/ 732253 h 1830276"/>
                <a:gd name="connsiteX574" fmla="*/ 288411 w 1235436"/>
                <a:gd name="connsiteY574" fmla="*/ 732825 h 1830276"/>
                <a:gd name="connsiteX575" fmla="*/ 288983 w 1235436"/>
                <a:gd name="connsiteY575" fmla="*/ 733397 h 1830276"/>
                <a:gd name="connsiteX576" fmla="*/ 290127 w 1235436"/>
                <a:gd name="connsiteY576" fmla="*/ 733969 h 1830276"/>
                <a:gd name="connsiteX577" fmla="*/ 290699 w 1235436"/>
                <a:gd name="connsiteY577" fmla="*/ 733969 h 1830276"/>
                <a:gd name="connsiteX578" fmla="*/ 291843 w 1235436"/>
                <a:gd name="connsiteY578" fmla="*/ 732825 h 1830276"/>
                <a:gd name="connsiteX579" fmla="*/ 292415 w 1235436"/>
                <a:gd name="connsiteY579" fmla="*/ 732825 h 1830276"/>
                <a:gd name="connsiteX580" fmla="*/ 295847 w 1235436"/>
                <a:gd name="connsiteY580" fmla="*/ 733397 h 1830276"/>
                <a:gd name="connsiteX581" fmla="*/ 298135 w 1235436"/>
                <a:gd name="connsiteY581" fmla="*/ 734541 h 1830276"/>
                <a:gd name="connsiteX582" fmla="*/ 299850 w 1235436"/>
                <a:gd name="connsiteY582" fmla="*/ 735685 h 1830276"/>
                <a:gd name="connsiteX583" fmla="*/ 307858 w 1235436"/>
                <a:gd name="connsiteY583" fmla="*/ 745408 h 1830276"/>
                <a:gd name="connsiteX584" fmla="*/ 310146 w 1235436"/>
                <a:gd name="connsiteY584" fmla="*/ 746552 h 1830276"/>
                <a:gd name="connsiteX585" fmla="*/ 311290 w 1235436"/>
                <a:gd name="connsiteY585" fmla="*/ 748268 h 1830276"/>
                <a:gd name="connsiteX586" fmla="*/ 313006 w 1235436"/>
                <a:gd name="connsiteY586" fmla="*/ 751700 h 1830276"/>
                <a:gd name="connsiteX587" fmla="*/ 314150 w 1235436"/>
                <a:gd name="connsiteY587" fmla="*/ 755132 h 1830276"/>
                <a:gd name="connsiteX588" fmla="*/ 314150 w 1235436"/>
                <a:gd name="connsiteY588" fmla="*/ 756276 h 1830276"/>
                <a:gd name="connsiteX589" fmla="*/ 311862 w 1235436"/>
                <a:gd name="connsiteY589" fmla="*/ 755132 h 1830276"/>
                <a:gd name="connsiteX590" fmla="*/ 309574 w 1235436"/>
                <a:gd name="connsiteY590" fmla="*/ 752272 h 1830276"/>
                <a:gd name="connsiteX591" fmla="*/ 307286 w 1235436"/>
                <a:gd name="connsiteY591" fmla="*/ 748840 h 1830276"/>
                <a:gd name="connsiteX592" fmla="*/ 306714 w 1235436"/>
                <a:gd name="connsiteY592" fmla="*/ 745980 h 1830276"/>
                <a:gd name="connsiteX593" fmla="*/ 302710 w 1235436"/>
                <a:gd name="connsiteY593" fmla="*/ 745980 h 1830276"/>
                <a:gd name="connsiteX594" fmla="*/ 299850 w 1235436"/>
                <a:gd name="connsiteY594" fmla="*/ 743692 h 1830276"/>
                <a:gd name="connsiteX595" fmla="*/ 295847 w 1235436"/>
                <a:gd name="connsiteY595" fmla="*/ 739117 h 1830276"/>
                <a:gd name="connsiteX596" fmla="*/ 295275 w 1235436"/>
                <a:gd name="connsiteY596" fmla="*/ 737973 h 1830276"/>
                <a:gd name="connsiteX597" fmla="*/ 295275 w 1235436"/>
                <a:gd name="connsiteY597" fmla="*/ 736829 h 1830276"/>
                <a:gd name="connsiteX598" fmla="*/ 295275 w 1235436"/>
                <a:gd name="connsiteY598" fmla="*/ 735685 h 1830276"/>
                <a:gd name="connsiteX599" fmla="*/ 294131 w 1235436"/>
                <a:gd name="connsiteY599" fmla="*/ 734541 h 1830276"/>
                <a:gd name="connsiteX600" fmla="*/ 292415 w 1235436"/>
                <a:gd name="connsiteY600" fmla="*/ 734541 h 1830276"/>
                <a:gd name="connsiteX601" fmla="*/ 291271 w 1235436"/>
                <a:gd name="connsiteY601" fmla="*/ 735113 h 1830276"/>
                <a:gd name="connsiteX602" fmla="*/ 290127 w 1235436"/>
                <a:gd name="connsiteY602" fmla="*/ 735685 h 1830276"/>
                <a:gd name="connsiteX603" fmla="*/ 288983 w 1235436"/>
                <a:gd name="connsiteY603" fmla="*/ 735685 h 1830276"/>
                <a:gd name="connsiteX604" fmla="*/ 286123 w 1235436"/>
                <a:gd name="connsiteY604" fmla="*/ 735113 h 1830276"/>
                <a:gd name="connsiteX605" fmla="*/ 284408 w 1235436"/>
                <a:gd name="connsiteY605" fmla="*/ 735113 h 1830276"/>
                <a:gd name="connsiteX606" fmla="*/ 283264 w 1235436"/>
                <a:gd name="connsiteY606" fmla="*/ 736257 h 1830276"/>
                <a:gd name="connsiteX607" fmla="*/ 282692 w 1235436"/>
                <a:gd name="connsiteY607" fmla="*/ 737401 h 1830276"/>
                <a:gd name="connsiteX608" fmla="*/ 282120 w 1235436"/>
                <a:gd name="connsiteY608" fmla="*/ 739117 h 1830276"/>
                <a:gd name="connsiteX609" fmla="*/ 281548 w 1235436"/>
                <a:gd name="connsiteY609" fmla="*/ 740261 h 1830276"/>
                <a:gd name="connsiteX610" fmla="*/ 280976 w 1235436"/>
                <a:gd name="connsiteY610" fmla="*/ 740833 h 1830276"/>
                <a:gd name="connsiteX611" fmla="*/ 279832 w 1235436"/>
                <a:gd name="connsiteY611" fmla="*/ 740833 h 1830276"/>
                <a:gd name="connsiteX612" fmla="*/ 278116 w 1235436"/>
                <a:gd name="connsiteY612" fmla="*/ 741405 h 1830276"/>
                <a:gd name="connsiteX613" fmla="*/ 276972 w 1235436"/>
                <a:gd name="connsiteY613" fmla="*/ 741977 h 1830276"/>
                <a:gd name="connsiteX614" fmla="*/ 276400 w 1235436"/>
                <a:gd name="connsiteY614" fmla="*/ 743121 h 1830276"/>
                <a:gd name="connsiteX615" fmla="*/ 276972 w 1235436"/>
                <a:gd name="connsiteY615" fmla="*/ 743692 h 1830276"/>
                <a:gd name="connsiteX616" fmla="*/ 280976 w 1235436"/>
                <a:gd name="connsiteY616" fmla="*/ 745980 h 1830276"/>
                <a:gd name="connsiteX617" fmla="*/ 278116 w 1235436"/>
                <a:gd name="connsiteY617" fmla="*/ 747124 h 1830276"/>
                <a:gd name="connsiteX618" fmla="*/ 275256 w 1235436"/>
                <a:gd name="connsiteY618" fmla="*/ 745980 h 1830276"/>
                <a:gd name="connsiteX619" fmla="*/ 270109 w 1235436"/>
                <a:gd name="connsiteY619" fmla="*/ 742549 h 1830276"/>
                <a:gd name="connsiteX620" fmla="*/ 254094 w 1235436"/>
                <a:gd name="connsiteY620" fmla="*/ 737401 h 1830276"/>
                <a:gd name="connsiteX621" fmla="*/ 247802 w 1235436"/>
                <a:gd name="connsiteY621" fmla="*/ 733969 h 1830276"/>
                <a:gd name="connsiteX622" fmla="*/ 231787 w 1235436"/>
                <a:gd name="connsiteY622" fmla="*/ 728822 h 1830276"/>
                <a:gd name="connsiteX623" fmla="*/ 228355 w 1235436"/>
                <a:gd name="connsiteY623" fmla="*/ 728822 h 1830276"/>
                <a:gd name="connsiteX624" fmla="*/ 220920 w 1235436"/>
                <a:gd name="connsiteY624" fmla="*/ 731681 h 1830276"/>
                <a:gd name="connsiteX625" fmla="*/ 217488 w 1235436"/>
                <a:gd name="connsiteY625" fmla="*/ 731681 h 1830276"/>
                <a:gd name="connsiteX626" fmla="*/ 214628 w 1235436"/>
                <a:gd name="connsiteY626" fmla="*/ 730537 h 1830276"/>
                <a:gd name="connsiteX627" fmla="*/ 210053 w 1235436"/>
                <a:gd name="connsiteY627" fmla="*/ 725390 h 1830276"/>
                <a:gd name="connsiteX628" fmla="*/ 207193 w 1235436"/>
                <a:gd name="connsiteY628" fmla="*/ 724246 h 1830276"/>
                <a:gd name="connsiteX629" fmla="*/ 204333 w 1235436"/>
                <a:gd name="connsiteY629" fmla="*/ 724246 h 1830276"/>
                <a:gd name="connsiteX630" fmla="*/ 202045 w 1235436"/>
                <a:gd name="connsiteY630" fmla="*/ 725390 h 1830276"/>
                <a:gd name="connsiteX631" fmla="*/ 194038 w 1235436"/>
                <a:gd name="connsiteY631" fmla="*/ 730537 h 1830276"/>
                <a:gd name="connsiteX632" fmla="*/ 192322 w 1235436"/>
                <a:gd name="connsiteY632" fmla="*/ 731109 h 1830276"/>
                <a:gd name="connsiteX633" fmla="*/ 190606 w 1235436"/>
                <a:gd name="connsiteY633" fmla="*/ 731109 h 1830276"/>
                <a:gd name="connsiteX634" fmla="*/ 189462 w 1235436"/>
                <a:gd name="connsiteY634" fmla="*/ 730537 h 1830276"/>
                <a:gd name="connsiteX635" fmla="*/ 188318 w 1235436"/>
                <a:gd name="connsiteY635" fmla="*/ 729393 h 1830276"/>
                <a:gd name="connsiteX636" fmla="*/ 187174 w 1235436"/>
                <a:gd name="connsiteY636" fmla="*/ 729393 h 1830276"/>
                <a:gd name="connsiteX637" fmla="*/ 185458 w 1235436"/>
                <a:gd name="connsiteY637" fmla="*/ 732825 h 1830276"/>
                <a:gd name="connsiteX638" fmla="*/ 183170 w 1235436"/>
                <a:gd name="connsiteY638" fmla="*/ 735113 h 1830276"/>
                <a:gd name="connsiteX639" fmla="*/ 180311 w 1235436"/>
                <a:gd name="connsiteY639" fmla="*/ 736829 h 1830276"/>
                <a:gd name="connsiteX640" fmla="*/ 178023 w 1235436"/>
                <a:gd name="connsiteY640" fmla="*/ 736829 h 1830276"/>
                <a:gd name="connsiteX641" fmla="*/ 180311 w 1235436"/>
                <a:gd name="connsiteY641" fmla="*/ 743692 h 1830276"/>
                <a:gd name="connsiteX642" fmla="*/ 185458 w 1235436"/>
                <a:gd name="connsiteY642" fmla="*/ 747124 h 1830276"/>
                <a:gd name="connsiteX643" fmla="*/ 189462 w 1235436"/>
                <a:gd name="connsiteY643" fmla="*/ 751128 h 1830276"/>
                <a:gd name="connsiteX644" fmla="*/ 188890 w 1235436"/>
                <a:gd name="connsiteY644" fmla="*/ 759707 h 1830276"/>
                <a:gd name="connsiteX645" fmla="*/ 186030 w 1235436"/>
                <a:gd name="connsiteY645" fmla="*/ 765427 h 1830276"/>
                <a:gd name="connsiteX646" fmla="*/ 184886 w 1235436"/>
                <a:gd name="connsiteY646" fmla="*/ 769431 h 1830276"/>
                <a:gd name="connsiteX647" fmla="*/ 187174 w 1235436"/>
                <a:gd name="connsiteY647" fmla="*/ 771719 h 1830276"/>
                <a:gd name="connsiteX648" fmla="*/ 190034 w 1235436"/>
                <a:gd name="connsiteY648" fmla="*/ 772863 h 1830276"/>
                <a:gd name="connsiteX649" fmla="*/ 196325 w 1235436"/>
                <a:gd name="connsiteY649" fmla="*/ 776866 h 1830276"/>
                <a:gd name="connsiteX650" fmla="*/ 198613 w 1235436"/>
                <a:gd name="connsiteY650" fmla="*/ 779154 h 1830276"/>
                <a:gd name="connsiteX651" fmla="*/ 192322 w 1235436"/>
                <a:gd name="connsiteY651" fmla="*/ 780298 h 1830276"/>
                <a:gd name="connsiteX652" fmla="*/ 192894 w 1235436"/>
                <a:gd name="connsiteY652" fmla="*/ 780870 h 1830276"/>
                <a:gd name="connsiteX653" fmla="*/ 194610 w 1235436"/>
                <a:gd name="connsiteY653" fmla="*/ 782014 h 1830276"/>
                <a:gd name="connsiteX654" fmla="*/ 192894 w 1235436"/>
                <a:gd name="connsiteY654" fmla="*/ 784302 h 1830276"/>
                <a:gd name="connsiteX655" fmla="*/ 194038 w 1235436"/>
                <a:gd name="connsiteY655" fmla="*/ 784874 h 1830276"/>
                <a:gd name="connsiteX656" fmla="*/ 198041 w 1235436"/>
                <a:gd name="connsiteY656" fmla="*/ 784874 h 1830276"/>
                <a:gd name="connsiteX657" fmla="*/ 199185 w 1235436"/>
                <a:gd name="connsiteY657" fmla="*/ 786018 h 1830276"/>
                <a:gd name="connsiteX658" fmla="*/ 199757 w 1235436"/>
                <a:gd name="connsiteY658" fmla="*/ 787734 h 1830276"/>
                <a:gd name="connsiteX659" fmla="*/ 200901 w 1235436"/>
                <a:gd name="connsiteY659" fmla="*/ 795169 h 1830276"/>
                <a:gd name="connsiteX660" fmla="*/ 202617 w 1235436"/>
                <a:gd name="connsiteY660" fmla="*/ 816332 h 1830276"/>
                <a:gd name="connsiteX661" fmla="*/ 203761 w 1235436"/>
                <a:gd name="connsiteY661" fmla="*/ 820335 h 1830276"/>
                <a:gd name="connsiteX662" fmla="*/ 205477 w 1235436"/>
                <a:gd name="connsiteY662" fmla="*/ 823195 h 1830276"/>
                <a:gd name="connsiteX663" fmla="*/ 208909 w 1235436"/>
                <a:gd name="connsiteY663" fmla="*/ 823767 h 1830276"/>
                <a:gd name="connsiteX664" fmla="*/ 211196 w 1235436"/>
                <a:gd name="connsiteY664" fmla="*/ 824911 h 1830276"/>
                <a:gd name="connsiteX665" fmla="*/ 211768 w 1235436"/>
                <a:gd name="connsiteY665" fmla="*/ 826055 h 1830276"/>
                <a:gd name="connsiteX666" fmla="*/ 212340 w 1235436"/>
                <a:gd name="connsiteY666" fmla="*/ 827771 h 1830276"/>
                <a:gd name="connsiteX667" fmla="*/ 212340 w 1235436"/>
                <a:gd name="connsiteY667" fmla="*/ 828915 h 1830276"/>
                <a:gd name="connsiteX668" fmla="*/ 211768 w 1235436"/>
                <a:gd name="connsiteY668" fmla="*/ 830059 h 1830276"/>
                <a:gd name="connsiteX669" fmla="*/ 211768 w 1235436"/>
                <a:gd name="connsiteY669" fmla="*/ 831203 h 1830276"/>
                <a:gd name="connsiteX670" fmla="*/ 212340 w 1235436"/>
                <a:gd name="connsiteY670" fmla="*/ 831775 h 1830276"/>
                <a:gd name="connsiteX671" fmla="*/ 213484 w 1235436"/>
                <a:gd name="connsiteY671" fmla="*/ 832346 h 1830276"/>
                <a:gd name="connsiteX672" fmla="*/ 215772 w 1235436"/>
                <a:gd name="connsiteY672" fmla="*/ 834062 h 1830276"/>
                <a:gd name="connsiteX673" fmla="*/ 213484 w 1235436"/>
                <a:gd name="connsiteY673" fmla="*/ 835206 h 1830276"/>
                <a:gd name="connsiteX674" fmla="*/ 210625 w 1235436"/>
                <a:gd name="connsiteY674" fmla="*/ 835206 h 1830276"/>
                <a:gd name="connsiteX675" fmla="*/ 207765 w 1235436"/>
                <a:gd name="connsiteY675" fmla="*/ 834634 h 1830276"/>
                <a:gd name="connsiteX676" fmla="*/ 205477 w 1235436"/>
                <a:gd name="connsiteY676" fmla="*/ 832918 h 1830276"/>
                <a:gd name="connsiteX677" fmla="*/ 204333 w 1235436"/>
                <a:gd name="connsiteY677" fmla="*/ 830631 h 1830276"/>
                <a:gd name="connsiteX678" fmla="*/ 203189 w 1235436"/>
                <a:gd name="connsiteY678" fmla="*/ 827199 h 1830276"/>
                <a:gd name="connsiteX679" fmla="*/ 202045 w 1235436"/>
                <a:gd name="connsiteY679" fmla="*/ 824911 h 1830276"/>
                <a:gd name="connsiteX680" fmla="*/ 200329 w 1235436"/>
                <a:gd name="connsiteY680" fmla="*/ 824911 h 1830276"/>
                <a:gd name="connsiteX681" fmla="*/ 199185 w 1235436"/>
                <a:gd name="connsiteY681" fmla="*/ 823767 h 1830276"/>
                <a:gd name="connsiteX682" fmla="*/ 198041 w 1235436"/>
                <a:gd name="connsiteY682" fmla="*/ 822051 h 1830276"/>
                <a:gd name="connsiteX683" fmla="*/ 196897 w 1235436"/>
                <a:gd name="connsiteY683" fmla="*/ 820907 h 1830276"/>
                <a:gd name="connsiteX684" fmla="*/ 193466 w 1235436"/>
                <a:gd name="connsiteY684" fmla="*/ 821479 h 1830276"/>
                <a:gd name="connsiteX685" fmla="*/ 192894 w 1235436"/>
                <a:gd name="connsiteY685" fmla="*/ 820335 h 1830276"/>
                <a:gd name="connsiteX686" fmla="*/ 192894 w 1235436"/>
                <a:gd name="connsiteY686" fmla="*/ 818047 h 1830276"/>
                <a:gd name="connsiteX687" fmla="*/ 192894 w 1235436"/>
                <a:gd name="connsiteY687" fmla="*/ 816332 h 1830276"/>
                <a:gd name="connsiteX688" fmla="*/ 191178 w 1235436"/>
                <a:gd name="connsiteY688" fmla="*/ 814616 h 1830276"/>
                <a:gd name="connsiteX689" fmla="*/ 190034 w 1235436"/>
                <a:gd name="connsiteY689" fmla="*/ 814044 h 1830276"/>
                <a:gd name="connsiteX690" fmla="*/ 189462 w 1235436"/>
                <a:gd name="connsiteY690" fmla="*/ 812900 h 1830276"/>
                <a:gd name="connsiteX691" fmla="*/ 189462 w 1235436"/>
                <a:gd name="connsiteY691" fmla="*/ 810040 h 1830276"/>
                <a:gd name="connsiteX692" fmla="*/ 188890 w 1235436"/>
                <a:gd name="connsiteY692" fmla="*/ 809468 h 1830276"/>
                <a:gd name="connsiteX693" fmla="*/ 184314 w 1235436"/>
                <a:gd name="connsiteY693" fmla="*/ 809468 h 1830276"/>
                <a:gd name="connsiteX694" fmla="*/ 182598 w 1235436"/>
                <a:gd name="connsiteY694" fmla="*/ 808896 h 1830276"/>
                <a:gd name="connsiteX695" fmla="*/ 180882 w 1235436"/>
                <a:gd name="connsiteY695" fmla="*/ 804892 h 1830276"/>
                <a:gd name="connsiteX696" fmla="*/ 180311 w 1235436"/>
                <a:gd name="connsiteY696" fmla="*/ 803748 h 1830276"/>
                <a:gd name="connsiteX697" fmla="*/ 179167 w 1235436"/>
                <a:gd name="connsiteY697" fmla="*/ 803177 h 1830276"/>
                <a:gd name="connsiteX698" fmla="*/ 176879 w 1235436"/>
                <a:gd name="connsiteY698" fmla="*/ 802605 h 1830276"/>
                <a:gd name="connsiteX699" fmla="*/ 175735 w 1235436"/>
                <a:gd name="connsiteY699" fmla="*/ 802033 h 1830276"/>
                <a:gd name="connsiteX700" fmla="*/ 174019 w 1235436"/>
                <a:gd name="connsiteY700" fmla="*/ 800317 h 1830276"/>
                <a:gd name="connsiteX701" fmla="*/ 174019 w 1235436"/>
                <a:gd name="connsiteY701" fmla="*/ 799173 h 1830276"/>
                <a:gd name="connsiteX702" fmla="*/ 174019 w 1235436"/>
                <a:gd name="connsiteY702" fmla="*/ 798029 h 1830276"/>
                <a:gd name="connsiteX703" fmla="*/ 173447 w 1235436"/>
                <a:gd name="connsiteY703" fmla="*/ 795741 h 1830276"/>
                <a:gd name="connsiteX704" fmla="*/ 173447 w 1235436"/>
                <a:gd name="connsiteY704" fmla="*/ 794025 h 1830276"/>
                <a:gd name="connsiteX705" fmla="*/ 176307 w 1235436"/>
                <a:gd name="connsiteY705" fmla="*/ 783158 h 1830276"/>
                <a:gd name="connsiteX706" fmla="*/ 176879 w 1235436"/>
                <a:gd name="connsiteY706" fmla="*/ 782014 h 1830276"/>
                <a:gd name="connsiteX707" fmla="*/ 178023 w 1235436"/>
                <a:gd name="connsiteY707" fmla="*/ 781442 h 1830276"/>
                <a:gd name="connsiteX708" fmla="*/ 180311 w 1235436"/>
                <a:gd name="connsiteY708" fmla="*/ 780870 h 1830276"/>
                <a:gd name="connsiteX709" fmla="*/ 178023 w 1235436"/>
                <a:gd name="connsiteY709" fmla="*/ 780298 h 1830276"/>
                <a:gd name="connsiteX710" fmla="*/ 177451 w 1235436"/>
                <a:gd name="connsiteY710" fmla="*/ 779154 h 1830276"/>
                <a:gd name="connsiteX711" fmla="*/ 178023 w 1235436"/>
                <a:gd name="connsiteY711" fmla="*/ 778010 h 1830276"/>
                <a:gd name="connsiteX712" fmla="*/ 178023 w 1235436"/>
                <a:gd name="connsiteY712" fmla="*/ 776866 h 1830276"/>
                <a:gd name="connsiteX713" fmla="*/ 177451 w 1235436"/>
                <a:gd name="connsiteY713" fmla="*/ 769431 h 1830276"/>
                <a:gd name="connsiteX714" fmla="*/ 176307 w 1235436"/>
                <a:gd name="connsiteY714" fmla="*/ 767143 h 1830276"/>
                <a:gd name="connsiteX715" fmla="*/ 173447 w 1235436"/>
                <a:gd name="connsiteY715" fmla="*/ 765999 h 1830276"/>
                <a:gd name="connsiteX716" fmla="*/ 167727 w 1235436"/>
                <a:gd name="connsiteY716" fmla="*/ 764855 h 1830276"/>
                <a:gd name="connsiteX717" fmla="*/ 164868 w 1235436"/>
                <a:gd name="connsiteY717" fmla="*/ 764855 h 1830276"/>
                <a:gd name="connsiteX718" fmla="*/ 162580 w 1235436"/>
                <a:gd name="connsiteY718" fmla="*/ 765999 h 1830276"/>
                <a:gd name="connsiteX719" fmla="*/ 158576 w 1235436"/>
                <a:gd name="connsiteY719" fmla="*/ 772291 h 1830276"/>
                <a:gd name="connsiteX720" fmla="*/ 158004 w 1235436"/>
                <a:gd name="connsiteY720" fmla="*/ 779726 h 1830276"/>
                <a:gd name="connsiteX721" fmla="*/ 158576 w 1235436"/>
                <a:gd name="connsiteY721" fmla="*/ 787734 h 1830276"/>
                <a:gd name="connsiteX722" fmla="*/ 158004 w 1235436"/>
                <a:gd name="connsiteY722" fmla="*/ 794597 h 1830276"/>
                <a:gd name="connsiteX723" fmla="*/ 156288 w 1235436"/>
                <a:gd name="connsiteY723" fmla="*/ 797457 h 1830276"/>
                <a:gd name="connsiteX724" fmla="*/ 152856 w 1235436"/>
                <a:gd name="connsiteY724" fmla="*/ 802033 h 1830276"/>
                <a:gd name="connsiteX725" fmla="*/ 151141 w 1235436"/>
                <a:gd name="connsiteY725" fmla="*/ 806036 h 1830276"/>
                <a:gd name="connsiteX726" fmla="*/ 150569 w 1235436"/>
                <a:gd name="connsiteY726" fmla="*/ 814044 h 1830276"/>
                <a:gd name="connsiteX727" fmla="*/ 151712 w 1235436"/>
                <a:gd name="connsiteY727" fmla="*/ 815760 h 1830276"/>
                <a:gd name="connsiteX728" fmla="*/ 153428 w 1235436"/>
                <a:gd name="connsiteY728" fmla="*/ 816332 h 1830276"/>
                <a:gd name="connsiteX729" fmla="*/ 155144 w 1235436"/>
                <a:gd name="connsiteY729" fmla="*/ 816904 h 1830276"/>
                <a:gd name="connsiteX730" fmla="*/ 156860 w 1235436"/>
                <a:gd name="connsiteY730" fmla="*/ 818047 h 1830276"/>
                <a:gd name="connsiteX731" fmla="*/ 158004 w 1235436"/>
                <a:gd name="connsiteY731" fmla="*/ 821479 h 1830276"/>
                <a:gd name="connsiteX732" fmla="*/ 158004 w 1235436"/>
                <a:gd name="connsiteY732" fmla="*/ 828915 h 1830276"/>
                <a:gd name="connsiteX733" fmla="*/ 159148 w 1235436"/>
                <a:gd name="connsiteY733" fmla="*/ 832346 h 1830276"/>
                <a:gd name="connsiteX734" fmla="*/ 160292 w 1235436"/>
                <a:gd name="connsiteY734" fmla="*/ 835206 h 1830276"/>
                <a:gd name="connsiteX735" fmla="*/ 160864 w 1235436"/>
                <a:gd name="connsiteY735" fmla="*/ 839210 h 1830276"/>
                <a:gd name="connsiteX736" fmla="*/ 160864 w 1235436"/>
                <a:gd name="connsiteY736" fmla="*/ 843214 h 1830276"/>
                <a:gd name="connsiteX737" fmla="*/ 160292 w 1235436"/>
                <a:gd name="connsiteY737" fmla="*/ 846646 h 1830276"/>
                <a:gd name="connsiteX738" fmla="*/ 158004 w 1235436"/>
                <a:gd name="connsiteY738" fmla="*/ 854081 h 1830276"/>
                <a:gd name="connsiteX739" fmla="*/ 155144 w 1235436"/>
                <a:gd name="connsiteY739" fmla="*/ 860373 h 1830276"/>
                <a:gd name="connsiteX740" fmla="*/ 154000 w 1235436"/>
                <a:gd name="connsiteY740" fmla="*/ 866664 h 1830276"/>
                <a:gd name="connsiteX741" fmla="*/ 155716 w 1235436"/>
                <a:gd name="connsiteY741" fmla="*/ 873528 h 1830276"/>
                <a:gd name="connsiteX742" fmla="*/ 159148 w 1235436"/>
                <a:gd name="connsiteY742" fmla="*/ 877532 h 1830276"/>
                <a:gd name="connsiteX743" fmla="*/ 160292 w 1235436"/>
                <a:gd name="connsiteY743" fmla="*/ 880391 h 1830276"/>
                <a:gd name="connsiteX744" fmla="*/ 160292 w 1235436"/>
                <a:gd name="connsiteY744" fmla="*/ 883823 h 1830276"/>
                <a:gd name="connsiteX745" fmla="*/ 161436 w 1235436"/>
                <a:gd name="connsiteY745" fmla="*/ 886111 h 1830276"/>
                <a:gd name="connsiteX746" fmla="*/ 168871 w 1235436"/>
                <a:gd name="connsiteY746" fmla="*/ 894690 h 1830276"/>
                <a:gd name="connsiteX747" fmla="*/ 174591 w 1235436"/>
                <a:gd name="connsiteY747" fmla="*/ 906130 h 1830276"/>
                <a:gd name="connsiteX748" fmla="*/ 178023 w 1235436"/>
                <a:gd name="connsiteY748" fmla="*/ 911277 h 1830276"/>
                <a:gd name="connsiteX749" fmla="*/ 187174 w 1235436"/>
                <a:gd name="connsiteY749" fmla="*/ 919857 h 1830276"/>
                <a:gd name="connsiteX750" fmla="*/ 189462 w 1235436"/>
                <a:gd name="connsiteY750" fmla="*/ 921572 h 1830276"/>
                <a:gd name="connsiteX751" fmla="*/ 192322 w 1235436"/>
                <a:gd name="connsiteY751" fmla="*/ 922716 h 1830276"/>
                <a:gd name="connsiteX752" fmla="*/ 195754 w 1235436"/>
                <a:gd name="connsiteY752" fmla="*/ 922716 h 1830276"/>
                <a:gd name="connsiteX753" fmla="*/ 199185 w 1235436"/>
                <a:gd name="connsiteY753" fmla="*/ 922144 h 1830276"/>
                <a:gd name="connsiteX754" fmla="*/ 202045 w 1235436"/>
                <a:gd name="connsiteY754" fmla="*/ 922144 h 1830276"/>
                <a:gd name="connsiteX755" fmla="*/ 203761 w 1235436"/>
                <a:gd name="connsiteY755" fmla="*/ 925004 h 1830276"/>
                <a:gd name="connsiteX756" fmla="*/ 208909 w 1235436"/>
                <a:gd name="connsiteY756" fmla="*/ 923288 h 1830276"/>
                <a:gd name="connsiteX757" fmla="*/ 212912 w 1235436"/>
                <a:gd name="connsiteY757" fmla="*/ 923860 h 1830276"/>
                <a:gd name="connsiteX758" fmla="*/ 216344 w 1235436"/>
                <a:gd name="connsiteY758" fmla="*/ 926720 h 1830276"/>
                <a:gd name="connsiteX759" fmla="*/ 219204 w 1235436"/>
                <a:gd name="connsiteY759" fmla="*/ 932440 h 1830276"/>
                <a:gd name="connsiteX760" fmla="*/ 224352 w 1235436"/>
                <a:gd name="connsiteY760" fmla="*/ 949027 h 1830276"/>
                <a:gd name="connsiteX761" fmla="*/ 226639 w 1235436"/>
                <a:gd name="connsiteY761" fmla="*/ 954174 h 1830276"/>
                <a:gd name="connsiteX762" fmla="*/ 221492 w 1235436"/>
                <a:gd name="connsiteY762" fmla="*/ 963898 h 1830276"/>
                <a:gd name="connsiteX763" fmla="*/ 222636 w 1235436"/>
                <a:gd name="connsiteY763" fmla="*/ 965042 h 1830276"/>
                <a:gd name="connsiteX764" fmla="*/ 223780 w 1235436"/>
                <a:gd name="connsiteY764" fmla="*/ 965614 h 1830276"/>
                <a:gd name="connsiteX765" fmla="*/ 224924 w 1235436"/>
                <a:gd name="connsiteY765" fmla="*/ 965614 h 1830276"/>
                <a:gd name="connsiteX766" fmla="*/ 226067 w 1235436"/>
                <a:gd name="connsiteY766" fmla="*/ 965042 h 1830276"/>
                <a:gd name="connsiteX767" fmla="*/ 226067 w 1235436"/>
                <a:gd name="connsiteY767" fmla="*/ 966186 h 1830276"/>
                <a:gd name="connsiteX768" fmla="*/ 226067 w 1235436"/>
                <a:gd name="connsiteY768" fmla="*/ 967329 h 1830276"/>
                <a:gd name="connsiteX769" fmla="*/ 225495 w 1235436"/>
                <a:gd name="connsiteY769" fmla="*/ 968473 h 1830276"/>
                <a:gd name="connsiteX770" fmla="*/ 224924 w 1235436"/>
                <a:gd name="connsiteY770" fmla="*/ 969617 h 1830276"/>
                <a:gd name="connsiteX771" fmla="*/ 222064 w 1235436"/>
                <a:gd name="connsiteY771" fmla="*/ 967901 h 1830276"/>
                <a:gd name="connsiteX772" fmla="*/ 220348 w 1235436"/>
                <a:gd name="connsiteY772" fmla="*/ 967329 h 1830276"/>
                <a:gd name="connsiteX773" fmla="*/ 218632 w 1235436"/>
                <a:gd name="connsiteY773" fmla="*/ 969045 h 1830276"/>
                <a:gd name="connsiteX774" fmla="*/ 216344 w 1235436"/>
                <a:gd name="connsiteY774" fmla="*/ 977053 h 1830276"/>
                <a:gd name="connsiteX775" fmla="*/ 214628 w 1235436"/>
                <a:gd name="connsiteY775" fmla="*/ 980485 h 1830276"/>
                <a:gd name="connsiteX776" fmla="*/ 212340 w 1235436"/>
                <a:gd name="connsiteY776" fmla="*/ 983344 h 1830276"/>
                <a:gd name="connsiteX777" fmla="*/ 210053 w 1235436"/>
                <a:gd name="connsiteY777" fmla="*/ 985632 h 1830276"/>
                <a:gd name="connsiteX778" fmla="*/ 207193 w 1235436"/>
                <a:gd name="connsiteY778" fmla="*/ 986776 h 1830276"/>
                <a:gd name="connsiteX779" fmla="*/ 204905 w 1235436"/>
                <a:gd name="connsiteY779" fmla="*/ 985060 h 1830276"/>
                <a:gd name="connsiteX780" fmla="*/ 203189 w 1235436"/>
                <a:gd name="connsiteY780" fmla="*/ 982200 h 1830276"/>
                <a:gd name="connsiteX781" fmla="*/ 200329 w 1235436"/>
                <a:gd name="connsiteY781" fmla="*/ 980485 h 1830276"/>
                <a:gd name="connsiteX782" fmla="*/ 198041 w 1235436"/>
                <a:gd name="connsiteY782" fmla="*/ 981628 h 1830276"/>
                <a:gd name="connsiteX783" fmla="*/ 195754 w 1235436"/>
                <a:gd name="connsiteY783" fmla="*/ 983916 h 1830276"/>
                <a:gd name="connsiteX784" fmla="*/ 191750 w 1235436"/>
                <a:gd name="connsiteY784" fmla="*/ 989636 h 1830276"/>
                <a:gd name="connsiteX785" fmla="*/ 194038 w 1235436"/>
                <a:gd name="connsiteY785" fmla="*/ 990780 h 1830276"/>
                <a:gd name="connsiteX786" fmla="*/ 195754 w 1235436"/>
                <a:gd name="connsiteY786" fmla="*/ 992496 h 1830276"/>
                <a:gd name="connsiteX787" fmla="*/ 196897 w 1235436"/>
                <a:gd name="connsiteY787" fmla="*/ 993640 h 1830276"/>
                <a:gd name="connsiteX788" fmla="*/ 198041 w 1235436"/>
                <a:gd name="connsiteY788" fmla="*/ 995355 h 1830276"/>
                <a:gd name="connsiteX789" fmla="*/ 198041 w 1235436"/>
                <a:gd name="connsiteY789" fmla="*/ 997643 h 1830276"/>
                <a:gd name="connsiteX790" fmla="*/ 196897 w 1235436"/>
                <a:gd name="connsiteY790" fmla="*/ 998787 h 1830276"/>
                <a:gd name="connsiteX791" fmla="*/ 194038 w 1235436"/>
                <a:gd name="connsiteY791" fmla="*/ 998787 h 1830276"/>
                <a:gd name="connsiteX792" fmla="*/ 192894 w 1235436"/>
                <a:gd name="connsiteY792" fmla="*/ 999931 h 1830276"/>
                <a:gd name="connsiteX793" fmla="*/ 192894 w 1235436"/>
                <a:gd name="connsiteY793" fmla="*/ 1002791 h 1830276"/>
                <a:gd name="connsiteX794" fmla="*/ 194610 w 1235436"/>
                <a:gd name="connsiteY794" fmla="*/ 1011371 h 1830276"/>
                <a:gd name="connsiteX795" fmla="*/ 194610 w 1235436"/>
                <a:gd name="connsiteY795" fmla="*/ 1018806 h 1830276"/>
                <a:gd name="connsiteX796" fmla="*/ 193466 w 1235436"/>
                <a:gd name="connsiteY796" fmla="*/ 1026242 h 1830276"/>
                <a:gd name="connsiteX797" fmla="*/ 193466 w 1235436"/>
                <a:gd name="connsiteY797" fmla="*/ 1027385 h 1830276"/>
                <a:gd name="connsiteX798" fmla="*/ 194038 w 1235436"/>
                <a:gd name="connsiteY798" fmla="*/ 1032533 h 1830276"/>
                <a:gd name="connsiteX799" fmla="*/ 194038 w 1235436"/>
                <a:gd name="connsiteY799" fmla="*/ 1034821 h 1830276"/>
                <a:gd name="connsiteX800" fmla="*/ 194038 w 1235436"/>
                <a:gd name="connsiteY800" fmla="*/ 1035965 h 1830276"/>
                <a:gd name="connsiteX801" fmla="*/ 194038 w 1235436"/>
                <a:gd name="connsiteY801" fmla="*/ 1037109 h 1830276"/>
                <a:gd name="connsiteX802" fmla="*/ 194610 w 1235436"/>
                <a:gd name="connsiteY802" fmla="*/ 1038825 h 1830276"/>
                <a:gd name="connsiteX803" fmla="*/ 195754 w 1235436"/>
                <a:gd name="connsiteY803" fmla="*/ 1039969 h 1830276"/>
                <a:gd name="connsiteX804" fmla="*/ 196897 w 1235436"/>
                <a:gd name="connsiteY804" fmla="*/ 1041112 h 1830276"/>
                <a:gd name="connsiteX805" fmla="*/ 198041 w 1235436"/>
                <a:gd name="connsiteY805" fmla="*/ 1042256 h 1830276"/>
                <a:gd name="connsiteX806" fmla="*/ 198041 w 1235436"/>
                <a:gd name="connsiteY806" fmla="*/ 1044544 h 1830276"/>
                <a:gd name="connsiteX807" fmla="*/ 198041 w 1235436"/>
                <a:gd name="connsiteY807" fmla="*/ 1046260 h 1830276"/>
                <a:gd name="connsiteX808" fmla="*/ 199185 w 1235436"/>
                <a:gd name="connsiteY808" fmla="*/ 1048548 h 1830276"/>
                <a:gd name="connsiteX809" fmla="*/ 200901 w 1235436"/>
                <a:gd name="connsiteY809" fmla="*/ 1050264 h 1830276"/>
                <a:gd name="connsiteX810" fmla="*/ 204905 w 1235436"/>
                <a:gd name="connsiteY810" fmla="*/ 1052552 h 1830276"/>
                <a:gd name="connsiteX811" fmla="*/ 216344 w 1235436"/>
                <a:gd name="connsiteY811" fmla="*/ 1063991 h 1830276"/>
                <a:gd name="connsiteX812" fmla="*/ 219204 w 1235436"/>
                <a:gd name="connsiteY812" fmla="*/ 1069139 h 1830276"/>
                <a:gd name="connsiteX813" fmla="*/ 223780 w 1235436"/>
                <a:gd name="connsiteY813" fmla="*/ 1082294 h 1830276"/>
                <a:gd name="connsiteX814" fmla="*/ 224924 w 1235436"/>
                <a:gd name="connsiteY814" fmla="*/ 1089157 h 1830276"/>
                <a:gd name="connsiteX815" fmla="*/ 226067 w 1235436"/>
                <a:gd name="connsiteY815" fmla="*/ 1092589 h 1830276"/>
                <a:gd name="connsiteX816" fmla="*/ 227783 w 1235436"/>
                <a:gd name="connsiteY816" fmla="*/ 1094305 h 1830276"/>
                <a:gd name="connsiteX817" fmla="*/ 231215 w 1235436"/>
                <a:gd name="connsiteY817" fmla="*/ 1095449 h 1830276"/>
                <a:gd name="connsiteX818" fmla="*/ 233503 w 1235436"/>
                <a:gd name="connsiteY818" fmla="*/ 1097165 h 1830276"/>
                <a:gd name="connsiteX819" fmla="*/ 235219 w 1235436"/>
                <a:gd name="connsiteY819" fmla="*/ 1099453 h 1830276"/>
                <a:gd name="connsiteX820" fmla="*/ 236363 w 1235436"/>
                <a:gd name="connsiteY820" fmla="*/ 1102312 h 1830276"/>
                <a:gd name="connsiteX821" fmla="*/ 237507 w 1235436"/>
                <a:gd name="connsiteY821" fmla="*/ 1105172 h 1830276"/>
                <a:gd name="connsiteX822" fmla="*/ 238079 w 1235436"/>
                <a:gd name="connsiteY822" fmla="*/ 1108604 h 1830276"/>
                <a:gd name="connsiteX823" fmla="*/ 238079 w 1235436"/>
                <a:gd name="connsiteY823" fmla="*/ 1112608 h 1830276"/>
                <a:gd name="connsiteX824" fmla="*/ 237507 w 1235436"/>
                <a:gd name="connsiteY824" fmla="*/ 1116611 h 1830276"/>
                <a:gd name="connsiteX825" fmla="*/ 237507 w 1235436"/>
                <a:gd name="connsiteY825" fmla="*/ 1120043 h 1830276"/>
                <a:gd name="connsiteX826" fmla="*/ 239223 w 1235436"/>
                <a:gd name="connsiteY826" fmla="*/ 1122903 h 1830276"/>
                <a:gd name="connsiteX827" fmla="*/ 243226 w 1235436"/>
                <a:gd name="connsiteY827" fmla="*/ 1128051 h 1830276"/>
                <a:gd name="connsiteX828" fmla="*/ 245514 w 1235436"/>
                <a:gd name="connsiteY828" fmla="*/ 1133770 h 1830276"/>
                <a:gd name="connsiteX829" fmla="*/ 247230 w 1235436"/>
                <a:gd name="connsiteY829" fmla="*/ 1136630 h 1830276"/>
                <a:gd name="connsiteX830" fmla="*/ 251806 w 1235436"/>
                <a:gd name="connsiteY830" fmla="*/ 1140062 h 1830276"/>
                <a:gd name="connsiteX831" fmla="*/ 252950 w 1235436"/>
                <a:gd name="connsiteY831" fmla="*/ 1144065 h 1830276"/>
                <a:gd name="connsiteX832" fmla="*/ 252950 w 1235436"/>
                <a:gd name="connsiteY832" fmla="*/ 1152073 h 1830276"/>
                <a:gd name="connsiteX833" fmla="*/ 256381 w 1235436"/>
                <a:gd name="connsiteY833" fmla="*/ 1163512 h 1830276"/>
                <a:gd name="connsiteX834" fmla="*/ 259241 w 1235436"/>
                <a:gd name="connsiteY834" fmla="*/ 1164656 h 1830276"/>
                <a:gd name="connsiteX835" fmla="*/ 266677 w 1235436"/>
                <a:gd name="connsiteY835" fmla="*/ 1170376 h 1830276"/>
                <a:gd name="connsiteX836" fmla="*/ 271252 w 1235436"/>
                <a:gd name="connsiteY836" fmla="*/ 1172092 h 1830276"/>
                <a:gd name="connsiteX837" fmla="*/ 274684 w 1235436"/>
                <a:gd name="connsiteY837" fmla="*/ 1177239 h 1830276"/>
                <a:gd name="connsiteX838" fmla="*/ 277544 w 1235436"/>
                <a:gd name="connsiteY838" fmla="*/ 1186391 h 1830276"/>
                <a:gd name="connsiteX839" fmla="*/ 281548 w 1235436"/>
                <a:gd name="connsiteY839" fmla="*/ 1193254 h 1830276"/>
                <a:gd name="connsiteX840" fmla="*/ 284408 w 1235436"/>
                <a:gd name="connsiteY840" fmla="*/ 1199546 h 1830276"/>
                <a:gd name="connsiteX841" fmla="*/ 287839 w 1235436"/>
                <a:gd name="connsiteY841" fmla="*/ 1204121 h 1830276"/>
                <a:gd name="connsiteX842" fmla="*/ 291271 w 1235436"/>
                <a:gd name="connsiteY842" fmla="*/ 1207553 h 1830276"/>
                <a:gd name="connsiteX843" fmla="*/ 300422 w 1235436"/>
                <a:gd name="connsiteY843" fmla="*/ 1210985 h 1830276"/>
                <a:gd name="connsiteX844" fmla="*/ 303854 w 1235436"/>
                <a:gd name="connsiteY844" fmla="*/ 1213273 h 1830276"/>
                <a:gd name="connsiteX845" fmla="*/ 304998 w 1235436"/>
                <a:gd name="connsiteY845" fmla="*/ 1215561 h 1830276"/>
                <a:gd name="connsiteX846" fmla="*/ 305570 w 1235436"/>
                <a:gd name="connsiteY846" fmla="*/ 1218420 h 1830276"/>
                <a:gd name="connsiteX847" fmla="*/ 306142 w 1235436"/>
                <a:gd name="connsiteY847" fmla="*/ 1222996 h 1830276"/>
                <a:gd name="connsiteX848" fmla="*/ 306714 w 1235436"/>
                <a:gd name="connsiteY848" fmla="*/ 1225284 h 1830276"/>
                <a:gd name="connsiteX849" fmla="*/ 309002 w 1235436"/>
                <a:gd name="connsiteY849" fmla="*/ 1229860 h 1830276"/>
                <a:gd name="connsiteX850" fmla="*/ 309574 w 1235436"/>
                <a:gd name="connsiteY850" fmla="*/ 1232719 h 1830276"/>
                <a:gd name="connsiteX851" fmla="*/ 307286 w 1235436"/>
                <a:gd name="connsiteY851" fmla="*/ 1233863 h 1830276"/>
                <a:gd name="connsiteX852" fmla="*/ 304998 w 1235436"/>
                <a:gd name="connsiteY852" fmla="*/ 1233863 h 1830276"/>
                <a:gd name="connsiteX853" fmla="*/ 304426 w 1235436"/>
                <a:gd name="connsiteY853" fmla="*/ 1232719 h 1830276"/>
                <a:gd name="connsiteX854" fmla="*/ 306142 w 1235436"/>
                <a:gd name="connsiteY854" fmla="*/ 1229860 h 1830276"/>
                <a:gd name="connsiteX855" fmla="*/ 305570 w 1235436"/>
                <a:gd name="connsiteY855" fmla="*/ 1228716 h 1830276"/>
                <a:gd name="connsiteX856" fmla="*/ 299850 w 1235436"/>
                <a:gd name="connsiteY856" fmla="*/ 1239011 h 1830276"/>
                <a:gd name="connsiteX857" fmla="*/ 298707 w 1235436"/>
                <a:gd name="connsiteY857" fmla="*/ 1245303 h 1830276"/>
                <a:gd name="connsiteX858" fmla="*/ 298707 w 1235436"/>
                <a:gd name="connsiteY858" fmla="*/ 1248163 h 1830276"/>
                <a:gd name="connsiteX859" fmla="*/ 299850 w 1235436"/>
                <a:gd name="connsiteY859" fmla="*/ 1251022 h 1830276"/>
                <a:gd name="connsiteX860" fmla="*/ 302710 w 1235436"/>
                <a:gd name="connsiteY860" fmla="*/ 1255026 h 1830276"/>
                <a:gd name="connsiteX861" fmla="*/ 310718 w 1235436"/>
                <a:gd name="connsiteY861" fmla="*/ 1260174 h 1830276"/>
                <a:gd name="connsiteX862" fmla="*/ 313578 w 1235436"/>
                <a:gd name="connsiteY862" fmla="*/ 1263606 h 1830276"/>
                <a:gd name="connsiteX863" fmla="*/ 314150 w 1235436"/>
                <a:gd name="connsiteY863" fmla="*/ 1263034 h 1830276"/>
                <a:gd name="connsiteX864" fmla="*/ 317009 w 1235436"/>
                <a:gd name="connsiteY864" fmla="*/ 1262462 h 1830276"/>
                <a:gd name="connsiteX865" fmla="*/ 319869 w 1235436"/>
                <a:gd name="connsiteY865" fmla="*/ 1262462 h 1830276"/>
                <a:gd name="connsiteX866" fmla="*/ 322157 w 1235436"/>
                <a:gd name="connsiteY866" fmla="*/ 1263034 h 1830276"/>
                <a:gd name="connsiteX867" fmla="*/ 323301 w 1235436"/>
                <a:gd name="connsiteY867" fmla="*/ 1264177 h 1830276"/>
                <a:gd name="connsiteX868" fmla="*/ 325589 w 1235436"/>
                <a:gd name="connsiteY868" fmla="*/ 1267609 h 1830276"/>
                <a:gd name="connsiteX869" fmla="*/ 326733 w 1235436"/>
                <a:gd name="connsiteY869" fmla="*/ 1268181 h 1830276"/>
                <a:gd name="connsiteX870" fmla="*/ 329021 w 1235436"/>
                <a:gd name="connsiteY870" fmla="*/ 1269325 h 1830276"/>
                <a:gd name="connsiteX871" fmla="*/ 330164 w 1235436"/>
                <a:gd name="connsiteY871" fmla="*/ 1270469 h 1830276"/>
                <a:gd name="connsiteX872" fmla="*/ 330164 w 1235436"/>
                <a:gd name="connsiteY872" fmla="*/ 1276189 h 1830276"/>
                <a:gd name="connsiteX873" fmla="*/ 329592 w 1235436"/>
                <a:gd name="connsiteY873" fmla="*/ 1282480 h 1830276"/>
                <a:gd name="connsiteX874" fmla="*/ 327877 w 1235436"/>
                <a:gd name="connsiteY874" fmla="*/ 1289344 h 1830276"/>
                <a:gd name="connsiteX875" fmla="*/ 325589 w 1235436"/>
                <a:gd name="connsiteY875" fmla="*/ 1296207 h 1830276"/>
                <a:gd name="connsiteX876" fmla="*/ 319297 w 1235436"/>
                <a:gd name="connsiteY876" fmla="*/ 1306503 h 1830276"/>
                <a:gd name="connsiteX877" fmla="*/ 318153 w 1235436"/>
                <a:gd name="connsiteY877" fmla="*/ 1310506 h 1830276"/>
                <a:gd name="connsiteX878" fmla="*/ 318725 w 1235436"/>
                <a:gd name="connsiteY878" fmla="*/ 1312222 h 1830276"/>
                <a:gd name="connsiteX879" fmla="*/ 322157 w 1235436"/>
                <a:gd name="connsiteY879" fmla="*/ 1316798 h 1830276"/>
                <a:gd name="connsiteX880" fmla="*/ 323301 w 1235436"/>
                <a:gd name="connsiteY880" fmla="*/ 1317942 h 1830276"/>
                <a:gd name="connsiteX881" fmla="*/ 323873 w 1235436"/>
                <a:gd name="connsiteY881" fmla="*/ 1319658 h 1830276"/>
                <a:gd name="connsiteX882" fmla="*/ 324445 w 1235436"/>
                <a:gd name="connsiteY882" fmla="*/ 1321374 h 1830276"/>
                <a:gd name="connsiteX883" fmla="*/ 324445 w 1235436"/>
                <a:gd name="connsiteY883" fmla="*/ 1323089 h 1830276"/>
                <a:gd name="connsiteX884" fmla="*/ 323301 w 1235436"/>
                <a:gd name="connsiteY884" fmla="*/ 1327093 h 1830276"/>
                <a:gd name="connsiteX885" fmla="*/ 319869 w 1235436"/>
                <a:gd name="connsiteY885" fmla="*/ 1333385 h 1830276"/>
                <a:gd name="connsiteX886" fmla="*/ 318725 w 1235436"/>
                <a:gd name="connsiteY886" fmla="*/ 1337389 h 1830276"/>
                <a:gd name="connsiteX887" fmla="*/ 319869 w 1235436"/>
                <a:gd name="connsiteY887" fmla="*/ 1340248 h 1830276"/>
                <a:gd name="connsiteX888" fmla="*/ 321013 w 1235436"/>
                <a:gd name="connsiteY888" fmla="*/ 1343680 h 1830276"/>
                <a:gd name="connsiteX889" fmla="*/ 321585 w 1235436"/>
                <a:gd name="connsiteY889" fmla="*/ 1347112 h 1830276"/>
                <a:gd name="connsiteX890" fmla="*/ 320441 w 1235436"/>
                <a:gd name="connsiteY890" fmla="*/ 1351688 h 1830276"/>
                <a:gd name="connsiteX891" fmla="*/ 318725 w 1235436"/>
                <a:gd name="connsiteY891" fmla="*/ 1354547 h 1830276"/>
                <a:gd name="connsiteX892" fmla="*/ 317009 w 1235436"/>
                <a:gd name="connsiteY892" fmla="*/ 1356835 h 1830276"/>
                <a:gd name="connsiteX893" fmla="*/ 315293 w 1235436"/>
                <a:gd name="connsiteY893" fmla="*/ 1359123 h 1830276"/>
                <a:gd name="connsiteX894" fmla="*/ 313006 w 1235436"/>
                <a:gd name="connsiteY894" fmla="*/ 1364271 h 1830276"/>
                <a:gd name="connsiteX895" fmla="*/ 311290 w 1235436"/>
                <a:gd name="connsiteY895" fmla="*/ 1367130 h 1830276"/>
                <a:gd name="connsiteX896" fmla="*/ 311862 w 1235436"/>
                <a:gd name="connsiteY896" fmla="*/ 1369418 h 1830276"/>
                <a:gd name="connsiteX897" fmla="*/ 313578 w 1235436"/>
                <a:gd name="connsiteY897" fmla="*/ 1371134 h 1830276"/>
                <a:gd name="connsiteX898" fmla="*/ 317009 w 1235436"/>
                <a:gd name="connsiteY898" fmla="*/ 1372850 h 1830276"/>
                <a:gd name="connsiteX899" fmla="*/ 321013 w 1235436"/>
                <a:gd name="connsiteY899" fmla="*/ 1375138 h 1830276"/>
                <a:gd name="connsiteX900" fmla="*/ 324445 w 1235436"/>
                <a:gd name="connsiteY900" fmla="*/ 1375710 h 1830276"/>
                <a:gd name="connsiteX901" fmla="*/ 329021 w 1235436"/>
                <a:gd name="connsiteY901" fmla="*/ 1380858 h 1830276"/>
                <a:gd name="connsiteX902" fmla="*/ 331880 w 1235436"/>
                <a:gd name="connsiteY902" fmla="*/ 1387721 h 1830276"/>
                <a:gd name="connsiteX903" fmla="*/ 334168 w 1235436"/>
                <a:gd name="connsiteY903" fmla="*/ 1395157 h 1830276"/>
                <a:gd name="connsiteX904" fmla="*/ 340460 w 1235436"/>
                <a:gd name="connsiteY904" fmla="*/ 1396300 h 1830276"/>
                <a:gd name="connsiteX905" fmla="*/ 354187 w 1235436"/>
                <a:gd name="connsiteY905" fmla="*/ 1395728 h 1830276"/>
                <a:gd name="connsiteX906" fmla="*/ 375921 w 1235436"/>
                <a:gd name="connsiteY906" fmla="*/ 1398588 h 1830276"/>
                <a:gd name="connsiteX907" fmla="*/ 382785 w 1235436"/>
                <a:gd name="connsiteY907" fmla="*/ 1400304 h 1830276"/>
                <a:gd name="connsiteX908" fmla="*/ 388505 w 1235436"/>
                <a:gd name="connsiteY908" fmla="*/ 1403736 h 1830276"/>
                <a:gd name="connsiteX909" fmla="*/ 395940 w 1235436"/>
                <a:gd name="connsiteY909" fmla="*/ 1403164 h 1830276"/>
                <a:gd name="connsiteX910" fmla="*/ 403947 w 1235436"/>
                <a:gd name="connsiteY910" fmla="*/ 1407740 h 1830276"/>
                <a:gd name="connsiteX911" fmla="*/ 417103 w 1235436"/>
                <a:gd name="connsiteY911" fmla="*/ 1418035 h 1830276"/>
                <a:gd name="connsiteX912" fmla="*/ 419962 w 1235436"/>
                <a:gd name="connsiteY912" fmla="*/ 1418035 h 1830276"/>
                <a:gd name="connsiteX913" fmla="*/ 423394 w 1235436"/>
                <a:gd name="connsiteY913" fmla="*/ 1417463 h 1830276"/>
                <a:gd name="connsiteX914" fmla="*/ 426826 w 1235436"/>
                <a:gd name="connsiteY914" fmla="*/ 1417463 h 1830276"/>
                <a:gd name="connsiteX915" fmla="*/ 429114 w 1235436"/>
                <a:gd name="connsiteY915" fmla="*/ 1419179 h 1830276"/>
                <a:gd name="connsiteX916" fmla="*/ 430830 w 1235436"/>
                <a:gd name="connsiteY916" fmla="*/ 1420895 h 1830276"/>
                <a:gd name="connsiteX917" fmla="*/ 433689 w 1235436"/>
                <a:gd name="connsiteY917" fmla="*/ 1423755 h 1830276"/>
                <a:gd name="connsiteX918" fmla="*/ 437121 w 1235436"/>
                <a:gd name="connsiteY918" fmla="*/ 1426042 h 1830276"/>
                <a:gd name="connsiteX919" fmla="*/ 439409 w 1235436"/>
                <a:gd name="connsiteY919" fmla="*/ 1426615 h 1830276"/>
                <a:gd name="connsiteX920" fmla="*/ 441125 w 1235436"/>
                <a:gd name="connsiteY920" fmla="*/ 1425471 h 1830276"/>
                <a:gd name="connsiteX921" fmla="*/ 442841 w 1235436"/>
                <a:gd name="connsiteY921" fmla="*/ 1424327 h 1830276"/>
                <a:gd name="connsiteX922" fmla="*/ 444557 w 1235436"/>
                <a:gd name="connsiteY922" fmla="*/ 1423183 h 1830276"/>
                <a:gd name="connsiteX923" fmla="*/ 451992 w 1235436"/>
                <a:gd name="connsiteY923" fmla="*/ 1422611 h 1830276"/>
                <a:gd name="connsiteX924" fmla="*/ 454852 w 1235436"/>
                <a:gd name="connsiteY924" fmla="*/ 1424327 h 1830276"/>
                <a:gd name="connsiteX925" fmla="*/ 458284 w 1235436"/>
                <a:gd name="connsiteY925" fmla="*/ 1424899 h 1830276"/>
                <a:gd name="connsiteX926" fmla="*/ 460000 w 1235436"/>
                <a:gd name="connsiteY926" fmla="*/ 1425471 h 1830276"/>
                <a:gd name="connsiteX927" fmla="*/ 461144 w 1235436"/>
                <a:gd name="connsiteY927" fmla="*/ 1426615 h 1830276"/>
                <a:gd name="connsiteX928" fmla="*/ 464003 w 1235436"/>
                <a:gd name="connsiteY928" fmla="*/ 1430046 h 1830276"/>
                <a:gd name="connsiteX929" fmla="*/ 472583 w 1235436"/>
                <a:gd name="connsiteY929" fmla="*/ 1435766 h 1830276"/>
                <a:gd name="connsiteX930" fmla="*/ 477731 w 1235436"/>
                <a:gd name="connsiteY930" fmla="*/ 1438054 h 1830276"/>
                <a:gd name="connsiteX931" fmla="*/ 492030 w 1235436"/>
                <a:gd name="connsiteY931" fmla="*/ 1456357 h 1830276"/>
                <a:gd name="connsiteX932" fmla="*/ 493745 w 1235436"/>
                <a:gd name="connsiteY932" fmla="*/ 1457500 h 1830276"/>
                <a:gd name="connsiteX933" fmla="*/ 497177 w 1235436"/>
                <a:gd name="connsiteY933" fmla="*/ 1458072 h 1830276"/>
                <a:gd name="connsiteX934" fmla="*/ 498893 w 1235436"/>
                <a:gd name="connsiteY934" fmla="*/ 1458644 h 1830276"/>
                <a:gd name="connsiteX935" fmla="*/ 500037 w 1235436"/>
                <a:gd name="connsiteY935" fmla="*/ 1459788 h 1830276"/>
                <a:gd name="connsiteX936" fmla="*/ 500037 w 1235436"/>
                <a:gd name="connsiteY936" fmla="*/ 1461504 h 1830276"/>
                <a:gd name="connsiteX937" fmla="*/ 500037 w 1235436"/>
                <a:gd name="connsiteY937" fmla="*/ 1463220 h 1830276"/>
                <a:gd name="connsiteX938" fmla="*/ 500037 w 1235436"/>
                <a:gd name="connsiteY938" fmla="*/ 1464936 h 1830276"/>
                <a:gd name="connsiteX939" fmla="*/ 501753 w 1235436"/>
                <a:gd name="connsiteY939" fmla="*/ 1466080 h 1830276"/>
                <a:gd name="connsiteX940" fmla="*/ 500609 w 1235436"/>
                <a:gd name="connsiteY940" fmla="*/ 1467796 h 1830276"/>
                <a:gd name="connsiteX941" fmla="*/ 500609 w 1235436"/>
                <a:gd name="connsiteY941" fmla="*/ 1470083 h 1830276"/>
                <a:gd name="connsiteX942" fmla="*/ 501753 w 1235436"/>
                <a:gd name="connsiteY942" fmla="*/ 1472943 h 1830276"/>
                <a:gd name="connsiteX943" fmla="*/ 502897 w 1235436"/>
                <a:gd name="connsiteY943" fmla="*/ 1475231 h 1830276"/>
                <a:gd name="connsiteX944" fmla="*/ 503469 w 1235436"/>
                <a:gd name="connsiteY944" fmla="*/ 1476375 h 1830276"/>
                <a:gd name="connsiteX945" fmla="*/ 503469 w 1235436"/>
                <a:gd name="connsiteY945" fmla="*/ 1478663 h 1830276"/>
                <a:gd name="connsiteX946" fmla="*/ 503469 w 1235436"/>
                <a:gd name="connsiteY946" fmla="*/ 1479807 h 1830276"/>
                <a:gd name="connsiteX947" fmla="*/ 504041 w 1235436"/>
                <a:gd name="connsiteY947" fmla="*/ 1480379 h 1830276"/>
                <a:gd name="connsiteX948" fmla="*/ 505185 w 1235436"/>
                <a:gd name="connsiteY948" fmla="*/ 1480951 h 1830276"/>
                <a:gd name="connsiteX949" fmla="*/ 505757 w 1235436"/>
                <a:gd name="connsiteY949" fmla="*/ 1481523 h 1830276"/>
                <a:gd name="connsiteX950" fmla="*/ 510904 w 1235436"/>
                <a:gd name="connsiteY950" fmla="*/ 1488386 h 1830276"/>
                <a:gd name="connsiteX951" fmla="*/ 514336 w 1235436"/>
                <a:gd name="connsiteY951" fmla="*/ 1491246 h 1830276"/>
                <a:gd name="connsiteX952" fmla="*/ 518912 w 1235436"/>
                <a:gd name="connsiteY952" fmla="*/ 1492390 h 1830276"/>
                <a:gd name="connsiteX953" fmla="*/ 517196 w 1235436"/>
                <a:gd name="connsiteY953" fmla="*/ 1491818 h 1830276"/>
                <a:gd name="connsiteX954" fmla="*/ 516052 w 1235436"/>
                <a:gd name="connsiteY954" fmla="*/ 1491246 h 1830276"/>
                <a:gd name="connsiteX955" fmla="*/ 514908 w 1235436"/>
                <a:gd name="connsiteY955" fmla="*/ 1491246 h 1830276"/>
                <a:gd name="connsiteX956" fmla="*/ 514336 w 1235436"/>
                <a:gd name="connsiteY956" fmla="*/ 1489530 h 1830276"/>
                <a:gd name="connsiteX957" fmla="*/ 518912 w 1235436"/>
                <a:gd name="connsiteY957" fmla="*/ 1491246 h 1830276"/>
                <a:gd name="connsiteX958" fmla="*/ 529779 w 1235436"/>
                <a:gd name="connsiteY958" fmla="*/ 1500397 h 1830276"/>
                <a:gd name="connsiteX959" fmla="*/ 543506 w 1235436"/>
                <a:gd name="connsiteY959" fmla="*/ 1507261 h 1830276"/>
                <a:gd name="connsiteX960" fmla="*/ 550370 w 1235436"/>
                <a:gd name="connsiteY960" fmla="*/ 1508977 h 1830276"/>
                <a:gd name="connsiteX961" fmla="*/ 555517 w 1235436"/>
                <a:gd name="connsiteY961" fmla="*/ 1512409 h 1830276"/>
                <a:gd name="connsiteX962" fmla="*/ 557805 w 1235436"/>
                <a:gd name="connsiteY962" fmla="*/ 1515269 h 1830276"/>
                <a:gd name="connsiteX963" fmla="*/ 560665 w 1235436"/>
                <a:gd name="connsiteY963" fmla="*/ 1514125 h 1830276"/>
                <a:gd name="connsiteX964" fmla="*/ 563525 w 1235436"/>
                <a:gd name="connsiteY964" fmla="*/ 1513553 h 1830276"/>
                <a:gd name="connsiteX965" fmla="*/ 584687 w 1235436"/>
                <a:gd name="connsiteY965" fmla="*/ 1514696 h 1830276"/>
                <a:gd name="connsiteX966" fmla="*/ 586403 w 1235436"/>
                <a:gd name="connsiteY966" fmla="*/ 1515269 h 1830276"/>
                <a:gd name="connsiteX967" fmla="*/ 587547 w 1235436"/>
                <a:gd name="connsiteY967" fmla="*/ 1516413 h 1830276"/>
                <a:gd name="connsiteX968" fmla="*/ 588691 w 1235436"/>
                <a:gd name="connsiteY968" fmla="*/ 1516413 h 1830276"/>
                <a:gd name="connsiteX969" fmla="*/ 590407 w 1235436"/>
                <a:gd name="connsiteY969" fmla="*/ 1515840 h 1830276"/>
                <a:gd name="connsiteX970" fmla="*/ 592695 w 1235436"/>
                <a:gd name="connsiteY970" fmla="*/ 1514696 h 1830276"/>
                <a:gd name="connsiteX971" fmla="*/ 596127 w 1235436"/>
                <a:gd name="connsiteY971" fmla="*/ 1516413 h 1830276"/>
                <a:gd name="connsiteX972" fmla="*/ 600130 w 1235436"/>
                <a:gd name="connsiteY972" fmla="*/ 1519844 h 1830276"/>
                <a:gd name="connsiteX973" fmla="*/ 604134 w 1235436"/>
                <a:gd name="connsiteY973" fmla="*/ 1524420 h 1830276"/>
                <a:gd name="connsiteX974" fmla="*/ 608138 w 1235436"/>
                <a:gd name="connsiteY974" fmla="*/ 1534143 h 1830276"/>
                <a:gd name="connsiteX975" fmla="*/ 609854 w 1235436"/>
                <a:gd name="connsiteY975" fmla="*/ 1542723 h 1830276"/>
                <a:gd name="connsiteX976" fmla="*/ 611569 w 1235436"/>
                <a:gd name="connsiteY976" fmla="*/ 1549586 h 1830276"/>
                <a:gd name="connsiteX977" fmla="*/ 612141 w 1235436"/>
                <a:gd name="connsiteY977" fmla="*/ 1553018 h 1830276"/>
                <a:gd name="connsiteX978" fmla="*/ 612141 w 1235436"/>
                <a:gd name="connsiteY978" fmla="*/ 1555878 h 1830276"/>
                <a:gd name="connsiteX979" fmla="*/ 610997 w 1235436"/>
                <a:gd name="connsiteY979" fmla="*/ 1561597 h 1830276"/>
                <a:gd name="connsiteX980" fmla="*/ 609282 w 1235436"/>
                <a:gd name="connsiteY980" fmla="*/ 1563885 h 1830276"/>
                <a:gd name="connsiteX981" fmla="*/ 606994 w 1235436"/>
                <a:gd name="connsiteY981" fmla="*/ 1565601 h 1830276"/>
                <a:gd name="connsiteX982" fmla="*/ 605850 w 1235436"/>
                <a:gd name="connsiteY982" fmla="*/ 1568461 h 1830276"/>
                <a:gd name="connsiteX983" fmla="*/ 608138 w 1235436"/>
                <a:gd name="connsiteY983" fmla="*/ 1573037 h 1830276"/>
                <a:gd name="connsiteX984" fmla="*/ 609282 w 1235436"/>
                <a:gd name="connsiteY984" fmla="*/ 1573609 h 1830276"/>
                <a:gd name="connsiteX985" fmla="*/ 610426 w 1235436"/>
                <a:gd name="connsiteY985" fmla="*/ 1574181 h 1830276"/>
                <a:gd name="connsiteX986" fmla="*/ 612141 w 1235436"/>
                <a:gd name="connsiteY986" fmla="*/ 1574752 h 1830276"/>
                <a:gd name="connsiteX987" fmla="*/ 613857 w 1235436"/>
                <a:gd name="connsiteY987" fmla="*/ 1574181 h 1830276"/>
                <a:gd name="connsiteX988" fmla="*/ 615573 w 1235436"/>
                <a:gd name="connsiteY988" fmla="*/ 1574181 h 1830276"/>
                <a:gd name="connsiteX989" fmla="*/ 616717 w 1235436"/>
                <a:gd name="connsiteY989" fmla="*/ 1575896 h 1830276"/>
                <a:gd name="connsiteX990" fmla="*/ 617861 w 1235436"/>
                <a:gd name="connsiteY990" fmla="*/ 1578184 h 1830276"/>
                <a:gd name="connsiteX991" fmla="*/ 619005 w 1235436"/>
                <a:gd name="connsiteY991" fmla="*/ 1579328 h 1830276"/>
                <a:gd name="connsiteX992" fmla="*/ 620149 w 1235436"/>
                <a:gd name="connsiteY992" fmla="*/ 1579900 h 1830276"/>
                <a:gd name="connsiteX993" fmla="*/ 621865 w 1235436"/>
                <a:gd name="connsiteY993" fmla="*/ 1581044 h 1830276"/>
                <a:gd name="connsiteX994" fmla="*/ 623581 w 1235436"/>
                <a:gd name="connsiteY994" fmla="*/ 1581616 h 1830276"/>
                <a:gd name="connsiteX995" fmla="*/ 625297 w 1235436"/>
                <a:gd name="connsiteY995" fmla="*/ 1581616 h 1830276"/>
                <a:gd name="connsiteX996" fmla="*/ 626441 w 1235436"/>
                <a:gd name="connsiteY996" fmla="*/ 1580472 h 1830276"/>
                <a:gd name="connsiteX997" fmla="*/ 627012 w 1235436"/>
                <a:gd name="connsiteY997" fmla="*/ 1579328 h 1830276"/>
                <a:gd name="connsiteX998" fmla="*/ 627012 w 1235436"/>
                <a:gd name="connsiteY998" fmla="*/ 1577612 h 1830276"/>
                <a:gd name="connsiteX999" fmla="*/ 628728 w 1235436"/>
                <a:gd name="connsiteY999" fmla="*/ 1572465 h 1830276"/>
                <a:gd name="connsiteX1000" fmla="*/ 629872 w 1235436"/>
                <a:gd name="connsiteY1000" fmla="*/ 1571321 h 1830276"/>
                <a:gd name="connsiteX1001" fmla="*/ 631588 w 1235436"/>
                <a:gd name="connsiteY1001" fmla="*/ 1571321 h 1830276"/>
                <a:gd name="connsiteX1002" fmla="*/ 632732 w 1235436"/>
                <a:gd name="connsiteY1002" fmla="*/ 1571321 h 1830276"/>
                <a:gd name="connsiteX1003" fmla="*/ 633876 w 1235436"/>
                <a:gd name="connsiteY1003" fmla="*/ 1570749 h 1830276"/>
                <a:gd name="connsiteX1004" fmla="*/ 635592 w 1235436"/>
                <a:gd name="connsiteY1004" fmla="*/ 1570749 h 1830276"/>
                <a:gd name="connsiteX1005" fmla="*/ 638452 w 1235436"/>
                <a:gd name="connsiteY1005" fmla="*/ 1574181 h 1830276"/>
                <a:gd name="connsiteX1006" fmla="*/ 640740 w 1235436"/>
                <a:gd name="connsiteY1006" fmla="*/ 1574752 h 1830276"/>
                <a:gd name="connsiteX1007" fmla="*/ 643599 w 1235436"/>
                <a:gd name="connsiteY1007" fmla="*/ 1574752 h 1830276"/>
                <a:gd name="connsiteX1008" fmla="*/ 647603 w 1235436"/>
                <a:gd name="connsiteY1008" fmla="*/ 1575896 h 1830276"/>
                <a:gd name="connsiteX1009" fmla="*/ 649891 w 1235436"/>
                <a:gd name="connsiteY1009" fmla="*/ 1577612 h 1830276"/>
                <a:gd name="connsiteX1010" fmla="*/ 666478 w 1235436"/>
                <a:gd name="connsiteY1010" fmla="*/ 1600491 h 1830276"/>
                <a:gd name="connsiteX1011" fmla="*/ 671053 w 1235436"/>
                <a:gd name="connsiteY1011" fmla="*/ 1605067 h 1830276"/>
                <a:gd name="connsiteX1012" fmla="*/ 687068 w 1235436"/>
                <a:gd name="connsiteY1012" fmla="*/ 1616506 h 1830276"/>
                <a:gd name="connsiteX1013" fmla="*/ 692788 w 1235436"/>
                <a:gd name="connsiteY1013" fmla="*/ 1623369 h 1830276"/>
                <a:gd name="connsiteX1014" fmla="*/ 697364 w 1235436"/>
                <a:gd name="connsiteY1014" fmla="*/ 1631948 h 1830276"/>
                <a:gd name="connsiteX1015" fmla="*/ 700224 w 1235436"/>
                <a:gd name="connsiteY1015" fmla="*/ 1634236 h 1830276"/>
                <a:gd name="connsiteX1016" fmla="*/ 705943 w 1235436"/>
                <a:gd name="connsiteY1016" fmla="*/ 1639384 h 1830276"/>
                <a:gd name="connsiteX1017" fmla="*/ 708231 w 1235436"/>
                <a:gd name="connsiteY1017" fmla="*/ 1641672 h 1830276"/>
                <a:gd name="connsiteX1018" fmla="*/ 715095 w 1235436"/>
                <a:gd name="connsiteY1018" fmla="*/ 1651967 h 1830276"/>
                <a:gd name="connsiteX1019" fmla="*/ 727106 w 1235436"/>
                <a:gd name="connsiteY1019" fmla="*/ 1663406 h 1830276"/>
                <a:gd name="connsiteX1020" fmla="*/ 743693 w 1235436"/>
                <a:gd name="connsiteY1020" fmla="*/ 1695436 h 1830276"/>
                <a:gd name="connsiteX1021" fmla="*/ 748840 w 1235436"/>
                <a:gd name="connsiteY1021" fmla="*/ 1713167 h 1830276"/>
                <a:gd name="connsiteX1022" fmla="*/ 749984 w 1235436"/>
                <a:gd name="connsiteY1022" fmla="*/ 1722319 h 1830276"/>
                <a:gd name="connsiteX1023" fmla="*/ 749984 w 1235436"/>
                <a:gd name="connsiteY1023" fmla="*/ 1725750 h 1830276"/>
                <a:gd name="connsiteX1024" fmla="*/ 751128 w 1235436"/>
                <a:gd name="connsiteY1024" fmla="*/ 1728038 h 1830276"/>
                <a:gd name="connsiteX1025" fmla="*/ 752272 w 1235436"/>
                <a:gd name="connsiteY1025" fmla="*/ 1746341 h 1830276"/>
                <a:gd name="connsiteX1026" fmla="*/ 751700 w 1235436"/>
                <a:gd name="connsiteY1026" fmla="*/ 1749201 h 1830276"/>
                <a:gd name="connsiteX1027" fmla="*/ 749984 w 1235436"/>
                <a:gd name="connsiteY1027" fmla="*/ 1752633 h 1830276"/>
                <a:gd name="connsiteX1028" fmla="*/ 748268 w 1235436"/>
                <a:gd name="connsiteY1028" fmla="*/ 1754348 h 1830276"/>
                <a:gd name="connsiteX1029" fmla="*/ 746552 w 1235436"/>
                <a:gd name="connsiteY1029" fmla="*/ 1756064 h 1830276"/>
                <a:gd name="connsiteX1030" fmla="*/ 745980 w 1235436"/>
                <a:gd name="connsiteY1030" fmla="*/ 1760068 h 1830276"/>
                <a:gd name="connsiteX1031" fmla="*/ 748840 w 1235436"/>
                <a:gd name="connsiteY1031" fmla="*/ 1766359 h 1830276"/>
                <a:gd name="connsiteX1032" fmla="*/ 748840 w 1235436"/>
                <a:gd name="connsiteY1032" fmla="*/ 1769219 h 1830276"/>
                <a:gd name="connsiteX1033" fmla="*/ 748268 w 1235436"/>
                <a:gd name="connsiteY1033" fmla="*/ 1772651 h 1830276"/>
                <a:gd name="connsiteX1034" fmla="*/ 745980 w 1235436"/>
                <a:gd name="connsiteY1034" fmla="*/ 1780087 h 1830276"/>
                <a:gd name="connsiteX1035" fmla="*/ 745980 w 1235436"/>
                <a:gd name="connsiteY1035" fmla="*/ 1781802 h 1830276"/>
                <a:gd name="connsiteX1036" fmla="*/ 747124 w 1235436"/>
                <a:gd name="connsiteY1036" fmla="*/ 1785234 h 1830276"/>
                <a:gd name="connsiteX1037" fmla="*/ 747124 w 1235436"/>
                <a:gd name="connsiteY1037" fmla="*/ 1787522 h 1830276"/>
                <a:gd name="connsiteX1038" fmla="*/ 748268 w 1235436"/>
                <a:gd name="connsiteY1038" fmla="*/ 1786378 h 1830276"/>
                <a:gd name="connsiteX1039" fmla="*/ 749984 w 1235436"/>
                <a:gd name="connsiteY1039" fmla="*/ 1781231 h 1830276"/>
                <a:gd name="connsiteX1040" fmla="*/ 751700 w 1235436"/>
                <a:gd name="connsiteY1040" fmla="*/ 1779515 h 1830276"/>
                <a:gd name="connsiteX1041" fmla="*/ 753988 w 1235436"/>
                <a:gd name="connsiteY1041" fmla="*/ 1778943 h 1830276"/>
                <a:gd name="connsiteX1042" fmla="*/ 755132 w 1235436"/>
                <a:gd name="connsiteY1042" fmla="*/ 1778943 h 1830276"/>
                <a:gd name="connsiteX1043" fmla="*/ 757420 w 1235436"/>
                <a:gd name="connsiteY1043" fmla="*/ 1780087 h 1830276"/>
                <a:gd name="connsiteX1044" fmla="*/ 759707 w 1235436"/>
                <a:gd name="connsiteY1044" fmla="*/ 1781802 h 1830276"/>
                <a:gd name="connsiteX1045" fmla="*/ 762567 w 1235436"/>
                <a:gd name="connsiteY1045" fmla="*/ 1783518 h 1830276"/>
                <a:gd name="connsiteX1046" fmla="*/ 763711 w 1235436"/>
                <a:gd name="connsiteY1046" fmla="*/ 1785234 h 1830276"/>
                <a:gd name="connsiteX1047" fmla="*/ 765427 w 1235436"/>
                <a:gd name="connsiteY1047" fmla="*/ 1789238 h 1830276"/>
                <a:gd name="connsiteX1048" fmla="*/ 767143 w 1235436"/>
                <a:gd name="connsiteY1048" fmla="*/ 1793814 h 1830276"/>
                <a:gd name="connsiteX1049" fmla="*/ 767143 w 1235436"/>
                <a:gd name="connsiteY1049" fmla="*/ 1797245 h 1830276"/>
                <a:gd name="connsiteX1050" fmla="*/ 765999 w 1235436"/>
                <a:gd name="connsiteY1050" fmla="*/ 1798389 h 1830276"/>
                <a:gd name="connsiteX1051" fmla="*/ 764283 w 1235436"/>
                <a:gd name="connsiteY1051" fmla="*/ 1797817 h 1830276"/>
                <a:gd name="connsiteX1052" fmla="*/ 763711 w 1235436"/>
                <a:gd name="connsiteY1052" fmla="*/ 1795530 h 1830276"/>
                <a:gd name="connsiteX1053" fmla="*/ 761995 w 1235436"/>
                <a:gd name="connsiteY1053" fmla="*/ 1792098 h 1830276"/>
                <a:gd name="connsiteX1054" fmla="*/ 760851 w 1235436"/>
                <a:gd name="connsiteY1054" fmla="*/ 1788666 h 1830276"/>
                <a:gd name="connsiteX1055" fmla="*/ 759136 w 1235436"/>
                <a:gd name="connsiteY1055" fmla="*/ 1786950 h 1830276"/>
                <a:gd name="connsiteX1056" fmla="*/ 759136 w 1235436"/>
                <a:gd name="connsiteY1056" fmla="*/ 1784662 h 1830276"/>
                <a:gd name="connsiteX1057" fmla="*/ 756276 w 1235436"/>
                <a:gd name="connsiteY1057" fmla="*/ 1782946 h 1830276"/>
                <a:gd name="connsiteX1058" fmla="*/ 753988 w 1235436"/>
                <a:gd name="connsiteY1058" fmla="*/ 1782375 h 1830276"/>
                <a:gd name="connsiteX1059" fmla="*/ 752272 w 1235436"/>
                <a:gd name="connsiteY1059" fmla="*/ 1784090 h 1830276"/>
                <a:gd name="connsiteX1060" fmla="*/ 750556 w 1235436"/>
                <a:gd name="connsiteY1060" fmla="*/ 1785806 h 1830276"/>
                <a:gd name="connsiteX1061" fmla="*/ 754560 w 1235436"/>
                <a:gd name="connsiteY1061" fmla="*/ 1786378 h 1830276"/>
                <a:gd name="connsiteX1062" fmla="*/ 757420 w 1235436"/>
                <a:gd name="connsiteY1062" fmla="*/ 1789238 h 1830276"/>
                <a:gd name="connsiteX1063" fmla="*/ 759136 w 1235436"/>
                <a:gd name="connsiteY1063" fmla="*/ 1793814 h 1830276"/>
                <a:gd name="connsiteX1064" fmla="*/ 760851 w 1235436"/>
                <a:gd name="connsiteY1064" fmla="*/ 1799533 h 1830276"/>
                <a:gd name="connsiteX1065" fmla="*/ 760851 w 1235436"/>
                <a:gd name="connsiteY1065" fmla="*/ 1804109 h 1830276"/>
                <a:gd name="connsiteX1066" fmla="*/ 759707 w 1235436"/>
                <a:gd name="connsiteY1066" fmla="*/ 1808113 h 1830276"/>
                <a:gd name="connsiteX1067" fmla="*/ 759707 w 1235436"/>
                <a:gd name="connsiteY1067" fmla="*/ 1813260 h 1830276"/>
                <a:gd name="connsiteX1068" fmla="*/ 760851 w 1235436"/>
                <a:gd name="connsiteY1068" fmla="*/ 1814976 h 1830276"/>
                <a:gd name="connsiteX1069" fmla="*/ 760851 w 1235436"/>
                <a:gd name="connsiteY1069" fmla="*/ 1814976 h 1830276"/>
                <a:gd name="connsiteX1070" fmla="*/ 771719 w 1235436"/>
                <a:gd name="connsiteY1070" fmla="*/ 1815548 h 1830276"/>
                <a:gd name="connsiteX1071" fmla="*/ 782586 w 1235436"/>
                <a:gd name="connsiteY1071" fmla="*/ 1816120 h 1830276"/>
                <a:gd name="connsiteX1072" fmla="*/ 793453 w 1235436"/>
                <a:gd name="connsiteY1072" fmla="*/ 1816692 h 1830276"/>
                <a:gd name="connsiteX1073" fmla="*/ 804320 w 1235436"/>
                <a:gd name="connsiteY1073" fmla="*/ 1817264 h 1830276"/>
                <a:gd name="connsiteX1074" fmla="*/ 815188 w 1235436"/>
                <a:gd name="connsiteY1074" fmla="*/ 1817836 h 1830276"/>
                <a:gd name="connsiteX1075" fmla="*/ 826055 w 1235436"/>
                <a:gd name="connsiteY1075" fmla="*/ 1818408 h 1830276"/>
                <a:gd name="connsiteX1076" fmla="*/ 836922 w 1235436"/>
                <a:gd name="connsiteY1076" fmla="*/ 1818980 h 1830276"/>
                <a:gd name="connsiteX1077" fmla="*/ 847790 w 1235436"/>
                <a:gd name="connsiteY1077" fmla="*/ 1819552 h 1830276"/>
                <a:gd name="connsiteX1078" fmla="*/ 858657 w 1235436"/>
                <a:gd name="connsiteY1078" fmla="*/ 1820124 h 1830276"/>
                <a:gd name="connsiteX1079" fmla="*/ 869524 w 1235436"/>
                <a:gd name="connsiteY1079" fmla="*/ 1820696 h 1830276"/>
                <a:gd name="connsiteX1080" fmla="*/ 880391 w 1235436"/>
                <a:gd name="connsiteY1080" fmla="*/ 1821268 h 1830276"/>
                <a:gd name="connsiteX1081" fmla="*/ 891259 w 1235436"/>
                <a:gd name="connsiteY1081" fmla="*/ 1821840 h 1830276"/>
                <a:gd name="connsiteX1082" fmla="*/ 902126 w 1235436"/>
                <a:gd name="connsiteY1082" fmla="*/ 1822412 h 1830276"/>
                <a:gd name="connsiteX1083" fmla="*/ 912993 w 1235436"/>
                <a:gd name="connsiteY1083" fmla="*/ 1822984 h 1830276"/>
                <a:gd name="connsiteX1084" fmla="*/ 923860 w 1235436"/>
                <a:gd name="connsiteY1084" fmla="*/ 1823556 h 1830276"/>
                <a:gd name="connsiteX1085" fmla="*/ 945595 w 1235436"/>
                <a:gd name="connsiteY1085" fmla="*/ 1824700 h 1830276"/>
                <a:gd name="connsiteX1086" fmla="*/ 956462 w 1235436"/>
                <a:gd name="connsiteY1086" fmla="*/ 1825272 h 1830276"/>
                <a:gd name="connsiteX1087" fmla="*/ 967329 w 1235436"/>
                <a:gd name="connsiteY1087" fmla="*/ 1825844 h 1830276"/>
                <a:gd name="connsiteX1088" fmla="*/ 978197 w 1235436"/>
                <a:gd name="connsiteY1088" fmla="*/ 1826415 h 1830276"/>
                <a:gd name="connsiteX1089" fmla="*/ 989064 w 1235436"/>
                <a:gd name="connsiteY1089" fmla="*/ 1826988 h 1830276"/>
                <a:gd name="connsiteX1090" fmla="*/ 999931 w 1235436"/>
                <a:gd name="connsiteY1090" fmla="*/ 1827559 h 1830276"/>
                <a:gd name="connsiteX1091" fmla="*/ 1010799 w 1235436"/>
                <a:gd name="connsiteY1091" fmla="*/ 1828132 h 1830276"/>
                <a:gd name="connsiteX1092" fmla="*/ 1021666 w 1235436"/>
                <a:gd name="connsiteY1092" fmla="*/ 1828703 h 1830276"/>
                <a:gd name="connsiteX1093" fmla="*/ 1032533 w 1235436"/>
                <a:gd name="connsiteY1093" fmla="*/ 1829275 h 1830276"/>
                <a:gd name="connsiteX1094" fmla="*/ 1043400 w 1235436"/>
                <a:gd name="connsiteY1094" fmla="*/ 1829847 h 1830276"/>
                <a:gd name="connsiteX1095" fmla="*/ 1054268 w 1235436"/>
                <a:gd name="connsiteY1095" fmla="*/ 1830419 h 1830276"/>
                <a:gd name="connsiteX1096" fmla="*/ 1065135 w 1235436"/>
                <a:gd name="connsiteY1096" fmla="*/ 1830991 h 1830276"/>
                <a:gd name="connsiteX1097" fmla="*/ 1076002 w 1235436"/>
                <a:gd name="connsiteY1097" fmla="*/ 1831563 h 1830276"/>
                <a:gd name="connsiteX1098" fmla="*/ 1086870 w 1235436"/>
                <a:gd name="connsiteY1098" fmla="*/ 1832135 h 1830276"/>
                <a:gd name="connsiteX1099" fmla="*/ 1097737 w 1235436"/>
                <a:gd name="connsiteY1099" fmla="*/ 1832707 h 1830276"/>
                <a:gd name="connsiteX1100" fmla="*/ 1108604 w 1235436"/>
                <a:gd name="connsiteY1100" fmla="*/ 1833279 h 1830276"/>
                <a:gd name="connsiteX1101" fmla="*/ 1114324 w 1235436"/>
                <a:gd name="connsiteY1101" fmla="*/ 1833279 h 1830276"/>
                <a:gd name="connsiteX1102" fmla="*/ 1114324 w 1235436"/>
                <a:gd name="connsiteY1102" fmla="*/ 1833279 h 1830276"/>
                <a:gd name="connsiteX1103" fmla="*/ 1115468 w 1235436"/>
                <a:gd name="connsiteY1103" fmla="*/ 1830991 h 1830276"/>
                <a:gd name="connsiteX1104" fmla="*/ 1121759 w 1235436"/>
                <a:gd name="connsiteY1104" fmla="*/ 1827559 h 1830276"/>
                <a:gd name="connsiteX1105" fmla="*/ 1136630 w 1235436"/>
                <a:gd name="connsiteY1105" fmla="*/ 1832707 h 1830276"/>
                <a:gd name="connsiteX1106" fmla="*/ 1142922 w 1235436"/>
                <a:gd name="connsiteY1106" fmla="*/ 1832135 h 1830276"/>
                <a:gd name="connsiteX1107" fmla="*/ 1144638 w 1235436"/>
                <a:gd name="connsiteY1107" fmla="*/ 1829847 h 1830276"/>
                <a:gd name="connsiteX1108" fmla="*/ 1145210 w 1235436"/>
                <a:gd name="connsiteY1108" fmla="*/ 1826988 h 1830276"/>
                <a:gd name="connsiteX1109" fmla="*/ 1145210 w 1235436"/>
                <a:gd name="connsiteY1109" fmla="*/ 1824128 h 1830276"/>
                <a:gd name="connsiteX1110" fmla="*/ 1146353 w 1235436"/>
                <a:gd name="connsiteY1110" fmla="*/ 1821268 h 1830276"/>
                <a:gd name="connsiteX1111" fmla="*/ 1148641 w 1235436"/>
                <a:gd name="connsiteY1111" fmla="*/ 1818980 h 1830276"/>
                <a:gd name="connsiteX1112" fmla="*/ 1154361 w 1235436"/>
                <a:gd name="connsiteY1112" fmla="*/ 1816120 h 1830276"/>
                <a:gd name="connsiteX1113" fmla="*/ 1156077 w 1235436"/>
                <a:gd name="connsiteY1113" fmla="*/ 1813832 h 1830276"/>
                <a:gd name="connsiteX1114" fmla="*/ 1157221 w 1235436"/>
                <a:gd name="connsiteY1114" fmla="*/ 1810401 h 1830276"/>
                <a:gd name="connsiteX1115" fmla="*/ 1156077 w 1235436"/>
                <a:gd name="connsiteY1115" fmla="*/ 1798961 h 1830276"/>
                <a:gd name="connsiteX1116" fmla="*/ 1156649 w 1235436"/>
                <a:gd name="connsiteY1116" fmla="*/ 1796674 h 1830276"/>
                <a:gd name="connsiteX1117" fmla="*/ 1157221 w 1235436"/>
                <a:gd name="connsiteY1117" fmla="*/ 1794957 h 1830276"/>
                <a:gd name="connsiteX1118" fmla="*/ 1157221 w 1235436"/>
                <a:gd name="connsiteY1118" fmla="*/ 1793242 h 1830276"/>
                <a:gd name="connsiteX1119" fmla="*/ 1157221 w 1235436"/>
                <a:gd name="connsiteY1119" fmla="*/ 1790954 h 1830276"/>
                <a:gd name="connsiteX1120" fmla="*/ 1153789 w 1235436"/>
                <a:gd name="connsiteY1120" fmla="*/ 1784662 h 1830276"/>
                <a:gd name="connsiteX1121" fmla="*/ 1149213 w 1235436"/>
                <a:gd name="connsiteY1121" fmla="*/ 1781231 h 1830276"/>
                <a:gd name="connsiteX1122" fmla="*/ 1136058 w 1235436"/>
                <a:gd name="connsiteY1122" fmla="*/ 1778371 h 1830276"/>
                <a:gd name="connsiteX1123" fmla="*/ 1130339 w 1235436"/>
                <a:gd name="connsiteY1123" fmla="*/ 1775511 h 1830276"/>
                <a:gd name="connsiteX1124" fmla="*/ 1126907 w 1235436"/>
                <a:gd name="connsiteY1124" fmla="*/ 1768647 h 1830276"/>
                <a:gd name="connsiteX1125" fmla="*/ 1128051 w 1235436"/>
                <a:gd name="connsiteY1125" fmla="*/ 1762928 h 1830276"/>
                <a:gd name="connsiteX1126" fmla="*/ 1130911 w 1235436"/>
                <a:gd name="connsiteY1126" fmla="*/ 1756636 h 1830276"/>
                <a:gd name="connsiteX1127" fmla="*/ 1132626 w 1235436"/>
                <a:gd name="connsiteY1127" fmla="*/ 1749201 h 1830276"/>
                <a:gd name="connsiteX1128" fmla="*/ 1132626 w 1235436"/>
                <a:gd name="connsiteY1128" fmla="*/ 1738905 h 1830276"/>
                <a:gd name="connsiteX1129" fmla="*/ 1132054 w 1235436"/>
                <a:gd name="connsiteY1129" fmla="*/ 1736618 h 1830276"/>
                <a:gd name="connsiteX1130" fmla="*/ 1128051 w 1235436"/>
                <a:gd name="connsiteY1130" fmla="*/ 1730898 h 1830276"/>
                <a:gd name="connsiteX1131" fmla="*/ 1128051 w 1235436"/>
                <a:gd name="connsiteY1131" fmla="*/ 1728038 h 1830276"/>
                <a:gd name="connsiteX1132" fmla="*/ 1130339 w 1235436"/>
                <a:gd name="connsiteY1132" fmla="*/ 1723462 h 1830276"/>
                <a:gd name="connsiteX1133" fmla="*/ 1132054 w 1235436"/>
                <a:gd name="connsiteY1133" fmla="*/ 1721746 h 1830276"/>
                <a:gd name="connsiteX1134" fmla="*/ 1132626 w 1235436"/>
                <a:gd name="connsiteY1134" fmla="*/ 1720602 h 1830276"/>
                <a:gd name="connsiteX1135" fmla="*/ 1132054 w 1235436"/>
                <a:gd name="connsiteY1135" fmla="*/ 1718887 h 1830276"/>
                <a:gd name="connsiteX1136" fmla="*/ 1130911 w 1235436"/>
                <a:gd name="connsiteY1136" fmla="*/ 1717171 h 1830276"/>
                <a:gd name="connsiteX1137" fmla="*/ 1129767 w 1235436"/>
                <a:gd name="connsiteY1137" fmla="*/ 1714883 h 1830276"/>
                <a:gd name="connsiteX1138" fmla="*/ 1129195 w 1235436"/>
                <a:gd name="connsiteY1138" fmla="*/ 1712595 h 1830276"/>
                <a:gd name="connsiteX1139" fmla="*/ 1130911 w 1235436"/>
                <a:gd name="connsiteY1139" fmla="*/ 1712023 h 1830276"/>
                <a:gd name="connsiteX1140" fmla="*/ 1138346 w 1235436"/>
                <a:gd name="connsiteY1140" fmla="*/ 1712595 h 1830276"/>
                <a:gd name="connsiteX1141" fmla="*/ 1142350 w 1235436"/>
                <a:gd name="connsiteY1141" fmla="*/ 1712023 h 1830276"/>
                <a:gd name="connsiteX1142" fmla="*/ 1145210 w 1235436"/>
                <a:gd name="connsiteY1142" fmla="*/ 1710307 h 1830276"/>
                <a:gd name="connsiteX1143" fmla="*/ 1152073 w 1235436"/>
                <a:gd name="connsiteY1143" fmla="*/ 1700584 h 1830276"/>
                <a:gd name="connsiteX1144" fmla="*/ 1153789 w 1235436"/>
                <a:gd name="connsiteY1144" fmla="*/ 1696580 h 1830276"/>
                <a:gd name="connsiteX1145" fmla="*/ 1155505 w 1235436"/>
                <a:gd name="connsiteY1145" fmla="*/ 1694864 h 1830276"/>
                <a:gd name="connsiteX1146" fmla="*/ 1158937 w 1235436"/>
                <a:gd name="connsiteY1146" fmla="*/ 1692004 h 1830276"/>
                <a:gd name="connsiteX1147" fmla="*/ 1161224 w 1235436"/>
                <a:gd name="connsiteY1147" fmla="*/ 1689717 h 1830276"/>
                <a:gd name="connsiteX1148" fmla="*/ 1161796 w 1235436"/>
                <a:gd name="connsiteY1148" fmla="*/ 1688573 h 1830276"/>
                <a:gd name="connsiteX1149" fmla="*/ 1162368 w 1235436"/>
                <a:gd name="connsiteY1149" fmla="*/ 1686285 h 1830276"/>
                <a:gd name="connsiteX1150" fmla="*/ 1162368 w 1235436"/>
                <a:gd name="connsiteY1150" fmla="*/ 1682281 h 1830276"/>
                <a:gd name="connsiteX1151" fmla="*/ 1162940 w 1235436"/>
                <a:gd name="connsiteY1151" fmla="*/ 1679993 h 1830276"/>
                <a:gd name="connsiteX1152" fmla="*/ 1164084 w 1235436"/>
                <a:gd name="connsiteY1152" fmla="*/ 1679422 h 1830276"/>
                <a:gd name="connsiteX1153" fmla="*/ 1164656 w 1235436"/>
                <a:gd name="connsiteY1153" fmla="*/ 1678849 h 1830276"/>
                <a:gd name="connsiteX1154" fmla="*/ 1165228 w 1235436"/>
                <a:gd name="connsiteY1154" fmla="*/ 1677134 h 1830276"/>
                <a:gd name="connsiteX1155" fmla="*/ 1165800 w 1235436"/>
                <a:gd name="connsiteY1155" fmla="*/ 1673130 h 1830276"/>
                <a:gd name="connsiteX1156" fmla="*/ 1166944 w 1235436"/>
                <a:gd name="connsiteY1156" fmla="*/ 1669126 h 1830276"/>
                <a:gd name="connsiteX1157" fmla="*/ 1168660 w 1235436"/>
                <a:gd name="connsiteY1157" fmla="*/ 1666838 h 1830276"/>
                <a:gd name="connsiteX1158" fmla="*/ 1170376 w 1235436"/>
                <a:gd name="connsiteY1158" fmla="*/ 1665123 h 1830276"/>
                <a:gd name="connsiteX1159" fmla="*/ 1171520 w 1235436"/>
                <a:gd name="connsiteY1159" fmla="*/ 1662835 h 1830276"/>
                <a:gd name="connsiteX1160" fmla="*/ 1170376 w 1235436"/>
                <a:gd name="connsiteY1160" fmla="*/ 1659403 h 1830276"/>
                <a:gd name="connsiteX1161" fmla="*/ 1169804 w 1235436"/>
                <a:gd name="connsiteY1161" fmla="*/ 1657687 h 1830276"/>
                <a:gd name="connsiteX1162" fmla="*/ 1170948 w 1235436"/>
                <a:gd name="connsiteY1162" fmla="*/ 1657115 h 1830276"/>
                <a:gd name="connsiteX1163" fmla="*/ 1171520 w 1235436"/>
                <a:gd name="connsiteY1163" fmla="*/ 1655971 h 1830276"/>
                <a:gd name="connsiteX1164" fmla="*/ 1172092 w 1235436"/>
                <a:gd name="connsiteY1164" fmla="*/ 1654255 h 1830276"/>
                <a:gd name="connsiteX1165" fmla="*/ 1172092 w 1235436"/>
                <a:gd name="connsiteY1165" fmla="*/ 1651967 h 1830276"/>
                <a:gd name="connsiteX1166" fmla="*/ 1171520 w 1235436"/>
                <a:gd name="connsiteY1166" fmla="*/ 1650823 h 1830276"/>
                <a:gd name="connsiteX1167" fmla="*/ 1169804 w 1235436"/>
                <a:gd name="connsiteY1167" fmla="*/ 1648535 h 1830276"/>
                <a:gd name="connsiteX1168" fmla="*/ 1169804 w 1235436"/>
                <a:gd name="connsiteY1168" fmla="*/ 1643960 h 1830276"/>
                <a:gd name="connsiteX1169" fmla="*/ 1170376 w 1235436"/>
                <a:gd name="connsiteY1169" fmla="*/ 1639384 h 1830276"/>
                <a:gd name="connsiteX1170" fmla="*/ 1170376 w 1235436"/>
                <a:gd name="connsiteY1170" fmla="*/ 1636524 h 1830276"/>
                <a:gd name="connsiteX1171" fmla="*/ 1173236 w 1235436"/>
                <a:gd name="connsiteY1171" fmla="*/ 1634808 h 1830276"/>
                <a:gd name="connsiteX1172" fmla="*/ 1174380 w 1235436"/>
                <a:gd name="connsiteY1172" fmla="*/ 1633665 h 1830276"/>
                <a:gd name="connsiteX1173" fmla="*/ 1174380 w 1235436"/>
                <a:gd name="connsiteY1173" fmla="*/ 1631948 h 1830276"/>
                <a:gd name="connsiteX1174" fmla="*/ 1172092 w 1235436"/>
                <a:gd name="connsiteY1174" fmla="*/ 1627945 h 1830276"/>
                <a:gd name="connsiteX1175" fmla="*/ 1170948 w 1235436"/>
                <a:gd name="connsiteY1175" fmla="*/ 1625657 h 1830276"/>
                <a:gd name="connsiteX1176" fmla="*/ 1170948 w 1235436"/>
                <a:gd name="connsiteY1176" fmla="*/ 1623369 h 1830276"/>
                <a:gd name="connsiteX1177" fmla="*/ 1172664 w 1235436"/>
                <a:gd name="connsiteY1177" fmla="*/ 1619366 h 1830276"/>
                <a:gd name="connsiteX1178" fmla="*/ 1175524 w 1235436"/>
                <a:gd name="connsiteY1178" fmla="*/ 1617078 h 1830276"/>
                <a:gd name="connsiteX1179" fmla="*/ 1181815 w 1235436"/>
                <a:gd name="connsiteY1179" fmla="*/ 1614218 h 1830276"/>
                <a:gd name="connsiteX1180" fmla="*/ 1184675 w 1235436"/>
                <a:gd name="connsiteY1180" fmla="*/ 1611930 h 1830276"/>
                <a:gd name="connsiteX1181" fmla="*/ 1187535 w 1235436"/>
                <a:gd name="connsiteY1181" fmla="*/ 1609642 h 1830276"/>
                <a:gd name="connsiteX1182" fmla="*/ 1189823 w 1235436"/>
                <a:gd name="connsiteY1182" fmla="*/ 1606782 h 1830276"/>
                <a:gd name="connsiteX1183" fmla="*/ 1192110 w 1235436"/>
                <a:gd name="connsiteY1183" fmla="*/ 1599347 h 1830276"/>
                <a:gd name="connsiteX1184" fmla="*/ 1193826 w 1235436"/>
                <a:gd name="connsiteY1184" fmla="*/ 1596487 h 1830276"/>
                <a:gd name="connsiteX1185" fmla="*/ 1196686 w 1235436"/>
                <a:gd name="connsiteY1185" fmla="*/ 1594199 h 1830276"/>
                <a:gd name="connsiteX1186" fmla="*/ 1202406 w 1235436"/>
                <a:gd name="connsiteY1186" fmla="*/ 1593055 h 1830276"/>
                <a:gd name="connsiteX1187" fmla="*/ 1218421 w 1235436"/>
                <a:gd name="connsiteY1187" fmla="*/ 1584476 h 1830276"/>
                <a:gd name="connsiteX1188" fmla="*/ 1221280 w 1235436"/>
                <a:gd name="connsiteY1188" fmla="*/ 1583904 h 1830276"/>
                <a:gd name="connsiteX1189" fmla="*/ 1226428 w 1235436"/>
                <a:gd name="connsiteY1189" fmla="*/ 1578756 h 1830276"/>
                <a:gd name="connsiteX1190" fmla="*/ 1232148 w 1235436"/>
                <a:gd name="connsiteY1190" fmla="*/ 1574752 h 1830276"/>
                <a:gd name="connsiteX1191" fmla="*/ 1237295 w 1235436"/>
                <a:gd name="connsiteY1191" fmla="*/ 1571893 h 1830276"/>
                <a:gd name="connsiteX1192" fmla="*/ 1239011 w 1235436"/>
                <a:gd name="connsiteY1192" fmla="*/ 1569605 h 1830276"/>
                <a:gd name="connsiteX1193" fmla="*/ 1236151 w 1235436"/>
                <a:gd name="connsiteY1193" fmla="*/ 1558166 h 1830276"/>
                <a:gd name="connsiteX1194" fmla="*/ 89369 w 1235436"/>
                <a:gd name="connsiteY1194" fmla="*/ 764283 h 1830276"/>
                <a:gd name="connsiteX1195" fmla="*/ 88797 w 1235436"/>
                <a:gd name="connsiteY1195" fmla="*/ 764855 h 1830276"/>
                <a:gd name="connsiteX1196" fmla="*/ 88797 w 1235436"/>
                <a:gd name="connsiteY1196" fmla="*/ 765427 h 1830276"/>
                <a:gd name="connsiteX1197" fmla="*/ 88797 w 1235436"/>
                <a:gd name="connsiteY1197" fmla="*/ 765427 h 1830276"/>
                <a:gd name="connsiteX1198" fmla="*/ 88797 w 1235436"/>
                <a:gd name="connsiteY1198" fmla="*/ 765427 h 1830276"/>
                <a:gd name="connsiteX1199" fmla="*/ 88797 w 1235436"/>
                <a:gd name="connsiteY1199" fmla="*/ 765427 h 1830276"/>
                <a:gd name="connsiteX1200" fmla="*/ 88797 w 1235436"/>
                <a:gd name="connsiteY1200" fmla="*/ 765427 h 1830276"/>
                <a:gd name="connsiteX1201" fmla="*/ 89369 w 1235436"/>
                <a:gd name="connsiteY1201" fmla="*/ 764283 h 1830276"/>
                <a:gd name="connsiteX1202" fmla="*/ 89369 w 1235436"/>
                <a:gd name="connsiteY1202" fmla="*/ 764283 h 1830276"/>
                <a:gd name="connsiteX1203" fmla="*/ 89369 w 1235436"/>
                <a:gd name="connsiteY1203" fmla="*/ 764283 h 1830276"/>
                <a:gd name="connsiteX1204" fmla="*/ 172875 w 1235436"/>
                <a:gd name="connsiteY1204" fmla="*/ 751700 h 1830276"/>
                <a:gd name="connsiteX1205" fmla="*/ 172875 w 1235436"/>
                <a:gd name="connsiteY1205" fmla="*/ 751700 h 1830276"/>
                <a:gd name="connsiteX1206" fmla="*/ 171731 w 1235436"/>
                <a:gd name="connsiteY1206" fmla="*/ 751700 h 1830276"/>
                <a:gd name="connsiteX1207" fmla="*/ 171159 w 1235436"/>
                <a:gd name="connsiteY1207" fmla="*/ 752272 h 1830276"/>
                <a:gd name="connsiteX1208" fmla="*/ 171159 w 1235436"/>
                <a:gd name="connsiteY1208" fmla="*/ 753416 h 1830276"/>
                <a:gd name="connsiteX1209" fmla="*/ 171159 w 1235436"/>
                <a:gd name="connsiteY1209" fmla="*/ 753416 h 1830276"/>
                <a:gd name="connsiteX1210" fmla="*/ 171159 w 1235436"/>
                <a:gd name="connsiteY1210" fmla="*/ 753416 h 1830276"/>
                <a:gd name="connsiteX1211" fmla="*/ 171731 w 1235436"/>
                <a:gd name="connsiteY1211" fmla="*/ 753988 h 1830276"/>
                <a:gd name="connsiteX1212" fmla="*/ 172875 w 1235436"/>
                <a:gd name="connsiteY1212" fmla="*/ 753988 h 1830276"/>
                <a:gd name="connsiteX1213" fmla="*/ 174019 w 1235436"/>
                <a:gd name="connsiteY1213" fmla="*/ 752272 h 1830276"/>
                <a:gd name="connsiteX1214" fmla="*/ 174019 w 1235436"/>
                <a:gd name="connsiteY1214" fmla="*/ 752272 h 1830276"/>
                <a:gd name="connsiteX1215" fmla="*/ 174019 w 1235436"/>
                <a:gd name="connsiteY1215" fmla="*/ 752272 h 1830276"/>
                <a:gd name="connsiteX1216" fmla="*/ 172875 w 1235436"/>
                <a:gd name="connsiteY1216" fmla="*/ 751700 h 1830276"/>
                <a:gd name="connsiteX1217" fmla="*/ 179167 w 1235436"/>
                <a:gd name="connsiteY1217" fmla="*/ 759707 h 1830276"/>
                <a:gd name="connsiteX1218" fmla="*/ 179167 w 1235436"/>
                <a:gd name="connsiteY1218" fmla="*/ 761995 h 1830276"/>
                <a:gd name="connsiteX1219" fmla="*/ 179167 w 1235436"/>
                <a:gd name="connsiteY1219" fmla="*/ 761995 h 1830276"/>
                <a:gd name="connsiteX1220" fmla="*/ 180311 w 1235436"/>
                <a:gd name="connsiteY1220" fmla="*/ 764283 h 1830276"/>
                <a:gd name="connsiteX1221" fmla="*/ 180311 w 1235436"/>
                <a:gd name="connsiteY1221" fmla="*/ 763711 h 1830276"/>
                <a:gd name="connsiteX1222" fmla="*/ 180311 w 1235436"/>
                <a:gd name="connsiteY1222" fmla="*/ 763711 h 1830276"/>
                <a:gd name="connsiteX1223" fmla="*/ 180311 w 1235436"/>
                <a:gd name="connsiteY1223" fmla="*/ 763711 h 1830276"/>
                <a:gd name="connsiteX1224" fmla="*/ 179739 w 1235436"/>
                <a:gd name="connsiteY1224" fmla="*/ 763139 h 1830276"/>
                <a:gd name="connsiteX1225" fmla="*/ 180311 w 1235436"/>
                <a:gd name="connsiteY1225" fmla="*/ 760279 h 1830276"/>
                <a:gd name="connsiteX1226" fmla="*/ 180311 w 1235436"/>
                <a:gd name="connsiteY1226" fmla="*/ 760279 h 1830276"/>
                <a:gd name="connsiteX1227" fmla="*/ 180311 w 1235436"/>
                <a:gd name="connsiteY1227" fmla="*/ 760279 h 1830276"/>
                <a:gd name="connsiteX1228" fmla="*/ 179167 w 1235436"/>
                <a:gd name="connsiteY1228" fmla="*/ 759707 h 1830276"/>
                <a:gd name="connsiteX1229" fmla="*/ 471439 w 1235436"/>
                <a:gd name="connsiteY1229" fmla="*/ 1495250 h 1830276"/>
                <a:gd name="connsiteX1230" fmla="*/ 469723 w 1235436"/>
                <a:gd name="connsiteY1230" fmla="*/ 1494678 h 1830276"/>
                <a:gd name="connsiteX1231" fmla="*/ 468579 w 1235436"/>
                <a:gd name="connsiteY1231" fmla="*/ 1494106 h 1830276"/>
                <a:gd name="connsiteX1232" fmla="*/ 466863 w 1235436"/>
                <a:gd name="connsiteY1232" fmla="*/ 1493534 h 1830276"/>
                <a:gd name="connsiteX1233" fmla="*/ 465719 w 1235436"/>
                <a:gd name="connsiteY1233" fmla="*/ 1493534 h 1830276"/>
                <a:gd name="connsiteX1234" fmla="*/ 465147 w 1235436"/>
                <a:gd name="connsiteY1234" fmla="*/ 1494106 h 1830276"/>
                <a:gd name="connsiteX1235" fmla="*/ 465147 w 1235436"/>
                <a:gd name="connsiteY1235" fmla="*/ 1494678 h 1830276"/>
                <a:gd name="connsiteX1236" fmla="*/ 467435 w 1235436"/>
                <a:gd name="connsiteY1236" fmla="*/ 1496394 h 1830276"/>
                <a:gd name="connsiteX1237" fmla="*/ 468579 w 1235436"/>
                <a:gd name="connsiteY1237" fmla="*/ 1496394 h 1830276"/>
                <a:gd name="connsiteX1238" fmla="*/ 470295 w 1235436"/>
                <a:gd name="connsiteY1238" fmla="*/ 1496966 h 1830276"/>
                <a:gd name="connsiteX1239" fmla="*/ 472583 w 1235436"/>
                <a:gd name="connsiteY1239" fmla="*/ 1496966 h 1830276"/>
                <a:gd name="connsiteX1240" fmla="*/ 472583 w 1235436"/>
                <a:gd name="connsiteY1240" fmla="*/ 1496394 h 1830276"/>
                <a:gd name="connsiteX1241" fmla="*/ 471439 w 1235436"/>
                <a:gd name="connsiteY1241" fmla="*/ 1495250 h 1830276"/>
                <a:gd name="connsiteX1242" fmla="*/ 508616 w 1235436"/>
                <a:gd name="connsiteY1242" fmla="*/ 1594199 h 1830276"/>
                <a:gd name="connsiteX1243" fmla="*/ 507473 w 1235436"/>
                <a:gd name="connsiteY1243" fmla="*/ 1594771 h 1830276"/>
                <a:gd name="connsiteX1244" fmla="*/ 505757 w 1235436"/>
                <a:gd name="connsiteY1244" fmla="*/ 1594771 h 1830276"/>
                <a:gd name="connsiteX1245" fmla="*/ 505185 w 1235436"/>
                <a:gd name="connsiteY1245" fmla="*/ 1594771 h 1830276"/>
                <a:gd name="connsiteX1246" fmla="*/ 505185 w 1235436"/>
                <a:gd name="connsiteY1246" fmla="*/ 1595343 h 1830276"/>
                <a:gd name="connsiteX1247" fmla="*/ 505185 w 1235436"/>
                <a:gd name="connsiteY1247" fmla="*/ 1597059 h 1830276"/>
                <a:gd name="connsiteX1248" fmla="*/ 505757 w 1235436"/>
                <a:gd name="connsiteY1248" fmla="*/ 1598203 h 1830276"/>
                <a:gd name="connsiteX1249" fmla="*/ 505757 w 1235436"/>
                <a:gd name="connsiteY1249" fmla="*/ 1598203 h 1830276"/>
                <a:gd name="connsiteX1250" fmla="*/ 505757 w 1235436"/>
                <a:gd name="connsiteY1250" fmla="*/ 1598203 h 1830276"/>
                <a:gd name="connsiteX1251" fmla="*/ 507473 w 1235436"/>
                <a:gd name="connsiteY1251" fmla="*/ 1595343 h 1830276"/>
                <a:gd name="connsiteX1252" fmla="*/ 508616 w 1235436"/>
                <a:gd name="connsiteY1252" fmla="*/ 1594199 h 1830276"/>
                <a:gd name="connsiteX1253" fmla="*/ 508616 w 1235436"/>
                <a:gd name="connsiteY1253" fmla="*/ 1594199 h 1830276"/>
                <a:gd name="connsiteX1254" fmla="*/ 508616 w 1235436"/>
                <a:gd name="connsiteY1254" fmla="*/ 1594199 h 183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</a:cxnLst>
              <a:rect l="l" t="t" r="r" b="b"/>
              <a:pathLst>
                <a:path w="1235436" h="1830276">
                  <a:moveTo>
                    <a:pt x="579540" y="1717171"/>
                  </a:moveTo>
                  <a:lnTo>
                    <a:pt x="575536" y="1709163"/>
                  </a:lnTo>
                  <a:lnTo>
                    <a:pt x="569244" y="1702872"/>
                  </a:lnTo>
                  <a:lnTo>
                    <a:pt x="566956" y="1699440"/>
                  </a:lnTo>
                  <a:lnTo>
                    <a:pt x="565813" y="1694292"/>
                  </a:lnTo>
                  <a:lnTo>
                    <a:pt x="565241" y="1693148"/>
                  </a:lnTo>
                  <a:lnTo>
                    <a:pt x="564669" y="1691433"/>
                  </a:lnTo>
                  <a:lnTo>
                    <a:pt x="564097" y="1689145"/>
                  </a:lnTo>
                  <a:lnTo>
                    <a:pt x="564097" y="1687429"/>
                  </a:lnTo>
                  <a:lnTo>
                    <a:pt x="563525" y="1685713"/>
                  </a:lnTo>
                  <a:lnTo>
                    <a:pt x="561809" y="1685141"/>
                  </a:lnTo>
                  <a:lnTo>
                    <a:pt x="560093" y="1684569"/>
                  </a:lnTo>
                  <a:lnTo>
                    <a:pt x="558377" y="1683425"/>
                  </a:lnTo>
                  <a:lnTo>
                    <a:pt x="557233" y="1687429"/>
                  </a:lnTo>
                  <a:lnTo>
                    <a:pt x="558949" y="1692004"/>
                  </a:lnTo>
                  <a:lnTo>
                    <a:pt x="560665" y="1696580"/>
                  </a:lnTo>
                  <a:lnTo>
                    <a:pt x="561809" y="1703444"/>
                  </a:lnTo>
                  <a:lnTo>
                    <a:pt x="566385" y="1712023"/>
                  </a:lnTo>
                  <a:lnTo>
                    <a:pt x="568100" y="1718887"/>
                  </a:lnTo>
                  <a:lnTo>
                    <a:pt x="570960" y="1722319"/>
                  </a:lnTo>
                  <a:lnTo>
                    <a:pt x="574392" y="1725178"/>
                  </a:lnTo>
                  <a:lnTo>
                    <a:pt x="577252" y="1726894"/>
                  </a:lnTo>
                  <a:lnTo>
                    <a:pt x="578968" y="1727466"/>
                  </a:lnTo>
                  <a:lnTo>
                    <a:pt x="580112" y="1727466"/>
                  </a:lnTo>
                  <a:lnTo>
                    <a:pt x="581256" y="1726894"/>
                  </a:lnTo>
                  <a:lnTo>
                    <a:pt x="582399" y="1726894"/>
                  </a:lnTo>
                  <a:lnTo>
                    <a:pt x="586403" y="1727466"/>
                  </a:lnTo>
                  <a:lnTo>
                    <a:pt x="588119" y="1727466"/>
                  </a:lnTo>
                  <a:lnTo>
                    <a:pt x="589835" y="1726894"/>
                  </a:lnTo>
                  <a:lnTo>
                    <a:pt x="584115" y="1720602"/>
                  </a:lnTo>
                  <a:lnTo>
                    <a:pt x="579540" y="1717171"/>
                  </a:lnTo>
                  <a:close/>
                  <a:moveTo>
                    <a:pt x="438265" y="1622225"/>
                  </a:moveTo>
                  <a:lnTo>
                    <a:pt x="433689" y="1619366"/>
                  </a:lnTo>
                  <a:lnTo>
                    <a:pt x="433118" y="1618793"/>
                  </a:lnTo>
                  <a:lnTo>
                    <a:pt x="430830" y="1617078"/>
                  </a:lnTo>
                  <a:lnTo>
                    <a:pt x="429114" y="1618222"/>
                  </a:lnTo>
                  <a:lnTo>
                    <a:pt x="427398" y="1618793"/>
                  </a:lnTo>
                  <a:lnTo>
                    <a:pt x="425682" y="1618793"/>
                  </a:lnTo>
                  <a:lnTo>
                    <a:pt x="423966" y="1617649"/>
                  </a:lnTo>
                  <a:lnTo>
                    <a:pt x="424538" y="1622797"/>
                  </a:lnTo>
                  <a:lnTo>
                    <a:pt x="427398" y="1627373"/>
                  </a:lnTo>
                  <a:lnTo>
                    <a:pt x="431974" y="1630233"/>
                  </a:lnTo>
                  <a:lnTo>
                    <a:pt x="437121" y="1631948"/>
                  </a:lnTo>
                  <a:lnTo>
                    <a:pt x="442269" y="1631377"/>
                  </a:lnTo>
                  <a:lnTo>
                    <a:pt x="441697" y="1627373"/>
                  </a:lnTo>
                  <a:lnTo>
                    <a:pt x="438265" y="1622225"/>
                  </a:lnTo>
                  <a:close/>
                  <a:moveTo>
                    <a:pt x="601846" y="1625085"/>
                  </a:moveTo>
                  <a:lnTo>
                    <a:pt x="590407" y="1618222"/>
                  </a:lnTo>
                  <a:lnTo>
                    <a:pt x="588119" y="1617078"/>
                  </a:lnTo>
                  <a:lnTo>
                    <a:pt x="579540" y="1609642"/>
                  </a:lnTo>
                  <a:lnTo>
                    <a:pt x="576108" y="1607926"/>
                  </a:lnTo>
                  <a:lnTo>
                    <a:pt x="572676" y="1607926"/>
                  </a:lnTo>
                  <a:lnTo>
                    <a:pt x="570960" y="1610214"/>
                  </a:lnTo>
                  <a:lnTo>
                    <a:pt x="572104" y="1612502"/>
                  </a:lnTo>
                  <a:lnTo>
                    <a:pt x="574964" y="1614790"/>
                  </a:lnTo>
                  <a:lnTo>
                    <a:pt x="578396" y="1616506"/>
                  </a:lnTo>
                  <a:lnTo>
                    <a:pt x="581256" y="1617649"/>
                  </a:lnTo>
                  <a:lnTo>
                    <a:pt x="584687" y="1619366"/>
                  </a:lnTo>
                  <a:lnTo>
                    <a:pt x="585831" y="1622225"/>
                  </a:lnTo>
                  <a:lnTo>
                    <a:pt x="584687" y="1629661"/>
                  </a:lnTo>
                  <a:lnTo>
                    <a:pt x="584687" y="1633665"/>
                  </a:lnTo>
                  <a:lnTo>
                    <a:pt x="585259" y="1637096"/>
                  </a:lnTo>
                  <a:lnTo>
                    <a:pt x="586975" y="1639384"/>
                  </a:lnTo>
                  <a:lnTo>
                    <a:pt x="589835" y="1640528"/>
                  </a:lnTo>
                  <a:lnTo>
                    <a:pt x="591551" y="1640528"/>
                  </a:lnTo>
                  <a:lnTo>
                    <a:pt x="595555" y="1639384"/>
                  </a:lnTo>
                  <a:lnTo>
                    <a:pt x="597270" y="1639384"/>
                  </a:lnTo>
                  <a:lnTo>
                    <a:pt x="598986" y="1639956"/>
                  </a:lnTo>
                  <a:lnTo>
                    <a:pt x="603562" y="1643960"/>
                  </a:lnTo>
                  <a:lnTo>
                    <a:pt x="606422" y="1645104"/>
                  </a:lnTo>
                  <a:lnTo>
                    <a:pt x="608710" y="1644532"/>
                  </a:lnTo>
                  <a:lnTo>
                    <a:pt x="609854" y="1642244"/>
                  </a:lnTo>
                  <a:lnTo>
                    <a:pt x="603562" y="1627945"/>
                  </a:lnTo>
                  <a:lnTo>
                    <a:pt x="601846" y="1625085"/>
                  </a:lnTo>
                  <a:close/>
                  <a:moveTo>
                    <a:pt x="379925" y="1480951"/>
                  </a:moveTo>
                  <a:lnTo>
                    <a:pt x="378781" y="1476947"/>
                  </a:lnTo>
                  <a:lnTo>
                    <a:pt x="379925" y="1472371"/>
                  </a:lnTo>
                  <a:lnTo>
                    <a:pt x="377065" y="1473515"/>
                  </a:lnTo>
                  <a:lnTo>
                    <a:pt x="374205" y="1474087"/>
                  </a:lnTo>
                  <a:lnTo>
                    <a:pt x="365626" y="1472943"/>
                  </a:lnTo>
                  <a:lnTo>
                    <a:pt x="363910" y="1473515"/>
                  </a:lnTo>
                  <a:lnTo>
                    <a:pt x="362194" y="1474087"/>
                  </a:lnTo>
                  <a:lnTo>
                    <a:pt x="359906" y="1474659"/>
                  </a:lnTo>
                  <a:lnTo>
                    <a:pt x="357047" y="1474087"/>
                  </a:lnTo>
                  <a:lnTo>
                    <a:pt x="351327" y="1471799"/>
                  </a:lnTo>
                  <a:lnTo>
                    <a:pt x="348467" y="1472371"/>
                  </a:lnTo>
                  <a:lnTo>
                    <a:pt x="350755" y="1475231"/>
                  </a:lnTo>
                  <a:lnTo>
                    <a:pt x="353043" y="1479807"/>
                  </a:lnTo>
                  <a:lnTo>
                    <a:pt x="355331" y="1484383"/>
                  </a:lnTo>
                  <a:lnTo>
                    <a:pt x="355903" y="1487814"/>
                  </a:lnTo>
                  <a:lnTo>
                    <a:pt x="357047" y="1489530"/>
                  </a:lnTo>
                  <a:lnTo>
                    <a:pt x="359906" y="1492390"/>
                  </a:lnTo>
                  <a:lnTo>
                    <a:pt x="363338" y="1494678"/>
                  </a:lnTo>
                  <a:lnTo>
                    <a:pt x="366198" y="1494678"/>
                  </a:lnTo>
                  <a:lnTo>
                    <a:pt x="367914" y="1493534"/>
                  </a:lnTo>
                  <a:lnTo>
                    <a:pt x="369058" y="1493534"/>
                  </a:lnTo>
                  <a:lnTo>
                    <a:pt x="370774" y="1494106"/>
                  </a:lnTo>
                  <a:lnTo>
                    <a:pt x="373062" y="1494678"/>
                  </a:lnTo>
                  <a:lnTo>
                    <a:pt x="374777" y="1494678"/>
                  </a:lnTo>
                  <a:lnTo>
                    <a:pt x="383357" y="1490674"/>
                  </a:lnTo>
                  <a:lnTo>
                    <a:pt x="385645" y="1488958"/>
                  </a:lnTo>
                  <a:lnTo>
                    <a:pt x="387361" y="1486670"/>
                  </a:lnTo>
                  <a:lnTo>
                    <a:pt x="388505" y="1482667"/>
                  </a:lnTo>
                  <a:lnTo>
                    <a:pt x="383929" y="1482667"/>
                  </a:lnTo>
                  <a:lnTo>
                    <a:pt x="379925" y="1480951"/>
                  </a:lnTo>
                  <a:close/>
                  <a:moveTo>
                    <a:pt x="341032" y="1465508"/>
                  </a:moveTo>
                  <a:lnTo>
                    <a:pt x="339888" y="1464364"/>
                  </a:lnTo>
                  <a:lnTo>
                    <a:pt x="338744" y="1463220"/>
                  </a:lnTo>
                  <a:lnTo>
                    <a:pt x="337028" y="1462076"/>
                  </a:lnTo>
                  <a:lnTo>
                    <a:pt x="336456" y="1460932"/>
                  </a:lnTo>
                  <a:lnTo>
                    <a:pt x="335884" y="1459216"/>
                  </a:lnTo>
                  <a:lnTo>
                    <a:pt x="334740" y="1457500"/>
                  </a:lnTo>
                  <a:lnTo>
                    <a:pt x="333596" y="1460360"/>
                  </a:lnTo>
                  <a:lnTo>
                    <a:pt x="331308" y="1460932"/>
                  </a:lnTo>
                  <a:lnTo>
                    <a:pt x="326733" y="1460360"/>
                  </a:lnTo>
                  <a:lnTo>
                    <a:pt x="323873" y="1462076"/>
                  </a:lnTo>
                  <a:lnTo>
                    <a:pt x="323301" y="1463792"/>
                  </a:lnTo>
                  <a:lnTo>
                    <a:pt x="324445" y="1464364"/>
                  </a:lnTo>
                  <a:lnTo>
                    <a:pt x="326733" y="1462648"/>
                  </a:lnTo>
                  <a:lnTo>
                    <a:pt x="330736" y="1465508"/>
                  </a:lnTo>
                  <a:lnTo>
                    <a:pt x="334168" y="1467224"/>
                  </a:lnTo>
                  <a:lnTo>
                    <a:pt x="342748" y="1468368"/>
                  </a:lnTo>
                  <a:lnTo>
                    <a:pt x="342176" y="1466652"/>
                  </a:lnTo>
                  <a:lnTo>
                    <a:pt x="341032" y="1465508"/>
                  </a:lnTo>
                  <a:close/>
                  <a:moveTo>
                    <a:pt x="448560" y="1483239"/>
                  </a:moveTo>
                  <a:lnTo>
                    <a:pt x="447417" y="1482667"/>
                  </a:lnTo>
                  <a:lnTo>
                    <a:pt x="445701" y="1482095"/>
                  </a:lnTo>
                  <a:lnTo>
                    <a:pt x="443413" y="1483239"/>
                  </a:lnTo>
                  <a:lnTo>
                    <a:pt x="437121" y="1487242"/>
                  </a:lnTo>
                  <a:lnTo>
                    <a:pt x="435977" y="1487242"/>
                  </a:lnTo>
                  <a:lnTo>
                    <a:pt x="434261" y="1487242"/>
                  </a:lnTo>
                  <a:lnTo>
                    <a:pt x="422822" y="1479235"/>
                  </a:lnTo>
                  <a:lnTo>
                    <a:pt x="419962" y="1478663"/>
                  </a:lnTo>
                  <a:lnTo>
                    <a:pt x="413671" y="1478091"/>
                  </a:lnTo>
                  <a:lnTo>
                    <a:pt x="411383" y="1476947"/>
                  </a:lnTo>
                  <a:lnTo>
                    <a:pt x="404519" y="1471227"/>
                  </a:lnTo>
                  <a:lnTo>
                    <a:pt x="400516" y="1470083"/>
                  </a:lnTo>
                  <a:lnTo>
                    <a:pt x="399372" y="1470083"/>
                  </a:lnTo>
                  <a:lnTo>
                    <a:pt x="398228" y="1470656"/>
                  </a:lnTo>
                  <a:lnTo>
                    <a:pt x="396512" y="1471799"/>
                  </a:lnTo>
                  <a:lnTo>
                    <a:pt x="395368" y="1472943"/>
                  </a:lnTo>
                  <a:lnTo>
                    <a:pt x="395940" y="1473515"/>
                  </a:lnTo>
                  <a:lnTo>
                    <a:pt x="398228" y="1474659"/>
                  </a:lnTo>
                  <a:lnTo>
                    <a:pt x="399944" y="1476375"/>
                  </a:lnTo>
                  <a:lnTo>
                    <a:pt x="401088" y="1478663"/>
                  </a:lnTo>
                  <a:lnTo>
                    <a:pt x="402232" y="1480951"/>
                  </a:lnTo>
                  <a:lnTo>
                    <a:pt x="399372" y="1484955"/>
                  </a:lnTo>
                  <a:lnTo>
                    <a:pt x="402232" y="1488958"/>
                  </a:lnTo>
                  <a:lnTo>
                    <a:pt x="407951" y="1492390"/>
                  </a:lnTo>
                  <a:lnTo>
                    <a:pt x="413099" y="1494106"/>
                  </a:lnTo>
                  <a:lnTo>
                    <a:pt x="445701" y="1493534"/>
                  </a:lnTo>
                  <a:lnTo>
                    <a:pt x="449132" y="1492390"/>
                  </a:lnTo>
                  <a:lnTo>
                    <a:pt x="450848" y="1490674"/>
                  </a:lnTo>
                  <a:lnTo>
                    <a:pt x="451420" y="1488386"/>
                  </a:lnTo>
                  <a:lnTo>
                    <a:pt x="450848" y="1487814"/>
                  </a:lnTo>
                  <a:lnTo>
                    <a:pt x="448560" y="1483239"/>
                  </a:lnTo>
                  <a:close/>
                  <a:moveTo>
                    <a:pt x="1236151" y="1558166"/>
                  </a:moveTo>
                  <a:lnTo>
                    <a:pt x="1236151" y="1555878"/>
                  </a:lnTo>
                  <a:lnTo>
                    <a:pt x="1232148" y="1552446"/>
                  </a:lnTo>
                  <a:lnTo>
                    <a:pt x="1231004" y="1550158"/>
                  </a:lnTo>
                  <a:lnTo>
                    <a:pt x="1229860" y="1549014"/>
                  </a:lnTo>
                  <a:lnTo>
                    <a:pt x="1227572" y="1547298"/>
                  </a:lnTo>
                  <a:lnTo>
                    <a:pt x="1216705" y="1537003"/>
                  </a:lnTo>
                  <a:lnTo>
                    <a:pt x="1214989" y="1534143"/>
                  </a:lnTo>
                  <a:lnTo>
                    <a:pt x="1214417" y="1533571"/>
                  </a:lnTo>
                  <a:lnTo>
                    <a:pt x="1211557" y="1531283"/>
                  </a:lnTo>
                  <a:lnTo>
                    <a:pt x="1210985" y="1530712"/>
                  </a:lnTo>
                  <a:lnTo>
                    <a:pt x="1209841" y="1528995"/>
                  </a:lnTo>
                  <a:lnTo>
                    <a:pt x="1209269" y="1528424"/>
                  </a:lnTo>
                  <a:lnTo>
                    <a:pt x="1208697" y="1528424"/>
                  </a:lnTo>
                  <a:lnTo>
                    <a:pt x="1208125" y="1528424"/>
                  </a:lnTo>
                  <a:lnTo>
                    <a:pt x="1206409" y="1528424"/>
                  </a:lnTo>
                  <a:lnTo>
                    <a:pt x="1205837" y="1527852"/>
                  </a:lnTo>
                  <a:lnTo>
                    <a:pt x="1205265" y="1526708"/>
                  </a:lnTo>
                  <a:lnTo>
                    <a:pt x="1204694" y="1525564"/>
                  </a:lnTo>
                  <a:lnTo>
                    <a:pt x="1204694" y="1523276"/>
                  </a:lnTo>
                  <a:lnTo>
                    <a:pt x="1204694" y="1521560"/>
                  </a:lnTo>
                  <a:lnTo>
                    <a:pt x="1204694" y="1521560"/>
                  </a:lnTo>
                  <a:lnTo>
                    <a:pt x="1205837" y="1518700"/>
                  </a:lnTo>
                  <a:lnTo>
                    <a:pt x="1206981" y="1516413"/>
                  </a:lnTo>
                  <a:lnTo>
                    <a:pt x="1205837" y="1514696"/>
                  </a:lnTo>
                  <a:lnTo>
                    <a:pt x="1205837" y="1514696"/>
                  </a:lnTo>
                  <a:lnTo>
                    <a:pt x="1205837" y="1511265"/>
                  </a:lnTo>
                  <a:lnTo>
                    <a:pt x="1204694" y="1509549"/>
                  </a:lnTo>
                  <a:lnTo>
                    <a:pt x="1202978" y="1507833"/>
                  </a:lnTo>
                  <a:lnTo>
                    <a:pt x="1201834" y="1504973"/>
                  </a:lnTo>
                  <a:lnTo>
                    <a:pt x="1201834" y="1503829"/>
                  </a:lnTo>
                  <a:lnTo>
                    <a:pt x="1202406" y="1499826"/>
                  </a:lnTo>
                  <a:lnTo>
                    <a:pt x="1202406" y="1498682"/>
                  </a:lnTo>
                  <a:lnTo>
                    <a:pt x="1201834" y="1497538"/>
                  </a:lnTo>
                  <a:lnTo>
                    <a:pt x="1201262" y="1496966"/>
                  </a:lnTo>
                  <a:lnTo>
                    <a:pt x="1194398" y="1476375"/>
                  </a:lnTo>
                  <a:lnTo>
                    <a:pt x="1190395" y="1475231"/>
                  </a:lnTo>
                  <a:lnTo>
                    <a:pt x="1187535" y="1472943"/>
                  </a:lnTo>
                  <a:lnTo>
                    <a:pt x="1185819" y="1469512"/>
                  </a:lnTo>
                  <a:lnTo>
                    <a:pt x="1186391" y="1464364"/>
                  </a:lnTo>
                  <a:lnTo>
                    <a:pt x="1186391" y="1462076"/>
                  </a:lnTo>
                  <a:lnTo>
                    <a:pt x="1185819" y="1459216"/>
                  </a:lnTo>
                  <a:lnTo>
                    <a:pt x="1184675" y="1456357"/>
                  </a:lnTo>
                  <a:lnTo>
                    <a:pt x="1182959" y="1455213"/>
                  </a:lnTo>
                  <a:lnTo>
                    <a:pt x="1180671" y="1454069"/>
                  </a:lnTo>
                  <a:lnTo>
                    <a:pt x="1180099" y="1451781"/>
                  </a:lnTo>
                  <a:lnTo>
                    <a:pt x="1181243" y="1431190"/>
                  </a:lnTo>
                  <a:lnTo>
                    <a:pt x="1181243" y="1430046"/>
                  </a:lnTo>
                  <a:lnTo>
                    <a:pt x="1157793" y="1402020"/>
                  </a:lnTo>
                  <a:lnTo>
                    <a:pt x="1134914" y="1373422"/>
                  </a:lnTo>
                  <a:lnTo>
                    <a:pt x="1110892" y="1343680"/>
                  </a:lnTo>
                  <a:lnTo>
                    <a:pt x="1088585" y="1315654"/>
                  </a:lnTo>
                  <a:lnTo>
                    <a:pt x="1069139" y="1290488"/>
                  </a:lnTo>
                  <a:lnTo>
                    <a:pt x="1049692" y="1265321"/>
                  </a:lnTo>
                  <a:lnTo>
                    <a:pt x="1030245" y="1240155"/>
                  </a:lnTo>
                  <a:lnTo>
                    <a:pt x="1010799" y="1214989"/>
                  </a:lnTo>
                  <a:lnTo>
                    <a:pt x="991352" y="1189822"/>
                  </a:lnTo>
                  <a:lnTo>
                    <a:pt x="971905" y="1164656"/>
                  </a:lnTo>
                  <a:lnTo>
                    <a:pt x="952459" y="1139490"/>
                  </a:lnTo>
                  <a:lnTo>
                    <a:pt x="933584" y="1114324"/>
                  </a:lnTo>
                  <a:lnTo>
                    <a:pt x="911277" y="1086869"/>
                  </a:lnTo>
                  <a:lnTo>
                    <a:pt x="889543" y="1059415"/>
                  </a:lnTo>
                  <a:lnTo>
                    <a:pt x="867808" y="1031961"/>
                  </a:lnTo>
                  <a:lnTo>
                    <a:pt x="846074" y="1003935"/>
                  </a:lnTo>
                  <a:lnTo>
                    <a:pt x="824339" y="976481"/>
                  </a:lnTo>
                  <a:lnTo>
                    <a:pt x="802605" y="948455"/>
                  </a:lnTo>
                  <a:lnTo>
                    <a:pt x="780870" y="920429"/>
                  </a:lnTo>
                  <a:lnTo>
                    <a:pt x="759707" y="892402"/>
                  </a:lnTo>
                  <a:lnTo>
                    <a:pt x="732253" y="859229"/>
                  </a:lnTo>
                  <a:lnTo>
                    <a:pt x="704799" y="826055"/>
                  </a:lnTo>
                  <a:lnTo>
                    <a:pt x="677345" y="792309"/>
                  </a:lnTo>
                  <a:lnTo>
                    <a:pt x="649891" y="758563"/>
                  </a:lnTo>
                  <a:lnTo>
                    <a:pt x="623009" y="724818"/>
                  </a:lnTo>
                  <a:lnTo>
                    <a:pt x="596127" y="691072"/>
                  </a:lnTo>
                  <a:lnTo>
                    <a:pt x="569244" y="657326"/>
                  </a:lnTo>
                  <a:lnTo>
                    <a:pt x="542362" y="623581"/>
                  </a:lnTo>
                  <a:lnTo>
                    <a:pt x="542934" y="621293"/>
                  </a:lnTo>
                  <a:lnTo>
                    <a:pt x="544650" y="611570"/>
                  </a:lnTo>
                  <a:lnTo>
                    <a:pt x="550370" y="580112"/>
                  </a:lnTo>
                  <a:lnTo>
                    <a:pt x="556089" y="548654"/>
                  </a:lnTo>
                  <a:lnTo>
                    <a:pt x="561809" y="517196"/>
                  </a:lnTo>
                  <a:lnTo>
                    <a:pt x="567528" y="485738"/>
                  </a:lnTo>
                  <a:lnTo>
                    <a:pt x="573248" y="454280"/>
                  </a:lnTo>
                  <a:lnTo>
                    <a:pt x="578968" y="422822"/>
                  </a:lnTo>
                  <a:lnTo>
                    <a:pt x="584687" y="391364"/>
                  </a:lnTo>
                  <a:lnTo>
                    <a:pt x="590407" y="359906"/>
                  </a:lnTo>
                  <a:lnTo>
                    <a:pt x="596127" y="329020"/>
                  </a:lnTo>
                  <a:lnTo>
                    <a:pt x="601846" y="298135"/>
                  </a:lnTo>
                  <a:lnTo>
                    <a:pt x="607566" y="266677"/>
                  </a:lnTo>
                  <a:lnTo>
                    <a:pt x="613285" y="235791"/>
                  </a:lnTo>
                  <a:lnTo>
                    <a:pt x="619005" y="204905"/>
                  </a:lnTo>
                  <a:lnTo>
                    <a:pt x="624725" y="174019"/>
                  </a:lnTo>
                  <a:lnTo>
                    <a:pt x="630444" y="143133"/>
                  </a:lnTo>
                  <a:lnTo>
                    <a:pt x="636164" y="112247"/>
                  </a:lnTo>
                  <a:lnTo>
                    <a:pt x="601846" y="105955"/>
                  </a:lnTo>
                  <a:lnTo>
                    <a:pt x="567528" y="99664"/>
                  </a:lnTo>
                  <a:lnTo>
                    <a:pt x="533211" y="93372"/>
                  </a:lnTo>
                  <a:lnTo>
                    <a:pt x="498893" y="86509"/>
                  </a:lnTo>
                  <a:lnTo>
                    <a:pt x="464575" y="80217"/>
                  </a:lnTo>
                  <a:lnTo>
                    <a:pt x="430258" y="73354"/>
                  </a:lnTo>
                  <a:lnTo>
                    <a:pt x="395940" y="66490"/>
                  </a:lnTo>
                  <a:lnTo>
                    <a:pt x="361622" y="59627"/>
                  </a:lnTo>
                  <a:lnTo>
                    <a:pt x="327305" y="52763"/>
                  </a:lnTo>
                  <a:lnTo>
                    <a:pt x="292987" y="45900"/>
                  </a:lnTo>
                  <a:lnTo>
                    <a:pt x="258669" y="39036"/>
                  </a:lnTo>
                  <a:lnTo>
                    <a:pt x="224924" y="31600"/>
                  </a:lnTo>
                  <a:lnTo>
                    <a:pt x="190606" y="24165"/>
                  </a:lnTo>
                  <a:lnTo>
                    <a:pt x="156860" y="16730"/>
                  </a:lnTo>
                  <a:lnTo>
                    <a:pt x="123114" y="9294"/>
                  </a:lnTo>
                  <a:lnTo>
                    <a:pt x="89369" y="1859"/>
                  </a:lnTo>
                  <a:lnTo>
                    <a:pt x="88797" y="1859"/>
                  </a:lnTo>
                  <a:lnTo>
                    <a:pt x="85365" y="1287"/>
                  </a:lnTo>
                  <a:lnTo>
                    <a:pt x="85937" y="4718"/>
                  </a:lnTo>
                  <a:lnTo>
                    <a:pt x="85937" y="6434"/>
                  </a:lnTo>
                  <a:lnTo>
                    <a:pt x="85937" y="8150"/>
                  </a:lnTo>
                  <a:lnTo>
                    <a:pt x="81933" y="23593"/>
                  </a:lnTo>
                  <a:lnTo>
                    <a:pt x="80217" y="26453"/>
                  </a:lnTo>
                  <a:lnTo>
                    <a:pt x="75642" y="32172"/>
                  </a:lnTo>
                  <a:lnTo>
                    <a:pt x="71066" y="36176"/>
                  </a:lnTo>
                  <a:lnTo>
                    <a:pt x="71066" y="37320"/>
                  </a:lnTo>
                  <a:lnTo>
                    <a:pt x="75070" y="40180"/>
                  </a:lnTo>
                  <a:lnTo>
                    <a:pt x="80789" y="46472"/>
                  </a:lnTo>
                  <a:lnTo>
                    <a:pt x="84793" y="53335"/>
                  </a:lnTo>
                  <a:lnTo>
                    <a:pt x="84221" y="57911"/>
                  </a:lnTo>
                  <a:lnTo>
                    <a:pt x="83649" y="60771"/>
                  </a:lnTo>
                  <a:lnTo>
                    <a:pt x="84221" y="65346"/>
                  </a:lnTo>
                  <a:lnTo>
                    <a:pt x="84793" y="69350"/>
                  </a:lnTo>
                  <a:lnTo>
                    <a:pt x="85365" y="71066"/>
                  </a:lnTo>
                  <a:lnTo>
                    <a:pt x="85365" y="72210"/>
                  </a:lnTo>
                  <a:lnTo>
                    <a:pt x="84221" y="76786"/>
                  </a:lnTo>
                  <a:lnTo>
                    <a:pt x="84221" y="78501"/>
                  </a:lnTo>
                  <a:lnTo>
                    <a:pt x="84793" y="80217"/>
                  </a:lnTo>
                  <a:lnTo>
                    <a:pt x="85365" y="81933"/>
                  </a:lnTo>
                  <a:lnTo>
                    <a:pt x="86509" y="83077"/>
                  </a:lnTo>
                  <a:lnTo>
                    <a:pt x="87653" y="84221"/>
                  </a:lnTo>
                  <a:lnTo>
                    <a:pt x="85365" y="87081"/>
                  </a:lnTo>
                  <a:lnTo>
                    <a:pt x="84793" y="92800"/>
                  </a:lnTo>
                  <a:lnTo>
                    <a:pt x="84793" y="103668"/>
                  </a:lnTo>
                  <a:lnTo>
                    <a:pt x="83649" y="108815"/>
                  </a:lnTo>
                  <a:lnTo>
                    <a:pt x="79073" y="117967"/>
                  </a:lnTo>
                  <a:lnTo>
                    <a:pt x="76214" y="126546"/>
                  </a:lnTo>
                  <a:lnTo>
                    <a:pt x="70494" y="137413"/>
                  </a:lnTo>
                  <a:lnTo>
                    <a:pt x="66490" y="142561"/>
                  </a:lnTo>
                  <a:lnTo>
                    <a:pt x="63630" y="148281"/>
                  </a:lnTo>
                  <a:lnTo>
                    <a:pt x="60771" y="150569"/>
                  </a:lnTo>
                  <a:lnTo>
                    <a:pt x="59627" y="153428"/>
                  </a:lnTo>
                  <a:lnTo>
                    <a:pt x="59055" y="156288"/>
                  </a:lnTo>
                  <a:lnTo>
                    <a:pt x="59055" y="158576"/>
                  </a:lnTo>
                  <a:lnTo>
                    <a:pt x="58483" y="160864"/>
                  </a:lnTo>
                  <a:lnTo>
                    <a:pt x="61343" y="168299"/>
                  </a:lnTo>
                  <a:lnTo>
                    <a:pt x="61915" y="172303"/>
                  </a:lnTo>
                  <a:lnTo>
                    <a:pt x="60771" y="176307"/>
                  </a:lnTo>
                  <a:lnTo>
                    <a:pt x="47615" y="199757"/>
                  </a:lnTo>
                  <a:lnTo>
                    <a:pt x="39608" y="207765"/>
                  </a:lnTo>
                  <a:lnTo>
                    <a:pt x="37320" y="211197"/>
                  </a:lnTo>
                  <a:lnTo>
                    <a:pt x="40180" y="210625"/>
                  </a:lnTo>
                  <a:lnTo>
                    <a:pt x="43040" y="208337"/>
                  </a:lnTo>
                  <a:lnTo>
                    <a:pt x="51047" y="199185"/>
                  </a:lnTo>
                  <a:lnTo>
                    <a:pt x="51619" y="198613"/>
                  </a:lnTo>
                  <a:lnTo>
                    <a:pt x="56767" y="200329"/>
                  </a:lnTo>
                  <a:lnTo>
                    <a:pt x="58483" y="199757"/>
                  </a:lnTo>
                  <a:lnTo>
                    <a:pt x="59627" y="200901"/>
                  </a:lnTo>
                  <a:lnTo>
                    <a:pt x="60199" y="200901"/>
                  </a:lnTo>
                  <a:lnTo>
                    <a:pt x="57339" y="204333"/>
                  </a:lnTo>
                  <a:lnTo>
                    <a:pt x="54479" y="205477"/>
                  </a:lnTo>
                  <a:lnTo>
                    <a:pt x="51619" y="205477"/>
                  </a:lnTo>
                  <a:lnTo>
                    <a:pt x="47615" y="206049"/>
                  </a:lnTo>
                  <a:lnTo>
                    <a:pt x="45328" y="207765"/>
                  </a:lnTo>
                  <a:lnTo>
                    <a:pt x="40752" y="213484"/>
                  </a:lnTo>
                  <a:lnTo>
                    <a:pt x="39036" y="214628"/>
                  </a:lnTo>
                  <a:lnTo>
                    <a:pt x="37320" y="221492"/>
                  </a:lnTo>
                  <a:lnTo>
                    <a:pt x="35604" y="224352"/>
                  </a:lnTo>
                  <a:lnTo>
                    <a:pt x="32744" y="222064"/>
                  </a:lnTo>
                  <a:lnTo>
                    <a:pt x="31029" y="219776"/>
                  </a:lnTo>
                  <a:lnTo>
                    <a:pt x="31029" y="219204"/>
                  </a:lnTo>
                  <a:lnTo>
                    <a:pt x="32744" y="215772"/>
                  </a:lnTo>
                  <a:lnTo>
                    <a:pt x="33316" y="214628"/>
                  </a:lnTo>
                  <a:lnTo>
                    <a:pt x="28169" y="218632"/>
                  </a:lnTo>
                  <a:lnTo>
                    <a:pt x="24737" y="222064"/>
                  </a:lnTo>
                  <a:lnTo>
                    <a:pt x="21877" y="226639"/>
                  </a:lnTo>
                  <a:lnTo>
                    <a:pt x="21877" y="227211"/>
                  </a:lnTo>
                  <a:lnTo>
                    <a:pt x="21877" y="228355"/>
                  </a:lnTo>
                  <a:lnTo>
                    <a:pt x="21877" y="228927"/>
                  </a:lnTo>
                  <a:lnTo>
                    <a:pt x="21305" y="228927"/>
                  </a:lnTo>
                  <a:lnTo>
                    <a:pt x="20733" y="228927"/>
                  </a:lnTo>
                  <a:lnTo>
                    <a:pt x="20161" y="229499"/>
                  </a:lnTo>
                  <a:lnTo>
                    <a:pt x="19589" y="230071"/>
                  </a:lnTo>
                  <a:lnTo>
                    <a:pt x="19017" y="231787"/>
                  </a:lnTo>
                  <a:lnTo>
                    <a:pt x="13870" y="237507"/>
                  </a:lnTo>
                  <a:lnTo>
                    <a:pt x="12154" y="239795"/>
                  </a:lnTo>
                  <a:lnTo>
                    <a:pt x="9866" y="244370"/>
                  </a:lnTo>
                  <a:lnTo>
                    <a:pt x="7578" y="248374"/>
                  </a:lnTo>
                  <a:lnTo>
                    <a:pt x="6434" y="251234"/>
                  </a:lnTo>
                  <a:lnTo>
                    <a:pt x="5290" y="253522"/>
                  </a:lnTo>
                  <a:lnTo>
                    <a:pt x="3574" y="256381"/>
                  </a:lnTo>
                  <a:lnTo>
                    <a:pt x="2431" y="258669"/>
                  </a:lnTo>
                  <a:lnTo>
                    <a:pt x="2431" y="260957"/>
                  </a:lnTo>
                  <a:lnTo>
                    <a:pt x="3574" y="264961"/>
                  </a:lnTo>
                  <a:lnTo>
                    <a:pt x="5290" y="275828"/>
                  </a:lnTo>
                  <a:lnTo>
                    <a:pt x="5290" y="280404"/>
                  </a:lnTo>
                  <a:lnTo>
                    <a:pt x="1859" y="287839"/>
                  </a:lnTo>
                  <a:lnTo>
                    <a:pt x="1287" y="291843"/>
                  </a:lnTo>
                  <a:lnTo>
                    <a:pt x="3002" y="294131"/>
                  </a:lnTo>
                  <a:lnTo>
                    <a:pt x="4718" y="295275"/>
                  </a:lnTo>
                  <a:lnTo>
                    <a:pt x="19017" y="314721"/>
                  </a:lnTo>
                  <a:lnTo>
                    <a:pt x="25309" y="320441"/>
                  </a:lnTo>
                  <a:lnTo>
                    <a:pt x="27025" y="323301"/>
                  </a:lnTo>
                  <a:lnTo>
                    <a:pt x="30457" y="331880"/>
                  </a:lnTo>
                  <a:lnTo>
                    <a:pt x="30457" y="333024"/>
                  </a:lnTo>
                  <a:lnTo>
                    <a:pt x="29885" y="337028"/>
                  </a:lnTo>
                  <a:lnTo>
                    <a:pt x="29885" y="338744"/>
                  </a:lnTo>
                  <a:lnTo>
                    <a:pt x="31029" y="339316"/>
                  </a:lnTo>
                  <a:lnTo>
                    <a:pt x="33888" y="341032"/>
                  </a:lnTo>
                  <a:lnTo>
                    <a:pt x="35032" y="342176"/>
                  </a:lnTo>
                  <a:lnTo>
                    <a:pt x="38464" y="347323"/>
                  </a:lnTo>
                  <a:lnTo>
                    <a:pt x="51619" y="378781"/>
                  </a:lnTo>
                  <a:lnTo>
                    <a:pt x="51619" y="381641"/>
                  </a:lnTo>
                  <a:lnTo>
                    <a:pt x="50475" y="389076"/>
                  </a:lnTo>
                  <a:lnTo>
                    <a:pt x="51047" y="393080"/>
                  </a:lnTo>
                  <a:lnTo>
                    <a:pt x="51619" y="395368"/>
                  </a:lnTo>
                  <a:lnTo>
                    <a:pt x="52191" y="396512"/>
                  </a:lnTo>
                  <a:lnTo>
                    <a:pt x="53335" y="397656"/>
                  </a:lnTo>
                  <a:lnTo>
                    <a:pt x="53907" y="399372"/>
                  </a:lnTo>
                  <a:lnTo>
                    <a:pt x="53907" y="401088"/>
                  </a:lnTo>
                  <a:lnTo>
                    <a:pt x="54479" y="402804"/>
                  </a:lnTo>
                  <a:lnTo>
                    <a:pt x="54479" y="405663"/>
                  </a:lnTo>
                  <a:lnTo>
                    <a:pt x="51619" y="417674"/>
                  </a:lnTo>
                  <a:lnTo>
                    <a:pt x="53335" y="428542"/>
                  </a:lnTo>
                  <a:lnTo>
                    <a:pt x="52763" y="430258"/>
                  </a:lnTo>
                  <a:lnTo>
                    <a:pt x="50475" y="431402"/>
                  </a:lnTo>
                  <a:lnTo>
                    <a:pt x="48187" y="434833"/>
                  </a:lnTo>
                  <a:lnTo>
                    <a:pt x="44756" y="442269"/>
                  </a:lnTo>
                  <a:lnTo>
                    <a:pt x="40752" y="453708"/>
                  </a:lnTo>
                  <a:lnTo>
                    <a:pt x="37320" y="459428"/>
                  </a:lnTo>
                  <a:lnTo>
                    <a:pt x="38464" y="466291"/>
                  </a:lnTo>
                  <a:lnTo>
                    <a:pt x="37892" y="469151"/>
                  </a:lnTo>
                  <a:lnTo>
                    <a:pt x="39036" y="470867"/>
                  </a:lnTo>
                  <a:lnTo>
                    <a:pt x="39608" y="473727"/>
                  </a:lnTo>
                  <a:lnTo>
                    <a:pt x="40180" y="478302"/>
                  </a:lnTo>
                  <a:lnTo>
                    <a:pt x="40180" y="486310"/>
                  </a:lnTo>
                  <a:lnTo>
                    <a:pt x="40752" y="490314"/>
                  </a:lnTo>
                  <a:lnTo>
                    <a:pt x="42468" y="492029"/>
                  </a:lnTo>
                  <a:lnTo>
                    <a:pt x="44756" y="504613"/>
                  </a:lnTo>
                  <a:lnTo>
                    <a:pt x="44756" y="506328"/>
                  </a:lnTo>
                  <a:lnTo>
                    <a:pt x="43040" y="512048"/>
                  </a:lnTo>
                  <a:lnTo>
                    <a:pt x="43040" y="513764"/>
                  </a:lnTo>
                  <a:lnTo>
                    <a:pt x="43612" y="517768"/>
                  </a:lnTo>
                  <a:lnTo>
                    <a:pt x="43612" y="519484"/>
                  </a:lnTo>
                  <a:lnTo>
                    <a:pt x="41896" y="523487"/>
                  </a:lnTo>
                  <a:lnTo>
                    <a:pt x="40180" y="525203"/>
                  </a:lnTo>
                  <a:lnTo>
                    <a:pt x="37892" y="526347"/>
                  </a:lnTo>
                  <a:lnTo>
                    <a:pt x="35604" y="529207"/>
                  </a:lnTo>
                  <a:lnTo>
                    <a:pt x="35032" y="534355"/>
                  </a:lnTo>
                  <a:lnTo>
                    <a:pt x="37892" y="540646"/>
                  </a:lnTo>
                  <a:lnTo>
                    <a:pt x="45328" y="552657"/>
                  </a:lnTo>
                  <a:lnTo>
                    <a:pt x="51047" y="560093"/>
                  </a:lnTo>
                  <a:lnTo>
                    <a:pt x="51619" y="562381"/>
                  </a:lnTo>
                  <a:lnTo>
                    <a:pt x="52191" y="565241"/>
                  </a:lnTo>
                  <a:lnTo>
                    <a:pt x="54479" y="568672"/>
                  </a:lnTo>
                  <a:lnTo>
                    <a:pt x="59055" y="573248"/>
                  </a:lnTo>
                  <a:lnTo>
                    <a:pt x="62486" y="578396"/>
                  </a:lnTo>
                  <a:lnTo>
                    <a:pt x="79073" y="613857"/>
                  </a:lnTo>
                  <a:lnTo>
                    <a:pt x="82505" y="619005"/>
                  </a:lnTo>
                  <a:lnTo>
                    <a:pt x="96804" y="631016"/>
                  </a:lnTo>
                  <a:lnTo>
                    <a:pt x="99664" y="636164"/>
                  </a:lnTo>
                  <a:lnTo>
                    <a:pt x="100808" y="647031"/>
                  </a:lnTo>
                  <a:lnTo>
                    <a:pt x="103668" y="651035"/>
                  </a:lnTo>
                  <a:lnTo>
                    <a:pt x="101952" y="659614"/>
                  </a:lnTo>
                  <a:lnTo>
                    <a:pt x="103096" y="662474"/>
                  </a:lnTo>
                  <a:lnTo>
                    <a:pt x="103096" y="661330"/>
                  </a:lnTo>
                  <a:lnTo>
                    <a:pt x="104240" y="657898"/>
                  </a:lnTo>
                  <a:lnTo>
                    <a:pt x="111103" y="664762"/>
                  </a:lnTo>
                  <a:lnTo>
                    <a:pt x="112819" y="668194"/>
                  </a:lnTo>
                  <a:lnTo>
                    <a:pt x="112819" y="669337"/>
                  </a:lnTo>
                  <a:lnTo>
                    <a:pt x="112819" y="672769"/>
                  </a:lnTo>
                  <a:lnTo>
                    <a:pt x="112819" y="674485"/>
                  </a:lnTo>
                  <a:lnTo>
                    <a:pt x="115679" y="679633"/>
                  </a:lnTo>
                  <a:lnTo>
                    <a:pt x="119683" y="691072"/>
                  </a:lnTo>
                  <a:lnTo>
                    <a:pt x="123686" y="698508"/>
                  </a:lnTo>
                  <a:lnTo>
                    <a:pt x="125402" y="702511"/>
                  </a:lnTo>
                  <a:lnTo>
                    <a:pt x="125402" y="706515"/>
                  </a:lnTo>
                  <a:lnTo>
                    <a:pt x="123686" y="702511"/>
                  </a:lnTo>
                  <a:lnTo>
                    <a:pt x="120827" y="698508"/>
                  </a:lnTo>
                  <a:lnTo>
                    <a:pt x="118539" y="694504"/>
                  </a:lnTo>
                  <a:lnTo>
                    <a:pt x="118539" y="689928"/>
                  </a:lnTo>
                  <a:lnTo>
                    <a:pt x="117395" y="687068"/>
                  </a:lnTo>
                  <a:lnTo>
                    <a:pt x="111675" y="678489"/>
                  </a:lnTo>
                  <a:lnTo>
                    <a:pt x="109387" y="675629"/>
                  </a:lnTo>
                  <a:lnTo>
                    <a:pt x="111103" y="686496"/>
                  </a:lnTo>
                  <a:lnTo>
                    <a:pt x="110531" y="691072"/>
                  </a:lnTo>
                  <a:lnTo>
                    <a:pt x="102524" y="707087"/>
                  </a:lnTo>
                  <a:lnTo>
                    <a:pt x="97376" y="712807"/>
                  </a:lnTo>
                  <a:lnTo>
                    <a:pt x="96232" y="715094"/>
                  </a:lnTo>
                  <a:lnTo>
                    <a:pt x="99664" y="716238"/>
                  </a:lnTo>
                  <a:lnTo>
                    <a:pt x="102524" y="716238"/>
                  </a:lnTo>
                  <a:lnTo>
                    <a:pt x="103668" y="715666"/>
                  </a:lnTo>
                  <a:lnTo>
                    <a:pt x="103668" y="715094"/>
                  </a:lnTo>
                  <a:lnTo>
                    <a:pt x="103668" y="714523"/>
                  </a:lnTo>
                  <a:lnTo>
                    <a:pt x="105956" y="712807"/>
                  </a:lnTo>
                  <a:lnTo>
                    <a:pt x="107099" y="711663"/>
                  </a:lnTo>
                  <a:lnTo>
                    <a:pt x="108815" y="710519"/>
                  </a:lnTo>
                  <a:lnTo>
                    <a:pt x="111103" y="709375"/>
                  </a:lnTo>
                  <a:lnTo>
                    <a:pt x="109959" y="708803"/>
                  </a:lnTo>
                  <a:lnTo>
                    <a:pt x="109387" y="708231"/>
                  </a:lnTo>
                  <a:lnTo>
                    <a:pt x="108243" y="705371"/>
                  </a:lnTo>
                  <a:lnTo>
                    <a:pt x="109387" y="705371"/>
                  </a:lnTo>
                  <a:lnTo>
                    <a:pt x="110531" y="704799"/>
                  </a:lnTo>
                  <a:lnTo>
                    <a:pt x="111675" y="704227"/>
                  </a:lnTo>
                  <a:lnTo>
                    <a:pt x="112819" y="703083"/>
                  </a:lnTo>
                  <a:lnTo>
                    <a:pt x="113963" y="708803"/>
                  </a:lnTo>
                  <a:lnTo>
                    <a:pt x="116823" y="712807"/>
                  </a:lnTo>
                  <a:lnTo>
                    <a:pt x="124830" y="719098"/>
                  </a:lnTo>
                  <a:lnTo>
                    <a:pt x="125402" y="719670"/>
                  </a:lnTo>
                  <a:lnTo>
                    <a:pt x="126546" y="721386"/>
                  </a:lnTo>
                  <a:lnTo>
                    <a:pt x="127690" y="723674"/>
                  </a:lnTo>
                  <a:lnTo>
                    <a:pt x="128262" y="728250"/>
                  </a:lnTo>
                  <a:lnTo>
                    <a:pt x="129406" y="729965"/>
                  </a:lnTo>
                  <a:lnTo>
                    <a:pt x="132266" y="732253"/>
                  </a:lnTo>
                  <a:lnTo>
                    <a:pt x="133982" y="733969"/>
                  </a:lnTo>
                  <a:lnTo>
                    <a:pt x="136270" y="739689"/>
                  </a:lnTo>
                  <a:lnTo>
                    <a:pt x="137985" y="740833"/>
                  </a:lnTo>
                  <a:lnTo>
                    <a:pt x="139701" y="740261"/>
                  </a:lnTo>
                  <a:lnTo>
                    <a:pt x="140845" y="737973"/>
                  </a:lnTo>
                  <a:lnTo>
                    <a:pt x="140845" y="735113"/>
                  </a:lnTo>
                  <a:lnTo>
                    <a:pt x="147137" y="743121"/>
                  </a:lnTo>
                  <a:lnTo>
                    <a:pt x="149997" y="748268"/>
                  </a:lnTo>
                  <a:lnTo>
                    <a:pt x="154000" y="752272"/>
                  </a:lnTo>
                  <a:lnTo>
                    <a:pt x="155716" y="754560"/>
                  </a:lnTo>
                  <a:lnTo>
                    <a:pt x="158004" y="756848"/>
                  </a:lnTo>
                  <a:lnTo>
                    <a:pt x="160864" y="758563"/>
                  </a:lnTo>
                  <a:lnTo>
                    <a:pt x="163724" y="759135"/>
                  </a:lnTo>
                  <a:lnTo>
                    <a:pt x="166011" y="757420"/>
                  </a:lnTo>
                  <a:lnTo>
                    <a:pt x="166583" y="754560"/>
                  </a:lnTo>
                  <a:lnTo>
                    <a:pt x="165440" y="751700"/>
                  </a:lnTo>
                  <a:lnTo>
                    <a:pt x="164868" y="749412"/>
                  </a:lnTo>
                  <a:lnTo>
                    <a:pt x="167155" y="747696"/>
                  </a:lnTo>
                  <a:lnTo>
                    <a:pt x="167727" y="750556"/>
                  </a:lnTo>
                  <a:lnTo>
                    <a:pt x="169443" y="751700"/>
                  </a:lnTo>
                  <a:lnTo>
                    <a:pt x="170587" y="751128"/>
                  </a:lnTo>
                  <a:lnTo>
                    <a:pt x="170587" y="748268"/>
                  </a:lnTo>
                  <a:lnTo>
                    <a:pt x="169443" y="745408"/>
                  </a:lnTo>
                  <a:lnTo>
                    <a:pt x="166011" y="740833"/>
                  </a:lnTo>
                  <a:lnTo>
                    <a:pt x="164296" y="737973"/>
                  </a:lnTo>
                  <a:lnTo>
                    <a:pt x="165440" y="737973"/>
                  </a:lnTo>
                  <a:lnTo>
                    <a:pt x="166583" y="736829"/>
                  </a:lnTo>
                  <a:lnTo>
                    <a:pt x="167727" y="736257"/>
                  </a:lnTo>
                  <a:lnTo>
                    <a:pt x="166583" y="733969"/>
                  </a:lnTo>
                  <a:lnTo>
                    <a:pt x="167155" y="732253"/>
                  </a:lnTo>
                  <a:lnTo>
                    <a:pt x="168871" y="731109"/>
                  </a:lnTo>
                  <a:lnTo>
                    <a:pt x="172875" y="730537"/>
                  </a:lnTo>
                  <a:lnTo>
                    <a:pt x="171731" y="728822"/>
                  </a:lnTo>
                  <a:lnTo>
                    <a:pt x="168871" y="725390"/>
                  </a:lnTo>
                  <a:lnTo>
                    <a:pt x="168299" y="721958"/>
                  </a:lnTo>
                  <a:lnTo>
                    <a:pt x="170015" y="712235"/>
                  </a:lnTo>
                  <a:lnTo>
                    <a:pt x="170015" y="707659"/>
                  </a:lnTo>
                  <a:lnTo>
                    <a:pt x="175163" y="708803"/>
                  </a:lnTo>
                  <a:lnTo>
                    <a:pt x="178595" y="708803"/>
                  </a:lnTo>
                  <a:lnTo>
                    <a:pt x="181454" y="707087"/>
                  </a:lnTo>
                  <a:lnTo>
                    <a:pt x="184886" y="703083"/>
                  </a:lnTo>
                  <a:lnTo>
                    <a:pt x="197469" y="713951"/>
                  </a:lnTo>
                  <a:lnTo>
                    <a:pt x="199185" y="717382"/>
                  </a:lnTo>
                  <a:lnTo>
                    <a:pt x="199185" y="719098"/>
                  </a:lnTo>
                  <a:lnTo>
                    <a:pt x="200329" y="720814"/>
                  </a:lnTo>
                  <a:lnTo>
                    <a:pt x="205477" y="721958"/>
                  </a:lnTo>
                  <a:lnTo>
                    <a:pt x="209481" y="723674"/>
                  </a:lnTo>
                  <a:lnTo>
                    <a:pt x="215772" y="728250"/>
                  </a:lnTo>
                  <a:lnTo>
                    <a:pt x="218632" y="728822"/>
                  </a:lnTo>
                  <a:lnTo>
                    <a:pt x="220348" y="728822"/>
                  </a:lnTo>
                  <a:lnTo>
                    <a:pt x="222064" y="728250"/>
                  </a:lnTo>
                  <a:lnTo>
                    <a:pt x="227783" y="724818"/>
                  </a:lnTo>
                  <a:lnTo>
                    <a:pt x="228927" y="723674"/>
                  </a:lnTo>
                  <a:lnTo>
                    <a:pt x="230071" y="722530"/>
                  </a:lnTo>
                  <a:lnTo>
                    <a:pt x="231787" y="719098"/>
                  </a:lnTo>
                  <a:lnTo>
                    <a:pt x="232359" y="717954"/>
                  </a:lnTo>
                  <a:lnTo>
                    <a:pt x="234075" y="716810"/>
                  </a:lnTo>
                  <a:lnTo>
                    <a:pt x="236935" y="716238"/>
                  </a:lnTo>
                  <a:lnTo>
                    <a:pt x="239795" y="715666"/>
                  </a:lnTo>
                  <a:lnTo>
                    <a:pt x="242082" y="716238"/>
                  </a:lnTo>
                  <a:lnTo>
                    <a:pt x="243798" y="718526"/>
                  </a:lnTo>
                  <a:lnTo>
                    <a:pt x="243798" y="720814"/>
                  </a:lnTo>
                  <a:lnTo>
                    <a:pt x="240366" y="725962"/>
                  </a:lnTo>
                  <a:lnTo>
                    <a:pt x="246086" y="728822"/>
                  </a:lnTo>
                  <a:lnTo>
                    <a:pt x="252950" y="730537"/>
                  </a:lnTo>
                  <a:lnTo>
                    <a:pt x="251234" y="732253"/>
                  </a:lnTo>
                  <a:lnTo>
                    <a:pt x="250662" y="732825"/>
                  </a:lnTo>
                  <a:lnTo>
                    <a:pt x="249518" y="733397"/>
                  </a:lnTo>
                  <a:lnTo>
                    <a:pt x="251234" y="734541"/>
                  </a:lnTo>
                  <a:lnTo>
                    <a:pt x="253522" y="734541"/>
                  </a:lnTo>
                  <a:lnTo>
                    <a:pt x="256381" y="734541"/>
                  </a:lnTo>
                  <a:lnTo>
                    <a:pt x="258669" y="733969"/>
                  </a:lnTo>
                  <a:lnTo>
                    <a:pt x="259241" y="732253"/>
                  </a:lnTo>
                  <a:lnTo>
                    <a:pt x="260957" y="732253"/>
                  </a:lnTo>
                  <a:lnTo>
                    <a:pt x="265533" y="733969"/>
                  </a:lnTo>
                  <a:lnTo>
                    <a:pt x="267249" y="733969"/>
                  </a:lnTo>
                  <a:lnTo>
                    <a:pt x="272396" y="733969"/>
                  </a:lnTo>
                  <a:lnTo>
                    <a:pt x="275256" y="732825"/>
                  </a:lnTo>
                  <a:lnTo>
                    <a:pt x="278688" y="729965"/>
                  </a:lnTo>
                  <a:lnTo>
                    <a:pt x="284408" y="724246"/>
                  </a:lnTo>
                  <a:lnTo>
                    <a:pt x="284980" y="724246"/>
                  </a:lnTo>
                  <a:lnTo>
                    <a:pt x="283836" y="728250"/>
                  </a:lnTo>
                  <a:lnTo>
                    <a:pt x="282120" y="731109"/>
                  </a:lnTo>
                  <a:lnTo>
                    <a:pt x="279832" y="733397"/>
                  </a:lnTo>
                  <a:lnTo>
                    <a:pt x="276972" y="734541"/>
                  </a:lnTo>
                  <a:lnTo>
                    <a:pt x="275256" y="734541"/>
                  </a:lnTo>
                  <a:lnTo>
                    <a:pt x="273540" y="734541"/>
                  </a:lnTo>
                  <a:lnTo>
                    <a:pt x="271824" y="734541"/>
                  </a:lnTo>
                  <a:lnTo>
                    <a:pt x="270680" y="735685"/>
                  </a:lnTo>
                  <a:lnTo>
                    <a:pt x="270109" y="736829"/>
                  </a:lnTo>
                  <a:lnTo>
                    <a:pt x="270109" y="738545"/>
                  </a:lnTo>
                  <a:lnTo>
                    <a:pt x="270680" y="739689"/>
                  </a:lnTo>
                  <a:lnTo>
                    <a:pt x="271824" y="740261"/>
                  </a:lnTo>
                  <a:lnTo>
                    <a:pt x="278116" y="740261"/>
                  </a:lnTo>
                  <a:lnTo>
                    <a:pt x="281548" y="739689"/>
                  </a:lnTo>
                  <a:lnTo>
                    <a:pt x="283264" y="737973"/>
                  </a:lnTo>
                  <a:lnTo>
                    <a:pt x="283836" y="735685"/>
                  </a:lnTo>
                  <a:lnTo>
                    <a:pt x="284408" y="734541"/>
                  </a:lnTo>
                  <a:lnTo>
                    <a:pt x="286695" y="732825"/>
                  </a:lnTo>
                  <a:lnTo>
                    <a:pt x="287839" y="732253"/>
                  </a:lnTo>
                  <a:lnTo>
                    <a:pt x="288411" y="732825"/>
                  </a:lnTo>
                  <a:lnTo>
                    <a:pt x="288983" y="733397"/>
                  </a:lnTo>
                  <a:lnTo>
                    <a:pt x="290127" y="733969"/>
                  </a:lnTo>
                  <a:lnTo>
                    <a:pt x="290699" y="733969"/>
                  </a:lnTo>
                  <a:lnTo>
                    <a:pt x="291843" y="732825"/>
                  </a:lnTo>
                  <a:lnTo>
                    <a:pt x="292415" y="732825"/>
                  </a:lnTo>
                  <a:lnTo>
                    <a:pt x="295847" y="733397"/>
                  </a:lnTo>
                  <a:lnTo>
                    <a:pt x="298135" y="734541"/>
                  </a:lnTo>
                  <a:lnTo>
                    <a:pt x="299850" y="735685"/>
                  </a:lnTo>
                  <a:lnTo>
                    <a:pt x="307858" y="745408"/>
                  </a:lnTo>
                  <a:lnTo>
                    <a:pt x="310146" y="746552"/>
                  </a:lnTo>
                  <a:lnTo>
                    <a:pt x="311290" y="748268"/>
                  </a:lnTo>
                  <a:lnTo>
                    <a:pt x="313006" y="751700"/>
                  </a:lnTo>
                  <a:lnTo>
                    <a:pt x="314150" y="755132"/>
                  </a:lnTo>
                  <a:lnTo>
                    <a:pt x="314150" y="756276"/>
                  </a:lnTo>
                  <a:lnTo>
                    <a:pt x="311862" y="755132"/>
                  </a:lnTo>
                  <a:lnTo>
                    <a:pt x="309574" y="752272"/>
                  </a:lnTo>
                  <a:lnTo>
                    <a:pt x="307286" y="748840"/>
                  </a:lnTo>
                  <a:lnTo>
                    <a:pt x="306714" y="745980"/>
                  </a:lnTo>
                  <a:lnTo>
                    <a:pt x="302710" y="745980"/>
                  </a:lnTo>
                  <a:lnTo>
                    <a:pt x="299850" y="743692"/>
                  </a:lnTo>
                  <a:lnTo>
                    <a:pt x="295847" y="739117"/>
                  </a:lnTo>
                  <a:lnTo>
                    <a:pt x="295275" y="737973"/>
                  </a:lnTo>
                  <a:lnTo>
                    <a:pt x="295275" y="736829"/>
                  </a:lnTo>
                  <a:lnTo>
                    <a:pt x="295275" y="735685"/>
                  </a:lnTo>
                  <a:lnTo>
                    <a:pt x="294131" y="734541"/>
                  </a:lnTo>
                  <a:lnTo>
                    <a:pt x="292415" y="734541"/>
                  </a:lnTo>
                  <a:lnTo>
                    <a:pt x="291271" y="735113"/>
                  </a:lnTo>
                  <a:lnTo>
                    <a:pt x="290127" y="735685"/>
                  </a:lnTo>
                  <a:lnTo>
                    <a:pt x="288983" y="735685"/>
                  </a:lnTo>
                  <a:lnTo>
                    <a:pt x="286123" y="735113"/>
                  </a:lnTo>
                  <a:lnTo>
                    <a:pt x="284408" y="735113"/>
                  </a:lnTo>
                  <a:lnTo>
                    <a:pt x="283264" y="736257"/>
                  </a:lnTo>
                  <a:lnTo>
                    <a:pt x="282692" y="737401"/>
                  </a:lnTo>
                  <a:lnTo>
                    <a:pt x="282120" y="739117"/>
                  </a:lnTo>
                  <a:lnTo>
                    <a:pt x="281548" y="740261"/>
                  </a:lnTo>
                  <a:lnTo>
                    <a:pt x="280976" y="740833"/>
                  </a:lnTo>
                  <a:lnTo>
                    <a:pt x="279832" y="740833"/>
                  </a:lnTo>
                  <a:lnTo>
                    <a:pt x="278116" y="741405"/>
                  </a:lnTo>
                  <a:lnTo>
                    <a:pt x="276972" y="741977"/>
                  </a:lnTo>
                  <a:lnTo>
                    <a:pt x="276400" y="743121"/>
                  </a:lnTo>
                  <a:lnTo>
                    <a:pt x="276972" y="743692"/>
                  </a:lnTo>
                  <a:lnTo>
                    <a:pt x="280976" y="745980"/>
                  </a:lnTo>
                  <a:lnTo>
                    <a:pt x="278116" y="747124"/>
                  </a:lnTo>
                  <a:lnTo>
                    <a:pt x="275256" y="745980"/>
                  </a:lnTo>
                  <a:lnTo>
                    <a:pt x="270109" y="742549"/>
                  </a:lnTo>
                  <a:lnTo>
                    <a:pt x="254094" y="737401"/>
                  </a:lnTo>
                  <a:lnTo>
                    <a:pt x="247802" y="733969"/>
                  </a:lnTo>
                  <a:lnTo>
                    <a:pt x="231787" y="728822"/>
                  </a:lnTo>
                  <a:lnTo>
                    <a:pt x="228355" y="728822"/>
                  </a:lnTo>
                  <a:lnTo>
                    <a:pt x="220920" y="731681"/>
                  </a:lnTo>
                  <a:lnTo>
                    <a:pt x="217488" y="731681"/>
                  </a:lnTo>
                  <a:lnTo>
                    <a:pt x="214628" y="730537"/>
                  </a:lnTo>
                  <a:lnTo>
                    <a:pt x="210053" y="725390"/>
                  </a:lnTo>
                  <a:lnTo>
                    <a:pt x="207193" y="724246"/>
                  </a:lnTo>
                  <a:lnTo>
                    <a:pt x="204333" y="724246"/>
                  </a:lnTo>
                  <a:lnTo>
                    <a:pt x="202045" y="725390"/>
                  </a:lnTo>
                  <a:lnTo>
                    <a:pt x="194038" y="730537"/>
                  </a:lnTo>
                  <a:lnTo>
                    <a:pt x="192322" y="731109"/>
                  </a:lnTo>
                  <a:lnTo>
                    <a:pt x="190606" y="731109"/>
                  </a:lnTo>
                  <a:lnTo>
                    <a:pt x="189462" y="730537"/>
                  </a:lnTo>
                  <a:lnTo>
                    <a:pt x="188318" y="729393"/>
                  </a:lnTo>
                  <a:lnTo>
                    <a:pt x="187174" y="729393"/>
                  </a:lnTo>
                  <a:lnTo>
                    <a:pt x="185458" y="732825"/>
                  </a:lnTo>
                  <a:lnTo>
                    <a:pt x="183170" y="735113"/>
                  </a:lnTo>
                  <a:lnTo>
                    <a:pt x="180311" y="736829"/>
                  </a:lnTo>
                  <a:lnTo>
                    <a:pt x="178023" y="736829"/>
                  </a:lnTo>
                  <a:lnTo>
                    <a:pt x="180311" y="743692"/>
                  </a:lnTo>
                  <a:lnTo>
                    <a:pt x="185458" y="747124"/>
                  </a:lnTo>
                  <a:lnTo>
                    <a:pt x="189462" y="751128"/>
                  </a:lnTo>
                  <a:lnTo>
                    <a:pt x="188890" y="759707"/>
                  </a:lnTo>
                  <a:lnTo>
                    <a:pt x="186030" y="765427"/>
                  </a:lnTo>
                  <a:lnTo>
                    <a:pt x="184886" y="769431"/>
                  </a:lnTo>
                  <a:lnTo>
                    <a:pt x="187174" y="771719"/>
                  </a:lnTo>
                  <a:lnTo>
                    <a:pt x="190034" y="772863"/>
                  </a:lnTo>
                  <a:lnTo>
                    <a:pt x="196325" y="776866"/>
                  </a:lnTo>
                  <a:lnTo>
                    <a:pt x="198613" y="779154"/>
                  </a:lnTo>
                  <a:lnTo>
                    <a:pt x="192322" y="780298"/>
                  </a:lnTo>
                  <a:lnTo>
                    <a:pt x="192894" y="780870"/>
                  </a:lnTo>
                  <a:lnTo>
                    <a:pt x="194610" y="782014"/>
                  </a:lnTo>
                  <a:lnTo>
                    <a:pt x="192894" y="784302"/>
                  </a:lnTo>
                  <a:lnTo>
                    <a:pt x="194038" y="784874"/>
                  </a:lnTo>
                  <a:lnTo>
                    <a:pt x="198041" y="784874"/>
                  </a:lnTo>
                  <a:lnTo>
                    <a:pt x="199185" y="786018"/>
                  </a:lnTo>
                  <a:lnTo>
                    <a:pt x="199757" y="787734"/>
                  </a:lnTo>
                  <a:lnTo>
                    <a:pt x="200901" y="795169"/>
                  </a:lnTo>
                  <a:lnTo>
                    <a:pt x="202617" y="816332"/>
                  </a:lnTo>
                  <a:lnTo>
                    <a:pt x="203761" y="820335"/>
                  </a:lnTo>
                  <a:lnTo>
                    <a:pt x="205477" y="823195"/>
                  </a:lnTo>
                  <a:lnTo>
                    <a:pt x="208909" y="823767"/>
                  </a:lnTo>
                  <a:lnTo>
                    <a:pt x="211196" y="824911"/>
                  </a:lnTo>
                  <a:lnTo>
                    <a:pt x="211768" y="826055"/>
                  </a:lnTo>
                  <a:lnTo>
                    <a:pt x="212340" y="827771"/>
                  </a:lnTo>
                  <a:lnTo>
                    <a:pt x="212340" y="828915"/>
                  </a:lnTo>
                  <a:lnTo>
                    <a:pt x="211768" y="830059"/>
                  </a:lnTo>
                  <a:lnTo>
                    <a:pt x="211768" y="831203"/>
                  </a:lnTo>
                  <a:lnTo>
                    <a:pt x="212340" y="831775"/>
                  </a:lnTo>
                  <a:lnTo>
                    <a:pt x="213484" y="832346"/>
                  </a:lnTo>
                  <a:lnTo>
                    <a:pt x="215772" y="834062"/>
                  </a:lnTo>
                  <a:lnTo>
                    <a:pt x="213484" y="835206"/>
                  </a:lnTo>
                  <a:lnTo>
                    <a:pt x="210625" y="835206"/>
                  </a:lnTo>
                  <a:lnTo>
                    <a:pt x="207765" y="834634"/>
                  </a:lnTo>
                  <a:lnTo>
                    <a:pt x="205477" y="832918"/>
                  </a:lnTo>
                  <a:lnTo>
                    <a:pt x="204333" y="830631"/>
                  </a:lnTo>
                  <a:lnTo>
                    <a:pt x="203189" y="827199"/>
                  </a:lnTo>
                  <a:lnTo>
                    <a:pt x="202045" y="824911"/>
                  </a:lnTo>
                  <a:lnTo>
                    <a:pt x="200329" y="824911"/>
                  </a:lnTo>
                  <a:lnTo>
                    <a:pt x="199185" y="823767"/>
                  </a:lnTo>
                  <a:lnTo>
                    <a:pt x="198041" y="822051"/>
                  </a:lnTo>
                  <a:lnTo>
                    <a:pt x="196897" y="820907"/>
                  </a:lnTo>
                  <a:lnTo>
                    <a:pt x="193466" y="821479"/>
                  </a:lnTo>
                  <a:lnTo>
                    <a:pt x="192894" y="820335"/>
                  </a:lnTo>
                  <a:lnTo>
                    <a:pt x="192894" y="818047"/>
                  </a:lnTo>
                  <a:lnTo>
                    <a:pt x="192894" y="816332"/>
                  </a:lnTo>
                  <a:lnTo>
                    <a:pt x="191178" y="814616"/>
                  </a:lnTo>
                  <a:lnTo>
                    <a:pt x="190034" y="814044"/>
                  </a:lnTo>
                  <a:lnTo>
                    <a:pt x="189462" y="812900"/>
                  </a:lnTo>
                  <a:lnTo>
                    <a:pt x="189462" y="810040"/>
                  </a:lnTo>
                  <a:lnTo>
                    <a:pt x="188890" y="809468"/>
                  </a:lnTo>
                  <a:lnTo>
                    <a:pt x="184314" y="809468"/>
                  </a:lnTo>
                  <a:lnTo>
                    <a:pt x="182598" y="808896"/>
                  </a:lnTo>
                  <a:lnTo>
                    <a:pt x="180882" y="804892"/>
                  </a:lnTo>
                  <a:lnTo>
                    <a:pt x="180311" y="803748"/>
                  </a:lnTo>
                  <a:lnTo>
                    <a:pt x="179167" y="803177"/>
                  </a:lnTo>
                  <a:lnTo>
                    <a:pt x="176879" y="802605"/>
                  </a:lnTo>
                  <a:lnTo>
                    <a:pt x="175735" y="802033"/>
                  </a:lnTo>
                  <a:lnTo>
                    <a:pt x="174019" y="800317"/>
                  </a:lnTo>
                  <a:lnTo>
                    <a:pt x="174019" y="799173"/>
                  </a:lnTo>
                  <a:lnTo>
                    <a:pt x="174019" y="798029"/>
                  </a:lnTo>
                  <a:lnTo>
                    <a:pt x="173447" y="795741"/>
                  </a:lnTo>
                  <a:lnTo>
                    <a:pt x="173447" y="794025"/>
                  </a:lnTo>
                  <a:lnTo>
                    <a:pt x="176307" y="783158"/>
                  </a:lnTo>
                  <a:lnTo>
                    <a:pt x="176879" y="782014"/>
                  </a:lnTo>
                  <a:lnTo>
                    <a:pt x="178023" y="781442"/>
                  </a:lnTo>
                  <a:lnTo>
                    <a:pt x="180311" y="780870"/>
                  </a:lnTo>
                  <a:lnTo>
                    <a:pt x="178023" y="780298"/>
                  </a:lnTo>
                  <a:lnTo>
                    <a:pt x="177451" y="779154"/>
                  </a:lnTo>
                  <a:lnTo>
                    <a:pt x="178023" y="778010"/>
                  </a:lnTo>
                  <a:lnTo>
                    <a:pt x="178023" y="776866"/>
                  </a:lnTo>
                  <a:lnTo>
                    <a:pt x="177451" y="769431"/>
                  </a:lnTo>
                  <a:lnTo>
                    <a:pt x="176307" y="767143"/>
                  </a:lnTo>
                  <a:lnTo>
                    <a:pt x="173447" y="765999"/>
                  </a:lnTo>
                  <a:lnTo>
                    <a:pt x="167727" y="764855"/>
                  </a:lnTo>
                  <a:lnTo>
                    <a:pt x="164868" y="764855"/>
                  </a:lnTo>
                  <a:lnTo>
                    <a:pt x="162580" y="765999"/>
                  </a:lnTo>
                  <a:lnTo>
                    <a:pt x="158576" y="772291"/>
                  </a:lnTo>
                  <a:lnTo>
                    <a:pt x="158004" y="779726"/>
                  </a:lnTo>
                  <a:lnTo>
                    <a:pt x="158576" y="787734"/>
                  </a:lnTo>
                  <a:lnTo>
                    <a:pt x="158004" y="794597"/>
                  </a:lnTo>
                  <a:lnTo>
                    <a:pt x="156288" y="797457"/>
                  </a:lnTo>
                  <a:lnTo>
                    <a:pt x="152856" y="802033"/>
                  </a:lnTo>
                  <a:lnTo>
                    <a:pt x="151141" y="806036"/>
                  </a:lnTo>
                  <a:lnTo>
                    <a:pt x="150569" y="814044"/>
                  </a:lnTo>
                  <a:lnTo>
                    <a:pt x="151712" y="815760"/>
                  </a:lnTo>
                  <a:lnTo>
                    <a:pt x="153428" y="816332"/>
                  </a:lnTo>
                  <a:lnTo>
                    <a:pt x="155144" y="816904"/>
                  </a:lnTo>
                  <a:lnTo>
                    <a:pt x="156860" y="818047"/>
                  </a:lnTo>
                  <a:lnTo>
                    <a:pt x="158004" y="821479"/>
                  </a:lnTo>
                  <a:lnTo>
                    <a:pt x="158004" y="828915"/>
                  </a:lnTo>
                  <a:lnTo>
                    <a:pt x="159148" y="832346"/>
                  </a:lnTo>
                  <a:lnTo>
                    <a:pt x="160292" y="835206"/>
                  </a:lnTo>
                  <a:lnTo>
                    <a:pt x="160864" y="839210"/>
                  </a:lnTo>
                  <a:lnTo>
                    <a:pt x="160864" y="843214"/>
                  </a:lnTo>
                  <a:lnTo>
                    <a:pt x="160292" y="846646"/>
                  </a:lnTo>
                  <a:lnTo>
                    <a:pt x="158004" y="854081"/>
                  </a:lnTo>
                  <a:lnTo>
                    <a:pt x="155144" y="860373"/>
                  </a:lnTo>
                  <a:lnTo>
                    <a:pt x="154000" y="866664"/>
                  </a:lnTo>
                  <a:lnTo>
                    <a:pt x="155716" y="873528"/>
                  </a:lnTo>
                  <a:lnTo>
                    <a:pt x="159148" y="877532"/>
                  </a:lnTo>
                  <a:lnTo>
                    <a:pt x="160292" y="880391"/>
                  </a:lnTo>
                  <a:lnTo>
                    <a:pt x="160292" y="883823"/>
                  </a:lnTo>
                  <a:lnTo>
                    <a:pt x="161436" y="886111"/>
                  </a:lnTo>
                  <a:lnTo>
                    <a:pt x="168871" y="894690"/>
                  </a:lnTo>
                  <a:lnTo>
                    <a:pt x="174591" y="906130"/>
                  </a:lnTo>
                  <a:lnTo>
                    <a:pt x="178023" y="911277"/>
                  </a:lnTo>
                  <a:lnTo>
                    <a:pt x="187174" y="919857"/>
                  </a:lnTo>
                  <a:lnTo>
                    <a:pt x="189462" y="921572"/>
                  </a:lnTo>
                  <a:lnTo>
                    <a:pt x="192322" y="922716"/>
                  </a:lnTo>
                  <a:lnTo>
                    <a:pt x="195754" y="922716"/>
                  </a:lnTo>
                  <a:lnTo>
                    <a:pt x="199185" y="922144"/>
                  </a:lnTo>
                  <a:lnTo>
                    <a:pt x="202045" y="922144"/>
                  </a:lnTo>
                  <a:lnTo>
                    <a:pt x="203761" y="925004"/>
                  </a:lnTo>
                  <a:lnTo>
                    <a:pt x="208909" y="923288"/>
                  </a:lnTo>
                  <a:lnTo>
                    <a:pt x="212912" y="923860"/>
                  </a:lnTo>
                  <a:lnTo>
                    <a:pt x="216344" y="926720"/>
                  </a:lnTo>
                  <a:lnTo>
                    <a:pt x="219204" y="932440"/>
                  </a:lnTo>
                  <a:lnTo>
                    <a:pt x="224352" y="949027"/>
                  </a:lnTo>
                  <a:lnTo>
                    <a:pt x="226639" y="954174"/>
                  </a:lnTo>
                  <a:lnTo>
                    <a:pt x="221492" y="963898"/>
                  </a:lnTo>
                  <a:lnTo>
                    <a:pt x="222636" y="965042"/>
                  </a:lnTo>
                  <a:lnTo>
                    <a:pt x="223780" y="965614"/>
                  </a:lnTo>
                  <a:lnTo>
                    <a:pt x="224924" y="965614"/>
                  </a:lnTo>
                  <a:lnTo>
                    <a:pt x="226067" y="965042"/>
                  </a:lnTo>
                  <a:lnTo>
                    <a:pt x="226067" y="966186"/>
                  </a:lnTo>
                  <a:lnTo>
                    <a:pt x="226067" y="967329"/>
                  </a:lnTo>
                  <a:lnTo>
                    <a:pt x="225495" y="968473"/>
                  </a:lnTo>
                  <a:lnTo>
                    <a:pt x="224924" y="969617"/>
                  </a:lnTo>
                  <a:lnTo>
                    <a:pt x="222064" y="967901"/>
                  </a:lnTo>
                  <a:lnTo>
                    <a:pt x="220348" y="967329"/>
                  </a:lnTo>
                  <a:lnTo>
                    <a:pt x="218632" y="969045"/>
                  </a:lnTo>
                  <a:lnTo>
                    <a:pt x="216344" y="977053"/>
                  </a:lnTo>
                  <a:lnTo>
                    <a:pt x="214628" y="980485"/>
                  </a:lnTo>
                  <a:lnTo>
                    <a:pt x="212340" y="983344"/>
                  </a:lnTo>
                  <a:lnTo>
                    <a:pt x="210053" y="985632"/>
                  </a:lnTo>
                  <a:lnTo>
                    <a:pt x="207193" y="986776"/>
                  </a:lnTo>
                  <a:lnTo>
                    <a:pt x="204905" y="985060"/>
                  </a:lnTo>
                  <a:lnTo>
                    <a:pt x="203189" y="982200"/>
                  </a:lnTo>
                  <a:lnTo>
                    <a:pt x="200329" y="980485"/>
                  </a:lnTo>
                  <a:lnTo>
                    <a:pt x="198041" y="981628"/>
                  </a:lnTo>
                  <a:lnTo>
                    <a:pt x="195754" y="983916"/>
                  </a:lnTo>
                  <a:lnTo>
                    <a:pt x="191750" y="989636"/>
                  </a:lnTo>
                  <a:lnTo>
                    <a:pt x="194038" y="990780"/>
                  </a:lnTo>
                  <a:lnTo>
                    <a:pt x="195754" y="992496"/>
                  </a:lnTo>
                  <a:lnTo>
                    <a:pt x="196897" y="993640"/>
                  </a:lnTo>
                  <a:lnTo>
                    <a:pt x="198041" y="995355"/>
                  </a:lnTo>
                  <a:lnTo>
                    <a:pt x="198041" y="997643"/>
                  </a:lnTo>
                  <a:lnTo>
                    <a:pt x="196897" y="998787"/>
                  </a:lnTo>
                  <a:lnTo>
                    <a:pt x="194038" y="998787"/>
                  </a:lnTo>
                  <a:lnTo>
                    <a:pt x="192894" y="999931"/>
                  </a:lnTo>
                  <a:lnTo>
                    <a:pt x="192894" y="1002791"/>
                  </a:lnTo>
                  <a:lnTo>
                    <a:pt x="194610" y="1011371"/>
                  </a:lnTo>
                  <a:lnTo>
                    <a:pt x="194610" y="1018806"/>
                  </a:lnTo>
                  <a:lnTo>
                    <a:pt x="193466" y="1026242"/>
                  </a:lnTo>
                  <a:lnTo>
                    <a:pt x="193466" y="1027385"/>
                  </a:lnTo>
                  <a:lnTo>
                    <a:pt x="194038" y="1032533"/>
                  </a:lnTo>
                  <a:lnTo>
                    <a:pt x="194038" y="1034821"/>
                  </a:lnTo>
                  <a:lnTo>
                    <a:pt x="194038" y="1035965"/>
                  </a:lnTo>
                  <a:lnTo>
                    <a:pt x="194038" y="1037109"/>
                  </a:lnTo>
                  <a:lnTo>
                    <a:pt x="194610" y="1038825"/>
                  </a:lnTo>
                  <a:lnTo>
                    <a:pt x="195754" y="1039969"/>
                  </a:lnTo>
                  <a:lnTo>
                    <a:pt x="196897" y="1041112"/>
                  </a:lnTo>
                  <a:lnTo>
                    <a:pt x="198041" y="1042256"/>
                  </a:lnTo>
                  <a:lnTo>
                    <a:pt x="198041" y="1044544"/>
                  </a:lnTo>
                  <a:lnTo>
                    <a:pt x="198041" y="1046260"/>
                  </a:lnTo>
                  <a:lnTo>
                    <a:pt x="199185" y="1048548"/>
                  </a:lnTo>
                  <a:lnTo>
                    <a:pt x="200901" y="1050264"/>
                  </a:lnTo>
                  <a:lnTo>
                    <a:pt x="204905" y="1052552"/>
                  </a:lnTo>
                  <a:lnTo>
                    <a:pt x="216344" y="1063991"/>
                  </a:lnTo>
                  <a:lnTo>
                    <a:pt x="219204" y="1069139"/>
                  </a:lnTo>
                  <a:lnTo>
                    <a:pt x="223780" y="1082294"/>
                  </a:lnTo>
                  <a:lnTo>
                    <a:pt x="224924" y="1089157"/>
                  </a:lnTo>
                  <a:lnTo>
                    <a:pt x="226067" y="1092589"/>
                  </a:lnTo>
                  <a:lnTo>
                    <a:pt x="227783" y="1094305"/>
                  </a:lnTo>
                  <a:lnTo>
                    <a:pt x="231215" y="1095449"/>
                  </a:lnTo>
                  <a:lnTo>
                    <a:pt x="233503" y="1097165"/>
                  </a:lnTo>
                  <a:lnTo>
                    <a:pt x="235219" y="1099453"/>
                  </a:lnTo>
                  <a:lnTo>
                    <a:pt x="236363" y="1102312"/>
                  </a:lnTo>
                  <a:lnTo>
                    <a:pt x="237507" y="1105172"/>
                  </a:lnTo>
                  <a:lnTo>
                    <a:pt x="238079" y="1108604"/>
                  </a:lnTo>
                  <a:lnTo>
                    <a:pt x="238079" y="1112608"/>
                  </a:lnTo>
                  <a:lnTo>
                    <a:pt x="237507" y="1116611"/>
                  </a:lnTo>
                  <a:lnTo>
                    <a:pt x="237507" y="1120043"/>
                  </a:lnTo>
                  <a:lnTo>
                    <a:pt x="239223" y="1122903"/>
                  </a:lnTo>
                  <a:lnTo>
                    <a:pt x="243226" y="1128051"/>
                  </a:lnTo>
                  <a:lnTo>
                    <a:pt x="245514" y="1133770"/>
                  </a:lnTo>
                  <a:lnTo>
                    <a:pt x="247230" y="1136630"/>
                  </a:lnTo>
                  <a:lnTo>
                    <a:pt x="251806" y="1140062"/>
                  </a:lnTo>
                  <a:lnTo>
                    <a:pt x="252950" y="1144065"/>
                  </a:lnTo>
                  <a:lnTo>
                    <a:pt x="252950" y="1152073"/>
                  </a:lnTo>
                  <a:lnTo>
                    <a:pt x="256381" y="1163512"/>
                  </a:lnTo>
                  <a:lnTo>
                    <a:pt x="259241" y="1164656"/>
                  </a:lnTo>
                  <a:lnTo>
                    <a:pt x="266677" y="1170376"/>
                  </a:lnTo>
                  <a:lnTo>
                    <a:pt x="271252" y="1172092"/>
                  </a:lnTo>
                  <a:lnTo>
                    <a:pt x="274684" y="1177239"/>
                  </a:lnTo>
                  <a:lnTo>
                    <a:pt x="277544" y="1186391"/>
                  </a:lnTo>
                  <a:lnTo>
                    <a:pt x="281548" y="1193254"/>
                  </a:lnTo>
                  <a:lnTo>
                    <a:pt x="284408" y="1199546"/>
                  </a:lnTo>
                  <a:lnTo>
                    <a:pt x="287839" y="1204121"/>
                  </a:lnTo>
                  <a:lnTo>
                    <a:pt x="291271" y="1207553"/>
                  </a:lnTo>
                  <a:lnTo>
                    <a:pt x="300422" y="1210985"/>
                  </a:lnTo>
                  <a:lnTo>
                    <a:pt x="303854" y="1213273"/>
                  </a:lnTo>
                  <a:lnTo>
                    <a:pt x="304998" y="1215561"/>
                  </a:lnTo>
                  <a:lnTo>
                    <a:pt x="305570" y="1218420"/>
                  </a:lnTo>
                  <a:lnTo>
                    <a:pt x="306142" y="1222996"/>
                  </a:lnTo>
                  <a:lnTo>
                    <a:pt x="306714" y="1225284"/>
                  </a:lnTo>
                  <a:lnTo>
                    <a:pt x="309002" y="1229860"/>
                  </a:lnTo>
                  <a:lnTo>
                    <a:pt x="309574" y="1232719"/>
                  </a:lnTo>
                  <a:lnTo>
                    <a:pt x="307286" y="1233863"/>
                  </a:lnTo>
                  <a:lnTo>
                    <a:pt x="304998" y="1233863"/>
                  </a:lnTo>
                  <a:lnTo>
                    <a:pt x="304426" y="1232719"/>
                  </a:lnTo>
                  <a:lnTo>
                    <a:pt x="306142" y="1229860"/>
                  </a:lnTo>
                  <a:lnTo>
                    <a:pt x="305570" y="1228716"/>
                  </a:lnTo>
                  <a:lnTo>
                    <a:pt x="299850" y="1239011"/>
                  </a:lnTo>
                  <a:lnTo>
                    <a:pt x="298707" y="1245303"/>
                  </a:lnTo>
                  <a:lnTo>
                    <a:pt x="298707" y="1248163"/>
                  </a:lnTo>
                  <a:lnTo>
                    <a:pt x="299850" y="1251022"/>
                  </a:lnTo>
                  <a:lnTo>
                    <a:pt x="302710" y="1255026"/>
                  </a:lnTo>
                  <a:lnTo>
                    <a:pt x="310718" y="1260174"/>
                  </a:lnTo>
                  <a:lnTo>
                    <a:pt x="313578" y="1263606"/>
                  </a:lnTo>
                  <a:lnTo>
                    <a:pt x="314150" y="1263034"/>
                  </a:lnTo>
                  <a:lnTo>
                    <a:pt x="317009" y="1262462"/>
                  </a:lnTo>
                  <a:lnTo>
                    <a:pt x="319869" y="1262462"/>
                  </a:lnTo>
                  <a:lnTo>
                    <a:pt x="322157" y="1263034"/>
                  </a:lnTo>
                  <a:lnTo>
                    <a:pt x="323301" y="1264177"/>
                  </a:lnTo>
                  <a:lnTo>
                    <a:pt x="325589" y="1267609"/>
                  </a:lnTo>
                  <a:lnTo>
                    <a:pt x="326733" y="1268181"/>
                  </a:lnTo>
                  <a:lnTo>
                    <a:pt x="329021" y="1269325"/>
                  </a:lnTo>
                  <a:lnTo>
                    <a:pt x="330164" y="1270469"/>
                  </a:lnTo>
                  <a:lnTo>
                    <a:pt x="330164" y="1276189"/>
                  </a:lnTo>
                  <a:lnTo>
                    <a:pt x="329592" y="1282480"/>
                  </a:lnTo>
                  <a:lnTo>
                    <a:pt x="327877" y="1289344"/>
                  </a:lnTo>
                  <a:lnTo>
                    <a:pt x="325589" y="1296207"/>
                  </a:lnTo>
                  <a:lnTo>
                    <a:pt x="319297" y="1306503"/>
                  </a:lnTo>
                  <a:lnTo>
                    <a:pt x="318153" y="1310506"/>
                  </a:lnTo>
                  <a:lnTo>
                    <a:pt x="318725" y="1312222"/>
                  </a:lnTo>
                  <a:lnTo>
                    <a:pt x="322157" y="1316798"/>
                  </a:lnTo>
                  <a:lnTo>
                    <a:pt x="323301" y="1317942"/>
                  </a:lnTo>
                  <a:lnTo>
                    <a:pt x="323873" y="1319658"/>
                  </a:lnTo>
                  <a:lnTo>
                    <a:pt x="324445" y="1321374"/>
                  </a:lnTo>
                  <a:lnTo>
                    <a:pt x="324445" y="1323089"/>
                  </a:lnTo>
                  <a:lnTo>
                    <a:pt x="323301" y="1327093"/>
                  </a:lnTo>
                  <a:lnTo>
                    <a:pt x="319869" y="1333385"/>
                  </a:lnTo>
                  <a:lnTo>
                    <a:pt x="318725" y="1337389"/>
                  </a:lnTo>
                  <a:lnTo>
                    <a:pt x="319869" y="1340248"/>
                  </a:lnTo>
                  <a:lnTo>
                    <a:pt x="321013" y="1343680"/>
                  </a:lnTo>
                  <a:lnTo>
                    <a:pt x="321585" y="1347112"/>
                  </a:lnTo>
                  <a:lnTo>
                    <a:pt x="320441" y="1351688"/>
                  </a:lnTo>
                  <a:lnTo>
                    <a:pt x="318725" y="1354547"/>
                  </a:lnTo>
                  <a:lnTo>
                    <a:pt x="317009" y="1356835"/>
                  </a:lnTo>
                  <a:lnTo>
                    <a:pt x="315293" y="1359123"/>
                  </a:lnTo>
                  <a:lnTo>
                    <a:pt x="313006" y="1364271"/>
                  </a:lnTo>
                  <a:lnTo>
                    <a:pt x="311290" y="1367130"/>
                  </a:lnTo>
                  <a:lnTo>
                    <a:pt x="311862" y="1369418"/>
                  </a:lnTo>
                  <a:lnTo>
                    <a:pt x="313578" y="1371134"/>
                  </a:lnTo>
                  <a:lnTo>
                    <a:pt x="317009" y="1372850"/>
                  </a:lnTo>
                  <a:lnTo>
                    <a:pt x="321013" y="1375138"/>
                  </a:lnTo>
                  <a:lnTo>
                    <a:pt x="324445" y="1375710"/>
                  </a:lnTo>
                  <a:lnTo>
                    <a:pt x="329021" y="1380858"/>
                  </a:lnTo>
                  <a:lnTo>
                    <a:pt x="331880" y="1387721"/>
                  </a:lnTo>
                  <a:lnTo>
                    <a:pt x="334168" y="1395157"/>
                  </a:lnTo>
                  <a:lnTo>
                    <a:pt x="340460" y="1396300"/>
                  </a:lnTo>
                  <a:lnTo>
                    <a:pt x="354187" y="1395728"/>
                  </a:lnTo>
                  <a:lnTo>
                    <a:pt x="375921" y="1398588"/>
                  </a:lnTo>
                  <a:lnTo>
                    <a:pt x="382785" y="1400304"/>
                  </a:lnTo>
                  <a:lnTo>
                    <a:pt x="388505" y="1403736"/>
                  </a:lnTo>
                  <a:lnTo>
                    <a:pt x="395940" y="1403164"/>
                  </a:lnTo>
                  <a:lnTo>
                    <a:pt x="403947" y="1407740"/>
                  </a:lnTo>
                  <a:lnTo>
                    <a:pt x="417103" y="1418035"/>
                  </a:lnTo>
                  <a:lnTo>
                    <a:pt x="419962" y="1418035"/>
                  </a:lnTo>
                  <a:lnTo>
                    <a:pt x="423394" y="1417463"/>
                  </a:lnTo>
                  <a:lnTo>
                    <a:pt x="426826" y="1417463"/>
                  </a:lnTo>
                  <a:lnTo>
                    <a:pt x="429114" y="1419179"/>
                  </a:lnTo>
                  <a:lnTo>
                    <a:pt x="430830" y="1420895"/>
                  </a:lnTo>
                  <a:lnTo>
                    <a:pt x="433689" y="1423755"/>
                  </a:lnTo>
                  <a:lnTo>
                    <a:pt x="437121" y="1426042"/>
                  </a:lnTo>
                  <a:lnTo>
                    <a:pt x="439409" y="1426615"/>
                  </a:lnTo>
                  <a:lnTo>
                    <a:pt x="441125" y="1425471"/>
                  </a:lnTo>
                  <a:lnTo>
                    <a:pt x="442841" y="1424327"/>
                  </a:lnTo>
                  <a:lnTo>
                    <a:pt x="444557" y="1423183"/>
                  </a:lnTo>
                  <a:lnTo>
                    <a:pt x="451992" y="1422611"/>
                  </a:lnTo>
                  <a:lnTo>
                    <a:pt x="454852" y="1424327"/>
                  </a:lnTo>
                  <a:lnTo>
                    <a:pt x="458284" y="1424899"/>
                  </a:lnTo>
                  <a:lnTo>
                    <a:pt x="460000" y="1425471"/>
                  </a:lnTo>
                  <a:lnTo>
                    <a:pt x="461144" y="1426615"/>
                  </a:lnTo>
                  <a:lnTo>
                    <a:pt x="464003" y="1430046"/>
                  </a:lnTo>
                  <a:lnTo>
                    <a:pt x="472583" y="1435766"/>
                  </a:lnTo>
                  <a:lnTo>
                    <a:pt x="477731" y="1438054"/>
                  </a:lnTo>
                  <a:lnTo>
                    <a:pt x="492030" y="1456357"/>
                  </a:lnTo>
                  <a:lnTo>
                    <a:pt x="493745" y="1457500"/>
                  </a:lnTo>
                  <a:lnTo>
                    <a:pt x="497177" y="1458072"/>
                  </a:lnTo>
                  <a:lnTo>
                    <a:pt x="498893" y="1458644"/>
                  </a:lnTo>
                  <a:lnTo>
                    <a:pt x="500037" y="1459788"/>
                  </a:lnTo>
                  <a:lnTo>
                    <a:pt x="500037" y="1461504"/>
                  </a:lnTo>
                  <a:lnTo>
                    <a:pt x="500037" y="1463220"/>
                  </a:lnTo>
                  <a:lnTo>
                    <a:pt x="500037" y="1464936"/>
                  </a:lnTo>
                  <a:lnTo>
                    <a:pt x="501753" y="1466080"/>
                  </a:lnTo>
                  <a:lnTo>
                    <a:pt x="500609" y="1467796"/>
                  </a:lnTo>
                  <a:lnTo>
                    <a:pt x="500609" y="1470083"/>
                  </a:lnTo>
                  <a:lnTo>
                    <a:pt x="501753" y="1472943"/>
                  </a:lnTo>
                  <a:lnTo>
                    <a:pt x="502897" y="1475231"/>
                  </a:lnTo>
                  <a:lnTo>
                    <a:pt x="503469" y="1476375"/>
                  </a:lnTo>
                  <a:lnTo>
                    <a:pt x="503469" y="1478663"/>
                  </a:lnTo>
                  <a:lnTo>
                    <a:pt x="503469" y="1479807"/>
                  </a:lnTo>
                  <a:lnTo>
                    <a:pt x="504041" y="1480379"/>
                  </a:lnTo>
                  <a:lnTo>
                    <a:pt x="505185" y="1480951"/>
                  </a:lnTo>
                  <a:lnTo>
                    <a:pt x="505757" y="1481523"/>
                  </a:lnTo>
                  <a:lnTo>
                    <a:pt x="510904" y="1488386"/>
                  </a:lnTo>
                  <a:lnTo>
                    <a:pt x="514336" y="1491246"/>
                  </a:lnTo>
                  <a:lnTo>
                    <a:pt x="518912" y="1492390"/>
                  </a:lnTo>
                  <a:lnTo>
                    <a:pt x="517196" y="1491818"/>
                  </a:lnTo>
                  <a:lnTo>
                    <a:pt x="516052" y="1491246"/>
                  </a:lnTo>
                  <a:lnTo>
                    <a:pt x="514908" y="1491246"/>
                  </a:lnTo>
                  <a:lnTo>
                    <a:pt x="514336" y="1489530"/>
                  </a:lnTo>
                  <a:lnTo>
                    <a:pt x="518912" y="1491246"/>
                  </a:lnTo>
                  <a:lnTo>
                    <a:pt x="529779" y="1500397"/>
                  </a:lnTo>
                  <a:lnTo>
                    <a:pt x="543506" y="1507261"/>
                  </a:lnTo>
                  <a:lnTo>
                    <a:pt x="550370" y="1508977"/>
                  </a:lnTo>
                  <a:lnTo>
                    <a:pt x="555517" y="1512409"/>
                  </a:lnTo>
                  <a:lnTo>
                    <a:pt x="557805" y="1515269"/>
                  </a:lnTo>
                  <a:lnTo>
                    <a:pt x="560665" y="1514125"/>
                  </a:lnTo>
                  <a:lnTo>
                    <a:pt x="563525" y="1513553"/>
                  </a:lnTo>
                  <a:lnTo>
                    <a:pt x="584687" y="1514696"/>
                  </a:lnTo>
                  <a:lnTo>
                    <a:pt x="586403" y="1515269"/>
                  </a:lnTo>
                  <a:lnTo>
                    <a:pt x="587547" y="1516413"/>
                  </a:lnTo>
                  <a:lnTo>
                    <a:pt x="588691" y="1516413"/>
                  </a:lnTo>
                  <a:lnTo>
                    <a:pt x="590407" y="1515840"/>
                  </a:lnTo>
                  <a:lnTo>
                    <a:pt x="592695" y="1514696"/>
                  </a:lnTo>
                  <a:lnTo>
                    <a:pt x="596127" y="1516413"/>
                  </a:lnTo>
                  <a:lnTo>
                    <a:pt x="600130" y="1519844"/>
                  </a:lnTo>
                  <a:lnTo>
                    <a:pt x="604134" y="1524420"/>
                  </a:lnTo>
                  <a:lnTo>
                    <a:pt x="608138" y="1534143"/>
                  </a:lnTo>
                  <a:lnTo>
                    <a:pt x="609854" y="1542723"/>
                  </a:lnTo>
                  <a:lnTo>
                    <a:pt x="611569" y="1549586"/>
                  </a:lnTo>
                  <a:lnTo>
                    <a:pt x="612141" y="1553018"/>
                  </a:lnTo>
                  <a:lnTo>
                    <a:pt x="612141" y="1555878"/>
                  </a:lnTo>
                  <a:lnTo>
                    <a:pt x="610997" y="1561597"/>
                  </a:lnTo>
                  <a:lnTo>
                    <a:pt x="609282" y="1563885"/>
                  </a:lnTo>
                  <a:lnTo>
                    <a:pt x="606994" y="1565601"/>
                  </a:lnTo>
                  <a:lnTo>
                    <a:pt x="605850" y="1568461"/>
                  </a:lnTo>
                  <a:lnTo>
                    <a:pt x="608138" y="1573037"/>
                  </a:lnTo>
                  <a:lnTo>
                    <a:pt x="609282" y="1573609"/>
                  </a:lnTo>
                  <a:lnTo>
                    <a:pt x="610426" y="1574181"/>
                  </a:lnTo>
                  <a:lnTo>
                    <a:pt x="612141" y="1574752"/>
                  </a:lnTo>
                  <a:lnTo>
                    <a:pt x="613857" y="1574181"/>
                  </a:lnTo>
                  <a:lnTo>
                    <a:pt x="615573" y="1574181"/>
                  </a:lnTo>
                  <a:lnTo>
                    <a:pt x="616717" y="1575896"/>
                  </a:lnTo>
                  <a:lnTo>
                    <a:pt x="617861" y="1578184"/>
                  </a:lnTo>
                  <a:lnTo>
                    <a:pt x="619005" y="1579328"/>
                  </a:lnTo>
                  <a:lnTo>
                    <a:pt x="620149" y="1579900"/>
                  </a:lnTo>
                  <a:lnTo>
                    <a:pt x="621865" y="1581044"/>
                  </a:lnTo>
                  <a:lnTo>
                    <a:pt x="623581" y="1581616"/>
                  </a:lnTo>
                  <a:lnTo>
                    <a:pt x="625297" y="1581616"/>
                  </a:lnTo>
                  <a:lnTo>
                    <a:pt x="626441" y="1580472"/>
                  </a:lnTo>
                  <a:lnTo>
                    <a:pt x="627012" y="1579328"/>
                  </a:lnTo>
                  <a:lnTo>
                    <a:pt x="627012" y="1577612"/>
                  </a:lnTo>
                  <a:lnTo>
                    <a:pt x="628728" y="1572465"/>
                  </a:lnTo>
                  <a:lnTo>
                    <a:pt x="629872" y="1571321"/>
                  </a:lnTo>
                  <a:lnTo>
                    <a:pt x="631588" y="1571321"/>
                  </a:lnTo>
                  <a:lnTo>
                    <a:pt x="632732" y="1571321"/>
                  </a:lnTo>
                  <a:lnTo>
                    <a:pt x="633876" y="1570749"/>
                  </a:lnTo>
                  <a:lnTo>
                    <a:pt x="635592" y="1570749"/>
                  </a:lnTo>
                  <a:lnTo>
                    <a:pt x="638452" y="1574181"/>
                  </a:lnTo>
                  <a:lnTo>
                    <a:pt x="640740" y="1574752"/>
                  </a:lnTo>
                  <a:lnTo>
                    <a:pt x="643599" y="1574752"/>
                  </a:lnTo>
                  <a:lnTo>
                    <a:pt x="647603" y="1575896"/>
                  </a:lnTo>
                  <a:lnTo>
                    <a:pt x="649891" y="1577612"/>
                  </a:lnTo>
                  <a:lnTo>
                    <a:pt x="666478" y="1600491"/>
                  </a:lnTo>
                  <a:lnTo>
                    <a:pt x="671053" y="1605067"/>
                  </a:lnTo>
                  <a:lnTo>
                    <a:pt x="687068" y="1616506"/>
                  </a:lnTo>
                  <a:lnTo>
                    <a:pt x="692788" y="1623369"/>
                  </a:lnTo>
                  <a:lnTo>
                    <a:pt x="697364" y="1631948"/>
                  </a:lnTo>
                  <a:lnTo>
                    <a:pt x="700224" y="1634236"/>
                  </a:lnTo>
                  <a:lnTo>
                    <a:pt x="705943" y="1639384"/>
                  </a:lnTo>
                  <a:lnTo>
                    <a:pt x="708231" y="1641672"/>
                  </a:lnTo>
                  <a:lnTo>
                    <a:pt x="715095" y="1651967"/>
                  </a:lnTo>
                  <a:lnTo>
                    <a:pt x="727106" y="1663406"/>
                  </a:lnTo>
                  <a:lnTo>
                    <a:pt x="743693" y="1695436"/>
                  </a:lnTo>
                  <a:lnTo>
                    <a:pt x="748840" y="1713167"/>
                  </a:lnTo>
                  <a:lnTo>
                    <a:pt x="749984" y="1722319"/>
                  </a:lnTo>
                  <a:lnTo>
                    <a:pt x="749984" y="1725750"/>
                  </a:lnTo>
                  <a:lnTo>
                    <a:pt x="751128" y="1728038"/>
                  </a:lnTo>
                  <a:lnTo>
                    <a:pt x="752272" y="1746341"/>
                  </a:lnTo>
                  <a:lnTo>
                    <a:pt x="751700" y="1749201"/>
                  </a:lnTo>
                  <a:lnTo>
                    <a:pt x="749984" y="1752633"/>
                  </a:lnTo>
                  <a:lnTo>
                    <a:pt x="748268" y="1754348"/>
                  </a:lnTo>
                  <a:lnTo>
                    <a:pt x="746552" y="1756064"/>
                  </a:lnTo>
                  <a:lnTo>
                    <a:pt x="745980" y="1760068"/>
                  </a:lnTo>
                  <a:lnTo>
                    <a:pt x="748840" y="1766359"/>
                  </a:lnTo>
                  <a:lnTo>
                    <a:pt x="748840" y="1769219"/>
                  </a:lnTo>
                  <a:lnTo>
                    <a:pt x="748268" y="1772651"/>
                  </a:lnTo>
                  <a:lnTo>
                    <a:pt x="745980" y="1780087"/>
                  </a:lnTo>
                  <a:lnTo>
                    <a:pt x="745980" y="1781802"/>
                  </a:lnTo>
                  <a:lnTo>
                    <a:pt x="747124" y="1785234"/>
                  </a:lnTo>
                  <a:lnTo>
                    <a:pt x="747124" y="1787522"/>
                  </a:lnTo>
                  <a:lnTo>
                    <a:pt x="748268" y="1786378"/>
                  </a:lnTo>
                  <a:lnTo>
                    <a:pt x="749984" y="1781231"/>
                  </a:lnTo>
                  <a:lnTo>
                    <a:pt x="751700" y="1779515"/>
                  </a:lnTo>
                  <a:lnTo>
                    <a:pt x="753988" y="1778943"/>
                  </a:lnTo>
                  <a:lnTo>
                    <a:pt x="755132" y="1778943"/>
                  </a:lnTo>
                  <a:lnTo>
                    <a:pt x="757420" y="1780087"/>
                  </a:lnTo>
                  <a:lnTo>
                    <a:pt x="759707" y="1781802"/>
                  </a:lnTo>
                  <a:lnTo>
                    <a:pt x="762567" y="1783518"/>
                  </a:lnTo>
                  <a:lnTo>
                    <a:pt x="763711" y="1785234"/>
                  </a:lnTo>
                  <a:lnTo>
                    <a:pt x="765427" y="1789238"/>
                  </a:lnTo>
                  <a:lnTo>
                    <a:pt x="767143" y="1793814"/>
                  </a:lnTo>
                  <a:lnTo>
                    <a:pt x="767143" y="1797245"/>
                  </a:lnTo>
                  <a:lnTo>
                    <a:pt x="765999" y="1798389"/>
                  </a:lnTo>
                  <a:lnTo>
                    <a:pt x="764283" y="1797817"/>
                  </a:lnTo>
                  <a:lnTo>
                    <a:pt x="763711" y="1795530"/>
                  </a:lnTo>
                  <a:lnTo>
                    <a:pt x="761995" y="1792098"/>
                  </a:lnTo>
                  <a:lnTo>
                    <a:pt x="760851" y="1788666"/>
                  </a:lnTo>
                  <a:lnTo>
                    <a:pt x="759136" y="1786950"/>
                  </a:lnTo>
                  <a:lnTo>
                    <a:pt x="759136" y="1784662"/>
                  </a:lnTo>
                  <a:lnTo>
                    <a:pt x="756276" y="1782946"/>
                  </a:lnTo>
                  <a:lnTo>
                    <a:pt x="753988" y="1782375"/>
                  </a:lnTo>
                  <a:lnTo>
                    <a:pt x="752272" y="1784090"/>
                  </a:lnTo>
                  <a:lnTo>
                    <a:pt x="750556" y="1785806"/>
                  </a:lnTo>
                  <a:lnTo>
                    <a:pt x="754560" y="1786378"/>
                  </a:lnTo>
                  <a:lnTo>
                    <a:pt x="757420" y="1789238"/>
                  </a:lnTo>
                  <a:lnTo>
                    <a:pt x="759136" y="1793814"/>
                  </a:lnTo>
                  <a:lnTo>
                    <a:pt x="760851" y="1799533"/>
                  </a:lnTo>
                  <a:lnTo>
                    <a:pt x="760851" y="1804109"/>
                  </a:lnTo>
                  <a:lnTo>
                    <a:pt x="759707" y="1808113"/>
                  </a:lnTo>
                  <a:lnTo>
                    <a:pt x="759707" y="1813260"/>
                  </a:lnTo>
                  <a:lnTo>
                    <a:pt x="760851" y="1814976"/>
                  </a:lnTo>
                  <a:lnTo>
                    <a:pt x="760851" y="1814976"/>
                  </a:lnTo>
                  <a:lnTo>
                    <a:pt x="771719" y="1815548"/>
                  </a:lnTo>
                  <a:lnTo>
                    <a:pt x="782586" y="1816120"/>
                  </a:lnTo>
                  <a:lnTo>
                    <a:pt x="793453" y="1816692"/>
                  </a:lnTo>
                  <a:lnTo>
                    <a:pt x="804320" y="1817264"/>
                  </a:lnTo>
                  <a:lnTo>
                    <a:pt x="815188" y="1817836"/>
                  </a:lnTo>
                  <a:lnTo>
                    <a:pt x="826055" y="1818408"/>
                  </a:lnTo>
                  <a:lnTo>
                    <a:pt x="836922" y="1818980"/>
                  </a:lnTo>
                  <a:lnTo>
                    <a:pt x="847790" y="1819552"/>
                  </a:lnTo>
                  <a:lnTo>
                    <a:pt x="858657" y="1820124"/>
                  </a:lnTo>
                  <a:lnTo>
                    <a:pt x="869524" y="1820696"/>
                  </a:lnTo>
                  <a:lnTo>
                    <a:pt x="880391" y="1821268"/>
                  </a:lnTo>
                  <a:lnTo>
                    <a:pt x="891259" y="1821840"/>
                  </a:lnTo>
                  <a:lnTo>
                    <a:pt x="902126" y="1822412"/>
                  </a:lnTo>
                  <a:lnTo>
                    <a:pt x="912993" y="1822984"/>
                  </a:lnTo>
                  <a:lnTo>
                    <a:pt x="923860" y="1823556"/>
                  </a:lnTo>
                  <a:lnTo>
                    <a:pt x="945595" y="1824700"/>
                  </a:lnTo>
                  <a:lnTo>
                    <a:pt x="956462" y="1825272"/>
                  </a:lnTo>
                  <a:lnTo>
                    <a:pt x="967329" y="1825844"/>
                  </a:lnTo>
                  <a:lnTo>
                    <a:pt x="978197" y="1826415"/>
                  </a:lnTo>
                  <a:lnTo>
                    <a:pt x="989064" y="1826988"/>
                  </a:lnTo>
                  <a:lnTo>
                    <a:pt x="999931" y="1827559"/>
                  </a:lnTo>
                  <a:lnTo>
                    <a:pt x="1010799" y="1828132"/>
                  </a:lnTo>
                  <a:lnTo>
                    <a:pt x="1021666" y="1828703"/>
                  </a:lnTo>
                  <a:lnTo>
                    <a:pt x="1032533" y="1829275"/>
                  </a:lnTo>
                  <a:lnTo>
                    <a:pt x="1043400" y="1829847"/>
                  </a:lnTo>
                  <a:lnTo>
                    <a:pt x="1054268" y="1830419"/>
                  </a:lnTo>
                  <a:lnTo>
                    <a:pt x="1065135" y="1830991"/>
                  </a:lnTo>
                  <a:lnTo>
                    <a:pt x="1076002" y="1831563"/>
                  </a:lnTo>
                  <a:lnTo>
                    <a:pt x="1086870" y="1832135"/>
                  </a:lnTo>
                  <a:lnTo>
                    <a:pt x="1097737" y="1832707"/>
                  </a:lnTo>
                  <a:lnTo>
                    <a:pt x="1108604" y="1833279"/>
                  </a:lnTo>
                  <a:lnTo>
                    <a:pt x="1114324" y="1833279"/>
                  </a:lnTo>
                  <a:lnTo>
                    <a:pt x="1114324" y="1833279"/>
                  </a:lnTo>
                  <a:lnTo>
                    <a:pt x="1115468" y="1830991"/>
                  </a:lnTo>
                  <a:lnTo>
                    <a:pt x="1121759" y="1827559"/>
                  </a:lnTo>
                  <a:lnTo>
                    <a:pt x="1136630" y="1832707"/>
                  </a:lnTo>
                  <a:lnTo>
                    <a:pt x="1142922" y="1832135"/>
                  </a:lnTo>
                  <a:lnTo>
                    <a:pt x="1144638" y="1829847"/>
                  </a:lnTo>
                  <a:lnTo>
                    <a:pt x="1145210" y="1826988"/>
                  </a:lnTo>
                  <a:lnTo>
                    <a:pt x="1145210" y="1824128"/>
                  </a:lnTo>
                  <a:lnTo>
                    <a:pt x="1146353" y="1821268"/>
                  </a:lnTo>
                  <a:lnTo>
                    <a:pt x="1148641" y="1818980"/>
                  </a:lnTo>
                  <a:lnTo>
                    <a:pt x="1154361" y="1816120"/>
                  </a:lnTo>
                  <a:lnTo>
                    <a:pt x="1156077" y="1813832"/>
                  </a:lnTo>
                  <a:lnTo>
                    <a:pt x="1157221" y="1810401"/>
                  </a:lnTo>
                  <a:lnTo>
                    <a:pt x="1156077" y="1798961"/>
                  </a:lnTo>
                  <a:lnTo>
                    <a:pt x="1156649" y="1796674"/>
                  </a:lnTo>
                  <a:lnTo>
                    <a:pt x="1157221" y="1794957"/>
                  </a:lnTo>
                  <a:lnTo>
                    <a:pt x="1157221" y="1793242"/>
                  </a:lnTo>
                  <a:lnTo>
                    <a:pt x="1157221" y="1790954"/>
                  </a:lnTo>
                  <a:lnTo>
                    <a:pt x="1153789" y="1784662"/>
                  </a:lnTo>
                  <a:lnTo>
                    <a:pt x="1149213" y="1781231"/>
                  </a:lnTo>
                  <a:lnTo>
                    <a:pt x="1136058" y="1778371"/>
                  </a:lnTo>
                  <a:lnTo>
                    <a:pt x="1130339" y="1775511"/>
                  </a:lnTo>
                  <a:lnTo>
                    <a:pt x="1126907" y="1768647"/>
                  </a:lnTo>
                  <a:lnTo>
                    <a:pt x="1128051" y="1762928"/>
                  </a:lnTo>
                  <a:lnTo>
                    <a:pt x="1130911" y="1756636"/>
                  </a:lnTo>
                  <a:lnTo>
                    <a:pt x="1132626" y="1749201"/>
                  </a:lnTo>
                  <a:lnTo>
                    <a:pt x="1132626" y="1738905"/>
                  </a:lnTo>
                  <a:lnTo>
                    <a:pt x="1132054" y="1736618"/>
                  </a:lnTo>
                  <a:lnTo>
                    <a:pt x="1128051" y="1730898"/>
                  </a:lnTo>
                  <a:lnTo>
                    <a:pt x="1128051" y="1728038"/>
                  </a:lnTo>
                  <a:lnTo>
                    <a:pt x="1130339" y="1723462"/>
                  </a:lnTo>
                  <a:lnTo>
                    <a:pt x="1132054" y="1721746"/>
                  </a:lnTo>
                  <a:lnTo>
                    <a:pt x="1132626" y="1720602"/>
                  </a:lnTo>
                  <a:lnTo>
                    <a:pt x="1132054" y="1718887"/>
                  </a:lnTo>
                  <a:lnTo>
                    <a:pt x="1130911" y="1717171"/>
                  </a:lnTo>
                  <a:lnTo>
                    <a:pt x="1129767" y="1714883"/>
                  </a:lnTo>
                  <a:lnTo>
                    <a:pt x="1129195" y="1712595"/>
                  </a:lnTo>
                  <a:lnTo>
                    <a:pt x="1130911" y="1712023"/>
                  </a:lnTo>
                  <a:lnTo>
                    <a:pt x="1138346" y="1712595"/>
                  </a:lnTo>
                  <a:lnTo>
                    <a:pt x="1142350" y="1712023"/>
                  </a:lnTo>
                  <a:lnTo>
                    <a:pt x="1145210" y="1710307"/>
                  </a:lnTo>
                  <a:lnTo>
                    <a:pt x="1152073" y="1700584"/>
                  </a:lnTo>
                  <a:lnTo>
                    <a:pt x="1153789" y="1696580"/>
                  </a:lnTo>
                  <a:lnTo>
                    <a:pt x="1155505" y="1694864"/>
                  </a:lnTo>
                  <a:lnTo>
                    <a:pt x="1158937" y="1692004"/>
                  </a:lnTo>
                  <a:lnTo>
                    <a:pt x="1161224" y="1689717"/>
                  </a:lnTo>
                  <a:lnTo>
                    <a:pt x="1161796" y="1688573"/>
                  </a:lnTo>
                  <a:lnTo>
                    <a:pt x="1162368" y="1686285"/>
                  </a:lnTo>
                  <a:lnTo>
                    <a:pt x="1162368" y="1682281"/>
                  </a:lnTo>
                  <a:lnTo>
                    <a:pt x="1162940" y="1679993"/>
                  </a:lnTo>
                  <a:lnTo>
                    <a:pt x="1164084" y="1679422"/>
                  </a:lnTo>
                  <a:lnTo>
                    <a:pt x="1164656" y="1678849"/>
                  </a:lnTo>
                  <a:lnTo>
                    <a:pt x="1165228" y="1677134"/>
                  </a:lnTo>
                  <a:lnTo>
                    <a:pt x="1165800" y="1673130"/>
                  </a:lnTo>
                  <a:lnTo>
                    <a:pt x="1166944" y="1669126"/>
                  </a:lnTo>
                  <a:lnTo>
                    <a:pt x="1168660" y="1666838"/>
                  </a:lnTo>
                  <a:lnTo>
                    <a:pt x="1170376" y="1665123"/>
                  </a:lnTo>
                  <a:lnTo>
                    <a:pt x="1171520" y="1662835"/>
                  </a:lnTo>
                  <a:lnTo>
                    <a:pt x="1170376" y="1659403"/>
                  </a:lnTo>
                  <a:lnTo>
                    <a:pt x="1169804" y="1657687"/>
                  </a:lnTo>
                  <a:lnTo>
                    <a:pt x="1170948" y="1657115"/>
                  </a:lnTo>
                  <a:lnTo>
                    <a:pt x="1171520" y="1655971"/>
                  </a:lnTo>
                  <a:lnTo>
                    <a:pt x="1172092" y="1654255"/>
                  </a:lnTo>
                  <a:lnTo>
                    <a:pt x="1172092" y="1651967"/>
                  </a:lnTo>
                  <a:lnTo>
                    <a:pt x="1171520" y="1650823"/>
                  </a:lnTo>
                  <a:lnTo>
                    <a:pt x="1169804" y="1648535"/>
                  </a:lnTo>
                  <a:lnTo>
                    <a:pt x="1169804" y="1643960"/>
                  </a:lnTo>
                  <a:lnTo>
                    <a:pt x="1170376" y="1639384"/>
                  </a:lnTo>
                  <a:lnTo>
                    <a:pt x="1170376" y="1636524"/>
                  </a:lnTo>
                  <a:lnTo>
                    <a:pt x="1173236" y="1634808"/>
                  </a:lnTo>
                  <a:lnTo>
                    <a:pt x="1174380" y="1633665"/>
                  </a:lnTo>
                  <a:lnTo>
                    <a:pt x="1174380" y="1631948"/>
                  </a:lnTo>
                  <a:lnTo>
                    <a:pt x="1172092" y="1627945"/>
                  </a:lnTo>
                  <a:lnTo>
                    <a:pt x="1170948" y="1625657"/>
                  </a:lnTo>
                  <a:lnTo>
                    <a:pt x="1170948" y="1623369"/>
                  </a:lnTo>
                  <a:lnTo>
                    <a:pt x="1172664" y="1619366"/>
                  </a:lnTo>
                  <a:lnTo>
                    <a:pt x="1175524" y="1617078"/>
                  </a:lnTo>
                  <a:lnTo>
                    <a:pt x="1181815" y="1614218"/>
                  </a:lnTo>
                  <a:lnTo>
                    <a:pt x="1184675" y="1611930"/>
                  </a:lnTo>
                  <a:lnTo>
                    <a:pt x="1187535" y="1609642"/>
                  </a:lnTo>
                  <a:lnTo>
                    <a:pt x="1189823" y="1606782"/>
                  </a:lnTo>
                  <a:lnTo>
                    <a:pt x="1192110" y="1599347"/>
                  </a:lnTo>
                  <a:lnTo>
                    <a:pt x="1193826" y="1596487"/>
                  </a:lnTo>
                  <a:lnTo>
                    <a:pt x="1196686" y="1594199"/>
                  </a:lnTo>
                  <a:lnTo>
                    <a:pt x="1202406" y="1593055"/>
                  </a:lnTo>
                  <a:lnTo>
                    <a:pt x="1218421" y="1584476"/>
                  </a:lnTo>
                  <a:lnTo>
                    <a:pt x="1221280" y="1583904"/>
                  </a:lnTo>
                  <a:lnTo>
                    <a:pt x="1226428" y="1578756"/>
                  </a:lnTo>
                  <a:lnTo>
                    <a:pt x="1232148" y="1574752"/>
                  </a:lnTo>
                  <a:lnTo>
                    <a:pt x="1237295" y="1571893"/>
                  </a:lnTo>
                  <a:lnTo>
                    <a:pt x="1239011" y="1569605"/>
                  </a:lnTo>
                  <a:lnTo>
                    <a:pt x="1236151" y="1558166"/>
                  </a:lnTo>
                  <a:close/>
                  <a:moveTo>
                    <a:pt x="89369" y="764283"/>
                  </a:moveTo>
                  <a:lnTo>
                    <a:pt x="88797" y="764855"/>
                  </a:lnTo>
                  <a:lnTo>
                    <a:pt x="88797" y="765427"/>
                  </a:lnTo>
                  <a:lnTo>
                    <a:pt x="88797" y="765427"/>
                  </a:lnTo>
                  <a:lnTo>
                    <a:pt x="88797" y="765427"/>
                  </a:lnTo>
                  <a:lnTo>
                    <a:pt x="88797" y="765427"/>
                  </a:lnTo>
                  <a:lnTo>
                    <a:pt x="88797" y="765427"/>
                  </a:lnTo>
                  <a:lnTo>
                    <a:pt x="89369" y="764283"/>
                  </a:lnTo>
                  <a:lnTo>
                    <a:pt x="89369" y="764283"/>
                  </a:lnTo>
                  <a:lnTo>
                    <a:pt x="89369" y="764283"/>
                  </a:lnTo>
                  <a:close/>
                  <a:moveTo>
                    <a:pt x="172875" y="751700"/>
                  </a:moveTo>
                  <a:lnTo>
                    <a:pt x="172875" y="751700"/>
                  </a:lnTo>
                  <a:lnTo>
                    <a:pt x="171731" y="751700"/>
                  </a:lnTo>
                  <a:lnTo>
                    <a:pt x="171159" y="752272"/>
                  </a:lnTo>
                  <a:lnTo>
                    <a:pt x="171159" y="753416"/>
                  </a:lnTo>
                  <a:lnTo>
                    <a:pt x="171159" y="753416"/>
                  </a:lnTo>
                  <a:lnTo>
                    <a:pt x="171159" y="753416"/>
                  </a:lnTo>
                  <a:lnTo>
                    <a:pt x="171731" y="753988"/>
                  </a:lnTo>
                  <a:lnTo>
                    <a:pt x="172875" y="753988"/>
                  </a:lnTo>
                  <a:lnTo>
                    <a:pt x="174019" y="752272"/>
                  </a:lnTo>
                  <a:lnTo>
                    <a:pt x="174019" y="752272"/>
                  </a:lnTo>
                  <a:lnTo>
                    <a:pt x="174019" y="752272"/>
                  </a:lnTo>
                  <a:lnTo>
                    <a:pt x="172875" y="751700"/>
                  </a:lnTo>
                  <a:close/>
                  <a:moveTo>
                    <a:pt x="179167" y="759707"/>
                  </a:moveTo>
                  <a:lnTo>
                    <a:pt x="179167" y="761995"/>
                  </a:lnTo>
                  <a:lnTo>
                    <a:pt x="179167" y="761995"/>
                  </a:lnTo>
                  <a:lnTo>
                    <a:pt x="180311" y="764283"/>
                  </a:lnTo>
                  <a:lnTo>
                    <a:pt x="180311" y="763711"/>
                  </a:lnTo>
                  <a:lnTo>
                    <a:pt x="180311" y="763711"/>
                  </a:lnTo>
                  <a:lnTo>
                    <a:pt x="180311" y="763711"/>
                  </a:lnTo>
                  <a:lnTo>
                    <a:pt x="179739" y="763139"/>
                  </a:lnTo>
                  <a:lnTo>
                    <a:pt x="180311" y="760279"/>
                  </a:lnTo>
                  <a:lnTo>
                    <a:pt x="180311" y="760279"/>
                  </a:lnTo>
                  <a:lnTo>
                    <a:pt x="180311" y="760279"/>
                  </a:lnTo>
                  <a:lnTo>
                    <a:pt x="179167" y="759707"/>
                  </a:lnTo>
                  <a:close/>
                  <a:moveTo>
                    <a:pt x="471439" y="1495250"/>
                  </a:moveTo>
                  <a:lnTo>
                    <a:pt x="469723" y="1494678"/>
                  </a:lnTo>
                  <a:lnTo>
                    <a:pt x="468579" y="1494106"/>
                  </a:lnTo>
                  <a:lnTo>
                    <a:pt x="466863" y="1493534"/>
                  </a:lnTo>
                  <a:lnTo>
                    <a:pt x="465719" y="1493534"/>
                  </a:lnTo>
                  <a:lnTo>
                    <a:pt x="465147" y="1494106"/>
                  </a:lnTo>
                  <a:lnTo>
                    <a:pt x="465147" y="1494678"/>
                  </a:lnTo>
                  <a:lnTo>
                    <a:pt x="467435" y="1496394"/>
                  </a:lnTo>
                  <a:lnTo>
                    <a:pt x="468579" y="1496394"/>
                  </a:lnTo>
                  <a:lnTo>
                    <a:pt x="470295" y="1496966"/>
                  </a:lnTo>
                  <a:lnTo>
                    <a:pt x="472583" y="1496966"/>
                  </a:lnTo>
                  <a:lnTo>
                    <a:pt x="472583" y="1496394"/>
                  </a:lnTo>
                  <a:lnTo>
                    <a:pt x="471439" y="1495250"/>
                  </a:lnTo>
                  <a:close/>
                  <a:moveTo>
                    <a:pt x="508616" y="1594199"/>
                  </a:moveTo>
                  <a:lnTo>
                    <a:pt x="507473" y="1594771"/>
                  </a:lnTo>
                  <a:lnTo>
                    <a:pt x="505757" y="1594771"/>
                  </a:lnTo>
                  <a:lnTo>
                    <a:pt x="505185" y="1594771"/>
                  </a:lnTo>
                  <a:lnTo>
                    <a:pt x="505185" y="1595343"/>
                  </a:lnTo>
                  <a:lnTo>
                    <a:pt x="505185" y="1597059"/>
                  </a:lnTo>
                  <a:lnTo>
                    <a:pt x="505757" y="1598203"/>
                  </a:lnTo>
                  <a:lnTo>
                    <a:pt x="505757" y="1598203"/>
                  </a:lnTo>
                  <a:lnTo>
                    <a:pt x="505757" y="1598203"/>
                  </a:lnTo>
                  <a:lnTo>
                    <a:pt x="507473" y="1595343"/>
                  </a:lnTo>
                  <a:lnTo>
                    <a:pt x="508616" y="1594199"/>
                  </a:lnTo>
                  <a:lnTo>
                    <a:pt x="508616" y="1594199"/>
                  </a:lnTo>
                  <a:lnTo>
                    <a:pt x="508616" y="159419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3">
              <a:extLst>
                <a:ext uri="{FF2B5EF4-FFF2-40B4-BE49-F238E27FC236}">
                  <a16:creationId xmlns:a16="http://schemas.microsoft.com/office/drawing/2014/main" id="{D287D092-5010-4FD0-AF97-BAB4105C4619}"/>
                </a:ext>
              </a:extLst>
            </p:cNvPr>
            <p:cNvSpPr/>
            <p:nvPr/>
          </p:nvSpPr>
          <p:spPr>
            <a:xfrm>
              <a:off x="3612956" y="3885871"/>
              <a:ext cx="842127" cy="979833"/>
            </a:xfrm>
            <a:custGeom>
              <a:avLst/>
              <a:gdLst>
                <a:gd name="connsiteX0" fmla="*/ 901554 w 909418"/>
                <a:gd name="connsiteY0" fmla="*/ 226067 h 1058128"/>
                <a:gd name="connsiteX1" fmla="*/ 899266 w 909418"/>
                <a:gd name="connsiteY1" fmla="*/ 256953 h 1058128"/>
                <a:gd name="connsiteX2" fmla="*/ 896406 w 909418"/>
                <a:gd name="connsiteY2" fmla="*/ 287839 h 1058128"/>
                <a:gd name="connsiteX3" fmla="*/ 894118 w 909418"/>
                <a:gd name="connsiteY3" fmla="*/ 318725 h 1058128"/>
                <a:gd name="connsiteX4" fmla="*/ 891259 w 909418"/>
                <a:gd name="connsiteY4" fmla="*/ 349611 h 1058128"/>
                <a:gd name="connsiteX5" fmla="*/ 888971 w 909418"/>
                <a:gd name="connsiteY5" fmla="*/ 380497 h 1058128"/>
                <a:gd name="connsiteX6" fmla="*/ 886111 w 909418"/>
                <a:gd name="connsiteY6" fmla="*/ 411383 h 1058128"/>
                <a:gd name="connsiteX7" fmla="*/ 883823 w 909418"/>
                <a:gd name="connsiteY7" fmla="*/ 442269 h 1058128"/>
                <a:gd name="connsiteX8" fmla="*/ 881535 w 909418"/>
                <a:gd name="connsiteY8" fmla="*/ 473155 h 1058128"/>
                <a:gd name="connsiteX9" fmla="*/ 878675 w 909418"/>
                <a:gd name="connsiteY9" fmla="*/ 504041 h 1058128"/>
                <a:gd name="connsiteX10" fmla="*/ 875816 w 909418"/>
                <a:gd name="connsiteY10" fmla="*/ 534927 h 1058128"/>
                <a:gd name="connsiteX11" fmla="*/ 873528 w 909418"/>
                <a:gd name="connsiteY11" fmla="*/ 565813 h 1058128"/>
                <a:gd name="connsiteX12" fmla="*/ 871240 w 909418"/>
                <a:gd name="connsiteY12" fmla="*/ 596698 h 1058128"/>
                <a:gd name="connsiteX13" fmla="*/ 868380 w 909418"/>
                <a:gd name="connsiteY13" fmla="*/ 627584 h 1058128"/>
                <a:gd name="connsiteX14" fmla="*/ 865520 w 909418"/>
                <a:gd name="connsiteY14" fmla="*/ 658470 h 1058128"/>
                <a:gd name="connsiteX15" fmla="*/ 863233 w 909418"/>
                <a:gd name="connsiteY15" fmla="*/ 689356 h 1058128"/>
                <a:gd name="connsiteX16" fmla="*/ 860945 w 909418"/>
                <a:gd name="connsiteY16" fmla="*/ 720242 h 1058128"/>
                <a:gd name="connsiteX17" fmla="*/ 858085 w 909418"/>
                <a:gd name="connsiteY17" fmla="*/ 751128 h 1058128"/>
                <a:gd name="connsiteX18" fmla="*/ 855797 w 909418"/>
                <a:gd name="connsiteY18" fmla="*/ 782014 h 1058128"/>
                <a:gd name="connsiteX19" fmla="*/ 852937 w 909418"/>
                <a:gd name="connsiteY19" fmla="*/ 812900 h 1058128"/>
                <a:gd name="connsiteX20" fmla="*/ 850649 w 909418"/>
                <a:gd name="connsiteY20" fmla="*/ 843786 h 1058128"/>
                <a:gd name="connsiteX21" fmla="*/ 847790 w 909418"/>
                <a:gd name="connsiteY21" fmla="*/ 874672 h 1058128"/>
                <a:gd name="connsiteX22" fmla="*/ 845502 w 909418"/>
                <a:gd name="connsiteY22" fmla="*/ 905557 h 1058128"/>
                <a:gd name="connsiteX23" fmla="*/ 842642 w 909418"/>
                <a:gd name="connsiteY23" fmla="*/ 936444 h 1058128"/>
                <a:gd name="connsiteX24" fmla="*/ 840354 w 909418"/>
                <a:gd name="connsiteY24" fmla="*/ 967330 h 1058128"/>
                <a:gd name="connsiteX25" fmla="*/ 837494 w 909418"/>
                <a:gd name="connsiteY25" fmla="*/ 998215 h 1058128"/>
                <a:gd name="connsiteX26" fmla="*/ 835207 w 909418"/>
                <a:gd name="connsiteY26" fmla="*/ 1029101 h 1058128"/>
                <a:gd name="connsiteX27" fmla="*/ 832347 w 909418"/>
                <a:gd name="connsiteY27" fmla="*/ 1059987 h 1058128"/>
                <a:gd name="connsiteX28" fmla="*/ 832347 w 909418"/>
                <a:gd name="connsiteY28" fmla="*/ 1059987 h 1058128"/>
                <a:gd name="connsiteX29" fmla="*/ 832347 w 909418"/>
                <a:gd name="connsiteY29" fmla="*/ 1059987 h 1058128"/>
                <a:gd name="connsiteX30" fmla="*/ 832347 w 909418"/>
                <a:gd name="connsiteY30" fmla="*/ 1059987 h 1058128"/>
                <a:gd name="connsiteX31" fmla="*/ 832347 w 909418"/>
                <a:gd name="connsiteY31" fmla="*/ 1059987 h 1058128"/>
                <a:gd name="connsiteX32" fmla="*/ 832347 w 909418"/>
                <a:gd name="connsiteY32" fmla="*/ 1059987 h 1058128"/>
                <a:gd name="connsiteX33" fmla="*/ 832347 w 909418"/>
                <a:gd name="connsiteY33" fmla="*/ 1059987 h 1058128"/>
                <a:gd name="connsiteX34" fmla="*/ 832347 w 909418"/>
                <a:gd name="connsiteY34" fmla="*/ 1059987 h 1058128"/>
                <a:gd name="connsiteX35" fmla="*/ 832347 w 909418"/>
                <a:gd name="connsiteY35" fmla="*/ 1059987 h 1058128"/>
                <a:gd name="connsiteX36" fmla="*/ 832347 w 909418"/>
                <a:gd name="connsiteY36" fmla="*/ 1059987 h 1058128"/>
                <a:gd name="connsiteX37" fmla="*/ 832347 w 909418"/>
                <a:gd name="connsiteY37" fmla="*/ 1059987 h 1058128"/>
                <a:gd name="connsiteX38" fmla="*/ 832347 w 909418"/>
                <a:gd name="connsiteY38" fmla="*/ 1059987 h 1058128"/>
                <a:gd name="connsiteX39" fmla="*/ 832347 w 909418"/>
                <a:gd name="connsiteY39" fmla="*/ 1059987 h 1058128"/>
                <a:gd name="connsiteX40" fmla="*/ 832347 w 909418"/>
                <a:gd name="connsiteY40" fmla="*/ 1059987 h 1058128"/>
                <a:gd name="connsiteX41" fmla="*/ 832347 w 909418"/>
                <a:gd name="connsiteY41" fmla="*/ 1059987 h 1058128"/>
                <a:gd name="connsiteX42" fmla="*/ 832347 w 909418"/>
                <a:gd name="connsiteY42" fmla="*/ 1059987 h 1058128"/>
                <a:gd name="connsiteX43" fmla="*/ 832347 w 909418"/>
                <a:gd name="connsiteY43" fmla="*/ 1059987 h 1058128"/>
                <a:gd name="connsiteX44" fmla="*/ 832347 w 909418"/>
                <a:gd name="connsiteY44" fmla="*/ 1059987 h 1058128"/>
                <a:gd name="connsiteX45" fmla="*/ 832347 w 909418"/>
                <a:gd name="connsiteY45" fmla="*/ 1059987 h 1058128"/>
                <a:gd name="connsiteX46" fmla="*/ 832347 w 909418"/>
                <a:gd name="connsiteY46" fmla="*/ 1059987 h 1058128"/>
                <a:gd name="connsiteX47" fmla="*/ 832347 w 909418"/>
                <a:gd name="connsiteY47" fmla="*/ 1059987 h 1058128"/>
                <a:gd name="connsiteX48" fmla="*/ 832347 w 909418"/>
                <a:gd name="connsiteY48" fmla="*/ 1059987 h 1058128"/>
                <a:gd name="connsiteX49" fmla="*/ 832347 w 909418"/>
                <a:gd name="connsiteY49" fmla="*/ 1059987 h 1058128"/>
                <a:gd name="connsiteX50" fmla="*/ 832347 w 909418"/>
                <a:gd name="connsiteY50" fmla="*/ 1059987 h 1058128"/>
                <a:gd name="connsiteX51" fmla="*/ 832347 w 909418"/>
                <a:gd name="connsiteY51" fmla="*/ 1059987 h 1058128"/>
                <a:gd name="connsiteX52" fmla="*/ 832347 w 909418"/>
                <a:gd name="connsiteY52" fmla="*/ 1059987 h 1058128"/>
                <a:gd name="connsiteX53" fmla="*/ 832347 w 909418"/>
                <a:gd name="connsiteY53" fmla="*/ 1059987 h 1058128"/>
                <a:gd name="connsiteX54" fmla="*/ 832347 w 909418"/>
                <a:gd name="connsiteY54" fmla="*/ 1059987 h 1058128"/>
                <a:gd name="connsiteX55" fmla="*/ 832347 w 909418"/>
                <a:gd name="connsiteY55" fmla="*/ 1059987 h 1058128"/>
                <a:gd name="connsiteX56" fmla="*/ 832347 w 909418"/>
                <a:gd name="connsiteY56" fmla="*/ 1059987 h 1058128"/>
                <a:gd name="connsiteX57" fmla="*/ 832347 w 909418"/>
                <a:gd name="connsiteY57" fmla="*/ 1059987 h 1058128"/>
                <a:gd name="connsiteX58" fmla="*/ 832347 w 909418"/>
                <a:gd name="connsiteY58" fmla="*/ 1059987 h 1058128"/>
                <a:gd name="connsiteX59" fmla="*/ 832347 w 909418"/>
                <a:gd name="connsiteY59" fmla="*/ 1059987 h 1058128"/>
                <a:gd name="connsiteX60" fmla="*/ 828915 w 909418"/>
                <a:gd name="connsiteY60" fmla="*/ 1059987 h 1058128"/>
                <a:gd name="connsiteX61" fmla="*/ 822623 w 909418"/>
                <a:gd name="connsiteY61" fmla="*/ 1059415 h 1058128"/>
                <a:gd name="connsiteX62" fmla="*/ 816332 w 909418"/>
                <a:gd name="connsiteY62" fmla="*/ 1058843 h 1058128"/>
                <a:gd name="connsiteX63" fmla="*/ 810040 w 909418"/>
                <a:gd name="connsiteY63" fmla="*/ 1058271 h 1058128"/>
                <a:gd name="connsiteX64" fmla="*/ 803749 w 909418"/>
                <a:gd name="connsiteY64" fmla="*/ 1057699 h 1058128"/>
                <a:gd name="connsiteX65" fmla="*/ 797457 w 909418"/>
                <a:gd name="connsiteY65" fmla="*/ 1057127 h 1058128"/>
                <a:gd name="connsiteX66" fmla="*/ 791165 w 909418"/>
                <a:gd name="connsiteY66" fmla="*/ 1056555 h 1058128"/>
                <a:gd name="connsiteX67" fmla="*/ 784874 w 909418"/>
                <a:gd name="connsiteY67" fmla="*/ 1055984 h 1058128"/>
                <a:gd name="connsiteX68" fmla="*/ 778582 w 909418"/>
                <a:gd name="connsiteY68" fmla="*/ 1055411 h 1058128"/>
                <a:gd name="connsiteX69" fmla="*/ 772291 w 909418"/>
                <a:gd name="connsiteY69" fmla="*/ 1054840 h 1058128"/>
                <a:gd name="connsiteX70" fmla="*/ 765999 w 909418"/>
                <a:gd name="connsiteY70" fmla="*/ 1054267 h 1058128"/>
                <a:gd name="connsiteX71" fmla="*/ 759708 w 909418"/>
                <a:gd name="connsiteY71" fmla="*/ 1053696 h 1058128"/>
                <a:gd name="connsiteX72" fmla="*/ 753416 w 909418"/>
                <a:gd name="connsiteY72" fmla="*/ 1053124 h 1058128"/>
                <a:gd name="connsiteX73" fmla="*/ 747124 w 909418"/>
                <a:gd name="connsiteY73" fmla="*/ 1052552 h 1058128"/>
                <a:gd name="connsiteX74" fmla="*/ 740833 w 909418"/>
                <a:gd name="connsiteY74" fmla="*/ 1051980 h 1058128"/>
                <a:gd name="connsiteX75" fmla="*/ 734541 w 909418"/>
                <a:gd name="connsiteY75" fmla="*/ 1051408 h 1058128"/>
                <a:gd name="connsiteX76" fmla="*/ 728250 w 909418"/>
                <a:gd name="connsiteY76" fmla="*/ 1050836 h 1058128"/>
                <a:gd name="connsiteX77" fmla="*/ 721958 w 909418"/>
                <a:gd name="connsiteY77" fmla="*/ 1050264 h 1058128"/>
                <a:gd name="connsiteX78" fmla="*/ 715666 w 909418"/>
                <a:gd name="connsiteY78" fmla="*/ 1049692 h 1058128"/>
                <a:gd name="connsiteX79" fmla="*/ 709375 w 909418"/>
                <a:gd name="connsiteY79" fmla="*/ 1049120 h 1058128"/>
                <a:gd name="connsiteX80" fmla="*/ 703083 w 909418"/>
                <a:gd name="connsiteY80" fmla="*/ 1048548 h 1058128"/>
                <a:gd name="connsiteX81" fmla="*/ 696792 w 909418"/>
                <a:gd name="connsiteY81" fmla="*/ 1047976 h 1058128"/>
                <a:gd name="connsiteX82" fmla="*/ 690500 w 909418"/>
                <a:gd name="connsiteY82" fmla="*/ 1047404 h 1058128"/>
                <a:gd name="connsiteX83" fmla="*/ 684209 w 909418"/>
                <a:gd name="connsiteY83" fmla="*/ 1046832 h 1058128"/>
                <a:gd name="connsiteX84" fmla="*/ 677917 w 909418"/>
                <a:gd name="connsiteY84" fmla="*/ 1046260 h 1058128"/>
                <a:gd name="connsiteX85" fmla="*/ 671626 w 909418"/>
                <a:gd name="connsiteY85" fmla="*/ 1045688 h 1058128"/>
                <a:gd name="connsiteX86" fmla="*/ 665334 w 909418"/>
                <a:gd name="connsiteY86" fmla="*/ 1045116 h 1058128"/>
                <a:gd name="connsiteX87" fmla="*/ 659042 w 909418"/>
                <a:gd name="connsiteY87" fmla="*/ 1044544 h 1058128"/>
                <a:gd name="connsiteX88" fmla="*/ 651035 w 909418"/>
                <a:gd name="connsiteY88" fmla="*/ 1045116 h 1058128"/>
                <a:gd name="connsiteX89" fmla="*/ 644743 w 909418"/>
                <a:gd name="connsiteY89" fmla="*/ 1044544 h 1058128"/>
                <a:gd name="connsiteX90" fmla="*/ 638452 w 909418"/>
                <a:gd name="connsiteY90" fmla="*/ 1043972 h 1058128"/>
                <a:gd name="connsiteX91" fmla="*/ 632160 w 909418"/>
                <a:gd name="connsiteY91" fmla="*/ 1043400 h 1058128"/>
                <a:gd name="connsiteX92" fmla="*/ 625869 w 909418"/>
                <a:gd name="connsiteY92" fmla="*/ 1042828 h 1058128"/>
                <a:gd name="connsiteX93" fmla="*/ 619577 w 909418"/>
                <a:gd name="connsiteY93" fmla="*/ 1042256 h 1058128"/>
                <a:gd name="connsiteX94" fmla="*/ 613285 w 909418"/>
                <a:gd name="connsiteY94" fmla="*/ 1041685 h 1058128"/>
                <a:gd name="connsiteX95" fmla="*/ 606994 w 909418"/>
                <a:gd name="connsiteY95" fmla="*/ 1041112 h 1058128"/>
                <a:gd name="connsiteX96" fmla="*/ 600702 w 909418"/>
                <a:gd name="connsiteY96" fmla="*/ 1040541 h 1058128"/>
                <a:gd name="connsiteX97" fmla="*/ 594411 w 909418"/>
                <a:gd name="connsiteY97" fmla="*/ 1039968 h 1058128"/>
                <a:gd name="connsiteX98" fmla="*/ 588119 w 909418"/>
                <a:gd name="connsiteY98" fmla="*/ 1039397 h 1058128"/>
                <a:gd name="connsiteX99" fmla="*/ 581827 w 909418"/>
                <a:gd name="connsiteY99" fmla="*/ 1038825 h 1058128"/>
                <a:gd name="connsiteX100" fmla="*/ 575536 w 909418"/>
                <a:gd name="connsiteY100" fmla="*/ 1038253 h 1058128"/>
                <a:gd name="connsiteX101" fmla="*/ 569244 w 909418"/>
                <a:gd name="connsiteY101" fmla="*/ 1037681 h 1058128"/>
                <a:gd name="connsiteX102" fmla="*/ 562953 w 909418"/>
                <a:gd name="connsiteY102" fmla="*/ 1037109 h 1058128"/>
                <a:gd name="connsiteX103" fmla="*/ 556661 w 909418"/>
                <a:gd name="connsiteY103" fmla="*/ 1036537 h 1058128"/>
                <a:gd name="connsiteX104" fmla="*/ 550370 w 909418"/>
                <a:gd name="connsiteY104" fmla="*/ 1035965 h 1058128"/>
                <a:gd name="connsiteX105" fmla="*/ 541790 w 909418"/>
                <a:gd name="connsiteY105" fmla="*/ 1035393 h 1058128"/>
                <a:gd name="connsiteX106" fmla="*/ 533211 w 909418"/>
                <a:gd name="connsiteY106" fmla="*/ 1033105 h 1058128"/>
                <a:gd name="connsiteX107" fmla="*/ 529207 w 909418"/>
                <a:gd name="connsiteY107" fmla="*/ 1031389 h 1058128"/>
                <a:gd name="connsiteX108" fmla="*/ 521772 w 909418"/>
                <a:gd name="connsiteY108" fmla="*/ 1027957 h 1058128"/>
                <a:gd name="connsiteX109" fmla="*/ 514336 w 909418"/>
                <a:gd name="connsiteY109" fmla="*/ 1024526 h 1058128"/>
                <a:gd name="connsiteX110" fmla="*/ 506900 w 909418"/>
                <a:gd name="connsiteY110" fmla="*/ 1021094 h 1058128"/>
                <a:gd name="connsiteX111" fmla="*/ 499465 w 909418"/>
                <a:gd name="connsiteY111" fmla="*/ 1017090 h 1058128"/>
                <a:gd name="connsiteX112" fmla="*/ 492030 w 909418"/>
                <a:gd name="connsiteY112" fmla="*/ 1013658 h 1058128"/>
                <a:gd name="connsiteX113" fmla="*/ 484594 w 909418"/>
                <a:gd name="connsiteY113" fmla="*/ 1010227 h 1058128"/>
                <a:gd name="connsiteX114" fmla="*/ 477159 w 909418"/>
                <a:gd name="connsiteY114" fmla="*/ 1006795 h 1058128"/>
                <a:gd name="connsiteX115" fmla="*/ 469723 w 909418"/>
                <a:gd name="connsiteY115" fmla="*/ 1002791 h 1058128"/>
                <a:gd name="connsiteX116" fmla="*/ 411383 w 909418"/>
                <a:gd name="connsiteY116" fmla="*/ 974193 h 1058128"/>
                <a:gd name="connsiteX117" fmla="*/ 353043 w 909418"/>
                <a:gd name="connsiteY117" fmla="*/ 945595 h 1058128"/>
                <a:gd name="connsiteX118" fmla="*/ 294703 w 909418"/>
                <a:gd name="connsiteY118" fmla="*/ 916425 h 1058128"/>
                <a:gd name="connsiteX119" fmla="*/ 236935 w 909418"/>
                <a:gd name="connsiteY119" fmla="*/ 887255 h 1058128"/>
                <a:gd name="connsiteX120" fmla="*/ 179167 w 909418"/>
                <a:gd name="connsiteY120" fmla="*/ 858085 h 1058128"/>
                <a:gd name="connsiteX121" fmla="*/ 121399 w 909418"/>
                <a:gd name="connsiteY121" fmla="*/ 828343 h 1058128"/>
                <a:gd name="connsiteX122" fmla="*/ 64202 w 909418"/>
                <a:gd name="connsiteY122" fmla="*/ 798601 h 1058128"/>
                <a:gd name="connsiteX123" fmla="*/ 7006 w 909418"/>
                <a:gd name="connsiteY123" fmla="*/ 768859 h 1058128"/>
                <a:gd name="connsiteX124" fmla="*/ 1859 w 909418"/>
                <a:gd name="connsiteY124" fmla="*/ 765999 h 1058128"/>
                <a:gd name="connsiteX125" fmla="*/ 1287 w 909418"/>
                <a:gd name="connsiteY125" fmla="*/ 765427 h 1058128"/>
                <a:gd name="connsiteX126" fmla="*/ 1287 w 909418"/>
                <a:gd name="connsiteY126" fmla="*/ 765427 h 1058128"/>
                <a:gd name="connsiteX127" fmla="*/ 3575 w 909418"/>
                <a:gd name="connsiteY127" fmla="*/ 763711 h 1058128"/>
                <a:gd name="connsiteX128" fmla="*/ 3575 w 909418"/>
                <a:gd name="connsiteY128" fmla="*/ 763711 h 1058128"/>
                <a:gd name="connsiteX129" fmla="*/ 6434 w 909418"/>
                <a:gd name="connsiteY129" fmla="*/ 756848 h 1058128"/>
                <a:gd name="connsiteX130" fmla="*/ 7006 w 909418"/>
                <a:gd name="connsiteY130" fmla="*/ 753416 h 1058128"/>
                <a:gd name="connsiteX131" fmla="*/ 6434 w 909418"/>
                <a:gd name="connsiteY131" fmla="*/ 749412 h 1058128"/>
                <a:gd name="connsiteX132" fmla="*/ 9294 w 909418"/>
                <a:gd name="connsiteY132" fmla="*/ 744836 h 1058128"/>
                <a:gd name="connsiteX133" fmla="*/ 10438 w 909418"/>
                <a:gd name="connsiteY133" fmla="*/ 743692 h 1058128"/>
                <a:gd name="connsiteX134" fmla="*/ 10438 w 909418"/>
                <a:gd name="connsiteY134" fmla="*/ 743692 h 1058128"/>
                <a:gd name="connsiteX135" fmla="*/ 14442 w 909418"/>
                <a:gd name="connsiteY135" fmla="*/ 740833 h 1058128"/>
                <a:gd name="connsiteX136" fmla="*/ 15586 w 909418"/>
                <a:gd name="connsiteY136" fmla="*/ 739689 h 1058128"/>
                <a:gd name="connsiteX137" fmla="*/ 15586 w 909418"/>
                <a:gd name="connsiteY137" fmla="*/ 739689 h 1058128"/>
                <a:gd name="connsiteX138" fmla="*/ 17874 w 909418"/>
                <a:gd name="connsiteY138" fmla="*/ 736829 h 1058128"/>
                <a:gd name="connsiteX139" fmla="*/ 19589 w 909418"/>
                <a:gd name="connsiteY139" fmla="*/ 733969 h 1058128"/>
                <a:gd name="connsiteX140" fmla="*/ 21305 w 909418"/>
                <a:gd name="connsiteY140" fmla="*/ 729966 h 1058128"/>
                <a:gd name="connsiteX141" fmla="*/ 22449 w 909418"/>
                <a:gd name="connsiteY141" fmla="*/ 727678 h 1058128"/>
                <a:gd name="connsiteX142" fmla="*/ 28741 w 909418"/>
                <a:gd name="connsiteY142" fmla="*/ 724246 h 1058128"/>
                <a:gd name="connsiteX143" fmla="*/ 43612 w 909418"/>
                <a:gd name="connsiteY143" fmla="*/ 729393 h 1058128"/>
                <a:gd name="connsiteX144" fmla="*/ 49903 w 909418"/>
                <a:gd name="connsiteY144" fmla="*/ 728822 h 1058128"/>
                <a:gd name="connsiteX145" fmla="*/ 51619 w 909418"/>
                <a:gd name="connsiteY145" fmla="*/ 726534 h 1058128"/>
                <a:gd name="connsiteX146" fmla="*/ 52191 w 909418"/>
                <a:gd name="connsiteY146" fmla="*/ 723674 h 1058128"/>
                <a:gd name="connsiteX147" fmla="*/ 52191 w 909418"/>
                <a:gd name="connsiteY147" fmla="*/ 720814 h 1058128"/>
                <a:gd name="connsiteX148" fmla="*/ 53335 w 909418"/>
                <a:gd name="connsiteY148" fmla="*/ 717954 h 1058128"/>
                <a:gd name="connsiteX149" fmla="*/ 55623 w 909418"/>
                <a:gd name="connsiteY149" fmla="*/ 715667 h 1058128"/>
                <a:gd name="connsiteX150" fmla="*/ 61343 w 909418"/>
                <a:gd name="connsiteY150" fmla="*/ 712807 h 1058128"/>
                <a:gd name="connsiteX151" fmla="*/ 63058 w 909418"/>
                <a:gd name="connsiteY151" fmla="*/ 710519 h 1058128"/>
                <a:gd name="connsiteX152" fmla="*/ 64202 w 909418"/>
                <a:gd name="connsiteY152" fmla="*/ 707087 h 1058128"/>
                <a:gd name="connsiteX153" fmla="*/ 63058 w 909418"/>
                <a:gd name="connsiteY153" fmla="*/ 695648 h 1058128"/>
                <a:gd name="connsiteX154" fmla="*/ 63630 w 909418"/>
                <a:gd name="connsiteY154" fmla="*/ 693360 h 1058128"/>
                <a:gd name="connsiteX155" fmla="*/ 64202 w 909418"/>
                <a:gd name="connsiteY155" fmla="*/ 691644 h 1058128"/>
                <a:gd name="connsiteX156" fmla="*/ 64202 w 909418"/>
                <a:gd name="connsiteY156" fmla="*/ 689928 h 1058128"/>
                <a:gd name="connsiteX157" fmla="*/ 64202 w 909418"/>
                <a:gd name="connsiteY157" fmla="*/ 687640 h 1058128"/>
                <a:gd name="connsiteX158" fmla="*/ 60771 w 909418"/>
                <a:gd name="connsiteY158" fmla="*/ 681349 h 1058128"/>
                <a:gd name="connsiteX159" fmla="*/ 56195 w 909418"/>
                <a:gd name="connsiteY159" fmla="*/ 677917 h 1058128"/>
                <a:gd name="connsiteX160" fmla="*/ 43040 w 909418"/>
                <a:gd name="connsiteY160" fmla="*/ 675057 h 1058128"/>
                <a:gd name="connsiteX161" fmla="*/ 37320 w 909418"/>
                <a:gd name="connsiteY161" fmla="*/ 672197 h 1058128"/>
                <a:gd name="connsiteX162" fmla="*/ 33888 w 909418"/>
                <a:gd name="connsiteY162" fmla="*/ 665334 h 1058128"/>
                <a:gd name="connsiteX163" fmla="*/ 35032 w 909418"/>
                <a:gd name="connsiteY163" fmla="*/ 659614 h 1058128"/>
                <a:gd name="connsiteX164" fmla="*/ 37892 w 909418"/>
                <a:gd name="connsiteY164" fmla="*/ 653323 h 1058128"/>
                <a:gd name="connsiteX165" fmla="*/ 39608 w 909418"/>
                <a:gd name="connsiteY165" fmla="*/ 645887 h 1058128"/>
                <a:gd name="connsiteX166" fmla="*/ 39608 w 909418"/>
                <a:gd name="connsiteY166" fmla="*/ 635592 h 1058128"/>
                <a:gd name="connsiteX167" fmla="*/ 39036 w 909418"/>
                <a:gd name="connsiteY167" fmla="*/ 633304 h 1058128"/>
                <a:gd name="connsiteX168" fmla="*/ 35032 w 909418"/>
                <a:gd name="connsiteY168" fmla="*/ 627584 h 1058128"/>
                <a:gd name="connsiteX169" fmla="*/ 35032 w 909418"/>
                <a:gd name="connsiteY169" fmla="*/ 624725 h 1058128"/>
                <a:gd name="connsiteX170" fmla="*/ 37320 w 909418"/>
                <a:gd name="connsiteY170" fmla="*/ 620149 h 1058128"/>
                <a:gd name="connsiteX171" fmla="*/ 39036 w 909418"/>
                <a:gd name="connsiteY171" fmla="*/ 618433 h 1058128"/>
                <a:gd name="connsiteX172" fmla="*/ 39608 w 909418"/>
                <a:gd name="connsiteY172" fmla="*/ 617289 h 1058128"/>
                <a:gd name="connsiteX173" fmla="*/ 39036 w 909418"/>
                <a:gd name="connsiteY173" fmla="*/ 615573 h 1058128"/>
                <a:gd name="connsiteX174" fmla="*/ 37892 w 909418"/>
                <a:gd name="connsiteY174" fmla="*/ 613857 h 1058128"/>
                <a:gd name="connsiteX175" fmla="*/ 36748 w 909418"/>
                <a:gd name="connsiteY175" fmla="*/ 611570 h 1058128"/>
                <a:gd name="connsiteX176" fmla="*/ 36176 w 909418"/>
                <a:gd name="connsiteY176" fmla="*/ 609282 h 1058128"/>
                <a:gd name="connsiteX177" fmla="*/ 37892 w 909418"/>
                <a:gd name="connsiteY177" fmla="*/ 608710 h 1058128"/>
                <a:gd name="connsiteX178" fmla="*/ 45328 w 909418"/>
                <a:gd name="connsiteY178" fmla="*/ 609282 h 1058128"/>
                <a:gd name="connsiteX179" fmla="*/ 49331 w 909418"/>
                <a:gd name="connsiteY179" fmla="*/ 608710 h 1058128"/>
                <a:gd name="connsiteX180" fmla="*/ 52191 w 909418"/>
                <a:gd name="connsiteY180" fmla="*/ 606994 h 1058128"/>
                <a:gd name="connsiteX181" fmla="*/ 59055 w 909418"/>
                <a:gd name="connsiteY181" fmla="*/ 597270 h 1058128"/>
                <a:gd name="connsiteX182" fmla="*/ 60771 w 909418"/>
                <a:gd name="connsiteY182" fmla="*/ 593267 h 1058128"/>
                <a:gd name="connsiteX183" fmla="*/ 62487 w 909418"/>
                <a:gd name="connsiteY183" fmla="*/ 591551 h 1058128"/>
                <a:gd name="connsiteX184" fmla="*/ 65918 w 909418"/>
                <a:gd name="connsiteY184" fmla="*/ 588691 h 1058128"/>
                <a:gd name="connsiteX185" fmla="*/ 68206 w 909418"/>
                <a:gd name="connsiteY185" fmla="*/ 586403 h 1058128"/>
                <a:gd name="connsiteX186" fmla="*/ 68778 w 909418"/>
                <a:gd name="connsiteY186" fmla="*/ 585259 h 1058128"/>
                <a:gd name="connsiteX187" fmla="*/ 69350 w 909418"/>
                <a:gd name="connsiteY187" fmla="*/ 582971 h 1058128"/>
                <a:gd name="connsiteX188" fmla="*/ 69350 w 909418"/>
                <a:gd name="connsiteY188" fmla="*/ 578968 h 1058128"/>
                <a:gd name="connsiteX189" fmla="*/ 69922 w 909418"/>
                <a:gd name="connsiteY189" fmla="*/ 576680 h 1058128"/>
                <a:gd name="connsiteX190" fmla="*/ 71066 w 909418"/>
                <a:gd name="connsiteY190" fmla="*/ 576108 h 1058128"/>
                <a:gd name="connsiteX191" fmla="*/ 71638 w 909418"/>
                <a:gd name="connsiteY191" fmla="*/ 575536 h 1058128"/>
                <a:gd name="connsiteX192" fmla="*/ 72210 w 909418"/>
                <a:gd name="connsiteY192" fmla="*/ 573820 h 1058128"/>
                <a:gd name="connsiteX193" fmla="*/ 72782 w 909418"/>
                <a:gd name="connsiteY193" fmla="*/ 569816 h 1058128"/>
                <a:gd name="connsiteX194" fmla="*/ 73926 w 909418"/>
                <a:gd name="connsiteY194" fmla="*/ 565813 h 1058128"/>
                <a:gd name="connsiteX195" fmla="*/ 75642 w 909418"/>
                <a:gd name="connsiteY195" fmla="*/ 563525 h 1058128"/>
                <a:gd name="connsiteX196" fmla="*/ 77357 w 909418"/>
                <a:gd name="connsiteY196" fmla="*/ 561809 h 1058128"/>
                <a:gd name="connsiteX197" fmla="*/ 78501 w 909418"/>
                <a:gd name="connsiteY197" fmla="*/ 559521 h 1058128"/>
                <a:gd name="connsiteX198" fmla="*/ 77357 w 909418"/>
                <a:gd name="connsiteY198" fmla="*/ 556089 h 1058128"/>
                <a:gd name="connsiteX199" fmla="*/ 76786 w 909418"/>
                <a:gd name="connsiteY199" fmla="*/ 554373 h 1058128"/>
                <a:gd name="connsiteX200" fmla="*/ 77929 w 909418"/>
                <a:gd name="connsiteY200" fmla="*/ 553801 h 1058128"/>
                <a:gd name="connsiteX201" fmla="*/ 78501 w 909418"/>
                <a:gd name="connsiteY201" fmla="*/ 552658 h 1058128"/>
                <a:gd name="connsiteX202" fmla="*/ 79073 w 909418"/>
                <a:gd name="connsiteY202" fmla="*/ 550941 h 1058128"/>
                <a:gd name="connsiteX203" fmla="*/ 79073 w 909418"/>
                <a:gd name="connsiteY203" fmla="*/ 548654 h 1058128"/>
                <a:gd name="connsiteX204" fmla="*/ 78501 w 909418"/>
                <a:gd name="connsiteY204" fmla="*/ 547510 h 1058128"/>
                <a:gd name="connsiteX205" fmla="*/ 76786 w 909418"/>
                <a:gd name="connsiteY205" fmla="*/ 545222 h 1058128"/>
                <a:gd name="connsiteX206" fmla="*/ 76786 w 909418"/>
                <a:gd name="connsiteY206" fmla="*/ 540646 h 1058128"/>
                <a:gd name="connsiteX207" fmla="*/ 77357 w 909418"/>
                <a:gd name="connsiteY207" fmla="*/ 536071 h 1058128"/>
                <a:gd name="connsiteX208" fmla="*/ 77357 w 909418"/>
                <a:gd name="connsiteY208" fmla="*/ 533211 h 1058128"/>
                <a:gd name="connsiteX209" fmla="*/ 80217 w 909418"/>
                <a:gd name="connsiteY209" fmla="*/ 531495 h 1058128"/>
                <a:gd name="connsiteX210" fmla="*/ 81361 w 909418"/>
                <a:gd name="connsiteY210" fmla="*/ 530351 h 1058128"/>
                <a:gd name="connsiteX211" fmla="*/ 81361 w 909418"/>
                <a:gd name="connsiteY211" fmla="*/ 528635 h 1058128"/>
                <a:gd name="connsiteX212" fmla="*/ 79073 w 909418"/>
                <a:gd name="connsiteY212" fmla="*/ 524631 h 1058128"/>
                <a:gd name="connsiteX213" fmla="*/ 77929 w 909418"/>
                <a:gd name="connsiteY213" fmla="*/ 522343 h 1058128"/>
                <a:gd name="connsiteX214" fmla="*/ 77929 w 909418"/>
                <a:gd name="connsiteY214" fmla="*/ 520056 h 1058128"/>
                <a:gd name="connsiteX215" fmla="*/ 79645 w 909418"/>
                <a:gd name="connsiteY215" fmla="*/ 516052 h 1058128"/>
                <a:gd name="connsiteX216" fmla="*/ 82505 w 909418"/>
                <a:gd name="connsiteY216" fmla="*/ 513764 h 1058128"/>
                <a:gd name="connsiteX217" fmla="*/ 88797 w 909418"/>
                <a:gd name="connsiteY217" fmla="*/ 510904 h 1058128"/>
                <a:gd name="connsiteX218" fmla="*/ 91657 w 909418"/>
                <a:gd name="connsiteY218" fmla="*/ 508616 h 1058128"/>
                <a:gd name="connsiteX219" fmla="*/ 94516 w 909418"/>
                <a:gd name="connsiteY219" fmla="*/ 506328 h 1058128"/>
                <a:gd name="connsiteX220" fmla="*/ 96804 w 909418"/>
                <a:gd name="connsiteY220" fmla="*/ 503469 h 1058128"/>
                <a:gd name="connsiteX221" fmla="*/ 99092 w 909418"/>
                <a:gd name="connsiteY221" fmla="*/ 496033 h 1058128"/>
                <a:gd name="connsiteX222" fmla="*/ 100808 w 909418"/>
                <a:gd name="connsiteY222" fmla="*/ 493173 h 1058128"/>
                <a:gd name="connsiteX223" fmla="*/ 103668 w 909418"/>
                <a:gd name="connsiteY223" fmla="*/ 490885 h 1058128"/>
                <a:gd name="connsiteX224" fmla="*/ 109387 w 909418"/>
                <a:gd name="connsiteY224" fmla="*/ 489742 h 1058128"/>
                <a:gd name="connsiteX225" fmla="*/ 125402 w 909418"/>
                <a:gd name="connsiteY225" fmla="*/ 481162 h 1058128"/>
                <a:gd name="connsiteX226" fmla="*/ 128262 w 909418"/>
                <a:gd name="connsiteY226" fmla="*/ 480590 h 1058128"/>
                <a:gd name="connsiteX227" fmla="*/ 133410 w 909418"/>
                <a:gd name="connsiteY227" fmla="*/ 475443 h 1058128"/>
                <a:gd name="connsiteX228" fmla="*/ 139129 w 909418"/>
                <a:gd name="connsiteY228" fmla="*/ 471439 h 1058128"/>
                <a:gd name="connsiteX229" fmla="*/ 144277 w 909418"/>
                <a:gd name="connsiteY229" fmla="*/ 468579 h 1058128"/>
                <a:gd name="connsiteX230" fmla="*/ 145993 w 909418"/>
                <a:gd name="connsiteY230" fmla="*/ 466291 h 1058128"/>
                <a:gd name="connsiteX231" fmla="*/ 145421 w 909418"/>
                <a:gd name="connsiteY231" fmla="*/ 462287 h 1058128"/>
                <a:gd name="connsiteX232" fmla="*/ 145421 w 909418"/>
                <a:gd name="connsiteY232" fmla="*/ 460000 h 1058128"/>
                <a:gd name="connsiteX233" fmla="*/ 141417 w 909418"/>
                <a:gd name="connsiteY233" fmla="*/ 456568 h 1058128"/>
                <a:gd name="connsiteX234" fmla="*/ 140273 w 909418"/>
                <a:gd name="connsiteY234" fmla="*/ 454280 h 1058128"/>
                <a:gd name="connsiteX235" fmla="*/ 139129 w 909418"/>
                <a:gd name="connsiteY235" fmla="*/ 453136 h 1058128"/>
                <a:gd name="connsiteX236" fmla="*/ 136842 w 909418"/>
                <a:gd name="connsiteY236" fmla="*/ 451420 h 1058128"/>
                <a:gd name="connsiteX237" fmla="*/ 125974 w 909418"/>
                <a:gd name="connsiteY237" fmla="*/ 441125 h 1058128"/>
                <a:gd name="connsiteX238" fmla="*/ 124258 w 909418"/>
                <a:gd name="connsiteY238" fmla="*/ 438265 h 1058128"/>
                <a:gd name="connsiteX239" fmla="*/ 123686 w 909418"/>
                <a:gd name="connsiteY239" fmla="*/ 437693 h 1058128"/>
                <a:gd name="connsiteX240" fmla="*/ 120827 w 909418"/>
                <a:gd name="connsiteY240" fmla="*/ 435405 h 1058128"/>
                <a:gd name="connsiteX241" fmla="*/ 120255 w 909418"/>
                <a:gd name="connsiteY241" fmla="*/ 434833 h 1058128"/>
                <a:gd name="connsiteX242" fmla="*/ 119111 w 909418"/>
                <a:gd name="connsiteY242" fmla="*/ 433117 h 1058128"/>
                <a:gd name="connsiteX243" fmla="*/ 118539 w 909418"/>
                <a:gd name="connsiteY243" fmla="*/ 432546 h 1058128"/>
                <a:gd name="connsiteX244" fmla="*/ 117967 w 909418"/>
                <a:gd name="connsiteY244" fmla="*/ 432546 h 1058128"/>
                <a:gd name="connsiteX245" fmla="*/ 117395 w 909418"/>
                <a:gd name="connsiteY245" fmla="*/ 432546 h 1058128"/>
                <a:gd name="connsiteX246" fmla="*/ 115679 w 909418"/>
                <a:gd name="connsiteY246" fmla="*/ 432546 h 1058128"/>
                <a:gd name="connsiteX247" fmla="*/ 115107 w 909418"/>
                <a:gd name="connsiteY247" fmla="*/ 431973 h 1058128"/>
                <a:gd name="connsiteX248" fmla="*/ 114535 w 909418"/>
                <a:gd name="connsiteY248" fmla="*/ 430829 h 1058128"/>
                <a:gd name="connsiteX249" fmla="*/ 113963 w 909418"/>
                <a:gd name="connsiteY249" fmla="*/ 429686 h 1058128"/>
                <a:gd name="connsiteX250" fmla="*/ 113963 w 909418"/>
                <a:gd name="connsiteY250" fmla="*/ 427398 h 1058128"/>
                <a:gd name="connsiteX251" fmla="*/ 113963 w 909418"/>
                <a:gd name="connsiteY251" fmla="*/ 425682 h 1058128"/>
                <a:gd name="connsiteX252" fmla="*/ 113963 w 909418"/>
                <a:gd name="connsiteY252" fmla="*/ 425682 h 1058128"/>
                <a:gd name="connsiteX253" fmla="*/ 115107 w 909418"/>
                <a:gd name="connsiteY253" fmla="*/ 422822 h 1058128"/>
                <a:gd name="connsiteX254" fmla="*/ 116251 w 909418"/>
                <a:gd name="connsiteY254" fmla="*/ 420534 h 1058128"/>
                <a:gd name="connsiteX255" fmla="*/ 115107 w 909418"/>
                <a:gd name="connsiteY255" fmla="*/ 418818 h 1058128"/>
                <a:gd name="connsiteX256" fmla="*/ 115107 w 909418"/>
                <a:gd name="connsiteY256" fmla="*/ 418818 h 1058128"/>
                <a:gd name="connsiteX257" fmla="*/ 115107 w 909418"/>
                <a:gd name="connsiteY257" fmla="*/ 415387 h 1058128"/>
                <a:gd name="connsiteX258" fmla="*/ 113963 w 909418"/>
                <a:gd name="connsiteY258" fmla="*/ 413671 h 1058128"/>
                <a:gd name="connsiteX259" fmla="*/ 112247 w 909418"/>
                <a:gd name="connsiteY259" fmla="*/ 411955 h 1058128"/>
                <a:gd name="connsiteX260" fmla="*/ 111103 w 909418"/>
                <a:gd name="connsiteY260" fmla="*/ 409095 h 1058128"/>
                <a:gd name="connsiteX261" fmla="*/ 111103 w 909418"/>
                <a:gd name="connsiteY261" fmla="*/ 407951 h 1058128"/>
                <a:gd name="connsiteX262" fmla="*/ 111675 w 909418"/>
                <a:gd name="connsiteY262" fmla="*/ 403948 h 1058128"/>
                <a:gd name="connsiteX263" fmla="*/ 111675 w 909418"/>
                <a:gd name="connsiteY263" fmla="*/ 402804 h 1058128"/>
                <a:gd name="connsiteX264" fmla="*/ 111103 w 909418"/>
                <a:gd name="connsiteY264" fmla="*/ 401660 h 1058128"/>
                <a:gd name="connsiteX265" fmla="*/ 110531 w 909418"/>
                <a:gd name="connsiteY265" fmla="*/ 401088 h 1058128"/>
                <a:gd name="connsiteX266" fmla="*/ 103668 w 909418"/>
                <a:gd name="connsiteY266" fmla="*/ 380497 h 1058128"/>
                <a:gd name="connsiteX267" fmla="*/ 99664 w 909418"/>
                <a:gd name="connsiteY267" fmla="*/ 379353 h 1058128"/>
                <a:gd name="connsiteX268" fmla="*/ 96804 w 909418"/>
                <a:gd name="connsiteY268" fmla="*/ 377065 h 1058128"/>
                <a:gd name="connsiteX269" fmla="*/ 95088 w 909418"/>
                <a:gd name="connsiteY269" fmla="*/ 373633 h 1058128"/>
                <a:gd name="connsiteX270" fmla="*/ 95660 w 909418"/>
                <a:gd name="connsiteY270" fmla="*/ 368486 h 1058128"/>
                <a:gd name="connsiteX271" fmla="*/ 95660 w 909418"/>
                <a:gd name="connsiteY271" fmla="*/ 366198 h 1058128"/>
                <a:gd name="connsiteX272" fmla="*/ 95088 w 909418"/>
                <a:gd name="connsiteY272" fmla="*/ 363338 h 1058128"/>
                <a:gd name="connsiteX273" fmla="*/ 93944 w 909418"/>
                <a:gd name="connsiteY273" fmla="*/ 360478 h 1058128"/>
                <a:gd name="connsiteX274" fmla="*/ 92229 w 909418"/>
                <a:gd name="connsiteY274" fmla="*/ 359334 h 1058128"/>
                <a:gd name="connsiteX275" fmla="*/ 89941 w 909418"/>
                <a:gd name="connsiteY275" fmla="*/ 358191 h 1058128"/>
                <a:gd name="connsiteX276" fmla="*/ 89369 w 909418"/>
                <a:gd name="connsiteY276" fmla="*/ 355903 h 1058128"/>
                <a:gd name="connsiteX277" fmla="*/ 90513 w 909418"/>
                <a:gd name="connsiteY277" fmla="*/ 335312 h 1058128"/>
                <a:gd name="connsiteX278" fmla="*/ 90513 w 909418"/>
                <a:gd name="connsiteY278" fmla="*/ 334168 h 1058128"/>
                <a:gd name="connsiteX279" fmla="*/ 90513 w 909418"/>
                <a:gd name="connsiteY279" fmla="*/ 332452 h 1058128"/>
                <a:gd name="connsiteX280" fmla="*/ 89941 w 909418"/>
                <a:gd name="connsiteY280" fmla="*/ 326733 h 1058128"/>
                <a:gd name="connsiteX281" fmla="*/ 93944 w 909418"/>
                <a:gd name="connsiteY281" fmla="*/ 322729 h 1058128"/>
                <a:gd name="connsiteX282" fmla="*/ 94516 w 909418"/>
                <a:gd name="connsiteY282" fmla="*/ 321013 h 1058128"/>
                <a:gd name="connsiteX283" fmla="*/ 94516 w 909418"/>
                <a:gd name="connsiteY283" fmla="*/ 318725 h 1058128"/>
                <a:gd name="connsiteX284" fmla="*/ 92229 w 909418"/>
                <a:gd name="connsiteY284" fmla="*/ 315293 h 1058128"/>
                <a:gd name="connsiteX285" fmla="*/ 91657 w 909418"/>
                <a:gd name="connsiteY285" fmla="*/ 313578 h 1058128"/>
                <a:gd name="connsiteX286" fmla="*/ 92229 w 909418"/>
                <a:gd name="connsiteY286" fmla="*/ 311290 h 1058128"/>
                <a:gd name="connsiteX287" fmla="*/ 93944 w 909418"/>
                <a:gd name="connsiteY287" fmla="*/ 310718 h 1058128"/>
                <a:gd name="connsiteX288" fmla="*/ 95660 w 909418"/>
                <a:gd name="connsiteY288" fmla="*/ 310718 h 1058128"/>
                <a:gd name="connsiteX289" fmla="*/ 97948 w 909418"/>
                <a:gd name="connsiteY289" fmla="*/ 310718 h 1058128"/>
                <a:gd name="connsiteX290" fmla="*/ 99664 w 909418"/>
                <a:gd name="connsiteY290" fmla="*/ 310146 h 1058128"/>
                <a:gd name="connsiteX291" fmla="*/ 100236 w 909418"/>
                <a:gd name="connsiteY291" fmla="*/ 309574 h 1058128"/>
                <a:gd name="connsiteX292" fmla="*/ 102524 w 909418"/>
                <a:gd name="connsiteY292" fmla="*/ 302710 h 1058128"/>
                <a:gd name="connsiteX293" fmla="*/ 103096 w 909418"/>
                <a:gd name="connsiteY293" fmla="*/ 299279 h 1058128"/>
                <a:gd name="connsiteX294" fmla="*/ 103096 w 909418"/>
                <a:gd name="connsiteY294" fmla="*/ 292415 h 1058128"/>
                <a:gd name="connsiteX295" fmla="*/ 102524 w 909418"/>
                <a:gd name="connsiteY295" fmla="*/ 283836 h 1058128"/>
                <a:gd name="connsiteX296" fmla="*/ 102524 w 909418"/>
                <a:gd name="connsiteY296" fmla="*/ 279260 h 1058128"/>
                <a:gd name="connsiteX297" fmla="*/ 103096 w 909418"/>
                <a:gd name="connsiteY297" fmla="*/ 274684 h 1058128"/>
                <a:gd name="connsiteX298" fmla="*/ 102524 w 909418"/>
                <a:gd name="connsiteY298" fmla="*/ 270108 h 1058128"/>
                <a:gd name="connsiteX299" fmla="*/ 99092 w 909418"/>
                <a:gd name="connsiteY299" fmla="*/ 260385 h 1058128"/>
                <a:gd name="connsiteX300" fmla="*/ 97376 w 909418"/>
                <a:gd name="connsiteY300" fmla="*/ 251806 h 1058128"/>
                <a:gd name="connsiteX301" fmla="*/ 96232 w 909418"/>
                <a:gd name="connsiteY301" fmla="*/ 244370 h 1058128"/>
                <a:gd name="connsiteX302" fmla="*/ 100236 w 909418"/>
                <a:gd name="connsiteY302" fmla="*/ 236363 h 1058128"/>
                <a:gd name="connsiteX303" fmla="*/ 100236 w 909418"/>
                <a:gd name="connsiteY303" fmla="*/ 228927 h 1058128"/>
                <a:gd name="connsiteX304" fmla="*/ 101952 w 909418"/>
                <a:gd name="connsiteY304" fmla="*/ 225496 h 1058128"/>
                <a:gd name="connsiteX305" fmla="*/ 101380 w 909418"/>
                <a:gd name="connsiteY305" fmla="*/ 222636 h 1058128"/>
                <a:gd name="connsiteX306" fmla="*/ 97948 w 909418"/>
                <a:gd name="connsiteY306" fmla="*/ 209481 h 1058128"/>
                <a:gd name="connsiteX307" fmla="*/ 97948 w 909418"/>
                <a:gd name="connsiteY307" fmla="*/ 206049 h 1058128"/>
                <a:gd name="connsiteX308" fmla="*/ 97948 w 909418"/>
                <a:gd name="connsiteY308" fmla="*/ 201473 h 1058128"/>
                <a:gd name="connsiteX309" fmla="*/ 99664 w 909418"/>
                <a:gd name="connsiteY309" fmla="*/ 191750 h 1058128"/>
                <a:gd name="connsiteX310" fmla="*/ 100808 w 909418"/>
                <a:gd name="connsiteY310" fmla="*/ 189462 h 1058128"/>
                <a:gd name="connsiteX311" fmla="*/ 103668 w 909418"/>
                <a:gd name="connsiteY311" fmla="*/ 185458 h 1058128"/>
                <a:gd name="connsiteX312" fmla="*/ 104240 w 909418"/>
                <a:gd name="connsiteY312" fmla="*/ 183742 h 1058128"/>
                <a:gd name="connsiteX313" fmla="*/ 104240 w 909418"/>
                <a:gd name="connsiteY313" fmla="*/ 182026 h 1058128"/>
                <a:gd name="connsiteX314" fmla="*/ 103668 w 909418"/>
                <a:gd name="connsiteY314" fmla="*/ 180310 h 1058128"/>
                <a:gd name="connsiteX315" fmla="*/ 99092 w 909418"/>
                <a:gd name="connsiteY315" fmla="*/ 172303 h 1058128"/>
                <a:gd name="connsiteX316" fmla="*/ 97376 w 909418"/>
                <a:gd name="connsiteY316" fmla="*/ 167727 h 1058128"/>
                <a:gd name="connsiteX317" fmla="*/ 96804 w 909418"/>
                <a:gd name="connsiteY317" fmla="*/ 163152 h 1058128"/>
                <a:gd name="connsiteX318" fmla="*/ 97376 w 909418"/>
                <a:gd name="connsiteY318" fmla="*/ 158576 h 1058128"/>
                <a:gd name="connsiteX319" fmla="*/ 100236 w 909418"/>
                <a:gd name="connsiteY319" fmla="*/ 156288 h 1058128"/>
                <a:gd name="connsiteX320" fmla="*/ 101380 w 909418"/>
                <a:gd name="connsiteY320" fmla="*/ 154572 h 1058128"/>
                <a:gd name="connsiteX321" fmla="*/ 101380 w 909418"/>
                <a:gd name="connsiteY321" fmla="*/ 152856 h 1058128"/>
                <a:gd name="connsiteX322" fmla="*/ 101380 w 909418"/>
                <a:gd name="connsiteY322" fmla="*/ 148853 h 1058128"/>
                <a:gd name="connsiteX323" fmla="*/ 101380 w 909418"/>
                <a:gd name="connsiteY323" fmla="*/ 147137 h 1058128"/>
                <a:gd name="connsiteX324" fmla="*/ 101952 w 909418"/>
                <a:gd name="connsiteY324" fmla="*/ 145421 h 1058128"/>
                <a:gd name="connsiteX325" fmla="*/ 102524 w 909418"/>
                <a:gd name="connsiteY325" fmla="*/ 144849 h 1058128"/>
                <a:gd name="connsiteX326" fmla="*/ 103668 w 909418"/>
                <a:gd name="connsiteY326" fmla="*/ 143705 h 1058128"/>
                <a:gd name="connsiteX327" fmla="*/ 104240 w 909418"/>
                <a:gd name="connsiteY327" fmla="*/ 143133 h 1058128"/>
                <a:gd name="connsiteX328" fmla="*/ 104812 w 909418"/>
                <a:gd name="connsiteY328" fmla="*/ 142561 h 1058128"/>
                <a:gd name="connsiteX329" fmla="*/ 109959 w 909418"/>
                <a:gd name="connsiteY329" fmla="*/ 140845 h 1058128"/>
                <a:gd name="connsiteX330" fmla="*/ 115107 w 909418"/>
                <a:gd name="connsiteY330" fmla="*/ 138557 h 1058128"/>
                <a:gd name="connsiteX331" fmla="*/ 123686 w 909418"/>
                <a:gd name="connsiteY331" fmla="*/ 137413 h 1058128"/>
                <a:gd name="connsiteX332" fmla="*/ 125974 w 909418"/>
                <a:gd name="connsiteY332" fmla="*/ 136842 h 1058128"/>
                <a:gd name="connsiteX333" fmla="*/ 127118 w 909418"/>
                <a:gd name="connsiteY333" fmla="*/ 136842 h 1058128"/>
                <a:gd name="connsiteX334" fmla="*/ 128262 w 909418"/>
                <a:gd name="connsiteY334" fmla="*/ 136842 h 1058128"/>
                <a:gd name="connsiteX335" fmla="*/ 135698 w 909418"/>
                <a:gd name="connsiteY335" fmla="*/ 140273 h 1058128"/>
                <a:gd name="connsiteX336" fmla="*/ 136270 w 909418"/>
                <a:gd name="connsiteY336" fmla="*/ 140845 h 1058128"/>
                <a:gd name="connsiteX337" fmla="*/ 136842 w 909418"/>
                <a:gd name="connsiteY337" fmla="*/ 141417 h 1058128"/>
                <a:gd name="connsiteX338" fmla="*/ 137985 w 909418"/>
                <a:gd name="connsiteY338" fmla="*/ 142561 h 1058128"/>
                <a:gd name="connsiteX339" fmla="*/ 139129 w 909418"/>
                <a:gd name="connsiteY339" fmla="*/ 143705 h 1058128"/>
                <a:gd name="connsiteX340" fmla="*/ 140845 w 909418"/>
                <a:gd name="connsiteY340" fmla="*/ 144849 h 1058128"/>
                <a:gd name="connsiteX341" fmla="*/ 141989 w 909418"/>
                <a:gd name="connsiteY341" fmla="*/ 144849 h 1058128"/>
                <a:gd name="connsiteX342" fmla="*/ 143133 w 909418"/>
                <a:gd name="connsiteY342" fmla="*/ 144849 h 1058128"/>
                <a:gd name="connsiteX343" fmla="*/ 144277 w 909418"/>
                <a:gd name="connsiteY343" fmla="*/ 144849 h 1058128"/>
                <a:gd name="connsiteX344" fmla="*/ 145421 w 909418"/>
                <a:gd name="connsiteY344" fmla="*/ 144849 h 1058128"/>
                <a:gd name="connsiteX345" fmla="*/ 149425 w 909418"/>
                <a:gd name="connsiteY345" fmla="*/ 143133 h 1058128"/>
                <a:gd name="connsiteX346" fmla="*/ 149997 w 909418"/>
                <a:gd name="connsiteY346" fmla="*/ 143133 h 1058128"/>
                <a:gd name="connsiteX347" fmla="*/ 151141 w 909418"/>
                <a:gd name="connsiteY347" fmla="*/ 143133 h 1058128"/>
                <a:gd name="connsiteX348" fmla="*/ 152284 w 909418"/>
                <a:gd name="connsiteY348" fmla="*/ 143133 h 1058128"/>
                <a:gd name="connsiteX349" fmla="*/ 153428 w 909418"/>
                <a:gd name="connsiteY349" fmla="*/ 143133 h 1058128"/>
                <a:gd name="connsiteX350" fmla="*/ 154572 w 909418"/>
                <a:gd name="connsiteY350" fmla="*/ 143133 h 1058128"/>
                <a:gd name="connsiteX351" fmla="*/ 155716 w 909418"/>
                <a:gd name="connsiteY351" fmla="*/ 143705 h 1058128"/>
                <a:gd name="connsiteX352" fmla="*/ 156860 w 909418"/>
                <a:gd name="connsiteY352" fmla="*/ 144849 h 1058128"/>
                <a:gd name="connsiteX353" fmla="*/ 158004 w 909418"/>
                <a:gd name="connsiteY353" fmla="*/ 146565 h 1058128"/>
                <a:gd name="connsiteX354" fmla="*/ 159148 w 909418"/>
                <a:gd name="connsiteY354" fmla="*/ 148281 h 1058128"/>
                <a:gd name="connsiteX355" fmla="*/ 159720 w 909418"/>
                <a:gd name="connsiteY355" fmla="*/ 149997 h 1058128"/>
                <a:gd name="connsiteX356" fmla="*/ 162008 w 909418"/>
                <a:gd name="connsiteY356" fmla="*/ 157432 h 1058128"/>
                <a:gd name="connsiteX357" fmla="*/ 163152 w 909418"/>
                <a:gd name="connsiteY357" fmla="*/ 159720 h 1058128"/>
                <a:gd name="connsiteX358" fmla="*/ 164296 w 909418"/>
                <a:gd name="connsiteY358" fmla="*/ 162008 h 1058128"/>
                <a:gd name="connsiteX359" fmla="*/ 166583 w 909418"/>
                <a:gd name="connsiteY359" fmla="*/ 164868 h 1058128"/>
                <a:gd name="connsiteX360" fmla="*/ 169443 w 909418"/>
                <a:gd name="connsiteY360" fmla="*/ 166583 h 1058128"/>
                <a:gd name="connsiteX361" fmla="*/ 172875 w 909418"/>
                <a:gd name="connsiteY361" fmla="*/ 167155 h 1058128"/>
                <a:gd name="connsiteX362" fmla="*/ 180311 w 909418"/>
                <a:gd name="connsiteY362" fmla="*/ 167155 h 1058128"/>
                <a:gd name="connsiteX363" fmla="*/ 185458 w 909418"/>
                <a:gd name="connsiteY363" fmla="*/ 164868 h 1058128"/>
                <a:gd name="connsiteX364" fmla="*/ 188318 w 909418"/>
                <a:gd name="connsiteY364" fmla="*/ 157432 h 1058128"/>
                <a:gd name="connsiteX365" fmla="*/ 191178 w 909418"/>
                <a:gd name="connsiteY365" fmla="*/ 151141 h 1058128"/>
                <a:gd name="connsiteX366" fmla="*/ 193466 w 909418"/>
                <a:gd name="connsiteY366" fmla="*/ 145993 h 1058128"/>
                <a:gd name="connsiteX367" fmla="*/ 196325 w 909418"/>
                <a:gd name="connsiteY367" fmla="*/ 143133 h 1058128"/>
                <a:gd name="connsiteX368" fmla="*/ 199757 w 909418"/>
                <a:gd name="connsiteY368" fmla="*/ 139701 h 1058128"/>
                <a:gd name="connsiteX369" fmla="*/ 200329 w 909418"/>
                <a:gd name="connsiteY369" fmla="*/ 137985 h 1058128"/>
                <a:gd name="connsiteX370" fmla="*/ 200901 w 909418"/>
                <a:gd name="connsiteY370" fmla="*/ 136270 h 1058128"/>
                <a:gd name="connsiteX371" fmla="*/ 202045 w 909418"/>
                <a:gd name="connsiteY371" fmla="*/ 128834 h 1058128"/>
                <a:gd name="connsiteX372" fmla="*/ 202045 w 909418"/>
                <a:gd name="connsiteY372" fmla="*/ 127118 h 1058128"/>
                <a:gd name="connsiteX373" fmla="*/ 202617 w 909418"/>
                <a:gd name="connsiteY373" fmla="*/ 123114 h 1058128"/>
                <a:gd name="connsiteX374" fmla="*/ 203189 w 909418"/>
                <a:gd name="connsiteY374" fmla="*/ 116823 h 1058128"/>
                <a:gd name="connsiteX375" fmla="*/ 204333 w 909418"/>
                <a:gd name="connsiteY375" fmla="*/ 108815 h 1058128"/>
                <a:gd name="connsiteX376" fmla="*/ 205477 w 909418"/>
                <a:gd name="connsiteY376" fmla="*/ 99092 h 1058128"/>
                <a:gd name="connsiteX377" fmla="*/ 206621 w 909418"/>
                <a:gd name="connsiteY377" fmla="*/ 88225 h 1058128"/>
                <a:gd name="connsiteX378" fmla="*/ 208337 w 909418"/>
                <a:gd name="connsiteY378" fmla="*/ 76786 h 1058128"/>
                <a:gd name="connsiteX379" fmla="*/ 210053 w 909418"/>
                <a:gd name="connsiteY379" fmla="*/ 64774 h 1058128"/>
                <a:gd name="connsiteX380" fmla="*/ 211769 w 909418"/>
                <a:gd name="connsiteY380" fmla="*/ 52763 h 1058128"/>
                <a:gd name="connsiteX381" fmla="*/ 213484 w 909418"/>
                <a:gd name="connsiteY381" fmla="*/ 41324 h 1058128"/>
                <a:gd name="connsiteX382" fmla="*/ 214628 w 909418"/>
                <a:gd name="connsiteY382" fmla="*/ 30457 h 1058128"/>
                <a:gd name="connsiteX383" fmla="*/ 215772 w 909418"/>
                <a:gd name="connsiteY383" fmla="*/ 20733 h 1058128"/>
                <a:gd name="connsiteX384" fmla="*/ 216916 w 909418"/>
                <a:gd name="connsiteY384" fmla="*/ 12726 h 1058128"/>
                <a:gd name="connsiteX385" fmla="*/ 217488 w 909418"/>
                <a:gd name="connsiteY385" fmla="*/ 6434 h 1058128"/>
                <a:gd name="connsiteX386" fmla="*/ 218060 w 909418"/>
                <a:gd name="connsiteY386" fmla="*/ 2431 h 1058128"/>
                <a:gd name="connsiteX387" fmla="*/ 218060 w 909418"/>
                <a:gd name="connsiteY387" fmla="*/ 1287 h 1058128"/>
                <a:gd name="connsiteX388" fmla="*/ 239795 w 909418"/>
                <a:gd name="connsiteY388" fmla="*/ 4146 h 1058128"/>
                <a:gd name="connsiteX389" fmla="*/ 261529 w 909418"/>
                <a:gd name="connsiteY389" fmla="*/ 7006 h 1058128"/>
                <a:gd name="connsiteX390" fmla="*/ 283264 w 909418"/>
                <a:gd name="connsiteY390" fmla="*/ 9866 h 1058128"/>
                <a:gd name="connsiteX391" fmla="*/ 304998 w 909418"/>
                <a:gd name="connsiteY391" fmla="*/ 12726 h 1058128"/>
                <a:gd name="connsiteX392" fmla="*/ 326733 w 909418"/>
                <a:gd name="connsiteY392" fmla="*/ 15586 h 1058128"/>
                <a:gd name="connsiteX393" fmla="*/ 348467 w 909418"/>
                <a:gd name="connsiteY393" fmla="*/ 18445 h 1058128"/>
                <a:gd name="connsiteX394" fmla="*/ 370202 w 909418"/>
                <a:gd name="connsiteY394" fmla="*/ 21305 h 1058128"/>
                <a:gd name="connsiteX395" fmla="*/ 391936 w 909418"/>
                <a:gd name="connsiteY395" fmla="*/ 24165 h 1058128"/>
                <a:gd name="connsiteX396" fmla="*/ 413671 w 909418"/>
                <a:gd name="connsiteY396" fmla="*/ 26453 h 1058128"/>
                <a:gd name="connsiteX397" fmla="*/ 435405 w 909418"/>
                <a:gd name="connsiteY397" fmla="*/ 28741 h 1058128"/>
                <a:gd name="connsiteX398" fmla="*/ 457140 w 909418"/>
                <a:gd name="connsiteY398" fmla="*/ 31029 h 1058128"/>
                <a:gd name="connsiteX399" fmla="*/ 478874 w 909418"/>
                <a:gd name="connsiteY399" fmla="*/ 33316 h 1058128"/>
                <a:gd name="connsiteX400" fmla="*/ 500609 w 909418"/>
                <a:gd name="connsiteY400" fmla="*/ 35604 h 1058128"/>
                <a:gd name="connsiteX401" fmla="*/ 522344 w 909418"/>
                <a:gd name="connsiteY401" fmla="*/ 37892 h 1058128"/>
                <a:gd name="connsiteX402" fmla="*/ 544078 w 909418"/>
                <a:gd name="connsiteY402" fmla="*/ 40180 h 1058128"/>
                <a:gd name="connsiteX403" fmla="*/ 565813 w 909418"/>
                <a:gd name="connsiteY403" fmla="*/ 42468 h 1058128"/>
                <a:gd name="connsiteX404" fmla="*/ 587547 w 909418"/>
                <a:gd name="connsiteY404" fmla="*/ 44756 h 1058128"/>
                <a:gd name="connsiteX405" fmla="*/ 609282 w 909418"/>
                <a:gd name="connsiteY405" fmla="*/ 47044 h 1058128"/>
                <a:gd name="connsiteX406" fmla="*/ 631016 w 909418"/>
                <a:gd name="connsiteY406" fmla="*/ 49331 h 1058128"/>
                <a:gd name="connsiteX407" fmla="*/ 652751 w 909418"/>
                <a:gd name="connsiteY407" fmla="*/ 51619 h 1058128"/>
                <a:gd name="connsiteX408" fmla="*/ 674485 w 909418"/>
                <a:gd name="connsiteY408" fmla="*/ 53907 h 1058128"/>
                <a:gd name="connsiteX409" fmla="*/ 696220 w 909418"/>
                <a:gd name="connsiteY409" fmla="*/ 56195 h 1058128"/>
                <a:gd name="connsiteX410" fmla="*/ 717954 w 909418"/>
                <a:gd name="connsiteY410" fmla="*/ 58483 h 1058128"/>
                <a:gd name="connsiteX411" fmla="*/ 739689 w 909418"/>
                <a:gd name="connsiteY411" fmla="*/ 60771 h 1058128"/>
                <a:gd name="connsiteX412" fmla="*/ 761423 w 909418"/>
                <a:gd name="connsiteY412" fmla="*/ 63058 h 1058128"/>
                <a:gd name="connsiteX413" fmla="*/ 783158 w 909418"/>
                <a:gd name="connsiteY413" fmla="*/ 64774 h 1058128"/>
                <a:gd name="connsiteX414" fmla="*/ 804892 w 909418"/>
                <a:gd name="connsiteY414" fmla="*/ 66490 h 1058128"/>
                <a:gd name="connsiteX415" fmla="*/ 826627 w 909418"/>
                <a:gd name="connsiteY415" fmla="*/ 68206 h 1058128"/>
                <a:gd name="connsiteX416" fmla="*/ 848362 w 909418"/>
                <a:gd name="connsiteY416" fmla="*/ 69922 h 1058128"/>
                <a:gd name="connsiteX417" fmla="*/ 870096 w 909418"/>
                <a:gd name="connsiteY417" fmla="*/ 71638 h 1058128"/>
                <a:gd name="connsiteX418" fmla="*/ 891831 w 909418"/>
                <a:gd name="connsiteY418" fmla="*/ 73354 h 1058128"/>
                <a:gd name="connsiteX419" fmla="*/ 913565 w 909418"/>
                <a:gd name="connsiteY419" fmla="*/ 75070 h 1058128"/>
                <a:gd name="connsiteX420" fmla="*/ 911277 w 909418"/>
                <a:gd name="connsiteY420" fmla="*/ 105955 h 1058128"/>
                <a:gd name="connsiteX421" fmla="*/ 908990 w 909418"/>
                <a:gd name="connsiteY421" fmla="*/ 136842 h 1058128"/>
                <a:gd name="connsiteX422" fmla="*/ 906130 w 909418"/>
                <a:gd name="connsiteY422" fmla="*/ 167727 h 1058128"/>
                <a:gd name="connsiteX423" fmla="*/ 903270 w 909418"/>
                <a:gd name="connsiteY423" fmla="*/ 198613 h 1058128"/>
                <a:gd name="connsiteX424" fmla="*/ 901554 w 909418"/>
                <a:gd name="connsiteY424" fmla="*/ 226067 h 1058128"/>
                <a:gd name="connsiteX425" fmla="*/ 901554 w 909418"/>
                <a:gd name="connsiteY425" fmla="*/ 226067 h 105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</a:cxnLst>
              <a:rect l="l" t="t" r="r" b="b"/>
              <a:pathLst>
                <a:path w="909418" h="1058128">
                  <a:moveTo>
                    <a:pt x="901554" y="226067"/>
                  </a:moveTo>
                  <a:lnTo>
                    <a:pt x="899266" y="256953"/>
                  </a:lnTo>
                  <a:lnTo>
                    <a:pt x="896406" y="287839"/>
                  </a:lnTo>
                  <a:lnTo>
                    <a:pt x="894118" y="318725"/>
                  </a:lnTo>
                  <a:lnTo>
                    <a:pt x="891259" y="349611"/>
                  </a:lnTo>
                  <a:lnTo>
                    <a:pt x="888971" y="380497"/>
                  </a:lnTo>
                  <a:lnTo>
                    <a:pt x="886111" y="411383"/>
                  </a:lnTo>
                  <a:lnTo>
                    <a:pt x="883823" y="442269"/>
                  </a:lnTo>
                  <a:lnTo>
                    <a:pt x="881535" y="473155"/>
                  </a:lnTo>
                  <a:lnTo>
                    <a:pt x="878675" y="504041"/>
                  </a:lnTo>
                  <a:lnTo>
                    <a:pt x="875816" y="534927"/>
                  </a:lnTo>
                  <a:lnTo>
                    <a:pt x="873528" y="565813"/>
                  </a:lnTo>
                  <a:lnTo>
                    <a:pt x="871240" y="596698"/>
                  </a:lnTo>
                  <a:lnTo>
                    <a:pt x="868380" y="627584"/>
                  </a:lnTo>
                  <a:lnTo>
                    <a:pt x="865520" y="658470"/>
                  </a:lnTo>
                  <a:lnTo>
                    <a:pt x="863233" y="689356"/>
                  </a:lnTo>
                  <a:lnTo>
                    <a:pt x="860945" y="720242"/>
                  </a:lnTo>
                  <a:lnTo>
                    <a:pt x="858085" y="751128"/>
                  </a:lnTo>
                  <a:lnTo>
                    <a:pt x="855797" y="782014"/>
                  </a:lnTo>
                  <a:lnTo>
                    <a:pt x="852937" y="812900"/>
                  </a:lnTo>
                  <a:lnTo>
                    <a:pt x="850649" y="843786"/>
                  </a:lnTo>
                  <a:lnTo>
                    <a:pt x="847790" y="874672"/>
                  </a:lnTo>
                  <a:lnTo>
                    <a:pt x="845502" y="905557"/>
                  </a:lnTo>
                  <a:lnTo>
                    <a:pt x="842642" y="936444"/>
                  </a:lnTo>
                  <a:lnTo>
                    <a:pt x="840354" y="967330"/>
                  </a:lnTo>
                  <a:lnTo>
                    <a:pt x="837494" y="998215"/>
                  </a:lnTo>
                  <a:lnTo>
                    <a:pt x="835207" y="1029101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32347" y="1059987"/>
                  </a:lnTo>
                  <a:lnTo>
                    <a:pt x="828915" y="1059987"/>
                  </a:lnTo>
                  <a:lnTo>
                    <a:pt x="822623" y="1059415"/>
                  </a:lnTo>
                  <a:lnTo>
                    <a:pt x="816332" y="1058843"/>
                  </a:lnTo>
                  <a:lnTo>
                    <a:pt x="810040" y="1058271"/>
                  </a:lnTo>
                  <a:lnTo>
                    <a:pt x="803749" y="1057699"/>
                  </a:lnTo>
                  <a:lnTo>
                    <a:pt x="797457" y="1057127"/>
                  </a:lnTo>
                  <a:lnTo>
                    <a:pt x="791165" y="1056555"/>
                  </a:lnTo>
                  <a:lnTo>
                    <a:pt x="784874" y="1055984"/>
                  </a:lnTo>
                  <a:lnTo>
                    <a:pt x="778582" y="1055411"/>
                  </a:lnTo>
                  <a:lnTo>
                    <a:pt x="772291" y="1054840"/>
                  </a:lnTo>
                  <a:lnTo>
                    <a:pt x="765999" y="1054267"/>
                  </a:lnTo>
                  <a:lnTo>
                    <a:pt x="759708" y="1053696"/>
                  </a:lnTo>
                  <a:lnTo>
                    <a:pt x="753416" y="1053124"/>
                  </a:lnTo>
                  <a:lnTo>
                    <a:pt x="747124" y="1052552"/>
                  </a:lnTo>
                  <a:lnTo>
                    <a:pt x="740833" y="1051980"/>
                  </a:lnTo>
                  <a:lnTo>
                    <a:pt x="734541" y="1051408"/>
                  </a:lnTo>
                  <a:lnTo>
                    <a:pt x="728250" y="1050836"/>
                  </a:lnTo>
                  <a:lnTo>
                    <a:pt x="721958" y="1050264"/>
                  </a:lnTo>
                  <a:lnTo>
                    <a:pt x="715666" y="1049692"/>
                  </a:lnTo>
                  <a:lnTo>
                    <a:pt x="709375" y="1049120"/>
                  </a:lnTo>
                  <a:lnTo>
                    <a:pt x="703083" y="1048548"/>
                  </a:lnTo>
                  <a:lnTo>
                    <a:pt x="696792" y="1047976"/>
                  </a:lnTo>
                  <a:lnTo>
                    <a:pt x="690500" y="1047404"/>
                  </a:lnTo>
                  <a:lnTo>
                    <a:pt x="684209" y="1046832"/>
                  </a:lnTo>
                  <a:lnTo>
                    <a:pt x="677917" y="1046260"/>
                  </a:lnTo>
                  <a:lnTo>
                    <a:pt x="671626" y="1045688"/>
                  </a:lnTo>
                  <a:lnTo>
                    <a:pt x="665334" y="1045116"/>
                  </a:lnTo>
                  <a:lnTo>
                    <a:pt x="659042" y="1044544"/>
                  </a:lnTo>
                  <a:lnTo>
                    <a:pt x="651035" y="1045116"/>
                  </a:lnTo>
                  <a:lnTo>
                    <a:pt x="644743" y="1044544"/>
                  </a:lnTo>
                  <a:lnTo>
                    <a:pt x="638452" y="1043972"/>
                  </a:lnTo>
                  <a:lnTo>
                    <a:pt x="632160" y="1043400"/>
                  </a:lnTo>
                  <a:lnTo>
                    <a:pt x="625869" y="1042828"/>
                  </a:lnTo>
                  <a:lnTo>
                    <a:pt x="619577" y="1042256"/>
                  </a:lnTo>
                  <a:lnTo>
                    <a:pt x="613285" y="1041685"/>
                  </a:lnTo>
                  <a:lnTo>
                    <a:pt x="606994" y="1041112"/>
                  </a:lnTo>
                  <a:lnTo>
                    <a:pt x="600702" y="1040541"/>
                  </a:lnTo>
                  <a:lnTo>
                    <a:pt x="594411" y="1039968"/>
                  </a:lnTo>
                  <a:lnTo>
                    <a:pt x="588119" y="1039397"/>
                  </a:lnTo>
                  <a:lnTo>
                    <a:pt x="581827" y="1038825"/>
                  </a:lnTo>
                  <a:lnTo>
                    <a:pt x="575536" y="1038253"/>
                  </a:lnTo>
                  <a:lnTo>
                    <a:pt x="569244" y="1037681"/>
                  </a:lnTo>
                  <a:lnTo>
                    <a:pt x="562953" y="1037109"/>
                  </a:lnTo>
                  <a:lnTo>
                    <a:pt x="556661" y="1036537"/>
                  </a:lnTo>
                  <a:lnTo>
                    <a:pt x="550370" y="1035965"/>
                  </a:lnTo>
                  <a:lnTo>
                    <a:pt x="541790" y="1035393"/>
                  </a:lnTo>
                  <a:lnTo>
                    <a:pt x="533211" y="1033105"/>
                  </a:lnTo>
                  <a:lnTo>
                    <a:pt x="529207" y="1031389"/>
                  </a:lnTo>
                  <a:lnTo>
                    <a:pt x="521772" y="1027957"/>
                  </a:lnTo>
                  <a:lnTo>
                    <a:pt x="514336" y="1024526"/>
                  </a:lnTo>
                  <a:lnTo>
                    <a:pt x="506900" y="1021094"/>
                  </a:lnTo>
                  <a:lnTo>
                    <a:pt x="499465" y="1017090"/>
                  </a:lnTo>
                  <a:lnTo>
                    <a:pt x="492030" y="1013658"/>
                  </a:lnTo>
                  <a:lnTo>
                    <a:pt x="484594" y="1010227"/>
                  </a:lnTo>
                  <a:lnTo>
                    <a:pt x="477159" y="1006795"/>
                  </a:lnTo>
                  <a:lnTo>
                    <a:pt x="469723" y="1002791"/>
                  </a:lnTo>
                  <a:lnTo>
                    <a:pt x="411383" y="974193"/>
                  </a:lnTo>
                  <a:lnTo>
                    <a:pt x="353043" y="945595"/>
                  </a:lnTo>
                  <a:lnTo>
                    <a:pt x="294703" y="916425"/>
                  </a:lnTo>
                  <a:lnTo>
                    <a:pt x="236935" y="887255"/>
                  </a:lnTo>
                  <a:lnTo>
                    <a:pt x="179167" y="858085"/>
                  </a:lnTo>
                  <a:lnTo>
                    <a:pt x="121399" y="828343"/>
                  </a:lnTo>
                  <a:lnTo>
                    <a:pt x="64202" y="798601"/>
                  </a:lnTo>
                  <a:lnTo>
                    <a:pt x="7006" y="768859"/>
                  </a:lnTo>
                  <a:lnTo>
                    <a:pt x="1859" y="765999"/>
                  </a:lnTo>
                  <a:lnTo>
                    <a:pt x="1287" y="765427"/>
                  </a:lnTo>
                  <a:lnTo>
                    <a:pt x="1287" y="765427"/>
                  </a:lnTo>
                  <a:lnTo>
                    <a:pt x="3575" y="763711"/>
                  </a:lnTo>
                  <a:lnTo>
                    <a:pt x="3575" y="763711"/>
                  </a:lnTo>
                  <a:lnTo>
                    <a:pt x="6434" y="756848"/>
                  </a:lnTo>
                  <a:lnTo>
                    <a:pt x="7006" y="753416"/>
                  </a:lnTo>
                  <a:lnTo>
                    <a:pt x="6434" y="749412"/>
                  </a:lnTo>
                  <a:lnTo>
                    <a:pt x="9294" y="744836"/>
                  </a:lnTo>
                  <a:lnTo>
                    <a:pt x="10438" y="743692"/>
                  </a:lnTo>
                  <a:lnTo>
                    <a:pt x="10438" y="743692"/>
                  </a:lnTo>
                  <a:lnTo>
                    <a:pt x="14442" y="740833"/>
                  </a:lnTo>
                  <a:lnTo>
                    <a:pt x="15586" y="739689"/>
                  </a:lnTo>
                  <a:lnTo>
                    <a:pt x="15586" y="739689"/>
                  </a:lnTo>
                  <a:lnTo>
                    <a:pt x="17874" y="736829"/>
                  </a:lnTo>
                  <a:lnTo>
                    <a:pt x="19589" y="733969"/>
                  </a:lnTo>
                  <a:lnTo>
                    <a:pt x="21305" y="729966"/>
                  </a:lnTo>
                  <a:lnTo>
                    <a:pt x="22449" y="727678"/>
                  </a:lnTo>
                  <a:lnTo>
                    <a:pt x="28741" y="724246"/>
                  </a:lnTo>
                  <a:lnTo>
                    <a:pt x="43612" y="729393"/>
                  </a:lnTo>
                  <a:lnTo>
                    <a:pt x="49903" y="728822"/>
                  </a:lnTo>
                  <a:lnTo>
                    <a:pt x="51619" y="726534"/>
                  </a:lnTo>
                  <a:lnTo>
                    <a:pt x="52191" y="723674"/>
                  </a:lnTo>
                  <a:lnTo>
                    <a:pt x="52191" y="720814"/>
                  </a:lnTo>
                  <a:lnTo>
                    <a:pt x="53335" y="717954"/>
                  </a:lnTo>
                  <a:lnTo>
                    <a:pt x="55623" y="715667"/>
                  </a:lnTo>
                  <a:lnTo>
                    <a:pt x="61343" y="712807"/>
                  </a:lnTo>
                  <a:lnTo>
                    <a:pt x="63058" y="710519"/>
                  </a:lnTo>
                  <a:lnTo>
                    <a:pt x="64202" y="707087"/>
                  </a:lnTo>
                  <a:lnTo>
                    <a:pt x="63058" y="695648"/>
                  </a:lnTo>
                  <a:lnTo>
                    <a:pt x="63630" y="693360"/>
                  </a:lnTo>
                  <a:lnTo>
                    <a:pt x="64202" y="691644"/>
                  </a:lnTo>
                  <a:lnTo>
                    <a:pt x="64202" y="689928"/>
                  </a:lnTo>
                  <a:lnTo>
                    <a:pt x="64202" y="687640"/>
                  </a:lnTo>
                  <a:lnTo>
                    <a:pt x="60771" y="681349"/>
                  </a:lnTo>
                  <a:lnTo>
                    <a:pt x="56195" y="677917"/>
                  </a:lnTo>
                  <a:lnTo>
                    <a:pt x="43040" y="675057"/>
                  </a:lnTo>
                  <a:lnTo>
                    <a:pt x="37320" y="672197"/>
                  </a:lnTo>
                  <a:lnTo>
                    <a:pt x="33888" y="665334"/>
                  </a:lnTo>
                  <a:lnTo>
                    <a:pt x="35032" y="659614"/>
                  </a:lnTo>
                  <a:lnTo>
                    <a:pt x="37892" y="653323"/>
                  </a:lnTo>
                  <a:lnTo>
                    <a:pt x="39608" y="645887"/>
                  </a:lnTo>
                  <a:lnTo>
                    <a:pt x="39608" y="635592"/>
                  </a:lnTo>
                  <a:lnTo>
                    <a:pt x="39036" y="633304"/>
                  </a:lnTo>
                  <a:lnTo>
                    <a:pt x="35032" y="627584"/>
                  </a:lnTo>
                  <a:lnTo>
                    <a:pt x="35032" y="624725"/>
                  </a:lnTo>
                  <a:lnTo>
                    <a:pt x="37320" y="620149"/>
                  </a:lnTo>
                  <a:lnTo>
                    <a:pt x="39036" y="618433"/>
                  </a:lnTo>
                  <a:lnTo>
                    <a:pt x="39608" y="617289"/>
                  </a:lnTo>
                  <a:lnTo>
                    <a:pt x="39036" y="615573"/>
                  </a:lnTo>
                  <a:lnTo>
                    <a:pt x="37892" y="613857"/>
                  </a:lnTo>
                  <a:lnTo>
                    <a:pt x="36748" y="611570"/>
                  </a:lnTo>
                  <a:lnTo>
                    <a:pt x="36176" y="609282"/>
                  </a:lnTo>
                  <a:lnTo>
                    <a:pt x="37892" y="608710"/>
                  </a:lnTo>
                  <a:lnTo>
                    <a:pt x="45328" y="609282"/>
                  </a:lnTo>
                  <a:lnTo>
                    <a:pt x="49331" y="608710"/>
                  </a:lnTo>
                  <a:lnTo>
                    <a:pt x="52191" y="606994"/>
                  </a:lnTo>
                  <a:lnTo>
                    <a:pt x="59055" y="597270"/>
                  </a:lnTo>
                  <a:lnTo>
                    <a:pt x="60771" y="593267"/>
                  </a:lnTo>
                  <a:lnTo>
                    <a:pt x="62487" y="591551"/>
                  </a:lnTo>
                  <a:lnTo>
                    <a:pt x="65918" y="588691"/>
                  </a:lnTo>
                  <a:lnTo>
                    <a:pt x="68206" y="586403"/>
                  </a:lnTo>
                  <a:lnTo>
                    <a:pt x="68778" y="585259"/>
                  </a:lnTo>
                  <a:lnTo>
                    <a:pt x="69350" y="582971"/>
                  </a:lnTo>
                  <a:lnTo>
                    <a:pt x="69350" y="578968"/>
                  </a:lnTo>
                  <a:lnTo>
                    <a:pt x="69922" y="576680"/>
                  </a:lnTo>
                  <a:lnTo>
                    <a:pt x="71066" y="576108"/>
                  </a:lnTo>
                  <a:lnTo>
                    <a:pt x="71638" y="575536"/>
                  </a:lnTo>
                  <a:lnTo>
                    <a:pt x="72210" y="573820"/>
                  </a:lnTo>
                  <a:lnTo>
                    <a:pt x="72782" y="569816"/>
                  </a:lnTo>
                  <a:lnTo>
                    <a:pt x="73926" y="565813"/>
                  </a:lnTo>
                  <a:lnTo>
                    <a:pt x="75642" y="563525"/>
                  </a:lnTo>
                  <a:lnTo>
                    <a:pt x="77357" y="561809"/>
                  </a:lnTo>
                  <a:lnTo>
                    <a:pt x="78501" y="559521"/>
                  </a:lnTo>
                  <a:lnTo>
                    <a:pt x="77357" y="556089"/>
                  </a:lnTo>
                  <a:lnTo>
                    <a:pt x="76786" y="554373"/>
                  </a:lnTo>
                  <a:lnTo>
                    <a:pt x="77929" y="553801"/>
                  </a:lnTo>
                  <a:lnTo>
                    <a:pt x="78501" y="552658"/>
                  </a:lnTo>
                  <a:lnTo>
                    <a:pt x="79073" y="550941"/>
                  </a:lnTo>
                  <a:lnTo>
                    <a:pt x="79073" y="548654"/>
                  </a:lnTo>
                  <a:lnTo>
                    <a:pt x="78501" y="547510"/>
                  </a:lnTo>
                  <a:lnTo>
                    <a:pt x="76786" y="545222"/>
                  </a:lnTo>
                  <a:lnTo>
                    <a:pt x="76786" y="540646"/>
                  </a:lnTo>
                  <a:lnTo>
                    <a:pt x="77357" y="536071"/>
                  </a:lnTo>
                  <a:lnTo>
                    <a:pt x="77357" y="533211"/>
                  </a:lnTo>
                  <a:lnTo>
                    <a:pt x="80217" y="531495"/>
                  </a:lnTo>
                  <a:lnTo>
                    <a:pt x="81361" y="530351"/>
                  </a:lnTo>
                  <a:lnTo>
                    <a:pt x="81361" y="528635"/>
                  </a:lnTo>
                  <a:lnTo>
                    <a:pt x="79073" y="524631"/>
                  </a:lnTo>
                  <a:lnTo>
                    <a:pt x="77929" y="522343"/>
                  </a:lnTo>
                  <a:lnTo>
                    <a:pt x="77929" y="520056"/>
                  </a:lnTo>
                  <a:lnTo>
                    <a:pt x="79645" y="516052"/>
                  </a:lnTo>
                  <a:lnTo>
                    <a:pt x="82505" y="513764"/>
                  </a:lnTo>
                  <a:lnTo>
                    <a:pt x="88797" y="510904"/>
                  </a:lnTo>
                  <a:lnTo>
                    <a:pt x="91657" y="508616"/>
                  </a:lnTo>
                  <a:lnTo>
                    <a:pt x="94516" y="506328"/>
                  </a:lnTo>
                  <a:lnTo>
                    <a:pt x="96804" y="503469"/>
                  </a:lnTo>
                  <a:lnTo>
                    <a:pt x="99092" y="496033"/>
                  </a:lnTo>
                  <a:lnTo>
                    <a:pt x="100808" y="493173"/>
                  </a:lnTo>
                  <a:lnTo>
                    <a:pt x="103668" y="490885"/>
                  </a:lnTo>
                  <a:lnTo>
                    <a:pt x="109387" y="489742"/>
                  </a:lnTo>
                  <a:lnTo>
                    <a:pt x="125402" y="481162"/>
                  </a:lnTo>
                  <a:lnTo>
                    <a:pt x="128262" y="480590"/>
                  </a:lnTo>
                  <a:lnTo>
                    <a:pt x="133410" y="475443"/>
                  </a:lnTo>
                  <a:lnTo>
                    <a:pt x="139129" y="471439"/>
                  </a:lnTo>
                  <a:lnTo>
                    <a:pt x="144277" y="468579"/>
                  </a:lnTo>
                  <a:lnTo>
                    <a:pt x="145993" y="466291"/>
                  </a:lnTo>
                  <a:lnTo>
                    <a:pt x="145421" y="462287"/>
                  </a:lnTo>
                  <a:lnTo>
                    <a:pt x="145421" y="460000"/>
                  </a:lnTo>
                  <a:lnTo>
                    <a:pt x="141417" y="456568"/>
                  </a:lnTo>
                  <a:lnTo>
                    <a:pt x="140273" y="454280"/>
                  </a:lnTo>
                  <a:lnTo>
                    <a:pt x="139129" y="453136"/>
                  </a:lnTo>
                  <a:lnTo>
                    <a:pt x="136842" y="451420"/>
                  </a:lnTo>
                  <a:lnTo>
                    <a:pt x="125974" y="441125"/>
                  </a:lnTo>
                  <a:lnTo>
                    <a:pt x="124258" y="438265"/>
                  </a:lnTo>
                  <a:lnTo>
                    <a:pt x="123686" y="437693"/>
                  </a:lnTo>
                  <a:lnTo>
                    <a:pt x="120827" y="435405"/>
                  </a:lnTo>
                  <a:lnTo>
                    <a:pt x="120255" y="434833"/>
                  </a:lnTo>
                  <a:lnTo>
                    <a:pt x="119111" y="433117"/>
                  </a:lnTo>
                  <a:lnTo>
                    <a:pt x="118539" y="432546"/>
                  </a:lnTo>
                  <a:lnTo>
                    <a:pt x="117967" y="432546"/>
                  </a:lnTo>
                  <a:lnTo>
                    <a:pt x="117395" y="432546"/>
                  </a:lnTo>
                  <a:lnTo>
                    <a:pt x="115679" y="432546"/>
                  </a:lnTo>
                  <a:lnTo>
                    <a:pt x="115107" y="431973"/>
                  </a:lnTo>
                  <a:lnTo>
                    <a:pt x="114535" y="430829"/>
                  </a:lnTo>
                  <a:lnTo>
                    <a:pt x="113963" y="429686"/>
                  </a:lnTo>
                  <a:lnTo>
                    <a:pt x="113963" y="427398"/>
                  </a:lnTo>
                  <a:lnTo>
                    <a:pt x="113963" y="425682"/>
                  </a:lnTo>
                  <a:lnTo>
                    <a:pt x="113963" y="425682"/>
                  </a:lnTo>
                  <a:lnTo>
                    <a:pt x="115107" y="422822"/>
                  </a:lnTo>
                  <a:lnTo>
                    <a:pt x="116251" y="420534"/>
                  </a:lnTo>
                  <a:lnTo>
                    <a:pt x="115107" y="418818"/>
                  </a:lnTo>
                  <a:lnTo>
                    <a:pt x="115107" y="418818"/>
                  </a:lnTo>
                  <a:lnTo>
                    <a:pt x="115107" y="415387"/>
                  </a:lnTo>
                  <a:lnTo>
                    <a:pt x="113963" y="413671"/>
                  </a:lnTo>
                  <a:lnTo>
                    <a:pt x="112247" y="411955"/>
                  </a:lnTo>
                  <a:lnTo>
                    <a:pt x="111103" y="409095"/>
                  </a:lnTo>
                  <a:lnTo>
                    <a:pt x="111103" y="407951"/>
                  </a:lnTo>
                  <a:lnTo>
                    <a:pt x="111675" y="403948"/>
                  </a:lnTo>
                  <a:lnTo>
                    <a:pt x="111675" y="402804"/>
                  </a:lnTo>
                  <a:lnTo>
                    <a:pt x="111103" y="401660"/>
                  </a:lnTo>
                  <a:lnTo>
                    <a:pt x="110531" y="401088"/>
                  </a:lnTo>
                  <a:lnTo>
                    <a:pt x="103668" y="380497"/>
                  </a:lnTo>
                  <a:lnTo>
                    <a:pt x="99664" y="379353"/>
                  </a:lnTo>
                  <a:lnTo>
                    <a:pt x="96804" y="377065"/>
                  </a:lnTo>
                  <a:lnTo>
                    <a:pt x="95088" y="373633"/>
                  </a:lnTo>
                  <a:lnTo>
                    <a:pt x="95660" y="368486"/>
                  </a:lnTo>
                  <a:lnTo>
                    <a:pt x="95660" y="366198"/>
                  </a:lnTo>
                  <a:lnTo>
                    <a:pt x="95088" y="363338"/>
                  </a:lnTo>
                  <a:lnTo>
                    <a:pt x="93944" y="360478"/>
                  </a:lnTo>
                  <a:lnTo>
                    <a:pt x="92229" y="359334"/>
                  </a:lnTo>
                  <a:lnTo>
                    <a:pt x="89941" y="358191"/>
                  </a:lnTo>
                  <a:lnTo>
                    <a:pt x="89369" y="355903"/>
                  </a:lnTo>
                  <a:lnTo>
                    <a:pt x="90513" y="335312"/>
                  </a:lnTo>
                  <a:lnTo>
                    <a:pt x="90513" y="334168"/>
                  </a:lnTo>
                  <a:lnTo>
                    <a:pt x="90513" y="332452"/>
                  </a:lnTo>
                  <a:lnTo>
                    <a:pt x="89941" y="326733"/>
                  </a:lnTo>
                  <a:lnTo>
                    <a:pt x="93944" y="322729"/>
                  </a:lnTo>
                  <a:lnTo>
                    <a:pt x="94516" y="321013"/>
                  </a:lnTo>
                  <a:lnTo>
                    <a:pt x="94516" y="318725"/>
                  </a:lnTo>
                  <a:lnTo>
                    <a:pt x="92229" y="315293"/>
                  </a:lnTo>
                  <a:lnTo>
                    <a:pt x="91657" y="313578"/>
                  </a:lnTo>
                  <a:lnTo>
                    <a:pt x="92229" y="311290"/>
                  </a:lnTo>
                  <a:lnTo>
                    <a:pt x="93944" y="310718"/>
                  </a:lnTo>
                  <a:lnTo>
                    <a:pt x="95660" y="310718"/>
                  </a:lnTo>
                  <a:lnTo>
                    <a:pt x="97948" y="310718"/>
                  </a:lnTo>
                  <a:lnTo>
                    <a:pt x="99664" y="310146"/>
                  </a:lnTo>
                  <a:lnTo>
                    <a:pt x="100236" y="309574"/>
                  </a:lnTo>
                  <a:lnTo>
                    <a:pt x="102524" y="302710"/>
                  </a:lnTo>
                  <a:lnTo>
                    <a:pt x="103096" y="299279"/>
                  </a:lnTo>
                  <a:lnTo>
                    <a:pt x="103096" y="292415"/>
                  </a:lnTo>
                  <a:lnTo>
                    <a:pt x="102524" y="283836"/>
                  </a:lnTo>
                  <a:lnTo>
                    <a:pt x="102524" y="279260"/>
                  </a:lnTo>
                  <a:lnTo>
                    <a:pt x="103096" y="274684"/>
                  </a:lnTo>
                  <a:lnTo>
                    <a:pt x="102524" y="270108"/>
                  </a:lnTo>
                  <a:lnTo>
                    <a:pt x="99092" y="260385"/>
                  </a:lnTo>
                  <a:lnTo>
                    <a:pt x="97376" y="251806"/>
                  </a:lnTo>
                  <a:lnTo>
                    <a:pt x="96232" y="244370"/>
                  </a:lnTo>
                  <a:lnTo>
                    <a:pt x="100236" y="236363"/>
                  </a:lnTo>
                  <a:lnTo>
                    <a:pt x="100236" y="228927"/>
                  </a:lnTo>
                  <a:lnTo>
                    <a:pt x="101952" y="225496"/>
                  </a:lnTo>
                  <a:lnTo>
                    <a:pt x="101380" y="222636"/>
                  </a:lnTo>
                  <a:lnTo>
                    <a:pt x="97948" y="209481"/>
                  </a:lnTo>
                  <a:lnTo>
                    <a:pt x="97948" y="206049"/>
                  </a:lnTo>
                  <a:lnTo>
                    <a:pt x="97948" y="201473"/>
                  </a:lnTo>
                  <a:lnTo>
                    <a:pt x="99664" y="191750"/>
                  </a:lnTo>
                  <a:lnTo>
                    <a:pt x="100808" y="189462"/>
                  </a:lnTo>
                  <a:lnTo>
                    <a:pt x="103668" y="185458"/>
                  </a:lnTo>
                  <a:lnTo>
                    <a:pt x="104240" y="183742"/>
                  </a:lnTo>
                  <a:lnTo>
                    <a:pt x="104240" y="182026"/>
                  </a:lnTo>
                  <a:lnTo>
                    <a:pt x="103668" y="180310"/>
                  </a:lnTo>
                  <a:lnTo>
                    <a:pt x="99092" y="172303"/>
                  </a:lnTo>
                  <a:lnTo>
                    <a:pt x="97376" y="167727"/>
                  </a:lnTo>
                  <a:lnTo>
                    <a:pt x="96804" y="163152"/>
                  </a:lnTo>
                  <a:lnTo>
                    <a:pt x="97376" y="158576"/>
                  </a:lnTo>
                  <a:lnTo>
                    <a:pt x="100236" y="156288"/>
                  </a:lnTo>
                  <a:lnTo>
                    <a:pt x="101380" y="154572"/>
                  </a:lnTo>
                  <a:lnTo>
                    <a:pt x="101380" y="152856"/>
                  </a:lnTo>
                  <a:lnTo>
                    <a:pt x="101380" y="148853"/>
                  </a:lnTo>
                  <a:lnTo>
                    <a:pt x="101380" y="147137"/>
                  </a:lnTo>
                  <a:lnTo>
                    <a:pt x="101952" y="145421"/>
                  </a:lnTo>
                  <a:lnTo>
                    <a:pt x="102524" y="144849"/>
                  </a:lnTo>
                  <a:lnTo>
                    <a:pt x="103668" y="143705"/>
                  </a:lnTo>
                  <a:lnTo>
                    <a:pt x="104240" y="143133"/>
                  </a:lnTo>
                  <a:lnTo>
                    <a:pt x="104812" y="142561"/>
                  </a:lnTo>
                  <a:lnTo>
                    <a:pt x="109959" y="140845"/>
                  </a:lnTo>
                  <a:lnTo>
                    <a:pt x="115107" y="138557"/>
                  </a:lnTo>
                  <a:lnTo>
                    <a:pt x="123686" y="137413"/>
                  </a:lnTo>
                  <a:lnTo>
                    <a:pt x="125974" y="136842"/>
                  </a:lnTo>
                  <a:lnTo>
                    <a:pt x="127118" y="136842"/>
                  </a:lnTo>
                  <a:lnTo>
                    <a:pt x="128262" y="136842"/>
                  </a:lnTo>
                  <a:lnTo>
                    <a:pt x="135698" y="140273"/>
                  </a:lnTo>
                  <a:lnTo>
                    <a:pt x="136270" y="140845"/>
                  </a:lnTo>
                  <a:lnTo>
                    <a:pt x="136842" y="141417"/>
                  </a:lnTo>
                  <a:lnTo>
                    <a:pt x="137985" y="142561"/>
                  </a:lnTo>
                  <a:lnTo>
                    <a:pt x="139129" y="143705"/>
                  </a:lnTo>
                  <a:lnTo>
                    <a:pt x="140845" y="144849"/>
                  </a:lnTo>
                  <a:lnTo>
                    <a:pt x="141989" y="144849"/>
                  </a:lnTo>
                  <a:lnTo>
                    <a:pt x="143133" y="144849"/>
                  </a:lnTo>
                  <a:lnTo>
                    <a:pt x="144277" y="144849"/>
                  </a:lnTo>
                  <a:lnTo>
                    <a:pt x="145421" y="144849"/>
                  </a:lnTo>
                  <a:lnTo>
                    <a:pt x="149425" y="143133"/>
                  </a:lnTo>
                  <a:lnTo>
                    <a:pt x="149997" y="143133"/>
                  </a:lnTo>
                  <a:lnTo>
                    <a:pt x="151141" y="143133"/>
                  </a:lnTo>
                  <a:lnTo>
                    <a:pt x="152284" y="143133"/>
                  </a:lnTo>
                  <a:lnTo>
                    <a:pt x="153428" y="143133"/>
                  </a:lnTo>
                  <a:lnTo>
                    <a:pt x="154572" y="143133"/>
                  </a:lnTo>
                  <a:lnTo>
                    <a:pt x="155716" y="143705"/>
                  </a:lnTo>
                  <a:lnTo>
                    <a:pt x="156860" y="144849"/>
                  </a:lnTo>
                  <a:lnTo>
                    <a:pt x="158004" y="146565"/>
                  </a:lnTo>
                  <a:lnTo>
                    <a:pt x="159148" y="148281"/>
                  </a:lnTo>
                  <a:lnTo>
                    <a:pt x="159720" y="149997"/>
                  </a:lnTo>
                  <a:lnTo>
                    <a:pt x="162008" y="157432"/>
                  </a:lnTo>
                  <a:lnTo>
                    <a:pt x="163152" y="159720"/>
                  </a:lnTo>
                  <a:lnTo>
                    <a:pt x="164296" y="162008"/>
                  </a:lnTo>
                  <a:lnTo>
                    <a:pt x="166583" y="164868"/>
                  </a:lnTo>
                  <a:lnTo>
                    <a:pt x="169443" y="166583"/>
                  </a:lnTo>
                  <a:lnTo>
                    <a:pt x="172875" y="167155"/>
                  </a:lnTo>
                  <a:lnTo>
                    <a:pt x="180311" y="167155"/>
                  </a:lnTo>
                  <a:lnTo>
                    <a:pt x="185458" y="164868"/>
                  </a:lnTo>
                  <a:lnTo>
                    <a:pt x="188318" y="157432"/>
                  </a:lnTo>
                  <a:lnTo>
                    <a:pt x="191178" y="151141"/>
                  </a:lnTo>
                  <a:lnTo>
                    <a:pt x="193466" y="145993"/>
                  </a:lnTo>
                  <a:lnTo>
                    <a:pt x="196325" y="143133"/>
                  </a:lnTo>
                  <a:lnTo>
                    <a:pt x="199757" y="139701"/>
                  </a:lnTo>
                  <a:lnTo>
                    <a:pt x="200329" y="137985"/>
                  </a:lnTo>
                  <a:lnTo>
                    <a:pt x="200901" y="136270"/>
                  </a:lnTo>
                  <a:lnTo>
                    <a:pt x="202045" y="128834"/>
                  </a:lnTo>
                  <a:lnTo>
                    <a:pt x="202045" y="127118"/>
                  </a:lnTo>
                  <a:lnTo>
                    <a:pt x="202617" y="123114"/>
                  </a:lnTo>
                  <a:lnTo>
                    <a:pt x="203189" y="116823"/>
                  </a:lnTo>
                  <a:lnTo>
                    <a:pt x="204333" y="108815"/>
                  </a:lnTo>
                  <a:lnTo>
                    <a:pt x="205477" y="99092"/>
                  </a:lnTo>
                  <a:lnTo>
                    <a:pt x="206621" y="88225"/>
                  </a:lnTo>
                  <a:lnTo>
                    <a:pt x="208337" y="76786"/>
                  </a:lnTo>
                  <a:lnTo>
                    <a:pt x="210053" y="64774"/>
                  </a:lnTo>
                  <a:lnTo>
                    <a:pt x="211769" y="52763"/>
                  </a:lnTo>
                  <a:lnTo>
                    <a:pt x="213484" y="41324"/>
                  </a:lnTo>
                  <a:lnTo>
                    <a:pt x="214628" y="30457"/>
                  </a:lnTo>
                  <a:lnTo>
                    <a:pt x="215772" y="20733"/>
                  </a:lnTo>
                  <a:lnTo>
                    <a:pt x="216916" y="12726"/>
                  </a:lnTo>
                  <a:lnTo>
                    <a:pt x="217488" y="6434"/>
                  </a:lnTo>
                  <a:lnTo>
                    <a:pt x="218060" y="2431"/>
                  </a:lnTo>
                  <a:lnTo>
                    <a:pt x="218060" y="1287"/>
                  </a:lnTo>
                  <a:lnTo>
                    <a:pt x="239795" y="4146"/>
                  </a:lnTo>
                  <a:lnTo>
                    <a:pt x="261529" y="7006"/>
                  </a:lnTo>
                  <a:lnTo>
                    <a:pt x="283264" y="9866"/>
                  </a:lnTo>
                  <a:lnTo>
                    <a:pt x="304998" y="12726"/>
                  </a:lnTo>
                  <a:lnTo>
                    <a:pt x="326733" y="15586"/>
                  </a:lnTo>
                  <a:lnTo>
                    <a:pt x="348467" y="18445"/>
                  </a:lnTo>
                  <a:lnTo>
                    <a:pt x="370202" y="21305"/>
                  </a:lnTo>
                  <a:lnTo>
                    <a:pt x="391936" y="24165"/>
                  </a:lnTo>
                  <a:lnTo>
                    <a:pt x="413671" y="26453"/>
                  </a:lnTo>
                  <a:lnTo>
                    <a:pt x="435405" y="28741"/>
                  </a:lnTo>
                  <a:lnTo>
                    <a:pt x="457140" y="31029"/>
                  </a:lnTo>
                  <a:lnTo>
                    <a:pt x="478874" y="33316"/>
                  </a:lnTo>
                  <a:lnTo>
                    <a:pt x="500609" y="35604"/>
                  </a:lnTo>
                  <a:lnTo>
                    <a:pt x="522344" y="37892"/>
                  </a:lnTo>
                  <a:lnTo>
                    <a:pt x="544078" y="40180"/>
                  </a:lnTo>
                  <a:lnTo>
                    <a:pt x="565813" y="42468"/>
                  </a:lnTo>
                  <a:lnTo>
                    <a:pt x="587547" y="44756"/>
                  </a:lnTo>
                  <a:lnTo>
                    <a:pt x="609282" y="47044"/>
                  </a:lnTo>
                  <a:lnTo>
                    <a:pt x="631016" y="49331"/>
                  </a:lnTo>
                  <a:lnTo>
                    <a:pt x="652751" y="51619"/>
                  </a:lnTo>
                  <a:lnTo>
                    <a:pt x="674485" y="53907"/>
                  </a:lnTo>
                  <a:lnTo>
                    <a:pt x="696220" y="56195"/>
                  </a:lnTo>
                  <a:lnTo>
                    <a:pt x="717954" y="58483"/>
                  </a:lnTo>
                  <a:lnTo>
                    <a:pt x="739689" y="60771"/>
                  </a:lnTo>
                  <a:lnTo>
                    <a:pt x="761423" y="63058"/>
                  </a:lnTo>
                  <a:lnTo>
                    <a:pt x="783158" y="64774"/>
                  </a:lnTo>
                  <a:lnTo>
                    <a:pt x="804892" y="66490"/>
                  </a:lnTo>
                  <a:lnTo>
                    <a:pt x="826627" y="68206"/>
                  </a:lnTo>
                  <a:lnTo>
                    <a:pt x="848362" y="69922"/>
                  </a:lnTo>
                  <a:lnTo>
                    <a:pt x="870096" y="71638"/>
                  </a:lnTo>
                  <a:lnTo>
                    <a:pt x="891831" y="73354"/>
                  </a:lnTo>
                  <a:lnTo>
                    <a:pt x="913565" y="75070"/>
                  </a:lnTo>
                  <a:lnTo>
                    <a:pt x="911277" y="105955"/>
                  </a:lnTo>
                  <a:lnTo>
                    <a:pt x="908990" y="136842"/>
                  </a:lnTo>
                  <a:lnTo>
                    <a:pt x="906130" y="167727"/>
                  </a:lnTo>
                  <a:lnTo>
                    <a:pt x="903270" y="198613"/>
                  </a:lnTo>
                  <a:lnTo>
                    <a:pt x="901554" y="226067"/>
                  </a:lnTo>
                  <a:lnTo>
                    <a:pt x="901554" y="226067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54">
              <a:extLst>
                <a:ext uri="{FF2B5EF4-FFF2-40B4-BE49-F238E27FC236}">
                  <a16:creationId xmlns:a16="http://schemas.microsoft.com/office/drawing/2014/main" id="{AA98E116-96A9-464E-93F9-2867D50A3A62}"/>
                </a:ext>
              </a:extLst>
            </p:cNvPr>
            <p:cNvSpPr/>
            <p:nvPr/>
          </p:nvSpPr>
          <p:spPr>
            <a:xfrm>
              <a:off x="6340600" y="4024107"/>
              <a:ext cx="656753" cy="598493"/>
            </a:xfrm>
            <a:custGeom>
              <a:avLst/>
              <a:gdLst>
                <a:gd name="connsiteX0" fmla="*/ 701367 w 709232"/>
                <a:gd name="connsiteY0" fmla="*/ 81361 h 646316"/>
                <a:gd name="connsiteX1" fmla="*/ 701367 w 709232"/>
                <a:gd name="connsiteY1" fmla="*/ 82505 h 646316"/>
                <a:gd name="connsiteX2" fmla="*/ 704227 w 709232"/>
                <a:gd name="connsiteY2" fmla="*/ 86509 h 646316"/>
                <a:gd name="connsiteX3" fmla="*/ 708231 w 709232"/>
                <a:gd name="connsiteY3" fmla="*/ 89941 h 646316"/>
                <a:gd name="connsiteX4" fmla="*/ 710519 w 709232"/>
                <a:gd name="connsiteY4" fmla="*/ 95088 h 646316"/>
                <a:gd name="connsiteX5" fmla="*/ 709947 w 709232"/>
                <a:gd name="connsiteY5" fmla="*/ 98520 h 646316"/>
                <a:gd name="connsiteX6" fmla="*/ 707659 w 709232"/>
                <a:gd name="connsiteY6" fmla="*/ 97948 h 646316"/>
                <a:gd name="connsiteX7" fmla="*/ 703083 w 709232"/>
                <a:gd name="connsiteY7" fmla="*/ 95088 h 646316"/>
                <a:gd name="connsiteX8" fmla="*/ 700223 w 709232"/>
                <a:gd name="connsiteY8" fmla="*/ 95660 h 646316"/>
                <a:gd name="connsiteX9" fmla="*/ 697936 w 709232"/>
                <a:gd name="connsiteY9" fmla="*/ 97376 h 646316"/>
                <a:gd name="connsiteX10" fmla="*/ 696220 w 709232"/>
                <a:gd name="connsiteY10" fmla="*/ 99664 h 646316"/>
                <a:gd name="connsiteX11" fmla="*/ 695076 w 709232"/>
                <a:gd name="connsiteY11" fmla="*/ 103096 h 646316"/>
                <a:gd name="connsiteX12" fmla="*/ 699080 w 709232"/>
                <a:gd name="connsiteY12" fmla="*/ 104240 h 646316"/>
                <a:gd name="connsiteX13" fmla="*/ 703083 w 709232"/>
                <a:gd name="connsiteY13" fmla="*/ 106527 h 646316"/>
                <a:gd name="connsiteX14" fmla="*/ 704799 w 709232"/>
                <a:gd name="connsiteY14" fmla="*/ 109387 h 646316"/>
                <a:gd name="connsiteX15" fmla="*/ 696220 w 709232"/>
                <a:gd name="connsiteY15" fmla="*/ 117967 h 646316"/>
                <a:gd name="connsiteX16" fmla="*/ 675629 w 709232"/>
                <a:gd name="connsiteY16" fmla="*/ 129406 h 646316"/>
                <a:gd name="connsiteX17" fmla="*/ 673913 w 709232"/>
                <a:gd name="connsiteY17" fmla="*/ 131694 h 646316"/>
                <a:gd name="connsiteX18" fmla="*/ 673913 w 709232"/>
                <a:gd name="connsiteY18" fmla="*/ 134554 h 646316"/>
                <a:gd name="connsiteX19" fmla="*/ 676201 w 709232"/>
                <a:gd name="connsiteY19" fmla="*/ 138557 h 646316"/>
                <a:gd name="connsiteX20" fmla="*/ 680777 w 709232"/>
                <a:gd name="connsiteY20" fmla="*/ 143133 h 646316"/>
                <a:gd name="connsiteX21" fmla="*/ 680777 w 709232"/>
                <a:gd name="connsiteY21" fmla="*/ 145421 h 646316"/>
                <a:gd name="connsiteX22" fmla="*/ 678489 w 709232"/>
                <a:gd name="connsiteY22" fmla="*/ 148281 h 646316"/>
                <a:gd name="connsiteX23" fmla="*/ 676201 w 709232"/>
                <a:gd name="connsiteY23" fmla="*/ 150569 h 646316"/>
                <a:gd name="connsiteX24" fmla="*/ 675629 w 709232"/>
                <a:gd name="connsiteY24" fmla="*/ 152284 h 646316"/>
                <a:gd name="connsiteX25" fmla="*/ 676201 w 709232"/>
                <a:gd name="connsiteY25" fmla="*/ 154000 h 646316"/>
                <a:gd name="connsiteX26" fmla="*/ 678489 w 709232"/>
                <a:gd name="connsiteY26" fmla="*/ 156860 h 646316"/>
                <a:gd name="connsiteX27" fmla="*/ 680777 w 709232"/>
                <a:gd name="connsiteY27" fmla="*/ 160864 h 646316"/>
                <a:gd name="connsiteX28" fmla="*/ 679633 w 709232"/>
                <a:gd name="connsiteY28" fmla="*/ 163152 h 646316"/>
                <a:gd name="connsiteX29" fmla="*/ 676773 w 709232"/>
                <a:gd name="connsiteY29" fmla="*/ 164296 h 646316"/>
                <a:gd name="connsiteX30" fmla="*/ 673341 w 709232"/>
                <a:gd name="connsiteY30" fmla="*/ 164868 h 646316"/>
                <a:gd name="connsiteX31" fmla="*/ 669909 w 709232"/>
                <a:gd name="connsiteY31" fmla="*/ 166011 h 646316"/>
                <a:gd name="connsiteX32" fmla="*/ 668194 w 709232"/>
                <a:gd name="connsiteY32" fmla="*/ 167727 h 646316"/>
                <a:gd name="connsiteX33" fmla="*/ 667622 w 709232"/>
                <a:gd name="connsiteY33" fmla="*/ 170587 h 646316"/>
                <a:gd name="connsiteX34" fmla="*/ 668194 w 709232"/>
                <a:gd name="connsiteY34" fmla="*/ 175163 h 646316"/>
                <a:gd name="connsiteX35" fmla="*/ 667622 w 709232"/>
                <a:gd name="connsiteY35" fmla="*/ 178023 h 646316"/>
                <a:gd name="connsiteX36" fmla="*/ 666478 w 709232"/>
                <a:gd name="connsiteY36" fmla="*/ 180882 h 646316"/>
                <a:gd name="connsiteX37" fmla="*/ 664762 w 709232"/>
                <a:gd name="connsiteY37" fmla="*/ 183742 h 646316"/>
                <a:gd name="connsiteX38" fmla="*/ 657898 w 709232"/>
                <a:gd name="connsiteY38" fmla="*/ 190606 h 646316"/>
                <a:gd name="connsiteX39" fmla="*/ 656182 w 709232"/>
                <a:gd name="connsiteY39" fmla="*/ 193466 h 646316"/>
                <a:gd name="connsiteX40" fmla="*/ 656182 w 709232"/>
                <a:gd name="connsiteY40" fmla="*/ 197469 h 646316"/>
                <a:gd name="connsiteX41" fmla="*/ 657326 w 709232"/>
                <a:gd name="connsiteY41" fmla="*/ 205477 h 646316"/>
                <a:gd name="connsiteX42" fmla="*/ 658470 w 709232"/>
                <a:gd name="connsiteY42" fmla="*/ 208909 h 646316"/>
                <a:gd name="connsiteX43" fmla="*/ 661902 w 709232"/>
                <a:gd name="connsiteY43" fmla="*/ 217488 h 646316"/>
                <a:gd name="connsiteX44" fmla="*/ 664190 w 709232"/>
                <a:gd name="connsiteY44" fmla="*/ 224924 h 646316"/>
                <a:gd name="connsiteX45" fmla="*/ 664762 w 709232"/>
                <a:gd name="connsiteY45" fmla="*/ 231787 h 646316"/>
                <a:gd name="connsiteX46" fmla="*/ 661902 w 709232"/>
                <a:gd name="connsiteY46" fmla="*/ 236363 h 646316"/>
                <a:gd name="connsiteX47" fmla="*/ 659042 w 709232"/>
                <a:gd name="connsiteY47" fmla="*/ 236363 h 646316"/>
                <a:gd name="connsiteX48" fmla="*/ 655038 w 709232"/>
                <a:gd name="connsiteY48" fmla="*/ 235791 h 646316"/>
                <a:gd name="connsiteX49" fmla="*/ 651607 w 709232"/>
                <a:gd name="connsiteY49" fmla="*/ 236363 h 646316"/>
                <a:gd name="connsiteX50" fmla="*/ 650463 w 709232"/>
                <a:gd name="connsiteY50" fmla="*/ 239223 h 646316"/>
                <a:gd name="connsiteX51" fmla="*/ 650463 w 709232"/>
                <a:gd name="connsiteY51" fmla="*/ 242654 h 646316"/>
                <a:gd name="connsiteX52" fmla="*/ 649891 w 709232"/>
                <a:gd name="connsiteY52" fmla="*/ 245514 h 646316"/>
                <a:gd name="connsiteX53" fmla="*/ 648747 w 709232"/>
                <a:gd name="connsiteY53" fmla="*/ 248374 h 646316"/>
                <a:gd name="connsiteX54" fmla="*/ 647031 w 709232"/>
                <a:gd name="connsiteY54" fmla="*/ 250662 h 646316"/>
                <a:gd name="connsiteX55" fmla="*/ 641883 w 709232"/>
                <a:gd name="connsiteY55" fmla="*/ 254093 h 646316"/>
                <a:gd name="connsiteX56" fmla="*/ 638451 w 709232"/>
                <a:gd name="connsiteY56" fmla="*/ 255809 h 646316"/>
                <a:gd name="connsiteX57" fmla="*/ 635592 w 709232"/>
                <a:gd name="connsiteY57" fmla="*/ 256381 h 646316"/>
                <a:gd name="connsiteX58" fmla="*/ 634448 w 709232"/>
                <a:gd name="connsiteY58" fmla="*/ 257525 h 646316"/>
                <a:gd name="connsiteX59" fmla="*/ 635592 w 709232"/>
                <a:gd name="connsiteY59" fmla="*/ 259241 h 646316"/>
                <a:gd name="connsiteX60" fmla="*/ 636164 w 709232"/>
                <a:gd name="connsiteY60" fmla="*/ 259813 h 646316"/>
                <a:gd name="connsiteX61" fmla="*/ 641311 w 709232"/>
                <a:gd name="connsiteY61" fmla="*/ 264961 h 646316"/>
                <a:gd name="connsiteX62" fmla="*/ 641883 w 709232"/>
                <a:gd name="connsiteY62" fmla="*/ 272396 h 646316"/>
                <a:gd name="connsiteX63" fmla="*/ 637880 w 709232"/>
                <a:gd name="connsiteY63" fmla="*/ 278688 h 646316"/>
                <a:gd name="connsiteX64" fmla="*/ 631588 w 709232"/>
                <a:gd name="connsiteY64" fmla="*/ 283836 h 646316"/>
                <a:gd name="connsiteX65" fmla="*/ 616145 w 709232"/>
                <a:gd name="connsiteY65" fmla="*/ 291271 h 646316"/>
                <a:gd name="connsiteX66" fmla="*/ 615001 w 709232"/>
                <a:gd name="connsiteY66" fmla="*/ 293559 h 646316"/>
                <a:gd name="connsiteX67" fmla="*/ 616145 w 709232"/>
                <a:gd name="connsiteY67" fmla="*/ 296419 h 646316"/>
                <a:gd name="connsiteX68" fmla="*/ 617861 w 709232"/>
                <a:gd name="connsiteY68" fmla="*/ 299850 h 646316"/>
                <a:gd name="connsiteX69" fmla="*/ 619005 w 709232"/>
                <a:gd name="connsiteY69" fmla="*/ 302710 h 646316"/>
                <a:gd name="connsiteX70" fmla="*/ 617289 w 709232"/>
                <a:gd name="connsiteY70" fmla="*/ 304998 h 646316"/>
                <a:gd name="connsiteX71" fmla="*/ 616145 w 709232"/>
                <a:gd name="connsiteY71" fmla="*/ 306714 h 646316"/>
                <a:gd name="connsiteX72" fmla="*/ 613285 w 709232"/>
                <a:gd name="connsiteY72" fmla="*/ 307858 h 646316"/>
                <a:gd name="connsiteX73" fmla="*/ 609853 w 709232"/>
                <a:gd name="connsiteY73" fmla="*/ 307858 h 646316"/>
                <a:gd name="connsiteX74" fmla="*/ 606994 w 709232"/>
                <a:gd name="connsiteY74" fmla="*/ 306142 h 646316"/>
                <a:gd name="connsiteX75" fmla="*/ 605278 w 709232"/>
                <a:gd name="connsiteY75" fmla="*/ 306714 h 646316"/>
                <a:gd name="connsiteX76" fmla="*/ 603562 w 709232"/>
                <a:gd name="connsiteY76" fmla="*/ 310146 h 646316"/>
                <a:gd name="connsiteX77" fmla="*/ 601846 w 709232"/>
                <a:gd name="connsiteY77" fmla="*/ 316437 h 646316"/>
                <a:gd name="connsiteX78" fmla="*/ 601274 w 709232"/>
                <a:gd name="connsiteY78" fmla="*/ 323873 h 646316"/>
                <a:gd name="connsiteX79" fmla="*/ 604706 w 709232"/>
                <a:gd name="connsiteY79" fmla="*/ 335884 h 646316"/>
                <a:gd name="connsiteX80" fmla="*/ 604706 w 709232"/>
                <a:gd name="connsiteY80" fmla="*/ 350755 h 646316"/>
                <a:gd name="connsiteX81" fmla="*/ 605278 w 709232"/>
                <a:gd name="connsiteY81" fmla="*/ 357047 h 646316"/>
                <a:gd name="connsiteX82" fmla="*/ 604706 w 709232"/>
                <a:gd name="connsiteY82" fmla="*/ 362194 h 646316"/>
                <a:gd name="connsiteX83" fmla="*/ 600130 w 709232"/>
                <a:gd name="connsiteY83" fmla="*/ 367914 h 646316"/>
                <a:gd name="connsiteX84" fmla="*/ 594983 w 709232"/>
                <a:gd name="connsiteY84" fmla="*/ 371346 h 646316"/>
                <a:gd name="connsiteX85" fmla="*/ 592123 w 709232"/>
                <a:gd name="connsiteY85" fmla="*/ 373061 h 646316"/>
                <a:gd name="connsiteX86" fmla="*/ 586403 w 709232"/>
                <a:gd name="connsiteY86" fmla="*/ 374205 h 646316"/>
                <a:gd name="connsiteX87" fmla="*/ 584687 w 709232"/>
                <a:gd name="connsiteY87" fmla="*/ 374205 h 646316"/>
                <a:gd name="connsiteX88" fmla="*/ 583543 w 709232"/>
                <a:gd name="connsiteY88" fmla="*/ 373634 h 646316"/>
                <a:gd name="connsiteX89" fmla="*/ 581827 w 709232"/>
                <a:gd name="connsiteY89" fmla="*/ 372490 h 646316"/>
                <a:gd name="connsiteX90" fmla="*/ 581255 w 709232"/>
                <a:gd name="connsiteY90" fmla="*/ 373634 h 646316"/>
                <a:gd name="connsiteX91" fmla="*/ 581255 w 709232"/>
                <a:gd name="connsiteY91" fmla="*/ 375349 h 646316"/>
                <a:gd name="connsiteX92" fmla="*/ 581827 w 709232"/>
                <a:gd name="connsiteY92" fmla="*/ 377637 h 646316"/>
                <a:gd name="connsiteX93" fmla="*/ 583543 w 709232"/>
                <a:gd name="connsiteY93" fmla="*/ 380497 h 646316"/>
                <a:gd name="connsiteX94" fmla="*/ 584115 w 709232"/>
                <a:gd name="connsiteY94" fmla="*/ 382785 h 646316"/>
                <a:gd name="connsiteX95" fmla="*/ 583543 w 709232"/>
                <a:gd name="connsiteY95" fmla="*/ 384501 h 646316"/>
                <a:gd name="connsiteX96" fmla="*/ 581827 w 709232"/>
                <a:gd name="connsiteY96" fmla="*/ 387933 h 646316"/>
                <a:gd name="connsiteX97" fmla="*/ 581255 w 709232"/>
                <a:gd name="connsiteY97" fmla="*/ 389648 h 646316"/>
                <a:gd name="connsiteX98" fmla="*/ 580683 w 709232"/>
                <a:gd name="connsiteY98" fmla="*/ 390220 h 646316"/>
                <a:gd name="connsiteX99" fmla="*/ 579540 w 709232"/>
                <a:gd name="connsiteY99" fmla="*/ 390220 h 646316"/>
                <a:gd name="connsiteX100" fmla="*/ 577252 w 709232"/>
                <a:gd name="connsiteY100" fmla="*/ 389077 h 646316"/>
                <a:gd name="connsiteX101" fmla="*/ 575536 w 709232"/>
                <a:gd name="connsiteY101" fmla="*/ 389077 h 646316"/>
                <a:gd name="connsiteX102" fmla="*/ 574392 w 709232"/>
                <a:gd name="connsiteY102" fmla="*/ 389648 h 646316"/>
                <a:gd name="connsiteX103" fmla="*/ 573820 w 709232"/>
                <a:gd name="connsiteY103" fmla="*/ 390792 h 646316"/>
                <a:gd name="connsiteX104" fmla="*/ 569244 w 709232"/>
                <a:gd name="connsiteY104" fmla="*/ 403947 h 646316"/>
                <a:gd name="connsiteX105" fmla="*/ 567528 w 709232"/>
                <a:gd name="connsiteY105" fmla="*/ 405663 h 646316"/>
                <a:gd name="connsiteX106" fmla="*/ 565240 w 709232"/>
                <a:gd name="connsiteY106" fmla="*/ 406807 h 646316"/>
                <a:gd name="connsiteX107" fmla="*/ 558377 w 709232"/>
                <a:gd name="connsiteY107" fmla="*/ 411955 h 646316"/>
                <a:gd name="connsiteX108" fmla="*/ 556661 w 709232"/>
                <a:gd name="connsiteY108" fmla="*/ 413671 h 646316"/>
                <a:gd name="connsiteX109" fmla="*/ 557233 w 709232"/>
                <a:gd name="connsiteY109" fmla="*/ 418818 h 646316"/>
                <a:gd name="connsiteX110" fmla="*/ 568100 w 709232"/>
                <a:gd name="connsiteY110" fmla="*/ 423394 h 646316"/>
                <a:gd name="connsiteX111" fmla="*/ 569244 w 709232"/>
                <a:gd name="connsiteY111" fmla="*/ 430257 h 646316"/>
                <a:gd name="connsiteX112" fmla="*/ 567528 w 709232"/>
                <a:gd name="connsiteY112" fmla="*/ 433689 h 646316"/>
                <a:gd name="connsiteX113" fmla="*/ 565240 w 709232"/>
                <a:gd name="connsiteY113" fmla="*/ 435405 h 646316"/>
                <a:gd name="connsiteX114" fmla="*/ 562381 w 709232"/>
                <a:gd name="connsiteY114" fmla="*/ 435977 h 646316"/>
                <a:gd name="connsiteX115" fmla="*/ 558949 w 709232"/>
                <a:gd name="connsiteY115" fmla="*/ 435977 h 646316"/>
                <a:gd name="connsiteX116" fmla="*/ 555517 w 709232"/>
                <a:gd name="connsiteY116" fmla="*/ 436549 h 646316"/>
                <a:gd name="connsiteX117" fmla="*/ 547510 w 709232"/>
                <a:gd name="connsiteY117" fmla="*/ 441125 h 646316"/>
                <a:gd name="connsiteX118" fmla="*/ 540074 w 709232"/>
                <a:gd name="connsiteY118" fmla="*/ 443413 h 646316"/>
                <a:gd name="connsiteX119" fmla="*/ 538930 w 709232"/>
                <a:gd name="connsiteY119" fmla="*/ 444557 h 646316"/>
                <a:gd name="connsiteX120" fmla="*/ 539502 w 709232"/>
                <a:gd name="connsiteY120" fmla="*/ 446845 h 646316"/>
                <a:gd name="connsiteX121" fmla="*/ 541218 w 709232"/>
                <a:gd name="connsiteY121" fmla="*/ 447989 h 646316"/>
                <a:gd name="connsiteX122" fmla="*/ 542934 w 709232"/>
                <a:gd name="connsiteY122" fmla="*/ 448560 h 646316"/>
                <a:gd name="connsiteX123" fmla="*/ 545222 w 709232"/>
                <a:gd name="connsiteY123" fmla="*/ 449704 h 646316"/>
                <a:gd name="connsiteX124" fmla="*/ 548082 w 709232"/>
                <a:gd name="connsiteY124" fmla="*/ 454280 h 646316"/>
                <a:gd name="connsiteX125" fmla="*/ 546366 w 709232"/>
                <a:gd name="connsiteY125" fmla="*/ 458284 h 646316"/>
                <a:gd name="connsiteX126" fmla="*/ 544078 w 709232"/>
                <a:gd name="connsiteY126" fmla="*/ 462288 h 646316"/>
                <a:gd name="connsiteX127" fmla="*/ 545222 w 709232"/>
                <a:gd name="connsiteY127" fmla="*/ 468007 h 646316"/>
                <a:gd name="connsiteX128" fmla="*/ 546938 w 709232"/>
                <a:gd name="connsiteY128" fmla="*/ 470867 h 646316"/>
                <a:gd name="connsiteX129" fmla="*/ 548082 w 709232"/>
                <a:gd name="connsiteY129" fmla="*/ 474299 h 646316"/>
                <a:gd name="connsiteX130" fmla="*/ 546366 w 709232"/>
                <a:gd name="connsiteY130" fmla="*/ 478302 h 646316"/>
                <a:gd name="connsiteX131" fmla="*/ 544650 w 709232"/>
                <a:gd name="connsiteY131" fmla="*/ 478874 h 646316"/>
                <a:gd name="connsiteX132" fmla="*/ 540646 w 709232"/>
                <a:gd name="connsiteY132" fmla="*/ 479446 h 646316"/>
                <a:gd name="connsiteX133" fmla="*/ 538930 w 709232"/>
                <a:gd name="connsiteY133" fmla="*/ 480018 h 646316"/>
                <a:gd name="connsiteX134" fmla="*/ 537786 w 709232"/>
                <a:gd name="connsiteY134" fmla="*/ 481162 h 646316"/>
                <a:gd name="connsiteX135" fmla="*/ 534927 w 709232"/>
                <a:gd name="connsiteY135" fmla="*/ 484594 h 646316"/>
                <a:gd name="connsiteX136" fmla="*/ 530923 w 709232"/>
                <a:gd name="connsiteY136" fmla="*/ 489742 h 646316"/>
                <a:gd name="connsiteX137" fmla="*/ 529779 w 709232"/>
                <a:gd name="connsiteY137" fmla="*/ 490886 h 646316"/>
                <a:gd name="connsiteX138" fmla="*/ 524631 w 709232"/>
                <a:gd name="connsiteY138" fmla="*/ 498893 h 646316"/>
                <a:gd name="connsiteX139" fmla="*/ 521772 w 709232"/>
                <a:gd name="connsiteY139" fmla="*/ 501181 h 646316"/>
                <a:gd name="connsiteX140" fmla="*/ 519484 w 709232"/>
                <a:gd name="connsiteY140" fmla="*/ 502325 h 646316"/>
                <a:gd name="connsiteX141" fmla="*/ 519484 w 709232"/>
                <a:gd name="connsiteY141" fmla="*/ 504041 h 646316"/>
                <a:gd name="connsiteX142" fmla="*/ 522343 w 709232"/>
                <a:gd name="connsiteY142" fmla="*/ 506900 h 646316"/>
                <a:gd name="connsiteX143" fmla="*/ 528635 w 709232"/>
                <a:gd name="connsiteY143" fmla="*/ 509188 h 646316"/>
                <a:gd name="connsiteX144" fmla="*/ 530923 w 709232"/>
                <a:gd name="connsiteY144" fmla="*/ 511476 h 646316"/>
                <a:gd name="connsiteX145" fmla="*/ 532067 w 709232"/>
                <a:gd name="connsiteY145" fmla="*/ 516052 h 646316"/>
                <a:gd name="connsiteX146" fmla="*/ 530923 w 709232"/>
                <a:gd name="connsiteY146" fmla="*/ 519484 h 646316"/>
                <a:gd name="connsiteX147" fmla="*/ 528635 w 709232"/>
                <a:gd name="connsiteY147" fmla="*/ 521199 h 646316"/>
                <a:gd name="connsiteX148" fmla="*/ 525775 w 709232"/>
                <a:gd name="connsiteY148" fmla="*/ 522343 h 646316"/>
                <a:gd name="connsiteX149" fmla="*/ 522343 w 709232"/>
                <a:gd name="connsiteY149" fmla="*/ 522343 h 646316"/>
                <a:gd name="connsiteX150" fmla="*/ 520055 w 709232"/>
                <a:gd name="connsiteY150" fmla="*/ 523487 h 646316"/>
                <a:gd name="connsiteX151" fmla="*/ 521199 w 709232"/>
                <a:gd name="connsiteY151" fmla="*/ 526347 h 646316"/>
                <a:gd name="connsiteX152" fmla="*/ 523487 w 709232"/>
                <a:gd name="connsiteY152" fmla="*/ 529207 h 646316"/>
                <a:gd name="connsiteX153" fmla="*/ 525775 w 709232"/>
                <a:gd name="connsiteY153" fmla="*/ 530351 h 646316"/>
                <a:gd name="connsiteX154" fmla="*/ 528635 w 709232"/>
                <a:gd name="connsiteY154" fmla="*/ 530923 h 646316"/>
                <a:gd name="connsiteX155" fmla="*/ 531495 w 709232"/>
                <a:gd name="connsiteY155" fmla="*/ 533211 h 646316"/>
                <a:gd name="connsiteX156" fmla="*/ 536642 w 709232"/>
                <a:gd name="connsiteY156" fmla="*/ 537787 h 646316"/>
                <a:gd name="connsiteX157" fmla="*/ 537214 w 709232"/>
                <a:gd name="connsiteY157" fmla="*/ 540646 h 646316"/>
                <a:gd name="connsiteX158" fmla="*/ 537786 w 709232"/>
                <a:gd name="connsiteY158" fmla="*/ 545794 h 646316"/>
                <a:gd name="connsiteX159" fmla="*/ 537786 w 709232"/>
                <a:gd name="connsiteY159" fmla="*/ 550942 h 646316"/>
                <a:gd name="connsiteX160" fmla="*/ 537214 w 709232"/>
                <a:gd name="connsiteY160" fmla="*/ 554373 h 646316"/>
                <a:gd name="connsiteX161" fmla="*/ 532067 w 709232"/>
                <a:gd name="connsiteY161" fmla="*/ 561809 h 646316"/>
                <a:gd name="connsiteX162" fmla="*/ 530923 w 709232"/>
                <a:gd name="connsiteY162" fmla="*/ 565812 h 646316"/>
                <a:gd name="connsiteX163" fmla="*/ 533211 w 709232"/>
                <a:gd name="connsiteY163" fmla="*/ 569244 h 646316"/>
                <a:gd name="connsiteX164" fmla="*/ 534927 w 709232"/>
                <a:gd name="connsiteY164" fmla="*/ 569244 h 646316"/>
                <a:gd name="connsiteX165" fmla="*/ 539502 w 709232"/>
                <a:gd name="connsiteY165" fmla="*/ 570388 h 646316"/>
                <a:gd name="connsiteX166" fmla="*/ 541790 w 709232"/>
                <a:gd name="connsiteY166" fmla="*/ 571532 h 646316"/>
                <a:gd name="connsiteX167" fmla="*/ 542934 w 709232"/>
                <a:gd name="connsiteY167" fmla="*/ 573820 h 646316"/>
                <a:gd name="connsiteX168" fmla="*/ 543506 w 709232"/>
                <a:gd name="connsiteY168" fmla="*/ 582399 h 646316"/>
                <a:gd name="connsiteX169" fmla="*/ 545794 w 709232"/>
                <a:gd name="connsiteY169" fmla="*/ 588119 h 646316"/>
                <a:gd name="connsiteX170" fmla="*/ 546366 w 709232"/>
                <a:gd name="connsiteY170" fmla="*/ 590979 h 646316"/>
                <a:gd name="connsiteX171" fmla="*/ 545794 w 709232"/>
                <a:gd name="connsiteY171" fmla="*/ 594411 h 646316"/>
                <a:gd name="connsiteX172" fmla="*/ 544078 w 709232"/>
                <a:gd name="connsiteY172" fmla="*/ 595554 h 646316"/>
                <a:gd name="connsiteX173" fmla="*/ 541218 w 709232"/>
                <a:gd name="connsiteY173" fmla="*/ 596698 h 646316"/>
                <a:gd name="connsiteX174" fmla="*/ 538358 w 709232"/>
                <a:gd name="connsiteY174" fmla="*/ 598414 h 646316"/>
                <a:gd name="connsiteX175" fmla="*/ 537214 w 709232"/>
                <a:gd name="connsiteY175" fmla="*/ 600702 h 646316"/>
                <a:gd name="connsiteX176" fmla="*/ 537786 w 709232"/>
                <a:gd name="connsiteY176" fmla="*/ 619005 h 646316"/>
                <a:gd name="connsiteX177" fmla="*/ 535498 w 709232"/>
                <a:gd name="connsiteY177" fmla="*/ 619577 h 646316"/>
                <a:gd name="connsiteX178" fmla="*/ 509188 w 709232"/>
                <a:gd name="connsiteY178" fmla="*/ 621865 h 646316"/>
                <a:gd name="connsiteX179" fmla="*/ 482878 w 709232"/>
                <a:gd name="connsiteY179" fmla="*/ 624153 h 646316"/>
                <a:gd name="connsiteX180" fmla="*/ 456568 w 709232"/>
                <a:gd name="connsiteY180" fmla="*/ 625868 h 646316"/>
                <a:gd name="connsiteX181" fmla="*/ 430258 w 709232"/>
                <a:gd name="connsiteY181" fmla="*/ 627584 h 646316"/>
                <a:gd name="connsiteX182" fmla="*/ 403947 w 709232"/>
                <a:gd name="connsiteY182" fmla="*/ 629300 h 646316"/>
                <a:gd name="connsiteX183" fmla="*/ 377637 w 709232"/>
                <a:gd name="connsiteY183" fmla="*/ 631016 h 646316"/>
                <a:gd name="connsiteX184" fmla="*/ 351327 w 709232"/>
                <a:gd name="connsiteY184" fmla="*/ 632732 h 646316"/>
                <a:gd name="connsiteX185" fmla="*/ 325017 w 709232"/>
                <a:gd name="connsiteY185" fmla="*/ 634448 h 646316"/>
                <a:gd name="connsiteX186" fmla="*/ 298707 w 709232"/>
                <a:gd name="connsiteY186" fmla="*/ 636164 h 646316"/>
                <a:gd name="connsiteX187" fmla="*/ 272396 w 709232"/>
                <a:gd name="connsiteY187" fmla="*/ 637880 h 646316"/>
                <a:gd name="connsiteX188" fmla="*/ 246086 w 709232"/>
                <a:gd name="connsiteY188" fmla="*/ 639596 h 646316"/>
                <a:gd name="connsiteX189" fmla="*/ 219776 w 709232"/>
                <a:gd name="connsiteY189" fmla="*/ 641311 h 646316"/>
                <a:gd name="connsiteX190" fmla="*/ 193466 w 709232"/>
                <a:gd name="connsiteY190" fmla="*/ 643027 h 646316"/>
                <a:gd name="connsiteX191" fmla="*/ 167155 w 709232"/>
                <a:gd name="connsiteY191" fmla="*/ 644743 h 646316"/>
                <a:gd name="connsiteX192" fmla="*/ 140845 w 709232"/>
                <a:gd name="connsiteY192" fmla="*/ 646459 h 646316"/>
                <a:gd name="connsiteX193" fmla="*/ 114535 w 709232"/>
                <a:gd name="connsiteY193" fmla="*/ 647603 h 646316"/>
                <a:gd name="connsiteX194" fmla="*/ 113391 w 709232"/>
                <a:gd name="connsiteY194" fmla="*/ 626441 h 646316"/>
                <a:gd name="connsiteX195" fmla="*/ 112247 w 709232"/>
                <a:gd name="connsiteY195" fmla="*/ 605850 h 646316"/>
                <a:gd name="connsiteX196" fmla="*/ 111103 w 709232"/>
                <a:gd name="connsiteY196" fmla="*/ 585259 h 646316"/>
                <a:gd name="connsiteX197" fmla="*/ 109959 w 709232"/>
                <a:gd name="connsiteY197" fmla="*/ 564668 h 646316"/>
                <a:gd name="connsiteX198" fmla="*/ 109387 w 709232"/>
                <a:gd name="connsiteY198" fmla="*/ 553229 h 646316"/>
                <a:gd name="connsiteX199" fmla="*/ 109387 w 709232"/>
                <a:gd name="connsiteY199" fmla="*/ 553229 h 646316"/>
                <a:gd name="connsiteX200" fmla="*/ 108243 w 709232"/>
                <a:gd name="connsiteY200" fmla="*/ 552657 h 646316"/>
                <a:gd name="connsiteX201" fmla="*/ 105955 w 709232"/>
                <a:gd name="connsiteY201" fmla="*/ 551513 h 646316"/>
                <a:gd name="connsiteX202" fmla="*/ 101380 w 709232"/>
                <a:gd name="connsiteY202" fmla="*/ 548654 h 646316"/>
                <a:gd name="connsiteX203" fmla="*/ 98520 w 709232"/>
                <a:gd name="connsiteY203" fmla="*/ 550369 h 646316"/>
                <a:gd name="connsiteX204" fmla="*/ 95660 w 709232"/>
                <a:gd name="connsiteY204" fmla="*/ 550369 h 646316"/>
                <a:gd name="connsiteX205" fmla="*/ 92800 w 709232"/>
                <a:gd name="connsiteY205" fmla="*/ 549798 h 646316"/>
                <a:gd name="connsiteX206" fmla="*/ 87653 w 709232"/>
                <a:gd name="connsiteY206" fmla="*/ 546938 h 646316"/>
                <a:gd name="connsiteX207" fmla="*/ 85365 w 709232"/>
                <a:gd name="connsiteY207" fmla="*/ 548082 h 646316"/>
                <a:gd name="connsiteX208" fmla="*/ 83649 w 709232"/>
                <a:gd name="connsiteY208" fmla="*/ 549798 h 646316"/>
                <a:gd name="connsiteX209" fmla="*/ 81361 w 709232"/>
                <a:gd name="connsiteY209" fmla="*/ 550942 h 646316"/>
                <a:gd name="connsiteX210" fmla="*/ 73925 w 709232"/>
                <a:gd name="connsiteY210" fmla="*/ 547510 h 646316"/>
                <a:gd name="connsiteX211" fmla="*/ 71638 w 709232"/>
                <a:gd name="connsiteY211" fmla="*/ 547510 h 646316"/>
                <a:gd name="connsiteX212" fmla="*/ 70494 w 709232"/>
                <a:gd name="connsiteY212" fmla="*/ 549798 h 646316"/>
                <a:gd name="connsiteX213" fmla="*/ 69350 w 709232"/>
                <a:gd name="connsiteY213" fmla="*/ 552657 h 646316"/>
                <a:gd name="connsiteX214" fmla="*/ 68206 w 709232"/>
                <a:gd name="connsiteY214" fmla="*/ 554373 h 646316"/>
                <a:gd name="connsiteX215" fmla="*/ 65346 w 709232"/>
                <a:gd name="connsiteY215" fmla="*/ 552657 h 646316"/>
                <a:gd name="connsiteX216" fmla="*/ 62486 w 709232"/>
                <a:gd name="connsiteY216" fmla="*/ 554373 h 646316"/>
                <a:gd name="connsiteX217" fmla="*/ 59626 w 709232"/>
                <a:gd name="connsiteY217" fmla="*/ 553801 h 646316"/>
                <a:gd name="connsiteX218" fmla="*/ 58483 w 709232"/>
                <a:gd name="connsiteY218" fmla="*/ 552086 h 646316"/>
                <a:gd name="connsiteX219" fmla="*/ 60199 w 709232"/>
                <a:gd name="connsiteY219" fmla="*/ 550369 h 646316"/>
                <a:gd name="connsiteX220" fmla="*/ 60199 w 709232"/>
                <a:gd name="connsiteY220" fmla="*/ 549226 h 646316"/>
                <a:gd name="connsiteX221" fmla="*/ 56767 w 709232"/>
                <a:gd name="connsiteY221" fmla="*/ 549798 h 646316"/>
                <a:gd name="connsiteX222" fmla="*/ 53335 w 709232"/>
                <a:gd name="connsiteY222" fmla="*/ 548654 h 646316"/>
                <a:gd name="connsiteX223" fmla="*/ 50475 w 709232"/>
                <a:gd name="connsiteY223" fmla="*/ 546366 h 646316"/>
                <a:gd name="connsiteX224" fmla="*/ 49331 w 709232"/>
                <a:gd name="connsiteY224" fmla="*/ 542934 h 646316"/>
                <a:gd name="connsiteX225" fmla="*/ 47615 w 709232"/>
                <a:gd name="connsiteY225" fmla="*/ 540074 h 646316"/>
                <a:gd name="connsiteX226" fmla="*/ 44756 w 709232"/>
                <a:gd name="connsiteY226" fmla="*/ 539502 h 646316"/>
                <a:gd name="connsiteX227" fmla="*/ 43612 w 709232"/>
                <a:gd name="connsiteY227" fmla="*/ 501753 h 646316"/>
                <a:gd name="connsiteX228" fmla="*/ 42468 w 709232"/>
                <a:gd name="connsiteY228" fmla="*/ 463432 h 646316"/>
                <a:gd name="connsiteX229" fmla="*/ 41324 w 709232"/>
                <a:gd name="connsiteY229" fmla="*/ 425682 h 646316"/>
                <a:gd name="connsiteX230" fmla="*/ 40180 w 709232"/>
                <a:gd name="connsiteY230" fmla="*/ 387933 h 646316"/>
                <a:gd name="connsiteX231" fmla="*/ 39036 w 709232"/>
                <a:gd name="connsiteY231" fmla="*/ 349611 h 646316"/>
                <a:gd name="connsiteX232" fmla="*/ 39036 w 709232"/>
                <a:gd name="connsiteY232" fmla="*/ 312434 h 646316"/>
                <a:gd name="connsiteX233" fmla="*/ 37892 w 709232"/>
                <a:gd name="connsiteY233" fmla="*/ 274684 h 646316"/>
                <a:gd name="connsiteX234" fmla="*/ 36748 w 709232"/>
                <a:gd name="connsiteY234" fmla="*/ 236935 h 646316"/>
                <a:gd name="connsiteX235" fmla="*/ 32172 w 709232"/>
                <a:gd name="connsiteY235" fmla="*/ 212912 h 646316"/>
                <a:gd name="connsiteX236" fmla="*/ 27597 w 709232"/>
                <a:gd name="connsiteY236" fmla="*/ 188890 h 646316"/>
                <a:gd name="connsiteX237" fmla="*/ 23021 w 709232"/>
                <a:gd name="connsiteY237" fmla="*/ 164868 h 646316"/>
                <a:gd name="connsiteX238" fmla="*/ 19017 w 709232"/>
                <a:gd name="connsiteY238" fmla="*/ 140845 h 646316"/>
                <a:gd name="connsiteX239" fmla="*/ 14442 w 709232"/>
                <a:gd name="connsiteY239" fmla="*/ 116823 h 646316"/>
                <a:gd name="connsiteX240" fmla="*/ 9866 w 709232"/>
                <a:gd name="connsiteY240" fmla="*/ 92800 h 646316"/>
                <a:gd name="connsiteX241" fmla="*/ 5862 w 709232"/>
                <a:gd name="connsiteY241" fmla="*/ 68778 h 646316"/>
                <a:gd name="connsiteX242" fmla="*/ 1287 w 709232"/>
                <a:gd name="connsiteY242" fmla="*/ 44756 h 646316"/>
                <a:gd name="connsiteX243" fmla="*/ 40180 w 709232"/>
                <a:gd name="connsiteY243" fmla="*/ 43040 h 646316"/>
                <a:gd name="connsiteX244" fmla="*/ 79073 w 709232"/>
                <a:gd name="connsiteY244" fmla="*/ 41324 h 646316"/>
                <a:gd name="connsiteX245" fmla="*/ 117967 w 709232"/>
                <a:gd name="connsiteY245" fmla="*/ 39036 h 646316"/>
                <a:gd name="connsiteX246" fmla="*/ 156860 w 709232"/>
                <a:gd name="connsiteY246" fmla="*/ 36748 h 646316"/>
                <a:gd name="connsiteX247" fmla="*/ 195753 w 709232"/>
                <a:gd name="connsiteY247" fmla="*/ 34460 h 646316"/>
                <a:gd name="connsiteX248" fmla="*/ 234647 w 709232"/>
                <a:gd name="connsiteY248" fmla="*/ 32172 h 646316"/>
                <a:gd name="connsiteX249" fmla="*/ 273540 w 709232"/>
                <a:gd name="connsiteY249" fmla="*/ 29313 h 646316"/>
                <a:gd name="connsiteX250" fmla="*/ 312433 w 709232"/>
                <a:gd name="connsiteY250" fmla="*/ 26453 h 646316"/>
                <a:gd name="connsiteX251" fmla="*/ 351327 w 709232"/>
                <a:gd name="connsiteY251" fmla="*/ 23593 h 646316"/>
                <a:gd name="connsiteX252" fmla="*/ 390220 w 709232"/>
                <a:gd name="connsiteY252" fmla="*/ 20733 h 646316"/>
                <a:gd name="connsiteX253" fmla="*/ 429114 w 709232"/>
                <a:gd name="connsiteY253" fmla="*/ 17873 h 646316"/>
                <a:gd name="connsiteX254" fmla="*/ 468007 w 709232"/>
                <a:gd name="connsiteY254" fmla="*/ 15014 h 646316"/>
                <a:gd name="connsiteX255" fmla="*/ 506900 w 709232"/>
                <a:gd name="connsiteY255" fmla="*/ 12154 h 646316"/>
                <a:gd name="connsiteX256" fmla="*/ 545794 w 709232"/>
                <a:gd name="connsiteY256" fmla="*/ 9294 h 646316"/>
                <a:gd name="connsiteX257" fmla="*/ 584687 w 709232"/>
                <a:gd name="connsiteY257" fmla="*/ 5862 h 646316"/>
                <a:gd name="connsiteX258" fmla="*/ 623581 w 709232"/>
                <a:gd name="connsiteY258" fmla="*/ 2430 h 646316"/>
                <a:gd name="connsiteX259" fmla="*/ 633304 w 709232"/>
                <a:gd name="connsiteY259" fmla="*/ 1287 h 646316"/>
                <a:gd name="connsiteX260" fmla="*/ 633304 w 709232"/>
                <a:gd name="connsiteY260" fmla="*/ 1859 h 646316"/>
                <a:gd name="connsiteX261" fmla="*/ 633304 w 709232"/>
                <a:gd name="connsiteY261" fmla="*/ 2430 h 646316"/>
                <a:gd name="connsiteX262" fmla="*/ 634448 w 709232"/>
                <a:gd name="connsiteY262" fmla="*/ 3574 h 646316"/>
                <a:gd name="connsiteX263" fmla="*/ 636164 w 709232"/>
                <a:gd name="connsiteY263" fmla="*/ 7578 h 646316"/>
                <a:gd name="connsiteX264" fmla="*/ 636736 w 709232"/>
                <a:gd name="connsiteY264" fmla="*/ 8150 h 646316"/>
                <a:gd name="connsiteX265" fmla="*/ 637307 w 709232"/>
                <a:gd name="connsiteY265" fmla="*/ 8722 h 646316"/>
                <a:gd name="connsiteX266" fmla="*/ 637880 w 709232"/>
                <a:gd name="connsiteY266" fmla="*/ 9294 h 646316"/>
                <a:gd name="connsiteX267" fmla="*/ 638451 w 709232"/>
                <a:gd name="connsiteY267" fmla="*/ 9866 h 646316"/>
                <a:gd name="connsiteX268" fmla="*/ 638451 w 709232"/>
                <a:gd name="connsiteY268" fmla="*/ 10438 h 646316"/>
                <a:gd name="connsiteX269" fmla="*/ 638451 w 709232"/>
                <a:gd name="connsiteY269" fmla="*/ 11010 h 646316"/>
                <a:gd name="connsiteX270" fmla="*/ 639024 w 709232"/>
                <a:gd name="connsiteY270" fmla="*/ 13870 h 646316"/>
                <a:gd name="connsiteX271" fmla="*/ 639024 w 709232"/>
                <a:gd name="connsiteY271" fmla="*/ 15014 h 646316"/>
                <a:gd name="connsiteX272" fmla="*/ 639024 w 709232"/>
                <a:gd name="connsiteY272" fmla="*/ 16158 h 646316"/>
                <a:gd name="connsiteX273" fmla="*/ 639595 w 709232"/>
                <a:gd name="connsiteY273" fmla="*/ 16729 h 646316"/>
                <a:gd name="connsiteX274" fmla="*/ 640167 w 709232"/>
                <a:gd name="connsiteY274" fmla="*/ 17301 h 646316"/>
                <a:gd name="connsiteX275" fmla="*/ 645315 w 709232"/>
                <a:gd name="connsiteY275" fmla="*/ 19589 h 646316"/>
                <a:gd name="connsiteX276" fmla="*/ 645887 w 709232"/>
                <a:gd name="connsiteY276" fmla="*/ 20161 h 646316"/>
                <a:gd name="connsiteX277" fmla="*/ 646459 w 709232"/>
                <a:gd name="connsiteY277" fmla="*/ 20733 h 646316"/>
                <a:gd name="connsiteX278" fmla="*/ 647031 w 709232"/>
                <a:gd name="connsiteY278" fmla="*/ 21305 h 646316"/>
                <a:gd name="connsiteX279" fmla="*/ 647603 w 709232"/>
                <a:gd name="connsiteY279" fmla="*/ 21877 h 646316"/>
                <a:gd name="connsiteX280" fmla="*/ 648175 w 709232"/>
                <a:gd name="connsiteY280" fmla="*/ 22449 h 646316"/>
                <a:gd name="connsiteX281" fmla="*/ 648747 w 709232"/>
                <a:gd name="connsiteY281" fmla="*/ 23593 h 646316"/>
                <a:gd name="connsiteX282" fmla="*/ 648747 w 709232"/>
                <a:gd name="connsiteY282" fmla="*/ 24737 h 646316"/>
                <a:gd name="connsiteX283" fmla="*/ 648747 w 709232"/>
                <a:gd name="connsiteY283" fmla="*/ 25881 h 646316"/>
                <a:gd name="connsiteX284" fmla="*/ 648175 w 709232"/>
                <a:gd name="connsiteY284" fmla="*/ 30457 h 646316"/>
                <a:gd name="connsiteX285" fmla="*/ 648175 w 709232"/>
                <a:gd name="connsiteY285" fmla="*/ 31600 h 646316"/>
                <a:gd name="connsiteX286" fmla="*/ 649319 w 709232"/>
                <a:gd name="connsiteY286" fmla="*/ 36748 h 646316"/>
                <a:gd name="connsiteX287" fmla="*/ 649319 w 709232"/>
                <a:gd name="connsiteY287" fmla="*/ 37892 h 646316"/>
                <a:gd name="connsiteX288" fmla="*/ 649319 w 709232"/>
                <a:gd name="connsiteY288" fmla="*/ 39036 h 646316"/>
                <a:gd name="connsiteX289" fmla="*/ 649319 w 709232"/>
                <a:gd name="connsiteY289" fmla="*/ 40180 h 646316"/>
                <a:gd name="connsiteX290" fmla="*/ 649319 w 709232"/>
                <a:gd name="connsiteY290" fmla="*/ 40752 h 646316"/>
                <a:gd name="connsiteX291" fmla="*/ 648747 w 709232"/>
                <a:gd name="connsiteY291" fmla="*/ 41324 h 646316"/>
                <a:gd name="connsiteX292" fmla="*/ 648175 w 709232"/>
                <a:gd name="connsiteY292" fmla="*/ 41896 h 646316"/>
                <a:gd name="connsiteX293" fmla="*/ 647603 w 709232"/>
                <a:gd name="connsiteY293" fmla="*/ 42468 h 646316"/>
                <a:gd name="connsiteX294" fmla="*/ 647031 w 709232"/>
                <a:gd name="connsiteY294" fmla="*/ 43040 h 646316"/>
                <a:gd name="connsiteX295" fmla="*/ 643599 w 709232"/>
                <a:gd name="connsiteY295" fmla="*/ 44184 h 646316"/>
                <a:gd name="connsiteX296" fmla="*/ 643027 w 709232"/>
                <a:gd name="connsiteY296" fmla="*/ 44756 h 646316"/>
                <a:gd name="connsiteX297" fmla="*/ 642455 w 709232"/>
                <a:gd name="connsiteY297" fmla="*/ 45328 h 646316"/>
                <a:gd name="connsiteX298" fmla="*/ 642455 w 709232"/>
                <a:gd name="connsiteY298" fmla="*/ 45900 h 646316"/>
                <a:gd name="connsiteX299" fmla="*/ 642455 w 709232"/>
                <a:gd name="connsiteY299" fmla="*/ 49331 h 646316"/>
                <a:gd name="connsiteX300" fmla="*/ 642455 w 709232"/>
                <a:gd name="connsiteY300" fmla="*/ 50475 h 646316"/>
                <a:gd name="connsiteX301" fmla="*/ 641883 w 709232"/>
                <a:gd name="connsiteY301" fmla="*/ 51619 h 646316"/>
                <a:gd name="connsiteX302" fmla="*/ 641311 w 709232"/>
                <a:gd name="connsiteY302" fmla="*/ 52191 h 646316"/>
                <a:gd name="connsiteX303" fmla="*/ 640739 w 709232"/>
                <a:gd name="connsiteY303" fmla="*/ 52763 h 646316"/>
                <a:gd name="connsiteX304" fmla="*/ 636736 w 709232"/>
                <a:gd name="connsiteY304" fmla="*/ 55623 h 646316"/>
                <a:gd name="connsiteX305" fmla="*/ 633876 w 709232"/>
                <a:gd name="connsiteY305" fmla="*/ 57339 h 646316"/>
                <a:gd name="connsiteX306" fmla="*/ 632160 w 709232"/>
                <a:gd name="connsiteY306" fmla="*/ 57911 h 646316"/>
                <a:gd name="connsiteX307" fmla="*/ 631588 w 709232"/>
                <a:gd name="connsiteY307" fmla="*/ 58483 h 646316"/>
                <a:gd name="connsiteX308" fmla="*/ 630444 w 709232"/>
                <a:gd name="connsiteY308" fmla="*/ 59627 h 646316"/>
                <a:gd name="connsiteX309" fmla="*/ 629872 w 709232"/>
                <a:gd name="connsiteY309" fmla="*/ 60199 h 646316"/>
                <a:gd name="connsiteX310" fmla="*/ 629300 w 709232"/>
                <a:gd name="connsiteY310" fmla="*/ 60771 h 646316"/>
                <a:gd name="connsiteX311" fmla="*/ 629300 w 709232"/>
                <a:gd name="connsiteY311" fmla="*/ 61915 h 646316"/>
                <a:gd name="connsiteX312" fmla="*/ 629300 w 709232"/>
                <a:gd name="connsiteY312" fmla="*/ 63058 h 646316"/>
                <a:gd name="connsiteX313" fmla="*/ 629300 w 709232"/>
                <a:gd name="connsiteY313" fmla="*/ 64774 h 646316"/>
                <a:gd name="connsiteX314" fmla="*/ 629300 w 709232"/>
                <a:gd name="connsiteY314" fmla="*/ 65918 h 646316"/>
                <a:gd name="connsiteX315" fmla="*/ 629300 w 709232"/>
                <a:gd name="connsiteY315" fmla="*/ 67062 h 646316"/>
                <a:gd name="connsiteX316" fmla="*/ 628728 w 709232"/>
                <a:gd name="connsiteY316" fmla="*/ 67634 h 646316"/>
                <a:gd name="connsiteX317" fmla="*/ 628156 w 709232"/>
                <a:gd name="connsiteY317" fmla="*/ 68206 h 646316"/>
                <a:gd name="connsiteX318" fmla="*/ 627584 w 709232"/>
                <a:gd name="connsiteY318" fmla="*/ 68778 h 646316"/>
                <a:gd name="connsiteX319" fmla="*/ 627012 w 709232"/>
                <a:gd name="connsiteY319" fmla="*/ 69350 h 646316"/>
                <a:gd name="connsiteX320" fmla="*/ 622437 w 709232"/>
                <a:gd name="connsiteY320" fmla="*/ 66490 h 646316"/>
                <a:gd name="connsiteX321" fmla="*/ 619577 w 709232"/>
                <a:gd name="connsiteY321" fmla="*/ 67634 h 646316"/>
                <a:gd name="connsiteX322" fmla="*/ 619005 w 709232"/>
                <a:gd name="connsiteY322" fmla="*/ 68206 h 646316"/>
                <a:gd name="connsiteX323" fmla="*/ 618433 w 709232"/>
                <a:gd name="connsiteY323" fmla="*/ 68778 h 646316"/>
                <a:gd name="connsiteX324" fmla="*/ 617861 w 709232"/>
                <a:gd name="connsiteY324" fmla="*/ 69350 h 646316"/>
                <a:gd name="connsiteX325" fmla="*/ 617289 w 709232"/>
                <a:gd name="connsiteY325" fmla="*/ 70494 h 646316"/>
                <a:gd name="connsiteX326" fmla="*/ 615573 w 709232"/>
                <a:gd name="connsiteY326" fmla="*/ 72782 h 646316"/>
                <a:gd name="connsiteX327" fmla="*/ 613857 w 709232"/>
                <a:gd name="connsiteY327" fmla="*/ 76785 h 646316"/>
                <a:gd name="connsiteX328" fmla="*/ 612713 w 709232"/>
                <a:gd name="connsiteY328" fmla="*/ 78501 h 646316"/>
                <a:gd name="connsiteX329" fmla="*/ 608709 w 709232"/>
                <a:gd name="connsiteY329" fmla="*/ 88797 h 646316"/>
                <a:gd name="connsiteX330" fmla="*/ 608138 w 709232"/>
                <a:gd name="connsiteY330" fmla="*/ 90513 h 646316"/>
                <a:gd name="connsiteX331" fmla="*/ 608138 w 709232"/>
                <a:gd name="connsiteY331" fmla="*/ 91084 h 646316"/>
                <a:gd name="connsiteX332" fmla="*/ 608138 w 709232"/>
                <a:gd name="connsiteY332" fmla="*/ 91656 h 646316"/>
                <a:gd name="connsiteX333" fmla="*/ 609282 w 709232"/>
                <a:gd name="connsiteY333" fmla="*/ 91656 h 646316"/>
                <a:gd name="connsiteX334" fmla="*/ 619577 w 709232"/>
                <a:gd name="connsiteY334" fmla="*/ 90513 h 646316"/>
                <a:gd name="connsiteX335" fmla="*/ 639595 w 709232"/>
                <a:gd name="connsiteY335" fmla="*/ 88225 h 646316"/>
                <a:gd name="connsiteX336" fmla="*/ 659614 w 709232"/>
                <a:gd name="connsiteY336" fmla="*/ 85937 h 646316"/>
                <a:gd name="connsiteX337" fmla="*/ 679633 w 709232"/>
                <a:gd name="connsiteY337" fmla="*/ 83649 h 646316"/>
                <a:gd name="connsiteX338" fmla="*/ 699651 w 709232"/>
                <a:gd name="connsiteY338" fmla="*/ 81361 h 646316"/>
                <a:gd name="connsiteX339" fmla="*/ 699651 w 709232"/>
                <a:gd name="connsiteY339" fmla="*/ 81361 h 646316"/>
                <a:gd name="connsiteX340" fmla="*/ 701367 w 709232"/>
                <a:gd name="connsiteY340" fmla="*/ 81361 h 646316"/>
                <a:gd name="connsiteX341" fmla="*/ 701367 w 709232"/>
                <a:gd name="connsiteY341" fmla="*/ 81361 h 646316"/>
                <a:gd name="connsiteX342" fmla="*/ 701367 w 709232"/>
                <a:gd name="connsiteY342" fmla="*/ 81361 h 646316"/>
                <a:gd name="connsiteX343" fmla="*/ 701367 w 709232"/>
                <a:gd name="connsiteY343" fmla="*/ 81361 h 6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</a:cxnLst>
              <a:rect l="l" t="t" r="r" b="b"/>
              <a:pathLst>
                <a:path w="709232" h="646316">
                  <a:moveTo>
                    <a:pt x="701367" y="81361"/>
                  </a:moveTo>
                  <a:lnTo>
                    <a:pt x="701367" y="82505"/>
                  </a:lnTo>
                  <a:lnTo>
                    <a:pt x="704227" y="86509"/>
                  </a:lnTo>
                  <a:lnTo>
                    <a:pt x="708231" y="89941"/>
                  </a:lnTo>
                  <a:lnTo>
                    <a:pt x="710519" y="95088"/>
                  </a:lnTo>
                  <a:lnTo>
                    <a:pt x="709947" y="98520"/>
                  </a:lnTo>
                  <a:lnTo>
                    <a:pt x="707659" y="97948"/>
                  </a:lnTo>
                  <a:lnTo>
                    <a:pt x="703083" y="95088"/>
                  </a:lnTo>
                  <a:lnTo>
                    <a:pt x="700223" y="95660"/>
                  </a:lnTo>
                  <a:lnTo>
                    <a:pt x="697936" y="97376"/>
                  </a:lnTo>
                  <a:lnTo>
                    <a:pt x="696220" y="99664"/>
                  </a:lnTo>
                  <a:lnTo>
                    <a:pt x="695076" y="103096"/>
                  </a:lnTo>
                  <a:lnTo>
                    <a:pt x="699080" y="104240"/>
                  </a:lnTo>
                  <a:lnTo>
                    <a:pt x="703083" y="106527"/>
                  </a:lnTo>
                  <a:lnTo>
                    <a:pt x="704799" y="109387"/>
                  </a:lnTo>
                  <a:lnTo>
                    <a:pt x="696220" y="117967"/>
                  </a:lnTo>
                  <a:lnTo>
                    <a:pt x="675629" y="129406"/>
                  </a:lnTo>
                  <a:lnTo>
                    <a:pt x="673913" y="131694"/>
                  </a:lnTo>
                  <a:lnTo>
                    <a:pt x="673913" y="134554"/>
                  </a:lnTo>
                  <a:lnTo>
                    <a:pt x="676201" y="138557"/>
                  </a:lnTo>
                  <a:lnTo>
                    <a:pt x="680777" y="143133"/>
                  </a:lnTo>
                  <a:lnTo>
                    <a:pt x="680777" y="145421"/>
                  </a:lnTo>
                  <a:lnTo>
                    <a:pt x="678489" y="148281"/>
                  </a:lnTo>
                  <a:lnTo>
                    <a:pt x="676201" y="150569"/>
                  </a:lnTo>
                  <a:lnTo>
                    <a:pt x="675629" y="152284"/>
                  </a:lnTo>
                  <a:lnTo>
                    <a:pt x="676201" y="154000"/>
                  </a:lnTo>
                  <a:lnTo>
                    <a:pt x="678489" y="156860"/>
                  </a:lnTo>
                  <a:lnTo>
                    <a:pt x="680777" y="160864"/>
                  </a:lnTo>
                  <a:lnTo>
                    <a:pt x="679633" y="163152"/>
                  </a:lnTo>
                  <a:lnTo>
                    <a:pt x="676773" y="164296"/>
                  </a:lnTo>
                  <a:lnTo>
                    <a:pt x="673341" y="164868"/>
                  </a:lnTo>
                  <a:lnTo>
                    <a:pt x="669909" y="166011"/>
                  </a:lnTo>
                  <a:lnTo>
                    <a:pt x="668194" y="167727"/>
                  </a:lnTo>
                  <a:lnTo>
                    <a:pt x="667622" y="170587"/>
                  </a:lnTo>
                  <a:lnTo>
                    <a:pt x="668194" y="175163"/>
                  </a:lnTo>
                  <a:lnTo>
                    <a:pt x="667622" y="178023"/>
                  </a:lnTo>
                  <a:lnTo>
                    <a:pt x="666478" y="180882"/>
                  </a:lnTo>
                  <a:lnTo>
                    <a:pt x="664762" y="183742"/>
                  </a:lnTo>
                  <a:lnTo>
                    <a:pt x="657898" y="190606"/>
                  </a:lnTo>
                  <a:lnTo>
                    <a:pt x="656182" y="193466"/>
                  </a:lnTo>
                  <a:lnTo>
                    <a:pt x="656182" y="197469"/>
                  </a:lnTo>
                  <a:lnTo>
                    <a:pt x="657326" y="205477"/>
                  </a:lnTo>
                  <a:lnTo>
                    <a:pt x="658470" y="208909"/>
                  </a:lnTo>
                  <a:lnTo>
                    <a:pt x="661902" y="217488"/>
                  </a:lnTo>
                  <a:lnTo>
                    <a:pt x="664190" y="224924"/>
                  </a:lnTo>
                  <a:lnTo>
                    <a:pt x="664762" y="231787"/>
                  </a:lnTo>
                  <a:lnTo>
                    <a:pt x="661902" y="236363"/>
                  </a:lnTo>
                  <a:lnTo>
                    <a:pt x="659042" y="236363"/>
                  </a:lnTo>
                  <a:lnTo>
                    <a:pt x="655038" y="235791"/>
                  </a:lnTo>
                  <a:lnTo>
                    <a:pt x="651607" y="236363"/>
                  </a:lnTo>
                  <a:lnTo>
                    <a:pt x="650463" y="239223"/>
                  </a:lnTo>
                  <a:lnTo>
                    <a:pt x="650463" y="242654"/>
                  </a:lnTo>
                  <a:lnTo>
                    <a:pt x="649891" y="245514"/>
                  </a:lnTo>
                  <a:lnTo>
                    <a:pt x="648747" y="248374"/>
                  </a:lnTo>
                  <a:lnTo>
                    <a:pt x="647031" y="250662"/>
                  </a:lnTo>
                  <a:lnTo>
                    <a:pt x="641883" y="254093"/>
                  </a:lnTo>
                  <a:lnTo>
                    <a:pt x="638451" y="255809"/>
                  </a:lnTo>
                  <a:lnTo>
                    <a:pt x="635592" y="256381"/>
                  </a:lnTo>
                  <a:lnTo>
                    <a:pt x="634448" y="257525"/>
                  </a:lnTo>
                  <a:lnTo>
                    <a:pt x="635592" y="259241"/>
                  </a:lnTo>
                  <a:lnTo>
                    <a:pt x="636164" y="259813"/>
                  </a:lnTo>
                  <a:lnTo>
                    <a:pt x="641311" y="264961"/>
                  </a:lnTo>
                  <a:lnTo>
                    <a:pt x="641883" y="272396"/>
                  </a:lnTo>
                  <a:lnTo>
                    <a:pt x="637880" y="278688"/>
                  </a:lnTo>
                  <a:lnTo>
                    <a:pt x="631588" y="283836"/>
                  </a:lnTo>
                  <a:lnTo>
                    <a:pt x="616145" y="291271"/>
                  </a:lnTo>
                  <a:lnTo>
                    <a:pt x="615001" y="293559"/>
                  </a:lnTo>
                  <a:lnTo>
                    <a:pt x="616145" y="296419"/>
                  </a:lnTo>
                  <a:lnTo>
                    <a:pt x="617861" y="299850"/>
                  </a:lnTo>
                  <a:lnTo>
                    <a:pt x="619005" y="302710"/>
                  </a:lnTo>
                  <a:lnTo>
                    <a:pt x="617289" y="304998"/>
                  </a:lnTo>
                  <a:lnTo>
                    <a:pt x="616145" y="306714"/>
                  </a:lnTo>
                  <a:lnTo>
                    <a:pt x="613285" y="307858"/>
                  </a:lnTo>
                  <a:lnTo>
                    <a:pt x="609853" y="307858"/>
                  </a:lnTo>
                  <a:lnTo>
                    <a:pt x="606994" y="306142"/>
                  </a:lnTo>
                  <a:lnTo>
                    <a:pt x="605278" y="306714"/>
                  </a:lnTo>
                  <a:lnTo>
                    <a:pt x="603562" y="310146"/>
                  </a:lnTo>
                  <a:lnTo>
                    <a:pt x="601846" y="316437"/>
                  </a:lnTo>
                  <a:lnTo>
                    <a:pt x="601274" y="323873"/>
                  </a:lnTo>
                  <a:lnTo>
                    <a:pt x="604706" y="335884"/>
                  </a:lnTo>
                  <a:lnTo>
                    <a:pt x="604706" y="350755"/>
                  </a:lnTo>
                  <a:lnTo>
                    <a:pt x="605278" y="357047"/>
                  </a:lnTo>
                  <a:lnTo>
                    <a:pt x="604706" y="362194"/>
                  </a:lnTo>
                  <a:lnTo>
                    <a:pt x="600130" y="367914"/>
                  </a:lnTo>
                  <a:lnTo>
                    <a:pt x="594983" y="371346"/>
                  </a:lnTo>
                  <a:lnTo>
                    <a:pt x="592123" y="373061"/>
                  </a:lnTo>
                  <a:lnTo>
                    <a:pt x="586403" y="374205"/>
                  </a:lnTo>
                  <a:lnTo>
                    <a:pt x="584687" y="374205"/>
                  </a:lnTo>
                  <a:lnTo>
                    <a:pt x="583543" y="373634"/>
                  </a:lnTo>
                  <a:lnTo>
                    <a:pt x="581827" y="372490"/>
                  </a:lnTo>
                  <a:lnTo>
                    <a:pt x="581255" y="373634"/>
                  </a:lnTo>
                  <a:lnTo>
                    <a:pt x="581255" y="375349"/>
                  </a:lnTo>
                  <a:lnTo>
                    <a:pt x="581827" y="377637"/>
                  </a:lnTo>
                  <a:lnTo>
                    <a:pt x="583543" y="380497"/>
                  </a:lnTo>
                  <a:lnTo>
                    <a:pt x="584115" y="382785"/>
                  </a:lnTo>
                  <a:lnTo>
                    <a:pt x="583543" y="384501"/>
                  </a:lnTo>
                  <a:lnTo>
                    <a:pt x="581827" y="387933"/>
                  </a:lnTo>
                  <a:lnTo>
                    <a:pt x="581255" y="389648"/>
                  </a:lnTo>
                  <a:lnTo>
                    <a:pt x="580683" y="390220"/>
                  </a:lnTo>
                  <a:lnTo>
                    <a:pt x="579540" y="390220"/>
                  </a:lnTo>
                  <a:lnTo>
                    <a:pt x="577252" y="389077"/>
                  </a:lnTo>
                  <a:lnTo>
                    <a:pt x="575536" y="389077"/>
                  </a:lnTo>
                  <a:lnTo>
                    <a:pt x="574392" y="389648"/>
                  </a:lnTo>
                  <a:lnTo>
                    <a:pt x="573820" y="390792"/>
                  </a:lnTo>
                  <a:lnTo>
                    <a:pt x="569244" y="403947"/>
                  </a:lnTo>
                  <a:lnTo>
                    <a:pt x="567528" y="405663"/>
                  </a:lnTo>
                  <a:lnTo>
                    <a:pt x="565240" y="406807"/>
                  </a:lnTo>
                  <a:lnTo>
                    <a:pt x="558377" y="411955"/>
                  </a:lnTo>
                  <a:lnTo>
                    <a:pt x="556661" y="413671"/>
                  </a:lnTo>
                  <a:lnTo>
                    <a:pt x="557233" y="418818"/>
                  </a:lnTo>
                  <a:lnTo>
                    <a:pt x="568100" y="423394"/>
                  </a:lnTo>
                  <a:lnTo>
                    <a:pt x="569244" y="430257"/>
                  </a:lnTo>
                  <a:lnTo>
                    <a:pt x="567528" y="433689"/>
                  </a:lnTo>
                  <a:lnTo>
                    <a:pt x="565240" y="435405"/>
                  </a:lnTo>
                  <a:lnTo>
                    <a:pt x="562381" y="435977"/>
                  </a:lnTo>
                  <a:lnTo>
                    <a:pt x="558949" y="435977"/>
                  </a:lnTo>
                  <a:lnTo>
                    <a:pt x="555517" y="436549"/>
                  </a:lnTo>
                  <a:lnTo>
                    <a:pt x="547510" y="441125"/>
                  </a:lnTo>
                  <a:lnTo>
                    <a:pt x="540074" y="443413"/>
                  </a:lnTo>
                  <a:lnTo>
                    <a:pt x="538930" y="444557"/>
                  </a:lnTo>
                  <a:lnTo>
                    <a:pt x="539502" y="446845"/>
                  </a:lnTo>
                  <a:lnTo>
                    <a:pt x="541218" y="447989"/>
                  </a:lnTo>
                  <a:lnTo>
                    <a:pt x="542934" y="448560"/>
                  </a:lnTo>
                  <a:lnTo>
                    <a:pt x="545222" y="449704"/>
                  </a:lnTo>
                  <a:lnTo>
                    <a:pt x="548082" y="454280"/>
                  </a:lnTo>
                  <a:lnTo>
                    <a:pt x="546366" y="458284"/>
                  </a:lnTo>
                  <a:lnTo>
                    <a:pt x="544078" y="462288"/>
                  </a:lnTo>
                  <a:lnTo>
                    <a:pt x="545222" y="468007"/>
                  </a:lnTo>
                  <a:lnTo>
                    <a:pt x="546938" y="470867"/>
                  </a:lnTo>
                  <a:lnTo>
                    <a:pt x="548082" y="474299"/>
                  </a:lnTo>
                  <a:lnTo>
                    <a:pt x="546366" y="478302"/>
                  </a:lnTo>
                  <a:lnTo>
                    <a:pt x="544650" y="478874"/>
                  </a:lnTo>
                  <a:lnTo>
                    <a:pt x="540646" y="479446"/>
                  </a:lnTo>
                  <a:lnTo>
                    <a:pt x="538930" y="480018"/>
                  </a:lnTo>
                  <a:lnTo>
                    <a:pt x="537786" y="481162"/>
                  </a:lnTo>
                  <a:lnTo>
                    <a:pt x="534927" y="484594"/>
                  </a:lnTo>
                  <a:lnTo>
                    <a:pt x="530923" y="489742"/>
                  </a:lnTo>
                  <a:lnTo>
                    <a:pt x="529779" y="490886"/>
                  </a:lnTo>
                  <a:lnTo>
                    <a:pt x="524631" y="498893"/>
                  </a:lnTo>
                  <a:lnTo>
                    <a:pt x="521772" y="501181"/>
                  </a:lnTo>
                  <a:lnTo>
                    <a:pt x="519484" y="502325"/>
                  </a:lnTo>
                  <a:lnTo>
                    <a:pt x="519484" y="504041"/>
                  </a:lnTo>
                  <a:lnTo>
                    <a:pt x="522343" y="506900"/>
                  </a:lnTo>
                  <a:lnTo>
                    <a:pt x="528635" y="509188"/>
                  </a:lnTo>
                  <a:lnTo>
                    <a:pt x="530923" y="511476"/>
                  </a:lnTo>
                  <a:lnTo>
                    <a:pt x="532067" y="516052"/>
                  </a:lnTo>
                  <a:lnTo>
                    <a:pt x="530923" y="519484"/>
                  </a:lnTo>
                  <a:lnTo>
                    <a:pt x="528635" y="521199"/>
                  </a:lnTo>
                  <a:lnTo>
                    <a:pt x="525775" y="522343"/>
                  </a:lnTo>
                  <a:lnTo>
                    <a:pt x="522343" y="522343"/>
                  </a:lnTo>
                  <a:lnTo>
                    <a:pt x="520055" y="523487"/>
                  </a:lnTo>
                  <a:lnTo>
                    <a:pt x="521199" y="526347"/>
                  </a:lnTo>
                  <a:lnTo>
                    <a:pt x="523487" y="529207"/>
                  </a:lnTo>
                  <a:lnTo>
                    <a:pt x="525775" y="530351"/>
                  </a:lnTo>
                  <a:lnTo>
                    <a:pt x="528635" y="530923"/>
                  </a:lnTo>
                  <a:lnTo>
                    <a:pt x="531495" y="533211"/>
                  </a:lnTo>
                  <a:lnTo>
                    <a:pt x="536642" y="537787"/>
                  </a:lnTo>
                  <a:lnTo>
                    <a:pt x="537214" y="540646"/>
                  </a:lnTo>
                  <a:lnTo>
                    <a:pt x="537786" y="545794"/>
                  </a:lnTo>
                  <a:lnTo>
                    <a:pt x="537786" y="550942"/>
                  </a:lnTo>
                  <a:lnTo>
                    <a:pt x="537214" y="554373"/>
                  </a:lnTo>
                  <a:lnTo>
                    <a:pt x="532067" y="561809"/>
                  </a:lnTo>
                  <a:lnTo>
                    <a:pt x="530923" y="565812"/>
                  </a:lnTo>
                  <a:lnTo>
                    <a:pt x="533211" y="569244"/>
                  </a:lnTo>
                  <a:lnTo>
                    <a:pt x="534927" y="569244"/>
                  </a:lnTo>
                  <a:lnTo>
                    <a:pt x="539502" y="570388"/>
                  </a:lnTo>
                  <a:lnTo>
                    <a:pt x="541790" y="571532"/>
                  </a:lnTo>
                  <a:lnTo>
                    <a:pt x="542934" y="573820"/>
                  </a:lnTo>
                  <a:lnTo>
                    <a:pt x="543506" y="582399"/>
                  </a:lnTo>
                  <a:lnTo>
                    <a:pt x="545794" y="588119"/>
                  </a:lnTo>
                  <a:lnTo>
                    <a:pt x="546366" y="590979"/>
                  </a:lnTo>
                  <a:lnTo>
                    <a:pt x="545794" y="594411"/>
                  </a:lnTo>
                  <a:lnTo>
                    <a:pt x="544078" y="595554"/>
                  </a:lnTo>
                  <a:lnTo>
                    <a:pt x="541218" y="596698"/>
                  </a:lnTo>
                  <a:lnTo>
                    <a:pt x="538358" y="598414"/>
                  </a:lnTo>
                  <a:lnTo>
                    <a:pt x="537214" y="600702"/>
                  </a:lnTo>
                  <a:lnTo>
                    <a:pt x="537786" y="619005"/>
                  </a:lnTo>
                  <a:lnTo>
                    <a:pt x="535498" y="619577"/>
                  </a:lnTo>
                  <a:lnTo>
                    <a:pt x="509188" y="621865"/>
                  </a:lnTo>
                  <a:lnTo>
                    <a:pt x="482878" y="624153"/>
                  </a:lnTo>
                  <a:lnTo>
                    <a:pt x="456568" y="625868"/>
                  </a:lnTo>
                  <a:lnTo>
                    <a:pt x="430258" y="627584"/>
                  </a:lnTo>
                  <a:lnTo>
                    <a:pt x="403947" y="629300"/>
                  </a:lnTo>
                  <a:lnTo>
                    <a:pt x="377637" y="631016"/>
                  </a:lnTo>
                  <a:lnTo>
                    <a:pt x="351327" y="632732"/>
                  </a:lnTo>
                  <a:lnTo>
                    <a:pt x="325017" y="634448"/>
                  </a:lnTo>
                  <a:lnTo>
                    <a:pt x="298707" y="636164"/>
                  </a:lnTo>
                  <a:lnTo>
                    <a:pt x="272396" y="637880"/>
                  </a:lnTo>
                  <a:lnTo>
                    <a:pt x="246086" y="639596"/>
                  </a:lnTo>
                  <a:lnTo>
                    <a:pt x="219776" y="641311"/>
                  </a:lnTo>
                  <a:lnTo>
                    <a:pt x="193466" y="643027"/>
                  </a:lnTo>
                  <a:lnTo>
                    <a:pt x="167155" y="644743"/>
                  </a:lnTo>
                  <a:lnTo>
                    <a:pt x="140845" y="646459"/>
                  </a:lnTo>
                  <a:lnTo>
                    <a:pt x="114535" y="647603"/>
                  </a:lnTo>
                  <a:lnTo>
                    <a:pt x="113391" y="626441"/>
                  </a:lnTo>
                  <a:lnTo>
                    <a:pt x="112247" y="605850"/>
                  </a:lnTo>
                  <a:lnTo>
                    <a:pt x="111103" y="585259"/>
                  </a:lnTo>
                  <a:lnTo>
                    <a:pt x="109959" y="564668"/>
                  </a:lnTo>
                  <a:lnTo>
                    <a:pt x="109387" y="553229"/>
                  </a:lnTo>
                  <a:lnTo>
                    <a:pt x="109387" y="553229"/>
                  </a:lnTo>
                  <a:lnTo>
                    <a:pt x="108243" y="552657"/>
                  </a:lnTo>
                  <a:lnTo>
                    <a:pt x="105955" y="551513"/>
                  </a:lnTo>
                  <a:lnTo>
                    <a:pt x="101380" y="548654"/>
                  </a:lnTo>
                  <a:lnTo>
                    <a:pt x="98520" y="550369"/>
                  </a:lnTo>
                  <a:lnTo>
                    <a:pt x="95660" y="550369"/>
                  </a:lnTo>
                  <a:lnTo>
                    <a:pt x="92800" y="549798"/>
                  </a:lnTo>
                  <a:lnTo>
                    <a:pt x="87653" y="546938"/>
                  </a:lnTo>
                  <a:lnTo>
                    <a:pt x="85365" y="548082"/>
                  </a:lnTo>
                  <a:lnTo>
                    <a:pt x="83649" y="549798"/>
                  </a:lnTo>
                  <a:lnTo>
                    <a:pt x="81361" y="550942"/>
                  </a:lnTo>
                  <a:lnTo>
                    <a:pt x="73925" y="547510"/>
                  </a:lnTo>
                  <a:lnTo>
                    <a:pt x="71638" y="547510"/>
                  </a:lnTo>
                  <a:lnTo>
                    <a:pt x="70494" y="549798"/>
                  </a:lnTo>
                  <a:lnTo>
                    <a:pt x="69350" y="552657"/>
                  </a:lnTo>
                  <a:lnTo>
                    <a:pt x="68206" y="554373"/>
                  </a:lnTo>
                  <a:lnTo>
                    <a:pt x="65346" y="552657"/>
                  </a:lnTo>
                  <a:lnTo>
                    <a:pt x="62486" y="554373"/>
                  </a:lnTo>
                  <a:lnTo>
                    <a:pt x="59626" y="553801"/>
                  </a:lnTo>
                  <a:lnTo>
                    <a:pt x="58483" y="552086"/>
                  </a:lnTo>
                  <a:lnTo>
                    <a:pt x="60199" y="550369"/>
                  </a:lnTo>
                  <a:lnTo>
                    <a:pt x="60199" y="549226"/>
                  </a:lnTo>
                  <a:lnTo>
                    <a:pt x="56767" y="549798"/>
                  </a:lnTo>
                  <a:lnTo>
                    <a:pt x="53335" y="548654"/>
                  </a:lnTo>
                  <a:lnTo>
                    <a:pt x="50475" y="546366"/>
                  </a:lnTo>
                  <a:lnTo>
                    <a:pt x="49331" y="542934"/>
                  </a:lnTo>
                  <a:lnTo>
                    <a:pt x="47615" y="540074"/>
                  </a:lnTo>
                  <a:lnTo>
                    <a:pt x="44756" y="539502"/>
                  </a:lnTo>
                  <a:lnTo>
                    <a:pt x="43612" y="501753"/>
                  </a:lnTo>
                  <a:lnTo>
                    <a:pt x="42468" y="463432"/>
                  </a:lnTo>
                  <a:lnTo>
                    <a:pt x="41324" y="425682"/>
                  </a:lnTo>
                  <a:lnTo>
                    <a:pt x="40180" y="387933"/>
                  </a:lnTo>
                  <a:lnTo>
                    <a:pt x="39036" y="349611"/>
                  </a:lnTo>
                  <a:lnTo>
                    <a:pt x="39036" y="312434"/>
                  </a:lnTo>
                  <a:lnTo>
                    <a:pt x="37892" y="274684"/>
                  </a:lnTo>
                  <a:lnTo>
                    <a:pt x="36748" y="236935"/>
                  </a:lnTo>
                  <a:lnTo>
                    <a:pt x="32172" y="212912"/>
                  </a:lnTo>
                  <a:lnTo>
                    <a:pt x="27597" y="188890"/>
                  </a:lnTo>
                  <a:lnTo>
                    <a:pt x="23021" y="164868"/>
                  </a:lnTo>
                  <a:lnTo>
                    <a:pt x="19017" y="140845"/>
                  </a:lnTo>
                  <a:lnTo>
                    <a:pt x="14442" y="116823"/>
                  </a:lnTo>
                  <a:lnTo>
                    <a:pt x="9866" y="92800"/>
                  </a:lnTo>
                  <a:lnTo>
                    <a:pt x="5862" y="68778"/>
                  </a:lnTo>
                  <a:lnTo>
                    <a:pt x="1287" y="44756"/>
                  </a:lnTo>
                  <a:lnTo>
                    <a:pt x="40180" y="43040"/>
                  </a:lnTo>
                  <a:lnTo>
                    <a:pt x="79073" y="41324"/>
                  </a:lnTo>
                  <a:lnTo>
                    <a:pt x="117967" y="39036"/>
                  </a:lnTo>
                  <a:lnTo>
                    <a:pt x="156860" y="36748"/>
                  </a:lnTo>
                  <a:lnTo>
                    <a:pt x="195753" y="34460"/>
                  </a:lnTo>
                  <a:lnTo>
                    <a:pt x="234647" y="32172"/>
                  </a:lnTo>
                  <a:lnTo>
                    <a:pt x="273540" y="29313"/>
                  </a:lnTo>
                  <a:lnTo>
                    <a:pt x="312433" y="26453"/>
                  </a:lnTo>
                  <a:lnTo>
                    <a:pt x="351327" y="23593"/>
                  </a:lnTo>
                  <a:lnTo>
                    <a:pt x="390220" y="20733"/>
                  </a:lnTo>
                  <a:lnTo>
                    <a:pt x="429114" y="17873"/>
                  </a:lnTo>
                  <a:lnTo>
                    <a:pt x="468007" y="15014"/>
                  </a:lnTo>
                  <a:lnTo>
                    <a:pt x="506900" y="12154"/>
                  </a:lnTo>
                  <a:lnTo>
                    <a:pt x="545794" y="9294"/>
                  </a:lnTo>
                  <a:lnTo>
                    <a:pt x="584687" y="5862"/>
                  </a:lnTo>
                  <a:lnTo>
                    <a:pt x="623581" y="2430"/>
                  </a:lnTo>
                  <a:lnTo>
                    <a:pt x="633304" y="1287"/>
                  </a:lnTo>
                  <a:lnTo>
                    <a:pt x="633304" y="1859"/>
                  </a:lnTo>
                  <a:lnTo>
                    <a:pt x="633304" y="2430"/>
                  </a:lnTo>
                  <a:lnTo>
                    <a:pt x="634448" y="3574"/>
                  </a:lnTo>
                  <a:lnTo>
                    <a:pt x="636164" y="7578"/>
                  </a:lnTo>
                  <a:lnTo>
                    <a:pt x="636736" y="8150"/>
                  </a:lnTo>
                  <a:lnTo>
                    <a:pt x="637307" y="8722"/>
                  </a:lnTo>
                  <a:lnTo>
                    <a:pt x="637880" y="9294"/>
                  </a:lnTo>
                  <a:lnTo>
                    <a:pt x="638451" y="9866"/>
                  </a:lnTo>
                  <a:lnTo>
                    <a:pt x="638451" y="10438"/>
                  </a:lnTo>
                  <a:lnTo>
                    <a:pt x="638451" y="11010"/>
                  </a:lnTo>
                  <a:lnTo>
                    <a:pt x="639024" y="13870"/>
                  </a:lnTo>
                  <a:lnTo>
                    <a:pt x="639024" y="15014"/>
                  </a:lnTo>
                  <a:lnTo>
                    <a:pt x="639024" y="16158"/>
                  </a:lnTo>
                  <a:lnTo>
                    <a:pt x="639595" y="16729"/>
                  </a:lnTo>
                  <a:lnTo>
                    <a:pt x="640167" y="17301"/>
                  </a:lnTo>
                  <a:lnTo>
                    <a:pt x="645315" y="19589"/>
                  </a:lnTo>
                  <a:lnTo>
                    <a:pt x="645887" y="20161"/>
                  </a:lnTo>
                  <a:lnTo>
                    <a:pt x="646459" y="20733"/>
                  </a:lnTo>
                  <a:lnTo>
                    <a:pt x="647031" y="21305"/>
                  </a:lnTo>
                  <a:lnTo>
                    <a:pt x="647603" y="21877"/>
                  </a:lnTo>
                  <a:lnTo>
                    <a:pt x="648175" y="22449"/>
                  </a:lnTo>
                  <a:lnTo>
                    <a:pt x="648747" y="23593"/>
                  </a:lnTo>
                  <a:lnTo>
                    <a:pt x="648747" y="24737"/>
                  </a:lnTo>
                  <a:lnTo>
                    <a:pt x="648747" y="25881"/>
                  </a:lnTo>
                  <a:lnTo>
                    <a:pt x="648175" y="30457"/>
                  </a:lnTo>
                  <a:lnTo>
                    <a:pt x="648175" y="31600"/>
                  </a:lnTo>
                  <a:lnTo>
                    <a:pt x="649319" y="36748"/>
                  </a:lnTo>
                  <a:lnTo>
                    <a:pt x="649319" y="37892"/>
                  </a:lnTo>
                  <a:lnTo>
                    <a:pt x="649319" y="39036"/>
                  </a:lnTo>
                  <a:lnTo>
                    <a:pt x="649319" y="40180"/>
                  </a:lnTo>
                  <a:lnTo>
                    <a:pt x="649319" y="40752"/>
                  </a:lnTo>
                  <a:lnTo>
                    <a:pt x="648747" y="41324"/>
                  </a:lnTo>
                  <a:lnTo>
                    <a:pt x="648175" y="41896"/>
                  </a:lnTo>
                  <a:lnTo>
                    <a:pt x="647603" y="42468"/>
                  </a:lnTo>
                  <a:lnTo>
                    <a:pt x="647031" y="43040"/>
                  </a:lnTo>
                  <a:lnTo>
                    <a:pt x="643599" y="44184"/>
                  </a:lnTo>
                  <a:lnTo>
                    <a:pt x="643027" y="44756"/>
                  </a:lnTo>
                  <a:lnTo>
                    <a:pt x="642455" y="45328"/>
                  </a:lnTo>
                  <a:lnTo>
                    <a:pt x="642455" y="45900"/>
                  </a:lnTo>
                  <a:lnTo>
                    <a:pt x="642455" y="49331"/>
                  </a:lnTo>
                  <a:lnTo>
                    <a:pt x="642455" y="50475"/>
                  </a:lnTo>
                  <a:lnTo>
                    <a:pt x="641883" y="51619"/>
                  </a:lnTo>
                  <a:lnTo>
                    <a:pt x="641311" y="52191"/>
                  </a:lnTo>
                  <a:lnTo>
                    <a:pt x="640739" y="52763"/>
                  </a:lnTo>
                  <a:lnTo>
                    <a:pt x="636736" y="55623"/>
                  </a:lnTo>
                  <a:lnTo>
                    <a:pt x="633876" y="57339"/>
                  </a:lnTo>
                  <a:lnTo>
                    <a:pt x="632160" y="57911"/>
                  </a:lnTo>
                  <a:lnTo>
                    <a:pt x="631588" y="58483"/>
                  </a:lnTo>
                  <a:lnTo>
                    <a:pt x="630444" y="59627"/>
                  </a:lnTo>
                  <a:lnTo>
                    <a:pt x="629872" y="60199"/>
                  </a:lnTo>
                  <a:lnTo>
                    <a:pt x="629300" y="60771"/>
                  </a:lnTo>
                  <a:lnTo>
                    <a:pt x="629300" y="61915"/>
                  </a:lnTo>
                  <a:lnTo>
                    <a:pt x="629300" y="63058"/>
                  </a:lnTo>
                  <a:lnTo>
                    <a:pt x="629300" y="64774"/>
                  </a:lnTo>
                  <a:lnTo>
                    <a:pt x="629300" y="65918"/>
                  </a:lnTo>
                  <a:lnTo>
                    <a:pt x="629300" y="67062"/>
                  </a:lnTo>
                  <a:lnTo>
                    <a:pt x="628728" y="67634"/>
                  </a:lnTo>
                  <a:lnTo>
                    <a:pt x="628156" y="68206"/>
                  </a:lnTo>
                  <a:lnTo>
                    <a:pt x="627584" y="68778"/>
                  </a:lnTo>
                  <a:lnTo>
                    <a:pt x="627012" y="69350"/>
                  </a:lnTo>
                  <a:lnTo>
                    <a:pt x="622437" y="66490"/>
                  </a:lnTo>
                  <a:lnTo>
                    <a:pt x="619577" y="67634"/>
                  </a:lnTo>
                  <a:lnTo>
                    <a:pt x="619005" y="68206"/>
                  </a:lnTo>
                  <a:lnTo>
                    <a:pt x="618433" y="68778"/>
                  </a:lnTo>
                  <a:lnTo>
                    <a:pt x="617861" y="69350"/>
                  </a:lnTo>
                  <a:lnTo>
                    <a:pt x="617289" y="70494"/>
                  </a:lnTo>
                  <a:lnTo>
                    <a:pt x="615573" y="72782"/>
                  </a:lnTo>
                  <a:lnTo>
                    <a:pt x="613857" y="76785"/>
                  </a:lnTo>
                  <a:lnTo>
                    <a:pt x="612713" y="78501"/>
                  </a:lnTo>
                  <a:lnTo>
                    <a:pt x="608709" y="88797"/>
                  </a:lnTo>
                  <a:lnTo>
                    <a:pt x="608138" y="90513"/>
                  </a:lnTo>
                  <a:lnTo>
                    <a:pt x="608138" y="91084"/>
                  </a:lnTo>
                  <a:lnTo>
                    <a:pt x="608138" y="91656"/>
                  </a:lnTo>
                  <a:lnTo>
                    <a:pt x="609282" y="91656"/>
                  </a:lnTo>
                  <a:lnTo>
                    <a:pt x="619577" y="90513"/>
                  </a:lnTo>
                  <a:lnTo>
                    <a:pt x="639595" y="88225"/>
                  </a:lnTo>
                  <a:lnTo>
                    <a:pt x="659614" y="85937"/>
                  </a:lnTo>
                  <a:lnTo>
                    <a:pt x="679633" y="83649"/>
                  </a:lnTo>
                  <a:lnTo>
                    <a:pt x="699651" y="81361"/>
                  </a:lnTo>
                  <a:lnTo>
                    <a:pt x="699651" y="81361"/>
                  </a:lnTo>
                  <a:lnTo>
                    <a:pt x="701367" y="81361"/>
                  </a:lnTo>
                  <a:lnTo>
                    <a:pt x="701367" y="81361"/>
                  </a:lnTo>
                  <a:lnTo>
                    <a:pt x="701367" y="81361"/>
                  </a:lnTo>
                  <a:lnTo>
                    <a:pt x="701367" y="8136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55">
              <a:extLst>
                <a:ext uri="{FF2B5EF4-FFF2-40B4-BE49-F238E27FC236}">
                  <a16:creationId xmlns:a16="http://schemas.microsoft.com/office/drawing/2014/main" id="{88B8BDBF-CC45-466C-89F8-0AF705E9B008}"/>
                </a:ext>
              </a:extLst>
            </p:cNvPr>
            <p:cNvSpPr/>
            <p:nvPr/>
          </p:nvSpPr>
          <p:spPr>
            <a:xfrm>
              <a:off x="7209210" y="4199947"/>
              <a:ext cx="508455" cy="810348"/>
            </a:xfrm>
            <a:custGeom>
              <a:avLst/>
              <a:gdLst>
                <a:gd name="connsiteX0" fmla="*/ 99092 w 549082"/>
                <a:gd name="connsiteY0" fmla="*/ 864948 h 875100"/>
                <a:gd name="connsiteX1" fmla="*/ 97948 w 549082"/>
                <a:gd name="connsiteY1" fmla="*/ 866092 h 875100"/>
                <a:gd name="connsiteX2" fmla="*/ 96804 w 549082"/>
                <a:gd name="connsiteY2" fmla="*/ 867236 h 875100"/>
                <a:gd name="connsiteX3" fmla="*/ 95660 w 549082"/>
                <a:gd name="connsiteY3" fmla="*/ 868380 h 875100"/>
                <a:gd name="connsiteX4" fmla="*/ 93372 w 549082"/>
                <a:gd name="connsiteY4" fmla="*/ 868952 h 875100"/>
                <a:gd name="connsiteX5" fmla="*/ 84793 w 549082"/>
                <a:gd name="connsiteY5" fmla="*/ 870096 h 875100"/>
                <a:gd name="connsiteX6" fmla="*/ 71066 w 549082"/>
                <a:gd name="connsiteY6" fmla="*/ 874100 h 875100"/>
                <a:gd name="connsiteX7" fmla="*/ 69350 w 549082"/>
                <a:gd name="connsiteY7" fmla="*/ 875816 h 875100"/>
                <a:gd name="connsiteX8" fmla="*/ 102524 w 549082"/>
                <a:gd name="connsiteY8" fmla="*/ 870668 h 875100"/>
                <a:gd name="connsiteX9" fmla="*/ 103667 w 549082"/>
                <a:gd name="connsiteY9" fmla="*/ 870668 h 875100"/>
                <a:gd name="connsiteX10" fmla="*/ 105383 w 549082"/>
                <a:gd name="connsiteY10" fmla="*/ 869524 h 875100"/>
                <a:gd name="connsiteX11" fmla="*/ 105383 w 549082"/>
                <a:gd name="connsiteY11" fmla="*/ 868380 h 875100"/>
                <a:gd name="connsiteX12" fmla="*/ 99092 w 549082"/>
                <a:gd name="connsiteY12" fmla="*/ 864948 h 875100"/>
                <a:gd name="connsiteX13" fmla="*/ 549226 w 549082"/>
                <a:gd name="connsiteY13" fmla="*/ 676773 h 875100"/>
                <a:gd name="connsiteX14" fmla="*/ 547510 w 549082"/>
                <a:gd name="connsiteY14" fmla="*/ 675057 h 875100"/>
                <a:gd name="connsiteX15" fmla="*/ 544650 w 549082"/>
                <a:gd name="connsiteY15" fmla="*/ 667050 h 875100"/>
                <a:gd name="connsiteX16" fmla="*/ 540074 w 549082"/>
                <a:gd name="connsiteY16" fmla="*/ 660186 h 875100"/>
                <a:gd name="connsiteX17" fmla="*/ 535498 w 549082"/>
                <a:gd name="connsiteY17" fmla="*/ 655038 h 875100"/>
                <a:gd name="connsiteX18" fmla="*/ 532067 w 549082"/>
                <a:gd name="connsiteY18" fmla="*/ 653895 h 875100"/>
                <a:gd name="connsiteX19" fmla="*/ 530351 w 549082"/>
                <a:gd name="connsiteY19" fmla="*/ 652179 h 875100"/>
                <a:gd name="connsiteX20" fmla="*/ 529779 w 549082"/>
                <a:gd name="connsiteY20" fmla="*/ 649319 h 875100"/>
                <a:gd name="connsiteX21" fmla="*/ 529779 w 549082"/>
                <a:gd name="connsiteY21" fmla="*/ 643027 h 875100"/>
                <a:gd name="connsiteX22" fmla="*/ 529207 w 549082"/>
                <a:gd name="connsiteY22" fmla="*/ 641312 h 875100"/>
                <a:gd name="connsiteX23" fmla="*/ 527491 w 549082"/>
                <a:gd name="connsiteY23" fmla="*/ 637880 h 875100"/>
                <a:gd name="connsiteX24" fmla="*/ 526919 w 549082"/>
                <a:gd name="connsiteY24" fmla="*/ 636736 h 875100"/>
                <a:gd name="connsiteX25" fmla="*/ 526919 w 549082"/>
                <a:gd name="connsiteY25" fmla="*/ 635020 h 875100"/>
                <a:gd name="connsiteX26" fmla="*/ 528635 w 549082"/>
                <a:gd name="connsiteY26" fmla="*/ 632160 h 875100"/>
                <a:gd name="connsiteX27" fmla="*/ 529207 w 549082"/>
                <a:gd name="connsiteY27" fmla="*/ 630444 h 875100"/>
                <a:gd name="connsiteX28" fmla="*/ 528063 w 549082"/>
                <a:gd name="connsiteY28" fmla="*/ 617289 h 875100"/>
                <a:gd name="connsiteX29" fmla="*/ 528063 w 549082"/>
                <a:gd name="connsiteY29" fmla="*/ 610998 h 875100"/>
                <a:gd name="connsiteX30" fmla="*/ 530923 w 549082"/>
                <a:gd name="connsiteY30" fmla="*/ 606422 h 875100"/>
                <a:gd name="connsiteX31" fmla="*/ 528635 w 549082"/>
                <a:gd name="connsiteY31" fmla="*/ 601846 h 875100"/>
                <a:gd name="connsiteX32" fmla="*/ 529207 w 549082"/>
                <a:gd name="connsiteY32" fmla="*/ 598414 h 875100"/>
                <a:gd name="connsiteX33" fmla="*/ 530351 w 549082"/>
                <a:gd name="connsiteY33" fmla="*/ 594982 h 875100"/>
                <a:gd name="connsiteX34" fmla="*/ 530923 w 549082"/>
                <a:gd name="connsiteY34" fmla="*/ 590979 h 875100"/>
                <a:gd name="connsiteX35" fmla="*/ 530351 w 549082"/>
                <a:gd name="connsiteY35" fmla="*/ 588691 h 875100"/>
                <a:gd name="connsiteX36" fmla="*/ 528635 w 549082"/>
                <a:gd name="connsiteY36" fmla="*/ 585259 h 875100"/>
                <a:gd name="connsiteX37" fmla="*/ 528063 w 549082"/>
                <a:gd name="connsiteY37" fmla="*/ 584115 h 875100"/>
                <a:gd name="connsiteX38" fmla="*/ 527491 w 549082"/>
                <a:gd name="connsiteY38" fmla="*/ 579540 h 875100"/>
                <a:gd name="connsiteX39" fmla="*/ 526919 w 549082"/>
                <a:gd name="connsiteY39" fmla="*/ 577252 h 875100"/>
                <a:gd name="connsiteX40" fmla="*/ 525203 w 549082"/>
                <a:gd name="connsiteY40" fmla="*/ 574392 h 875100"/>
                <a:gd name="connsiteX41" fmla="*/ 519484 w 549082"/>
                <a:gd name="connsiteY41" fmla="*/ 568101 h 875100"/>
                <a:gd name="connsiteX42" fmla="*/ 517768 w 549082"/>
                <a:gd name="connsiteY42" fmla="*/ 565241 h 875100"/>
                <a:gd name="connsiteX43" fmla="*/ 510904 w 549082"/>
                <a:gd name="connsiteY43" fmla="*/ 546366 h 875100"/>
                <a:gd name="connsiteX44" fmla="*/ 509760 w 549082"/>
                <a:gd name="connsiteY44" fmla="*/ 542934 h 875100"/>
                <a:gd name="connsiteX45" fmla="*/ 510332 w 549082"/>
                <a:gd name="connsiteY45" fmla="*/ 538930 h 875100"/>
                <a:gd name="connsiteX46" fmla="*/ 510332 w 549082"/>
                <a:gd name="connsiteY46" fmla="*/ 537786 h 875100"/>
                <a:gd name="connsiteX47" fmla="*/ 510332 w 549082"/>
                <a:gd name="connsiteY47" fmla="*/ 536643 h 875100"/>
                <a:gd name="connsiteX48" fmla="*/ 510904 w 549082"/>
                <a:gd name="connsiteY48" fmla="*/ 534355 h 875100"/>
                <a:gd name="connsiteX49" fmla="*/ 511476 w 549082"/>
                <a:gd name="connsiteY49" fmla="*/ 528635 h 875100"/>
                <a:gd name="connsiteX50" fmla="*/ 513192 w 549082"/>
                <a:gd name="connsiteY50" fmla="*/ 521771 h 875100"/>
                <a:gd name="connsiteX51" fmla="*/ 516624 w 549082"/>
                <a:gd name="connsiteY51" fmla="*/ 514336 h 875100"/>
                <a:gd name="connsiteX52" fmla="*/ 517196 w 549082"/>
                <a:gd name="connsiteY52" fmla="*/ 513192 h 875100"/>
                <a:gd name="connsiteX53" fmla="*/ 518340 w 549082"/>
                <a:gd name="connsiteY53" fmla="*/ 510332 h 875100"/>
                <a:gd name="connsiteX54" fmla="*/ 518340 w 549082"/>
                <a:gd name="connsiteY54" fmla="*/ 509760 h 875100"/>
                <a:gd name="connsiteX55" fmla="*/ 518340 w 549082"/>
                <a:gd name="connsiteY55" fmla="*/ 505185 h 875100"/>
                <a:gd name="connsiteX56" fmla="*/ 516624 w 549082"/>
                <a:gd name="connsiteY56" fmla="*/ 501181 h 875100"/>
                <a:gd name="connsiteX57" fmla="*/ 516624 w 549082"/>
                <a:gd name="connsiteY57" fmla="*/ 497177 h 875100"/>
                <a:gd name="connsiteX58" fmla="*/ 517768 w 549082"/>
                <a:gd name="connsiteY58" fmla="*/ 494317 h 875100"/>
                <a:gd name="connsiteX59" fmla="*/ 517768 w 549082"/>
                <a:gd name="connsiteY59" fmla="*/ 492029 h 875100"/>
                <a:gd name="connsiteX60" fmla="*/ 517196 w 549082"/>
                <a:gd name="connsiteY60" fmla="*/ 488026 h 875100"/>
                <a:gd name="connsiteX61" fmla="*/ 517196 w 549082"/>
                <a:gd name="connsiteY61" fmla="*/ 486310 h 875100"/>
                <a:gd name="connsiteX62" fmla="*/ 518912 w 549082"/>
                <a:gd name="connsiteY62" fmla="*/ 480590 h 875100"/>
                <a:gd name="connsiteX63" fmla="*/ 519484 w 549082"/>
                <a:gd name="connsiteY63" fmla="*/ 478874 h 875100"/>
                <a:gd name="connsiteX64" fmla="*/ 520628 w 549082"/>
                <a:gd name="connsiteY64" fmla="*/ 478303 h 875100"/>
                <a:gd name="connsiteX65" fmla="*/ 522343 w 549082"/>
                <a:gd name="connsiteY65" fmla="*/ 477730 h 875100"/>
                <a:gd name="connsiteX66" fmla="*/ 524631 w 549082"/>
                <a:gd name="connsiteY66" fmla="*/ 476587 h 875100"/>
                <a:gd name="connsiteX67" fmla="*/ 526919 w 549082"/>
                <a:gd name="connsiteY67" fmla="*/ 475443 h 875100"/>
                <a:gd name="connsiteX68" fmla="*/ 528635 w 549082"/>
                <a:gd name="connsiteY68" fmla="*/ 473727 h 875100"/>
                <a:gd name="connsiteX69" fmla="*/ 525775 w 549082"/>
                <a:gd name="connsiteY69" fmla="*/ 472583 h 875100"/>
                <a:gd name="connsiteX70" fmla="*/ 525775 w 549082"/>
                <a:gd name="connsiteY70" fmla="*/ 471439 h 875100"/>
                <a:gd name="connsiteX71" fmla="*/ 528063 w 549082"/>
                <a:gd name="connsiteY71" fmla="*/ 470295 h 875100"/>
                <a:gd name="connsiteX72" fmla="*/ 530923 w 549082"/>
                <a:gd name="connsiteY72" fmla="*/ 470867 h 875100"/>
                <a:gd name="connsiteX73" fmla="*/ 532067 w 549082"/>
                <a:gd name="connsiteY73" fmla="*/ 469723 h 875100"/>
                <a:gd name="connsiteX74" fmla="*/ 533211 w 549082"/>
                <a:gd name="connsiteY74" fmla="*/ 468579 h 875100"/>
                <a:gd name="connsiteX75" fmla="*/ 533211 w 549082"/>
                <a:gd name="connsiteY75" fmla="*/ 466863 h 875100"/>
                <a:gd name="connsiteX76" fmla="*/ 532067 w 549082"/>
                <a:gd name="connsiteY76" fmla="*/ 465148 h 875100"/>
                <a:gd name="connsiteX77" fmla="*/ 533211 w 549082"/>
                <a:gd name="connsiteY77" fmla="*/ 465148 h 875100"/>
                <a:gd name="connsiteX78" fmla="*/ 534354 w 549082"/>
                <a:gd name="connsiteY78" fmla="*/ 464575 h 875100"/>
                <a:gd name="connsiteX79" fmla="*/ 535498 w 549082"/>
                <a:gd name="connsiteY79" fmla="*/ 463431 h 875100"/>
                <a:gd name="connsiteX80" fmla="*/ 535498 w 549082"/>
                <a:gd name="connsiteY80" fmla="*/ 462288 h 875100"/>
                <a:gd name="connsiteX81" fmla="*/ 534927 w 549082"/>
                <a:gd name="connsiteY81" fmla="*/ 461144 h 875100"/>
                <a:gd name="connsiteX82" fmla="*/ 534354 w 549082"/>
                <a:gd name="connsiteY82" fmla="*/ 461144 h 875100"/>
                <a:gd name="connsiteX83" fmla="*/ 533783 w 549082"/>
                <a:gd name="connsiteY83" fmla="*/ 461144 h 875100"/>
                <a:gd name="connsiteX84" fmla="*/ 532639 w 549082"/>
                <a:gd name="connsiteY84" fmla="*/ 459428 h 875100"/>
                <a:gd name="connsiteX85" fmla="*/ 530923 w 549082"/>
                <a:gd name="connsiteY85" fmla="*/ 458284 h 875100"/>
                <a:gd name="connsiteX86" fmla="*/ 523487 w 549082"/>
                <a:gd name="connsiteY86" fmla="*/ 455424 h 875100"/>
                <a:gd name="connsiteX87" fmla="*/ 520055 w 549082"/>
                <a:gd name="connsiteY87" fmla="*/ 453136 h 875100"/>
                <a:gd name="connsiteX88" fmla="*/ 518912 w 549082"/>
                <a:gd name="connsiteY88" fmla="*/ 450276 h 875100"/>
                <a:gd name="connsiteX89" fmla="*/ 521772 w 549082"/>
                <a:gd name="connsiteY89" fmla="*/ 446273 h 875100"/>
                <a:gd name="connsiteX90" fmla="*/ 520628 w 549082"/>
                <a:gd name="connsiteY90" fmla="*/ 444557 h 875100"/>
                <a:gd name="connsiteX91" fmla="*/ 521199 w 549082"/>
                <a:gd name="connsiteY91" fmla="*/ 442841 h 875100"/>
                <a:gd name="connsiteX92" fmla="*/ 521772 w 549082"/>
                <a:gd name="connsiteY92" fmla="*/ 440553 h 875100"/>
                <a:gd name="connsiteX93" fmla="*/ 521772 w 549082"/>
                <a:gd name="connsiteY93" fmla="*/ 438265 h 875100"/>
                <a:gd name="connsiteX94" fmla="*/ 521199 w 549082"/>
                <a:gd name="connsiteY94" fmla="*/ 435977 h 875100"/>
                <a:gd name="connsiteX95" fmla="*/ 519484 w 549082"/>
                <a:gd name="connsiteY95" fmla="*/ 433690 h 875100"/>
                <a:gd name="connsiteX96" fmla="*/ 517768 w 549082"/>
                <a:gd name="connsiteY96" fmla="*/ 431402 h 875100"/>
                <a:gd name="connsiteX97" fmla="*/ 516052 w 549082"/>
                <a:gd name="connsiteY97" fmla="*/ 429114 h 875100"/>
                <a:gd name="connsiteX98" fmla="*/ 514908 w 549082"/>
                <a:gd name="connsiteY98" fmla="*/ 423394 h 875100"/>
                <a:gd name="connsiteX99" fmla="*/ 513764 w 549082"/>
                <a:gd name="connsiteY99" fmla="*/ 421106 h 875100"/>
                <a:gd name="connsiteX100" fmla="*/ 511476 w 549082"/>
                <a:gd name="connsiteY100" fmla="*/ 418247 h 875100"/>
                <a:gd name="connsiteX101" fmla="*/ 499465 w 549082"/>
                <a:gd name="connsiteY101" fmla="*/ 406807 h 875100"/>
                <a:gd name="connsiteX102" fmla="*/ 500037 w 549082"/>
                <a:gd name="connsiteY102" fmla="*/ 404519 h 875100"/>
                <a:gd name="connsiteX103" fmla="*/ 498893 w 549082"/>
                <a:gd name="connsiteY103" fmla="*/ 403375 h 875100"/>
                <a:gd name="connsiteX104" fmla="*/ 497177 w 549082"/>
                <a:gd name="connsiteY104" fmla="*/ 402232 h 875100"/>
                <a:gd name="connsiteX105" fmla="*/ 496033 w 549082"/>
                <a:gd name="connsiteY105" fmla="*/ 400516 h 875100"/>
                <a:gd name="connsiteX106" fmla="*/ 496033 w 549082"/>
                <a:gd name="connsiteY106" fmla="*/ 397656 h 875100"/>
                <a:gd name="connsiteX107" fmla="*/ 495461 w 549082"/>
                <a:gd name="connsiteY107" fmla="*/ 395368 h 875100"/>
                <a:gd name="connsiteX108" fmla="*/ 493745 w 549082"/>
                <a:gd name="connsiteY108" fmla="*/ 391936 h 875100"/>
                <a:gd name="connsiteX109" fmla="*/ 492029 w 549082"/>
                <a:gd name="connsiteY109" fmla="*/ 386217 h 875100"/>
                <a:gd name="connsiteX110" fmla="*/ 490885 w 549082"/>
                <a:gd name="connsiteY110" fmla="*/ 384501 h 875100"/>
                <a:gd name="connsiteX111" fmla="*/ 489170 w 549082"/>
                <a:gd name="connsiteY111" fmla="*/ 382785 h 875100"/>
                <a:gd name="connsiteX112" fmla="*/ 488597 w 549082"/>
                <a:gd name="connsiteY112" fmla="*/ 381069 h 875100"/>
                <a:gd name="connsiteX113" fmla="*/ 489741 w 549082"/>
                <a:gd name="connsiteY113" fmla="*/ 379353 h 875100"/>
                <a:gd name="connsiteX114" fmla="*/ 488597 w 549082"/>
                <a:gd name="connsiteY114" fmla="*/ 378209 h 875100"/>
                <a:gd name="connsiteX115" fmla="*/ 485166 w 549082"/>
                <a:gd name="connsiteY115" fmla="*/ 375350 h 875100"/>
                <a:gd name="connsiteX116" fmla="*/ 484022 w 549082"/>
                <a:gd name="connsiteY116" fmla="*/ 374206 h 875100"/>
                <a:gd name="connsiteX117" fmla="*/ 482878 w 549082"/>
                <a:gd name="connsiteY117" fmla="*/ 373062 h 875100"/>
                <a:gd name="connsiteX118" fmla="*/ 482306 w 549082"/>
                <a:gd name="connsiteY118" fmla="*/ 371918 h 875100"/>
                <a:gd name="connsiteX119" fmla="*/ 481734 w 549082"/>
                <a:gd name="connsiteY119" fmla="*/ 370202 h 875100"/>
                <a:gd name="connsiteX120" fmla="*/ 481734 w 549082"/>
                <a:gd name="connsiteY120" fmla="*/ 365054 h 875100"/>
                <a:gd name="connsiteX121" fmla="*/ 475442 w 549082"/>
                <a:gd name="connsiteY121" fmla="*/ 353043 h 875100"/>
                <a:gd name="connsiteX122" fmla="*/ 475442 w 549082"/>
                <a:gd name="connsiteY122" fmla="*/ 351327 h 875100"/>
                <a:gd name="connsiteX123" fmla="*/ 473155 w 549082"/>
                <a:gd name="connsiteY123" fmla="*/ 344463 h 875100"/>
                <a:gd name="connsiteX124" fmla="*/ 473155 w 549082"/>
                <a:gd name="connsiteY124" fmla="*/ 343319 h 875100"/>
                <a:gd name="connsiteX125" fmla="*/ 472011 w 549082"/>
                <a:gd name="connsiteY125" fmla="*/ 340460 h 875100"/>
                <a:gd name="connsiteX126" fmla="*/ 470867 w 549082"/>
                <a:gd name="connsiteY126" fmla="*/ 335884 h 875100"/>
                <a:gd name="connsiteX127" fmla="*/ 469151 w 549082"/>
                <a:gd name="connsiteY127" fmla="*/ 329593 h 875100"/>
                <a:gd name="connsiteX128" fmla="*/ 466863 w 549082"/>
                <a:gd name="connsiteY128" fmla="*/ 321585 h 875100"/>
                <a:gd name="connsiteX129" fmla="*/ 464003 w 549082"/>
                <a:gd name="connsiteY129" fmla="*/ 312434 h 875100"/>
                <a:gd name="connsiteX130" fmla="*/ 460572 w 549082"/>
                <a:gd name="connsiteY130" fmla="*/ 302139 h 875100"/>
                <a:gd name="connsiteX131" fmla="*/ 457140 w 549082"/>
                <a:gd name="connsiteY131" fmla="*/ 290699 h 875100"/>
                <a:gd name="connsiteX132" fmla="*/ 453136 w 549082"/>
                <a:gd name="connsiteY132" fmla="*/ 278116 h 875100"/>
                <a:gd name="connsiteX133" fmla="*/ 449132 w 549082"/>
                <a:gd name="connsiteY133" fmla="*/ 264961 h 875100"/>
                <a:gd name="connsiteX134" fmla="*/ 444557 w 549082"/>
                <a:gd name="connsiteY134" fmla="*/ 250662 h 875100"/>
                <a:gd name="connsiteX135" fmla="*/ 439981 w 549082"/>
                <a:gd name="connsiteY135" fmla="*/ 235791 h 875100"/>
                <a:gd name="connsiteX136" fmla="*/ 435405 w 549082"/>
                <a:gd name="connsiteY136" fmla="*/ 220348 h 875100"/>
                <a:gd name="connsiteX137" fmla="*/ 430830 w 549082"/>
                <a:gd name="connsiteY137" fmla="*/ 204905 h 875100"/>
                <a:gd name="connsiteX138" fmla="*/ 425682 w 549082"/>
                <a:gd name="connsiteY138" fmla="*/ 188890 h 875100"/>
                <a:gd name="connsiteX139" fmla="*/ 420534 w 549082"/>
                <a:gd name="connsiteY139" fmla="*/ 172875 h 875100"/>
                <a:gd name="connsiteX140" fmla="*/ 415386 w 549082"/>
                <a:gd name="connsiteY140" fmla="*/ 156860 h 875100"/>
                <a:gd name="connsiteX141" fmla="*/ 410239 w 549082"/>
                <a:gd name="connsiteY141" fmla="*/ 140845 h 875100"/>
                <a:gd name="connsiteX142" fmla="*/ 405663 w 549082"/>
                <a:gd name="connsiteY142" fmla="*/ 124830 h 875100"/>
                <a:gd name="connsiteX143" fmla="*/ 401087 w 549082"/>
                <a:gd name="connsiteY143" fmla="*/ 109387 h 875100"/>
                <a:gd name="connsiteX144" fmla="*/ 396512 w 549082"/>
                <a:gd name="connsiteY144" fmla="*/ 94516 h 875100"/>
                <a:gd name="connsiteX145" fmla="*/ 391936 w 549082"/>
                <a:gd name="connsiteY145" fmla="*/ 80217 h 875100"/>
                <a:gd name="connsiteX146" fmla="*/ 387932 w 549082"/>
                <a:gd name="connsiteY146" fmla="*/ 67062 h 875100"/>
                <a:gd name="connsiteX147" fmla="*/ 383929 w 549082"/>
                <a:gd name="connsiteY147" fmla="*/ 54479 h 875100"/>
                <a:gd name="connsiteX148" fmla="*/ 380497 w 549082"/>
                <a:gd name="connsiteY148" fmla="*/ 43040 h 875100"/>
                <a:gd name="connsiteX149" fmla="*/ 377065 w 549082"/>
                <a:gd name="connsiteY149" fmla="*/ 32744 h 875100"/>
                <a:gd name="connsiteX150" fmla="*/ 374205 w 549082"/>
                <a:gd name="connsiteY150" fmla="*/ 23593 h 875100"/>
                <a:gd name="connsiteX151" fmla="*/ 371918 w 549082"/>
                <a:gd name="connsiteY151" fmla="*/ 16158 h 875100"/>
                <a:gd name="connsiteX152" fmla="*/ 370202 w 549082"/>
                <a:gd name="connsiteY152" fmla="*/ 9866 h 875100"/>
                <a:gd name="connsiteX153" fmla="*/ 368486 w 549082"/>
                <a:gd name="connsiteY153" fmla="*/ 5290 h 875100"/>
                <a:gd name="connsiteX154" fmla="*/ 367914 w 549082"/>
                <a:gd name="connsiteY154" fmla="*/ 2431 h 875100"/>
                <a:gd name="connsiteX155" fmla="*/ 367914 w 549082"/>
                <a:gd name="connsiteY155" fmla="*/ 1287 h 875100"/>
                <a:gd name="connsiteX156" fmla="*/ 345035 w 549082"/>
                <a:gd name="connsiteY156" fmla="*/ 4146 h 875100"/>
                <a:gd name="connsiteX157" fmla="*/ 322729 w 549082"/>
                <a:gd name="connsiteY157" fmla="*/ 7006 h 875100"/>
                <a:gd name="connsiteX158" fmla="*/ 300422 w 549082"/>
                <a:gd name="connsiteY158" fmla="*/ 9866 h 875100"/>
                <a:gd name="connsiteX159" fmla="*/ 278116 w 549082"/>
                <a:gd name="connsiteY159" fmla="*/ 12726 h 875100"/>
                <a:gd name="connsiteX160" fmla="*/ 255809 w 549082"/>
                <a:gd name="connsiteY160" fmla="*/ 15586 h 875100"/>
                <a:gd name="connsiteX161" fmla="*/ 232931 w 549082"/>
                <a:gd name="connsiteY161" fmla="*/ 17874 h 875100"/>
                <a:gd name="connsiteX162" fmla="*/ 210624 w 549082"/>
                <a:gd name="connsiteY162" fmla="*/ 20161 h 875100"/>
                <a:gd name="connsiteX163" fmla="*/ 188318 w 549082"/>
                <a:gd name="connsiteY163" fmla="*/ 22449 h 875100"/>
                <a:gd name="connsiteX164" fmla="*/ 166011 w 549082"/>
                <a:gd name="connsiteY164" fmla="*/ 24737 h 875100"/>
                <a:gd name="connsiteX165" fmla="*/ 143133 w 549082"/>
                <a:gd name="connsiteY165" fmla="*/ 27025 h 875100"/>
                <a:gd name="connsiteX166" fmla="*/ 120826 w 549082"/>
                <a:gd name="connsiteY166" fmla="*/ 29313 h 875100"/>
                <a:gd name="connsiteX167" fmla="*/ 98520 w 549082"/>
                <a:gd name="connsiteY167" fmla="*/ 31600 h 875100"/>
                <a:gd name="connsiteX168" fmla="*/ 75642 w 549082"/>
                <a:gd name="connsiteY168" fmla="*/ 33888 h 875100"/>
                <a:gd name="connsiteX169" fmla="*/ 53335 w 549082"/>
                <a:gd name="connsiteY169" fmla="*/ 36176 h 875100"/>
                <a:gd name="connsiteX170" fmla="*/ 30456 w 549082"/>
                <a:gd name="connsiteY170" fmla="*/ 38464 h 875100"/>
                <a:gd name="connsiteX171" fmla="*/ 8150 w 549082"/>
                <a:gd name="connsiteY171" fmla="*/ 40752 h 875100"/>
                <a:gd name="connsiteX172" fmla="*/ 3002 w 549082"/>
                <a:gd name="connsiteY172" fmla="*/ 41324 h 875100"/>
                <a:gd name="connsiteX173" fmla="*/ 1287 w 549082"/>
                <a:gd name="connsiteY173" fmla="*/ 41324 h 875100"/>
                <a:gd name="connsiteX174" fmla="*/ 3574 w 549082"/>
                <a:gd name="connsiteY174" fmla="*/ 45900 h 875100"/>
                <a:gd name="connsiteX175" fmla="*/ 7006 w 549082"/>
                <a:gd name="connsiteY175" fmla="*/ 52763 h 875100"/>
                <a:gd name="connsiteX176" fmla="*/ 11010 w 549082"/>
                <a:gd name="connsiteY176" fmla="*/ 57339 h 875100"/>
                <a:gd name="connsiteX177" fmla="*/ 16157 w 549082"/>
                <a:gd name="connsiteY177" fmla="*/ 60199 h 875100"/>
                <a:gd name="connsiteX178" fmla="*/ 19017 w 549082"/>
                <a:gd name="connsiteY178" fmla="*/ 60199 h 875100"/>
                <a:gd name="connsiteX179" fmla="*/ 19017 w 549082"/>
                <a:gd name="connsiteY179" fmla="*/ 63058 h 875100"/>
                <a:gd name="connsiteX180" fmla="*/ 19017 w 549082"/>
                <a:gd name="connsiteY180" fmla="*/ 71066 h 875100"/>
                <a:gd name="connsiteX181" fmla="*/ 19017 w 549082"/>
                <a:gd name="connsiteY181" fmla="*/ 75642 h 875100"/>
                <a:gd name="connsiteX182" fmla="*/ 19017 w 549082"/>
                <a:gd name="connsiteY182" fmla="*/ 92229 h 875100"/>
                <a:gd name="connsiteX183" fmla="*/ 19017 w 549082"/>
                <a:gd name="connsiteY183" fmla="*/ 104240 h 875100"/>
                <a:gd name="connsiteX184" fmla="*/ 19017 w 549082"/>
                <a:gd name="connsiteY184" fmla="*/ 117967 h 875100"/>
                <a:gd name="connsiteX185" fmla="*/ 19017 w 549082"/>
                <a:gd name="connsiteY185" fmla="*/ 133982 h 875100"/>
                <a:gd name="connsiteX186" fmla="*/ 19017 w 549082"/>
                <a:gd name="connsiteY186" fmla="*/ 151712 h 875100"/>
                <a:gd name="connsiteX187" fmla="*/ 19017 w 549082"/>
                <a:gd name="connsiteY187" fmla="*/ 170587 h 875100"/>
                <a:gd name="connsiteX188" fmla="*/ 19017 w 549082"/>
                <a:gd name="connsiteY188" fmla="*/ 191178 h 875100"/>
                <a:gd name="connsiteX189" fmla="*/ 19017 w 549082"/>
                <a:gd name="connsiteY189" fmla="*/ 212912 h 875100"/>
                <a:gd name="connsiteX190" fmla="*/ 19017 w 549082"/>
                <a:gd name="connsiteY190" fmla="*/ 235219 h 875100"/>
                <a:gd name="connsiteX191" fmla="*/ 19017 w 549082"/>
                <a:gd name="connsiteY191" fmla="*/ 258669 h 875100"/>
                <a:gd name="connsiteX192" fmla="*/ 19017 w 549082"/>
                <a:gd name="connsiteY192" fmla="*/ 282692 h 875100"/>
                <a:gd name="connsiteX193" fmla="*/ 19017 w 549082"/>
                <a:gd name="connsiteY193" fmla="*/ 306714 h 875100"/>
                <a:gd name="connsiteX194" fmla="*/ 19017 w 549082"/>
                <a:gd name="connsiteY194" fmla="*/ 355903 h 875100"/>
                <a:gd name="connsiteX195" fmla="*/ 19017 w 549082"/>
                <a:gd name="connsiteY195" fmla="*/ 380497 h 875100"/>
                <a:gd name="connsiteX196" fmla="*/ 19017 w 549082"/>
                <a:gd name="connsiteY196" fmla="*/ 404519 h 875100"/>
                <a:gd name="connsiteX197" fmla="*/ 19017 w 549082"/>
                <a:gd name="connsiteY197" fmla="*/ 427970 h 875100"/>
                <a:gd name="connsiteX198" fmla="*/ 19017 w 549082"/>
                <a:gd name="connsiteY198" fmla="*/ 450848 h 875100"/>
                <a:gd name="connsiteX199" fmla="*/ 19017 w 549082"/>
                <a:gd name="connsiteY199" fmla="*/ 472583 h 875100"/>
                <a:gd name="connsiteX200" fmla="*/ 19017 w 549082"/>
                <a:gd name="connsiteY200" fmla="*/ 493173 h 875100"/>
                <a:gd name="connsiteX201" fmla="*/ 19017 w 549082"/>
                <a:gd name="connsiteY201" fmla="*/ 512048 h 875100"/>
                <a:gd name="connsiteX202" fmla="*/ 19017 w 549082"/>
                <a:gd name="connsiteY202" fmla="*/ 529779 h 875100"/>
                <a:gd name="connsiteX203" fmla="*/ 19017 w 549082"/>
                <a:gd name="connsiteY203" fmla="*/ 545794 h 875100"/>
                <a:gd name="connsiteX204" fmla="*/ 19017 w 549082"/>
                <a:gd name="connsiteY204" fmla="*/ 559521 h 875100"/>
                <a:gd name="connsiteX205" fmla="*/ 19017 w 549082"/>
                <a:gd name="connsiteY205" fmla="*/ 571532 h 875100"/>
                <a:gd name="connsiteX206" fmla="*/ 19017 w 549082"/>
                <a:gd name="connsiteY206" fmla="*/ 581256 h 875100"/>
                <a:gd name="connsiteX207" fmla="*/ 19017 w 549082"/>
                <a:gd name="connsiteY207" fmla="*/ 588691 h 875100"/>
                <a:gd name="connsiteX208" fmla="*/ 19017 w 549082"/>
                <a:gd name="connsiteY208" fmla="*/ 593267 h 875100"/>
                <a:gd name="connsiteX209" fmla="*/ 19017 w 549082"/>
                <a:gd name="connsiteY209" fmla="*/ 594982 h 875100"/>
                <a:gd name="connsiteX210" fmla="*/ 21305 w 549082"/>
                <a:gd name="connsiteY210" fmla="*/ 610998 h 875100"/>
                <a:gd name="connsiteX211" fmla="*/ 23593 w 549082"/>
                <a:gd name="connsiteY211" fmla="*/ 627013 h 875100"/>
                <a:gd name="connsiteX212" fmla="*/ 25881 w 549082"/>
                <a:gd name="connsiteY212" fmla="*/ 643027 h 875100"/>
                <a:gd name="connsiteX213" fmla="*/ 28741 w 549082"/>
                <a:gd name="connsiteY213" fmla="*/ 659042 h 875100"/>
                <a:gd name="connsiteX214" fmla="*/ 31028 w 549082"/>
                <a:gd name="connsiteY214" fmla="*/ 675057 h 875100"/>
                <a:gd name="connsiteX215" fmla="*/ 33316 w 549082"/>
                <a:gd name="connsiteY215" fmla="*/ 691072 h 875100"/>
                <a:gd name="connsiteX216" fmla="*/ 38464 w 549082"/>
                <a:gd name="connsiteY216" fmla="*/ 723674 h 875100"/>
                <a:gd name="connsiteX217" fmla="*/ 40752 w 549082"/>
                <a:gd name="connsiteY217" fmla="*/ 739689 h 875100"/>
                <a:gd name="connsiteX218" fmla="*/ 43612 w 549082"/>
                <a:gd name="connsiteY218" fmla="*/ 755704 h 875100"/>
                <a:gd name="connsiteX219" fmla="*/ 45900 w 549082"/>
                <a:gd name="connsiteY219" fmla="*/ 771719 h 875100"/>
                <a:gd name="connsiteX220" fmla="*/ 48187 w 549082"/>
                <a:gd name="connsiteY220" fmla="*/ 787734 h 875100"/>
                <a:gd name="connsiteX221" fmla="*/ 50475 w 549082"/>
                <a:gd name="connsiteY221" fmla="*/ 803748 h 875100"/>
                <a:gd name="connsiteX222" fmla="*/ 53335 w 549082"/>
                <a:gd name="connsiteY222" fmla="*/ 819764 h 875100"/>
                <a:gd name="connsiteX223" fmla="*/ 58483 w 549082"/>
                <a:gd name="connsiteY223" fmla="*/ 852365 h 875100"/>
                <a:gd name="connsiteX224" fmla="*/ 61914 w 549082"/>
                <a:gd name="connsiteY224" fmla="*/ 851221 h 875100"/>
                <a:gd name="connsiteX225" fmla="*/ 64774 w 549082"/>
                <a:gd name="connsiteY225" fmla="*/ 848933 h 875100"/>
                <a:gd name="connsiteX226" fmla="*/ 67634 w 549082"/>
                <a:gd name="connsiteY226" fmla="*/ 848933 h 875100"/>
                <a:gd name="connsiteX227" fmla="*/ 70494 w 549082"/>
                <a:gd name="connsiteY227" fmla="*/ 852365 h 875100"/>
                <a:gd name="connsiteX228" fmla="*/ 71638 w 549082"/>
                <a:gd name="connsiteY228" fmla="*/ 852365 h 875100"/>
                <a:gd name="connsiteX229" fmla="*/ 71638 w 549082"/>
                <a:gd name="connsiteY229" fmla="*/ 851221 h 875100"/>
                <a:gd name="connsiteX230" fmla="*/ 71638 w 549082"/>
                <a:gd name="connsiteY230" fmla="*/ 850649 h 875100"/>
                <a:gd name="connsiteX231" fmla="*/ 71638 w 549082"/>
                <a:gd name="connsiteY231" fmla="*/ 850077 h 875100"/>
                <a:gd name="connsiteX232" fmla="*/ 71638 w 549082"/>
                <a:gd name="connsiteY232" fmla="*/ 848933 h 875100"/>
                <a:gd name="connsiteX233" fmla="*/ 75642 w 549082"/>
                <a:gd name="connsiteY233" fmla="*/ 850649 h 875100"/>
                <a:gd name="connsiteX234" fmla="*/ 85365 w 549082"/>
                <a:gd name="connsiteY234" fmla="*/ 851793 h 875100"/>
                <a:gd name="connsiteX235" fmla="*/ 89941 w 549082"/>
                <a:gd name="connsiteY235" fmla="*/ 852937 h 875100"/>
                <a:gd name="connsiteX236" fmla="*/ 88797 w 549082"/>
                <a:gd name="connsiteY236" fmla="*/ 856941 h 875100"/>
                <a:gd name="connsiteX237" fmla="*/ 89368 w 549082"/>
                <a:gd name="connsiteY237" fmla="*/ 858657 h 875100"/>
                <a:gd name="connsiteX238" fmla="*/ 91084 w 549082"/>
                <a:gd name="connsiteY238" fmla="*/ 859229 h 875100"/>
                <a:gd name="connsiteX239" fmla="*/ 93944 w 549082"/>
                <a:gd name="connsiteY239" fmla="*/ 859229 h 875100"/>
                <a:gd name="connsiteX240" fmla="*/ 93944 w 549082"/>
                <a:gd name="connsiteY240" fmla="*/ 859229 h 875100"/>
                <a:gd name="connsiteX241" fmla="*/ 96804 w 549082"/>
                <a:gd name="connsiteY241" fmla="*/ 859229 h 875100"/>
                <a:gd name="connsiteX242" fmla="*/ 97376 w 549082"/>
                <a:gd name="connsiteY242" fmla="*/ 859801 h 875100"/>
                <a:gd name="connsiteX243" fmla="*/ 97948 w 549082"/>
                <a:gd name="connsiteY243" fmla="*/ 860945 h 875100"/>
                <a:gd name="connsiteX244" fmla="*/ 98520 w 549082"/>
                <a:gd name="connsiteY244" fmla="*/ 861517 h 875100"/>
                <a:gd name="connsiteX245" fmla="*/ 100236 w 549082"/>
                <a:gd name="connsiteY245" fmla="*/ 860373 h 875100"/>
                <a:gd name="connsiteX246" fmla="*/ 100808 w 549082"/>
                <a:gd name="connsiteY246" fmla="*/ 858085 h 875100"/>
                <a:gd name="connsiteX247" fmla="*/ 100808 w 549082"/>
                <a:gd name="connsiteY247" fmla="*/ 845502 h 875100"/>
                <a:gd name="connsiteX248" fmla="*/ 99664 w 549082"/>
                <a:gd name="connsiteY248" fmla="*/ 838066 h 875100"/>
                <a:gd name="connsiteX249" fmla="*/ 99664 w 549082"/>
                <a:gd name="connsiteY249" fmla="*/ 835206 h 875100"/>
                <a:gd name="connsiteX250" fmla="*/ 100236 w 549082"/>
                <a:gd name="connsiteY250" fmla="*/ 829487 h 875100"/>
                <a:gd name="connsiteX251" fmla="*/ 100236 w 549082"/>
                <a:gd name="connsiteY251" fmla="*/ 826627 h 875100"/>
                <a:gd name="connsiteX252" fmla="*/ 100236 w 549082"/>
                <a:gd name="connsiteY252" fmla="*/ 824911 h 875100"/>
                <a:gd name="connsiteX253" fmla="*/ 101380 w 549082"/>
                <a:gd name="connsiteY253" fmla="*/ 822623 h 875100"/>
                <a:gd name="connsiteX254" fmla="*/ 101380 w 549082"/>
                <a:gd name="connsiteY254" fmla="*/ 821479 h 875100"/>
                <a:gd name="connsiteX255" fmla="*/ 100808 w 549082"/>
                <a:gd name="connsiteY255" fmla="*/ 818047 h 875100"/>
                <a:gd name="connsiteX256" fmla="*/ 100808 w 549082"/>
                <a:gd name="connsiteY256" fmla="*/ 816332 h 875100"/>
                <a:gd name="connsiteX257" fmla="*/ 101380 w 549082"/>
                <a:gd name="connsiteY257" fmla="*/ 815188 h 875100"/>
                <a:gd name="connsiteX258" fmla="*/ 102524 w 549082"/>
                <a:gd name="connsiteY258" fmla="*/ 812900 h 875100"/>
                <a:gd name="connsiteX259" fmla="*/ 103667 w 549082"/>
                <a:gd name="connsiteY259" fmla="*/ 811184 h 875100"/>
                <a:gd name="connsiteX260" fmla="*/ 104240 w 549082"/>
                <a:gd name="connsiteY260" fmla="*/ 808896 h 875100"/>
                <a:gd name="connsiteX261" fmla="*/ 104240 w 549082"/>
                <a:gd name="connsiteY261" fmla="*/ 805465 h 875100"/>
                <a:gd name="connsiteX262" fmla="*/ 104811 w 549082"/>
                <a:gd name="connsiteY262" fmla="*/ 802605 h 875100"/>
                <a:gd name="connsiteX263" fmla="*/ 105955 w 549082"/>
                <a:gd name="connsiteY263" fmla="*/ 800889 h 875100"/>
                <a:gd name="connsiteX264" fmla="*/ 106527 w 549082"/>
                <a:gd name="connsiteY264" fmla="*/ 799173 h 875100"/>
                <a:gd name="connsiteX265" fmla="*/ 105383 w 549082"/>
                <a:gd name="connsiteY265" fmla="*/ 796885 h 875100"/>
                <a:gd name="connsiteX266" fmla="*/ 107099 w 549082"/>
                <a:gd name="connsiteY266" fmla="*/ 795169 h 875100"/>
                <a:gd name="connsiteX267" fmla="*/ 108243 w 549082"/>
                <a:gd name="connsiteY267" fmla="*/ 792881 h 875100"/>
                <a:gd name="connsiteX268" fmla="*/ 108243 w 549082"/>
                <a:gd name="connsiteY268" fmla="*/ 790593 h 875100"/>
                <a:gd name="connsiteX269" fmla="*/ 107099 w 549082"/>
                <a:gd name="connsiteY269" fmla="*/ 788306 h 875100"/>
                <a:gd name="connsiteX270" fmla="*/ 109387 w 549082"/>
                <a:gd name="connsiteY270" fmla="*/ 788306 h 875100"/>
                <a:gd name="connsiteX271" fmla="*/ 110531 w 549082"/>
                <a:gd name="connsiteY271" fmla="*/ 789449 h 875100"/>
                <a:gd name="connsiteX272" fmla="*/ 111103 w 549082"/>
                <a:gd name="connsiteY272" fmla="*/ 791737 h 875100"/>
                <a:gd name="connsiteX273" fmla="*/ 111103 w 549082"/>
                <a:gd name="connsiteY273" fmla="*/ 794597 h 875100"/>
                <a:gd name="connsiteX274" fmla="*/ 111675 w 549082"/>
                <a:gd name="connsiteY274" fmla="*/ 796313 h 875100"/>
                <a:gd name="connsiteX275" fmla="*/ 112819 w 549082"/>
                <a:gd name="connsiteY275" fmla="*/ 796885 h 875100"/>
                <a:gd name="connsiteX276" fmla="*/ 114535 w 549082"/>
                <a:gd name="connsiteY276" fmla="*/ 796885 h 875100"/>
                <a:gd name="connsiteX277" fmla="*/ 116251 w 549082"/>
                <a:gd name="connsiteY277" fmla="*/ 796885 h 875100"/>
                <a:gd name="connsiteX278" fmla="*/ 119682 w 549082"/>
                <a:gd name="connsiteY278" fmla="*/ 798029 h 875100"/>
                <a:gd name="connsiteX279" fmla="*/ 121399 w 549082"/>
                <a:gd name="connsiteY279" fmla="*/ 799745 h 875100"/>
                <a:gd name="connsiteX280" fmla="*/ 127118 w 549082"/>
                <a:gd name="connsiteY280" fmla="*/ 812328 h 875100"/>
                <a:gd name="connsiteX281" fmla="*/ 128262 w 549082"/>
                <a:gd name="connsiteY281" fmla="*/ 815760 h 875100"/>
                <a:gd name="connsiteX282" fmla="*/ 128262 w 549082"/>
                <a:gd name="connsiteY282" fmla="*/ 818620 h 875100"/>
                <a:gd name="connsiteX283" fmla="*/ 127118 w 549082"/>
                <a:gd name="connsiteY283" fmla="*/ 820907 h 875100"/>
                <a:gd name="connsiteX284" fmla="*/ 125974 w 549082"/>
                <a:gd name="connsiteY284" fmla="*/ 824339 h 875100"/>
                <a:gd name="connsiteX285" fmla="*/ 125402 w 549082"/>
                <a:gd name="connsiteY285" fmla="*/ 827771 h 875100"/>
                <a:gd name="connsiteX286" fmla="*/ 125402 w 549082"/>
                <a:gd name="connsiteY286" fmla="*/ 830631 h 875100"/>
                <a:gd name="connsiteX287" fmla="*/ 125974 w 549082"/>
                <a:gd name="connsiteY287" fmla="*/ 831775 h 875100"/>
                <a:gd name="connsiteX288" fmla="*/ 127118 w 549082"/>
                <a:gd name="connsiteY288" fmla="*/ 832919 h 875100"/>
                <a:gd name="connsiteX289" fmla="*/ 128262 w 549082"/>
                <a:gd name="connsiteY289" fmla="*/ 834634 h 875100"/>
                <a:gd name="connsiteX290" fmla="*/ 128834 w 549082"/>
                <a:gd name="connsiteY290" fmla="*/ 836922 h 875100"/>
                <a:gd name="connsiteX291" fmla="*/ 129406 w 549082"/>
                <a:gd name="connsiteY291" fmla="*/ 839210 h 875100"/>
                <a:gd name="connsiteX292" fmla="*/ 129978 w 549082"/>
                <a:gd name="connsiteY292" fmla="*/ 840926 h 875100"/>
                <a:gd name="connsiteX293" fmla="*/ 131122 w 549082"/>
                <a:gd name="connsiteY293" fmla="*/ 842642 h 875100"/>
                <a:gd name="connsiteX294" fmla="*/ 132266 w 549082"/>
                <a:gd name="connsiteY294" fmla="*/ 843786 h 875100"/>
                <a:gd name="connsiteX295" fmla="*/ 133410 w 549082"/>
                <a:gd name="connsiteY295" fmla="*/ 844930 h 875100"/>
                <a:gd name="connsiteX296" fmla="*/ 134554 w 549082"/>
                <a:gd name="connsiteY296" fmla="*/ 845502 h 875100"/>
                <a:gd name="connsiteX297" fmla="*/ 136269 w 549082"/>
                <a:gd name="connsiteY297" fmla="*/ 846074 h 875100"/>
                <a:gd name="connsiteX298" fmla="*/ 137985 w 549082"/>
                <a:gd name="connsiteY298" fmla="*/ 846074 h 875100"/>
                <a:gd name="connsiteX299" fmla="*/ 140273 w 549082"/>
                <a:gd name="connsiteY299" fmla="*/ 846074 h 875100"/>
                <a:gd name="connsiteX300" fmla="*/ 140273 w 549082"/>
                <a:gd name="connsiteY300" fmla="*/ 845502 h 875100"/>
                <a:gd name="connsiteX301" fmla="*/ 139701 w 549082"/>
                <a:gd name="connsiteY301" fmla="*/ 844930 h 875100"/>
                <a:gd name="connsiteX302" fmla="*/ 141417 w 549082"/>
                <a:gd name="connsiteY302" fmla="*/ 842070 h 875100"/>
                <a:gd name="connsiteX303" fmla="*/ 141989 w 549082"/>
                <a:gd name="connsiteY303" fmla="*/ 840926 h 875100"/>
                <a:gd name="connsiteX304" fmla="*/ 142561 w 549082"/>
                <a:gd name="connsiteY304" fmla="*/ 840926 h 875100"/>
                <a:gd name="connsiteX305" fmla="*/ 143705 w 549082"/>
                <a:gd name="connsiteY305" fmla="*/ 842070 h 875100"/>
                <a:gd name="connsiteX306" fmla="*/ 144277 w 549082"/>
                <a:gd name="connsiteY306" fmla="*/ 843214 h 875100"/>
                <a:gd name="connsiteX307" fmla="*/ 143133 w 549082"/>
                <a:gd name="connsiteY307" fmla="*/ 847218 h 875100"/>
                <a:gd name="connsiteX308" fmla="*/ 143133 w 549082"/>
                <a:gd name="connsiteY308" fmla="*/ 848933 h 875100"/>
                <a:gd name="connsiteX309" fmla="*/ 144277 w 549082"/>
                <a:gd name="connsiteY309" fmla="*/ 850649 h 875100"/>
                <a:gd name="connsiteX310" fmla="*/ 152284 w 549082"/>
                <a:gd name="connsiteY310" fmla="*/ 856369 h 875100"/>
                <a:gd name="connsiteX311" fmla="*/ 154572 w 549082"/>
                <a:gd name="connsiteY311" fmla="*/ 862089 h 875100"/>
                <a:gd name="connsiteX312" fmla="*/ 150568 w 549082"/>
                <a:gd name="connsiteY312" fmla="*/ 865521 h 875100"/>
                <a:gd name="connsiteX313" fmla="*/ 143705 w 549082"/>
                <a:gd name="connsiteY313" fmla="*/ 868380 h 875100"/>
                <a:gd name="connsiteX314" fmla="*/ 138557 w 549082"/>
                <a:gd name="connsiteY314" fmla="*/ 870668 h 875100"/>
                <a:gd name="connsiteX315" fmla="*/ 132266 w 549082"/>
                <a:gd name="connsiteY315" fmla="*/ 870096 h 875100"/>
                <a:gd name="connsiteX316" fmla="*/ 128834 w 549082"/>
                <a:gd name="connsiteY316" fmla="*/ 867236 h 875100"/>
                <a:gd name="connsiteX317" fmla="*/ 127690 w 549082"/>
                <a:gd name="connsiteY317" fmla="*/ 867808 h 875100"/>
                <a:gd name="connsiteX318" fmla="*/ 127118 w 549082"/>
                <a:gd name="connsiteY318" fmla="*/ 868952 h 875100"/>
                <a:gd name="connsiteX319" fmla="*/ 125974 w 549082"/>
                <a:gd name="connsiteY319" fmla="*/ 870096 h 875100"/>
                <a:gd name="connsiteX320" fmla="*/ 120255 w 549082"/>
                <a:gd name="connsiteY320" fmla="*/ 872384 h 875100"/>
                <a:gd name="connsiteX321" fmla="*/ 116823 w 549082"/>
                <a:gd name="connsiteY321" fmla="*/ 874100 h 875100"/>
                <a:gd name="connsiteX322" fmla="*/ 115107 w 549082"/>
                <a:gd name="connsiteY322" fmla="*/ 875816 h 875100"/>
                <a:gd name="connsiteX323" fmla="*/ 119682 w 549082"/>
                <a:gd name="connsiteY323" fmla="*/ 875244 h 875100"/>
                <a:gd name="connsiteX324" fmla="*/ 132838 w 549082"/>
                <a:gd name="connsiteY324" fmla="*/ 871812 h 875100"/>
                <a:gd name="connsiteX325" fmla="*/ 151712 w 549082"/>
                <a:gd name="connsiteY325" fmla="*/ 869524 h 875100"/>
                <a:gd name="connsiteX326" fmla="*/ 171159 w 549082"/>
                <a:gd name="connsiteY326" fmla="*/ 864377 h 875100"/>
                <a:gd name="connsiteX327" fmla="*/ 180310 w 549082"/>
                <a:gd name="connsiteY327" fmla="*/ 859229 h 875100"/>
                <a:gd name="connsiteX328" fmla="*/ 183170 w 549082"/>
                <a:gd name="connsiteY328" fmla="*/ 852365 h 875100"/>
                <a:gd name="connsiteX329" fmla="*/ 182026 w 549082"/>
                <a:gd name="connsiteY329" fmla="*/ 853509 h 875100"/>
                <a:gd name="connsiteX330" fmla="*/ 180310 w 549082"/>
                <a:gd name="connsiteY330" fmla="*/ 854081 h 875100"/>
                <a:gd name="connsiteX331" fmla="*/ 178595 w 549082"/>
                <a:gd name="connsiteY331" fmla="*/ 854653 h 875100"/>
                <a:gd name="connsiteX332" fmla="*/ 176878 w 549082"/>
                <a:gd name="connsiteY332" fmla="*/ 854653 h 875100"/>
                <a:gd name="connsiteX333" fmla="*/ 177451 w 549082"/>
                <a:gd name="connsiteY333" fmla="*/ 851793 h 875100"/>
                <a:gd name="connsiteX334" fmla="*/ 176878 w 549082"/>
                <a:gd name="connsiteY334" fmla="*/ 850077 h 875100"/>
                <a:gd name="connsiteX335" fmla="*/ 175735 w 549082"/>
                <a:gd name="connsiteY335" fmla="*/ 848362 h 875100"/>
                <a:gd name="connsiteX336" fmla="*/ 175163 w 549082"/>
                <a:gd name="connsiteY336" fmla="*/ 845502 h 875100"/>
                <a:gd name="connsiteX337" fmla="*/ 176307 w 549082"/>
                <a:gd name="connsiteY337" fmla="*/ 845502 h 875100"/>
                <a:gd name="connsiteX338" fmla="*/ 176878 w 549082"/>
                <a:gd name="connsiteY338" fmla="*/ 846646 h 875100"/>
                <a:gd name="connsiteX339" fmla="*/ 179738 w 549082"/>
                <a:gd name="connsiteY339" fmla="*/ 848933 h 875100"/>
                <a:gd name="connsiteX340" fmla="*/ 180882 w 549082"/>
                <a:gd name="connsiteY340" fmla="*/ 850077 h 875100"/>
                <a:gd name="connsiteX341" fmla="*/ 180882 w 549082"/>
                <a:gd name="connsiteY341" fmla="*/ 851221 h 875100"/>
                <a:gd name="connsiteX342" fmla="*/ 181454 w 549082"/>
                <a:gd name="connsiteY342" fmla="*/ 851793 h 875100"/>
                <a:gd name="connsiteX343" fmla="*/ 183742 w 549082"/>
                <a:gd name="connsiteY343" fmla="*/ 851793 h 875100"/>
                <a:gd name="connsiteX344" fmla="*/ 187174 w 549082"/>
                <a:gd name="connsiteY344" fmla="*/ 850649 h 875100"/>
                <a:gd name="connsiteX345" fmla="*/ 188890 w 549082"/>
                <a:gd name="connsiteY345" fmla="*/ 848362 h 875100"/>
                <a:gd name="connsiteX346" fmla="*/ 190034 w 549082"/>
                <a:gd name="connsiteY346" fmla="*/ 846074 h 875100"/>
                <a:gd name="connsiteX347" fmla="*/ 192322 w 549082"/>
                <a:gd name="connsiteY347" fmla="*/ 844930 h 875100"/>
                <a:gd name="connsiteX348" fmla="*/ 195753 w 549082"/>
                <a:gd name="connsiteY348" fmla="*/ 843214 h 875100"/>
                <a:gd name="connsiteX349" fmla="*/ 197469 w 549082"/>
                <a:gd name="connsiteY349" fmla="*/ 840926 h 875100"/>
                <a:gd name="connsiteX350" fmla="*/ 198041 w 549082"/>
                <a:gd name="connsiteY350" fmla="*/ 838066 h 875100"/>
                <a:gd name="connsiteX351" fmla="*/ 199185 w 549082"/>
                <a:gd name="connsiteY351" fmla="*/ 835206 h 875100"/>
                <a:gd name="connsiteX352" fmla="*/ 204905 w 549082"/>
                <a:gd name="connsiteY352" fmla="*/ 828343 h 875100"/>
                <a:gd name="connsiteX353" fmla="*/ 204905 w 549082"/>
                <a:gd name="connsiteY353" fmla="*/ 826627 h 875100"/>
                <a:gd name="connsiteX354" fmla="*/ 206049 w 549082"/>
                <a:gd name="connsiteY354" fmla="*/ 826627 h 875100"/>
                <a:gd name="connsiteX355" fmla="*/ 204333 w 549082"/>
                <a:gd name="connsiteY355" fmla="*/ 826055 h 875100"/>
                <a:gd name="connsiteX356" fmla="*/ 202617 w 549082"/>
                <a:gd name="connsiteY356" fmla="*/ 824911 h 875100"/>
                <a:gd name="connsiteX357" fmla="*/ 201473 w 549082"/>
                <a:gd name="connsiteY357" fmla="*/ 823767 h 875100"/>
                <a:gd name="connsiteX358" fmla="*/ 200329 w 549082"/>
                <a:gd name="connsiteY358" fmla="*/ 822623 h 875100"/>
                <a:gd name="connsiteX359" fmla="*/ 200329 w 549082"/>
                <a:gd name="connsiteY359" fmla="*/ 821479 h 875100"/>
                <a:gd name="connsiteX360" fmla="*/ 201473 w 549082"/>
                <a:gd name="connsiteY360" fmla="*/ 822051 h 875100"/>
                <a:gd name="connsiteX361" fmla="*/ 201473 w 549082"/>
                <a:gd name="connsiteY361" fmla="*/ 822051 h 875100"/>
                <a:gd name="connsiteX362" fmla="*/ 198041 w 549082"/>
                <a:gd name="connsiteY362" fmla="*/ 814044 h 875100"/>
                <a:gd name="connsiteX363" fmla="*/ 197469 w 549082"/>
                <a:gd name="connsiteY363" fmla="*/ 811184 h 875100"/>
                <a:gd name="connsiteX364" fmla="*/ 197469 w 549082"/>
                <a:gd name="connsiteY364" fmla="*/ 810612 h 875100"/>
                <a:gd name="connsiteX365" fmla="*/ 198041 w 549082"/>
                <a:gd name="connsiteY365" fmla="*/ 808896 h 875100"/>
                <a:gd name="connsiteX366" fmla="*/ 200329 w 549082"/>
                <a:gd name="connsiteY366" fmla="*/ 803748 h 875100"/>
                <a:gd name="connsiteX367" fmla="*/ 200901 w 549082"/>
                <a:gd name="connsiteY367" fmla="*/ 799173 h 875100"/>
                <a:gd name="connsiteX368" fmla="*/ 200901 w 549082"/>
                <a:gd name="connsiteY368" fmla="*/ 792881 h 875100"/>
                <a:gd name="connsiteX369" fmla="*/ 200901 w 549082"/>
                <a:gd name="connsiteY369" fmla="*/ 790022 h 875100"/>
                <a:gd name="connsiteX370" fmla="*/ 200329 w 549082"/>
                <a:gd name="connsiteY370" fmla="*/ 788306 h 875100"/>
                <a:gd name="connsiteX371" fmla="*/ 199757 w 549082"/>
                <a:gd name="connsiteY371" fmla="*/ 787734 h 875100"/>
                <a:gd name="connsiteX372" fmla="*/ 198613 w 549082"/>
                <a:gd name="connsiteY372" fmla="*/ 786590 h 875100"/>
                <a:gd name="connsiteX373" fmla="*/ 185458 w 549082"/>
                <a:gd name="connsiteY373" fmla="*/ 780298 h 875100"/>
                <a:gd name="connsiteX374" fmla="*/ 183170 w 549082"/>
                <a:gd name="connsiteY374" fmla="*/ 779154 h 875100"/>
                <a:gd name="connsiteX375" fmla="*/ 180882 w 549082"/>
                <a:gd name="connsiteY375" fmla="*/ 776294 h 875100"/>
                <a:gd name="connsiteX376" fmla="*/ 176878 w 549082"/>
                <a:gd name="connsiteY376" fmla="*/ 771147 h 875100"/>
                <a:gd name="connsiteX377" fmla="*/ 175735 w 549082"/>
                <a:gd name="connsiteY377" fmla="*/ 770003 h 875100"/>
                <a:gd name="connsiteX378" fmla="*/ 167727 w 549082"/>
                <a:gd name="connsiteY378" fmla="*/ 763711 h 875100"/>
                <a:gd name="connsiteX379" fmla="*/ 166011 w 549082"/>
                <a:gd name="connsiteY379" fmla="*/ 761995 h 875100"/>
                <a:gd name="connsiteX380" fmla="*/ 164296 w 549082"/>
                <a:gd name="connsiteY380" fmla="*/ 759708 h 875100"/>
                <a:gd name="connsiteX381" fmla="*/ 163723 w 549082"/>
                <a:gd name="connsiteY381" fmla="*/ 758564 h 875100"/>
                <a:gd name="connsiteX382" fmla="*/ 163152 w 549082"/>
                <a:gd name="connsiteY382" fmla="*/ 757420 h 875100"/>
                <a:gd name="connsiteX383" fmla="*/ 163152 w 549082"/>
                <a:gd name="connsiteY383" fmla="*/ 751700 h 875100"/>
                <a:gd name="connsiteX384" fmla="*/ 163152 w 549082"/>
                <a:gd name="connsiteY384" fmla="*/ 750556 h 875100"/>
                <a:gd name="connsiteX385" fmla="*/ 163723 w 549082"/>
                <a:gd name="connsiteY385" fmla="*/ 748840 h 875100"/>
                <a:gd name="connsiteX386" fmla="*/ 166011 w 549082"/>
                <a:gd name="connsiteY386" fmla="*/ 741977 h 875100"/>
                <a:gd name="connsiteX387" fmla="*/ 166011 w 549082"/>
                <a:gd name="connsiteY387" fmla="*/ 740833 h 875100"/>
                <a:gd name="connsiteX388" fmla="*/ 164867 w 549082"/>
                <a:gd name="connsiteY388" fmla="*/ 732825 h 875100"/>
                <a:gd name="connsiteX389" fmla="*/ 165439 w 549082"/>
                <a:gd name="connsiteY389" fmla="*/ 729966 h 875100"/>
                <a:gd name="connsiteX390" fmla="*/ 172303 w 549082"/>
                <a:gd name="connsiteY390" fmla="*/ 729393 h 875100"/>
                <a:gd name="connsiteX391" fmla="*/ 195753 w 549082"/>
                <a:gd name="connsiteY391" fmla="*/ 726534 h 875100"/>
                <a:gd name="connsiteX392" fmla="*/ 219776 w 549082"/>
                <a:gd name="connsiteY392" fmla="*/ 723674 h 875100"/>
                <a:gd name="connsiteX393" fmla="*/ 243226 w 549082"/>
                <a:gd name="connsiteY393" fmla="*/ 720814 h 875100"/>
                <a:gd name="connsiteX394" fmla="*/ 266677 w 549082"/>
                <a:gd name="connsiteY394" fmla="*/ 717954 h 875100"/>
                <a:gd name="connsiteX395" fmla="*/ 290127 w 549082"/>
                <a:gd name="connsiteY395" fmla="*/ 715094 h 875100"/>
                <a:gd name="connsiteX396" fmla="*/ 314149 w 549082"/>
                <a:gd name="connsiteY396" fmla="*/ 712235 h 875100"/>
                <a:gd name="connsiteX397" fmla="*/ 337600 w 549082"/>
                <a:gd name="connsiteY397" fmla="*/ 709375 h 875100"/>
                <a:gd name="connsiteX398" fmla="*/ 361050 w 549082"/>
                <a:gd name="connsiteY398" fmla="*/ 706515 h 875100"/>
                <a:gd name="connsiteX399" fmla="*/ 384501 w 549082"/>
                <a:gd name="connsiteY399" fmla="*/ 703655 h 875100"/>
                <a:gd name="connsiteX400" fmla="*/ 407951 w 549082"/>
                <a:gd name="connsiteY400" fmla="*/ 700795 h 875100"/>
                <a:gd name="connsiteX401" fmla="*/ 431401 w 549082"/>
                <a:gd name="connsiteY401" fmla="*/ 697936 h 875100"/>
                <a:gd name="connsiteX402" fmla="*/ 454852 w 549082"/>
                <a:gd name="connsiteY402" fmla="*/ 695076 h 875100"/>
                <a:gd name="connsiteX403" fmla="*/ 478302 w 549082"/>
                <a:gd name="connsiteY403" fmla="*/ 692216 h 875100"/>
                <a:gd name="connsiteX404" fmla="*/ 501753 w 549082"/>
                <a:gd name="connsiteY404" fmla="*/ 689356 h 875100"/>
                <a:gd name="connsiteX405" fmla="*/ 525203 w 549082"/>
                <a:gd name="connsiteY405" fmla="*/ 685924 h 875100"/>
                <a:gd name="connsiteX406" fmla="*/ 548653 w 549082"/>
                <a:gd name="connsiteY406" fmla="*/ 683065 h 875100"/>
                <a:gd name="connsiteX407" fmla="*/ 549226 w 549082"/>
                <a:gd name="connsiteY407" fmla="*/ 682493 h 875100"/>
                <a:gd name="connsiteX408" fmla="*/ 549797 w 549082"/>
                <a:gd name="connsiteY408" fmla="*/ 681349 h 875100"/>
                <a:gd name="connsiteX409" fmla="*/ 549797 w 549082"/>
                <a:gd name="connsiteY409" fmla="*/ 680205 h 875100"/>
                <a:gd name="connsiteX410" fmla="*/ 549226 w 549082"/>
                <a:gd name="connsiteY410" fmla="*/ 676773 h 87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</a:cxnLst>
              <a:rect l="l" t="t" r="r" b="b"/>
              <a:pathLst>
                <a:path w="549082" h="875100">
                  <a:moveTo>
                    <a:pt x="99092" y="864948"/>
                  </a:moveTo>
                  <a:lnTo>
                    <a:pt x="97948" y="866092"/>
                  </a:lnTo>
                  <a:lnTo>
                    <a:pt x="96804" y="867236"/>
                  </a:lnTo>
                  <a:lnTo>
                    <a:pt x="95660" y="868380"/>
                  </a:lnTo>
                  <a:lnTo>
                    <a:pt x="93372" y="868952"/>
                  </a:lnTo>
                  <a:lnTo>
                    <a:pt x="84793" y="870096"/>
                  </a:lnTo>
                  <a:lnTo>
                    <a:pt x="71066" y="874100"/>
                  </a:lnTo>
                  <a:lnTo>
                    <a:pt x="69350" y="875816"/>
                  </a:lnTo>
                  <a:lnTo>
                    <a:pt x="102524" y="870668"/>
                  </a:lnTo>
                  <a:lnTo>
                    <a:pt x="103667" y="870668"/>
                  </a:lnTo>
                  <a:lnTo>
                    <a:pt x="105383" y="869524"/>
                  </a:lnTo>
                  <a:lnTo>
                    <a:pt x="105383" y="868380"/>
                  </a:lnTo>
                  <a:lnTo>
                    <a:pt x="99092" y="864948"/>
                  </a:lnTo>
                  <a:close/>
                  <a:moveTo>
                    <a:pt x="549226" y="676773"/>
                  </a:moveTo>
                  <a:lnTo>
                    <a:pt x="547510" y="675057"/>
                  </a:lnTo>
                  <a:lnTo>
                    <a:pt x="544650" y="667050"/>
                  </a:lnTo>
                  <a:lnTo>
                    <a:pt x="540074" y="660186"/>
                  </a:lnTo>
                  <a:lnTo>
                    <a:pt x="535498" y="655038"/>
                  </a:lnTo>
                  <a:lnTo>
                    <a:pt x="532067" y="653895"/>
                  </a:lnTo>
                  <a:lnTo>
                    <a:pt x="530351" y="652179"/>
                  </a:lnTo>
                  <a:lnTo>
                    <a:pt x="529779" y="649319"/>
                  </a:lnTo>
                  <a:lnTo>
                    <a:pt x="529779" y="643027"/>
                  </a:lnTo>
                  <a:lnTo>
                    <a:pt x="529207" y="641312"/>
                  </a:lnTo>
                  <a:lnTo>
                    <a:pt x="527491" y="637880"/>
                  </a:lnTo>
                  <a:lnTo>
                    <a:pt x="526919" y="636736"/>
                  </a:lnTo>
                  <a:lnTo>
                    <a:pt x="526919" y="635020"/>
                  </a:lnTo>
                  <a:lnTo>
                    <a:pt x="528635" y="632160"/>
                  </a:lnTo>
                  <a:lnTo>
                    <a:pt x="529207" y="630444"/>
                  </a:lnTo>
                  <a:lnTo>
                    <a:pt x="528063" y="617289"/>
                  </a:lnTo>
                  <a:lnTo>
                    <a:pt x="528063" y="610998"/>
                  </a:lnTo>
                  <a:lnTo>
                    <a:pt x="530923" y="606422"/>
                  </a:lnTo>
                  <a:lnTo>
                    <a:pt x="528635" y="601846"/>
                  </a:lnTo>
                  <a:lnTo>
                    <a:pt x="529207" y="598414"/>
                  </a:lnTo>
                  <a:lnTo>
                    <a:pt x="530351" y="594982"/>
                  </a:lnTo>
                  <a:lnTo>
                    <a:pt x="530923" y="590979"/>
                  </a:lnTo>
                  <a:lnTo>
                    <a:pt x="530351" y="588691"/>
                  </a:lnTo>
                  <a:lnTo>
                    <a:pt x="528635" y="585259"/>
                  </a:lnTo>
                  <a:lnTo>
                    <a:pt x="528063" y="584115"/>
                  </a:lnTo>
                  <a:lnTo>
                    <a:pt x="527491" y="579540"/>
                  </a:lnTo>
                  <a:lnTo>
                    <a:pt x="526919" y="577252"/>
                  </a:lnTo>
                  <a:lnTo>
                    <a:pt x="525203" y="574392"/>
                  </a:lnTo>
                  <a:lnTo>
                    <a:pt x="519484" y="568101"/>
                  </a:lnTo>
                  <a:lnTo>
                    <a:pt x="517768" y="565241"/>
                  </a:lnTo>
                  <a:lnTo>
                    <a:pt x="510904" y="546366"/>
                  </a:lnTo>
                  <a:lnTo>
                    <a:pt x="509760" y="542934"/>
                  </a:lnTo>
                  <a:lnTo>
                    <a:pt x="510332" y="538930"/>
                  </a:lnTo>
                  <a:lnTo>
                    <a:pt x="510332" y="537786"/>
                  </a:lnTo>
                  <a:lnTo>
                    <a:pt x="510332" y="536643"/>
                  </a:lnTo>
                  <a:lnTo>
                    <a:pt x="510904" y="534355"/>
                  </a:lnTo>
                  <a:lnTo>
                    <a:pt x="511476" y="528635"/>
                  </a:lnTo>
                  <a:lnTo>
                    <a:pt x="513192" y="521771"/>
                  </a:lnTo>
                  <a:lnTo>
                    <a:pt x="516624" y="514336"/>
                  </a:lnTo>
                  <a:lnTo>
                    <a:pt x="517196" y="513192"/>
                  </a:lnTo>
                  <a:lnTo>
                    <a:pt x="518340" y="510332"/>
                  </a:lnTo>
                  <a:lnTo>
                    <a:pt x="518340" y="509760"/>
                  </a:lnTo>
                  <a:lnTo>
                    <a:pt x="518340" y="505185"/>
                  </a:lnTo>
                  <a:lnTo>
                    <a:pt x="516624" y="501181"/>
                  </a:lnTo>
                  <a:lnTo>
                    <a:pt x="516624" y="497177"/>
                  </a:lnTo>
                  <a:lnTo>
                    <a:pt x="517768" y="494317"/>
                  </a:lnTo>
                  <a:lnTo>
                    <a:pt x="517768" y="492029"/>
                  </a:lnTo>
                  <a:lnTo>
                    <a:pt x="517196" y="488026"/>
                  </a:lnTo>
                  <a:lnTo>
                    <a:pt x="517196" y="486310"/>
                  </a:lnTo>
                  <a:lnTo>
                    <a:pt x="518912" y="480590"/>
                  </a:lnTo>
                  <a:lnTo>
                    <a:pt x="519484" y="478874"/>
                  </a:lnTo>
                  <a:lnTo>
                    <a:pt x="520628" y="478303"/>
                  </a:lnTo>
                  <a:lnTo>
                    <a:pt x="522343" y="477730"/>
                  </a:lnTo>
                  <a:lnTo>
                    <a:pt x="524631" y="476587"/>
                  </a:lnTo>
                  <a:lnTo>
                    <a:pt x="526919" y="475443"/>
                  </a:lnTo>
                  <a:lnTo>
                    <a:pt x="528635" y="473727"/>
                  </a:lnTo>
                  <a:lnTo>
                    <a:pt x="525775" y="472583"/>
                  </a:lnTo>
                  <a:lnTo>
                    <a:pt x="525775" y="471439"/>
                  </a:lnTo>
                  <a:lnTo>
                    <a:pt x="528063" y="470295"/>
                  </a:lnTo>
                  <a:lnTo>
                    <a:pt x="530923" y="470867"/>
                  </a:lnTo>
                  <a:lnTo>
                    <a:pt x="532067" y="469723"/>
                  </a:lnTo>
                  <a:lnTo>
                    <a:pt x="533211" y="468579"/>
                  </a:lnTo>
                  <a:lnTo>
                    <a:pt x="533211" y="466863"/>
                  </a:lnTo>
                  <a:lnTo>
                    <a:pt x="532067" y="465148"/>
                  </a:lnTo>
                  <a:lnTo>
                    <a:pt x="533211" y="465148"/>
                  </a:lnTo>
                  <a:lnTo>
                    <a:pt x="534354" y="464575"/>
                  </a:lnTo>
                  <a:lnTo>
                    <a:pt x="535498" y="463431"/>
                  </a:lnTo>
                  <a:lnTo>
                    <a:pt x="535498" y="462288"/>
                  </a:lnTo>
                  <a:lnTo>
                    <a:pt x="534927" y="461144"/>
                  </a:lnTo>
                  <a:lnTo>
                    <a:pt x="534354" y="461144"/>
                  </a:lnTo>
                  <a:lnTo>
                    <a:pt x="533783" y="461144"/>
                  </a:lnTo>
                  <a:lnTo>
                    <a:pt x="532639" y="459428"/>
                  </a:lnTo>
                  <a:lnTo>
                    <a:pt x="530923" y="458284"/>
                  </a:lnTo>
                  <a:lnTo>
                    <a:pt x="523487" y="455424"/>
                  </a:lnTo>
                  <a:lnTo>
                    <a:pt x="520055" y="453136"/>
                  </a:lnTo>
                  <a:lnTo>
                    <a:pt x="518912" y="450276"/>
                  </a:lnTo>
                  <a:lnTo>
                    <a:pt x="521772" y="446273"/>
                  </a:lnTo>
                  <a:lnTo>
                    <a:pt x="520628" y="444557"/>
                  </a:lnTo>
                  <a:lnTo>
                    <a:pt x="521199" y="442841"/>
                  </a:lnTo>
                  <a:lnTo>
                    <a:pt x="521772" y="440553"/>
                  </a:lnTo>
                  <a:lnTo>
                    <a:pt x="521772" y="438265"/>
                  </a:lnTo>
                  <a:lnTo>
                    <a:pt x="521199" y="435977"/>
                  </a:lnTo>
                  <a:lnTo>
                    <a:pt x="519484" y="433690"/>
                  </a:lnTo>
                  <a:lnTo>
                    <a:pt x="517768" y="431402"/>
                  </a:lnTo>
                  <a:lnTo>
                    <a:pt x="516052" y="429114"/>
                  </a:lnTo>
                  <a:lnTo>
                    <a:pt x="514908" y="423394"/>
                  </a:lnTo>
                  <a:lnTo>
                    <a:pt x="513764" y="421106"/>
                  </a:lnTo>
                  <a:lnTo>
                    <a:pt x="511476" y="418247"/>
                  </a:lnTo>
                  <a:lnTo>
                    <a:pt x="499465" y="406807"/>
                  </a:lnTo>
                  <a:lnTo>
                    <a:pt x="500037" y="404519"/>
                  </a:lnTo>
                  <a:lnTo>
                    <a:pt x="498893" y="403375"/>
                  </a:lnTo>
                  <a:lnTo>
                    <a:pt x="497177" y="402232"/>
                  </a:lnTo>
                  <a:lnTo>
                    <a:pt x="496033" y="400516"/>
                  </a:lnTo>
                  <a:lnTo>
                    <a:pt x="496033" y="397656"/>
                  </a:lnTo>
                  <a:lnTo>
                    <a:pt x="495461" y="395368"/>
                  </a:lnTo>
                  <a:lnTo>
                    <a:pt x="493745" y="391936"/>
                  </a:lnTo>
                  <a:lnTo>
                    <a:pt x="492029" y="386217"/>
                  </a:lnTo>
                  <a:lnTo>
                    <a:pt x="490885" y="384501"/>
                  </a:lnTo>
                  <a:lnTo>
                    <a:pt x="489170" y="382785"/>
                  </a:lnTo>
                  <a:lnTo>
                    <a:pt x="488597" y="381069"/>
                  </a:lnTo>
                  <a:lnTo>
                    <a:pt x="489741" y="379353"/>
                  </a:lnTo>
                  <a:lnTo>
                    <a:pt x="488597" y="378209"/>
                  </a:lnTo>
                  <a:lnTo>
                    <a:pt x="485166" y="375350"/>
                  </a:lnTo>
                  <a:lnTo>
                    <a:pt x="484022" y="374206"/>
                  </a:lnTo>
                  <a:lnTo>
                    <a:pt x="482878" y="373062"/>
                  </a:lnTo>
                  <a:lnTo>
                    <a:pt x="482306" y="371918"/>
                  </a:lnTo>
                  <a:lnTo>
                    <a:pt x="481734" y="370202"/>
                  </a:lnTo>
                  <a:lnTo>
                    <a:pt x="481734" y="365054"/>
                  </a:lnTo>
                  <a:lnTo>
                    <a:pt x="475442" y="353043"/>
                  </a:lnTo>
                  <a:lnTo>
                    <a:pt x="475442" y="351327"/>
                  </a:lnTo>
                  <a:lnTo>
                    <a:pt x="473155" y="344463"/>
                  </a:lnTo>
                  <a:lnTo>
                    <a:pt x="473155" y="343319"/>
                  </a:lnTo>
                  <a:lnTo>
                    <a:pt x="472011" y="340460"/>
                  </a:lnTo>
                  <a:lnTo>
                    <a:pt x="470867" y="335884"/>
                  </a:lnTo>
                  <a:lnTo>
                    <a:pt x="469151" y="329593"/>
                  </a:lnTo>
                  <a:lnTo>
                    <a:pt x="466863" y="321585"/>
                  </a:lnTo>
                  <a:lnTo>
                    <a:pt x="464003" y="312434"/>
                  </a:lnTo>
                  <a:lnTo>
                    <a:pt x="460572" y="302139"/>
                  </a:lnTo>
                  <a:lnTo>
                    <a:pt x="457140" y="290699"/>
                  </a:lnTo>
                  <a:lnTo>
                    <a:pt x="453136" y="278116"/>
                  </a:lnTo>
                  <a:lnTo>
                    <a:pt x="449132" y="264961"/>
                  </a:lnTo>
                  <a:lnTo>
                    <a:pt x="444557" y="250662"/>
                  </a:lnTo>
                  <a:lnTo>
                    <a:pt x="439981" y="235791"/>
                  </a:lnTo>
                  <a:lnTo>
                    <a:pt x="435405" y="220348"/>
                  </a:lnTo>
                  <a:lnTo>
                    <a:pt x="430830" y="204905"/>
                  </a:lnTo>
                  <a:lnTo>
                    <a:pt x="425682" y="188890"/>
                  </a:lnTo>
                  <a:lnTo>
                    <a:pt x="420534" y="172875"/>
                  </a:lnTo>
                  <a:lnTo>
                    <a:pt x="415386" y="156860"/>
                  </a:lnTo>
                  <a:lnTo>
                    <a:pt x="410239" y="140845"/>
                  </a:lnTo>
                  <a:lnTo>
                    <a:pt x="405663" y="124830"/>
                  </a:lnTo>
                  <a:lnTo>
                    <a:pt x="401087" y="109387"/>
                  </a:lnTo>
                  <a:lnTo>
                    <a:pt x="396512" y="94516"/>
                  </a:lnTo>
                  <a:lnTo>
                    <a:pt x="391936" y="80217"/>
                  </a:lnTo>
                  <a:lnTo>
                    <a:pt x="387932" y="67062"/>
                  </a:lnTo>
                  <a:lnTo>
                    <a:pt x="383929" y="54479"/>
                  </a:lnTo>
                  <a:lnTo>
                    <a:pt x="380497" y="43040"/>
                  </a:lnTo>
                  <a:lnTo>
                    <a:pt x="377065" y="32744"/>
                  </a:lnTo>
                  <a:lnTo>
                    <a:pt x="374205" y="23593"/>
                  </a:lnTo>
                  <a:lnTo>
                    <a:pt x="371918" y="16158"/>
                  </a:lnTo>
                  <a:lnTo>
                    <a:pt x="370202" y="9866"/>
                  </a:lnTo>
                  <a:lnTo>
                    <a:pt x="368486" y="5290"/>
                  </a:lnTo>
                  <a:lnTo>
                    <a:pt x="367914" y="2431"/>
                  </a:lnTo>
                  <a:lnTo>
                    <a:pt x="367914" y="1287"/>
                  </a:lnTo>
                  <a:lnTo>
                    <a:pt x="345035" y="4146"/>
                  </a:lnTo>
                  <a:lnTo>
                    <a:pt x="322729" y="7006"/>
                  </a:lnTo>
                  <a:lnTo>
                    <a:pt x="300422" y="9866"/>
                  </a:lnTo>
                  <a:lnTo>
                    <a:pt x="278116" y="12726"/>
                  </a:lnTo>
                  <a:lnTo>
                    <a:pt x="255809" y="15586"/>
                  </a:lnTo>
                  <a:lnTo>
                    <a:pt x="232931" y="17874"/>
                  </a:lnTo>
                  <a:lnTo>
                    <a:pt x="210624" y="20161"/>
                  </a:lnTo>
                  <a:lnTo>
                    <a:pt x="188318" y="22449"/>
                  </a:lnTo>
                  <a:lnTo>
                    <a:pt x="166011" y="24737"/>
                  </a:lnTo>
                  <a:lnTo>
                    <a:pt x="143133" y="27025"/>
                  </a:lnTo>
                  <a:lnTo>
                    <a:pt x="120826" y="29313"/>
                  </a:lnTo>
                  <a:lnTo>
                    <a:pt x="98520" y="31600"/>
                  </a:lnTo>
                  <a:lnTo>
                    <a:pt x="75642" y="33888"/>
                  </a:lnTo>
                  <a:lnTo>
                    <a:pt x="53335" y="36176"/>
                  </a:lnTo>
                  <a:lnTo>
                    <a:pt x="30456" y="38464"/>
                  </a:lnTo>
                  <a:lnTo>
                    <a:pt x="8150" y="40752"/>
                  </a:lnTo>
                  <a:lnTo>
                    <a:pt x="3002" y="41324"/>
                  </a:lnTo>
                  <a:lnTo>
                    <a:pt x="1287" y="41324"/>
                  </a:lnTo>
                  <a:lnTo>
                    <a:pt x="3574" y="45900"/>
                  </a:lnTo>
                  <a:lnTo>
                    <a:pt x="7006" y="52763"/>
                  </a:lnTo>
                  <a:lnTo>
                    <a:pt x="11010" y="57339"/>
                  </a:lnTo>
                  <a:lnTo>
                    <a:pt x="16157" y="60199"/>
                  </a:lnTo>
                  <a:lnTo>
                    <a:pt x="19017" y="60199"/>
                  </a:lnTo>
                  <a:lnTo>
                    <a:pt x="19017" y="63058"/>
                  </a:lnTo>
                  <a:lnTo>
                    <a:pt x="19017" y="71066"/>
                  </a:lnTo>
                  <a:lnTo>
                    <a:pt x="19017" y="75642"/>
                  </a:lnTo>
                  <a:lnTo>
                    <a:pt x="19017" y="92229"/>
                  </a:lnTo>
                  <a:lnTo>
                    <a:pt x="19017" y="104240"/>
                  </a:lnTo>
                  <a:lnTo>
                    <a:pt x="19017" y="117967"/>
                  </a:lnTo>
                  <a:lnTo>
                    <a:pt x="19017" y="133982"/>
                  </a:lnTo>
                  <a:lnTo>
                    <a:pt x="19017" y="151712"/>
                  </a:lnTo>
                  <a:lnTo>
                    <a:pt x="19017" y="170587"/>
                  </a:lnTo>
                  <a:lnTo>
                    <a:pt x="19017" y="191178"/>
                  </a:lnTo>
                  <a:lnTo>
                    <a:pt x="19017" y="212912"/>
                  </a:lnTo>
                  <a:lnTo>
                    <a:pt x="19017" y="235219"/>
                  </a:lnTo>
                  <a:lnTo>
                    <a:pt x="19017" y="258669"/>
                  </a:lnTo>
                  <a:lnTo>
                    <a:pt x="19017" y="282692"/>
                  </a:lnTo>
                  <a:lnTo>
                    <a:pt x="19017" y="306714"/>
                  </a:lnTo>
                  <a:lnTo>
                    <a:pt x="19017" y="355903"/>
                  </a:lnTo>
                  <a:lnTo>
                    <a:pt x="19017" y="380497"/>
                  </a:lnTo>
                  <a:lnTo>
                    <a:pt x="19017" y="404519"/>
                  </a:lnTo>
                  <a:lnTo>
                    <a:pt x="19017" y="427970"/>
                  </a:lnTo>
                  <a:lnTo>
                    <a:pt x="19017" y="450848"/>
                  </a:lnTo>
                  <a:lnTo>
                    <a:pt x="19017" y="472583"/>
                  </a:lnTo>
                  <a:lnTo>
                    <a:pt x="19017" y="493173"/>
                  </a:lnTo>
                  <a:lnTo>
                    <a:pt x="19017" y="512048"/>
                  </a:lnTo>
                  <a:lnTo>
                    <a:pt x="19017" y="529779"/>
                  </a:lnTo>
                  <a:lnTo>
                    <a:pt x="19017" y="545794"/>
                  </a:lnTo>
                  <a:lnTo>
                    <a:pt x="19017" y="559521"/>
                  </a:lnTo>
                  <a:lnTo>
                    <a:pt x="19017" y="571532"/>
                  </a:lnTo>
                  <a:lnTo>
                    <a:pt x="19017" y="581256"/>
                  </a:lnTo>
                  <a:lnTo>
                    <a:pt x="19017" y="588691"/>
                  </a:lnTo>
                  <a:lnTo>
                    <a:pt x="19017" y="593267"/>
                  </a:lnTo>
                  <a:lnTo>
                    <a:pt x="19017" y="594982"/>
                  </a:lnTo>
                  <a:lnTo>
                    <a:pt x="21305" y="610998"/>
                  </a:lnTo>
                  <a:lnTo>
                    <a:pt x="23593" y="627013"/>
                  </a:lnTo>
                  <a:lnTo>
                    <a:pt x="25881" y="643027"/>
                  </a:lnTo>
                  <a:lnTo>
                    <a:pt x="28741" y="659042"/>
                  </a:lnTo>
                  <a:lnTo>
                    <a:pt x="31028" y="675057"/>
                  </a:lnTo>
                  <a:lnTo>
                    <a:pt x="33316" y="691072"/>
                  </a:lnTo>
                  <a:lnTo>
                    <a:pt x="38464" y="723674"/>
                  </a:lnTo>
                  <a:lnTo>
                    <a:pt x="40752" y="739689"/>
                  </a:lnTo>
                  <a:lnTo>
                    <a:pt x="43612" y="755704"/>
                  </a:lnTo>
                  <a:lnTo>
                    <a:pt x="45900" y="771719"/>
                  </a:lnTo>
                  <a:lnTo>
                    <a:pt x="48187" y="787734"/>
                  </a:lnTo>
                  <a:lnTo>
                    <a:pt x="50475" y="803748"/>
                  </a:lnTo>
                  <a:lnTo>
                    <a:pt x="53335" y="819764"/>
                  </a:lnTo>
                  <a:lnTo>
                    <a:pt x="58483" y="852365"/>
                  </a:lnTo>
                  <a:lnTo>
                    <a:pt x="61914" y="851221"/>
                  </a:lnTo>
                  <a:lnTo>
                    <a:pt x="64774" y="848933"/>
                  </a:lnTo>
                  <a:lnTo>
                    <a:pt x="67634" y="848933"/>
                  </a:lnTo>
                  <a:lnTo>
                    <a:pt x="70494" y="852365"/>
                  </a:lnTo>
                  <a:lnTo>
                    <a:pt x="71638" y="852365"/>
                  </a:lnTo>
                  <a:lnTo>
                    <a:pt x="71638" y="851221"/>
                  </a:lnTo>
                  <a:lnTo>
                    <a:pt x="71638" y="850649"/>
                  </a:lnTo>
                  <a:lnTo>
                    <a:pt x="71638" y="850077"/>
                  </a:lnTo>
                  <a:lnTo>
                    <a:pt x="71638" y="848933"/>
                  </a:lnTo>
                  <a:lnTo>
                    <a:pt x="75642" y="850649"/>
                  </a:lnTo>
                  <a:lnTo>
                    <a:pt x="85365" y="851793"/>
                  </a:lnTo>
                  <a:lnTo>
                    <a:pt x="89941" y="852937"/>
                  </a:lnTo>
                  <a:lnTo>
                    <a:pt x="88797" y="856941"/>
                  </a:lnTo>
                  <a:lnTo>
                    <a:pt x="89368" y="858657"/>
                  </a:lnTo>
                  <a:lnTo>
                    <a:pt x="91084" y="859229"/>
                  </a:lnTo>
                  <a:lnTo>
                    <a:pt x="93944" y="859229"/>
                  </a:lnTo>
                  <a:lnTo>
                    <a:pt x="93944" y="859229"/>
                  </a:lnTo>
                  <a:lnTo>
                    <a:pt x="96804" y="859229"/>
                  </a:lnTo>
                  <a:lnTo>
                    <a:pt x="97376" y="859801"/>
                  </a:lnTo>
                  <a:lnTo>
                    <a:pt x="97948" y="860945"/>
                  </a:lnTo>
                  <a:lnTo>
                    <a:pt x="98520" y="861517"/>
                  </a:lnTo>
                  <a:lnTo>
                    <a:pt x="100236" y="860373"/>
                  </a:lnTo>
                  <a:lnTo>
                    <a:pt x="100808" y="858085"/>
                  </a:lnTo>
                  <a:lnTo>
                    <a:pt x="100808" y="845502"/>
                  </a:lnTo>
                  <a:lnTo>
                    <a:pt x="99664" y="838066"/>
                  </a:lnTo>
                  <a:lnTo>
                    <a:pt x="99664" y="835206"/>
                  </a:lnTo>
                  <a:lnTo>
                    <a:pt x="100236" y="829487"/>
                  </a:lnTo>
                  <a:lnTo>
                    <a:pt x="100236" y="826627"/>
                  </a:lnTo>
                  <a:lnTo>
                    <a:pt x="100236" y="824911"/>
                  </a:lnTo>
                  <a:lnTo>
                    <a:pt x="101380" y="822623"/>
                  </a:lnTo>
                  <a:lnTo>
                    <a:pt x="101380" y="821479"/>
                  </a:lnTo>
                  <a:lnTo>
                    <a:pt x="100808" y="818047"/>
                  </a:lnTo>
                  <a:lnTo>
                    <a:pt x="100808" y="816332"/>
                  </a:lnTo>
                  <a:lnTo>
                    <a:pt x="101380" y="815188"/>
                  </a:lnTo>
                  <a:lnTo>
                    <a:pt x="102524" y="812900"/>
                  </a:lnTo>
                  <a:lnTo>
                    <a:pt x="103667" y="811184"/>
                  </a:lnTo>
                  <a:lnTo>
                    <a:pt x="104240" y="808896"/>
                  </a:lnTo>
                  <a:lnTo>
                    <a:pt x="104240" y="805465"/>
                  </a:lnTo>
                  <a:lnTo>
                    <a:pt x="104811" y="802605"/>
                  </a:lnTo>
                  <a:lnTo>
                    <a:pt x="105955" y="800889"/>
                  </a:lnTo>
                  <a:lnTo>
                    <a:pt x="106527" y="799173"/>
                  </a:lnTo>
                  <a:lnTo>
                    <a:pt x="105383" y="796885"/>
                  </a:lnTo>
                  <a:lnTo>
                    <a:pt x="107099" y="795169"/>
                  </a:lnTo>
                  <a:lnTo>
                    <a:pt x="108243" y="792881"/>
                  </a:lnTo>
                  <a:lnTo>
                    <a:pt x="108243" y="790593"/>
                  </a:lnTo>
                  <a:lnTo>
                    <a:pt x="107099" y="788306"/>
                  </a:lnTo>
                  <a:lnTo>
                    <a:pt x="109387" y="788306"/>
                  </a:lnTo>
                  <a:lnTo>
                    <a:pt x="110531" y="789449"/>
                  </a:lnTo>
                  <a:lnTo>
                    <a:pt x="111103" y="791737"/>
                  </a:lnTo>
                  <a:lnTo>
                    <a:pt x="111103" y="794597"/>
                  </a:lnTo>
                  <a:lnTo>
                    <a:pt x="111675" y="796313"/>
                  </a:lnTo>
                  <a:lnTo>
                    <a:pt x="112819" y="796885"/>
                  </a:lnTo>
                  <a:lnTo>
                    <a:pt x="114535" y="796885"/>
                  </a:lnTo>
                  <a:lnTo>
                    <a:pt x="116251" y="796885"/>
                  </a:lnTo>
                  <a:lnTo>
                    <a:pt x="119682" y="798029"/>
                  </a:lnTo>
                  <a:lnTo>
                    <a:pt x="121399" y="799745"/>
                  </a:lnTo>
                  <a:lnTo>
                    <a:pt x="127118" y="812328"/>
                  </a:lnTo>
                  <a:lnTo>
                    <a:pt x="128262" y="815760"/>
                  </a:lnTo>
                  <a:lnTo>
                    <a:pt x="128262" y="818620"/>
                  </a:lnTo>
                  <a:lnTo>
                    <a:pt x="127118" y="820907"/>
                  </a:lnTo>
                  <a:lnTo>
                    <a:pt x="125974" y="824339"/>
                  </a:lnTo>
                  <a:lnTo>
                    <a:pt x="125402" y="827771"/>
                  </a:lnTo>
                  <a:lnTo>
                    <a:pt x="125402" y="830631"/>
                  </a:lnTo>
                  <a:lnTo>
                    <a:pt x="125974" y="831775"/>
                  </a:lnTo>
                  <a:lnTo>
                    <a:pt x="127118" y="832919"/>
                  </a:lnTo>
                  <a:lnTo>
                    <a:pt x="128262" y="834634"/>
                  </a:lnTo>
                  <a:lnTo>
                    <a:pt x="128834" y="836922"/>
                  </a:lnTo>
                  <a:lnTo>
                    <a:pt x="129406" y="839210"/>
                  </a:lnTo>
                  <a:lnTo>
                    <a:pt x="129978" y="840926"/>
                  </a:lnTo>
                  <a:lnTo>
                    <a:pt x="131122" y="842642"/>
                  </a:lnTo>
                  <a:lnTo>
                    <a:pt x="132266" y="843786"/>
                  </a:lnTo>
                  <a:lnTo>
                    <a:pt x="133410" y="844930"/>
                  </a:lnTo>
                  <a:lnTo>
                    <a:pt x="134554" y="845502"/>
                  </a:lnTo>
                  <a:lnTo>
                    <a:pt x="136269" y="846074"/>
                  </a:lnTo>
                  <a:lnTo>
                    <a:pt x="137985" y="846074"/>
                  </a:lnTo>
                  <a:lnTo>
                    <a:pt x="140273" y="846074"/>
                  </a:lnTo>
                  <a:lnTo>
                    <a:pt x="140273" y="845502"/>
                  </a:lnTo>
                  <a:lnTo>
                    <a:pt x="139701" y="844930"/>
                  </a:lnTo>
                  <a:lnTo>
                    <a:pt x="141417" y="842070"/>
                  </a:lnTo>
                  <a:lnTo>
                    <a:pt x="141989" y="840926"/>
                  </a:lnTo>
                  <a:lnTo>
                    <a:pt x="142561" y="840926"/>
                  </a:lnTo>
                  <a:lnTo>
                    <a:pt x="143705" y="842070"/>
                  </a:lnTo>
                  <a:lnTo>
                    <a:pt x="144277" y="843214"/>
                  </a:lnTo>
                  <a:lnTo>
                    <a:pt x="143133" y="847218"/>
                  </a:lnTo>
                  <a:lnTo>
                    <a:pt x="143133" y="848933"/>
                  </a:lnTo>
                  <a:lnTo>
                    <a:pt x="144277" y="850649"/>
                  </a:lnTo>
                  <a:lnTo>
                    <a:pt x="152284" y="856369"/>
                  </a:lnTo>
                  <a:lnTo>
                    <a:pt x="154572" y="862089"/>
                  </a:lnTo>
                  <a:lnTo>
                    <a:pt x="150568" y="865521"/>
                  </a:lnTo>
                  <a:lnTo>
                    <a:pt x="143705" y="868380"/>
                  </a:lnTo>
                  <a:lnTo>
                    <a:pt x="138557" y="870668"/>
                  </a:lnTo>
                  <a:lnTo>
                    <a:pt x="132266" y="870096"/>
                  </a:lnTo>
                  <a:lnTo>
                    <a:pt x="128834" y="867236"/>
                  </a:lnTo>
                  <a:lnTo>
                    <a:pt x="127690" y="867808"/>
                  </a:lnTo>
                  <a:lnTo>
                    <a:pt x="127118" y="868952"/>
                  </a:lnTo>
                  <a:lnTo>
                    <a:pt x="125974" y="870096"/>
                  </a:lnTo>
                  <a:lnTo>
                    <a:pt x="120255" y="872384"/>
                  </a:lnTo>
                  <a:lnTo>
                    <a:pt x="116823" y="874100"/>
                  </a:lnTo>
                  <a:lnTo>
                    <a:pt x="115107" y="875816"/>
                  </a:lnTo>
                  <a:lnTo>
                    <a:pt x="119682" y="875244"/>
                  </a:lnTo>
                  <a:lnTo>
                    <a:pt x="132838" y="871812"/>
                  </a:lnTo>
                  <a:lnTo>
                    <a:pt x="151712" y="869524"/>
                  </a:lnTo>
                  <a:lnTo>
                    <a:pt x="171159" y="864377"/>
                  </a:lnTo>
                  <a:lnTo>
                    <a:pt x="180310" y="859229"/>
                  </a:lnTo>
                  <a:lnTo>
                    <a:pt x="183170" y="852365"/>
                  </a:lnTo>
                  <a:lnTo>
                    <a:pt x="182026" y="853509"/>
                  </a:lnTo>
                  <a:lnTo>
                    <a:pt x="180310" y="854081"/>
                  </a:lnTo>
                  <a:lnTo>
                    <a:pt x="178595" y="854653"/>
                  </a:lnTo>
                  <a:lnTo>
                    <a:pt x="176878" y="854653"/>
                  </a:lnTo>
                  <a:lnTo>
                    <a:pt x="177451" y="851793"/>
                  </a:lnTo>
                  <a:lnTo>
                    <a:pt x="176878" y="850077"/>
                  </a:lnTo>
                  <a:lnTo>
                    <a:pt x="175735" y="848362"/>
                  </a:lnTo>
                  <a:lnTo>
                    <a:pt x="175163" y="845502"/>
                  </a:lnTo>
                  <a:lnTo>
                    <a:pt x="176307" y="845502"/>
                  </a:lnTo>
                  <a:lnTo>
                    <a:pt x="176878" y="846646"/>
                  </a:lnTo>
                  <a:lnTo>
                    <a:pt x="179738" y="848933"/>
                  </a:lnTo>
                  <a:lnTo>
                    <a:pt x="180882" y="850077"/>
                  </a:lnTo>
                  <a:lnTo>
                    <a:pt x="180882" y="851221"/>
                  </a:lnTo>
                  <a:lnTo>
                    <a:pt x="181454" y="851793"/>
                  </a:lnTo>
                  <a:lnTo>
                    <a:pt x="183742" y="851793"/>
                  </a:lnTo>
                  <a:lnTo>
                    <a:pt x="187174" y="850649"/>
                  </a:lnTo>
                  <a:lnTo>
                    <a:pt x="188890" y="848362"/>
                  </a:lnTo>
                  <a:lnTo>
                    <a:pt x="190034" y="846074"/>
                  </a:lnTo>
                  <a:lnTo>
                    <a:pt x="192322" y="844930"/>
                  </a:lnTo>
                  <a:lnTo>
                    <a:pt x="195753" y="843214"/>
                  </a:lnTo>
                  <a:lnTo>
                    <a:pt x="197469" y="840926"/>
                  </a:lnTo>
                  <a:lnTo>
                    <a:pt x="198041" y="838066"/>
                  </a:lnTo>
                  <a:lnTo>
                    <a:pt x="199185" y="835206"/>
                  </a:lnTo>
                  <a:lnTo>
                    <a:pt x="204905" y="828343"/>
                  </a:lnTo>
                  <a:lnTo>
                    <a:pt x="204905" y="826627"/>
                  </a:lnTo>
                  <a:lnTo>
                    <a:pt x="206049" y="826627"/>
                  </a:lnTo>
                  <a:lnTo>
                    <a:pt x="204333" y="826055"/>
                  </a:lnTo>
                  <a:lnTo>
                    <a:pt x="202617" y="824911"/>
                  </a:lnTo>
                  <a:lnTo>
                    <a:pt x="201473" y="823767"/>
                  </a:lnTo>
                  <a:lnTo>
                    <a:pt x="200329" y="822623"/>
                  </a:lnTo>
                  <a:lnTo>
                    <a:pt x="200329" y="821479"/>
                  </a:lnTo>
                  <a:lnTo>
                    <a:pt x="201473" y="822051"/>
                  </a:lnTo>
                  <a:lnTo>
                    <a:pt x="201473" y="822051"/>
                  </a:lnTo>
                  <a:lnTo>
                    <a:pt x="198041" y="814044"/>
                  </a:lnTo>
                  <a:lnTo>
                    <a:pt x="197469" y="811184"/>
                  </a:lnTo>
                  <a:lnTo>
                    <a:pt x="197469" y="810612"/>
                  </a:lnTo>
                  <a:lnTo>
                    <a:pt x="198041" y="808896"/>
                  </a:lnTo>
                  <a:lnTo>
                    <a:pt x="200329" y="803748"/>
                  </a:lnTo>
                  <a:lnTo>
                    <a:pt x="200901" y="799173"/>
                  </a:lnTo>
                  <a:lnTo>
                    <a:pt x="200901" y="792881"/>
                  </a:lnTo>
                  <a:lnTo>
                    <a:pt x="200901" y="790022"/>
                  </a:lnTo>
                  <a:lnTo>
                    <a:pt x="200329" y="788306"/>
                  </a:lnTo>
                  <a:lnTo>
                    <a:pt x="199757" y="787734"/>
                  </a:lnTo>
                  <a:lnTo>
                    <a:pt x="198613" y="786590"/>
                  </a:lnTo>
                  <a:lnTo>
                    <a:pt x="185458" y="780298"/>
                  </a:lnTo>
                  <a:lnTo>
                    <a:pt x="183170" y="779154"/>
                  </a:lnTo>
                  <a:lnTo>
                    <a:pt x="180882" y="776294"/>
                  </a:lnTo>
                  <a:lnTo>
                    <a:pt x="176878" y="771147"/>
                  </a:lnTo>
                  <a:lnTo>
                    <a:pt x="175735" y="770003"/>
                  </a:lnTo>
                  <a:lnTo>
                    <a:pt x="167727" y="763711"/>
                  </a:lnTo>
                  <a:lnTo>
                    <a:pt x="166011" y="761995"/>
                  </a:lnTo>
                  <a:lnTo>
                    <a:pt x="164296" y="759708"/>
                  </a:lnTo>
                  <a:lnTo>
                    <a:pt x="163723" y="758564"/>
                  </a:lnTo>
                  <a:lnTo>
                    <a:pt x="163152" y="757420"/>
                  </a:lnTo>
                  <a:lnTo>
                    <a:pt x="163152" y="751700"/>
                  </a:lnTo>
                  <a:lnTo>
                    <a:pt x="163152" y="750556"/>
                  </a:lnTo>
                  <a:lnTo>
                    <a:pt x="163723" y="748840"/>
                  </a:lnTo>
                  <a:lnTo>
                    <a:pt x="166011" y="741977"/>
                  </a:lnTo>
                  <a:lnTo>
                    <a:pt x="166011" y="740833"/>
                  </a:lnTo>
                  <a:lnTo>
                    <a:pt x="164867" y="732825"/>
                  </a:lnTo>
                  <a:lnTo>
                    <a:pt x="165439" y="729966"/>
                  </a:lnTo>
                  <a:lnTo>
                    <a:pt x="172303" y="729393"/>
                  </a:lnTo>
                  <a:lnTo>
                    <a:pt x="195753" y="726534"/>
                  </a:lnTo>
                  <a:lnTo>
                    <a:pt x="219776" y="723674"/>
                  </a:lnTo>
                  <a:lnTo>
                    <a:pt x="243226" y="720814"/>
                  </a:lnTo>
                  <a:lnTo>
                    <a:pt x="266677" y="717954"/>
                  </a:lnTo>
                  <a:lnTo>
                    <a:pt x="290127" y="715094"/>
                  </a:lnTo>
                  <a:lnTo>
                    <a:pt x="314149" y="712235"/>
                  </a:lnTo>
                  <a:lnTo>
                    <a:pt x="337600" y="709375"/>
                  </a:lnTo>
                  <a:lnTo>
                    <a:pt x="361050" y="706515"/>
                  </a:lnTo>
                  <a:lnTo>
                    <a:pt x="384501" y="703655"/>
                  </a:lnTo>
                  <a:lnTo>
                    <a:pt x="407951" y="700795"/>
                  </a:lnTo>
                  <a:lnTo>
                    <a:pt x="431401" y="697936"/>
                  </a:lnTo>
                  <a:lnTo>
                    <a:pt x="454852" y="695076"/>
                  </a:lnTo>
                  <a:lnTo>
                    <a:pt x="478302" y="692216"/>
                  </a:lnTo>
                  <a:lnTo>
                    <a:pt x="501753" y="689356"/>
                  </a:lnTo>
                  <a:lnTo>
                    <a:pt x="525203" y="685924"/>
                  </a:lnTo>
                  <a:lnTo>
                    <a:pt x="548653" y="683065"/>
                  </a:lnTo>
                  <a:lnTo>
                    <a:pt x="549226" y="682493"/>
                  </a:lnTo>
                  <a:lnTo>
                    <a:pt x="549797" y="681349"/>
                  </a:lnTo>
                  <a:lnTo>
                    <a:pt x="549797" y="680205"/>
                  </a:lnTo>
                  <a:lnTo>
                    <a:pt x="549226" y="676773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56">
              <a:extLst>
                <a:ext uri="{FF2B5EF4-FFF2-40B4-BE49-F238E27FC236}">
                  <a16:creationId xmlns:a16="http://schemas.microsoft.com/office/drawing/2014/main" id="{D7BFB096-1FB4-4E02-A317-ABA470AFCDEC}"/>
                </a:ext>
              </a:extLst>
            </p:cNvPr>
            <p:cNvSpPr/>
            <p:nvPr/>
          </p:nvSpPr>
          <p:spPr>
            <a:xfrm>
              <a:off x="-268175" y="2246105"/>
              <a:ext cx="2563455" cy="1377064"/>
            </a:xfrm>
            <a:custGeom>
              <a:avLst/>
              <a:gdLst>
                <a:gd name="connsiteX0" fmla="*/ 1128051 w 2768293"/>
                <a:gd name="connsiteY0" fmla="*/ 418246 h 1487099"/>
                <a:gd name="connsiteX1" fmla="*/ 1128051 w 2768293"/>
                <a:gd name="connsiteY1" fmla="*/ 418246 h 1487099"/>
                <a:gd name="connsiteX2" fmla="*/ 1129195 w 2768293"/>
                <a:gd name="connsiteY2" fmla="*/ 417674 h 1487099"/>
                <a:gd name="connsiteX3" fmla="*/ 1129195 w 2768293"/>
                <a:gd name="connsiteY3" fmla="*/ 416530 h 1487099"/>
                <a:gd name="connsiteX4" fmla="*/ 1129195 w 2768293"/>
                <a:gd name="connsiteY4" fmla="*/ 415959 h 1487099"/>
                <a:gd name="connsiteX5" fmla="*/ 1128623 w 2768293"/>
                <a:gd name="connsiteY5" fmla="*/ 415959 h 1487099"/>
                <a:gd name="connsiteX6" fmla="*/ 1128051 w 2768293"/>
                <a:gd name="connsiteY6" fmla="*/ 415959 h 1487099"/>
                <a:gd name="connsiteX7" fmla="*/ 1127479 w 2768293"/>
                <a:gd name="connsiteY7" fmla="*/ 417103 h 1487099"/>
                <a:gd name="connsiteX8" fmla="*/ 1128051 w 2768293"/>
                <a:gd name="connsiteY8" fmla="*/ 418246 h 1487099"/>
                <a:gd name="connsiteX9" fmla="*/ 1128051 w 2768293"/>
                <a:gd name="connsiteY9" fmla="*/ 418246 h 1487099"/>
                <a:gd name="connsiteX10" fmla="*/ 1108604 w 2768293"/>
                <a:gd name="connsiteY10" fmla="*/ 919857 h 1487099"/>
                <a:gd name="connsiteX11" fmla="*/ 1110320 w 2768293"/>
                <a:gd name="connsiteY11" fmla="*/ 920429 h 1487099"/>
                <a:gd name="connsiteX12" fmla="*/ 1110892 w 2768293"/>
                <a:gd name="connsiteY12" fmla="*/ 921000 h 1487099"/>
                <a:gd name="connsiteX13" fmla="*/ 1112036 w 2768293"/>
                <a:gd name="connsiteY13" fmla="*/ 923288 h 1487099"/>
                <a:gd name="connsiteX14" fmla="*/ 1112608 w 2768293"/>
                <a:gd name="connsiteY14" fmla="*/ 923860 h 1487099"/>
                <a:gd name="connsiteX15" fmla="*/ 1114896 w 2768293"/>
                <a:gd name="connsiteY15" fmla="*/ 924432 h 1487099"/>
                <a:gd name="connsiteX16" fmla="*/ 1116611 w 2768293"/>
                <a:gd name="connsiteY16" fmla="*/ 923860 h 1487099"/>
                <a:gd name="connsiteX17" fmla="*/ 1117183 w 2768293"/>
                <a:gd name="connsiteY17" fmla="*/ 923860 h 1487099"/>
                <a:gd name="connsiteX18" fmla="*/ 1117183 w 2768293"/>
                <a:gd name="connsiteY18" fmla="*/ 925004 h 1487099"/>
                <a:gd name="connsiteX19" fmla="*/ 1118327 w 2768293"/>
                <a:gd name="connsiteY19" fmla="*/ 924432 h 1487099"/>
                <a:gd name="connsiteX20" fmla="*/ 1119471 w 2768293"/>
                <a:gd name="connsiteY20" fmla="*/ 924432 h 1487099"/>
                <a:gd name="connsiteX21" fmla="*/ 1120615 w 2768293"/>
                <a:gd name="connsiteY21" fmla="*/ 925004 h 1487099"/>
                <a:gd name="connsiteX22" fmla="*/ 1123475 w 2768293"/>
                <a:gd name="connsiteY22" fmla="*/ 927292 h 1487099"/>
                <a:gd name="connsiteX23" fmla="*/ 1124047 w 2768293"/>
                <a:gd name="connsiteY23" fmla="*/ 927292 h 1487099"/>
                <a:gd name="connsiteX24" fmla="*/ 1124619 w 2768293"/>
                <a:gd name="connsiteY24" fmla="*/ 927864 h 1487099"/>
                <a:gd name="connsiteX25" fmla="*/ 1125191 w 2768293"/>
                <a:gd name="connsiteY25" fmla="*/ 929008 h 1487099"/>
                <a:gd name="connsiteX26" fmla="*/ 1126335 w 2768293"/>
                <a:gd name="connsiteY26" fmla="*/ 930152 h 1487099"/>
                <a:gd name="connsiteX27" fmla="*/ 1126907 w 2768293"/>
                <a:gd name="connsiteY27" fmla="*/ 931296 h 1487099"/>
                <a:gd name="connsiteX28" fmla="*/ 1127479 w 2768293"/>
                <a:gd name="connsiteY28" fmla="*/ 933012 h 1487099"/>
                <a:gd name="connsiteX29" fmla="*/ 1127479 w 2768293"/>
                <a:gd name="connsiteY29" fmla="*/ 934156 h 1487099"/>
                <a:gd name="connsiteX30" fmla="*/ 1128051 w 2768293"/>
                <a:gd name="connsiteY30" fmla="*/ 934728 h 1487099"/>
                <a:gd name="connsiteX31" fmla="*/ 1129767 w 2768293"/>
                <a:gd name="connsiteY31" fmla="*/ 934728 h 1487099"/>
                <a:gd name="connsiteX32" fmla="*/ 1131482 w 2768293"/>
                <a:gd name="connsiteY32" fmla="*/ 934156 h 1487099"/>
                <a:gd name="connsiteX33" fmla="*/ 1132626 w 2768293"/>
                <a:gd name="connsiteY33" fmla="*/ 933012 h 1487099"/>
                <a:gd name="connsiteX34" fmla="*/ 1132054 w 2768293"/>
                <a:gd name="connsiteY34" fmla="*/ 931296 h 1487099"/>
                <a:gd name="connsiteX35" fmla="*/ 1131482 w 2768293"/>
                <a:gd name="connsiteY35" fmla="*/ 930152 h 1487099"/>
                <a:gd name="connsiteX36" fmla="*/ 1130910 w 2768293"/>
                <a:gd name="connsiteY36" fmla="*/ 929008 h 1487099"/>
                <a:gd name="connsiteX37" fmla="*/ 1129767 w 2768293"/>
                <a:gd name="connsiteY37" fmla="*/ 928436 h 1487099"/>
                <a:gd name="connsiteX38" fmla="*/ 1127479 w 2768293"/>
                <a:gd name="connsiteY38" fmla="*/ 928436 h 1487099"/>
                <a:gd name="connsiteX39" fmla="*/ 1125763 w 2768293"/>
                <a:gd name="connsiteY39" fmla="*/ 927292 h 1487099"/>
                <a:gd name="connsiteX40" fmla="*/ 1125191 w 2768293"/>
                <a:gd name="connsiteY40" fmla="*/ 927292 h 1487099"/>
                <a:gd name="connsiteX41" fmla="*/ 1126335 w 2768293"/>
                <a:gd name="connsiteY41" fmla="*/ 925576 h 1487099"/>
                <a:gd name="connsiteX42" fmla="*/ 1128623 w 2768293"/>
                <a:gd name="connsiteY42" fmla="*/ 925576 h 1487099"/>
                <a:gd name="connsiteX43" fmla="*/ 1130910 w 2768293"/>
                <a:gd name="connsiteY43" fmla="*/ 926148 h 1487099"/>
                <a:gd name="connsiteX44" fmla="*/ 1130910 w 2768293"/>
                <a:gd name="connsiteY44" fmla="*/ 927864 h 1487099"/>
                <a:gd name="connsiteX45" fmla="*/ 1134342 w 2768293"/>
                <a:gd name="connsiteY45" fmla="*/ 927292 h 1487099"/>
                <a:gd name="connsiteX46" fmla="*/ 1134914 w 2768293"/>
                <a:gd name="connsiteY46" fmla="*/ 926720 h 1487099"/>
                <a:gd name="connsiteX47" fmla="*/ 1135486 w 2768293"/>
                <a:gd name="connsiteY47" fmla="*/ 926720 h 1487099"/>
                <a:gd name="connsiteX48" fmla="*/ 1137202 w 2768293"/>
                <a:gd name="connsiteY48" fmla="*/ 926148 h 1487099"/>
                <a:gd name="connsiteX49" fmla="*/ 1137774 w 2768293"/>
                <a:gd name="connsiteY49" fmla="*/ 925004 h 1487099"/>
                <a:gd name="connsiteX50" fmla="*/ 1136630 w 2768293"/>
                <a:gd name="connsiteY50" fmla="*/ 923860 h 1487099"/>
                <a:gd name="connsiteX51" fmla="*/ 1137774 w 2768293"/>
                <a:gd name="connsiteY51" fmla="*/ 923288 h 1487099"/>
                <a:gd name="connsiteX52" fmla="*/ 1138346 w 2768293"/>
                <a:gd name="connsiteY52" fmla="*/ 923860 h 1487099"/>
                <a:gd name="connsiteX53" fmla="*/ 1138918 w 2768293"/>
                <a:gd name="connsiteY53" fmla="*/ 925004 h 1487099"/>
                <a:gd name="connsiteX54" fmla="*/ 1139490 w 2768293"/>
                <a:gd name="connsiteY54" fmla="*/ 925576 h 1487099"/>
                <a:gd name="connsiteX55" fmla="*/ 1141206 w 2768293"/>
                <a:gd name="connsiteY55" fmla="*/ 926148 h 1487099"/>
                <a:gd name="connsiteX56" fmla="*/ 1141778 w 2768293"/>
                <a:gd name="connsiteY56" fmla="*/ 926148 h 1487099"/>
                <a:gd name="connsiteX57" fmla="*/ 1145782 w 2768293"/>
                <a:gd name="connsiteY57" fmla="*/ 925004 h 1487099"/>
                <a:gd name="connsiteX58" fmla="*/ 1146353 w 2768293"/>
                <a:gd name="connsiteY58" fmla="*/ 924432 h 1487099"/>
                <a:gd name="connsiteX59" fmla="*/ 1146925 w 2768293"/>
                <a:gd name="connsiteY59" fmla="*/ 923288 h 1487099"/>
                <a:gd name="connsiteX60" fmla="*/ 1147497 w 2768293"/>
                <a:gd name="connsiteY60" fmla="*/ 923288 h 1487099"/>
                <a:gd name="connsiteX61" fmla="*/ 1148069 w 2768293"/>
                <a:gd name="connsiteY61" fmla="*/ 923860 h 1487099"/>
                <a:gd name="connsiteX62" fmla="*/ 1148641 w 2768293"/>
                <a:gd name="connsiteY62" fmla="*/ 925004 h 1487099"/>
                <a:gd name="connsiteX63" fmla="*/ 1149785 w 2768293"/>
                <a:gd name="connsiteY63" fmla="*/ 925576 h 1487099"/>
                <a:gd name="connsiteX64" fmla="*/ 1153789 w 2768293"/>
                <a:gd name="connsiteY64" fmla="*/ 925576 h 1487099"/>
                <a:gd name="connsiteX65" fmla="*/ 1154933 w 2768293"/>
                <a:gd name="connsiteY65" fmla="*/ 925004 h 1487099"/>
                <a:gd name="connsiteX66" fmla="*/ 1155505 w 2768293"/>
                <a:gd name="connsiteY66" fmla="*/ 924432 h 1487099"/>
                <a:gd name="connsiteX67" fmla="*/ 1156077 w 2768293"/>
                <a:gd name="connsiteY67" fmla="*/ 923860 h 1487099"/>
                <a:gd name="connsiteX68" fmla="*/ 1156077 w 2768293"/>
                <a:gd name="connsiteY68" fmla="*/ 923288 h 1487099"/>
                <a:gd name="connsiteX69" fmla="*/ 1156077 w 2768293"/>
                <a:gd name="connsiteY69" fmla="*/ 922716 h 1487099"/>
                <a:gd name="connsiteX70" fmla="*/ 1156077 w 2768293"/>
                <a:gd name="connsiteY70" fmla="*/ 922144 h 1487099"/>
                <a:gd name="connsiteX71" fmla="*/ 1155505 w 2768293"/>
                <a:gd name="connsiteY71" fmla="*/ 922144 h 1487099"/>
                <a:gd name="connsiteX72" fmla="*/ 1154933 w 2768293"/>
                <a:gd name="connsiteY72" fmla="*/ 922144 h 1487099"/>
                <a:gd name="connsiteX73" fmla="*/ 1155505 w 2768293"/>
                <a:gd name="connsiteY73" fmla="*/ 921000 h 1487099"/>
                <a:gd name="connsiteX74" fmla="*/ 1156077 w 2768293"/>
                <a:gd name="connsiteY74" fmla="*/ 920429 h 1487099"/>
                <a:gd name="connsiteX75" fmla="*/ 1156649 w 2768293"/>
                <a:gd name="connsiteY75" fmla="*/ 919857 h 1487099"/>
                <a:gd name="connsiteX76" fmla="*/ 1157221 w 2768293"/>
                <a:gd name="connsiteY76" fmla="*/ 919285 h 1487099"/>
                <a:gd name="connsiteX77" fmla="*/ 1156649 w 2768293"/>
                <a:gd name="connsiteY77" fmla="*/ 919285 h 1487099"/>
                <a:gd name="connsiteX78" fmla="*/ 1154933 w 2768293"/>
                <a:gd name="connsiteY78" fmla="*/ 919857 h 1487099"/>
                <a:gd name="connsiteX79" fmla="*/ 1154361 w 2768293"/>
                <a:gd name="connsiteY79" fmla="*/ 919857 h 1487099"/>
                <a:gd name="connsiteX80" fmla="*/ 1153789 w 2768293"/>
                <a:gd name="connsiteY80" fmla="*/ 919285 h 1487099"/>
                <a:gd name="connsiteX81" fmla="*/ 1153217 w 2768293"/>
                <a:gd name="connsiteY81" fmla="*/ 917569 h 1487099"/>
                <a:gd name="connsiteX82" fmla="*/ 1152645 w 2768293"/>
                <a:gd name="connsiteY82" fmla="*/ 916997 h 1487099"/>
                <a:gd name="connsiteX83" fmla="*/ 1152645 w 2768293"/>
                <a:gd name="connsiteY83" fmla="*/ 916425 h 1487099"/>
                <a:gd name="connsiteX84" fmla="*/ 1153217 w 2768293"/>
                <a:gd name="connsiteY84" fmla="*/ 915853 h 1487099"/>
                <a:gd name="connsiteX85" fmla="*/ 1153789 w 2768293"/>
                <a:gd name="connsiteY85" fmla="*/ 915281 h 1487099"/>
                <a:gd name="connsiteX86" fmla="*/ 1154361 w 2768293"/>
                <a:gd name="connsiteY86" fmla="*/ 914709 h 1487099"/>
                <a:gd name="connsiteX87" fmla="*/ 1153217 w 2768293"/>
                <a:gd name="connsiteY87" fmla="*/ 914137 h 1487099"/>
                <a:gd name="connsiteX88" fmla="*/ 1152645 w 2768293"/>
                <a:gd name="connsiteY88" fmla="*/ 913565 h 1487099"/>
                <a:gd name="connsiteX89" fmla="*/ 1152645 w 2768293"/>
                <a:gd name="connsiteY89" fmla="*/ 911277 h 1487099"/>
                <a:gd name="connsiteX90" fmla="*/ 1152073 w 2768293"/>
                <a:gd name="connsiteY90" fmla="*/ 910705 h 1487099"/>
                <a:gd name="connsiteX91" fmla="*/ 1150357 w 2768293"/>
                <a:gd name="connsiteY91" fmla="*/ 910705 h 1487099"/>
                <a:gd name="connsiteX92" fmla="*/ 1152073 w 2768293"/>
                <a:gd name="connsiteY92" fmla="*/ 908989 h 1487099"/>
                <a:gd name="connsiteX93" fmla="*/ 1152645 w 2768293"/>
                <a:gd name="connsiteY93" fmla="*/ 907845 h 1487099"/>
                <a:gd name="connsiteX94" fmla="*/ 1153217 w 2768293"/>
                <a:gd name="connsiteY94" fmla="*/ 906701 h 1487099"/>
                <a:gd name="connsiteX95" fmla="*/ 1153217 w 2768293"/>
                <a:gd name="connsiteY95" fmla="*/ 906130 h 1487099"/>
                <a:gd name="connsiteX96" fmla="*/ 1153217 w 2768293"/>
                <a:gd name="connsiteY96" fmla="*/ 905557 h 1487099"/>
                <a:gd name="connsiteX97" fmla="*/ 1153217 w 2768293"/>
                <a:gd name="connsiteY97" fmla="*/ 905557 h 1487099"/>
                <a:gd name="connsiteX98" fmla="*/ 1152645 w 2768293"/>
                <a:gd name="connsiteY98" fmla="*/ 905557 h 1487099"/>
                <a:gd name="connsiteX99" fmla="*/ 1152645 w 2768293"/>
                <a:gd name="connsiteY99" fmla="*/ 904986 h 1487099"/>
                <a:gd name="connsiteX100" fmla="*/ 1152645 w 2768293"/>
                <a:gd name="connsiteY100" fmla="*/ 904986 h 1487099"/>
                <a:gd name="connsiteX101" fmla="*/ 1152645 w 2768293"/>
                <a:gd name="connsiteY101" fmla="*/ 904413 h 1487099"/>
                <a:gd name="connsiteX102" fmla="*/ 1152645 w 2768293"/>
                <a:gd name="connsiteY102" fmla="*/ 903842 h 1487099"/>
                <a:gd name="connsiteX103" fmla="*/ 1152073 w 2768293"/>
                <a:gd name="connsiteY103" fmla="*/ 903842 h 1487099"/>
                <a:gd name="connsiteX104" fmla="*/ 1151501 w 2768293"/>
                <a:gd name="connsiteY104" fmla="*/ 903270 h 1487099"/>
                <a:gd name="connsiteX105" fmla="*/ 1150929 w 2768293"/>
                <a:gd name="connsiteY105" fmla="*/ 902698 h 1487099"/>
                <a:gd name="connsiteX106" fmla="*/ 1150929 w 2768293"/>
                <a:gd name="connsiteY106" fmla="*/ 901554 h 1487099"/>
                <a:gd name="connsiteX107" fmla="*/ 1151501 w 2768293"/>
                <a:gd name="connsiteY107" fmla="*/ 900982 h 1487099"/>
                <a:gd name="connsiteX108" fmla="*/ 1153789 w 2768293"/>
                <a:gd name="connsiteY108" fmla="*/ 898694 h 1487099"/>
                <a:gd name="connsiteX109" fmla="*/ 1153217 w 2768293"/>
                <a:gd name="connsiteY109" fmla="*/ 896978 h 1487099"/>
                <a:gd name="connsiteX110" fmla="*/ 1152645 w 2768293"/>
                <a:gd name="connsiteY110" fmla="*/ 895834 h 1487099"/>
                <a:gd name="connsiteX111" fmla="*/ 1152645 w 2768293"/>
                <a:gd name="connsiteY111" fmla="*/ 895262 h 1487099"/>
                <a:gd name="connsiteX112" fmla="*/ 1153217 w 2768293"/>
                <a:gd name="connsiteY112" fmla="*/ 894690 h 1487099"/>
                <a:gd name="connsiteX113" fmla="*/ 1153789 w 2768293"/>
                <a:gd name="connsiteY113" fmla="*/ 894118 h 1487099"/>
                <a:gd name="connsiteX114" fmla="*/ 1154361 w 2768293"/>
                <a:gd name="connsiteY114" fmla="*/ 892974 h 1487099"/>
                <a:gd name="connsiteX115" fmla="*/ 1153789 w 2768293"/>
                <a:gd name="connsiteY115" fmla="*/ 892402 h 1487099"/>
                <a:gd name="connsiteX116" fmla="*/ 1153789 w 2768293"/>
                <a:gd name="connsiteY116" fmla="*/ 891831 h 1487099"/>
                <a:gd name="connsiteX117" fmla="*/ 1153789 w 2768293"/>
                <a:gd name="connsiteY117" fmla="*/ 891831 h 1487099"/>
                <a:gd name="connsiteX118" fmla="*/ 1153789 w 2768293"/>
                <a:gd name="connsiteY118" fmla="*/ 891258 h 1487099"/>
                <a:gd name="connsiteX119" fmla="*/ 1152073 w 2768293"/>
                <a:gd name="connsiteY119" fmla="*/ 890114 h 1487099"/>
                <a:gd name="connsiteX120" fmla="*/ 1153217 w 2768293"/>
                <a:gd name="connsiteY120" fmla="*/ 889543 h 1487099"/>
                <a:gd name="connsiteX121" fmla="*/ 1152645 w 2768293"/>
                <a:gd name="connsiteY121" fmla="*/ 888971 h 1487099"/>
                <a:gd name="connsiteX122" fmla="*/ 1151501 w 2768293"/>
                <a:gd name="connsiteY122" fmla="*/ 888971 h 1487099"/>
                <a:gd name="connsiteX123" fmla="*/ 1150929 w 2768293"/>
                <a:gd name="connsiteY123" fmla="*/ 888971 h 1487099"/>
                <a:gd name="connsiteX124" fmla="*/ 1150929 w 2768293"/>
                <a:gd name="connsiteY124" fmla="*/ 888399 h 1487099"/>
                <a:gd name="connsiteX125" fmla="*/ 1150357 w 2768293"/>
                <a:gd name="connsiteY125" fmla="*/ 887255 h 1487099"/>
                <a:gd name="connsiteX126" fmla="*/ 1150357 w 2768293"/>
                <a:gd name="connsiteY126" fmla="*/ 886683 h 1487099"/>
                <a:gd name="connsiteX127" fmla="*/ 1149785 w 2768293"/>
                <a:gd name="connsiteY127" fmla="*/ 886111 h 1487099"/>
                <a:gd name="connsiteX128" fmla="*/ 1146925 w 2768293"/>
                <a:gd name="connsiteY128" fmla="*/ 885539 h 1487099"/>
                <a:gd name="connsiteX129" fmla="*/ 1146353 w 2768293"/>
                <a:gd name="connsiteY129" fmla="*/ 885539 h 1487099"/>
                <a:gd name="connsiteX130" fmla="*/ 1145210 w 2768293"/>
                <a:gd name="connsiteY130" fmla="*/ 886683 h 1487099"/>
                <a:gd name="connsiteX131" fmla="*/ 1142350 w 2768293"/>
                <a:gd name="connsiteY131" fmla="*/ 886683 h 1487099"/>
                <a:gd name="connsiteX132" fmla="*/ 1140062 w 2768293"/>
                <a:gd name="connsiteY132" fmla="*/ 885539 h 1487099"/>
                <a:gd name="connsiteX133" fmla="*/ 1138918 w 2768293"/>
                <a:gd name="connsiteY133" fmla="*/ 884967 h 1487099"/>
                <a:gd name="connsiteX134" fmla="*/ 1138918 w 2768293"/>
                <a:gd name="connsiteY134" fmla="*/ 884395 h 1487099"/>
                <a:gd name="connsiteX135" fmla="*/ 1138918 w 2768293"/>
                <a:gd name="connsiteY135" fmla="*/ 883823 h 1487099"/>
                <a:gd name="connsiteX136" fmla="*/ 1138918 w 2768293"/>
                <a:gd name="connsiteY136" fmla="*/ 883823 h 1487099"/>
                <a:gd name="connsiteX137" fmla="*/ 1139490 w 2768293"/>
                <a:gd name="connsiteY137" fmla="*/ 883823 h 1487099"/>
                <a:gd name="connsiteX138" fmla="*/ 1138918 w 2768293"/>
                <a:gd name="connsiteY138" fmla="*/ 882679 h 1487099"/>
                <a:gd name="connsiteX139" fmla="*/ 1138918 w 2768293"/>
                <a:gd name="connsiteY139" fmla="*/ 881535 h 1487099"/>
                <a:gd name="connsiteX140" fmla="*/ 1138918 w 2768293"/>
                <a:gd name="connsiteY140" fmla="*/ 879819 h 1487099"/>
                <a:gd name="connsiteX141" fmla="*/ 1138918 w 2768293"/>
                <a:gd name="connsiteY141" fmla="*/ 878103 h 1487099"/>
                <a:gd name="connsiteX142" fmla="*/ 1139490 w 2768293"/>
                <a:gd name="connsiteY142" fmla="*/ 877532 h 1487099"/>
                <a:gd name="connsiteX143" fmla="*/ 1139490 w 2768293"/>
                <a:gd name="connsiteY143" fmla="*/ 876388 h 1487099"/>
                <a:gd name="connsiteX144" fmla="*/ 1138918 w 2768293"/>
                <a:gd name="connsiteY144" fmla="*/ 875815 h 1487099"/>
                <a:gd name="connsiteX145" fmla="*/ 1137774 w 2768293"/>
                <a:gd name="connsiteY145" fmla="*/ 875244 h 1487099"/>
                <a:gd name="connsiteX146" fmla="*/ 1138346 w 2768293"/>
                <a:gd name="connsiteY146" fmla="*/ 876959 h 1487099"/>
                <a:gd name="connsiteX147" fmla="*/ 1138346 w 2768293"/>
                <a:gd name="connsiteY147" fmla="*/ 878103 h 1487099"/>
                <a:gd name="connsiteX148" fmla="*/ 1138346 w 2768293"/>
                <a:gd name="connsiteY148" fmla="*/ 879247 h 1487099"/>
                <a:gd name="connsiteX149" fmla="*/ 1137774 w 2768293"/>
                <a:gd name="connsiteY149" fmla="*/ 879819 h 1487099"/>
                <a:gd name="connsiteX150" fmla="*/ 1136630 w 2768293"/>
                <a:gd name="connsiteY150" fmla="*/ 879819 h 1487099"/>
                <a:gd name="connsiteX151" fmla="*/ 1136058 w 2768293"/>
                <a:gd name="connsiteY151" fmla="*/ 879247 h 1487099"/>
                <a:gd name="connsiteX152" fmla="*/ 1136630 w 2768293"/>
                <a:gd name="connsiteY152" fmla="*/ 878103 h 1487099"/>
                <a:gd name="connsiteX153" fmla="*/ 1131482 w 2768293"/>
                <a:gd name="connsiteY153" fmla="*/ 878675 h 1487099"/>
                <a:gd name="connsiteX154" fmla="*/ 1128051 w 2768293"/>
                <a:gd name="connsiteY154" fmla="*/ 880963 h 1487099"/>
                <a:gd name="connsiteX155" fmla="*/ 1126907 w 2768293"/>
                <a:gd name="connsiteY155" fmla="*/ 880963 h 1487099"/>
                <a:gd name="connsiteX156" fmla="*/ 1126907 w 2768293"/>
                <a:gd name="connsiteY156" fmla="*/ 880391 h 1487099"/>
                <a:gd name="connsiteX157" fmla="*/ 1126907 w 2768293"/>
                <a:gd name="connsiteY157" fmla="*/ 879819 h 1487099"/>
                <a:gd name="connsiteX158" fmla="*/ 1126907 w 2768293"/>
                <a:gd name="connsiteY158" fmla="*/ 879819 h 1487099"/>
                <a:gd name="connsiteX159" fmla="*/ 1125763 w 2768293"/>
                <a:gd name="connsiteY159" fmla="*/ 877532 h 1487099"/>
                <a:gd name="connsiteX160" fmla="*/ 1124047 w 2768293"/>
                <a:gd name="connsiteY160" fmla="*/ 876959 h 1487099"/>
                <a:gd name="connsiteX161" fmla="*/ 1119471 w 2768293"/>
                <a:gd name="connsiteY161" fmla="*/ 878675 h 1487099"/>
                <a:gd name="connsiteX162" fmla="*/ 1118899 w 2768293"/>
                <a:gd name="connsiteY162" fmla="*/ 879247 h 1487099"/>
                <a:gd name="connsiteX163" fmla="*/ 1118327 w 2768293"/>
                <a:gd name="connsiteY163" fmla="*/ 880963 h 1487099"/>
                <a:gd name="connsiteX164" fmla="*/ 1117755 w 2768293"/>
                <a:gd name="connsiteY164" fmla="*/ 882107 h 1487099"/>
                <a:gd name="connsiteX165" fmla="*/ 1117183 w 2768293"/>
                <a:gd name="connsiteY165" fmla="*/ 882107 h 1487099"/>
                <a:gd name="connsiteX166" fmla="*/ 1116040 w 2768293"/>
                <a:gd name="connsiteY166" fmla="*/ 880963 h 1487099"/>
                <a:gd name="connsiteX167" fmla="*/ 1114896 w 2768293"/>
                <a:gd name="connsiteY167" fmla="*/ 880391 h 1487099"/>
                <a:gd name="connsiteX168" fmla="*/ 1112608 w 2768293"/>
                <a:gd name="connsiteY168" fmla="*/ 881535 h 1487099"/>
                <a:gd name="connsiteX169" fmla="*/ 1110892 w 2768293"/>
                <a:gd name="connsiteY169" fmla="*/ 881535 h 1487099"/>
                <a:gd name="connsiteX170" fmla="*/ 1109176 w 2768293"/>
                <a:gd name="connsiteY170" fmla="*/ 882107 h 1487099"/>
                <a:gd name="connsiteX171" fmla="*/ 1108604 w 2768293"/>
                <a:gd name="connsiteY171" fmla="*/ 882679 h 1487099"/>
                <a:gd name="connsiteX172" fmla="*/ 1108032 w 2768293"/>
                <a:gd name="connsiteY172" fmla="*/ 883251 h 1487099"/>
                <a:gd name="connsiteX173" fmla="*/ 1108032 w 2768293"/>
                <a:gd name="connsiteY173" fmla="*/ 883823 h 1487099"/>
                <a:gd name="connsiteX174" fmla="*/ 1108032 w 2768293"/>
                <a:gd name="connsiteY174" fmla="*/ 884395 h 1487099"/>
                <a:gd name="connsiteX175" fmla="*/ 1108032 w 2768293"/>
                <a:gd name="connsiteY175" fmla="*/ 884967 h 1487099"/>
                <a:gd name="connsiteX176" fmla="*/ 1106316 w 2768293"/>
                <a:gd name="connsiteY176" fmla="*/ 888399 h 1487099"/>
                <a:gd name="connsiteX177" fmla="*/ 1104028 w 2768293"/>
                <a:gd name="connsiteY177" fmla="*/ 888399 h 1487099"/>
                <a:gd name="connsiteX178" fmla="*/ 1092589 w 2768293"/>
                <a:gd name="connsiteY178" fmla="*/ 883823 h 1487099"/>
                <a:gd name="connsiteX179" fmla="*/ 1088585 w 2768293"/>
                <a:gd name="connsiteY179" fmla="*/ 883823 h 1487099"/>
                <a:gd name="connsiteX180" fmla="*/ 1088013 w 2768293"/>
                <a:gd name="connsiteY180" fmla="*/ 883823 h 1487099"/>
                <a:gd name="connsiteX181" fmla="*/ 1087441 w 2768293"/>
                <a:gd name="connsiteY181" fmla="*/ 883251 h 1487099"/>
                <a:gd name="connsiteX182" fmla="*/ 1086869 w 2768293"/>
                <a:gd name="connsiteY182" fmla="*/ 882679 h 1487099"/>
                <a:gd name="connsiteX183" fmla="*/ 1086297 w 2768293"/>
                <a:gd name="connsiteY183" fmla="*/ 882679 h 1487099"/>
                <a:gd name="connsiteX184" fmla="*/ 1085726 w 2768293"/>
                <a:gd name="connsiteY184" fmla="*/ 882679 h 1487099"/>
                <a:gd name="connsiteX185" fmla="*/ 1089729 w 2768293"/>
                <a:gd name="connsiteY185" fmla="*/ 886683 h 1487099"/>
                <a:gd name="connsiteX186" fmla="*/ 1089157 w 2768293"/>
                <a:gd name="connsiteY186" fmla="*/ 886683 h 1487099"/>
                <a:gd name="connsiteX187" fmla="*/ 1085726 w 2768293"/>
                <a:gd name="connsiteY187" fmla="*/ 887255 h 1487099"/>
                <a:gd name="connsiteX188" fmla="*/ 1085154 w 2768293"/>
                <a:gd name="connsiteY188" fmla="*/ 887255 h 1487099"/>
                <a:gd name="connsiteX189" fmla="*/ 1084582 w 2768293"/>
                <a:gd name="connsiteY189" fmla="*/ 886683 h 1487099"/>
                <a:gd name="connsiteX190" fmla="*/ 1085154 w 2768293"/>
                <a:gd name="connsiteY190" fmla="*/ 888399 h 1487099"/>
                <a:gd name="connsiteX191" fmla="*/ 1088013 w 2768293"/>
                <a:gd name="connsiteY191" fmla="*/ 893546 h 1487099"/>
                <a:gd name="connsiteX192" fmla="*/ 1088585 w 2768293"/>
                <a:gd name="connsiteY192" fmla="*/ 894690 h 1487099"/>
                <a:gd name="connsiteX193" fmla="*/ 1088585 w 2768293"/>
                <a:gd name="connsiteY193" fmla="*/ 895262 h 1487099"/>
                <a:gd name="connsiteX194" fmla="*/ 1088585 w 2768293"/>
                <a:gd name="connsiteY194" fmla="*/ 895834 h 1487099"/>
                <a:gd name="connsiteX195" fmla="*/ 1088013 w 2768293"/>
                <a:gd name="connsiteY195" fmla="*/ 898122 h 1487099"/>
                <a:gd name="connsiteX196" fmla="*/ 1088013 w 2768293"/>
                <a:gd name="connsiteY196" fmla="*/ 898122 h 1487099"/>
                <a:gd name="connsiteX197" fmla="*/ 1088585 w 2768293"/>
                <a:gd name="connsiteY197" fmla="*/ 899266 h 1487099"/>
                <a:gd name="connsiteX198" fmla="*/ 1089157 w 2768293"/>
                <a:gd name="connsiteY198" fmla="*/ 899838 h 1487099"/>
                <a:gd name="connsiteX199" fmla="*/ 1089729 w 2768293"/>
                <a:gd name="connsiteY199" fmla="*/ 899838 h 1487099"/>
                <a:gd name="connsiteX200" fmla="*/ 1090301 w 2768293"/>
                <a:gd name="connsiteY200" fmla="*/ 898694 h 1487099"/>
                <a:gd name="connsiteX201" fmla="*/ 1090873 w 2768293"/>
                <a:gd name="connsiteY201" fmla="*/ 898694 h 1487099"/>
                <a:gd name="connsiteX202" fmla="*/ 1090873 w 2768293"/>
                <a:gd name="connsiteY202" fmla="*/ 900410 h 1487099"/>
                <a:gd name="connsiteX203" fmla="*/ 1091445 w 2768293"/>
                <a:gd name="connsiteY203" fmla="*/ 902698 h 1487099"/>
                <a:gd name="connsiteX204" fmla="*/ 1092017 w 2768293"/>
                <a:gd name="connsiteY204" fmla="*/ 904413 h 1487099"/>
                <a:gd name="connsiteX205" fmla="*/ 1092589 w 2768293"/>
                <a:gd name="connsiteY205" fmla="*/ 905557 h 1487099"/>
                <a:gd name="connsiteX206" fmla="*/ 1093161 w 2768293"/>
                <a:gd name="connsiteY206" fmla="*/ 906130 h 1487099"/>
                <a:gd name="connsiteX207" fmla="*/ 1094305 w 2768293"/>
                <a:gd name="connsiteY207" fmla="*/ 907845 h 1487099"/>
                <a:gd name="connsiteX208" fmla="*/ 1094877 w 2768293"/>
                <a:gd name="connsiteY208" fmla="*/ 908417 h 1487099"/>
                <a:gd name="connsiteX209" fmla="*/ 1095449 w 2768293"/>
                <a:gd name="connsiteY209" fmla="*/ 908417 h 1487099"/>
                <a:gd name="connsiteX210" fmla="*/ 1096021 w 2768293"/>
                <a:gd name="connsiteY210" fmla="*/ 908417 h 1487099"/>
                <a:gd name="connsiteX211" fmla="*/ 1096021 w 2768293"/>
                <a:gd name="connsiteY211" fmla="*/ 907845 h 1487099"/>
                <a:gd name="connsiteX212" fmla="*/ 1096593 w 2768293"/>
                <a:gd name="connsiteY212" fmla="*/ 907273 h 1487099"/>
                <a:gd name="connsiteX213" fmla="*/ 1096593 w 2768293"/>
                <a:gd name="connsiteY213" fmla="*/ 907845 h 1487099"/>
                <a:gd name="connsiteX214" fmla="*/ 1096593 w 2768293"/>
                <a:gd name="connsiteY214" fmla="*/ 908417 h 1487099"/>
                <a:gd name="connsiteX215" fmla="*/ 1096593 w 2768293"/>
                <a:gd name="connsiteY215" fmla="*/ 908989 h 1487099"/>
                <a:gd name="connsiteX216" fmla="*/ 1096593 w 2768293"/>
                <a:gd name="connsiteY216" fmla="*/ 909561 h 1487099"/>
                <a:gd name="connsiteX217" fmla="*/ 1097165 w 2768293"/>
                <a:gd name="connsiteY217" fmla="*/ 909561 h 1487099"/>
                <a:gd name="connsiteX218" fmla="*/ 1097737 w 2768293"/>
                <a:gd name="connsiteY218" fmla="*/ 908989 h 1487099"/>
                <a:gd name="connsiteX219" fmla="*/ 1098309 w 2768293"/>
                <a:gd name="connsiteY219" fmla="*/ 908989 h 1487099"/>
                <a:gd name="connsiteX220" fmla="*/ 1098881 w 2768293"/>
                <a:gd name="connsiteY220" fmla="*/ 909561 h 1487099"/>
                <a:gd name="connsiteX221" fmla="*/ 1098309 w 2768293"/>
                <a:gd name="connsiteY221" fmla="*/ 909561 h 1487099"/>
                <a:gd name="connsiteX222" fmla="*/ 1097165 w 2768293"/>
                <a:gd name="connsiteY222" fmla="*/ 910133 h 1487099"/>
                <a:gd name="connsiteX223" fmla="*/ 1105744 w 2768293"/>
                <a:gd name="connsiteY223" fmla="*/ 917569 h 1487099"/>
                <a:gd name="connsiteX224" fmla="*/ 1106888 w 2768293"/>
                <a:gd name="connsiteY224" fmla="*/ 919857 h 1487099"/>
                <a:gd name="connsiteX225" fmla="*/ 1108604 w 2768293"/>
                <a:gd name="connsiteY225" fmla="*/ 919857 h 1487099"/>
                <a:gd name="connsiteX226" fmla="*/ 1063991 w 2768293"/>
                <a:gd name="connsiteY226" fmla="*/ 1407168 h 1487099"/>
                <a:gd name="connsiteX227" fmla="*/ 1061703 w 2768293"/>
                <a:gd name="connsiteY227" fmla="*/ 1406596 h 1487099"/>
                <a:gd name="connsiteX228" fmla="*/ 1060559 w 2768293"/>
                <a:gd name="connsiteY228" fmla="*/ 1405452 h 1487099"/>
                <a:gd name="connsiteX229" fmla="*/ 1059987 w 2768293"/>
                <a:gd name="connsiteY229" fmla="*/ 1405452 h 1487099"/>
                <a:gd name="connsiteX230" fmla="*/ 1059987 w 2768293"/>
                <a:gd name="connsiteY230" fmla="*/ 1404880 h 1487099"/>
                <a:gd name="connsiteX231" fmla="*/ 1062847 w 2768293"/>
                <a:gd name="connsiteY231" fmla="*/ 1404880 h 1487099"/>
                <a:gd name="connsiteX232" fmla="*/ 1063991 w 2768293"/>
                <a:gd name="connsiteY232" fmla="*/ 1404308 h 1487099"/>
                <a:gd name="connsiteX233" fmla="*/ 1063419 w 2768293"/>
                <a:gd name="connsiteY233" fmla="*/ 1403164 h 1487099"/>
                <a:gd name="connsiteX234" fmla="*/ 1061703 w 2768293"/>
                <a:gd name="connsiteY234" fmla="*/ 1402020 h 1487099"/>
                <a:gd name="connsiteX235" fmla="*/ 1061131 w 2768293"/>
                <a:gd name="connsiteY235" fmla="*/ 1401448 h 1487099"/>
                <a:gd name="connsiteX236" fmla="*/ 1059987 w 2768293"/>
                <a:gd name="connsiteY236" fmla="*/ 1402592 h 1487099"/>
                <a:gd name="connsiteX237" fmla="*/ 1058843 w 2768293"/>
                <a:gd name="connsiteY237" fmla="*/ 1402592 h 1487099"/>
                <a:gd name="connsiteX238" fmla="*/ 1057699 w 2768293"/>
                <a:gd name="connsiteY238" fmla="*/ 1402020 h 1487099"/>
                <a:gd name="connsiteX239" fmla="*/ 1057699 w 2768293"/>
                <a:gd name="connsiteY239" fmla="*/ 1400876 h 1487099"/>
                <a:gd name="connsiteX240" fmla="*/ 1058271 w 2768293"/>
                <a:gd name="connsiteY240" fmla="*/ 1399732 h 1487099"/>
                <a:gd name="connsiteX241" fmla="*/ 1058843 w 2768293"/>
                <a:gd name="connsiteY241" fmla="*/ 1399160 h 1487099"/>
                <a:gd name="connsiteX242" fmla="*/ 1058843 w 2768293"/>
                <a:gd name="connsiteY242" fmla="*/ 1398588 h 1487099"/>
                <a:gd name="connsiteX243" fmla="*/ 1057127 w 2768293"/>
                <a:gd name="connsiteY243" fmla="*/ 1398016 h 1487099"/>
                <a:gd name="connsiteX244" fmla="*/ 1055984 w 2768293"/>
                <a:gd name="connsiteY244" fmla="*/ 1397444 h 1487099"/>
                <a:gd name="connsiteX245" fmla="*/ 1055412 w 2768293"/>
                <a:gd name="connsiteY245" fmla="*/ 1397444 h 1487099"/>
                <a:gd name="connsiteX246" fmla="*/ 1054268 w 2768293"/>
                <a:gd name="connsiteY246" fmla="*/ 1397444 h 1487099"/>
                <a:gd name="connsiteX247" fmla="*/ 1050836 w 2768293"/>
                <a:gd name="connsiteY247" fmla="*/ 1399160 h 1487099"/>
                <a:gd name="connsiteX248" fmla="*/ 1049120 w 2768293"/>
                <a:gd name="connsiteY248" fmla="*/ 1399732 h 1487099"/>
                <a:gd name="connsiteX249" fmla="*/ 1048548 w 2768293"/>
                <a:gd name="connsiteY249" fmla="*/ 1400304 h 1487099"/>
                <a:gd name="connsiteX250" fmla="*/ 1047976 w 2768293"/>
                <a:gd name="connsiteY250" fmla="*/ 1400876 h 1487099"/>
                <a:gd name="connsiteX251" fmla="*/ 1046832 w 2768293"/>
                <a:gd name="connsiteY251" fmla="*/ 1402592 h 1487099"/>
                <a:gd name="connsiteX252" fmla="*/ 1046260 w 2768293"/>
                <a:gd name="connsiteY252" fmla="*/ 1403164 h 1487099"/>
                <a:gd name="connsiteX253" fmla="*/ 1046260 w 2768293"/>
                <a:gd name="connsiteY253" fmla="*/ 1403736 h 1487099"/>
                <a:gd name="connsiteX254" fmla="*/ 1045116 w 2768293"/>
                <a:gd name="connsiteY254" fmla="*/ 1404880 h 1487099"/>
                <a:gd name="connsiteX255" fmla="*/ 1046832 w 2768293"/>
                <a:gd name="connsiteY255" fmla="*/ 1407168 h 1487099"/>
                <a:gd name="connsiteX256" fmla="*/ 1047404 w 2768293"/>
                <a:gd name="connsiteY256" fmla="*/ 1408312 h 1487099"/>
                <a:gd name="connsiteX257" fmla="*/ 1046832 w 2768293"/>
                <a:gd name="connsiteY257" fmla="*/ 1409456 h 1487099"/>
                <a:gd name="connsiteX258" fmla="*/ 1047976 w 2768293"/>
                <a:gd name="connsiteY258" fmla="*/ 1411743 h 1487099"/>
                <a:gd name="connsiteX259" fmla="*/ 1049120 w 2768293"/>
                <a:gd name="connsiteY259" fmla="*/ 1411172 h 1487099"/>
                <a:gd name="connsiteX260" fmla="*/ 1050836 w 2768293"/>
                <a:gd name="connsiteY260" fmla="*/ 1410599 h 1487099"/>
                <a:gd name="connsiteX261" fmla="*/ 1051980 w 2768293"/>
                <a:gd name="connsiteY261" fmla="*/ 1410028 h 1487099"/>
                <a:gd name="connsiteX262" fmla="*/ 1051980 w 2768293"/>
                <a:gd name="connsiteY262" fmla="*/ 1410599 h 1487099"/>
                <a:gd name="connsiteX263" fmla="*/ 1052552 w 2768293"/>
                <a:gd name="connsiteY263" fmla="*/ 1410599 h 1487099"/>
                <a:gd name="connsiteX264" fmla="*/ 1053696 w 2768293"/>
                <a:gd name="connsiteY264" fmla="*/ 1410599 h 1487099"/>
                <a:gd name="connsiteX265" fmla="*/ 1054268 w 2768293"/>
                <a:gd name="connsiteY265" fmla="*/ 1411172 h 1487099"/>
                <a:gd name="connsiteX266" fmla="*/ 1054268 w 2768293"/>
                <a:gd name="connsiteY266" fmla="*/ 1411743 h 1487099"/>
                <a:gd name="connsiteX267" fmla="*/ 1054268 w 2768293"/>
                <a:gd name="connsiteY267" fmla="*/ 1412316 h 1487099"/>
                <a:gd name="connsiteX268" fmla="*/ 1054268 w 2768293"/>
                <a:gd name="connsiteY268" fmla="*/ 1413459 h 1487099"/>
                <a:gd name="connsiteX269" fmla="*/ 1054840 w 2768293"/>
                <a:gd name="connsiteY269" fmla="*/ 1413459 h 1487099"/>
                <a:gd name="connsiteX270" fmla="*/ 1057127 w 2768293"/>
                <a:gd name="connsiteY270" fmla="*/ 1410599 h 1487099"/>
                <a:gd name="connsiteX271" fmla="*/ 1057699 w 2768293"/>
                <a:gd name="connsiteY271" fmla="*/ 1410028 h 1487099"/>
                <a:gd name="connsiteX272" fmla="*/ 1058271 w 2768293"/>
                <a:gd name="connsiteY272" fmla="*/ 1410028 h 1487099"/>
                <a:gd name="connsiteX273" fmla="*/ 1059987 w 2768293"/>
                <a:gd name="connsiteY273" fmla="*/ 1411172 h 1487099"/>
                <a:gd name="connsiteX274" fmla="*/ 1060559 w 2768293"/>
                <a:gd name="connsiteY274" fmla="*/ 1411172 h 1487099"/>
                <a:gd name="connsiteX275" fmla="*/ 1061131 w 2768293"/>
                <a:gd name="connsiteY275" fmla="*/ 1411172 h 1487099"/>
                <a:gd name="connsiteX276" fmla="*/ 1065135 w 2768293"/>
                <a:gd name="connsiteY276" fmla="*/ 1410599 h 1487099"/>
                <a:gd name="connsiteX277" fmla="*/ 1066279 w 2768293"/>
                <a:gd name="connsiteY277" fmla="*/ 1410028 h 1487099"/>
                <a:gd name="connsiteX278" fmla="*/ 1067423 w 2768293"/>
                <a:gd name="connsiteY278" fmla="*/ 1408312 h 1487099"/>
                <a:gd name="connsiteX279" fmla="*/ 1067995 w 2768293"/>
                <a:gd name="connsiteY279" fmla="*/ 1407740 h 1487099"/>
                <a:gd name="connsiteX280" fmla="*/ 1067423 w 2768293"/>
                <a:gd name="connsiteY280" fmla="*/ 1407168 h 1487099"/>
                <a:gd name="connsiteX281" fmla="*/ 1063991 w 2768293"/>
                <a:gd name="connsiteY281" fmla="*/ 1407168 h 1487099"/>
                <a:gd name="connsiteX282" fmla="*/ 1102884 w 2768293"/>
                <a:gd name="connsiteY282" fmla="*/ 1413459 h 1487099"/>
                <a:gd name="connsiteX283" fmla="*/ 1102884 w 2768293"/>
                <a:gd name="connsiteY283" fmla="*/ 1413459 h 1487099"/>
                <a:gd name="connsiteX284" fmla="*/ 1101741 w 2768293"/>
                <a:gd name="connsiteY284" fmla="*/ 1413459 h 1487099"/>
                <a:gd name="connsiteX285" fmla="*/ 1101169 w 2768293"/>
                <a:gd name="connsiteY285" fmla="*/ 1414031 h 1487099"/>
                <a:gd name="connsiteX286" fmla="*/ 1100597 w 2768293"/>
                <a:gd name="connsiteY286" fmla="*/ 1413459 h 1487099"/>
                <a:gd name="connsiteX287" fmla="*/ 1100025 w 2768293"/>
                <a:gd name="connsiteY287" fmla="*/ 1414031 h 1487099"/>
                <a:gd name="connsiteX288" fmla="*/ 1097737 w 2768293"/>
                <a:gd name="connsiteY288" fmla="*/ 1414603 h 1487099"/>
                <a:gd name="connsiteX289" fmla="*/ 1097165 w 2768293"/>
                <a:gd name="connsiteY289" fmla="*/ 1415175 h 1487099"/>
                <a:gd name="connsiteX290" fmla="*/ 1096593 w 2768293"/>
                <a:gd name="connsiteY290" fmla="*/ 1414603 h 1487099"/>
                <a:gd name="connsiteX291" fmla="*/ 1096021 w 2768293"/>
                <a:gd name="connsiteY291" fmla="*/ 1414031 h 1487099"/>
                <a:gd name="connsiteX292" fmla="*/ 1095449 w 2768293"/>
                <a:gd name="connsiteY292" fmla="*/ 1413459 h 1487099"/>
                <a:gd name="connsiteX293" fmla="*/ 1094877 w 2768293"/>
                <a:gd name="connsiteY293" fmla="*/ 1413459 h 1487099"/>
                <a:gd name="connsiteX294" fmla="*/ 1094877 w 2768293"/>
                <a:gd name="connsiteY294" fmla="*/ 1413459 h 1487099"/>
                <a:gd name="connsiteX295" fmla="*/ 1094305 w 2768293"/>
                <a:gd name="connsiteY295" fmla="*/ 1413459 h 1487099"/>
                <a:gd name="connsiteX296" fmla="*/ 1093733 w 2768293"/>
                <a:gd name="connsiteY296" fmla="*/ 1413459 h 1487099"/>
                <a:gd name="connsiteX297" fmla="*/ 1093733 w 2768293"/>
                <a:gd name="connsiteY297" fmla="*/ 1413459 h 1487099"/>
                <a:gd name="connsiteX298" fmla="*/ 1093733 w 2768293"/>
                <a:gd name="connsiteY298" fmla="*/ 1412887 h 1487099"/>
                <a:gd name="connsiteX299" fmla="*/ 1093733 w 2768293"/>
                <a:gd name="connsiteY299" fmla="*/ 1412316 h 1487099"/>
                <a:gd name="connsiteX300" fmla="*/ 1093733 w 2768293"/>
                <a:gd name="connsiteY300" fmla="*/ 1412316 h 1487099"/>
                <a:gd name="connsiteX301" fmla="*/ 1093161 w 2768293"/>
                <a:gd name="connsiteY301" fmla="*/ 1412316 h 1487099"/>
                <a:gd name="connsiteX302" fmla="*/ 1092017 w 2768293"/>
                <a:gd name="connsiteY302" fmla="*/ 1413459 h 1487099"/>
                <a:gd name="connsiteX303" fmla="*/ 1091445 w 2768293"/>
                <a:gd name="connsiteY303" fmla="*/ 1413459 h 1487099"/>
                <a:gd name="connsiteX304" fmla="*/ 1090873 w 2768293"/>
                <a:gd name="connsiteY304" fmla="*/ 1413459 h 1487099"/>
                <a:gd name="connsiteX305" fmla="*/ 1090301 w 2768293"/>
                <a:gd name="connsiteY305" fmla="*/ 1412887 h 1487099"/>
                <a:gd name="connsiteX306" fmla="*/ 1089729 w 2768293"/>
                <a:gd name="connsiteY306" fmla="*/ 1412887 h 1487099"/>
                <a:gd name="connsiteX307" fmla="*/ 1089157 w 2768293"/>
                <a:gd name="connsiteY307" fmla="*/ 1412887 h 1487099"/>
                <a:gd name="connsiteX308" fmla="*/ 1089729 w 2768293"/>
                <a:gd name="connsiteY308" fmla="*/ 1412887 h 1487099"/>
                <a:gd name="connsiteX309" fmla="*/ 1089157 w 2768293"/>
                <a:gd name="connsiteY309" fmla="*/ 1413459 h 1487099"/>
                <a:gd name="connsiteX310" fmla="*/ 1088585 w 2768293"/>
                <a:gd name="connsiteY310" fmla="*/ 1414031 h 1487099"/>
                <a:gd name="connsiteX311" fmla="*/ 1089157 w 2768293"/>
                <a:gd name="connsiteY311" fmla="*/ 1414603 h 1487099"/>
                <a:gd name="connsiteX312" fmla="*/ 1092017 w 2768293"/>
                <a:gd name="connsiteY312" fmla="*/ 1415747 h 1487099"/>
                <a:gd name="connsiteX313" fmla="*/ 1092589 w 2768293"/>
                <a:gd name="connsiteY313" fmla="*/ 1415175 h 1487099"/>
                <a:gd name="connsiteX314" fmla="*/ 1092589 w 2768293"/>
                <a:gd name="connsiteY314" fmla="*/ 1415175 h 1487099"/>
                <a:gd name="connsiteX315" fmla="*/ 1093161 w 2768293"/>
                <a:gd name="connsiteY315" fmla="*/ 1415175 h 1487099"/>
                <a:gd name="connsiteX316" fmla="*/ 1093161 w 2768293"/>
                <a:gd name="connsiteY316" fmla="*/ 1415747 h 1487099"/>
                <a:gd name="connsiteX317" fmla="*/ 1093161 w 2768293"/>
                <a:gd name="connsiteY317" fmla="*/ 1415747 h 1487099"/>
                <a:gd name="connsiteX318" fmla="*/ 1093733 w 2768293"/>
                <a:gd name="connsiteY318" fmla="*/ 1415747 h 1487099"/>
                <a:gd name="connsiteX319" fmla="*/ 1095449 w 2768293"/>
                <a:gd name="connsiteY319" fmla="*/ 1415747 h 1487099"/>
                <a:gd name="connsiteX320" fmla="*/ 1099453 w 2768293"/>
                <a:gd name="connsiteY320" fmla="*/ 1416319 h 1487099"/>
                <a:gd name="connsiteX321" fmla="*/ 1100025 w 2768293"/>
                <a:gd name="connsiteY321" fmla="*/ 1416319 h 1487099"/>
                <a:gd name="connsiteX322" fmla="*/ 1100597 w 2768293"/>
                <a:gd name="connsiteY322" fmla="*/ 1415747 h 1487099"/>
                <a:gd name="connsiteX323" fmla="*/ 1101169 w 2768293"/>
                <a:gd name="connsiteY323" fmla="*/ 1414603 h 1487099"/>
                <a:gd name="connsiteX324" fmla="*/ 1101741 w 2768293"/>
                <a:gd name="connsiteY324" fmla="*/ 1413459 h 1487099"/>
                <a:gd name="connsiteX325" fmla="*/ 1102884 w 2768293"/>
                <a:gd name="connsiteY325" fmla="*/ 1413459 h 1487099"/>
                <a:gd name="connsiteX326" fmla="*/ 1102884 w 2768293"/>
                <a:gd name="connsiteY326" fmla="*/ 1413459 h 1487099"/>
                <a:gd name="connsiteX327" fmla="*/ 1074286 w 2768293"/>
                <a:gd name="connsiteY327" fmla="*/ 1415175 h 1487099"/>
                <a:gd name="connsiteX328" fmla="*/ 1074286 w 2768293"/>
                <a:gd name="connsiteY328" fmla="*/ 1415175 h 1487099"/>
                <a:gd name="connsiteX329" fmla="*/ 1074286 w 2768293"/>
                <a:gd name="connsiteY329" fmla="*/ 1414031 h 1487099"/>
                <a:gd name="connsiteX330" fmla="*/ 1074286 w 2768293"/>
                <a:gd name="connsiteY330" fmla="*/ 1414031 h 1487099"/>
                <a:gd name="connsiteX331" fmla="*/ 1073714 w 2768293"/>
                <a:gd name="connsiteY331" fmla="*/ 1414031 h 1487099"/>
                <a:gd name="connsiteX332" fmla="*/ 1071427 w 2768293"/>
                <a:gd name="connsiteY332" fmla="*/ 1415175 h 1487099"/>
                <a:gd name="connsiteX333" fmla="*/ 1071427 w 2768293"/>
                <a:gd name="connsiteY333" fmla="*/ 1415747 h 1487099"/>
                <a:gd name="connsiteX334" fmla="*/ 1071998 w 2768293"/>
                <a:gd name="connsiteY334" fmla="*/ 1416319 h 1487099"/>
                <a:gd name="connsiteX335" fmla="*/ 1072570 w 2768293"/>
                <a:gd name="connsiteY335" fmla="*/ 1416891 h 1487099"/>
                <a:gd name="connsiteX336" fmla="*/ 1075430 w 2768293"/>
                <a:gd name="connsiteY336" fmla="*/ 1416319 h 1487099"/>
                <a:gd name="connsiteX337" fmla="*/ 1076002 w 2768293"/>
                <a:gd name="connsiteY337" fmla="*/ 1416319 h 1487099"/>
                <a:gd name="connsiteX338" fmla="*/ 1076002 w 2768293"/>
                <a:gd name="connsiteY338" fmla="*/ 1415747 h 1487099"/>
                <a:gd name="connsiteX339" fmla="*/ 1075430 w 2768293"/>
                <a:gd name="connsiteY339" fmla="*/ 1415175 h 1487099"/>
                <a:gd name="connsiteX340" fmla="*/ 1074286 w 2768293"/>
                <a:gd name="connsiteY340" fmla="*/ 1415175 h 1487099"/>
                <a:gd name="connsiteX341" fmla="*/ 1072570 w 2768293"/>
                <a:gd name="connsiteY341" fmla="*/ 1410028 h 1487099"/>
                <a:gd name="connsiteX342" fmla="*/ 1073714 w 2768293"/>
                <a:gd name="connsiteY342" fmla="*/ 1409456 h 1487099"/>
                <a:gd name="connsiteX343" fmla="*/ 1074286 w 2768293"/>
                <a:gd name="connsiteY343" fmla="*/ 1408312 h 1487099"/>
                <a:gd name="connsiteX344" fmla="*/ 1073714 w 2768293"/>
                <a:gd name="connsiteY344" fmla="*/ 1407740 h 1487099"/>
                <a:gd name="connsiteX345" fmla="*/ 1074286 w 2768293"/>
                <a:gd name="connsiteY345" fmla="*/ 1407740 h 1487099"/>
                <a:gd name="connsiteX346" fmla="*/ 1074858 w 2768293"/>
                <a:gd name="connsiteY346" fmla="*/ 1407740 h 1487099"/>
                <a:gd name="connsiteX347" fmla="*/ 1076002 w 2768293"/>
                <a:gd name="connsiteY347" fmla="*/ 1407168 h 1487099"/>
                <a:gd name="connsiteX348" fmla="*/ 1077146 w 2768293"/>
                <a:gd name="connsiteY348" fmla="*/ 1407168 h 1487099"/>
                <a:gd name="connsiteX349" fmla="*/ 1077718 w 2768293"/>
                <a:gd name="connsiteY349" fmla="*/ 1407168 h 1487099"/>
                <a:gd name="connsiteX350" fmla="*/ 1077146 w 2768293"/>
                <a:gd name="connsiteY350" fmla="*/ 1406596 h 1487099"/>
                <a:gd name="connsiteX351" fmla="*/ 1077146 w 2768293"/>
                <a:gd name="connsiteY351" fmla="*/ 1406024 h 1487099"/>
                <a:gd name="connsiteX352" fmla="*/ 1078290 w 2768293"/>
                <a:gd name="connsiteY352" fmla="*/ 1406596 h 1487099"/>
                <a:gd name="connsiteX353" fmla="*/ 1080006 w 2768293"/>
                <a:gd name="connsiteY353" fmla="*/ 1406596 h 1487099"/>
                <a:gd name="connsiteX354" fmla="*/ 1081150 w 2768293"/>
                <a:gd name="connsiteY354" fmla="*/ 1406024 h 1487099"/>
                <a:gd name="connsiteX355" fmla="*/ 1080578 w 2768293"/>
                <a:gd name="connsiteY355" fmla="*/ 1404308 h 1487099"/>
                <a:gd name="connsiteX356" fmla="*/ 1079434 w 2768293"/>
                <a:gd name="connsiteY356" fmla="*/ 1404880 h 1487099"/>
                <a:gd name="connsiteX357" fmla="*/ 1074858 w 2768293"/>
                <a:gd name="connsiteY357" fmla="*/ 1402020 h 1487099"/>
                <a:gd name="connsiteX358" fmla="*/ 1074858 w 2768293"/>
                <a:gd name="connsiteY358" fmla="*/ 1401448 h 1487099"/>
                <a:gd name="connsiteX359" fmla="*/ 1075430 w 2768293"/>
                <a:gd name="connsiteY359" fmla="*/ 1400304 h 1487099"/>
                <a:gd name="connsiteX360" fmla="*/ 1074858 w 2768293"/>
                <a:gd name="connsiteY360" fmla="*/ 1400304 h 1487099"/>
                <a:gd name="connsiteX361" fmla="*/ 1074286 w 2768293"/>
                <a:gd name="connsiteY361" fmla="*/ 1400304 h 1487099"/>
                <a:gd name="connsiteX362" fmla="*/ 1074286 w 2768293"/>
                <a:gd name="connsiteY362" fmla="*/ 1399732 h 1487099"/>
                <a:gd name="connsiteX363" fmla="*/ 1075430 w 2768293"/>
                <a:gd name="connsiteY363" fmla="*/ 1399160 h 1487099"/>
                <a:gd name="connsiteX364" fmla="*/ 1076574 w 2768293"/>
                <a:gd name="connsiteY364" fmla="*/ 1398588 h 1487099"/>
                <a:gd name="connsiteX365" fmla="*/ 1077146 w 2768293"/>
                <a:gd name="connsiteY365" fmla="*/ 1398016 h 1487099"/>
                <a:gd name="connsiteX366" fmla="*/ 1077146 w 2768293"/>
                <a:gd name="connsiteY366" fmla="*/ 1396872 h 1487099"/>
                <a:gd name="connsiteX367" fmla="*/ 1078290 w 2768293"/>
                <a:gd name="connsiteY367" fmla="*/ 1396872 h 1487099"/>
                <a:gd name="connsiteX368" fmla="*/ 1078862 w 2768293"/>
                <a:gd name="connsiteY368" fmla="*/ 1396300 h 1487099"/>
                <a:gd name="connsiteX369" fmla="*/ 1078862 w 2768293"/>
                <a:gd name="connsiteY369" fmla="*/ 1395728 h 1487099"/>
                <a:gd name="connsiteX370" fmla="*/ 1077718 w 2768293"/>
                <a:gd name="connsiteY370" fmla="*/ 1395728 h 1487099"/>
                <a:gd name="connsiteX371" fmla="*/ 1076574 w 2768293"/>
                <a:gd name="connsiteY371" fmla="*/ 1395728 h 1487099"/>
                <a:gd name="connsiteX372" fmla="*/ 1074286 w 2768293"/>
                <a:gd name="connsiteY372" fmla="*/ 1396872 h 1487099"/>
                <a:gd name="connsiteX373" fmla="*/ 1073714 w 2768293"/>
                <a:gd name="connsiteY373" fmla="*/ 1397444 h 1487099"/>
                <a:gd name="connsiteX374" fmla="*/ 1073714 w 2768293"/>
                <a:gd name="connsiteY374" fmla="*/ 1398016 h 1487099"/>
                <a:gd name="connsiteX375" fmla="*/ 1073714 w 2768293"/>
                <a:gd name="connsiteY375" fmla="*/ 1398016 h 1487099"/>
                <a:gd name="connsiteX376" fmla="*/ 1073142 w 2768293"/>
                <a:gd name="connsiteY376" fmla="*/ 1397444 h 1487099"/>
                <a:gd name="connsiteX377" fmla="*/ 1073142 w 2768293"/>
                <a:gd name="connsiteY377" fmla="*/ 1396872 h 1487099"/>
                <a:gd name="connsiteX378" fmla="*/ 1073142 w 2768293"/>
                <a:gd name="connsiteY378" fmla="*/ 1396300 h 1487099"/>
                <a:gd name="connsiteX379" fmla="*/ 1073142 w 2768293"/>
                <a:gd name="connsiteY379" fmla="*/ 1395728 h 1487099"/>
                <a:gd name="connsiteX380" fmla="*/ 1072570 w 2768293"/>
                <a:gd name="connsiteY380" fmla="*/ 1395157 h 1487099"/>
                <a:gd name="connsiteX381" fmla="*/ 1071998 w 2768293"/>
                <a:gd name="connsiteY381" fmla="*/ 1394584 h 1487099"/>
                <a:gd name="connsiteX382" fmla="*/ 1071998 w 2768293"/>
                <a:gd name="connsiteY382" fmla="*/ 1394584 h 1487099"/>
                <a:gd name="connsiteX383" fmla="*/ 1071427 w 2768293"/>
                <a:gd name="connsiteY383" fmla="*/ 1395728 h 1487099"/>
                <a:gd name="connsiteX384" fmla="*/ 1071427 w 2768293"/>
                <a:gd name="connsiteY384" fmla="*/ 1395728 h 1487099"/>
                <a:gd name="connsiteX385" fmla="*/ 1070855 w 2768293"/>
                <a:gd name="connsiteY385" fmla="*/ 1395728 h 1487099"/>
                <a:gd name="connsiteX386" fmla="*/ 1070283 w 2768293"/>
                <a:gd name="connsiteY386" fmla="*/ 1395728 h 1487099"/>
                <a:gd name="connsiteX387" fmla="*/ 1069711 w 2768293"/>
                <a:gd name="connsiteY387" fmla="*/ 1396300 h 1487099"/>
                <a:gd name="connsiteX388" fmla="*/ 1069139 w 2768293"/>
                <a:gd name="connsiteY388" fmla="*/ 1397444 h 1487099"/>
                <a:gd name="connsiteX389" fmla="*/ 1068567 w 2768293"/>
                <a:gd name="connsiteY389" fmla="*/ 1398588 h 1487099"/>
                <a:gd name="connsiteX390" fmla="*/ 1072570 w 2768293"/>
                <a:gd name="connsiteY390" fmla="*/ 1398588 h 1487099"/>
                <a:gd name="connsiteX391" fmla="*/ 1073714 w 2768293"/>
                <a:gd name="connsiteY391" fmla="*/ 1399160 h 1487099"/>
                <a:gd name="connsiteX392" fmla="*/ 1072570 w 2768293"/>
                <a:gd name="connsiteY392" fmla="*/ 1401448 h 1487099"/>
                <a:gd name="connsiteX393" fmla="*/ 1070855 w 2768293"/>
                <a:gd name="connsiteY393" fmla="*/ 1402020 h 1487099"/>
                <a:gd name="connsiteX394" fmla="*/ 1070283 w 2768293"/>
                <a:gd name="connsiteY394" fmla="*/ 1402592 h 1487099"/>
                <a:gd name="connsiteX395" fmla="*/ 1071998 w 2768293"/>
                <a:gd name="connsiteY395" fmla="*/ 1404308 h 1487099"/>
                <a:gd name="connsiteX396" fmla="*/ 1070855 w 2768293"/>
                <a:gd name="connsiteY396" fmla="*/ 1405452 h 1487099"/>
                <a:gd name="connsiteX397" fmla="*/ 1070283 w 2768293"/>
                <a:gd name="connsiteY397" fmla="*/ 1406596 h 1487099"/>
                <a:gd name="connsiteX398" fmla="*/ 1070283 w 2768293"/>
                <a:gd name="connsiteY398" fmla="*/ 1407740 h 1487099"/>
                <a:gd name="connsiteX399" fmla="*/ 1070855 w 2768293"/>
                <a:gd name="connsiteY399" fmla="*/ 1408884 h 1487099"/>
                <a:gd name="connsiteX400" fmla="*/ 1071998 w 2768293"/>
                <a:gd name="connsiteY400" fmla="*/ 1409456 h 1487099"/>
                <a:gd name="connsiteX401" fmla="*/ 1072570 w 2768293"/>
                <a:gd name="connsiteY401" fmla="*/ 1410028 h 1487099"/>
                <a:gd name="connsiteX402" fmla="*/ 1086869 w 2768293"/>
                <a:gd name="connsiteY402" fmla="*/ 1414603 h 1487099"/>
                <a:gd name="connsiteX403" fmla="*/ 1086869 w 2768293"/>
                <a:gd name="connsiteY403" fmla="*/ 1414603 h 1487099"/>
                <a:gd name="connsiteX404" fmla="*/ 1081150 w 2768293"/>
                <a:gd name="connsiteY404" fmla="*/ 1412887 h 1487099"/>
                <a:gd name="connsiteX405" fmla="*/ 1075430 w 2768293"/>
                <a:gd name="connsiteY405" fmla="*/ 1412887 h 1487099"/>
                <a:gd name="connsiteX406" fmla="*/ 1076574 w 2768293"/>
                <a:gd name="connsiteY406" fmla="*/ 1413459 h 1487099"/>
                <a:gd name="connsiteX407" fmla="*/ 1078862 w 2768293"/>
                <a:gd name="connsiteY407" fmla="*/ 1413459 h 1487099"/>
                <a:gd name="connsiteX408" fmla="*/ 1080578 w 2768293"/>
                <a:gd name="connsiteY408" fmla="*/ 1414603 h 1487099"/>
                <a:gd name="connsiteX409" fmla="*/ 1082866 w 2768293"/>
                <a:gd name="connsiteY409" fmla="*/ 1415175 h 1487099"/>
                <a:gd name="connsiteX410" fmla="*/ 1083438 w 2768293"/>
                <a:gd name="connsiteY410" fmla="*/ 1415747 h 1487099"/>
                <a:gd name="connsiteX411" fmla="*/ 1084010 w 2768293"/>
                <a:gd name="connsiteY411" fmla="*/ 1417463 h 1487099"/>
                <a:gd name="connsiteX412" fmla="*/ 1084582 w 2768293"/>
                <a:gd name="connsiteY412" fmla="*/ 1418035 h 1487099"/>
                <a:gd name="connsiteX413" fmla="*/ 1084582 w 2768293"/>
                <a:gd name="connsiteY413" fmla="*/ 1418035 h 1487099"/>
                <a:gd name="connsiteX414" fmla="*/ 1085154 w 2768293"/>
                <a:gd name="connsiteY414" fmla="*/ 1416891 h 1487099"/>
                <a:gd name="connsiteX415" fmla="*/ 1085154 w 2768293"/>
                <a:gd name="connsiteY415" fmla="*/ 1416891 h 1487099"/>
                <a:gd name="connsiteX416" fmla="*/ 1085726 w 2768293"/>
                <a:gd name="connsiteY416" fmla="*/ 1416891 h 1487099"/>
                <a:gd name="connsiteX417" fmla="*/ 1086297 w 2768293"/>
                <a:gd name="connsiteY417" fmla="*/ 1416891 h 1487099"/>
                <a:gd name="connsiteX418" fmla="*/ 1086869 w 2768293"/>
                <a:gd name="connsiteY418" fmla="*/ 1417463 h 1487099"/>
                <a:gd name="connsiteX419" fmla="*/ 1086869 w 2768293"/>
                <a:gd name="connsiteY419" fmla="*/ 1416319 h 1487099"/>
                <a:gd name="connsiteX420" fmla="*/ 1086869 w 2768293"/>
                <a:gd name="connsiteY420" fmla="*/ 1415747 h 1487099"/>
                <a:gd name="connsiteX421" fmla="*/ 1086869 w 2768293"/>
                <a:gd name="connsiteY421" fmla="*/ 1414603 h 1487099"/>
                <a:gd name="connsiteX422" fmla="*/ 1044544 w 2768293"/>
                <a:gd name="connsiteY422" fmla="*/ 1416319 h 1487099"/>
                <a:gd name="connsiteX423" fmla="*/ 1043400 w 2768293"/>
                <a:gd name="connsiteY423" fmla="*/ 1415747 h 1487099"/>
                <a:gd name="connsiteX424" fmla="*/ 1041685 w 2768293"/>
                <a:gd name="connsiteY424" fmla="*/ 1415175 h 1487099"/>
                <a:gd name="connsiteX425" fmla="*/ 1040541 w 2768293"/>
                <a:gd name="connsiteY425" fmla="*/ 1415175 h 1487099"/>
                <a:gd name="connsiteX426" fmla="*/ 1039969 w 2768293"/>
                <a:gd name="connsiteY426" fmla="*/ 1415175 h 1487099"/>
                <a:gd name="connsiteX427" fmla="*/ 1039397 w 2768293"/>
                <a:gd name="connsiteY427" fmla="*/ 1415747 h 1487099"/>
                <a:gd name="connsiteX428" fmla="*/ 1039397 w 2768293"/>
                <a:gd name="connsiteY428" fmla="*/ 1416891 h 1487099"/>
                <a:gd name="connsiteX429" fmla="*/ 1040541 w 2768293"/>
                <a:gd name="connsiteY429" fmla="*/ 1418035 h 1487099"/>
                <a:gd name="connsiteX430" fmla="*/ 1041113 w 2768293"/>
                <a:gd name="connsiteY430" fmla="*/ 1418035 h 1487099"/>
                <a:gd name="connsiteX431" fmla="*/ 1043400 w 2768293"/>
                <a:gd name="connsiteY431" fmla="*/ 1418607 h 1487099"/>
                <a:gd name="connsiteX432" fmla="*/ 1044544 w 2768293"/>
                <a:gd name="connsiteY432" fmla="*/ 1418607 h 1487099"/>
                <a:gd name="connsiteX433" fmla="*/ 1045116 w 2768293"/>
                <a:gd name="connsiteY433" fmla="*/ 1418035 h 1487099"/>
                <a:gd name="connsiteX434" fmla="*/ 1044544 w 2768293"/>
                <a:gd name="connsiteY434" fmla="*/ 1416319 h 1487099"/>
                <a:gd name="connsiteX435" fmla="*/ 1044544 w 2768293"/>
                <a:gd name="connsiteY435" fmla="*/ 1416319 h 1487099"/>
                <a:gd name="connsiteX436" fmla="*/ 1018806 w 2768293"/>
                <a:gd name="connsiteY436" fmla="*/ 595554 h 1487099"/>
                <a:gd name="connsiteX437" fmla="*/ 1026813 w 2768293"/>
                <a:gd name="connsiteY437" fmla="*/ 603562 h 1487099"/>
                <a:gd name="connsiteX438" fmla="*/ 1029101 w 2768293"/>
                <a:gd name="connsiteY438" fmla="*/ 607566 h 1487099"/>
                <a:gd name="connsiteX439" fmla="*/ 1030817 w 2768293"/>
                <a:gd name="connsiteY439" fmla="*/ 612713 h 1487099"/>
                <a:gd name="connsiteX440" fmla="*/ 1029101 w 2768293"/>
                <a:gd name="connsiteY440" fmla="*/ 606994 h 1487099"/>
                <a:gd name="connsiteX441" fmla="*/ 1026241 w 2768293"/>
                <a:gd name="connsiteY441" fmla="*/ 602418 h 1487099"/>
                <a:gd name="connsiteX442" fmla="*/ 1018806 w 2768293"/>
                <a:gd name="connsiteY442" fmla="*/ 595554 h 1487099"/>
                <a:gd name="connsiteX443" fmla="*/ 1041685 w 2768293"/>
                <a:gd name="connsiteY443" fmla="*/ 623581 h 1487099"/>
                <a:gd name="connsiteX444" fmla="*/ 1042828 w 2768293"/>
                <a:gd name="connsiteY444" fmla="*/ 626440 h 1487099"/>
                <a:gd name="connsiteX445" fmla="*/ 1043400 w 2768293"/>
                <a:gd name="connsiteY445" fmla="*/ 628156 h 1487099"/>
                <a:gd name="connsiteX446" fmla="*/ 1044544 w 2768293"/>
                <a:gd name="connsiteY446" fmla="*/ 630444 h 1487099"/>
                <a:gd name="connsiteX447" fmla="*/ 1043400 w 2768293"/>
                <a:gd name="connsiteY447" fmla="*/ 626440 h 1487099"/>
                <a:gd name="connsiteX448" fmla="*/ 1041685 w 2768293"/>
                <a:gd name="connsiteY448" fmla="*/ 623581 h 1487099"/>
                <a:gd name="connsiteX449" fmla="*/ 979341 w 2768293"/>
                <a:gd name="connsiteY449" fmla="*/ 580683 h 1487099"/>
                <a:gd name="connsiteX450" fmla="*/ 980485 w 2768293"/>
                <a:gd name="connsiteY450" fmla="*/ 585259 h 1487099"/>
                <a:gd name="connsiteX451" fmla="*/ 981057 w 2768293"/>
                <a:gd name="connsiteY451" fmla="*/ 586403 h 1487099"/>
                <a:gd name="connsiteX452" fmla="*/ 982200 w 2768293"/>
                <a:gd name="connsiteY452" fmla="*/ 587547 h 1487099"/>
                <a:gd name="connsiteX453" fmla="*/ 983916 w 2768293"/>
                <a:gd name="connsiteY453" fmla="*/ 588691 h 1487099"/>
                <a:gd name="connsiteX454" fmla="*/ 984488 w 2768293"/>
                <a:gd name="connsiteY454" fmla="*/ 589835 h 1487099"/>
                <a:gd name="connsiteX455" fmla="*/ 985060 w 2768293"/>
                <a:gd name="connsiteY455" fmla="*/ 590407 h 1487099"/>
                <a:gd name="connsiteX456" fmla="*/ 986204 w 2768293"/>
                <a:gd name="connsiteY456" fmla="*/ 590407 h 1487099"/>
                <a:gd name="connsiteX457" fmla="*/ 986204 w 2768293"/>
                <a:gd name="connsiteY457" fmla="*/ 590407 h 1487099"/>
                <a:gd name="connsiteX458" fmla="*/ 986204 w 2768293"/>
                <a:gd name="connsiteY458" fmla="*/ 590979 h 1487099"/>
                <a:gd name="connsiteX459" fmla="*/ 986204 w 2768293"/>
                <a:gd name="connsiteY459" fmla="*/ 592123 h 1487099"/>
                <a:gd name="connsiteX460" fmla="*/ 986204 w 2768293"/>
                <a:gd name="connsiteY460" fmla="*/ 592123 h 1487099"/>
                <a:gd name="connsiteX461" fmla="*/ 990208 w 2768293"/>
                <a:gd name="connsiteY461" fmla="*/ 594411 h 1487099"/>
                <a:gd name="connsiteX462" fmla="*/ 991352 w 2768293"/>
                <a:gd name="connsiteY462" fmla="*/ 594411 h 1487099"/>
                <a:gd name="connsiteX463" fmla="*/ 992496 w 2768293"/>
                <a:gd name="connsiteY463" fmla="*/ 593267 h 1487099"/>
                <a:gd name="connsiteX464" fmla="*/ 993640 w 2768293"/>
                <a:gd name="connsiteY464" fmla="*/ 592695 h 1487099"/>
                <a:gd name="connsiteX465" fmla="*/ 995356 w 2768293"/>
                <a:gd name="connsiteY465" fmla="*/ 592695 h 1487099"/>
                <a:gd name="connsiteX466" fmla="*/ 996500 w 2768293"/>
                <a:gd name="connsiteY466" fmla="*/ 592123 h 1487099"/>
                <a:gd name="connsiteX467" fmla="*/ 997072 w 2768293"/>
                <a:gd name="connsiteY467" fmla="*/ 590407 h 1487099"/>
                <a:gd name="connsiteX468" fmla="*/ 997072 w 2768293"/>
                <a:gd name="connsiteY468" fmla="*/ 590407 h 1487099"/>
                <a:gd name="connsiteX469" fmla="*/ 998215 w 2768293"/>
                <a:gd name="connsiteY469" fmla="*/ 589835 h 1487099"/>
                <a:gd name="connsiteX470" fmla="*/ 1001075 w 2768293"/>
                <a:gd name="connsiteY470" fmla="*/ 589835 h 1487099"/>
                <a:gd name="connsiteX471" fmla="*/ 1002219 w 2768293"/>
                <a:gd name="connsiteY471" fmla="*/ 589263 h 1487099"/>
                <a:gd name="connsiteX472" fmla="*/ 1002791 w 2768293"/>
                <a:gd name="connsiteY472" fmla="*/ 588691 h 1487099"/>
                <a:gd name="connsiteX473" fmla="*/ 1003363 w 2768293"/>
                <a:gd name="connsiteY473" fmla="*/ 588119 h 1487099"/>
                <a:gd name="connsiteX474" fmla="*/ 1005079 w 2768293"/>
                <a:gd name="connsiteY474" fmla="*/ 588119 h 1487099"/>
                <a:gd name="connsiteX475" fmla="*/ 1005079 w 2768293"/>
                <a:gd name="connsiteY475" fmla="*/ 588119 h 1487099"/>
                <a:gd name="connsiteX476" fmla="*/ 1005079 w 2768293"/>
                <a:gd name="connsiteY476" fmla="*/ 588119 h 1487099"/>
                <a:gd name="connsiteX477" fmla="*/ 1005079 w 2768293"/>
                <a:gd name="connsiteY477" fmla="*/ 588119 h 1487099"/>
                <a:gd name="connsiteX478" fmla="*/ 1013658 w 2768293"/>
                <a:gd name="connsiteY478" fmla="*/ 589263 h 1487099"/>
                <a:gd name="connsiteX479" fmla="*/ 1014230 w 2768293"/>
                <a:gd name="connsiteY479" fmla="*/ 589263 h 1487099"/>
                <a:gd name="connsiteX480" fmla="*/ 1014802 w 2768293"/>
                <a:gd name="connsiteY480" fmla="*/ 589835 h 1487099"/>
                <a:gd name="connsiteX481" fmla="*/ 1014802 w 2768293"/>
                <a:gd name="connsiteY481" fmla="*/ 590407 h 1487099"/>
                <a:gd name="connsiteX482" fmla="*/ 1014802 w 2768293"/>
                <a:gd name="connsiteY482" fmla="*/ 591551 h 1487099"/>
                <a:gd name="connsiteX483" fmla="*/ 1014802 w 2768293"/>
                <a:gd name="connsiteY483" fmla="*/ 592123 h 1487099"/>
                <a:gd name="connsiteX484" fmla="*/ 1015374 w 2768293"/>
                <a:gd name="connsiteY484" fmla="*/ 592695 h 1487099"/>
                <a:gd name="connsiteX485" fmla="*/ 1018806 w 2768293"/>
                <a:gd name="connsiteY485" fmla="*/ 593839 h 1487099"/>
                <a:gd name="connsiteX486" fmla="*/ 1018806 w 2768293"/>
                <a:gd name="connsiteY486" fmla="*/ 593839 h 1487099"/>
                <a:gd name="connsiteX487" fmla="*/ 1018806 w 2768293"/>
                <a:gd name="connsiteY487" fmla="*/ 594411 h 1487099"/>
                <a:gd name="connsiteX488" fmla="*/ 1018806 w 2768293"/>
                <a:gd name="connsiteY488" fmla="*/ 594982 h 1487099"/>
                <a:gd name="connsiteX489" fmla="*/ 1018806 w 2768293"/>
                <a:gd name="connsiteY489" fmla="*/ 594982 h 1487099"/>
                <a:gd name="connsiteX490" fmla="*/ 1021094 w 2768293"/>
                <a:gd name="connsiteY490" fmla="*/ 596126 h 1487099"/>
                <a:gd name="connsiteX491" fmla="*/ 1025670 w 2768293"/>
                <a:gd name="connsiteY491" fmla="*/ 600702 h 1487099"/>
                <a:gd name="connsiteX492" fmla="*/ 1026241 w 2768293"/>
                <a:gd name="connsiteY492" fmla="*/ 602418 h 1487099"/>
                <a:gd name="connsiteX493" fmla="*/ 1028529 w 2768293"/>
                <a:gd name="connsiteY493" fmla="*/ 605850 h 1487099"/>
                <a:gd name="connsiteX494" fmla="*/ 1030817 w 2768293"/>
                <a:gd name="connsiteY494" fmla="*/ 608138 h 1487099"/>
                <a:gd name="connsiteX495" fmla="*/ 1031389 w 2768293"/>
                <a:gd name="connsiteY495" fmla="*/ 608138 h 1487099"/>
                <a:gd name="connsiteX496" fmla="*/ 1031389 w 2768293"/>
                <a:gd name="connsiteY496" fmla="*/ 608710 h 1487099"/>
                <a:gd name="connsiteX497" fmla="*/ 1031389 w 2768293"/>
                <a:gd name="connsiteY497" fmla="*/ 609282 h 1487099"/>
                <a:gd name="connsiteX498" fmla="*/ 1031389 w 2768293"/>
                <a:gd name="connsiteY498" fmla="*/ 609853 h 1487099"/>
                <a:gd name="connsiteX499" fmla="*/ 1031389 w 2768293"/>
                <a:gd name="connsiteY499" fmla="*/ 610426 h 1487099"/>
                <a:gd name="connsiteX500" fmla="*/ 1031389 w 2768293"/>
                <a:gd name="connsiteY500" fmla="*/ 610997 h 1487099"/>
                <a:gd name="connsiteX501" fmla="*/ 1030817 w 2768293"/>
                <a:gd name="connsiteY501" fmla="*/ 613285 h 1487099"/>
                <a:gd name="connsiteX502" fmla="*/ 1030245 w 2768293"/>
                <a:gd name="connsiteY502" fmla="*/ 613857 h 1487099"/>
                <a:gd name="connsiteX503" fmla="*/ 1029673 w 2768293"/>
                <a:gd name="connsiteY503" fmla="*/ 614429 h 1487099"/>
                <a:gd name="connsiteX504" fmla="*/ 1029101 w 2768293"/>
                <a:gd name="connsiteY504" fmla="*/ 614429 h 1487099"/>
                <a:gd name="connsiteX505" fmla="*/ 1028529 w 2768293"/>
                <a:gd name="connsiteY505" fmla="*/ 614429 h 1487099"/>
                <a:gd name="connsiteX506" fmla="*/ 1027957 w 2768293"/>
                <a:gd name="connsiteY506" fmla="*/ 615001 h 1487099"/>
                <a:gd name="connsiteX507" fmla="*/ 1029101 w 2768293"/>
                <a:gd name="connsiteY507" fmla="*/ 615573 h 1487099"/>
                <a:gd name="connsiteX508" fmla="*/ 1030817 w 2768293"/>
                <a:gd name="connsiteY508" fmla="*/ 616717 h 1487099"/>
                <a:gd name="connsiteX509" fmla="*/ 1031961 w 2768293"/>
                <a:gd name="connsiteY509" fmla="*/ 617289 h 1487099"/>
                <a:gd name="connsiteX510" fmla="*/ 1032533 w 2768293"/>
                <a:gd name="connsiteY510" fmla="*/ 617289 h 1487099"/>
                <a:gd name="connsiteX511" fmla="*/ 1034249 w 2768293"/>
                <a:gd name="connsiteY511" fmla="*/ 616717 h 1487099"/>
                <a:gd name="connsiteX512" fmla="*/ 1034821 w 2768293"/>
                <a:gd name="connsiteY512" fmla="*/ 616717 h 1487099"/>
                <a:gd name="connsiteX513" fmla="*/ 1034821 w 2768293"/>
                <a:gd name="connsiteY513" fmla="*/ 616717 h 1487099"/>
                <a:gd name="connsiteX514" fmla="*/ 1034821 w 2768293"/>
                <a:gd name="connsiteY514" fmla="*/ 617289 h 1487099"/>
                <a:gd name="connsiteX515" fmla="*/ 1034821 w 2768293"/>
                <a:gd name="connsiteY515" fmla="*/ 617861 h 1487099"/>
                <a:gd name="connsiteX516" fmla="*/ 1034821 w 2768293"/>
                <a:gd name="connsiteY516" fmla="*/ 618433 h 1487099"/>
                <a:gd name="connsiteX517" fmla="*/ 1034821 w 2768293"/>
                <a:gd name="connsiteY517" fmla="*/ 619005 h 1487099"/>
                <a:gd name="connsiteX518" fmla="*/ 1035393 w 2768293"/>
                <a:gd name="connsiteY518" fmla="*/ 619005 h 1487099"/>
                <a:gd name="connsiteX519" fmla="*/ 1035393 w 2768293"/>
                <a:gd name="connsiteY519" fmla="*/ 619577 h 1487099"/>
                <a:gd name="connsiteX520" fmla="*/ 1035965 w 2768293"/>
                <a:gd name="connsiteY520" fmla="*/ 620721 h 1487099"/>
                <a:gd name="connsiteX521" fmla="*/ 1037681 w 2768293"/>
                <a:gd name="connsiteY521" fmla="*/ 622437 h 1487099"/>
                <a:gd name="connsiteX522" fmla="*/ 1037681 w 2768293"/>
                <a:gd name="connsiteY522" fmla="*/ 621865 h 1487099"/>
                <a:gd name="connsiteX523" fmla="*/ 1041113 w 2768293"/>
                <a:gd name="connsiteY523" fmla="*/ 624725 h 1487099"/>
                <a:gd name="connsiteX524" fmla="*/ 1042828 w 2768293"/>
                <a:gd name="connsiteY524" fmla="*/ 626440 h 1487099"/>
                <a:gd name="connsiteX525" fmla="*/ 1043972 w 2768293"/>
                <a:gd name="connsiteY525" fmla="*/ 629300 h 1487099"/>
                <a:gd name="connsiteX526" fmla="*/ 1044544 w 2768293"/>
                <a:gd name="connsiteY526" fmla="*/ 631588 h 1487099"/>
                <a:gd name="connsiteX527" fmla="*/ 1044544 w 2768293"/>
                <a:gd name="connsiteY527" fmla="*/ 632160 h 1487099"/>
                <a:gd name="connsiteX528" fmla="*/ 1045116 w 2768293"/>
                <a:gd name="connsiteY528" fmla="*/ 632732 h 1487099"/>
                <a:gd name="connsiteX529" fmla="*/ 1045116 w 2768293"/>
                <a:gd name="connsiteY529" fmla="*/ 633304 h 1487099"/>
                <a:gd name="connsiteX530" fmla="*/ 1045116 w 2768293"/>
                <a:gd name="connsiteY530" fmla="*/ 635020 h 1487099"/>
                <a:gd name="connsiteX531" fmla="*/ 1044544 w 2768293"/>
                <a:gd name="connsiteY531" fmla="*/ 636164 h 1487099"/>
                <a:gd name="connsiteX532" fmla="*/ 1043400 w 2768293"/>
                <a:gd name="connsiteY532" fmla="*/ 636736 h 1487099"/>
                <a:gd name="connsiteX533" fmla="*/ 1042256 w 2768293"/>
                <a:gd name="connsiteY533" fmla="*/ 636736 h 1487099"/>
                <a:gd name="connsiteX534" fmla="*/ 1042256 w 2768293"/>
                <a:gd name="connsiteY534" fmla="*/ 637880 h 1487099"/>
                <a:gd name="connsiteX535" fmla="*/ 1042256 w 2768293"/>
                <a:gd name="connsiteY535" fmla="*/ 639024 h 1487099"/>
                <a:gd name="connsiteX536" fmla="*/ 1042256 w 2768293"/>
                <a:gd name="connsiteY536" fmla="*/ 640168 h 1487099"/>
                <a:gd name="connsiteX537" fmla="*/ 1041685 w 2768293"/>
                <a:gd name="connsiteY537" fmla="*/ 641311 h 1487099"/>
                <a:gd name="connsiteX538" fmla="*/ 1042828 w 2768293"/>
                <a:gd name="connsiteY538" fmla="*/ 641311 h 1487099"/>
                <a:gd name="connsiteX539" fmla="*/ 1043400 w 2768293"/>
                <a:gd name="connsiteY539" fmla="*/ 641883 h 1487099"/>
                <a:gd name="connsiteX540" fmla="*/ 1044544 w 2768293"/>
                <a:gd name="connsiteY540" fmla="*/ 643599 h 1487099"/>
                <a:gd name="connsiteX541" fmla="*/ 1045116 w 2768293"/>
                <a:gd name="connsiteY541" fmla="*/ 643599 h 1487099"/>
                <a:gd name="connsiteX542" fmla="*/ 1045688 w 2768293"/>
                <a:gd name="connsiteY542" fmla="*/ 643027 h 1487099"/>
                <a:gd name="connsiteX543" fmla="*/ 1046832 w 2768293"/>
                <a:gd name="connsiteY543" fmla="*/ 641311 h 1487099"/>
                <a:gd name="connsiteX544" fmla="*/ 1047404 w 2768293"/>
                <a:gd name="connsiteY544" fmla="*/ 640739 h 1487099"/>
                <a:gd name="connsiteX545" fmla="*/ 1049120 w 2768293"/>
                <a:gd name="connsiteY545" fmla="*/ 640739 h 1487099"/>
                <a:gd name="connsiteX546" fmla="*/ 1049692 w 2768293"/>
                <a:gd name="connsiteY546" fmla="*/ 640168 h 1487099"/>
                <a:gd name="connsiteX547" fmla="*/ 1049120 w 2768293"/>
                <a:gd name="connsiteY547" fmla="*/ 638451 h 1487099"/>
                <a:gd name="connsiteX548" fmla="*/ 1049120 w 2768293"/>
                <a:gd name="connsiteY548" fmla="*/ 637308 h 1487099"/>
                <a:gd name="connsiteX549" fmla="*/ 1049692 w 2768293"/>
                <a:gd name="connsiteY549" fmla="*/ 635592 h 1487099"/>
                <a:gd name="connsiteX550" fmla="*/ 1050264 w 2768293"/>
                <a:gd name="connsiteY550" fmla="*/ 635020 h 1487099"/>
                <a:gd name="connsiteX551" fmla="*/ 1051980 w 2768293"/>
                <a:gd name="connsiteY551" fmla="*/ 633876 h 1487099"/>
                <a:gd name="connsiteX552" fmla="*/ 1052552 w 2768293"/>
                <a:gd name="connsiteY552" fmla="*/ 633304 h 1487099"/>
                <a:gd name="connsiteX553" fmla="*/ 1053124 w 2768293"/>
                <a:gd name="connsiteY553" fmla="*/ 632160 h 1487099"/>
                <a:gd name="connsiteX554" fmla="*/ 1054268 w 2768293"/>
                <a:gd name="connsiteY554" fmla="*/ 631588 h 1487099"/>
                <a:gd name="connsiteX555" fmla="*/ 1056555 w 2768293"/>
                <a:gd name="connsiteY555" fmla="*/ 631016 h 1487099"/>
                <a:gd name="connsiteX556" fmla="*/ 1057699 w 2768293"/>
                <a:gd name="connsiteY556" fmla="*/ 629872 h 1487099"/>
                <a:gd name="connsiteX557" fmla="*/ 1058271 w 2768293"/>
                <a:gd name="connsiteY557" fmla="*/ 629300 h 1487099"/>
                <a:gd name="connsiteX558" fmla="*/ 1058271 w 2768293"/>
                <a:gd name="connsiteY558" fmla="*/ 628728 h 1487099"/>
                <a:gd name="connsiteX559" fmla="*/ 1057699 w 2768293"/>
                <a:gd name="connsiteY559" fmla="*/ 628156 h 1487099"/>
                <a:gd name="connsiteX560" fmla="*/ 1060559 w 2768293"/>
                <a:gd name="connsiteY560" fmla="*/ 626440 h 1487099"/>
                <a:gd name="connsiteX561" fmla="*/ 1063419 w 2768293"/>
                <a:gd name="connsiteY561" fmla="*/ 625869 h 1487099"/>
                <a:gd name="connsiteX562" fmla="*/ 1069139 w 2768293"/>
                <a:gd name="connsiteY562" fmla="*/ 625869 h 1487099"/>
                <a:gd name="connsiteX563" fmla="*/ 1068567 w 2768293"/>
                <a:gd name="connsiteY563" fmla="*/ 627012 h 1487099"/>
                <a:gd name="connsiteX564" fmla="*/ 1067423 w 2768293"/>
                <a:gd name="connsiteY564" fmla="*/ 627012 h 1487099"/>
                <a:gd name="connsiteX565" fmla="*/ 1064563 w 2768293"/>
                <a:gd name="connsiteY565" fmla="*/ 626440 h 1487099"/>
                <a:gd name="connsiteX566" fmla="*/ 1063419 w 2768293"/>
                <a:gd name="connsiteY566" fmla="*/ 626440 h 1487099"/>
                <a:gd name="connsiteX567" fmla="*/ 1061703 w 2768293"/>
                <a:gd name="connsiteY567" fmla="*/ 627012 h 1487099"/>
                <a:gd name="connsiteX568" fmla="*/ 1063419 w 2768293"/>
                <a:gd name="connsiteY568" fmla="*/ 626440 h 1487099"/>
                <a:gd name="connsiteX569" fmla="*/ 1072570 w 2768293"/>
                <a:gd name="connsiteY569" fmla="*/ 627584 h 1487099"/>
                <a:gd name="connsiteX570" fmla="*/ 1073142 w 2768293"/>
                <a:gd name="connsiteY570" fmla="*/ 628156 h 1487099"/>
                <a:gd name="connsiteX571" fmla="*/ 1073714 w 2768293"/>
                <a:gd name="connsiteY571" fmla="*/ 628728 h 1487099"/>
                <a:gd name="connsiteX572" fmla="*/ 1075430 w 2768293"/>
                <a:gd name="connsiteY572" fmla="*/ 629872 h 1487099"/>
                <a:gd name="connsiteX573" fmla="*/ 1078862 w 2768293"/>
                <a:gd name="connsiteY573" fmla="*/ 631016 h 1487099"/>
                <a:gd name="connsiteX574" fmla="*/ 1080578 w 2768293"/>
                <a:gd name="connsiteY574" fmla="*/ 631016 h 1487099"/>
                <a:gd name="connsiteX575" fmla="*/ 1082294 w 2768293"/>
                <a:gd name="connsiteY575" fmla="*/ 629300 h 1487099"/>
                <a:gd name="connsiteX576" fmla="*/ 1084582 w 2768293"/>
                <a:gd name="connsiteY576" fmla="*/ 626440 h 1487099"/>
                <a:gd name="connsiteX577" fmla="*/ 1085726 w 2768293"/>
                <a:gd name="connsiteY577" fmla="*/ 624152 h 1487099"/>
                <a:gd name="connsiteX578" fmla="*/ 1085154 w 2768293"/>
                <a:gd name="connsiteY578" fmla="*/ 622437 h 1487099"/>
                <a:gd name="connsiteX579" fmla="*/ 1085726 w 2768293"/>
                <a:gd name="connsiteY579" fmla="*/ 621865 h 1487099"/>
                <a:gd name="connsiteX580" fmla="*/ 1086869 w 2768293"/>
                <a:gd name="connsiteY580" fmla="*/ 621293 h 1487099"/>
                <a:gd name="connsiteX581" fmla="*/ 1087441 w 2768293"/>
                <a:gd name="connsiteY581" fmla="*/ 620721 h 1487099"/>
                <a:gd name="connsiteX582" fmla="*/ 1086297 w 2768293"/>
                <a:gd name="connsiteY582" fmla="*/ 619577 h 1487099"/>
                <a:gd name="connsiteX583" fmla="*/ 1077718 w 2768293"/>
                <a:gd name="connsiteY583" fmla="*/ 615573 h 1487099"/>
                <a:gd name="connsiteX584" fmla="*/ 1076574 w 2768293"/>
                <a:gd name="connsiteY584" fmla="*/ 614429 h 1487099"/>
                <a:gd name="connsiteX585" fmla="*/ 1076002 w 2768293"/>
                <a:gd name="connsiteY585" fmla="*/ 613857 h 1487099"/>
                <a:gd name="connsiteX586" fmla="*/ 1073714 w 2768293"/>
                <a:gd name="connsiteY586" fmla="*/ 613857 h 1487099"/>
                <a:gd name="connsiteX587" fmla="*/ 1068567 w 2768293"/>
                <a:gd name="connsiteY587" fmla="*/ 612141 h 1487099"/>
                <a:gd name="connsiteX588" fmla="*/ 1068567 w 2768293"/>
                <a:gd name="connsiteY588" fmla="*/ 612713 h 1487099"/>
                <a:gd name="connsiteX589" fmla="*/ 1071427 w 2768293"/>
                <a:gd name="connsiteY589" fmla="*/ 613857 h 1487099"/>
                <a:gd name="connsiteX590" fmla="*/ 1072570 w 2768293"/>
                <a:gd name="connsiteY590" fmla="*/ 615001 h 1487099"/>
                <a:gd name="connsiteX591" fmla="*/ 1073714 w 2768293"/>
                <a:gd name="connsiteY591" fmla="*/ 616145 h 1487099"/>
                <a:gd name="connsiteX592" fmla="*/ 1072570 w 2768293"/>
                <a:gd name="connsiteY592" fmla="*/ 617289 h 1487099"/>
                <a:gd name="connsiteX593" fmla="*/ 1071427 w 2768293"/>
                <a:gd name="connsiteY593" fmla="*/ 617289 h 1487099"/>
                <a:gd name="connsiteX594" fmla="*/ 1069139 w 2768293"/>
                <a:gd name="connsiteY594" fmla="*/ 616717 h 1487099"/>
                <a:gd name="connsiteX595" fmla="*/ 1068567 w 2768293"/>
                <a:gd name="connsiteY595" fmla="*/ 616145 h 1487099"/>
                <a:gd name="connsiteX596" fmla="*/ 1067423 w 2768293"/>
                <a:gd name="connsiteY596" fmla="*/ 612141 h 1487099"/>
                <a:gd name="connsiteX597" fmla="*/ 1066279 w 2768293"/>
                <a:gd name="connsiteY597" fmla="*/ 610997 h 1487099"/>
                <a:gd name="connsiteX598" fmla="*/ 1065135 w 2768293"/>
                <a:gd name="connsiteY598" fmla="*/ 610426 h 1487099"/>
                <a:gd name="connsiteX599" fmla="*/ 1061131 w 2768293"/>
                <a:gd name="connsiteY599" fmla="*/ 609282 h 1487099"/>
                <a:gd name="connsiteX600" fmla="*/ 1061703 w 2768293"/>
                <a:gd name="connsiteY600" fmla="*/ 609853 h 1487099"/>
                <a:gd name="connsiteX601" fmla="*/ 1062275 w 2768293"/>
                <a:gd name="connsiteY601" fmla="*/ 610426 h 1487099"/>
                <a:gd name="connsiteX602" fmla="*/ 1061131 w 2768293"/>
                <a:gd name="connsiteY602" fmla="*/ 610997 h 1487099"/>
                <a:gd name="connsiteX603" fmla="*/ 1059415 w 2768293"/>
                <a:gd name="connsiteY603" fmla="*/ 610426 h 1487099"/>
                <a:gd name="connsiteX604" fmla="*/ 1058271 w 2768293"/>
                <a:gd name="connsiteY604" fmla="*/ 609853 h 1487099"/>
                <a:gd name="connsiteX605" fmla="*/ 1057699 w 2768293"/>
                <a:gd name="connsiteY605" fmla="*/ 608710 h 1487099"/>
                <a:gd name="connsiteX606" fmla="*/ 1057699 w 2768293"/>
                <a:gd name="connsiteY606" fmla="*/ 606994 h 1487099"/>
                <a:gd name="connsiteX607" fmla="*/ 1057699 w 2768293"/>
                <a:gd name="connsiteY607" fmla="*/ 604134 h 1487099"/>
                <a:gd name="connsiteX608" fmla="*/ 1057127 w 2768293"/>
                <a:gd name="connsiteY608" fmla="*/ 602990 h 1487099"/>
                <a:gd name="connsiteX609" fmla="*/ 1055412 w 2768293"/>
                <a:gd name="connsiteY609" fmla="*/ 601274 h 1487099"/>
                <a:gd name="connsiteX610" fmla="*/ 1050836 w 2768293"/>
                <a:gd name="connsiteY610" fmla="*/ 600702 h 1487099"/>
                <a:gd name="connsiteX611" fmla="*/ 1048548 w 2768293"/>
                <a:gd name="connsiteY611" fmla="*/ 599558 h 1487099"/>
                <a:gd name="connsiteX612" fmla="*/ 1049692 w 2768293"/>
                <a:gd name="connsiteY612" fmla="*/ 599558 h 1487099"/>
                <a:gd name="connsiteX613" fmla="*/ 1051408 w 2768293"/>
                <a:gd name="connsiteY613" fmla="*/ 600130 h 1487099"/>
                <a:gd name="connsiteX614" fmla="*/ 1051980 w 2768293"/>
                <a:gd name="connsiteY614" fmla="*/ 600130 h 1487099"/>
                <a:gd name="connsiteX615" fmla="*/ 1048548 w 2768293"/>
                <a:gd name="connsiteY615" fmla="*/ 598986 h 1487099"/>
                <a:gd name="connsiteX616" fmla="*/ 1047404 w 2768293"/>
                <a:gd name="connsiteY616" fmla="*/ 597842 h 1487099"/>
                <a:gd name="connsiteX617" fmla="*/ 1045688 w 2768293"/>
                <a:gd name="connsiteY617" fmla="*/ 595554 h 1487099"/>
                <a:gd name="connsiteX618" fmla="*/ 1042256 w 2768293"/>
                <a:gd name="connsiteY618" fmla="*/ 594411 h 1487099"/>
                <a:gd name="connsiteX619" fmla="*/ 1041685 w 2768293"/>
                <a:gd name="connsiteY619" fmla="*/ 594411 h 1487099"/>
                <a:gd name="connsiteX620" fmla="*/ 1041113 w 2768293"/>
                <a:gd name="connsiteY620" fmla="*/ 594982 h 1487099"/>
                <a:gd name="connsiteX621" fmla="*/ 1041685 w 2768293"/>
                <a:gd name="connsiteY621" fmla="*/ 593839 h 1487099"/>
                <a:gd name="connsiteX622" fmla="*/ 1042828 w 2768293"/>
                <a:gd name="connsiteY622" fmla="*/ 592695 h 1487099"/>
                <a:gd name="connsiteX623" fmla="*/ 1043972 w 2768293"/>
                <a:gd name="connsiteY623" fmla="*/ 591551 h 1487099"/>
                <a:gd name="connsiteX624" fmla="*/ 1043972 w 2768293"/>
                <a:gd name="connsiteY624" fmla="*/ 590407 h 1487099"/>
                <a:gd name="connsiteX625" fmla="*/ 1043972 w 2768293"/>
                <a:gd name="connsiteY625" fmla="*/ 589835 h 1487099"/>
                <a:gd name="connsiteX626" fmla="*/ 1043972 w 2768293"/>
                <a:gd name="connsiteY626" fmla="*/ 589263 h 1487099"/>
                <a:gd name="connsiteX627" fmla="*/ 1043972 w 2768293"/>
                <a:gd name="connsiteY627" fmla="*/ 588691 h 1487099"/>
                <a:gd name="connsiteX628" fmla="*/ 1043972 w 2768293"/>
                <a:gd name="connsiteY628" fmla="*/ 587547 h 1487099"/>
                <a:gd name="connsiteX629" fmla="*/ 1043972 w 2768293"/>
                <a:gd name="connsiteY629" fmla="*/ 586975 h 1487099"/>
                <a:gd name="connsiteX630" fmla="*/ 1043972 w 2768293"/>
                <a:gd name="connsiteY630" fmla="*/ 585831 h 1487099"/>
                <a:gd name="connsiteX631" fmla="*/ 1043972 w 2768293"/>
                <a:gd name="connsiteY631" fmla="*/ 584115 h 1487099"/>
                <a:gd name="connsiteX632" fmla="*/ 1042828 w 2768293"/>
                <a:gd name="connsiteY632" fmla="*/ 582971 h 1487099"/>
                <a:gd name="connsiteX633" fmla="*/ 1041113 w 2768293"/>
                <a:gd name="connsiteY633" fmla="*/ 581827 h 1487099"/>
                <a:gd name="connsiteX634" fmla="*/ 1040541 w 2768293"/>
                <a:gd name="connsiteY634" fmla="*/ 580683 h 1487099"/>
                <a:gd name="connsiteX635" fmla="*/ 1039397 w 2768293"/>
                <a:gd name="connsiteY635" fmla="*/ 577252 h 1487099"/>
                <a:gd name="connsiteX636" fmla="*/ 1038825 w 2768293"/>
                <a:gd name="connsiteY636" fmla="*/ 576680 h 1487099"/>
                <a:gd name="connsiteX637" fmla="*/ 1038253 w 2768293"/>
                <a:gd name="connsiteY637" fmla="*/ 576680 h 1487099"/>
                <a:gd name="connsiteX638" fmla="*/ 1037681 w 2768293"/>
                <a:gd name="connsiteY638" fmla="*/ 576108 h 1487099"/>
                <a:gd name="connsiteX639" fmla="*/ 1037109 w 2768293"/>
                <a:gd name="connsiteY639" fmla="*/ 574964 h 1487099"/>
                <a:gd name="connsiteX640" fmla="*/ 1036537 w 2768293"/>
                <a:gd name="connsiteY640" fmla="*/ 574392 h 1487099"/>
                <a:gd name="connsiteX641" fmla="*/ 1035393 w 2768293"/>
                <a:gd name="connsiteY641" fmla="*/ 573820 h 1487099"/>
                <a:gd name="connsiteX642" fmla="*/ 1033105 w 2768293"/>
                <a:gd name="connsiteY642" fmla="*/ 573820 h 1487099"/>
                <a:gd name="connsiteX643" fmla="*/ 1032533 w 2768293"/>
                <a:gd name="connsiteY643" fmla="*/ 573820 h 1487099"/>
                <a:gd name="connsiteX644" fmla="*/ 1031961 w 2768293"/>
                <a:gd name="connsiteY644" fmla="*/ 572676 h 1487099"/>
                <a:gd name="connsiteX645" fmla="*/ 1031389 w 2768293"/>
                <a:gd name="connsiteY645" fmla="*/ 572104 h 1487099"/>
                <a:gd name="connsiteX646" fmla="*/ 1030245 w 2768293"/>
                <a:gd name="connsiteY646" fmla="*/ 572104 h 1487099"/>
                <a:gd name="connsiteX647" fmla="*/ 1029101 w 2768293"/>
                <a:gd name="connsiteY647" fmla="*/ 572104 h 1487099"/>
                <a:gd name="connsiteX648" fmla="*/ 1025098 w 2768293"/>
                <a:gd name="connsiteY648" fmla="*/ 573820 h 1487099"/>
                <a:gd name="connsiteX649" fmla="*/ 1023954 w 2768293"/>
                <a:gd name="connsiteY649" fmla="*/ 573248 h 1487099"/>
                <a:gd name="connsiteX650" fmla="*/ 1026813 w 2768293"/>
                <a:gd name="connsiteY650" fmla="*/ 572104 h 1487099"/>
                <a:gd name="connsiteX651" fmla="*/ 1026241 w 2768293"/>
                <a:gd name="connsiteY651" fmla="*/ 573248 h 1487099"/>
                <a:gd name="connsiteX652" fmla="*/ 1023382 w 2768293"/>
                <a:gd name="connsiteY652" fmla="*/ 574392 h 1487099"/>
                <a:gd name="connsiteX653" fmla="*/ 1021094 w 2768293"/>
                <a:gd name="connsiteY653" fmla="*/ 576680 h 1487099"/>
                <a:gd name="connsiteX654" fmla="*/ 1018234 w 2768293"/>
                <a:gd name="connsiteY654" fmla="*/ 577252 h 1487099"/>
                <a:gd name="connsiteX655" fmla="*/ 1015946 w 2768293"/>
                <a:gd name="connsiteY655" fmla="*/ 578395 h 1487099"/>
                <a:gd name="connsiteX656" fmla="*/ 1013658 w 2768293"/>
                <a:gd name="connsiteY656" fmla="*/ 578968 h 1487099"/>
                <a:gd name="connsiteX657" fmla="*/ 1011942 w 2768293"/>
                <a:gd name="connsiteY657" fmla="*/ 577824 h 1487099"/>
                <a:gd name="connsiteX658" fmla="*/ 1011942 w 2768293"/>
                <a:gd name="connsiteY658" fmla="*/ 577824 h 1487099"/>
                <a:gd name="connsiteX659" fmla="*/ 1011942 w 2768293"/>
                <a:gd name="connsiteY659" fmla="*/ 577824 h 1487099"/>
                <a:gd name="connsiteX660" fmla="*/ 1011942 w 2768293"/>
                <a:gd name="connsiteY660" fmla="*/ 577824 h 1487099"/>
                <a:gd name="connsiteX661" fmla="*/ 1007939 w 2768293"/>
                <a:gd name="connsiteY661" fmla="*/ 577252 h 1487099"/>
                <a:gd name="connsiteX662" fmla="*/ 1007939 w 2768293"/>
                <a:gd name="connsiteY662" fmla="*/ 577252 h 1487099"/>
                <a:gd name="connsiteX663" fmla="*/ 1007367 w 2768293"/>
                <a:gd name="connsiteY663" fmla="*/ 576108 h 1487099"/>
                <a:gd name="connsiteX664" fmla="*/ 1006795 w 2768293"/>
                <a:gd name="connsiteY664" fmla="*/ 576108 h 1487099"/>
                <a:gd name="connsiteX665" fmla="*/ 1005079 w 2768293"/>
                <a:gd name="connsiteY665" fmla="*/ 575536 h 1487099"/>
                <a:gd name="connsiteX666" fmla="*/ 1005079 w 2768293"/>
                <a:gd name="connsiteY666" fmla="*/ 574964 h 1487099"/>
                <a:gd name="connsiteX667" fmla="*/ 1005079 w 2768293"/>
                <a:gd name="connsiteY667" fmla="*/ 574964 h 1487099"/>
                <a:gd name="connsiteX668" fmla="*/ 1005079 w 2768293"/>
                <a:gd name="connsiteY668" fmla="*/ 574964 h 1487099"/>
                <a:gd name="connsiteX669" fmla="*/ 1005079 w 2768293"/>
                <a:gd name="connsiteY669" fmla="*/ 574964 h 1487099"/>
                <a:gd name="connsiteX670" fmla="*/ 997643 w 2768293"/>
                <a:gd name="connsiteY670" fmla="*/ 570388 h 1487099"/>
                <a:gd name="connsiteX671" fmla="*/ 997643 w 2768293"/>
                <a:gd name="connsiteY671" fmla="*/ 570960 h 1487099"/>
                <a:gd name="connsiteX672" fmla="*/ 998787 w 2768293"/>
                <a:gd name="connsiteY672" fmla="*/ 570960 h 1487099"/>
                <a:gd name="connsiteX673" fmla="*/ 999359 w 2768293"/>
                <a:gd name="connsiteY673" fmla="*/ 571532 h 1487099"/>
                <a:gd name="connsiteX674" fmla="*/ 999931 w 2768293"/>
                <a:gd name="connsiteY674" fmla="*/ 572104 h 1487099"/>
                <a:gd name="connsiteX675" fmla="*/ 998787 w 2768293"/>
                <a:gd name="connsiteY675" fmla="*/ 572676 h 1487099"/>
                <a:gd name="connsiteX676" fmla="*/ 993640 w 2768293"/>
                <a:gd name="connsiteY676" fmla="*/ 571532 h 1487099"/>
                <a:gd name="connsiteX677" fmla="*/ 993068 w 2768293"/>
                <a:gd name="connsiteY677" fmla="*/ 571532 h 1487099"/>
                <a:gd name="connsiteX678" fmla="*/ 992496 w 2768293"/>
                <a:gd name="connsiteY678" fmla="*/ 570960 h 1487099"/>
                <a:gd name="connsiteX679" fmla="*/ 992496 w 2768293"/>
                <a:gd name="connsiteY679" fmla="*/ 570388 h 1487099"/>
                <a:gd name="connsiteX680" fmla="*/ 991924 w 2768293"/>
                <a:gd name="connsiteY680" fmla="*/ 570388 h 1487099"/>
                <a:gd name="connsiteX681" fmla="*/ 991352 w 2768293"/>
                <a:gd name="connsiteY681" fmla="*/ 570388 h 1487099"/>
                <a:gd name="connsiteX682" fmla="*/ 991352 w 2768293"/>
                <a:gd name="connsiteY682" fmla="*/ 569816 h 1487099"/>
                <a:gd name="connsiteX683" fmla="*/ 991924 w 2768293"/>
                <a:gd name="connsiteY683" fmla="*/ 569244 h 1487099"/>
                <a:gd name="connsiteX684" fmla="*/ 993068 w 2768293"/>
                <a:gd name="connsiteY684" fmla="*/ 567528 h 1487099"/>
                <a:gd name="connsiteX685" fmla="*/ 993640 w 2768293"/>
                <a:gd name="connsiteY685" fmla="*/ 567528 h 1487099"/>
                <a:gd name="connsiteX686" fmla="*/ 994212 w 2768293"/>
                <a:gd name="connsiteY686" fmla="*/ 568100 h 1487099"/>
                <a:gd name="connsiteX687" fmla="*/ 995356 w 2768293"/>
                <a:gd name="connsiteY687" fmla="*/ 569244 h 1487099"/>
                <a:gd name="connsiteX688" fmla="*/ 995928 w 2768293"/>
                <a:gd name="connsiteY688" fmla="*/ 569244 h 1487099"/>
                <a:gd name="connsiteX689" fmla="*/ 994784 w 2768293"/>
                <a:gd name="connsiteY689" fmla="*/ 567528 h 1487099"/>
                <a:gd name="connsiteX690" fmla="*/ 989636 w 2768293"/>
                <a:gd name="connsiteY690" fmla="*/ 562953 h 1487099"/>
                <a:gd name="connsiteX691" fmla="*/ 989064 w 2768293"/>
                <a:gd name="connsiteY691" fmla="*/ 562381 h 1487099"/>
                <a:gd name="connsiteX692" fmla="*/ 989064 w 2768293"/>
                <a:gd name="connsiteY692" fmla="*/ 561237 h 1487099"/>
                <a:gd name="connsiteX693" fmla="*/ 989064 w 2768293"/>
                <a:gd name="connsiteY693" fmla="*/ 560093 h 1487099"/>
                <a:gd name="connsiteX694" fmla="*/ 989636 w 2768293"/>
                <a:gd name="connsiteY694" fmla="*/ 558949 h 1487099"/>
                <a:gd name="connsiteX695" fmla="*/ 990208 w 2768293"/>
                <a:gd name="connsiteY695" fmla="*/ 557805 h 1487099"/>
                <a:gd name="connsiteX696" fmla="*/ 990780 w 2768293"/>
                <a:gd name="connsiteY696" fmla="*/ 557233 h 1487099"/>
                <a:gd name="connsiteX697" fmla="*/ 990780 w 2768293"/>
                <a:gd name="connsiteY697" fmla="*/ 554945 h 1487099"/>
                <a:gd name="connsiteX698" fmla="*/ 990208 w 2768293"/>
                <a:gd name="connsiteY698" fmla="*/ 553801 h 1487099"/>
                <a:gd name="connsiteX699" fmla="*/ 989636 w 2768293"/>
                <a:gd name="connsiteY699" fmla="*/ 553229 h 1487099"/>
                <a:gd name="connsiteX700" fmla="*/ 988492 w 2768293"/>
                <a:gd name="connsiteY700" fmla="*/ 553229 h 1487099"/>
                <a:gd name="connsiteX701" fmla="*/ 987920 w 2768293"/>
                <a:gd name="connsiteY701" fmla="*/ 553229 h 1487099"/>
                <a:gd name="connsiteX702" fmla="*/ 987348 w 2768293"/>
                <a:gd name="connsiteY702" fmla="*/ 552657 h 1487099"/>
                <a:gd name="connsiteX703" fmla="*/ 986776 w 2768293"/>
                <a:gd name="connsiteY703" fmla="*/ 552085 h 1487099"/>
                <a:gd name="connsiteX704" fmla="*/ 986204 w 2768293"/>
                <a:gd name="connsiteY704" fmla="*/ 552657 h 1487099"/>
                <a:gd name="connsiteX705" fmla="*/ 986204 w 2768293"/>
                <a:gd name="connsiteY705" fmla="*/ 553229 h 1487099"/>
                <a:gd name="connsiteX706" fmla="*/ 986204 w 2768293"/>
                <a:gd name="connsiteY706" fmla="*/ 553801 h 1487099"/>
                <a:gd name="connsiteX707" fmla="*/ 986204 w 2768293"/>
                <a:gd name="connsiteY707" fmla="*/ 554373 h 1487099"/>
                <a:gd name="connsiteX708" fmla="*/ 986204 w 2768293"/>
                <a:gd name="connsiteY708" fmla="*/ 554945 h 1487099"/>
                <a:gd name="connsiteX709" fmla="*/ 986204 w 2768293"/>
                <a:gd name="connsiteY709" fmla="*/ 555517 h 1487099"/>
                <a:gd name="connsiteX710" fmla="*/ 985632 w 2768293"/>
                <a:gd name="connsiteY710" fmla="*/ 556661 h 1487099"/>
                <a:gd name="connsiteX711" fmla="*/ 983916 w 2768293"/>
                <a:gd name="connsiteY711" fmla="*/ 558949 h 1487099"/>
                <a:gd name="connsiteX712" fmla="*/ 983344 w 2768293"/>
                <a:gd name="connsiteY712" fmla="*/ 560665 h 1487099"/>
                <a:gd name="connsiteX713" fmla="*/ 983344 w 2768293"/>
                <a:gd name="connsiteY713" fmla="*/ 561809 h 1487099"/>
                <a:gd name="connsiteX714" fmla="*/ 982772 w 2768293"/>
                <a:gd name="connsiteY714" fmla="*/ 562381 h 1487099"/>
                <a:gd name="connsiteX715" fmla="*/ 981629 w 2768293"/>
                <a:gd name="connsiteY715" fmla="*/ 563525 h 1487099"/>
                <a:gd name="connsiteX716" fmla="*/ 981057 w 2768293"/>
                <a:gd name="connsiteY716" fmla="*/ 563525 h 1487099"/>
                <a:gd name="connsiteX717" fmla="*/ 980485 w 2768293"/>
                <a:gd name="connsiteY717" fmla="*/ 563525 h 1487099"/>
                <a:gd name="connsiteX718" fmla="*/ 979913 w 2768293"/>
                <a:gd name="connsiteY718" fmla="*/ 563525 h 1487099"/>
                <a:gd name="connsiteX719" fmla="*/ 979913 w 2768293"/>
                <a:gd name="connsiteY719" fmla="*/ 564096 h 1487099"/>
                <a:gd name="connsiteX720" fmla="*/ 979913 w 2768293"/>
                <a:gd name="connsiteY720" fmla="*/ 564669 h 1487099"/>
                <a:gd name="connsiteX721" fmla="*/ 979913 w 2768293"/>
                <a:gd name="connsiteY721" fmla="*/ 565240 h 1487099"/>
                <a:gd name="connsiteX722" fmla="*/ 979913 w 2768293"/>
                <a:gd name="connsiteY722" fmla="*/ 565813 h 1487099"/>
                <a:gd name="connsiteX723" fmla="*/ 979341 w 2768293"/>
                <a:gd name="connsiteY723" fmla="*/ 566384 h 1487099"/>
                <a:gd name="connsiteX724" fmla="*/ 978769 w 2768293"/>
                <a:gd name="connsiteY724" fmla="*/ 566956 h 1487099"/>
                <a:gd name="connsiteX725" fmla="*/ 978197 w 2768293"/>
                <a:gd name="connsiteY725" fmla="*/ 567528 h 1487099"/>
                <a:gd name="connsiteX726" fmla="*/ 977625 w 2768293"/>
                <a:gd name="connsiteY726" fmla="*/ 568100 h 1487099"/>
                <a:gd name="connsiteX727" fmla="*/ 977053 w 2768293"/>
                <a:gd name="connsiteY727" fmla="*/ 568672 h 1487099"/>
                <a:gd name="connsiteX728" fmla="*/ 976481 w 2768293"/>
                <a:gd name="connsiteY728" fmla="*/ 569244 h 1487099"/>
                <a:gd name="connsiteX729" fmla="*/ 975909 w 2768293"/>
                <a:gd name="connsiteY729" fmla="*/ 570960 h 1487099"/>
                <a:gd name="connsiteX730" fmla="*/ 975909 w 2768293"/>
                <a:gd name="connsiteY730" fmla="*/ 572104 h 1487099"/>
                <a:gd name="connsiteX731" fmla="*/ 975909 w 2768293"/>
                <a:gd name="connsiteY731" fmla="*/ 572676 h 1487099"/>
                <a:gd name="connsiteX732" fmla="*/ 975909 w 2768293"/>
                <a:gd name="connsiteY732" fmla="*/ 573248 h 1487099"/>
                <a:gd name="connsiteX733" fmla="*/ 975909 w 2768293"/>
                <a:gd name="connsiteY733" fmla="*/ 573820 h 1487099"/>
                <a:gd name="connsiteX734" fmla="*/ 975909 w 2768293"/>
                <a:gd name="connsiteY734" fmla="*/ 573820 h 1487099"/>
                <a:gd name="connsiteX735" fmla="*/ 975909 w 2768293"/>
                <a:gd name="connsiteY735" fmla="*/ 573820 h 1487099"/>
                <a:gd name="connsiteX736" fmla="*/ 975909 w 2768293"/>
                <a:gd name="connsiteY736" fmla="*/ 574964 h 1487099"/>
                <a:gd name="connsiteX737" fmla="*/ 975909 w 2768293"/>
                <a:gd name="connsiteY737" fmla="*/ 576108 h 1487099"/>
                <a:gd name="connsiteX738" fmla="*/ 975909 w 2768293"/>
                <a:gd name="connsiteY738" fmla="*/ 577252 h 1487099"/>
                <a:gd name="connsiteX739" fmla="*/ 975909 w 2768293"/>
                <a:gd name="connsiteY739" fmla="*/ 578968 h 1487099"/>
                <a:gd name="connsiteX740" fmla="*/ 975337 w 2768293"/>
                <a:gd name="connsiteY740" fmla="*/ 580112 h 1487099"/>
                <a:gd name="connsiteX741" fmla="*/ 979341 w 2768293"/>
                <a:gd name="connsiteY741" fmla="*/ 580683 h 1487099"/>
                <a:gd name="connsiteX742" fmla="*/ 1009655 w 2768293"/>
                <a:gd name="connsiteY742" fmla="*/ 589835 h 1487099"/>
                <a:gd name="connsiteX743" fmla="*/ 1015946 w 2768293"/>
                <a:gd name="connsiteY743" fmla="*/ 593267 h 1487099"/>
                <a:gd name="connsiteX744" fmla="*/ 1007367 w 2768293"/>
                <a:gd name="connsiteY744" fmla="*/ 588691 h 1487099"/>
                <a:gd name="connsiteX745" fmla="*/ 1005651 w 2768293"/>
                <a:gd name="connsiteY745" fmla="*/ 588119 h 1487099"/>
                <a:gd name="connsiteX746" fmla="*/ 1006223 w 2768293"/>
                <a:gd name="connsiteY746" fmla="*/ 588691 h 1487099"/>
                <a:gd name="connsiteX747" fmla="*/ 1009655 w 2768293"/>
                <a:gd name="connsiteY747" fmla="*/ 589835 h 1487099"/>
                <a:gd name="connsiteX748" fmla="*/ 1009655 w 2768293"/>
                <a:gd name="connsiteY748" fmla="*/ 574964 h 1487099"/>
                <a:gd name="connsiteX749" fmla="*/ 1009083 w 2768293"/>
                <a:gd name="connsiteY749" fmla="*/ 574964 h 1487099"/>
                <a:gd name="connsiteX750" fmla="*/ 1009655 w 2768293"/>
                <a:gd name="connsiteY750" fmla="*/ 574964 h 1487099"/>
                <a:gd name="connsiteX751" fmla="*/ 1009655 w 2768293"/>
                <a:gd name="connsiteY751" fmla="*/ 574964 h 1487099"/>
                <a:gd name="connsiteX752" fmla="*/ 1007367 w 2768293"/>
                <a:gd name="connsiteY752" fmla="*/ 573248 h 1487099"/>
                <a:gd name="connsiteX753" fmla="*/ 1006795 w 2768293"/>
                <a:gd name="connsiteY753" fmla="*/ 573248 h 1487099"/>
                <a:gd name="connsiteX754" fmla="*/ 1009083 w 2768293"/>
                <a:gd name="connsiteY754" fmla="*/ 574392 h 1487099"/>
                <a:gd name="connsiteX755" fmla="*/ 1007367 w 2768293"/>
                <a:gd name="connsiteY755" fmla="*/ 573248 h 1487099"/>
                <a:gd name="connsiteX756" fmla="*/ 1061703 w 2768293"/>
                <a:gd name="connsiteY756" fmla="*/ 606994 h 1487099"/>
                <a:gd name="connsiteX757" fmla="*/ 1062275 w 2768293"/>
                <a:gd name="connsiteY757" fmla="*/ 608138 h 1487099"/>
                <a:gd name="connsiteX758" fmla="*/ 1062847 w 2768293"/>
                <a:gd name="connsiteY758" fmla="*/ 608710 h 1487099"/>
                <a:gd name="connsiteX759" fmla="*/ 1064563 w 2768293"/>
                <a:gd name="connsiteY759" fmla="*/ 609282 h 1487099"/>
                <a:gd name="connsiteX760" fmla="*/ 1062275 w 2768293"/>
                <a:gd name="connsiteY760" fmla="*/ 607566 h 1487099"/>
                <a:gd name="connsiteX761" fmla="*/ 1061703 w 2768293"/>
                <a:gd name="connsiteY761" fmla="*/ 606994 h 1487099"/>
                <a:gd name="connsiteX762" fmla="*/ 1029673 w 2768293"/>
                <a:gd name="connsiteY762" fmla="*/ 1434622 h 1487099"/>
                <a:gd name="connsiteX763" fmla="*/ 1029673 w 2768293"/>
                <a:gd name="connsiteY763" fmla="*/ 1434050 h 1487099"/>
                <a:gd name="connsiteX764" fmla="*/ 1030245 w 2768293"/>
                <a:gd name="connsiteY764" fmla="*/ 1433478 h 1487099"/>
                <a:gd name="connsiteX765" fmla="*/ 1030245 w 2768293"/>
                <a:gd name="connsiteY765" fmla="*/ 1432334 h 1487099"/>
                <a:gd name="connsiteX766" fmla="*/ 1030245 w 2768293"/>
                <a:gd name="connsiteY766" fmla="*/ 1431190 h 1487099"/>
                <a:gd name="connsiteX767" fmla="*/ 1029673 w 2768293"/>
                <a:gd name="connsiteY767" fmla="*/ 1430618 h 1487099"/>
                <a:gd name="connsiteX768" fmla="*/ 1029101 w 2768293"/>
                <a:gd name="connsiteY768" fmla="*/ 1430618 h 1487099"/>
                <a:gd name="connsiteX769" fmla="*/ 1028529 w 2768293"/>
                <a:gd name="connsiteY769" fmla="*/ 1431190 h 1487099"/>
                <a:gd name="connsiteX770" fmla="*/ 1027957 w 2768293"/>
                <a:gd name="connsiteY770" fmla="*/ 1432334 h 1487099"/>
                <a:gd name="connsiteX771" fmla="*/ 1027385 w 2768293"/>
                <a:gd name="connsiteY771" fmla="*/ 1434050 h 1487099"/>
                <a:gd name="connsiteX772" fmla="*/ 1026813 w 2768293"/>
                <a:gd name="connsiteY772" fmla="*/ 1435194 h 1487099"/>
                <a:gd name="connsiteX773" fmla="*/ 1026813 w 2768293"/>
                <a:gd name="connsiteY773" fmla="*/ 1434622 h 1487099"/>
                <a:gd name="connsiteX774" fmla="*/ 1026813 w 2768293"/>
                <a:gd name="connsiteY774" fmla="*/ 1434050 h 1487099"/>
                <a:gd name="connsiteX775" fmla="*/ 1026241 w 2768293"/>
                <a:gd name="connsiteY775" fmla="*/ 1433478 h 1487099"/>
                <a:gd name="connsiteX776" fmla="*/ 1025670 w 2768293"/>
                <a:gd name="connsiteY776" fmla="*/ 1433478 h 1487099"/>
                <a:gd name="connsiteX777" fmla="*/ 1025670 w 2768293"/>
                <a:gd name="connsiteY777" fmla="*/ 1432334 h 1487099"/>
                <a:gd name="connsiteX778" fmla="*/ 1025098 w 2768293"/>
                <a:gd name="connsiteY778" fmla="*/ 1431762 h 1487099"/>
                <a:gd name="connsiteX779" fmla="*/ 1023954 w 2768293"/>
                <a:gd name="connsiteY779" fmla="*/ 1431762 h 1487099"/>
                <a:gd name="connsiteX780" fmla="*/ 1022810 w 2768293"/>
                <a:gd name="connsiteY780" fmla="*/ 1432334 h 1487099"/>
                <a:gd name="connsiteX781" fmla="*/ 1022238 w 2768293"/>
                <a:gd name="connsiteY781" fmla="*/ 1432906 h 1487099"/>
                <a:gd name="connsiteX782" fmla="*/ 1021666 w 2768293"/>
                <a:gd name="connsiteY782" fmla="*/ 1432906 h 1487099"/>
                <a:gd name="connsiteX783" fmla="*/ 1021666 w 2768293"/>
                <a:gd name="connsiteY783" fmla="*/ 1433478 h 1487099"/>
                <a:gd name="connsiteX784" fmla="*/ 1021666 w 2768293"/>
                <a:gd name="connsiteY784" fmla="*/ 1434050 h 1487099"/>
                <a:gd name="connsiteX785" fmla="*/ 1021666 w 2768293"/>
                <a:gd name="connsiteY785" fmla="*/ 1435194 h 1487099"/>
                <a:gd name="connsiteX786" fmla="*/ 1021666 w 2768293"/>
                <a:gd name="connsiteY786" fmla="*/ 1435766 h 1487099"/>
                <a:gd name="connsiteX787" fmla="*/ 1021666 w 2768293"/>
                <a:gd name="connsiteY787" fmla="*/ 1436338 h 1487099"/>
                <a:gd name="connsiteX788" fmla="*/ 1021094 w 2768293"/>
                <a:gd name="connsiteY788" fmla="*/ 1436338 h 1487099"/>
                <a:gd name="connsiteX789" fmla="*/ 1021094 w 2768293"/>
                <a:gd name="connsiteY789" fmla="*/ 1434050 h 1487099"/>
                <a:gd name="connsiteX790" fmla="*/ 1020522 w 2768293"/>
                <a:gd name="connsiteY790" fmla="*/ 1433478 h 1487099"/>
                <a:gd name="connsiteX791" fmla="*/ 1019950 w 2768293"/>
                <a:gd name="connsiteY791" fmla="*/ 1434050 h 1487099"/>
                <a:gd name="connsiteX792" fmla="*/ 1018806 w 2768293"/>
                <a:gd name="connsiteY792" fmla="*/ 1436338 h 1487099"/>
                <a:gd name="connsiteX793" fmla="*/ 1018234 w 2768293"/>
                <a:gd name="connsiteY793" fmla="*/ 1436910 h 1487099"/>
                <a:gd name="connsiteX794" fmla="*/ 1018806 w 2768293"/>
                <a:gd name="connsiteY794" fmla="*/ 1435766 h 1487099"/>
                <a:gd name="connsiteX795" fmla="*/ 1018806 w 2768293"/>
                <a:gd name="connsiteY795" fmla="*/ 1435194 h 1487099"/>
                <a:gd name="connsiteX796" fmla="*/ 1018234 w 2768293"/>
                <a:gd name="connsiteY796" fmla="*/ 1434622 h 1487099"/>
                <a:gd name="connsiteX797" fmla="*/ 1017662 w 2768293"/>
                <a:gd name="connsiteY797" fmla="*/ 1434622 h 1487099"/>
                <a:gd name="connsiteX798" fmla="*/ 1019950 w 2768293"/>
                <a:gd name="connsiteY798" fmla="*/ 1431762 h 1487099"/>
                <a:gd name="connsiteX799" fmla="*/ 1021094 w 2768293"/>
                <a:gd name="connsiteY799" fmla="*/ 1430618 h 1487099"/>
                <a:gd name="connsiteX800" fmla="*/ 1022238 w 2768293"/>
                <a:gd name="connsiteY800" fmla="*/ 1430618 h 1487099"/>
                <a:gd name="connsiteX801" fmla="*/ 1022238 w 2768293"/>
                <a:gd name="connsiteY801" fmla="*/ 1430046 h 1487099"/>
                <a:gd name="connsiteX802" fmla="*/ 1021666 w 2768293"/>
                <a:gd name="connsiteY802" fmla="*/ 1430046 h 1487099"/>
                <a:gd name="connsiteX803" fmla="*/ 1021094 w 2768293"/>
                <a:gd name="connsiteY803" fmla="*/ 1429474 h 1487099"/>
                <a:gd name="connsiteX804" fmla="*/ 1019950 w 2768293"/>
                <a:gd name="connsiteY804" fmla="*/ 1428330 h 1487099"/>
                <a:gd name="connsiteX805" fmla="*/ 1021094 w 2768293"/>
                <a:gd name="connsiteY805" fmla="*/ 1428330 h 1487099"/>
                <a:gd name="connsiteX806" fmla="*/ 1026241 w 2768293"/>
                <a:gd name="connsiteY806" fmla="*/ 1427758 h 1487099"/>
                <a:gd name="connsiteX807" fmla="*/ 1026813 w 2768293"/>
                <a:gd name="connsiteY807" fmla="*/ 1427186 h 1487099"/>
                <a:gd name="connsiteX808" fmla="*/ 1026813 w 2768293"/>
                <a:gd name="connsiteY808" fmla="*/ 1426615 h 1487099"/>
                <a:gd name="connsiteX809" fmla="*/ 1026241 w 2768293"/>
                <a:gd name="connsiteY809" fmla="*/ 1424898 h 1487099"/>
                <a:gd name="connsiteX810" fmla="*/ 1027385 w 2768293"/>
                <a:gd name="connsiteY810" fmla="*/ 1424327 h 1487099"/>
                <a:gd name="connsiteX811" fmla="*/ 1029673 w 2768293"/>
                <a:gd name="connsiteY811" fmla="*/ 1424327 h 1487099"/>
                <a:gd name="connsiteX812" fmla="*/ 1030817 w 2768293"/>
                <a:gd name="connsiteY812" fmla="*/ 1423755 h 1487099"/>
                <a:gd name="connsiteX813" fmla="*/ 1030817 w 2768293"/>
                <a:gd name="connsiteY813" fmla="*/ 1423183 h 1487099"/>
                <a:gd name="connsiteX814" fmla="*/ 1031389 w 2768293"/>
                <a:gd name="connsiteY814" fmla="*/ 1422039 h 1487099"/>
                <a:gd name="connsiteX815" fmla="*/ 1031389 w 2768293"/>
                <a:gd name="connsiteY815" fmla="*/ 1421467 h 1487099"/>
                <a:gd name="connsiteX816" fmla="*/ 1031961 w 2768293"/>
                <a:gd name="connsiteY816" fmla="*/ 1420895 h 1487099"/>
                <a:gd name="connsiteX817" fmla="*/ 1031961 w 2768293"/>
                <a:gd name="connsiteY817" fmla="*/ 1421467 h 1487099"/>
                <a:gd name="connsiteX818" fmla="*/ 1031961 w 2768293"/>
                <a:gd name="connsiteY818" fmla="*/ 1422039 h 1487099"/>
                <a:gd name="connsiteX819" fmla="*/ 1031961 w 2768293"/>
                <a:gd name="connsiteY819" fmla="*/ 1422611 h 1487099"/>
                <a:gd name="connsiteX820" fmla="*/ 1033105 w 2768293"/>
                <a:gd name="connsiteY820" fmla="*/ 1423183 h 1487099"/>
                <a:gd name="connsiteX821" fmla="*/ 1034249 w 2768293"/>
                <a:gd name="connsiteY821" fmla="*/ 1423183 h 1487099"/>
                <a:gd name="connsiteX822" fmla="*/ 1035393 w 2768293"/>
                <a:gd name="connsiteY822" fmla="*/ 1422611 h 1487099"/>
                <a:gd name="connsiteX823" fmla="*/ 1036537 w 2768293"/>
                <a:gd name="connsiteY823" fmla="*/ 1422039 h 1487099"/>
                <a:gd name="connsiteX824" fmla="*/ 1037109 w 2768293"/>
                <a:gd name="connsiteY824" fmla="*/ 1421467 h 1487099"/>
                <a:gd name="connsiteX825" fmla="*/ 1037681 w 2768293"/>
                <a:gd name="connsiteY825" fmla="*/ 1420895 h 1487099"/>
                <a:gd name="connsiteX826" fmla="*/ 1038253 w 2768293"/>
                <a:gd name="connsiteY826" fmla="*/ 1419751 h 1487099"/>
                <a:gd name="connsiteX827" fmla="*/ 1038253 w 2768293"/>
                <a:gd name="connsiteY827" fmla="*/ 1418607 h 1487099"/>
                <a:gd name="connsiteX828" fmla="*/ 1037109 w 2768293"/>
                <a:gd name="connsiteY828" fmla="*/ 1419751 h 1487099"/>
                <a:gd name="connsiteX829" fmla="*/ 1036537 w 2768293"/>
                <a:gd name="connsiteY829" fmla="*/ 1420323 h 1487099"/>
                <a:gd name="connsiteX830" fmla="*/ 1035965 w 2768293"/>
                <a:gd name="connsiteY830" fmla="*/ 1420323 h 1487099"/>
                <a:gd name="connsiteX831" fmla="*/ 1036537 w 2768293"/>
                <a:gd name="connsiteY831" fmla="*/ 1419751 h 1487099"/>
                <a:gd name="connsiteX832" fmla="*/ 1037109 w 2768293"/>
                <a:gd name="connsiteY832" fmla="*/ 1418607 h 1487099"/>
                <a:gd name="connsiteX833" fmla="*/ 1037109 w 2768293"/>
                <a:gd name="connsiteY833" fmla="*/ 1417463 h 1487099"/>
                <a:gd name="connsiteX834" fmla="*/ 1037109 w 2768293"/>
                <a:gd name="connsiteY834" fmla="*/ 1416319 h 1487099"/>
                <a:gd name="connsiteX835" fmla="*/ 1036537 w 2768293"/>
                <a:gd name="connsiteY835" fmla="*/ 1415747 h 1487099"/>
                <a:gd name="connsiteX836" fmla="*/ 1035393 w 2768293"/>
                <a:gd name="connsiteY836" fmla="*/ 1416319 h 1487099"/>
                <a:gd name="connsiteX837" fmla="*/ 1033677 w 2768293"/>
                <a:gd name="connsiteY837" fmla="*/ 1417463 h 1487099"/>
                <a:gd name="connsiteX838" fmla="*/ 1032533 w 2768293"/>
                <a:gd name="connsiteY838" fmla="*/ 1417463 h 1487099"/>
                <a:gd name="connsiteX839" fmla="*/ 1031389 w 2768293"/>
                <a:gd name="connsiteY839" fmla="*/ 1416319 h 1487099"/>
                <a:gd name="connsiteX840" fmla="*/ 1031961 w 2768293"/>
                <a:gd name="connsiteY840" fmla="*/ 1415175 h 1487099"/>
                <a:gd name="connsiteX841" fmla="*/ 1032533 w 2768293"/>
                <a:gd name="connsiteY841" fmla="*/ 1413459 h 1487099"/>
                <a:gd name="connsiteX842" fmla="*/ 1032533 w 2768293"/>
                <a:gd name="connsiteY842" fmla="*/ 1412316 h 1487099"/>
                <a:gd name="connsiteX843" fmla="*/ 1030817 w 2768293"/>
                <a:gd name="connsiteY843" fmla="*/ 1413459 h 1487099"/>
                <a:gd name="connsiteX844" fmla="*/ 1030245 w 2768293"/>
                <a:gd name="connsiteY844" fmla="*/ 1414031 h 1487099"/>
                <a:gd name="connsiteX845" fmla="*/ 1029673 w 2768293"/>
                <a:gd name="connsiteY845" fmla="*/ 1416319 h 1487099"/>
                <a:gd name="connsiteX846" fmla="*/ 1029673 w 2768293"/>
                <a:gd name="connsiteY846" fmla="*/ 1416319 h 1487099"/>
                <a:gd name="connsiteX847" fmla="*/ 1029101 w 2768293"/>
                <a:gd name="connsiteY847" fmla="*/ 1416319 h 1487099"/>
                <a:gd name="connsiteX848" fmla="*/ 1029101 w 2768293"/>
                <a:gd name="connsiteY848" fmla="*/ 1416891 h 1487099"/>
                <a:gd name="connsiteX849" fmla="*/ 1029101 w 2768293"/>
                <a:gd name="connsiteY849" fmla="*/ 1418035 h 1487099"/>
                <a:gd name="connsiteX850" fmla="*/ 1029101 w 2768293"/>
                <a:gd name="connsiteY850" fmla="*/ 1418035 h 1487099"/>
                <a:gd name="connsiteX851" fmla="*/ 1027957 w 2768293"/>
                <a:gd name="connsiteY851" fmla="*/ 1420323 h 1487099"/>
                <a:gd name="connsiteX852" fmla="*/ 1027385 w 2768293"/>
                <a:gd name="connsiteY852" fmla="*/ 1420895 h 1487099"/>
                <a:gd name="connsiteX853" fmla="*/ 1026813 w 2768293"/>
                <a:gd name="connsiteY853" fmla="*/ 1419751 h 1487099"/>
                <a:gd name="connsiteX854" fmla="*/ 1026241 w 2768293"/>
                <a:gd name="connsiteY854" fmla="*/ 1419751 h 1487099"/>
                <a:gd name="connsiteX855" fmla="*/ 1020522 w 2768293"/>
                <a:gd name="connsiteY855" fmla="*/ 1423755 h 1487099"/>
                <a:gd name="connsiteX856" fmla="*/ 1019378 w 2768293"/>
                <a:gd name="connsiteY856" fmla="*/ 1424327 h 1487099"/>
                <a:gd name="connsiteX857" fmla="*/ 1019950 w 2768293"/>
                <a:gd name="connsiteY857" fmla="*/ 1423183 h 1487099"/>
                <a:gd name="connsiteX858" fmla="*/ 1021666 w 2768293"/>
                <a:gd name="connsiteY858" fmla="*/ 1420323 h 1487099"/>
                <a:gd name="connsiteX859" fmla="*/ 1021094 w 2768293"/>
                <a:gd name="connsiteY859" fmla="*/ 1419751 h 1487099"/>
                <a:gd name="connsiteX860" fmla="*/ 1020522 w 2768293"/>
                <a:gd name="connsiteY860" fmla="*/ 1419751 h 1487099"/>
                <a:gd name="connsiteX861" fmla="*/ 1019950 w 2768293"/>
                <a:gd name="connsiteY861" fmla="*/ 1420323 h 1487099"/>
                <a:gd name="connsiteX862" fmla="*/ 1019378 w 2768293"/>
                <a:gd name="connsiteY862" fmla="*/ 1420323 h 1487099"/>
                <a:gd name="connsiteX863" fmla="*/ 1019378 w 2768293"/>
                <a:gd name="connsiteY863" fmla="*/ 1419751 h 1487099"/>
                <a:gd name="connsiteX864" fmla="*/ 1020522 w 2768293"/>
                <a:gd name="connsiteY864" fmla="*/ 1417463 h 1487099"/>
                <a:gd name="connsiteX865" fmla="*/ 1020522 w 2768293"/>
                <a:gd name="connsiteY865" fmla="*/ 1417463 h 1487099"/>
                <a:gd name="connsiteX866" fmla="*/ 1020522 w 2768293"/>
                <a:gd name="connsiteY866" fmla="*/ 1416891 h 1487099"/>
                <a:gd name="connsiteX867" fmla="*/ 1020522 w 2768293"/>
                <a:gd name="connsiteY867" fmla="*/ 1416319 h 1487099"/>
                <a:gd name="connsiteX868" fmla="*/ 1020522 w 2768293"/>
                <a:gd name="connsiteY868" fmla="*/ 1415747 h 1487099"/>
                <a:gd name="connsiteX869" fmla="*/ 1020522 w 2768293"/>
                <a:gd name="connsiteY869" fmla="*/ 1415175 h 1487099"/>
                <a:gd name="connsiteX870" fmla="*/ 1021094 w 2768293"/>
                <a:gd name="connsiteY870" fmla="*/ 1414603 h 1487099"/>
                <a:gd name="connsiteX871" fmla="*/ 1021094 w 2768293"/>
                <a:gd name="connsiteY871" fmla="*/ 1414031 h 1487099"/>
                <a:gd name="connsiteX872" fmla="*/ 1021666 w 2768293"/>
                <a:gd name="connsiteY872" fmla="*/ 1413459 h 1487099"/>
                <a:gd name="connsiteX873" fmla="*/ 1022238 w 2768293"/>
                <a:gd name="connsiteY873" fmla="*/ 1413459 h 1487099"/>
                <a:gd name="connsiteX874" fmla="*/ 1023382 w 2768293"/>
                <a:gd name="connsiteY874" fmla="*/ 1413459 h 1487099"/>
                <a:gd name="connsiteX875" fmla="*/ 1022810 w 2768293"/>
                <a:gd name="connsiteY875" fmla="*/ 1411172 h 1487099"/>
                <a:gd name="connsiteX876" fmla="*/ 1021666 w 2768293"/>
                <a:gd name="connsiteY876" fmla="*/ 1409456 h 1487099"/>
                <a:gd name="connsiteX877" fmla="*/ 1019950 w 2768293"/>
                <a:gd name="connsiteY877" fmla="*/ 1408312 h 1487099"/>
                <a:gd name="connsiteX878" fmla="*/ 1018234 w 2768293"/>
                <a:gd name="connsiteY878" fmla="*/ 1408312 h 1487099"/>
                <a:gd name="connsiteX879" fmla="*/ 1017662 w 2768293"/>
                <a:gd name="connsiteY879" fmla="*/ 1408884 h 1487099"/>
                <a:gd name="connsiteX880" fmla="*/ 1017090 w 2768293"/>
                <a:gd name="connsiteY880" fmla="*/ 1410028 h 1487099"/>
                <a:gd name="connsiteX881" fmla="*/ 1016518 w 2768293"/>
                <a:gd name="connsiteY881" fmla="*/ 1410599 h 1487099"/>
                <a:gd name="connsiteX882" fmla="*/ 1015946 w 2768293"/>
                <a:gd name="connsiteY882" fmla="*/ 1410599 h 1487099"/>
                <a:gd name="connsiteX883" fmla="*/ 1015946 w 2768293"/>
                <a:gd name="connsiteY883" fmla="*/ 1410028 h 1487099"/>
                <a:gd name="connsiteX884" fmla="*/ 1016518 w 2768293"/>
                <a:gd name="connsiteY884" fmla="*/ 1409456 h 1487099"/>
                <a:gd name="connsiteX885" fmla="*/ 1017090 w 2768293"/>
                <a:gd name="connsiteY885" fmla="*/ 1408884 h 1487099"/>
                <a:gd name="connsiteX886" fmla="*/ 1016518 w 2768293"/>
                <a:gd name="connsiteY886" fmla="*/ 1407740 h 1487099"/>
                <a:gd name="connsiteX887" fmla="*/ 1015374 w 2768293"/>
                <a:gd name="connsiteY887" fmla="*/ 1408884 h 1487099"/>
                <a:gd name="connsiteX888" fmla="*/ 1012514 w 2768293"/>
                <a:gd name="connsiteY888" fmla="*/ 1410028 h 1487099"/>
                <a:gd name="connsiteX889" fmla="*/ 1010799 w 2768293"/>
                <a:gd name="connsiteY889" fmla="*/ 1411172 h 1487099"/>
                <a:gd name="connsiteX890" fmla="*/ 1010227 w 2768293"/>
                <a:gd name="connsiteY890" fmla="*/ 1410028 h 1487099"/>
                <a:gd name="connsiteX891" fmla="*/ 1009083 w 2768293"/>
                <a:gd name="connsiteY891" fmla="*/ 1409456 h 1487099"/>
                <a:gd name="connsiteX892" fmla="*/ 1007939 w 2768293"/>
                <a:gd name="connsiteY892" fmla="*/ 1409456 h 1487099"/>
                <a:gd name="connsiteX893" fmla="*/ 1006795 w 2768293"/>
                <a:gd name="connsiteY893" fmla="*/ 1409456 h 1487099"/>
                <a:gd name="connsiteX894" fmla="*/ 1005079 w 2768293"/>
                <a:gd name="connsiteY894" fmla="*/ 1410599 h 1487099"/>
                <a:gd name="connsiteX895" fmla="*/ 1004507 w 2768293"/>
                <a:gd name="connsiteY895" fmla="*/ 1410599 h 1487099"/>
                <a:gd name="connsiteX896" fmla="*/ 1002791 w 2768293"/>
                <a:gd name="connsiteY896" fmla="*/ 1409456 h 1487099"/>
                <a:gd name="connsiteX897" fmla="*/ 1002219 w 2768293"/>
                <a:gd name="connsiteY897" fmla="*/ 1409456 h 1487099"/>
                <a:gd name="connsiteX898" fmla="*/ 1001075 w 2768293"/>
                <a:gd name="connsiteY898" fmla="*/ 1410599 h 1487099"/>
                <a:gd name="connsiteX899" fmla="*/ 998787 w 2768293"/>
                <a:gd name="connsiteY899" fmla="*/ 1411743 h 1487099"/>
                <a:gd name="connsiteX900" fmla="*/ 997643 w 2768293"/>
                <a:gd name="connsiteY900" fmla="*/ 1412887 h 1487099"/>
                <a:gd name="connsiteX901" fmla="*/ 995928 w 2768293"/>
                <a:gd name="connsiteY901" fmla="*/ 1415175 h 1487099"/>
                <a:gd name="connsiteX902" fmla="*/ 995928 w 2768293"/>
                <a:gd name="connsiteY902" fmla="*/ 1415747 h 1487099"/>
                <a:gd name="connsiteX903" fmla="*/ 995356 w 2768293"/>
                <a:gd name="connsiteY903" fmla="*/ 1415747 h 1487099"/>
                <a:gd name="connsiteX904" fmla="*/ 994784 w 2768293"/>
                <a:gd name="connsiteY904" fmla="*/ 1415747 h 1487099"/>
                <a:gd name="connsiteX905" fmla="*/ 994212 w 2768293"/>
                <a:gd name="connsiteY905" fmla="*/ 1416319 h 1487099"/>
                <a:gd name="connsiteX906" fmla="*/ 994212 w 2768293"/>
                <a:gd name="connsiteY906" fmla="*/ 1416891 h 1487099"/>
                <a:gd name="connsiteX907" fmla="*/ 994212 w 2768293"/>
                <a:gd name="connsiteY907" fmla="*/ 1417463 h 1487099"/>
                <a:gd name="connsiteX908" fmla="*/ 994212 w 2768293"/>
                <a:gd name="connsiteY908" fmla="*/ 1418607 h 1487099"/>
                <a:gd name="connsiteX909" fmla="*/ 994212 w 2768293"/>
                <a:gd name="connsiteY909" fmla="*/ 1419179 h 1487099"/>
                <a:gd name="connsiteX910" fmla="*/ 994212 w 2768293"/>
                <a:gd name="connsiteY910" fmla="*/ 1419179 h 1487099"/>
                <a:gd name="connsiteX911" fmla="*/ 994784 w 2768293"/>
                <a:gd name="connsiteY911" fmla="*/ 1419179 h 1487099"/>
                <a:gd name="connsiteX912" fmla="*/ 995356 w 2768293"/>
                <a:gd name="connsiteY912" fmla="*/ 1419179 h 1487099"/>
                <a:gd name="connsiteX913" fmla="*/ 995928 w 2768293"/>
                <a:gd name="connsiteY913" fmla="*/ 1419179 h 1487099"/>
                <a:gd name="connsiteX914" fmla="*/ 995928 w 2768293"/>
                <a:gd name="connsiteY914" fmla="*/ 1419179 h 1487099"/>
                <a:gd name="connsiteX915" fmla="*/ 995928 w 2768293"/>
                <a:gd name="connsiteY915" fmla="*/ 1419751 h 1487099"/>
                <a:gd name="connsiteX916" fmla="*/ 995928 w 2768293"/>
                <a:gd name="connsiteY916" fmla="*/ 1420323 h 1487099"/>
                <a:gd name="connsiteX917" fmla="*/ 995928 w 2768293"/>
                <a:gd name="connsiteY917" fmla="*/ 1420895 h 1487099"/>
                <a:gd name="connsiteX918" fmla="*/ 995928 w 2768293"/>
                <a:gd name="connsiteY918" fmla="*/ 1420895 h 1487099"/>
                <a:gd name="connsiteX919" fmla="*/ 998215 w 2768293"/>
                <a:gd name="connsiteY919" fmla="*/ 1425471 h 1487099"/>
                <a:gd name="connsiteX920" fmla="*/ 999359 w 2768293"/>
                <a:gd name="connsiteY920" fmla="*/ 1425471 h 1487099"/>
                <a:gd name="connsiteX921" fmla="*/ 1000503 w 2768293"/>
                <a:gd name="connsiteY921" fmla="*/ 1424898 h 1487099"/>
                <a:gd name="connsiteX922" fmla="*/ 1001647 w 2768293"/>
                <a:gd name="connsiteY922" fmla="*/ 1424898 h 1487099"/>
                <a:gd name="connsiteX923" fmla="*/ 1002791 w 2768293"/>
                <a:gd name="connsiteY923" fmla="*/ 1425471 h 1487099"/>
                <a:gd name="connsiteX924" fmla="*/ 1004507 w 2768293"/>
                <a:gd name="connsiteY924" fmla="*/ 1426615 h 1487099"/>
                <a:gd name="connsiteX925" fmla="*/ 1005079 w 2768293"/>
                <a:gd name="connsiteY925" fmla="*/ 1426615 h 1487099"/>
                <a:gd name="connsiteX926" fmla="*/ 1008511 w 2768293"/>
                <a:gd name="connsiteY926" fmla="*/ 1429474 h 1487099"/>
                <a:gd name="connsiteX927" fmla="*/ 1011942 w 2768293"/>
                <a:gd name="connsiteY927" fmla="*/ 1430618 h 1487099"/>
                <a:gd name="connsiteX928" fmla="*/ 1013086 w 2768293"/>
                <a:gd name="connsiteY928" fmla="*/ 1431190 h 1487099"/>
                <a:gd name="connsiteX929" fmla="*/ 1011942 w 2768293"/>
                <a:gd name="connsiteY929" fmla="*/ 1431762 h 1487099"/>
                <a:gd name="connsiteX930" fmla="*/ 1009655 w 2768293"/>
                <a:gd name="connsiteY930" fmla="*/ 1431190 h 1487099"/>
                <a:gd name="connsiteX931" fmla="*/ 1008511 w 2768293"/>
                <a:gd name="connsiteY931" fmla="*/ 1431762 h 1487099"/>
                <a:gd name="connsiteX932" fmla="*/ 1009083 w 2768293"/>
                <a:gd name="connsiteY932" fmla="*/ 1432334 h 1487099"/>
                <a:gd name="connsiteX933" fmla="*/ 1009655 w 2768293"/>
                <a:gd name="connsiteY933" fmla="*/ 1432906 h 1487099"/>
                <a:gd name="connsiteX934" fmla="*/ 1010227 w 2768293"/>
                <a:gd name="connsiteY934" fmla="*/ 1432906 h 1487099"/>
                <a:gd name="connsiteX935" fmla="*/ 1010799 w 2768293"/>
                <a:gd name="connsiteY935" fmla="*/ 1432906 h 1487099"/>
                <a:gd name="connsiteX936" fmla="*/ 1009655 w 2768293"/>
                <a:gd name="connsiteY936" fmla="*/ 1433478 h 1487099"/>
                <a:gd name="connsiteX937" fmla="*/ 1008511 w 2768293"/>
                <a:gd name="connsiteY937" fmla="*/ 1433478 h 1487099"/>
                <a:gd name="connsiteX938" fmla="*/ 1006795 w 2768293"/>
                <a:gd name="connsiteY938" fmla="*/ 1431762 h 1487099"/>
                <a:gd name="connsiteX939" fmla="*/ 1006795 w 2768293"/>
                <a:gd name="connsiteY939" fmla="*/ 1433478 h 1487099"/>
                <a:gd name="connsiteX940" fmla="*/ 1007367 w 2768293"/>
                <a:gd name="connsiteY940" fmla="*/ 1438626 h 1487099"/>
                <a:gd name="connsiteX941" fmla="*/ 1006223 w 2768293"/>
                <a:gd name="connsiteY941" fmla="*/ 1436338 h 1487099"/>
                <a:gd name="connsiteX942" fmla="*/ 1005651 w 2768293"/>
                <a:gd name="connsiteY942" fmla="*/ 1435766 h 1487099"/>
                <a:gd name="connsiteX943" fmla="*/ 1005079 w 2768293"/>
                <a:gd name="connsiteY943" fmla="*/ 1436910 h 1487099"/>
                <a:gd name="connsiteX944" fmla="*/ 1005079 w 2768293"/>
                <a:gd name="connsiteY944" fmla="*/ 1437482 h 1487099"/>
                <a:gd name="connsiteX945" fmla="*/ 1005079 w 2768293"/>
                <a:gd name="connsiteY945" fmla="*/ 1438054 h 1487099"/>
                <a:gd name="connsiteX946" fmla="*/ 1004507 w 2768293"/>
                <a:gd name="connsiteY946" fmla="*/ 1438054 h 1487099"/>
                <a:gd name="connsiteX947" fmla="*/ 1005079 w 2768293"/>
                <a:gd name="connsiteY947" fmla="*/ 1435766 h 1487099"/>
                <a:gd name="connsiteX948" fmla="*/ 1005079 w 2768293"/>
                <a:gd name="connsiteY948" fmla="*/ 1434622 h 1487099"/>
                <a:gd name="connsiteX949" fmla="*/ 1004507 w 2768293"/>
                <a:gd name="connsiteY949" fmla="*/ 1431762 h 1487099"/>
                <a:gd name="connsiteX950" fmla="*/ 1003363 w 2768293"/>
                <a:gd name="connsiteY950" fmla="*/ 1430618 h 1487099"/>
                <a:gd name="connsiteX951" fmla="*/ 1001647 w 2768293"/>
                <a:gd name="connsiteY951" fmla="*/ 1430046 h 1487099"/>
                <a:gd name="connsiteX952" fmla="*/ 997643 w 2768293"/>
                <a:gd name="connsiteY952" fmla="*/ 1430046 h 1487099"/>
                <a:gd name="connsiteX953" fmla="*/ 996500 w 2768293"/>
                <a:gd name="connsiteY953" fmla="*/ 1430618 h 1487099"/>
                <a:gd name="connsiteX954" fmla="*/ 995356 w 2768293"/>
                <a:gd name="connsiteY954" fmla="*/ 1431762 h 1487099"/>
                <a:gd name="connsiteX955" fmla="*/ 995356 w 2768293"/>
                <a:gd name="connsiteY955" fmla="*/ 1432906 h 1487099"/>
                <a:gd name="connsiteX956" fmla="*/ 995928 w 2768293"/>
                <a:gd name="connsiteY956" fmla="*/ 1434050 h 1487099"/>
                <a:gd name="connsiteX957" fmla="*/ 997643 w 2768293"/>
                <a:gd name="connsiteY957" fmla="*/ 1435766 h 1487099"/>
                <a:gd name="connsiteX958" fmla="*/ 998215 w 2768293"/>
                <a:gd name="connsiteY958" fmla="*/ 1437482 h 1487099"/>
                <a:gd name="connsiteX959" fmla="*/ 996500 w 2768293"/>
                <a:gd name="connsiteY959" fmla="*/ 1436338 h 1487099"/>
                <a:gd name="connsiteX960" fmla="*/ 995928 w 2768293"/>
                <a:gd name="connsiteY960" fmla="*/ 1436338 h 1487099"/>
                <a:gd name="connsiteX961" fmla="*/ 995928 w 2768293"/>
                <a:gd name="connsiteY961" fmla="*/ 1437482 h 1487099"/>
                <a:gd name="connsiteX962" fmla="*/ 995356 w 2768293"/>
                <a:gd name="connsiteY962" fmla="*/ 1438054 h 1487099"/>
                <a:gd name="connsiteX963" fmla="*/ 995356 w 2768293"/>
                <a:gd name="connsiteY963" fmla="*/ 1438054 h 1487099"/>
                <a:gd name="connsiteX964" fmla="*/ 995356 w 2768293"/>
                <a:gd name="connsiteY964" fmla="*/ 1438054 h 1487099"/>
                <a:gd name="connsiteX965" fmla="*/ 995356 w 2768293"/>
                <a:gd name="connsiteY965" fmla="*/ 1438054 h 1487099"/>
                <a:gd name="connsiteX966" fmla="*/ 995356 w 2768293"/>
                <a:gd name="connsiteY966" fmla="*/ 1438626 h 1487099"/>
                <a:gd name="connsiteX967" fmla="*/ 994784 w 2768293"/>
                <a:gd name="connsiteY967" fmla="*/ 1438054 h 1487099"/>
                <a:gd name="connsiteX968" fmla="*/ 994212 w 2768293"/>
                <a:gd name="connsiteY968" fmla="*/ 1436910 h 1487099"/>
                <a:gd name="connsiteX969" fmla="*/ 993640 w 2768293"/>
                <a:gd name="connsiteY969" fmla="*/ 1436338 h 1487099"/>
                <a:gd name="connsiteX970" fmla="*/ 993068 w 2768293"/>
                <a:gd name="connsiteY970" fmla="*/ 1435766 h 1487099"/>
                <a:gd name="connsiteX971" fmla="*/ 991352 w 2768293"/>
                <a:gd name="connsiteY971" fmla="*/ 1435194 h 1487099"/>
                <a:gd name="connsiteX972" fmla="*/ 986776 w 2768293"/>
                <a:gd name="connsiteY972" fmla="*/ 1435766 h 1487099"/>
                <a:gd name="connsiteX973" fmla="*/ 986204 w 2768293"/>
                <a:gd name="connsiteY973" fmla="*/ 1437482 h 1487099"/>
                <a:gd name="connsiteX974" fmla="*/ 986204 w 2768293"/>
                <a:gd name="connsiteY974" fmla="*/ 1439197 h 1487099"/>
                <a:gd name="connsiteX975" fmla="*/ 987348 w 2768293"/>
                <a:gd name="connsiteY975" fmla="*/ 1440341 h 1487099"/>
                <a:gd name="connsiteX976" fmla="*/ 986776 w 2768293"/>
                <a:gd name="connsiteY976" fmla="*/ 1440914 h 1487099"/>
                <a:gd name="connsiteX977" fmla="*/ 986776 w 2768293"/>
                <a:gd name="connsiteY977" fmla="*/ 1440914 h 1487099"/>
                <a:gd name="connsiteX978" fmla="*/ 986776 w 2768293"/>
                <a:gd name="connsiteY978" fmla="*/ 1440914 h 1487099"/>
                <a:gd name="connsiteX979" fmla="*/ 986204 w 2768293"/>
                <a:gd name="connsiteY979" fmla="*/ 1440914 h 1487099"/>
                <a:gd name="connsiteX980" fmla="*/ 987348 w 2768293"/>
                <a:gd name="connsiteY980" fmla="*/ 1442057 h 1487099"/>
                <a:gd name="connsiteX981" fmla="*/ 988492 w 2768293"/>
                <a:gd name="connsiteY981" fmla="*/ 1442629 h 1487099"/>
                <a:gd name="connsiteX982" fmla="*/ 990780 w 2768293"/>
                <a:gd name="connsiteY982" fmla="*/ 1443201 h 1487099"/>
                <a:gd name="connsiteX983" fmla="*/ 993068 w 2768293"/>
                <a:gd name="connsiteY983" fmla="*/ 1443201 h 1487099"/>
                <a:gd name="connsiteX984" fmla="*/ 994212 w 2768293"/>
                <a:gd name="connsiteY984" fmla="*/ 1443201 h 1487099"/>
                <a:gd name="connsiteX985" fmla="*/ 995356 w 2768293"/>
                <a:gd name="connsiteY985" fmla="*/ 1444345 h 1487099"/>
                <a:gd name="connsiteX986" fmla="*/ 994212 w 2768293"/>
                <a:gd name="connsiteY986" fmla="*/ 1444917 h 1487099"/>
                <a:gd name="connsiteX987" fmla="*/ 990780 w 2768293"/>
                <a:gd name="connsiteY987" fmla="*/ 1444917 h 1487099"/>
                <a:gd name="connsiteX988" fmla="*/ 987348 w 2768293"/>
                <a:gd name="connsiteY988" fmla="*/ 1444345 h 1487099"/>
                <a:gd name="connsiteX989" fmla="*/ 984488 w 2768293"/>
                <a:gd name="connsiteY989" fmla="*/ 1443201 h 1487099"/>
                <a:gd name="connsiteX990" fmla="*/ 983916 w 2768293"/>
                <a:gd name="connsiteY990" fmla="*/ 1443201 h 1487099"/>
                <a:gd name="connsiteX991" fmla="*/ 983916 w 2768293"/>
                <a:gd name="connsiteY991" fmla="*/ 1443773 h 1487099"/>
                <a:gd name="connsiteX992" fmla="*/ 983916 w 2768293"/>
                <a:gd name="connsiteY992" fmla="*/ 1444345 h 1487099"/>
                <a:gd name="connsiteX993" fmla="*/ 983916 w 2768293"/>
                <a:gd name="connsiteY993" fmla="*/ 1445489 h 1487099"/>
                <a:gd name="connsiteX994" fmla="*/ 983916 w 2768293"/>
                <a:gd name="connsiteY994" fmla="*/ 1445489 h 1487099"/>
                <a:gd name="connsiteX995" fmla="*/ 983916 w 2768293"/>
                <a:gd name="connsiteY995" fmla="*/ 1446633 h 1487099"/>
                <a:gd name="connsiteX996" fmla="*/ 983916 w 2768293"/>
                <a:gd name="connsiteY996" fmla="*/ 1447205 h 1487099"/>
                <a:gd name="connsiteX997" fmla="*/ 983916 w 2768293"/>
                <a:gd name="connsiteY997" fmla="*/ 1447205 h 1487099"/>
                <a:gd name="connsiteX998" fmla="*/ 983916 w 2768293"/>
                <a:gd name="connsiteY998" fmla="*/ 1447205 h 1487099"/>
                <a:gd name="connsiteX999" fmla="*/ 983916 w 2768293"/>
                <a:gd name="connsiteY999" fmla="*/ 1447205 h 1487099"/>
                <a:gd name="connsiteX1000" fmla="*/ 983916 w 2768293"/>
                <a:gd name="connsiteY1000" fmla="*/ 1447205 h 1487099"/>
                <a:gd name="connsiteX1001" fmla="*/ 983344 w 2768293"/>
                <a:gd name="connsiteY1001" fmla="*/ 1447777 h 1487099"/>
                <a:gd name="connsiteX1002" fmla="*/ 981057 w 2768293"/>
                <a:gd name="connsiteY1002" fmla="*/ 1447777 h 1487099"/>
                <a:gd name="connsiteX1003" fmla="*/ 980485 w 2768293"/>
                <a:gd name="connsiteY1003" fmla="*/ 1447777 h 1487099"/>
                <a:gd name="connsiteX1004" fmla="*/ 977625 w 2768293"/>
                <a:gd name="connsiteY1004" fmla="*/ 1446061 h 1487099"/>
                <a:gd name="connsiteX1005" fmla="*/ 977053 w 2768293"/>
                <a:gd name="connsiteY1005" fmla="*/ 1446061 h 1487099"/>
                <a:gd name="connsiteX1006" fmla="*/ 977053 w 2768293"/>
                <a:gd name="connsiteY1006" fmla="*/ 1447205 h 1487099"/>
                <a:gd name="connsiteX1007" fmla="*/ 977053 w 2768293"/>
                <a:gd name="connsiteY1007" fmla="*/ 1447777 h 1487099"/>
                <a:gd name="connsiteX1008" fmla="*/ 976481 w 2768293"/>
                <a:gd name="connsiteY1008" fmla="*/ 1447777 h 1487099"/>
                <a:gd name="connsiteX1009" fmla="*/ 975337 w 2768293"/>
                <a:gd name="connsiteY1009" fmla="*/ 1447205 h 1487099"/>
                <a:gd name="connsiteX1010" fmla="*/ 975337 w 2768293"/>
                <a:gd name="connsiteY1010" fmla="*/ 1450065 h 1487099"/>
                <a:gd name="connsiteX1011" fmla="*/ 974193 w 2768293"/>
                <a:gd name="connsiteY1011" fmla="*/ 1449493 h 1487099"/>
                <a:gd name="connsiteX1012" fmla="*/ 972477 w 2768293"/>
                <a:gd name="connsiteY1012" fmla="*/ 1448349 h 1487099"/>
                <a:gd name="connsiteX1013" fmla="*/ 971333 w 2768293"/>
                <a:gd name="connsiteY1013" fmla="*/ 1447777 h 1487099"/>
                <a:gd name="connsiteX1014" fmla="*/ 971333 w 2768293"/>
                <a:gd name="connsiteY1014" fmla="*/ 1448349 h 1487099"/>
                <a:gd name="connsiteX1015" fmla="*/ 971333 w 2768293"/>
                <a:gd name="connsiteY1015" fmla="*/ 1448921 h 1487099"/>
                <a:gd name="connsiteX1016" fmla="*/ 971333 w 2768293"/>
                <a:gd name="connsiteY1016" fmla="*/ 1449493 h 1487099"/>
                <a:gd name="connsiteX1017" fmla="*/ 970189 w 2768293"/>
                <a:gd name="connsiteY1017" fmla="*/ 1449493 h 1487099"/>
                <a:gd name="connsiteX1018" fmla="*/ 969045 w 2768293"/>
                <a:gd name="connsiteY1018" fmla="*/ 1448349 h 1487099"/>
                <a:gd name="connsiteX1019" fmla="*/ 968473 w 2768293"/>
                <a:gd name="connsiteY1019" fmla="*/ 1447777 h 1487099"/>
                <a:gd name="connsiteX1020" fmla="*/ 967901 w 2768293"/>
                <a:gd name="connsiteY1020" fmla="*/ 1447777 h 1487099"/>
                <a:gd name="connsiteX1021" fmla="*/ 966758 w 2768293"/>
                <a:gd name="connsiteY1021" fmla="*/ 1448349 h 1487099"/>
                <a:gd name="connsiteX1022" fmla="*/ 966186 w 2768293"/>
                <a:gd name="connsiteY1022" fmla="*/ 1448921 h 1487099"/>
                <a:gd name="connsiteX1023" fmla="*/ 965614 w 2768293"/>
                <a:gd name="connsiteY1023" fmla="*/ 1448921 h 1487099"/>
                <a:gd name="connsiteX1024" fmla="*/ 965042 w 2768293"/>
                <a:gd name="connsiteY1024" fmla="*/ 1448921 h 1487099"/>
                <a:gd name="connsiteX1025" fmla="*/ 965042 w 2768293"/>
                <a:gd name="connsiteY1025" fmla="*/ 1449493 h 1487099"/>
                <a:gd name="connsiteX1026" fmla="*/ 965614 w 2768293"/>
                <a:gd name="connsiteY1026" fmla="*/ 1451209 h 1487099"/>
                <a:gd name="connsiteX1027" fmla="*/ 966186 w 2768293"/>
                <a:gd name="connsiteY1027" fmla="*/ 1451781 h 1487099"/>
                <a:gd name="connsiteX1028" fmla="*/ 965042 w 2768293"/>
                <a:gd name="connsiteY1028" fmla="*/ 1451209 h 1487099"/>
                <a:gd name="connsiteX1029" fmla="*/ 962754 w 2768293"/>
                <a:gd name="connsiteY1029" fmla="*/ 1449493 h 1487099"/>
                <a:gd name="connsiteX1030" fmla="*/ 961610 w 2768293"/>
                <a:gd name="connsiteY1030" fmla="*/ 1449493 h 1487099"/>
                <a:gd name="connsiteX1031" fmla="*/ 961610 w 2768293"/>
                <a:gd name="connsiteY1031" fmla="*/ 1450637 h 1487099"/>
                <a:gd name="connsiteX1032" fmla="*/ 961610 w 2768293"/>
                <a:gd name="connsiteY1032" fmla="*/ 1450637 h 1487099"/>
                <a:gd name="connsiteX1033" fmla="*/ 959322 w 2768293"/>
                <a:gd name="connsiteY1033" fmla="*/ 1450065 h 1487099"/>
                <a:gd name="connsiteX1034" fmla="*/ 959322 w 2768293"/>
                <a:gd name="connsiteY1034" fmla="*/ 1450065 h 1487099"/>
                <a:gd name="connsiteX1035" fmla="*/ 958750 w 2768293"/>
                <a:gd name="connsiteY1035" fmla="*/ 1449493 h 1487099"/>
                <a:gd name="connsiteX1036" fmla="*/ 958178 w 2768293"/>
                <a:gd name="connsiteY1036" fmla="*/ 1448921 h 1487099"/>
                <a:gd name="connsiteX1037" fmla="*/ 956462 w 2768293"/>
                <a:gd name="connsiteY1037" fmla="*/ 1448349 h 1487099"/>
                <a:gd name="connsiteX1038" fmla="*/ 955890 w 2768293"/>
                <a:gd name="connsiteY1038" fmla="*/ 1448349 h 1487099"/>
                <a:gd name="connsiteX1039" fmla="*/ 947883 w 2768293"/>
                <a:gd name="connsiteY1039" fmla="*/ 1452925 h 1487099"/>
                <a:gd name="connsiteX1040" fmla="*/ 947883 w 2768293"/>
                <a:gd name="connsiteY1040" fmla="*/ 1453496 h 1487099"/>
                <a:gd name="connsiteX1041" fmla="*/ 947883 w 2768293"/>
                <a:gd name="connsiteY1041" fmla="*/ 1453496 h 1487099"/>
                <a:gd name="connsiteX1042" fmla="*/ 948455 w 2768293"/>
                <a:gd name="connsiteY1042" fmla="*/ 1453496 h 1487099"/>
                <a:gd name="connsiteX1043" fmla="*/ 949599 w 2768293"/>
                <a:gd name="connsiteY1043" fmla="*/ 1454069 h 1487099"/>
                <a:gd name="connsiteX1044" fmla="*/ 949599 w 2768293"/>
                <a:gd name="connsiteY1044" fmla="*/ 1454069 h 1487099"/>
                <a:gd name="connsiteX1045" fmla="*/ 949599 w 2768293"/>
                <a:gd name="connsiteY1045" fmla="*/ 1454640 h 1487099"/>
                <a:gd name="connsiteX1046" fmla="*/ 949599 w 2768293"/>
                <a:gd name="connsiteY1046" fmla="*/ 1455213 h 1487099"/>
                <a:gd name="connsiteX1047" fmla="*/ 950743 w 2768293"/>
                <a:gd name="connsiteY1047" fmla="*/ 1456356 h 1487099"/>
                <a:gd name="connsiteX1048" fmla="*/ 951887 w 2768293"/>
                <a:gd name="connsiteY1048" fmla="*/ 1456928 h 1487099"/>
                <a:gd name="connsiteX1049" fmla="*/ 954746 w 2768293"/>
                <a:gd name="connsiteY1049" fmla="*/ 1458072 h 1487099"/>
                <a:gd name="connsiteX1050" fmla="*/ 955890 w 2768293"/>
                <a:gd name="connsiteY1050" fmla="*/ 1459216 h 1487099"/>
                <a:gd name="connsiteX1051" fmla="*/ 955890 w 2768293"/>
                <a:gd name="connsiteY1051" fmla="*/ 1460932 h 1487099"/>
                <a:gd name="connsiteX1052" fmla="*/ 958178 w 2768293"/>
                <a:gd name="connsiteY1052" fmla="*/ 1459788 h 1487099"/>
                <a:gd name="connsiteX1053" fmla="*/ 958178 w 2768293"/>
                <a:gd name="connsiteY1053" fmla="*/ 1459788 h 1487099"/>
                <a:gd name="connsiteX1054" fmla="*/ 958178 w 2768293"/>
                <a:gd name="connsiteY1054" fmla="*/ 1459788 h 1487099"/>
                <a:gd name="connsiteX1055" fmla="*/ 958750 w 2768293"/>
                <a:gd name="connsiteY1055" fmla="*/ 1459216 h 1487099"/>
                <a:gd name="connsiteX1056" fmla="*/ 959322 w 2768293"/>
                <a:gd name="connsiteY1056" fmla="*/ 1458644 h 1487099"/>
                <a:gd name="connsiteX1057" fmla="*/ 959894 w 2768293"/>
                <a:gd name="connsiteY1057" fmla="*/ 1458644 h 1487099"/>
                <a:gd name="connsiteX1058" fmla="*/ 961610 w 2768293"/>
                <a:gd name="connsiteY1058" fmla="*/ 1459216 h 1487099"/>
                <a:gd name="connsiteX1059" fmla="*/ 962754 w 2768293"/>
                <a:gd name="connsiteY1059" fmla="*/ 1459216 h 1487099"/>
                <a:gd name="connsiteX1060" fmla="*/ 963326 w 2768293"/>
                <a:gd name="connsiteY1060" fmla="*/ 1459788 h 1487099"/>
                <a:gd name="connsiteX1061" fmla="*/ 963898 w 2768293"/>
                <a:gd name="connsiteY1061" fmla="*/ 1460932 h 1487099"/>
                <a:gd name="connsiteX1062" fmla="*/ 963898 w 2768293"/>
                <a:gd name="connsiteY1062" fmla="*/ 1460932 h 1487099"/>
                <a:gd name="connsiteX1063" fmla="*/ 963898 w 2768293"/>
                <a:gd name="connsiteY1063" fmla="*/ 1460360 h 1487099"/>
                <a:gd name="connsiteX1064" fmla="*/ 963898 w 2768293"/>
                <a:gd name="connsiteY1064" fmla="*/ 1459788 h 1487099"/>
                <a:gd name="connsiteX1065" fmla="*/ 965042 w 2768293"/>
                <a:gd name="connsiteY1065" fmla="*/ 1458072 h 1487099"/>
                <a:gd name="connsiteX1066" fmla="*/ 965614 w 2768293"/>
                <a:gd name="connsiteY1066" fmla="*/ 1457500 h 1487099"/>
                <a:gd name="connsiteX1067" fmla="*/ 966758 w 2768293"/>
                <a:gd name="connsiteY1067" fmla="*/ 1457500 h 1487099"/>
                <a:gd name="connsiteX1068" fmla="*/ 966758 w 2768293"/>
                <a:gd name="connsiteY1068" fmla="*/ 1456928 h 1487099"/>
                <a:gd name="connsiteX1069" fmla="*/ 966758 w 2768293"/>
                <a:gd name="connsiteY1069" fmla="*/ 1455784 h 1487099"/>
                <a:gd name="connsiteX1070" fmla="*/ 967901 w 2768293"/>
                <a:gd name="connsiteY1070" fmla="*/ 1455784 h 1487099"/>
                <a:gd name="connsiteX1071" fmla="*/ 969617 w 2768293"/>
                <a:gd name="connsiteY1071" fmla="*/ 1454640 h 1487099"/>
                <a:gd name="connsiteX1072" fmla="*/ 970189 w 2768293"/>
                <a:gd name="connsiteY1072" fmla="*/ 1454640 h 1487099"/>
                <a:gd name="connsiteX1073" fmla="*/ 973621 w 2768293"/>
                <a:gd name="connsiteY1073" fmla="*/ 1456356 h 1487099"/>
                <a:gd name="connsiteX1074" fmla="*/ 974193 w 2768293"/>
                <a:gd name="connsiteY1074" fmla="*/ 1455784 h 1487099"/>
                <a:gd name="connsiteX1075" fmla="*/ 975337 w 2768293"/>
                <a:gd name="connsiteY1075" fmla="*/ 1453496 h 1487099"/>
                <a:gd name="connsiteX1076" fmla="*/ 975909 w 2768293"/>
                <a:gd name="connsiteY1076" fmla="*/ 1452925 h 1487099"/>
                <a:gd name="connsiteX1077" fmla="*/ 977053 w 2768293"/>
                <a:gd name="connsiteY1077" fmla="*/ 1452925 h 1487099"/>
                <a:gd name="connsiteX1078" fmla="*/ 978769 w 2768293"/>
                <a:gd name="connsiteY1078" fmla="*/ 1452353 h 1487099"/>
                <a:gd name="connsiteX1079" fmla="*/ 980485 w 2768293"/>
                <a:gd name="connsiteY1079" fmla="*/ 1452353 h 1487099"/>
                <a:gd name="connsiteX1080" fmla="*/ 984488 w 2768293"/>
                <a:gd name="connsiteY1080" fmla="*/ 1450637 h 1487099"/>
                <a:gd name="connsiteX1081" fmla="*/ 985060 w 2768293"/>
                <a:gd name="connsiteY1081" fmla="*/ 1450637 h 1487099"/>
                <a:gd name="connsiteX1082" fmla="*/ 986204 w 2768293"/>
                <a:gd name="connsiteY1082" fmla="*/ 1450637 h 1487099"/>
                <a:gd name="connsiteX1083" fmla="*/ 987920 w 2768293"/>
                <a:gd name="connsiteY1083" fmla="*/ 1450065 h 1487099"/>
                <a:gd name="connsiteX1084" fmla="*/ 991352 w 2768293"/>
                <a:gd name="connsiteY1084" fmla="*/ 1448349 h 1487099"/>
                <a:gd name="connsiteX1085" fmla="*/ 992496 w 2768293"/>
                <a:gd name="connsiteY1085" fmla="*/ 1448921 h 1487099"/>
                <a:gd name="connsiteX1086" fmla="*/ 991924 w 2768293"/>
                <a:gd name="connsiteY1086" fmla="*/ 1450065 h 1487099"/>
                <a:gd name="connsiteX1087" fmla="*/ 991924 w 2768293"/>
                <a:gd name="connsiteY1087" fmla="*/ 1450637 h 1487099"/>
                <a:gd name="connsiteX1088" fmla="*/ 993068 w 2768293"/>
                <a:gd name="connsiteY1088" fmla="*/ 1450637 h 1487099"/>
                <a:gd name="connsiteX1089" fmla="*/ 993640 w 2768293"/>
                <a:gd name="connsiteY1089" fmla="*/ 1450065 h 1487099"/>
                <a:gd name="connsiteX1090" fmla="*/ 994212 w 2768293"/>
                <a:gd name="connsiteY1090" fmla="*/ 1448921 h 1487099"/>
                <a:gd name="connsiteX1091" fmla="*/ 994784 w 2768293"/>
                <a:gd name="connsiteY1091" fmla="*/ 1448349 h 1487099"/>
                <a:gd name="connsiteX1092" fmla="*/ 995356 w 2768293"/>
                <a:gd name="connsiteY1092" fmla="*/ 1448349 h 1487099"/>
                <a:gd name="connsiteX1093" fmla="*/ 995356 w 2768293"/>
                <a:gd name="connsiteY1093" fmla="*/ 1448921 h 1487099"/>
                <a:gd name="connsiteX1094" fmla="*/ 995356 w 2768293"/>
                <a:gd name="connsiteY1094" fmla="*/ 1450065 h 1487099"/>
                <a:gd name="connsiteX1095" fmla="*/ 995928 w 2768293"/>
                <a:gd name="connsiteY1095" fmla="*/ 1450637 h 1487099"/>
                <a:gd name="connsiteX1096" fmla="*/ 996500 w 2768293"/>
                <a:gd name="connsiteY1096" fmla="*/ 1450065 h 1487099"/>
                <a:gd name="connsiteX1097" fmla="*/ 997643 w 2768293"/>
                <a:gd name="connsiteY1097" fmla="*/ 1447777 h 1487099"/>
                <a:gd name="connsiteX1098" fmla="*/ 998787 w 2768293"/>
                <a:gd name="connsiteY1098" fmla="*/ 1447205 h 1487099"/>
                <a:gd name="connsiteX1099" fmla="*/ 999359 w 2768293"/>
                <a:gd name="connsiteY1099" fmla="*/ 1447777 h 1487099"/>
                <a:gd name="connsiteX1100" fmla="*/ 1000503 w 2768293"/>
                <a:gd name="connsiteY1100" fmla="*/ 1451209 h 1487099"/>
                <a:gd name="connsiteX1101" fmla="*/ 1000503 w 2768293"/>
                <a:gd name="connsiteY1101" fmla="*/ 1450637 h 1487099"/>
                <a:gd name="connsiteX1102" fmla="*/ 1001075 w 2768293"/>
                <a:gd name="connsiteY1102" fmla="*/ 1449493 h 1487099"/>
                <a:gd name="connsiteX1103" fmla="*/ 1001075 w 2768293"/>
                <a:gd name="connsiteY1103" fmla="*/ 1448921 h 1487099"/>
                <a:gd name="connsiteX1104" fmla="*/ 1001647 w 2768293"/>
                <a:gd name="connsiteY1104" fmla="*/ 1448921 h 1487099"/>
                <a:gd name="connsiteX1105" fmla="*/ 1001647 w 2768293"/>
                <a:gd name="connsiteY1105" fmla="*/ 1448921 h 1487099"/>
                <a:gd name="connsiteX1106" fmla="*/ 1001647 w 2768293"/>
                <a:gd name="connsiteY1106" fmla="*/ 1449493 h 1487099"/>
                <a:gd name="connsiteX1107" fmla="*/ 1001647 w 2768293"/>
                <a:gd name="connsiteY1107" fmla="*/ 1450065 h 1487099"/>
                <a:gd name="connsiteX1108" fmla="*/ 1002791 w 2768293"/>
                <a:gd name="connsiteY1108" fmla="*/ 1451209 h 1487099"/>
                <a:gd name="connsiteX1109" fmla="*/ 1003363 w 2768293"/>
                <a:gd name="connsiteY1109" fmla="*/ 1451209 h 1487099"/>
                <a:gd name="connsiteX1110" fmla="*/ 1003935 w 2768293"/>
                <a:gd name="connsiteY1110" fmla="*/ 1450065 h 1487099"/>
                <a:gd name="connsiteX1111" fmla="*/ 1003935 w 2768293"/>
                <a:gd name="connsiteY1111" fmla="*/ 1448921 h 1487099"/>
                <a:gd name="connsiteX1112" fmla="*/ 1002791 w 2768293"/>
                <a:gd name="connsiteY1112" fmla="*/ 1446061 h 1487099"/>
                <a:gd name="connsiteX1113" fmla="*/ 1002219 w 2768293"/>
                <a:gd name="connsiteY1113" fmla="*/ 1442629 h 1487099"/>
                <a:gd name="connsiteX1114" fmla="*/ 1002219 w 2768293"/>
                <a:gd name="connsiteY1114" fmla="*/ 1441485 h 1487099"/>
                <a:gd name="connsiteX1115" fmla="*/ 1003363 w 2768293"/>
                <a:gd name="connsiteY1115" fmla="*/ 1440341 h 1487099"/>
                <a:gd name="connsiteX1116" fmla="*/ 1003935 w 2768293"/>
                <a:gd name="connsiteY1116" fmla="*/ 1442629 h 1487099"/>
                <a:gd name="connsiteX1117" fmla="*/ 1005079 w 2768293"/>
                <a:gd name="connsiteY1117" fmla="*/ 1444345 h 1487099"/>
                <a:gd name="connsiteX1118" fmla="*/ 1005079 w 2768293"/>
                <a:gd name="connsiteY1118" fmla="*/ 1444917 h 1487099"/>
                <a:gd name="connsiteX1119" fmla="*/ 1005079 w 2768293"/>
                <a:gd name="connsiteY1119" fmla="*/ 1446061 h 1487099"/>
                <a:gd name="connsiteX1120" fmla="*/ 1005079 w 2768293"/>
                <a:gd name="connsiteY1120" fmla="*/ 1446061 h 1487099"/>
                <a:gd name="connsiteX1121" fmla="*/ 1006223 w 2768293"/>
                <a:gd name="connsiteY1121" fmla="*/ 1446061 h 1487099"/>
                <a:gd name="connsiteX1122" fmla="*/ 1006795 w 2768293"/>
                <a:gd name="connsiteY1122" fmla="*/ 1446633 h 1487099"/>
                <a:gd name="connsiteX1123" fmla="*/ 1007939 w 2768293"/>
                <a:gd name="connsiteY1123" fmla="*/ 1448349 h 1487099"/>
                <a:gd name="connsiteX1124" fmla="*/ 1008511 w 2768293"/>
                <a:gd name="connsiteY1124" fmla="*/ 1448349 h 1487099"/>
                <a:gd name="connsiteX1125" fmla="*/ 1009083 w 2768293"/>
                <a:gd name="connsiteY1125" fmla="*/ 1447205 h 1487099"/>
                <a:gd name="connsiteX1126" fmla="*/ 1009083 w 2768293"/>
                <a:gd name="connsiteY1126" fmla="*/ 1445489 h 1487099"/>
                <a:gd name="connsiteX1127" fmla="*/ 1008511 w 2768293"/>
                <a:gd name="connsiteY1127" fmla="*/ 1444917 h 1487099"/>
                <a:gd name="connsiteX1128" fmla="*/ 1007939 w 2768293"/>
                <a:gd name="connsiteY1128" fmla="*/ 1444345 h 1487099"/>
                <a:gd name="connsiteX1129" fmla="*/ 1007367 w 2768293"/>
                <a:gd name="connsiteY1129" fmla="*/ 1443773 h 1487099"/>
                <a:gd name="connsiteX1130" fmla="*/ 1007367 w 2768293"/>
                <a:gd name="connsiteY1130" fmla="*/ 1442629 h 1487099"/>
                <a:gd name="connsiteX1131" fmla="*/ 1010227 w 2768293"/>
                <a:gd name="connsiteY1131" fmla="*/ 1444917 h 1487099"/>
                <a:gd name="connsiteX1132" fmla="*/ 1010799 w 2768293"/>
                <a:gd name="connsiteY1132" fmla="*/ 1444917 h 1487099"/>
                <a:gd name="connsiteX1133" fmla="*/ 1010799 w 2768293"/>
                <a:gd name="connsiteY1133" fmla="*/ 1443201 h 1487099"/>
                <a:gd name="connsiteX1134" fmla="*/ 1010227 w 2768293"/>
                <a:gd name="connsiteY1134" fmla="*/ 1440341 h 1487099"/>
                <a:gd name="connsiteX1135" fmla="*/ 1010799 w 2768293"/>
                <a:gd name="connsiteY1135" fmla="*/ 1439197 h 1487099"/>
                <a:gd name="connsiteX1136" fmla="*/ 1013086 w 2768293"/>
                <a:gd name="connsiteY1136" fmla="*/ 1443201 h 1487099"/>
                <a:gd name="connsiteX1137" fmla="*/ 1013658 w 2768293"/>
                <a:gd name="connsiteY1137" fmla="*/ 1444917 h 1487099"/>
                <a:gd name="connsiteX1138" fmla="*/ 1014230 w 2768293"/>
                <a:gd name="connsiteY1138" fmla="*/ 1442057 h 1487099"/>
                <a:gd name="connsiteX1139" fmla="*/ 1015374 w 2768293"/>
                <a:gd name="connsiteY1139" fmla="*/ 1440341 h 1487099"/>
                <a:gd name="connsiteX1140" fmla="*/ 1016518 w 2768293"/>
                <a:gd name="connsiteY1140" fmla="*/ 1439770 h 1487099"/>
                <a:gd name="connsiteX1141" fmla="*/ 1017662 w 2768293"/>
                <a:gd name="connsiteY1141" fmla="*/ 1441485 h 1487099"/>
                <a:gd name="connsiteX1142" fmla="*/ 1017662 w 2768293"/>
                <a:gd name="connsiteY1142" fmla="*/ 1440341 h 1487099"/>
                <a:gd name="connsiteX1143" fmla="*/ 1017662 w 2768293"/>
                <a:gd name="connsiteY1143" fmla="*/ 1439197 h 1487099"/>
                <a:gd name="connsiteX1144" fmla="*/ 1017090 w 2768293"/>
                <a:gd name="connsiteY1144" fmla="*/ 1438626 h 1487099"/>
                <a:gd name="connsiteX1145" fmla="*/ 1016518 w 2768293"/>
                <a:gd name="connsiteY1145" fmla="*/ 1438054 h 1487099"/>
                <a:gd name="connsiteX1146" fmla="*/ 1017090 w 2768293"/>
                <a:gd name="connsiteY1146" fmla="*/ 1437482 h 1487099"/>
                <a:gd name="connsiteX1147" fmla="*/ 1019950 w 2768293"/>
                <a:gd name="connsiteY1147" fmla="*/ 1436338 h 1487099"/>
                <a:gd name="connsiteX1148" fmla="*/ 1021094 w 2768293"/>
                <a:gd name="connsiteY1148" fmla="*/ 1436910 h 1487099"/>
                <a:gd name="connsiteX1149" fmla="*/ 1022238 w 2768293"/>
                <a:gd name="connsiteY1149" fmla="*/ 1436910 h 1487099"/>
                <a:gd name="connsiteX1150" fmla="*/ 1023382 w 2768293"/>
                <a:gd name="connsiteY1150" fmla="*/ 1436338 h 1487099"/>
                <a:gd name="connsiteX1151" fmla="*/ 1024526 w 2768293"/>
                <a:gd name="connsiteY1151" fmla="*/ 1436338 h 1487099"/>
                <a:gd name="connsiteX1152" fmla="*/ 1024526 w 2768293"/>
                <a:gd name="connsiteY1152" fmla="*/ 1436338 h 1487099"/>
                <a:gd name="connsiteX1153" fmla="*/ 1023954 w 2768293"/>
                <a:gd name="connsiteY1153" fmla="*/ 1435194 h 1487099"/>
                <a:gd name="connsiteX1154" fmla="*/ 1025098 w 2768293"/>
                <a:gd name="connsiteY1154" fmla="*/ 1434622 h 1487099"/>
                <a:gd name="connsiteX1155" fmla="*/ 1029101 w 2768293"/>
                <a:gd name="connsiteY1155" fmla="*/ 1435194 h 1487099"/>
                <a:gd name="connsiteX1156" fmla="*/ 1031389 w 2768293"/>
                <a:gd name="connsiteY1156" fmla="*/ 1435194 h 1487099"/>
                <a:gd name="connsiteX1157" fmla="*/ 1032533 w 2768293"/>
                <a:gd name="connsiteY1157" fmla="*/ 1434622 h 1487099"/>
                <a:gd name="connsiteX1158" fmla="*/ 1032533 w 2768293"/>
                <a:gd name="connsiteY1158" fmla="*/ 1433478 h 1487099"/>
                <a:gd name="connsiteX1159" fmla="*/ 1032533 w 2768293"/>
                <a:gd name="connsiteY1159" fmla="*/ 1432334 h 1487099"/>
                <a:gd name="connsiteX1160" fmla="*/ 1032533 w 2768293"/>
                <a:gd name="connsiteY1160" fmla="*/ 1431190 h 1487099"/>
                <a:gd name="connsiteX1161" fmla="*/ 1031961 w 2768293"/>
                <a:gd name="connsiteY1161" fmla="*/ 1430618 h 1487099"/>
                <a:gd name="connsiteX1162" fmla="*/ 1029673 w 2768293"/>
                <a:gd name="connsiteY1162" fmla="*/ 1434622 h 1487099"/>
                <a:gd name="connsiteX1163" fmla="*/ 1045688 w 2768293"/>
                <a:gd name="connsiteY1163" fmla="*/ 632160 h 1487099"/>
                <a:gd name="connsiteX1164" fmla="*/ 1045116 w 2768293"/>
                <a:gd name="connsiteY1164" fmla="*/ 631016 h 1487099"/>
                <a:gd name="connsiteX1165" fmla="*/ 1045688 w 2768293"/>
                <a:gd name="connsiteY1165" fmla="*/ 633876 h 1487099"/>
                <a:gd name="connsiteX1166" fmla="*/ 1045688 w 2768293"/>
                <a:gd name="connsiteY1166" fmla="*/ 632732 h 1487099"/>
                <a:gd name="connsiteX1167" fmla="*/ 1045688 w 2768293"/>
                <a:gd name="connsiteY1167" fmla="*/ 632160 h 1487099"/>
                <a:gd name="connsiteX1168" fmla="*/ 1041685 w 2768293"/>
                <a:gd name="connsiteY1168" fmla="*/ 1427186 h 1487099"/>
                <a:gd name="connsiteX1169" fmla="*/ 1041685 w 2768293"/>
                <a:gd name="connsiteY1169" fmla="*/ 1427186 h 1487099"/>
                <a:gd name="connsiteX1170" fmla="*/ 1040541 w 2768293"/>
                <a:gd name="connsiteY1170" fmla="*/ 1427758 h 1487099"/>
                <a:gd name="connsiteX1171" fmla="*/ 1039969 w 2768293"/>
                <a:gd name="connsiteY1171" fmla="*/ 1427758 h 1487099"/>
                <a:gd name="connsiteX1172" fmla="*/ 1039397 w 2768293"/>
                <a:gd name="connsiteY1172" fmla="*/ 1427186 h 1487099"/>
                <a:gd name="connsiteX1173" fmla="*/ 1038825 w 2768293"/>
                <a:gd name="connsiteY1173" fmla="*/ 1427186 h 1487099"/>
                <a:gd name="connsiteX1174" fmla="*/ 1038253 w 2768293"/>
                <a:gd name="connsiteY1174" fmla="*/ 1428330 h 1487099"/>
                <a:gd name="connsiteX1175" fmla="*/ 1037109 w 2768293"/>
                <a:gd name="connsiteY1175" fmla="*/ 1427758 h 1487099"/>
                <a:gd name="connsiteX1176" fmla="*/ 1035965 w 2768293"/>
                <a:gd name="connsiteY1176" fmla="*/ 1428902 h 1487099"/>
                <a:gd name="connsiteX1177" fmla="*/ 1034249 w 2768293"/>
                <a:gd name="connsiteY1177" fmla="*/ 1431762 h 1487099"/>
                <a:gd name="connsiteX1178" fmla="*/ 1033677 w 2768293"/>
                <a:gd name="connsiteY1178" fmla="*/ 1431762 h 1487099"/>
                <a:gd name="connsiteX1179" fmla="*/ 1034249 w 2768293"/>
                <a:gd name="connsiteY1179" fmla="*/ 1430046 h 1487099"/>
                <a:gd name="connsiteX1180" fmla="*/ 1034249 w 2768293"/>
                <a:gd name="connsiteY1180" fmla="*/ 1429474 h 1487099"/>
                <a:gd name="connsiteX1181" fmla="*/ 1033677 w 2768293"/>
                <a:gd name="connsiteY1181" fmla="*/ 1429474 h 1487099"/>
                <a:gd name="connsiteX1182" fmla="*/ 1033105 w 2768293"/>
                <a:gd name="connsiteY1182" fmla="*/ 1430046 h 1487099"/>
                <a:gd name="connsiteX1183" fmla="*/ 1032533 w 2768293"/>
                <a:gd name="connsiteY1183" fmla="*/ 1430046 h 1487099"/>
                <a:gd name="connsiteX1184" fmla="*/ 1031961 w 2768293"/>
                <a:gd name="connsiteY1184" fmla="*/ 1430618 h 1487099"/>
                <a:gd name="connsiteX1185" fmla="*/ 1031961 w 2768293"/>
                <a:gd name="connsiteY1185" fmla="*/ 1431762 h 1487099"/>
                <a:gd name="connsiteX1186" fmla="*/ 1030817 w 2768293"/>
                <a:gd name="connsiteY1186" fmla="*/ 1430618 h 1487099"/>
                <a:gd name="connsiteX1187" fmla="*/ 1030245 w 2768293"/>
                <a:gd name="connsiteY1187" fmla="*/ 1431762 h 1487099"/>
                <a:gd name="connsiteX1188" fmla="*/ 1030245 w 2768293"/>
                <a:gd name="connsiteY1188" fmla="*/ 1433478 h 1487099"/>
                <a:gd name="connsiteX1189" fmla="*/ 1030245 w 2768293"/>
                <a:gd name="connsiteY1189" fmla="*/ 1434622 h 1487099"/>
                <a:gd name="connsiteX1190" fmla="*/ 1030817 w 2768293"/>
                <a:gd name="connsiteY1190" fmla="*/ 1435194 h 1487099"/>
                <a:gd name="connsiteX1191" fmla="*/ 1032533 w 2768293"/>
                <a:gd name="connsiteY1191" fmla="*/ 1437482 h 1487099"/>
                <a:gd name="connsiteX1192" fmla="*/ 1033105 w 2768293"/>
                <a:gd name="connsiteY1192" fmla="*/ 1438626 h 1487099"/>
                <a:gd name="connsiteX1193" fmla="*/ 1033105 w 2768293"/>
                <a:gd name="connsiteY1193" fmla="*/ 1437482 h 1487099"/>
                <a:gd name="connsiteX1194" fmla="*/ 1033105 w 2768293"/>
                <a:gd name="connsiteY1194" fmla="*/ 1436910 h 1487099"/>
                <a:gd name="connsiteX1195" fmla="*/ 1035393 w 2768293"/>
                <a:gd name="connsiteY1195" fmla="*/ 1436910 h 1487099"/>
                <a:gd name="connsiteX1196" fmla="*/ 1035965 w 2768293"/>
                <a:gd name="connsiteY1196" fmla="*/ 1436338 h 1487099"/>
                <a:gd name="connsiteX1197" fmla="*/ 1036537 w 2768293"/>
                <a:gd name="connsiteY1197" fmla="*/ 1435766 h 1487099"/>
                <a:gd name="connsiteX1198" fmla="*/ 1036537 w 2768293"/>
                <a:gd name="connsiteY1198" fmla="*/ 1435194 h 1487099"/>
                <a:gd name="connsiteX1199" fmla="*/ 1035965 w 2768293"/>
                <a:gd name="connsiteY1199" fmla="*/ 1433478 h 1487099"/>
                <a:gd name="connsiteX1200" fmla="*/ 1036537 w 2768293"/>
                <a:gd name="connsiteY1200" fmla="*/ 1433478 h 1487099"/>
                <a:gd name="connsiteX1201" fmla="*/ 1037681 w 2768293"/>
                <a:gd name="connsiteY1201" fmla="*/ 1434050 h 1487099"/>
                <a:gd name="connsiteX1202" fmla="*/ 1038253 w 2768293"/>
                <a:gd name="connsiteY1202" fmla="*/ 1434050 h 1487099"/>
                <a:gd name="connsiteX1203" fmla="*/ 1038825 w 2768293"/>
                <a:gd name="connsiteY1203" fmla="*/ 1433478 h 1487099"/>
                <a:gd name="connsiteX1204" fmla="*/ 1039397 w 2768293"/>
                <a:gd name="connsiteY1204" fmla="*/ 1432906 h 1487099"/>
                <a:gd name="connsiteX1205" fmla="*/ 1039397 w 2768293"/>
                <a:gd name="connsiteY1205" fmla="*/ 1432334 h 1487099"/>
                <a:gd name="connsiteX1206" fmla="*/ 1038825 w 2768293"/>
                <a:gd name="connsiteY1206" fmla="*/ 1431762 h 1487099"/>
                <a:gd name="connsiteX1207" fmla="*/ 1039397 w 2768293"/>
                <a:gd name="connsiteY1207" fmla="*/ 1431190 h 1487099"/>
                <a:gd name="connsiteX1208" fmla="*/ 1039969 w 2768293"/>
                <a:gd name="connsiteY1208" fmla="*/ 1430618 h 1487099"/>
                <a:gd name="connsiteX1209" fmla="*/ 1040541 w 2768293"/>
                <a:gd name="connsiteY1209" fmla="*/ 1430618 h 1487099"/>
                <a:gd name="connsiteX1210" fmla="*/ 1041113 w 2768293"/>
                <a:gd name="connsiteY1210" fmla="*/ 1430618 h 1487099"/>
                <a:gd name="connsiteX1211" fmla="*/ 1041113 w 2768293"/>
                <a:gd name="connsiteY1211" fmla="*/ 1430618 h 1487099"/>
                <a:gd name="connsiteX1212" fmla="*/ 1041685 w 2768293"/>
                <a:gd name="connsiteY1212" fmla="*/ 1430046 h 1487099"/>
                <a:gd name="connsiteX1213" fmla="*/ 1041685 w 2768293"/>
                <a:gd name="connsiteY1213" fmla="*/ 1427186 h 1487099"/>
                <a:gd name="connsiteX1214" fmla="*/ 1041685 w 2768293"/>
                <a:gd name="connsiteY1214" fmla="*/ 1427186 h 1487099"/>
                <a:gd name="connsiteX1215" fmla="*/ 1278477 w 2768293"/>
                <a:gd name="connsiteY1215" fmla="*/ 1356263 h 1487099"/>
                <a:gd name="connsiteX1216" fmla="*/ 1276189 w 2768293"/>
                <a:gd name="connsiteY1216" fmla="*/ 1353975 h 1487099"/>
                <a:gd name="connsiteX1217" fmla="*/ 1276189 w 2768293"/>
                <a:gd name="connsiteY1217" fmla="*/ 1354547 h 1487099"/>
                <a:gd name="connsiteX1218" fmla="*/ 1276189 w 2768293"/>
                <a:gd name="connsiteY1218" fmla="*/ 1355119 h 1487099"/>
                <a:gd name="connsiteX1219" fmla="*/ 1276761 w 2768293"/>
                <a:gd name="connsiteY1219" fmla="*/ 1356263 h 1487099"/>
                <a:gd name="connsiteX1220" fmla="*/ 1276761 w 2768293"/>
                <a:gd name="connsiteY1220" fmla="*/ 1356835 h 1487099"/>
                <a:gd name="connsiteX1221" fmla="*/ 1276761 w 2768293"/>
                <a:gd name="connsiteY1221" fmla="*/ 1357407 h 1487099"/>
                <a:gd name="connsiteX1222" fmla="*/ 1275617 w 2768293"/>
                <a:gd name="connsiteY1222" fmla="*/ 1358551 h 1487099"/>
                <a:gd name="connsiteX1223" fmla="*/ 1275617 w 2768293"/>
                <a:gd name="connsiteY1223" fmla="*/ 1358551 h 1487099"/>
                <a:gd name="connsiteX1224" fmla="*/ 1276761 w 2768293"/>
                <a:gd name="connsiteY1224" fmla="*/ 1359695 h 1487099"/>
                <a:gd name="connsiteX1225" fmla="*/ 1277905 w 2768293"/>
                <a:gd name="connsiteY1225" fmla="*/ 1359695 h 1487099"/>
                <a:gd name="connsiteX1226" fmla="*/ 1278477 w 2768293"/>
                <a:gd name="connsiteY1226" fmla="*/ 1359123 h 1487099"/>
                <a:gd name="connsiteX1227" fmla="*/ 1278477 w 2768293"/>
                <a:gd name="connsiteY1227" fmla="*/ 1359123 h 1487099"/>
                <a:gd name="connsiteX1228" fmla="*/ 1278477 w 2768293"/>
                <a:gd name="connsiteY1228" fmla="*/ 1358551 h 1487099"/>
                <a:gd name="connsiteX1229" fmla="*/ 1278477 w 2768293"/>
                <a:gd name="connsiteY1229" fmla="*/ 1357979 h 1487099"/>
                <a:gd name="connsiteX1230" fmla="*/ 1278477 w 2768293"/>
                <a:gd name="connsiteY1230" fmla="*/ 1356263 h 1487099"/>
                <a:gd name="connsiteX1231" fmla="*/ 1351688 w 2768293"/>
                <a:gd name="connsiteY1231" fmla="*/ 1345396 h 1487099"/>
                <a:gd name="connsiteX1232" fmla="*/ 1353404 w 2768293"/>
                <a:gd name="connsiteY1232" fmla="*/ 1345396 h 1487099"/>
                <a:gd name="connsiteX1233" fmla="*/ 1353975 w 2768293"/>
                <a:gd name="connsiteY1233" fmla="*/ 1344824 h 1487099"/>
                <a:gd name="connsiteX1234" fmla="*/ 1353975 w 2768293"/>
                <a:gd name="connsiteY1234" fmla="*/ 1344252 h 1487099"/>
                <a:gd name="connsiteX1235" fmla="*/ 1353975 w 2768293"/>
                <a:gd name="connsiteY1235" fmla="*/ 1343680 h 1487099"/>
                <a:gd name="connsiteX1236" fmla="*/ 1353404 w 2768293"/>
                <a:gd name="connsiteY1236" fmla="*/ 1343108 h 1487099"/>
                <a:gd name="connsiteX1237" fmla="*/ 1353404 w 2768293"/>
                <a:gd name="connsiteY1237" fmla="*/ 1342536 h 1487099"/>
                <a:gd name="connsiteX1238" fmla="*/ 1353404 w 2768293"/>
                <a:gd name="connsiteY1238" fmla="*/ 1341964 h 1487099"/>
                <a:gd name="connsiteX1239" fmla="*/ 1353404 w 2768293"/>
                <a:gd name="connsiteY1239" fmla="*/ 1341964 h 1487099"/>
                <a:gd name="connsiteX1240" fmla="*/ 1352260 w 2768293"/>
                <a:gd name="connsiteY1240" fmla="*/ 1341964 h 1487099"/>
                <a:gd name="connsiteX1241" fmla="*/ 1351688 w 2768293"/>
                <a:gd name="connsiteY1241" fmla="*/ 1341964 h 1487099"/>
                <a:gd name="connsiteX1242" fmla="*/ 1351116 w 2768293"/>
                <a:gd name="connsiteY1242" fmla="*/ 1342536 h 1487099"/>
                <a:gd name="connsiteX1243" fmla="*/ 1351116 w 2768293"/>
                <a:gd name="connsiteY1243" fmla="*/ 1343108 h 1487099"/>
                <a:gd name="connsiteX1244" fmla="*/ 1351688 w 2768293"/>
                <a:gd name="connsiteY1244" fmla="*/ 1344252 h 1487099"/>
                <a:gd name="connsiteX1245" fmla="*/ 1351688 w 2768293"/>
                <a:gd name="connsiteY1245" fmla="*/ 1345396 h 1487099"/>
                <a:gd name="connsiteX1246" fmla="*/ 1341392 w 2768293"/>
                <a:gd name="connsiteY1246" fmla="*/ 1336817 h 1487099"/>
                <a:gd name="connsiteX1247" fmla="*/ 1342536 w 2768293"/>
                <a:gd name="connsiteY1247" fmla="*/ 1335673 h 1487099"/>
                <a:gd name="connsiteX1248" fmla="*/ 1343108 w 2768293"/>
                <a:gd name="connsiteY1248" fmla="*/ 1335101 h 1487099"/>
                <a:gd name="connsiteX1249" fmla="*/ 1343680 w 2768293"/>
                <a:gd name="connsiteY1249" fmla="*/ 1335673 h 1487099"/>
                <a:gd name="connsiteX1250" fmla="*/ 1344252 w 2768293"/>
                <a:gd name="connsiteY1250" fmla="*/ 1336244 h 1487099"/>
                <a:gd name="connsiteX1251" fmla="*/ 1345968 w 2768293"/>
                <a:gd name="connsiteY1251" fmla="*/ 1336817 h 1487099"/>
                <a:gd name="connsiteX1252" fmla="*/ 1346540 w 2768293"/>
                <a:gd name="connsiteY1252" fmla="*/ 1337388 h 1487099"/>
                <a:gd name="connsiteX1253" fmla="*/ 1347112 w 2768293"/>
                <a:gd name="connsiteY1253" fmla="*/ 1337961 h 1487099"/>
                <a:gd name="connsiteX1254" fmla="*/ 1347112 w 2768293"/>
                <a:gd name="connsiteY1254" fmla="*/ 1338532 h 1487099"/>
                <a:gd name="connsiteX1255" fmla="*/ 1347684 w 2768293"/>
                <a:gd name="connsiteY1255" fmla="*/ 1339104 h 1487099"/>
                <a:gd name="connsiteX1256" fmla="*/ 1348256 w 2768293"/>
                <a:gd name="connsiteY1256" fmla="*/ 1338532 h 1487099"/>
                <a:gd name="connsiteX1257" fmla="*/ 1348256 w 2768293"/>
                <a:gd name="connsiteY1257" fmla="*/ 1337388 h 1487099"/>
                <a:gd name="connsiteX1258" fmla="*/ 1348256 w 2768293"/>
                <a:gd name="connsiteY1258" fmla="*/ 1336244 h 1487099"/>
                <a:gd name="connsiteX1259" fmla="*/ 1348256 w 2768293"/>
                <a:gd name="connsiteY1259" fmla="*/ 1335101 h 1487099"/>
                <a:gd name="connsiteX1260" fmla="*/ 1348828 w 2768293"/>
                <a:gd name="connsiteY1260" fmla="*/ 1333957 h 1487099"/>
                <a:gd name="connsiteX1261" fmla="*/ 1348828 w 2768293"/>
                <a:gd name="connsiteY1261" fmla="*/ 1333385 h 1487099"/>
                <a:gd name="connsiteX1262" fmla="*/ 1348256 w 2768293"/>
                <a:gd name="connsiteY1262" fmla="*/ 1332813 h 1487099"/>
                <a:gd name="connsiteX1263" fmla="*/ 1347112 w 2768293"/>
                <a:gd name="connsiteY1263" fmla="*/ 1332813 h 1487099"/>
                <a:gd name="connsiteX1264" fmla="*/ 1346540 w 2768293"/>
                <a:gd name="connsiteY1264" fmla="*/ 1332813 h 1487099"/>
                <a:gd name="connsiteX1265" fmla="*/ 1345396 w 2768293"/>
                <a:gd name="connsiteY1265" fmla="*/ 1333385 h 1487099"/>
                <a:gd name="connsiteX1266" fmla="*/ 1344824 w 2768293"/>
                <a:gd name="connsiteY1266" fmla="*/ 1333385 h 1487099"/>
                <a:gd name="connsiteX1267" fmla="*/ 1344824 w 2768293"/>
                <a:gd name="connsiteY1267" fmla="*/ 1333385 h 1487099"/>
                <a:gd name="connsiteX1268" fmla="*/ 1344824 w 2768293"/>
                <a:gd name="connsiteY1268" fmla="*/ 1332813 h 1487099"/>
                <a:gd name="connsiteX1269" fmla="*/ 1344824 w 2768293"/>
                <a:gd name="connsiteY1269" fmla="*/ 1332813 h 1487099"/>
                <a:gd name="connsiteX1270" fmla="*/ 1343680 w 2768293"/>
                <a:gd name="connsiteY1270" fmla="*/ 1332813 h 1487099"/>
                <a:gd name="connsiteX1271" fmla="*/ 1341964 w 2768293"/>
                <a:gd name="connsiteY1271" fmla="*/ 1332813 h 1487099"/>
                <a:gd name="connsiteX1272" fmla="*/ 1340248 w 2768293"/>
                <a:gd name="connsiteY1272" fmla="*/ 1333957 h 1487099"/>
                <a:gd name="connsiteX1273" fmla="*/ 1339676 w 2768293"/>
                <a:gd name="connsiteY1273" fmla="*/ 1336244 h 1487099"/>
                <a:gd name="connsiteX1274" fmla="*/ 1339676 w 2768293"/>
                <a:gd name="connsiteY1274" fmla="*/ 1337388 h 1487099"/>
                <a:gd name="connsiteX1275" fmla="*/ 1340248 w 2768293"/>
                <a:gd name="connsiteY1275" fmla="*/ 1337961 h 1487099"/>
                <a:gd name="connsiteX1276" fmla="*/ 1340820 w 2768293"/>
                <a:gd name="connsiteY1276" fmla="*/ 1337961 h 1487099"/>
                <a:gd name="connsiteX1277" fmla="*/ 1341392 w 2768293"/>
                <a:gd name="connsiteY1277" fmla="*/ 1336817 h 1487099"/>
                <a:gd name="connsiteX1278" fmla="*/ 1280192 w 2768293"/>
                <a:gd name="connsiteY1278" fmla="*/ 1342536 h 1487099"/>
                <a:gd name="connsiteX1279" fmla="*/ 1277333 w 2768293"/>
                <a:gd name="connsiteY1279" fmla="*/ 1343108 h 1487099"/>
                <a:gd name="connsiteX1280" fmla="*/ 1275045 w 2768293"/>
                <a:gd name="connsiteY1280" fmla="*/ 1343108 h 1487099"/>
                <a:gd name="connsiteX1281" fmla="*/ 1273901 w 2768293"/>
                <a:gd name="connsiteY1281" fmla="*/ 1343680 h 1487099"/>
                <a:gd name="connsiteX1282" fmla="*/ 1273329 w 2768293"/>
                <a:gd name="connsiteY1282" fmla="*/ 1345396 h 1487099"/>
                <a:gd name="connsiteX1283" fmla="*/ 1273901 w 2768293"/>
                <a:gd name="connsiteY1283" fmla="*/ 1346540 h 1487099"/>
                <a:gd name="connsiteX1284" fmla="*/ 1274473 w 2768293"/>
                <a:gd name="connsiteY1284" fmla="*/ 1346540 h 1487099"/>
                <a:gd name="connsiteX1285" fmla="*/ 1275617 w 2768293"/>
                <a:gd name="connsiteY1285" fmla="*/ 1347112 h 1487099"/>
                <a:gd name="connsiteX1286" fmla="*/ 1276189 w 2768293"/>
                <a:gd name="connsiteY1286" fmla="*/ 1347112 h 1487099"/>
                <a:gd name="connsiteX1287" fmla="*/ 1278477 w 2768293"/>
                <a:gd name="connsiteY1287" fmla="*/ 1345968 h 1487099"/>
                <a:gd name="connsiteX1288" fmla="*/ 1279620 w 2768293"/>
                <a:gd name="connsiteY1288" fmla="*/ 1345968 h 1487099"/>
                <a:gd name="connsiteX1289" fmla="*/ 1280192 w 2768293"/>
                <a:gd name="connsiteY1289" fmla="*/ 1345968 h 1487099"/>
                <a:gd name="connsiteX1290" fmla="*/ 1280764 w 2768293"/>
                <a:gd name="connsiteY1290" fmla="*/ 1345396 h 1487099"/>
                <a:gd name="connsiteX1291" fmla="*/ 1281908 w 2768293"/>
                <a:gd name="connsiteY1291" fmla="*/ 1343680 h 1487099"/>
                <a:gd name="connsiteX1292" fmla="*/ 1280192 w 2768293"/>
                <a:gd name="connsiteY1292" fmla="*/ 1342536 h 1487099"/>
                <a:gd name="connsiteX1293" fmla="*/ 1280192 w 2768293"/>
                <a:gd name="connsiteY1293" fmla="*/ 1342536 h 1487099"/>
                <a:gd name="connsiteX1294" fmla="*/ 1339104 w 2768293"/>
                <a:gd name="connsiteY1294" fmla="*/ 1339104 h 1487099"/>
                <a:gd name="connsiteX1295" fmla="*/ 1337961 w 2768293"/>
                <a:gd name="connsiteY1295" fmla="*/ 1339104 h 1487099"/>
                <a:gd name="connsiteX1296" fmla="*/ 1335673 w 2768293"/>
                <a:gd name="connsiteY1296" fmla="*/ 1340820 h 1487099"/>
                <a:gd name="connsiteX1297" fmla="*/ 1334529 w 2768293"/>
                <a:gd name="connsiteY1297" fmla="*/ 1340820 h 1487099"/>
                <a:gd name="connsiteX1298" fmla="*/ 1333385 w 2768293"/>
                <a:gd name="connsiteY1298" fmla="*/ 1340248 h 1487099"/>
                <a:gd name="connsiteX1299" fmla="*/ 1332241 w 2768293"/>
                <a:gd name="connsiteY1299" fmla="*/ 1339676 h 1487099"/>
                <a:gd name="connsiteX1300" fmla="*/ 1331097 w 2768293"/>
                <a:gd name="connsiteY1300" fmla="*/ 1340248 h 1487099"/>
                <a:gd name="connsiteX1301" fmla="*/ 1331097 w 2768293"/>
                <a:gd name="connsiteY1301" fmla="*/ 1340820 h 1487099"/>
                <a:gd name="connsiteX1302" fmla="*/ 1331097 w 2768293"/>
                <a:gd name="connsiteY1302" fmla="*/ 1341392 h 1487099"/>
                <a:gd name="connsiteX1303" fmla="*/ 1330525 w 2768293"/>
                <a:gd name="connsiteY1303" fmla="*/ 1341964 h 1487099"/>
                <a:gd name="connsiteX1304" fmla="*/ 1329953 w 2768293"/>
                <a:gd name="connsiteY1304" fmla="*/ 1341964 h 1487099"/>
                <a:gd name="connsiteX1305" fmla="*/ 1331097 w 2768293"/>
                <a:gd name="connsiteY1305" fmla="*/ 1344252 h 1487099"/>
                <a:gd name="connsiteX1306" fmla="*/ 1335673 w 2768293"/>
                <a:gd name="connsiteY1306" fmla="*/ 1345968 h 1487099"/>
                <a:gd name="connsiteX1307" fmla="*/ 1336817 w 2768293"/>
                <a:gd name="connsiteY1307" fmla="*/ 1348256 h 1487099"/>
                <a:gd name="connsiteX1308" fmla="*/ 1337389 w 2768293"/>
                <a:gd name="connsiteY1308" fmla="*/ 1348828 h 1487099"/>
                <a:gd name="connsiteX1309" fmla="*/ 1337961 w 2768293"/>
                <a:gd name="connsiteY1309" fmla="*/ 1349400 h 1487099"/>
                <a:gd name="connsiteX1310" fmla="*/ 1338533 w 2768293"/>
                <a:gd name="connsiteY1310" fmla="*/ 1349400 h 1487099"/>
                <a:gd name="connsiteX1311" fmla="*/ 1339104 w 2768293"/>
                <a:gd name="connsiteY1311" fmla="*/ 1347112 h 1487099"/>
                <a:gd name="connsiteX1312" fmla="*/ 1339104 w 2768293"/>
                <a:gd name="connsiteY1312" fmla="*/ 1345396 h 1487099"/>
                <a:gd name="connsiteX1313" fmla="*/ 1339104 w 2768293"/>
                <a:gd name="connsiteY1313" fmla="*/ 1343680 h 1487099"/>
                <a:gd name="connsiteX1314" fmla="*/ 1339104 w 2768293"/>
                <a:gd name="connsiteY1314" fmla="*/ 1340248 h 1487099"/>
                <a:gd name="connsiteX1315" fmla="*/ 1339676 w 2768293"/>
                <a:gd name="connsiteY1315" fmla="*/ 1339676 h 1487099"/>
                <a:gd name="connsiteX1316" fmla="*/ 1339104 w 2768293"/>
                <a:gd name="connsiteY1316" fmla="*/ 1339104 h 1487099"/>
                <a:gd name="connsiteX1317" fmla="*/ 1289916 w 2768293"/>
                <a:gd name="connsiteY1317" fmla="*/ 1348828 h 1487099"/>
                <a:gd name="connsiteX1318" fmla="*/ 1289916 w 2768293"/>
                <a:gd name="connsiteY1318" fmla="*/ 1348256 h 1487099"/>
                <a:gd name="connsiteX1319" fmla="*/ 1289916 w 2768293"/>
                <a:gd name="connsiteY1319" fmla="*/ 1347684 h 1487099"/>
                <a:gd name="connsiteX1320" fmla="*/ 1289916 w 2768293"/>
                <a:gd name="connsiteY1320" fmla="*/ 1347112 h 1487099"/>
                <a:gd name="connsiteX1321" fmla="*/ 1289344 w 2768293"/>
                <a:gd name="connsiteY1321" fmla="*/ 1346540 h 1487099"/>
                <a:gd name="connsiteX1322" fmla="*/ 1288200 w 2768293"/>
                <a:gd name="connsiteY1322" fmla="*/ 1346540 h 1487099"/>
                <a:gd name="connsiteX1323" fmla="*/ 1286484 w 2768293"/>
                <a:gd name="connsiteY1323" fmla="*/ 1346540 h 1487099"/>
                <a:gd name="connsiteX1324" fmla="*/ 1285912 w 2768293"/>
                <a:gd name="connsiteY1324" fmla="*/ 1347112 h 1487099"/>
                <a:gd name="connsiteX1325" fmla="*/ 1285340 w 2768293"/>
                <a:gd name="connsiteY1325" fmla="*/ 1347684 h 1487099"/>
                <a:gd name="connsiteX1326" fmla="*/ 1285340 w 2768293"/>
                <a:gd name="connsiteY1326" fmla="*/ 1348256 h 1487099"/>
                <a:gd name="connsiteX1327" fmla="*/ 1285912 w 2768293"/>
                <a:gd name="connsiteY1327" fmla="*/ 1349400 h 1487099"/>
                <a:gd name="connsiteX1328" fmla="*/ 1288200 w 2768293"/>
                <a:gd name="connsiteY1328" fmla="*/ 1351116 h 1487099"/>
                <a:gd name="connsiteX1329" fmla="*/ 1288772 w 2768293"/>
                <a:gd name="connsiteY1329" fmla="*/ 1351116 h 1487099"/>
                <a:gd name="connsiteX1330" fmla="*/ 1289916 w 2768293"/>
                <a:gd name="connsiteY1330" fmla="*/ 1351116 h 1487099"/>
                <a:gd name="connsiteX1331" fmla="*/ 1290488 w 2768293"/>
                <a:gd name="connsiteY1331" fmla="*/ 1350543 h 1487099"/>
                <a:gd name="connsiteX1332" fmla="*/ 1290488 w 2768293"/>
                <a:gd name="connsiteY1332" fmla="*/ 1349400 h 1487099"/>
                <a:gd name="connsiteX1333" fmla="*/ 1290488 w 2768293"/>
                <a:gd name="connsiteY1333" fmla="*/ 1348828 h 1487099"/>
                <a:gd name="connsiteX1334" fmla="*/ 1289916 w 2768293"/>
                <a:gd name="connsiteY1334" fmla="*/ 1348828 h 1487099"/>
                <a:gd name="connsiteX1335" fmla="*/ 1289916 w 2768293"/>
                <a:gd name="connsiteY1335" fmla="*/ 1348828 h 1487099"/>
                <a:gd name="connsiteX1336" fmla="*/ 1331669 w 2768293"/>
                <a:gd name="connsiteY1336" fmla="*/ 1352831 h 1487099"/>
                <a:gd name="connsiteX1337" fmla="*/ 1331669 w 2768293"/>
                <a:gd name="connsiteY1337" fmla="*/ 1352831 h 1487099"/>
                <a:gd name="connsiteX1338" fmla="*/ 1330525 w 2768293"/>
                <a:gd name="connsiteY1338" fmla="*/ 1352831 h 1487099"/>
                <a:gd name="connsiteX1339" fmla="*/ 1330525 w 2768293"/>
                <a:gd name="connsiteY1339" fmla="*/ 1352260 h 1487099"/>
                <a:gd name="connsiteX1340" fmla="*/ 1330525 w 2768293"/>
                <a:gd name="connsiteY1340" fmla="*/ 1350543 h 1487099"/>
                <a:gd name="connsiteX1341" fmla="*/ 1330525 w 2768293"/>
                <a:gd name="connsiteY1341" fmla="*/ 1349972 h 1487099"/>
                <a:gd name="connsiteX1342" fmla="*/ 1329953 w 2768293"/>
                <a:gd name="connsiteY1342" fmla="*/ 1349400 h 1487099"/>
                <a:gd name="connsiteX1343" fmla="*/ 1328237 w 2768293"/>
                <a:gd name="connsiteY1343" fmla="*/ 1348828 h 1487099"/>
                <a:gd name="connsiteX1344" fmla="*/ 1327665 w 2768293"/>
                <a:gd name="connsiteY1344" fmla="*/ 1348256 h 1487099"/>
                <a:gd name="connsiteX1345" fmla="*/ 1329381 w 2768293"/>
                <a:gd name="connsiteY1345" fmla="*/ 1347684 h 1487099"/>
                <a:gd name="connsiteX1346" fmla="*/ 1329381 w 2768293"/>
                <a:gd name="connsiteY1346" fmla="*/ 1347112 h 1487099"/>
                <a:gd name="connsiteX1347" fmla="*/ 1329381 w 2768293"/>
                <a:gd name="connsiteY1347" fmla="*/ 1345968 h 1487099"/>
                <a:gd name="connsiteX1348" fmla="*/ 1328809 w 2768293"/>
                <a:gd name="connsiteY1348" fmla="*/ 1345396 h 1487099"/>
                <a:gd name="connsiteX1349" fmla="*/ 1328237 w 2768293"/>
                <a:gd name="connsiteY1349" fmla="*/ 1344824 h 1487099"/>
                <a:gd name="connsiteX1350" fmla="*/ 1327665 w 2768293"/>
                <a:gd name="connsiteY1350" fmla="*/ 1344252 h 1487099"/>
                <a:gd name="connsiteX1351" fmla="*/ 1327665 w 2768293"/>
                <a:gd name="connsiteY1351" fmla="*/ 1343108 h 1487099"/>
                <a:gd name="connsiteX1352" fmla="*/ 1328237 w 2768293"/>
                <a:gd name="connsiteY1352" fmla="*/ 1340820 h 1487099"/>
                <a:gd name="connsiteX1353" fmla="*/ 1329381 w 2768293"/>
                <a:gd name="connsiteY1353" fmla="*/ 1339104 h 1487099"/>
                <a:gd name="connsiteX1354" fmla="*/ 1330525 w 2768293"/>
                <a:gd name="connsiteY1354" fmla="*/ 1337388 h 1487099"/>
                <a:gd name="connsiteX1355" fmla="*/ 1330525 w 2768293"/>
                <a:gd name="connsiteY1355" fmla="*/ 1335673 h 1487099"/>
                <a:gd name="connsiteX1356" fmla="*/ 1329953 w 2768293"/>
                <a:gd name="connsiteY1356" fmla="*/ 1335101 h 1487099"/>
                <a:gd name="connsiteX1357" fmla="*/ 1329381 w 2768293"/>
                <a:gd name="connsiteY1357" fmla="*/ 1335101 h 1487099"/>
                <a:gd name="connsiteX1358" fmla="*/ 1328809 w 2768293"/>
                <a:gd name="connsiteY1358" fmla="*/ 1335673 h 1487099"/>
                <a:gd name="connsiteX1359" fmla="*/ 1328237 w 2768293"/>
                <a:gd name="connsiteY1359" fmla="*/ 1336817 h 1487099"/>
                <a:gd name="connsiteX1360" fmla="*/ 1328237 w 2768293"/>
                <a:gd name="connsiteY1360" fmla="*/ 1337961 h 1487099"/>
                <a:gd name="connsiteX1361" fmla="*/ 1327665 w 2768293"/>
                <a:gd name="connsiteY1361" fmla="*/ 1340248 h 1487099"/>
                <a:gd name="connsiteX1362" fmla="*/ 1327093 w 2768293"/>
                <a:gd name="connsiteY1362" fmla="*/ 1340820 h 1487099"/>
                <a:gd name="connsiteX1363" fmla="*/ 1326521 w 2768293"/>
                <a:gd name="connsiteY1363" fmla="*/ 1340820 h 1487099"/>
                <a:gd name="connsiteX1364" fmla="*/ 1325949 w 2768293"/>
                <a:gd name="connsiteY1364" fmla="*/ 1340248 h 1487099"/>
                <a:gd name="connsiteX1365" fmla="*/ 1325377 w 2768293"/>
                <a:gd name="connsiteY1365" fmla="*/ 1340248 h 1487099"/>
                <a:gd name="connsiteX1366" fmla="*/ 1324805 w 2768293"/>
                <a:gd name="connsiteY1366" fmla="*/ 1340248 h 1487099"/>
                <a:gd name="connsiteX1367" fmla="*/ 1324233 w 2768293"/>
                <a:gd name="connsiteY1367" fmla="*/ 1340820 h 1487099"/>
                <a:gd name="connsiteX1368" fmla="*/ 1324233 w 2768293"/>
                <a:gd name="connsiteY1368" fmla="*/ 1341392 h 1487099"/>
                <a:gd name="connsiteX1369" fmla="*/ 1324233 w 2768293"/>
                <a:gd name="connsiteY1369" fmla="*/ 1341392 h 1487099"/>
                <a:gd name="connsiteX1370" fmla="*/ 1323090 w 2768293"/>
                <a:gd name="connsiteY1370" fmla="*/ 1341392 h 1487099"/>
                <a:gd name="connsiteX1371" fmla="*/ 1322518 w 2768293"/>
                <a:gd name="connsiteY1371" fmla="*/ 1341392 h 1487099"/>
                <a:gd name="connsiteX1372" fmla="*/ 1321946 w 2768293"/>
                <a:gd name="connsiteY1372" fmla="*/ 1340248 h 1487099"/>
                <a:gd name="connsiteX1373" fmla="*/ 1323661 w 2768293"/>
                <a:gd name="connsiteY1373" fmla="*/ 1338532 h 1487099"/>
                <a:gd name="connsiteX1374" fmla="*/ 1324233 w 2768293"/>
                <a:gd name="connsiteY1374" fmla="*/ 1336817 h 1487099"/>
                <a:gd name="connsiteX1375" fmla="*/ 1324233 w 2768293"/>
                <a:gd name="connsiteY1375" fmla="*/ 1335101 h 1487099"/>
                <a:gd name="connsiteX1376" fmla="*/ 1323090 w 2768293"/>
                <a:gd name="connsiteY1376" fmla="*/ 1332813 h 1487099"/>
                <a:gd name="connsiteX1377" fmla="*/ 1320802 w 2768293"/>
                <a:gd name="connsiteY1377" fmla="*/ 1332813 h 1487099"/>
                <a:gd name="connsiteX1378" fmla="*/ 1318514 w 2768293"/>
                <a:gd name="connsiteY1378" fmla="*/ 1333957 h 1487099"/>
                <a:gd name="connsiteX1379" fmla="*/ 1316226 w 2768293"/>
                <a:gd name="connsiteY1379" fmla="*/ 1336244 h 1487099"/>
                <a:gd name="connsiteX1380" fmla="*/ 1314510 w 2768293"/>
                <a:gd name="connsiteY1380" fmla="*/ 1338532 h 1487099"/>
                <a:gd name="connsiteX1381" fmla="*/ 1314510 w 2768293"/>
                <a:gd name="connsiteY1381" fmla="*/ 1339676 h 1487099"/>
                <a:gd name="connsiteX1382" fmla="*/ 1314510 w 2768293"/>
                <a:gd name="connsiteY1382" fmla="*/ 1340820 h 1487099"/>
                <a:gd name="connsiteX1383" fmla="*/ 1313938 w 2768293"/>
                <a:gd name="connsiteY1383" fmla="*/ 1341964 h 1487099"/>
                <a:gd name="connsiteX1384" fmla="*/ 1313366 w 2768293"/>
                <a:gd name="connsiteY1384" fmla="*/ 1343108 h 1487099"/>
                <a:gd name="connsiteX1385" fmla="*/ 1313366 w 2768293"/>
                <a:gd name="connsiteY1385" fmla="*/ 1343680 h 1487099"/>
                <a:gd name="connsiteX1386" fmla="*/ 1313938 w 2768293"/>
                <a:gd name="connsiteY1386" fmla="*/ 1344252 h 1487099"/>
                <a:gd name="connsiteX1387" fmla="*/ 1313938 w 2768293"/>
                <a:gd name="connsiteY1387" fmla="*/ 1344824 h 1487099"/>
                <a:gd name="connsiteX1388" fmla="*/ 1313938 w 2768293"/>
                <a:gd name="connsiteY1388" fmla="*/ 1345396 h 1487099"/>
                <a:gd name="connsiteX1389" fmla="*/ 1313366 w 2768293"/>
                <a:gd name="connsiteY1389" fmla="*/ 1346540 h 1487099"/>
                <a:gd name="connsiteX1390" fmla="*/ 1313366 w 2768293"/>
                <a:gd name="connsiteY1390" fmla="*/ 1346540 h 1487099"/>
                <a:gd name="connsiteX1391" fmla="*/ 1313366 w 2768293"/>
                <a:gd name="connsiteY1391" fmla="*/ 1347684 h 1487099"/>
                <a:gd name="connsiteX1392" fmla="*/ 1313938 w 2768293"/>
                <a:gd name="connsiteY1392" fmla="*/ 1348256 h 1487099"/>
                <a:gd name="connsiteX1393" fmla="*/ 1315082 w 2768293"/>
                <a:gd name="connsiteY1393" fmla="*/ 1349972 h 1487099"/>
                <a:gd name="connsiteX1394" fmla="*/ 1315082 w 2768293"/>
                <a:gd name="connsiteY1394" fmla="*/ 1351116 h 1487099"/>
                <a:gd name="connsiteX1395" fmla="*/ 1314510 w 2768293"/>
                <a:gd name="connsiteY1395" fmla="*/ 1353403 h 1487099"/>
                <a:gd name="connsiteX1396" fmla="*/ 1314510 w 2768293"/>
                <a:gd name="connsiteY1396" fmla="*/ 1354547 h 1487099"/>
                <a:gd name="connsiteX1397" fmla="*/ 1315654 w 2768293"/>
                <a:gd name="connsiteY1397" fmla="*/ 1353403 h 1487099"/>
                <a:gd name="connsiteX1398" fmla="*/ 1316798 w 2768293"/>
                <a:gd name="connsiteY1398" fmla="*/ 1350543 h 1487099"/>
                <a:gd name="connsiteX1399" fmla="*/ 1317370 w 2768293"/>
                <a:gd name="connsiteY1399" fmla="*/ 1349400 h 1487099"/>
                <a:gd name="connsiteX1400" fmla="*/ 1317942 w 2768293"/>
                <a:gd name="connsiteY1400" fmla="*/ 1348828 h 1487099"/>
                <a:gd name="connsiteX1401" fmla="*/ 1318514 w 2768293"/>
                <a:gd name="connsiteY1401" fmla="*/ 1348828 h 1487099"/>
                <a:gd name="connsiteX1402" fmla="*/ 1319086 w 2768293"/>
                <a:gd name="connsiteY1402" fmla="*/ 1348828 h 1487099"/>
                <a:gd name="connsiteX1403" fmla="*/ 1319658 w 2768293"/>
                <a:gd name="connsiteY1403" fmla="*/ 1348828 h 1487099"/>
                <a:gd name="connsiteX1404" fmla="*/ 1320230 w 2768293"/>
                <a:gd name="connsiteY1404" fmla="*/ 1348256 h 1487099"/>
                <a:gd name="connsiteX1405" fmla="*/ 1320802 w 2768293"/>
                <a:gd name="connsiteY1405" fmla="*/ 1347684 h 1487099"/>
                <a:gd name="connsiteX1406" fmla="*/ 1321374 w 2768293"/>
                <a:gd name="connsiteY1406" fmla="*/ 1347684 h 1487099"/>
                <a:gd name="connsiteX1407" fmla="*/ 1321374 w 2768293"/>
                <a:gd name="connsiteY1407" fmla="*/ 1348256 h 1487099"/>
                <a:gd name="connsiteX1408" fmla="*/ 1321374 w 2768293"/>
                <a:gd name="connsiteY1408" fmla="*/ 1348828 h 1487099"/>
                <a:gd name="connsiteX1409" fmla="*/ 1320802 w 2768293"/>
                <a:gd name="connsiteY1409" fmla="*/ 1349400 h 1487099"/>
                <a:gd name="connsiteX1410" fmla="*/ 1320802 w 2768293"/>
                <a:gd name="connsiteY1410" fmla="*/ 1349972 h 1487099"/>
                <a:gd name="connsiteX1411" fmla="*/ 1321374 w 2768293"/>
                <a:gd name="connsiteY1411" fmla="*/ 1351116 h 1487099"/>
                <a:gd name="connsiteX1412" fmla="*/ 1321946 w 2768293"/>
                <a:gd name="connsiteY1412" fmla="*/ 1351687 h 1487099"/>
                <a:gd name="connsiteX1413" fmla="*/ 1323090 w 2768293"/>
                <a:gd name="connsiteY1413" fmla="*/ 1352260 h 1487099"/>
                <a:gd name="connsiteX1414" fmla="*/ 1323661 w 2768293"/>
                <a:gd name="connsiteY1414" fmla="*/ 1352260 h 1487099"/>
                <a:gd name="connsiteX1415" fmla="*/ 1325949 w 2768293"/>
                <a:gd name="connsiteY1415" fmla="*/ 1351687 h 1487099"/>
                <a:gd name="connsiteX1416" fmla="*/ 1327093 w 2768293"/>
                <a:gd name="connsiteY1416" fmla="*/ 1352260 h 1487099"/>
                <a:gd name="connsiteX1417" fmla="*/ 1327665 w 2768293"/>
                <a:gd name="connsiteY1417" fmla="*/ 1354547 h 1487099"/>
                <a:gd name="connsiteX1418" fmla="*/ 1329381 w 2768293"/>
                <a:gd name="connsiteY1418" fmla="*/ 1352260 h 1487099"/>
                <a:gd name="connsiteX1419" fmla="*/ 1329381 w 2768293"/>
                <a:gd name="connsiteY1419" fmla="*/ 1351687 h 1487099"/>
                <a:gd name="connsiteX1420" fmla="*/ 1328809 w 2768293"/>
                <a:gd name="connsiteY1420" fmla="*/ 1351116 h 1487099"/>
                <a:gd name="connsiteX1421" fmla="*/ 1327093 w 2768293"/>
                <a:gd name="connsiteY1421" fmla="*/ 1349972 h 1487099"/>
                <a:gd name="connsiteX1422" fmla="*/ 1328237 w 2768293"/>
                <a:gd name="connsiteY1422" fmla="*/ 1349972 h 1487099"/>
                <a:gd name="connsiteX1423" fmla="*/ 1330525 w 2768293"/>
                <a:gd name="connsiteY1423" fmla="*/ 1350543 h 1487099"/>
                <a:gd name="connsiteX1424" fmla="*/ 1331669 w 2768293"/>
                <a:gd name="connsiteY1424" fmla="*/ 1349972 h 1487099"/>
                <a:gd name="connsiteX1425" fmla="*/ 1331669 w 2768293"/>
                <a:gd name="connsiteY1425" fmla="*/ 1352831 h 1487099"/>
                <a:gd name="connsiteX1426" fmla="*/ 1331669 w 2768293"/>
                <a:gd name="connsiteY1426" fmla="*/ 1352831 h 1487099"/>
                <a:gd name="connsiteX1427" fmla="*/ 1360267 w 2768293"/>
                <a:gd name="connsiteY1427" fmla="*/ 1357979 h 1487099"/>
                <a:gd name="connsiteX1428" fmla="*/ 1359695 w 2768293"/>
                <a:gd name="connsiteY1428" fmla="*/ 1359695 h 1487099"/>
                <a:gd name="connsiteX1429" fmla="*/ 1359123 w 2768293"/>
                <a:gd name="connsiteY1429" fmla="*/ 1360267 h 1487099"/>
                <a:gd name="connsiteX1430" fmla="*/ 1358551 w 2768293"/>
                <a:gd name="connsiteY1430" fmla="*/ 1358551 h 1487099"/>
                <a:gd name="connsiteX1431" fmla="*/ 1359695 w 2768293"/>
                <a:gd name="connsiteY1431" fmla="*/ 1354547 h 1487099"/>
                <a:gd name="connsiteX1432" fmla="*/ 1359123 w 2768293"/>
                <a:gd name="connsiteY1432" fmla="*/ 1353403 h 1487099"/>
                <a:gd name="connsiteX1433" fmla="*/ 1360267 w 2768293"/>
                <a:gd name="connsiteY1433" fmla="*/ 1352260 h 1487099"/>
                <a:gd name="connsiteX1434" fmla="*/ 1361411 w 2768293"/>
                <a:gd name="connsiteY1434" fmla="*/ 1351687 h 1487099"/>
                <a:gd name="connsiteX1435" fmla="*/ 1361983 w 2768293"/>
                <a:gd name="connsiteY1435" fmla="*/ 1350543 h 1487099"/>
                <a:gd name="connsiteX1436" fmla="*/ 1361983 w 2768293"/>
                <a:gd name="connsiteY1436" fmla="*/ 1347684 h 1487099"/>
                <a:gd name="connsiteX1437" fmla="*/ 1361983 w 2768293"/>
                <a:gd name="connsiteY1437" fmla="*/ 1347112 h 1487099"/>
                <a:gd name="connsiteX1438" fmla="*/ 1361411 w 2768293"/>
                <a:gd name="connsiteY1438" fmla="*/ 1346540 h 1487099"/>
                <a:gd name="connsiteX1439" fmla="*/ 1360839 w 2768293"/>
                <a:gd name="connsiteY1439" fmla="*/ 1347684 h 1487099"/>
                <a:gd name="connsiteX1440" fmla="*/ 1358551 w 2768293"/>
                <a:gd name="connsiteY1440" fmla="*/ 1349972 h 1487099"/>
                <a:gd name="connsiteX1441" fmla="*/ 1357979 w 2768293"/>
                <a:gd name="connsiteY1441" fmla="*/ 1349972 h 1487099"/>
                <a:gd name="connsiteX1442" fmla="*/ 1357979 w 2768293"/>
                <a:gd name="connsiteY1442" fmla="*/ 1350543 h 1487099"/>
                <a:gd name="connsiteX1443" fmla="*/ 1358551 w 2768293"/>
                <a:gd name="connsiteY1443" fmla="*/ 1351116 h 1487099"/>
                <a:gd name="connsiteX1444" fmla="*/ 1358551 w 2768293"/>
                <a:gd name="connsiteY1444" fmla="*/ 1351687 h 1487099"/>
                <a:gd name="connsiteX1445" fmla="*/ 1358551 w 2768293"/>
                <a:gd name="connsiteY1445" fmla="*/ 1352260 h 1487099"/>
                <a:gd name="connsiteX1446" fmla="*/ 1357979 w 2768293"/>
                <a:gd name="connsiteY1446" fmla="*/ 1352831 h 1487099"/>
                <a:gd name="connsiteX1447" fmla="*/ 1357407 w 2768293"/>
                <a:gd name="connsiteY1447" fmla="*/ 1352831 h 1487099"/>
                <a:gd name="connsiteX1448" fmla="*/ 1356835 w 2768293"/>
                <a:gd name="connsiteY1448" fmla="*/ 1352831 h 1487099"/>
                <a:gd name="connsiteX1449" fmla="*/ 1356263 w 2768293"/>
                <a:gd name="connsiteY1449" fmla="*/ 1352831 h 1487099"/>
                <a:gd name="connsiteX1450" fmla="*/ 1356835 w 2768293"/>
                <a:gd name="connsiteY1450" fmla="*/ 1355691 h 1487099"/>
                <a:gd name="connsiteX1451" fmla="*/ 1355691 w 2768293"/>
                <a:gd name="connsiteY1451" fmla="*/ 1355119 h 1487099"/>
                <a:gd name="connsiteX1452" fmla="*/ 1351688 w 2768293"/>
                <a:gd name="connsiteY1452" fmla="*/ 1352831 h 1487099"/>
                <a:gd name="connsiteX1453" fmla="*/ 1351688 w 2768293"/>
                <a:gd name="connsiteY1453" fmla="*/ 1354547 h 1487099"/>
                <a:gd name="connsiteX1454" fmla="*/ 1352832 w 2768293"/>
                <a:gd name="connsiteY1454" fmla="*/ 1358551 h 1487099"/>
                <a:gd name="connsiteX1455" fmla="*/ 1353404 w 2768293"/>
                <a:gd name="connsiteY1455" fmla="*/ 1359695 h 1487099"/>
                <a:gd name="connsiteX1456" fmla="*/ 1352832 w 2768293"/>
                <a:gd name="connsiteY1456" fmla="*/ 1360267 h 1487099"/>
                <a:gd name="connsiteX1457" fmla="*/ 1352832 w 2768293"/>
                <a:gd name="connsiteY1457" fmla="*/ 1360267 h 1487099"/>
                <a:gd name="connsiteX1458" fmla="*/ 1352832 w 2768293"/>
                <a:gd name="connsiteY1458" fmla="*/ 1360267 h 1487099"/>
                <a:gd name="connsiteX1459" fmla="*/ 1352832 w 2768293"/>
                <a:gd name="connsiteY1459" fmla="*/ 1359695 h 1487099"/>
                <a:gd name="connsiteX1460" fmla="*/ 1352260 w 2768293"/>
                <a:gd name="connsiteY1460" fmla="*/ 1359123 h 1487099"/>
                <a:gd name="connsiteX1461" fmla="*/ 1351688 w 2768293"/>
                <a:gd name="connsiteY1461" fmla="*/ 1359123 h 1487099"/>
                <a:gd name="connsiteX1462" fmla="*/ 1350544 w 2768293"/>
                <a:gd name="connsiteY1462" fmla="*/ 1359123 h 1487099"/>
                <a:gd name="connsiteX1463" fmla="*/ 1350544 w 2768293"/>
                <a:gd name="connsiteY1463" fmla="*/ 1359123 h 1487099"/>
                <a:gd name="connsiteX1464" fmla="*/ 1350544 w 2768293"/>
                <a:gd name="connsiteY1464" fmla="*/ 1358551 h 1487099"/>
                <a:gd name="connsiteX1465" fmla="*/ 1350544 w 2768293"/>
                <a:gd name="connsiteY1465" fmla="*/ 1357979 h 1487099"/>
                <a:gd name="connsiteX1466" fmla="*/ 1349972 w 2768293"/>
                <a:gd name="connsiteY1466" fmla="*/ 1356835 h 1487099"/>
                <a:gd name="connsiteX1467" fmla="*/ 1349400 w 2768293"/>
                <a:gd name="connsiteY1467" fmla="*/ 1355691 h 1487099"/>
                <a:gd name="connsiteX1468" fmla="*/ 1348828 w 2768293"/>
                <a:gd name="connsiteY1468" fmla="*/ 1355119 h 1487099"/>
                <a:gd name="connsiteX1469" fmla="*/ 1348256 w 2768293"/>
                <a:gd name="connsiteY1469" fmla="*/ 1355691 h 1487099"/>
                <a:gd name="connsiteX1470" fmla="*/ 1348828 w 2768293"/>
                <a:gd name="connsiteY1470" fmla="*/ 1356835 h 1487099"/>
                <a:gd name="connsiteX1471" fmla="*/ 1349972 w 2768293"/>
                <a:gd name="connsiteY1471" fmla="*/ 1359123 h 1487099"/>
                <a:gd name="connsiteX1472" fmla="*/ 1350544 w 2768293"/>
                <a:gd name="connsiteY1472" fmla="*/ 1360267 h 1487099"/>
                <a:gd name="connsiteX1473" fmla="*/ 1349400 w 2768293"/>
                <a:gd name="connsiteY1473" fmla="*/ 1359695 h 1487099"/>
                <a:gd name="connsiteX1474" fmla="*/ 1347112 w 2768293"/>
                <a:gd name="connsiteY1474" fmla="*/ 1357979 h 1487099"/>
                <a:gd name="connsiteX1475" fmla="*/ 1345968 w 2768293"/>
                <a:gd name="connsiteY1475" fmla="*/ 1357407 h 1487099"/>
                <a:gd name="connsiteX1476" fmla="*/ 1345396 w 2768293"/>
                <a:gd name="connsiteY1476" fmla="*/ 1357407 h 1487099"/>
                <a:gd name="connsiteX1477" fmla="*/ 1345396 w 2768293"/>
                <a:gd name="connsiteY1477" fmla="*/ 1357979 h 1487099"/>
                <a:gd name="connsiteX1478" fmla="*/ 1345968 w 2768293"/>
                <a:gd name="connsiteY1478" fmla="*/ 1358551 h 1487099"/>
                <a:gd name="connsiteX1479" fmla="*/ 1347112 w 2768293"/>
                <a:gd name="connsiteY1479" fmla="*/ 1359123 h 1487099"/>
                <a:gd name="connsiteX1480" fmla="*/ 1347684 w 2768293"/>
                <a:gd name="connsiteY1480" fmla="*/ 1359695 h 1487099"/>
                <a:gd name="connsiteX1481" fmla="*/ 1348256 w 2768293"/>
                <a:gd name="connsiteY1481" fmla="*/ 1360267 h 1487099"/>
                <a:gd name="connsiteX1482" fmla="*/ 1348256 w 2768293"/>
                <a:gd name="connsiteY1482" fmla="*/ 1361411 h 1487099"/>
                <a:gd name="connsiteX1483" fmla="*/ 1347112 w 2768293"/>
                <a:gd name="connsiteY1483" fmla="*/ 1361411 h 1487099"/>
                <a:gd name="connsiteX1484" fmla="*/ 1346540 w 2768293"/>
                <a:gd name="connsiteY1484" fmla="*/ 1361411 h 1487099"/>
                <a:gd name="connsiteX1485" fmla="*/ 1345968 w 2768293"/>
                <a:gd name="connsiteY1485" fmla="*/ 1361983 h 1487099"/>
                <a:gd name="connsiteX1486" fmla="*/ 1345968 w 2768293"/>
                <a:gd name="connsiteY1486" fmla="*/ 1362555 h 1487099"/>
                <a:gd name="connsiteX1487" fmla="*/ 1349972 w 2768293"/>
                <a:gd name="connsiteY1487" fmla="*/ 1363699 h 1487099"/>
                <a:gd name="connsiteX1488" fmla="*/ 1349400 w 2768293"/>
                <a:gd name="connsiteY1488" fmla="*/ 1364842 h 1487099"/>
                <a:gd name="connsiteX1489" fmla="*/ 1348828 w 2768293"/>
                <a:gd name="connsiteY1489" fmla="*/ 1365415 h 1487099"/>
                <a:gd name="connsiteX1490" fmla="*/ 1348256 w 2768293"/>
                <a:gd name="connsiteY1490" fmla="*/ 1365986 h 1487099"/>
                <a:gd name="connsiteX1491" fmla="*/ 1347684 w 2768293"/>
                <a:gd name="connsiteY1491" fmla="*/ 1366559 h 1487099"/>
                <a:gd name="connsiteX1492" fmla="*/ 1344824 w 2768293"/>
                <a:gd name="connsiteY1492" fmla="*/ 1371134 h 1487099"/>
                <a:gd name="connsiteX1493" fmla="*/ 1343680 w 2768293"/>
                <a:gd name="connsiteY1493" fmla="*/ 1371706 h 1487099"/>
                <a:gd name="connsiteX1494" fmla="*/ 1343108 w 2768293"/>
                <a:gd name="connsiteY1494" fmla="*/ 1371706 h 1487099"/>
                <a:gd name="connsiteX1495" fmla="*/ 1342536 w 2768293"/>
                <a:gd name="connsiteY1495" fmla="*/ 1372278 h 1487099"/>
                <a:gd name="connsiteX1496" fmla="*/ 1341964 w 2768293"/>
                <a:gd name="connsiteY1496" fmla="*/ 1373994 h 1487099"/>
                <a:gd name="connsiteX1497" fmla="*/ 1341964 w 2768293"/>
                <a:gd name="connsiteY1497" fmla="*/ 1375138 h 1487099"/>
                <a:gd name="connsiteX1498" fmla="*/ 1342536 w 2768293"/>
                <a:gd name="connsiteY1498" fmla="*/ 1376282 h 1487099"/>
                <a:gd name="connsiteX1499" fmla="*/ 1343108 w 2768293"/>
                <a:gd name="connsiteY1499" fmla="*/ 1376282 h 1487099"/>
                <a:gd name="connsiteX1500" fmla="*/ 1343680 w 2768293"/>
                <a:gd name="connsiteY1500" fmla="*/ 1373994 h 1487099"/>
                <a:gd name="connsiteX1501" fmla="*/ 1344252 w 2768293"/>
                <a:gd name="connsiteY1501" fmla="*/ 1372850 h 1487099"/>
                <a:gd name="connsiteX1502" fmla="*/ 1345968 w 2768293"/>
                <a:gd name="connsiteY1502" fmla="*/ 1371134 h 1487099"/>
                <a:gd name="connsiteX1503" fmla="*/ 1347684 w 2768293"/>
                <a:gd name="connsiteY1503" fmla="*/ 1369418 h 1487099"/>
                <a:gd name="connsiteX1504" fmla="*/ 1349972 w 2768293"/>
                <a:gd name="connsiteY1504" fmla="*/ 1367130 h 1487099"/>
                <a:gd name="connsiteX1505" fmla="*/ 1352260 w 2768293"/>
                <a:gd name="connsiteY1505" fmla="*/ 1364271 h 1487099"/>
                <a:gd name="connsiteX1506" fmla="*/ 1353975 w 2768293"/>
                <a:gd name="connsiteY1506" fmla="*/ 1363127 h 1487099"/>
                <a:gd name="connsiteX1507" fmla="*/ 1353975 w 2768293"/>
                <a:gd name="connsiteY1507" fmla="*/ 1362555 h 1487099"/>
                <a:gd name="connsiteX1508" fmla="*/ 1353404 w 2768293"/>
                <a:gd name="connsiteY1508" fmla="*/ 1360839 h 1487099"/>
                <a:gd name="connsiteX1509" fmla="*/ 1354547 w 2768293"/>
                <a:gd name="connsiteY1509" fmla="*/ 1360839 h 1487099"/>
                <a:gd name="connsiteX1510" fmla="*/ 1356835 w 2768293"/>
                <a:gd name="connsiteY1510" fmla="*/ 1361411 h 1487099"/>
                <a:gd name="connsiteX1511" fmla="*/ 1357407 w 2768293"/>
                <a:gd name="connsiteY1511" fmla="*/ 1360839 h 1487099"/>
                <a:gd name="connsiteX1512" fmla="*/ 1356835 w 2768293"/>
                <a:gd name="connsiteY1512" fmla="*/ 1359695 h 1487099"/>
                <a:gd name="connsiteX1513" fmla="*/ 1355691 w 2768293"/>
                <a:gd name="connsiteY1513" fmla="*/ 1357979 h 1487099"/>
                <a:gd name="connsiteX1514" fmla="*/ 1356263 w 2768293"/>
                <a:gd name="connsiteY1514" fmla="*/ 1357407 h 1487099"/>
                <a:gd name="connsiteX1515" fmla="*/ 1357407 w 2768293"/>
                <a:gd name="connsiteY1515" fmla="*/ 1355691 h 1487099"/>
                <a:gd name="connsiteX1516" fmla="*/ 1357979 w 2768293"/>
                <a:gd name="connsiteY1516" fmla="*/ 1355691 h 1487099"/>
                <a:gd name="connsiteX1517" fmla="*/ 1358551 w 2768293"/>
                <a:gd name="connsiteY1517" fmla="*/ 1356263 h 1487099"/>
                <a:gd name="connsiteX1518" fmla="*/ 1359123 w 2768293"/>
                <a:gd name="connsiteY1518" fmla="*/ 1357407 h 1487099"/>
                <a:gd name="connsiteX1519" fmla="*/ 1359695 w 2768293"/>
                <a:gd name="connsiteY1519" fmla="*/ 1358551 h 1487099"/>
                <a:gd name="connsiteX1520" fmla="*/ 1360267 w 2768293"/>
                <a:gd name="connsiteY1520" fmla="*/ 1358551 h 1487099"/>
                <a:gd name="connsiteX1521" fmla="*/ 1360267 w 2768293"/>
                <a:gd name="connsiteY1521" fmla="*/ 1357979 h 1487099"/>
                <a:gd name="connsiteX1522" fmla="*/ 1360267 w 2768293"/>
                <a:gd name="connsiteY1522" fmla="*/ 1357407 h 1487099"/>
                <a:gd name="connsiteX1523" fmla="*/ 1360267 w 2768293"/>
                <a:gd name="connsiteY1523" fmla="*/ 1356835 h 1487099"/>
                <a:gd name="connsiteX1524" fmla="*/ 1360267 w 2768293"/>
                <a:gd name="connsiteY1524" fmla="*/ 1356263 h 1487099"/>
                <a:gd name="connsiteX1525" fmla="*/ 1361411 w 2768293"/>
                <a:gd name="connsiteY1525" fmla="*/ 1355691 h 1487099"/>
                <a:gd name="connsiteX1526" fmla="*/ 1361411 w 2768293"/>
                <a:gd name="connsiteY1526" fmla="*/ 1355691 h 1487099"/>
                <a:gd name="connsiteX1527" fmla="*/ 1361983 w 2768293"/>
                <a:gd name="connsiteY1527" fmla="*/ 1354547 h 1487099"/>
                <a:gd name="connsiteX1528" fmla="*/ 1362555 w 2768293"/>
                <a:gd name="connsiteY1528" fmla="*/ 1352260 h 1487099"/>
                <a:gd name="connsiteX1529" fmla="*/ 1363127 w 2768293"/>
                <a:gd name="connsiteY1529" fmla="*/ 1351687 h 1487099"/>
                <a:gd name="connsiteX1530" fmla="*/ 1361411 w 2768293"/>
                <a:gd name="connsiteY1530" fmla="*/ 1350543 h 1487099"/>
                <a:gd name="connsiteX1531" fmla="*/ 1360267 w 2768293"/>
                <a:gd name="connsiteY1531" fmla="*/ 1357979 h 1487099"/>
                <a:gd name="connsiteX1532" fmla="*/ 1390009 w 2768293"/>
                <a:gd name="connsiteY1532" fmla="*/ 1380285 h 1487099"/>
                <a:gd name="connsiteX1533" fmla="*/ 1388865 w 2768293"/>
                <a:gd name="connsiteY1533" fmla="*/ 1380285 h 1487099"/>
                <a:gd name="connsiteX1534" fmla="*/ 1387721 w 2768293"/>
                <a:gd name="connsiteY1534" fmla="*/ 1380285 h 1487099"/>
                <a:gd name="connsiteX1535" fmla="*/ 1387149 w 2768293"/>
                <a:gd name="connsiteY1535" fmla="*/ 1379141 h 1487099"/>
                <a:gd name="connsiteX1536" fmla="*/ 1387721 w 2768293"/>
                <a:gd name="connsiteY1536" fmla="*/ 1378570 h 1487099"/>
                <a:gd name="connsiteX1537" fmla="*/ 1387149 w 2768293"/>
                <a:gd name="connsiteY1537" fmla="*/ 1377998 h 1487099"/>
                <a:gd name="connsiteX1538" fmla="*/ 1386577 w 2768293"/>
                <a:gd name="connsiteY1538" fmla="*/ 1378570 h 1487099"/>
                <a:gd name="connsiteX1539" fmla="*/ 1386005 w 2768293"/>
                <a:gd name="connsiteY1539" fmla="*/ 1379141 h 1487099"/>
                <a:gd name="connsiteX1540" fmla="*/ 1385433 w 2768293"/>
                <a:gd name="connsiteY1540" fmla="*/ 1379141 h 1487099"/>
                <a:gd name="connsiteX1541" fmla="*/ 1386005 w 2768293"/>
                <a:gd name="connsiteY1541" fmla="*/ 1379141 h 1487099"/>
                <a:gd name="connsiteX1542" fmla="*/ 1386577 w 2768293"/>
                <a:gd name="connsiteY1542" fmla="*/ 1379141 h 1487099"/>
                <a:gd name="connsiteX1543" fmla="*/ 1387149 w 2768293"/>
                <a:gd name="connsiteY1543" fmla="*/ 1379714 h 1487099"/>
                <a:gd name="connsiteX1544" fmla="*/ 1387721 w 2768293"/>
                <a:gd name="connsiteY1544" fmla="*/ 1380285 h 1487099"/>
                <a:gd name="connsiteX1545" fmla="*/ 1386577 w 2768293"/>
                <a:gd name="connsiteY1545" fmla="*/ 1381429 h 1487099"/>
                <a:gd name="connsiteX1546" fmla="*/ 1386577 w 2768293"/>
                <a:gd name="connsiteY1546" fmla="*/ 1383145 h 1487099"/>
                <a:gd name="connsiteX1547" fmla="*/ 1388293 w 2768293"/>
                <a:gd name="connsiteY1547" fmla="*/ 1384289 h 1487099"/>
                <a:gd name="connsiteX1548" fmla="*/ 1390581 w 2768293"/>
                <a:gd name="connsiteY1548" fmla="*/ 1383145 h 1487099"/>
                <a:gd name="connsiteX1549" fmla="*/ 1391725 w 2768293"/>
                <a:gd name="connsiteY1549" fmla="*/ 1382001 h 1487099"/>
                <a:gd name="connsiteX1550" fmla="*/ 1392297 w 2768293"/>
                <a:gd name="connsiteY1550" fmla="*/ 1380858 h 1487099"/>
                <a:gd name="connsiteX1551" fmla="*/ 1392297 w 2768293"/>
                <a:gd name="connsiteY1551" fmla="*/ 1379714 h 1487099"/>
                <a:gd name="connsiteX1552" fmla="*/ 1390009 w 2768293"/>
                <a:gd name="connsiteY1552" fmla="*/ 1380285 h 1487099"/>
                <a:gd name="connsiteX1553" fmla="*/ 1391725 w 2768293"/>
                <a:gd name="connsiteY1553" fmla="*/ 1306503 h 1487099"/>
                <a:gd name="connsiteX1554" fmla="*/ 1390581 w 2768293"/>
                <a:gd name="connsiteY1554" fmla="*/ 1306503 h 1487099"/>
                <a:gd name="connsiteX1555" fmla="*/ 1389437 w 2768293"/>
                <a:gd name="connsiteY1555" fmla="*/ 1307646 h 1487099"/>
                <a:gd name="connsiteX1556" fmla="*/ 1389437 w 2768293"/>
                <a:gd name="connsiteY1556" fmla="*/ 1308790 h 1487099"/>
                <a:gd name="connsiteX1557" fmla="*/ 1390009 w 2768293"/>
                <a:gd name="connsiteY1557" fmla="*/ 1308790 h 1487099"/>
                <a:gd name="connsiteX1558" fmla="*/ 1390581 w 2768293"/>
                <a:gd name="connsiteY1558" fmla="*/ 1309362 h 1487099"/>
                <a:gd name="connsiteX1559" fmla="*/ 1391153 w 2768293"/>
                <a:gd name="connsiteY1559" fmla="*/ 1310506 h 1487099"/>
                <a:gd name="connsiteX1560" fmla="*/ 1391725 w 2768293"/>
                <a:gd name="connsiteY1560" fmla="*/ 1311078 h 1487099"/>
                <a:gd name="connsiteX1561" fmla="*/ 1392297 w 2768293"/>
                <a:gd name="connsiteY1561" fmla="*/ 1310506 h 1487099"/>
                <a:gd name="connsiteX1562" fmla="*/ 1392297 w 2768293"/>
                <a:gd name="connsiteY1562" fmla="*/ 1309362 h 1487099"/>
                <a:gd name="connsiteX1563" fmla="*/ 1391725 w 2768293"/>
                <a:gd name="connsiteY1563" fmla="*/ 1308218 h 1487099"/>
                <a:gd name="connsiteX1564" fmla="*/ 1391725 w 2768293"/>
                <a:gd name="connsiteY1564" fmla="*/ 1306503 h 1487099"/>
                <a:gd name="connsiteX1565" fmla="*/ 1419179 w 2768293"/>
                <a:gd name="connsiteY1565" fmla="*/ 1304786 h 1487099"/>
                <a:gd name="connsiteX1566" fmla="*/ 1418607 w 2768293"/>
                <a:gd name="connsiteY1566" fmla="*/ 1304215 h 1487099"/>
                <a:gd name="connsiteX1567" fmla="*/ 1418035 w 2768293"/>
                <a:gd name="connsiteY1567" fmla="*/ 1303643 h 1487099"/>
                <a:gd name="connsiteX1568" fmla="*/ 1417463 w 2768293"/>
                <a:gd name="connsiteY1568" fmla="*/ 1302499 h 1487099"/>
                <a:gd name="connsiteX1569" fmla="*/ 1416891 w 2768293"/>
                <a:gd name="connsiteY1569" fmla="*/ 1301927 h 1487099"/>
                <a:gd name="connsiteX1570" fmla="*/ 1415175 w 2768293"/>
                <a:gd name="connsiteY1570" fmla="*/ 1301355 h 1487099"/>
                <a:gd name="connsiteX1571" fmla="*/ 1414031 w 2768293"/>
                <a:gd name="connsiteY1571" fmla="*/ 1301927 h 1487099"/>
                <a:gd name="connsiteX1572" fmla="*/ 1411744 w 2768293"/>
                <a:gd name="connsiteY1572" fmla="*/ 1303071 h 1487099"/>
                <a:gd name="connsiteX1573" fmla="*/ 1411744 w 2768293"/>
                <a:gd name="connsiteY1573" fmla="*/ 1304215 h 1487099"/>
                <a:gd name="connsiteX1574" fmla="*/ 1411172 w 2768293"/>
                <a:gd name="connsiteY1574" fmla="*/ 1305930 h 1487099"/>
                <a:gd name="connsiteX1575" fmla="*/ 1411172 w 2768293"/>
                <a:gd name="connsiteY1575" fmla="*/ 1307074 h 1487099"/>
                <a:gd name="connsiteX1576" fmla="*/ 1411744 w 2768293"/>
                <a:gd name="connsiteY1576" fmla="*/ 1308218 h 1487099"/>
                <a:gd name="connsiteX1577" fmla="*/ 1412315 w 2768293"/>
                <a:gd name="connsiteY1577" fmla="*/ 1308790 h 1487099"/>
                <a:gd name="connsiteX1578" fmla="*/ 1412887 w 2768293"/>
                <a:gd name="connsiteY1578" fmla="*/ 1308790 h 1487099"/>
                <a:gd name="connsiteX1579" fmla="*/ 1414031 w 2768293"/>
                <a:gd name="connsiteY1579" fmla="*/ 1308218 h 1487099"/>
                <a:gd name="connsiteX1580" fmla="*/ 1414031 w 2768293"/>
                <a:gd name="connsiteY1580" fmla="*/ 1307074 h 1487099"/>
                <a:gd name="connsiteX1581" fmla="*/ 1413459 w 2768293"/>
                <a:gd name="connsiteY1581" fmla="*/ 1306503 h 1487099"/>
                <a:gd name="connsiteX1582" fmla="*/ 1412887 w 2768293"/>
                <a:gd name="connsiteY1582" fmla="*/ 1306503 h 1487099"/>
                <a:gd name="connsiteX1583" fmla="*/ 1412315 w 2768293"/>
                <a:gd name="connsiteY1583" fmla="*/ 1305930 h 1487099"/>
                <a:gd name="connsiteX1584" fmla="*/ 1414031 w 2768293"/>
                <a:gd name="connsiteY1584" fmla="*/ 1303643 h 1487099"/>
                <a:gd name="connsiteX1585" fmla="*/ 1416319 w 2768293"/>
                <a:gd name="connsiteY1585" fmla="*/ 1304215 h 1487099"/>
                <a:gd name="connsiteX1586" fmla="*/ 1420895 w 2768293"/>
                <a:gd name="connsiteY1586" fmla="*/ 1307074 h 1487099"/>
                <a:gd name="connsiteX1587" fmla="*/ 1420323 w 2768293"/>
                <a:gd name="connsiteY1587" fmla="*/ 1305930 h 1487099"/>
                <a:gd name="connsiteX1588" fmla="*/ 1419179 w 2768293"/>
                <a:gd name="connsiteY1588" fmla="*/ 1304786 h 1487099"/>
                <a:gd name="connsiteX1589" fmla="*/ 1383717 w 2768293"/>
                <a:gd name="connsiteY1589" fmla="*/ 1373994 h 1487099"/>
                <a:gd name="connsiteX1590" fmla="*/ 1383146 w 2768293"/>
                <a:gd name="connsiteY1590" fmla="*/ 1372850 h 1487099"/>
                <a:gd name="connsiteX1591" fmla="*/ 1382574 w 2768293"/>
                <a:gd name="connsiteY1591" fmla="*/ 1372278 h 1487099"/>
                <a:gd name="connsiteX1592" fmla="*/ 1382574 w 2768293"/>
                <a:gd name="connsiteY1592" fmla="*/ 1372278 h 1487099"/>
                <a:gd name="connsiteX1593" fmla="*/ 1382574 w 2768293"/>
                <a:gd name="connsiteY1593" fmla="*/ 1371706 h 1487099"/>
                <a:gd name="connsiteX1594" fmla="*/ 1383146 w 2768293"/>
                <a:gd name="connsiteY1594" fmla="*/ 1371134 h 1487099"/>
                <a:gd name="connsiteX1595" fmla="*/ 1383717 w 2768293"/>
                <a:gd name="connsiteY1595" fmla="*/ 1371134 h 1487099"/>
                <a:gd name="connsiteX1596" fmla="*/ 1384289 w 2768293"/>
                <a:gd name="connsiteY1596" fmla="*/ 1371134 h 1487099"/>
                <a:gd name="connsiteX1597" fmla="*/ 1384861 w 2768293"/>
                <a:gd name="connsiteY1597" fmla="*/ 1371134 h 1487099"/>
                <a:gd name="connsiteX1598" fmla="*/ 1385433 w 2768293"/>
                <a:gd name="connsiteY1598" fmla="*/ 1371134 h 1487099"/>
                <a:gd name="connsiteX1599" fmla="*/ 1385433 w 2768293"/>
                <a:gd name="connsiteY1599" fmla="*/ 1370562 h 1487099"/>
                <a:gd name="connsiteX1600" fmla="*/ 1384861 w 2768293"/>
                <a:gd name="connsiteY1600" fmla="*/ 1369990 h 1487099"/>
                <a:gd name="connsiteX1601" fmla="*/ 1384289 w 2768293"/>
                <a:gd name="connsiteY1601" fmla="*/ 1369990 h 1487099"/>
                <a:gd name="connsiteX1602" fmla="*/ 1380286 w 2768293"/>
                <a:gd name="connsiteY1602" fmla="*/ 1369418 h 1487099"/>
                <a:gd name="connsiteX1603" fmla="*/ 1379142 w 2768293"/>
                <a:gd name="connsiteY1603" fmla="*/ 1368846 h 1487099"/>
                <a:gd name="connsiteX1604" fmla="*/ 1379142 w 2768293"/>
                <a:gd name="connsiteY1604" fmla="*/ 1369418 h 1487099"/>
                <a:gd name="connsiteX1605" fmla="*/ 1379714 w 2768293"/>
                <a:gd name="connsiteY1605" fmla="*/ 1369990 h 1487099"/>
                <a:gd name="connsiteX1606" fmla="*/ 1379142 w 2768293"/>
                <a:gd name="connsiteY1606" fmla="*/ 1371134 h 1487099"/>
                <a:gd name="connsiteX1607" fmla="*/ 1377998 w 2768293"/>
                <a:gd name="connsiteY1607" fmla="*/ 1372850 h 1487099"/>
                <a:gd name="connsiteX1608" fmla="*/ 1380286 w 2768293"/>
                <a:gd name="connsiteY1608" fmla="*/ 1372278 h 1487099"/>
                <a:gd name="connsiteX1609" fmla="*/ 1380858 w 2768293"/>
                <a:gd name="connsiteY1609" fmla="*/ 1372278 h 1487099"/>
                <a:gd name="connsiteX1610" fmla="*/ 1381430 w 2768293"/>
                <a:gd name="connsiteY1610" fmla="*/ 1375710 h 1487099"/>
                <a:gd name="connsiteX1611" fmla="*/ 1381430 w 2768293"/>
                <a:gd name="connsiteY1611" fmla="*/ 1376854 h 1487099"/>
                <a:gd name="connsiteX1612" fmla="*/ 1380858 w 2768293"/>
                <a:gd name="connsiteY1612" fmla="*/ 1376854 h 1487099"/>
                <a:gd name="connsiteX1613" fmla="*/ 1379714 w 2768293"/>
                <a:gd name="connsiteY1613" fmla="*/ 1376282 h 1487099"/>
                <a:gd name="connsiteX1614" fmla="*/ 1379142 w 2768293"/>
                <a:gd name="connsiteY1614" fmla="*/ 1376282 h 1487099"/>
                <a:gd name="connsiteX1615" fmla="*/ 1379142 w 2768293"/>
                <a:gd name="connsiteY1615" fmla="*/ 1376854 h 1487099"/>
                <a:gd name="connsiteX1616" fmla="*/ 1379142 w 2768293"/>
                <a:gd name="connsiteY1616" fmla="*/ 1377426 h 1487099"/>
                <a:gd name="connsiteX1617" fmla="*/ 1379142 w 2768293"/>
                <a:gd name="connsiteY1617" fmla="*/ 1377998 h 1487099"/>
                <a:gd name="connsiteX1618" fmla="*/ 1378570 w 2768293"/>
                <a:gd name="connsiteY1618" fmla="*/ 1378570 h 1487099"/>
                <a:gd name="connsiteX1619" fmla="*/ 1379714 w 2768293"/>
                <a:gd name="connsiteY1619" fmla="*/ 1379141 h 1487099"/>
                <a:gd name="connsiteX1620" fmla="*/ 1381430 w 2768293"/>
                <a:gd name="connsiteY1620" fmla="*/ 1378570 h 1487099"/>
                <a:gd name="connsiteX1621" fmla="*/ 1384861 w 2768293"/>
                <a:gd name="connsiteY1621" fmla="*/ 1376854 h 1487099"/>
                <a:gd name="connsiteX1622" fmla="*/ 1383717 w 2768293"/>
                <a:gd name="connsiteY1622" fmla="*/ 1373994 h 1487099"/>
                <a:gd name="connsiteX1623" fmla="*/ 1374566 w 2768293"/>
                <a:gd name="connsiteY1623" fmla="*/ 1391153 h 1487099"/>
                <a:gd name="connsiteX1624" fmla="*/ 1374566 w 2768293"/>
                <a:gd name="connsiteY1624" fmla="*/ 1391153 h 1487099"/>
                <a:gd name="connsiteX1625" fmla="*/ 1373422 w 2768293"/>
                <a:gd name="connsiteY1625" fmla="*/ 1390009 h 1487099"/>
                <a:gd name="connsiteX1626" fmla="*/ 1372850 w 2768293"/>
                <a:gd name="connsiteY1626" fmla="*/ 1389437 h 1487099"/>
                <a:gd name="connsiteX1627" fmla="*/ 1372278 w 2768293"/>
                <a:gd name="connsiteY1627" fmla="*/ 1388865 h 1487099"/>
                <a:gd name="connsiteX1628" fmla="*/ 1371706 w 2768293"/>
                <a:gd name="connsiteY1628" fmla="*/ 1388865 h 1487099"/>
                <a:gd name="connsiteX1629" fmla="*/ 1371134 w 2768293"/>
                <a:gd name="connsiteY1629" fmla="*/ 1388865 h 1487099"/>
                <a:gd name="connsiteX1630" fmla="*/ 1370562 w 2768293"/>
                <a:gd name="connsiteY1630" fmla="*/ 1389437 h 1487099"/>
                <a:gd name="connsiteX1631" fmla="*/ 1370562 w 2768293"/>
                <a:gd name="connsiteY1631" fmla="*/ 1390009 h 1487099"/>
                <a:gd name="connsiteX1632" fmla="*/ 1370562 w 2768293"/>
                <a:gd name="connsiteY1632" fmla="*/ 1390581 h 1487099"/>
                <a:gd name="connsiteX1633" fmla="*/ 1370562 w 2768293"/>
                <a:gd name="connsiteY1633" fmla="*/ 1391725 h 1487099"/>
                <a:gd name="connsiteX1634" fmla="*/ 1370562 w 2768293"/>
                <a:gd name="connsiteY1634" fmla="*/ 1392869 h 1487099"/>
                <a:gd name="connsiteX1635" fmla="*/ 1370562 w 2768293"/>
                <a:gd name="connsiteY1635" fmla="*/ 1393441 h 1487099"/>
                <a:gd name="connsiteX1636" fmla="*/ 1370562 w 2768293"/>
                <a:gd name="connsiteY1636" fmla="*/ 1394013 h 1487099"/>
                <a:gd name="connsiteX1637" fmla="*/ 1371706 w 2768293"/>
                <a:gd name="connsiteY1637" fmla="*/ 1394584 h 1487099"/>
                <a:gd name="connsiteX1638" fmla="*/ 1372850 w 2768293"/>
                <a:gd name="connsiteY1638" fmla="*/ 1394584 h 1487099"/>
                <a:gd name="connsiteX1639" fmla="*/ 1373994 w 2768293"/>
                <a:gd name="connsiteY1639" fmla="*/ 1394013 h 1487099"/>
                <a:gd name="connsiteX1640" fmla="*/ 1374566 w 2768293"/>
                <a:gd name="connsiteY1640" fmla="*/ 1393441 h 1487099"/>
                <a:gd name="connsiteX1641" fmla="*/ 1374566 w 2768293"/>
                <a:gd name="connsiteY1641" fmla="*/ 1392869 h 1487099"/>
                <a:gd name="connsiteX1642" fmla="*/ 1374566 w 2768293"/>
                <a:gd name="connsiteY1642" fmla="*/ 1391153 h 1487099"/>
                <a:gd name="connsiteX1643" fmla="*/ 1374566 w 2768293"/>
                <a:gd name="connsiteY1643" fmla="*/ 1391153 h 1487099"/>
                <a:gd name="connsiteX1644" fmla="*/ 1144066 w 2768293"/>
                <a:gd name="connsiteY1644" fmla="*/ 489170 h 1487099"/>
                <a:gd name="connsiteX1645" fmla="*/ 1145210 w 2768293"/>
                <a:gd name="connsiteY1645" fmla="*/ 488598 h 1487099"/>
                <a:gd name="connsiteX1646" fmla="*/ 1145210 w 2768293"/>
                <a:gd name="connsiteY1646" fmla="*/ 487454 h 1487099"/>
                <a:gd name="connsiteX1647" fmla="*/ 1145210 w 2768293"/>
                <a:gd name="connsiteY1647" fmla="*/ 486882 h 1487099"/>
                <a:gd name="connsiteX1648" fmla="*/ 1144066 w 2768293"/>
                <a:gd name="connsiteY1648" fmla="*/ 486882 h 1487099"/>
                <a:gd name="connsiteX1649" fmla="*/ 1142922 w 2768293"/>
                <a:gd name="connsiteY1649" fmla="*/ 487454 h 1487099"/>
                <a:gd name="connsiteX1650" fmla="*/ 1142350 w 2768293"/>
                <a:gd name="connsiteY1650" fmla="*/ 488598 h 1487099"/>
                <a:gd name="connsiteX1651" fmla="*/ 1142922 w 2768293"/>
                <a:gd name="connsiteY1651" fmla="*/ 489170 h 1487099"/>
                <a:gd name="connsiteX1652" fmla="*/ 1144066 w 2768293"/>
                <a:gd name="connsiteY1652" fmla="*/ 489170 h 1487099"/>
                <a:gd name="connsiteX1653" fmla="*/ 1376282 w 2768293"/>
                <a:gd name="connsiteY1653" fmla="*/ 1367702 h 1487099"/>
                <a:gd name="connsiteX1654" fmla="*/ 1376282 w 2768293"/>
                <a:gd name="connsiteY1654" fmla="*/ 1367130 h 1487099"/>
                <a:gd name="connsiteX1655" fmla="*/ 1376282 w 2768293"/>
                <a:gd name="connsiteY1655" fmla="*/ 1363699 h 1487099"/>
                <a:gd name="connsiteX1656" fmla="*/ 1376854 w 2768293"/>
                <a:gd name="connsiteY1656" fmla="*/ 1360267 h 1487099"/>
                <a:gd name="connsiteX1657" fmla="*/ 1377426 w 2768293"/>
                <a:gd name="connsiteY1657" fmla="*/ 1359695 h 1487099"/>
                <a:gd name="connsiteX1658" fmla="*/ 1377426 w 2768293"/>
                <a:gd name="connsiteY1658" fmla="*/ 1359695 h 1487099"/>
                <a:gd name="connsiteX1659" fmla="*/ 1376854 w 2768293"/>
                <a:gd name="connsiteY1659" fmla="*/ 1359123 h 1487099"/>
                <a:gd name="connsiteX1660" fmla="*/ 1376282 w 2768293"/>
                <a:gd name="connsiteY1660" fmla="*/ 1358551 h 1487099"/>
                <a:gd name="connsiteX1661" fmla="*/ 1376282 w 2768293"/>
                <a:gd name="connsiteY1661" fmla="*/ 1357407 h 1487099"/>
                <a:gd name="connsiteX1662" fmla="*/ 1376282 w 2768293"/>
                <a:gd name="connsiteY1662" fmla="*/ 1356263 h 1487099"/>
                <a:gd name="connsiteX1663" fmla="*/ 1376854 w 2768293"/>
                <a:gd name="connsiteY1663" fmla="*/ 1355691 h 1487099"/>
                <a:gd name="connsiteX1664" fmla="*/ 1377426 w 2768293"/>
                <a:gd name="connsiteY1664" fmla="*/ 1355119 h 1487099"/>
                <a:gd name="connsiteX1665" fmla="*/ 1377426 w 2768293"/>
                <a:gd name="connsiteY1665" fmla="*/ 1353975 h 1487099"/>
                <a:gd name="connsiteX1666" fmla="*/ 1376854 w 2768293"/>
                <a:gd name="connsiteY1666" fmla="*/ 1353403 h 1487099"/>
                <a:gd name="connsiteX1667" fmla="*/ 1376282 w 2768293"/>
                <a:gd name="connsiteY1667" fmla="*/ 1353975 h 1487099"/>
                <a:gd name="connsiteX1668" fmla="*/ 1376282 w 2768293"/>
                <a:gd name="connsiteY1668" fmla="*/ 1354547 h 1487099"/>
                <a:gd name="connsiteX1669" fmla="*/ 1376282 w 2768293"/>
                <a:gd name="connsiteY1669" fmla="*/ 1355119 h 1487099"/>
                <a:gd name="connsiteX1670" fmla="*/ 1375710 w 2768293"/>
                <a:gd name="connsiteY1670" fmla="*/ 1355691 h 1487099"/>
                <a:gd name="connsiteX1671" fmla="*/ 1375710 w 2768293"/>
                <a:gd name="connsiteY1671" fmla="*/ 1356263 h 1487099"/>
                <a:gd name="connsiteX1672" fmla="*/ 1375710 w 2768293"/>
                <a:gd name="connsiteY1672" fmla="*/ 1356263 h 1487099"/>
                <a:gd name="connsiteX1673" fmla="*/ 1375138 w 2768293"/>
                <a:gd name="connsiteY1673" fmla="*/ 1356263 h 1487099"/>
                <a:gd name="connsiteX1674" fmla="*/ 1374566 w 2768293"/>
                <a:gd name="connsiteY1674" fmla="*/ 1356835 h 1487099"/>
                <a:gd name="connsiteX1675" fmla="*/ 1374566 w 2768293"/>
                <a:gd name="connsiteY1675" fmla="*/ 1357979 h 1487099"/>
                <a:gd name="connsiteX1676" fmla="*/ 1374566 w 2768293"/>
                <a:gd name="connsiteY1676" fmla="*/ 1359123 h 1487099"/>
                <a:gd name="connsiteX1677" fmla="*/ 1373422 w 2768293"/>
                <a:gd name="connsiteY1677" fmla="*/ 1359695 h 1487099"/>
                <a:gd name="connsiteX1678" fmla="*/ 1373994 w 2768293"/>
                <a:gd name="connsiteY1678" fmla="*/ 1360267 h 1487099"/>
                <a:gd name="connsiteX1679" fmla="*/ 1375710 w 2768293"/>
                <a:gd name="connsiteY1679" fmla="*/ 1360839 h 1487099"/>
                <a:gd name="connsiteX1680" fmla="*/ 1376282 w 2768293"/>
                <a:gd name="connsiteY1680" fmla="*/ 1361411 h 1487099"/>
                <a:gd name="connsiteX1681" fmla="*/ 1375710 w 2768293"/>
                <a:gd name="connsiteY1681" fmla="*/ 1361411 h 1487099"/>
                <a:gd name="connsiteX1682" fmla="*/ 1373994 w 2768293"/>
                <a:gd name="connsiteY1682" fmla="*/ 1361411 h 1487099"/>
                <a:gd name="connsiteX1683" fmla="*/ 1373422 w 2768293"/>
                <a:gd name="connsiteY1683" fmla="*/ 1361983 h 1487099"/>
                <a:gd name="connsiteX1684" fmla="*/ 1374566 w 2768293"/>
                <a:gd name="connsiteY1684" fmla="*/ 1363127 h 1487099"/>
                <a:gd name="connsiteX1685" fmla="*/ 1374566 w 2768293"/>
                <a:gd name="connsiteY1685" fmla="*/ 1363699 h 1487099"/>
                <a:gd name="connsiteX1686" fmla="*/ 1373994 w 2768293"/>
                <a:gd name="connsiteY1686" fmla="*/ 1363699 h 1487099"/>
                <a:gd name="connsiteX1687" fmla="*/ 1371706 w 2768293"/>
                <a:gd name="connsiteY1687" fmla="*/ 1361411 h 1487099"/>
                <a:gd name="connsiteX1688" fmla="*/ 1371134 w 2768293"/>
                <a:gd name="connsiteY1688" fmla="*/ 1361983 h 1487099"/>
                <a:gd name="connsiteX1689" fmla="*/ 1371134 w 2768293"/>
                <a:gd name="connsiteY1689" fmla="*/ 1363127 h 1487099"/>
                <a:gd name="connsiteX1690" fmla="*/ 1372278 w 2768293"/>
                <a:gd name="connsiteY1690" fmla="*/ 1363699 h 1487099"/>
                <a:gd name="connsiteX1691" fmla="*/ 1372278 w 2768293"/>
                <a:gd name="connsiteY1691" fmla="*/ 1363699 h 1487099"/>
                <a:gd name="connsiteX1692" fmla="*/ 1372278 w 2768293"/>
                <a:gd name="connsiteY1692" fmla="*/ 1363699 h 1487099"/>
                <a:gd name="connsiteX1693" fmla="*/ 1372278 w 2768293"/>
                <a:gd name="connsiteY1693" fmla="*/ 1364271 h 1487099"/>
                <a:gd name="connsiteX1694" fmla="*/ 1372278 w 2768293"/>
                <a:gd name="connsiteY1694" fmla="*/ 1364842 h 1487099"/>
                <a:gd name="connsiteX1695" fmla="*/ 1372278 w 2768293"/>
                <a:gd name="connsiteY1695" fmla="*/ 1365415 h 1487099"/>
                <a:gd name="connsiteX1696" fmla="*/ 1372278 w 2768293"/>
                <a:gd name="connsiteY1696" fmla="*/ 1365415 h 1487099"/>
                <a:gd name="connsiteX1697" fmla="*/ 1372278 w 2768293"/>
                <a:gd name="connsiteY1697" fmla="*/ 1365415 h 1487099"/>
                <a:gd name="connsiteX1698" fmla="*/ 1371706 w 2768293"/>
                <a:gd name="connsiteY1698" fmla="*/ 1365415 h 1487099"/>
                <a:gd name="connsiteX1699" fmla="*/ 1369990 w 2768293"/>
                <a:gd name="connsiteY1699" fmla="*/ 1367130 h 1487099"/>
                <a:gd name="connsiteX1700" fmla="*/ 1369418 w 2768293"/>
                <a:gd name="connsiteY1700" fmla="*/ 1367702 h 1487099"/>
                <a:gd name="connsiteX1701" fmla="*/ 1369418 w 2768293"/>
                <a:gd name="connsiteY1701" fmla="*/ 1368846 h 1487099"/>
                <a:gd name="connsiteX1702" fmla="*/ 1369418 w 2768293"/>
                <a:gd name="connsiteY1702" fmla="*/ 1369418 h 1487099"/>
                <a:gd name="connsiteX1703" fmla="*/ 1369418 w 2768293"/>
                <a:gd name="connsiteY1703" fmla="*/ 1369418 h 1487099"/>
                <a:gd name="connsiteX1704" fmla="*/ 1369418 w 2768293"/>
                <a:gd name="connsiteY1704" fmla="*/ 1368846 h 1487099"/>
                <a:gd name="connsiteX1705" fmla="*/ 1369990 w 2768293"/>
                <a:gd name="connsiteY1705" fmla="*/ 1368274 h 1487099"/>
                <a:gd name="connsiteX1706" fmla="*/ 1370562 w 2768293"/>
                <a:gd name="connsiteY1706" fmla="*/ 1368274 h 1487099"/>
                <a:gd name="connsiteX1707" fmla="*/ 1371706 w 2768293"/>
                <a:gd name="connsiteY1707" fmla="*/ 1368846 h 1487099"/>
                <a:gd name="connsiteX1708" fmla="*/ 1372278 w 2768293"/>
                <a:gd name="connsiteY1708" fmla="*/ 1368846 h 1487099"/>
                <a:gd name="connsiteX1709" fmla="*/ 1372278 w 2768293"/>
                <a:gd name="connsiteY1709" fmla="*/ 1368274 h 1487099"/>
                <a:gd name="connsiteX1710" fmla="*/ 1372278 w 2768293"/>
                <a:gd name="connsiteY1710" fmla="*/ 1367130 h 1487099"/>
                <a:gd name="connsiteX1711" fmla="*/ 1372278 w 2768293"/>
                <a:gd name="connsiteY1711" fmla="*/ 1365986 h 1487099"/>
                <a:gd name="connsiteX1712" fmla="*/ 1372278 w 2768293"/>
                <a:gd name="connsiteY1712" fmla="*/ 1364842 h 1487099"/>
                <a:gd name="connsiteX1713" fmla="*/ 1372850 w 2768293"/>
                <a:gd name="connsiteY1713" fmla="*/ 1365415 h 1487099"/>
                <a:gd name="connsiteX1714" fmla="*/ 1373422 w 2768293"/>
                <a:gd name="connsiteY1714" fmla="*/ 1366559 h 1487099"/>
                <a:gd name="connsiteX1715" fmla="*/ 1374566 w 2768293"/>
                <a:gd name="connsiteY1715" fmla="*/ 1368846 h 1487099"/>
                <a:gd name="connsiteX1716" fmla="*/ 1375138 w 2768293"/>
                <a:gd name="connsiteY1716" fmla="*/ 1369418 h 1487099"/>
                <a:gd name="connsiteX1717" fmla="*/ 1375710 w 2768293"/>
                <a:gd name="connsiteY1717" fmla="*/ 1369418 h 1487099"/>
                <a:gd name="connsiteX1718" fmla="*/ 1376282 w 2768293"/>
                <a:gd name="connsiteY1718" fmla="*/ 1368846 h 1487099"/>
                <a:gd name="connsiteX1719" fmla="*/ 1376282 w 2768293"/>
                <a:gd name="connsiteY1719" fmla="*/ 1367702 h 1487099"/>
                <a:gd name="connsiteX1720" fmla="*/ 1376282 w 2768293"/>
                <a:gd name="connsiteY1720" fmla="*/ 1367130 h 1487099"/>
                <a:gd name="connsiteX1721" fmla="*/ 1376282 w 2768293"/>
                <a:gd name="connsiteY1721" fmla="*/ 1367702 h 1487099"/>
                <a:gd name="connsiteX1722" fmla="*/ 1221852 w 2768293"/>
                <a:gd name="connsiteY1722" fmla="*/ 1404880 h 1487099"/>
                <a:gd name="connsiteX1723" fmla="*/ 1221852 w 2768293"/>
                <a:gd name="connsiteY1723" fmla="*/ 1404880 h 1487099"/>
                <a:gd name="connsiteX1724" fmla="*/ 1221852 w 2768293"/>
                <a:gd name="connsiteY1724" fmla="*/ 1404308 h 1487099"/>
                <a:gd name="connsiteX1725" fmla="*/ 1221852 w 2768293"/>
                <a:gd name="connsiteY1725" fmla="*/ 1403736 h 1487099"/>
                <a:gd name="connsiteX1726" fmla="*/ 1221852 w 2768293"/>
                <a:gd name="connsiteY1726" fmla="*/ 1403736 h 1487099"/>
                <a:gd name="connsiteX1727" fmla="*/ 1221280 w 2768293"/>
                <a:gd name="connsiteY1727" fmla="*/ 1403736 h 1487099"/>
                <a:gd name="connsiteX1728" fmla="*/ 1220708 w 2768293"/>
                <a:gd name="connsiteY1728" fmla="*/ 1403736 h 1487099"/>
                <a:gd name="connsiteX1729" fmla="*/ 1220137 w 2768293"/>
                <a:gd name="connsiteY1729" fmla="*/ 1403736 h 1487099"/>
                <a:gd name="connsiteX1730" fmla="*/ 1218421 w 2768293"/>
                <a:gd name="connsiteY1730" fmla="*/ 1402592 h 1487099"/>
                <a:gd name="connsiteX1731" fmla="*/ 1216705 w 2768293"/>
                <a:gd name="connsiteY1731" fmla="*/ 1402020 h 1487099"/>
                <a:gd name="connsiteX1732" fmla="*/ 1214417 w 2768293"/>
                <a:gd name="connsiteY1732" fmla="*/ 1400876 h 1487099"/>
                <a:gd name="connsiteX1733" fmla="*/ 1213273 w 2768293"/>
                <a:gd name="connsiteY1733" fmla="*/ 1400304 h 1487099"/>
                <a:gd name="connsiteX1734" fmla="*/ 1211557 w 2768293"/>
                <a:gd name="connsiteY1734" fmla="*/ 1399160 h 1487099"/>
                <a:gd name="connsiteX1735" fmla="*/ 1210413 w 2768293"/>
                <a:gd name="connsiteY1735" fmla="*/ 1398588 h 1487099"/>
                <a:gd name="connsiteX1736" fmla="*/ 1209841 w 2768293"/>
                <a:gd name="connsiteY1736" fmla="*/ 1398588 h 1487099"/>
                <a:gd name="connsiteX1737" fmla="*/ 1209841 w 2768293"/>
                <a:gd name="connsiteY1737" fmla="*/ 1399732 h 1487099"/>
                <a:gd name="connsiteX1738" fmla="*/ 1209841 w 2768293"/>
                <a:gd name="connsiteY1738" fmla="*/ 1400876 h 1487099"/>
                <a:gd name="connsiteX1739" fmla="*/ 1209841 w 2768293"/>
                <a:gd name="connsiteY1739" fmla="*/ 1402020 h 1487099"/>
                <a:gd name="connsiteX1740" fmla="*/ 1208697 w 2768293"/>
                <a:gd name="connsiteY1740" fmla="*/ 1402020 h 1487099"/>
                <a:gd name="connsiteX1741" fmla="*/ 1210413 w 2768293"/>
                <a:gd name="connsiteY1741" fmla="*/ 1405452 h 1487099"/>
                <a:gd name="connsiteX1742" fmla="*/ 1210985 w 2768293"/>
                <a:gd name="connsiteY1742" fmla="*/ 1406024 h 1487099"/>
                <a:gd name="connsiteX1743" fmla="*/ 1212129 w 2768293"/>
                <a:gd name="connsiteY1743" fmla="*/ 1406596 h 1487099"/>
                <a:gd name="connsiteX1744" fmla="*/ 1213273 w 2768293"/>
                <a:gd name="connsiteY1744" fmla="*/ 1407740 h 1487099"/>
                <a:gd name="connsiteX1745" fmla="*/ 1215561 w 2768293"/>
                <a:gd name="connsiteY1745" fmla="*/ 1408884 h 1487099"/>
                <a:gd name="connsiteX1746" fmla="*/ 1216705 w 2768293"/>
                <a:gd name="connsiteY1746" fmla="*/ 1410028 h 1487099"/>
                <a:gd name="connsiteX1747" fmla="*/ 1217277 w 2768293"/>
                <a:gd name="connsiteY1747" fmla="*/ 1410599 h 1487099"/>
                <a:gd name="connsiteX1748" fmla="*/ 1218421 w 2768293"/>
                <a:gd name="connsiteY1748" fmla="*/ 1410599 h 1487099"/>
                <a:gd name="connsiteX1749" fmla="*/ 1218421 w 2768293"/>
                <a:gd name="connsiteY1749" fmla="*/ 1410028 h 1487099"/>
                <a:gd name="connsiteX1750" fmla="*/ 1217849 w 2768293"/>
                <a:gd name="connsiteY1750" fmla="*/ 1410028 h 1487099"/>
                <a:gd name="connsiteX1751" fmla="*/ 1217277 w 2768293"/>
                <a:gd name="connsiteY1751" fmla="*/ 1410028 h 1487099"/>
                <a:gd name="connsiteX1752" fmla="*/ 1216705 w 2768293"/>
                <a:gd name="connsiteY1752" fmla="*/ 1409456 h 1487099"/>
                <a:gd name="connsiteX1753" fmla="*/ 1216133 w 2768293"/>
                <a:gd name="connsiteY1753" fmla="*/ 1408884 h 1487099"/>
                <a:gd name="connsiteX1754" fmla="*/ 1221280 w 2768293"/>
                <a:gd name="connsiteY1754" fmla="*/ 1410028 h 1487099"/>
                <a:gd name="connsiteX1755" fmla="*/ 1221280 w 2768293"/>
                <a:gd name="connsiteY1755" fmla="*/ 1409456 h 1487099"/>
                <a:gd name="connsiteX1756" fmla="*/ 1221280 w 2768293"/>
                <a:gd name="connsiteY1756" fmla="*/ 1408312 h 1487099"/>
                <a:gd name="connsiteX1757" fmla="*/ 1221280 w 2768293"/>
                <a:gd name="connsiteY1757" fmla="*/ 1407168 h 1487099"/>
                <a:gd name="connsiteX1758" fmla="*/ 1221280 w 2768293"/>
                <a:gd name="connsiteY1758" fmla="*/ 1406596 h 1487099"/>
                <a:gd name="connsiteX1759" fmla="*/ 1221852 w 2768293"/>
                <a:gd name="connsiteY1759" fmla="*/ 1404880 h 1487099"/>
                <a:gd name="connsiteX1760" fmla="*/ 1192110 w 2768293"/>
                <a:gd name="connsiteY1760" fmla="*/ 1344824 h 1487099"/>
                <a:gd name="connsiteX1761" fmla="*/ 1192110 w 2768293"/>
                <a:gd name="connsiteY1761" fmla="*/ 1344824 h 1487099"/>
                <a:gd name="connsiteX1762" fmla="*/ 1189251 w 2768293"/>
                <a:gd name="connsiteY1762" fmla="*/ 1345396 h 1487099"/>
                <a:gd name="connsiteX1763" fmla="*/ 1188107 w 2768293"/>
                <a:gd name="connsiteY1763" fmla="*/ 1345968 h 1487099"/>
                <a:gd name="connsiteX1764" fmla="*/ 1188107 w 2768293"/>
                <a:gd name="connsiteY1764" fmla="*/ 1346540 h 1487099"/>
                <a:gd name="connsiteX1765" fmla="*/ 1188679 w 2768293"/>
                <a:gd name="connsiteY1765" fmla="*/ 1347112 h 1487099"/>
                <a:gd name="connsiteX1766" fmla="*/ 1189823 w 2768293"/>
                <a:gd name="connsiteY1766" fmla="*/ 1347684 h 1487099"/>
                <a:gd name="connsiteX1767" fmla="*/ 1190966 w 2768293"/>
                <a:gd name="connsiteY1767" fmla="*/ 1347112 h 1487099"/>
                <a:gd name="connsiteX1768" fmla="*/ 1191538 w 2768293"/>
                <a:gd name="connsiteY1768" fmla="*/ 1346540 h 1487099"/>
                <a:gd name="connsiteX1769" fmla="*/ 1191538 w 2768293"/>
                <a:gd name="connsiteY1769" fmla="*/ 1346540 h 1487099"/>
                <a:gd name="connsiteX1770" fmla="*/ 1190966 w 2768293"/>
                <a:gd name="connsiteY1770" fmla="*/ 1347112 h 1487099"/>
                <a:gd name="connsiteX1771" fmla="*/ 1190395 w 2768293"/>
                <a:gd name="connsiteY1771" fmla="*/ 1347112 h 1487099"/>
                <a:gd name="connsiteX1772" fmla="*/ 1190395 w 2768293"/>
                <a:gd name="connsiteY1772" fmla="*/ 1347112 h 1487099"/>
                <a:gd name="connsiteX1773" fmla="*/ 1189823 w 2768293"/>
                <a:gd name="connsiteY1773" fmla="*/ 1347112 h 1487099"/>
                <a:gd name="connsiteX1774" fmla="*/ 1189823 w 2768293"/>
                <a:gd name="connsiteY1774" fmla="*/ 1346540 h 1487099"/>
                <a:gd name="connsiteX1775" fmla="*/ 1192110 w 2768293"/>
                <a:gd name="connsiteY1775" fmla="*/ 1344824 h 1487099"/>
                <a:gd name="connsiteX1776" fmla="*/ 949027 w 2768293"/>
                <a:gd name="connsiteY1776" fmla="*/ 1402020 h 1487099"/>
                <a:gd name="connsiteX1777" fmla="*/ 949027 w 2768293"/>
                <a:gd name="connsiteY1777" fmla="*/ 1400876 h 1487099"/>
                <a:gd name="connsiteX1778" fmla="*/ 948455 w 2768293"/>
                <a:gd name="connsiteY1778" fmla="*/ 1400876 h 1487099"/>
                <a:gd name="connsiteX1779" fmla="*/ 949027 w 2768293"/>
                <a:gd name="connsiteY1779" fmla="*/ 1402020 h 1487099"/>
                <a:gd name="connsiteX1780" fmla="*/ 949027 w 2768293"/>
                <a:gd name="connsiteY1780" fmla="*/ 1402020 h 1487099"/>
                <a:gd name="connsiteX1781" fmla="*/ 1230432 w 2768293"/>
                <a:gd name="connsiteY1781" fmla="*/ 1410599 h 1487099"/>
                <a:gd name="connsiteX1782" fmla="*/ 1230432 w 2768293"/>
                <a:gd name="connsiteY1782" fmla="*/ 1410599 h 1487099"/>
                <a:gd name="connsiteX1783" fmla="*/ 1230432 w 2768293"/>
                <a:gd name="connsiteY1783" fmla="*/ 1409456 h 1487099"/>
                <a:gd name="connsiteX1784" fmla="*/ 1230432 w 2768293"/>
                <a:gd name="connsiteY1784" fmla="*/ 1408884 h 1487099"/>
                <a:gd name="connsiteX1785" fmla="*/ 1228144 w 2768293"/>
                <a:gd name="connsiteY1785" fmla="*/ 1407168 h 1487099"/>
                <a:gd name="connsiteX1786" fmla="*/ 1227572 w 2768293"/>
                <a:gd name="connsiteY1786" fmla="*/ 1407168 h 1487099"/>
                <a:gd name="connsiteX1787" fmla="*/ 1227000 w 2768293"/>
                <a:gd name="connsiteY1787" fmla="*/ 1407168 h 1487099"/>
                <a:gd name="connsiteX1788" fmla="*/ 1227000 w 2768293"/>
                <a:gd name="connsiteY1788" fmla="*/ 1407740 h 1487099"/>
                <a:gd name="connsiteX1789" fmla="*/ 1227000 w 2768293"/>
                <a:gd name="connsiteY1789" fmla="*/ 1408312 h 1487099"/>
                <a:gd name="connsiteX1790" fmla="*/ 1227000 w 2768293"/>
                <a:gd name="connsiteY1790" fmla="*/ 1408884 h 1487099"/>
                <a:gd name="connsiteX1791" fmla="*/ 1228144 w 2768293"/>
                <a:gd name="connsiteY1791" fmla="*/ 1410599 h 1487099"/>
                <a:gd name="connsiteX1792" fmla="*/ 1228716 w 2768293"/>
                <a:gd name="connsiteY1792" fmla="*/ 1411743 h 1487099"/>
                <a:gd name="connsiteX1793" fmla="*/ 1229860 w 2768293"/>
                <a:gd name="connsiteY1793" fmla="*/ 1411743 h 1487099"/>
                <a:gd name="connsiteX1794" fmla="*/ 1232148 w 2768293"/>
                <a:gd name="connsiteY1794" fmla="*/ 1410599 h 1487099"/>
                <a:gd name="connsiteX1795" fmla="*/ 1232148 w 2768293"/>
                <a:gd name="connsiteY1795" fmla="*/ 1410028 h 1487099"/>
                <a:gd name="connsiteX1796" fmla="*/ 1230432 w 2768293"/>
                <a:gd name="connsiteY1796" fmla="*/ 1410599 h 1487099"/>
                <a:gd name="connsiteX1797" fmla="*/ 1230432 w 2768293"/>
                <a:gd name="connsiteY1797" fmla="*/ 1410599 h 1487099"/>
                <a:gd name="connsiteX1798" fmla="*/ 1112036 w 2768293"/>
                <a:gd name="connsiteY1798" fmla="*/ 1406596 h 1487099"/>
                <a:gd name="connsiteX1799" fmla="*/ 1112036 w 2768293"/>
                <a:gd name="connsiteY1799" fmla="*/ 1406596 h 1487099"/>
                <a:gd name="connsiteX1800" fmla="*/ 1106888 w 2768293"/>
                <a:gd name="connsiteY1800" fmla="*/ 1408312 h 1487099"/>
                <a:gd name="connsiteX1801" fmla="*/ 1106888 w 2768293"/>
                <a:gd name="connsiteY1801" fmla="*/ 1408884 h 1487099"/>
                <a:gd name="connsiteX1802" fmla="*/ 1107460 w 2768293"/>
                <a:gd name="connsiteY1802" fmla="*/ 1409456 h 1487099"/>
                <a:gd name="connsiteX1803" fmla="*/ 1111464 w 2768293"/>
                <a:gd name="connsiteY1803" fmla="*/ 1408312 h 1487099"/>
                <a:gd name="connsiteX1804" fmla="*/ 1112608 w 2768293"/>
                <a:gd name="connsiteY1804" fmla="*/ 1408884 h 1487099"/>
                <a:gd name="connsiteX1805" fmla="*/ 1112608 w 2768293"/>
                <a:gd name="connsiteY1805" fmla="*/ 1408884 h 1487099"/>
                <a:gd name="connsiteX1806" fmla="*/ 1112608 w 2768293"/>
                <a:gd name="connsiteY1806" fmla="*/ 1408312 h 1487099"/>
                <a:gd name="connsiteX1807" fmla="*/ 1112036 w 2768293"/>
                <a:gd name="connsiteY1807" fmla="*/ 1406596 h 1487099"/>
                <a:gd name="connsiteX1808" fmla="*/ 1201262 w 2768293"/>
                <a:gd name="connsiteY1808" fmla="*/ 1381429 h 1487099"/>
                <a:gd name="connsiteX1809" fmla="*/ 1201262 w 2768293"/>
                <a:gd name="connsiteY1809" fmla="*/ 1381429 h 1487099"/>
                <a:gd name="connsiteX1810" fmla="*/ 1200690 w 2768293"/>
                <a:gd name="connsiteY1810" fmla="*/ 1380285 h 1487099"/>
                <a:gd name="connsiteX1811" fmla="*/ 1200118 w 2768293"/>
                <a:gd name="connsiteY1811" fmla="*/ 1379714 h 1487099"/>
                <a:gd name="connsiteX1812" fmla="*/ 1199546 w 2768293"/>
                <a:gd name="connsiteY1812" fmla="*/ 1379141 h 1487099"/>
                <a:gd name="connsiteX1813" fmla="*/ 1199546 w 2768293"/>
                <a:gd name="connsiteY1813" fmla="*/ 1377998 h 1487099"/>
                <a:gd name="connsiteX1814" fmla="*/ 1198974 w 2768293"/>
                <a:gd name="connsiteY1814" fmla="*/ 1374566 h 1487099"/>
                <a:gd name="connsiteX1815" fmla="*/ 1198402 w 2768293"/>
                <a:gd name="connsiteY1815" fmla="*/ 1372850 h 1487099"/>
                <a:gd name="connsiteX1816" fmla="*/ 1197258 w 2768293"/>
                <a:gd name="connsiteY1816" fmla="*/ 1372278 h 1487099"/>
                <a:gd name="connsiteX1817" fmla="*/ 1196686 w 2768293"/>
                <a:gd name="connsiteY1817" fmla="*/ 1372278 h 1487099"/>
                <a:gd name="connsiteX1818" fmla="*/ 1196114 w 2768293"/>
                <a:gd name="connsiteY1818" fmla="*/ 1371706 h 1487099"/>
                <a:gd name="connsiteX1819" fmla="*/ 1195542 w 2768293"/>
                <a:gd name="connsiteY1819" fmla="*/ 1371706 h 1487099"/>
                <a:gd name="connsiteX1820" fmla="*/ 1194970 w 2768293"/>
                <a:gd name="connsiteY1820" fmla="*/ 1371706 h 1487099"/>
                <a:gd name="connsiteX1821" fmla="*/ 1194398 w 2768293"/>
                <a:gd name="connsiteY1821" fmla="*/ 1372278 h 1487099"/>
                <a:gd name="connsiteX1822" fmla="*/ 1193826 w 2768293"/>
                <a:gd name="connsiteY1822" fmla="*/ 1372850 h 1487099"/>
                <a:gd name="connsiteX1823" fmla="*/ 1193254 w 2768293"/>
                <a:gd name="connsiteY1823" fmla="*/ 1372850 h 1487099"/>
                <a:gd name="connsiteX1824" fmla="*/ 1189823 w 2768293"/>
                <a:gd name="connsiteY1824" fmla="*/ 1372278 h 1487099"/>
                <a:gd name="connsiteX1825" fmla="*/ 1188679 w 2768293"/>
                <a:gd name="connsiteY1825" fmla="*/ 1371706 h 1487099"/>
                <a:gd name="connsiteX1826" fmla="*/ 1187535 w 2768293"/>
                <a:gd name="connsiteY1826" fmla="*/ 1370562 h 1487099"/>
                <a:gd name="connsiteX1827" fmla="*/ 1186963 w 2768293"/>
                <a:gd name="connsiteY1827" fmla="*/ 1369418 h 1487099"/>
                <a:gd name="connsiteX1828" fmla="*/ 1185819 w 2768293"/>
                <a:gd name="connsiteY1828" fmla="*/ 1364271 h 1487099"/>
                <a:gd name="connsiteX1829" fmla="*/ 1185819 w 2768293"/>
                <a:gd name="connsiteY1829" fmla="*/ 1362555 h 1487099"/>
                <a:gd name="connsiteX1830" fmla="*/ 1186391 w 2768293"/>
                <a:gd name="connsiteY1830" fmla="*/ 1358551 h 1487099"/>
                <a:gd name="connsiteX1831" fmla="*/ 1186391 w 2768293"/>
                <a:gd name="connsiteY1831" fmla="*/ 1356835 h 1487099"/>
                <a:gd name="connsiteX1832" fmla="*/ 1185819 w 2768293"/>
                <a:gd name="connsiteY1832" fmla="*/ 1355119 h 1487099"/>
                <a:gd name="connsiteX1833" fmla="*/ 1185247 w 2768293"/>
                <a:gd name="connsiteY1833" fmla="*/ 1353403 h 1487099"/>
                <a:gd name="connsiteX1834" fmla="*/ 1184675 w 2768293"/>
                <a:gd name="connsiteY1834" fmla="*/ 1352260 h 1487099"/>
                <a:gd name="connsiteX1835" fmla="*/ 1183531 w 2768293"/>
                <a:gd name="connsiteY1835" fmla="*/ 1350543 h 1487099"/>
                <a:gd name="connsiteX1836" fmla="*/ 1182387 w 2768293"/>
                <a:gd name="connsiteY1836" fmla="*/ 1349972 h 1487099"/>
                <a:gd name="connsiteX1837" fmla="*/ 1181815 w 2768293"/>
                <a:gd name="connsiteY1837" fmla="*/ 1349400 h 1487099"/>
                <a:gd name="connsiteX1838" fmla="*/ 1181815 w 2768293"/>
                <a:gd name="connsiteY1838" fmla="*/ 1348256 h 1487099"/>
                <a:gd name="connsiteX1839" fmla="*/ 1181815 w 2768293"/>
                <a:gd name="connsiteY1839" fmla="*/ 1347684 h 1487099"/>
                <a:gd name="connsiteX1840" fmla="*/ 1182387 w 2768293"/>
                <a:gd name="connsiteY1840" fmla="*/ 1347112 h 1487099"/>
                <a:gd name="connsiteX1841" fmla="*/ 1182959 w 2768293"/>
                <a:gd name="connsiteY1841" fmla="*/ 1347112 h 1487099"/>
                <a:gd name="connsiteX1842" fmla="*/ 1180671 w 2768293"/>
                <a:gd name="connsiteY1842" fmla="*/ 1345968 h 1487099"/>
                <a:gd name="connsiteX1843" fmla="*/ 1175523 w 2768293"/>
                <a:gd name="connsiteY1843" fmla="*/ 1345968 h 1487099"/>
                <a:gd name="connsiteX1844" fmla="*/ 1172092 w 2768293"/>
                <a:gd name="connsiteY1844" fmla="*/ 1344252 h 1487099"/>
                <a:gd name="connsiteX1845" fmla="*/ 1170948 w 2768293"/>
                <a:gd name="connsiteY1845" fmla="*/ 1344252 h 1487099"/>
                <a:gd name="connsiteX1846" fmla="*/ 1169804 w 2768293"/>
                <a:gd name="connsiteY1846" fmla="*/ 1344824 h 1487099"/>
                <a:gd name="connsiteX1847" fmla="*/ 1168660 w 2768293"/>
                <a:gd name="connsiteY1847" fmla="*/ 1344824 h 1487099"/>
                <a:gd name="connsiteX1848" fmla="*/ 1164084 w 2768293"/>
                <a:gd name="connsiteY1848" fmla="*/ 1344824 h 1487099"/>
                <a:gd name="connsiteX1849" fmla="*/ 1162940 w 2768293"/>
                <a:gd name="connsiteY1849" fmla="*/ 1345396 h 1487099"/>
                <a:gd name="connsiteX1850" fmla="*/ 1160081 w 2768293"/>
                <a:gd name="connsiteY1850" fmla="*/ 1347684 h 1487099"/>
                <a:gd name="connsiteX1851" fmla="*/ 1157793 w 2768293"/>
                <a:gd name="connsiteY1851" fmla="*/ 1348828 h 1487099"/>
                <a:gd name="connsiteX1852" fmla="*/ 1156649 w 2768293"/>
                <a:gd name="connsiteY1852" fmla="*/ 1349400 h 1487099"/>
                <a:gd name="connsiteX1853" fmla="*/ 1153217 w 2768293"/>
                <a:gd name="connsiteY1853" fmla="*/ 1349400 h 1487099"/>
                <a:gd name="connsiteX1854" fmla="*/ 1151501 w 2768293"/>
                <a:gd name="connsiteY1854" fmla="*/ 1349972 h 1487099"/>
                <a:gd name="connsiteX1855" fmla="*/ 1149785 w 2768293"/>
                <a:gd name="connsiteY1855" fmla="*/ 1351116 h 1487099"/>
                <a:gd name="connsiteX1856" fmla="*/ 1148069 w 2768293"/>
                <a:gd name="connsiteY1856" fmla="*/ 1352831 h 1487099"/>
                <a:gd name="connsiteX1857" fmla="*/ 1148641 w 2768293"/>
                <a:gd name="connsiteY1857" fmla="*/ 1353975 h 1487099"/>
                <a:gd name="connsiteX1858" fmla="*/ 1148641 w 2768293"/>
                <a:gd name="connsiteY1858" fmla="*/ 1354547 h 1487099"/>
                <a:gd name="connsiteX1859" fmla="*/ 1148069 w 2768293"/>
                <a:gd name="connsiteY1859" fmla="*/ 1355119 h 1487099"/>
                <a:gd name="connsiteX1860" fmla="*/ 1144066 w 2768293"/>
                <a:gd name="connsiteY1860" fmla="*/ 1354547 h 1487099"/>
                <a:gd name="connsiteX1861" fmla="*/ 1142922 w 2768293"/>
                <a:gd name="connsiteY1861" fmla="*/ 1353975 h 1487099"/>
                <a:gd name="connsiteX1862" fmla="*/ 1141206 w 2768293"/>
                <a:gd name="connsiteY1862" fmla="*/ 1351687 h 1487099"/>
                <a:gd name="connsiteX1863" fmla="*/ 1140062 w 2768293"/>
                <a:gd name="connsiteY1863" fmla="*/ 1351116 h 1487099"/>
                <a:gd name="connsiteX1864" fmla="*/ 1137202 w 2768293"/>
                <a:gd name="connsiteY1864" fmla="*/ 1351116 h 1487099"/>
                <a:gd name="connsiteX1865" fmla="*/ 1136058 w 2768293"/>
                <a:gd name="connsiteY1865" fmla="*/ 1351687 h 1487099"/>
                <a:gd name="connsiteX1866" fmla="*/ 1132626 w 2768293"/>
                <a:gd name="connsiteY1866" fmla="*/ 1353975 h 1487099"/>
                <a:gd name="connsiteX1867" fmla="*/ 1132054 w 2768293"/>
                <a:gd name="connsiteY1867" fmla="*/ 1354547 h 1487099"/>
                <a:gd name="connsiteX1868" fmla="*/ 1130910 w 2768293"/>
                <a:gd name="connsiteY1868" fmla="*/ 1357407 h 1487099"/>
                <a:gd name="connsiteX1869" fmla="*/ 1130339 w 2768293"/>
                <a:gd name="connsiteY1869" fmla="*/ 1357979 h 1487099"/>
                <a:gd name="connsiteX1870" fmla="*/ 1121759 w 2768293"/>
                <a:gd name="connsiteY1870" fmla="*/ 1369990 h 1487099"/>
                <a:gd name="connsiteX1871" fmla="*/ 1119471 w 2768293"/>
                <a:gd name="connsiteY1871" fmla="*/ 1371706 h 1487099"/>
                <a:gd name="connsiteX1872" fmla="*/ 1116611 w 2768293"/>
                <a:gd name="connsiteY1872" fmla="*/ 1372850 h 1487099"/>
                <a:gd name="connsiteX1873" fmla="*/ 1112608 w 2768293"/>
                <a:gd name="connsiteY1873" fmla="*/ 1373422 h 1487099"/>
                <a:gd name="connsiteX1874" fmla="*/ 1110892 w 2768293"/>
                <a:gd name="connsiteY1874" fmla="*/ 1373994 h 1487099"/>
                <a:gd name="connsiteX1875" fmla="*/ 1109176 w 2768293"/>
                <a:gd name="connsiteY1875" fmla="*/ 1375138 h 1487099"/>
                <a:gd name="connsiteX1876" fmla="*/ 1108032 w 2768293"/>
                <a:gd name="connsiteY1876" fmla="*/ 1376282 h 1487099"/>
                <a:gd name="connsiteX1877" fmla="*/ 1108604 w 2768293"/>
                <a:gd name="connsiteY1877" fmla="*/ 1378570 h 1487099"/>
                <a:gd name="connsiteX1878" fmla="*/ 1108604 w 2768293"/>
                <a:gd name="connsiteY1878" fmla="*/ 1379714 h 1487099"/>
                <a:gd name="connsiteX1879" fmla="*/ 1108604 w 2768293"/>
                <a:gd name="connsiteY1879" fmla="*/ 1380858 h 1487099"/>
                <a:gd name="connsiteX1880" fmla="*/ 1108604 w 2768293"/>
                <a:gd name="connsiteY1880" fmla="*/ 1382001 h 1487099"/>
                <a:gd name="connsiteX1881" fmla="*/ 1109176 w 2768293"/>
                <a:gd name="connsiteY1881" fmla="*/ 1382573 h 1487099"/>
                <a:gd name="connsiteX1882" fmla="*/ 1109176 w 2768293"/>
                <a:gd name="connsiteY1882" fmla="*/ 1383717 h 1487099"/>
                <a:gd name="connsiteX1883" fmla="*/ 1108604 w 2768293"/>
                <a:gd name="connsiteY1883" fmla="*/ 1385433 h 1487099"/>
                <a:gd name="connsiteX1884" fmla="*/ 1109748 w 2768293"/>
                <a:gd name="connsiteY1884" fmla="*/ 1386005 h 1487099"/>
                <a:gd name="connsiteX1885" fmla="*/ 1110320 w 2768293"/>
                <a:gd name="connsiteY1885" fmla="*/ 1387149 h 1487099"/>
                <a:gd name="connsiteX1886" fmla="*/ 1111464 w 2768293"/>
                <a:gd name="connsiteY1886" fmla="*/ 1390009 h 1487099"/>
                <a:gd name="connsiteX1887" fmla="*/ 1112036 w 2768293"/>
                <a:gd name="connsiteY1887" fmla="*/ 1391153 h 1487099"/>
                <a:gd name="connsiteX1888" fmla="*/ 1113180 w 2768293"/>
                <a:gd name="connsiteY1888" fmla="*/ 1391725 h 1487099"/>
                <a:gd name="connsiteX1889" fmla="*/ 1120043 w 2768293"/>
                <a:gd name="connsiteY1889" fmla="*/ 1394013 h 1487099"/>
                <a:gd name="connsiteX1890" fmla="*/ 1121187 w 2768293"/>
                <a:gd name="connsiteY1890" fmla="*/ 1394013 h 1487099"/>
                <a:gd name="connsiteX1891" fmla="*/ 1122331 w 2768293"/>
                <a:gd name="connsiteY1891" fmla="*/ 1392869 h 1487099"/>
                <a:gd name="connsiteX1892" fmla="*/ 1124047 w 2768293"/>
                <a:gd name="connsiteY1892" fmla="*/ 1392869 h 1487099"/>
                <a:gd name="connsiteX1893" fmla="*/ 1127479 w 2768293"/>
                <a:gd name="connsiteY1893" fmla="*/ 1393441 h 1487099"/>
                <a:gd name="connsiteX1894" fmla="*/ 1129767 w 2768293"/>
                <a:gd name="connsiteY1894" fmla="*/ 1393441 h 1487099"/>
                <a:gd name="connsiteX1895" fmla="*/ 1132626 w 2768293"/>
                <a:gd name="connsiteY1895" fmla="*/ 1392869 h 1487099"/>
                <a:gd name="connsiteX1896" fmla="*/ 1134914 w 2768293"/>
                <a:gd name="connsiteY1896" fmla="*/ 1391153 h 1487099"/>
                <a:gd name="connsiteX1897" fmla="*/ 1136630 w 2768293"/>
                <a:gd name="connsiteY1897" fmla="*/ 1388865 h 1487099"/>
                <a:gd name="connsiteX1898" fmla="*/ 1137202 w 2768293"/>
                <a:gd name="connsiteY1898" fmla="*/ 1387721 h 1487099"/>
                <a:gd name="connsiteX1899" fmla="*/ 1137202 w 2768293"/>
                <a:gd name="connsiteY1899" fmla="*/ 1387149 h 1487099"/>
                <a:gd name="connsiteX1900" fmla="*/ 1137202 w 2768293"/>
                <a:gd name="connsiteY1900" fmla="*/ 1386577 h 1487099"/>
                <a:gd name="connsiteX1901" fmla="*/ 1137202 w 2768293"/>
                <a:gd name="connsiteY1901" fmla="*/ 1385433 h 1487099"/>
                <a:gd name="connsiteX1902" fmla="*/ 1137774 w 2768293"/>
                <a:gd name="connsiteY1902" fmla="*/ 1384861 h 1487099"/>
                <a:gd name="connsiteX1903" fmla="*/ 1144066 w 2768293"/>
                <a:gd name="connsiteY1903" fmla="*/ 1380285 h 1487099"/>
                <a:gd name="connsiteX1904" fmla="*/ 1145782 w 2768293"/>
                <a:gd name="connsiteY1904" fmla="*/ 1379714 h 1487099"/>
                <a:gd name="connsiteX1905" fmla="*/ 1148641 w 2768293"/>
                <a:gd name="connsiteY1905" fmla="*/ 1379141 h 1487099"/>
                <a:gd name="connsiteX1906" fmla="*/ 1165228 w 2768293"/>
                <a:gd name="connsiteY1906" fmla="*/ 1380285 h 1487099"/>
                <a:gd name="connsiteX1907" fmla="*/ 1170376 w 2768293"/>
                <a:gd name="connsiteY1907" fmla="*/ 1382573 h 1487099"/>
                <a:gd name="connsiteX1908" fmla="*/ 1173236 w 2768293"/>
                <a:gd name="connsiteY1908" fmla="*/ 1383145 h 1487099"/>
                <a:gd name="connsiteX1909" fmla="*/ 1177811 w 2768293"/>
                <a:gd name="connsiteY1909" fmla="*/ 1382001 h 1487099"/>
                <a:gd name="connsiteX1910" fmla="*/ 1178383 w 2768293"/>
                <a:gd name="connsiteY1910" fmla="*/ 1382001 h 1487099"/>
                <a:gd name="connsiteX1911" fmla="*/ 1178955 w 2768293"/>
                <a:gd name="connsiteY1911" fmla="*/ 1380285 h 1487099"/>
                <a:gd name="connsiteX1912" fmla="*/ 1181815 w 2768293"/>
                <a:gd name="connsiteY1912" fmla="*/ 1380285 h 1487099"/>
                <a:gd name="connsiteX1913" fmla="*/ 1182959 w 2768293"/>
                <a:gd name="connsiteY1913" fmla="*/ 1379141 h 1487099"/>
                <a:gd name="connsiteX1914" fmla="*/ 1182959 w 2768293"/>
                <a:gd name="connsiteY1914" fmla="*/ 1377998 h 1487099"/>
                <a:gd name="connsiteX1915" fmla="*/ 1182959 w 2768293"/>
                <a:gd name="connsiteY1915" fmla="*/ 1375138 h 1487099"/>
                <a:gd name="connsiteX1916" fmla="*/ 1183531 w 2768293"/>
                <a:gd name="connsiteY1916" fmla="*/ 1374566 h 1487099"/>
                <a:gd name="connsiteX1917" fmla="*/ 1184103 w 2768293"/>
                <a:gd name="connsiteY1917" fmla="*/ 1373994 h 1487099"/>
                <a:gd name="connsiteX1918" fmla="*/ 1184675 w 2768293"/>
                <a:gd name="connsiteY1918" fmla="*/ 1373422 h 1487099"/>
                <a:gd name="connsiteX1919" fmla="*/ 1186391 w 2768293"/>
                <a:gd name="connsiteY1919" fmla="*/ 1372278 h 1487099"/>
                <a:gd name="connsiteX1920" fmla="*/ 1187535 w 2768293"/>
                <a:gd name="connsiteY1920" fmla="*/ 1373422 h 1487099"/>
                <a:gd name="connsiteX1921" fmla="*/ 1188679 w 2768293"/>
                <a:gd name="connsiteY1921" fmla="*/ 1376854 h 1487099"/>
                <a:gd name="connsiteX1922" fmla="*/ 1189251 w 2768293"/>
                <a:gd name="connsiteY1922" fmla="*/ 1377426 h 1487099"/>
                <a:gd name="connsiteX1923" fmla="*/ 1190395 w 2768293"/>
                <a:gd name="connsiteY1923" fmla="*/ 1377426 h 1487099"/>
                <a:gd name="connsiteX1924" fmla="*/ 1190966 w 2768293"/>
                <a:gd name="connsiteY1924" fmla="*/ 1377998 h 1487099"/>
                <a:gd name="connsiteX1925" fmla="*/ 1191538 w 2768293"/>
                <a:gd name="connsiteY1925" fmla="*/ 1379141 h 1487099"/>
                <a:gd name="connsiteX1926" fmla="*/ 1192110 w 2768293"/>
                <a:gd name="connsiteY1926" fmla="*/ 1379714 h 1487099"/>
                <a:gd name="connsiteX1927" fmla="*/ 1192682 w 2768293"/>
                <a:gd name="connsiteY1927" fmla="*/ 1380285 h 1487099"/>
                <a:gd name="connsiteX1928" fmla="*/ 1193254 w 2768293"/>
                <a:gd name="connsiteY1928" fmla="*/ 1380285 h 1487099"/>
                <a:gd name="connsiteX1929" fmla="*/ 1194970 w 2768293"/>
                <a:gd name="connsiteY1929" fmla="*/ 1379141 h 1487099"/>
                <a:gd name="connsiteX1930" fmla="*/ 1195542 w 2768293"/>
                <a:gd name="connsiteY1930" fmla="*/ 1379141 h 1487099"/>
                <a:gd name="connsiteX1931" fmla="*/ 1196114 w 2768293"/>
                <a:gd name="connsiteY1931" fmla="*/ 1379141 h 1487099"/>
                <a:gd name="connsiteX1932" fmla="*/ 1196686 w 2768293"/>
                <a:gd name="connsiteY1932" fmla="*/ 1379141 h 1487099"/>
                <a:gd name="connsiteX1933" fmla="*/ 1197258 w 2768293"/>
                <a:gd name="connsiteY1933" fmla="*/ 1379714 h 1487099"/>
                <a:gd name="connsiteX1934" fmla="*/ 1197830 w 2768293"/>
                <a:gd name="connsiteY1934" fmla="*/ 1380285 h 1487099"/>
                <a:gd name="connsiteX1935" fmla="*/ 1195542 w 2768293"/>
                <a:gd name="connsiteY1935" fmla="*/ 1380858 h 1487099"/>
                <a:gd name="connsiteX1936" fmla="*/ 1194970 w 2768293"/>
                <a:gd name="connsiteY1936" fmla="*/ 1380858 h 1487099"/>
                <a:gd name="connsiteX1937" fmla="*/ 1195542 w 2768293"/>
                <a:gd name="connsiteY1937" fmla="*/ 1381429 h 1487099"/>
                <a:gd name="connsiteX1938" fmla="*/ 1200118 w 2768293"/>
                <a:gd name="connsiteY1938" fmla="*/ 1382573 h 1487099"/>
                <a:gd name="connsiteX1939" fmla="*/ 1200690 w 2768293"/>
                <a:gd name="connsiteY1939" fmla="*/ 1382573 h 1487099"/>
                <a:gd name="connsiteX1940" fmla="*/ 1200690 w 2768293"/>
                <a:gd name="connsiteY1940" fmla="*/ 1382001 h 1487099"/>
                <a:gd name="connsiteX1941" fmla="*/ 1201262 w 2768293"/>
                <a:gd name="connsiteY1941" fmla="*/ 1381429 h 1487099"/>
                <a:gd name="connsiteX1942" fmla="*/ 1213273 w 2768293"/>
                <a:gd name="connsiteY1942" fmla="*/ 1364271 h 1487099"/>
                <a:gd name="connsiteX1943" fmla="*/ 1213273 w 2768293"/>
                <a:gd name="connsiteY1943" fmla="*/ 1364271 h 1487099"/>
                <a:gd name="connsiteX1944" fmla="*/ 1212701 w 2768293"/>
                <a:gd name="connsiteY1944" fmla="*/ 1364271 h 1487099"/>
                <a:gd name="connsiteX1945" fmla="*/ 1213273 w 2768293"/>
                <a:gd name="connsiteY1945" fmla="*/ 1364271 h 1487099"/>
                <a:gd name="connsiteX1946" fmla="*/ 1213273 w 2768293"/>
                <a:gd name="connsiteY1946" fmla="*/ 1364842 h 1487099"/>
                <a:gd name="connsiteX1947" fmla="*/ 1213273 w 2768293"/>
                <a:gd name="connsiteY1947" fmla="*/ 1364271 h 1487099"/>
                <a:gd name="connsiteX1948" fmla="*/ 1271613 w 2768293"/>
                <a:gd name="connsiteY1948" fmla="*/ 1351116 h 1487099"/>
                <a:gd name="connsiteX1949" fmla="*/ 1270469 w 2768293"/>
                <a:gd name="connsiteY1949" fmla="*/ 1349972 h 1487099"/>
                <a:gd name="connsiteX1950" fmla="*/ 1270469 w 2768293"/>
                <a:gd name="connsiteY1950" fmla="*/ 1349972 h 1487099"/>
                <a:gd name="connsiteX1951" fmla="*/ 1270469 w 2768293"/>
                <a:gd name="connsiteY1951" fmla="*/ 1349972 h 1487099"/>
                <a:gd name="connsiteX1952" fmla="*/ 1270469 w 2768293"/>
                <a:gd name="connsiteY1952" fmla="*/ 1349972 h 1487099"/>
                <a:gd name="connsiteX1953" fmla="*/ 1270469 w 2768293"/>
                <a:gd name="connsiteY1953" fmla="*/ 1349400 h 1487099"/>
                <a:gd name="connsiteX1954" fmla="*/ 1265321 w 2768293"/>
                <a:gd name="connsiteY1954" fmla="*/ 1347684 h 1487099"/>
                <a:gd name="connsiteX1955" fmla="*/ 1263034 w 2768293"/>
                <a:gd name="connsiteY1955" fmla="*/ 1348256 h 1487099"/>
                <a:gd name="connsiteX1956" fmla="*/ 1262462 w 2768293"/>
                <a:gd name="connsiteY1956" fmla="*/ 1348256 h 1487099"/>
                <a:gd name="connsiteX1957" fmla="*/ 1261890 w 2768293"/>
                <a:gd name="connsiteY1957" fmla="*/ 1348256 h 1487099"/>
                <a:gd name="connsiteX1958" fmla="*/ 1261890 w 2768293"/>
                <a:gd name="connsiteY1958" fmla="*/ 1349400 h 1487099"/>
                <a:gd name="connsiteX1959" fmla="*/ 1261890 w 2768293"/>
                <a:gd name="connsiteY1959" fmla="*/ 1349972 h 1487099"/>
                <a:gd name="connsiteX1960" fmla="*/ 1261890 w 2768293"/>
                <a:gd name="connsiteY1960" fmla="*/ 1349972 h 1487099"/>
                <a:gd name="connsiteX1961" fmla="*/ 1262462 w 2768293"/>
                <a:gd name="connsiteY1961" fmla="*/ 1349972 h 1487099"/>
                <a:gd name="connsiteX1962" fmla="*/ 1263606 w 2768293"/>
                <a:gd name="connsiteY1962" fmla="*/ 1351116 h 1487099"/>
                <a:gd name="connsiteX1963" fmla="*/ 1264750 w 2768293"/>
                <a:gd name="connsiteY1963" fmla="*/ 1352260 h 1487099"/>
                <a:gd name="connsiteX1964" fmla="*/ 1265321 w 2768293"/>
                <a:gd name="connsiteY1964" fmla="*/ 1353403 h 1487099"/>
                <a:gd name="connsiteX1965" fmla="*/ 1266465 w 2768293"/>
                <a:gd name="connsiteY1965" fmla="*/ 1351116 h 1487099"/>
                <a:gd name="connsiteX1966" fmla="*/ 1267037 w 2768293"/>
                <a:gd name="connsiteY1966" fmla="*/ 1349972 h 1487099"/>
                <a:gd name="connsiteX1967" fmla="*/ 1267037 w 2768293"/>
                <a:gd name="connsiteY1967" fmla="*/ 1348828 h 1487099"/>
                <a:gd name="connsiteX1968" fmla="*/ 1268181 w 2768293"/>
                <a:gd name="connsiteY1968" fmla="*/ 1350543 h 1487099"/>
                <a:gd name="connsiteX1969" fmla="*/ 1268753 w 2768293"/>
                <a:gd name="connsiteY1969" fmla="*/ 1351687 h 1487099"/>
                <a:gd name="connsiteX1970" fmla="*/ 1268753 w 2768293"/>
                <a:gd name="connsiteY1970" fmla="*/ 1352831 h 1487099"/>
                <a:gd name="connsiteX1971" fmla="*/ 1267037 w 2768293"/>
                <a:gd name="connsiteY1971" fmla="*/ 1355119 h 1487099"/>
                <a:gd name="connsiteX1972" fmla="*/ 1266465 w 2768293"/>
                <a:gd name="connsiteY1972" fmla="*/ 1355691 h 1487099"/>
                <a:gd name="connsiteX1973" fmla="*/ 1267037 w 2768293"/>
                <a:gd name="connsiteY1973" fmla="*/ 1356263 h 1487099"/>
                <a:gd name="connsiteX1974" fmla="*/ 1267609 w 2768293"/>
                <a:gd name="connsiteY1974" fmla="*/ 1357407 h 1487099"/>
                <a:gd name="connsiteX1975" fmla="*/ 1268181 w 2768293"/>
                <a:gd name="connsiteY1975" fmla="*/ 1357979 h 1487099"/>
                <a:gd name="connsiteX1976" fmla="*/ 1269325 w 2768293"/>
                <a:gd name="connsiteY1976" fmla="*/ 1357979 h 1487099"/>
                <a:gd name="connsiteX1977" fmla="*/ 1269897 w 2768293"/>
                <a:gd name="connsiteY1977" fmla="*/ 1357407 h 1487099"/>
                <a:gd name="connsiteX1978" fmla="*/ 1270469 w 2768293"/>
                <a:gd name="connsiteY1978" fmla="*/ 1356835 h 1487099"/>
                <a:gd name="connsiteX1979" fmla="*/ 1271041 w 2768293"/>
                <a:gd name="connsiteY1979" fmla="*/ 1356835 h 1487099"/>
                <a:gd name="connsiteX1980" fmla="*/ 1271613 w 2768293"/>
                <a:gd name="connsiteY1980" fmla="*/ 1357407 h 1487099"/>
                <a:gd name="connsiteX1981" fmla="*/ 1272185 w 2768293"/>
                <a:gd name="connsiteY1981" fmla="*/ 1355691 h 1487099"/>
                <a:gd name="connsiteX1982" fmla="*/ 1273901 w 2768293"/>
                <a:gd name="connsiteY1982" fmla="*/ 1354547 h 1487099"/>
                <a:gd name="connsiteX1983" fmla="*/ 1274473 w 2768293"/>
                <a:gd name="connsiteY1983" fmla="*/ 1353403 h 1487099"/>
                <a:gd name="connsiteX1984" fmla="*/ 1273901 w 2768293"/>
                <a:gd name="connsiteY1984" fmla="*/ 1352260 h 1487099"/>
                <a:gd name="connsiteX1985" fmla="*/ 1271613 w 2768293"/>
                <a:gd name="connsiteY1985" fmla="*/ 1351116 h 1487099"/>
                <a:gd name="connsiteX1986" fmla="*/ 1262462 w 2768293"/>
                <a:gd name="connsiteY1986" fmla="*/ 1361411 h 1487099"/>
                <a:gd name="connsiteX1987" fmla="*/ 1261890 w 2768293"/>
                <a:gd name="connsiteY1987" fmla="*/ 1360267 h 1487099"/>
                <a:gd name="connsiteX1988" fmla="*/ 1261318 w 2768293"/>
                <a:gd name="connsiteY1988" fmla="*/ 1360267 h 1487099"/>
                <a:gd name="connsiteX1989" fmla="*/ 1261318 w 2768293"/>
                <a:gd name="connsiteY1989" fmla="*/ 1360267 h 1487099"/>
                <a:gd name="connsiteX1990" fmla="*/ 1261318 w 2768293"/>
                <a:gd name="connsiteY1990" fmla="*/ 1360839 h 1487099"/>
                <a:gd name="connsiteX1991" fmla="*/ 1262462 w 2768293"/>
                <a:gd name="connsiteY1991" fmla="*/ 1363699 h 1487099"/>
                <a:gd name="connsiteX1992" fmla="*/ 1263034 w 2768293"/>
                <a:gd name="connsiteY1992" fmla="*/ 1363699 h 1487099"/>
                <a:gd name="connsiteX1993" fmla="*/ 1263606 w 2768293"/>
                <a:gd name="connsiteY1993" fmla="*/ 1363127 h 1487099"/>
                <a:gd name="connsiteX1994" fmla="*/ 1263606 w 2768293"/>
                <a:gd name="connsiteY1994" fmla="*/ 1362555 h 1487099"/>
                <a:gd name="connsiteX1995" fmla="*/ 1262462 w 2768293"/>
                <a:gd name="connsiteY1995" fmla="*/ 1361411 h 1487099"/>
                <a:gd name="connsiteX1996" fmla="*/ 1235579 w 2768293"/>
                <a:gd name="connsiteY1996" fmla="*/ 1388865 h 1487099"/>
                <a:gd name="connsiteX1997" fmla="*/ 1235579 w 2768293"/>
                <a:gd name="connsiteY1997" fmla="*/ 1388865 h 1487099"/>
                <a:gd name="connsiteX1998" fmla="*/ 1235579 w 2768293"/>
                <a:gd name="connsiteY1998" fmla="*/ 1388865 h 1487099"/>
                <a:gd name="connsiteX1999" fmla="*/ 1235579 w 2768293"/>
                <a:gd name="connsiteY1999" fmla="*/ 1388865 h 1487099"/>
                <a:gd name="connsiteX2000" fmla="*/ 1235579 w 2768293"/>
                <a:gd name="connsiteY2000" fmla="*/ 1388865 h 1487099"/>
                <a:gd name="connsiteX2001" fmla="*/ 1235579 w 2768293"/>
                <a:gd name="connsiteY2001" fmla="*/ 1388865 h 1487099"/>
                <a:gd name="connsiteX2002" fmla="*/ 1235579 w 2768293"/>
                <a:gd name="connsiteY2002" fmla="*/ 1388865 h 1487099"/>
                <a:gd name="connsiteX2003" fmla="*/ 1235007 w 2768293"/>
                <a:gd name="connsiteY2003" fmla="*/ 1388865 h 1487099"/>
                <a:gd name="connsiteX2004" fmla="*/ 1235007 w 2768293"/>
                <a:gd name="connsiteY2004" fmla="*/ 1389437 h 1487099"/>
                <a:gd name="connsiteX2005" fmla="*/ 1235007 w 2768293"/>
                <a:gd name="connsiteY2005" fmla="*/ 1389437 h 1487099"/>
                <a:gd name="connsiteX2006" fmla="*/ 1235007 w 2768293"/>
                <a:gd name="connsiteY2006" fmla="*/ 1390009 h 1487099"/>
                <a:gd name="connsiteX2007" fmla="*/ 1235007 w 2768293"/>
                <a:gd name="connsiteY2007" fmla="*/ 1390581 h 1487099"/>
                <a:gd name="connsiteX2008" fmla="*/ 1235007 w 2768293"/>
                <a:gd name="connsiteY2008" fmla="*/ 1390581 h 1487099"/>
                <a:gd name="connsiteX2009" fmla="*/ 1235579 w 2768293"/>
                <a:gd name="connsiteY2009" fmla="*/ 1390581 h 1487099"/>
                <a:gd name="connsiteX2010" fmla="*/ 1236151 w 2768293"/>
                <a:gd name="connsiteY2010" fmla="*/ 1390009 h 1487099"/>
                <a:gd name="connsiteX2011" fmla="*/ 1236151 w 2768293"/>
                <a:gd name="connsiteY2011" fmla="*/ 1389437 h 1487099"/>
                <a:gd name="connsiteX2012" fmla="*/ 1236151 w 2768293"/>
                <a:gd name="connsiteY2012" fmla="*/ 1389437 h 1487099"/>
                <a:gd name="connsiteX2013" fmla="*/ 1235579 w 2768293"/>
                <a:gd name="connsiteY2013" fmla="*/ 1388865 h 1487099"/>
                <a:gd name="connsiteX2014" fmla="*/ 1235579 w 2768293"/>
                <a:gd name="connsiteY2014" fmla="*/ 1388865 h 1487099"/>
                <a:gd name="connsiteX2015" fmla="*/ 1235579 w 2768293"/>
                <a:gd name="connsiteY2015" fmla="*/ 1388865 h 1487099"/>
                <a:gd name="connsiteX2016" fmla="*/ 1259602 w 2768293"/>
                <a:gd name="connsiteY2016" fmla="*/ 1355691 h 1487099"/>
                <a:gd name="connsiteX2017" fmla="*/ 1259602 w 2768293"/>
                <a:gd name="connsiteY2017" fmla="*/ 1355691 h 1487099"/>
                <a:gd name="connsiteX2018" fmla="*/ 1259602 w 2768293"/>
                <a:gd name="connsiteY2018" fmla="*/ 1355691 h 1487099"/>
                <a:gd name="connsiteX2019" fmla="*/ 1259030 w 2768293"/>
                <a:gd name="connsiteY2019" fmla="*/ 1355691 h 1487099"/>
                <a:gd name="connsiteX2020" fmla="*/ 1259602 w 2768293"/>
                <a:gd name="connsiteY2020" fmla="*/ 1357979 h 1487099"/>
                <a:gd name="connsiteX2021" fmla="*/ 1260174 w 2768293"/>
                <a:gd name="connsiteY2021" fmla="*/ 1358551 h 1487099"/>
                <a:gd name="connsiteX2022" fmla="*/ 1260174 w 2768293"/>
                <a:gd name="connsiteY2022" fmla="*/ 1357407 h 1487099"/>
                <a:gd name="connsiteX2023" fmla="*/ 1259602 w 2768293"/>
                <a:gd name="connsiteY2023" fmla="*/ 1356263 h 1487099"/>
                <a:gd name="connsiteX2024" fmla="*/ 1259602 w 2768293"/>
                <a:gd name="connsiteY2024" fmla="*/ 1355691 h 1487099"/>
                <a:gd name="connsiteX2025" fmla="*/ 1243587 w 2768293"/>
                <a:gd name="connsiteY2025" fmla="*/ 1360839 h 1487099"/>
                <a:gd name="connsiteX2026" fmla="*/ 1241871 w 2768293"/>
                <a:gd name="connsiteY2026" fmla="*/ 1360839 h 1487099"/>
                <a:gd name="connsiteX2027" fmla="*/ 1239583 w 2768293"/>
                <a:gd name="connsiteY2027" fmla="*/ 1361983 h 1487099"/>
                <a:gd name="connsiteX2028" fmla="*/ 1237867 w 2768293"/>
                <a:gd name="connsiteY2028" fmla="*/ 1363127 h 1487099"/>
                <a:gd name="connsiteX2029" fmla="*/ 1235007 w 2768293"/>
                <a:gd name="connsiteY2029" fmla="*/ 1364271 h 1487099"/>
                <a:gd name="connsiteX2030" fmla="*/ 1234436 w 2768293"/>
                <a:gd name="connsiteY2030" fmla="*/ 1364842 h 1487099"/>
                <a:gd name="connsiteX2031" fmla="*/ 1234436 w 2768293"/>
                <a:gd name="connsiteY2031" fmla="*/ 1365986 h 1487099"/>
                <a:gd name="connsiteX2032" fmla="*/ 1235007 w 2768293"/>
                <a:gd name="connsiteY2032" fmla="*/ 1367702 h 1487099"/>
                <a:gd name="connsiteX2033" fmla="*/ 1235579 w 2768293"/>
                <a:gd name="connsiteY2033" fmla="*/ 1369990 h 1487099"/>
                <a:gd name="connsiteX2034" fmla="*/ 1236723 w 2768293"/>
                <a:gd name="connsiteY2034" fmla="*/ 1371706 h 1487099"/>
                <a:gd name="connsiteX2035" fmla="*/ 1237867 w 2768293"/>
                <a:gd name="connsiteY2035" fmla="*/ 1372850 h 1487099"/>
                <a:gd name="connsiteX2036" fmla="*/ 1239583 w 2768293"/>
                <a:gd name="connsiteY2036" fmla="*/ 1373422 h 1487099"/>
                <a:gd name="connsiteX2037" fmla="*/ 1241299 w 2768293"/>
                <a:gd name="connsiteY2037" fmla="*/ 1372278 h 1487099"/>
                <a:gd name="connsiteX2038" fmla="*/ 1243587 w 2768293"/>
                <a:gd name="connsiteY2038" fmla="*/ 1368846 h 1487099"/>
                <a:gd name="connsiteX2039" fmla="*/ 1244159 w 2768293"/>
                <a:gd name="connsiteY2039" fmla="*/ 1367702 h 1487099"/>
                <a:gd name="connsiteX2040" fmla="*/ 1244159 w 2768293"/>
                <a:gd name="connsiteY2040" fmla="*/ 1366559 h 1487099"/>
                <a:gd name="connsiteX2041" fmla="*/ 1244159 w 2768293"/>
                <a:gd name="connsiteY2041" fmla="*/ 1364842 h 1487099"/>
                <a:gd name="connsiteX2042" fmla="*/ 1244159 w 2768293"/>
                <a:gd name="connsiteY2042" fmla="*/ 1363127 h 1487099"/>
                <a:gd name="connsiteX2043" fmla="*/ 1244159 w 2768293"/>
                <a:gd name="connsiteY2043" fmla="*/ 1361983 h 1487099"/>
                <a:gd name="connsiteX2044" fmla="*/ 1243587 w 2768293"/>
                <a:gd name="connsiteY2044" fmla="*/ 1360839 h 1487099"/>
                <a:gd name="connsiteX2045" fmla="*/ 41896 w 2768293"/>
                <a:gd name="connsiteY2045" fmla="*/ 1197830 h 1487099"/>
                <a:gd name="connsiteX2046" fmla="*/ 36748 w 2768293"/>
                <a:gd name="connsiteY2046" fmla="*/ 1196114 h 1487099"/>
                <a:gd name="connsiteX2047" fmla="*/ 36748 w 2768293"/>
                <a:gd name="connsiteY2047" fmla="*/ 1196114 h 1487099"/>
                <a:gd name="connsiteX2048" fmla="*/ 36176 w 2768293"/>
                <a:gd name="connsiteY2048" fmla="*/ 1196114 h 1487099"/>
                <a:gd name="connsiteX2049" fmla="*/ 35604 w 2768293"/>
                <a:gd name="connsiteY2049" fmla="*/ 1196686 h 1487099"/>
                <a:gd name="connsiteX2050" fmla="*/ 35032 w 2768293"/>
                <a:gd name="connsiteY2050" fmla="*/ 1197258 h 1487099"/>
                <a:gd name="connsiteX2051" fmla="*/ 34460 w 2768293"/>
                <a:gd name="connsiteY2051" fmla="*/ 1197830 h 1487099"/>
                <a:gd name="connsiteX2052" fmla="*/ 33888 w 2768293"/>
                <a:gd name="connsiteY2052" fmla="*/ 1197830 h 1487099"/>
                <a:gd name="connsiteX2053" fmla="*/ 33316 w 2768293"/>
                <a:gd name="connsiteY2053" fmla="*/ 1197258 h 1487099"/>
                <a:gd name="connsiteX2054" fmla="*/ 32744 w 2768293"/>
                <a:gd name="connsiteY2054" fmla="*/ 1197258 h 1487099"/>
                <a:gd name="connsiteX2055" fmla="*/ 31029 w 2768293"/>
                <a:gd name="connsiteY2055" fmla="*/ 1197830 h 1487099"/>
                <a:gd name="connsiteX2056" fmla="*/ 29885 w 2768293"/>
                <a:gd name="connsiteY2056" fmla="*/ 1197830 h 1487099"/>
                <a:gd name="connsiteX2057" fmla="*/ 28741 w 2768293"/>
                <a:gd name="connsiteY2057" fmla="*/ 1197830 h 1487099"/>
                <a:gd name="connsiteX2058" fmla="*/ 28169 w 2768293"/>
                <a:gd name="connsiteY2058" fmla="*/ 1197258 h 1487099"/>
                <a:gd name="connsiteX2059" fmla="*/ 27597 w 2768293"/>
                <a:gd name="connsiteY2059" fmla="*/ 1196114 h 1487099"/>
                <a:gd name="connsiteX2060" fmla="*/ 27025 w 2768293"/>
                <a:gd name="connsiteY2060" fmla="*/ 1195542 h 1487099"/>
                <a:gd name="connsiteX2061" fmla="*/ 25881 w 2768293"/>
                <a:gd name="connsiteY2061" fmla="*/ 1195542 h 1487099"/>
                <a:gd name="connsiteX2062" fmla="*/ 24165 w 2768293"/>
                <a:gd name="connsiteY2062" fmla="*/ 1195542 h 1487099"/>
                <a:gd name="connsiteX2063" fmla="*/ 23021 w 2768293"/>
                <a:gd name="connsiteY2063" fmla="*/ 1196114 h 1487099"/>
                <a:gd name="connsiteX2064" fmla="*/ 22449 w 2768293"/>
                <a:gd name="connsiteY2064" fmla="*/ 1197258 h 1487099"/>
                <a:gd name="connsiteX2065" fmla="*/ 23021 w 2768293"/>
                <a:gd name="connsiteY2065" fmla="*/ 1197830 h 1487099"/>
                <a:gd name="connsiteX2066" fmla="*/ 27025 w 2768293"/>
                <a:gd name="connsiteY2066" fmla="*/ 1200690 h 1487099"/>
                <a:gd name="connsiteX2067" fmla="*/ 32173 w 2768293"/>
                <a:gd name="connsiteY2067" fmla="*/ 1202406 h 1487099"/>
                <a:gd name="connsiteX2068" fmla="*/ 33316 w 2768293"/>
                <a:gd name="connsiteY2068" fmla="*/ 1202977 h 1487099"/>
                <a:gd name="connsiteX2069" fmla="*/ 32744 w 2768293"/>
                <a:gd name="connsiteY2069" fmla="*/ 1204121 h 1487099"/>
                <a:gd name="connsiteX2070" fmla="*/ 32744 w 2768293"/>
                <a:gd name="connsiteY2070" fmla="*/ 1204693 h 1487099"/>
                <a:gd name="connsiteX2071" fmla="*/ 33316 w 2768293"/>
                <a:gd name="connsiteY2071" fmla="*/ 1205265 h 1487099"/>
                <a:gd name="connsiteX2072" fmla="*/ 33888 w 2768293"/>
                <a:gd name="connsiteY2072" fmla="*/ 1205837 h 1487099"/>
                <a:gd name="connsiteX2073" fmla="*/ 34460 w 2768293"/>
                <a:gd name="connsiteY2073" fmla="*/ 1205837 h 1487099"/>
                <a:gd name="connsiteX2074" fmla="*/ 34460 w 2768293"/>
                <a:gd name="connsiteY2074" fmla="*/ 1206409 h 1487099"/>
                <a:gd name="connsiteX2075" fmla="*/ 33888 w 2768293"/>
                <a:gd name="connsiteY2075" fmla="*/ 1206409 h 1487099"/>
                <a:gd name="connsiteX2076" fmla="*/ 33888 w 2768293"/>
                <a:gd name="connsiteY2076" fmla="*/ 1206409 h 1487099"/>
                <a:gd name="connsiteX2077" fmla="*/ 33888 w 2768293"/>
                <a:gd name="connsiteY2077" fmla="*/ 1206409 h 1487099"/>
                <a:gd name="connsiteX2078" fmla="*/ 33316 w 2768293"/>
                <a:gd name="connsiteY2078" fmla="*/ 1206981 h 1487099"/>
                <a:gd name="connsiteX2079" fmla="*/ 37320 w 2768293"/>
                <a:gd name="connsiteY2079" fmla="*/ 1208125 h 1487099"/>
                <a:gd name="connsiteX2080" fmla="*/ 37892 w 2768293"/>
                <a:gd name="connsiteY2080" fmla="*/ 1206981 h 1487099"/>
                <a:gd name="connsiteX2081" fmla="*/ 38464 w 2768293"/>
                <a:gd name="connsiteY2081" fmla="*/ 1205837 h 1487099"/>
                <a:gd name="connsiteX2082" fmla="*/ 39036 w 2768293"/>
                <a:gd name="connsiteY2082" fmla="*/ 1204693 h 1487099"/>
                <a:gd name="connsiteX2083" fmla="*/ 39036 w 2768293"/>
                <a:gd name="connsiteY2083" fmla="*/ 1203550 h 1487099"/>
                <a:gd name="connsiteX2084" fmla="*/ 39608 w 2768293"/>
                <a:gd name="connsiteY2084" fmla="*/ 1201262 h 1487099"/>
                <a:gd name="connsiteX2085" fmla="*/ 41324 w 2768293"/>
                <a:gd name="connsiteY2085" fmla="*/ 1200118 h 1487099"/>
                <a:gd name="connsiteX2086" fmla="*/ 45328 w 2768293"/>
                <a:gd name="connsiteY2086" fmla="*/ 1199546 h 1487099"/>
                <a:gd name="connsiteX2087" fmla="*/ 44756 w 2768293"/>
                <a:gd name="connsiteY2087" fmla="*/ 1198402 h 1487099"/>
                <a:gd name="connsiteX2088" fmla="*/ 41896 w 2768293"/>
                <a:gd name="connsiteY2088" fmla="*/ 1197830 h 1487099"/>
                <a:gd name="connsiteX2089" fmla="*/ 375349 w 2768293"/>
                <a:gd name="connsiteY2089" fmla="*/ 1432906 h 1487099"/>
                <a:gd name="connsiteX2090" fmla="*/ 375349 w 2768293"/>
                <a:gd name="connsiteY2090" fmla="*/ 1432906 h 1487099"/>
                <a:gd name="connsiteX2091" fmla="*/ 374205 w 2768293"/>
                <a:gd name="connsiteY2091" fmla="*/ 1432906 h 1487099"/>
                <a:gd name="connsiteX2092" fmla="*/ 373634 w 2768293"/>
                <a:gd name="connsiteY2092" fmla="*/ 1433478 h 1487099"/>
                <a:gd name="connsiteX2093" fmla="*/ 374205 w 2768293"/>
                <a:gd name="connsiteY2093" fmla="*/ 1434622 h 1487099"/>
                <a:gd name="connsiteX2094" fmla="*/ 374205 w 2768293"/>
                <a:gd name="connsiteY2094" fmla="*/ 1434622 h 1487099"/>
                <a:gd name="connsiteX2095" fmla="*/ 374205 w 2768293"/>
                <a:gd name="connsiteY2095" fmla="*/ 1434622 h 1487099"/>
                <a:gd name="connsiteX2096" fmla="*/ 374205 w 2768293"/>
                <a:gd name="connsiteY2096" fmla="*/ 1435194 h 1487099"/>
                <a:gd name="connsiteX2097" fmla="*/ 374205 w 2768293"/>
                <a:gd name="connsiteY2097" fmla="*/ 1435194 h 1487099"/>
                <a:gd name="connsiteX2098" fmla="*/ 374777 w 2768293"/>
                <a:gd name="connsiteY2098" fmla="*/ 1434050 h 1487099"/>
                <a:gd name="connsiteX2099" fmla="*/ 375349 w 2768293"/>
                <a:gd name="connsiteY2099" fmla="*/ 1432906 h 1487099"/>
                <a:gd name="connsiteX2100" fmla="*/ 375349 w 2768293"/>
                <a:gd name="connsiteY2100" fmla="*/ 1432906 h 1487099"/>
                <a:gd name="connsiteX2101" fmla="*/ 512620 w 2768293"/>
                <a:gd name="connsiteY2101" fmla="*/ 1456928 h 1487099"/>
                <a:gd name="connsiteX2102" fmla="*/ 511476 w 2768293"/>
                <a:gd name="connsiteY2102" fmla="*/ 1457500 h 1487099"/>
                <a:gd name="connsiteX2103" fmla="*/ 511476 w 2768293"/>
                <a:gd name="connsiteY2103" fmla="*/ 1457500 h 1487099"/>
                <a:gd name="connsiteX2104" fmla="*/ 510332 w 2768293"/>
                <a:gd name="connsiteY2104" fmla="*/ 1456356 h 1487099"/>
                <a:gd name="connsiteX2105" fmla="*/ 510332 w 2768293"/>
                <a:gd name="connsiteY2105" fmla="*/ 1455784 h 1487099"/>
                <a:gd name="connsiteX2106" fmla="*/ 511476 w 2768293"/>
                <a:gd name="connsiteY2106" fmla="*/ 1455784 h 1487099"/>
                <a:gd name="connsiteX2107" fmla="*/ 512048 w 2768293"/>
                <a:gd name="connsiteY2107" fmla="*/ 1455784 h 1487099"/>
                <a:gd name="connsiteX2108" fmla="*/ 511476 w 2768293"/>
                <a:gd name="connsiteY2108" fmla="*/ 1455213 h 1487099"/>
                <a:gd name="connsiteX2109" fmla="*/ 510904 w 2768293"/>
                <a:gd name="connsiteY2109" fmla="*/ 1454640 h 1487099"/>
                <a:gd name="connsiteX2110" fmla="*/ 510332 w 2768293"/>
                <a:gd name="connsiteY2110" fmla="*/ 1454640 h 1487099"/>
                <a:gd name="connsiteX2111" fmla="*/ 508616 w 2768293"/>
                <a:gd name="connsiteY2111" fmla="*/ 1454069 h 1487099"/>
                <a:gd name="connsiteX2112" fmla="*/ 507472 w 2768293"/>
                <a:gd name="connsiteY2112" fmla="*/ 1454069 h 1487099"/>
                <a:gd name="connsiteX2113" fmla="*/ 506329 w 2768293"/>
                <a:gd name="connsiteY2113" fmla="*/ 1454640 h 1487099"/>
                <a:gd name="connsiteX2114" fmla="*/ 505185 w 2768293"/>
                <a:gd name="connsiteY2114" fmla="*/ 1455213 h 1487099"/>
                <a:gd name="connsiteX2115" fmla="*/ 510904 w 2768293"/>
                <a:gd name="connsiteY2115" fmla="*/ 1459788 h 1487099"/>
                <a:gd name="connsiteX2116" fmla="*/ 512048 w 2768293"/>
                <a:gd name="connsiteY2116" fmla="*/ 1460360 h 1487099"/>
                <a:gd name="connsiteX2117" fmla="*/ 512048 w 2768293"/>
                <a:gd name="connsiteY2117" fmla="*/ 1459788 h 1487099"/>
                <a:gd name="connsiteX2118" fmla="*/ 512048 w 2768293"/>
                <a:gd name="connsiteY2118" fmla="*/ 1458644 h 1487099"/>
                <a:gd name="connsiteX2119" fmla="*/ 512048 w 2768293"/>
                <a:gd name="connsiteY2119" fmla="*/ 1457500 h 1487099"/>
                <a:gd name="connsiteX2120" fmla="*/ 512620 w 2768293"/>
                <a:gd name="connsiteY2120" fmla="*/ 1456928 h 1487099"/>
                <a:gd name="connsiteX2121" fmla="*/ 512620 w 2768293"/>
                <a:gd name="connsiteY2121" fmla="*/ 1456928 h 1487099"/>
                <a:gd name="connsiteX2122" fmla="*/ 385073 w 2768293"/>
                <a:gd name="connsiteY2122" fmla="*/ 1448349 h 1487099"/>
                <a:gd name="connsiteX2123" fmla="*/ 385073 w 2768293"/>
                <a:gd name="connsiteY2123" fmla="*/ 1448349 h 1487099"/>
                <a:gd name="connsiteX2124" fmla="*/ 385645 w 2768293"/>
                <a:gd name="connsiteY2124" fmla="*/ 1448921 h 1487099"/>
                <a:gd name="connsiteX2125" fmla="*/ 386217 w 2768293"/>
                <a:gd name="connsiteY2125" fmla="*/ 1448921 h 1487099"/>
                <a:gd name="connsiteX2126" fmla="*/ 386217 w 2768293"/>
                <a:gd name="connsiteY2126" fmla="*/ 1448349 h 1487099"/>
                <a:gd name="connsiteX2127" fmla="*/ 385073 w 2768293"/>
                <a:gd name="connsiteY2127" fmla="*/ 1448349 h 1487099"/>
                <a:gd name="connsiteX2128" fmla="*/ 365054 w 2768293"/>
                <a:gd name="connsiteY2128" fmla="*/ 1432906 h 1487099"/>
                <a:gd name="connsiteX2129" fmla="*/ 363338 w 2768293"/>
                <a:gd name="connsiteY2129" fmla="*/ 1432334 h 1487099"/>
                <a:gd name="connsiteX2130" fmla="*/ 362194 w 2768293"/>
                <a:gd name="connsiteY2130" fmla="*/ 1431190 h 1487099"/>
                <a:gd name="connsiteX2131" fmla="*/ 362194 w 2768293"/>
                <a:gd name="connsiteY2131" fmla="*/ 1431190 h 1487099"/>
                <a:gd name="connsiteX2132" fmla="*/ 362194 w 2768293"/>
                <a:gd name="connsiteY2132" fmla="*/ 1430618 h 1487099"/>
                <a:gd name="connsiteX2133" fmla="*/ 361622 w 2768293"/>
                <a:gd name="connsiteY2133" fmla="*/ 1430046 h 1487099"/>
                <a:gd name="connsiteX2134" fmla="*/ 361050 w 2768293"/>
                <a:gd name="connsiteY2134" fmla="*/ 1430046 h 1487099"/>
                <a:gd name="connsiteX2135" fmla="*/ 361050 w 2768293"/>
                <a:gd name="connsiteY2135" fmla="*/ 1430046 h 1487099"/>
                <a:gd name="connsiteX2136" fmla="*/ 361050 w 2768293"/>
                <a:gd name="connsiteY2136" fmla="*/ 1430046 h 1487099"/>
                <a:gd name="connsiteX2137" fmla="*/ 361622 w 2768293"/>
                <a:gd name="connsiteY2137" fmla="*/ 1430618 h 1487099"/>
                <a:gd name="connsiteX2138" fmla="*/ 361622 w 2768293"/>
                <a:gd name="connsiteY2138" fmla="*/ 1431190 h 1487099"/>
                <a:gd name="connsiteX2139" fmla="*/ 361622 w 2768293"/>
                <a:gd name="connsiteY2139" fmla="*/ 1431762 h 1487099"/>
                <a:gd name="connsiteX2140" fmla="*/ 361622 w 2768293"/>
                <a:gd name="connsiteY2140" fmla="*/ 1432334 h 1487099"/>
                <a:gd name="connsiteX2141" fmla="*/ 362766 w 2768293"/>
                <a:gd name="connsiteY2141" fmla="*/ 1433478 h 1487099"/>
                <a:gd name="connsiteX2142" fmla="*/ 365054 w 2768293"/>
                <a:gd name="connsiteY2142" fmla="*/ 1434050 h 1487099"/>
                <a:gd name="connsiteX2143" fmla="*/ 365626 w 2768293"/>
                <a:gd name="connsiteY2143" fmla="*/ 1434622 h 1487099"/>
                <a:gd name="connsiteX2144" fmla="*/ 366198 w 2768293"/>
                <a:gd name="connsiteY2144" fmla="*/ 1434050 h 1487099"/>
                <a:gd name="connsiteX2145" fmla="*/ 365054 w 2768293"/>
                <a:gd name="connsiteY2145" fmla="*/ 1432906 h 1487099"/>
                <a:gd name="connsiteX2146" fmla="*/ 365054 w 2768293"/>
                <a:gd name="connsiteY2146" fmla="*/ 1432906 h 1487099"/>
                <a:gd name="connsiteX2147" fmla="*/ 373062 w 2768293"/>
                <a:gd name="connsiteY2147" fmla="*/ 1431762 h 1487099"/>
                <a:gd name="connsiteX2148" fmla="*/ 373062 w 2768293"/>
                <a:gd name="connsiteY2148" fmla="*/ 1431762 h 1487099"/>
                <a:gd name="connsiteX2149" fmla="*/ 371918 w 2768293"/>
                <a:gd name="connsiteY2149" fmla="*/ 1431190 h 1487099"/>
                <a:gd name="connsiteX2150" fmla="*/ 371346 w 2768293"/>
                <a:gd name="connsiteY2150" fmla="*/ 1431190 h 1487099"/>
                <a:gd name="connsiteX2151" fmla="*/ 370202 w 2768293"/>
                <a:gd name="connsiteY2151" fmla="*/ 1431190 h 1487099"/>
                <a:gd name="connsiteX2152" fmla="*/ 369630 w 2768293"/>
                <a:gd name="connsiteY2152" fmla="*/ 1431190 h 1487099"/>
                <a:gd name="connsiteX2153" fmla="*/ 369630 w 2768293"/>
                <a:gd name="connsiteY2153" fmla="*/ 1431762 h 1487099"/>
                <a:gd name="connsiteX2154" fmla="*/ 369630 w 2768293"/>
                <a:gd name="connsiteY2154" fmla="*/ 1432334 h 1487099"/>
                <a:gd name="connsiteX2155" fmla="*/ 369630 w 2768293"/>
                <a:gd name="connsiteY2155" fmla="*/ 1432906 h 1487099"/>
                <a:gd name="connsiteX2156" fmla="*/ 369630 w 2768293"/>
                <a:gd name="connsiteY2156" fmla="*/ 1432906 h 1487099"/>
                <a:gd name="connsiteX2157" fmla="*/ 371346 w 2768293"/>
                <a:gd name="connsiteY2157" fmla="*/ 1434050 h 1487099"/>
                <a:gd name="connsiteX2158" fmla="*/ 371918 w 2768293"/>
                <a:gd name="connsiteY2158" fmla="*/ 1434050 h 1487099"/>
                <a:gd name="connsiteX2159" fmla="*/ 372490 w 2768293"/>
                <a:gd name="connsiteY2159" fmla="*/ 1434050 h 1487099"/>
                <a:gd name="connsiteX2160" fmla="*/ 373062 w 2768293"/>
                <a:gd name="connsiteY2160" fmla="*/ 1433478 h 1487099"/>
                <a:gd name="connsiteX2161" fmla="*/ 373062 w 2768293"/>
                <a:gd name="connsiteY2161" fmla="*/ 1431762 h 1487099"/>
                <a:gd name="connsiteX2162" fmla="*/ 373062 w 2768293"/>
                <a:gd name="connsiteY2162" fmla="*/ 1431762 h 1487099"/>
                <a:gd name="connsiteX2163" fmla="*/ 373062 w 2768293"/>
                <a:gd name="connsiteY2163" fmla="*/ 1431762 h 1487099"/>
                <a:gd name="connsiteX2164" fmla="*/ 420534 w 2768293"/>
                <a:gd name="connsiteY2164" fmla="*/ 1432906 h 1487099"/>
                <a:gd name="connsiteX2165" fmla="*/ 423394 w 2768293"/>
                <a:gd name="connsiteY2165" fmla="*/ 1432334 h 1487099"/>
                <a:gd name="connsiteX2166" fmla="*/ 424538 w 2768293"/>
                <a:gd name="connsiteY2166" fmla="*/ 1432334 h 1487099"/>
                <a:gd name="connsiteX2167" fmla="*/ 425682 w 2768293"/>
                <a:gd name="connsiteY2167" fmla="*/ 1432906 h 1487099"/>
                <a:gd name="connsiteX2168" fmla="*/ 427398 w 2768293"/>
                <a:gd name="connsiteY2168" fmla="*/ 1432906 h 1487099"/>
                <a:gd name="connsiteX2169" fmla="*/ 428542 w 2768293"/>
                <a:gd name="connsiteY2169" fmla="*/ 1432334 h 1487099"/>
                <a:gd name="connsiteX2170" fmla="*/ 429686 w 2768293"/>
                <a:gd name="connsiteY2170" fmla="*/ 1430618 h 1487099"/>
                <a:gd name="connsiteX2171" fmla="*/ 427970 w 2768293"/>
                <a:gd name="connsiteY2171" fmla="*/ 1430618 h 1487099"/>
                <a:gd name="connsiteX2172" fmla="*/ 424538 w 2768293"/>
                <a:gd name="connsiteY2172" fmla="*/ 1430046 h 1487099"/>
                <a:gd name="connsiteX2173" fmla="*/ 418246 w 2768293"/>
                <a:gd name="connsiteY2173" fmla="*/ 1427758 h 1487099"/>
                <a:gd name="connsiteX2174" fmla="*/ 418246 w 2768293"/>
                <a:gd name="connsiteY2174" fmla="*/ 1426615 h 1487099"/>
                <a:gd name="connsiteX2175" fmla="*/ 416531 w 2768293"/>
                <a:gd name="connsiteY2175" fmla="*/ 1424327 h 1487099"/>
                <a:gd name="connsiteX2176" fmla="*/ 417103 w 2768293"/>
                <a:gd name="connsiteY2176" fmla="*/ 1423755 h 1487099"/>
                <a:gd name="connsiteX2177" fmla="*/ 417103 w 2768293"/>
                <a:gd name="connsiteY2177" fmla="*/ 1423183 h 1487099"/>
                <a:gd name="connsiteX2178" fmla="*/ 416531 w 2768293"/>
                <a:gd name="connsiteY2178" fmla="*/ 1422611 h 1487099"/>
                <a:gd name="connsiteX2179" fmla="*/ 415387 w 2768293"/>
                <a:gd name="connsiteY2179" fmla="*/ 1420323 h 1487099"/>
                <a:gd name="connsiteX2180" fmla="*/ 415387 w 2768293"/>
                <a:gd name="connsiteY2180" fmla="*/ 1419751 h 1487099"/>
                <a:gd name="connsiteX2181" fmla="*/ 414815 w 2768293"/>
                <a:gd name="connsiteY2181" fmla="*/ 1419179 h 1487099"/>
                <a:gd name="connsiteX2182" fmla="*/ 405091 w 2768293"/>
                <a:gd name="connsiteY2182" fmla="*/ 1416319 h 1487099"/>
                <a:gd name="connsiteX2183" fmla="*/ 403376 w 2768293"/>
                <a:gd name="connsiteY2183" fmla="*/ 1416319 h 1487099"/>
                <a:gd name="connsiteX2184" fmla="*/ 400516 w 2768293"/>
                <a:gd name="connsiteY2184" fmla="*/ 1418035 h 1487099"/>
                <a:gd name="connsiteX2185" fmla="*/ 401088 w 2768293"/>
                <a:gd name="connsiteY2185" fmla="*/ 1420323 h 1487099"/>
                <a:gd name="connsiteX2186" fmla="*/ 404519 w 2768293"/>
                <a:gd name="connsiteY2186" fmla="*/ 1424327 h 1487099"/>
                <a:gd name="connsiteX2187" fmla="*/ 405663 w 2768293"/>
                <a:gd name="connsiteY2187" fmla="*/ 1426615 h 1487099"/>
                <a:gd name="connsiteX2188" fmla="*/ 406235 w 2768293"/>
                <a:gd name="connsiteY2188" fmla="*/ 1427758 h 1487099"/>
                <a:gd name="connsiteX2189" fmla="*/ 409095 w 2768293"/>
                <a:gd name="connsiteY2189" fmla="*/ 1430046 h 1487099"/>
                <a:gd name="connsiteX2190" fmla="*/ 410239 w 2768293"/>
                <a:gd name="connsiteY2190" fmla="*/ 1431190 h 1487099"/>
                <a:gd name="connsiteX2191" fmla="*/ 410811 w 2768293"/>
                <a:gd name="connsiteY2191" fmla="*/ 1432906 h 1487099"/>
                <a:gd name="connsiteX2192" fmla="*/ 410239 w 2768293"/>
                <a:gd name="connsiteY2192" fmla="*/ 1434622 h 1487099"/>
                <a:gd name="connsiteX2193" fmla="*/ 409667 w 2768293"/>
                <a:gd name="connsiteY2193" fmla="*/ 1435766 h 1487099"/>
                <a:gd name="connsiteX2194" fmla="*/ 409095 w 2768293"/>
                <a:gd name="connsiteY2194" fmla="*/ 1435766 h 1487099"/>
                <a:gd name="connsiteX2195" fmla="*/ 408523 w 2768293"/>
                <a:gd name="connsiteY2195" fmla="*/ 1435766 h 1487099"/>
                <a:gd name="connsiteX2196" fmla="*/ 406807 w 2768293"/>
                <a:gd name="connsiteY2196" fmla="*/ 1435766 h 1487099"/>
                <a:gd name="connsiteX2197" fmla="*/ 405663 w 2768293"/>
                <a:gd name="connsiteY2197" fmla="*/ 1436338 h 1487099"/>
                <a:gd name="connsiteX2198" fmla="*/ 405091 w 2768293"/>
                <a:gd name="connsiteY2198" fmla="*/ 1436338 h 1487099"/>
                <a:gd name="connsiteX2199" fmla="*/ 402804 w 2768293"/>
                <a:gd name="connsiteY2199" fmla="*/ 1435194 h 1487099"/>
                <a:gd name="connsiteX2200" fmla="*/ 401660 w 2768293"/>
                <a:gd name="connsiteY2200" fmla="*/ 1435766 h 1487099"/>
                <a:gd name="connsiteX2201" fmla="*/ 400516 w 2768293"/>
                <a:gd name="connsiteY2201" fmla="*/ 1437482 h 1487099"/>
                <a:gd name="connsiteX2202" fmla="*/ 401088 w 2768293"/>
                <a:gd name="connsiteY2202" fmla="*/ 1438054 h 1487099"/>
                <a:gd name="connsiteX2203" fmla="*/ 402804 w 2768293"/>
                <a:gd name="connsiteY2203" fmla="*/ 1438626 h 1487099"/>
                <a:gd name="connsiteX2204" fmla="*/ 403376 w 2768293"/>
                <a:gd name="connsiteY2204" fmla="*/ 1439197 h 1487099"/>
                <a:gd name="connsiteX2205" fmla="*/ 403947 w 2768293"/>
                <a:gd name="connsiteY2205" fmla="*/ 1440341 h 1487099"/>
                <a:gd name="connsiteX2206" fmla="*/ 405663 w 2768293"/>
                <a:gd name="connsiteY2206" fmla="*/ 1441485 h 1487099"/>
                <a:gd name="connsiteX2207" fmla="*/ 406235 w 2768293"/>
                <a:gd name="connsiteY2207" fmla="*/ 1442629 h 1487099"/>
                <a:gd name="connsiteX2208" fmla="*/ 406235 w 2768293"/>
                <a:gd name="connsiteY2208" fmla="*/ 1443201 h 1487099"/>
                <a:gd name="connsiteX2209" fmla="*/ 405663 w 2768293"/>
                <a:gd name="connsiteY2209" fmla="*/ 1444917 h 1487099"/>
                <a:gd name="connsiteX2210" fmla="*/ 405663 w 2768293"/>
                <a:gd name="connsiteY2210" fmla="*/ 1445489 h 1487099"/>
                <a:gd name="connsiteX2211" fmla="*/ 406235 w 2768293"/>
                <a:gd name="connsiteY2211" fmla="*/ 1446061 h 1487099"/>
                <a:gd name="connsiteX2212" fmla="*/ 406807 w 2768293"/>
                <a:gd name="connsiteY2212" fmla="*/ 1446633 h 1487099"/>
                <a:gd name="connsiteX2213" fmla="*/ 407379 w 2768293"/>
                <a:gd name="connsiteY2213" fmla="*/ 1446633 h 1487099"/>
                <a:gd name="connsiteX2214" fmla="*/ 407951 w 2768293"/>
                <a:gd name="connsiteY2214" fmla="*/ 1446633 h 1487099"/>
                <a:gd name="connsiteX2215" fmla="*/ 407951 w 2768293"/>
                <a:gd name="connsiteY2215" fmla="*/ 1444345 h 1487099"/>
                <a:gd name="connsiteX2216" fmla="*/ 407951 w 2768293"/>
                <a:gd name="connsiteY2216" fmla="*/ 1443201 h 1487099"/>
                <a:gd name="connsiteX2217" fmla="*/ 408523 w 2768293"/>
                <a:gd name="connsiteY2217" fmla="*/ 1442057 h 1487099"/>
                <a:gd name="connsiteX2218" fmla="*/ 408523 w 2768293"/>
                <a:gd name="connsiteY2218" fmla="*/ 1441485 h 1487099"/>
                <a:gd name="connsiteX2219" fmla="*/ 409095 w 2768293"/>
                <a:gd name="connsiteY2219" fmla="*/ 1441485 h 1487099"/>
                <a:gd name="connsiteX2220" fmla="*/ 409667 w 2768293"/>
                <a:gd name="connsiteY2220" fmla="*/ 1441485 h 1487099"/>
                <a:gd name="connsiteX2221" fmla="*/ 410239 w 2768293"/>
                <a:gd name="connsiteY2221" fmla="*/ 1440914 h 1487099"/>
                <a:gd name="connsiteX2222" fmla="*/ 410811 w 2768293"/>
                <a:gd name="connsiteY2222" fmla="*/ 1440341 h 1487099"/>
                <a:gd name="connsiteX2223" fmla="*/ 411383 w 2768293"/>
                <a:gd name="connsiteY2223" fmla="*/ 1441485 h 1487099"/>
                <a:gd name="connsiteX2224" fmla="*/ 411955 w 2768293"/>
                <a:gd name="connsiteY2224" fmla="*/ 1442057 h 1487099"/>
                <a:gd name="connsiteX2225" fmla="*/ 412527 w 2768293"/>
                <a:gd name="connsiteY2225" fmla="*/ 1442057 h 1487099"/>
                <a:gd name="connsiteX2226" fmla="*/ 414243 w 2768293"/>
                <a:gd name="connsiteY2226" fmla="*/ 1440914 h 1487099"/>
                <a:gd name="connsiteX2227" fmla="*/ 414815 w 2768293"/>
                <a:gd name="connsiteY2227" fmla="*/ 1440341 h 1487099"/>
                <a:gd name="connsiteX2228" fmla="*/ 415387 w 2768293"/>
                <a:gd name="connsiteY2228" fmla="*/ 1438054 h 1487099"/>
                <a:gd name="connsiteX2229" fmla="*/ 415959 w 2768293"/>
                <a:gd name="connsiteY2229" fmla="*/ 1436910 h 1487099"/>
                <a:gd name="connsiteX2230" fmla="*/ 417103 w 2768293"/>
                <a:gd name="connsiteY2230" fmla="*/ 1435766 h 1487099"/>
                <a:gd name="connsiteX2231" fmla="*/ 418818 w 2768293"/>
                <a:gd name="connsiteY2231" fmla="*/ 1435194 h 1487099"/>
                <a:gd name="connsiteX2232" fmla="*/ 418246 w 2768293"/>
                <a:gd name="connsiteY2232" fmla="*/ 1435194 h 1487099"/>
                <a:gd name="connsiteX2233" fmla="*/ 418246 w 2768293"/>
                <a:gd name="connsiteY2233" fmla="*/ 1434622 h 1487099"/>
                <a:gd name="connsiteX2234" fmla="*/ 418246 w 2768293"/>
                <a:gd name="connsiteY2234" fmla="*/ 1434050 h 1487099"/>
                <a:gd name="connsiteX2235" fmla="*/ 418246 w 2768293"/>
                <a:gd name="connsiteY2235" fmla="*/ 1433478 h 1487099"/>
                <a:gd name="connsiteX2236" fmla="*/ 420534 w 2768293"/>
                <a:gd name="connsiteY2236" fmla="*/ 1432906 h 1487099"/>
                <a:gd name="connsiteX2237" fmla="*/ 438837 w 2768293"/>
                <a:gd name="connsiteY2237" fmla="*/ 1431762 h 1487099"/>
                <a:gd name="connsiteX2238" fmla="*/ 438837 w 2768293"/>
                <a:gd name="connsiteY2238" fmla="*/ 1431762 h 1487099"/>
                <a:gd name="connsiteX2239" fmla="*/ 440553 w 2768293"/>
                <a:gd name="connsiteY2239" fmla="*/ 1431762 h 1487099"/>
                <a:gd name="connsiteX2240" fmla="*/ 440553 w 2768293"/>
                <a:gd name="connsiteY2240" fmla="*/ 1431762 h 1487099"/>
                <a:gd name="connsiteX2241" fmla="*/ 440553 w 2768293"/>
                <a:gd name="connsiteY2241" fmla="*/ 1431190 h 1487099"/>
                <a:gd name="connsiteX2242" fmla="*/ 440553 w 2768293"/>
                <a:gd name="connsiteY2242" fmla="*/ 1430618 h 1487099"/>
                <a:gd name="connsiteX2243" fmla="*/ 440553 w 2768293"/>
                <a:gd name="connsiteY2243" fmla="*/ 1430046 h 1487099"/>
                <a:gd name="connsiteX2244" fmla="*/ 439981 w 2768293"/>
                <a:gd name="connsiteY2244" fmla="*/ 1428902 h 1487099"/>
                <a:gd name="connsiteX2245" fmla="*/ 439409 w 2768293"/>
                <a:gd name="connsiteY2245" fmla="*/ 1428902 h 1487099"/>
                <a:gd name="connsiteX2246" fmla="*/ 438265 w 2768293"/>
                <a:gd name="connsiteY2246" fmla="*/ 1430046 h 1487099"/>
                <a:gd name="connsiteX2247" fmla="*/ 438265 w 2768293"/>
                <a:gd name="connsiteY2247" fmla="*/ 1430618 h 1487099"/>
                <a:gd name="connsiteX2248" fmla="*/ 438837 w 2768293"/>
                <a:gd name="connsiteY2248" fmla="*/ 1431762 h 1487099"/>
                <a:gd name="connsiteX2249" fmla="*/ 438837 w 2768293"/>
                <a:gd name="connsiteY2249" fmla="*/ 1431762 h 1487099"/>
                <a:gd name="connsiteX2250" fmla="*/ 493173 w 2768293"/>
                <a:gd name="connsiteY2250" fmla="*/ 1455213 h 1487099"/>
                <a:gd name="connsiteX2251" fmla="*/ 494317 w 2768293"/>
                <a:gd name="connsiteY2251" fmla="*/ 1455784 h 1487099"/>
                <a:gd name="connsiteX2252" fmla="*/ 495461 w 2768293"/>
                <a:gd name="connsiteY2252" fmla="*/ 1455784 h 1487099"/>
                <a:gd name="connsiteX2253" fmla="*/ 496605 w 2768293"/>
                <a:gd name="connsiteY2253" fmla="*/ 1455213 h 1487099"/>
                <a:gd name="connsiteX2254" fmla="*/ 495461 w 2768293"/>
                <a:gd name="connsiteY2254" fmla="*/ 1454069 h 1487099"/>
                <a:gd name="connsiteX2255" fmla="*/ 493173 w 2768293"/>
                <a:gd name="connsiteY2255" fmla="*/ 1453496 h 1487099"/>
                <a:gd name="connsiteX2256" fmla="*/ 490886 w 2768293"/>
                <a:gd name="connsiteY2256" fmla="*/ 1453496 h 1487099"/>
                <a:gd name="connsiteX2257" fmla="*/ 489170 w 2768293"/>
                <a:gd name="connsiteY2257" fmla="*/ 1452925 h 1487099"/>
                <a:gd name="connsiteX2258" fmla="*/ 489742 w 2768293"/>
                <a:gd name="connsiteY2258" fmla="*/ 1455213 h 1487099"/>
                <a:gd name="connsiteX2259" fmla="*/ 489742 w 2768293"/>
                <a:gd name="connsiteY2259" fmla="*/ 1456356 h 1487099"/>
                <a:gd name="connsiteX2260" fmla="*/ 489742 w 2768293"/>
                <a:gd name="connsiteY2260" fmla="*/ 1456356 h 1487099"/>
                <a:gd name="connsiteX2261" fmla="*/ 489170 w 2768293"/>
                <a:gd name="connsiteY2261" fmla="*/ 1455784 h 1487099"/>
                <a:gd name="connsiteX2262" fmla="*/ 489170 w 2768293"/>
                <a:gd name="connsiteY2262" fmla="*/ 1455213 h 1487099"/>
                <a:gd name="connsiteX2263" fmla="*/ 487454 w 2768293"/>
                <a:gd name="connsiteY2263" fmla="*/ 1460360 h 1487099"/>
                <a:gd name="connsiteX2264" fmla="*/ 487454 w 2768293"/>
                <a:gd name="connsiteY2264" fmla="*/ 1461504 h 1487099"/>
                <a:gd name="connsiteX2265" fmla="*/ 488026 w 2768293"/>
                <a:gd name="connsiteY2265" fmla="*/ 1462076 h 1487099"/>
                <a:gd name="connsiteX2266" fmla="*/ 488598 w 2768293"/>
                <a:gd name="connsiteY2266" fmla="*/ 1462076 h 1487099"/>
                <a:gd name="connsiteX2267" fmla="*/ 489170 w 2768293"/>
                <a:gd name="connsiteY2267" fmla="*/ 1462648 h 1487099"/>
                <a:gd name="connsiteX2268" fmla="*/ 489742 w 2768293"/>
                <a:gd name="connsiteY2268" fmla="*/ 1462076 h 1487099"/>
                <a:gd name="connsiteX2269" fmla="*/ 489742 w 2768293"/>
                <a:gd name="connsiteY2269" fmla="*/ 1463220 h 1487099"/>
                <a:gd name="connsiteX2270" fmla="*/ 490314 w 2768293"/>
                <a:gd name="connsiteY2270" fmla="*/ 1463220 h 1487099"/>
                <a:gd name="connsiteX2271" fmla="*/ 491458 w 2768293"/>
                <a:gd name="connsiteY2271" fmla="*/ 1462076 h 1487099"/>
                <a:gd name="connsiteX2272" fmla="*/ 492030 w 2768293"/>
                <a:gd name="connsiteY2272" fmla="*/ 1462076 h 1487099"/>
                <a:gd name="connsiteX2273" fmla="*/ 492030 w 2768293"/>
                <a:gd name="connsiteY2273" fmla="*/ 1463220 h 1487099"/>
                <a:gd name="connsiteX2274" fmla="*/ 492601 w 2768293"/>
                <a:gd name="connsiteY2274" fmla="*/ 1463220 h 1487099"/>
                <a:gd name="connsiteX2275" fmla="*/ 493173 w 2768293"/>
                <a:gd name="connsiteY2275" fmla="*/ 1462076 h 1487099"/>
                <a:gd name="connsiteX2276" fmla="*/ 493745 w 2768293"/>
                <a:gd name="connsiteY2276" fmla="*/ 1461504 h 1487099"/>
                <a:gd name="connsiteX2277" fmla="*/ 494317 w 2768293"/>
                <a:gd name="connsiteY2277" fmla="*/ 1460932 h 1487099"/>
                <a:gd name="connsiteX2278" fmla="*/ 494889 w 2768293"/>
                <a:gd name="connsiteY2278" fmla="*/ 1460932 h 1487099"/>
                <a:gd name="connsiteX2279" fmla="*/ 494889 w 2768293"/>
                <a:gd name="connsiteY2279" fmla="*/ 1460360 h 1487099"/>
                <a:gd name="connsiteX2280" fmla="*/ 494889 w 2768293"/>
                <a:gd name="connsiteY2280" fmla="*/ 1460360 h 1487099"/>
                <a:gd name="connsiteX2281" fmla="*/ 494317 w 2768293"/>
                <a:gd name="connsiteY2281" fmla="*/ 1459788 h 1487099"/>
                <a:gd name="connsiteX2282" fmla="*/ 494889 w 2768293"/>
                <a:gd name="connsiteY2282" fmla="*/ 1459216 h 1487099"/>
                <a:gd name="connsiteX2283" fmla="*/ 494889 w 2768293"/>
                <a:gd name="connsiteY2283" fmla="*/ 1458644 h 1487099"/>
                <a:gd name="connsiteX2284" fmla="*/ 495461 w 2768293"/>
                <a:gd name="connsiteY2284" fmla="*/ 1458644 h 1487099"/>
                <a:gd name="connsiteX2285" fmla="*/ 496033 w 2768293"/>
                <a:gd name="connsiteY2285" fmla="*/ 1458644 h 1487099"/>
                <a:gd name="connsiteX2286" fmla="*/ 496033 w 2768293"/>
                <a:gd name="connsiteY2286" fmla="*/ 1458072 h 1487099"/>
                <a:gd name="connsiteX2287" fmla="*/ 495461 w 2768293"/>
                <a:gd name="connsiteY2287" fmla="*/ 1457500 h 1487099"/>
                <a:gd name="connsiteX2288" fmla="*/ 494889 w 2768293"/>
                <a:gd name="connsiteY2288" fmla="*/ 1457500 h 1487099"/>
                <a:gd name="connsiteX2289" fmla="*/ 493173 w 2768293"/>
                <a:gd name="connsiteY2289" fmla="*/ 1458072 h 1487099"/>
                <a:gd name="connsiteX2290" fmla="*/ 493173 w 2768293"/>
                <a:gd name="connsiteY2290" fmla="*/ 1457500 h 1487099"/>
                <a:gd name="connsiteX2291" fmla="*/ 493745 w 2768293"/>
                <a:gd name="connsiteY2291" fmla="*/ 1456356 h 1487099"/>
                <a:gd name="connsiteX2292" fmla="*/ 493173 w 2768293"/>
                <a:gd name="connsiteY2292" fmla="*/ 1456356 h 1487099"/>
                <a:gd name="connsiteX2293" fmla="*/ 492601 w 2768293"/>
                <a:gd name="connsiteY2293" fmla="*/ 1455784 h 1487099"/>
                <a:gd name="connsiteX2294" fmla="*/ 492030 w 2768293"/>
                <a:gd name="connsiteY2294" fmla="*/ 1455784 h 1487099"/>
                <a:gd name="connsiteX2295" fmla="*/ 492030 w 2768293"/>
                <a:gd name="connsiteY2295" fmla="*/ 1455213 h 1487099"/>
                <a:gd name="connsiteX2296" fmla="*/ 493173 w 2768293"/>
                <a:gd name="connsiteY2296" fmla="*/ 1455213 h 1487099"/>
                <a:gd name="connsiteX2297" fmla="*/ 508044 w 2768293"/>
                <a:gd name="connsiteY2297" fmla="*/ 1462076 h 1487099"/>
                <a:gd name="connsiteX2298" fmla="*/ 508044 w 2768293"/>
                <a:gd name="connsiteY2298" fmla="*/ 1462076 h 1487099"/>
                <a:gd name="connsiteX2299" fmla="*/ 508044 w 2768293"/>
                <a:gd name="connsiteY2299" fmla="*/ 1460360 h 1487099"/>
                <a:gd name="connsiteX2300" fmla="*/ 506901 w 2768293"/>
                <a:gd name="connsiteY2300" fmla="*/ 1458644 h 1487099"/>
                <a:gd name="connsiteX2301" fmla="*/ 505185 w 2768293"/>
                <a:gd name="connsiteY2301" fmla="*/ 1458072 h 1487099"/>
                <a:gd name="connsiteX2302" fmla="*/ 504041 w 2768293"/>
                <a:gd name="connsiteY2302" fmla="*/ 1458644 h 1487099"/>
                <a:gd name="connsiteX2303" fmla="*/ 503469 w 2768293"/>
                <a:gd name="connsiteY2303" fmla="*/ 1459216 h 1487099"/>
                <a:gd name="connsiteX2304" fmla="*/ 503469 w 2768293"/>
                <a:gd name="connsiteY2304" fmla="*/ 1458644 h 1487099"/>
                <a:gd name="connsiteX2305" fmla="*/ 503469 w 2768293"/>
                <a:gd name="connsiteY2305" fmla="*/ 1457500 h 1487099"/>
                <a:gd name="connsiteX2306" fmla="*/ 503469 w 2768293"/>
                <a:gd name="connsiteY2306" fmla="*/ 1456928 h 1487099"/>
                <a:gd name="connsiteX2307" fmla="*/ 502897 w 2768293"/>
                <a:gd name="connsiteY2307" fmla="*/ 1456356 h 1487099"/>
                <a:gd name="connsiteX2308" fmla="*/ 501753 w 2768293"/>
                <a:gd name="connsiteY2308" fmla="*/ 1455213 h 1487099"/>
                <a:gd name="connsiteX2309" fmla="*/ 501181 w 2768293"/>
                <a:gd name="connsiteY2309" fmla="*/ 1454640 h 1487099"/>
                <a:gd name="connsiteX2310" fmla="*/ 500609 w 2768293"/>
                <a:gd name="connsiteY2310" fmla="*/ 1454069 h 1487099"/>
                <a:gd name="connsiteX2311" fmla="*/ 499465 w 2768293"/>
                <a:gd name="connsiteY2311" fmla="*/ 1454069 h 1487099"/>
                <a:gd name="connsiteX2312" fmla="*/ 498893 w 2768293"/>
                <a:gd name="connsiteY2312" fmla="*/ 1455213 h 1487099"/>
                <a:gd name="connsiteX2313" fmla="*/ 498893 w 2768293"/>
                <a:gd name="connsiteY2313" fmla="*/ 1456928 h 1487099"/>
                <a:gd name="connsiteX2314" fmla="*/ 498321 w 2768293"/>
                <a:gd name="connsiteY2314" fmla="*/ 1457500 h 1487099"/>
                <a:gd name="connsiteX2315" fmla="*/ 497177 w 2768293"/>
                <a:gd name="connsiteY2315" fmla="*/ 1456928 h 1487099"/>
                <a:gd name="connsiteX2316" fmla="*/ 496605 w 2768293"/>
                <a:gd name="connsiteY2316" fmla="*/ 1458644 h 1487099"/>
                <a:gd name="connsiteX2317" fmla="*/ 497177 w 2768293"/>
                <a:gd name="connsiteY2317" fmla="*/ 1459216 h 1487099"/>
                <a:gd name="connsiteX2318" fmla="*/ 497749 w 2768293"/>
                <a:gd name="connsiteY2318" fmla="*/ 1459216 h 1487099"/>
                <a:gd name="connsiteX2319" fmla="*/ 498321 w 2768293"/>
                <a:gd name="connsiteY2319" fmla="*/ 1460360 h 1487099"/>
                <a:gd name="connsiteX2320" fmla="*/ 498893 w 2768293"/>
                <a:gd name="connsiteY2320" fmla="*/ 1460360 h 1487099"/>
                <a:gd name="connsiteX2321" fmla="*/ 498893 w 2768293"/>
                <a:gd name="connsiteY2321" fmla="*/ 1460360 h 1487099"/>
                <a:gd name="connsiteX2322" fmla="*/ 498893 w 2768293"/>
                <a:gd name="connsiteY2322" fmla="*/ 1460360 h 1487099"/>
                <a:gd name="connsiteX2323" fmla="*/ 498321 w 2768293"/>
                <a:gd name="connsiteY2323" fmla="*/ 1460932 h 1487099"/>
                <a:gd name="connsiteX2324" fmla="*/ 498321 w 2768293"/>
                <a:gd name="connsiteY2324" fmla="*/ 1460932 h 1487099"/>
                <a:gd name="connsiteX2325" fmla="*/ 498321 w 2768293"/>
                <a:gd name="connsiteY2325" fmla="*/ 1461504 h 1487099"/>
                <a:gd name="connsiteX2326" fmla="*/ 498321 w 2768293"/>
                <a:gd name="connsiteY2326" fmla="*/ 1462648 h 1487099"/>
                <a:gd name="connsiteX2327" fmla="*/ 498321 w 2768293"/>
                <a:gd name="connsiteY2327" fmla="*/ 1463220 h 1487099"/>
                <a:gd name="connsiteX2328" fmla="*/ 498893 w 2768293"/>
                <a:gd name="connsiteY2328" fmla="*/ 1463220 h 1487099"/>
                <a:gd name="connsiteX2329" fmla="*/ 498893 w 2768293"/>
                <a:gd name="connsiteY2329" fmla="*/ 1462076 h 1487099"/>
                <a:gd name="connsiteX2330" fmla="*/ 498893 w 2768293"/>
                <a:gd name="connsiteY2330" fmla="*/ 1460932 h 1487099"/>
                <a:gd name="connsiteX2331" fmla="*/ 499465 w 2768293"/>
                <a:gd name="connsiteY2331" fmla="*/ 1459788 h 1487099"/>
                <a:gd name="connsiteX2332" fmla="*/ 500609 w 2768293"/>
                <a:gd name="connsiteY2332" fmla="*/ 1459216 h 1487099"/>
                <a:gd name="connsiteX2333" fmla="*/ 500609 w 2768293"/>
                <a:gd name="connsiteY2333" fmla="*/ 1460360 h 1487099"/>
                <a:gd name="connsiteX2334" fmla="*/ 500609 w 2768293"/>
                <a:gd name="connsiteY2334" fmla="*/ 1461504 h 1487099"/>
                <a:gd name="connsiteX2335" fmla="*/ 501181 w 2768293"/>
                <a:gd name="connsiteY2335" fmla="*/ 1462076 h 1487099"/>
                <a:gd name="connsiteX2336" fmla="*/ 501753 w 2768293"/>
                <a:gd name="connsiteY2336" fmla="*/ 1462648 h 1487099"/>
                <a:gd name="connsiteX2337" fmla="*/ 501753 w 2768293"/>
                <a:gd name="connsiteY2337" fmla="*/ 1460932 h 1487099"/>
                <a:gd name="connsiteX2338" fmla="*/ 501753 w 2768293"/>
                <a:gd name="connsiteY2338" fmla="*/ 1460360 h 1487099"/>
                <a:gd name="connsiteX2339" fmla="*/ 502325 w 2768293"/>
                <a:gd name="connsiteY2339" fmla="*/ 1460360 h 1487099"/>
                <a:gd name="connsiteX2340" fmla="*/ 504041 w 2768293"/>
                <a:gd name="connsiteY2340" fmla="*/ 1461504 h 1487099"/>
                <a:gd name="connsiteX2341" fmla="*/ 504613 w 2768293"/>
                <a:gd name="connsiteY2341" fmla="*/ 1462076 h 1487099"/>
                <a:gd name="connsiteX2342" fmla="*/ 505757 w 2768293"/>
                <a:gd name="connsiteY2342" fmla="*/ 1462076 h 1487099"/>
                <a:gd name="connsiteX2343" fmla="*/ 508044 w 2768293"/>
                <a:gd name="connsiteY2343" fmla="*/ 1462076 h 1487099"/>
                <a:gd name="connsiteX2344" fmla="*/ 508616 w 2768293"/>
                <a:gd name="connsiteY2344" fmla="*/ 1463792 h 1487099"/>
                <a:gd name="connsiteX2345" fmla="*/ 509188 w 2768293"/>
                <a:gd name="connsiteY2345" fmla="*/ 1463220 h 1487099"/>
                <a:gd name="connsiteX2346" fmla="*/ 508616 w 2768293"/>
                <a:gd name="connsiteY2346" fmla="*/ 1462648 h 1487099"/>
                <a:gd name="connsiteX2347" fmla="*/ 508044 w 2768293"/>
                <a:gd name="connsiteY2347" fmla="*/ 1462076 h 1487099"/>
                <a:gd name="connsiteX2348" fmla="*/ 457712 w 2768293"/>
                <a:gd name="connsiteY2348" fmla="*/ 1440341 h 1487099"/>
                <a:gd name="connsiteX2349" fmla="*/ 457712 w 2768293"/>
                <a:gd name="connsiteY2349" fmla="*/ 1440341 h 1487099"/>
                <a:gd name="connsiteX2350" fmla="*/ 458284 w 2768293"/>
                <a:gd name="connsiteY2350" fmla="*/ 1439197 h 1487099"/>
                <a:gd name="connsiteX2351" fmla="*/ 458856 w 2768293"/>
                <a:gd name="connsiteY2351" fmla="*/ 1438626 h 1487099"/>
                <a:gd name="connsiteX2352" fmla="*/ 459428 w 2768293"/>
                <a:gd name="connsiteY2352" fmla="*/ 1438626 h 1487099"/>
                <a:gd name="connsiteX2353" fmla="*/ 459428 w 2768293"/>
                <a:gd name="connsiteY2353" fmla="*/ 1436910 h 1487099"/>
                <a:gd name="connsiteX2354" fmla="*/ 458856 w 2768293"/>
                <a:gd name="connsiteY2354" fmla="*/ 1435766 h 1487099"/>
                <a:gd name="connsiteX2355" fmla="*/ 457712 w 2768293"/>
                <a:gd name="connsiteY2355" fmla="*/ 1434622 h 1487099"/>
                <a:gd name="connsiteX2356" fmla="*/ 456568 w 2768293"/>
                <a:gd name="connsiteY2356" fmla="*/ 1434050 h 1487099"/>
                <a:gd name="connsiteX2357" fmla="*/ 454280 w 2768293"/>
                <a:gd name="connsiteY2357" fmla="*/ 1432906 h 1487099"/>
                <a:gd name="connsiteX2358" fmla="*/ 453136 w 2768293"/>
                <a:gd name="connsiteY2358" fmla="*/ 1432906 h 1487099"/>
                <a:gd name="connsiteX2359" fmla="*/ 452564 w 2768293"/>
                <a:gd name="connsiteY2359" fmla="*/ 1434622 h 1487099"/>
                <a:gd name="connsiteX2360" fmla="*/ 451992 w 2768293"/>
                <a:gd name="connsiteY2360" fmla="*/ 1435194 h 1487099"/>
                <a:gd name="connsiteX2361" fmla="*/ 451420 w 2768293"/>
                <a:gd name="connsiteY2361" fmla="*/ 1436910 h 1487099"/>
                <a:gd name="connsiteX2362" fmla="*/ 450848 w 2768293"/>
                <a:gd name="connsiteY2362" fmla="*/ 1437482 h 1487099"/>
                <a:gd name="connsiteX2363" fmla="*/ 449132 w 2768293"/>
                <a:gd name="connsiteY2363" fmla="*/ 1441485 h 1487099"/>
                <a:gd name="connsiteX2364" fmla="*/ 444557 w 2768293"/>
                <a:gd name="connsiteY2364" fmla="*/ 1443201 h 1487099"/>
                <a:gd name="connsiteX2365" fmla="*/ 439409 w 2768293"/>
                <a:gd name="connsiteY2365" fmla="*/ 1443201 h 1487099"/>
                <a:gd name="connsiteX2366" fmla="*/ 435977 w 2768293"/>
                <a:gd name="connsiteY2366" fmla="*/ 1442629 h 1487099"/>
                <a:gd name="connsiteX2367" fmla="*/ 435405 w 2768293"/>
                <a:gd name="connsiteY2367" fmla="*/ 1442629 h 1487099"/>
                <a:gd name="connsiteX2368" fmla="*/ 434833 w 2768293"/>
                <a:gd name="connsiteY2368" fmla="*/ 1442629 h 1487099"/>
                <a:gd name="connsiteX2369" fmla="*/ 434833 w 2768293"/>
                <a:gd name="connsiteY2369" fmla="*/ 1443201 h 1487099"/>
                <a:gd name="connsiteX2370" fmla="*/ 434833 w 2768293"/>
                <a:gd name="connsiteY2370" fmla="*/ 1443201 h 1487099"/>
                <a:gd name="connsiteX2371" fmla="*/ 433118 w 2768293"/>
                <a:gd name="connsiteY2371" fmla="*/ 1442629 h 1487099"/>
                <a:gd name="connsiteX2372" fmla="*/ 432546 w 2768293"/>
                <a:gd name="connsiteY2372" fmla="*/ 1442629 h 1487099"/>
                <a:gd name="connsiteX2373" fmla="*/ 432546 w 2768293"/>
                <a:gd name="connsiteY2373" fmla="*/ 1443201 h 1487099"/>
                <a:gd name="connsiteX2374" fmla="*/ 432546 w 2768293"/>
                <a:gd name="connsiteY2374" fmla="*/ 1443773 h 1487099"/>
                <a:gd name="connsiteX2375" fmla="*/ 431974 w 2768293"/>
                <a:gd name="connsiteY2375" fmla="*/ 1443773 h 1487099"/>
                <a:gd name="connsiteX2376" fmla="*/ 429686 w 2768293"/>
                <a:gd name="connsiteY2376" fmla="*/ 1442629 h 1487099"/>
                <a:gd name="connsiteX2377" fmla="*/ 429114 w 2768293"/>
                <a:gd name="connsiteY2377" fmla="*/ 1442057 h 1487099"/>
                <a:gd name="connsiteX2378" fmla="*/ 427398 w 2768293"/>
                <a:gd name="connsiteY2378" fmla="*/ 1440914 h 1487099"/>
                <a:gd name="connsiteX2379" fmla="*/ 426254 w 2768293"/>
                <a:gd name="connsiteY2379" fmla="*/ 1440341 h 1487099"/>
                <a:gd name="connsiteX2380" fmla="*/ 425682 w 2768293"/>
                <a:gd name="connsiteY2380" fmla="*/ 1440341 h 1487099"/>
                <a:gd name="connsiteX2381" fmla="*/ 423966 w 2768293"/>
                <a:gd name="connsiteY2381" fmla="*/ 1440914 h 1487099"/>
                <a:gd name="connsiteX2382" fmla="*/ 422822 w 2768293"/>
                <a:gd name="connsiteY2382" fmla="*/ 1440914 h 1487099"/>
                <a:gd name="connsiteX2383" fmla="*/ 422822 w 2768293"/>
                <a:gd name="connsiteY2383" fmla="*/ 1441485 h 1487099"/>
                <a:gd name="connsiteX2384" fmla="*/ 423394 w 2768293"/>
                <a:gd name="connsiteY2384" fmla="*/ 1442057 h 1487099"/>
                <a:gd name="connsiteX2385" fmla="*/ 423394 w 2768293"/>
                <a:gd name="connsiteY2385" fmla="*/ 1442629 h 1487099"/>
                <a:gd name="connsiteX2386" fmla="*/ 423394 w 2768293"/>
                <a:gd name="connsiteY2386" fmla="*/ 1443201 h 1487099"/>
                <a:gd name="connsiteX2387" fmla="*/ 423394 w 2768293"/>
                <a:gd name="connsiteY2387" fmla="*/ 1443773 h 1487099"/>
                <a:gd name="connsiteX2388" fmla="*/ 423394 w 2768293"/>
                <a:gd name="connsiteY2388" fmla="*/ 1444345 h 1487099"/>
                <a:gd name="connsiteX2389" fmla="*/ 423966 w 2768293"/>
                <a:gd name="connsiteY2389" fmla="*/ 1444917 h 1487099"/>
                <a:gd name="connsiteX2390" fmla="*/ 424538 w 2768293"/>
                <a:gd name="connsiteY2390" fmla="*/ 1444917 h 1487099"/>
                <a:gd name="connsiteX2391" fmla="*/ 425110 w 2768293"/>
                <a:gd name="connsiteY2391" fmla="*/ 1443773 h 1487099"/>
                <a:gd name="connsiteX2392" fmla="*/ 426254 w 2768293"/>
                <a:gd name="connsiteY2392" fmla="*/ 1442057 h 1487099"/>
                <a:gd name="connsiteX2393" fmla="*/ 427970 w 2768293"/>
                <a:gd name="connsiteY2393" fmla="*/ 1441485 h 1487099"/>
                <a:gd name="connsiteX2394" fmla="*/ 431402 w 2768293"/>
                <a:gd name="connsiteY2394" fmla="*/ 1442629 h 1487099"/>
                <a:gd name="connsiteX2395" fmla="*/ 433118 w 2768293"/>
                <a:gd name="connsiteY2395" fmla="*/ 1443773 h 1487099"/>
                <a:gd name="connsiteX2396" fmla="*/ 433689 w 2768293"/>
                <a:gd name="connsiteY2396" fmla="*/ 1443773 h 1487099"/>
                <a:gd name="connsiteX2397" fmla="*/ 434833 w 2768293"/>
                <a:gd name="connsiteY2397" fmla="*/ 1443201 h 1487099"/>
                <a:gd name="connsiteX2398" fmla="*/ 435405 w 2768293"/>
                <a:gd name="connsiteY2398" fmla="*/ 1443201 h 1487099"/>
                <a:gd name="connsiteX2399" fmla="*/ 436549 w 2768293"/>
                <a:gd name="connsiteY2399" fmla="*/ 1443201 h 1487099"/>
                <a:gd name="connsiteX2400" fmla="*/ 438837 w 2768293"/>
                <a:gd name="connsiteY2400" fmla="*/ 1444345 h 1487099"/>
                <a:gd name="connsiteX2401" fmla="*/ 439409 w 2768293"/>
                <a:gd name="connsiteY2401" fmla="*/ 1444917 h 1487099"/>
                <a:gd name="connsiteX2402" fmla="*/ 439981 w 2768293"/>
                <a:gd name="connsiteY2402" fmla="*/ 1445489 h 1487099"/>
                <a:gd name="connsiteX2403" fmla="*/ 440553 w 2768293"/>
                <a:gd name="connsiteY2403" fmla="*/ 1446633 h 1487099"/>
                <a:gd name="connsiteX2404" fmla="*/ 440553 w 2768293"/>
                <a:gd name="connsiteY2404" fmla="*/ 1447777 h 1487099"/>
                <a:gd name="connsiteX2405" fmla="*/ 440553 w 2768293"/>
                <a:gd name="connsiteY2405" fmla="*/ 1447777 h 1487099"/>
                <a:gd name="connsiteX2406" fmla="*/ 440553 w 2768293"/>
                <a:gd name="connsiteY2406" fmla="*/ 1448349 h 1487099"/>
                <a:gd name="connsiteX2407" fmla="*/ 440553 w 2768293"/>
                <a:gd name="connsiteY2407" fmla="*/ 1448349 h 1487099"/>
                <a:gd name="connsiteX2408" fmla="*/ 441125 w 2768293"/>
                <a:gd name="connsiteY2408" fmla="*/ 1448349 h 1487099"/>
                <a:gd name="connsiteX2409" fmla="*/ 442269 w 2768293"/>
                <a:gd name="connsiteY2409" fmla="*/ 1450065 h 1487099"/>
                <a:gd name="connsiteX2410" fmla="*/ 443985 w 2768293"/>
                <a:gd name="connsiteY2410" fmla="*/ 1450065 h 1487099"/>
                <a:gd name="connsiteX2411" fmla="*/ 445701 w 2768293"/>
                <a:gd name="connsiteY2411" fmla="*/ 1449493 h 1487099"/>
                <a:gd name="connsiteX2412" fmla="*/ 446845 w 2768293"/>
                <a:gd name="connsiteY2412" fmla="*/ 1450065 h 1487099"/>
                <a:gd name="connsiteX2413" fmla="*/ 446845 w 2768293"/>
                <a:gd name="connsiteY2413" fmla="*/ 1449493 h 1487099"/>
                <a:gd name="connsiteX2414" fmla="*/ 446845 w 2768293"/>
                <a:gd name="connsiteY2414" fmla="*/ 1448921 h 1487099"/>
                <a:gd name="connsiteX2415" fmla="*/ 446845 w 2768293"/>
                <a:gd name="connsiteY2415" fmla="*/ 1448349 h 1487099"/>
                <a:gd name="connsiteX2416" fmla="*/ 446845 w 2768293"/>
                <a:gd name="connsiteY2416" fmla="*/ 1447777 h 1487099"/>
                <a:gd name="connsiteX2417" fmla="*/ 447417 w 2768293"/>
                <a:gd name="connsiteY2417" fmla="*/ 1448349 h 1487099"/>
                <a:gd name="connsiteX2418" fmla="*/ 449132 w 2768293"/>
                <a:gd name="connsiteY2418" fmla="*/ 1449493 h 1487099"/>
                <a:gd name="connsiteX2419" fmla="*/ 451420 w 2768293"/>
                <a:gd name="connsiteY2419" fmla="*/ 1447777 h 1487099"/>
                <a:gd name="connsiteX2420" fmla="*/ 451992 w 2768293"/>
                <a:gd name="connsiteY2420" fmla="*/ 1446633 h 1487099"/>
                <a:gd name="connsiteX2421" fmla="*/ 451420 w 2768293"/>
                <a:gd name="connsiteY2421" fmla="*/ 1445489 h 1487099"/>
                <a:gd name="connsiteX2422" fmla="*/ 452564 w 2768293"/>
                <a:gd name="connsiteY2422" fmla="*/ 1443773 h 1487099"/>
                <a:gd name="connsiteX2423" fmla="*/ 453136 w 2768293"/>
                <a:gd name="connsiteY2423" fmla="*/ 1440341 h 1487099"/>
                <a:gd name="connsiteX2424" fmla="*/ 454280 w 2768293"/>
                <a:gd name="connsiteY2424" fmla="*/ 1439197 h 1487099"/>
                <a:gd name="connsiteX2425" fmla="*/ 457712 w 2768293"/>
                <a:gd name="connsiteY2425" fmla="*/ 1440341 h 1487099"/>
                <a:gd name="connsiteX2426" fmla="*/ 457712 w 2768293"/>
                <a:gd name="connsiteY2426" fmla="*/ 1440341 h 1487099"/>
                <a:gd name="connsiteX2427" fmla="*/ 351327 w 2768293"/>
                <a:gd name="connsiteY2427" fmla="*/ 1425471 h 1487099"/>
                <a:gd name="connsiteX2428" fmla="*/ 351327 w 2768293"/>
                <a:gd name="connsiteY2428" fmla="*/ 1425471 h 1487099"/>
                <a:gd name="connsiteX2429" fmla="*/ 351327 w 2768293"/>
                <a:gd name="connsiteY2429" fmla="*/ 1425471 h 1487099"/>
                <a:gd name="connsiteX2430" fmla="*/ 350755 w 2768293"/>
                <a:gd name="connsiteY2430" fmla="*/ 1426042 h 1487099"/>
                <a:gd name="connsiteX2431" fmla="*/ 350755 w 2768293"/>
                <a:gd name="connsiteY2431" fmla="*/ 1426615 h 1487099"/>
                <a:gd name="connsiteX2432" fmla="*/ 351327 w 2768293"/>
                <a:gd name="connsiteY2432" fmla="*/ 1427186 h 1487099"/>
                <a:gd name="connsiteX2433" fmla="*/ 351899 w 2768293"/>
                <a:gd name="connsiteY2433" fmla="*/ 1427758 h 1487099"/>
                <a:gd name="connsiteX2434" fmla="*/ 351899 w 2768293"/>
                <a:gd name="connsiteY2434" fmla="*/ 1427186 h 1487099"/>
                <a:gd name="connsiteX2435" fmla="*/ 351327 w 2768293"/>
                <a:gd name="connsiteY2435" fmla="*/ 1425471 h 1487099"/>
                <a:gd name="connsiteX2436" fmla="*/ 351327 w 2768293"/>
                <a:gd name="connsiteY2436" fmla="*/ 1425471 h 1487099"/>
                <a:gd name="connsiteX2437" fmla="*/ 486310 w 2768293"/>
                <a:gd name="connsiteY2437" fmla="*/ 1459216 h 1487099"/>
                <a:gd name="connsiteX2438" fmla="*/ 486310 w 2768293"/>
                <a:gd name="connsiteY2438" fmla="*/ 1458644 h 1487099"/>
                <a:gd name="connsiteX2439" fmla="*/ 486310 w 2768293"/>
                <a:gd name="connsiteY2439" fmla="*/ 1457500 h 1487099"/>
                <a:gd name="connsiteX2440" fmla="*/ 486882 w 2768293"/>
                <a:gd name="connsiteY2440" fmla="*/ 1456928 h 1487099"/>
                <a:gd name="connsiteX2441" fmla="*/ 486882 w 2768293"/>
                <a:gd name="connsiteY2441" fmla="*/ 1456356 h 1487099"/>
                <a:gd name="connsiteX2442" fmla="*/ 486882 w 2768293"/>
                <a:gd name="connsiteY2442" fmla="*/ 1455213 h 1487099"/>
                <a:gd name="connsiteX2443" fmla="*/ 487454 w 2768293"/>
                <a:gd name="connsiteY2443" fmla="*/ 1454640 h 1487099"/>
                <a:gd name="connsiteX2444" fmla="*/ 487454 w 2768293"/>
                <a:gd name="connsiteY2444" fmla="*/ 1454069 h 1487099"/>
                <a:gd name="connsiteX2445" fmla="*/ 486882 w 2768293"/>
                <a:gd name="connsiteY2445" fmla="*/ 1453496 h 1487099"/>
                <a:gd name="connsiteX2446" fmla="*/ 485738 w 2768293"/>
                <a:gd name="connsiteY2446" fmla="*/ 1452353 h 1487099"/>
                <a:gd name="connsiteX2447" fmla="*/ 484022 w 2768293"/>
                <a:gd name="connsiteY2447" fmla="*/ 1452353 h 1487099"/>
                <a:gd name="connsiteX2448" fmla="*/ 483450 w 2768293"/>
                <a:gd name="connsiteY2448" fmla="*/ 1452353 h 1487099"/>
                <a:gd name="connsiteX2449" fmla="*/ 482878 w 2768293"/>
                <a:gd name="connsiteY2449" fmla="*/ 1452925 h 1487099"/>
                <a:gd name="connsiteX2450" fmla="*/ 483450 w 2768293"/>
                <a:gd name="connsiteY2450" fmla="*/ 1452925 h 1487099"/>
                <a:gd name="connsiteX2451" fmla="*/ 483450 w 2768293"/>
                <a:gd name="connsiteY2451" fmla="*/ 1453496 h 1487099"/>
                <a:gd name="connsiteX2452" fmla="*/ 482306 w 2768293"/>
                <a:gd name="connsiteY2452" fmla="*/ 1452925 h 1487099"/>
                <a:gd name="connsiteX2453" fmla="*/ 481734 w 2768293"/>
                <a:gd name="connsiteY2453" fmla="*/ 1451781 h 1487099"/>
                <a:gd name="connsiteX2454" fmla="*/ 481162 w 2768293"/>
                <a:gd name="connsiteY2454" fmla="*/ 1451209 h 1487099"/>
                <a:gd name="connsiteX2455" fmla="*/ 479446 w 2768293"/>
                <a:gd name="connsiteY2455" fmla="*/ 1451781 h 1487099"/>
                <a:gd name="connsiteX2456" fmla="*/ 479446 w 2768293"/>
                <a:gd name="connsiteY2456" fmla="*/ 1451209 h 1487099"/>
                <a:gd name="connsiteX2457" fmla="*/ 479446 w 2768293"/>
                <a:gd name="connsiteY2457" fmla="*/ 1450637 h 1487099"/>
                <a:gd name="connsiteX2458" fmla="*/ 479446 w 2768293"/>
                <a:gd name="connsiteY2458" fmla="*/ 1450065 h 1487099"/>
                <a:gd name="connsiteX2459" fmla="*/ 480018 w 2768293"/>
                <a:gd name="connsiteY2459" fmla="*/ 1449493 h 1487099"/>
                <a:gd name="connsiteX2460" fmla="*/ 477159 w 2768293"/>
                <a:gd name="connsiteY2460" fmla="*/ 1448349 h 1487099"/>
                <a:gd name="connsiteX2461" fmla="*/ 477159 w 2768293"/>
                <a:gd name="connsiteY2461" fmla="*/ 1447777 h 1487099"/>
                <a:gd name="connsiteX2462" fmla="*/ 477730 w 2768293"/>
                <a:gd name="connsiteY2462" fmla="*/ 1447777 h 1487099"/>
                <a:gd name="connsiteX2463" fmla="*/ 478302 w 2768293"/>
                <a:gd name="connsiteY2463" fmla="*/ 1447205 h 1487099"/>
                <a:gd name="connsiteX2464" fmla="*/ 478874 w 2768293"/>
                <a:gd name="connsiteY2464" fmla="*/ 1446061 h 1487099"/>
                <a:gd name="connsiteX2465" fmla="*/ 479446 w 2768293"/>
                <a:gd name="connsiteY2465" fmla="*/ 1445489 h 1487099"/>
                <a:gd name="connsiteX2466" fmla="*/ 480590 w 2768293"/>
                <a:gd name="connsiteY2466" fmla="*/ 1445489 h 1487099"/>
                <a:gd name="connsiteX2467" fmla="*/ 481734 w 2768293"/>
                <a:gd name="connsiteY2467" fmla="*/ 1446061 h 1487099"/>
                <a:gd name="connsiteX2468" fmla="*/ 482306 w 2768293"/>
                <a:gd name="connsiteY2468" fmla="*/ 1446061 h 1487099"/>
                <a:gd name="connsiteX2469" fmla="*/ 483450 w 2768293"/>
                <a:gd name="connsiteY2469" fmla="*/ 1444917 h 1487099"/>
                <a:gd name="connsiteX2470" fmla="*/ 482878 w 2768293"/>
                <a:gd name="connsiteY2470" fmla="*/ 1444345 h 1487099"/>
                <a:gd name="connsiteX2471" fmla="*/ 482878 w 2768293"/>
                <a:gd name="connsiteY2471" fmla="*/ 1443201 h 1487099"/>
                <a:gd name="connsiteX2472" fmla="*/ 483450 w 2768293"/>
                <a:gd name="connsiteY2472" fmla="*/ 1442057 h 1487099"/>
                <a:gd name="connsiteX2473" fmla="*/ 484022 w 2768293"/>
                <a:gd name="connsiteY2473" fmla="*/ 1440914 h 1487099"/>
                <a:gd name="connsiteX2474" fmla="*/ 484594 w 2768293"/>
                <a:gd name="connsiteY2474" fmla="*/ 1440341 h 1487099"/>
                <a:gd name="connsiteX2475" fmla="*/ 484022 w 2768293"/>
                <a:gd name="connsiteY2475" fmla="*/ 1439197 h 1487099"/>
                <a:gd name="connsiteX2476" fmla="*/ 482878 w 2768293"/>
                <a:gd name="connsiteY2476" fmla="*/ 1438626 h 1487099"/>
                <a:gd name="connsiteX2477" fmla="*/ 481734 w 2768293"/>
                <a:gd name="connsiteY2477" fmla="*/ 1438626 h 1487099"/>
                <a:gd name="connsiteX2478" fmla="*/ 480590 w 2768293"/>
                <a:gd name="connsiteY2478" fmla="*/ 1438626 h 1487099"/>
                <a:gd name="connsiteX2479" fmla="*/ 480018 w 2768293"/>
                <a:gd name="connsiteY2479" fmla="*/ 1439197 h 1487099"/>
                <a:gd name="connsiteX2480" fmla="*/ 478874 w 2768293"/>
                <a:gd name="connsiteY2480" fmla="*/ 1440341 h 1487099"/>
                <a:gd name="connsiteX2481" fmla="*/ 478302 w 2768293"/>
                <a:gd name="connsiteY2481" fmla="*/ 1440341 h 1487099"/>
                <a:gd name="connsiteX2482" fmla="*/ 477730 w 2768293"/>
                <a:gd name="connsiteY2482" fmla="*/ 1439770 h 1487099"/>
                <a:gd name="connsiteX2483" fmla="*/ 476587 w 2768293"/>
                <a:gd name="connsiteY2483" fmla="*/ 1438626 h 1487099"/>
                <a:gd name="connsiteX2484" fmla="*/ 474871 w 2768293"/>
                <a:gd name="connsiteY2484" fmla="*/ 1438054 h 1487099"/>
                <a:gd name="connsiteX2485" fmla="*/ 473727 w 2768293"/>
                <a:gd name="connsiteY2485" fmla="*/ 1438054 h 1487099"/>
                <a:gd name="connsiteX2486" fmla="*/ 472583 w 2768293"/>
                <a:gd name="connsiteY2486" fmla="*/ 1438054 h 1487099"/>
                <a:gd name="connsiteX2487" fmla="*/ 471439 w 2768293"/>
                <a:gd name="connsiteY2487" fmla="*/ 1438626 h 1487099"/>
                <a:gd name="connsiteX2488" fmla="*/ 470867 w 2768293"/>
                <a:gd name="connsiteY2488" fmla="*/ 1439197 h 1487099"/>
                <a:gd name="connsiteX2489" fmla="*/ 470295 w 2768293"/>
                <a:gd name="connsiteY2489" fmla="*/ 1441485 h 1487099"/>
                <a:gd name="connsiteX2490" fmla="*/ 470867 w 2768293"/>
                <a:gd name="connsiteY2490" fmla="*/ 1443773 h 1487099"/>
                <a:gd name="connsiteX2491" fmla="*/ 472583 w 2768293"/>
                <a:gd name="connsiteY2491" fmla="*/ 1446633 h 1487099"/>
                <a:gd name="connsiteX2492" fmla="*/ 470295 w 2768293"/>
                <a:gd name="connsiteY2492" fmla="*/ 1446061 h 1487099"/>
                <a:gd name="connsiteX2493" fmla="*/ 469151 w 2768293"/>
                <a:gd name="connsiteY2493" fmla="*/ 1446061 h 1487099"/>
                <a:gd name="connsiteX2494" fmla="*/ 468579 w 2768293"/>
                <a:gd name="connsiteY2494" fmla="*/ 1446633 h 1487099"/>
                <a:gd name="connsiteX2495" fmla="*/ 468007 w 2768293"/>
                <a:gd name="connsiteY2495" fmla="*/ 1447777 h 1487099"/>
                <a:gd name="connsiteX2496" fmla="*/ 468007 w 2768293"/>
                <a:gd name="connsiteY2496" fmla="*/ 1449493 h 1487099"/>
                <a:gd name="connsiteX2497" fmla="*/ 468579 w 2768293"/>
                <a:gd name="connsiteY2497" fmla="*/ 1450065 h 1487099"/>
                <a:gd name="connsiteX2498" fmla="*/ 469723 w 2768293"/>
                <a:gd name="connsiteY2498" fmla="*/ 1451209 h 1487099"/>
                <a:gd name="connsiteX2499" fmla="*/ 470295 w 2768293"/>
                <a:gd name="connsiteY2499" fmla="*/ 1452353 h 1487099"/>
                <a:gd name="connsiteX2500" fmla="*/ 469151 w 2768293"/>
                <a:gd name="connsiteY2500" fmla="*/ 1452353 h 1487099"/>
                <a:gd name="connsiteX2501" fmla="*/ 465147 w 2768293"/>
                <a:gd name="connsiteY2501" fmla="*/ 1450637 h 1487099"/>
                <a:gd name="connsiteX2502" fmla="*/ 464003 w 2768293"/>
                <a:gd name="connsiteY2502" fmla="*/ 1450065 h 1487099"/>
                <a:gd name="connsiteX2503" fmla="*/ 463431 w 2768293"/>
                <a:gd name="connsiteY2503" fmla="*/ 1448921 h 1487099"/>
                <a:gd name="connsiteX2504" fmla="*/ 463431 w 2768293"/>
                <a:gd name="connsiteY2504" fmla="*/ 1447777 h 1487099"/>
                <a:gd name="connsiteX2505" fmla="*/ 466291 w 2768293"/>
                <a:gd name="connsiteY2505" fmla="*/ 1447205 h 1487099"/>
                <a:gd name="connsiteX2506" fmla="*/ 465147 w 2768293"/>
                <a:gd name="connsiteY2506" fmla="*/ 1447205 h 1487099"/>
                <a:gd name="connsiteX2507" fmla="*/ 464003 w 2768293"/>
                <a:gd name="connsiteY2507" fmla="*/ 1447777 h 1487099"/>
                <a:gd name="connsiteX2508" fmla="*/ 462860 w 2768293"/>
                <a:gd name="connsiteY2508" fmla="*/ 1448921 h 1487099"/>
                <a:gd name="connsiteX2509" fmla="*/ 462860 w 2768293"/>
                <a:gd name="connsiteY2509" fmla="*/ 1450065 h 1487099"/>
                <a:gd name="connsiteX2510" fmla="*/ 463431 w 2768293"/>
                <a:gd name="connsiteY2510" fmla="*/ 1451209 h 1487099"/>
                <a:gd name="connsiteX2511" fmla="*/ 464575 w 2768293"/>
                <a:gd name="connsiteY2511" fmla="*/ 1451209 h 1487099"/>
                <a:gd name="connsiteX2512" fmla="*/ 465719 w 2768293"/>
                <a:gd name="connsiteY2512" fmla="*/ 1451209 h 1487099"/>
                <a:gd name="connsiteX2513" fmla="*/ 466863 w 2768293"/>
                <a:gd name="connsiteY2513" fmla="*/ 1451209 h 1487099"/>
                <a:gd name="connsiteX2514" fmla="*/ 466863 w 2768293"/>
                <a:gd name="connsiteY2514" fmla="*/ 1451781 h 1487099"/>
                <a:gd name="connsiteX2515" fmla="*/ 464575 w 2768293"/>
                <a:gd name="connsiteY2515" fmla="*/ 1452353 h 1487099"/>
                <a:gd name="connsiteX2516" fmla="*/ 464575 w 2768293"/>
                <a:gd name="connsiteY2516" fmla="*/ 1452925 h 1487099"/>
                <a:gd name="connsiteX2517" fmla="*/ 464575 w 2768293"/>
                <a:gd name="connsiteY2517" fmla="*/ 1453496 h 1487099"/>
                <a:gd name="connsiteX2518" fmla="*/ 464003 w 2768293"/>
                <a:gd name="connsiteY2518" fmla="*/ 1453496 h 1487099"/>
                <a:gd name="connsiteX2519" fmla="*/ 462860 w 2768293"/>
                <a:gd name="connsiteY2519" fmla="*/ 1452925 h 1487099"/>
                <a:gd name="connsiteX2520" fmla="*/ 462288 w 2768293"/>
                <a:gd name="connsiteY2520" fmla="*/ 1454069 h 1487099"/>
                <a:gd name="connsiteX2521" fmla="*/ 461716 w 2768293"/>
                <a:gd name="connsiteY2521" fmla="*/ 1455213 h 1487099"/>
                <a:gd name="connsiteX2522" fmla="*/ 461144 w 2768293"/>
                <a:gd name="connsiteY2522" fmla="*/ 1455784 h 1487099"/>
                <a:gd name="connsiteX2523" fmla="*/ 460000 w 2768293"/>
                <a:gd name="connsiteY2523" fmla="*/ 1456356 h 1487099"/>
                <a:gd name="connsiteX2524" fmla="*/ 455996 w 2768293"/>
                <a:gd name="connsiteY2524" fmla="*/ 1457500 h 1487099"/>
                <a:gd name="connsiteX2525" fmla="*/ 454852 w 2768293"/>
                <a:gd name="connsiteY2525" fmla="*/ 1459216 h 1487099"/>
                <a:gd name="connsiteX2526" fmla="*/ 453136 w 2768293"/>
                <a:gd name="connsiteY2526" fmla="*/ 1462648 h 1487099"/>
                <a:gd name="connsiteX2527" fmla="*/ 453136 w 2768293"/>
                <a:gd name="connsiteY2527" fmla="*/ 1463220 h 1487099"/>
                <a:gd name="connsiteX2528" fmla="*/ 454280 w 2768293"/>
                <a:gd name="connsiteY2528" fmla="*/ 1463792 h 1487099"/>
                <a:gd name="connsiteX2529" fmla="*/ 455424 w 2768293"/>
                <a:gd name="connsiteY2529" fmla="*/ 1463792 h 1487099"/>
                <a:gd name="connsiteX2530" fmla="*/ 455996 w 2768293"/>
                <a:gd name="connsiteY2530" fmla="*/ 1463792 h 1487099"/>
                <a:gd name="connsiteX2531" fmla="*/ 456568 w 2768293"/>
                <a:gd name="connsiteY2531" fmla="*/ 1463220 h 1487099"/>
                <a:gd name="connsiteX2532" fmla="*/ 457140 w 2768293"/>
                <a:gd name="connsiteY2532" fmla="*/ 1462076 h 1487099"/>
                <a:gd name="connsiteX2533" fmla="*/ 457712 w 2768293"/>
                <a:gd name="connsiteY2533" fmla="*/ 1461504 h 1487099"/>
                <a:gd name="connsiteX2534" fmla="*/ 463431 w 2768293"/>
                <a:gd name="connsiteY2534" fmla="*/ 1456356 h 1487099"/>
                <a:gd name="connsiteX2535" fmla="*/ 463431 w 2768293"/>
                <a:gd name="connsiteY2535" fmla="*/ 1456928 h 1487099"/>
                <a:gd name="connsiteX2536" fmla="*/ 462288 w 2768293"/>
                <a:gd name="connsiteY2536" fmla="*/ 1458644 h 1487099"/>
                <a:gd name="connsiteX2537" fmla="*/ 461716 w 2768293"/>
                <a:gd name="connsiteY2537" fmla="*/ 1459788 h 1487099"/>
                <a:gd name="connsiteX2538" fmla="*/ 461716 w 2768293"/>
                <a:gd name="connsiteY2538" fmla="*/ 1460932 h 1487099"/>
                <a:gd name="connsiteX2539" fmla="*/ 461716 w 2768293"/>
                <a:gd name="connsiteY2539" fmla="*/ 1462076 h 1487099"/>
                <a:gd name="connsiteX2540" fmla="*/ 461716 w 2768293"/>
                <a:gd name="connsiteY2540" fmla="*/ 1462648 h 1487099"/>
                <a:gd name="connsiteX2541" fmla="*/ 460572 w 2768293"/>
                <a:gd name="connsiteY2541" fmla="*/ 1462648 h 1487099"/>
                <a:gd name="connsiteX2542" fmla="*/ 460572 w 2768293"/>
                <a:gd name="connsiteY2542" fmla="*/ 1463220 h 1487099"/>
                <a:gd name="connsiteX2543" fmla="*/ 460572 w 2768293"/>
                <a:gd name="connsiteY2543" fmla="*/ 1464364 h 1487099"/>
                <a:gd name="connsiteX2544" fmla="*/ 461144 w 2768293"/>
                <a:gd name="connsiteY2544" fmla="*/ 1464936 h 1487099"/>
                <a:gd name="connsiteX2545" fmla="*/ 461716 w 2768293"/>
                <a:gd name="connsiteY2545" fmla="*/ 1464936 h 1487099"/>
                <a:gd name="connsiteX2546" fmla="*/ 462288 w 2768293"/>
                <a:gd name="connsiteY2546" fmla="*/ 1464364 h 1487099"/>
                <a:gd name="connsiteX2547" fmla="*/ 464003 w 2768293"/>
                <a:gd name="connsiteY2547" fmla="*/ 1463220 h 1487099"/>
                <a:gd name="connsiteX2548" fmla="*/ 465719 w 2768293"/>
                <a:gd name="connsiteY2548" fmla="*/ 1465508 h 1487099"/>
                <a:gd name="connsiteX2549" fmla="*/ 466291 w 2768293"/>
                <a:gd name="connsiteY2549" fmla="*/ 1464936 h 1487099"/>
                <a:gd name="connsiteX2550" fmla="*/ 466863 w 2768293"/>
                <a:gd name="connsiteY2550" fmla="*/ 1463792 h 1487099"/>
                <a:gd name="connsiteX2551" fmla="*/ 466863 w 2768293"/>
                <a:gd name="connsiteY2551" fmla="*/ 1463220 h 1487099"/>
                <a:gd name="connsiteX2552" fmla="*/ 466291 w 2768293"/>
                <a:gd name="connsiteY2552" fmla="*/ 1462648 h 1487099"/>
                <a:gd name="connsiteX2553" fmla="*/ 466291 w 2768293"/>
                <a:gd name="connsiteY2553" fmla="*/ 1462076 h 1487099"/>
                <a:gd name="connsiteX2554" fmla="*/ 466863 w 2768293"/>
                <a:gd name="connsiteY2554" fmla="*/ 1461504 h 1487099"/>
                <a:gd name="connsiteX2555" fmla="*/ 468007 w 2768293"/>
                <a:gd name="connsiteY2555" fmla="*/ 1460360 h 1487099"/>
                <a:gd name="connsiteX2556" fmla="*/ 468579 w 2768293"/>
                <a:gd name="connsiteY2556" fmla="*/ 1460360 h 1487099"/>
                <a:gd name="connsiteX2557" fmla="*/ 469151 w 2768293"/>
                <a:gd name="connsiteY2557" fmla="*/ 1460932 h 1487099"/>
                <a:gd name="connsiteX2558" fmla="*/ 469723 w 2768293"/>
                <a:gd name="connsiteY2558" fmla="*/ 1461504 h 1487099"/>
                <a:gd name="connsiteX2559" fmla="*/ 470295 w 2768293"/>
                <a:gd name="connsiteY2559" fmla="*/ 1462076 h 1487099"/>
                <a:gd name="connsiteX2560" fmla="*/ 470867 w 2768293"/>
                <a:gd name="connsiteY2560" fmla="*/ 1462076 h 1487099"/>
                <a:gd name="connsiteX2561" fmla="*/ 471439 w 2768293"/>
                <a:gd name="connsiteY2561" fmla="*/ 1462076 h 1487099"/>
                <a:gd name="connsiteX2562" fmla="*/ 472011 w 2768293"/>
                <a:gd name="connsiteY2562" fmla="*/ 1462076 h 1487099"/>
                <a:gd name="connsiteX2563" fmla="*/ 472583 w 2768293"/>
                <a:gd name="connsiteY2563" fmla="*/ 1462076 h 1487099"/>
                <a:gd name="connsiteX2564" fmla="*/ 472583 w 2768293"/>
                <a:gd name="connsiteY2564" fmla="*/ 1461504 h 1487099"/>
                <a:gd name="connsiteX2565" fmla="*/ 473155 w 2768293"/>
                <a:gd name="connsiteY2565" fmla="*/ 1461504 h 1487099"/>
                <a:gd name="connsiteX2566" fmla="*/ 473727 w 2768293"/>
                <a:gd name="connsiteY2566" fmla="*/ 1462076 h 1487099"/>
                <a:gd name="connsiteX2567" fmla="*/ 473727 w 2768293"/>
                <a:gd name="connsiteY2567" fmla="*/ 1462648 h 1487099"/>
                <a:gd name="connsiteX2568" fmla="*/ 473727 w 2768293"/>
                <a:gd name="connsiteY2568" fmla="*/ 1463792 h 1487099"/>
                <a:gd name="connsiteX2569" fmla="*/ 478302 w 2768293"/>
                <a:gd name="connsiteY2569" fmla="*/ 1460360 h 1487099"/>
                <a:gd name="connsiteX2570" fmla="*/ 480018 w 2768293"/>
                <a:gd name="connsiteY2570" fmla="*/ 1459788 h 1487099"/>
                <a:gd name="connsiteX2571" fmla="*/ 480018 w 2768293"/>
                <a:gd name="connsiteY2571" fmla="*/ 1462648 h 1487099"/>
                <a:gd name="connsiteX2572" fmla="*/ 481162 w 2768293"/>
                <a:gd name="connsiteY2572" fmla="*/ 1462076 h 1487099"/>
                <a:gd name="connsiteX2573" fmla="*/ 482878 w 2768293"/>
                <a:gd name="connsiteY2573" fmla="*/ 1461504 h 1487099"/>
                <a:gd name="connsiteX2574" fmla="*/ 484022 w 2768293"/>
                <a:gd name="connsiteY2574" fmla="*/ 1460932 h 1487099"/>
                <a:gd name="connsiteX2575" fmla="*/ 484022 w 2768293"/>
                <a:gd name="connsiteY2575" fmla="*/ 1460360 h 1487099"/>
                <a:gd name="connsiteX2576" fmla="*/ 486310 w 2768293"/>
                <a:gd name="connsiteY2576" fmla="*/ 1459216 h 1487099"/>
                <a:gd name="connsiteX2577" fmla="*/ 370774 w 2768293"/>
                <a:gd name="connsiteY2577" fmla="*/ 1410028 h 1487099"/>
                <a:gd name="connsiteX2578" fmla="*/ 369630 w 2768293"/>
                <a:gd name="connsiteY2578" fmla="*/ 1410599 h 1487099"/>
                <a:gd name="connsiteX2579" fmla="*/ 368486 w 2768293"/>
                <a:gd name="connsiteY2579" fmla="*/ 1411743 h 1487099"/>
                <a:gd name="connsiteX2580" fmla="*/ 367342 w 2768293"/>
                <a:gd name="connsiteY2580" fmla="*/ 1412316 h 1487099"/>
                <a:gd name="connsiteX2581" fmla="*/ 367342 w 2768293"/>
                <a:gd name="connsiteY2581" fmla="*/ 1412887 h 1487099"/>
                <a:gd name="connsiteX2582" fmla="*/ 367342 w 2768293"/>
                <a:gd name="connsiteY2582" fmla="*/ 1414603 h 1487099"/>
                <a:gd name="connsiteX2583" fmla="*/ 367914 w 2768293"/>
                <a:gd name="connsiteY2583" fmla="*/ 1416319 h 1487099"/>
                <a:gd name="connsiteX2584" fmla="*/ 368486 w 2768293"/>
                <a:gd name="connsiteY2584" fmla="*/ 1417463 h 1487099"/>
                <a:gd name="connsiteX2585" fmla="*/ 370774 w 2768293"/>
                <a:gd name="connsiteY2585" fmla="*/ 1418035 h 1487099"/>
                <a:gd name="connsiteX2586" fmla="*/ 372490 w 2768293"/>
                <a:gd name="connsiteY2586" fmla="*/ 1415747 h 1487099"/>
                <a:gd name="connsiteX2587" fmla="*/ 373062 w 2768293"/>
                <a:gd name="connsiteY2587" fmla="*/ 1412887 h 1487099"/>
                <a:gd name="connsiteX2588" fmla="*/ 371346 w 2768293"/>
                <a:gd name="connsiteY2588" fmla="*/ 1411172 h 1487099"/>
                <a:gd name="connsiteX2589" fmla="*/ 370774 w 2768293"/>
                <a:gd name="connsiteY2589" fmla="*/ 1410028 h 1487099"/>
                <a:gd name="connsiteX2590" fmla="*/ 137985 w 2768293"/>
                <a:gd name="connsiteY2590" fmla="*/ 1259602 h 1487099"/>
                <a:gd name="connsiteX2591" fmla="*/ 137413 w 2768293"/>
                <a:gd name="connsiteY2591" fmla="*/ 1258458 h 1487099"/>
                <a:gd name="connsiteX2592" fmla="*/ 135698 w 2768293"/>
                <a:gd name="connsiteY2592" fmla="*/ 1257886 h 1487099"/>
                <a:gd name="connsiteX2593" fmla="*/ 135126 w 2768293"/>
                <a:gd name="connsiteY2593" fmla="*/ 1260174 h 1487099"/>
                <a:gd name="connsiteX2594" fmla="*/ 136270 w 2768293"/>
                <a:gd name="connsiteY2594" fmla="*/ 1261318 h 1487099"/>
                <a:gd name="connsiteX2595" fmla="*/ 137985 w 2768293"/>
                <a:gd name="connsiteY2595" fmla="*/ 1261889 h 1487099"/>
                <a:gd name="connsiteX2596" fmla="*/ 139701 w 2768293"/>
                <a:gd name="connsiteY2596" fmla="*/ 1261318 h 1487099"/>
                <a:gd name="connsiteX2597" fmla="*/ 139129 w 2768293"/>
                <a:gd name="connsiteY2597" fmla="*/ 1260174 h 1487099"/>
                <a:gd name="connsiteX2598" fmla="*/ 137985 w 2768293"/>
                <a:gd name="connsiteY2598" fmla="*/ 1259602 h 1487099"/>
                <a:gd name="connsiteX2599" fmla="*/ 68206 w 2768293"/>
                <a:gd name="connsiteY2599" fmla="*/ 1189251 h 1487099"/>
                <a:gd name="connsiteX2600" fmla="*/ 67062 w 2768293"/>
                <a:gd name="connsiteY2600" fmla="*/ 1189251 h 1487099"/>
                <a:gd name="connsiteX2601" fmla="*/ 65918 w 2768293"/>
                <a:gd name="connsiteY2601" fmla="*/ 1189822 h 1487099"/>
                <a:gd name="connsiteX2602" fmla="*/ 65346 w 2768293"/>
                <a:gd name="connsiteY2602" fmla="*/ 1190394 h 1487099"/>
                <a:gd name="connsiteX2603" fmla="*/ 65918 w 2768293"/>
                <a:gd name="connsiteY2603" fmla="*/ 1190966 h 1487099"/>
                <a:gd name="connsiteX2604" fmla="*/ 69350 w 2768293"/>
                <a:gd name="connsiteY2604" fmla="*/ 1193254 h 1487099"/>
                <a:gd name="connsiteX2605" fmla="*/ 69350 w 2768293"/>
                <a:gd name="connsiteY2605" fmla="*/ 1191538 h 1487099"/>
                <a:gd name="connsiteX2606" fmla="*/ 68206 w 2768293"/>
                <a:gd name="connsiteY2606" fmla="*/ 1189251 h 1487099"/>
                <a:gd name="connsiteX2607" fmla="*/ 349611 w 2768293"/>
                <a:gd name="connsiteY2607" fmla="*/ 1441485 h 1487099"/>
                <a:gd name="connsiteX2608" fmla="*/ 348467 w 2768293"/>
                <a:gd name="connsiteY2608" fmla="*/ 1442057 h 1487099"/>
                <a:gd name="connsiteX2609" fmla="*/ 348467 w 2768293"/>
                <a:gd name="connsiteY2609" fmla="*/ 1442629 h 1487099"/>
                <a:gd name="connsiteX2610" fmla="*/ 348467 w 2768293"/>
                <a:gd name="connsiteY2610" fmla="*/ 1443773 h 1487099"/>
                <a:gd name="connsiteX2611" fmla="*/ 348467 w 2768293"/>
                <a:gd name="connsiteY2611" fmla="*/ 1444345 h 1487099"/>
                <a:gd name="connsiteX2612" fmla="*/ 347323 w 2768293"/>
                <a:gd name="connsiteY2612" fmla="*/ 1445489 h 1487099"/>
                <a:gd name="connsiteX2613" fmla="*/ 346751 w 2768293"/>
                <a:gd name="connsiteY2613" fmla="*/ 1446061 h 1487099"/>
                <a:gd name="connsiteX2614" fmla="*/ 346751 w 2768293"/>
                <a:gd name="connsiteY2614" fmla="*/ 1447777 h 1487099"/>
                <a:gd name="connsiteX2615" fmla="*/ 347323 w 2768293"/>
                <a:gd name="connsiteY2615" fmla="*/ 1447777 h 1487099"/>
                <a:gd name="connsiteX2616" fmla="*/ 349611 w 2768293"/>
                <a:gd name="connsiteY2616" fmla="*/ 1446061 h 1487099"/>
                <a:gd name="connsiteX2617" fmla="*/ 350755 w 2768293"/>
                <a:gd name="connsiteY2617" fmla="*/ 1446061 h 1487099"/>
                <a:gd name="connsiteX2618" fmla="*/ 351899 w 2768293"/>
                <a:gd name="connsiteY2618" fmla="*/ 1446061 h 1487099"/>
                <a:gd name="connsiteX2619" fmla="*/ 352471 w 2768293"/>
                <a:gd name="connsiteY2619" fmla="*/ 1445489 h 1487099"/>
                <a:gd name="connsiteX2620" fmla="*/ 352471 w 2768293"/>
                <a:gd name="connsiteY2620" fmla="*/ 1443201 h 1487099"/>
                <a:gd name="connsiteX2621" fmla="*/ 351327 w 2768293"/>
                <a:gd name="connsiteY2621" fmla="*/ 1440914 h 1487099"/>
                <a:gd name="connsiteX2622" fmla="*/ 349611 w 2768293"/>
                <a:gd name="connsiteY2622" fmla="*/ 1441485 h 1487099"/>
                <a:gd name="connsiteX2623" fmla="*/ 1464936 w 2768293"/>
                <a:gd name="connsiteY2623" fmla="*/ 1266465 h 1487099"/>
                <a:gd name="connsiteX2624" fmla="*/ 1464936 w 2768293"/>
                <a:gd name="connsiteY2624" fmla="*/ 1266465 h 1487099"/>
                <a:gd name="connsiteX2625" fmla="*/ 1464936 w 2768293"/>
                <a:gd name="connsiteY2625" fmla="*/ 1265321 h 1487099"/>
                <a:gd name="connsiteX2626" fmla="*/ 1464936 w 2768293"/>
                <a:gd name="connsiteY2626" fmla="*/ 1265321 h 1487099"/>
                <a:gd name="connsiteX2627" fmla="*/ 1464364 w 2768293"/>
                <a:gd name="connsiteY2627" fmla="*/ 1264749 h 1487099"/>
                <a:gd name="connsiteX2628" fmla="*/ 1463220 w 2768293"/>
                <a:gd name="connsiteY2628" fmla="*/ 1264749 h 1487099"/>
                <a:gd name="connsiteX2629" fmla="*/ 1461504 w 2768293"/>
                <a:gd name="connsiteY2629" fmla="*/ 1265893 h 1487099"/>
                <a:gd name="connsiteX2630" fmla="*/ 1461504 w 2768293"/>
                <a:gd name="connsiteY2630" fmla="*/ 1266465 h 1487099"/>
                <a:gd name="connsiteX2631" fmla="*/ 1462076 w 2768293"/>
                <a:gd name="connsiteY2631" fmla="*/ 1267037 h 1487099"/>
                <a:gd name="connsiteX2632" fmla="*/ 1462648 w 2768293"/>
                <a:gd name="connsiteY2632" fmla="*/ 1267609 h 1487099"/>
                <a:gd name="connsiteX2633" fmla="*/ 1463220 w 2768293"/>
                <a:gd name="connsiteY2633" fmla="*/ 1268181 h 1487099"/>
                <a:gd name="connsiteX2634" fmla="*/ 1463792 w 2768293"/>
                <a:gd name="connsiteY2634" fmla="*/ 1268753 h 1487099"/>
                <a:gd name="connsiteX2635" fmla="*/ 1464364 w 2768293"/>
                <a:gd name="connsiteY2635" fmla="*/ 1268181 h 1487099"/>
                <a:gd name="connsiteX2636" fmla="*/ 1464936 w 2768293"/>
                <a:gd name="connsiteY2636" fmla="*/ 1267609 h 1487099"/>
                <a:gd name="connsiteX2637" fmla="*/ 1465508 w 2768293"/>
                <a:gd name="connsiteY2637" fmla="*/ 1267037 h 1487099"/>
                <a:gd name="connsiteX2638" fmla="*/ 1465508 w 2768293"/>
                <a:gd name="connsiteY2638" fmla="*/ 1266465 h 1487099"/>
                <a:gd name="connsiteX2639" fmla="*/ 1464936 w 2768293"/>
                <a:gd name="connsiteY2639" fmla="*/ 1266465 h 1487099"/>
                <a:gd name="connsiteX2640" fmla="*/ 243226 w 2768293"/>
                <a:gd name="connsiteY2640" fmla="*/ 1351687 h 1487099"/>
                <a:gd name="connsiteX2641" fmla="*/ 243798 w 2768293"/>
                <a:gd name="connsiteY2641" fmla="*/ 1352260 h 1487099"/>
                <a:gd name="connsiteX2642" fmla="*/ 244942 w 2768293"/>
                <a:gd name="connsiteY2642" fmla="*/ 1352831 h 1487099"/>
                <a:gd name="connsiteX2643" fmla="*/ 246086 w 2768293"/>
                <a:gd name="connsiteY2643" fmla="*/ 1352831 h 1487099"/>
                <a:gd name="connsiteX2644" fmla="*/ 247230 w 2768293"/>
                <a:gd name="connsiteY2644" fmla="*/ 1352831 h 1487099"/>
                <a:gd name="connsiteX2645" fmla="*/ 247230 w 2768293"/>
                <a:gd name="connsiteY2645" fmla="*/ 1352260 h 1487099"/>
                <a:gd name="connsiteX2646" fmla="*/ 248374 w 2768293"/>
                <a:gd name="connsiteY2646" fmla="*/ 1351687 h 1487099"/>
                <a:gd name="connsiteX2647" fmla="*/ 249518 w 2768293"/>
                <a:gd name="connsiteY2647" fmla="*/ 1351687 h 1487099"/>
                <a:gd name="connsiteX2648" fmla="*/ 250090 w 2768293"/>
                <a:gd name="connsiteY2648" fmla="*/ 1351116 h 1487099"/>
                <a:gd name="connsiteX2649" fmla="*/ 250662 w 2768293"/>
                <a:gd name="connsiteY2649" fmla="*/ 1349972 h 1487099"/>
                <a:gd name="connsiteX2650" fmla="*/ 250662 w 2768293"/>
                <a:gd name="connsiteY2650" fmla="*/ 1348828 h 1487099"/>
                <a:gd name="connsiteX2651" fmla="*/ 250090 w 2768293"/>
                <a:gd name="connsiteY2651" fmla="*/ 1347684 h 1487099"/>
                <a:gd name="connsiteX2652" fmla="*/ 248374 w 2768293"/>
                <a:gd name="connsiteY2652" fmla="*/ 1345968 h 1487099"/>
                <a:gd name="connsiteX2653" fmla="*/ 247802 w 2768293"/>
                <a:gd name="connsiteY2653" fmla="*/ 1345968 h 1487099"/>
                <a:gd name="connsiteX2654" fmla="*/ 247802 w 2768293"/>
                <a:gd name="connsiteY2654" fmla="*/ 1345968 h 1487099"/>
                <a:gd name="connsiteX2655" fmla="*/ 247802 w 2768293"/>
                <a:gd name="connsiteY2655" fmla="*/ 1345396 h 1487099"/>
                <a:gd name="connsiteX2656" fmla="*/ 247230 w 2768293"/>
                <a:gd name="connsiteY2656" fmla="*/ 1345396 h 1487099"/>
                <a:gd name="connsiteX2657" fmla="*/ 246658 w 2768293"/>
                <a:gd name="connsiteY2657" fmla="*/ 1345396 h 1487099"/>
                <a:gd name="connsiteX2658" fmla="*/ 246086 w 2768293"/>
                <a:gd name="connsiteY2658" fmla="*/ 1345396 h 1487099"/>
                <a:gd name="connsiteX2659" fmla="*/ 245514 w 2768293"/>
                <a:gd name="connsiteY2659" fmla="*/ 1345968 h 1487099"/>
                <a:gd name="connsiteX2660" fmla="*/ 244942 w 2768293"/>
                <a:gd name="connsiteY2660" fmla="*/ 1347112 h 1487099"/>
                <a:gd name="connsiteX2661" fmla="*/ 244370 w 2768293"/>
                <a:gd name="connsiteY2661" fmla="*/ 1347684 h 1487099"/>
                <a:gd name="connsiteX2662" fmla="*/ 243798 w 2768293"/>
                <a:gd name="connsiteY2662" fmla="*/ 1348256 h 1487099"/>
                <a:gd name="connsiteX2663" fmla="*/ 243798 w 2768293"/>
                <a:gd name="connsiteY2663" fmla="*/ 1349400 h 1487099"/>
                <a:gd name="connsiteX2664" fmla="*/ 243798 w 2768293"/>
                <a:gd name="connsiteY2664" fmla="*/ 1349972 h 1487099"/>
                <a:gd name="connsiteX2665" fmla="*/ 243226 w 2768293"/>
                <a:gd name="connsiteY2665" fmla="*/ 1351687 h 1487099"/>
                <a:gd name="connsiteX2666" fmla="*/ 23593 w 2768293"/>
                <a:gd name="connsiteY2666" fmla="*/ 1158365 h 1487099"/>
                <a:gd name="connsiteX2667" fmla="*/ 24737 w 2768293"/>
                <a:gd name="connsiteY2667" fmla="*/ 1158365 h 1487099"/>
                <a:gd name="connsiteX2668" fmla="*/ 25309 w 2768293"/>
                <a:gd name="connsiteY2668" fmla="*/ 1158365 h 1487099"/>
                <a:gd name="connsiteX2669" fmla="*/ 25309 w 2768293"/>
                <a:gd name="connsiteY2669" fmla="*/ 1158936 h 1487099"/>
                <a:gd name="connsiteX2670" fmla="*/ 25309 w 2768293"/>
                <a:gd name="connsiteY2670" fmla="*/ 1161224 h 1487099"/>
                <a:gd name="connsiteX2671" fmla="*/ 25309 w 2768293"/>
                <a:gd name="connsiteY2671" fmla="*/ 1162940 h 1487099"/>
                <a:gd name="connsiteX2672" fmla="*/ 25881 w 2768293"/>
                <a:gd name="connsiteY2672" fmla="*/ 1163512 h 1487099"/>
                <a:gd name="connsiteX2673" fmla="*/ 27025 w 2768293"/>
                <a:gd name="connsiteY2673" fmla="*/ 1163512 h 1487099"/>
                <a:gd name="connsiteX2674" fmla="*/ 28169 w 2768293"/>
                <a:gd name="connsiteY2674" fmla="*/ 1164084 h 1487099"/>
                <a:gd name="connsiteX2675" fmla="*/ 28741 w 2768293"/>
                <a:gd name="connsiteY2675" fmla="*/ 1163512 h 1487099"/>
                <a:gd name="connsiteX2676" fmla="*/ 28169 w 2768293"/>
                <a:gd name="connsiteY2676" fmla="*/ 1162940 h 1487099"/>
                <a:gd name="connsiteX2677" fmla="*/ 29313 w 2768293"/>
                <a:gd name="connsiteY2677" fmla="*/ 1161796 h 1487099"/>
                <a:gd name="connsiteX2678" fmla="*/ 29885 w 2768293"/>
                <a:gd name="connsiteY2678" fmla="*/ 1161796 h 1487099"/>
                <a:gd name="connsiteX2679" fmla="*/ 29885 w 2768293"/>
                <a:gd name="connsiteY2679" fmla="*/ 1162368 h 1487099"/>
                <a:gd name="connsiteX2680" fmla="*/ 29885 w 2768293"/>
                <a:gd name="connsiteY2680" fmla="*/ 1162368 h 1487099"/>
                <a:gd name="connsiteX2681" fmla="*/ 31029 w 2768293"/>
                <a:gd name="connsiteY2681" fmla="*/ 1161224 h 1487099"/>
                <a:gd name="connsiteX2682" fmla="*/ 32173 w 2768293"/>
                <a:gd name="connsiteY2682" fmla="*/ 1160652 h 1487099"/>
                <a:gd name="connsiteX2683" fmla="*/ 33316 w 2768293"/>
                <a:gd name="connsiteY2683" fmla="*/ 1160652 h 1487099"/>
                <a:gd name="connsiteX2684" fmla="*/ 33888 w 2768293"/>
                <a:gd name="connsiteY2684" fmla="*/ 1161224 h 1487099"/>
                <a:gd name="connsiteX2685" fmla="*/ 34460 w 2768293"/>
                <a:gd name="connsiteY2685" fmla="*/ 1162368 h 1487099"/>
                <a:gd name="connsiteX2686" fmla="*/ 35032 w 2768293"/>
                <a:gd name="connsiteY2686" fmla="*/ 1163512 h 1487099"/>
                <a:gd name="connsiteX2687" fmla="*/ 35604 w 2768293"/>
                <a:gd name="connsiteY2687" fmla="*/ 1165800 h 1487099"/>
                <a:gd name="connsiteX2688" fmla="*/ 36176 w 2768293"/>
                <a:gd name="connsiteY2688" fmla="*/ 1165228 h 1487099"/>
                <a:gd name="connsiteX2689" fmla="*/ 37320 w 2768293"/>
                <a:gd name="connsiteY2689" fmla="*/ 1165228 h 1487099"/>
                <a:gd name="connsiteX2690" fmla="*/ 39036 w 2768293"/>
                <a:gd name="connsiteY2690" fmla="*/ 1165800 h 1487099"/>
                <a:gd name="connsiteX2691" fmla="*/ 40752 w 2768293"/>
                <a:gd name="connsiteY2691" fmla="*/ 1166944 h 1487099"/>
                <a:gd name="connsiteX2692" fmla="*/ 41896 w 2768293"/>
                <a:gd name="connsiteY2692" fmla="*/ 1166944 h 1487099"/>
                <a:gd name="connsiteX2693" fmla="*/ 43040 w 2768293"/>
                <a:gd name="connsiteY2693" fmla="*/ 1165800 h 1487099"/>
                <a:gd name="connsiteX2694" fmla="*/ 40752 w 2768293"/>
                <a:gd name="connsiteY2694" fmla="*/ 1165228 h 1487099"/>
                <a:gd name="connsiteX2695" fmla="*/ 38464 w 2768293"/>
                <a:gd name="connsiteY2695" fmla="*/ 1164084 h 1487099"/>
                <a:gd name="connsiteX2696" fmla="*/ 36748 w 2768293"/>
                <a:gd name="connsiteY2696" fmla="*/ 1162368 h 1487099"/>
                <a:gd name="connsiteX2697" fmla="*/ 35604 w 2768293"/>
                <a:gd name="connsiteY2697" fmla="*/ 1160652 h 1487099"/>
                <a:gd name="connsiteX2698" fmla="*/ 37892 w 2768293"/>
                <a:gd name="connsiteY2698" fmla="*/ 1160652 h 1487099"/>
                <a:gd name="connsiteX2699" fmla="*/ 39036 w 2768293"/>
                <a:gd name="connsiteY2699" fmla="*/ 1160652 h 1487099"/>
                <a:gd name="connsiteX2700" fmla="*/ 40180 w 2768293"/>
                <a:gd name="connsiteY2700" fmla="*/ 1160080 h 1487099"/>
                <a:gd name="connsiteX2701" fmla="*/ 40752 w 2768293"/>
                <a:gd name="connsiteY2701" fmla="*/ 1158936 h 1487099"/>
                <a:gd name="connsiteX2702" fmla="*/ 40180 w 2768293"/>
                <a:gd name="connsiteY2702" fmla="*/ 1157793 h 1487099"/>
                <a:gd name="connsiteX2703" fmla="*/ 38464 w 2768293"/>
                <a:gd name="connsiteY2703" fmla="*/ 1156077 h 1487099"/>
                <a:gd name="connsiteX2704" fmla="*/ 38464 w 2768293"/>
                <a:gd name="connsiteY2704" fmla="*/ 1154933 h 1487099"/>
                <a:gd name="connsiteX2705" fmla="*/ 36748 w 2768293"/>
                <a:gd name="connsiteY2705" fmla="*/ 1154933 h 1487099"/>
                <a:gd name="connsiteX2706" fmla="*/ 33316 w 2768293"/>
                <a:gd name="connsiteY2706" fmla="*/ 1155505 h 1487099"/>
                <a:gd name="connsiteX2707" fmla="*/ 33888 w 2768293"/>
                <a:gd name="connsiteY2707" fmla="*/ 1154933 h 1487099"/>
                <a:gd name="connsiteX2708" fmla="*/ 33888 w 2768293"/>
                <a:gd name="connsiteY2708" fmla="*/ 1154361 h 1487099"/>
                <a:gd name="connsiteX2709" fmla="*/ 33316 w 2768293"/>
                <a:gd name="connsiteY2709" fmla="*/ 1154361 h 1487099"/>
                <a:gd name="connsiteX2710" fmla="*/ 32744 w 2768293"/>
                <a:gd name="connsiteY2710" fmla="*/ 1154361 h 1487099"/>
                <a:gd name="connsiteX2711" fmla="*/ 35032 w 2768293"/>
                <a:gd name="connsiteY2711" fmla="*/ 1153789 h 1487099"/>
                <a:gd name="connsiteX2712" fmla="*/ 36176 w 2768293"/>
                <a:gd name="connsiteY2712" fmla="*/ 1153217 h 1487099"/>
                <a:gd name="connsiteX2713" fmla="*/ 36176 w 2768293"/>
                <a:gd name="connsiteY2713" fmla="*/ 1152645 h 1487099"/>
                <a:gd name="connsiteX2714" fmla="*/ 36176 w 2768293"/>
                <a:gd name="connsiteY2714" fmla="*/ 1152073 h 1487099"/>
                <a:gd name="connsiteX2715" fmla="*/ 35604 w 2768293"/>
                <a:gd name="connsiteY2715" fmla="*/ 1149785 h 1487099"/>
                <a:gd name="connsiteX2716" fmla="*/ 35032 w 2768293"/>
                <a:gd name="connsiteY2716" fmla="*/ 1149213 h 1487099"/>
                <a:gd name="connsiteX2717" fmla="*/ 30457 w 2768293"/>
                <a:gd name="connsiteY2717" fmla="*/ 1146925 h 1487099"/>
                <a:gd name="connsiteX2718" fmla="*/ 29313 w 2768293"/>
                <a:gd name="connsiteY2718" fmla="*/ 1146925 h 1487099"/>
                <a:gd name="connsiteX2719" fmla="*/ 27025 w 2768293"/>
                <a:gd name="connsiteY2719" fmla="*/ 1146925 h 1487099"/>
                <a:gd name="connsiteX2720" fmla="*/ 26453 w 2768293"/>
                <a:gd name="connsiteY2720" fmla="*/ 1146353 h 1487099"/>
                <a:gd name="connsiteX2721" fmla="*/ 25309 w 2768293"/>
                <a:gd name="connsiteY2721" fmla="*/ 1145781 h 1487099"/>
                <a:gd name="connsiteX2722" fmla="*/ 24737 w 2768293"/>
                <a:gd name="connsiteY2722" fmla="*/ 1145209 h 1487099"/>
                <a:gd name="connsiteX2723" fmla="*/ 24737 w 2768293"/>
                <a:gd name="connsiteY2723" fmla="*/ 1144637 h 1487099"/>
                <a:gd name="connsiteX2724" fmla="*/ 24737 w 2768293"/>
                <a:gd name="connsiteY2724" fmla="*/ 1144065 h 1487099"/>
                <a:gd name="connsiteX2725" fmla="*/ 24737 w 2768293"/>
                <a:gd name="connsiteY2725" fmla="*/ 1143494 h 1487099"/>
                <a:gd name="connsiteX2726" fmla="*/ 24737 w 2768293"/>
                <a:gd name="connsiteY2726" fmla="*/ 1142921 h 1487099"/>
                <a:gd name="connsiteX2727" fmla="*/ 19589 w 2768293"/>
                <a:gd name="connsiteY2727" fmla="*/ 1138918 h 1487099"/>
                <a:gd name="connsiteX2728" fmla="*/ 18445 w 2768293"/>
                <a:gd name="connsiteY2728" fmla="*/ 1138346 h 1487099"/>
                <a:gd name="connsiteX2729" fmla="*/ 17302 w 2768293"/>
                <a:gd name="connsiteY2729" fmla="*/ 1138346 h 1487099"/>
                <a:gd name="connsiteX2730" fmla="*/ 16158 w 2768293"/>
                <a:gd name="connsiteY2730" fmla="*/ 1138346 h 1487099"/>
                <a:gd name="connsiteX2731" fmla="*/ 13298 w 2768293"/>
                <a:gd name="connsiteY2731" fmla="*/ 1136058 h 1487099"/>
                <a:gd name="connsiteX2732" fmla="*/ 8150 w 2768293"/>
                <a:gd name="connsiteY2732" fmla="*/ 1136058 h 1487099"/>
                <a:gd name="connsiteX2733" fmla="*/ 6434 w 2768293"/>
                <a:gd name="connsiteY2733" fmla="*/ 1136630 h 1487099"/>
                <a:gd name="connsiteX2734" fmla="*/ 6434 w 2768293"/>
                <a:gd name="connsiteY2734" fmla="*/ 1136058 h 1487099"/>
                <a:gd name="connsiteX2735" fmla="*/ 1287 w 2768293"/>
                <a:gd name="connsiteY2735" fmla="*/ 1137202 h 1487099"/>
                <a:gd name="connsiteX2736" fmla="*/ 1859 w 2768293"/>
                <a:gd name="connsiteY2736" fmla="*/ 1138346 h 1487099"/>
                <a:gd name="connsiteX2737" fmla="*/ 3002 w 2768293"/>
                <a:gd name="connsiteY2737" fmla="*/ 1138918 h 1487099"/>
                <a:gd name="connsiteX2738" fmla="*/ 3574 w 2768293"/>
                <a:gd name="connsiteY2738" fmla="*/ 1139490 h 1487099"/>
                <a:gd name="connsiteX2739" fmla="*/ 4146 w 2768293"/>
                <a:gd name="connsiteY2739" fmla="*/ 1140062 h 1487099"/>
                <a:gd name="connsiteX2740" fmla="*/ 7006 w 2768293"/>
                <a:gd name="connsiteY2740" fmla="*/ 1140634 h 1487099"/>
                <a:gd name="connsiteX2741" fmla="*/ 8722 w 2768293"/>
                <a:gd name="connsiteY2741" fmla="*/ 1141206 h 1487099"/>
                <a:gd name="connsiteX2742" fmla="*/ 9294 w 2768293"/>
                <a:gd name="connsiteY2742" fmla="*/ 1141777 h 1487099"/>
                <a:gd name="connsiteX2743" fmla="*/ 9294 w 2768293"/>
                <a:gd name="connsiteY2743" fmla="*/ 1142921 h 1487099"/>
                <a:gd name="connsiteX2744" fmla="*/ 7006 w 2768293"/>
                <a:gd name="connsiteY2744" fmla="*/ 1144637 h 1487099"/>
                <a:gd name="connsiteX2745" fmla="*/ 6434 w 2768293"/>
                <a:gd name="connsiteY2745" fmla="*/ 1145209 h 1487099"/>
                <a:gd name="connsiteX2746" fmla="*/ 7006 w 2768293"/>
                <a:gd name="connsiteY2746" fmla="*/ 1145781 h 1487099"/>
                <a:gd name="connsiteX2747" fmla="*/ 10438 w 2768293"/>
                <a:gd name="connsiteY2747" fmla="*/ 1146925 h 1487099"/>
                <a:gd name="connsiteX2748" fmla="*/ 12154 w 2768293"/>
                <a:gd name="connsiteY2748" fmla="*/ 1148069 h 1487099"/>
                <a:gd name="connsiteX2749" fmla="*/ 12726 w 2768293"/>
                <a:gd name="connsiteY2749" fmla="*/ 1148069 h 1487099"/>
                <a:gd name="connsiteX2750" fmla="*/ 14442 w 2768293"/>
                <a:gd name="connsiteY2750" fmla="*/ 1148069 h 1487099"/>
                <a:gd name="connsiteX2751" fmla="*/ 15014 w 2768293"/>
                <a:gd name="connsiteY2751" fmla="*/ 1148069 h 1487099"/>
                <a:gd name="connsiteX2752" fmla="*/ 15586 w 2768293"/>
                <a:gd name="connsiteY2752" fmla="*/ 1148641 h 1487099"/>
                <a:gd name="connsiteX2753" fmla="*/ 15014 w 2768293"/>
                <a:gd name="connsiteY2753" fmla="*/ 1149213 h 1487099"/>
                <a:gd name="connsiteX2754" fmla="*/ 13298 w 2768293"/>
                <a:gd name="connsiteY2754" fmla="*/ 1150929 h 1487099"/>
                <a:gd name="connsiteX2755" fmla="*/ 11582 w 2768293"/>
                <a:gd name="connsiteY2755" fmla="*/ 1152645 h 1487099"/>
                <a:gd name="connsiteX2756" fmla="*/ 11010 w 2768293"/>
                <a:gd name="connsiteY2756" fmla="*/ 1153217 h 1487099"/>
                <a:gd name="connsiteX2757" fmla="*/ 9866 w 2768293"/>
                <a:gd name="connsiteY2757" fmla="*/ 1153217 h 1487099"/>
                <a:gd name="connsiteX2758" fmla="*/ 9294 w 2768293"/>
                <a:gd name="connsiteY2758" fmla="*/ 1153789 h 1487099"/>
                <a:gd name="connsiteX2759" fmla="*/ 9866 w 2768293"/>
                <a:gd name="connsiteY2759" fmla="*/ 1154361 h 1487099"/>
                <a:gd name="connsiteX2760" fmla="*/ 10438 w 2768293"/>
                <a:gd name="connsiteY2760" fmla="*/ 1155505 h 1487099"/>
                <a:gd name="connsiteX2761" fmla="*/ 11010 w 2768293"/>
                <a:gd name="connsiteY2761" fmla="*/ 1156077 h 1487099"/>
                <a:gd name="connsiteX2762" fmla="*/ 11582 w 2768293"/>
                <a:gd name="connsiteY2762" fmla="*/ 1156077 h 1487099"/>
                <a:gd name="connsiteX2763" fmla="*/ 12154 w 2768293"/>
                <a:gd name="connsiteY2763" fmla="*/ 1154933 h 1487099"/>
                <a:gd name="connsiteX2764" fmla="*/ 12726 w 2768293"/>
                <a:gd name="connsiteY2764" fmla="*/ 1154933 h 1487099"/>
                <a:gd name="connsiteX2765" fmla="*/ 12726 w 2768293"/>
                <a:gd name="connsiteY2765" fmla="*/ 1155505 h 1487099"/>
                <a:gd name="connsiteX2766" fmla="*/ 12726 w 2768293"/>
                <a:gd name="connsiteY2766" fmla="*/ 1156649 h 1487099"/>
                <a:gd name="connsiteX2767" fmla="*/ 12726 w 2768293"/>
                <a:gd name="connsiteY2767" fmla="*/ 1157221 h 1487099"/>
                <a:gd name="connsiteX2768" fmla="*/ 13870 w 2768293"/>
                <a:gd name="connsiteY2768" fmla="*/ 1157221 h 1487099"/>
                <a:gd name="connsiteX2769" fmla="*/ 14442 w 2768293"/>
                <a:gd name="connsiteY2769" fmla="*/ 1157221 h 1487099"/>
                <a:gd name="connsiteX2770" fmla="*/ 15014 w 2768293"/>
                <a:gd name="connsiteY2770" fmla="*/ 1157793 h 1487099"/>
                <a:gd name="connsiteX2771" fmla="*/ 15014 w 2768293"/>
                <a:gd name="connsiteY2771" fmla="*/ 1158365 h 1487099"/>
                <a:gd name="connsiteX2772" fmla="*/ 14442 w 2768293"/>
                <a:gd name="connsiteY2772" fmla="*/ 1158936 h 1487099"/>
                <a:gd name="connsiteX2773" fmla="*/ 13870 w 2768293"/>
                <a:gd name="connsiteY2773" fmla="*/ 1159508 h 1487099"/>
                <a:gd name="connsiteX2774" fmla="*/ 13298 w 2768293"/>
                <a:gd name="connsiteY2774" fmla="*/ 1160080 h 1487099"/>
                <a:gd name="connsiteX2775" fmla="*/ 15014 w 2768293"/>
                <a:gd name="connsiteY2775" fmla="*/ 1161224 h 1487099"/>
                <a:gd name="connsiteX2776" fmla="*/ 17873 w 2768293"/>
                <a:gd name="connsiteY2776" fmla="*/ 1160652 h 1487099"/>
                <a:gd name="connsiteX2777" fmla="*/ 20733 w 2768293"/>
                <a:gd name="connsiteY2777" fmla="*/ 1159508 h 1487099"/>
                <a:gd name="connsiteX2778" fmla="*/ 23593 w 2768293"/>
                <a:gd name="connsiteY2778" fmla="*/ 1158365 h 1487099"/>
                <a:gd name="connsiteX2779" fmla="*/ 23593 w 2768293"/>
                <a:gd name="connsiteY2779" fmla="*/ 1158365 h 1487099"/>
                <a:gd name="connsiteX2780" fmla="*/ 304998 w 2768293"/>
                <a:gd name="connsiteY2780" fmla="*/ 1371134 h 1487099"/>
                <a:gd name="connsiteX2781" fmla="*/ 304426 w 2768293"/>
                <a:gd name="connsiteY2781" fmla="*/ 1369990 h 1487099"/>
                <a:gd name="connsiteX2782" fmla="*/ 303854 w 2768293"/>
                <a:gd name="connsiteY2782" fmla="*/ 1367702 h 1487099"/>
                <a:gd name="connsiteX2783" fmla="*/ 303854 w 2768293"/>
                <a:gd name="connsiteY2783" fmla="*/ 1367130 h 1487099"/>
                <a:gd name="connsiteX2784" fmla="*/ 303854 w 2768293"/>
                <a:gd name="connsiteY2784" fmla="*/ 1366559 h 1487099"/>
                <a:gd name="connsiteX2785" fmla="*/ 303854 w 2768293"/>
                <a:gd name="connsiteY2785" fmla="*/ 1365986 h 1487099"/>
                <a:gd name="connsiteX2786" fmla="*/ 303854 w 2768293"/>
                <a:gd name="connsiteY2786" fmla="*/ 1365415 h 1487099"/>
                <a:gd name="connsiteX2787" fmla="*/ 303282 w 2768293"/>
                <a:gd name="connsiteY2787" fmla="*/ 1364842 h 1487099"/>
                <a:gd name="connsiteX2788" fmla="*/ 303282 w 2768293"/>
                <a:gd name="connsiteY2788" fmla="*/ 1364842 h 1487099"/>
                <a:gd name="connsiteX2789" fmla="*/ 303282 w 2768293"/>
                <a:gd name="connsiteY2789" fmla="*/ 1364271 h 1487099"/>
                <a:gd name="connsiteX2790" fmla="*/ 302138 w 2768293"/>
                <a:gd name="connsiteY2790" fmla="*/ 1364842 h 1487099"/>
                <a:gd name="connsiteX2791" fmla="*/ 300422 w 2768293"/>
                <a:gd name="connsiteY2791" fmla="*/ 1365415 h 1487099"/>
                <a:gd name="connsiteX2792" fmla="*/ 299279 w 2768293"/>
                <a:gd name="connsiteY2792" fmla="*/ 1365415 h 1487099"/>
                <a:gd name="connsiteX2793" fmla="*/ 298135 w 2768293"/>
                <a:gd name="connsiteY2793" fmla="*/ 1365415 h 1487099"/>
                <a:gd name="connsiteX2794" fmla="*/ 295847 w 2768293"/>
                <a:gd name="connsiteY2794" fmla="*/ 1366559 h 1487099"/>
                <a:gd name="connsiteX2795" fmla="*/ 295275 w 2768293"/>
                <a:gd name="connsiteY2795" fmla="*/ 1366559 h 1487099"/>
                <a:gd name="connsiteX2796" fmla="*/ 294131 w 2768293"/>
                <a:gd name="connsiteY2796" fmla="*/ 1365986 h 1487099"/>
                <a:gd name="connsiteX2797" fmla="*/ 293559 w 2768293"/>
                <a:gd name="connsiteY2797" fmla="*/ 1365986 h 1487099"/>
                <a:gd name="connsiteX2798" fmla="*/ 293559 w 2768293"/>
                <a:gd name="connsiteY2798" fmla="*/ 1366559 h 1487099"/>
                <a:gd name="connsiteX2799" fmla="*/ 293559 w 2768293"/>
                <a:gd name="connsiteY2799" fmla="*/ 1367130 h 1487099"/>
                <a:gd name="connsiteX2800" fmla="*/ 293559 w 2768293"/>
                <a:gd name="connsiteY2800" fmla="*/ 1367702 h 1487099"/>
                <a:gd name="connsiteX2801" fmla="*/ 293559 w 2768293"/>
                <a:gd name="connsiteY2801" fmla="*/ 1368846 h 1487099"/>
                <a:gd name="connsiteX2802" fmla="*/ 292987 w 2768293"/>
                <a:gd name="connsiteY2802" fmla="*/ 1368846 h 1487099"/>
                <a:gd name="connsiteX2803" fmla="*/ 292415 w 2768293"/>
                <a:gd name="connsiteY2803" fmla="*/ 1369418 h 1487099"/>
                <a:gd name="connsiteX2804" fmla="*/ 292415 w 2768293"/>
                <a:gd name="connsiteY2804" fmla="*/ 1369990 h 1487099"/>
                <a:gd name="connsiteX2805" fmla="*/ 293559 w 2768293"/>
                <a:gd name="connsiteY2805" fmla="*/ 1371134 h 1487099"/>
                <a:gd name="connsiteX2806" fmla="*/ 294131 w 2768293"/>
                <a:gd name="connsiteY2806" fmla="*/ 1372850 h 1487099"/>
                <a:gd name="connsiteX2807" fmla="*/ 294131 w 2768293"/>
                <a:gd name="connsiteY2807" fmla="*/ 1373422 h 1487099"/>
                <a:gd name="connsiteX2808" fmla="*/ 294703 w 2768293"/>
                <a:gd name="connsiteY2808" fmla="*/ 1373994 h 1487099"/>
                <a:gd name="connsiteX2809" fmla="*/ 298135 w 2768293"/>
                <a:gd name="connsiteY2809" fmla="*/ 1376282 h 1487099"/>
                <a:gd name="connsiteX2810" fmla="*/ 299850 w 2768293"/>
                <a:gd name="connsiteY2810" fmla="*/ 1376854 h 1487099"/>
                <a:gd name="connsiteX2811" fmla="*/ 301566 w 2768293"/>
                <a:gd name="connsiteY2811" fmla="*/ 1376854 h 1487099"/>
                <a:gd name="connsiteX2812" fmla="*/ 303282 w 2768293"/>
                <a:gd name="connsiteY2812" fmla="*/ 1376282 h 1487099"/>
                <a:gd name="connsiteX2813" fmla="*/ 304998 w 2768293"/>
                <a:gd name="connsiteY2813" fmla="*/ 1375710 h 1487099"/>
                <a:gd name="connsiteX2814" fmla="*/ 305570 w 2768293"/>
                <a:gd name="connsiteY2814" fmla="*/ 1375138 h 1487099"/>
                <a:gd name="connsiteX2815" fmla="*/ 305570 w 2768293"/>
                <a:gd name="connsiteY2815" fmla="*/ 1373994 h 1487099"/>
                <a:gd name="connsiteX2816" fmla="*/ 305570 w 2768293"/>
                <a:gd name="connsiteY2816" fmla="*/ 1373994 h 1487099"/>
                <a:gd name="connsiteX2817" fmla="*/ 306142 w 2768293"/>
                <a:gd name="connsiteY2817" fmla="*/ 1373422 h 1487099"/>
                <a:gd name="connsiteX2818" fmla="*/ 306714 w 2768293"/>
                <a:gd name="connsiteY2818" fmla="*/ 1372850 h 1487099"/>
                <a:gd name="connsiteX2819" fmla="*/ 307286 w 2768293"/>
                <a:gd name="connsiteY2819" fmla="*/ 1372278 h 1487099"/>
                <a:gd name="connsiteX2820" fmla="*/ 306142 w 2768293"/>
                <a:gd name="connsiteY2820" fmla="*/ 1371134 h 1487099"/>
                <a:gd name="connsiteX2821" fmla="*/ 304998 w 2768293"/>
                <a:gd name="connsiteY2821" fmla="*/ 1371134 h 1487099"/>
                <a:gd name="connsiteX2822" fmla="*/ 341032 w 2768293"/>
                <a:gd name="connsiteY2822" fmla="*/ 1447205 h 1487099"/>
                <a:gd name="connsiteX2823" fmla="*/ 339316 w 2768293"/>
                <a:gd name="connsiteY2823" fmla="*/ 1447205 h 1487099"/>
                <a:gd name="connsiteX2824" fmla="*/ 338172 w 2768293"/>
                <a:gd name="connsiteY2824" fmla="*/ 1447205 h 1487099"/>
                <a:gd name="connsiteX2825" fmla="*/ 337600 w 2768293"/>
                <a:gd name="connsiteY2825" fmla="*/ 1447777 h 1487099"/>
                <a:gd name="connsiteX2826" fmla="*/ 337600 w 2768293"/>
                <a:gd name="connsiteY2826" fmla="*/ 1448349 h 1487099"/>
                <a:gd name="connsiteX2827" fmla="*/ 337600 w 2768293"/>
                <a:gd name="connsiteY2827" fmla="*/ 1449493 h 1487099"/>
                <a:gd name="connsiteX2828" fmla="*/ 337600 w 2768293"/>
                <a:gd name="connsiteY2828" fmla="*/ 1450637 h 1487099"/>
                <a:gd name="connsiteX2829" fmla="*/ 337028 w 2768293"/>
                <a:gd name="connsiteY2829" fmla="*/ 1451781 h 1487099"/>
                <a:gd name="connsiteX2830" fmla="*/ 337600 w 2768293"/>
                <a:gd name="connsiteY2830" fmla="*/ 1452925 h 1487099"/>
                <a:gd name="connsiteX2831" fmla="*/ 338744 w 2768293"/>
                <a:gd name="connsiteY2831" fmla="*/ 1452353 h 1487099"/>
                <a:gd name="connsiteX2832" fmla="*/ 339888 w 2768293"/>
                <a:gd name="connsiteY2832" fmla="*/ 1451209 h 1487099"/>
                <a:gd name="connsiteX2833" fmla="*/ 341032 w 2768293"/>
                <a:gd name="connsiteY2833" fmla="*/ 1451209 h 1487099"/>
                <a:gd name="connsiteX2834" fmla="*/ 341032 w 2768293"/>
                <a:gd name="connsiteY2834" fmla="*/ 1450637 h 1487099"/>
                <a:gd name="connsiteX2835" fmla="*/ 341032 w 2768293"/>
                <a:gd name="connsiteY2835" fmla="*/ 1450065 h 1487099"/>
                <a:gd name="connsiteX2836" fmla="*/ 341032 w 2768293"/>
                <a:gd name="connsiteY2836" fmla="*/ 1447777 h 1487099"/>
                <a:gd name="connsiteX2837" fmla="*/ 341032 w 2768293"/>
                <a:gd name="connsiteY2837" fmla="*/ 1447205 h 1487099"/>
                <a:gd name="connsiteX2838" fmla="*/ 231787 w 2768293"/>
                <a:gd name="connsiteY2838" fmla="*/ 1354547 h 1487099"/>
                <a:gd name="connsiteX2839" fmla="*/ 231215 w 2768293"/>
                <a:gd name="connsiteY2839" fmla="*/ 1353975 h 1487099"/>
                <a:gd name="connsiteX2840" fmla="*/ 229499 w 2768293"/>
                <a:gd name="connsiteY2840" fmla="*/ 1352831 h 1487099"/>
                <a:gd name="connsiteX2841" fmla="*/ 228927 w 2768293"/>
                <a:gd name="connsiteY2841" fmla="*/ 1352260 h 1487099"/>
                <a:gd name="connsiteX2842" fmla="*/ 228355 w 2768293"/>
                <a:gd name="connsiteY2842" fmla="*/ 1352260 h 1487099"/>
                <a:gd name="connsiteX2843" fmla="*/ 227783 w 2768293"/>
                <a:gd name="connsiteY2843" fmla="*/ 1352260 h 1487099"/>
                <a:gd name="connsiteX2844" fmla="*/ 227783 w 2768293"/>
                <a:gd name="connsiteY2844" fmla="*/ 1352260 h 1487099"/>
                <a:gd name="connsiteX2845" fmla="*/ 227783 w 2768293"/>
                <a:gd name="connsiteY2845" fmla="*/ 1351687 h 1487099"/>
                <a:gd name="connsiteX2846" fmla="*/ 227783 w 2768293"/>
                <a:gd name="connsiteY2846" fmla="*/ 1352831 h 1487099"/>
                <a:gd name="connsiteX2847" fmla="*/ 228355 w 2768293"/>
                <a:gd name="connsiteY2847" fmla="*/ 1354547 h 1487099"/>
                <a:gd name="connsiteX2848" fmla="*/ 229499 w 2768293"/>
                <a:gd name="connsiteY2848" fmla="*/ 1355691 h 1487099"/>
                <a:gd name="connsiteX2849" fmla="*/ 230071 w 2768293"/>
                <a:gd name="connsiteY2849" fmla="*/ 1356263 h 1487099"/>
                <a:gd name="connsiteX2850" fmla="*/ 230071 w 2768293"/>
                <a:gd name="connsiteY2850" fmla="*/ 1356835 h 1487099"/>
                <a:gd name="connsiteX2851" fmla="*/ 230643 w 2768293"/>
                <a:gd name="connsiteY2851" fmla="*/ 1358551 h 1487099"/>
                <a:gd name="connsiteX2852" fmla="*/ 231215 w 2768293"/>
                <a:gd name="connsiteY2852" fmla="*/ 1359123 h 1487099"/>
                <a:gd name="connsiteX2853" fmla="*/ 231787 w 2768293"/>
                <a:gd name="connsiteY2853" fmla="*/ 1359695 h 1487099"/>
                <a:gd name="connsiteX2854" fmla="*/ 232931 w 2768293"/>
                <a:gd name="connsiteY2854" fmla="*/ 1359695 h 1487099"/>
                <a:gd name="connsiteX2855" fmla="*/ 233503 w 2768293"/>
                <a:gd name="connsiteY2855" fmla="*/ 1360267 h 1487099"/>
                <a:gd name="connsiteX2856" fmla="*/ 232359 w 2768293"/>
                <a:gd name="connsiteY2856" fmla="*/ 1356263 h 1487099"/>
                <a:gd name="connsiteX2857" fmla="*/ 231787 w 2768293"/>
                <a:gd name="connsiteY2857" fmla="*/ 1354547 h 1487099"/>
                <a:gd name="connsiteX2858" fmla="*/ 270108 w 2768293"/>
                <a:gd name="connsiteY2858" fmla="*/ 1408312 h 1487099"/>
                <a:gd name="connsiteX2859" fmla="*/ 268965 w 2768293"/>
                <a:gd name="connsiteY2859" fmla="*/ 1408312 h 1487099"/>
                <a:gd name="connsiteX2860" fmla="*/ 263817 w 2768293"/>
                <a:gd name="connsiteY2860" fmla="*/ 1406596 h 1487099"/>
                <a:gd name="connsiteX2861" fmla="*/ 263817 w 2768293"/>
                <a:gd name="connsiteY2861" fmla="*/ 1406024 h 1487099"/>
                <a:gd name="connsiteX2862" fmla="*/ 264389 w 2768293"/>
                <a:gd name="connsiteY2862" fmla="*/ 1406024 h 1487099"/>
                <a:gd name="connsiteX2863" fmla="*/ 264389 w 2768293"/>
                <a:gd name="connsiteY2863" fmla="*/ 1406024 h 1487099"/>
                <a:gd name="connsiteX2864" fmla="*/ 264389 w 2768293"/>
                <a:gd name="connsiteY2864" fmla="*/ 1406024 h 1487099"/>
                <a:gd name="connsiteX2865" fmla="*/ 264961 w 2768293"/>
                <a:gd name="connsiteY2865" fmla="*/ 1406024 h 1487099"/>
                <a:gd name="connsiteX2866" fmla="*/ 263245 w 2768293"/>
                <a:gd name="connsiteY2866" fmla="*/ 1405452 h 1487099"/>
                <a:gd name="connsiteX2867" fmla="*/ 262673 w 2768293"/>
                <a:gd name="connsiteY2867" fmla="*/ 1404880 h 1487099"/>
                <a:gd name="connsiteX2868" fmla="*/ 262673 w 2768293"/>
                <a:gd name="connsiteY2868" fmla="*/ 1403164 h 1487099"/>
                <a:gd name="connsiteX2869" fmla="*/ 262101 w 2768293"/>
                <a:gd name="connsiteY2869" fmla="*/ 1400876 h 1487099"/>
                <a:gd name="connsiteX2870" fmla="*/ 262101 w 2768293"/>
                <a:gd name="connsiteY2870" fmla="*/ 1400304 h 1487099"/>
                <a:gd name="connsiteX2871" fmla="*/ 261529 w 2768293"/>
                <a:gd name="connsiteY2871" fmla="*/ 1399732 h 1487099"/>
                <a:gd name="connsiteX2872" fmla="*/ 259813 w 2768293"/>
                <a:gd name="connsiteY2872" fmla="*/ 1398588 h 1487099"/>
                <a:gd name="connsiteX2873" fmla="*/ 259241 w 2768293"/>
                <a:gd name="connsiteY2873" fmla="*/ 1398016 h 1487099"/>
                <a:gd name="connsiteX2874" fmla="*/ 257525 w 2768293"/>
                <a:gd name="connsiteY2874" fmla="*/ 1394013 h 1487099"/>
                <a:gd name="connsiteX2875" fmla="*/ 256953 w 2768293"/>
                <a:gd name="connsiteY2875" fmla="*/ 1390581 h 1487099"/>
                <a:gd name="connsiteX2876" fmla="*/ 256381 w 2768293"/>
                <a:gd name="connsiteY2876" fmla="*/ 1390009 h 1487099"/>
                <a:gd name="connsiteX2877" fmla="*/ 256381 w 2768293"/>
                <a:gd name="connsiteY2877" fmla="*/ 1389437 h 1487099"/>
                <a:gd name="connsiteX2878" fmla="*/ 256381 w 2768293"/>
                <a:gd name="connsiteY2878" fmla="*/ 1388293 h 1487099"/>
                <a:gd name="connsiteX2879" fmla="*/ 256381 w 2768293"/>
                <a:gd name="connsiteY2879" fmla="*/ 1387721 h 1487099"/>
                <a:gd name="connsiteX2880" fmla="*/ 256381 w 2768293"/>
                <a:gd name="connsiteY2880" fmla="*/ 1387721 h 1487099"/>
                <a:gd name="connsiteX2881" fmla="*/ 255237 w 2768293"/>
                <a:gd name="connsiteY2881" fmla="*/ 1387149 h 1487099"/>
                <a:gd name="connsiteX2882" fmla="*/ 255237 w 2768293"/>
                <a:gd name="connsiteY2882" fmla="*/ 1387149 h 1487099"/>
                <a:gd name="connsiteX2883" fmla="*/ 254666 w 2768293"/>
                <a:gd name="connsiteY2883" fmla="*/ 1386577 h 1487099"/>
                <a:gd name="connsiteX2884" fmla="*/ 254094 w 2768293"/>
                <a:gd name="connsiteY2884" fmla="*/ 1386577 h 1487099"/>
                <a:gd name="connsiteX2885" fmla="*/ 254094 w 2768293"/>
                <a:gd name="connsiteY2885" fmla="*/ 1386005 h 1487099"/>
                <a:gd name="connsiteX2886" fmla="*/ 254094 w 2768293"/>
                <a:gd name="connsiteY2886" fmla="*/ 1384861 h 1487099"/>
                <a:gd name="connsiteX2887" fmla="*/ 254094 w 2768293"/>
                <a:gd name="connsiteY2887" fmla="*/ 1384289 h 1487099"/>
                <a:gd name="connsiteX2888" fmla="*/ 254094 w 2768293"/>
                <a:gd name="connsiteY2888" fmla="*/ 1383717 h 1487099"/>
                <a:gd name="connsiteX2889" fmla="*/ 252950 w 2768293"/>
                <a:gd name="connsiteY2889" fmla="*/ 1382573 h 1487099"/>
                <a:gd name="connsiteX2890" fmla="*/ 252378 w 2768293"/>
                <a:gd name="connsiteY2890" fmla="*/ 1382001 h 1487099"/>
                <a:gd name="connsiteX2891" fmla="*/ 251806 w 2768293"/>
                <a:gd name="connsiteY2891" fmla="*/ 1382001 h 1487099"/>
                <a:gd name="connsiteX2892" fmla="*/ 251234 w 2768293"/>
                <a:gd name="connsiteY2892" fmla="*/ 1382001 h 1487099"/>
                <a:gd name="connsiteX2893" fmla="*/ 251234 w 2768293"/>
                <a:gd name="connsiteY2893" fmla="*/ 1380858 h 1487099"/>
                <a:gd name="connsiteX2894" fmla="*/ 248946 w 2768293"/>
                <a:gd name="connsiteY2894" fmla="*/ 1378570 h 1487099"/>
                <a:gd name="connsiteX2895" fmla="*/ 248374 w 2768293"/>
                <a:gd name="connsiteY2895" fmla="*/ 1378570 h 1487099"/>
                <a:gd name="connsiteX2896" fmla="*/ 247230 w 2768293"/>
                <a:gd name="connsiteY2896" fmla="*/ 1379141 h 1487099"/>
                <a:gd name="connsiteX2897" fmla="*/ 246658 w 2768293"/>
                <a:gd name="connsiteY2897" fmla="*/ 1377426 h 1487099"/>
                <a:gd name="connsiteX2898" fmla="*/ 244370 w 2768293"/>
                <a:gd name="connsiteY2898" fmla="*/ 1376282 h 1487099"/>
                <a:gd name="connsiteX2899" fmla="*/ 243226 w 2768293"/>
                <a:gd name="connsiteY2899" fmla="*/ 1373994 h 1487099"/>
                <a:gd name="connsiteX2900" fmla="*/ 242082 w 2768293"/>
                <a:gd name="connsiteY2900" fmla="*/ 1373994 h 1487099"/>
                <a:gd name="connsiteX2901" fmla="*/ 239795 w 2768293"/>
                <a:gd name="connsiteY2901" fmla="*/ 1374566 h 1487099"/>
                <a:gd name="connsiteX2902" fmla="*/ 241510 w 2768293"/>
                <a:gd name="connsiteY2902" fmla="*/ 1377426 h 1487099"/>
                <a:gd name="connsiteX2903" fmla="*/ 242082 w 2768293"/>
                <a:gd name="connsiteY2903" fmla="*/ 1378570 h 1487099"/>
                <a:gd name="connsiteX2904" fmla="*/ 242654 w 2768293"/>
                <a:gd name="connsiteY2904" fmla="*/ 1380285 h 1487099"/>
                <a:gd name="connsiteX2905" fmla="*/ 243226 w 2768293"/>
                <a:gd name="connsiteY2905" fmla="*/ 1381429 h 1487099"/>
                <a:gd name="connsiteX2906" fmla="*/ 243798 w 2768293"/>
                <a:gd name="connsiteY2906" fmla="*/ 1382001 h 1487099"/>
                <a:gd name="connsiteX2907" fmla="*/ 244942 w 2768293"/>
                <a:gd name="connsiteY2907" fmla="*/ 1382573 h 1487099"/>
                <a:gd name="connsiteX2908" fmla="*/ 244942 w 2768293"/>
                <a:gd name="connsiteY2908" fmla="*/ 1383717 h 1487099"/>
                <a:gd name="connsiteX2909" fmla="*/ 245514 w 2768293"/>
                <a:gd name="connsiteY2909" fmla="*/ 1384289 h 1487099"/>
                <a:gd name="connsiteX2910" fmla="*/ 247802 w 2768293"/>
                <a:gd name="connsiteY2910" fmla="*/ 1384861 h 1487099"/>
                <a:gd name="connsiteX2911" fmla="*/ 249518 w 2768293"/>
                <a:gd name="connsiteY2911" fmla="*/ 1386005 h 1487099"/>
                <a:gd name="connsiteX2912" fmla="*/ 252378 w 2768293"/>
                <a:gd name="connsiteY2912" fmla="*/ 1388865 h 1487099"/>
                <a:gd name="connsiteX2913" fmla="*/ 252950 w 2768293"/>
                <a:gd name="connsiteY2913" fmla="*/ 1390009 h 1487099"/>
                <a:gd name="connsiteX2914" fmla="*/ 253522 w 2768293"/>
                <a:gd name="connsiteY2914" fmla="*/ 1392297 h 1487099"/>
                <a:gd name="connsiteX2915" fmla="*/ 254094 w 2768293"/>
                <a:gd name="connsiteY2915" fmla="*/ 1394013 h 1487099"/>
                <a:gd name="connsiteX2916" fmla="*/ 254666 w 2768293"/>
                <a:gd name="connsiteY2916" fmla="*/ 1395157 h 1487099"/>
                <a:gd name="connsiteX2917" fmla="*/ 254666 w 2768293"/>
                <a:gd name="connsiteY2917" fmla="*/ 1396300 h 1487099"/>
                <a:gd name="connsiteX2918" fmla="*/ 254666 w 2768293"/>
                <a:gd name="connsiteY2918" fmla="*/ 1396872 h 1487099"/>
                <a:gd name="connsiteX2919" fmla="*/ 254666 w 2768293"/>
                <a:gd name="connsiteY2919" fmla="*/ 1397444 h 1487099"/>
                <a:gd name="connsiteX2920" fmla="*/ 255237 w 2768293"/>
                <a:gd name="connsiteY2920" fmla="*/ 1398588 h 1487099"/>
                <a:gd name="connsiteX2921" fmla="*/ 255809 w 2768293"/>
                <a:gd name="connsiteY2921" fmla="*/ 1400304 h 1487099"/>
                <a:gd name="connsiteX2922" fmla="*/ 262101 w 2768293"/>
                <a:gd name="connsiteY2922" fmla="*/ 1408884 h 1487099"/>
                <a:gd name="connsiteX2923" fmla="*/ 261529 w 2768293"/>
                <a:gd name="connsiteY2923" fmla="*/ 1409456 h 1487099"/>
                <a:gd name="connsiteX2924" fmla="*/ 260957 w 2768293"/>
                <a:gd name="connsiteY2924" fmla="*/ 1410028 h 1487099"/>
                <a:gd name="connsiteX2925" fmla="*/ 260957 w 2768293"/>
                <a:gd name="connsiteY2925" fmla="*/ 1410599 h 1487099"/>
                <a:gd name="connsiteX2926" fmla="*/ 260957 w 2768293"/>
                <a:gd name="connsiteY2926" fmla="*/ 1411743 h 1487099"/>
                <a:gd name="connsiteX2927" fmla="*/ 261529 w 2768293"/>
                <a:gd name="connsiteY2927" fmla="*/ 1412316 h 1487099"/>
                <a:gd name="connsiteX2928" fmla="*/ 262673 w 2768293"/>
                <a:gd name="connsiteY2928" fmla="*/ 1412316 h 1487099"/>
                <a:gd name="connsiteX2929" fmla="*/ 263817 w 2768293"/>
                <a:gd name="connsiteY2929" fmla="*/ 1412316 h 1487099"/>
                <a:gd name="connsiteX2930" fmla="*/ 264389 w 2768293"/>
                <a:gd name="connsiteY2930" fmla="*/ 1412316 h 1487099"/>
                <a:gd name="connsiteX2931" fmla="*/ 264961 w 2768293"/>
                <a:gd name="connsiteY2931" fmla="*/ 1412887 h 1487099"/>
                <a:gd name="connsiteX2932" fmla="*/ 265533 w 2768293"/>
                <a:gd name="connsiteY2932" fmla="*/ 1413459 h 1487099"/>
                <a:gd name="connsiteX2933" fmla="*/ 266105 w 2768293"/>
                <a:gd name="connsiteY2933" fmla="*/ 1413459 h 1487099"/>
                <a:gd name="connsiteX2934" fmla="*/ 266677 w 2768293"/>
                <a:gd name="connsiteY2934" fmla="*/ 1413459 h 1487099"/>
                <a:gd name="connsiteX2935" fmla="*/ 267249 w 2768293"/>
                <a:gd name="connsiteY2935" fmla="*/ 1412887 h 1487099"/>
                <a:gd name="connsiteX2936" fmla="*/ 267821 w 2768293"/>
                <a:gd name="connsiteY2936" fmla="*/ 1412887 h 1487099"/>
                <a:gd name="connsiteX2937" fmla="*/ 269537 w 2768293"/>
                <a:gd name="connsiteY2937" fmla="*/ 1412887 h 1487099"/>
                <a:gd name="connsiteX2938" fmla="*/ 270108 w 2768293"/>
                <a:gd name="connsiteY2938" fmla="*/ 1413459 h 1487099"/>
                <a:gd name="connsiteX2939" fmla="*/ 270680 w 2768293"/>
                <a:gd name="connsiteY2939" fmla="*/ 1414031 h 1487099"/>
                <a:gd name="connsiteX2940" fmla="*/ 270680 w 2768293"/>
                <a:gd name="connsiteY2940" fmla="*/ 1414031 h 1487099"/>
                <a:gd name="connsiteX2941" fmla="*/ 270680 w 2768293"/>
                <a:gd name="connsiteY2941" fmla="*/ 1414031 h 1487099"/>
                <a:gd name="connsiteX2942" fmla="*/ 270680 w 2768293"/>
                <a:gd name="connsiteY2942" fmla="*/ 1414031 h 1487099"/>
                <a:gd name="connsiteX2943" fmla="*/ 271252 w 2768293"/>
                <a:gd name="connsiteY2943" fmla="*/ 1414603 h 1487099"/>
                <a:gd name="connsiteX2944" fmla="*/ 272968 w 2768293"/>
                <a:gd name="connsiteY2944" fmla="*/ 1414603 h 1487099"/>
                <a:gd name="connsiteX2945" fmla="*/ 274112 w 2768293"/>
                <a:gd name="connsiteY2945" fmla="*/ 1415175 h 1487099"/>
                <a:gd name="connsiteX2946" fmla="*/ 273540 w 2768293"/>
                <a:gd name="connsiteY2946" fmla="*/ 1414031 h 1487099"/>
                <a:gd name="connsiteX2947" fmla="*/ 270108 w 2768293"/>
                <a:gd name="connsiteY2947" fmla="*/ 1408312 h 1487099"/>
                <a:gd name="connsiteX2948" fmla="*/ 209481 w 2768293"/>
                <a:gd name="connsiteY2948" fmla="*/ 1316226 h 1487099"/>
                <a:gd name="connsiteX2949" fmla="*/ 208337 w 2768293"/>
                <a:gd name="connsiteY2949" fmla="*/ 1315082 h 1487099"/>
                <a:gd name="connsiteX2950" fmla="*/ 207193 w 2768293"/>
                <a:gd name="connsiteY2950" fmla="*/ 1315082 h 1487099"/>
                <a:gd name="connsiteX2951" fmla="*/ 204333 w 2768293"/>
                <a:gd name="connsiteY2951" fmla="*/ 1315654 h 1487099"/>
                <a:gd name="connsiteX2952" fmla="*/ 203761 w 2768293"/>
                <a:gd name="connsiteY2952" fmla="*/ 1317370 h 1487099"/>
                <a:gd name="connsiteX2953" fmla="*/ 200901 w 2768293"/>
                <a:gd name="connsiteY2953" fmla="*/ 1320802 h 1487099"/>
                <a:gd name="connsiteX2954" fmla="*/ 199185 w 2768293"/>
                <a:gd name="connsiteY2954" fmla="*/ 1323089 h 1487099"/>
                <a:gd name="connsiteX2955" fmla="*/ 198613 w 2768293"/>
                <a:gd name="connsiteY2955" fmla="*/ 1323661 h 1487099"/>
                <a:gd name="connsiteX2956" fmla="*/ 197469 w 2768293"/>
                <a:gd name="connsiteY2956" fmla="*/ 1323661 h 1487099"/>
                <a:gd name="connsiteX2957" fmla="*/ 196897 w 2768293"/>
                <a:gd name="connsiteY2957" fmla="*/ 1323661 h 1487099"/>
                <a:gd name="connsiteX2958" fmla="*/ 195753 w 2768293"/>
                <a:gd name="connsiteY2958" fmla="*/ 1323089 h 1487099"/>
                <a:gd name="connsiteX2959" fmla="*/ 195182 w 2768293"/>
                <a:gd name="connsiteY2959" fmla="*/ 1323089 h 1487099"/>
                <a:gd name="connsiteX2960" fmla="*/ 194038 w 2768293"/>
                <a:gd name="connsiteY2960" fmla="*/ 1323089 h 1487099"/>
                <a:gd name="connsiteX2961" fmla="*/ 192322 w 2768293"/>
                <a:gd name="connsiteY2961" fmla="*/ 1321374 h 1487099"/>
                <a:gd name="connsiteX2962" fmla="*/ 191750 w 2768293"/>
                <a:gd name="connsiteY2962" fmla="*/ 1321374 h 1487099"/>
                <a:gd name="connsiteX2963" fmla="*/ 190606 w 2768293"/>
                <a:gd name="connsiteY2963" fmla="*/ 1321945 h 1487099"/>
                <a:gd name="connsiteX2964" fmla="*/ 188890 w 2768293"/>
                <a:gd name="connsiteY2964" fmla="*/ 1323089 h 1487099"/>
                <a:gd name="connsiteX2965" fmla="*/ 187746 w 2768293"/>
                <a:gd name="connsiteY2965" fmla="*/ 1323661 h 1487099"/>
                <a:gd name="connsiteX2966" fmla="*/ 187174 w 2768293"/>
                <a:gd name="connsiteY2966" fmla="*/ 1323661 h 1487099"/>
                <a:gd name="connsiteX2967" fmla="*/ 186030 w 2768293"/>
                <a:gd name="connsiteY2967" fmla="*/ 1323661 h 1487099"/>
                <a:gd name="connsiteX2968" fmla="*/ 181454 w 2768293"/>
                <a:gd name="connsiteY2968" fmla="*/ 1324233 h 1487099"/>
                <a:gd name="connsiteX2969" fmla="*/ 182026 w 2768293"/>
                <a:gd name="connsiteY2969" fmla="*/ 1325377 h 1487099"/>
                <a:gd name="connsiteX2970" fmla="*/ 183742 w 2768293"/>
                <a:gd name="connsiteY2970" fmla="*/ 1328237 h 1487099"/>
                <a:gd name="connsiteX2971" fmla="*/ 183742 w 2768293"/>
                <a:gd name="connsiteY2971" fmla="*/ 1328809 h 1487099"/>
                <a:gd name="connsiteX2972" fmla="*/ 183742 w 2768293"/>
                <a:gd name="connsiteY2972" fmla="*/ 1329381 h 1487099"/>
                <a:gd name="connsiteX2973" fmla="*/ 183742 w 2768293"/>
                <a:gd name="connsiteY2973" fmla="*/ 1330525 h 1487099"/>
                <a:gd name="connsiteX2974" fmla="*/ 183742 w 2768293"/>
                <a:gd name="connsiteY2974" fmla="*/ 1331097 h 1487099"/>
                <a:gd name="connsiteX2975" fmla="*/ 183742 w 2768293"/>
                <a:gd name="connsiteY2975" fmla="*/ 1331097 h 1487099"/>
                <a:gd name="connsiteX2976" fmla="*/ 184314 w 2768293"/>
                <a:gd name="connsiteY2976" fmla="*/ 1330525 h 1487099"/>
                <a:gd name="connsiteX2977" fmla="*/ 184886 w 2768293"/>
                <a:gd name="connsiteY2977" fmla="*/ 1329953 h 1487099"/>
                <a:gd name="connsiteX2978" fmla="*/ 187746 w 2768293"/>
                <a:gd name="connsiteY2978" fmla="*/ 1325949 h 1487099"/>
                <a:gd name="connsiteX2979" fmla="*/ 188890 w 2768293"/>
                <a:gd name="connsiteY2979" fmla="*/ 1324805 h 1487099"/>
                <a:gd name="connsiteX2980" fmla="*/ 190606 w 2768293"/>
                <a:gd name="connsiteY2980" fmla="*/ 1324805 h 1487099"/>
                <a:gd name="connsiteX2981" fmla="*/ 191750 w 2768293"/>
                <a:gd name="connsiteY2981" fmla="*/ 1324805 h 1487099"/>
                <a:gd name="connsiteX2982" fmla="*/ 194610 w 2768293"/>
                <a:gd name="connsiteY2982" fmla="*/ 1325377 h 1487099"/>
                <a:gd name="connsiteX2983" fmla="*/ 194038 w 2768293"/>
                <a:gd name="connsiteY2983" fmla="*/ 1327093 h 1487099"/>
                <a:gd name="connsiteX2984" fmla="*/ 194038 w 2768293"/>
                <a:gd name="connsiteY2984" fmla="*/ 1328237 h 1487099"/>
                <a:gd name="connsiteX2985" fmla="*/ 194610 w 2768293"/>
                <a:gd name="connsiteY2985" fmla="*/ 1328237 h 1487099"/>
                <a:gd name="connsiteX2986" fmla="*/ 195182 w 2768293"/>
                <a:gd name="connsiteY2986" fmla="*/ 1327665 h 1487099"/>
                <a:gd name="connsiteX2987" fmla="*/ 195753 w 2768293"/>
                <a:gd name="connsiteY2987" fmla="*/ 1327093 h 1487099"/>
                <a:gd name="connsiteX2988" fmla="*/ 196325 w 2768293"/>
                <a:gd name="connsiteY2988" fmla="*/ 1327665 h 1487099"/>
                <a:gd name="connsiteX2989" fmla="*/ 196897 w 2768293"/>
                <a:gd name="connsiteY2989" fmla="*/ 1328237 h 1487099"/>
                <a:gd name="connsiteX2990" fmla="*/ 197469 w 2768293"/>
                <a:gd name="connsiteY2990" fmla="*/ 1329381 h 1487099"/>
                <a:gd name="connsiteX2991" fmla="*/ 197469 w 2768293"/>
                <a:gd name="connsiteY2991" fmla="*/ 1330525 h 1487099"/>
                <a:gd name="connsiteX2992" fmla="*/ 198041 w 2768293"/>
                <a:gd name="connsiteY2992" fmla="*/ 1329953 h 1487099"/>
                <a:gd name="connsiteX2993" fmla="*/ 198613 w 2768293"/>
                <a:gd name="connsiteY2993" fmla="*/ 1329953 h 1487099"/>
                <a:gd name="connsiteX2994" fmla="*/ 199757 w 2768293"/>
                <a:gd name="connsiteY2994" fmla="*/ 1329381 h 1487099"/>
                <a:gd name="connsiteX2995" fmla="*/ 200329 w 2768293"/>
                <a:gd name="connsiteY2995" fmla="*/ 1329953 h 1487099"/>
                <a:gd name="connsiteX2996" fmla="*/ 200901 w 2768293"/>
                <a:gd name="connsiteY2996" fmla="*/ 1329953 h 1487099"/>
                <a:gd name="connsiteX2997" fmla="*/ 201473 w 2768293"/>
                <a:gd name="connsiteY2997" fmla="*/ 1329381 h 1487099"/>
                <a:gd name="connsiteX2998" fmla="*/ 202045 w 2768293"/>
                <a:gd name="connsiteY2998" fmla="*/ 1328237 h 1487099"/>
                <a:gd name="connsiteX2999" fmla="*/ 202045 w 2768293"/>
                <a:gd name="connsiteY2999" fmla="*/ 1327665 h 1487099"/>
                <a:gd name="connsiteX3000" fmla="*/ 200329 w 2768293"/>
                <a:gd name="connsiteY3000" fmla="*/ 1327093 h 1487099"/>
                <a:gd name="connsiteX3001" fmla="*/ 199757 w 2768293"/>
                <a:gd name="connsiteY3001" fmla="*/ 1325377 h 1487099"/>
                <a:gd name="connsiteX3002" fmla="*/ 200329 w 2768293"/>
                <a:gd name="connsiteY3002" fmla="*/ 1324805 h 1487099"/>
                <a:gd name="connsiteX3003" fmla="*/ 201473 w 2768293"/>
                <a:gd name="connsiteY3003" fmla="*/ 1324233 h 1487099"/>
                <a:gd name="connsiteX3004" fmla="*/ 201473 w 2768293"/>
                <a:gd name="connsiteY3004" fmla="*/ 1323089 h 1487099"/>
                <a:gd name="connsiteX3005" fmla="*/ 204905 w 2768293"/>
                <a:gd name="connsiteY3005" fmla="*/ 1322517 h 1487099"/>
                <a:gd name="connsiteX3006" fmla="*/ 206049 w 2768293"/>
                <a:gd name="connsiteY3006" fmla="*/ 1321945 h 1487099"/>
                <a:gd name="connsiteX3007" fmla="*/ 206621 w 2768293"/>
                <a:gd name="connsiteY3007" fmla="*/ 1321374 h 1487099"/>
                <a:gd name="connsiteX3008" fmla="*/ 207193 w 2768293"/>
                <a:gd name="connsiteY3008" fmla="*/ 1320230 h 1487099"/>
                <a:gd name="connsiteX3009" fmla="*/ 207765 w 2768293"/>
                <a:gd name="connsiteY3009" fmla="*/ 1319658 h 1487099"/>
                <a:gd name="connsiteX3010" fmla="*/ 208337 w 2768293"/>
                <a:gd name="connsiteY3010" fmla="*/ 1319658 h 1487099"/>
                <a:gd name="connsiteX3011" fmla="*/ 209481 w 2768293"/>
                <a:gd name="connsiteY3011" fmla="*/ 1319658 h 1487099"/>
                <a:gd name="connsiteX3012" fmla="*/ 210053 w 2768293"/>
                <a:gd name="connsiteY3012" fmla="*/ 1319086 h 1487099"/>
                <a:gd name="connsiteX3013" fmla="*/ 210053 w 2768293"/>
                <a:gd name="connsiteY3013" fmla="*/ 1317942 h 1487099"/>
                <a:gd name="connsiteX3014" fmla="*/ 210053 w 2768293"/>
                <a:gd name="connsiteY3014" fmla="*/ 1317370 h 1487099"/>
                <a:gd name="connsiteX3015" fmla="*/ 209481 w 2768293"/>
                <a:gd name="connsiteY3015" fmla="*/ 1316226 h 1487099"/>
                <a:gd name="connsiteX3016" fmla="*/ 866092 w 2768293"/>
                <a:gd name="connsiteY3016" fmla="*/ 796885 h 1487099"/>
                <a:gd name="connsiteX3017" fmla="*/ 866092 w 2768293"/>
                <a:gd name="connsiteY3017" fmla="*/ 796885 h 1487099"/>
                <a:gd name="connsiteX3018" fmla="*/ 866664 w 2768293"/>
                <a:gd name="connsiteY3018" fmla="*/ 796885 h 1487099"/>
                <a:gd name="connsiteX3019" fmla="*/ 866664 w 2768293"/>
                <a:gd name="connsiteY3019" fmla="*/ 796313 h 1487099"/>
                <a:gd name="connsiteX3020" fmla="*/ 866664 w 2768293"/>
                <a:gd name="connsiteY3020" fmla="*/ 795169 h 1487099"/>
                <a:gd name="connsiteX3021" fmla="*/ 866664 w 2768293"/>
                <a:gd name="connsiteY3021" fmla="*/ 794597 h 1487099"/>
                <a:gd name="connsiteX3022" fmla="*/ 867236 w 2768293"/>
                <a:gd name="connsiteY3022" fmla="*/ 793453 h 1487099"/>
                <a:gd name="connsiteX3023" fmla="*/ 867236 w 2768293"/>
                <a:gd name="connsiteY3023" fmla="*/ 792881 h 1487099"/>
                <a:gd name="connsiteX3024" fmla="*/ 867236 w 2768293"/>
                <a:gd name="connsiteY3024" fmla="*/ 792309 h 1487099"/>
                <a:gd name="connsiteX3025" fmla="*/ 867236 w 2768293"/>
                <a:gd name="connsiteY3025" fmla="*/ 791737 h 1487099"/>
                <a:gd name="connsiteX3026" fmla="*/ 866092 w 2768293"/>
                <a:gd name="connsiteY3026" fmla="*/ 791737 h 1487099"/>
                <a:gd name="connsiteX3027" fmla="*/ 864948 w 2768293"/>
                <a:gd name="connsiteY3027" fmla="*/ 792881 h 1487099"/>
                <a:gd name="connsiteX3028" fmla="*/ 864376 w 2768293"/>
                <a:gd name="connsiteY3028" fmla="*/ 794025 h 1487099"/>
                <a:gd name="connsiteX3029" fmla="*/ 864376 w 2768293"/>
                <a:gd name="connsiteY3029" fmla="*/ 794597 h 1487099"/>
                <a:gd name="connsiteX3030" fmla="*/ 866092 w 2768293"/>
                <a:gd name="connsiteY3030" fmla="*/ 796885 h 1487099"/>
                <a:gd name="connsiteX3031" fmla="*/ 847790 w 2768293"/>
                <a:gd name="connsiteY3031" fmla="*/ 1470083 h 1487099"/>
                <a:gd name="connsiteX3032" fmla="*/ 847790 w 2768293"/>
                <a:gd name="connsiteY3032" fmla="*/ 1470083 h 1487099"/>
                <a:gd name="connsiteX3033" fmla="*/ 847790 w 2768293"/>
                <a:gd name="connsiteY3033" fmla="*/ 1469512 h 1487099"/>
                <a:gd name="connsiteX3034" fmla="*/ 847218 w 2768293"/>
                <a:gd name="connsiteY3034" fmla="*/ 1469512 h 1487099"/>
                <a:gd name="connsiteX3035" fmla="*/ 846646 w 2768293"/>
                <a:gd name="connsiteY3035" fmla="*/ 1468939 h 1487099"/>
                <a:gd name="connsiteX3036" fmla="*/ 846074 w 2768293"/>
                <a:gd name="connsiteY3036" fmla="*/ 1468368 h 1487099"/>
                <a:gd name="connsiteX3037" fmla="*/ 845502 w 2768293"/>
                <a:gd name="connsiteY3037" fmla="*/ 1467795 h 1487099"/>
                <a:gd name="connsiteX3038" fmla="*/ 844930 w 2768293"/>
                <a:gd name="connsiteY3038" fmla="*/ 1467224 h 1487099"/>
                <a:gd name="connsiteX3039" fmla="*/ 844358 w 2768293"/>
                <a:gd name="connsiteY3039" fmla="*/ 1467224 h 1487099"/>
                <a:gd name="connsiteX3040" fmla="*/ 843786 w 2768293"/>
                <a:gd name="connsiteY3040" fmla="*/ 1467224 h 1487099"/>
                <a:gd name="connsiteX3041" fmla="*/ 843214 w 2768293"/>
                <a:gd name="connsiteY3041" fmla="*/ 1466652 h 1487099"/>
                <a:gd name="connsiteX3042" fmla="*/ 842070 w 2768293"/>
                <a:gd name="connsiteY3042" fmla="*/ 1467224 h 1487099"/>
                <a:gd name="connsiteX3043" fmla="*/ 839782 w 2768293"/>
                <a:gd name="connsiteY3043" fmla="*/ 1466652 h 1487099"/>
                <a:gd name="connsiteX3044" fmla="*/ 838638 w 2768293"/>
                <a:gd name="connsiteY3044" fmla="*/ 1467224 h 1487099"/>
                <a:gd name="connsiteX3045" fmla="*/ 837494 w 2768293"/>
                <a:gd name="connsiteY3045" fmla="*/ 1468368 h 1487099"/>
                <a:gd name="connsiteX3046" fmla="*/ 836922 w 2768293"/>
                <a:gd name="connsiteY3046" fmla="*/ 1468368 h 1487099"/>
                <a:gd name="connsiteX3047" fmla="*/ 835778 w 2768293"/>
                <a:gd name="connsiteY3047" fmla="*/ 1468368 h 1487099"/>
                <a:gd name="connsiteX3048" fmla="*/ 834062 w 2768293"/>
                <a:gd name="connsiteY3048" fmla="*/ 1467224 h 1487099"/>
                <a:gd name="connsiteX3049" fmla="*/ 833491 w 2768293"/>
                <a:gd name="connsiteY3049" fmla="*/ 1467224 h 1487099"/>
                <a:gd name="connsiteX3050" fmla="*/ 831203 w 2768293"/>
                <a:gd name="connsiteY3050" fmla="*/ 1468368 h 1487099"/>
                <a:gd name="connsiteX3051" fmla="*/ 831203 w 2768293"/>
                <a:gd name="connsiteY3051" fmla="*/ 1469512 h 1487099"/>
                <a:gd name="connsiteX3052" fmla="*/ 831203 w 2768293"/>
                <a:gd name="connsiteY3052" fmla="*/ 1470655 h 1487099"/>
                <a:gd name="connsiteX3053" fmla="*/ 832347 w 2768293"/>
                <a:gd name="connsiteY3053" fmla="*/ 1471799 h 1487099"/>
                <a:gd name="connsiteX3054" fmla="*/ 832347 w 2768293"/>
                <a:gd name="connsiteY3054" fmla="*/ 1472943 h 1487099"/>
                <a:gd name="connsiteX3055" fmla="*/ 832347 w 2768293"/>
                <a:gd name="connsiteY3055" fmla="*/ 1472943 h 1487099"/>
                <a:gd name="connsiteX3056" fmla="*/ 832919 w 2768293"/>
                <a:gd name="connsiteY3056" fmla="*/ 1472943 h 1487099"/>
                <a:gd name="connsiteX3057" fmla="*/ 834062 w 2768293"/>
                <a:gd name="connsiteY3057" fmla="*/ 1472943 h 1487099"/>
                <a:gd name="connsiteX3058" fmla="*/ 835206 w 2768293"/>
                <a:gd name="connsiteY3058" fmla="*/ 1472943 h 1487099"/>
                <a:gd name="connsiteX3059" fmla="*/ 835778 w 2768293"/>
                <a:gd name="connsiteY3059" fmla="*/ 1472943 h 1487099"/>
                <a:gd name="connsiteX3060" fmla="*/ 838066 w 2768293"/>
                <a:gd name="connsiteY3060" fmla="*/ 1471799 h 1487099"/>
                <a:gd name="connsiteX3061" fmla="*/ 838638 w 2768293"/>
                <a:gd name="connsiteY3061" fmla="*/ 1471799 h 1487099"/>
                <a:gd name="connsiteX3062" fmla="*/ 842642 w 2768293"/>
                <a:gd name="connsiteY3062" fmla="*/ 1474087 h 1487099"/>
                <a:gd name="connsiteX3063" fmla="*/ 843214 w 2768293"/>
                <a:gd name="connsiteY3063" fmla="*/ 1475231 h 1487099"/>
                <a:gd name="connsiteX3064" fmla="*/ 843786 w 2768293"/>
                <a:gd name="connsiteY3064" fmla="*/ 1476947 h 1487099"/>
                <a:gd name="connsiteX3065" fmla="*/ 844358 w 2768293"/>
                <a:gd name="connsiteY3065" fmla="*/ 1477519 h 1487099"/>
                <a:gd name="connsiteX3066" fmla="*/ 845502 w 2768293"/>
                <a:gd name="connsiteY3066" fmla="*/ 1476947 h 1487099"/>
                <a:gd name="connsiteX3067" fmla="*/ 845502 w 2768293"/>
                <a:gd name="connsiteY3067" fmla="*/ 1475803 h 1487099"/>
                <a:gd name="connsiteX3068" fmla="*/ 846074 w 2768293"/>
                <a:gd name="connsiteY3068" fmla="*/ 1475231 h 1487099"/>
                <a:gd name="connsiteX3069" fmla="*/ 846646 w 2768293"/>
                <a:gd name="connsiteY3069" fmla="*/ 1474659 h 1487099"/>
                <a:gd name="connsiteX3070" fmla="*/ 847218 w 2768293"/>
                <a:gd name="connsiteY3070" fmla="*/ 1474087 h 1487099"/>
                <a:gd name="connsiteX3071" fmla="*/ 846646 w 2768293"/>
                <a:gd name="connsiteY3071" fmla="*/ 1473515 h 1487099"/>
                <a:gd name="connsiteX3072" fmla="*/ 847790 w 2768293"/>
                <a:gd name="connsiteY3072" fmla="*/ 1471799 h 1487099"/>
                <a:gd name="connsiteX3073" fmla="*/ 847790 w 2768293"/>
                <a:gd name="connsiteY3073" fmla="*/ 1470083 h 1487099"/>
                <a:gd name="connsiteX3074" fmla="*/ 847790 w 2768293"/>
                <a:gd name="connsiteY3074" fmla="*/ 1470083 h 1487099"/>
                <a:gd name="connsiteX3075" fmla="*/ 847790 w 2768293"/>
                <a:gd name="connsiteY3075" fmla="*/ 1470083 h 1487099"/>
                <a:gd name="connsiteX3076" fmla="*/ 850649 w 2768293"/>
                <a:gd name="connsiteY3076" fmla="*/ 1456356 h 1487099"/>
                <a:gd name="connsiteX3077" fmla="*/ 850077 w 2768293"/>
                <a:gd name="connsiteY3077" fmla="*/ 1456356 h 1487099"/>
                <a:gd name="connsiteX3078" fmla="*/ 848933 w 2768293"/>
                <a:gd name="connsiteY3078" fmla="*/ 1456356 h 1487099"/>
                <a:gd name="connsiteX3079" fmla="*/ 847790 w 2768293"/>
                <a:gd name="connsiteY3079" fmla="*/ 1456928 h 1487099"/>
                <a:gd name="connsiteX3080" fmla="*/ 847218 w 2768293"/>
                <a:gd name="connsiteY3080" fmla="*/ 1459216 h 1487099"/>
                <a:gd name="connsiteX3081" fmla="*/ 846646 w 2768293"/>
                <a:gd name="connsiteY3081" fmla="*/ 1460360 h 1487099"/>
                <a:gd name="connsiteX3082" fmla="*/ 846074 w 2768293"/>
                <a:gd name="connsiteY3082" fmla="*/ 1461504 h 1487099"/>
                <a:gd name="connsiteX3083" fmla="*/ 846646 w 2768293"/>
                <a:gd name="connsiteY3083" fmla="*/ 1462648 h 1487099"/>
                <a:gd name="connsiteX3084" fmla="*/ 846074 w 2768293"/>
                <a:gd name="connsiteY3084" fmla="*/ 1463792 h 1487099"/>
                <a:gd name="connsiteX3085" fmla="*/ 847790 w 2768293"/>
                <a:gd name="connsiteY3085" fmla="*/ 1463792 h 1487099"/>
                <a:gd name="connsiteX3086" fmla="*/ 848933 w 2768293"/>
                <a:gd name="connsiteY3086" fmla="*/ 1462648 h 1487099"/>
                <a:gd name="connsiteX3087" fmla="*/ 850077 w 2768293"/>
                <a:gd name="connsiteY3087" fmla="*/ 1460932 h 1487099"/>
                <a:gd name="connsiteX3088" fmla="*/ 851221 w 2768293"/>
                <a:gd name="connsiteY3088" fmla="*/ 1460360 h 1487099"/>
                <a:gd name="connsiteX3089" fmla="*/ 851221 w 2768293"/>
                <a:gd name="connsiteY3089" fmla="*/ 1459216 h 1487099"/>
                <a:gd name="connsiteX3090" fmla="*/ 851221 w 2768293"/>
                <a:gd name="connsiteY3090" fmla="*/ 1458072 h 1487099"/>
                <a:gd name="connsiteX3091" fmla="*/ 850649 w 2768293"/>
                <a:gd name="connsiteY3091" fmla="*/ 1456356 h 1487099"/>
                <a:gd name="connsiteX3092" fmla="*/ 850649 w 2768293"/>
                <a:gd name="connsiteY3092" fmla="*/ 1456356 h 1487099"/>
                <a:gd name="connsiteX3093" fmla="*/ 921001 w 2768293"/>
                <a:gd name="connsiteY3093" fmla="*/ 1165228 h 1487099"/>
                <a:gd name="connsiteX3094" fmla="*/ 921573 w 2768293"/>
                <a:gd name="connsiteY3094" fmla="*/ 1166372 h 1487099"/>
                <a:gd name="connsiteX3095" fmla="*/ 922145 w 2768293"/>
                <a:gd name="connsiteY3095" fmla="*/ 1168660 h 1487099"/>
                <a:gd name="connsiteX3096" fmla="*/ 922717 w 2768293"/>
                <a:gd name="connsiteY3096" fmla="*/ 1169804 h 1487099"/>
                <a:gd name="connsiteX3097" fmla="*/ 924432 w 2768293"/>
                <a:gd name="connsiteY3097" fmla="*/ 1170376 h 1487099"/>
                <a:gd name="connsiteX3098" fmla="*/ 926148 w 2768293"/>
                <a:gd name="connsiteY3098" fmla="*/ 1169804 h 1487099"/>
                <a:gd name="connsiteX3099" fmla="*/ 928436 w 2768293"/>
                <a:gd name="connsiteY3099" fmla="*/ 1168660 h 1487099"/>
                <a:gd name="connsiteX3100" fmla="*/ 930724 w 2768293"/>
                <a:gd name="connsiteY3100" fmla="*/ 1168088 h 1487099"/>
                <a:gd name="connsiteX3101" fmla="*/ 930152 w 2768293"/>
                <a:gd name="connsiteY3101" fmla="*/ 1166944 h 1487099"/>
                <a:gd name="connsiteX3102" fmla="*/ 929008 w 2768293"/>
                <a:gd name="connsiteY3102" fmla="*/ 1165800 h 1487099"/>
                <a:gd name="connsiteX3103" fmla="*/ 927292 w 2768293"/>
                <a:gd name="connsiteY3103" fmla="*/ 1165228 h 1487099"/>
                <a:gd name="connsiteX3104" fmla="*/ 926148 w 2768293"/>
                <a:gd name="connsiteY3104" fmla="*/ 1165800 h 1487099"/>
                <a:gd name="connsiteX3105" fmla="*/ 925004 w 2768293"/>
                <a:gd name="connsiteY3105" fmla="*/ 1165800 h 1487099"/>
                <a:gd name="connsiteX3106" fmla="*/ 919285 w 2768293"/>
                <a:gd name="connsiteY3106" fmla="*/ 1162940 h 1487099"/>
                <a:gd name="connsiteX3107" fmla="*/ 916997 w 2768293"/>
                <a:gd name="connsiteY3107" fmla="*/ 1162368 h 1487099"/>
                <a:gd name="connsiteX3108" fmla="*/ 917569 w 2768293"/>
                <a:gd name="connsiteY3108" fmla="*/ 1163512 h 1487099"/>
                <a:gd name="connsiteX3109" fmla="*/ 921001 w 2768293"/>
                <a:gd name="connsiteY3109" fmla="*/ 1165228 h 1487099"/>
                <a:gd name="connsiteX3110" fmla="*/ 833491 w 2768293"/>
                <a:gd name="connsiteY3110" fmla="*/ 1463220 h 1487099"/>
                <a:gd name="connsiteX3111" fmla="*/ 832347 w 2768293"/>
                <a:gd name="connsiteY3111" fmla="*/ 1463220 h 1487099"/>
                <a:gd name="connsiteX3112" fmla="*/ 830059 w 2768293"/>
                <a:gd name="connsiteY3112" fmla="*/ 1461504 h 1487099"/>
                <a:gd name="connsiteX3113" fmla="*/ 829487 w 2768293"/>
                <a:gd name="connsiteY3113" fmla="*/ 1461504 h 1487099"/>
                <a:gd name="connsiteX3114" fmla="*/ 828343 w 2768293"/>
                <a:gd name="connsiteY3114" fmla="*/ 1461504 h 1487099"/>
                <a:gd name="connsiteX3115" fmla="*/ 827771 w 2768293"/>
                <a:gd name="connsiteY3115" fmla="*/ 1462076 h 1487099"/>
                <a:gd name="connsiteX3116" fmla="*/ 827199 w 2768293"/>
                <a:gd name="connsiteY3116" fmla="*/ 1462648 h 1487099"/>
                <a:gd name="connsiteX3117" fmla="*/ 827199 w 2768293"/>
                <a:gd name="connsiteY3117" fmla="*/ 1463792 h 1487099"/>
                <a:gd name="connsiteX3118" fmla="*/ 827199 w 2768293"/>
                <a:gd name="connsiteY3118" fmla="*/ 1464936 h 1487099"/>
                <a:gd name="connsiteX3119" fmla="*/ 827771 w 2768293"/>
                <a:gd name="connsiteY3119" fmla="*/ 1465508 h 1487099"/>
                <a:gd name="connsiteX3120" fmla="*/ 828343 w 2768293"/>
                <a:gd name="connsiteY3120" fmla="*/ 1466080 h 1487099"/>
                <a:gd name="connsiteX3121" fmla="*/ 830059 w 2768293"/>
                <a:gd name="connsiteY3121" fmla="*/ 1467224 h 1487099"/>
                <a:gd name="connsiteX3122" fmla="*/ 831203 w 2768293"/>
                <a:gd name="connsiteY3122" fmla="*/ 1466652 h 1487099"/>
                <a:gd name="connsiteX3123" fmla="*/ 832347 w 2768293"/>
                <a:gd name="connsiteY3123" fmla="*/ 1465508 h 1487099"/>
                <a:gd name="connsiteX3124" fmla="*/ 833491 w 2768293"/>
                <a:gd name="connsiteY3124" fmla="*/ 1463220 h 1487099"/>
                <a:gd name="connsiteX3125" fmla="*/ 827199 w 2768293"/>
                <a:gd name="connsiteY3125" fmla="*/ 1473515 h 1487099"/>
                <a:gd name="connsiteX3126" fmla="*/ 826627 w 2768293"/>
                <a:gd name="connsiteY3126" fmla="*/ 1472371 h 1487099"/>
                <a:gd name="connsiteX3127" fmla="*/ 826055 w 2768293"/>
                <a:gd name="connsiteY3127" fmla="*/ 1471799 h 1487099"/>
                <a:gd name="connsiteX3128" fmla="*/ 825483 w 2768293"/>
                <a:gd name="connsiteY3128" fmla="*/ 1471227 h 1487099"/>
                <a:gd name="connsiteX3129" fmla="*/ 824339 w 2768293"/>
                <a:gd name="connsiteY3129" fmla="*/ 1470655 h 1487099"/>
                <a:gd name="connsiteX3130" fmla="*/ 823195 w 2768293"/>
                <a:gd name="connsiteY3130" fmla="*/ 1470655 h 1487099"/>
                <a:gd name="connsiteX3131" fmla="*/ 822051 w 2768293"/>
                <a:gd name="connsiteY3131" fmla="*/ 1471227 h 1487099"/>
                <a:gd name="connsiteX3132" fmla="*/ 822051 w 2768293"/>
                <a:gd name="connsiteY3132" fmla="*/ 1471227 h 1487099"/>
                <a:gd name="connsiteX3133" fmla="*/ 822051 w 2768293"/>
                <a:gd name="connsiteY3133" fmla="*/ 1471227 h 1487099"/>
                <a:gd name="connsiteX3134" fmla="*/ 822051 w 2768293"/>
                <a:gd name="connsiteY3134" fmla="*/ 1471799 h 1487099"/>
                <a:gd name="connsiteX3135" fmla="*/ 821479 w 2768293"/>
                <a:gd name="connsiteY3135" fmla="*/ 1472371 h 1487099"/>
                <a:gd name="connsiteX3136" fmla="*/ 819763 w 2768293"/>
                <a:gd name="connsiteY3136" fmla="*/ 1475231 h 1487099"/>
                <a:gd name="connsiteX3137" fmla="*/ 823195 w 2768293"/>
                <a:gd name="connsiteY3137" fmla="*/ 1475803 h 1487099"/>
                <a:gd name="connsiteX3138" fmla="*/ 826627 w 2768293"/>
                <a:gd name="connsiteY3138" fmla="*/ 1475803 h 1487099"/>
                <a:gd name="connsiteX3139" fmla="*/ 826627 w 2768293"/>
                <a:gd name="connsiteY3139" fmla="*/ 1475231 h 1487099"/>
                <a:gd name="connsiteX3140" fmla="*/ 826627 w 2768293"/>
                <a:gd name="connsiteY3140" fmla="*/ 1475231 h 1487099"/>
                <a:gd name="connsiteX3141" fmla="*/ 826627 w 2768293"/>
                <a:gd name="connsiteY3141" fmla="*/ 1474659 h 1487099"/>
                <a:gd name="connsiteX3142" fmla="*/ 827771 w 2768293"/>
                <a:gd name="connsiteY3142" fmla="*/ 1474087 h 1487099"/>
                <a:gd name="connsiteX3143" fmla="*/ 827199 w 2768293"/>
                <a:gd name="connsiteY3143" fmla="*/ 1473515 h 1487099"/>
                <a:gd name="connsiteX3144" fmla="*/ 901554 w 2768293"/>
                <a:gd name="connsiteY3144" fmla="*/ 1110892 h 1487099"/>
                <a:gd name="connsiteX3145" fmla="*/ 902126 w 2768293"/>
                <a:gd name="connsiteY3145" fmla="*/ 1111464 h 1487099"/>
                <a:gd name="connsiteX3146" fmla="*/ 902698 w 2768293"/>
                <a:gd name="connsiteY3146" fmla="*/ 1112036 h 1487099"/>
                <a:gd name="connsiteX3147" fmla="*/ 903842 w 2768293"/>
                <a:gd name="connsiteY3147" fmla="*/ 1111464 h 1487099"/>
                <a:gd name="connsiteX3148" fmla="*/ 905558 w 2768293"/>
                <a:gd name="connsiteY3148" fmla="*/ 1112608 h 1487099"/>
                <a:gd name="connsiteX3149" fmla="*/ 905558 w 2768293"/>
                <a:gd name="connsiteY3149" fmla="*/ 1112608 h 1487099"/>
                <a:gd name="connsiteX3150" fmla="*/ 905558 w 2768293"/>
                <a:gd name="connsiteY3150" fmla="*/ 1113752 h 1487099"/>
                <a:gd name="connsiteX3151" fmla="*/ 904986 w 2768293"/>
                <a:gd name="connsiteY3151" fmla="*/ 1114323 h 1487099"/>
                <a:gd name="connsiteX3152" fmla="*/ 903842 w 2768293"/>
                <a:gd name="connsiteY3152" fmla="*/ 1116039 h 1487099"/>
                <a:gd name="connsiteX3153" fmla="*/ 904414 w 2768293"/>
                <a:gd name="connsiteY3153" fmla="*/ 1116039 h 1487099"/>
                <a:gd name="connsiteX3154" fmla="*/ 904986 w 2768293"/>
                <a:gd name="connsiteY3154" fmla="*/ 1115467 h 1487099"/>
                <a:gd name="connsiteX3155" fmla="*/ 905558 w 2768293"/>
                <a:gd name="connsiteY3155" fmla="*/ 1114896 h 1487099"/>
                <a:gd name="connsiteX3156" fmla="*/ 905558 w 2768293"/>
                <a:gd name="connsiteY3156" fmla="*/ 1113752 h 1487099"/>
                <a:gd name="connsiteX3157" fmla="*/ 907845 w 2768293"/>
                <a:gd name="connsiteY3157" fmla="*/ 1113179 h 1487099"/>
                <a:gd name="connsiteX3158" fmla="*/ 909561 w 2768293"/>
                <a:gd name="connsiteY3158" fmla="*/ 1112608 h 1487099"/>
                <a:gd name="connsiteX3159" fmla="*/ 910133 w 2768293"/>
                <a:gd name="connsiteY3159" fmla="*/ 1112036 h 1487099"/>
                <a:gd name="connsiteX3160" fmla="*/ 910705 w 2768293"/>
                <a:gd name="connsiteY3160" fmla="*/ 1110892 h 1487099"/>
                <a:gd name="connsiteX3161" fmla="*/ 911277 w 2768293"/>
                <a:gd name="connsiteY3161" fmla="*/ 1110320 h 1487099"/>
                <a:gd name="connsiteX3162" fmla="*/ 911849 w 2768293"/>
                <a:gd name="connsiteY3162" fmla="*/ 1109748 h 1487099"/>
                <a:gd name="connsiteX3163" fmla="*/ 911849 w 2768293"/>
                <a:gd name="connsiteY3163" fmla="*/ 1109748 h 1487099"/>
                <a:gd name="connsiteX3164" fmla="*/ 912421 w 2768293"/>
                <a:gd name="connsiteY3164" fmla="*/ 1108604 h 1487099"/>
                <a:gd name="connsiteX3165" fmla="*/ 913565 w 2768293"/>
                <a:gd name="connsiteY3165" fmla="*/ 1107460 h 1487099"/>
                <a:gd name="connsiteX3166" fmla="*/ 914137 w 2768293"/>
                <a:gd name="connsiteY3166" fmla="*/ 1106888 h 1487099"/>
                <a:gd name="connsiteX3167" fmla="*/ 913565 w 2768293"/>
                <a:gd name="connsiteY3167" fmla="*/ 1106888 h 1487099"/>
                <a:gd name="connsiteX3168" fmla="*/ 912993 w 2768293"/>
                <a:gd name="connsiteY3168" fmla="*/ 1107460 h 1487099"/>
                <a:gd name="connsiteX3169" fmla="*/ 912421 w 2768293"/>
                <a:gd name="connsiteY3169" fmla="*/ 1108032 h 1487099"/>
                <a:gd name="connsiteX3170" fmla="*/ 907845 w 2768293"/>
                <a:gd name="connsiteY3170" fmla="*/ 1108604 h 1487099"/>
                <a:gd name="connsiteX3171" fmla="*/ 906702 w 2768293"/>
                <a:gd name="connsiteY3171" fmla="*/ 1108604 h 1487099"/>
                <a:gd name="connsiteX3172" fmla="*/ 903842 w 2768293"/>
                <a:gd name="connsiteY3172" fmla="*/ 1107460 h 1487099"/>
                <a:gd name="connsiteX3173" fmla="*/ 903270 w 2768293"/>
                <a:gd name="connsiteY3173" fmla="*/ 1107460 h 1487099"/>
                <a:gd name="connsiteX3174" fmla="*/ 902698 w 2768293"/>
                <a:gd name="connsiteY3174" fmla="*/ 1108032 h 1487099"/>
                <a:gd name="connsiteX3175" fmla="*/ 902126 w 2768293"/>
                <a:gd name="connsiteY3175" fmla="*/ 1108032 h 1487099"/>
                <a:gd name="connsiteX3176" fmla="*/ 900410 w 2768293"/>
                <a:gd name="connsiteY3176" fmla="*/ 1107460 h 1487099"/>
                <a:gd name="connsiteX3177" fmla="*/ 899838 w 2768293"/>
                <a:gd name="connsiteY3177" fmla="*/ 1107460 h 1487099"/>
                <a:gd name="connsiteX3178" fmla="*/ 899266 w 2768293"/>
                <a:gd name="connsiteY3178" fmla="*/ 1108604 h 1487099"/>
                <a:gd name="connsiteX3179" fmla="*/ 899266 w 2768293"/>
                <a:gd name="connsiteY3179" fmla="*/ 1109748 h 1487099"/>
                <a:gd name="connsiteX3180" fmla="*/ 899266 w 2768293"/>
                <a:gd name="connsiteY3180" fmla="*/ 1110892 h 1487099"/>
                <a:gd name="connsiteX3181" fmla="*/ 901554 w 2768293"/>
                <a:gd name="connsiteY3181" fmla="*/ 1110892 h 1487099"/>
                <a:gd name="connsiteX3182" fmla="*/ 799173 w 2768293"/>
                <a:gd name="connsiteY3182" fmla="*/ 1474087 h 1487099"/>
                <a:gd name="connsiteX3183" fmla="*/ 799173 w 2768293"/>
                <a:gd name="connsiteY3183" fmla="*/ 1474087 h 1487099"/>
                <a:gd name="connsiteX3184" fmla="*/ 798029 w 2768293"/>
                <a:gd name="connsiteY3184" fmla="*/ 1473515 h 1487099"/>
                <a:gd name="connsiteX3185" fmla="*/ 797457 w 2768293"/>
                <a:gd name="connsiteY3185" fmla="*/ 1472943 h 1487099"/>
                <a:gd name="connsiteX3186" fmla="*/ 796313 w 2768293"/>
                <a:gd name="connsiteY3186" fmla="*/ 1472371 h 1487099"/>
                <a:gd name="connsiteX3187" fmla="*/ 795169 w 2768293"/>
                <a:gd name="connsiteY3187" fmla="*/ 1471799 h 1487099"/>
                <a:gd name="connsiteX3188" fmla="*/ 794597 w 2768293"/>
                <a:gd name="connsiteY3188" fmla="*/ 1471799 h 1487099"/>
                <a:gd name="connsiteX3189" fmla="*/ 794025 w 2768293"/>
                <a:gd name="connsiteY3189" fmla="*/ 1472371 h 1487099"/>
                <a:gd name="connsiteX3190" fmla="*/ 793453 w 2768293"/>
                <a:gd name="connsiteY3190" fmla="*/ 1472371 h 1487099"/>
                <a:gd name="connsiteX3191" fmla="*/ 792881 w 2768293"/>
                <a:gd name="connsiteY3191" fmla="*/ 1472371 h 1487099"/>
                <a:gd name="connsiteX3192" fmla="*/ 792309 w 2768293"/>
                <a:gd name="connsiteY3192" fmla="*/ 1472371 h 1487099"/>
                <a:gd name="connsiteX3193" fmla="*/ 791737 w 2768293"/>
                <a:gd name="connsiteY3193" fmla="*/ 1472371 h 1487099"/>
                <a:gd name="connsiteX3194" fmla="*/ 791737 w 2768293"/>
                <a:gd name="connsiteY3194" fmla="*/ 1472943 h 1487099"/>
                <a:gd name="connsiteX3195" fmla="*/ 791737 w 2768293"/>
                <a:gd name="connsiteY3195" fmla="*/ 1473515 h 1487099"/>
                <a:gd name="connsiteX3196" fmla="*/ 791165 w 2768293"/>
                <a:gd name="connsiteY3196" fmla="*/ 1474087 h 1487099"/>
                <a:gd name="connsiteX3197" fmla="*/ 787162 w 2768293"/>
                <a:gd name="connsiteY3197" fmla="*/ 1476947 h 1487099"/>
                <a:gd name="connsiteX3198" fmla="*/ 785446 w 2768293"/>
                <a:gd name="connsiteY3198" fmla="*/ 1479235 h 1487099"/>
                <a:gd name="connsiteX3199" fmla="*/ 785446 w 2768293"/>
                <a:gd name="connsiteY3199" fmla="*/ 1482095 h 1487099"/>
                <a:gd name="connsiteX3200" fmla="*/ 786018 w 2768293"/>
                <a:gd name="connsiteY3200" fmla="*/ 1481523 h 1487099"/>
                <a:gd name="connsiteX3201" fmla="*/ 786590 w 2768293"/>
                <a:gd name="connsiteY3201" fmla="*/ 1482667 h 1487099"/>
                <a:gd name="connsiteX3202" fmla="*/ 787162 w 2768293"/>
                <a:gd name="connsiteY3202" fmla="*/ 1483239 h 1487099"/>
                <a:gd name="connsiteX3203" fmla="*/ 787734 w 2768293"/>
                <a:gd name="connsiteY3203" fmla="*/ 1482667 h 1487099"/>
                <a:gd name="connsiteX3204" fmla="*/ 788878 w 2768293"/>
                <a:gd name="connsiteY3204" fmla="*/ 1481523 h 1487099"/>
                <a:gd name="connsiteX3205" fmla="*/ 790021 w 2768293"/>
                <a:gd name="connsiteY3205" fmla="*/ 1480951 h 1487099"/>
                <a:gd name="connsiteX3206" fmla="*/ 792881 w 2768293"/>
                <a:gd name="connsiteY3206" fmla="*/ 1479807 h 1487099"/>
                <a:gd name="connsiteX3207" fmla="*/ 794025 w 2768293"/>
                <a:gd name="connsiteY3207" fmla="*/ 1480951 h 1487099"/>
                <a:gd name="connsiteX3208" fmla="*/ 795169 w 2768293"/>
                <a:gd name="connsiteY3208" fmla="*/ 1481523 h 1487099"/>
                <a:gd name="connsiteX3209" fmla="*/ 796313 w 2768293"/>
                <a:gd name="connsiteY3209" fmla="*/ 1481523 h 1487099"/>
                <a:gd name="connsiteX3210" fmla="*/ 798029 w 2768293"/>
                <a:gd name="connsiteY3210" fmla="*/ 1480379 h 1487099"/>
                <a:gd name="connsiteX3211" fmla="*/ 800317 w 2768293"/>
                <a:gd name="connsiteY3211" fmla="*/ 1477519 h 1487099"/>
                <a:gd name="connsiteX3212" fmla="*/ 800317 w 2768293"/>
                <a:gd name="connsiteY3212" fmla="*/ 1476947 h 1487099"/>
                <a:gd name="connsiteX3213" fmla="*/ 800317 w 2768293"/>
                <a:gd name="connsiteY3213" fmla="*/ 1476375 h 1487099"/>
                <a:gd name="connsiteX3214" fmla="*/ 800889 w 2768293"/>
                <a:gd name="connsiteY3214" fmla="*/ 1475803 h 1487099"/>
                <a:gd name="connsiteX3215" fmla="*/ 799173 w 2768293"/>
                <a:gd name="connsiteY3215" fmla="*/ 1474087 h 1487099"/>
                <a:gd name="connsiteX3216" fmla="*/ 799173 w 2768293"/>
                <a:gd name="connsiteY3216" fmla="*/ 1474087 h 1487099"/>
                <a:gd name="connsiteX3217" fmla="*/ 948455 w 2768293"/>
                <a:gd name="connsiteY3217" fmla="*/ 1447205 h 1487099"/>
                <a:gd name="connsiteX3218" fmla="*/ 949027 w 2768293"/>
                <a:gd name="connsiteY3218" fmla="*/ 1446633 h 1487099"/>
                <a:gd name="connsiteX3219" fmla="*/ 949027 w 2768293"/>
                <a:gd name="connsiteY3219" fmla="*/ 1446061 h 1487099"/>
                <a:gd name="connsiteX3220" fmla="*/ 949027 w 2768293"/>
                <a:gd name="connsiteY3220" fmla="*/ 1445489 h 1487099"/>
                <a:gd name="connsiteX3221" fmla="*/ 948455 w 2768293"/>
                <a:gd name="connsiteY3221" fmla="*/ 1444917 h 1487099"/>
                <a:gd name="connsiteX3222" fmla="*/ 949599 w 2768293"/>
                <a:gd name="connsiteY3222" fmla="*/ 1443201 h 1487099"/>
                <a:gd name="connsiteX3223" fmla="*/ 952458 w 2768293"/>
                <a:gd name="connsiteY3223" fmla="*/ 1440914 h 1487099"/>
                <a:gd name="connsiteX3224" fmla="*/ 953602 w 2768293"/>
                <a:gd name="connsiteY3224" fmla="*/ 1439197 h 1487099"/>
                <a:gd name="connsiteX3225" fmla="*/ 953602 w 2768293"/>
                <a:gd name="connsiteY3225" fmla="*/ 1437482 h 1487099"/>
                <a:gd name="connsiteX3226" fmla="*/ 952458 w 2768293"/>
                <a:gd name="connsiteY3226" fmla="*/ 1436910 h 1487099"/>
                <a:gd name="connsiteX3227" fmla="*/ 949027 w 2768293"/>
                <a:gd name="connsiteY3227" fmla="*/ 1436338 h 1487099"/>
                <a:gd name="connsiteX3228" fmla="*/ 946739 w 2768293"/>
                <a:gd name="connsiteY3228" fmla="*/ 1435766 h 1487099"/>
                <a:gd name="connsiteX3229" fmla="*/ 945595 w 2768293"/>
                <a:gd name="connsiteY3229" fmla="*/ 1434622 h 1487099"/>
                <a:gd name="connsiteX3230" fmla="*/ 943879 w 2768293"/>
                <a:gd name="connsiteY3230" fmla="*/ 1431190 h 1487099"/>
                <a:gd name="connsiteX3231" fmla="*/ 942735 w 2768293"/>
                <a:gd name="connsiteY3231" fmla="*/ 1431762 h 1487099"/>
                <a:gd name="connsiteX3232" fmla="*/ 940447 w 2768293"/>
                <a:gd name="connsiteY3232" fmla="*/ 1431190 h 1487099"/>
                <a:gd name="connsiteX3233" fmla="*/ 939875 w 2768293"/>
                <a:gd name="connsiteY3233" fmla="*/ 1431190 h 1487099"/>
                <a:gd name="connsiteX3234" fmla="*/ 939303 w 2768293"/>
                <a:gd name="connsiteY3234" fmla="*/ 1431762 h 1487099"/>
                <a:gd name="connsiteX3235" fmla="*/ 938159 w 2768293"/>
                <a:gd name="connsiteY3235" fmla="*/ 1431762 h 1487099"/>
                <a:gd name="connsiteX3236" fmla="*/ 934156 w 2768293"/>
                <a:gd name="connsiteY3236" fmla="*/ 1431762 h 1487099"/>
                <a:gd name="connsiteX3237" fmla="*/ 931868 w 2768293"/>
                <a:gd name="connsiteY3237" fmla="*/ 1432334 h 1487099"/>
                <a:gd name="connsiteX3238" fmla="*/ 930152 w 2768293"/>
                <a:gd name="connsiteY3238" fmla="*/ 1433478 h 1487099"/>
                <a:gd name="connsiteX3239" fmla="*/ 927292 w 2768293"/>
                <a:gd name="connsiteY3239" fmla="*/ 1435766 h 1487099"/>
                <a:gd name="connsiteX3240" fmla="*/ 925576 w 2768293"/>
                <a:gd name="connsiteY3240" fmla="*/ 1435766 h 1487099"/>
                <a:gd name="connsiteX3241" fmla="*/ 925004 w 2768293"/>
                <a:gd name="connsiteY3241" fmla="*/ 1436338 h 1487099"/>
                <a:gd name="connsiteX3242" fmla="*/ 924432 w 2768293"/>
                <a:gd name="connsiteY3242" fmla="*/ 1436910 h 1487099"/>
                <a:gd name="connsiteX3243" fmla="*/ 922717 w 2768293"/>
                <a:gd name="connsiteY3243" fmla="*/ 1439197 h 1487099"/>
                <a:gd name="connsiteX3244" fmla="*/ 922145 w 2768293"/>
                <a:gd name="connsiteY3244" fmla="*/ 1440341 h 1487099"/>
                <a:gd name="connsiteX3245" fmla="*/ 922145 w 2768293"/>
                <a:gd name="connsiteY3245" fmla="*/ 1440914 h 1487099"/>
                <a:gd name="connsiteX3246" fmla="*/ 922145 w 2768293"/>
                <a:gd name="connsiteY3246" fmla="*/ 1441485 h 1487099"/>
                <a:gd name="connsiteX3247" fmla="*/ 922145 w 2768293"/>
                <a:gd name="connsiteY3247" fmla="*/ 1443201 h 1487099"/>
                <a:gd name="connsiteX3248" fmla="*/ 921573 w 2768293"/>
                <a:gd name="connsiteY3248" fmla="*/ 1444345 h 1487099"/>
                <a:gd name="connsiteX3249" fmla="*/ 921001 w 2768293"/>
                <a:gd name="connsiteY3249" fmla="*/ 1445489 h 1487099"/>
                <a:gd name="connsiteX3250" fmla="*/ 919857 w 2768293"/>
                <a:gd name="connsiteY3250" fmla="*/ 1446061 h 1487099"/>
                <a:gd name="connsiteX3251" fmla="*/ 919285 w 2768293"/>
                <a:gd name="connsiteY3251" fmla="*/ 1446061 h 1487099"/>
                <a:gd name="connsiteX3252" fmla="*/ 919285 w 2768293"/>
                <a:gd name="connsiteY3252" fmla="*/ 1446633 h 1487099"/>
                <a:gd name="connsiteX3253" fmla="*/ 919857 w 2768293"/>
                <a:gd name="connsiteY3253" fmla="*/ 1447205 h 1487099"/>
                <a:gd name="connsiteX3254" fmla="*/ 921573 w 2768293"/>
                <a:gd name="connsiteY3254" fmla="*/ 1447777 h 1487099"/>
                <a:gd name="connsiteX3255" fmla="*/ 922145 w 2768293"/>
                <a:gd name="connsiteY3255" fmla="*/ 1448349 h 1487099"/>
                <a:gd name="connsiteX3256" fmla="*/ 921573 w 2768293"/>
                <a:gd name="connsiteY3256" fmla="*/ 1449493 h 1487099"/>
                <a:gd name="connsiteX3257" fmla="*/ 921573 w 2768293"/>
                <a:gd name="connsiteY3257" fmla="*/ 1450065 h 1487099"/>
                <a:gd name="connsiteX3258" fmla="*/ 922145 w 2768293"/>
                <a:gd name="connsiteY3258" fmla="*/ 1450065 h 1487099"/>
                <a:gd name="connsiteX3259" fmla="*/ 922717 w 2768293"/>
                <a:gd name="connsiteY3259" fmla="*/ 1449493 h 1487099"/>
                <a:gd name="connsiteX3260" fmla="*/ 921573 w 2768293"/>
                <a:gd name="connsiteY3260" fmla="*/ 1451781 h 1487099"/>
                <a:gd name="connsiteX3261" fmla="*/ 920429 w 2768293"/>
                <a:gd name="connsiteY3261" fmla="*/ 1452353 h 1487099"/>
                <a:gd name="connsiteX3262" fmla="*/ 919285 w 2768293"/>
                <a:gd name="connsiteY3262" fmla="*/ 1452353 h 1487099"/>
                <a:gd name="connsiteX3263" fmla="*/ 917569 w 2768293"/>
                <a:gd name="connsiteY3263" fmla="*/ 1452925 h 1487099"/>
                <a:gd name="connsiteX3264" fmla="*/ 917569 w 2768293"/>
                <a:gd name="connsiteY3264" fmla="*/ 1452353 h 1487099"/>
                <a:gd name="connsiteX3265" fmla="*/ 917569 w 2768293"/>
                <a:gd name="connsiteY3265" fmla="*/ 1451209 h 1487099"/>
                <a:gd name="connsiteX3266" fmla="*/ 917569 w 2768293"/>
                <a:gd name="connsiteY3266" fmla="*/ 1450637 h 1487099"/>
                <a:gd name="connsiteX3267" fmla="*/ 916997 w 2768293"/>
                <a:gd name="connsiteY3267" fmla="*/ 1450637 h 1487099"/>
                <a:gd name="connsiteX3268" fmla="*/ 916425 w 2768293"/>
                <a:gd name="connsiteY3268" fmla="*/ 1450637 h 1487099"/>
                <a:gd name="connsiteX3269" fmla="*/ 915853 w 2768293"/>
                <a:gd name="connsiteY3269" fmla="*/ 1450637 h 1487099"/>
                <a:gd name="connsiteX3270" fmla="*/ 914709 w 2768293"/>
                <a:gd name="connsiteY3270" fmla="*/ 1450637 h 1487099"/>
                <a:gd name="connsiteX3271" fmla="*/ 913565 w 2768293"/>
                <a:gd name="connsiteY3271" fmla="*/ 1451781 h 1487099"/>
                <a:gd name="connsiteX3272" fmla="*/ 912993 w 2768293"/>
                <a:gd name="connsiteY3272" fmla="*/ 1451781 h 1487099"/>
                <a:gd name="connsiteX3273" fmla="*/ 912421 w 2768293"/>
                <a:gd name="connsiteY3273" fmla="*/ 1451781 h 1487099"/>
                <a:gd name="connsiteX3274" fmla="*/ 911849 w 2768293"/>
                <a:gd name="connsiteY3274" fmla="*/ 1451209 h 1487099"/>
                <a:gd name="connsiteX3275" fmla="*/ 911277 w 2768293"/>
                <a:gd name="connsiteY3275" fmla="*/ 1450065 h 1487099"/>
                <a:gd name="connsiteX3276" fmla="*/ 909561 w 2768293"/>
                <a:gd name="connsiteY3276" fmla="*/ 1448349 h 1487099"/>
                <a:gd name="connsiteX3277" fmla="*/ 908417 w 2768293"/>
                <a:gd name="connsiteY3277" fmla="*/ 1448349 h 1487099"/>
                <a:gd name="connsiteX3278" fmla="*/ 907845 w 2768293"/>
                <a:gd name="connsiteY3278" fmla="*/ 1449493 h 1487099"/>
                <a:gd name="connsiteX3279" fmla="*/ 907274 w 2768293"/>
                <a:gd name="connsiteY3279" fmla="*/ 1450065 h 1487099"/>
                <a:gd name="connsiteX3280" fmla="*/ 904414 w 2768293"/>
                <a:gd name="connsiteY3280" fmla="*/ 1451209 h 1487099"/>
                <a:gd name="connsiteX3281" fmla="*/ 903842 w 2768293"/>
                <a:gd name="connsiteY3281" fmla="*/ 1451209 h 1487099"/>
                <a:gd name="connsiteX3282" fmla="*/ 902126 w 2768293"/>
                <a:gd name="connsiteY3282" fmla="*/ 1452925 h 1487099"/>
                <a:gd name="connsiteX3283" fmla="*/ 900410 w 2768293"/>
                <a:gd name="connsiteY3283" fmla="*/ 1453496 h 1487099"/>
                <a:gd name="connsiteX3284" fmla="*/ 899266 w 2768293"/>
                <a:gd name="connsiteY3284" fmla="*/ 1454640 h 1487099"/>
                <a:gd name="connsiteX3285" fmla="*/ 898122 w 2768293"/>
                <a:gd name="connsiteY3285" fmla="*/ 1455784 h 1487099"/>
                <a:gd name="connsiteX3286" fmla="*/ 897550 w 2768293"/>
                <a:gd name="connsiteY3286" fmla="*/ 1456928 h 1487099"/>
                <a:gd name="connsiteX3287" fmla="*/ 896978 w 2768293"/>
                <a:gd name="connsiteY3287" fmla="*/ 1458644 h 1487099"/>
                <a:gd name="connsiteX3288" fmla="*/ 897550 w 2768293"/>
                <a:gd name="connsiteY3288" fmla="*/ 1461504 h 1487099"/>
                <a:gd name="connsiteX3289" fmla="*/ 896978 w 2768293"/>
                <a:gd name="connsiteY3289" fmla="*/ 1462648 h 1487099"/>
                <a:gd name="connsiteX3290" fmla="*/ 894690 w 2768293"/>
                <a:gd name="connsiteY3290" fmla="*/ 1465508 h 1487099"/>
                <a:gd name="connsiteX3291" fmla="*/ 893546 w 2768293"/>
                <a:gd name="connsiteY3291" fmla="*/ 1466080 h 1487099"/>
                <a:gd name="connsiteX3292" fmla="*/ 892403 w 2768293"/>
                <a:gd name="connsiteY3292" fmla="*/ 1465508 h 1487099"/>
                <a:gd name="connsiteX3293" fmla="*/ 891831 w 2768293"/>
                <a:gd name="connsiteY3293" fmla="*/ 1466652 h 1487099"/>
                <a:gd name="connsiteX3294" fmla="*/ 891259 w 2768293"/>
                <a:gd name="connsiteY3294" fmla="*/ 1469512 h 1487099"/>
                <a:gd name="connsiteX3295" fmla="*/ 890687 w 2768293"/>
                <a:gd name="connsiteY3295" fmla="*/ 1470655 h 1487099"/>
                <a:gd name="connsiteX3296" fmla="*/ 889543 w 2768293"/>
                <a:gd name="connsiteY3296" fmla="*/ 1471799 h 1487099"/>
                <a:gd name="connsiteX3297" fmla="*/ 888399 w 2768293"/>
                <a:gd name="connsiteY3297" fmla="*/ 1471799 h 1487099"/>
                <a:gd name="connsiteX3298" fmla="*/ 887255 w 2768293"/>
                <a:gd name="connsiteY3298" fmla="*/ 1471227 h 1487099"/>
                <a:gd name="connsiteX3299" fmla="*/ 886111 w 2768293"/>
                <a:gd name="connsiteY3299" fmla="*/ 1471227 h 1487099"/>
                <a:gd name="connsiteX3300" fmla="*/ 884967 w 2768293"/>
                <a:gd name="connsiteY3300" fmla="*/ 1472371 h 1487099"/>
                <a:gd name="connsiteX3301" fmla="*/ 884395 w 2768293"/>
                <a:gd name="connsiteY3301" fmla="*/ 1475231 h 1487099"/>
                <a:gd name="connsiteX3302" fmla="*/ 883823 w 2768293"/>
                <a:gd name="connsiteY3302" fmla="*/ 1476375 h 1487099"/>
                <a:gd name="connsiteX3303" fmla="*/ 882679 w 2768293"/>
                <a:gd name="connsiteY3303" fmla="*/ 1476947 h 1487099"/>
                <a:gd name="connsiteX3304" fmla="*/ 879819 w 2768293"/>
                <a:gd name="connsiteY3304" fmla="*/ 1476947 h 1487099"/>
                <a:gd name="connsiteX3305" fmla="*/ 879819 w 2768293"/>
                <a:gd name="connsiteY3305" fmla="*/ 1477519 h 1487099"/>
                <a:gd name="connsiteX3306" fmla="*/ 879819 w 2768293"/>
                <a:gd name="connsiteY3306" fmla="*/ 1477519 h 1487099"/>
                <a:gd name="connsiteX3307" fmla="*/ 879819 w 2768293"/>
                <a:gd name="connsiteY3307" fmla="*/ 1477519 h 1487099"/>
                <a:gd name="connsiteX3308" fmla="*/ 879819 w 2768293"/>
                <a:gd name="connsiteY3308" fmla="*/ 1477519 h 1487099"/>
                <a:gd name="connsiteX3309" fmla="*/ 879247 w 2768293"/>
                <a:gd name="connsiteY3309" fmla="*/ 1478663 h 1487099"/>
                <a:gd name="connsiteX3310" fmla="*/ 878104 w 2768293"/>
                <a:gd name="connsiteY3310" fmla="*/ 1478663 h 1487099"/>
                <a:gd name="connsiteX3311" fmla="*/ 876960 w 2768293"/>
                <a:gd name="connsiteY3311" fmla="*/ 1478663 h 1487099"/>
                <a:gd name="connsiteX3312" fmla="*/ 875816 w 2768293"/>
                <a:gd name="connsiteY3312" fmla="*/ 1479235 h 1487099"/>
                <a:gd name="connsiteX3313" fmla="*/ 879819 w 2768293"/>
                <a:gd name="connsiteY3313" fmla="*/ 1479235 h 1487099"/>
                <a:gd name="connsiteX3314" fmla="*/ 879819 w 2768293"/>
                <a:gd name="connsiteY3314" fmla="*/ 1478663 h 1487099"/>
                <a:gd name="connsiteX3315" fmla="*/ 879819 w 2768293"/>
                <a:gd name="connsiteY3315" fmla="*/ 1478091 h 1487099"/>
                <a:gd name="connsiteX3316" fmla="*/ 880963 w 2768293"/>
                <a:gd name="connsiteY3316" fmla="*/ 1477519 h 1487099"/>
                <a:gd name="connsiteX3317" fmla="*/ 882679 w 2768293"/>
                <a:gd name="connsiteY3317" fmla="*/ 1477519 h 1487099"/>
                <a:gd name="connsiteX3318" fmla="*/ 885539 w 2768293"/>
                <a:gd name="connsiteY3318" fmla="*/ 1476375 h 1487099"/>
                <a:gd name="connsiteX3319" fmla="*/ 887255 w 2768293"/>
                <a:gd name="connsiteY3319" fmla="*/ 1476375 h 1487099"/>
                <a:gd name="connsiteX3320" fmla="*/ 888399 w 2768293"/>
                <a:gd name="connsiteY3320" fmla="*/ 1475803 h 1487099"/>
                <a:gd name="connsiteX3321" fmla="*/ 890115 w 2768293"/>
                <a:gd name="connsiteY3321" fmla="*/ 1474659 h 1487099"/>
                <a:gd name="connsiteX3322" fmla="*/ 890687 w 2768293"/>
                <a:gd name="connsiteY3322" fmla="*/ 1474659 h 1487099"/>
                <a:gd name="connsiteX3323" fmla="*/ 891259 w 2768293"/>
                <a:gd name="connsiteY3323" fmla="*/ 1475231 h 1487099"/>
                <a:gd name="connsiteX3324" fmla="*/ 891831 w 2768293"/>
                <a:gd name="connsiteY3324" fmla="*/ 1475231 h 1487099"/>
                <a:gd name="connsiteX3325" fmla="*/ 892403 w 2768293"/>
                <a:gd name="connsiteY3325" fmla="*/ 1474087 h 1487099"/>
                <a:gd name="connsiteX3326" fmla="*/ 892975 w 2768293"/>
                <a:gd name="connsiteY3326" fmla="*/ 1475231 h 1487099"/>
                <a:gd name="connsiteX3327" fmla="*/ 893546 w 2768293"/>
                <a:gd name="connsiteY3327" fmla="*/ 1475803 h 1487099"/>
                <a:gd name="connsiteX3328" fmla="*/ 894118 w 2768293"/>
                <a:gd name="connsiteY3328" fmla="*/ 1475803 h 1487099"/>
                <a:gd name="connsiteX3329" fmla="*/ 894690 w 2768293"/>
                <a:gd name="connsiteY3329" fmla="*/ 1474659 h 1487099"/>
                <a:gd name="connsiteX3330" fmla="*/ 894118 w 2768293"/>
                <a:gd name="connsiteY3330" fmla="*/ 1473515 h 1487099"/>
                <a:gd name="connsiteX3331" fmla="*/ 894118 w 2768293"/>
                <a:gd name="connsiteY3331" fmla="*/ 1472371 h 1487099"/>
                <a:gd name="connsiteX3332" fmla="*/ 894690 w 2768293"/>
                <a:gd name="connsiteY3332" fmla="*/ 1471799 h 1487099"/>
                <a:gd name="connsiteX3333" fmla="*/ 895834 w 2768293"/>
                <a:gd name="connsiteY3333" fmla="*/ 1471799 h 1487099"/>
                <a:gd name="connsiteX3334" fmla="*/ 899266 w 2768293"/>
                <a:gd name="connsiteY3334" fmla="*/ 1472371 h 1487099"/>
                <a:gd name="connsiteX3335" fmla="*/ 899266 w 2768293"/>
                <a:gd name="connsiteY3335" fmla="*/ 1472371 h 1487099"/>
                <a:gd name="connsiteX3336" fmla="*/ 899266 w 2768293"/>
                <a:gd name="connsiteY3336" fmla="*/ 1471799 h 1487099"/>
                <a:gd name="connsiteX3337" fmla="*/ 900410 w 2768293"/>
                <a:gd name="connsiteY3337" fmla="*/ 1470655 h 1487099"/>
                <a:gd name="connsiteX3338" fmla="*/ 903270 w 2768293"/>
                <a:gd name="connsiteY3338" fmla="*/ 1469512 h 1487099"/>
                <a:gd name="connsiteX3339" fmla="*/ 904414 w 2768293"/>
                <a:gd name="connsiteY3339" fmla="*/ 1468368 h 1487099"/>
                <a:gd name="connsiteX3340" fmla="*/ 905558 w 2768293"/>
                <a:gd name="connsiteY3340" fmla="*/ 1467795 h 1487099"/>
                <a:gd name="connsiteX3341" fmla="*/ 908417 w 2768293"/>
                <a:gd name="connsiteY3341" fmla="*/ 1467795 h 1487099"/>
                <a:gd name="connsiteX3342" fmla="*/ 909561 w 2768293"/>
                <a:gd name="connsiteY3342" fmla="*/ 1466652 h 1487099"/>
                <a:gd name="connsiteX3343" fmla="*/ 910705 w 2768293"/>
                <a:gd name="connsiteY3343" fmla="*/ 1467795 h 1487099"/>
                <a:gd name="connsiteX3344" fmla="*/ 912421 w 2768293"/>
                <a:gd name="connsiteY3344" fmla="*/ 1466652 h 1487099"/>
                <a:gd name="connsiteX3345" fmla="*/ 914709 w 2768293"/>
                <a:gd name="connsiteY3345" fmla="*/ 1463792 h 1487099"/>
                <a:gd name="connsiteX3346" fmla="*/ 915853 w 2768293"/>
                <a:gd name="connsiteY3346" fmla="*/ 1462648 h 1487099"/>
                <a:gd name="connsiteX3347" fmla="*/ 916997 w 2768293"/>
                <a:gd name="connsiteY3347" fmla="*/ 1462076 h 1487099"/>
                <a:gd name="connsiteX3348" fmla="*/ 918141 w 2768293"/>
                <a:gd name="connsiteY3348" fmla="*/ 1460932 h 1487099"/>
                <a:gd name="connsiteX3349" fmla="*/ 918713 w 2768293"/>
                <a:gd name="connsiteY3349" fmla="*/ 1458644 h 1487099"/>
                <a:gd name="connsiteX3350" fmla="*/ 919285 w 2768293"/>
                <a:gd name="connsiteY3350" fmla="*/ 1459216 h 1487099"/>
                <a:gd name="connsiteX3351" fmla="*/ 919857 w 2768293"/>
                <a:gd name="connsiteY3351" fmla="*/ 1458644 h 1487099"/>
                <a:gd name="connsiteX3352" fmla="*/ 920429 w 2768293"/>
                <a:gd name="connsiteY3352" fmla="*/ 1457500 h 1487099"/>
                <a:gd name="connsiteX3353" fmla="*/ 921573 w 2768293"/>
                <a:gd name="connsiteY3353" fmla="*/ 1456928 h 1487099"/>
                <a:gd name="connsiteX3354" fmla="*/ 921573 w 2768293"/>
                <a:gd name="connsiteY3354" fmla="*/ 1456356 h 1487099"/>
                <a:gd name="connsiteX3355" fmla="*/ 921573 w 2768293"/>
                <a:gd name="connsiteY3355" fmla="*/ 1455784 h 1487099"/>
                <a:gd name="connsiteX3356" fmla="*/ 922717 w 2768293"/>
                <a:gd name="connsiteY3356" fmla="*/ 1455784 h 1487099"/>
                <a:gd name="connsiteX3357" fmla="*/ 924432 w 2768293"/>
                <a:gd name="connsiteY3357" fmla="*/ 1454069 h 1487099"/>
                <a:gd name="connsiteX3358" fmla="*/ 925576 w 2768293"/>
                <a:gd name="connsiteY3358" fmla="*/ 1454069 h 1487099"/>
                <a:gd name="connsiteX3359" fmla="*/ 926148 w 2768293"/>
                <a:gd name="connsiteY3359" fmla="*/ 1454069 h 1487099"/>
                <a:gd name="connsiteX3360" fmla="*/ 927864 w 2768293"/>
                <a:gd name="connsiteY3360" fmla="*/ 1453496 h 1487099"/>
                <a:gd name="connsiteX3361" fmla="*/ 930724 w 2768293"/>
                <a:gd name="connsiteY3361" fmla="*/ 1453496 h 1487099"/>
                <a:gd name="connsiteX3362" fmla="*/ 932440 w 2768293"/>
                <a:gd name="connsiteY3362" fmla="*/ 1452925 h 1487099"/>
                <a:gd name="connsiteX3363" fmla="*/ 941019 w 2768293"/>
                <a:gd name="connsiteY3363" fmla="*/ 1448921 h 1487099"/>
                <a:gd name="connsiteX3364" fmla="*/ 942163 w 2768293"/>
                <a:gd name="connsiteY3364" fmla="*/ 1448921 h 1487099"/>
                <a:gd name="connsiteX3365" fmla="*/ 943879 w 2768293"/>
                <a:gd name="connsiteY3365" fmla="*/ 1448921 h 1487099"/>
                <a:gd name="connsiteX3366" fmla="*/ 947311 w 2768293"/>
                <a:gd name="connsiteY3366" fmla="*/ 1447777 h 1487099"/>
                <a:gd name="connsiteX3367" fmla="*/ 949027 w 2768293"/>
                <a:gd name="connsiteY3367" fmla="*/ 1447205 h 1487099"/>
                <a:gd name="connsiteX3368" fmla="*/ 948455 w 2768293"/>
                <a:gd name="connsiteY3368" fmla="*/ 1447205 h 1487099"/>
                <a:gd name="connsiteX3369" fmla="*/ 910133 w 2768293"/>
                <a:gd name="connsiteY3369" fmla="*/ 1474087 h 1487099"/>
                <a:gd name="connsiteX3370" fmla="*/ 910133 w 2768293"/>
                <a:gd name="connsiteY3370" fmla="*/ 1474087 h 1487099"/>
                <a:gd name="connsiteX3371" fmla="*/ 910133 w 2768293"/>
                <a:gd name="connsiteY3371" fmla="*/ 1474087 h 1487099"/>
                <a:gd name="connsiteX3372" fmla="*/ 910133 w 2768293"/>
                <a:gd name="connsiteY3372" fmla="*/ 1474087 h 1487099"/>
                <a:gd name="connsiteX3373" fmla="*/ 909561 w 2768293"/>
                <a:gd name="connsiteY3373" fmla="*/ 1474659 h 1487099"/>
                <a:gd name="connsiteX3374" fmla="*/ 910133 w 2768293"/>
                <a:gd name="connsiteY3374" fmla="*/ 1474659 h 1487099"/>
                <a:gd name="connsiteX3375" fmla="*/ 910133 w 2768293"/>
                <a:gd name="connsiteY3375" fmla="*/ 1474659 h 1487099"/>
                <a:gd name="connsiteX3376" fmla="*/ 910133 w 2768293"/>
                <a:gd name="connsiteY3376" fmla="*/ 1475231 h 1487099"/>
                <a:gd name="connsiteX3377" fmla="*/ 910705 w 2768293"/>
                <a:gd name="connsiteY3377" fmla="*/ 1475231 h 1487099"/>
                <a:gd name="connsiteX3378" fmla="*/ 911277 w 2768293"/>
                <a:gd name="connsiteY3378" fmla="*/ 1475231 h 1487099"/>
                <a:gd name="connsiteX3379" fmla="*/ 910705 w 2768293"/>
                <a:gd name="connsiteY3379" fmla="*/ 1474659 h 1487099"/>
                <a:gd name="connsiteX3380" fmla="*/ 910133 w 2768293"/>
                <a:gd name="connsiteY3380" fmla="*/ 1474087 h 1487099"/>
                <a:gd name="connsiteX3381" fmla="*/ 878104 w 2768293"/>
                <a:gd name="connsiteY3381" fmla="*/ 826055 h 1487099"/>
                <a:gd name="connsiteX3382" fmla="*/ 879247 w 2768293"/>
                <a:gd name="connsiteY3382" fmla="*/ 826627 h 1487099"/>
                <a:gd name="connsiteX3383" fmla="*/ 880391 w 2768293"/>
                <a:gd name="connsiteY3383" fmla="*/ 826627 h 1487099"/>
                <a:gd name="connsiteX3384" fmla="*/ 882107 w 2768293"/>
                <a:gd name="connsiteY3384" fmla="*/ 826055 h 1487099"/>
                <a:gd name="connsiteX3385" fmla="*/ 883823 w 2768293"/>
                <a:gd name="connsiteY3385" fmla="*/ 826055 h 1487099"/>
                <a:gd name="connsiteX3386" fmla="*/ 885539 w 2768293"/>
                <a:gd name="connsiteY3386" fmla="*/ 827199 h 1487099"/>
                <a:gd name="connsiteX3387" fmla="*/ 887255 w 2768293"/>
                <a:gd name="connsiteY3387" fmla="*/ 827199 h 1487099"/>
                <a:gd name="connsiteX3388" fmla="*/ 887827 w 2768293"/>
                <a:gd name="connsiteY3388" fmla="*/ 827771 h 1487099"/>
                <a:gd name="connsiteX3389" fmla="*/ 890115 w 2768293"/>
                <a:gd name="connsiteY3389" fmla="*/ 830058 h 1487099"/>
                <a:gd name="connsiteX3390" fmla="*/ 890687 w 2768293"/>
                <a:gd name="connsiteY3390" fmla="*/ 831202 h 1487099"/>
                <a:gd name="connsiteX3391" fmla="*/ 891259 w 2768293"/>
                <a:gd name="connsiteY3391" fmla="*/ 831775 h 1487099"/>
                <a:gd name="connsiteX3392" fmla="*/ 892975 w 2768293"/>
                <a:gd name="connsiteY3392" fmla="*/ 831775 h 1487099"/>
                <a:gd name="connsiteX3393" fmla="*/ 893546 w 2768293"/>
                <a:gd name="connsiteY3393" fmla="*/ 831775 h 1487099"/>
                <a:gd name="connsiteX3394" fmla="*/ 892975 w 2768293"/>
                <a:gd name="connsiteY3394" fmla="*/ 830631 h 1487099"/>
                <a:gd name="connsiteX3395" fmla="*/ 891259 w 2768293"/>
                <a:gd name="connsiteY3395" fmla="*/ 828343 h 1487099"/>
                <a:gd name="connsiteX3396" fmla="*/ 890687 w 2768293"/>
                <a:gd name="connsiteY3396" fmla="*/ 827771 h 1487099"/>
                <a:gd name="connsiteX3397" fmla="*/ 888399 w 2768293"/>
                <a:gd name="connsiteY3397" fmla="*/ 823195 h 1487099"/>
                <a:gd name="connsiteX3398" fmla="*/ 887255 w 2768293"/>
                <a:gd name="connsiteY3398" fmla="*/ 822623 h 1487099"/>
                <a:gd name="connsiteX3399" fmla="*/ 883251 w 2768293"/>
                <a:gd name="connsiteY3399" fmla="*/ 822623 h 1487099"/>
                <a:gd name="connsiteX3400" fmla="*/ 882107 w 2768293"/>
                <a:gd name="connsiteY3400" fmla="*/ 822051 h 1487099"/>
                <a:gd name="connsiteX3401" fmla="*/ 872956 w 2768293"/>
                <a:gd name="connsiteY3401" fmla="*/ 811756 h 1487099"/>
                <a:gd name="connsiteX3402" fmla="*/ 871240 w 2768293"/>
                <a:gd name="connsiteY3402" fmla="*/ 808324 h 1487099"/>
                <a:gd name="connsiteX3403" fmla="*/ 870668 w 2768293"/>
                <a:gd name="connsiteY3403" fmla="*/ 807752 h 1487099"/>
                <a:gd name="connsiteX3404" fmla="*/ 870096 w 2768293"/>
                <a:gd name="connsiteY3404" fmla="*/ 806608 h 1487099"/>
                <a:gd name="connsiteX3405" fmla="*/ 870096 w 2768293"/>
                <a:gd name="connsiteY3405" fmla="*/ 804892 h 1487099"/>
                <a:gd name="connsiteX3406" fmla="*/ 870668 w 2768293"/>
                <a:gd name="connsiteY3406" fmla="*/ 803177 h 1487099"/>
                <a:gd name="connsiteX3407" fmla="*/ 871812 w 2768293"/>
                <a:gd name="connsiteY3407" fmla="*/ 802033 h 1487099"/>
                <a:gd name="connsiteX3408" fmla="*/ 871812 w 2768293"/>
                <a:gd name="connsiteY3408" fmla="*/ 800317 h 1487099"/>
                <a:gd name="connsiteX3409" fmla="*/ 870668 w 2768293"/>
                <a:gd name="connsiteY3409" fmla="*/ 800317 h 1487099"/>
                <a:gd name="connsiteX3410" fmla="*/ 867808 w 2768293"/>
                <a:gd name="connsiteY3410" fmla="*/ 802033 h 1487099"/>
                <a:gd name="connsiteX3411" fmla="*/ 867236 w 2768293"/>
                <a:gd name="connsiteY3411" fmla="*/ 802033 h 1487099"/>
                <a:gd name="connsiteX3412" fmla="*/ 866664 w 2768293"/>
                <a:gd name="connsiteY3412" fmla="*/ 802033 h 1487099"/>
                <a:gd name="connsiteX3413" fmla="*/ 866092 w 2768293"/>
                <a:gd name="connsiteY3413" fmla="*/ 802033 h 1487099"/>
                <a:gd name="connsiteX3414" fmla="*/ 865520 w 2768293"/>
                <a:gd name="connsiteY3414" fmla="*/ 802033 h 1487099"/>
                <a:gd name="connsiteX3415" fmla="*/ 865520 w 2768293"/>
                <a:gd name="connsiteY3415" fmla="*/ 802604 h 1487099"/>
                <a:gd name="connsiteX3416" fmla="*/ 865520 w 2768293"/>
                <a:gd name="connsiteY3416" fmla="*/ 803177 h 1487099"/>
                <a:gd name="connsiteX3417" fmla="*/ 865520 w 2768293"/>
                <a:gd name="connsiteY3417" fmla="*/ 803748 h 1487099"/>
                <a:gd name="connsiteX3418" fmla="*/ 864948 w 2768293"/>
                <a:gd name="connsiteY3418" fmla="*/ 804320 h 1487099"/>
                <a:gd name="connsiteX3419" fmla="*/ 864948 w 2768293"/>
                <a:gd name="connsiteY3419" fmla="*/ 804892 h 1487099"/>
                <a:gd name="connsiteX3420" fmla="*/ 864948 w 2768293"/>
                <a:gd name="connsiteY3420" fmla="*/ 805464 h 1487099"/>
                <a:gd name="connsiteX3421" fmla="*/ 864948 w 2768293"/>
                <a:gd name="connsiteY3421" fmla="*/ 806608 h 1487099"/>
                <a:gd name="connsiteX3422" fmla="*/ 864948 w 2768293"/>
                <a:gd name="connsiteY3422" fmla="*/ 806608 h 1487099"/>
                <a:gd name="connsiteX3423" fmla="*/ 864376 w 2768293"/>
                <a:gd name="connsiteY3423" fmla="*/ 807180 h 1487099"/>
                <a:gd name="connsiteX3424" fmla="*/ 866092 w 2768293"/>
                <a:gd name="connsiteY3424" fmla="*/ 808324 h 1487099"/>
                <a:gd name="connsiteX3425" fmla="*/ 872956 w 2768293"/>
                <a:gd name="connsiteY3425" fmla="*/ 817476 h 1487099"/>
                <a:gd name="connsiteX3426" fmla="*/ 873528 w 2768293"/>
                <a:gd name="connsiteY3426" fmla="*/ 818619 h 1487099"/>
                <a:gd name="connsiteX3427" fmla="*/ 873528 w 2768293"/>
                <a:gd name="connsiteY3427" fmla="*/ 819763 h 1487099"/>
                <a:gd name="connsiteX3428" fmla="*/ 873528 w 2768293"/>
                <a:gd name="connsiteY3428" fmla="*/ 821479 h 1487099"/>
                <a:gd name="connsiteX3429" fmla="*/ 874100 w 2768293"/>
                <a:gd name="connsiteY3429" fmla="*/ 822051 h 1487099"/>
                <a:gd name="connsiteX3430" fmla="*/ 874672 w 2768293"/>
                <a:gd name="connsiteY3430" fmla="*/ 822623 h 1487099"/>
                <a:gd name="connsiteX3431" fmla="*/ 875816 w 2768293"/>
                <a:gd name="connsiteY3431" fmla="*/ 823195 h 1487099"/>
                <a:gd name="connsiteX3432" fmla="*/ 876388 w 2768293"/>
                <a:gd name="connsiteY3432" fmla="*/ 823767 h 1487099"/>
                <a:gd name="connsiteX3433" fmla="*/ 878104 w 2768293"/>
                <a:gd name="connsiteY3433" fmla="*/ 826055 h 1487099"/>
                <a:gd name="connsiteX3434" fmla="*/ 878104 w 2768293"/>
                <a:gd name="connsiteY3434" fmla="*/ 826055 h 1487099"/>
                <a:gd name="connsiteX3435" fmla="*/ 870668 w 2768293"/>
                <a:gd name="connsiteY3435" fmla="*/ 1482095 h 1487099"/>
                <a:gd name="connsiteX3436" fmla="*/ 869524 w 2768293"/>
                <a:gd name="connsiteY3436" fmla="*/ 1482667 h 1487099"/>
                <a:gd name="connsiteX3437" fmla="*/ 868952 w 2768293"/>
                <a:gd name="connsiteY3437" fmla="*/ 1482667 h 1487099"/>
                <a:gd name="connsiteX3438" fmla="*/ 868380 w 2768293"/>
                <a:gd name="connsiteY3438" fmla="*/ 1482667 h 1487099"/>
                <a:gd name="connsiteX3439" fmla="*/ 868380 w 2768293"/>
                <a:gd name="connsiteY3439" fmla="*/ 1482667 h 1487099"/>
                <a:gd name="connsiteX3440" fmla="*/ 868380 w 2768293"/>
                <a:gd name="connsiteY3440" fmla="*/ 1482667 h 1487099"/>
                <a:gd name="connsiteX3441" fmla="*/ 870096 w 2768293"/>
                <a:gd name="connsiteY3441" fmla="*/ 1482667 h 1487099"/>
                <a:gd name="connsiteX3442" fmla="*/ 871812 w 2768293"/>
                <a:gd name="connsiteY3442" fmla="*/ 1482095 h 1487099"/>
                <a:gd name="connsiteX3443" fmla="*/ 872384 w 2768293"/>
                <a:gd name="connsiteY3443" fmla="*/ 1481523 h 1487099"/>
                <a:gd name="connsiteX3444" fmla="*/ 872956 w 2768293"/>
                <a:gd name="connsiteY3444" fmla="*/ 1481523 h 1487099"/>
                <a:gd name="connsiteX3445" fmla="*/ 873528 w 2768293"/>
                <a:gd name="connsiteY3445" fmla="*/ 1481523 h 1487099"/>
                <a:gd name="connsiteX3446" fmla="*/ 872956 w 2768293"/>
                <a:gd name="connsiteY3446" fmla="*/ 1480951 h 1487099"/>
                <a:gd name="connsiteX3447" fmla="*/ 870668 w 2768293"/>
                <a:gd name="connsiteY3447" fmla="*/ 1482095 h 1487099"/>
                <a:gd name="connsiteX3448" fmla="*/ 522915 w 2768293"/>
                <a:gd name="connsiteY3448" fmla="*/ 1458072 h 1487099"/>
                <a:gd name="connsiteX3449" fmla="*/ 522915 w 2768293"/>
                <a:gd name="connsiteY3449" fmla="*/ 1458072 h 1487099"/>
                <a:gd name="connsiteX3450" fmla="*/ 522915 w 2768293"/>
                <a:gd name="connsiteY3450" fmla="*/ 1456356 h 1487099"/>
                <a:gd name="connsiteX3451" fmla="*/ 522915 w 2768293"/>
                <a:gd name="connsiteY3451" fmla="*/ 1455213 h 1487099"/>
                <a:gd name="connsiteX3452" fmla="*/ 522344 w 2768293"/>
                <a:gd name="connsiteY3452" fmla="*/ 1454640 h 1487099"/>
                <a:gd name="connsiteX3453" fmla="*/ 521200 w 2768293"/>
                <a:gd name="connsiteY3453" fmla="*/ 1454640 h 1487099"/>
                <a:gd name="connsiteX3454" fmla="*/ 520628 w 2768293"/>
                <a:gd name="connsiteY3454" fmla="*/ 1454069 h 1487099"/>
                <a:gd name="connsiteX3455" fmla="*/ 520056 w 2768293"/>
                <a:gd name="connsiteY3455" fmla="*/ 1454069 h 1487099"/>
                <a:gd name="connsiteX3456" fmla="*/ 519484 w 2768293"/>
                <a:gd name="connsiteY3456" fmla="*/ 1454640 h 1487099"/>
                <a:gd name="connsiteX3457" fmla="*/ 520628 w 2768293"/>
                <a:gd name="connsiteY3457" fmla="*/ 1455213 h 1487099"/>
                <a:gd name="connsiteX3458" fmla="*/ 521200 w 2768293"/>
                <a:gd name="connsiteY3458" fmla="*/ 1455784 h 1487099"/>
                <a:gd name="connsiteX3459" fmla="*/ 521200 w 2768293"/>
                <a:gd name="connsiteY3459" fmla="*/ 1456356 h 1487099"/>
                <a:gd name="connsiteX3460" fmla="*/ 521200 w 2768293"/>
                <a:gd name="connsiteY3460" fmla="*/ 1456928 h 1487099"/>
                <a:gd name="connsiteX3461" fmla="*/ 521772 w 2768293"/>
                <a:gd name="connsiteY3461" fmla="*/ 1457500 h 1487099"/>
                <a:gd name="connsiteX3462" fmla="*/ 522344 w 2768293"/>
                <a:gd name="connsiteY3462" fmla="*/ 1458072 h 1487099"/>
                <a:gd name="connsiteX3463" fmla="*/ 522915 w 2768293"/>
                <a:gd name="connsiteY3463" fmla="*/ 1458644 h 1487099"/>
                <a:gd name="connsiteX3464" fmla="*/ 524059 w 2768293"/>
                <a:gd name="connsiteY3464" fmla="*/ 1458644 h 1487099"/>
                <a:gd name="connsiteX3465" fmla="*/ 523487 w 2768293"/>
                <a:gd name="connsiteY3465" fmla="*/ 1458644 h 1487099"/>
                <a:gd name="connsiteX3466" fmla="*/ 522915 w 2768293"/>
                <a:gd name="connsiteY3466" fmla="*/ 1458072 h 1487099"/>
                <a:gd name="connsiteX3467" fmla="*/ 522915 w 2768293"/>
                <a:gd name="connsiteY3467" fmla="*/ 1458072 h 1487099"/>
                <a:gd name="connsiteX3468" fmla="*/ 508044 w 2768293"/>
                <a:gd name="connsiteY3468" fmla="*/ 1450637 h 1487099"/>
                <a:gd name="connsiteX3469" fmla="*/ 508616 w 2768293"/>
                <a:gd name="connsiteY3469" fmla="*/ 1450065 h 1487099"/>
                <a:gd name="connsiteX3470" fmla="*/ 507472 w 2768293"/>
                <a:gd name="connsiteY3470" fmla="*/ 1449493 h 1487099"/>
                <a:gd name="connsiteX3471" fmla="*/ 506901 w 2768293"/>
                <a:gd name="connsiteY3471" fmla="*/ 1449493 h 1487099"/>
                <a:gd name="connsiteX3472" fmla="*/ 506329 w 2768293"/>
                <a:gd name="connsiteY3472" fmla="*/ 1449493 h 1487099"/>
                <a:gd name="connsiteX3473" fmla="*/ 506329 w 2768293"/>
                <a:gd name="connsiteY3473" fmla="*/ 1450065 h 1487099"/>
                <a:gd name="connsiteX3474" fmla="*/ 506329 w 2768293"/>
                <a:gd name="connsiteY3474" fmla="*/ 1450637 h 1487099"/>
                <a:gd name="connsiteX3475" fmla="*/ 506901 w 2768293"/>
                <a:gd name="connsiteY3475" fmla="*/ 1450637 h 1487099"/>
                <a:gd name="connsiteX3476" fmla="*/ 508044 w 2768293"/>
                <a:gd name="connsiteY3476" fmla="*/ 1450637 h 1487099"/>
                <a:gd name="connsiteX3477" fmla="*/ 527491 w 2768293"/>
                <a:gd name="connsiteY3477" fmla="*/ 1455213 h 1487099"/>
                <a:gd name="connsiteX3478" fmla="*/ 526919 w 2768293"/>
                <a:gd name="connsiteY3478" fmla="*/ 1455213 h 1487099"/>
                <a:gd name="connsiteX3479" fmla="*/ 525203 w 2768293"/>
                <a:gd name="connsiteY3479" fmla="*/ 1456928 h 1487099"/>
                <a:gd name="connsiteX3480" fmla="*/ 524631 w 2768293"/>
                <a:gd name="connsiteY3480" fmla="*/ 1457500 h 1487099"/>
                <a:gd name="connsiteX3481" fmla="*/ 525203 w 2768293"/>
                <a:gd name="connsiteY3481" fmla="*/ 1458072 h 1487099"/>
                <a:gd name="connsiteX3482" fmla="*/ 525775 w 2768293"/>
                <a:gd name="connsiteY3482" fmla="*/ 1458644 h 1487099"/>
                <a:gd name="connsiteX3483" fmla="*/ 526347 w 2768293"/>
                <a:gd name="connsiteY3483" fmla="*/ 1458644 h 1487099"/>
                <a:gd name="connsiteX3484" fmla="*/ 526919 w 2768293"/>
                <a:gd name="connsiteY3484" fmla="*/ 1457500 h 1487099"/>
                <a:gd name="connsiteX3485" fmla="*/ 527491 w 2768293"/>
                <a:gd name="connsiteY3485" fmla="*/ 1457500 h 1487099"/>
                <a:gd name="connsiteX3486" fmla="*/ 529779 w 2768293"/>
                <a:gd name="connsiteY3486" fmla="*/ 1457500 h 1487099"/>
                <a:gd name="connsiteX3487" fmla="*/ 529779 w 2768293"/>
                <a:gd name="connsiteY3487" fmla="*/ 1456928 h 1487099"/>
                <a:gd name="connsiteX3488" fmla="*/ 529207 w 2768293"/>
                <a:gd name="connsiteY3488" fmla="*/ 1456928 h 1487099"/>
                <a:gd name="connsiteX3489" fmla="*/ 527491 w 2768293"/>
                <a:gd name="connsiteY3489" fmla="*/ 1455213 h 1487099"/>
                <a:gd name="connsiteX3490" fmla="*/ 541218 w 2768293"/>
                <a:gd name="connsiteY3490" fmla="*/ 1458644 h 1487099"/>
                <a:gd name="connsiteX3491" fmla="*/ 541218 w 2768293"/>
                <a:gd name="connsiteY3491" fmla="*/ 1458644 h 1487099"/>
                <a:gd name="connsiteX3492" fmla="*/ 540646 w 2768293"/>
                <a:gd name="connsiteY3492" fmla="*/ 1458644 h 1487099"/>
                <a:gd name="connsiteX3493" fmla="*/ 541218 w 2768293"/>
                <a:gd name="connsiteY3493" fmla="*/ 1459216 h 1487099"/>
                <a:gd name="connsiteX3494" fmla="*/ 542362 w 2768293"/>
                <a:gd name="connsiteY3494" fmla="*/ 1459216 h 1487099"/>
                <a:gd name="connsiteX3495" fmla="*/ 541218 w 2768293"/>
                <a:gd name="connsiteY3495" fmla="*/ 1458644 h 1487099"/>
                <a:gd name="connsiteX3496" fmla="*/ 541218 w 2768293"/>
                <a:gd name="connsiteY3496" fmla="*/ 1458644 h 1487099"/>
                <a:gd name="connsiteX3497" fmla="*/ 516624 w 2768293"/>
                <a:gd name="connsiteY3497" fmla="*/ 1446061 h 1487099"/>
                <a:gd name="connsiteX3498" fmla="*/ 515480 w 2768293"/>
                <a:gd name="connsiteY3498" fmla="*/ 1446633 h 1487099"/>
                <a:gd name="connsiteX3499" fmla="*/ 514908 w 2768293"/>
                <a:gd name="connsiteY3499" fmla="*/ 1446061 h 1487099"/>
                <a:gd name="connsiteX3500" fmla="*/ 514908 w 2768293"/>
                <a:gd name="connsiteY3500" fmla="*/ 1444917 h 1487099"/>
                <a:gd name="connsiteX3501" fmla="*/ 515480 w 2768293"/>
                <a:gd name="connsiteY3501" fmla="*/ 1443773 h 1487099"/>
                <a:gd name="connsiteX3502" fmla="*/ 515480 w 2768293"/>
                <a:gd name="connsiteY3502" fmla="*/ 1443201 h 1487099"/>
                <a:gd name="connsiteX3503" fmla="*/ 514336 w 2768293"/>
                <a:gd name="connsiteY3503" fmla="*/ 1440341 h 1487099"/>
                <a:gd name="connsiteX3504" fmla="*/ 513764 w 2768293"/>
                <a:gd name="connsiteY3504" fmla="*/ 1439197 h 1487099"/>
                <a:gd name="connsiteX3505" fmla="*/ 512048 w 2768293"/>
                <a:gd name="connsiteY3505" fmla="*/ 1438626 h 1487099"/>
                <a:gd name="connsiteX3506" fmla="*/ 510332 w 2768293"/>
                <a:gd name="connsiteY3506" fmla="*/ 1438054 h 1487099"/>
                <a:gd name="connsiteX3507" fmla="*/ 508616 w 2768293"/>
                <a:gd name="connsiteY3507" fmla="*/ 1438626 h 1487099"/>
                <a:gd name="connsiteX3508" fmla="*/ 508044 w 2768293"/>
                <a:gd name="connsiteY3508" fmla="*/ 1439197 h 1487099"/>
                <a:gd name="connsiteX3509" fmla="*/ 506901 w 2768293"/>
                <a:gd name="connsiteY3509" fmla="*/ 1440914 h 1487099"/>
                <a:gd name="connsiteX3510" fmla="*/ 506329 w 2768293"/>
                <a:gd name="connsiteY3510" fmla="*/ 1441485 h 1487099"/>
                <a:gd name="connsiteX3511" fmla="*/ 506329 w 2768293"/>
                <a:gd name="connsiteY3511" fmla="*/ 1442057 h 1487099"/>
                <a:gd name="connsiteX3512" fmla="*/ 506329 w 2768293"/>
                <a:gd name="connsiteY3512" fmla="*/ 1443201 h 1487099"/>
                <a:gd name="connsiteX3513" fmla="*/ 506329 w 2768293"/>
                <a:gd name="connsiteY3513" fmla="*/ 1446061 h 1487099"/>
                <a:gd name="connsiteX3514" fmla="*/ 506329 w 2768293"/>
                <a:gd name="connsiteY3514" fmla="*/ 1446633 h 1487099"/>
                <a:gd name="connsiteX3515" fmla="*/ 506901 w 2768293"/>
                <a:gd name="connsiteY3515" fmla="*/ 1447205 h 1487099"/>
                <a:gd name="connsiteX3516" fmla="*/ 507472 w 2768293"/>
                <a:gd name="connsiteY3516" fmla="*/ 1447777 h 1487099"/>
                <a:gd name="connsiteX3517" fmla="*/ 508044 w 2768293"/>
                <a:gd name="connsiteY3517" fmla="*/ 1448349 h 1487099"/>
                <a:gd name="connsiteX3518" fmla="*/ 509760 w 2768293"/>
                <a:gd name="connsiteY3518" fmla="*/ 1450065 h 1487099"/>
                <a:gd name="connsiteX3519" fmla="*/ 510332 w 2768293"/>
                <a:gd name="connsiteY3519" fmla="*/ 1451209 h 1487099"/>
                <a:gd name="connsiteX3520" fmla="*/ 510904 w 2768293"/>
                <a:gd name="connsiteY3520" fmla="*/ 1451781 h 1487099"/>
                <a:gd name="connsiteX3521" fmla="*/ 512048 w 2768293"/>
                <a:gd name="connsiteY3521" fmla="*/ 1451209 h 1487099"/>
                <a:gd name="connsiteX3522" fmla="*/ 512620 w 2768293"/>
                <a:gd name="connsiteY3522" fmla="*/ 1450637 h 1487099"/>
                <a:gd name="connsiteX3523" fmla="*/ 513192 w 2768293"/>
                <a:gd name="connsiteY3523" fmla="*/ 1450065 h 1487099"/>
                <a:gd name="connsiteX3524" fmla="*/ 513192 w 2768293"/>
                <a:gd name="connsiteY3524" fmla="*/ 1449493 h 1487099"/>
                <a:gd name="connsiteX3525" fmla="*/ 512048 w 2768293"/>
                <a:gd name="connsiteY3525" fmla="*/ 1449493 h 1487099"/>
                <a:gd name="connsiteX3526" fmla="*/ 513192 w 2768293"/>
                <a:gd name="connsiteY3526" fmla="*/ 1448349 h 1487099"/>
                <a:gd name="connsiteX3527" fmla="*/ 516052 w 2768293"/>
                <a:gd name="connsiteY3527" fmla="*/ 1448349 h 1487099"/>
                <a:gd name="connsiteX3528" fmla="*/ 516624 w 2768293"/>
                <a:gd name="connsiteY3528" fmla="*/ 1446061 h 1487099"/>
                <a:gd name="connsiteX3529" fmla="*/ 523487 w 2768293"/>
                <a:gd name="connsiteY3529" fmla="*/ 1452925 h 1487099"/>
                <a:gd name="connsiteX3530" fmla="*/ 522915 w 2768293"/>
                <a:gd name="connsiteY3530" fmla="*/ 1452353 h 1487099"/>
                <a:gd name="connsiteX3531" fmla="*/ 522344 w 2768293"/>
                <a:gd name="connsiteY3531" fmla="*/ 1452353 h 1487099"/>
                <a:gd name="connsiteX3532" fmla="*/ 521200 w 2768293"/>
                <a:gd name="connsiteY3532" fmla="*/ 1452353 h 1487099"/>
                <a:gd name="connsiteX3533" fmla="*/ 520628 w 2768293"/>
                <a:gd name="connsiteY3533" fmla="*/ 1452353 h 1487099"/>
                <a:gd name="connsiteX3534" fmla="*/ 520628 w 2768293"/>
                <a:gd name="connsiteY3534" fmla="*/ 1451781 h 1487099"/>
                <a:gd name="connsiteX3535" fmla="*/ 520628 w 2768293"/>
                <a:gd name="connsiteY3535" fmla="*/ 1451781 h 1487099"/>
                <a:gd name="connsiteX3536" fmla="*/ 520628 w 2768293"/>
                <a:gd name="connsiteY3536" fmla="*/ 1451781 h 1487099"/>
                <a:gd name="connsiteX3537" fmla="*/ 520628 w 2768293"/>
                <a:gd name="connsiteY3537" fmla="*/ 1451781 h 1487099"/>
                <a:gd name="connsiteX3538" fmla="*/ 520628 w 2768293"/>
                <a:gd name="connsiteY3538" fmla="*/ 1452353 h 1487099"/>
                <a:gd name="connsiteX3539" fmla="*/ 520056 w 2768293"/>
                <a:gd name="connsiteY3539" fmla="*/ 1451781 h 1487099"/>
                <a:gd name="connsiteX3540" fmla="*/ 518912 w 2768293"/>
                <a:gd name="connsiteY3540" fmla="*/ 1451209 h 1487099"/>
                <a:gd name="connsiteX3541" fmla="*/ 517768 w 2768293"/>
                <a:gd name="connsiteY3541" fmla="*/ 1451209 h 1487099"/>
                <a:gd name="connsiteX3542" fmla="*/ 516624 w 2768293"/>
                <a:gd name="connsiteY3542" fmla="*/ 1451781 h 1487099"/>
                <a:gd name="connsiteX3543" fmla="*/ 518340 w 2768293"/>
                <a:gd name="connsiteY3543" fmla="*/ 1452925 h 1487099"/>
                <a:gd name="connsiteX3544" fmla="*/ 520056 w 2768293"/>
                <a:gd name="connsiteY3544" fmla="*/ 1453496 h 1487099"/>
                <a:gd name="connsiteX3545" fmla="*/ 523487 w 2768293"/>
                <a:gd name="connsiteY3545" fmla="*/ 1452925 h 1487099"/>
                <a:gd name="connsiteX3546" fmla="*/ 703083 w 2768293"/>
                <a:gd name="connsiteY3546" fmla="*/ 1475231 h 1487099"/>
                <a:gd name="connsiteX3547" fmla="*/ 702511 w 2768293"/>
                <a:gd name="connsiteY3547" fmla="*/ 1473515 h 1487099"/>
                <a:gd name="connsiteX3548" fmla="*/ 701367 w 2768293"/>
                <a:gd name="connsiteY3548" fmla="*/ 1472943 h 1487099"/>
                <a:gd name="connsiteX3549" fmla="*/ 700795 w 2768293"/>
                <a:gd name="connsiteY3549" fmla="*/ 1472371 h 1487099"/>
                <a:gd name="connsiteX3550" fmla="*/ 700795 w 2768293"/>
                <a:gd name="connsiteY3550" fmla="*/ 1471799 h 1487099"/>
                <a:gd name="connsiteX3551" fmla="*/ 697364 w 2768293"/>
                <a:gd name="connsiteY3551" fmla="*/ 1473515 h 1487099"/>
                <a:gd name="connsiteX3552" fmla="*/ 693932 w 2768293"/>
                <a:gd name="connsiteY3552" fmla="*/ 1474087 h 1487099"/>
                <a:gd name="connsiteX3553" fmla="*/ 692788 w 2768293"/>
                <a:gd name="connsiteY3553" fmla="*/ 1475231 h 1487099"/>
                <a:gd name="connsiteX3554" fmla="*/ 691072 w 2768293"/>
                <a:gd name="connsiteY3554" fmla="*/ 1476947 h 1487099"/>
                <a:gd name="connsiteX3555" fmla="*/ 688212 w 2768293"/>
                <a:gd name="connsiteY3555" fmla="*/ 1480379 h 1487099"/>
                <a:gd name="connsiteX3556" fmla="*/ 690500 w 2768293"/>
                <a:gd name="connsiteY3556" fmla="*/ 1482095 h 1487099"/>
                <a:gd name="connsiteX3557" fmla="*/ 693360 w 2768293"/>
                <a:gd name="connsiteY3557" fmla="*/ 1482667 h 1487099"/>
                <a:gd name="connsiteX3558" fmla="*/ 696220 w 2768293"/>
                <a:gd name="connsiteY3558" fmla="*/ 1482095 h 1487099"/>
                <a:gd name="connsiteX3559" fmla="*/ 698508 w 2768293"/>
                <a:gd name="connsiteY3559" fmla="*/ 1480951 h 1487099"/>
                <a:gd name="connsiteX3560" fmla="*/ 699080 w 2768293"/>
                <a:gd name="connsiteY3560" fmla="*/ 1482095 h 1487099"/>
                <a:gd name="connsiteX3561" fmla="*/ 699652 w 2768293"/>
                <a:gd name="connsiteY3561" fmla="*/ 1482095 h 1487099"/>
                <a:gd name="connsiteX3562" fmla="*/ 701367 w 2768293"/>
                <a:gd name="connsiteY3562" fmla="*/ 1480951 h 1487099"/>
                <a:gd name="connsiteX3563" fmla="*/ 704799 w 2768293"/>
                <a:gd name="connsiteY3563" fmla="*/ 1480951 h 1487099"/>
                <a:gd name="connsiteX3564" fmla="*/ 705943 w 2768293"/>
                <a:gd name="connsiteY3564" fmla="*/ 1480379 h 1487099"/>
                <a:gd name="connsiteX3565" fmla="*/ 707087 w 2768293"/>
                <a:gd name="connsiteY3565" fmla="*/ 1478091 h 1487099"/>
                <a:gd name="connsiteX3566" fmla="*/ 705371 w 2768293"/>
                <a:gd name="connsiteY3566" fmla="*/ 1476375 h 1487099"/>
                <a:gd name="connsiteX3567" fmla="*/ 703083 w 2768293"/>
                <a:gd name="connsiteY3567" fmla="*/ 1475231 h 1487099"/>
                <a:gd name="connsiteX3568" fmla="*/ 762567 w 2768293"/>
                <a:gd name="connsiteY3568" fmla="*/ 1477519 h 1487099"/>
                <a:gd name="connsiteX3569" fmla="*/ 760279 w 2768293"/>
                <a:gd name="connsiteY3569" fmla="*/ 1478091 h 1487099"/>
                <a:gd name="connsiteX3570" fmla="*/ 758564 w 2768293"/>
                <a:gd name="connsiteY3570" fmla="*/ 1479807 h 1487099"/>
                <a:gd name="connsiteX3571" fmla="*/ 757992 w 2768293"/>
                <a:gd name="connsiteY3571" fmla="*/ 1482095 h 1487099"/>
                <a:gd name="connsiteX3572" fmla="*/ 759708 w 2768293"/>
                <a:gd name="connsiteY3572" fmla="*/ 1483239 h 1487099"/>
                <a:gd name="connsiteX3573" fmla="*/ 762567 w 2768293"/>
                <a:gd name="connsiteY3573" fmla="*/ 1483239 h 1487099"/>
                <a:gd name="connsiteX3574" fmla="*/ 763139 w 2768293"/>
                <a:gd name="connsiteY3574" fmla="*/ 1482667 h 1487099"/>
                <a:gd name="connsiteX3575" fmla="*/ 763139 w 2768293"/>
                <a:gd name="connsiteY3575" fmla="*/ 1482095 h 1487099"/>
                <a:gd name="connsiteX3576" fmla="*/ 763711 w 2768293"/>
                <a:gd name="connsiteY3576" fmla="*/ 1481523 h 1487099"/>
                <a:gd name="connsiteX3577" fmla="*/ 764283 w 2768293"/>
                <a:gd name="connsiteY3577" fmla="*/ 1480379 h 1487099"/>
                <a:gd name="connsiteX3578" fmla="*/ 763711 w 2768293"/>
                <a:gd name="connsiteY3578" fmla="*/ 1479235 h 1487099"/>
                <a:gd name="connsiteX3579" fmla="*/ 762567 w 2768293"/>
                <a:gd name="connsiteY3579" fmla="*/ 1477519 h 1487099"/>
                <a:gd name="connsiteX3580" fmla="*/ 768287 w 2768293"/>
                <a:gd name="connsiteY3580" fmla="*/ 1475231 h 1487099"/>
                <a:gd name="connsiteX3581" fmla="*/ 768287 w 2768293"/>
                <a:gd name="connsiteY3581" fmla="*/ 1475231 h 1487099"/>
                <a:gd name="connsiteX3582" fmla="*/ 767715 w 2768293"/>
                <a:gd name="connsiteY3582" fmla="*/ 1475803 h 1487099"/>
                <a:gd name="connsiteX3583" fmla="*/ 767143 w 2768293"/>
                <a:gd name="connsiteY3583" fmla="*/ 1475803 h 1487099"/>
                <a:gd name="connsiteX3584" fmla="*/ 767715 w 2768293"/>
                <a:gd name="connsiteY3584" fmla="*/ 1475803 h 1487099"/>
                <a:gd name="connsiteX3585" fmla="*/ 768859 w 2768293"/>
                <a:gd name="connsiteY3585" fmla="*/ 1476375 h 1487099"/>
                <a:gd name="connsiteX3586" fmla="*/ 770575 w 2768293"/>
                <a:gd name="connsiteY3586" fmla="*/ 1476375 h 1487099"/>
                <a:gd name="connsiteX3587" fmla="*/ 770575 w 2768293"/>
                <a:gd name="connsiteY3587" fmla="*/ 1476375 h 1487099"/>
                <a:gd name="connsiteX3588" fmla="*/ 770575 w 2768293"/>
                <a:gd name="connsiteY3588" fmla="*/ 1475803 h 1487099"/>
                <a:gd name="connsiteX3589" fmla="*/ 770575 w 2768293"/>
                <a:gd name="connsiteY3589" fmla="*/ 1475231 h 1487099"/>
                <a:gd name="connsiteX3590" fmla="*/ 768287 w 2768293"/>
                <a:gd name="connsiteY3590" fmla="*/ 1475231 h 1487099"/>
                <a:gd name="connsiteX3591" fmla="*/ 768287 w 2768293"/>
                <a:gd name="connsiteY3591" fmla="*/ 1475231 h 1487099"/>
                <a:gd name="connsiteX3592" fmla="*/ 542934 w 2768293"/>
                <a:gd name="connsiteY3592" fmla="*/ 1442057 h 1487099"/>
                <a:gd name="connsiteX3593" fmla="*/ 542934 w 2768293"/>
                <a:gd name="connsiteY3593" fmla="*/ 1442057 h 1487099"/>
                <a:gd name="connsiteX3594" fmla="*/ 542934 w 2768293"/>
                <a:gd name="connsiteY3594" fmla="*/ 1442057 h 1487099"/>
                <a:gd name="connsiteX3595" fmla="*/ 542362 w 2768293"/>
                <a:gd name="connsiteY3595" fmla="*/ 1442629 h 1487099"/>
                <a:gd name="connsiteX3596" fmla="*/ 541790 w 2768293"/>
                <a:gd name="connsiteY3596" fmla="*/ 1443201 h 1487099"/>
                <a:gd name="connsiteX3597" fmla="*/ 541790 w 2768293"/>
                <a:gd name="connsiteY3597" fmla="*/ 1443773 h 1487099"/>
                <a:gd name="connsiteX3598" fmla="*/ 541790 w 2768293"/>
                <a:gd name="connsiteY3598" fmla="*/ 1443773 h 1487099"/>
                <a:gd name="connsiteX3599" fmla="*/ 542362 w 2768293"/>
                <a:gd name="connsiteY3599" fmla="*/ 1444345 h 1487099"/>
                <a:gd name="connsiteX3600" fmla="*/ 542362 w 2768293"/>
                <a:gd name="connsiteY3600" fmla="*/ 1444345 h 1487099"/>
                <a:gd name="connsiteX3601" fmla="*/ 543506 w 2768293"/>
                <a:gd name="connsiteY3601" fmla="*/ 1443773 h 1487099"/>
                <a:gd name="connsiteX3602" fmla="*/ 542934 w 2768293"/>
                <a:gd name="connsiteY3602" fmla="*/ 1442057 h 1487099"/>
                <a:gd name="connsiteX3603" fmla="*/ 542934 w 2768293"/>
                <a:gd name="connsiteY3603" fmla="*/ 1442057 h 1487099"/>
                <a:gd name="connsiteX3604" fmla="*/ 660186 w 2768293"/>
                <a:gd name="connsiteY3604" fmla="*/ 1486098 h 1487099"/>
                <a:gd name="connsiteX3605" fmla="*/ 659614 w 2768293"/>
                <a:gd name="connsiteY3605" fmla="*/ 1485526 h 1487099"/>
                <a:gd name="connsiteX3606" fmla="*/ 659042 w 2768293"/>
                <a:gd name="connsiteY3606" fmla="*/ 1484954 h 1487099"/>
                <a:gd name="connsiteX3607" fmla="*/ 658470 w 2768293"/>
                <a:gd name="connsiteY3607" fmla="*/ 1484954 h 1487099"/>
                <a:gd name="connsiteX3608" fmla="*/ 657326 w 2768293"/>
                <a:gd name="connsiteY3608" fmla="*/ 1484954 h 1487099"/>
                <a:gd name="connsiteX3609" fmla="*/ 655039 w 2768293"/>
                <a:gd name="connsiteY3609" fmla="*/ 1484383 h 1487099"/>
                <a:gd name="connsiteX3610" fmla="*/ 654467 w 2768293"/>
                <a:gd name="connsiteY3610" fmla="*/ 1484383 h 1487099"/>
                <a:gd name="connsiteX3611" fmla="*/ 653895 w 2768293"/>
                <a:gd name="connsiteY3611" fmla="*/ 1484383 h 1487099"/>
                <a:gd name="connsiteX3612" fmla="*/ 653323 w 2768293"/>
                <a:gd name="connsiteY3612" fmla="*/ 1484383 h 1487099"/>
                <a:gd name="connsiteX3613" fmla="*/ 653323 w 2768293"/>
                <a:gd name="connsiteY3613" fmla="*/ 1484383 h 1487099"/>
                <a:gd name="connsiteX3614" fmla="*/ 653323 w 2768293"/>
                <a:gd name="connsiteY3614" fmla="*/ 1483811 h 1487099"/>
                <a:gd name="connsiteX3615" fmla="*/ 653323 w 2768293"/>
                <a:gd name="connsiteY3615" fmla="*/ 1483239 h 1487099"/>
                <a:gd name="connsiteX3616" fmla="*/ 653323 w 2768293"/>
                <a:gd name="connsiteY3616" fmla="*/ 1483239 h 1487099"/>
                <a:gd name="connsiteX3617" fmla="*/ 652179 w 2768293"/>
                <a:gd name="connsiteY3617" fmla="*/ 1482667 h 1487099"/>
                <a:gd name="connsiteX3618" fmla="*/ 650463 w 2768293"/>
                <a:gd name="connsiteY3618" fmla="*/ 1482667 h 1487099"/>
                <a:gd name="connsiteX3619" fmla="*/ 648747 w 2768293"/>
                <a:gd name="connsiteY3619" fmla="*/ 1482667 h 1487099"/>
                <a:gd name="connsiteX3620" fmla="*/ 647603 w 2768293"/>
                <a:gd name="connsiteY3620" fmla="*/ 1483239 h 1487099"/>
                <a:gd name="connsiteX3621" fmla="*/ 647603 w 2768293"/>
                <a:gd name="connsiteY3621" fmla="*/ 1482095 h 1487099"/>
                <a:gd name="connsiteX3622" fmla="*/ 647031 w 2768293"/>
                <a:gd name="connsiteY3622" fmla="*/ 1481523 h 1487099"/>
                <a:gd name="connsiteX3623" fmla="*/ 645315 w 2768293"/>
                <a:gd name="connsiteY3623" fmla="*/ 1481523 h 1487099"/>
                <a:gd name="connsiteX3624" fmla="*/ 644743 w 2768293"/>
                <a:gd name="connsiteY3624" fmla="*/ 1480951 h 1487099"/>
                <a:gd name="connsiteX3625" fmla="*/ 644743 w 2768293"/>
                <a:gd name="connsiteY3625" fmla="*/ 1480379 h 1487099"/>
                <a:gd name="connsiteX3626" fmla="*/ 644743 w 2768293"/>
                <a:gd name="connsiteY3626" fmla="*/ 1479807 h 1487099"/>
                <a:gd name="connsiteX3627" fmla="*/ 644743 w 2768293"/>
                <a:gd name="connsiteY3627" fmla="*/ 1479807 h 1487099"/>
                <a:gd name="connsiteX3628" fmla="*/ 644171 w 2768293"/>
                <a:gd name="connsiteY3628" fmla="*/ 1479807 h 1487099"/>
                <a:gd name="connsiteX3629" fmla="*/ 643599 w 2768293"/>
                <a:gd name="connsiteY3629" fmla="*/ 1479807 h 1487099"/>
                <a:gd name="connsiteX3630" fmla="*/ 639596 w 2768293"/>
                <a:gd name="connsiteY3630" fmla="*/ 1478663 h 1487099"/>
                <a:gd name="connsiteX3631" fmla="*/ 639024 w 2768293"/>
                <a:gd name="connsiteY3631" fmla="*/ 1478091 h 1487099"/>
                <a:gd name="connsiteX3632" fmla="*/ 639024 w 2768293"/>
                <a:gd name="connsiteY3632" fmla="*/ 1476947 h 1487099"/>
                <a:gd name="connsiteX3633" fmla="*/ 638452 w 2768293"/>
                <a:gd name="connsiteY3633" fmla="*/ 1477519 h 1487099"/>
                <a:gd name="connsiteX3634" fmla="*/ 639596 w 2768293"/>
                <a:gd name="connsiteY3634" fmla="*/ 1475803 h 1487099"/>
                <a:gd name="connsiteX3635" fmla="*/ 639024 w 2768293"/>
                <a:gd name="connsiteY3635" fmla="*/ 1475231 h 1487099"/>
                <a:gd name="connsiteX3636" fmla="*/ 637308 w 2768293"/>
                <a:gd name="connsiteY3636" fmla="*/ 1475231 h 1487099"/>
                <a:gd name="connsiteX3637" fmla="*/ 636736 w 2768293"/>
                <a:gd name="connsiteY3637" fmla="*/ 1474087 h 1487099"/>
                <a:gd name="connsiteX3638" fmla="*/ 635592 w 2768293"/>
                <a:gd name="connsiteY3638" fmla="*/ 1474087 h 1487099"/>
                <a:gd name="connsiteX3639" fmla="*/ 635020 w 2768293"/>
                <a:gd name="connsiteY3639" fmla="*/ 1474087 h 1487099"/>
                <a:gd name="connsiteX3640" fmla="*/ 634448 w 2768293"/>
                <a:gd name="connsiteY3640" fmla="*/ 1473515 h 1487099"/>
                <a:gd name="connsiteX3641" fmla="*/ 633876 w 2768293"/>
                <a:gd name="connsiteY3641" fmla="*/ 1472943 h 1487099"/>
                <a:gd name="connsiteX3642" fmla="*/ 633304 w 2768293"/>
                <a:gd name="connsiteY3642" fmla="*/ 1472943 h 1487099"/>
                <a:gd name="connsiteX3643" fmla="*/ 631588 w 2768293"/>
                <a:gd name="connsiteY3643" fmla="*/ 1473515 h 1487099"/>
                <a:gd name="connsiteX3644" fmla="*/ 631016 w 2768293"/>
                <a:gd name="connsiteY3644" fmla="*/ 1473515 h 1487099"/>
                <a:gd name="connsiteX3645" fmla="*/ 629300 w 2768293"/>
                <a:gd name="connsiteY3645" fmla="*/ 1472943 h 1487099"/>
                <a:gd name="connsiteX3646" fmla="*/ 627584 w 2768293"/>
                <a:gd name="connsiteY3646" fmla="*/ 1472943 h 1487099"/>
                <a:gd name="connsiteX3647" fmla="*/ 625869 w 2768293"/>
                <a:gd name="connsiteY3647" fmla="*/ 1473515 h 1487099"/>
                <a:gd name="connsiteX3648" fmla="*/ 624725 w 2768293"/>
                <a:gd name="connsiteY3648" fmla="*/ 1475231 h 1487099"/>
                <a:gd name="connsiteX3649" fmla="*/ 623581 w 2768293"/>
                <a:gd name="connsiteY3649" fmla="*/ 1472371 h 1487099"/>
                <a:gd name="connsiteX3650" fmla="*/ 623581 w 2768293"/>
                <a:gd name="connsiteY3650" fmla="*/ 1471799 h 1487099"/>
                <a:gd name="connsiteX3651" fmla="*/ 623009 w 2768293"/>
                <a:gd name="connsiteY3651" fmla="*/ 1471799 h 1487099"/>
                <a:gd name="connsiteX3652" fmla="*/ 621293 w 2768293"/>
                <a:gd name="connsiteY3652" fmla="*/ 1472371 h 1487099"/>
                <a:gd name="connsiteX3653" fmla="*/ 620721 w 2768293"/>
                <a:gd name="connsiteY3653" fmla="*/ 1472371 h 1487099"/>
                <a:gd name="connsiteX3654" fmla="*/ 621293 w 2768293"/>
                <a:gd name="connsiteY3654" fmla="*/ 1471799 h 1487099"/>
                <a:gd name="connsiteX3655" fmla="*/ 621865 w 2768293"/>
                <a:gd name="connsiteY3655" fmla="*/ 1471227 h 1487099"/>
                <a:gd name="connsiteX3656" fmla="*/ 622437 w 2768293"/>
                <a:gd name="connsiteY3656" fmla="*/ 1470083 h 1487099"/>
                <a:gd name="connsiteX3657" fmla="*/ 621865 w 2768293"/>
                <a:gd name="connsiteY3657" fmla="*/ 1470083 h 1487099"/>
                <a:gd name="connsiteX3658" fmla="*/ 619577 w 2768293"/>
                <a:gd name="connsiteY3658" fmla="*/ 1470655 h 1487099"/>
                <a:gd name="connsiteX3659" fmla="*/ 618433 w 2768293"/>
                <a:gd name="connsiteY3659" fmla="*/ 1470655 h 1487099"/>
                <a:gd name="connsiteX3660" fmla="*/ 616145 w 2768293"/>
                <a:gd name="connsiteY3660" fmla="*/ 1469512 h 1487099"/>
                <a:gd name="connsiteX3661" fmla="*/ 615573 w 2768293"/>
                <a:gd name="connsiteY3661" fmla="*/ 1468939 h 1487099"/>
                <a:gd name="connsiteX3662" fmla="*/ 614429 w 2768293"/>
                <a:gd name="connsiteY3662" fmla="*/ 1468368 h 1487099"/>
                <a:gd name="connsiteX3663" fmla="*/ 614429 w 2768293"/>
                <a:gd name="connsiteY3663" fmla="*/ 1467795 h 1487099"/>
                <a:gd name="connsiteX3664" fmla="*/ 614429 w 2768293"/>
                <a:gd name="connsiteY3664" fmla="*/ 1467795 h 1487099"/>
                <a:gd name="connsiteX3665" fmla="*/ 614429 w 2768293"/>
                <a:gd name="connsiteY3665" fmla="*/ 1467795 h 1487099"/>
                <a:gd name="connsiteX3666" fmla="*/ 614429 w 2768293"/>
                <a:gd name="connsiteY3666" fmla="*/ 1467795 h 1487099"/>
                <a:gd name="connsiteX3667" fmla="*/ 614429 w 2768293"/>
                <a:gd name="connsiteY3667" fmla="*/ 1468368 h 1487099"/>
                <a:gd name="connsiteX3668" fmla="*/ 615001 w 2768293"/>
                <a:gd name="connsiteY3668" fmla="*/ 1468939 h 1487099"/>
                <a:gd name="connsiteX3669" fmla="*/ 615573 w 2768293"/>
                <a:gd name="connsiteY3669" fmla="*/ 1470083 h 1487099"/>
                <a:gd name="connsiteX3670" fmla="*/ 616145 w 2768293"/>
                <a:gd name="connsiteY3670" fmla="*/ 1470655 h 1487099"/>
                <a:gd name="connsiteX3671" fmla="*/ 616717 w 2768293"/>
                <a:gd name="connsiteY3671" fmla="*/ 1470655 h 1487099"/>
                <a:gd name="connsiteX3672" fmla="*/ 617861 w 2768293"/>
                <a:gd name="connsiteY3672" fmla="*/ 1470655 h 1487099"/>
                <a:gd name="connsiteX3673" fmla="*/ 618433 w 2768293"/>
                <a:gd name="connsiteY3673" fmla="*/ 1470655 h 1487099"/>
                <a:gd name="connsiteX3674" fmla="*/ 619005 w 2768293"/>
                <a:gd name="connsiteY3674" fmla="*/ 1471227 h 1487099"/>
                <a:gd name="connsiteX3675" fmla="*/ 619577 w 2768293"/>
                <a:gd name="connsiteY3675" fmla="*/ 1472371 h 1487099"/>
                <a:gd name="connsiteX3676" fmla="*/ 620149 w 2768293"/>
                <a:gd name="connsiteY3676" fmla="*/ 1472943 h 1487099"/>
                <a:gd name="connsiteX3677" fmla="*/ 621293 w 2768293"/>
                <a:gd name="connsiteY3677" fmla="*/ 1473515 h 1487099"/>
                <a:gd name="connsiteX3678" fmla="*/ 621865 w 2768293"/>
                <a:gd name="connsiteY3678" fmla="*/ 1474087 h 1487099"/>
                <a:gd name="connsiteX3679" fmla="*/ 621293 w 2768293"/>
                <a:gd name="connsiteY3679" fmla="*/ 1475231 h 1487099"/>
                <a:gd name="connsiteX3680" fmla="*/ 621293 w 2768293"/>
                <a:gd name="connsiteY3680" fmla="*/ 1475803 h 1487099"/>
                <a:gd name="connsiteX3681" fmla="*/ 623009 w 2768293"/>
                <a:gd name="connsiteY3681" fmla="*/ 1476375 h 1487099"/>
                <a:gd name="connsiteX3682" fmla="*/ 625297 w 2768293"/>
                <a:gd name="connsiteY3682" fmla="*/ 1478091 h 1487099"/>
                <a:gd name="connsiteX3683" fmla="*/ 629872 w 2768293"/>
                <a:gd name="connsiteY3683" fmla="*/ 1479235 h 1487099"/>
                <a:gd name="connsiteX3684" fmla="*/ 631588 w 2768293"/>
                <a:gd name="connsiteY3684" fmla="*/ 1479235 h 1487099"/>
                <a:gd name="connsiteX3685" fmla="*/ 633304 w 2768293"/>
                <a:gd name="connsiteY3685" fmla="*/ 1478663 h 1487099"/>
                <a:gd name="connsiteX3686" fmla="*/ 633876 w 2768293"/>
                <a:gd name="connsiteY3686" fmla="*/ 1479235 h 1487099"/>
                <a:gd name="connsiteX3687" fmla="*/ 633304 w 2768293"/>
                <a:gd name="connsiteY3687" fmla="*/ 1479807 h 1487099"/>
                <a:gd name="connsiteX3688" fmla="*/ 632732 w 2768293"/>
                <a:gd name="connsiteY3688" fmla="*/ 1480379 h 1487099"/>
                <a:gd name="connsiteX3689" fmla="*/ 638452 w 2768293"/>
                <a:gd name="connsiteY3689" fmla="*/ 1482095 h 1487099"/>
                <a:gd name="connsiteX3690" fmla="*/ 639024 w 2768293"/>
                <a:gd name="connsiteY3690" fmla="*/ 1482667 h 1487099"/>
                <a:gd name="connsiteX3691" fmla="*/ 637880 w 2768293"/>
                <a:gd name="connsiteY3691" fmla="*/ 1483239 h 1487099"/>
                <a:gd name="connsiteX3692" fmla="*/ 638452 w 2768293"/>
                <a:gd name="connsiteY3692" fmla="*/ 1483811 h 1487099"/>
                <a:gd name="connsiteX3693" fmla="*/ 639024 w 2768293"/>
                <a:gd name="connsiteY3693" fmla="*/ 1483811 h 1487099"/>
                <a:gd name="connsiteX3694" fmla="*/ 639596 w 2768293"/>
                <a:gd name="connsiteY3694" fmla="*/ 1483811 h 1487099"/>
                <a:gd name="connsiteX3695" fmla="*/ 640168 w 2768293"/>
                <a:gd name="connsiteY3695" fmla="*/ 1483811 h 1487099"/>
                <a:gd name="connsiteX3696" fmla="*/ 640740 w 2768293"/>
                <a:gd name="connsiteY3696" fmla="*/ 1484383 h 1487099"/>
                <a:gd name="connsiteX3697" fmla="*/ 641311 w 2768293"/>
                <a:gd name="connsiteY3697" fmla="*/ 1485526 h 1487099"/>
                <a:gd name="connsiteX3698" fmla="*/ 641883 w 2768293"/>
                <a:gd name="connsiteY3698" fmla="*/ 1485526 h 1487099"/>
                <a:gd name="connsiteX3699" fmla="*/ 642455 w 2768293"/>
                <a:gd name="connsiteY3699" fmla="*/ 1485526 h 1487099"/>
                <a:gd name="connsiteX3700" fmla="*/ 643599 w 2768293"/>
                <a:gd name="connsiteY3700" fmla="*/ 1484954 h 1487099"/>
                <a:gd name="connsiteX3701" fmla="*/ 644171 w 2768293"/>
                <a:gd name="connsiteY3701" fmla="*/ 1484383 h 1487099"/>
                <a:gd name="connsiteX3702" fmla="*/ 644743 w 2768293"/>
                <a:gd name="connsiteY3702" fmla="*/ 1484383 h 1487099"/>
                <a:gd name="connsiteX3703" fmla="*/ 643599 w 2768293"/>
                <a:gd name="connsiteY3703" fmla="*/ 1487242 h 1487099"/>
                <a:gd name="connsiteX3704" fmla="*/ 645315 w 2768293"/>
                <a:gd name="connsiteY3704" fmla="*/ 1487814 h 1487099"/>
                <a:gd name="connsiteX3705" fmla="*/ 649319 w 2768293"/>
                <a:gd name="connsiteY3705" fmla="*/ 1486670 h 1487099"/>
                <a:gd name="connsiteX3706" fmla="*/ 651035 w 2768293"/>
                <a:gd name="connsiteY3706" fmla="*/ 1486670 h 1487099"/>
                <a:gd name="connsiteX3707" fmla="*/ 651607 w 2768293"/>
                <a:gd name="connsiteY3707" fmla="*/ 1487242 h 1487099"/>
                <a:gd name="connsiteX3708" fmla="*/ 652179 w 2768293"/>
                <a:gd name="connsiteY3708" fmla="*/ 1487242 h 1487099"/>
                <a:gd name="connsiteX3709" fmla="*/ 652751 w 2768293"/>
                <a:gd name="connsiteY3709" fmla="*/ 1486670 h 1487099"/>
                <a:gd name="connsiteX3710" fmla="*/ 653323 w 2768293"/>
                <a:gd name="connsiteY3710" fmla="*/ 1486670 h 1487099"/>
                <a:gd name="connsiteX3711" fmla="*/ 653895 w 2768293"/>
                <a:gd name="connsiteY3711" fmla="*/ 1487242 h 1487099"/>
                <a:gd name="connsiteX3712" fmla="*/ 654467 w 2768293"/>
                <a:gd name="connsiteY3712" fmla="*/ 1487814 h 1487099"/>
                <a:gd name="connsiteX3713" fmla="*/ 655611 w 2768293"/>
                <a:gd name="connsiteY3713" fmla="*/ 1488958 h 1487099"/>
                <a:gd name="connsiteX3714" fmla="*/ 656754 w 2768293"/>
                <a:gd name="connsiteY3714" fmla="*/ 1489530 h 1487099"/>
                <a:gd name="connsiteX3715" fmla="*/ 657898 w 2768293"/>
                <a:gd name="connsiteY3715" fmla="*/ 1489530 h 1487099"/>
                <a:gd name="connsiteX3716" fmla="*/ 660186 w 2768293"/>
                <a:gd name="connsiteY3716" fmla="*/ 1488958 h 1487099"/>
                <a:gd name="connsiteX3717" fmla="*/ 662474 w 2768293"/>
                <a:gd name="connsiteY3717" fmla="*/ 1490102 h 1487099"/>
                <a:gd name="connsiteX3718" fmla="*/ 663618 w 2768293"/>
                <a:gd name="connsiteY3718" fmla="*/ 1490102 h 1487099"/>
                <a:gd name="connsiteX3719" fmla="*/ 664762 w 2768293"/>
                <a:gd name="connsiteY3719" fmla="*/ 1489530 h 1487099"/>
                <a:gd name="connsiteX3720" fmla="*/ 667050 w 2768293"/>
                <a:gd name="connsiteY3720" fmla="*/ 1490102 h 1487099"/>
                <a:gd name="connsiteX3721" fmla="*/ 668194 w 2768293"/>
                <a:gd name="connsiteY3721" fmla="*/ 1490102 h 1487099"/>
                <a:gd name="connsiteX3722" fmla="*/ 660186 w 2768293"/>
                <a:gd name="connsiteY3722" fmla="*/ 1486098 h 1487099"/>
                <a:gd name="connsiteX3723" fmla="*/ 660186 w 2768293"/>
                <a:gd name="connsiteY3723" fmla="*/ 1486098 h 1487099"/>
                <a:gd name="connsiteX3724" fmla="*/ 611569 w 2768293"/>
                <a:gd name="connsiteY3724" fmla="*/ 1466652 h 1487099"/>
                <a:gd name="connsiteX3725" fmla="*/ 610426 w 2768293"/>
                <a:gd name="connsiteY3725" fmla="*/ 1464364 h 1487099"/>
                <a:gd name="connsiteX3726" fmla="*/ 609854 w 2768293"/>
                <a:gd name="connsiteY3726" fmla="*/ 1462648 h 1487099"/>
                <a:gd name="connsiteX3727" fmla="*/ 609282 w 2768293"/>
                <a:gd name="connsiteY3727" fmla="*/ 1461504 h 1487099"/>
                <a:gd name="connsiteX3728" fmla="*/ 609282 w 2768293"/>
                <a:gd name="connsiteY3728" fmla="*/ 1460360 h 1487099"/>
                <a:gd name="connsiteX3729" fmla="*/ 610998 w 2768293"/>
                <a:gd name="connsiteY3729" fmla="*/ 1459216 h 1487099"/>
                <a:gd name="connsiteX3730" fmla="*/ 615573 w 2768293"/>
                <a:gd name="connsiteY3730" fmla="*/ 1460932 h 1487099"/>
                <a:gd name="connsiteX3731" fmla="*/ 617861 w 2768293"/>
                <a:gd name="connsiteY3731" fmla="*/ 1460360 h 1487099"/>
                <a:gd name="connsiteX3732" fmla="*/ 618433 w 2768293"/>
                <a:gd name="connsiteY3732" fmla="*/ 1459788 h 1487099"/>
                <a:gd name="connsiteX3733" fmla="*/ 618433 w 2768293"/>
                <a:gd name="connsiteY3733" fmla="*/ 1458644 h 1487099"/>
                <a:gd name="connsiteX3734" fmla="*/ 619005 w 2768293"/>
                <a:gd name="connsiteY3734" fmla="*/ 1458072 h 1487099"/>
                <a:gd name="connsiteX3735" fmla="*/ 619577 w 2768293"/>
                <a:gd name="connsiteY3735" fmla="*/ 1458072 h 1487099"/>
                <a:gd name="connsiteX3736" fmla="*/ 620149 w 2768293"/>
                <a:gd name="connsiteY3736" fmla="*/ 1458072 h 1487099"/>
                <a:gd name="connsiteX3737" fmla="*/ 620721 w 2768293"/>
                <a:gd name="connsiteY3737" fmla="*/ 1458072 h 1487099"/>
                <a:gd name="connsiteX3738" fmla="*/ 621293 w 2768293"/>
                <a:gd name="connsiteY3738" fmla="*/ 1457500 h 1487099"/>
                <a:gd name="connsiteX3739" fmla="*/ 621865 w 2768293"/>
                <a:gd name="connsiteY3739" fmla="*/ 1456928 h 1487099"/>
                <a:gd name="connsiteX3740" fmla="*/ 623009 w 2768293"/>
                <a:gd name="connsiteY3740" fmla="*/ 1455213 h 1487099"/>
                <a:gd name="connsiteX3741" fmla="*/ 623009 w 2768293"/>
                <a:gd name="connsiteY3741" fmla="*/ 1454069 h 1487099"/>
                <a:gd name="connsiteX3742" fmla="*/ 623009 w 2768293"/>
                <a:gd name="connsiteY3742" fmla="*/ 1452925 h 1487099"/>
                <a:gd name="connsiteX3743" fmla="*/ 623581 w 2768293"/>
                <a:gd name="connsiteY3743" fmla="*/ 1451781 h 1487099"/>
                <a:gd name="connsiteX3744" fmla="*/ 622437 w 2768293"/>
                <a:gd name="connsiteY3744" fmla="*/ 1451209 h 1487099"/>
                <a:gd name="connsiteX3745" fmla="*/ 621865 w 2768293"/>
                <a:gd name="connsiteY3745" fmla="*/ 1450065 h 1487099"/>
                <a:gd name="connsiteX3746" fmla="*/ 621293 w 2768293"/>
                <a:gd name="connsiteY3746" fmla="*/ 1448921 h 1487099"/>
                <a:gd name="connsiteX3747" fmla="*/ 621293 w 2768293"/>
                <a:gd name="connsiteY3747" fmla="*/ 1447205 h 1487099"/>
                <a:gd name="connsiteX3748" fmla="*/ 620149 w 2768293"/>
                <a:gd name="connsiteY3748" fmla="*/ 1447205 h 1487099"/>
                <a:gd name="connsiteX3749" fmla="*/ 619005 w 2768293"/>
                <a:gd name="connsiteY3749" fmla="*/ 1446633 h 1487099"/>
                <a:gd name="connsiteX3750" fmla="*/ 618433 w 2768293"/>
                <a:gd name="connsiteY3750" fmla="*/ 1445489 h 1487099"/>
                <a:gd name="connsiteX3751" fmla="*/ 617861 w 2768293"/>
                <a:gd name="connsiteY3751" fmla="*/ 1444345 h 1487099"/>
                <a:gd name="connsiteX3752" fmla="*/ 616145 w 2768293"/>
                <a:gd name="connsiteY3752" fmla="*/ 1444345 h 1487099"/>
                <a:gd name="connsiteX3753" fmla="*/ 613285 w 2768293"/>
                <a:gd name="connsiteY3753" fmla="*/ 1444917 h 1487099"/>
                <a:gd name="connsiteX3754" fmla="*/ 610998 w 2768293"/>
                <a:gd name="connsiteY3754" fmla="*/ 1444917 h 1487099"/>
                <a:gd name="connsiteX3755" fmla="*/ 610426 w 2768293"/>
                <a:gd name="connsiteY3755" fmla="*/ 1446061 h 1487099"/>
                <a:gd name="connsiteX3756" fmla="*/ 609854 w 2768293"/>
                <a:gd name="connsiteY3756" fmla="*/ 1446633 h 1487099"/>
                <a:gd name="connsiteX3757" fmla="*/ 609282 w 2768293"/>
                <a:gd name="connsiteY3757" fmla="*/ 1446633 h 1487099"/>
                <a:gd name="connsiteX3758" fmla="*/ 608710 w 2768293"/>
                <a:gd name="connsiteY3758" fmla="*/ 1446061 h 1487099"/>
                <a:gd name="connsiteX3759" fmla="*/ 608138 w 2768293"/>
                <a:gd name="connsiteY3759" fmla="*/ 1445489 h 1487099"/>
                <a:gd name="connsiteX3760" fmla="*/ 607566 w 2768293"/>
                <a:gd name="connsiteY3760" fmla="*/ 1445489 h 1487099"/>
                <a:gd name="connsiteX3761" fmla="*/ 606994 w 2768293"/>
                <a:gd name="connsiteY3761" fmla="*/ 1447777 h 1487099"/>
                <a:gd name="connsiteX3762" fmla="*/ 605278 w 2768293"/>
                <a:gd name="connsiteY3762" fmla="*/ 1448349 h 1487099"/>
                <a:gd name="connsiteX3763" fmla="*/ 601846 w 2768293"/>
                <a:gd name="connsiteY3763" fmla="*/ 1447205 h 1487099"/>
                <a:gd name="connsiteX3764" fmla="*/ 601274 w 2768293"/>
                <a:gd name="connsiteY3764" fmla="*/ 1448349 h 1487099"/>
                <a:gd name="connsiteX3765" fmla="*/ 602418 w 2768293"/>
                <a:gd name="connsiteY3765" fmla="*/ 1450065 h 1487099"/>
                <a:gd name="connsiteX3766" fmla="*/ 604134 w 2768293"/>
                <a:gd name="connsiteY3766" fmla="*/ 1451209 h 1487099"/>
                <a:gd name="connsiteX3767" fmla="*/ 605278 w 2768293"/>
                <a:gd name="connsiteY3767" fmla="*/ 1451781 h 1487099"/>
                <a:gd name="connsiteX3768" fmla="*/ 605278 w 2768293"/>
                <a:gd name="connsiteY3768" fmla="*/ 1450065 h 1487099"/>
                <a:gd name="connsiteX3769" fmla="*/ 605850 w 2768293"/>
                <a:gd name="connsiteY3769" fmla="*/ 1448921 h 1487099"/>
                <a:gd name="connsiteX3770" fmla="*/ 606422 w 2768293"/>
                <a:gd name="connsiteY3770" fmla="*/ 1448921 h 1487099"/>
                <a:gd name="connsiteX3771" fmla="*/ 606994 w 2768293"/>
                <a:gd name="connsiteY3771" fmla="*/ 1449493 h 1487099"/>
                <a:gd name="connsiteX3772" fmla="*/ 606994 w 2768293"/>
                <a:gd name="connsiteY3772" fmla="*/ 1450065 h 1487099"/>
                <a:gd name="connsiteX3773" fmla="*/ 606994 w 2768293"/>
                <a:gd name="connsiteY3773" fmla="*/ 1451209 h 1487099"/>
                <a:gd name="connsiteX3774" fmla="*/ 606994 w 2768293"/>
                <a:gd name="connsiteY3774" fmla="*/ 1452353 h 1487099"/>
                <a:gd name="connsiteX3775" fmla="*/ 607566 w 2768293"/>
                <a:gd name="connsiteY3775" fmla="*/ 1452925 h 1487099"/>
                <a:gd name="connsiteX3776" fmla="*/ 609282 w 2768293"/>
                <a:gd name="connsiteY3776" fmla="*/ 1453496 h 1487099"/>
                <a:gd name="connsiteX3777" fmla="*/ 609854 w 2768293"/>
                <a:gd name="connsiteY3777" fmla="*/ 1454069 h 1487099"/>
                <a:gd name="connsiteX3778" fmla="*/ 609282 w 2768293"/>
                <a:gd name="connsiteY3778" fmla="*/ 1455784 h 1487099"/>
                <a:gd name="connsiteX3779" fmla="*/ 608710 w 2768293"/>
                <a:gd name="connsiteY3779" fmla="*/ 1455784 h 1487099"/>
                <a:gd name="connsiteX3780" fmla="*/ 607566 w 2768293"/>
                <a:gd name="connsiteY3780" fmla="*/ 1455784 h 1487099"/>
                <a:gd name="connsiteX3781" fmla="*/ 606994 w 2768293"/>
                <a:gd name="connsiteY3781" fmla="*/ 1455784 h 1487099"/>
                <a:gd name="connsiteX3782" fmla="*/ 606422 w 2768293"/>
                <a:gd name="connsiteY3782" fmla="*/ 1456356 h 1487099"/>
                <a:gd name="connsiteX3783" fmla="*/ 605850 w 2768293"/>
                <a:gd name="connsiteY3783" fmla="*/ 1456928 h 1487099"/>
                <a:gd name="connsiteX3784" fmla="*/ 605278 w 2768293"/>
                <a:gd name="connsiteY3784" fmla="*/ 1457500 h 1487099"/>
                <a:gd name="connsiteX3785" fmla="*/ 604706 w 2768293"/>
                <a:gd name="connsiteY3785" fmla="*/ 1456928 h 1487099"/>
                <a:gd name="connsiteX3786" fmla="*/ 603562 w 2768293"/>
                <a:gd name="connsiteY3786" fmla="*/ 1456928 h 1487099"/>
                <a:gd name="connsiteX3787" fmla="*/ 602418 w 2768293"/>
                <a:gd name="connsiteY3787" fmla="*/ 1457500 h 1487099"/>
                <a:gd name="connsiteX3788" fmla="*/ 601846 w 2768293"/>
                <a:gd name="connsiteY3788" fmla="*/ 1458644 h 1487099"/>
                <a:gd name="connsiteX3789" fmla="*/ 601274 w 2768293"/>
                <a:gd name="connsiteY3789" fmla="*/ 1456928 h 1487099"/>
                <a:gd name="connsiteX3790" fmla="*/ 600130 w 2768293"/>
                <a:gd name="connsiteY3790" fmla="*/ 1455784 h 1487099"/>
                <a:gd name="connsiteX3791" fmla="*/ 597270 w 2768293"/>
                <a:gd name="connsiteY3791" fmla="*/ 1454640 h 1487099"/>
                <a:gd name="connsiteX3792" fmla="*/ 597270 w 2768293"/>
                <a:gd name="connsiteY3792" fmla="*/ 1455213 h 1487099"/>
                <a:gd name="connsiteX3793" fmla="*/ 598414 w 2768293"/>
                <a:gd name="connsiteY3793" fmla="*/ 1456356 h 1487099"/>
                <a:gd name="connsiteX3794" fmla="*/ 598986 w 2768293"/>
                <a:gd name="connsiteY3794" fmla="*/ 1456928 h 1487099"/>
                <a:gd name="connsiteX3795" fmla="*/ 598986 w 2768293"/>
                <a:gd name="connsiteY3795" fmla="*/ 1457500 h 1487099"/>
                <a:gd name="connsiteX3796" fmla="*/ 598414 w 2768293"/>
                <a:gd name="connsiteY3796" fmla="*/ 1458072 h 1487099"/>
                <a:gd name="connsiteX3797" fmla="*/ 597842 w 2768293"/>
                <a:gd name="connsiteY3797" fmla="*/ 1458072 h 1487099"/>
                <a:gd name="connsiteX3798" fmla="*/ 596699 w 2768293"/>
                <a:gd name="connsiteY3798" fmla="*/ 1456928 h 1487099"/>
                <a:gd name="connsiteX3799" fmla="*/ 590979 w 2768293"/>
                <a:gd name="connsiteY3799" fmla="*/ 1455213 h 1487099"/>
                <a:gd name="connsiteX3800" fmla="*/ 590979 w 2768293"/>
                <a:gd name="connsiteY3800" fmla="*/ 1455784 h 1487099"/>
                <a:gd name="connsiteX3801" fmla="*/ 590979 w 2768293"/>
                <a:gd name="connsiteY3801" fmla="*/ 1455784 h 1487099"/>
                <a:gd name="connsiteX3802" fmla="*/ 590979 w 2768293"/>
                <a:gd name="connsiteY3802" fmla="*/ 1455784 h 1487099"/>
                <a:gd name="connsiteX3803" fmla="*/ 590407 w 2768293"/>
                <a:gd name="connsiteY3803" fmla="*/ 1456356 h 1487099"/>
                <a:gd name="connsiteX3804" fmla="*/ 590979 w 2768293"/>
                <a:gd name="connsiteY3804" fmla="*/ 1456928 h 1487099"/>
                <a:gd name="connsiteX3805" fmla="*/ 591551 w 2768293"/>
                <a:gd name="connsiteY3805" fmla="*/ 1457500 h 1487099"/>
                <a:gd name="connsiteX3806" fmla="*/ 593267 w 2768293"/>
                <a:gd name="connsiteY3806" fmla="*/ 1458072 h 1487099"/>
                <a:gd name="connsiteX3807" fmla="*/ 592123 w 2768293"/>
                <a:gd name="connsiteY3807" fmla="*/ 1458644 h 1487099"/>
                <a:gd name="connsiteX3808" fmla="*/ 590979 w 2768293"/>
                <a:gd name="connsiteY3808" fmla="*/ 1458644 h 1487099"/>
                <a:gd name="connsiteX3809" fmla="*/ 589835 w 2768293"/>
                <a:gd name="connsiteY3809" fmla="*/ 1458072 h 1487099"/>
                <a:gd name="connsiteX3810" fmla="*/ 588691 w 2768293"/>
                <a:gd name="connsiteY3810" fmla="*/ 1458072 h 1487099"/>
                <a:gd name="connsiteX3811" fmla="*/ 587547 w 2768293"/>
                <a:gd name="connsiteY3811" fmla="*/ 1458072 h 1487099"/>
                <a:gd name="connsiteX3812" fmla="*/ 586975 w 2768293"/>
                <a:gd name="connsiteY3812" fmla="*/ 1458644 h 1487099"/>
                <a:gd name="connsiteX3813" fmla="*/ 586975 w 2768293"/>
                <a:gd name="connsiteY3813" fmla="*/ 1459216 h 1487099"/>
                <a:gd name="connsiteX3814" fmla="*/ 588119 w 2768293"/>
                <a:gd name="connsiteY3814" fmla="*/ 1459788 h 1487099"/>
                <a:gd name="connsiteX3815" fmla="*/ 586403 w 2768293"/>
                <a:gd name="connsiteY3815" fmla="*/ 1459788 h 1487099"/>
                <a:gd name="connsiteX3816" fmla="*/ 584115 w 2768293"/>
                <a:gd name="connsiteY3816" fmla="*/ 1459216 h 1487099"/>
                <a:gd name="connsiteX3817" fmla="*/ 581827 w 2768293"/>
                <a:gd name="connsiteY3817" fmla="*/ 1458072 h 1487099"/>
                <a:gd name="connsiteX3818" fmla="*/ 580684 w 2768293"/>
                <a:gd name="connsiteY3818" fmla="*/ 1456356 h 1487099"/>
                <a:gd name="connsiteX3819" fmla="*/ 579540 w 2768293"/>
                <a:gd name="connsiteY3819" fmla="*/ 1456356 h 1487099"/>
                <a:gd name="connsiteX3820" fmla="*/ 578968 w 2768293"/>
                <a:gd name="connsiteY3820" fmla="*/ 1457500 h 1487099"/>
                <a:gd name="connsiteX3821" fmla="*/ 578396 w 2768293"/>
                <a:gd name="connsiteY3821" fmla="*/ 1458072 h 1487099"/>
                <a:gd name="connsiteX3822" fmla="*/ 576680 w 2768293"/>
                <a:gd name="connsiteY3822" fmla="*/ 1459216 h 1487099"/>
                <a:gd name="connsiteX3823" fmla="*/ 576680 w 2768293"/>
                <a:gd name="connsiteY3823" fmla="*/ 1458072 h 1487099"/>
                <a:gd name="connsiteX3824" fmla="*/ 576108 w 2768293"/>
                <a:gd name="connsiteY3824" fmla="*/ 1457500 h 1487099"/>
                <a:gd name="connsiteX3825" fmla="*/ 575536 w 2768293"/>
                <a:gd name="connsiteY3825" fmla="*/ 1457500 h 1487099"/>
                <a:gd name="connsiteX3826" fmla="*/ 574392 w 2768293"/>
                <a:gd name="connsiteY3826" fmla="*/ 1458072 h 1487099"/>
                <a:gd name="connsiteX3827" fmla="*/ 573820 w 2768293"/>
                <a:gd name="connsiteY3827" fmla="*/ 1456928 h 1487099"/>
                <a:gd name="connsiteX3828" fmla="*/ 571532 w 2768293"/>
                <a:gd name="connsiteY3828" fmla="*/ 1457500 h 1487099"/>
                <a:gd name="connsiteX3829" fmla="*/ 571532 w 2768293"/>
                <a:gd name="connsiteY3829" fmla="*/ 1456356 h 1487099"/>
                <a:gd name="connsiteX3830" fmla="*/ 571532 w 2768293"/>
                <a:gd name="connsiteY3830" fmla="*/ 1455213 h 1487099"/>
                <a:gd name="connsiteX3831" fmla="*/ 570960 w 2768293"/>
                <a:gd name="connsiteY3831" fmla="*/ 1455784 h 1487099"/>
                <a:gd name="connsiteX3832" fmla="*/ 569816 w 2768293"/>
                <a:gd name="connsiteY3832" fmla="*/ 1456928 h 1487099"/>
                <a:gd name="connsiteX3833" fmla="*/ 569244 w 2768293"/>
                <a:gd name="connsiteY3833" fmla="*/ 1457500 h 1487099"/>
                <a:gd name="connsiteX3834" fmla="*/ 568672 w 2768293"/>
                <a:gd name="connsiteY3834" fmla="*/ 1456928 h 1487099"/>
                <a:gd name="connsiteX3835" fmla="*/ 568100 w 2768293"/>
                <a:gd name="connsiteY3835" fmla="*/ 1456928 h 1487099"/>
                <a:gd name="connsiteX3836" fmla="*/ 567528 w 2768293"/>
                <a:gd name="connsiteY3836" fmla="*/ 1458072 h 1487099"/>
                <a:gd name="connsiteX3837" fmla="*/ 566956 w 2768293"/>
                <a:gd name="connsiteY3837" fmla="*/ 1458644 h 1487099"/>
                <a:gd name="connsiteX3838" fmla="*/ 566385 w 2768293"/>
                <a:gd name="connsiteY3838" fmla="*/ 1458072 h 1487099"/>
                <a:gd name="connsiteX3839" fmla="*/ 565813 w 2768293"/>
                <a:gd name="connsiteY3839" fmla="*/ 1457500 h 1487099"/>
                <a:gd name="connsiteX3840" fmla="*/ 565813 w 2768293"/>
                <a:gd name="connsiteY3840" fmla="*/ 1456928 h 1487099"/>
                <a:gd name="connsiteX3841" fmla="*/ 565813 w 2768293"/>
                <a:gd name="connsiteY3841" fmla="*/ 1456928 h 1487099"/>
                <a:gd name="connsiteX3842" fmla="*/ 565241 w 2768293"/>
                <a:gd name="connsiteY3842" fmla="*/ 1456356 h 1487099"/>
                <a:gd name="connsiteX3843" fmla="*/ 564669 w 2768293"/>
                <a:gd name="connsiteY3843" fmla="*/ 1456356 h 1487099"/>
                <a:gd name="connsiteX3844" fmla="*/ 564097 w 2768293"/>
                <a:gd name="connsiteY3844" fmla="*/ 1456928 h 1487099"/>
                <a:gd name="connsiteX3845" fmla="*/ 563525 w 2768293"/>
                <a:gd name="connsiteY3845" fmla="*/ 1458072 h 1487099"/>
                <a:gd name="connsiteX3846" fmla="*/ 563525 w 2768293"/>
                <a:gd name="connsiteY3846" fmla="*/ 1458644 h 1487099"/>
                <a:gd name="connsiteX3847" fmla="*/ 564097 w 2768293"/>
                <a:gd name="connsiteY3847" fmla="*/ 1459216 h 1487099"/>
                <a:gd name="connsiteX3848" fmla="*/ 563525 w 2768293"/>
                <a:gd name="connsiteY3848" fmla="*/ 1459788 h 1487099"/>
                <a:gd name="connsiteX3849" fmla="*/ 562953 w 2768293"/>
                <a:gd name="connsiteY3849" fmla="*/ 1459788 h 1487099"/>
                <a:gd name="connsiteX3850" fmla="*/ 562381 w 2768293"/>
                <a:gd name="connsiteY3850" fmla="*/ 1459216 h 1487099"/>
                <a:gd name="connsiteX3851" fmla="*/ 561809 w 2768293"/>
                <a:gd name="connsiteY3851" fmla="*/ 1458644 h 1487099"/>
                <a:gd name="connsiteX3852" fmla="*/ 560665 w 2768293"/>
                <a:gd name="connsiteY3852" fmla="*/ 1458644 h 1487099"/>
                <a:gd name="connsiteX3853" fmla="*/ 558949 w 2768293"/>
                <a:gd name="connsiteY3853" fmla="*/ 1459216 h 1487099"/>
                <a:gd name="connsiteX3854" fmla="*/ 558377 w 2768293"/>
                <a:gd name="connsiteY3854" fmla="*/ 1459216 h 1487099"/>
                <a:gd name="connsiteX3855" fmla="*/ 559521 w 2768293"/>
                <a:gd name="connsiteY3855" fmla="*/ 1458644 h 1487099"/>
                <a:gd name="connsiteX3856" fmla="*/ 559521 w 2768293"/>
                <a:gd name="connsiteY3856" fmla="*/ 1458072 h 1487099"/>
                <a:gd name="connsiteX3857" fmla="*/ 558949 w 2768293"/>
                <a:gd name="connsiteY3857" fmla="*/ 1457500 h 1487099"/>
                <a:gd name="connsiteX3858" fmla="*/ 557805 w 2768293"/>
                <a:gd name="connsiteY3858" fmla="*/ 1458644 h 1487099"/>
                <a:gd name="connsiteX3859" fmla="*/ 556661 w 2768293"/>
                <a:gd name="connsiteY3859" fmla="*/ 1458644 h 1487099"/>
                <a:gd name="connsiteX3860" fmla="*/ 553801 w 2768293"/>
                <a:gd name="connsiteY3860" fmla="*/ 1458644 h 1487099"/>
                <a:gd name="connsiteX3861" fmla="*/ 548654 w 2768293"/>
                <a:gd name="connsiteY3861" fmla="*/ 1457500 h 1487099"/>
                <a:gd name="connsiteX3862" fmla="*/ 546938 w 2768293"/>
                <a:gd name="connsiteY3862" fmla="*/ 1458072 h 1487099"/>
                <a:gd name="connsiteX3863" fmla="*/ 547510 w 2768293"/>
                <a:gd name="connsiteY3863" fmla="*/ 1458644 h 1487099"/>
                <a:gd name="connsiteX3864" fmla="*/ 561809 w 2768293"/>
                <a:gd name="connsiteY3864" fmla="*/ 1463792 h 1487099"/>
                <a:gd name="connsiteX3865" fmla="*/ 564097 w 2768293"/>
                <a:gd name="connsiteY3865" fmla="*/ 1463220 h 1487099"/>
                <a:gd name="connsiteX3866" fmla="*/ 565241 w 2768293"/>
                <a:gd name="connsiteY3866" fmla="*/ 1462648 h 1487099"/>
                <a:gd name="connsiteX3867" fmla="*/ 566385 w 2768293"/>
                <a:gd name="connsiteY3867" fmla="*/ 1462648 h 1487099"/>
                <a:gd name="connsiteX3868" fmla="*/ 568100 w 2768293"/>
                <a:gd name="connsiteY3868" fmla="*/ 1463220 h 1487099"/>
                <a:gd name="connsiteX3869" fmla="*/ 568672 w 2768293"/>
                <a:gd name="connsiteY3869" fmla="*/ 1463220 h 1487099"/>
                <a:gd name="connsiteX3870" fmla="*/ 569816 w 2768293"/>
                <a:gd name="connsiteY3870" fmla="*/ 1462648 h 1487099"/>
                <a:gd name="connsiteX3871" fmla="*/ 570388 w 2768293"/>
                <a:gd name="connsiteY3871" fmla="*/ 1462648 h 1487099"/>
                <a:gd name="connsiteX3872" fmla="*/ 574964 w 2768293"/>
                <a:gd name="connsiteY3872" fmla="*/ 1465508 h 1487099"/>
                <a:gd name="connsiteX3873" fmla="*/ 575536 w 2768293"/>
                <a:gd name="connsiteY3873" fmla="*/ 1466652 h 1487099"/>
                <a:gd name="connsiteX3874" fmla="*/ 576108 w 2768293"/>
                <a:gd name="connsiteY3874" fmla="*/ 1467224 h 1487099"/>
                <a:gd name="connsiteX3875" fmla="*/ 577824 w 2768293"/>
                <a:gd name="connsiteY3875" fmla="*/ 1467795 h 1487099"/>
                <a:gd name="connsiteX3876" fmla="*/ 578396 w 2768293"/>
                <a:gd name="connsiteY3876" fmla="*/ 1467795 h 1487099"/>
                <a:gd name="connsiteX3877" fmla="*/ 577824 w 2768293"/>
                <a:gd name="connsiteY3877" fmla="*/ 1466652 h 1487099"/>
                <a:gd name="connsiteX3878" fmla="*/ 578396 w 2768293"/>
                <a:gd name="connsiteY3878" fmla="*/ 1466652 h 1487099"/>
                <a:gd name="connsiteX3879" fmla="*/ 578968 w 2768293"/>
                <a:gd name="connsiteY3879" fmla="*/ 1466080 h 1487099"/>
                <a:gd name="connsiteX3880" fmla="*/ 578968 w 2768293"/>
                <a:gd name="connsiteY3880" fmla="*/ 1465508 h 1487099"/>
                <a:gd name="connsiteX3881" fmla="*/ 578396 w 2768293"/>
                <a:gd name="connsiteY3881" fmla="*/ 1464936 h 1487099"/>
                <a:gd name="connsiteX3882" fmla="*/ 578968 w 2768293"/>
                <a:gd name="connsiteY3882" fmla="*/ 1464936 h 1487099"/>
                <a:gd name="connsiteX3883" fmla="*/ 580684 w 2768293"/>
                <a:gd name="connsiteY3883" fmla="*/ 1467224 h 1487099"/>
                <a:gd name="connsiteX3884" fmla="*/ 581827 w 2768293"/>
                <a:gd name="connsiteY3884" fmla="*/ 1467795 h 1487099"/>
                <a:gd name="connsiteX3885" fmla="*/ 582399 w 2768293"/>
                <a:gd name="connsiteY3885" fmla="*/ 1467795 h 1487099"/>
                <a:gd name="connsiteX3886" fmla="*/ 583543 w 2768293"/>
                <a:gd name="connsiteY3886" fmla="*/ 1467224 h 1487099"/>
                <a:gd name="connsiteX3887" fmla="*/ 584115 w 2768293"/>
                <a:gd name="connsiteY3887" fmla="*/ 1467224 h 1487099"/>
                <a:gd name="connsiteX3888" fmla="*/ 584687 w 2768293"/>
                <a:gd name="connsiteY3888" fmla="*/ 1467224 h 1487099"/>
                <a:gd name="connsiteX3889" fmla="*/ 585831 w 2768293"/>
                <a:gd name="connsiteY3889" fmla="*/ 1467795 h 1487099"/>
                <a:gd name="connsiteX3890" fmla="*/ 586403 w 2768293"/>
                <a:gd name="connsiteY3890" fmla="*/ 1468368 h 1487099"/>
                <a:gd name="connsiteX3891" fmla="*/ 586403 w 2768293"/>
                <a:gd name="connsiteY3891" fmla="*/ 1467795 h 1487099"/>
                <a:gd name="connsiteX3892" fmla="*/ 586403 w 2768293"/>
                <a:gd name="connsiteY3892" fmla="*/ 1467224 h 1487099"/>
                <a:gd name="connsiteX3893" fmla="*/ 586403 w 2768293"/>
                <a:gd name="connsiteY3893" fmla="*/ 1466652 h 1487099"/>
                <a:gd name="connsiteX3894" fmla="*/ 586403 w 2768293"/>
                <a:gd name="connsiteY3894" fmla="*/ 1466080 h 1487099"/>
                <a:gd name="connsiteX3895" fmla="*/ 587547 w 2768293"/>
                <a:gd name="connsiteY3895" fmla="*/ 1466080 h 1487099"/>
                <a:gd name="connsiteX3896" fmla="*/ 588119 w 2768293"/>
                <a:gd name="connsiteY3896" fmla="*/ 1466652 h 1487099"/>
                <a:gd name="connsiteX3897" fmla="*/ 588691 w 2768293"/>
                <a:gd name="connsiteY3897" fmla="*/ 1467795 h 1487099"/>
                <a:gd name="connsiteX3898" fmla="*/ 589263 w 2768293"/>
                <a:gd name="connsiteY3898" fmla="*/ 1468939 h 1487099"/>
                <a:gd name="connsiteX3899" fmla="*/ 589263 w 2768293"/>
                <a:gd name="connsiteY3899" fmla="*/ 1467224 h 1487099"/>
                <a:gd name="connsiteX3900" fmla="*/ 588691 w 2768293"/>
                <a:gd name="connsiteY3900" fmla="*/ 1464364 h 1487099"/>
                <a:gd name="connsiteX3901" fmla="*/ 589263 w 2768293"/>
                <a:gd name="connsiteY3901" fmla="*/ 1463220 h 1487099"/>
                <a:gd name="connsiteX3902" fmla="*/ 589835 w 2768293"/>
                <a:gd name="connsiteY3902" fmla="*/ 1464364 h 1487099"/>
                <a:gd name="connsiteX3903" fmla="*/ 590407 w 2768293"/>
                <a:gd name="connsiteY3903" fmla="*/ 1465508 h 1487099"/>
                <a:gd name="connsiteX3904" fmla="*/ 590979 w 2768293"/>
                <a:gd name="connsiteY3904" fmla="*/ 1466080 h 1487099"/>
                <a:gd name="connsiteX3905" fmla="*/ 592123 w 2768293"/>
                <a:gd name="connsiteY3905" fmla="*/ 1464936 h 1487099"/>
                <a:gd name="connsiteX3906" fmla="*/ 592123 w 2768293"/>
                <a:gd name="connsiteY3906" fmla="*/ 1466652 h 1487099"/>
                <a:gd name="connsiteX3907" fmla="*/ 592123 w 2768293"/>
                <a:gd name="connsiteY3907" fmla="*/ 1467795 h 1487099"/>
                <a:gd name="connsiteX3908" fmla="*/ 592123 w 2768293"/>
                <a:gd name="connsiteY3908" fmla="*/ 1468368 h 1487099"/>
                <a:gd name="connsiteX3909" fmla="*/ 593267 w 2768293"/>
                <a:gd name="connsiteY3909" fmla="*/ 1468939 h 1487099"/>
                <a:gd name="connsiteX3910" fmla="*/ 594411 w 2768293"/>
                <a:gd name="connsiteY3910" fmla="*/ 1468368 h 1487099"/>
                <a:gd name="connsiteX3911" fmla="*/ 595555 w 2768293"/>
                <a:gd name="connsiteY3911" fmla="*/ 1465508 h 1487099"/>
                <a:gd name="connsiteX3912" fmla="*/ 596699 w 2768293"/>
                <a:gd name="connsiteY3912" fmla="*/ 1465508 h 1487099"/>
                <a:gd name="connsiteX3913" fmla="*/ 596699 w 2768293"/>
                <a:gd name="connsiteY3913" fmla="*/ 1464936 h 1487099"/>
                <a:gd name="connsiteX3914" fmla="*/ 594983 w 2768293"/>
                <a:gd name="connsiteY3914" fmla="*/ 1464364 h 1487099"/>
                <a:gd name="connsiteX3915" fmla="*/ 594411 w 2768293"/>
                <a:gd name="connsiteY3915" fmla="*/ 1464364 h 1487099"/>
                <a:gd name="connsiteX3916" fmla="*/ 593839 w 2768293"/>
                <a:gd name="connsiteY3916" fmla="*/ 1464364 h 1487099"/>
                <a:gd name="connsiteX3917" fmla="*/ 594411 w 2768293"/>
                <a:gd name="connsiteY3917" fmla="*/ 1463220 h 1487099"/>
                <a:gd name="connsiteX3918" fmla="*/ 595555 w 2768293"/>
                <a:gd name="connsiteY3918" fmla="*/ 1463220 h 1487099"/>
                <a:gd name="connsiteX3919" fmla="*/ 597270 w 2768293"/>
                <a:gd name="connsiteY3919" fmla="*/ 1463792 h 1487099"/>
                <a:gd name="connsiteX3920" fmla="*/ 598414 w 2768293"/>
                <a:gd name="connsiteY3920" fmla="*/ 1463792 h 1487099"/>
                <a:gd name="connsiteX3921" fmla="*/ 599558 w 2768293"/>
                <a:gd name="connsiteY3921" fmla="*/ 1463792 h 1487099"/>
                <a:gd name="connsiteX3922" fmla="*/ 600702 w 2768293"/>
                <a:gd name="connsiteY3922" fmla="*/ 1463792 h 1487099"/>
                <a:gd name="connsiteX3923" fmla="*/ 601274 w 2768293"/>
                <a:gd name="connsiteY3923" fmla="*/ 1464364 h 1487099"/>
                <a:gd name="connsiteX3924" fmla="*/ 601274 w 2768293"/>
                <a:gd name="connsiteY3924" fmla="*/ 1464936 h 1487099"/>
                <a:gd name="connsiteX3925" fmla="*/ 601846 w 2768293"/>
                <a:gd name="connsiteY3925" fmla="*/ 1466080 h 1487099"/>
                <a:gd name="connsiteX3926" fmla="*/ 602418 w 2768293"/>
                <a:gd name="connsiteY3926" fmla="*/ 1466652 h 1487099"/>
                <a:gd name="connsiteX3927" fmla="*/ 604134 w 2768293"/>
                <a:gd name="connsiteY3927" fmla="*/ 1467224 h 1487099"/>
                <a:gd name="connsiteX3928" fmla="*/ 604706 w 2768293"/>
                <a:gd name="connsiteY3928" fmla="*/ 1467795 h 1487099"/>
                <a:gd name="connsiteX3929" fmla="*/ 605278 w 2768293"/>
                <a:gd name="connsiteY3929" fmla="*/ 1467224 h 1487099"/>
                <a:gd name="connsiteX3930" fmla="*/ 605278 w 2768293"/>
                <a:gd name="connsiteY3930" fmla="*/ 1466652 h 1487099"/>
                <a:gd name="connsiteX3931" fmla="*/ 605278 w 2768293"/>
                <a:gd name="connsiteY3931" fmla="*/ 1466080 h 1487099"/>
                <a:gd name="connsiteX3932" fmla="*/ 605278 w 2768293"/>
                <a:gd name="connsiteY3932" fmla="*/ 1465508 h 1487099"/>
                <a:gd name="connsiteX3933" fmla="*/ 605850 w 2768293"/>
                <a:gd name="connsiteY3933" fmla="*/ 1465508 h 1487099"/>
                <a:gd name="connsiteX3934" fmla="*/ 606994 w 2768293"/>
                <a:gd name="connsiteY3934" fmla="*/ 1466080 h 1487099"/>
                <a:gd name="connsiteX3935" fmla="*/ 607566 w 2768293"/>
                <a:gd name="connsiteY3935" fmla="*/ 1466080 h 1487099"/>
                <a:gd name="connsiteX3936" fmla="*/ 608138 w 2768293"/>
                <a:gd name="connsiteY3936" fmla="*/ 1466080 h 1487099"/>
                <a:gd name="connsiteX3937" fmla="*/ 608710 w 2768293"/>
                <a:gd name="connsiteY3937" fmla="*/ 1465508 h 1487099"/>
                <a:gd name="connsiteX3938" fmla="*/ 609282 w 2768293"/>
                <a:gd name="connsiteY3938" fmla="*/ 1465508 h 1487099"/>
                <a:gd name="connsiteX3939" fmla="*/ 609854 w 2768293"/>
                <a:gd name="connsiteY3939" fmla="*/ 1465508 h 1487099"/>
                <a:gd name="connsiteX3940" fmla="*/ 610998 w 2768293"/>
                <a:gd name="connsiteY3940" fmla="*/ 1467224 h 1487099"/>
                <a:gd name="connsiteX3941" fmla="*/ 611569 w 2768293"/>
                <a:gd name="connsiteY3941" fmla="*/ 1467224 h 1487099"/>
                <a:gd name="connsiteX3942" fmla="*/ 612141 w 2768293"/>
                <a:gd name="connsiteY3942" fmla="*/ 1466080 h 1487099"/>
                <a:gd name="connsiteX3943" fmla="*/ 612141 w 2768293"/>
                <a:gd name="connsiteY3943" fmla="*/ 1464936 h 1487099"/>
                <a:gd name="connsiteX3944" fmla="*/ 611569 w 2768293"/>
                <a:gd name="connsiteY3944" fmla="*/ 1466652 h 1487099"/>
                <a:gd name="connsiteX3945" fmla="*/ 1165228 w 2768293"/>
                <a:gd name="connsiteY3945" fmla="*/ 426254 h 1487099"/>
                <a:gd name="connsiteX3946" fmla="*/ 1165228 w 2768293"/>
                <a:gd name="connsiteY3946" fmla="*/ 426254 h 1487099"/>
                <a:gd name="connsiteX3947" fmla="*/ 1166372 w 2768293"/>
                <a:gd name="connsiteY3947" fmla="*/ 425682 h 1487099"/>
                <a:gd name="connsiteX3948" fmla="*/ 1166944 w 2768293"/>
                <a:gd name="connsiteY3948" fmla="*/ 425110 h 1487099"/>
                <a:gd name="connsiteX3949" fmla="*/ 1167516 w 2768293"/>
                <a:gd name="connsiteY3949" fmla="*/ 424538 h 1487099"/>
                <a:gd name="connsiteX3950" fmla="*/ 1168088 w 2768293"/>
                <a:gd name="connsiteY3950" fmla="*/ 424538 h 1487099"/>
                <a:gd name="connsiteX3951" fmla="*/ 1168660 w 2768293"/>
                <a:gd name="connsiteY3951" fmla="*/ 423966 h 1487099"/>
                <a:gd name="connsiteX3952" fmla="*/ 1168660 w 2768293"/>
                <a:gd name="connsiteY3952" fmla="*/ 423394 h 1487099"/>
                <a:gd name="connsiteX3953" fmla="*/ 1168088 w 2768293"/>
                <a:gd name="connsiteY3953" fmla="*/ 423394 h 1487099"/>
                <a:gd name="connsiteX3954" fmla="*/ 1166944 w 2768293"/>
                <a:gd name="connsiteY3954" fmla="*/ 423394 h 1487099"/>
                <a:gd name="connsiteX3955" fmla="*/ 1165228 w 2768293"/>
                <a:gd name="connsiteY3955" fmla="*/ 423966 h 1487099"/>
                <a:gd name="connsiteX3956" fmla="*/ 1164656 w 2768293"/>
                <a:gd name="connsiteY3956" fmla="*/ 424538 h 1487099"/>
                <a:gd name="connsiteX3957" fmla="*/ 1165228 w 2768293"/>
                <a:gd name="connsiteY3957" fmla="*/ 426254 h 1487099"/>
                <a:gd name="connsiteX3958" fmla="*/ 1165228 w 2768293"/>
                <a:gd name="connsiteY3958" fmla="*/ 426254 h 1487099"/>
                <a:gd name="connsiteX3959" fmla="*/ 2660335 w 2768293"/>
                <a:gd name="connsiteY3959" fmla="*/ 1114323 h 1487099"/>
                <a:gd name="connsiteX3960" fmla="*/ 2660907 w 2768293"/>
                <a:gd name="connsiteY3960" fmla="*/ 1113179 h 1487099"/>
                <a:gd name="connsiteX3961" fmla="*/ 2660335 w 2768293"/>
                <a:gd name="connsiteY3961" fmla="*/ 1112036 h 1487099"/>
                <a:gd name="connsiteX3962" fmla="*/ 2659191 w 2768293"/>
                <a:gd name="connsiteY3962" fmla="*/ 1110320 h 1487099"/>
                <a:gd name="connsiteX3963" fmla="*/ 2656332 w 2768293"/>
                <a:gd name="connsiteY3963" fmla="*/ 1106888 h 1487099"/>
                <a:gd name="connsiteX3964" fmla="*/ 2654616 w 2768293"/>
                <a:gd name="connsiteY3964" fmla="*/ 1104028 h 1487099"/>
                <a:gd name="connsiteX3965" fmla="*/ 2653472 w 2768293"/>
                <a:gd name="connsiteY3965" fmla="*/ 1102884 h 1487099"/>
                <a:gd name="connsiteX3966" fmla="*/ 2652328 w 2768293"/>
                <a:gd name="connsiteY3966" fmla="*/ 1102312 h 1487099"/>
                <a:gd name="connsiteX3967" fmla="*/ 2650612 w 2768293"/>
                <a:gd name="connsiteY3967" fmla="*/ 1102312 h 1487099"/>
                <a:gd name="connsiteX3968" fmla="*/ 2649468 w 2768293"/>
                <a:gd name="connsiteY3968" fmla="*/ 1102884 h 1487099"/>
                <a:gd name="connsiteX3969" fmla="*/ 2648896 w 2768293"/>
                <a:gd name="connsiteY3969" fmla="*/ 1104028 h 1487099"/>
                <a:gd name="connsiteX3970" fmla="*/ 2648324 w 2768293"/>
                <a:gd name="connsiteY3970" fmla="*/ 1104600 h 1487099"/>
                <a:gd name="connsiteX3971" fmla="*/ 2646608 w 2768293"/>
                <a:gd name="connsiteY3971" fmla="*/ 1104028 h 1487099"/>
                <a:gd name="connsiteX3972" fmla="*/ 2644892 w 2768293"/>
                <a:gd name="connsiteY3972" fmla="*/ 1103456 h 1487099"/>
                <a:gd name="connsiteX3973" fmla="*/ 2643749 w 2768293"/>
                <a:gd name="connsiteY3973" fmla="*/ 1102884 h 1487099"/>
                <a:gd name="connsiteX3974" fmla="*/ 2642605 w 2768293"/>
                <a:gd name="connsiteY3974" fmla="*/ 1101740 h 1487099"/>
                <a:gd name="connsiteX3975" fmla="*/ 2640889 w 2768293"/>
                <a:gd name="connsiteY3975" fmla="*/ 1099453 h 1487099"/>
                <a:gd name="connsiteX3976" fmla="*/ 2639745 w 2768293"/>
                <a:gd name="connsiteY3976" fmla="*/ 1098309 h 1487099"/>
                <a:gd name="connsiteX3977" fmla="*/ 2638601 w 2768293"/>
                <a:gd name="connsiteY3977" fmla="*/ 1097737 h 1487099"/>
                <a:gd name="connsiteX3978" fmla="*/ 2634597 w 2768293"/>
                <a:gd name="connsiteY3978" fmla="*/ 1097165 h 1487099"/>
                <a:gd name="connsiteX3979" fmla="*/ 2633453 w 2768293"/>
                <a:gd name="connsiteY3979" fmla="*/ 1096593 h 1487099"/>
                <a:gd name="connsiteX3980" fmla="*/ 2632881 w 2768293"/>
                <a:gd name="connsiteY3980" fmla="*/ 1097165 h 1487099"/>
                <a:gd name="connsiteX3981" fmla="*/ 2633453 w 2768293"/>
                <a:gd name="connsiteY3981" fmla="*/ 1098309 h 1487099"/>
                <a:gd name="connsiteX3982" fmla="*/ 2634597 w 2768293"/>
                <a:gd name="connsiteY3982" fmla="*/ 1099453 h 1487099"/>
                <a:gd name="connsiteX3983" fmla="*/ 2635741 w 2768293"/>
                <a:gd name="connsiteY3983" fmla="*/ 1100597 h 1487099"/>
                <a:gd name="connsiteX3984" fmla="*/ 2636313 w 2768293"/>
                <a:gd name="connsiteY3984" fmla="*/ 1101740 h 1487099"/>
                <a:gd name="connsiteX3985" fmla="*/ 2636885 w 2768293"/>
                <a:gd name="connsiteY3985" fmla="*/ 1102884 h 1487099"/>
                <a:gd name="connsiteX3986" fmla="*/ 2637457 w 2768293"/>
                <a:gd name="connsiteY3986" fmla="*/ 1104028 h 1487099"/>
                <a:gd name="connsiteX3987" fmla="*/ 2637457 w 2768293"/>
                <a:gd name="connsiteY3987" fmla="*/ 1105172 h 1487099"/>
                <a:gd name="connsiteX3988" fmla="*/ 2637457 w 2768293"/>
                <a:gd name="connsiteY3988" fmla="*/ 1105744 h 1487099"/>
                <a:gd name="connsiteX3989" fmla="*/ 2637457 w 2768293"/>
                <a:gd name="connsiteY3989" fmla="*/ 1106316 h 1487099"/>
                <a:gd name="connsiteX3990" fmla="*/ 2638029 w 2768293"/>
                <a:gd name="connsiteY3990" fmla="*/ 1106888 h 1487099"/>
                <a:gd name="connsiteX3991" fmla="*/ 2639173 w 2768293"/>
                <a:gd name="connsiteY3991" fmla="*/ 1108032 h 1487099"/>
                <a:gd name="connsiteX3992" fmla="*/ 2639745 w 2768293"/>
                <a:gd name="connsiteY3992" fmla="*/ 1109176 h 1487099"/>
                <a:gd name="connsiteX3993" fmla="*/ 2639745 w 2768293"/>
                <a:gd name="connsiteY3993" fmla="*/ 1113752 h 1487099"/>
                <a:gd name="connsiteX3994" fmla="*/ 2640889 w 2768293"/>
                <a:gd name="connsiteY3994" fmla="*/ 1114896 h 1487099"/>
                <a:gd name="connsiteX3995" fmla="*/ 2643177 w 2768293"/>
                <a:gd name="connsiteY3995" fmla="*/ 1116039 h 1487099"/>
                <a:gd name="connsiteX3996" fmla="*/ 2645464 w 2768293"/>
                <a:gd name="connsiteY3996" fmla="*/ 1117183 h 1487099"/>
                <a:gd name="connsiteX3997" fmla="*/ 2647180 w 2768293"/>
                <a:gd name="connsiteY3997" fmla="*/ 1117755 h 1487099"/>
                <a:gd name="connsiteX3998" fmla="*/ 2650612 w 2768293"/>
                <a:gd name="connsiteY3998" fmla="*/ 1117755 h 1487099"/>
                <a:gd name="connsiteX3999" fmla="*/ 2651756 w 2768293"/>
                <a:gd name="connsiteY3999" fmla="*/ 1118327 h 1487099"/>
                <a:gd name="connsiteX4000" fmla="*/ 2652900 w 2768293"/>
                <a:gd name="connsiteY4000" fmla="*/ 1118899 h 1487099"/>
                <a:gd name="connsiteX4001" fmla="*/ 2654044 w 2768293"/>
                <a:gd name="connsiteY4001" fmla="*/ 1119471 h 1487099"/>
                <a:gd name="connsiteX4002" fmla="*/ 2654616 w 2768293"/>
                <a:gd name="connsiteY4002" fmla="*/ 1119471 h 1487099"/>
                <a:gd name="connsiteX4003" fmla="*/ 2654044 w 2768293"/>
                <a:gd name="connsiteY4003" fmla="*/ 1118327 h 1487099"/>
                <a:gd name="connsiteX4004" fmla="*/ 2655188 w 2768293"/>
                <a:gd name="connsiteY4004" fmla="*/ 1118327 h 1487099"/>
                <a:gd name="connsiteX4005" fmla="*/ 2655760 w 2768293"/>
                <a:gd name="connsiteY4005" fmla="*/ 1119471 h 1487099"/>
                <a:gd name="connsiteX4006" fmla="*/ 2656332 w 2768293"/>
                <a:gd name="connsiteY4006" fmla="*/ 1120615 h 1487099"/>
                <a:gd name="connsiteX4007" fmla="*/ 2657476 w 2768293"/>
                <a:gd name="connsiteY4007" fmla="*/ 1121187 h 1487099"/>
                <a:gd name="connsiteX4008" fmla="*/ 2658048 w 2768293"/>
                <a:gd name="connsiteY4008" fmla="*/ 1121187 h 1487099"/>
                <a:gd name="connsiteX4009" fmla="*/ 2658619 w 2768293"/>
                <a:gd name="connsiteY4009" fmla="*/ 1120043 h 1487099"/>
                <a:gd name="connsiteX4010" fmla="*/ 2659191 w 2768293"/>
                <a:gd name="connsiteY4010" fmla="*/ 1118899 h 1487099"/>
                <a:gd name="connsiteX4011" fmla="*/ 2659191 w 2768293"/>
                <a:gd name="connsiteY4011" fmla="*/ 1117183 h 1487099"/>
                <a:gd name="connsiteX4012" fmla="*/ 2658619 w 2768293"/>
                <a:gd name="connsiteY4012" fmla="*/ 1114323 h 1487099"/>
                <a:gd name="connsiteX4013" fmla="*/ 2659191 w 2768293"/>
                <a:gd name="connsiteY4013" fmla="*/ 1113752 h 1487099"/>
                <a:gd name="connsiteX4014" fmla="*/ 2660335 w 2768293"/>
                <a:gd name="connsiteY4014" fmla="*/ 1114323 h 1487099"/>
                <a:gd name="connsiteX4015" fmla="*/ 1703444 w 2768293"/>
                <a:gd name="connsiteY4015" fmla="*/ 947883 h 1487099"/>
                <a:gd name="connsiteX4016" fmla="*/ 1702872 w 2768293"/>
                <a:gd name="connsiteY4016" fmla="*/ 946739 h 1487099"/>
                <a:gd name="connsiteX4017" fmla="*/ 1702300 w 2768293"/>
                <a:gd name="connsiteY4017" fmla="*/ 946167 h 1487099"/>
                <a:gd name="connsiteX4018" fmla="*/ 1701728 w 2768293"/>
                <a:gd name="connsiteY4018" fmla="*/ 946167 h 1487099"/>
                <a:gd name="connsiteX4019" fmla="*/ 1701156 w 2768293"/>
                <a:gd name="connsiteY4019" fmla="*/ 946739 h 1487099"/>
                <a:gd name="connsiteX4020" fmla="*/ 1701156 w 2768293"/>
                <a:gd name="connsiteY4020" fmla="*/ 947311 h 1487099"/>
                <a:gd name="connsiteX4021" fmla="*/ 1701156 w 2768293"/>
                <a:gd name="connsiteY4021" fmla="*/ 947883 h 1487099"/>
                <a:gd name="connsiteX4022" fmla="*/ 1701728 w 2768293"/>
                <a:gd name="connsiteY4022" fmla="*/ 948455 h 1487099"/>
                <a:gd name="connsiteX4023" fmla="*/ 1702300 w 2768293"/>
                <a:gd name="connsiteY4023" fmla="*/ 950170 h 1487099"/>
                <a:gd name="connsiteX4024" fmla="*/ 1703444 w 2768293"/>
                <a:gd name="connsiteY4024" fmla="*/ 951887 h 1487099"/>
                <a:gd name="connsiteX4025" fmla="*/ 1704588 w 2768293"/>
                <a:gd name="connsiteY4025" fmla="*/ 951887 h 1487099"/>
                <a:gd name="connsiteX4026" fmla="*/ 1704588 w 2768293"/>
                <a:gd name="connsiteY4026" fmla="*/ 949599 h 1487099"/>
                <a:gd name="connsiteX4027" fmla="*/ 1704588 w 2768293"/>
                <a:gd name="connsiteY4027" fmla="*/ 948455 h 1487099"/>
                <a:gd name="connsiteX4028" fmla="*/ 1703444 w 2768293"/>
                <a:gd name="connsiteY4028" fmla="*/ 947883 h 1487099"/>
                <a:gd name="connsiteX4029" fmla="*/ 1666266 w 2768293"/>
                <a:gd name="connsiteY4029" fmla="*/ 1011942 h 1487099"/>
                <a:gd name="connsiteX4030" fmla="*/ 1666266 w 2768293"/>
                <a:gd name="connsiteY4030" fmla="*/ 1011942 h 1487099"/>
                <a:gd name="connsiteX4031" fmla="*/ 1664551 w 2768293"/>
                <a:gd name="connsiteY4031" fmla="*/ 1013086 h 1487099"/>
                <a:gd name="connsiteX4032" fmla="*/ 1663979 w 2768293"/>
                <a:gd name="connsiteY4032" fmla="*/ 1013086 h 1487099"/>
                <a:gd name="connsiteX4033" fmla="*/ 1663407 w 2768293"/>
                <a:gd name="connsiteY4033" fmla="*/ 1013086 h 1487099"/>
                <a:gd name="connsiteX4034" fmla="*/ 1662835 w 2768293"/>
                <a:gd name="connsiteY4034" fmla="*/ 1013658 h 1487099"/>
                <a:gd name="connsiteX4035" fmla="*/ 1662263 w 2768293"/>
                <a:gd name="connsiteY4035" fmla="*/ 1014230 h 1487099"/>
                <a:gd name="connsiteX4036" fmla="*/ 1662263 w 2768293"/>
                <a:gd name="connsiteY4036" fmla="*/ 1014802 h 1487099"/>
                <a:gd name="connsiteX4037" fmla="*/ 1662263 w 2768293"/>
                <a:gd name="connsiteY4037" fmla="*/ 1015946 h 1487099"/>
                <a:gd name="connsiteX4038" fmla="*/ 1662835 w 2768293"/>
                <a:gd name="connsiteY4038" fmla="*/ 1016518 h 1487099"/>
                <a:gd name="connsiteX4039" fmla="*/ 1663407 w 2768293"/>
                <a:gd name="connsiteY4039" fmla="*/ 1016518 h 1487099"/>
                <a:gd name="connsiteX4040" fmla="*/ 1663979 w 2768293"/>
                <a:gd name="connsiteY4040" fmla="*/ 1017090 h 1487099"/>
                <a:gd name="connsiteX4041" fmla="*/ 1665123 w 2768293"/>
                <a:gd name="connsiteY4041" fmla="*/ 1017662 h 1487099"/>
                <a:gd name="connsiteX4042" fmla="*/ 1669126 w 2768293"/>
                <a:gd name="connsiteY4042" fmla="*/ 1016518 h 1487099"/>
                <a:gd name="connsiteX4043" fmla="*/ 1670270 w 2768293"/>
                <a:gd name="connsiteY4043" fmla="*/ 1015946 h 1487099"/>
                <a:gd name="connsiteX4044" fmla="*/ 1671414 w 2768293"/>
                <a:gd name="connsiteY4044" fmla="*/ 1014230 h 1487099"/>
                <a:gd name="connsiteX4045" fmla="*/ 1671414 w 2768293"/>
                <a:gd name="connsiteY4045" fmla="*/ 1013086 h 1487099"/>
                <a:gd name="connsiteX4046" fmla="*/ 1669698 w 2768293"/>
                <a:gd name="connsiteY4046" fmla="*/ 1010799 h 1487099"/>
                <a:gd name="connsiteX4047" fmla="*/ 1666266 w 2768293"/>
                <a:gd name="connsiteY4047" fmla="*/ 1011942 h 1487099"/>
                <a:gd name="connsiteX4048" fmla="*/ 2770152 w 2768293"/>
                <a:gd name="connsiteY4048" fmla="*/ 1151501 h 1487099"/>
                <a:gd name="connsiteX4049" fmla="*/ 2769008 w 2768293"/>
                <a:gd name="connsiteY4049" fmla="*/ 1150357 h 1487099"/>
                <a:gd name="connsiteX4050" fmla="*/ 2768436 w 2768293"/>
                <a:gd name="connsiteY4050" fmla="*/ 1148641 h 1487099"/>
                <a:gd name="connsiteX4051" fmla="*/ 2767292 w 2768293"/>
                <a:gd name="connsiteY4051" fmla="*/ 1144637 h 1487099"/>
                <a:gd name="connsiteX4052" fmla="*/ 2766720 w 2768293"/>
                <a:gd name="connsiteY4052" fmla="*/ 1142921 h 1487099"/>
                <a:gd name="connsiteX4053" fmla="*/ 2766148 w 2768293"/>
                <a:gd name="connsiteY4053" fmla="*/ 1142350 h 1487099"/>
                <a:gd name="connsiteX4054" fmla="*/ 2763861 w 2768293"/>
                <a:gd name="connsiteY4054" fmla="*/ 1140634 h 1487099"/>
                <a:gd name="connsiteX4055" fmla="*/ 2763289 w 2768293"/>
                <a:gd name="connsiteY4055" fmla="*/ 1140062 h 1487099"/>
                <a:gd name="connsiteX4056" fmla="*/ 2762145 w 2768293"/>
                <a:gd name="connsiteY4056" fmla="*/ 1137774 h 1487099"/>
                <a:gd name="connsiteX4057" fmla="*/ 2759285 w 2768293"/>
                <a:gd name="connsiteY4057" fmla="*/ 1135486 h 1487099"/>
                <a:gd name="connsiteX4058" fmla="*/ 2758713 w 2768293"/>
                <a:gd name="connsiteY4058" fmla="*/ 1133770 h 1487099"/>
                <a:gd name="connsiteX4059" fmla="*/ 2758141 w 2768293"/>
                <a:gd name="connsiteY4059" fmla="*/ 1133198 h 1487099"/>
                <a:gd name="connsiteX4060" fmla="*/ 2757569 w 2768293"/>
                <a:gd name="connsiteY4060" fmla="*/ 1132626 h 1487099"/>
                <a:gd name="connsiteX4061" fmla="*/ 2757569 w 2768293"/>
                <a:gd name="connsiteY4061" fmla="*/ 1129766 h 1487099"/>
                <a:gd name="connsiteX4062" fmla="*/ 2757569 w 2768293"/>
                <a:gd name="connsiteY4062" fmla="*/ 1128051 h 1487099"/>
                <a:gd name="connsiteX4063" fmla="*/ 2756997 w 2768293"/>
                <a:gd name="connsiteY4063" fmla="*/ 1126907 h 1487099"/>
                <a:gd name="connsiteX4064" fmla="*/ 2755853 w 2768293"/>
                <a:gd name="connsiteY4064" fmla="*/ 1125191 h 1487099"/>
                <a:gd name="connsiteX4065" fmla="*/ 2754709 w 2768293"/>
                <a:gd name="connsiteY4065" fmla="*/ 1124619 h 1487099"/>
                <a:gd name="connsiteX4066" fmla="*/ 2753565 w 2768293"/>
                <a:gd name="connsiteY4066" fmla="*/ 1124047 h 1487099"/>
                <a:gd name="connsiteX4067" fmla="*/ 2752421 w 2768293"/>
                <a:gd name="connsiteY4067" fmla="*/ 1122903 h 1487099"/>
                <a:gd name="connsiteX4068" fmla="*/ 2752421 w 2768293"/>
                <a:gd name="connsiteY4068" fmla="*/ 1121759 h 1487099"/>
                <a:gd name="connsiteX4069" fmla="*/ 2751849 w 2768293"/>
                <a:gd name="connsiteY4069" fmla="*/ 1121187 h 1487099"/>
                <a:gd name="connsiteX4070" fmla="*/ 2751277 w 2768293"/>
                <a:gd name="connsiteY4070" fmla="*/ 1120615 h 1487099"/>
                <a:gd name="connsiteX4071" fmla="*/ 2750705 w 2768293"/>
                <a:gd name="connsiteY4071" fmla="*/ 1120043 h 1487099"/>
                <a:gd name="connsiteX4072" fmla="*/ 2750705 w 2768293"/>
                <a:gd name="connsiteY4072" fmla="*/ 1119471 h 1487099"/>
                <a:gd name="connsiteX4073" fmla="*/ 2750705 w 2768293"/>
                <a:gd name="connsiteY4073" fmla="*/ 1118899 h 1487099"/>
                <a:gd name="connsiteX4074" fmla="*/ 2750705 w 2768293"/>
                <a:gd name="connsiteY4074" fmla="*/ 1118327 h 1487099"/>
                <a:gd name="connsiteX4075" fmla="*/ 2750705 w 2768293"/>
                <a:gd name="connsiteY4075" fmla="*/ 1116039 h 1487099"/>
                <a:gd name="connsiteX4076" fmla="*/ 2750705 w 2768293"/>
                <a:gd name="connsiteY4076" fmla="*/ 1114896 h 1487099"/>
                <a:gd name="connsiteX4077" fmla="*/ 2751277 w 2768293"/>
                <a:gd name="connsiteY4077" fmla="*/ 1112608 h 1487099"/>
                <a:gd name="connsiteX4078" fmla="*/ 2752421 w 2768293"/>
                <a:gd name="connsiteY4078" fmla="*/ 1108032 h 1487099"/>
                <a:gd name="connsiteX4079" fmla="*/ 2752421 w 2768293"/>
                <a:gd name="connsiteY4079" fmla="*/ 1105172 h 1487099"/>
                <a:gd name="connsiteX4080" fmla="*/ 2752421 w 2768293"/>
                <a:gd name="connsiteY4080" fmla="*/ 1105172 h 1487099"/>
                <a:gd name="connsiteX4081" fmla="*/ 2752421 w 2768293"/>
                <a:gd name="connsiteY4081" fmla="*/ 1104028 h 1487099"/>
                <a:gd name="connsiteX4082" fmla="*/ 2751277 w 2768293"/>
                <a:gd name="connsiteY4082" fmla="*/ 1100597 h 1487099"/>
                <a:gd name="connsiteX4083" fmla="*/ 2750133 w 2768293"/>
                <a:gd name="connsiteY4083" fmla="*/ 1097737 h 1487099"/>
                <a:gd name="connsiteX4084" fmla="*/ 2748990 w 2768293"/>
                <a:gd name="connsiteY4084" fmla="*/ 1096021 h 1487099"/>
                <a:gd name="connsiteX4085" fmla="*/ 2747846 w 2768293"/>
                <a:gd name="connsiteY4085" fmla="*/ 1094305 h 1487099"/>
                <a:gd name="connsiteX4086" fmla="*/ 2745558 w 2768293"/>
                <a:gd name="connsiteY4086" fmla="*/ 1092017 h 1487099"/>
                <a:gd name="connsiteX4087" fmla="*/ 2743842 w 2768293"/>
                <a:gd name="connsiteY4087" fmla="*/ 1090873 h 1487099"/>
                <a:gd name="connsiteX4088" fmla="*/ 2742698 w 2768293"/>
                <a:gd name="connsiteY4088" fmla="*/ 1090873 h 1487099"/>
                <a:gd name="connsiteX4089" fmla="*/ 2739266 w 2768293"/>
                <a:gd name="connsiteY4089" fmla="*/ 1093733 h 1487099"/>
                <a:gd name="connsiteX4090" fmla="*/ 2737550 w 2768293"/>
                <a:gd name="connsiteY4090" fmla="*/ 1094305 h 1487099"/>
                <a:gd name="connsiteX4091" fmla="*/ 2735262 w 2768293"/>
                <a:gd name="connsiteY4091" fmla="*/ 1094305 h 1487099"/>
                <a:gd name="connsiteX4092" fmla="*/ 2729543 w 2768293"/>
                <a:gd name="connsiteY4092" fmla="*/ 1094305 h 1487099"/>
                <a:gd name="connsiteX4093" fmla="*/ 2728971 w 2768293"/>
                <a:gd name="connsiteY4093" fmla="*/ 1093733 h 1487099"/>
                <a:gd name="connsiteX4094" fmla="*/ 2728399 w 2768293"/>
                <a:gd name="connsiteY4094" fmla="*/ 1092589 h 1487099"/>
                <a:gd name="connsiteX4095" fmla="*/ 2724967 w 2768293"/>
                <a:gd name="connsiteY4095" fmla="*/ 1088013 h 1487099"/>
                <a:gd name="connsiteX4096" fmla="*/ 2723823 w 2768293"/>
                <a:gd name="connsiteY4096" fmla="*/ 1086869 h 1487099"/>
                <a:gd name="connsiteX4097" fmla="*/ 2722679 w 2768293"/>
                <a:gd name="connsiteY4097" fmla="*/ 1086869 h 1487099"/>
                <a:gd name="connsiteX4098" fmla="*/ 2717532 w 2768293"/>
                <a:gd name="connsiteY4098" fmla="*/ 1087441 h 1487099"/>
                <a:gd name="connsiteX4099" fmla="*/ 2715244 w 2768293"/>
                <a:gd name="connsiteY4099" fmla="*/ 1086869 h 1487099"/>
                <a:gd name="connsiteX4100" fmla="*/ 2707808 w 2768293"/>
                <a:gd name="connsiteY4100" fmla="*/ 1082294 h 1487099"/>
                <a:gd name="connsiteX4101" fmla="*/ 2703805 w 2768293"/>
                <a:gd name="connsiteY4101" fmla="*/ 1081150 h 1487099"/>
                <a:gd name="connsiteX4102" fmla="*/ 2695797 w 2768293"/>
                <a:gd name="connsiteY4102" fmla="*/ 1082866 h 1487099"/>
                <a:gd name="connsiteX4103" fmla="*/ 2691793 w 2768293"/>
                <a:gd name="connsiteY4103" fmla="*/ 1082294 h 1487099"/>
                <a:gd name="connsiteX4104" fmla="*/ 2685502 w 2768293"/>
                <a:gd name="connsiteY4104" fmla="*/ 1080578 h 1487099"/>
                <a:gd name="connsiteX4105" fmla="*/ 2678066 w 2768293"/>
                <a:gd name="connsiteY4105" fmla="*/ 1078862 h 1487099"/>
                <a:gd name="connsiteX4106" fmla="*/ 2670059 w 2768293"/>
                <a:gd name="connsiteY4106" fmla="*/ 1076574 h 1487099"/>
                <a:gd name="connsiteX4107" fmla="*/ 2667199 w 2768293"/>
                <a:gd name="connsiteY4107" fmla="*/ 1075430 h 1487099"/>
                <a:gd name="connsiteX4108" fmla="*/ 2666055 w 2768293"/>
                <a:gd name="connsiteY4108" fmla="*/ 1074858 h 1487099"/>
                <a:gd name="connsiteX4109" fmla="*/ 2664911 w 2768293"/>
                <a:gd name="connsiteY4109" fmla="*/ 1075430 h 1487099"/>
                <a:gd name="connsiteX4110" fmla="*/ 2660335 w 2768293"/>
                <a:gd name="connsiteY4110" fmla="*/ 1077718 h 1487099"/>
                <a:gd name="connsiteX4111" fmla="*/ 2655760 w 2768293"/>
                <a:gd name="connsiteY4111" fmla="*/ 1078862 h 1487099"/>
                <a:gd name="connsiteX4112" fmla="*/ 2654616 w 2768293"/>
                <a:gd name="connsiteY4112" fmla="*/ 1078862 h 1487099"/>
                <a:gd name="connsiteX4113" fmla="*/ 2654044 w 2768293"/>
                <a:gd name="connsiteY4113" fmla="*/ 1078290 h 1487099"/>
                <a:gd name="connsiteX4114" fmla="*/ 2652900 w 2768293"/>
                <a:gd name="connsiteY4114" fmla="*/ 1074858 h 1487099"/>
                <a:gd name="connsiteX4115" fmla="*/ 2652328 w 2768293"/>
                <a:gd name="connsiteY4115" fmla="*/ 1073142 h 1487099"/>
                <a:gd name="connsiteX4116" fmla="*/ 2651756 w 2768293"/>
                <a:gd name="connsiteY4116" fmla="*/ 1071998 h 1487099"/>
                <a:gd name="connsiteX4117" fmla="*/ 2650040 w 2768293"/>
                <a:gd name="connsiteY4117" fmla="*/ 1069710 h 1487099"/>
                <a:gd name="connsiteX4118" fmla="*/ 2648896 w 2768293"/>
                <a:gd name="connsiteY4118" fmla="*/ 1068566 h 1487099"/>
                <a:gd name="connsiteX4119" fmla="*/ 2648324 w 2768293"/>
                <a:gd name="connsiteY4119" fmla="*/ 1067995 h 1487099"/>
                <a:gd name="connsiteX4120" fmla="*/ 2647752 w 2768293"/>
                <a:gd name="connsiteY4120" fmla="*/ 1067423 h 1487099"/>
                <a:gd name="connsiteX4121" fmla="*/ 2647752 w 2768293"/>
                <a:gd name="connsiteY4121" fmla="*/ 1066279 h 1487099"/>
                <a:gd name="connsiteX4122" fmla="*/ 2647752 w 2768293"/>
                <a:gd name="connsiteY4122" fmla="*/ 1065135 h 1487099"/>
                <a:gd name="connsiteX4123" fmla="*/ 2647752 w 2768293"/>
                <a:gd name="connsiteY4123" fmla="*/ 1063991 h 1487099"/>
                <a:gd name="connsiteX4124" fmla="*/ 2647180 w 2768293"/>
                <a:gd name="connsiteY4124" fmla="*/ 1063419 h 1487099"/>
                <a:gd name="connsiteX4125" fmla="*/ 2635169 w 2768293"/>
                <a:gd name="connsiteY4125" fmla="*/ 1061703 h 1487099"/>
                <a:gd name="connsiteX4126" fmla="*/ 2634025 w 2768293"/>
                <a:gd name="connsiteY4126" fmla="*/ 1046832 h 1487099"/>
                <a:gd name="connsiteX4127" fmla="*/ 2627734 w 2768293"/>
                <a:gd name="connsiteY4127" fmla="*/ 1046832 h 1487099"/>
                <a:gd name="connsiteX4128" fmla="*/ 2619154 w 2768293"/>
                <a:gd name="connsiteY4128" fmla="*/ 1046832 h 1487099"/>
                <a:gd name="connsiteX4129" fmla="*/ 2620298 w 2768293"/>
                <a:gd name="connsiteY4129" fmla="*/ 1040541 h 1487099"/>
                <a:gd name="connsiteX4130" fmla="*/ 2620870 w 2768293"/>
                <a:gd name="connsiteY4130" fmla="*/ 1035965 h 1487099"/>
                <a:gd name="connsiteX4131" fmla="*/ 2615151 w 2768293"/>
                <a:gd name="connsiteY4131" fmla="*/ 1030245 h 1487099"/>
                <a:gd name="connsiteX4132" fmla="*/ 2611147 w 2768293"/>
                <a:gd name="connsiteY4132" fmla="*/ 1025669 h 1487099"/>
                <a:gd name="connsiteX4133" fmla="*/ 2604855 w 2768293"/>
                <a:gd name="connsiteY4133" fmla="*/ 1021094 h 1487099"/>
                <a:gd name="connsiteX4134" fmla="*/ 2598564 w 2768293"/>
                <a:gd name="connsiteY4134" fmla="*/ 1016518 h 1487099"/>
                <a:gd name="connsiteX4135" fmla="*/ 2593416 w 2768293"/>
                <a:gd name="connsiteY4135" fmla="*/ 1011370 h 1487099"/>
                <a:gd name="connsiteX4136" fmla="*/ 2587696 w 2768293"/>
                <a:gd name="connsiteY4136" fmla="*/ 1005651 h 1487099"/>
                <a:gd name="connsiteX4137" fmla="*/ 2579117 w 2768293"/>
                <a:gd name="connsiteY4137" fmla="*/ 997071 h 1487099"/>
                <a:gd name="connsiteX4138" fmla="*/ 2573397 w 2768293"/>
                <a:gd name="connsiteY4138" fmla="*/ 991352 h 1487099"/>
                <a:gd name="connsiteX4139" fmla="*/ 2563674 w 2768293"/>
                <a:gd name="connsiteY4139" fmla="*/ 983916 h 1487099"/>
                <a:gd name="connsiteX4140" fmla="*/ 2555095 w 2768293"/>
                <a:gd name="connsiteY4140" fmla="*/ 973049 h 1487099"/>
                <a:gd name="connsiteX4141" fmla="*/ 2542511 w 2768293"/>
                <a:gd name="connsiteY4141" fmla="*/ 963898 h 1487099"/>
                <a:gd name="connsiteX4142" fmla="*/ 2537364 w 2768293"/>
                <a:gd name="connsiteY4142" fmla="*/ 957606 h 1487099"/>
                <a:gd name="connsiteX4143" fmla="*/ 2539652 w 2768293"/>
                <a:gd name="connsiteY4143" fmla="*/ 953602 h 1487099"/>
                <a:gd name="connsiteX4144" fmla="*/ 2521349 w 2768293"/>
                <a:gd name="connsiteY4144" fmla="*/ 942735 h 1487099"/>
                <a:gd name="connsiteX4145" fmla="*/ 2512198 w 2768293"/>
                <a:gd name="connsiteY4145" fmla="*/ 935300 h 1487099"/>
                <a:gd name="connsiteX4146" fmla="*/ 2491035 w 2768293"/>
                <a:gd name="connsiteY4146" fmla="*/ 932440 h 1487099"/>
                <a:gd name="connsiteX4147" fmla="*/ 2486459 w 2768293"/>
                <a:gd name="connsiteY4147" fmla="*/ 928436 h 1487099"/>
                <a:gd name="connsiteX4148" fmla="*/ 2485887 w 2768293"/>
                <a:gd name="connsiteY4148" fmla="*/ 925004 h 1487099"/>
                <a:gd name="connsiteX4149" fmla="*/ 2481883 w 2768293"/>
                <a:gd name="connsiteY4149" fmla="*/ 925004 h 1487099"/>
                <a:gd name="connsiteX4150" fmla="*/ 2480740 w 2768293"/>
                <a:gd name="connsiteY4150" fmla="*/ 919285 h 1487099"/>
                <a:gd name="connsiteX4151" fmla="*/ 2474448 w 2768293"/>
                <a:gd name="connsiteY4151" fmla="*/ 913565 h 1487099"/>
                <a:gd name="connsiteX4152" fmla="*/ 2471016 w 2768293"/>
                <a:gd name="connsiteY4152" fmla="*/ 914709 h 1487099"/>
                <a:gd name="connsiteX4153" fmla="*/ 2464725 w 2768293"/>
                <a:gd name="connsiteY4153" fmla="*/ 911277 h 1487099"/>
                <a:gd name="connsiteX4154" fmla="*/ 2462437 w 2768293"/>
                <a:gd name="connsiteY4154" fmla="*/ 907273 h 1487099"/>
                <a:gd name="connsiteX4155" fmla="*/ 2450998 w 2768293"/>
                <a:gd name="connsiteY4155" fmla="*/ 907273 h 1487099"/>
                <a:gd name="connsiteX4156" fmla="*/ 2446422 w 2768293"/>
                <a:gd name="connsiteY4156" fmla="*/ 902698 h 1487099"/>
                <a:gd name="connsiteX4157" fmla="*/ 2446994 w 2768293"/>
                <a:gd name="connsiteY4157" fmla="*/ 899266 h 1487099"/>
                <a:gd name="connsiteX4158" fmla="*/ 2441846 w 2768293"/>
                <a:gd name="connsiteY4158" fmla="*/ 896978 h 1487099"/>
                <a:gd name="connsiteX4159" fmla="*/ 2442418 w 2768293"/>
                <a:gd name="connsiteY4159" fmla="*/ 894118 h 1487099"/>
                <a:gd name="connsiteX4160" fmla="*/ 2443562 w 2768293"/>
                <a:gd name="connsiteY4160" fmla="*/ 892402 h 1487099"/>
                <a:gd name="connsiteX4161" fmla="*/ 2441274 w 2768293"/>
                <a:gd name="connsiteY4161" fmla="*/ 884395 h 1487099"/>
                <a:gd name="connsiteX4162" fmla="*/ 2435555 w 2768293"/>
                <a:gd name="connsiteY4162" fmla="*/ 880391 h 1487099"/>
                <a:gd name="connsiteX4163" fmla="*/ 2434411 w 2768293"/>
                <a:gd name="connsiteY4163" fmla="*/ 880963 h 1487099"/>
                <a:gd name="connsiteX4164" fmla="*/ 2431551 w 2768293"/>
                <a:gd name="connsiteY4164" fmla="*/ 879247 h 1487099"/>
                <a:gd name="connsiteX4165" fmla="*/ 2429835 w 2768293"/>
                <a:gd name="connsiteY4165" fmla="*/ 875815 h 1487099"/>
                <a:gd name="connsiteX4166" fmla="*/ 2424115 w 2768293"/>
                <a:gd name="connsiteY4166" fmla="*/ 874100 h 1487099"/>
                <a:gd name="connsiteX4167" fmla="*/ 2417824 w 2768293"/>
                <a:gd name="connsiteY4167" fmla="*/ 870668 h 1487099"/>
                <a:gd name="connsiteX4168" fmla="*/ 2401809 w 2768293"/>
                <a:gd name="connsiteY4168" fmla="*/ 887255 h 1487099"/>
                <a:gd name="connsiteX4169" fmla="*/ 2392657 w 2768293"/>
                <a:gd name="connsiteY4169" fmla="*/ 891831 h 1487099"/>
                <a:gd name="connsiteX4170" fmla="*/ 2388654 w 2768293"/>
                <a:gd name="connsiteY4170" fmla="*/ 894690 h 1487099"/>
                <a:gd name="connsiteX4171" fmla="*/ 2386938 w 2768293"/>
                <a:gd name="connsiteY4171" fmla="*/ 896978 h 1487099"/>
                <a:gd name="connsiteX4172" fmla="*/ 2392086 w 2768293"/>
                <a:gd name="connsiteY4172" fmla="*/ 898694 h 1487099"/>
                <a:gd name="connsiteX4173" fmla="*/ 2393229 w 2768293"/>
                <a:gd name="connsiteY4173" fmla="*/ 900982 h 1487099"/>
                <a:gd name="connsiteX4174" fmla="*/ 2391514 w 2768293"/>
                <a:gd name="connsiteY4174" fmla="*/ 907845 h 1487099"/>
                <a:gd name="connsiteX4175" fmla="*/ 2388082 w 2768293"/>
                <a:gd name="connsiteY4175" fmla="*/ 909561 h 1487099"/>
                <a:gd name="connsiteX4176" fmla="*/ 2385222 w 2768293"/>
                <a:gd name="connsiteY4176" fmla="*/ 909561 h 1487099"/>
                <a:gd name="connsiteX4177" fmla="*/ 2389798 w 2768293"/>
                <a:gd name="connsiteY4177" fmla="*/ 923860 h 1487099"/>
                <a:gd name="connsiteX4178" fmla="*/ 2387510 w 2768293"/>
                <a:gd name="connsiteY4178" fmla="*/ 934728 h 1487099"/>
                <a:gd name="connsiteX4179" fmla="*/ 2377787 w 2768293"/>
                <a:gd name="connsiteY4179" fmla="*/ 938159 h 1487099"/>
                <a:gd name="connsiteX4180" fmla="*/ 2362344 w 2768293"/>
                <a:gd name="connsiteY4180" fmla="*/ 955890 h 1487099"/>
                <a:gd name="connsiteX4181" fmla="*/ 2357196 w 2768293"/>
                <a:gd name="connsiteY4181" fmla="*/ 964469 h 1487099"/>
                <a:gd name="connsiteX4182" fmla="*/ 2353764 w 2768293"/>
                <a:gd name="connsiteY4182" fmla="*/ 965613 h 1487099"/>
                <a:gd name="connsiteX4183" fmla="*/ 2353764 w 2768293"/>
                <a:gd name="connsiteY4183" fmla="*/ 958178 h 1487099"/>
                <a:gd name="connsiteX4184" fmla="*/ 2344041 w 2768293"/>
                <a:gd name="connsiteY4184" fmla="*/ 939303 h 1487099"/>
                <a:gd name="connsiteX4185" fmla="*/ 2321162 w 2768293"/>
                <a:gd name="connsiteY4185" fmla="*/ 924432 h 1487099"/>
                <a:gd name="connsiteX4186" fmla="*/ 2291420 w 2768293"/>
                <a:gd name="connsiteY4186" fmla="*/ 906130 h 1487099"/>
                <a:gd name="connsiteX4187" fmla="*/ 2288561 w 2768293"/>
                <a:gd name="connsiteY4187" fmla="*/ 903270 h 1487099"/>
                <a:gd name="connsiteX4188" fmla="*/ 2284557 w 2768293"/>
                <a:gd name="connsiteY4188" fmla="*/ 895262 h 1487099"/>
                <a:gd name="connsiteX4189" fmla="*/ 2269114 w 2768293"/>
                <a:gd name="connsiteY4189" fmla="*/ 891831 h 1487099"/>
                <a:gd name="connsiteX4190" fmla="*/ 2261678 w 2768293"/>
                <a:gd name="connsiteY4190" fmla="*/ 884967 h 1487099"/>
                <a:gd name="connsiteX4191" fmla="*/ 2262250 w 2768293"/>
                <a:gd name="connsiteY4191" fmla="*/ 864376 h 1487099"/>
                <a:gd name="connsiteX4192" fmla="*/ 2261106 w 2768293"/>
                <a:gd name="connsiteY4192" fmla="*/ 862089 h 1487099"/>
                <a:gd name="connsiteX4193" fmla="*/ 2236512 w 2768293"/>
                <a:gd name="connsiteY4193" fmla="*/ 868952 h 1487099"/>
                <a:gd name="connsiteX4194" fmla="*/ 2227361 w 2768293"/>
                <a:gd name="connsiteY4194" fmla="*/ 884395 h 1487099"/>
                <a:gd name="connsiteX4195" fmla="*/ 2205626 w 2768293"/>
                <a:gd name="connsiteY4195" fmla="*/ 878103 h 1487099"/>
                <a:gd name="connsiteX4196" fmla="*/ 2203910 w 2768293"/>
                <a:gd name="connsiteY4196" fmla="*/ 885539 h 1487099"/>
                <a:gd name="connsiteX4197" fmla="*/ 2182176 w 2768293"/>
                <a:gd name="connsiteY4197" fmla="*/ 880963 h 1487099"/>
                <a:gd name="connsiteX4198" fmla="*/ 2179888 w 2768293"/>
                <a:gd name="connsiteY4198" fmla="*/ 869524 h 1487099"/>
                <a:gd name="connsiteX4199" fmla="*/ 2177600 w 2768293"/>
                <a:gd name="connsiteY4199" fmla="*/ 857513 h 1487099"/>
                <a:gd name="connsiteX4200" fmla="*/ 2175312 w 2768293"/>
                <a:gd name="connsiteY4200" fmla="*/ 845502 h 1487099"/>
                <a:gd name="connsiteX4201" fmla="*/ 2173024 w 2768293"/>
                <a:gd name="connsiteY4201" fmla="*/ 833490 h 1487099"/>
                <a:gd name="connsiteX4202" fmla="*/ 2170736 w 2768293"/>
                <a:gd name="connsiteY4202" fmla="*/ 821479 h 1487099"/>
                <a:gd name="connsiteX4203" fmla="*/ 2168449 w 2768293"/>
                <a:gd name="connsiteY4203" fmla="*/ 809468 h 1487099"/>
                <a:gd name="connsiteX4204" fmla="*/ 2166161 w 2768293"/>
                <a:gd name="connsiteY4204" fmla="*/ 797457 h 1487099"/>
                <a:gd name="connsiteX4205" fmla="*/ 2163873 w 2768293"/>
                <a:gd name="connsiteY4205" fmla="*/ 785446 h 1487099"/>
                <a:gd name="connsiteX4206" fmla="*/ 2161585 w 2768293"/>
                <a:gd name="connsiteY4206" fmla="*/ 773435 h 1487099"/>
                <a:gd name="connsiteX4207" fmla="*/ 2157009 w 2768293"/>
                <a:gd name="connsiteY4207" fmla="*/ 749412 h 1487099"/>
                <a:gd name="connsiteX4208" fmla="*/ 2154722 w 2768293"/>
                <a:gd name="connsiteY4208" fmla="*/ 737401 h 1487099"/>
                <a:gd name="connsiteX4209" fmla="*/ 2152434 w 2768293"/>
                <a:gd name="connsiteY4209" fmla="*/ 725390 h 1487099"/>
                <a:gd name="connsiteX4210" fmla="*/ 2150146 w 2768293"/>
                <a:gd name="connsiteY4210" fmla="*/ 713379 h 1487099"/>
                <a:gd name="connsiteX4211" fmla="*/ 2147858 w 2768293"/>
                <a:gd name="connsiteY4211" fmla="*/ 701367 h 1487099"/>
                <a:gd name="connsiteX4212" fmla="*/ 2145570 w 2768293"/>
                <a:gd name="connsiteY4212" fmla="*/ 689356 h 1487099"/>
                <a:gd name="connsiteX4213" fmla="*/ 2143282 w 2768293"/>
                <a:gd name="connsiteY4213" fmla="*/ 677345 h 1487099"/>
                <a:gd name="connsiteX4214" fmla="*/ 2140994 w 2768293"/>
                <a:gd name="connsiteY4214" fmla="*/ 665334 h 1487099"/>
                <a:gd name="connsiteX4215" fmla="*/ 2138707 w 2768293"/>
                <a:gd name="connsiteY4215" fmla="*/ 653323 h 1487099"/>
                <a:gd name="connsiteX4216" fmla="*/ 2136419 w 2768293"/>
                <a:gd name="connsiteY4216" fmla="*/ 641311 h 1487099"/>
                <a:gd name="connsiteX4217" fmla="*/ 2134131 w 2768293"/>
                <a:gd name="connsiteY4217" fmla="*/ 629300 h 1487099"/>
                <a:gd name="connsiteX4218" fmla="*/ 2131843 w 2768293"/>
                <a:gd name="connsiteY4218" fmla="*/ 617289 h 1487099"/>
                <a:gd name="connsiteX4219" fmla="*/ 2129555 w 2768293"/>
                <a:gd name="connsiteY4219" fmla="*/ 605278 h 1487099"/>
                <a:gd name="connsiteX4220" fmla="*/ 2127267 w 2768293"/>
                <a:gd name="connsiteY4220" fmla="*/ 593267 h 1487099"/>
                <a:gd name="connsiteX4221" fmla="*/ 2124980 w 2768293"/>
                <a:gd name="connsiteY4221" fmla="*/ 581255 h 1487099"/>
                <a:gd name="connsiteX4222" fmla="*/ 2122692 w 2768293"/>
                <a:gd name="connsiteY4222" fmla="*/ 569244 h 1487099"/>
                <a:gd name="connsiteX4223" fmla="*/ 2120404 w 2768293"/>
                <a:gd name="connsiteY4223" fmla="*/ 557233 h 1487099"/>
                <a:gd name="connsiteX4224" fmla="*/ 2118116 w 2768293"/>
                <a:gd name="connsiteY4224" fmla="*/ 545222 h 1487099"/>
                <a:gd name="connsiteX4225" fmla="*/ 2115828 w 2768293"/>
                <a:gd name="connsiteY4225" fmla="*/ 533211 h 1487099"/>
                <a:gd name="connsiteX4226" fmla="*/ 2113540 w 2768293"/>
                <a:gd name="connsiteY4226" fmla="*/ 521199 h 1487099"/>
                <a:gd name="connsiteX4227" fmla="*/ 2103817 w 2768293"/>
                <a:gd name="connsiteY4227" fmla="*/ 473155 h 1487099"/>
                <a:gd name="connsiteX4228" fmla="*/ 2101529 w 2768293"/>
                <a:gd name="connsiteY4228" fmla="*/ 461143 h 1487099"/>
                <a:gd name="connsiteX4229" fmla="*/ 2096953 w 2768293"/>
                <a:gd name="connsiteY4229" fmla="*/ 437121 h 1487099"/>
                <a:gd name="connsiteX4230" fmla="*/ 2094666 w 2768293"/>
                <a:gd name="connsiteY4230" fmla="*/ 425110 h 1487099"/>
                <a:gd name="connsiteX4231" fmla="*/ 2090090 w 2768293"/>
                <a:gd name="connsiteY4231" fmla="*/ 401087 h 1487099"/>
                <a:gd name="connsiteX4232" fmla="*/ 2087802 w 2768293"/>
                <a:gd name="connsiteY4232" fmla="*/ 389076 h 1487099"/>
                <a:gd name="connsiteX4233" fmla="*/ 2085514 w 2768293"/>
                <a:gd name="connsiteY4233" fmla="*/ 377065 h 1487099"/>
                <a:gd name="connsiteX4234" fmla="*/ 2083226 w 2768293"/>
                <a:gd name="connsiteY4234" fmla="*/ 365054 h 1487099"/>
                <a:gd name="connsiteX4235" fmla="*/ 2080938 w 2768293"/>
                <a:gd name="connsiteY4235" fmla="*/ 353043 h 1487099"/>
                <a:gd name="connsiteX4236" fmla="*/ 2076363 w 2768293"/>
                <a:gd name="connsiteY4236" fmla="*/ 329020 h 1487099"/>
                <a:gd name="connsiteX4237" fmla="*/ 2074075 w 2768293"/>
                <a:gd name="connsiteY4237" fmla="*/ 317009 h 1487099"/>
                <a:gd name="connsiteX4238" fmla="*/ 2071787 w 2768293"/>
                <a:gd name="connsiteY4238" fmla="*/ 304998 h 1487099"/>
                <a:gd name="connsiteX4239" fmla="*/ 2069499 w 2768293"/>
                <a:gd name="connsiteY4239" fmla="*/ 292987 h 1487099"/>
                <a:gd name="connsiteX4240" fmla="*/ 2064924 w 2768293"/>
                <a:gd name="connsiteY4240" fmla="*/ 268964 h 1487099"/>
                <a:gd name="connsiteX4241" fmla="*/ 2062636 w 2768293"/>
                <a:gd name="connsiteY4241" fmla="*/ 256953 h 1487099"/>
                <a:gd name="connsiteX4242" fmla="*/ 2060348 w 2768293"/>
                <a:gd name="connsiteY4242" fmla="*/ 244942 h 1487099"/>
                <a:gd name="connsiteX4243" fmla="*/ 2055772 w 2768293"/>
                <a:gd name="connsiteY4243" fmla="*/ 220920 h 1487099"/>
                <a:gd name="connsiteX4244" fmla="*/ 2051196 w 2768293"/>
                <a:gd name="connsiteY4244" fmla="*/ 196897 h 1487099"/>
                <a:gd name="connsiteX4245" fmla="*/ 2048909 w 2768293"/>
                <a:gd name="connsiteY4245" fmla="*/ 184886 h 1487099"/>
                <a:gd name="connsiteX4246" fmla="*/ 2046621 w 2768293"/>
                <a:gd name="connsiteY4246" fmla="*/ 172875 h 1487099"/>
                <a:gd name="connsiteX4247" fmla="*/ 2044333 w 2768293"/>
                <a:gd name="connsiteY4247" fmla="*/ 160864 h 1487099"/>
                <a:gd name="connsiteX4248" fmla="*/ 2042045 w 2768293"/>
                <a:gd name="connsiteY4248" fmla="*/ 148853 h 1487099"/>
                <a:gd name="connsiteX4249" fmla="*/ 2039757 w 2768293"/>
                <a:gd name="connsiteY4249" fmla="*/ 136842 h 1487099"/>
                <a:gd name="connsiteX4250" fmla="*/ 2037469 w 2768293"/>
                <a:gd name="connsiteY4250" fmla="*/ 124830 h 1487099"/>
                <a:gd name="connsiteX4251" fmla="*/ 2035181 w 2768293"/>
                <a:gd name="connsiteY4251" fmla="*/ 112819 h 1487099"/>
                <a:gd name="connsiteX4252" fmla="*/ 2034610 w 2768293"/>
                <a:gd name="connsiteY4252" fmla="*/ 112819 h 1487099"/>
                <a:gd name="connsiteX4253" fmla="*/ 2024886 w 2768293"/>
                <a:gd name="connsiteY4253" fmla="*/ 111103 h 1487099"/>
                <a:gd name="connsiteX4254" fmla="*/ 2024886 w 2768293"/>
                <a:gd name="connsiteY4254" fmla="*/ 111675 h 1487099"/>
                <a:gd name="connsiteX4255" fmla="*/ 2025458 w 2768293"/>
                <a:gd name="connsiteY4255" fmla="*/ 111675 h 1487099"/>
                <a:gd name="connsiteX4256" fmla="*/ 2026030 w 2768293"/>
                <a:gd name="connsiteY4256" fmla="*/ 111675 h 1487099"/>
                <a:gd name="connsiteX4257" fmla="*/ 2026602 w 2768293"/>
                <a:gd name="connsiteY4257" fmla="*/ 111675 h 1487099"/>
                <a:gd name="connsiteX4258" fmla="*/ 2027746 w 2768293"/>
                <a:gd name="connsiteY4258" fmla="*/ 112247 h 1487099"/>
                <a:gd name="connsiteX4259" fmla="*/ 2027174 w 2768293"/>
                <a:gd name="connsiteY4259" fmla="*/ 113391 h 1487099"/>
                <a:gd name="connsiteX4260" fmla="*/ 2026602 w 2768293"/>
                <a:gd name="connsiteY4260" fmla="*/ 115107 h 1487099"/>
                <a:gd name="connsiteX4261" fmla="*/ 2026030 w 2768293"/>
                <a:gd name="connsiteY4261" fmla="*/ 116251 h 1487099"/>
                <a:gd name="connsiteX4262" fmla="*/ 2022026 w 2768293"/>
                <a:gd name="connsiteY4262" fmla="*/ 115679 h 1487099"/>
                <a:gd name="connsiteX4263" fmla="*/ 2020882 w 2768293"/>
                <a:gd name="connsiteY4263" fmla="*/ 115107 h 1487099"/>
                <a:gd name="connsiteX4264" fmla="*/ 2019167 w 2768293"/>
                <a:gd name="connsiteY4264" fmla="*/ 112247 h 1487099"/>
                <a:gd name="connsiteX4265" fmla="*/ 2018595 w 2768293"/>
                <a:gd name="connsiteY4265" fmla="*/ 111675 h 1487099"/>
                <a:gd name="connsiteX4266" fmla="*/ 2018023 w 2768293"/>
                <a:gd name="connsiteY4266" fmla="*/ 111103 h 1487099"/>
                <a:gd name="connsiteX4267" fmla="*/ 2016307 w 2768293"/>
                <a:gd name="connsiteY4267" fmla="*/ 110531 h 1487099"/>
                <a:gd name="connsiteX4268" fmla="*/ 2013447 w 2768293"/>
                <a:gd name="connsiteY4268" fmla="*/ 108243 h 1487099"/>
                <a:gd name="connsiteX4269" fmla="*/ 2007727 w 2768293"/>
                <a:gd name="connsiteY4269" fmla="*/ 107099 h 1487099"/>
                <a:gd name="connsiteX4270" fmla="*/ 2006012 w 2768293"/>
                <a:gd name="connsiteY4270" fmla="*/ 105955 h 1487099"/>
                <a:gd name="connsiteX4271" fmla="*/ 2004868 w 2768293"/>
                <a:gd name="connsiteY4271" fmla="*/ 105384 h 1487099"/>
                <a:gd name="connsiteX4272" fmla="*/ 2004296 w 2768293"/>
                <a:gd name="connsiteY4272" fmla="*/ 105955 h 1487099"/>
                <a:gd name="connsiteX4273" fmla="*/ 2003724 w 2768293"/>
                <a:gd name="connsiteY4273" fmla="*/ 107099 h 1487099"/>
                <a:gd name="connsiteX4274" fmla="*/ 2003152 w 2768293"/>
                <a:gd name="connsiteY4274" fmla="*/ 107671 h 1487099"/>
                <a:gd name="connsiteX4275" fmla="*/ 2002580 w 2768293"/>
                <a:gd name="connsiteY4275" fmla="*/ 107671 h 1487099"/>
                <a:gd name="connsiteX4276" fmla="*/ 2001436 w 2768293"/>
                <a:gd name="connsiteY4276" fmla="*/ 107099 h 1487099"/>
                <a:gd name="connsiteX4277" fmla="*/ 2000864 w 2768293"/>
                <a:gd name="connsiteY4277" fmla="*/ 104811 h 1487099"/>
                <a:gd name="connsiteX4278" fmla="*/ 1999148 w 2768293"/>
                <a:gd name="connsiteY4278" fmla="*/ 104240 h 1487099"/>
                <a:gd name="connsiteX4279" fmla="*/ 1994000 w 2768293"/>
                <a:gd name="connsiteY4279" fmla="*/ 104240 h 1487099"/>
                <a:gd name="connsiteX4280" fmla="*/ 1993428 w 2768293"/>
                <a:gd name="connsiteY4280" fmla="*/ 103667 h 1487099"/>
                <a:gd name="connsiteX4281" fmla="*/ 1992284 w 2768293"/>
                <a:gd name="connsiteY4281" fmla="*/ 101952 h 1487099"/>
                <a:gd name="connsiteX4282" fmla="*/ 1991713 w 2768293"/>
                <a:gd name="connsiteY4282" fmla="*/ 101952 h 1487099"/>
                <a:gd name="connsiteX4283" fmla="*/ 1991141 w 2768293"/>
                <a:gd name="connsiteY4283" fmla="*/ 101952 h 1487099"/>
                <a:gd name="connsiteX4284" fmla="*/ 1990569 w 2768293"/>
                <a:gd name="connsiteY4284" fmla="*/ 101380 h 1487099"/>
                <a:gd name="connsiteX4285" fmla="*/ 1990569 w 2768293"/>
                <a:gd name="connsiteY4285" fmla="*/ 101380 h 1487099"/>
                <a:gd name="connsiteX4286" fmla="*/ 1990569 w 2768293"/>
                <a:gd name="connsiteY4286" fmla="*/ 100808 h 1487099"/>
                <a:gd name="connsiteX4287" fmla="*/ 1990569 w 2768293"/>
                <a:gd name="connsiteY4287" fmla="*/ 100236 h 1487099"/>
                <a:gd name="connsiteX4288" fmla="*/ 1989997 w 2768293"/>
                <a:gd name="connsiteY4288" fmla="*/ 99664 h 1487099"/>
                <a:gd name="connsiteX4289" fmla="*/ 1989425 w 2768293"/>
                <a:gd name="connsiteY4289" fmla="*/ 99664 h 1487099"/>
                <a:gd name="connsiteX4290" fmla="*/ 1988853 w 2768293"/>
                <a:gd name="connsiteY4290" fmla="*/ 99664 h 1487099"/>
                <a:gd name="connsiteX4291" fmla="*/ 1988853 w 2768293"/>
                <a:gd name="connsiteY4291" fmla="*/ 99092 h 1487099"/>
                <a:gd name="connsiteX4292" fmla="*/ 1988853 w 2768293"/>
                <a:gd name="connsiteY4292" fmla="*/ 98520 h 1487099"/>
                <a:gd name="connsiteX4293" fmla="*/ 1988853 w 2768293"/>
                <a:gd name="connsiteY4293" fmla="*/ 98520 h 1487099"/>
                <a:gd name="connsiteX4294" fmla="*/ 1988853 w 2768293"/>
                <a:gd name="connsiteY4294" fmla="*/ 97948 h 1487099"/>
                <a:gd name="connsiteX4295" fmla="*/ 1987709 w 2768293"/>
                <a:gd name="connsiteY4295" fmla="*/ 96804 h 1487099"/>
                <a:gd name="connsiteX4296" fmla="*/ 1985993 w 2768293"/>
                <a:gd name="connsiteY4296" fmla="*/ 96804 h 1487099"/>
                <a:gd name="connsiteX4297" fmla="*/ 1984849 w 2768293"/>
                <a:gd name="connsiteY4297" fmla="*/ 95660 h 1487099"/>
                <a:gd name="connsiteX4298" fmla="*/ 1984849 w 2768293"/>
                <a:gd name="connsiteY4298" fmla="*/ 95088 h 1487099"/>
                <a:gd name="connsiteX4299" fmla="*/ 1984849 w 2768293"/>
                <a:gd name="connsiteY4299" fmla="*/ 95088 h 1487099"/>
                <a:gd name="connsiteX4300" fmla="*/ 1985421 w 2768293"/>
                <a:gd name="connsiteY4300" fmla="*/ 95088 h 1487099"/>
                <a:gd name="connsiteX4301" fmla="*/ 1985993 w 2768293"/>
                <a:gd name="connsiteY4301" fmla="*/ 95088 h 1487099"/>
                <a:gd name="connsiteX4302" fmla="*/ 1984849 w 2768293"/>
                <a:gd name="connsiteY4302" fmla="*/ 94516 h 1487099"/>
                <a:gd name="connsiteX4303" fmla="*/ 1984277 w 2768293"/>
                <a:gd name="connsiteY4303" fmla="*/ 94516 h 1487099"/>
                <a:gd name="connsiteX4304" fmla="*/ 1983705 w 2768293"/>
                <a:gd name="connsiteY4304" fmla="*/ 95088 h 1487099"/>
                <a:gd name="connsiteX4305" fmla="*/ 1983705 w 2768293"/>
                <a:gd name="connsiteY4305" fmla="*/ 95660 h 1487099"/>
                <a:gd name="connsiteX4306" fmla="*/ 1983133 w 2768293"/>
                <a:gd name="connsiteY4306" fmla="*/ 95660 h 1487099"/>
                <a:gd name="connsiteX4307" fmla="*/ 1982561 w 2768293"/>
                <a:gd name="connsiteY4307" fmla="*/ 95660 h 1487099"/>
                <a:gd name="connsiteX4308" fmla="*/ 1981989 w 2768293"/>
                <a:gd name="connsiteY4308" fmla="*/ 95088 h 1487099"/>
                <a:gd name="connsiteX4309" fmla="*/ 1981989 w 2768293"/>
                <a:gd name="connsiteY4309" fmla="*/ 92800 h 1487099"/>
                <a:gd name="connsiteX4310" fmla="*/ 1981989 w 2768293"/>
                <a:gd name="connsiteY4310" fmla="*/ 92228 h 1487099"/>
                <a:gd name="connsiteX4311" fmla="*/ 1980273 w 2768293"/>
                <a:gd name="connsiteY4311" fmla="*/ 92228 h 1487099"/>
                <a:gd name="connsiteX4312" fmla="*/ 1972838 w 2768293"/>
                <a:gd name="connsiteY4312" fmla="*/ 88797 h 1487099"/>
                <a:gd name="connsiteX4313" fmla="*/ 1971122 w 2768293"/>
                <a:gd name="connsiteY4313" fmla="*/ 88797 h 1487099"/>
                <a:gd name="connsiteX4314" fmla="*/ 1971694 w 2768293"/>
                <a:gd name="connsiteY4314" fmla="*/ 89368 h 1487099"/>
                <a:gd name="connsiteX4315" fmla="*/ 1971122 w 2768293"/>
                <a:gd name="connsiteY4315" fmla="*/ 89941 h 1487099"/>
                <a:gd name="connsiteX4316" fmla="*/ 1970550 w 2768293"/>
                <a:gd name="connsiteY4316" fmla="*/ 90512 h 1487099"/>
                <a:gd name="connsiteX4317" fmla="*/ 1969978 w 2768293"/>
                <a:gd name="connsiteY4317" fmla="*/ 90512 h 1487099"/>
                <a:gd name="connsiteX4318" fmla="*/ 1969406 w 2768293"/>
                <a:gd name="connsiteY4318" fmla="*/ 89941 h 1487099"/>
                <a:gd name="connsiteX4319" fmla="*/ 1968834 w 2768293"/>
                <a:gd name="connsiteY4319" fmla="*/ 88797 h 1487099"/>
                <a:gd name="connsiteX4320" fmla="*/ 1968262 w 2768293"/>
                <a:gd name="connsiteY4320" fmla="*/ 88225 h 1487099"/>
                <a:gd name="connsiteX4321" fmla="*/ 1967690 w 2768293"/>
                <a:gd name="connsiteY4321" fmla="*/ 88225 h 1487099"/>
                <a:gd name="connsiteX4322" fmla="*/ 1965402 w 2768293"/>
                <a:gd name="connsiteY4322" fmla="*/ 89368 h 1487099"/>
                <a:gd name="connsiteX4323" fmla="*/ 1964830 w 2768293"/>
                <a:gd name="connsiteY4323" fmla="*/ 89368 h 1487099"/>
                <a:gd name="connsiteX4324" fmla="*/ 1964258 w 2768293"/>
                <a:gd name="connsiteY4324" fmla="*/ 88797 h 1487099"/>
                <a:gd name="connsiteX4325" fmla="*/ 1963686 w 2768293"/>
                <a:gd name="connsiteY4325" fmla="*/ 88225 h 1487099"/>
                <a:gd name="connsiteX4326" fmla="*/ 1963114 w 2768293"/>
                <a:gd name="connsiteY4326" fmla="*/ 87653 h 1487099"/>
                <a:gd name="connsiteX4327" fmla="*/ 1960826 w 2768293"/>
                <a:gd name="connsiteY4327" fmla="*/ 87081 h 1487099"/>
                <a:gd name="connsiteX4328" fmla="*/ 1959683 w 2768293"/>
                <a:gd name="connsiteY4328" fmla="*/ 87081 h 1487099"/>
                <a:gd name="connsiteX4329" fmla="*/ 1959111 w 2768293"/>
                <a:gd name="connsiteY4329" fmla="*/ 87653 h 1487099"/>
                <a:gd name="connsiteX4330" fmla="*/ 1959111 w 2768293"/>
                <a:gd name="connsiteY4330" fmla="*/ 89368 h 1487099"/>
                <a:gd name="connsiteX4331" fmla="*/ 1959683 w 2768293"/>
                <a:gd name="connsiteY4331" fmla="*/ 91085 h 1487099"/>
                <a:gd name="connsiteX4332" fmla="*/ 1960255 w 2768293"/>
                <a:gd name="connsiteY4332" fmla="*/ 92228 h 1487099"/>
                <a:gd name="connsiteX4333" fmla="*/ 1960826 w 2768293"/>
                <a:gd name="connsiteY4333" fmla="*/ 93372 h 1487099"/>
                <a:gd name="connsiteX4334" fmla="*/ 1960255 w 2768293"/>
                <a:gd name="connsiteY4334" fmla="*/ 93944 h 1487099"/>
                <a:gd name="connsiteX4335" fmla="*/ 1959683 w 2768293"/>
                <a:gd name="connsiteY4335" fmla="*/ 92800 h 1487099"/>
                <a:gd name="connsiteX4336" fmla="*/ 1957967 w 2768293"/>
                <a:gd name="connsiteY4336" fmla="*/ 89368 h 1487099"/>
                <a:gd name="connsiteX4337" fmla="*/ 1957967 w 2768293"/>
                <a:gd name="connsiteY4337" fmla="*/ 88797 h 1487099"/>
                <a:gd name="connsiteX4338" fmla="*/ 1957967 w 2768293"/>
                <a:gd name="connsiteY4338" fmla="*/ 88797 h 1487099"/>
                <a:gd name="connsiteX4339" fmla="*/ 1953391 w 2768293"/>
                <a:gd name="connsiteY4339" fmla="*/ 90512 h 1487099"/>
                <a:gd name="connsiteX4340" fmla="*/ 1952819 w 2768293"/>
                <a:gd name="connsiteY4340" fmla="*/ 89941 h 1487099"/>
                <a:gd name="connsiteX4341" fmla="*/ 1952247 w 2768293"/>
                <a:gd name="connsiteY4341" fmla="*/ 88225 h 1487099"/>
                <a:gd name="connsiteX4342" fmla="*/ 1952247 w 2768293"/>
                <a:gd name="connsiteY4342" fmla="*/ 88225 h 1487099"/>
                <a:gd name="connsiteX4343" fmla="*/ 1951675 w 2768293"/>
                <a:gd name="connsiteY4343" fmla="*/ 88797 h 1487099"/>
                <a:gd name="connsiteX4344" fmla="*/ 1951675 w 2768293"/>
                <a:gd name="connsiteY4344" fmla="*/ 89368 h 1487099"/>
                <a:gd name="connsiteX4345" fmla="*/ 1951675 w 2768293"/>
                <a:gd name="connsiteY4345" fmla="*/ 89941 h 1487099"/>
                <a:gd name="connsiteX4346" fmla="*/ 1951675 w 2768293"/>
                <a:gd name="connsiteY4346" fmla="*/ 90512 h 1487099"/>
                <a:gd name="connsiteX4347" fmla="*/ 1951103 w 2768293"/>
                <a:gd name="connsiteY4347" fmla="*/ 91085 h 1487099"/>
                <a:gd name="connsiteX4348" fmla="*/ 1948243 w 2768293"/>
                <a:gd name="connsiteY4348" fmla="*/ 91656 h 1487099"/>
                <a:gd name="connsiteX4349" fmla="*/ 1947671 w 2768293"/>
                <a:gd name="connsiteY4349" fmla="*/ 91656 h 1487099"/>
                <a:gd name="connsiteX4350" fmla="*/ 1945956 w 2768293"/>
                <a:gd name="connsiteY4350" fmla="*/ 90512 h 1487099"/>
                <a:gd name="connsiteX4351" fmla="*/ 1945384 w 2768293"/>
                <a:gd name="connsiteY4351" fmla="*/ 90512 h 1487099"/>
                <a:gd name="connsiteX4352" fmla="*/ 1944240 w 2768293"/>
                <a:gd name="connsiteY4352" fmla="*/ 92228 h 1487099"/>
                <a:gd name="connsiteX4353" fmla="*/ 1943668 w 2768293"/>
                <a:gd name="connsiteY4353" fmla="*/ 92800 h 1487099"/>
                <a:gd name="connsiteX4354" fmla="*/ 1942524 w 2768293"/>
                <a:gd name="connsiteY4354" fmla="*/ 92800 h 1487099"/>
                <a:gd name="connsiteX4355" fmla="*/ 1941952 w 2768293"/>
                <a:gd name="connsiteY4355" fmla="*/ 92800 h 1487099"/>
                <a:gd name="connsiteX4356" fmla="*/ 1941952 w 2768293"/>
                <a:gd name="connsiteY4356" fmla="*/ 93372 h 1487099"/>
                <a:gd name="connsiteX4357" fmla="*/ 1941952 w 2768293"/>
                <a:gd name="connsiteY4357" fmla="*/ 94516 h 1487099"/>
                <a:gd name="connsiteX4358" fmla="*/ 1941380 w 2768293"/>
                <a:gd name="connsiteY4358" fmla="*/ 94516 h 1487099"/>
                <a:gd name="connsiteX4359" fmla="*/ 1940808 w 2768293"/>
                <a:gd name="connsiteY4359" fmla="*/ 93944 h 1487099"/>
                <a:gd name="connsiteX4360" fmla="*/ 1940808 w 2768293"/>
                <a:gd name="connsiteY4360" fmla="*/ 93944 h 1487099"/>
                <a:gd name="connsiteX4361" fmla="*/ 1940236 w 2768293"/>
                <a:gd name="connsiteY4361" fmla="*/ 93944 h 1487099"/>
                <a:gd name="connsiteX4362" fmla="*/ 1940236 w 2768293"/>
                <a:gd name="connsiteY4362" fmla="*/ 93944 h 1487099"/>
                <a:gd name="connsiteX4363" fmla="*/ 1939664 w 2768293"/>
                <a:gd name="connsiteY4363" fmla="*/ 93372 h 1487099"/>
                <a:gd name="connsiteX4364" fmla="*/ 1939092 w 2768293"/>
                <a:gd name="connsiteY4364" fmla="*/ 93372 h 1487099"/>
                <a:gd name="connsiteX4365" fmla="*/ 1937948 w 2768293"/>
                <a:gd name="connsiteY4365" fmla="*/ 93944 h 1487099"/>
                <a:gd name="connsiteX4366" fmla="*/ 1938520 w 2768293"/>
                <a:gd name="connsiteY4366" fmla="*/ 95088 h 1487099"/>
                <a:gd name="connsiteX4367" fmla="*/ 1939092 w 2768293"/>
                <a:gd name="connsiteY4367" fmla="*/ 95660 h 1487099"/>
                <a:gd name="connsiteX4368" fmla="*/ 1939664 w 2768293"/>
                <a:gd name="connsiteY4368" fmla="*/ 96804 h 1487099"/>
                <a:gd name="connsiteX4369" fmla="*/ 1939664 w 2768293"/>
                <a:gd name="connsiteY4369" fmla="*/ 99664 h 1487099"/>
                <a:gd name="connsiteX4370" fmla="*/ 1939664 w 2768293"/>
                <a:gd name="connsiteY4370" fmla="*/ 100808 h 1487099"/>
                <a:gd name="connsiteX4371" fmla="*/ 1939092 w 2768293"/>
                <a:gd name="connsiteY4371" fmla="*/ 101380 h 1487099"/>
                <a:gd name="connsiteX4372" fmla="*/ 1939092 w 2768293"/>
                <a:gd name="connsiteY4372" fmla="*/ 100236 h 1487099"/>
                <a:gd name="connsiteX4373" fmla="*/ 1939092 w 2768293"/>
                <a:gd name="connsiteY4373" fmla="*/ 99664 h 1487099"/>
                <a:gd name="connsiteX4374" fmla="*/ 1939092 w 2768293"/>
                <a:gd name="connsiteY4374" fmla="*/ 99092 h 1487099"/>
                <a:gd name="connsiteX4375" fmla="*/ 1939092 w 2768293"/>
                <a:gd name="connsiteY4375" fmla="*/ 98520 h 1487099"/>
                <a:gd name="connsiteX4376" fmla="*/ 1939092 w 2768293"/>
                <a:gd name="connsiteY4376" fmla="*/ 97948 h 1487099"/>
                <a:gd name="connsiteX4377" fmla="*/ 1939092 w 2768293"/>
                <a:gd name="connsiteY4377" fmla="*/ 97376 h 1487099"/>
                <a:gd name="connsiteX4378" fmla="*/ 1939092 w 2768293"/>
                <a:gd name="connsiteY4378" fmla="*/ 96804 h 1487099"/>
                <a:gd name="connsiteX4379" fmla="*/ 1938520 w 2768293"/>
                <a:gd name="connsiteY4379" fmla="*/ 96232 h 1487099"/>
                <a:gd name="connsiteX4380" fmla="*/ 1937948 w 2768293"/>
                <a:gd name="connsiteY4380" fmla="*/ 95660 h 1487099"/>
                <a:gd name="connsiteX4381" fmla="*/ 1937376 w 2768293"/>
                <a:gd name="connsiteY4381" fmla="*/ 95660 h 1487099"/>
                <a:gd name="connsiteX4382" fmla="*/ 1937376 w 2768293"/>
                <a:gd name="connsiteY4382" fmla="*/ 96232 h 1487099"/>
                <a:gd name="connsiteX4383" fmla="*/ 1937376 w 2768293"/>
                <a:gd name="connsiteY4383" fmla="*/ 97376 h 1487099"/>
                <a:gd name="connsiteX4384" fmla="*/ 1936232 w 2768293"/>
                <a:gd name="connsiteY4384" fmla="*/ 97948 h 1487099"/>
                <a:gd name="connsiteX4385" fmla="*/ 1930513 w 2768293"/>
                <a:gd name="connsiteY4385" fmla="*/ 98520 h 1487099"/>
                <a:gd name="connsiteX4386" fmla="*/ 1927081 w 2768293"/>
                <a:gd name="connsiteY4386" fmla="*/ 100808 h 1487099"/>
                <a:gd name="connsiteX4387" fmla="*/ 1925937 w 2768293"/>
                <a:gd name="connsiteY4387" fmla="*/ 103667 h 1487099"/>
                <a:gd name="connsiteX4388" fmla="*/ 1925365 w 2768293"/>
                <a:gd name="connsiteY4388" fmla="*/ 104240 h 1487099"/>
                <a:gd name="connsiteX4389" fmla="*/ 1921933 w 2768293"/>
                <a:gd name="connsiteY4389" fmla="*/ 105384 h 1487099"/>
                <a:gd name="connsiteX4390" fmla="*/ 1918501 w 2768293"/>
                <a:gd name="connsiteY4390" fmla="*/ 104811 h 1487099"/>
                <a:gd name="connsiteX4391" fmla="*/ 1916786 w 2768293"/>
                <a:gd name="connsiteY4391" fmla="*/ 104240 h 1487099"/>
                <a:gd name="connsiteX4392" fmla="*/ 1916214 w 2768293"/>
                <a:gd name="connsiteY4392" fmla="*/ 104240 h 1487099"/>
                <a:gd name="connsiteX4393" fmla="*/ 1915070 w 2768293"/>
                <a:gd name="connsiteY4393" fmla="*/ 105955 h 1487099"/>
                <a:gd name="connsiteX4394" fmla="*/ 1908778 w 2768293"/>
                <a:gd name="connsiteY4394" fmla="*/ 104811 h 1487099"/>
                <a:gd name="connsiteX4395" fmla="*/ 1905346 w 2768293"/>
                <a:gd name="connsiteY4395" fmla="*/ 105955 h 1487099"/>
                <a:gd name="connsiteX4396" fmla="*/ 1904774 w 2768293"/>
                <a:gd name="connsiteY4396" fmla="*/ 105384 h 1487099"/>
                <a:gd name="connsiteX4397" fmla="*/ 1906490 w 2768293"/>
                <a:gd name="connsiteY4397" fmla="*/ 102524 h 1487099"/>
                <a:gd name="connsiteX4398" fmla="*/ 1907062 w 2768293"/>
                <a:gd name="connsiteY4398" fmla="*/ 101952 h 1487099"/>
                <a:gd name="connsiteX4399" fmla="*/ 1907062 w 2768293"/>
                <a:gd name="connsiteY4399" fmla="*/ 101380 h 1487099"/>
                <a:gd name="connsiteX4400" fmla="*/ 1903630 w 2768293"/>
                <a:gd name="connsiteY4400" fmla="*/ 103096 h 1487099"/>
                <a:gd name="connsiteX4401" fmla="*/ 1902487 w 2768293"/>
                <a:gd name="connsiteY4401" fmla="*/ 103096 h 1487099"/>
                <a:gd name="connsiteX4402" fmla="*/ 1900771 w 2768293"/>
                <a:gd name="connsiteY4402" fmla="*/ 101952 h 1487099"/>
                <a:gd name="connsiteX4403" fmla="*/ 1899627 w 2768293"/>
                <a:gd name="connsiteY4403" fmla="*/ 101952 h 1487099"/>
                <a:gd name="connsiteX4404" fmla="*/ 1899055 w 2768293"/>
                <a:gd name="connsiteY4404" fmla="*/ 101380 h 1487099"/>
                <a:gd name="connsiteX4405" fmla="*/ 1897911 w 2768293"/>
                <a:gd name="connsiteY4405" fmla="*/ 99092 h 1487099"/>
                <a:gd name="connsiteX4406" fmla="*/ 1897339 w 2768293"/>
                <a:gd name="connsiteY4406" fmla="*/ 98520 h 1487099"/>
                <a:gd name="connsiteX4407" fmla="*/ 1896767 w 2768293"/>
                <a:gd name="connsiteY4407" fmla="*/ 98520 h 1487099"/>
                <a:gd name="connsiteX4408" fmla="*/ 1896195 w 2768293"/>
                <a:gd name="connsiteY4408" fmla="*/ 98520 h 1487099"/>
                <a:gd name="connsiteX4409" fmla="*/ 1895623 w 2768293"/>
                <a:gd name="connsiteY4409" fmla="*/ 99092 h 1487099"/>
                <a:gd name="connsiteX4410" fmla="*/ 1895051 w 2768293"/>
                <a:gd name="connsiteY4410" fmla="*/ 100236 h 1487099"/>
                <a:gd name="connsiteX4411" fmla="*/ 1895051 w 2768293"/>
                <a:gd name="connsiteY4411" fmla="*/ 100808 h 1487099"/>
                <a:gd name="connsiteX4412" fmla="*/ 1894479 w 2768293"/>
                <a:gd name="connsiteY4412" fmla="*/ 100808 h 1487099"/>
                <a:gd name="connsiteX4413" fmla="*/ 1895051 w 2768293"/>
                <a:gd name="connsiteY4413" fmla="*/ 100236 h 1487099"/>
                <a:gd name="connsiteX4414" fmla="*/ 1894479 w 2768293"/>
                <a:gd name="connsiteY4414" fmla="*/ 99664 h 1487099"/>
                <a:gd name="connsiteX4415" fmla="*/ 1893335 w 2768293"/>
                <a:gd name="connsiteY4415" fmla="*/ 99092 h 1487099"/>
                <a:gd name="connsiteX4416" fmla="*/ 1891619 w 2768293"/>
                <a:gd name="connsiteY4416" fmla="*/ 97376 h 1487099"/>
                <a:gd name="connsiteX4417" fmla="*/ 1889903 w 2768293"/>
                <a:gd name="connsiteY4417" fmla="*/ 96804 h 1487099"/>
                <a:gd name="connsiteX4418" fmla="*/ 1887615 w 2768293"/>
                <a:gd name="connsiteY4418" fmla="*/ 94516 h 1487099"/>
                <a:gd name="connsiteX4419" fmla="*/ 1886471 w 2768293"/>
                <a:gd name="connsiteY4419" fmla="*/ 93944 h 1487099"/>
                <a:gd name="connsiteX4420" fmla="*/ 1887043 w 2768293"/>
                <a:gd name="connsiteY4420" fmla="*/ 95660 h 1487099"/>
                <a:gd name="connsiteX4421" fmla="*/ 1886471 w 2768293"/>
                <a:gd name="connsiteY4421" fmla="*/ 95660 h 1487099"/>
                <a:gd name="connsiteX4422" fmla="*/ 1885328 w 2768293"/>
                <a:gd name="connsiteY4422" fmla="*/ 94516 h 1487099"/>
                <a:gd name="connsiteX4423" fmla="*/ 1884756 w 2768293"/>
                <a:gd name="connsiteY4423" fmla="*/ 94516 h 1487099"/>
                <a:gd name="connsiteX4424" fmla="*/ 1884184 w 2768293"/>
                <a:gd name="connsiteY4424" fmla="*/ 95088 h 1487099"/>
                <a:gd name="connsiteX4425" fmla="*/ 1883612 w 2768293"/>
                <a:gd name="connsiteY4425" fmla="*/ 95660 h 1487099"/>
                <a:gd name="connsiteX4426" fmla="*/ 1880752 w 2768293"/>
                <a:gd name="connsiteY4426" fmla="*/ 95660 h 1487099"/>
                <a:gd name="connsiteX4427" fmla="*/ 1876176 w 2768293"/>
                <a:gd name="connsiteY4427" fmla="*/ 93944 h 1487099"/>
                <a:gd name="connsiteX4428" fmla="*/ 1870457 w 2768293"/>
                <a:gd name="connsiteY4428" fmla="*/ 95088 h 1487099"/>
                <a:gd name="connsiteX4429" fmla="*/ 1861305 w 2768293"/>
                <a:gd name="connsiteY4429" fmla="*/ 95088 h 1487099"/>
                <a:gd name="connsiteX4430" fmla="*/ 1858445 w 2768293"/>
                <a:gd name="connsiteY4430" fmla="*/ 95088 h 1487099"/>
                <a:gd name="connsiteX4431" fmla="*/ 1857873 w 2768293"/>
                <a:gd name="connsiteY4431" fmla="*/ 95660 h 1487099"/>
                <a:gd name="connsiteX4432" fmla="*/ 1857873 w 2768293"/>
                <a:gd name="connsiteY4432" fmla="*/ 96804 h 1487099"/>
                <a:gd name="connsiteX4433" fmla="*/ 1851010 w 2768293"/>
                <a:gd name="connsiteY4433" fmla="*/ 97948 h 1487099"/>
                <a:gd name="connsiteX4434" fmla="*/ 1848722 w 2768293"/>
                <a:gd name="connsiteY4434" fmla="*/ 97376 h 1487099"/>
                <a:gd name="connsiteX4435" fmla="*/ 1848722 w 2768293"/>
                <a:gd name="connsiteY4435" fmla="*/ 97376 h 1487099"/>
                <a:gd name="connsiteX4436" fmla="*/ 1848150 w 2768293"/>
                <a:gd name="connsiteY4436" fmla="*/ 96804 h 1487099"/>
                <a:gd name="connsiteX4437" fmla="*/ 1848150 w 2768293"/>
                <a:gd name="connsiteY4437" fmla="*/ 96804 h 1487099"/>
                <a:gd name="connsiteX4438" fmla="*/ 1848150 w 2768293"/>
                <a:gd name="connsiteY4438" fmla="*/ 96804 h 1487099"/>
                <a:gd name="connsiteX4439" fmla="*/ 1848150 w 2768293"/>
                <a:gd name="connsiteY4439" fmla="*/ 97376 h 1487099"/>
                <a:gd name="connsiteX4440" fmla="*/ 1848150 w 2768293"/>
                <a:gd name="connsiteY4440" fmla="*/ 97376 h 1487099"/>
                <a:gd name="connsiteX4441" fmla="*/ 1843003 w 2768293"/>
                <a:gd name="connsiteY4441" fmla="*/ 96232 h 1487099"/>
                <a:gd name="connsiteX4442" fmla="*/ 1835567 w 2768293"/>
                <a:gd name="connsiteY4442" fmla="*/ 96232 h 1487099"/>
                <a:gd name="connsiteX4443" fmla="*/ 1832707 w 2768293"/>
                <a:gd name="connsiteY4443" fmla="*/ 95088 h 1487099"/>
                <a:gd name="connsiteX4444" fmla="*/ 1832135 w 2768293"/>
                <a:gd name="connsiteY4444" fmla="*/ 94516 h 1487099"/>
                <a:gd name="connsiteX4445" fmla="*/ 1832135 w 2768293"/>
                <a:gd name="connsiteY4445" fmla="*/ 93944 h 1487099"/>
                <a:gd name="connsiteX4446" fmla="*/ 1832135 w 2768293"/>
                <a:gd name="connsiteY4446" fmla="*/ 93372 h 1487099"/>
                <a:gd name="connsiteX4447" fmla="*/ 1832135 w 2768293"/>
                <a:gd name="connsiteY4447" fmla="*/ 92228 h 1487099"/>
                <a:gd name="connsiteX4448" fmla="*/ 1832135 w 2768293"/>
                <a:gd name="connsiteY4448" fmla="*/ 91656 h 1487099"/>
                <a:gd name="connsiteX4449" fmla="*/ 1832135 w 2768293"/>
                <a:gd name="connsiteY4449" fmla="*/ 91656 h 1487099"/>
                <a:gd name="connsiteX4450" fmla="*/ 1832135 w 2768293"/>
                <a:gd name="connsiteY4450" fmla="*/ 91656 h 1487099"/>
                <a:gd name="connsiteX4451" fmla="*/ 1831563 w 2768293"/>
                <a:gd name="connsiteY4451" fmla="*/ 91656 h 1487099"/>
                <a:gd name="connsiteX4452" fmla="*/ 1831563 w 2768293"/>
                <a:gd name="connsiteY4452" fmla="*/ 90512 h 1487099"/>
                <a:gd name="connsiteX4453" fmla="*/ 1831563 w 2768293"/>
                <a:gd name="connsiteY4453" fmla="*/ 89941 h 1487099"/>
                <a:gd name="connsiteX4454" fmla="*/ 1831563 w 2768293"/>
                <a:gd name="connsiteY4454" fmla="*/ 89368 h 1487099"/>
                <a:gd name="connsiteX4455" fmla="*/ 1830991 w 2768293"/>
                <a:gd name="connsiteY4455" fmla="*/ 88797 h 1487099"/>
                <a:gd name="connsiteX4456" fmla="*/ 1830419 w 2768293"/>
                <a:gd name="connsiteY4456" fmla="*/ 88225 h 1487099"/>
                <a:gd name="connsiteX4457" fmla="*/ 1829847 w 2768293"/>
                <a:gd name="connsiteY4457" fmla="*/ 88225 h 1487099"/>
                <a:gd name="connsiteX4458" fmla="*/ 1829275 w 2768293"/>
                <a:gd name="connsiteY4458" fmla="*/ 88225 h 1487099"/>
                <a:gd name="connsiteX4459" fmla="*/ 1826988 w 2768293"/>
                <a:gd name="connsiteY4459" fmla="*/ 89368 h 1487099"/>
                <a:gd name="connsiteX4460" fmla="*/ 1826416 w 2768293"/>
                <a:gd name="connsiteY4460" fmla="*/ 89368 h 1487099"/>
                <a:gd name="connsiteX4461" fmla="*/ 1826416 w 2768293"/>
                <a:gd name="connsiteY4461" fmla="*/ 88797 h 1487099"/>
                <a:gd name="connsiteX4462" fmla="*/ 1825844 w 2768293"/>
                <a:gd name="connsiteY4462" fmla="*/ 88225 h 1487099"/>
                <a:gd name="connsiteX4463" fmla="*/ 1825272 w 2768293"/>
                <a:gd name="connsiteY4463" fmla="*/ 88225 h 1487099"/>
                <a:gd name="connsiteX4464" fmla="*/ 1824700 w 2768293"/>
                <a:gd name="connsiteY4464" fmla="*/ 88797 h 1487099"/>
                <a:gd name="connsiteX4465" fmla="*/ 1824128 w 2768293"/>
                <a:gd name="connsiteY4465" fmla="*/ 88797 h 1487099"/>
                <a:gd name="connsiteX4466" fmla="*/ 1823556 w 2768293"/>
                <a:gd name="connsiteY4466" fmla="*/ 88797 h 1487099"/>
                <a:gd name="connsiteX4467" fmla="*/ 1822984 w 2768293"/>
                <a:gd name="connsiteY4467" fmla="*/ 88225 h 1487099"/>
                <a:gd name="connsiteX4468" fmla="*/ 1821268 w 2768293"/>
                <a:gd name="connsiteY4468" fmla="*/ 85937 h 1487099"/>
                <a:gd name="connsiteX4469" fmla="*/ 1820124 w 2768293"/>
                <a:gd name="connsiteY4469" fmla="*/ 85365 h 1487099"/>
                <a:gd name="connsiteX4470" fmla="*/ 1817836 w 2768293"/>
                <a:gd name="connsiteY4470" fmla="*/ 85365 h 1487099"/>
                <a:gd name="connsiteX4471" fmla="*/ 1816692 w 2768293"/>
                <a:gd name="connsiteY4471" fmla="*/ 85937 h 1487099"/>
                <a:gd name="connsiteX4472" fmla="*/ 1814404 w 2768293"/>
                <a:gd name="connsiteY4472" fmla="*/ 89368 h 1487099"/>
                <a:gd name="connsiteX4473" fmla="*/ 1813260 w 2768293"/>
                <a:gd name="connsiteY4473" fmla="*/ 89941 h 1487099"/>
                <a:gd name="connsiteX4474" fmla="*/ 1809257 w 2768293"/>
                <a:gd name="connsiteY4474" fmla="*/ 89941 h 1487099"/>
                <a:gd name="connsiteX4475" fmla="*/ 1809257 w 2768293"/>
                <a:gd name="connsiteY4475" fmla="*/ 88225 h 1487099"/>
                <a:gd name="connsiteX4476" fmla="*/ 1809257 w 2768293"/>
                <a:gd name="connsiteY4476" fmla="*/ 87081 h 1487099"/>
                <a:gd name="connsiteX4477" fmla="*/ 1808685 w 2768293"/>
                <a:gd name="connsiteY4477" fmla="*/ 85937 h 1487099"/>
                <a:gd name="connsiteX4478" fmla="*/ 1807541 w 2768293"/>
                <a:gd name="connsiteY4478" fmla="*/ 84793 h 1487099"/>
                <a:gd name="connsiteX4479" fmla="*/ 1806397 w 2768293"/>
                <a:gd name="connsiteY4479" fmla="*/ 84221 h 1487099"/>
                <a:gd name="connsiteX4480" fmla="*/ 1804681 w 2768293"/>
                <a:gd name="connsiteY4480" fmla="*/ 83649 h 1487099"/>
                <a:gd name="connsiteX4481" fmla="*/ 1804109 w 2768293"/>
                <a:gd name="connsiteY4481" fmla="*/ 83077 h 1487099"/>
                <a:gd name="connsiteX4482" fmla="*/ 1802965 w 2768293"/>
                <a:gd name="connsiteY4482" fmla="*/ 81933 h 1487099"/>
                <a:gd name="connsiteX4483" fmla="*/ 1801821 w 2768293"/>
                <a:gd name="connsiteY4483" fmla="*/ 81933 h 1487099"/>
                <a:gd name="connsiteX4484" fmla="*/ 1799533 w 2768293"/>
                <a:gd name="connsiteY4484" fmla="*/ 82505 h 1487099"/>
                <a:gd name="connsiteX4485" fmla="*/ 1798389 w 2768293"/>
                <a:gd name="connsiteY4485" fmla="*/ 82505 h 1487099"/>
                <a:gd name="connsiteX4486" fmla="*/ 1796102 w 2768293"/>
                <a:gd name="connsiteY4486" fmla="*/ 80789 h 1487099"/>
                <a:gd name="connsiteX4487" fmla="*/ 1795530 w 2768293"/>
                <a:gd name="connsiteY4487" fmla="*/ 80789 h 1487099"/>
                <a:gd name="connsiteX4488" fmla="*/ 1794386 w 2768293"/>
                <a:gd name="connsiteY4488" fmla="*/ 81933 h 1487099"/>
                <a:gd name="connsiteX4489" fmla="*/ 1793814 w 2768293"/>
                <a:gd name="connsiteY4489" fmla="*/ 81933 h 1487099"/>
                <a:gd name="connsiteX4490" fmla="*/ 1793814 w 2768293"/>
                <a:gd name="connsiteY4490" fmla="*/ 81361 h 1487099"/>
                <a:gd name="connsiteX4491" fmla="*/ 1793814 w 2768293"/>
                <a:gd name="connsiteY4491" fmla="*/ 80789 h 1487099"/>
                <a:gd name="connsiteX4492" fmla="*/ 1793242 w 2768293"/>
                <a:gd name="connsiteY4492" fmla="*/ 80217 h 1487099"/>
                <a:gd name="connsiteX4493" fmla="*/ 1792670 w 2768293"/>
                <a:gd name="connsiteY4493" fmla="*/ 79645 h 1487099"/>
                <a:gd name="connsiteX4494" fmla="*/ 1791526 w 2768293"/>
                <a:gd name="connsiteY4494" fmla="*/ 79073 h 1487099"/>
                <a:gd name="connsiteX4495" fmla="*/ 1782947 w 2768293"/>
                <a:gd name="connsiteY4495" fmla="*/ 76213 h 1487099"/>
                <a:gd name="connsiteX4496" fmla="*/ 1782375 w 2768293"/>
                <a:gd name="connsiteY4496" fmla="*/ 76786 h 1487099"/>
                <a:gd name="connsiteX4497" fmla="*/ 1782947 w 2768293"/>
                <a:gd name="connsiteY4497" fmla="*/ 77357 h 1487099"/>
                <a:gd name="connsiteX4498" fmla="*/ 1782375 w 2768293"/>
                <a:gd name="connsiteY4498" fmla="*/ 77929 h 1487099"/>
                <a:gd name="connsiteX4499" fmla="*/ 1779515 w 2768293"/>
                <a:gd name="connsiteY4499" fmla="*/ 77357 h 1487099"/>
                <a:gd name="connsiteX4500" fmla="*/ 1779515 w 2768293"/>
                <a:gd name="connsiteY4500" fmla="*/ 77357 h 1487099"/>
                <a:gd name="connsiteX4501" fmla="*/ 1779515 w 2768293"/>
                <a:gd name="connsiteY4501" fmla="*/ 77357 h 1487099"/>
                <a:gd name="connsiteX4502" fmla="*/ 1779515 w 2768293"/>
                <a:gd name="connsiteY4502" fmla="*/ 76786 h 1487099"/>
                <a:gd name="connsiteX4503" fmla="*/ 1779515 w 2768293"/>
                <a:gd name="connsiteY4503" fmla="*/ 76213 h 1487099"/>
                <a:gd name="connsiteX4504" fmla="*/ 1778943 w 2768293"/>
                <a:gd name="connsiteY4504" fmla="*/ 75069 h 1487099"/>
                <a:gd name="connsiteX4505" fmla="*/ 1778371 w 2768293"/>
                <a:gd name="connsiteY4505" fmla="*/ 75069 h 1487099"/>
                <a:gd name="connsiteX4506" fmla="*/ 1776655 w 2768293"/>
                <a:gd name="connsiteY4506" fmla="*/ 76213 h 1487099"/>
                <a:gd name="connsiteX4507" fmla="*/ 1772079 w 2768293"/>
                <a:gd name="connsiteY4507" fmla="*/ 76213 h 1487099"/>
                <a:gd name="connsiteX4508" fmla="*/ 1770363 w 2768293"/>
                <a:gd name="connsiteY4508" fmla="*/ 77357 h 1487099"/>
                <a:gd name="connsiteX4509" fmla="*/ 1769791 w 2768293"/>
                <a:gd name="connsiteY4509" fmla="*/ 77357 h 1487099"/>
                <a:gd name="connsiteX4510" fmla="*/ 1768076 w 2768293"/>
                <a:gd name="connsiteY4510" fmla="*/ 76213 h 1487099"/>
                <a:gd name="connsiteX4511" fmla="*/ 1767504 w 2768293"/>
                <a:gd name="connsiteY4511" fmla="*/ 76213 h 1487099"/>
                <a:gd name="connsiteX4512" fmla="*/ 1761212 w 2768293"/>
                <a:gd name="connsiteY4512" fmla="*/ 82505 h 1487099"/>
                <a:gd name="connsiteX4513" fmla="*/ 1757208 w 2768293"/>
                <a:gd name="connsiteY4513" fmla="*/ 82505 h 1487099"/>
                <a:gd name="connsiteX4514" fmla="*/ 1753777 w 2768293"/>
                <a:gd name="connsiteY4514" fmla="*/ 84793 h 1487099"/>
                <a:gd name="connsiteX4515" fmla="*/ 1752633 w 2768293"/>
                <a:gd name="connsiteY4515" fmla="*/ 84793 h 1487099"/>
                <a:gd name="connsiteX4516" fmla="*/ 1752633 w 2768293"/>
                <a:gd name="connsiteY4516" fmla="*/ 84221 h 1487099"/>
                <a:gd name="connsiteX4517" fmla="*/ 1753777 w 2768293"/>
                <a:gd name="connsiteY4517" fmla="*/ 80217 h 1487099"/>
                <a:gd name="connsiteX4518" fmla="*/ 1753777 w 2768293"/>
                <a:gd name="connsiteY4518" fmla="*/ 79073 h 1487099"/>
                <a:gd name="connsiteX4519" fmla="*/ 1753205 w 2768293"/>
                <a:gd name="connsiteY4519" fmla="*/ 77929 h 1487099"/>
                <a:gd name="connsiteX4520" fmla="*/ 1752061 w 2768293"/>
                <a:gd name="connsiteY4520" fmla="*/ 78501 h 1487099"/>
                <a:gd name="connsiteX4521" fmla="*/ 1750917 w 2768293"/>
                <a:gd name="connsiteY4521" fmla="*/ 79645 h 1487099"/>
                <a:gd name="connsiteX4522" fmla="*/ 1750345 w 2768293"/>
                <a:gd name="connsiteY4522" fmla="*/ 80217 h 1487099"/>
                <a:gd name="connsiteX4523" fmla="*/ 1749773 w 2768293"/>
                <a:gd name="connsiteY4523" fmla="*/ 79645 h 1487099"/>
                <a:gd name="connsiteX4524" fmla="*/ 1749773 w 2768293"/>
                <a:gd name="connsiteY4524" fmla="*/ 79073 h 1487099"/>
                <a:gd name="connsiteX4525" fmla="*/ 1749773 w 2768293"/>
                <a:gd name="connsiteY4525" fmla="*/ 78501 h 1487099"/>
                <a:gd name="connsiteX4526" fmla="*/ 1749201 w 2768293"/>
                <a:gd name="connsiteY4526" fmla="*/ 77929 h 1487099"/>
                <a:gd name="connsiteX4527" fmla="*/ 1748629 w 2768293"/>
                <a:gd name="connsiteY4527" fmla="*/ 77929 h 1487099"/>
                <a:gd name="connsiteX4528" fmla="*/ 1748057 w 2768293"/>
                <a:gd name="connsiteY4528" fmla="*/ 78501 h 1487099"/>
                <a:gd name="connsiteX4529" fmla="*/ 1747485 w 2768293"/>
                <a:gd name="connsiteY4529" fmla="*/ 78501 h 1487099"/>
                <a:gd name="connsiteX4530" fmla="*/ 1747485 w 2768293"/>
                <a:gd name="connsiteY4530" fmla="*/ 78501 h 1487099"/>
                <a:gd name="connsiteX4531" fmla="*/ 1746913 w 2768293"/>
                <a:gd name="connsiteY4531" fmla="*/ 77929 h 1487099"/>
                <a:gd name="connsiteX4532" fmla="*/ 1746341 w 2768293"/>
                <a:gd name="connsiteY4532" fmla="*/ 77929 h 1487099"/>
                <a:gd name="connsiteX4533" fmla="*/ 1741193 w 2768293"/>
                <a:gd name="connsiteY4533" fmla="*/ 79073 h 1487099"/>
                <a:gd name="connsiteX4534" fmla="*/ 1741193 w 2768293"/>
                <a:gd name="connsiteY4534" fmla="*/ 80217 h 1487099"/>
                <a:gd name="connsiteX4535" fmla="*/ 1741765 w 2768293"/>
                <a:gd name="connsiteY4535" fmla="*/ 80789 h 1487099"/>
                <a:gd name="connsiteX4536" fmla="*/ 1742337 w 2768293"/>
                <a:gd name="connsiteY4536" fmla="*/ 81361 h 1487099"/>
                <a:gd name="connsiteX4537" fmla="*/ 1741765 w 2768293"/>
                <a:gd name="connsiteY4537" fmla="*/ 81933 h 1487099"/>
                <a:gd name="connsiteX4538" fmla="*/ 1740621 w 2768293"/>
                <a:gd name="connsiteY4538" fmla="*/ 81361 h 1487099"/>
                <a:gd name="connsiteX4539" fmla="*/ 1740050 w 2768293"/>
                <a:gd name="connsiteY4539" fmla="*/ 81361 h 1487099"/>
                <a:gd name="connsiteX4540" fmla="*/ 1740050 w 2768293"/>
                <a:gd name="connsiteY4540" fmla="*/ 81361 h 1487099"/>
                <a:gd name="connsiteX4541" fmla="*/ 1739478 w 2768293"/>
                <a:gd name="connsiteY4541" fmla="*/ 81933 h 1487099"/>
                <a:gd name="connsiteX4542" fmla="*/ 1739478 w 2768293"/>
                <a:gd name="connsiteY4542" fmla="*/ 81933 h 1487099"/>
                <a:gd name="connsiteX4543" fmla="*/ 1737190 w 2768293"/>
                <a:gd name="connsiteY4543" fmla="*/ 81933 h 1487099"/>
                <a:gd name="connsiteX4544" fmla="*/ 1737190 w 2768293"/>
                <a:gd name="connsiteY4544" fmla="*/ 81933 h 1487099"/>
                <a:gd name="connsiteX4545" fmla="*/ 1736618 w 2768293"/>
                <a:gd name="connsiteY4545" fmla="*/ 82505 h 1487099"/>
                <a:gd name="connsiteX4546" fmla="*/ 1736618 w 2768293"/>
                <a:gd name="connsiteY4546" fmla="*/ 82505 h 1487099"/>
                <a:gd name="connsiteX4547" fmla="*/ 1730898 w 2768293"/>
                <a:gd name="connsiteY4547" fmla="*/ 83077 h 1487099"/>
                <a:gd name="connsiteX4548" fmla="*/ 1730326 w 2768293"/>
                <a:gd name="connsiteY4548" fmla="*/ 83649 h 1487099"/>
                <a:gd name="connsiteX4549" fmla="*/ 1730326 w 2768293"/>
                <a:gd name="connsiteY4549" fmla="*/ 85365 h 1487099"/>
                <a:gd name="connsiteX4550" fmla="*/ 1730898 w 2768293"/>
                <a:gd name="connsiteY4550" fmla="*/ 87081 h 1487099"/>
                <a:gd name="connsiteX4551" fmla="*/ 1731470 w 2768293"/>
                <a:gd name="connsiteY4551" fmla="*/ 88225 h 1487099"/>
                <a:gd name="connsiteX4552" fmla="*/ 1731470 w 2768293"/>
                <a:gd name="connsiteY4552" fmla="*/ 88797 h 1487099"/>
                <a:gd name="connsiteX4553" fmla="*/ 1730326 w 2768293"/>
                <a:gd name="connsiteY4553" fmla="*/ 89368 h 1487099"/>
                <a:gd name="connsiteX4554" fmla="*/ 1729754 w 2768293"/>
                <a:gd name="connsiteY4554" fmla="*/ 89368 h 1487099"/>
                <a:gd name="connsiteX4555" fmla="*/ 1728610 w 2768293"/>
                <a:gd name="connsiteY4555" fmla="*/ 87653 h 1487099"/>
                <a:gd name="connsiteX4556" fmla="*/ 1727466 w 2768293"/>
                <a:gd name="connsiteY4556" fmla="*/ 87081 h 1487099"/>
                <a:gd name="connsiteX4557" fmla="*/ 1726894 w 2768293"/>
                <a:gd name="connsiteY4557" fmla="*/ 86509 h 1487099"/>
                <a:gd name="connsiteX4558" fmla="*/ 1726322 w 2768293"/>
                <a:gd name="connsiteY4558" fmla="*/ 85937 h 1487099"/>
                <a:gd name="connsiteX4559" fmla="*/ 1724606 w 2768293"/>
                <a:gd name="connsiteY4559" fmla="*/ 85937 h 1487099"/>
                <a:gd name="connsiteX4560" fmla="*/ 1723462 w 2768293"/>
                <a:gd name="connsiteY4560" fmla="*/ 84793 h 1487099"/>
                <a:gd name="connsiteX4561" fmla="*/ 1715455 w 2768293"/>
                <a:gd name="connsiteY4561" fmla="*/ 85365 h 1487099"/>
                <a:gd name="connsiteX4562" fmla="*/ 1708592 w 2768293"/>
                <a:gd name="connsiteY4562" fmla="*/ 84793 h 1487099"/>
                <a:gd name="connsiteX4563" fmla="*/ 1709735 w 2768293"/>
                <a:gd name="connsiteY4563" fmla="*/ 81933 h 1487099"/>
                <a:gd name="connsiteX4564" fmla="*/ 1711451 w 2768293"/>
                <a:gd name="connsiteY4564" fmla="*/ 80789 h 1487099"/>
                <a:gd name="connsiteX4565" fmla="*/ 1714311 w 2768293"/>
                <a:gd name="connsiteY4565" fmla="*/ 79645 h 1487099"/>
                <a:gd name="connsiteX4566" fmla="*/ 1712595 w 2768293"/>
                <a:gd name="connsiteY4566" fmla="*/ 79073 h 1487099"/>
                <a:gd name="connsiteX4567" fmla="*/ 1712023 w 2768293"/>
                <a:gd name="connsiteY4567" fmla="*/ 78501 h 1487099"/>
                <a:gd name="connsiteX4568" fmla="*/ 1712595 w 2768293"/>
                <a:gd name="connsiteY4568" fmla="*/ 77929 h 1487099"/>
                <a:gd name="connsiteX4569" fmla="*/ 1713739 w 2768293"/>
                <a:gd name="connsiteY4569" fmla="*/ 78501 h 1487099"/>
                <a:gd name="connsiteX4570" fmla="*/ 1714311 w 2768293"/>
                <a:gd name="connsiteY4570" fmla="*/ 77929 h 1487099"/>
                <a:gd name="connsiteX4571" fmla="*/ 1714883 w 2768293"/>
                <a:gd name="connsiteY4571" fmla="*/ 76213 h 1487099"/>
                <a:gd name="connsiteX4572" fmla="*/ 1715455 w 2768293"/>
                <a:gd name="connsiteY4572" fmla="*/ 75642 h 1487099"/>
                <a:gd name="connsiteX4573" fmla="*/ 1716027 w 2768293"/>
                <a:gd name="connsiteY4573" fmla="*/ 75069 h 1487099"/>
                <a:gd name="connsiteX4574" fmla="*/ 1715455 w 2768293"/>
                <a:gd name="connsiteY4574" fmla="*/ 74498 h 1487099"/>
                <a:gd name="connsiteX4575" fmla="*/ 1713167 w 2768293"/>
                <a:gd name="connsiteY4575" fmla="*/ 75069 h 1487099"/>
                <a:gd name="connsiteX4576" fmla="*/ 1709735 w 2768293"/>
                <a:gd name="connsiteY4576" fmla="*/ 73926 h 1487099"/>
                <a:gd name="connsiteX4577" fmla="*/ 1696008 w 2768293"/>
                <a:gd name="connsiteY4577" fmla="*/ 75642 h 1487099"/>
                <a:gd name="connsiteX4578" fmla="*/ 1694293 w 2768293"/>
                <a:gd name="connsiteY4578" fmla="*/ 76786 h 1487099"/>
                <a:gd name="connsiteX4579" fmla="*/ 1693721 w 2768293"/>
                <a:gd name="connsiteY4579" fmla="*/ 76786 h 1487099"/>
                <a:gd name="connsiteX4580" fmla="*/ 1693149 w 2768293"/>
                <a:gd name="connsiteY4580" fmla="*/ 76786 h 1487099"/>
                <a:gd name="connsiteX4581" fmla="*/ 1692577 w 2768293"/>
                <a:gd name="connsiteY4581" fmla="*/ 76213 h 1487099"/>
                <a:gd name="connsiteX4582" fmla="*/ 1692005 w 2768293"/>
                <a:gd name="connsiteY4582" fmla="*/ 76213 h 1487099"/>
                <a:gd name="connsiteX4583" fmla="*/ 1690861 w 2768293"/>
                <a:gd name="connsiteY4583" fmla="*/ 76213 h 1487099"/>
                <a:gd name="connsiteX4584" fmla="*/ 1690289 w 2768293"/>
                <a:gd name="connsiteY4584" fmla="*/ 76213 h 1487099"/>
                <a:gd name="connsiteX4585" fmla="*/ 1690861 w 2768293"/>
                <a:gd name="connsiteY4585" fmla="*/ 75069 h 1487099"/>
                <a:gd name="connsiteX4586" fmla="*/ 1692005 w 2768293"/>
                <a:gd name="connsiteY4586" fmla="*/ 73926 h 1487099"/>
                <a:gd name="connsiteX4587" fmla="*/ 1693149 w 2768293"/>
                <a:gd name="connsiteY4587" fmla="*/ 73354 h 1487099"/>
                <a:gd name="connsiteX4588" fmla="*/ 1693721 w 2768293"/>
                <a:gd name="connsiteY4588" fmla="*/ 73354 h 1487099"/>
                <a:gd name="connsiteX4589" fmla="*/ 1695436 w 2768293"/>
                <a:gd name="connsiteY4589" fmla="*/ 73926 h 1487099"/>
                <a:gd name="connsiteX4590" fmla="*/ 1696580 w 2768293"/>
                <a:gd name="connsiteY4590" fmla="*/ 73354 h 1487099"/>
                <a:gd name="connsiteX4591" fmla="*/ 1704016 w 2768293"/>
                <a:gd name="connsiteY4591" fmla="*/ 73354 h 1487099"/>
                <a:gd name="connsiteX4592" fmla="*/ 1705732 w 2768293"/>
                <a:gd name="connsiteY4592" fmla="*/ 73926 h 1487099"/>
                <a:gd name="connsiteX4593" fmla="*/ 1706876 w 2768293"/>
                <a:gd name="connsiteY4593" fmla="*/ 73354 h 1487099"/>
                <a:gd name="connsiteX4594" fmla="*/ 1705732 w 2768293"/>
                <a:gd name="connsiteY4594" fmla="*/ 71638 h 1487099"/>
                <a:gd name="connsiteX4595" fmla="*/ 1704016 w 2768293"/>
                <a:gd name="connsiteY4595" fmla="*/ 71066 h 1487099"/>
                <a:gd name="connsiteX4596" fmla="*/ 1701156 w 2768293"/>
                <a:gd name="connsiteY4596" fmla="*/ 71638 h 1487099"/>
                <a:gd name="connsiteX4597" fmla="*/ 1695436 w 2768293"/>
                <a:gd name="connsiteY4597" fmla="*/ 69350 h 1487099"/>
                <a:gd name="connsiteX4598" fmla="*/ 1694293 w 2768293"/>
                <a:gd name="connsiteY4598" fmla="*/ 68206 h 1487099"/>
                <a:gd name="connsiteX4599" fmla="*/ 1693721 w 2768293"/>
                <a:gd name="connsiteY4599" fmla="*/ 66490 h 1487099"/>
                <a:gd name="connsiteX4600" fmla="*/ 1693721 w 2768293"/>
                <a:gd name="connsiteY4600" fmla="*/ 64202 h 1487099"/>
                <a:gd name="connsiteX4601" fmla="*/ 1694293 w 2768293"/>
                <a:gd name="connsiteY4601" fmla="*/ 63630 h 1487099"/>
                <a:gd name="connsiteX4602" fmla="*/ 1694864 w 2768293"/>
                <a:gd name="connsiteY4602" fmla="*/ 63058 h 1487099"/>
                <a:gd name="connsiteX4603" fmla="*/ 1696008 w 2768293"/>
                <a:gd name="connsiteY4603" fmla="*/ 62487 h 1487099"/>
                <a:gd name="connsiteX4604" fmla="*/ 1696580 w 2768293"/>
                <a:gd name="connsiteY4604" fmla="*/ 61914 h 1487099"/>
                <a:gd name="connsiteX4605" fmla="*/ 1696580 w 2768293"/>
                <a:gd name="connsiteY4605" fmla="*/ 61343 h 1487099"/>
                <a:gd name="connsiteX4606" fmla="*/ 1696580 w 2768293"/>
                <a:gd name="connsiteY4606" fmla="*/ 60770 h 1487099"/>
                <a:gd name="connsiteX4607" fmla="*/ 1696008 w 2768293"/>
                <a:gd name="connsiteY4607" fmla="*/ 60199 h 1487099"/>
                <a:gd name="connsiteX4608" fmla="*/ 1696008 w 2768293"/>
                <a:gd name="connsiteY4608" fmla="*/ 59627 h 1487099"/>
                <a:gd name="connsiteX4609" fmla="*/ 1697724 w 2768293"/>
                <a:gd name="connsiteY4609" fmla="*/ 59055 h 1487099"/>
                <a:gd name="connsiteX4610" fmla="*/ 1700584 w 2768293"/>
                <a:gd name="connsiteY4610" fmla="*/ 55051 h 1487099"/>
                <a:gd name="connsiteX4611" fmla="*/ 1702300 w 2768293"/>
                <a:gd name="connsiteY4611" fmla="*/ 53907 h 1487099"/>
                <a:gd name="connsiteX4612" fmla="*/ 1702300 w 2768293"/>
                <a:gd name="connsiteY4612" fmla="*/ 53335 h 1487099"/>
                <a:gd name="connsiteX4613" fmla="*/ 1698868 w 2768293"/>
                <a:gd name="connsiteY4613" fmla="*/ 49903 h 1487099"/>
                <a:gd name="connsiteX4614" fmla="*/ 1692577 w 2768293"/>
                <a:gd name="connsiteY4614" fmla="*/ 47615 h 1487099"/>
                <a:gd name="connsiteX4615" fmla="*/ 1688001 w 2768293"/>
                <a:gd name="connsiteY4615" fmla="*/ 47615 h 1487099"/>
                <a:gd name="connsiteX4616" fmla="*/ 1678850 w 2768293"/>
                <a:gd name="connsiteY4616" fmla="*/ 45900 h 1487099"/>
                <a:gd name="connsiteX4617" fmla="*/ 1679422 w 2768293"/>
                <a:gd name="connsiteY4617" fmla="*/ 45900 h 1487099"/>
                <a:gd name="connsiteX4618" fmla="*/ 1679994 w 2768293"/>
                <a:gd name="connsiteY4618" fmla="*/ 45900 h 1487099"/>
                <a:gd name="connsiteX4619" fmla="*/ 1680565 w 2768293"/>
                <a:gd name="connsiteY4619" fmla="*/ 46471 h 1487099"/>
                <a:gd name="connsiteX4620" fmla="*/ 1681137 w 2768293"/>
                <a:gd name="connsiteY4620" fmla="*/ 48188 h 1487099"/>
                <a:gd name="connsiteX4621" fmla="*/ 1679994 w 2768293"/>
                <a:gd name="connsiteY4621" fmla="*/ 50475 h 1487099"/>
                <a:gd name="connsiteX4622" fmla="*/ 1679422 w 2768293"/>
                <a:gd name="connsiteY4622" fmla="*/ 50475 h 1487099"/>
                <a:gd name="connsiteX4623" fmla="*/ 1678278 w 2768293"/>
                <a:gd name="connsiteY4623" fmla="*/ 48759 h 1487099"/>
                <a:gd name="connsiteX4624" fmla="*/ 1677706 w 2768293"/>
                <a:gd name="connsiteY4624" fmla="*/ 47615 h 1487099"/>
                <a:gd name="connsiteX4625" fmla="*/ 1677134 w 2768293"/>
                <a:gd name="connsiteY4625" fmla="*/ 47044 h 1487099"/>
                <a:gd name="connsiteX4626" fmla="*/ 1676562 w 2768293"/>
                <a:gd name="connsiteY4626" fmla="*/ 45900 h 1487099"/>
                <a:gd name="connsiteX4627" fmla="*/ 1676562 w 2768293"/>
                <a:gd name="connsiteY4627" fmla="*/ 45328 h 1487099"/>
                <a:gd name="connsiteX4628" fmla="*/ 1676562 w 2768293"/>
                <a:gd name="connsiteY4628" fmla="*/ 45328 h 1487099"/>
                <a:gd name="connsiteX4629" fmla="*/ 1675990 w 2768293"/>
                <a:gd name="connsiteY4629" fmla="*/ 45328 h 1487099"/>
                <a:gd name="connsiteX4630" fmla="*/ 1675990 w 2768293"/>
                <a:gd name="connsiteY4630" fmla="*/ 45900 h 1487099"/>
                <a:gd name="connsiteX4631" fmla="*/ 1675990 w 2768293"/>
                <a:gd name="connsiteY4631" fmla="*/ 46471 h 1487099"/>
                <a:gd name="connsiteX4632" fmla="*/ 1675990 w 2768293"/>
                <a:gd name="connsiteY4632" fmla="*/ 47044 h 1487099"/>
                <a:gd name="connsiteX4633" fmla="*/ 1675418 w 2768293"/>
                <a:gd name="connsiteY4633" fmla="*/ 47044 h 1487099"/>
                <a:gd name="connsiteX4634" fmla="*/ 1674846 w 2768293"/>
                <a:gd name="connsiteY4634" fmla="*/ 47044 h 1487099"/>
                <a:gd name="connsiteX4635" fmla="*/ 1674274 w 2768293"/>
                <a:gd name="connsiteY4635" fmla="*/ 46471 h 1487099"/>
                <a:gd name="connsiteX4636" fmla="*/ 1673702 w 2768293"/>
                <a:gd name="connsiteY4636" fmla="*/ 45900 h 1487099"/>
                <a:gd name="connsiteX4637" fmla="*/ 1673130 w 2768293"/>
                <a:gd name="connsiteY4637" fmla="*/ 45328 h 1487099"/>
                <a:gd name="connsiteX4638" fmla="*/ 1673130 w 2768293"/>
                <a:gd name="connsiteY4638" fmla="*/ 44184 h 1487099"/>
                <a:gd name="connsiteX4639" fmla="*/ 1673130 w 2768293"/>
                <a:gd name="connsiteY4639" fmla="*/ 43040 h 1487099"/>
                <a:gd name="connsiteX4640" fmla="*/ 1672558 w 2768293"/>
                <a:gd name="connsiteY4640" fmla="*/ 42468 h 1487099"/>
                <a:gd name="connsiteX4641" fmla="*/ 1670270 w 2768293"/>
                <a:gd name="connsiteY4641" fmla="*/ 41896 h 1487099"/>
                <a:gd name="connsiteX4642" fmla="*/ 1669698 w 2768293"/>
                <a:gd name="connsiteY4642" fmla="*/ 41896 h 1487099"/>
                <a:gd name="connsiteX4643" fmla="*/ 1669126 w 2768293"/>
                <a:gd name="connsiteY4643" fmla="*/ 42468 h 1487099"/>
                <a:gd name="connsiteX4644" fmla="*/ 1669126 w 2768293"/>
                <a:gd name="connsiteY4644" fmla="*/ 42468 h 1487099"/>
                <a:gd name="connsiteX4645" fmla="*/ 1668554 w 2768293"/>
                <a:gd name="connsiteY4645" fmla="*/ 42468 h 1487099"/>
                <a:gd name="connsiteX4646" fmla="*/ 1667982 w 2768293"/>
                <a:gd name="connsiteY4646" fmla="*/ 41896 h 1487099"/>
                <a:gd name="connsiteX4647" fmla="*/ 1667410 w 2768293"/>
                <a:gd name="connsiteY4647" fmla="*/ 41896 h 1487099"/>
                <a:gd name="connsiteX4648" fmla="*/ 1666838 w 2768293"/>
                <a:gd name="connsiteY4648" fmla="*/ 41896 h 1487099"/>
                <a:gd name="connsiteX4649" fmla="*/ 1666266 w 2768293"/>
                <a:gd name="connsiteY4649" fmla="*/ 40752 h 1487099"/>
                <a:gd name="connsiteX4650" fmla="*/ 1665695 w 2768293"/>
                <a:gd name="connsiteY4650" fmla="*/ 40752 h 1487099"/>
                <a:gd name="connsiteX4651" fmla="*/ 1663407 w 2768293"/>
                <a:gd name="connsiteY4651" fmla="*/ 40180 h 1487099"/>
                <a:gd name="connsiteX4652" fmla="*/ 1662263 w 2768293"/>
                <a:gd name="connsiteY4652" fmla="*/ 40752 h 1487099"/>
                <a:gd name="connsiteX4653" fmla="*/ 1660547 w 2768293"/>
                <a:gd name="connsiteY4653" fmla="*/ 43040 h 1487099"/>
                <a:gd name="connsiteX4654" fmla="*/ 1659975 w 2768293"/>
                <a:gd name="connsiteY4654" fmla="*/ 43040 h 1487099"/>
                <a:gd name="connsiteX4655" fmla="*/ 1658259 w 2768293"/>
                <a:gd name="connsiteY4655" fmla="*/ 43040 h 1487099"/>
                <a:gd name="connsiteX4656" fmla="*/ 1656543 w 2768293"/>
                <a:gd name="connsiteY4656" fmla="*/ 44184 h 1487099"/>
                <a:gd name="connsiteX4657" fmla="*/ 1645676 w 2768293"/>
                <a:gd name="connsiteY4657" fmla="*/ 43040 h 1487099"/>
                <a:gd name="connsiteX4658" fmla="*/ 1645104 w 2768293"/>
                <a:gd name="connsiteY4658" fmla="*/ 43612 h 1487099"/>
                <a:gd name="connsiteX4659" fmla="*/ 1644532 w 2768293"/>
                <a:gd name="connsiteY4659" fmla="*/ 44756 h 1487099"/>
                <a:gd name="connsiteX4660" fmla="*/ 1643388 w 2768293"/>
                <a:gd name="connsiteY4660" fmla="*/ 47615 h 1487099"/>
                <a:gd name="connsiteX4661" fmla="*/ 1641672 w 2768293"/>
                <a:gd name="connsiteY4661" fmla="*/ 48759 h 1487099"/>
                <a:gd name="connsiteX4662" fmla="*/ 1639384 w 2768293"/>
                <a:gd name="connsiteY4662" fmla="*/ 52191 h 1487099"/>
                <a:gd name="connsiteX4663" fmla="*/ 1638240 w 2768293"/>
                <a:gd name="connsiteY4663" fmla="*/ 52763 h 1487099"/>
                <a:gd name="connsiteX4664" fmla="*/ 1637096 w 2768293"/>
                <a:gd name="connsiteY4664" fmla="*/ 53335 h 1487099"/>
                <a:gd name="connsiteX4665" fmla="*/ 1636524 w 2768293"/>
                <a:gd name="connsiteY4665" fmla="*/ 53335 h 1487099"/>
                <a:gd name="connsiteX4666" fmla="*/ 1635952 w 2768293"/>
                <a:gd name="connsiteY4666" fmla="*/ 52763 h 1487099"/>
                <a:gd name="connsiteX4667" fmla="*/ 1635952 w 2768293"/>
                <a:gd name="connsiteY4667" fmla="*/ 52191 h 1487099"/>
                <a:gd name="connsiteX4668" fmla="*/ 1635952 w 2768293"/>
                <a:gd name="connsiteY4668" fmla="*/ 51619 h 1487099"/>
                <a:gd name="connsiteX4669" fmla="*/ 1635380 w 2768293"/>
                <a:gd name="connsiteY4669" fmla="*/ 49903 h 1487099"/>
                <a:gd name="connsiteX4670" fmla="*/ 1634237 w 2768293"/>
                <a:gd name="connsiteY4670" fmla="*/ 48759 h 1487099"/>
                <a:gd name="connsiteX4671" fmla="*/ 1631949 w 2768293"/>
                <a:gd name="connsiteY4671" fmla="*/ 48188 h 1487099"/>
                <a:gd name="connsiteX4672" fmla="*/ 1630233 w 2768293"/>
                <a:gd name="connsiteY4672" fmla="*/ 48188 h 1487099"/>
                <a:gd name="connsiteX4673" fmla="*/ 1627373 w 2768293"/>
                <a:gd name="connsiteY4673" fmla="*/ 49331 h 1487099"/>
                <a:gd name="connsiteX4674" fmla="*/ 1625657 w 2768293"/>
                <a:gd name="connsiteY4674" fmla="*/ 49331 h 1487099"/>
                <a:gd name="connsiteX4675" fmla="*/ 1624513 w 2768293"/>
                <a:gd name="connsiteY4675" fmla="*/ 48759 h 1487099"/>
                <a:gd name="connsiteX4676" fmla="*/ 1624513 w 2768293"/>
                <a:gd name="connsiteY4676" fmla="*/ 48188 h 1487099"/>
                <a:gd name="connsiteX4677" fmla="*/ 1624513 w 2768293"/>
                <a:gd name="connsiteY4677" fmla="*/ 47044 h 1487099"/>
                <a:gd name="connsiteX4678" fmla="*/ 1624513 w 2768293"/>
                <a:gd name="connsiteY4678" fmla="*/ 46471 h 1487099"/>
                <a:gd name="connsiteX4679" fmla="*/ 1623369 w 2768293"/>
                <a:gd name="connsiteY4679" fmla="*/ 44756 h 1487099"/>
                <a:gd name="connsiteX4680" fmla="*/ 1623369 w 2768293"/>
                <a:gd name="connsiteY4680" fmla="*/ 44184 h 1487099"/>
                <a:gd name="connsiteX4681" fmla="*/ 1622797 w 2768293"/>
                <a:gd name="connsiteY4681" fmla="*/ 43612 h 1487099"/>
                <a:gd name="connsiteX4682" fmla="*/ 1619938 w 2768293"/>
                <a:gd name="connsiteY4682" fmla="*/ 44184 h 1487099"/>
                <a:gd name="connsiteX4683" fmla="*/ 1620509 w 2768293"/>
                <a:gd name="connsiteY4683" fmla="*/ 43040 h 1487099"/>
                <a:gd name="connsiteX4684" fmla="*/ 1622797 w 2768293"/>
                <a:gd name="connsiteY4684" fmla="*/ 42468 h 1487099"/>
                <a:gd name="connsiteX4685" fmla="*/ 1623941 w 2768293"/>
                <a:gd name="connsiteY4685" fmla="*/ 41896 h 1487099"/>
                <a:gd name="connsiteX4686" fmla="*/ 1624513 w 2768293"/>
                <a:gd name="connsiteY4686" fmla="*/ 41324 h 1487099"/>
                <a:gd name="connsiteX4687" fmla="*/ 1624513 w 2768293"/>
                <a:gd name="connsiteY4687" fmla="*/ 40752 h 1487099"/>
                <a:gd name="connsiteX4688" fmla="*/ 1625085 w 2768293"/>
                <a:gd name="connsiteY4688" fmla="*/ 39608 h 1487099"/>
                <a:gd name="connsiteX4689" fmla="*/ 1625085 w 2768293"/>
                <a:gd name="connsiteY4689" fmla="*/ 39036 h 1487099"/>
                <a:gd name="connsiteX4690" fmla="*/ 1625085 w 2768293"/>
                <a:gd name="connsiteY4690" fmla="*/ 38464 h 1487099"/>
                <a:gd name="connsiteX4691" fmla="*/ 1625085 w 2768293"/>
                <a:gd name="connsiteY4691" fmla="*/ 37892 h 1487099"/>
                <a:gd name="connsiteX4692" fmla="*/ 1625657 w 2768293"/>
                <a:gd name="connsiteY4692" fmla="*/ 37320 h 1487099"/>
                <a:gd name="connsiteX4693" fmla="*/ 1626229 w 2768293"/>
                <a:gd name="connsiteY4693" fmla="*/ 36748 h 1487099"/>
                <a:gd name="connsiteX4694" fmla="*/ 1626801 w 2768293"/>
                <a:gd name="connsiteY4694" fmla="*/ 36176 h 1487099"/>
                <a:gd name="connsiteX4695" fmla="*/ 1626801 w 2768293"/>
                <a:gd name="connsiteY4695" fmla="*/ 35604 h 1487099"/>
                <a:gd name="connsiteX4696" fmla="*/ 1626801 w 2768293"/>
                <a:gd name="connsiteY4696" fmla="*/ 34460 h 1487099"/>
                <a:gd name="connsiteX4697" fmla="*/ 1626801 w 2768293"/>
                <a:gd name="connsiteY4697" fmla="*/ 33888 h 1487099"/>
                <a:gd name="connsiteX4698" fmla="*/ 1626229 w 2768293"/>
                <a:gd name="connsiteY4698" fmla="*/ 32744 h 1487099"/>
                <a:gd name="connsiteX4699" fmla="*/ 1623369 w 2768293"/>
                <a:gd name="connsiteY4699" fmla="*/ 31029 h 1487099"/>
                <a:gd name="connsiteX4700" fmla="*/ 1622225 w 2768293"/>
                <a:gd name="connsiteY4700" fmla="*/ 28741 h 1487099"/>
                <a:gd name="connsiteX4701" fmla="*/ 1621081 w 2768293"/>
                <a:gd name="connsiteY4701" fmla="*/ 27597 h 1487099"/>
                <a:gd name="connsiteX4702" fmla="*/ 1619938 w 2768293"/>
                <a:gd name="connsiteY4702" fmla="*/ 27025 h 1487099"/>
                <a:gd name="connsiteX4703" fmla="*/ 1619366 w 2768293"/>
                <a:gd name="connsiteY4703" fmla="*/ 27597 h 1487099"/>
                <a:gd name="connsiteX4704" fmla="*/ 1618794 w 2768293"/>
                <a:gd name="connsiteY4704" fmla="*/ 28169 h 1487099"/>
                <a:gd name="connsiteX4705" fmla="*/ 1618222 w 2768293"/>
                <a:gd name="connsiteY4705" fmla="*/ 27597 h 1487099"/>
                <a:gd name="connsiteX4706" fmla="*/ 1617650 w 2768293"/>
                <a:gd name="connsiteY4706" fmla="*/ 26453 h 1487099"/>
                <a:gd name="connsiteX4707" fmla="*/ 1617078 w 2768293"/>
                <a:gd name="connsiteY4707" fmla="*/ 25881 h 1487099"/>
                <a:gd name="connsiteX4708" fmla="*/ 1615362 w 2768293"/>
                <a:gd name="connsiteY4708" fmla="*/ 25309 h 1487099"/>
                <a:gd name="connsiteX4709" fmla="*/ 1614790 w 2768293"/>
                <a:gd name="connsiteY4709" fmla="*/ 25309 h 1487099"/>
                <a:gd name="connsiteX4710" fmla="*/ 1614218 w 2768293"/>
                <a:gd name="connsiteY4710" fmla="*/ 25309 h 1487099"/>
                <a:gd name="connsiteX4711" fmla="*/ 1614218 w 2768293"/>
                <a:gd name="connsiteY4711" fmla="*/ 25309 h 1487099"/>
                <a:gd name="connsiteX4712" fmla="*/ 1614218 w 2768293"/>
                <a:gd name="connsiteY4712" fmla="*/ 25881 h 1487099"/>
                <a:gd name="connsiteX4713" fmla="*/ 1614218 w 2768293"/>
                <a:gd name="connsiteY4713" fmla="*/ 27025 h 1487099"/>
                <a:gd name="connsiteX4714" fmla="*/ 1614218 w 2768293"/>
                <a:gd name="connsiteY4714" fmla="*/ 27597 h 1487099"/>
                <a:gd name="connsiteX4715" fmla="*/ 1614218 w 2768293"/>
                <a:gd name="connsiteY4715" fmla="*/ 29313 h 1487099"/>
                <a:gd name="connsiteX4716" fmla="*/ 1614218 w 2768293"/>
                <a:gd name="connsiteY4716" fmla="*/ 32172 h 1487099"/>
                <a:gd name="connsiteX4717" fmla="*/ 1613646 w 2768293"/>
                <a:gd name="connsiteY4717" fmla="*/ 33316 h 1487099"/>
                <a:gd name="connsiteX4718" fmla="*/ 1613074 w 2768293"/>
                <a:gd name="connsiteY4718" fmla="*/ 33888 h 1487099"/>
                <a:gd name="connsiteX4719" fmla="*/ 1611930 w 2768293"/>
                <a:gd name="connsiteY4719" fmla="*/ 33316 h 1487099"/>
                <a:gd name="connsiteX4720" fmla="*/ 1612502 w 2768293"/>
                <a:gd name="connsiteY4720" fmla="*/ 32172 h 1487099"/>
                <a:gd name="connsiteX4721" fmla="*/ 1613646 w 2768293"/>
                <a:gd name="connsiteY4721" fmla="*/ 31029 h 1487099"/>
                <a:gd name="connsiteX4722" fmla="*/ 1614218 w 2768293"/>
                <a:gd name="connsiteY4722" fmla="*/ 30456 h 1487099"/>
                <a:gd name="connsiteX4723" fmla="*/ 1614218 w 2768293"/>
                <a:gd name="connsiteY4723" fmla="*/ 29885 h 1487099"/>
                <a:gd name="connsiteX4724" fmla="*/ 1613646 w 2768293"/>
                <a:gd name="connsiteY4724" fmla="*/ 27597 h 1487099"/>
                <a:gd name="connsiteX4725" fmla="*/ 1613646 w 2768293"/>
                <a:gd name="connsiteY4725" fmla="*/ 26453 h 1487099"/>
                <a:gd name="connsiteX4726" fmla="*/ 1613646 w 2768293"/>
                <a:gd name="connsiteY4726" fmla="*/ 25309 h 1487099"/>
                <a:gd name="connsiteX4727" fmla="*/ 1613646 w 2768293"/>
                <a:gd name="connsiteY4727" fmla="*/ 24737 h 1487099"/>
                <a:gd name="connsiteX4728" fmla="*/ 1613646 w 2768293"/>
                <a:gd name="connsiteY4728" fmla="*/ 24165 h 1487099"/>
                <a:gd name="connsiteX4729" fmla="*/ 1613646 w 2768293"/>
                <a:gd name="connsiteY4729" fmla="*/ 23021 h 1487099"/>
                <a:gd name="connsiteX4730" fmla="*/ 1613074 w 2768293"/>
                <a:gd name="connsiteY4730" fmla="*/ 22449 h 1487099"/>
                <a:gd name="connsiteX4731" fmla="*/ 1612502 w 2768293"/>
                <a:gd name="connsiteY4731" fmla="*/ 22449 h 1487099"/>
                <a:gd name="connsiteX4732" fmla="*/ 1611930 w 2768293"/>
                <a:gd name="connsiteY4732" fmla="*/ 23021 h 1487099"/>
                <a:gd name="connsiteX4733" fmla="*/ 1611358 w 2768293"/>
                <a:gd name="connsiteY4733" fmla="*/ 23593 h 1487099"/>
                <a:gd name="connsiteX4734" fmla="*/ 1611930 w 2768293"/>
                <a:gd name="connsiteY4734" fmla="*/ 24165 h 1487099"/>
                <a:gd name="connsiteX4735" fmla="*/ 1611930 w 2768293"/>
                <a:gd name="connsiteY4735" fmla="*/ 25309 h 1487099"/>
                <a:gd name="connsiteX4736" fmla="*/ 1611930 w 2768293"/>
                <a:gd name="connsiteY4736" fmla="*/ 26453 h 1487099"/>
                <a:gd name="connsiteX4737" fmla="*/ 1611930 w 2768293"/>
                <a:gd name="connsiteY4737" fmla="*/ 28169 h 1487099"/>
                <a:gd name="connsiteX4738" fmla="*/ 1611358 w 2768293"/>
                <a:gd name="connsiteY4738" fmla="*/ 27597 h 1487099"/>
                <a:gd name="connsiteX4739" fmla="*/ 1610214 w 2768293"/>
                <a:gd name="connsiteY4739" fmla="*/ 25309 h 1487099"/>
                <a:gd name="connsiteX4740" fmla="*/ 1609642 w 2768293"/>
                <a:gd name="connsiteY4740" fmla="*/ 24737 h 1487099"/>
                <a:gd name="connsiteX4741" fmla="*/ 1609070 w 2768293"/>
                <a:gd name="connsiteY4741" fmla="*/ 25309 h 1487099"/>
                <a:gd name="connsiteX4742" fmla="*/ 1607354 w 2768293"/>
                <a:gd name="connsiteY4742" fmla="*/ 27025 h 1487099"/>
                <a:gd name="connsiteX4743" fmla="*/ 1606782 w 2768293"/>
                <a:gd name="connsiteY4743" fmla="*/ 28169 h 1487099"/>
                <a:gd name="connsiteX4744" fmla="*/ 1607354 w 2768293"/>
                <a:gd name="connsiteY4744" fmla="*/ 29313 h 1487099"/>
                <a:gd name="connsiteX4745" fmla="*/ 1608498 w 2768293"/>
                <a:gd name="connsiteY4745" fmla="*/ 30456 h 1487099"/>
                <a:gd name="connsiteX4746" fmla="*/ 1609070 w 2768293"/>
                <a:gd name="connsiteY4746" fmla="*/ 31600 h 1487099"/>
                <a:gd name="connsiteX4747" fmla="*/ 1609642 w 2768293"/>
                <a:gd name="connsiteY4747" fmla="*/ 33316 h 1487099"/>
                <a:gd name="connsiteX4748" fmla="*/ 1609642 w 2768293"/>
                <a:gd name="connsiteY4748" fmla="*/ 34460 h 1487099"/>
                <a:gd name="connsiteX4749" fmla="*/ 1609642 w 2768293"/>
                <a:gd name="connsiteY4749" fmla="*/ 35604 h 1487099"/>
                <a:gd name="connsiteX4750" fmla="*/ 1609070 w 2768293"/>
                <a:gd name="connsiteY4750" fmla="*/ 36176 h 1487099"/>
                <a:gd name="connsiteX4751" fmla="*/ 1608498 w 2768293"/>
                <a:gd name="connsiteY4751" fmla="*/ 35604 h 1487099"/>
                <a:gd name="connsiteX4752" fmla="*/ 1607926 w 2768293"/>
                <a:gd name="connsiteY4752" fmla="*/ 33316 h 1487099"/>
                <a:gd name="connsiteX4753" fmla="*/ 1607354 w 2768293"/>
                <a:gd name="connsiteY4753" fmla="*/ 32744 h 1487099"/>
                <a:gd name="connsiteX4754" fmla="*/ 1606782 w 2768293"/>
                <a:gd name="connsiteY4754" fmla="*/ 32744 h 1487099"/>
                <a:gd name="connsiteX4755" fmla="*/ 1606210 w 2768293"/>
                <a:gd name="connsiteY4755" fmla="*/ 33888 h 1487099"/>
                <a:gd name="connsiteX4756" fmla="*/ 1605639 w 2768293"/>
                <a:gd name="connsiteY4756" fmla="*/ 34460 h 1487099"/>
                <a:gd name="connsiteX4757" fmla="*/ 1604495 w 2768293"/>
                <a:gd name="connsiteY4757" fmla="*/ 35032 h 1487099"/>
                <a:gd name="connsiteX4758" fmla="*/ 1603923 w 2768293"/>
                <a:gd name="connsiteY4758" fmla="*/ 35604 h 1487099"/>
                <a:gd name="connsiteX4759" fmla="*/ 1602207 w 2768293"/>
                <a:gd name="connsiteY4759" fmla="*/ 38464 h 1487099"/>
                <a:gd name="connsiteX4760" fmla="*/ 1601063 w 2768293"/>
                <a:gd name="connsiteY4760" fmla="*/ 39036 h 1487099"/>
                <a:gd name="connsiteX4761" fmla="*/ 1600491 w 2768293"/>
                <a:gd name="connsiteY4761" fmla="*/ 39608 h 1487099"/>
                <a:gd name="connsiteX4762" fmla="*/ 1600491 w 2768293"/>
                <a:gd name="connsiteY4762" fmla="*/ 40752 h 1487099"/>
                <a:gd name="connsiteX4763" fmla="*/ 1600491 w 2768293"/>
                <a:gd name="connsiteY4763" fmla="*/ 42468 h 1487099"/>
                <a:gd name="connsiteX4764" fmla="*/ 1600491 w 2768293"/>
                <a:gd name="connsiteY4764" fmla="*/ 44184 h 1487099"/>
                <a:gd name="connsiteX4765" fmla="*/ 1600491 w 2768293"/>
                <a:gd name="connsiteY4765" fmla="*/ 44756 h 1487099"/>
                <a:gd name="connsiteX4766" fmla="*/ 1600491 w 2768293"/>
                <a:gd name="connsiteY4766" fmla="*/ 45900 h 1487099"/>
                <a:gd name="connsiteX4767" fmla="*/ 1599347 w 2768293"/>
                <a:gd name="connsiteY4767" fmla="*/ 47615 h 1487099"/>
                <a:gd name="connsiteX4768" fmla="*/ 1598775 w 2768293"/>
                <a:gd name="connsiteY4768" fmla="*/ 47615 h 1487099"/>
                <a:gd name="connsiteX4769" fmla="*/ 1597631 w 2768293"/>
                <a:gd name="connsiteY4769" fmla="*/ 45900 h 1487099"/>
                <a:gd name="connsiteX4770" fmla="*/ 1597059 w 2768293"/>
                <a:gd name="connsiteY4770" fmla="*/ 45900 h 1487099"/>
                <a:gd name="connsiteX4771" fmla="*/ 1597059 w 2768293"/>
                <a:gd name="connsiteY4771" fmla="*/ 46471 h 1487099"/>
                <a:gd name="connsiteX4772" fmla="*/ 1597059 w 2768293"/>
                <a:gd name="connsiteY4772" fmla="*/ 47044 h 1487099"/>
                <a:gd name="connsiteX4773" fmla="*/ 1597059 w 2768293"/>
                <a:gd name="connsiteY4773" fmla="*/ 47615 h 1487099"/>
                <a:gd name="connsiteX4774" fmla="*/ 1597059 w 2768293"/>
                <a:gd name="connsiteY4774" fmla="*/ 47615 h 1487099"/>
                <a:gd name="connsiteX4775" fmla="*/ 1597059 w 2768293"/>
                <a:gd name="connsiteY4775" fmla="*/ 48188 h 1487099"/>
                <a:gd name="connsiteX4776" fmla="*/ 1597059 w 2768293"/>
                <a:gd name="connsiteY4776" fmla="*/ 48759 h 1487099"/>
                <a:gd name="connsiteX4777" fmla="*/ 1597059 w 2768293"/>
                <a:gd name="connsiteY4777" fmla="*/ 49331 h 1487099"/>
                <a:gd name="connsiteX4778" fmla="*/ 1595915 w 2768293"/>
                <a:gd name="connsiteY4778" fmla="*/ 48188 h 1487099"/>
                <a:gd name="connsiteX4779" fmla="*/ 1595343 w 2768293"/>
                <a:gd name="connsiteY4779" fmla="*/ 47615 h 1487099"/>
                <a:gd name="connsiteX4780" fmla="*/ 1594771 w 2768293"/>
                <a:gd name="connsiteY4780" fmla="*/ 47615 h 1487099"/>
                <a:gd name="connsiteX4781" fmla="*/ 1594199 w 2768293"/>
                <a:gd name="connsiteY4781" fmla="*/ 48188 h 1487099"/>
                <a:gd name="connsiteX4782" fmla="*/ 1593055 w 2768293"/>
                <a:gd name="connsiteY4782" fmla="*/ 48759 h 1487099"/>
                <a:gd name="connsiteX4783" fmla="*/ 1590768 w 2768293"/>
                <a:gd name="connsiteY4783" fmla="*/ 48188 h 1487099"/>
                <a:gd name="connsiteX4784" fmla="*/ 1590196 w 2768293"/>
                <a:gd name="connsiteY4784" fmla="*/ 49331 h 1487099"/>
                <a:gd name="connsiteX4785" fmla="*/ 1590196 w 2768293"/>
                <a:gd name="connsiteY4785" fmla="*/ 50475 h 1487099"/>
                <a:gd name="connsiteX4786" fmla="*/ 1590196 w 2768293"/>
                <a:gd name="connsiteY4786" fmla="*/ 51619 h 1487099"/>
                <a:gd name="connsiteX4787" fmla="*/ 1590196 w 2768293"/>
                <a:gd name="connsiteY4787" fmla="*/ 52191 h 1487099"/>
                <a:gd name="connsiteX4788" fmla="*/ 1590768 w 2768293"/>
                <a:gd name="connsiteY4788" fmla="*/ 52763 h 1487099"/>
                <a:gd name="connsiteX4789" fmla="*/ 1590196 w 2768293"/>
                <a:gd name="connsiteY4789" fmla="*/ 53907 h 1487099"/>
                <a:gd name="connsiteX4790" fmla="*/ 1589624 w 2768293"/>
                <a:gd name="connsiteY4790" fmla="*/ 54479 h 1487099"/>
                <a:gd name="connsiteX4791" fmla="*/ 1587908 w 2768293"/>
                <a:gd name="connsiteY4791" fmla="*/ 55051 h 1487099"/>
                <a:gd name="connsiteX4792" fmla="*/ 1587908 w 2768293"/>
                <a:gd name="connsiteY4792" fmla="*/ 54479 h 1487099"/>
                <a:gd name="connsiteX4793" fmla="*/ 1587908 w 2768293"/>
                <a:gd name="connsiteY4793" fmla="*/ 53335 h 1487099"/>
                <a:gd name="connsiteX4794" fmla="*/ 1587908 w 2768293"/>
                <a:gd name="connsiteY4794" fmla="*/ 52191 h 1487099"/>
                <a:gd name="connsiteX4795" fmla="*/ 1587908 w 2768293"/>
                <a:gd name="connsiteY4795" fmla="*/ 51619 h 1487099"/>
                <a:gd name="connsiteX4796" fmla="*/ 1587336 w 2768293"/>
                <a:gd name="connsiteY4796" fmla="*/ 50475 h 1487099"/>
                <a:gd name="connsiteX4797" fmla="*/ 1587336 w 2768293"/>
                <a:gd name="connsiteY4797" fmla="*/ 49903 h 1487099"/>
                <a:gd name="connsiteX4798" fmla="*/ 1587336 w 2768293"/>
                <a:gd name="connsiteY4798" fmla="*/ 48759 h 1487099"/>
                <a:gd name="connsiteX4799" fmla="*/ 1587908 w 2768293"/>
                <a:gd name="connsiteY4799" fmla="*/ 48188 h 1487099"/>
                <a:gd name="connsiteX4800" fmla="*/ 1588480 w 2768293"/>
                <a:gd name="connsiteY4800" fmla="*/ 48188 h 1487099"/>
                <a:gd name="connsiteX4801" fmla="*/ 1589052 w 2768293"/>
                <a:gd name="connsiteY4801" fmla="*/ 47615 h 1487099"/>
                <a:gd name="connsiteX4802" fmla="*/ 1588480 w 2768293"/>
                <a:gd name="connsiteY4802" fmla="*/ 46471 h 1487099"/>
                <a:gd name="connsiteX4803" fmla="*/ 1587908 w 2768293"/>
                <a:gd name="connsiteY4803" fmla="*/ 45328 h 1487099"/>
                <a:gd name="connsiteX4804" fmla="*/ 1587336 w 2768293"/>
                <a:gd name="connsiteY4804" fmla="*/ 44756 h 1487099"/>
                <a:gd name="connsiteX4805" fmla="*/ 1587908 w 2768293"/>
                <a:gd name="connsiteY4805" fmla="*/ 44184 h 1487099"/>
                <a:gd name="connsiteX4806" fmla="*/ 1587336 w 2768293"/>
                <a:gd name="connsiteY4806" fmla="*/ 43040 h 1487099"/>
                <a:gd name="connsiteX4807" fmla="*/ 1585620 w 2768293"/>
                <a:gd name="connsiteY4807" fmla="*/ 43612 h 1487099"/>
                <a:gd name="connsiteX4808" fmla="*/ 1585048 w 2768293"/>
                <a:gd name="connsiteY4808" fmla="*/ 43040 h 1487099"/>
                <a:gd name="connsiteX4809" fmla="*/ 1586192 w 2768293"/>
                <a:gd name="connsiteY4809" fmla="*/ 42468 h 1487099"/>
                <a:gd name="connsiteX4810" fmla="*/ 1586192 w 2768293"/>
                <a:gd name="connsiteY4810" fmla="*/ 41896 h 1487099"/>
                <a:gd name="connsiteX4811" fmla="*/ 1585620 w 2768293"/>
                <a:gd name="connsiteY4811" fmla="*/ 41324 h 1487099"/>
                <a:gd name="connsiteX4812" fmla="*/ 1583904 w 2768293"/>
                <a:gd name="connsiteY4812" fmla="*/ 41896 h 1487099"/>
                <a:gd name="connsiteX4813" fmla="*/ 1582760 w 2768293"/>
                <a:gd name="connsiteY4813" fmla="*/ 41896 h 1487099"/>
                <a:gd name="connsiteX4814" fmla="*/ 1583904 w 2768293"/>
                <a:gd name="connsiteY4814" fmla="*/ 40752 h 1487099"/>
                <a:gd name="connsiteX4815" fmla="*/ 1586764 w 2768293"/>
                <a:gd name="connsiteY4815" fmla="*/ 41324 h 1487099"/>
                <a:gd name="connsiteX4816" fmla="*/ 1587908 w 2768293"/>
                <a:gd name="connsiteY4816" fmla="*/ 40180 h 1487099"/>
                <a:gd name="connsiteX4817" fmla="*/ 1587336 w 2768293"/>
                <a:gd name="connsiteY4817" fmla="*/ 39036 h 1487099"/>
                <a:gd name="connsiteX4818" fmla="*/ 1586764 w 2768293"/>
                <a:gd name="connsiteY4818" fmla="*/ 38464 h 1487099"/>
                <a:gd name="connsiteX4819" fmla="*/ 1586192 w 2768293"/>
                <a:gd name="connsiteY4819" fmla="*/ 38464 h 1487099"/>
                <a:gd name="connsiteX4820" fmla="*/ 1585620 w 2768293"/>
                <a:gd name="connsiteY4820" fmla="*/ 37892 h 1487099"/>
                <a:gd name="connsiteX4821" fmla="*/ 1585620 w 2768293"/>
                <a:gd name="connsiteY4821" fmla="*/ 37892 h 1487099"/>
                <a:gd name="connsiteX4822" fmla="*/ 1586192 w 2768293"/>
                <a:gd name="connsiteY4822" fmla="*/ 37320 h 1487099"/>
                <a:gd name="connsiteX4823" fmla="*/ 1593055 w 2768293"/>
                <a:gd name="connsiteY4823" fmla="*/ 36748 h 1487099"/>
                <a:gd name="connsiteX4824" fmla="*/ 1593055 w 2768293"/>
                <a:gd name="connsiteY4824" fmla="*/ 36748 h 1487099"/>
                <a:gd name="connsiteX4825" fmla="*/ 1593627 w 2768293"/>
                <a:gd name="connsiteY4825" fmla="*/ 36176 h 1487099"/>
                <a:gd name="connsiteX4826" fmla="*/ 1593627 w 2768293"/>
                <a:gd name="connsiteY4826" fmla="*/ 36176 h 1487099"/>
                <a:gd name="connsiteX4827" fmla="*/ 1594771 w 2768293"/>
                <a:gd name="connsiteY4827" fmla="*/ 36176 h 1487099"/>
                <a:gd name="connsiteX4828" fmla="*/ 1595343 w 2768293"/>
                <a:gd name="connsiteY4828" fmla="*/ 35604 h 1487099"/>
                <a:gd name="connsiteX4829" fmla="*/ 1595915 w 2768293"/>
                <a:gd name="connsiteY4829" fmla="*/ 35032 h 1487099"/>
                <a:gd name="connsiteX4830" fmla="*/ 1595915 w 2768293"/>
                <a:gd name="connsiteY4830" fmla="*/ 33316 h 1487099"/>
                <a:gd name="connsiteX4831" fmla="*/ 1595915 w 2768293"/>
                <a:gd name="connsiteY4831" fmla="*/ 32744 h 1487099"/>
                <a:gd name="connsiteX4832" fmla="*/ 1595915 w 2768293"/>
                <a:gd name="connsiteY4832" fmla="*/ 32172 h 1487099"/>
                <a:gd name="connsiteX4833" fmla="*/ 1596487 w 2768293"/>
                <a:gd name="connsiteY4833" fmla="*/ 32172 h 1487099"/>
                <a:gd name="connsiteX4834" fmla="*/ 1597059 w 2768293"/>
                <a:gd name="connsiteY4834" fmla="*/ 32172 h 1487099"/>
                <a:gd name="connsiteX4835" fmla="*/ 1597631 w 2768293"/>
                <a:gd name="connsiteY4835" fmla="*/ 31029 h 1487099"/>
                <a:gd name="connsiteX4836" fmla="*/ 1598203 w 2768293"/>
                <a:gd name="connsiteY4836" fmla="*/ 30456 h 1487099"/>
                <a:gd name="connsiteX4837" fmla="*/ 1599347 w 2768293"/>
                <a:gd name="connsiteY4837" fmla="*/ 29885 h 1487099"/>
                <a:gd name="connsiteX4838" fmla="*/ 1599919 w 2768293"/>
                <a:gd name="connsiteY4838" fmla="*/ 28741 h 1487099"/>
                <a:gd name="connsiteX4839" fmla="*/ 1600491 w 2768293"/>
                <a:gd name="connsiteY4839" fmla="*/ 27025 h 1487099"/>
                <a:gd name="connsiteX4840" fmla="*/ 1600491 w 2768293"/>
                <a:gd name="connsiteY4840" fmla="*/ 24737 h 1487099"/>
                <a:gd name="connsiteX4841" fmla="*/ 1599919 w 2768293"/>
                <a:gd name="connsiteY4841" fmla="*/ 23021 h 1487099"/>
                <a:gd name="connsiteX4842" fmla="*/ 1599347 w 2768293"/>
                <a:gd name="connsiteY4842" fmla="*/ 21305 h 1487099"/>
                <a:gd name="connsiteX4843" fmla="*/ 1598775 w 2768293"/>
                <a:gd name="connsiteY4843" fmla="*/ 20161 h 1487099"/>
                <a:gd name="connsiteX4844" fmla="*/ 1594199 w 2768293"/>
                <a:gd name="connsiteY4844" fmla="*/ 17873 h 1487099"/>
                <a:gd name="connsiteX4845" fmla="*/ 1593055 w 2768293"/>
                <a:gd name="connsiteY4845" fmla="*/ 17873 h 1487099"/>
                <a:gd name="connsiteX4846" fmla="*/ 1591911 w 2768293"/>
                <a:gd name="connsiteY4846" fmla="*/ 19017 h 1487099"/>
                <a:gd name="connsiteX4847" fmla="*/ 1591339 w 2768293"/>
                <a:gd name="connsiteY4847" fmla="*/ 19017 h 1487099"/>
                <a:gd name="connsiteX4848" fmla="*/ 1591339 w 2768293"/>
                <a:gd name="connsiteY4848" fmla="*/ 18445 h 1487099"/>
                <a:gd name="connsiteX4849" fmla="*/ 1591339 w 2768293"/>
                <a:gd name="connsiteY4849" fmla="*/ 17301 h 1487099"/>
                <a:gd name="connsiteX4850" fmla="*/ 1590768 w 2768293"/>
                <a:gd name="connsiteY4850" fmla="*/ 17301 h 1487099"/>
                <a:gd name="connsiteX4851" fmla="*/ 1590196 w 2768293"/>
                <a:gd name="connsiteY4851" fmla="*/ 17301 h 1487099"/>
                <a:gd name="connsiteX4852" fmla="*/ 1589624 w 2768293"/>
                <a:gd name="connsiteY4852" fmla="*/ 17873 h 1487099"/>
                <a:gd name="connsiteX4853" fmla="*/ 1589052 w 2768293"/>
                <a:gd name="connsiteY4853" fmla="*/ 19589 h 1487099"/>
                <a:gd name="connsiteX4854" fmla="*/ 1587908 w 2768293"/>
                <a:gd name="connsiteY4854" fmla="*/ 20733 h 1487099"/>
                <a:gd name="connsiteX4855" fmla="*/ 1586764 w 2768293"/>
                <a:gd name="connsiteY4855" fmla="*/ 21305 h 1487099"/>
                <a:gd name="connsiteX4856" fmla="*/ 1585620 w 2768293"/>
                <a:gd name="connsiteY4856" fmla="*/ 21305 h 1487099"/>
                <a:gd name="connsiteX4857" fmla="*/ 1585620 w 2768293"/>
                <a:gd name="connsiteY4857" fmla="*/ 20733 h 1487099"/>
                <a:gd name="connsiteX4858" fmla="*/ 1587336 w 2768293"/>
                <a:gd name="connsiteY4858" fmla="*/ 19017 h 1487099"/>
                <a:gd name="connsiteX4859" fmla="*/ 1587908 w 2768293"/>
                <a:gd name="connsiteY4859" fmla="*/ 17873 h 1487099"/>
                <a:gd name="connsiteX4860" fmla="*/ 1587336 w 2768293"/>
                <a:gd name="connsiteY4860" fmla="*/ 17301 h 1487099"/>
                <a:gd name="connsiteX4861" fmla="*/ 1585620 w 2768293"/>
                <a:gd name="connsiteY4861" fmla="*/ 17301 h 1487099"/>
                <a:gd name="connsiteX4862" fmla="*/ 1585620 w 2768293"/>
                <a:gd name="connsiteY4862" fmla="*/ 16730 h 1487099"/>
                <a:gd name="connsiteX4863" fmla="*/ 1586192 w 2768293"/>
                <a:gd name="connsiteY4863" fmla="*/ 15586 h 1487099"/>
                <a:gd name="connsiteX4864" fmla="*/ 1585048 w 2768293"/>
                <a:gd name="connsiteY4864" fmla="*/ 14442 h 1487099"/>
                <a:gd name="connsiteX4865" fmla="*/ 1582188 w 2768293"/>
                <a:gd name="connsiteY4865" fmla="*/ 13298 h 1487099"/>
                <a:gd name="connsiteX4866" fmla="*/ 1577040 w 2768293"/>
                <a:gd name="connsiteY4866" fmla="*/ 13298 h 1487099"/>
                <a:gd name="connsiteX4867" fmla="*/ 1576468 w 2768293"/>
                <a:gd name="connsiteY4867" fmla="*/ 12726 h 1487099"/>
                <a:gd name="connsiteX4868" fmla="*/ 1576468 w 2768293"/>
                <a:gd name="connsiteY4868" fmla="*/ 12154 h 1487099"/>
                <a:gd name="connsiteX4869" fmla="*/ 1577040 w 2768293"/>
                <a:gd name="connsiteY4869" fmla="*/ 11010 h 1487099"/>
                <a:gd name="connsiteX4870" fmla="*/ 1574181 w 2768293"/>
                <a:gd name="connsiteY4870" fmla="*/ 10438 h 1487099"/>
                <a:gd name="connsiteX4871" fmla="*/ 1573609 w 2768293"/>
                <a:gd name="connsiteY4871" fmla="*/ 9866 h 1487099"/>
                <a:gd name="connsiteX4872" fmla="*/ 1573609 w 2768293"/>
                <a:gd name="connsiteY4872" fmla="*/ 8722 h 1487099"/>
                <a:gd name="connsiteX4873" fmla="*/ 1573037 w 2768293"/>
                <a:gd name="connsiteY4873" fmla="*/ 7578 h 1487099"/>
                <a:gd name="connsiteX4874" fmla="*/ 1572465 w 2768293"/>
                <a:gd name="connsiteY4874" fmla="*/ 5862 h 1487099"/>
                <a:gd name="connsiteX4875" fmla="*/ 1573037 w 2768293"/>
                <a:gd name="connsiteY4875" fmla="*/ 5290 h 1487099"/>
                <a:gd name="connsiteX4876" fmla="*/ 1574181 w 2768293"/>
                <a:gd name="connsiteY4876" fmla="*/ 4718 h 1487099"/>
                <a:gd name="connsiteX4877" fmla="*/ 1575896 w 2768293"/>
                <a:gd name="connsiteY4877" fmla="*/ 2431 h 1487099"/>
                <a:gd name="connsiteX4878" fmla="*/ 1576468 w 2768293"/>
                <a:gd name="connsiteY4878" fmla="*/ 2431 h 1487099"/>
                <a:gd name="connsiteX4879" fmla="*/ 1578184 w 2768293"/>
                <a:gd name="connsiteY4879" fmla="*/ 4146 h 1487099"/>
                <a:gd name="connsiteX4880" fmla="*/ 1578756 w 2768293"/>
                <a:gd name="connsiteY4880" fmla="*/ 4146 h 1487099"/>
                <a:gd name="connsiteX4881" fmla="*/ 1578184 w 2768293"/>
                <a:gd name="connsiteY4881" fmla="*/ 3002 h 1487099"/>
                <a:gd name="connsiteX4882" fmla="*/ 1577040 w 2768293"/>
                <a:gd name="connsiteY4882" fmla="*/ 1858 h 1487099"/>
                <a:gd name="connsiteX4883" fmla="*/ 1575896 w 2768293"/>
                <a:gd name="connsiteY4883" fmla="*/ 1287 h 1487099"/>
                <a:gd name="connsiteX4884" fmla="*/ 1575325 w 2768293"/>
                <a:gd name="connsiteY4884" fmla="*/ 1858 h 1487099"/>
                <a:gd name="connsiteX4885" fmla="*/ 1574753 w 2768293"/>
                <a:gd name="connsiteY4885" fmla="*/ 3002 h 1487099"/>
                <a:gd name="connsiteX4886" fmla="*/ 1573037 w 2768293"/>
                <a:gd name="connsiteY4886" fmla="*/ 4718 h 1487099"/>
                <a:gd name="connsiteX4887" fmla="*/ 1570749 w 2768293"/>
                <a:gd name="connsiteY4887" fmla="*/ 5862 h 1487099"/>
                <a:gd name="connsiteX4888" fmla="*/ 1566745 w 2768293"/>
                <a:gd name="connsiteY4888" fmla="*/ 9294 h 1487099"/>
                <a:gd name="connsiteX4889" fmla="*/ 1558738 w 2768293"/>
                <a:gd name="connsiteY4889" fmla="*/ 17301 h 1487099"/>
                <a:gd name="connsiteX4890" fmla="*/ 1557022 w 2768293"/>
                <a:gd name="connsiteY4890" fmla="*/ 21305 h 1487099"/>
                <a:gd name="connsiteX4891" fmla="*/ 1552446 w 2768293"/>
                <a:gd name="connsiteY4891" fmla="*/ 28169 h 1487099"/>
                <a:gd name="connsiteX4892" fmla="*/ 1542723 w 2768293"/>
                <a:gd name="connsiteY4892" fmla="*/ 37320 h 1487099"/>
                <a:gd name="connsiteX4893" fmla="*/ 1542151 w 2768293"/>
                <a:gd name="connsiteY4893" fmla="*/ 37320 h 1487099"/>
                <a:gd name="connsiteX4894" fmla="*/ 1541579 w 2768293"/>
                <a:gd name="connsiteY4894" fmla="*/ 37320 h 1487099"/>
                <a:gd name="connsiteX4895" fmla="*/ 1540435 w 2768293"/>
                <a:gd name="connsiteY4895" fmla="*/ 38464 h 1487099"/>
                <a:gd name="connsiteX4896" fmla="*/ 1539291 w 2768293"/>
                <a:gd name="connsiteY4896" fmla="*/ 39036 h 1487099"/>
                <a:gd name="connsiteX4897" fmla="*/ 1533571 w 2768293"/>
                <a:gd name="connsiteY4897" fmla="*/ 43612 h 1487099"/>
                <a:gd name="connsiteX4898" fmla="*/ 1528424 w 2768293"/>
                <a:gd name="connsiteY4898" fmla="*/ 45900 h 1487099"/>
                <a:gd name="connsiteX4899" fmla="*/ 1518700 w 2768293"/>
                <a:gd name="connsiteY4899" fmla="*/ 45328 h 1487099"/>
                <a:gd name="connsiteX4900" fmla="*/ 1516413 w 2768293"/>
                <a:gd name="connsiteY4900" fmla="*/ 43612 h 1487099"/>
                <a:gd name="connsiteX4901" fmla="*/ 1515269 w 2768293"/>
                <a:gd name="connsiteY4901" fmla="*/ 43612 h 1487099"/>
                <a:gd name="connsiteX4902" fmla="*/ 1515841 w 2768293"/>
                <a:gd name="connsiteY4902" fmla="*/ 45328 h 1487099"/>
                <a:gd name="connsiteX4903" fmla="*/ 1517556 w 2768293"/>
                <a:gd name="connsiteY4903" fmla="*/ 46471 h 1487099"/>
                <a:gd name="connsiteX4904" fmla="*/ 1520416 w 2768293"/>
                <a:gd name="connsiteY4904" fmla="*/ 47044 h 1487099"/>
                <a:gd name="connsiteX4905" fmla="*/ 1509549 w 2768293"/>
                <a:gd name="connsiteY4905" fmla="*/ 48759 h 1487099"/>
                <a:gd name="connsiteX4906" fmla="*/ 1499826 w 2768293"/>
                <a:gd name="connsiteY4906" fmla="*/ 45900 h 1487099"/>
                <a:gd name="connsiteX4907" fmla="*/ 1499254 w 2768293"/>
                <a:gd name="connsiteY4907" fmla="*/ 47044 h 1487099"/>
                <a:gd name="connsiteX4908" fmla="*/ 1500970 w 2768293"/>
                <a:gd name="connsiteY4908" fmla="*/ 47044 h 1487099"/>
                <a:gd name="connsiteX4909" fmla="*/ 1501542 w 2768293"/>
                <a:gd name="connsiteY4909" fmla="*/ 47615 h 1487099"/>
                <a:gd name="connsiteX4910" fmla="*/ 1501542 w 2768293"/>
                <a:gd name="connsiteY4910" fmla="*/ 49331 h 1487099"/>
                <a:gd name="connsiteX4911" fmla="*/ 1497538 w 2768293"/>
                <a:gd name="connsiteY4911" fmla="*/ 49903 h 1487099"/>
                <a:gd name="connsiteX4912" fmla="*/ 1494106 w 2768293"/>
                <a:gd name="connsiteY4912" fmla="*/ 49331 h 1487099"/>
                <a:gd name="connsiteX4913" fmla="*/ 1492962 w 2768293"/>
                <a:gd name="connsiteY4913" fmla="*/ 49903 h 1487099"/>
                <a:gd name="connsiteX4914" fmla="*/ 1492962 w 2768293"/>
                <a:gd name="connsiteY4914" fmla="*/ 51619 h 1487099"/>
                <a:gd name="connsiteX4915" fmla="*/ 1494106 w 2768293"/>
                <a:gd name="connsiteY4915" fmla="*/ 55623 h 1487099"/>
                <a:gd name="connsiteX4916" fmla="*/ 1494106 w 2768293"/>
                <a:gd name="connsiteY4916" fmla="*/ 56195 h 1487099"/>
                <a:gd name="connsiteX4917" fmla="*/ 1493534 w 2768293"/>
                <a:gd name="connsiteY4917" fmla="*/ 54479 h 1487099"/>
                <a:gd name="connsiteX4918" fmla="*/ 1492390 w 2768293"/>
                <a:gd name="connsiteY4918" fmla="*/ 52763 h 1487099"/>
                <a:gd name="connsiteX4919" fmla="*/ 1491818 w 2768293"/>
                <a:gd name="connsiteY4919" fmla="*/ 51619 h 1487099"/>
                <a:gd name="connsiteX4920" fmla="*/ 1491818 w 2768293"/>
                <a:gd name="connsiteY4920" fmla="*/ 51619 h 1487099"/>
                <a:gd name="connsiteX4921" fmla="*/ 1492390 w 2768293"/>
                <a:gd name="connsiteY4921" fmla="*/ 51047 h 1487099"/>
                <a:gd name="connsiteX4922" fmla="*/ 1492390 w 2768293"/>
                <a:gd name="connsiteY4922" fmla="*/ 50475 h 1487099"/>
                <a:gd name="connsiteX4923" fmla="*/ 1491818 w 2768293"/>
                <a:gd name="connsiteY4923" fmla="*/ 49331 h 1487099"/>
                <a:gd name="connsiteX4924" fmla="*/ 1491246 w 2768293"/>
                <a:gd name="connsiteY4924" fmla="*/ 49331 h 1487099"/>
                <a:gd name="connsiteX4925" fmla="*/ 1490674 w 2768293"/>
                <a:gd name="connsiteY4925" fmla="*/ 49903 h 1487099"/>
                <a:gd name="connsiteX4926" fmla="*/ 1490102 w 2768293"/>
                <a:gd name="connsiteY4926" fmla="*/ 49903 h 1487099"/>
                <a:gd name="connsiteX4927" fmla="*/ 1489530 w 2768293"/>
                <a:gd name="connsiteY4927" fmla="*/ 49331 h 1487099"/>
                <a:gd name="connsiteX4928" fmla="*/ 1487814 w 2768293"/>
                <a:gd name="connsiteY4928" fmla="*/ 48188 h 1487099"/>
                <a:gd name="connsiteX4929" fmla="*/ 1487814 w 2768293"/>
                <a:gd name="connsiteY4929" fmla="*/ 47615 h 1487099"/>
                <a:gd name="connsiteX4930" fmla="*/ 1488958 w 2768293"/>
                <a:gd name="connsiteY4930" fmla="*/ 47615 h 1487099"/>
                <a:gd name="connsiteX4931" fmla="*/ 1491818 w 2768293"/>
                <a:gd name="connsiteY4931" fmla="*/ 45900 h 1487099"/>
                <a:gd name="connsiteX4932" fmla="*/ 1495250 w 2768293"/>
                <a:gd name="connsiteY4932" fmla="*/ 45900 h 1487099"/>
                <a:gd name="connsiteX4933" fmla="*/ 1496394 w 2768293"/>
                <a:gd name="connsiteY4933" fmla="*/ 45328 h 1487099"/>
                <a:gd name="connsiteX4934" fmla="*/ 1496394 w 2768293"/>
                <a:gd name="connsiteY4934" fmla="*/ 43612 h 1487099"/>
                <a:gd name="connsiteX4935" fmla="*/ 1495822 w 2768293"/>
                <a:gd name="connsiteY4935" fmla="*/ 43040 h 1487099"/>
                <a:gd name="connsiteX4936" fmla="*/ 1490102 w 2768293"/>
                <a:gd name="connsiteY4936" fmla="*/ 43040 h 1487099"/>
                <a:gd name="connsiteX4937" fmla="*/ 1491818 w 2768293"/>
                <a:gd name="connsiteY4937" fmla="*/ 41896 h 1487099"/>
                <a:gd name="connsiteX4938" fmla="*/ 1495250 w 2768293"/>
                <a:gd name="connsiteY4938" fmla="*/ 41896 h 1487099"/>
                <a:gd name="connsiteX4939" fmla="*/ 1496394 w 2768293"/>
                <a:gd name="connsiteY4939" fmla="*/ 40180 h 1487099"/>
                <a:gd name="connsiteX4940" fmla="*/ 1491246 w 2768293"/>
                <a:gd name="connsiteY4940" fmla="*/ 41896 h 1487099"/>
                <a:gd name="connsiteX4941" fmla="*/ 1490102 w 2768293"/>
                <a:gd name="connsiteY4941" fmla="*/ 43040 h 1487099"/>
                <a:gd name="connsiteX4942" fmla="*/ 1489530 w 2768293"/>
                <a:gd name="connsiteY4942" fmla="*/ 43612 h 1487099"/>
                <a:gd name="connsiteX4943" fmla="*/ 1486670 w 2768293"/>
                <a:gd name="connsiteY4943" fmla="*/ 43612 h 1487099"/>
                <a:gd name="connsiteX4944" fmla="*/ 1486099 w 2768293"/>
                <a:gd name="connsiteY4944" fmla="*/ 44184 h 1487099"/>
                <a:gd name="connsiteX4945" fmla="*/ 1484383 w 2768293"/>
                <a:gd name="connsiteY4945" fmla="*/ 45328 h 1487099"/>
                <a:gd name="connsiteX4946" fmla="*/ 1483239 w 2768293"/>
                <a:gd name="connsiteY4946" fmla="*/ 45328 h 1487099"/>
                <a:gd name="connsiteX4947" fmla="*/ 1482667 w 2768293"/>
                <a:gd name="connsiteY4947" fmla="*/ 45900 h 1487099"/>
                <a:gd name="connsiteX4948" fmla="*/ 1482095 w 2768293"/>
                <a:gd name="connsiteY4948" fmla="*/ 46471 h 1487099"/>
                <a:gd name="connsiteX4949" fmla="*/ 1481523 w 2768293"/>
                <a:gd name="connsiteY4949" fmla="*/ 48188 h 1487099"/>
                <a:gd name="connsiteX4950" fmla="*/ 1478091 w 2768293"/>
                <a:gd name="connsiteY4950" fmla="*/ 52191 h 1487099"/>
                <a:gd name="connsiteX4951" fmla="*/ 1476947 w 2768293"/>
                <a:gd name="connsiteY4951" fmla="*/ 53335 h 1487099"/>
                <a:gd name="connsiteX4952" fmla="*/ 1478091 w 2768293"/>
                <a:gd name="connsiteY4952" fmla="*/ 53335 h 1487099"/>
                <a:gd name="connsiteX4953" fmla="*/ 1477519 w 2768293"/>
                <a:gd name="connsiteY4953" fmla="*/ 53907 h 1487099"/>
                <a:gd name="connsiteX4954" fmla="*/ 1475803 w 2768293"/>
                <a:gd name="connsiteY4954" fmla="*/ 53907 h 1487099"/>
                <a:gd name="connsiteX4955" fmla="*/ 1475231 w 2768293"/>
                <a:gd name="connsiteY4955" fmla="*/ 54479 h 1487099"/>
                <a:gd name="connsiteX4956" fmla="*/ 1469512 w 2768293"/>
                <a:gd name="connsiteY4956" fmla="*/ 58483 h 1487099"/>
                <a:gd name="connsiteX4957" fmla="*/ 1468368 w 2768293"/>
                <a:gd name="connsiteY4957" fmla="*/ 59627 h 1487099"/>
                <a:gd name="connsiteX4958" fmla="*/ 1468368 w 2768293"/>
                <a:gd name="connsiteY4958" fmla="*/ 60199 h 1487099"/>
                <a:gd name="connsiteX4959" fmla="*/ 1468368 w 2768293"/>
                <a:gd name="connsiteY4959" fmla="*/ 60770 h 1487099"/>
                <a:gd name="connsiteX4960" fmla="*/ 1468368 w 2768293"/>
                <a:gd name="connsiteY4960" fmla="*/ 61343 h 1487099"/>
                <a:gd name="connsiteX4961" fmla="*/ 1470084 w 2768293"/>
                <a:gd name="connsiteY4961" fmla="*/ 59627 h 1487099"/>
                <a:gd name="connsiteX4962" fmla="*/ 1471800 w 2768293"/>
                <a:gd name="connsiteY4962" fmla="*/ 59055 h 1487099"/>
                <a:gd name="connsiteX4963" fmla="*/ 1473515 w 2768293"/>
                <a:gd name="connsiteY4963" fmla="*/ 59627 h 1487099"/>
                <a:gd name="connsiteX4964" fmla="*/ 1475231 w 2768293"/>
                <a:gd name="connsiteY4964" fmla="*/ 62487 h 1487099"/>
                <a:gd name="connsiteX4965" fmla="*/ 1475803 w 2768293"/>
                <a:gd name="connsiteY4965" fmla="*/ 62487 h 1487099"/>
                <a:gd name="connsiteX4966" fmla="*/ 1475803 w 2768293"/>
                <a:gd name="connsiteY4966" fmla="*/ 63058 h 1487099"/>
                <a:gd name="connsiteX4967" fmla="*/ 1475803 w 2768293"/>
                <a:gd name="connsiteY4967" fmla="*/ 63630 h 1487099"/>
                <a:gd name="connsiteX4968" fmla="*/ 1475803 w 2768293"/>
                <a:gd name="connsiteY4968" fmla="*/ 64202 h 1487099"/>
                <a:gd name="connsiteX4969" fmla="*/ 1475803 w 2768293"/>
                <a:gd name="connsiteY4969" fmla="*/ 64774 h 1487099"/>
                <a:gd name="connsiteX4970" fmla="*/ 1475803 w 2768293"/>
                <a:gd name="connsiteY4970" fmla="*/ 65346 h 1487099"/>
                <a:gd name="connsiteX4971" fmla="*/ 1475803 w 2768293"/>
                <a:gd name="connsiteY4971" fmla="*/ 65918 h 1487099"/>
                <a:gd name="connsiteX4972" fmla="*/ 1476375 w 2768293"/>
                <a:gd name="connsiteY4972" fmla="*/ 67062 h 1487099"/>
                <a:gd name="connsiteX4973" fmla="*/ 1478091 w 2768293"/>
                <a:gd name="connsiteY4973" fmla="*/ 69350 h 1487099"/>
                <a:gd name="connsiteX4974" fmla="*/ 1478663 w 2768293"/>
                <a:gd name="connsiteY4974" fmla="*/ 70494 h 1487099"/>
                <a:gd name="connsiteX4975" fmla="*/ 1478663 w 2768293"/>
                <a:gd name="connsiteY4975" fmla="*/ 71066 h 1487099"/>
                <a:gd name="connsiteX4976" fmla="*/ 1479235 w 2768293"/>
                <a:gd name="connsiteY4976" fmla="*/ 71066 h 1487099"/>
                <a:gd name="connsiteX4977" fmla="*/ 1480379 w 2768293"/>
                <a:gd name="connsiteY4977" fmla="*/ 71066 h 1487099"/>
                <a:gd name="connsiteX4978" fmla="*/ 1480951 w 2768293"/>
                <a:gd name="connsiteY4978" fmla="*/ 71066 h 1487099"/>
                <a:gd name="connsiteX4979" fmla="*/ 1481523 w 2768293"/>
                <a:gd name="connsiteY4979" fmla="*/ 70494 h 1487099"/>
                <a:gd name="connsiteX4980" fmla="*/ 1482095 w 2768293"/>
                <a:gd name="connsiteY4980" fmla="*/ 69922 h 1487099"/>
                <a:gd name="connsiteX4981" fmla="*/ 1482667 w 2768293"/>
                <a:gd name="connsiteY4981" fmla="*/ 69922 h 1487099"/>
                <a:gd name="connsiteX4982" fmla="*/ 1484383 w 2768293"/>
                <a:gd name="connsiteY4982" fmla="*/ 69922 h 1487099"/>
                <a:gd name="connsiteX4983" fmla="*/ 1484383 w 2768293"/>
                <a:gd name="connsiteY4983" fmla="*/ 69922 h 1487099"/>
                <a:gd name="connsiteX4984" fmla="*/ 1484383 w 2768293"/>
                <a:gd name="connsiteY4984" fmla="*/ 69922 h 1487099"/>
                <a:gd name="connsiteX4985" fmla="*/ 1484383 w 2768293"/>
                <a:gd name="connsiteY4985" fmla="*/ 69350 h 1487099"/>
                <a:gd name="connsiteX4986" fmla="*/ 1484383 w 2768293"/>
                <a:gd name="connsiteY4986" fmla="*/ 68778 h 1487099"/>
                <a:gd name="connsiteX4987" fmla="*/ 1484383 w 2768293"/>
                <a:gd name="connsiteY4987" fmla="*/ 68778 h 1487099"/>
                <a:gd name="connsiteX4988" fmla="*/ 1485527 w 2768293"/>
                <a:gd name="connsiteY4988" fmla="*/ 68778 h 1487099"/>
                <a:gd name="connsiteX4989" fmla="*/ 1488386 w 2768293"/>
                <a:gd name="connsiteY4989" fmla="*/ 69922 h 1487099"/>
                <a:gd name="connsiteX4990" fmla="*/ 1492390 w 2768293"/>
                <a:gd name="connsiteY4990" fmla="*/ 68778 h 1487099"/>
                <a:gd name="connsiteX4991" fmla="*/ 1491818 w 2768293"/>
                <a:gd name="connsiteY4991" fmla="*/ 69922 h 1487099"/>
                <a:gd name="connsiteX4992" fmla="*/ 1491246 w 2768293"/>
                <a:gd name="connsiteY4992" fmla="*/ 70494 h 1487099"/>
                <a:gd name="connsiteX4993" fmla="*/ 1490102 w 2768293"/>
                <a:gd name="connsiteY4993" fmla="*/ 70494 h 1487099"/>
                <a:gd name="connsiteX4994" fmla="*/ 1488386 w 2768293"/>
                <a:gd name="connsiteY4994" fmla="*/ 71638 h 1487099"/>
                <a:gd name="connsiteX4995" fmla="*/ 1487814 w 2768293"/>
                <a:gd name="connsiteY4995" fmla="*/ 71638 h 1487099"/>
                <a:gd name="connsiteX4996" fmla="*/ 1487242 w 2768293"/>
                <a:gd name="connsiteY4996" fmla="*/ 71066 h 1487099"/>
                <a:gd name="connsiteX4997" fmla="*/ 1486670 w 2768293"/>
                <a:gd name="connsiteY4997" fmla="*/ 69922 h 1487099"/>
                <a:gd name="connsiteX4998" fmla="*/ 1486099 w 2768293"/>
                <a:gd name="connsiteY4998" fmla="*/ 69922 h 1487099"/>
                <a:gd name="connsiteX4999" fmla="*/ 1484955 w 2768293"/>
                <a:gd name="connsiteY4999" fmla="*/ 71066 h 1487099"/>
                <a:gd name="connsiteX5000" fmla="*/ 1483239 w 2768293"/>
                <a:gd name="connsiteY5000" fmla="*/ 71638 h 1487099"/>
                <a:gd name="connsiteX5001" fmla="*/ 1480951 w 2768293"/>
                <a:gd name="connsiteY5001" fmla="*/ 72782 h 1487099"/>
                <a:gd name="connsiteX5002" fmla="*/ 1479807 w 2768293"/>
                <a:gd name="connsiteY5002" fmla="*/ 72782 h 1487099"/>
                <a:gd name="connsiteX5003" fmla="*/ 1479235 w 2768293"/>
                <a:gd name="connsiteY5003" fmla="*/ 72782 h 1487099"/>
                <a:gd name="connsiteX5004" fmla="*/ 1477519 w 2768293"/>
                <a:gd name="connsiteY5004" fmla="*/ 70494 h 1487099"/>
                <a:gd name="connsiteX5005" fmla="*/ 1476947 w 2768293"/>
                <a:gd name="connsiteY5005" fmla="*/ 70494 h 1487099"/>
                <a:gd name="connsiteX5006" fmla="*/ 1476375 w 2768293"/>
                <a:gd name="connsiteY5006" fmla="*/ 70494 h 1487099"/>
                <a:gd name="connsiteX5007" fmla="*/ 1476375 w 2768293"/>
                <a:gd name="connsiteY5007" fmla="*/ 72782 h 1487099"/>
                <a:gd name="connsiteX5008" fmla="*/ 1475803 w 2768293"/>
                <a:gd name="connsiteY5008" fmla="*/ 73926 h 1487099"/>
                <a:gd name="connsiteX5009" fmla="*/ 1475231 w 2768293"/>
                <a:gd name="connsiteY5009" fmla="*/ 75069 h 1487099"/>
                <a:gd name="connsiteX5010" fmla="*/ 1474659 w 2768293"/>
                <a:gd name="connsiteY5010" fmla="*/ 76786 h 1487099"/>
                <a:gd name="connsiteX5011" fmla="*/ 1474659 w 2768293"/>
                <a:gd name="connsiteY5011" fmla="*/ 77357 h 1487099"/>
                <a:gd name="connsiteX5012" fmla="*/ 1474659 w 2768293"/>
                <a:gd name="connsiteY5012" fmla="*/ 77929 h 1487099"/>
                <a:gd name="connsiteX5013" fmla="*/ 1474659 w 2768293"/>
                <a:gd name="connsiteY5013" fmla="*/ 78501 h 1487099"/>
                <a:gd name="connsiteX5014" fmla="*/ 1474659 w 2768293"/>
                <a:gd name="connsiteY5014" fmla="*/ 79645 h 1487099"/>
                <a:gd name="connsiteX5015" fmla="*/ 1474659 w 2768293"/>
                <a:gd name="connsiteY5015" fmla="*/ 80789 h 1487099"/>
                <a:gd name="connsiteX5016" fmla="*/ 1475803 w 2768293"/>
                <a:gd name="connsiteY5016" fmla="*/ 83077 h 1487099"/>
                <a:gd name="connsiteX5017" fmla="*/ 1475803 w 2768293"/>
                <a:gd name="connsiteY5017" fmla="*/ 83649 h 1487099"/>
                <a:gd name="connsiteX5018" fmla="*/ 1475803 w 2768293"/>
                <a:gd name="connsiteY5018" fmla="*/ 84221 h 1487099"/>
                <a:gd name="connsiteX5019" fmla="*/ 1475803 w 2768293"/>
                <a:gd name="connsiteY5019" fmla="*/ 84793 h 1487099"/>
                <a:gd name="connsiteX5020" fmla="*/ 1475803 w 2768293"/>
                <a:gd name="connsiteY5020" fmla="*/ 85365 h 1487099"/>
                <a:gd name="connsiteX5021" fmla="*/ 1475803 w 2768293"/>
                <a:gd name="connsiteY5021" fmla="*/ 85937 h 1487099"/>
                <a:gd name="connsiteX5022" fmla="*/ 1475803 w 2768293"/>
                <a:gd name="connsiteY5022" fmla="*/ 86509 h 1487099"/>
                <a:gd name="connsiteX5023" fmla="*/ 1475803 w 2768293"/>
                <a:gd name="connsiteY5023" fmla="*/ 87081 h 1487099"/>
                <a:gd name="connsiteX5024" fmla="*/ 1475803 w 2768293"/>
                <a:gd name="connsiteY5024" fmla="*/ 88797 h 1487099"/>
                <a:gd name="connsiteX5025" fmla="*/ 1475803 w 2768293"/>
                <a:gd name="connsiteY5025" fmla="*/ 89941 h 1487099"/>
                <a:gd name="connsiteX5026" fmla="*/ 1475803 w 2768293"/>
                <a:gd name="connsiteY5026" fmla="*/ 90512 h 1487099"/>
                <a:gd name="connsiteX5027" fmla="*/ 1476375 w 2768293"/>
                <a:gd name="connsiteY5027" fmla="*/ 92228 h 1487099"/>
                <a:gd name="connsiteX5028" fmla="*/ 1476947 w 2768293"/>
                <a:gd name="connsiteY5028" fmla="*/ 92800 h 1487099"/>
                <a:gd name="connsiteX5029" fmla="*/ 1477519 w 2768293"/>
                <a:gd name="connsiteY5029" fmla="*/ 93944 h 1487099"/>
                <a:gd name="connsiteX5030" fmla="*/ 1477519 w 2768293"/>
                <a:gd name="connsiteY5030" fmla="*/ 96232 h 1487099"/>
                <a:gd name="connsiteX5031" fmla="*/ 1476947 w 2768293"/>
                <a:gd name="connsiteY5031" fmla="*/ 93944 h 1487099"/>
                <a:gd name="connsiteX5032" fmla="*/ 1476375 w 2768293"/>
                <a:gd name="connsiteY5032" fmla="*/ 91085 h 1487099"/>
                <a:gd name="connsiteX5033" fmla="*/ 1475803 w 2768293"/>
                <a:gd name="connsiteY5033" fmla="*/ 88797 h 1487099"/>
                <a:gd name="connsiteX5034" fmla="*/ 1474659 w 2768293"/>
                <a:gd name="connsiteY5034" fmla="*/ 88225 h 1487099"/>
                <a:gd name="connsiteX5035" fmla="*/ 1474659 w 2768293"/>
                <a:gd name="connsiteY5035" fmla="*/ 87653 h 1487099"/>
                <a:gd name="connsiteX5036" fmla="*/ 1474659 w 2768293"/>
                <a:gd name="connsiteY5036" fmla="*/ 87081 h 1487099"/>
                <a:gd name="connsiteX5037" fmla="*/ 1474659 w 2768293"/>
                <a:gd name="connsiteY5037" fmla="*/ 86509 h 1487099"/>
                <a:gd name="connsiteX5038" fmla="*/ 1474659 w 2768293"/>
                <a:gd name="connsiteY5038" fmla="*/ 85937 h 1487099"/>
                <a:gd name="connsiteX5039" fmla="*/ 1474659 w 2768293"/>
                <a:gd name="connsiteY5039" fmla="*/ 85937 h 1487099"/>
                <a:gd name="connsiteX5040" fmla="*/ 1474659 w 2768293"/>
                <a:gd name="connsiteY5040" fmla="*/ 85937 h 1487099"/>
                <a:gd name="connsiteX5041" fmla="*/ 1474659 w 2768293"/>
                <a:gd name="connsiteY5041" fmla="*/ 85937 h 1487099"/>
                <a:gd name="connsiteX5042" fmla="*/ 1474659 w 2768293"/>
                <a:gd name="connsiteY5042" fmla="*/ 85937 h 1487099"/>
                <a:gd name="connsiteX5043" fmla="*/ 1474659 w 2768293"/>
                <a:gd name="connsiteY5043" fmla="*/ 85365 h 1487099"/>
                <a:gd name="connsiteX5044" fmla="*/ 1474659 w 2768293"/>
                <a:gd name="connsiteY5044" fmla="*/ 84793 h 1487099"/>
                <a:gd name="connsiteX5045" fmla="*/ 1474659 w 2768293"/>
                <a:gd name="connsiteY5045" fmla="*/ 84793 h 1487099"/>
                <a:gd name="connsiteX5046" fmla="*/ 1474659 w 2768293"/>
                <a:gd name="connsiteY5046" fmla="*/ 84793 h 1487099"/>
                <a:gd name="connsiteX5047" fmla="*/ 1474659 w 2768293"/>
                <a:gd name="connsiteY5047" fmla="*/ 83649 h 1487099"/>
                <a:gd name="connsiteX5048" fmla="*/ 1474659 w 2768293"/>
                <a:gd name="connsiteY5048" fmla="*/ 82505 h 1487099"/>
                <a:gd name="connsiteX5049" fmla="*/ 1474087 w 2768293"/>
                <a:gd name="connsiteY5049" fmla="*/ 81933 h 1487099"/>
                <a:gd name="connsiteX5050" fmla="*/ 1473515 w 2768293"/>
                <a:gd name="connsiteY5050" fmla="*/ 81933 h 1487099"/>
                <a:gd name="connsiteX5051" fmla="*/ 1472371 w 2768293"/>
                <a:gd name="connsiteY5051" fmla="*/ 82505 h 1487099"/>
                <a:gd name="connsiteX5052" fmla="*/ 1469512 w 2768293"/>
                <a:gd name="connsiteY5052" fmla="*/ 85365 h 1487099"/>
                <a:gd name="connsiteX5053" fmla="*/ 1468368 w 2768293"/>
                <a:gd name="connsiteY5053" fmla="*/ 84793 h 1487099"/>
                <a:gd name="connsiteX5054" fmla="*/ 1468940 w 2768293"/>
                <a:gd name="connsiteY5054" fmla="*/ 83077 h 1487099"/>
                <a:gd name="connsiteX5055" fmla="*/ 1470656 w 2768293"/>
                <a:gd name="connsiteY5055" fmla="*/ 80789 h 1487099"/>
                <a:gd name="connsiteX5056" fmla="*/ 1470656 w 2768293"/>
                <a:gd name="connsiteY5056" fmla="*/ 79073 h 1487099"/>
                <a:gd name="connsiteX5057" fmla="*/ 1471228 w 2768293"/>
                <a:gd name="connsiteY5057" fmla="*/ 78501 h 1487099"/>
                <a:gd name="connsiteX5058" fmla="*/ 1471800 w 2768293"/>
                <a:gd name="connsiteY5058" fmla="*/ 77357 h 1487099"/>
                <a:gd name="connsiteX5059" fmla="*/ 1472943 w 2768293"/>
                <a:gd name="connsiteY5059" fmla="*/ 75069 h 1487099"/>
                <a:gd name="connsiteX5060" fmla="*/ 1473515 w 2768293"/>
                <a:gd name="connsiteY5060" fmla="*/ 73926 h 1487099"/>
                <a:gd name="connsiteX5061" fmla="*/ 1474659 w 2768293"/>
                <a:gd name="connsiteY5061" fmla="*/ 72210 h 1487099"/>
                <a:gd name="connsiteX5062" fmla="*/ 1475231 w 2768293"/>
                <a:gd name="connsiteY5062" fmla="*/ 71066 h 1487099"/>
                <a:gd name="connsiteX5063" fmla="*/ 1474659 w 2768293"/>
                <a:gd name="connsiteY5063" fmla="*/ 70494 h 1487099"/>
                <a:gd name="connsiteX5064" fmla="*/ 1469512 w 2768293"/>
                <a:gd name="connsiteY5064" fmla="*/ 72210 h 1487099"/>
                <a:gd name="connsiteX5065" fmla="*/ 1468368 w 2768293"/>
                <a:gd name="connsiteY5065" fmla="*/ 72210 h 1487099"/>
                <a:gd name="connsiteX5066" fmla="*/ 1467796 w 2768293"/>
                <a:gd name="connsiteY5066" fmla="*/ 71066 h 1487099"/>
                <a:gd name="connsiteX5067" fmla="*/ 1470084 w 2768293"/>
                <a:gd name="connsiteY5067" fmla="*/ 71066 h 1487099"/>
                <a:gd name="connsiteX5068" fmla="*/ 1471228 w 2768293"/>
                <a:gd name="connsiteY5068" fmla="*/ 70494 h 1487099"/>
                <a:gd name="connsiteX5069" fmla="*/ 1472371 w 2768293"/>
                <a:gd name="connsiteY5069" fmla="*/ 68778 h 1487099"/>
                <a:gd name="connsiteX5070" fmla="*/ 1473515 w 2768293"/>
                <a:gd name="connsiteY5070" fmla="*/ 67634 h 1487099"/>
                <a:gd name="connsiteX5071" fmla="*/ 1475231 w 2768293"/>
                <a:gd name="connsiteY5071" fmla="*/ 67634 h 1487099"/>
                <a:gd name="connsiteX5072" fmla="*/ 1475803 w 2768293"/>
                <a:gd name="connsiteY5072" fmla="*/ 65918 h 1487099"/>
                <a:gd name="connsiteX5073" fmla="*/ 1475231 w 2768293"/>
                <a:gd name="connsiteY5073" fmla="*/ 65918 h 1487099"/>
                <a:gd name="connsiteX5074" fmla="*/ 1475231 w 2768293"/>
                <a:gd name="connsiteY5074" fmla="*/ 65918 h 1487099"/>
                <a:gd name="connsiteX5075" fmla="*/ 1475231 w 2768293"/>
                <a:gd name="connsiteY5075" fmla="*/ 65346 h 1487099"/>
                <a:gd name="connsiteX5076" fmla="*/ 1475803 w 2768293"/>
                <a:gd name="connsiteY5076" fmla="*/ 64774 h 1487099"/>
                <a:gd name="connsiteX5077" fmla="*/ 1476375 w 2768293"/>
                <a:gd name="connsiteY5077" fmla="*/ 63630 h 1487099"/>
                <a:gd name="connsiteX5078" fmla="*/ 1476375 w 2768293"/>
                <a:gd name="connsiteY5078" fmla="*/ 62487 h 1487099"/>
                <a:gd name="connsiteX5079" fmla="*/ 1476375 w 2768293"/>
                <a:gd name="connsiteY5079" fmla="*/ 61343 h 1487099"/>
                <a:gd name="connsiteX5080" fmla="*/ 1475803 w 2768293"/>
                <a:gd name="connsiteY5080" fmla="*/ 60770 h 1487099"/>
                <a:gd name="connsiteX5081" fmla="*/ 1472943 w 2768293"/>
                <a:gd name="connsiteY5081" fmla="*/ 60770 h 1487099"/>
                <a:gd name="connsiteX5082" fmla="*/ 1471228 w 2768293"/>
                <a:gd name="connsiteY5082" fmla="*/ 61914 h 1487099"/>
                <a:gd name="connsiteX5083" fmla="*/ 1470656 w 2768293"/>
                <a:gd name="connsiteY5083" fmla="*/ 61914 h 1487099"/>
                <a:gd name="connsiteX5084" fmla="*/ 1470084 w 2768293"/>
                <a:gd name="connsiteY5084" fmla="*/ 61914 h 1487099"/>
                <a:gd name="connsiteX5085" fmla="*/ 1469512 w 2768293"/>
                <a:gd name="connsiteY5085" fmla="*/ 61343 h 1487099"/>
                <a:gd name="connsiteX5086" fmla="*/ 1469512 w 2768293"/>
                <a:gd name="connsiteY5086" fmla="*/ 60770 h 1487099"/>
                <a:gd name="connsiteX5087" fmla="*/ 1470084 w 2768293"/>
                <a:gd name="connsiteY5087" fmla="*/ 60199 h 1487099"/>
                <a:gd name="connsiteX5088" fmla="*/ 1469512 w 2768293"/>
                <a:gd name="connsiteY5088" fmla="*/ 60199 h 1487099"/>
                <a:gd name="connsiteX5089" fmla="*/ 1468940 w 2768293"/>
                <a:gd name="connsiteY5089" fmla="*/ 60770 h 1487099"/>
                <a:gd name="connsiteX5090" fmla="*/ 1467796 w 2768293"/>
                <a:gd name="connsiteY5090" fmla="*/ 61914 h 1487099"/>
                <a:gd name="connsiteX5091" fmla="*/ 1460360 w 2768293"/>
                <a:gd name="connsiteY5091" fmla="*/ 68778 h 1487099"/>
                <a:gd name="connsiteX5092" fmla="*/ 1452925 w 2768293"/>
                <a:gd name="connsiteY5092" fmla="*/ 72782 h 1487099"/>
                <a:gd name="connsiteX5093" fmla="*/ 1450065 w 2768293"/>
                <a:gd name="connsiteY5093" fmla="*/ 75069 h 1487099"/>
                <a:gd name="connsiteX5094" fmla="*/ 1448921 w 2768293"/>
                <a:gd name="connsiteY5094" fmla="*/ 76213 h 1487099"/>
                <a:gd name="connsiteX5095" fmla="*/ 1452353 w 2768293"/>
                <a:gd name="connsiteY5095" fmla="*/ 73926 h 1487099"/>
                <a:gd name="connsiteX5096" fmla="*/ 1453497 w 2768293"/>
                <a:gd name="connsiteY5096" fmla="*/ 72782 h 1487099"/>
                <a:gd name="connsiteX5097" fmla="*/ 1455213 w 2768293"/>
                <a:gd name="connsiteY5097" fmla="*/ 72210 h 1487099"/>
                <a:gd name="connsiteX5098" fmla="*/ 1454641 w 2768293"/>
                <a:gd name="connsiteY5098" fmla="*/ 73354 h 1487099"/>
                <a:gd name="connsiteX5099" fmla="*/ 1447205 w 2768293"/>
                <a:gd name="connsiteY5099" fmla="*/ 79645 h 1487099"/>
                <a:gd name="connsiteX5100" fmla="*/ 1444345 w 2768293"/>
                <a:gd name="connsiteY5100" fmla="*/ 80789 h 1487099"/>
                <a:gd name="connsiteX5101" fmla="*/ 1443773 w 2768293"/>
                <a:gd name="connsiteY5101" fmla="*/ 81361 h 1487099"/>
                <a:gd name="connsiteX5102" fmla="*/ 1443773 w 2768293"/>
                <a:gd name="connsiteY5102" fmla="*/ 82505 h 1487099"/>
                <a:gd name="connsiteX5103" fmla="*/ 1444345 w 2768293"/>
                <a:gd name="connsiteY5103" fmla="*/ 83649 h 1487099"/>
                <a:gd name="connsiteX5104" fmla="*/ 1444345 w 2768293"/>
                <a:gd name="connsiteY5104" fmla="*/ 84793 h 1487099"/>
                <a:gd name="connsiteX5105" fmla="*/ 1442629 w 2768293"/>
                <a:gd name="connsiteY5105" fmla="*/ 83649 h 1487099"/>
                <a:gd name="connsiteX5106" fmla="*/ 1442058 w 2768293"/>
                <a:gd name="connsiteY5106" fmla="*/ 83649 h 1487099"/>
                <a:gd name="connsiteX5107" fmla="*/ 1442058 w 2768293"/>
                <a:gd name="connsiteY5107" fmla="*/ 83077 h 1487099"/>
                <a:gd name="connsiteX5108" fmla="*/ 1442058 w 2768293"/>
                <a:gd name="connsiteY5108" fmla="*/ 83077 h 1487099"/>
                <a:gd name="connsiteX5109" fmla="*/ 1442058 w 2768293"/>
                <a:gd name="connsiteY5109" fmla="*/ 82505 h 1487099"/>
                <a:gd name="connsiteX5110" fmla="*/ 1440914 w 2768293"/>
                <a:gd name="connsiteY5110" fmla="*/ 82505 h 1487099"/>
                <a:gd name="connsiteX5111" fmla="*/ 1436338 w 2768293"/>
                <a:gd name="connsiteY5111" fmla="*/ 85365 h 1487099"/>
                <a:gd name="connsiteX5112" fmla="*/ 1432334 w 2768293"/>
                <a:gd name="connsiteY5112" fmla="*/ 86509 h 1487099"/>
                <a:gd name="connsiteX5113" fmla="*/ 1423755 w 2768293"/>
                <a:gd name="connsiteY5113" fmla="*/ 85937 h 1487099"/>
                <a:gd name="connsiteX5114" fmla="*/ 1423183 w 2768293"/>
                <a:gd name="connsiteY5114" fmla="*/ 85937 h 1487099"/>
                <a:gd name="connsiteX5115" fmla="*/ 1422611 w 2768293"/>
                <a:gd name="connsiteY5115" fmla="*/ 85937 h 1487099"/>
                <a:gd name="connsiteX5116" fmla="*/ 1422611 w 2768293"/>
                <a:gd name="connsiteY5116" fmla="*/ 86509 h 1487099"/>
                <a:gd name="connsiteX5117" fmla="*/ 1422611 w 2768293"/>
                <a:gd name="connsiteY5117" fmla="*/ 87081 h 1487099"/>
                <a:gd name="connsiteX5118" fmla="*/ 1422611 w 2768293"/>
                <a:gd name="connsiteY5118" fmla="*/ 87653 h 1487099"/>
                <a:gd name="connsiteX5119" fmla="*/ 1422611 w 2768293"/>
                <a:gd name="connsiteY5119" fmla="*/ 87653 h 1487099"/>
                <a:gd name="connsiteX5120" fmla="*/ 1422039 w 2768293"/>
                <a:gd name="connsiteY5120" fmla="*/ 87653 h 1487099"/>
                <a:gd name="connsiteX5121" fmla="*/ 1421467 w 2768293"/>
                <a:gd name="connsiteY5121" fmla="*/ 87653 h 1487099"/>
                <a:gd name="connsiteX5122" fmla="*/ 1420895 w 2768293"/>
                <a:gd name="connsiteY5122" fmla="*/ 88225 h 1487099"/>
                <a:gd name="connsiteX5123" fmla="*/ 1420323 w 2768293"/>
                <a:gd name="connsiteY5123" fmla="*/ 89368 h 1487099"/>
                <a:gd name="connsiteX5124" fmla="*/ 1420323 w 2768293"/>
                <a:gd name="connsiteY5124" fmla="*/ 89368 h 1487099"/>
                <a:gd name="connsiteX5125" fmla="*/ 1420323 w 2768293"/>
                <a:gd name="connsiteY5125" fmla="*/ 89368 h 1487099"/>
                <a:gd name="connsiteX5126" fmla="*/ 1420895 w 2768293"/>
                <a:gd name="connsiteY5126" fmla="*/ 89941 h 1487099"/>
                <a:gd name="connsiteX5127" fmla="*/ 1418607 w 2768293"/>
                <a:gd name="connsiteY5127" fmla="*/ 89368 h 1487099"/>
                <a:gd name="connsiteX5128" fmla="*/ 1418035 w 2768293"/>
                <a:gd name="connsiteY5128" fmla="*/ 89941 h 1487099"/>
                <a:gd name="connsiteX5129" fmla="*/ 1416891 w 2768293"/>
                <a:gd name="connsiteY5129" fmla="*/ 91085 h 1487099"/>
                <a:gd name="connsiteX5130" fmla="*/ 1416319 w 2768293"/>
                <a:gd name="connsiteY5130" fmla="*/ 91656 h 1487099"/>
                <a:gd name="connsiteX5131" fmla="*/ 1408884 w 2768293"/>
                <a:gd name="connsiteY5131" fmla="*/ 92228 h 1487099"/>
                <a:gd name="connsiteX5132" fmla="*/ 1408884 w 2768293"/>
                <a:gd name="connsiteY5132" fmla="*/ 91656 h 1487099"/>
                <a:gd name="connsiteX5133" fmla="*/ 1410028 w 2768293"/>
                <a:gd name="connsiteY5133" fmla="*/ 90512 h 1487099"/>
                <a:gd name="connsiteX5134" fmla="*/ 1410600 w 2768293"/>
                <a:gd name="connsiteY5134" fmla="*/ 89941 h 1487099"/>
                <a:gd name="connsiteX5135" fmla="*/ 1411744 w 2768293"/>
                <a:gd name="connsiteY5135" fmla="*/ 88797 h 1487099"/>
                <a:gd name="connsiteX5136" fmla="*/ 1412315 w 2768293"/>
                <a:gd name="connsiteY5136" fmla="*/ 88225 h 1487099"/>
                <a:gd name="connsiteX5137" fmla="*/ 1412887 w 2768293"/>
                <a:gd name="connsiteY5137" fmla="*/ 88225 h 1487099"/>
                <a:gd name="connsiteX5138" fmla="*/ 1415747 w 2768293"/>
                <a:gd name="connsiteY5138" fmla="*/ 89941 h 1487099"/>
                <a:gd name="connsiteX5139" fmla="*/ 1416891 w 2768293"/>
                <a:gd name="connsiteY5139" fmla="*/ 89941 h 1487099"/>
                <a:gd name="connsiteX5140" fmla="*/ 1418035 w 2768293"/>
                <a:gd name="connsiteY5140" fmla="*/ 88797 h 1487099"/>
                <a:gd name="connsiteX5141" fmla="*/ 1417463 w 2768293"/>
                <a:gd name="connsiteY5141" fmla="*/ 87653 h 1487099"/>
                <a:gd name="connsiteX5142" fmla="*/ 1418607 w 2768293"/>
                <a:gd name="connsiteY5142" fmla="*/ 87081 h 1487099"/>
                <a:gd name="connsiteX5143" fmla="*/ 1419751 w 2768293"/>
                <a:gd name="connsiteY5143" fmla="*/ 86509 h 1487099"/>
                <a:gd name="connsiteX5144" fmla="*/ 1420895 w 2768293"/>
                <a:gd name="connsiteY5144" fmla="*/ 86509 h 1487099"/>
                <a:gd name="connsiteX5145" fmla="*/ 1420323 w 2768293"/>
                <a:gd name="connsiteY5145" fmla="*/ 85365 h 1487099"/>
                <a:gd name="connsiteX5146" fmla="*/ 1418035 w 2768293"/>
                <a:gd name="connsiteY5146" fmla="*/ 84793 h 1487099"/>
                <a:gd name="connsiteX5147" fmla="*/ 1417463 w 2768293"/>
                <a:gd name="connsiteY5147" fmla="*/ 83649 h 1487099"/>
                <a:gd name="connsiteX5148" fmla="*/ 1418607 w 2768293"/>
                <a:gd name="connsiteY5148" fmla="*/ 83649 h 1487099"/>
                <a:gd name="connsiteX5149" fmla="*/ 1422039 w 2768293"/>
                <a:gd name="connsiteY5149" fmla="*/ 84793 h 1487099"/>
                <a:gd name="connsiteX5150" fmla="*/ 1423183 w 2768293"/>
                <a:gd name="connsiteY5150" fmla="*/ 83649 h 1487099"/>
                <a:gd name="connsiteX5151" fmla="*/ 1422611 w 2768293"/>
                <a:gd name="connsiteY5151" fmla="*/ 82505 h 1487099"/>
                <a:gd name="connsiteX5152" fmla="*/ 1418607 w 2768293"/>
                <a:gd name="connsiteY5152" fmla="*/ 80789 h 1487099"/>
                <a:gd name="connsiteX5153" fmla="*/ 1419179 w 2768293"/>
                <a:gd name="connsiteY5153" fmla="*/ 80217 h 1487099"/>
                <a:gd name="connsiteX5154" fmla="*/ 1419179 w 2768293"/>
                <a:gd name="connsiteY5154" fmla="*/ 80217 h 1487099"/>
                <a:gd name="connsiteX5155" fmla="*/ 1419179 w 2768293"/>
                <a:gd name="connsiteY5155" fmla="*/ 79645 h 1487099"/>
                <a:gd name="connsiteX5156" fmla="*/ 1419179 w 2768293"/>
                <a:gd name="connsiteY5156" fmla="*/ 79645 h 1487099"/>
                <a:gd name="connsiteX5157" fmla="*/ 1418607 w 2768293"/>
                <a:gd name="connsiteY5157" fmla="*/ 79645 h 1487099"/>
                <a:gd name="connsiteX5158" fmla="*/ 1418607 w 2768293"/>
                <a:gd name="connsiteY5158" fmla="*/ 79073 h 1487099"/>
                <a:gd name="connsiteX5159" fmla="*/ 1418607 w 2768293"/>
                <a:gd name="connsiteY5159" fmla="*/ 78501 h 1487099"/>
                <a:gd name="connsiteX5160" fmla="*/ 1418035 w 2768293"/>
                <a:gd name="connsiteY5160" fmla="*/ 77929 h 1487099"/>
                <a:gd name="connsiteX5161" fmla="*/ 1417463 w 2768293"/>
                <a:gd name="connsiteY5161" fmla="*/ 77929 h 1487099"/>
                <a:gd name="connsiteX5162" fmla="*/ 1415747 w 2768293"/>
                <a:gd name="connsiteY5162" fmla="*/ 79073 h 1487099"/>
                <a:gd name="connsiteX5163" fmla="*/ 1414031 w 2768293"/>
                <a:gd name="connsiteY5163" fmla="*/ 80789 h 1487099"/>
                <a:gd name="connsiteX5164" fmla="*/ 1413459 w 2768293"/>
                <a:gd name="connsiteY5164" fmla="*/ 80789 h 1487099"/>
                <a:gd name="connsiteX5165" fmla="*/ 1412315 w 2768293"/>
                <a:gd name="connsiteY5165" fmla="*/ 83649 h 1487099"/>
                <a:gd name="connsiteX5166" fmla="*/ 1410600 w 2768293"/>
                <a:gd name="connsiteY5166" fmla="*/ 85365 h 1487099"/>
                <a:gd name="connsiteX5167" fmla="*/ 1409456 w 2768293"/>
                <a:gd name="connsiteY5167" fmla="*/ 86509 h 1487099"/>
                <a:gd name="connsiteX5168" fmla="*/ 1407740 w 2768293"/>
                <a:gd name="connsiteY5168" fmla="*/ 87653 h 1487099"/>
                <a:gd name="connsiteX5169" fmla="*/ 1407168 w 2768293"/>
                <a:gd name="connsiteY5169" fmla="*/ 87653 h 1487099"/>
                <a:gd name="connsiteX5170" fmla="*/ 1407168 w 2768293"/>
                <a:gd name="connsiteY5170" fmla="*/ 87653 h 1487099"/>
                <a:gd name="connsiteX5171" fmla="*/ 1407168 w 2768293"/>
                <a:gd name="connsiteY5171" fmla="*/ 88225 h 1487099"/>
                <a:gd name="connsiteX5172" fmla="*/ 1407168 w 2768293"/>
                <a:gd name="connsiteY5172" fmla="*/ 88797 h 1487099"/>
                <a:gd name="connsiteX5173" fmla="*/ 1407168 w 2768293"/>
                <a:gd name="connsiteY5173" fmla="*/ 88797 h 1487099"/>
                <a:gd name="connsiteX5174" fmla="*/ 1406024 w 2768293"/>
                <a:gd name="connsiteY5174" fmla="*/ 89368 h 1487099"/>
                <a:gd name="connsiteX5175" fmla="*/ 1403736 w 2768293"/>
                <a:gd name="connsiteY5175" fmla="*/ 91085 h 1487099"/>
                <a:gd name="connsiteX5176" fmla="*/ 1402592 w 2768293"/>
                <a:gd name="connsiteY5176" fmla="*/ 92800 h 1487099"/>
                <a:gd name="connsiteX5177" fmla="*/ 1402592 w 2768293"/>
                <a:gd name="connsiteY5177" fmla="*/ 93944 h 1487099"/>
                <a:gd name="connsiteX5178" fmla="*/ 1401448 w 2768293"/>
                <a:gd name="connsiteY5178" fmla="*/ 94516 h 1487099"/>
                <a:gd name="connsiteX5179" fmla="*/ 1401448 w 2768293"/>
                <a:gd name="connsiteY5179" fmla="*/ 95088 h 1487099"/>
                <a:gd name="connsiteX5180" fmla="*/ 1401448 w 2768293"/>
                <a:gd name="connsiteY5180" fmla="*/ 96232 h 1487099"/>
                <a:gd name="connsiteX5181" fmla="*/ 1401448 w 2768293"/>
                <a:gd name="connsiteY5181" fmla="*/ 96804 h 1487099"/>
                <a:gd name="connsiteX5182" fmla="*/ 1398588 w 2768293"/>
                <a:gd name="connsiteY5182" fmla="*/ 96232 h 1487099"/>
                <a:gd name="connsiteX5183" fmla="*/ 1397445 w 2768293"/>
                <a:gd name="connsiteY5183" fmla="*/ 96804 h 1487099"/>
                <a:gd name="connsiteX5184" fmla="*/ 1397445 w 2768293"/>
                <a:gd name="connsiteY5184" fmla="*/ 98520 h 1487099"/>
                <a:gd name="connsiteX5185" fmla="*/ 1397445 w 2768293"/>
                <a:gd name="connsiteY5185" fmla="*/ 99092 h 1487099"/>
                <a:gd name="connsiteX5186" fmla="*/ 1396873 w 2768293"/>
                <a:gd name="connsiteY5186" fmla="*/ 100808 h 1487099"/>
                <a:gd name="connsiteX5187" fmla="*/ 1395729 w 2768293"/>
                <a:gd name="connsiteY5187" fmla="*/ 102524 h 1487099"/>
                <a:gd name="connsiteX5188" fmla="*/ 1394585 w 2768293"/>
                <a:gd name="connsiteY5188" fmla="*/ 104240 h 1487099"/>
                <a:gd name="connsiteX5189" fmla="*/ 1392869 w 2768293"/>
                <a:gd name="connsiteY5189" fmla="*/ 105384 h 1487099"/>
                <a:gd name="connsiteX5190" fmla="*/ 1390009 w 2768293"/>
                <a:gd name="connsiteY5190" fmla="*/ 108243 h 1487099"/>
                <a:gd name="connsiteX5191" fmla="*/ 1388293 w 2768293"/>
                <a:gd name="connsiteY5191" fmla="*/ 109959 h 1487099"/>
                <a:gd name="connsiteX5192" fmla="*/ 1386577 w 2768293"/>
                <a:gd name="connsiteY5192" fmla="*/ 110531 h 1487099"/>
                <a:gd name="connsiteX5193" fmla="*/ 1385433 w 2768293"/>
                <a:gd name="connsiteY5193" fmla="*/ 111675 h 1487099"/>
                <a:gd name="connsiteX5194" fmla="*/ 1380286 w 2768293"/>
                <a:gd name="connsiteY5194" fmla="*/ 116251 h 1487099"/>
                <a:gd name="connsiteX5195" fmla="*/ 1379142 w 2768293"/>
                <a:gd name="connsiteY5195" fmla="*/ 117967 h 1487099"/>
                <a:gd name="connsiteX5196" fmla="*/ 1379142 w 2768293"/>
                <a:gd name="connsiteY5196" fmla="*/ 118539 h 1487099"/>
                <a:gd name="connsiteX5197" fmla="*/ 1378570 w 2768293"/>
                <a:gd name="connsiteY5197" fmla="*/ 119111 h 1487099"/>
                <a:gd name="connsiteX5198" fmla="*/ 1377998 w 2768293"/>
                <a:gd name="connsiteY5198" fmla="*/ 119111 h 1487099"/>
                <a:gd name="connsiteX5199" fmla="*/ 1377426 w 2768293"/>
                <a:gd name="connsiteY5199" fmla="*/ 119683 h 1487099"/>
                <a:gd name="connsiteX5200" fmla="*/ 1376854 w 2768293"/>
                <a:gd name="connsiteY5200" fmla="*/ 120826 h 1487099"/>
                <a:gd name="connsiteX5201" fmla="*/ 1377998 w 2768293"/>
                <a:gd name="connsiteY5201" fmla="*/ 120826 h 1487099"/>
                <a:gd name="connsiteX5202" fmla="*/ 1379142 w 2768293"/>
                <a:gd name="connsiteY5202" fmla="*/ 121398 h 1487099"/>
                <a:gd name="connsiteX5203" fmla="*/ 1379714 w 2768293"/>
                <a:gd name="connsiteY5203" fmla="*/ 122542 h 1487099"/>
                <a:gd name="connsiteX5204" fmla="*/ 1379142 w 2768293"/>
                <a:gd name="connsiteY5204" fmla="*/ 124258 h 1487099"/>
                <a:gd name="connsiteX5205" fmla="*/ 1377998 w 2768293"/>
                <a:gd name="connsiteY5205" fmla="*/ 124830 h 1487099"/>
                <a:gd name="connsiteX5206" fmla="*/ 1376282 w 2768293"/>
                <a:gd name="connsiteY5206" fmla="*/ 124258 h 1487099"/>
                <a:gd name="connsiteX5207" fmla="*/ 1375710 w 2768293"/>
                <a:gd name="connsiteY5207" fmla="*/ 125402 h 1487099"/>
                <a:gd name="connsiteX5208" fmla="*/ 1376282 w 2768293"/>
                <a:gd name="connsiteY5208" fmla="*/ 126546 h 1487099"/>
                <a:gd name="connsiteX5209" fmla="*/ 1376282 w 2768293"/>
                <a:gd name="connsiteY5209" fmla="*/ 126546 h 1487099"/>
                <a:gd name="connsiteX5210" fmla="*/ 1375138 w 2768293"/>
                <a:gd name="connsiteY5210" fmla="*/ 127690 h 1487099"/>
                <a:gd name="connsiteX5211" fmla="*/ 1375710 w 2768293"/>
                <a:gd name="connsiteY5211" fmla="*/ 128834 h 1487099"/>
                <a:gd name="connsiteX5212" fmla="*/ 1375710 w 2768293"/>
                <a:gd name="connsiteY5212" fmla="*/ 129406 h 1487099"/>
                <a:gd name="connsiteX5213" fmla="*/ 1374566 w 2768293"/>
                <a:gd name="connsiteY5213" fmla="*/ 129978 h 1487099"/>
                <a:gd name="connsiteX5214" fmla="*/ 1373422 w 2768293"/>
                <a:gd name="connsiteY5214" fmla="*/ 130550 h 1487099"/>
                <a:gd name="connsiteX5215" fmla="*/ 1371706 w 2768293"/>
                <a:gd name="connsiteY5215" fmla="*/ 130550 h 1487099"/>
                <a:gd name="connsiteX5216" fmla="*/ 1371706 w 2768293"/>
                <a:gd name="connsiteY5216" fmla="*/ 131122 h 1487099"/>
                <a:gd name="connsiteX5217" fmla="*/ 1373422 w 2768293"/>
                <a:gd name="connsiteY5217" fmla="*/ 132266 h 1487099"/>
                <a:gd name="connsiteX5218" fmla="*/ 1373994 w 2768293"/>
                <a:gd name="connsiteY5218" fmla="*/ 132838 h 1487099"/>
                <a:gd name="connsiteX5219" fmla="*/ 1373994 w 2768293"/>
                <a:gd name="connsiteY5219" fmla="*/ 133410 h 1487099"/>
                <a:gd name="connsiteX5220" fmla="*/ 1373994 w 2768293"/>
                <a:gd name="connsiteY5220" fmla="*/ 134554 h 1487099"/>
                <a:gd name="connsiteX5221" fmla="*/ 1373994 w 2768293"/>
                <a:gd name="connsiteY5221" fmla="*/ 135698 h 1487099"/>
                <a:gd name="connsiteX5222" fmla="*/ 1373994 w 2768293"/>
                <a:gd name="connsiteY5222" fmla="*/ 136269 h 1487099"/>
                <a:gd name="connsiteX5223" fmla="*/ 1373994 w 2768293"/>
                <a:gd name="connsiteY5223" fmla="*/ 136842 h 1487099"/>
                <a:gd name="connsiteX5224" fmla="*/ 1373994 w 2768293"/>
                <a:gd name="connsiteY5224" fmla="*/ 138557 h 1487099"/>
                <a:gd name="connsiteX5225" fmla="*/ 1373422 w 2768293"/>
                <a:gd name="connsiteY5225" fmla="*/ 140273 h 1487099"/>
                <a:gd name="connsiteX5226" fmla="*/ 1372278 w 2768293"/>
                <a:gd name="connsiteY5226" fmla="*/ 140273 h 1487099"/>
                <a:gd name="connsiteX5227" fmla="*/ 1372278 w 2768293"/>
                <a:gd name="connsiteY5227" fmla="*/ 141417 h 1487099"/>
                <a:gd name="connsiteX5228" fmla="*/ 1372278 w 2768293"/>
                <a:gd name="connsiteY5228" fmla="*/ 141989 h 1487099"/>
                <a:gd name="connsiteX5229" fmla="*/ 1371706 w 2768293"/>
                <a:gd name="connsiteY5229" fmla="*/ 142561 h 1487099"/>
                <a:gd name="connsiteX5230" fmla="*/ 1371134 w 2768293"/>
                <a:gd name="connsiteY5230" fmla="*/ 143705 h 1487099"/>
                <a:gd name="connsiteX5231" fmla="*/ 1371134 w 2768293"/>
                <a:gd name="connsiteY5231" fmla="*/ 144277 h 1487099"/>
                <a:gd name="connsiteX5232" fmla="*/ 1371134 w 2768293"/>
                <a:gd name="connsiteY5232" fmla="*/ 144849 h 1487099"/>
                <a:gd name="connsiteX5233" fmla="*/ 1371134 w 2768293"/>
                <a:gd name="connsiteY5233" fmla="*/ 145421 h 1487099"/>
                <a:gd name="connsiteX5234" fmla="*/ 1370562 w 2768293"/>
                <a:gd name="connsiteY5234" fmla="*/ 145993 h 1487099"/>
                <a:gd name="connsiteX5235" fmla="*/ 1370562 w 2768293"/>
                <a:gd name="connsiteY5235" fmla="*/ 147137 h 1487099"/>
                <a:gd name="connsiteX5236" fmla="*/ 1369990 w 2768293"/>
                <a:gd name="connsiteY5236" fmla="*/ 148281 h 1487099"/>
                <a:gd name="connsiteX5237" fmla="*/ 1369418 w 2768293"/>
                <a:gd name="connsiteY5237" fmla="*/ 149424 h 1487099"/>
                <a:gd name="connsiteX5238" fmla="*/ 1368846 w 2768293"/>
                <a:gd name="connsiteY5238" fmla="*/ 149997 h 1487099"/>
                <a:gd name="connsiteX5239" fmla="*/ 1368846 w 2768293"/>
                <a:gd name="connsiteY5239" fmla="*/ 150568 h 1487099"/>
                <a:gd name="connsiteX5240" fmla="*/ 1365415 w 2768293"/>
                <a:gd name="connsiteY5240" fmla="*/ 154572 h 1487099"/>
                <a:gd name="connsiteX5241" fmla="*/ 1364271 w 2768293"/>
                <a:gd name="connsiteY5241" fmla="*/ 155144 h 1487099"/>
                <a:gd name="connsiteX5242" fmla="*/ 1364271 w 2768293"/>
                <a:gd name="connsiteY5242" fmla="*/ 154572 h 1487099"/>
                <a:gd name="connsiteX5243" fmla="*/ 1365415 w 2768293"/>
                <a:gd name="connsiteY5243" fmla="*/ 152856 h 1487099"/>
                <a:gd name="connsiteX5244" fmla="*/ 1368846 w 2768293"/>
                <a:gd name="connsiteY5244" fmla="*/ 145421 h 1487099"/>
                <a:gd name="connsiteX5245" fmla="*/ 1368274 w 2768293"/>
                <a:gd name="connsiteY5245" fmla="*/ 144849 h 1487099"/>
                <a:gd name="connsiteX5246" fmla="*/ 1367703 w 2768293"/>
                <a:gd name="connsiteY5246" fmla="*/ 145993 h 1487099"/>
                <a:gd name="connsiteX5247" fmla="*/ 1364843 w 2768293"/>
                <a:gd name="connsiteY5247" fmla="*/ 152856 h 1487099"/>
                <a:gd name="connsiteX5248" fmla="*/ 1364271 w 2768293"/>
                <a:gd name="connsiteY5248" fmla="*/ 154000 h 1487099"/>
                <a:gd name="connsiteX5249" fmla="*/ 1351688 w 2768293"/>
                <a:gd name="connsiteY5249" fmla="*/ 168299 h 1487099"/>
                <a:gd name="connsiteX5250" fmla="*/ 1344824 w 2768293"/>
                <a:gd name="connsiteY5250" fmla="*/ 173447 h 1487099"/>
                <a:gd name="connsiteX5251" fmla="*/ 1343108 w 2768293"/>
                <a:gd name="connsiteY5251" fmla="*/ 174019 h 1487099"/>
                <a:gd name="connsiteX5252" fmla="*/ 1340820 w 2768293"/>
                <a:gd name="connsiteY5252" fmla="*/ 175735 h 1487099"/>
                <a:gd name="connsiteX5253" fmla="*/ 1339676 w 2768293"/>
                <a:gd name="connsiteY5253" fmla="*/ 176307 h 1487099"/>
                <a:gd name="connsiteX5254" fmla="*/ 1335673 w 2768293"/>
                <a:gd name="connsiteY5254" fmla="*/ 177451 h 1487099"/>
                <a:gd name="connsiteX5255" fmla="*/ 1332813 w 2768293"/>
                <a:gd name="connsiteY5255" fmla="*/ 179166 h 1487099"/>
                <a:gd name="connsiteX5256" fmla="*/ 1329953 w 2768293"/>
                <a:gd name="connsiteY5256" fmla="*/ 179166 h 1487099"/>
                <a:gd name="connsiteX5257" fmla="*/ 1327093 w 2768293"/>
                <a:gd name="connsiteY5257" fmla="*/ 180310 h 1487099"/>
                <a:gd name="connsiteX5258" fmla="*/ 1313366 w 2768293"/>
                <a:gd name="connsiteY5258" fmla="*/ 179166 h 1487099"/>
                <a:gd name="connsiteX5259" fmla="*/ 1305359 w 2768293"/>
                <a:gd name="connsiteY5259" fmla="*/ 180310 h 1487099"/>
                <a:gd name="connsiteX5260" fmla="*/ 1296779 w 2768293"/>
                <a:gd name="connsiteY5260" fmla="*/ 179166 h 1487099"/>
                <a:gd name="connsiteX5261" fmla="*/ 1285912 w 2768293"/>
                <a:gd name="connsiteY5261" fmla="*/ 178595 h 1487099"/>
                <a:gd name="connsiteX5262" fmla="*/ 1281908 w 2768293"/>
                <a:gd name="connsiteY5262" fmla="*/ 176307 h 1487099"/>
                <a:gd name="connsiteX5263" fmla="*/ 1275617 w 2768293"/>
                <a:gd name="connsiteY5263" fmla="*/ 175735 h 1487099"/>
                <a:gd name="connsiteX5264" fmla="*/ 1272757 w 2768293"/>
                <a:gd name="connsiteY5264" fmla="*/ 177451 h 1487099"/>
                <a:gd name="connsiteX5265" fmla="*/ 1268753 w 2768293"/>
                <a:gd name="connsiteY5265" fmla="*/ 176879 h 1487099"/>
                <a:gd name="connsiteX5266" fmla="*/ 1268181 w 2768293"/>
                <a:gd name="connsiteY5266" fmla="*/ 177451 h 1487099"/>
                <a:gd name="connsiteX5267" fmla="*/ 1268181 w 2768293"/>
                <a:gd name="connsiteY5267" fmla="*/ 179739 h 1487099"/>
                <a:gd name="connsiteX5268" fmla="*/ 1268181 w 2768293"/>
                <a:gd name="connsiteY5268" fmla="*/ 183742 h 1487099"/>
                <a:gd name="connsiteX5269" fmla="*/ 1268181 w 2768293"/>
                <a:gd name="connsiteY5269" fmla="*/ 186030 h 1487099"/>
                <a:gd name="connsiteX5270" fmla="*/ 1267609 w 2768293"/>
                <a:gd name="connsiteY5270" fmla="*/ 187746 h 1487099"/>
                <a:gd name="connsiteX5271" fmla="*/ 1267037 w 2768293"/>
                <a:gd name="connsiteY5271" fmla="*/ 189462 h 1487099"/>
                <a:gd name="connsiteX5272" fmla="*/ 1266465 w 2768293"/>
                <a:gd name="connsiteY5272" fmla="*/ 191178 h 1487099"/>
                <a:gd name="connsiteX5273" fmla="*/ 1265893 w 2768293"/>
                <a:gd name="connsiteY5273" fmla="*/ 192894 h 1487099"/>
                <a:gd name="connsiteX5274" fmla="*/ 1265893 w 2768293"/>
                <a:gd name="connsiteY5274" fmla="*/ 193466 h 1487099"/>
                <a:gd name="connsiteX5275" fmla="*/ 1265321 w 2768293"/>
                <a:gd name="connsiteY5275" fmla="*/ 194609 h 1487099"/>
                <a:gd name="connsiteX5276" fmla="*/ 1264750 w 2768293"/>
                <a:gd name="connsiteY5276" fmla="*/ 195181 h 1487099"/>
                <a:gd name="connsiteX5277" fmla="*/ 1264178 w 2768293"/>
                <a:gd name="connsiteY5277" fmla="*/ 195753 h 1487099"/>
                <a:gd name="connsiteX5278" fmla="*/ 1264178 w 2768293"/>
                <a:gd name="connsiteY5278" fmla="*/ 196325 h 1487099"/>
                <a:gd name="connsiteX5279" fmla="*/ 1264178 w 2768293"/>
                <a:gd name="connsiteY5279" fmla="*/ 196897 h 1487099"/>
                <a:gd name="connsiteX5280" fmla="*/ 1263034 w 2768293"/>
                <a:gd name="connsiteY5280" fmla="*/ 199185 h 1487099"/>
                <a:gd name="connsiteX5281" fmla="*/ 1263034 w 2768293"/>
                <a:gd name="connsiteY5281" fmla="*/ 200329 h 1487099"/>
                <a:gd name="connsiteX5282" fmla="*/ 1263034 w 2768293"/>
                <a:gd name="connsiteY5282" fmla="*/ 201473 h 1487099"/>
                <a:gd name="connsiteX5283" fmla="*/ 1263034 w 2768293"/>
                <a:gd name="connsiteY5283" fmla="*/ 202045 h 1487099"/>
                <a:gd name="connsiteX5284" fmla="*/ 1263034 w 2768293"/>
                <a:gd name="connsiteY5284" fmla="*/ 202617 h 1487099"/>
                <a:gd name="connsiteX5285" fmla="*/ 1262462 w 2768293"/>
                <a:gd name="connsiteY5285" fmla="*/ 203761 h 1487099"/>
                <a:gd name="connsiteX5286" fmla="*/ 1261890 w 2768293"/>
                <a:gd name="connsiteY5286" fmla="*/ 204905 h 1487099"/>
                <a:gd name="connsiteX5287" fmla="*/ 1260746 w 2768293"/>
                <a:gd name="connsiteY5287" fmla="*/ 206049 h 1487099"/>
                <a:gd name="connsiteX5288" fmla="*/ 1260174 w 2768293"/>
                <a:gd name="connsiteY5288" fmla="*/ 207193 h 1487099"/>
                <a:gd name="connsiteX5289" fmla="*/ 1260174 w 2768293"/>
                <a:gd name="connsiteY5289" fmla="*/ 208909 h 1487099"/>
                <a:gd name="connsiteX5290" fmla="*/ 1259602 w 2768293"/>
                <a:gd name="connsiteY5290" fmla="*/ 210624 h 1487099"/>
                <a:gd name="connsiteX5291" fmla="*/ 1259030 w 2768293"/>
                <a:gd name="connsiteY5291" fmla="*/ 211768 h 1487099"/>
                <a:gd name="connsiteX5292" fmla="*/ 1257314 w 2768293"/>
                <a:gd name="connsiteY5292" fmla="*/ 213484 h 1487099"/>
                <a:gd name="connsiteX5293" fmla="*/ 1257886 w 2768293"/>
                <a:gd name="connsiteY5293" fmla="*/ 214056 h 1487099"/>
                <a:gd name="connsiteX5294" fmla="*/ 1257886 w 2768293"/>
                <a:gd name="connsiteY5294" fmla="*/ 216344 h 1487099"/>
                <a:gd name="connsiteX5295" fmla="*/ 1258458 w 2768293"/>
                <a:gd name="connsiteY5295" fmla="*/ 216916 h 1487099"/>
                <a:gd name="connsiteX5296" fmla="*/ 1257886 w 2768293"/>
                <a:gd name="connsiteY5296" fmla="*/ 217488 h 1487099"/>
                <a:gd name="connsiteX5297" fmla="*/ 1255598 w 2768293"/>
                <a:gd name="connsiteY5297" fmla="*/ 215772 h 1487099"/>
                <a:gd name="connsiteX5298" fmla="*/ 1255598 w 2768293"/>
                <a:gd name="connsiteY5298" fmla="*/ 216344 h 1487099"/>
                <a:gd name="connsiteX5299" fmla="*/ 1256170 w 2768293"/>
                <a:gd name="connsiteY5299" fmla="*/ 216916 h 1487099"/>
                <a:gd name="connsiteX5300" fmla="*/ 1256170 w 2768293"/>
                <a:gd name="connsiteY5300" fmla="*/ 218060 h 1487099"/>
                <a:gd name="connsiteX5301" fmla="*/ 1255026 w 2768293"/>
                <a:gd name="connsiteY5301" fmla="*/ 216916 h 1487099"/>
                <a:gd name="connsiteX5302" fmla="*/ 1254454 w 2768293"/>
                <a:gd name="connsiteY5302" fmla="*/ 216344 h 1487099"/>
                <a:gd name="connsiteX5303" fmla="*/ 1251022 w 2768293"/>
                <a:gd name="connsiteY5303" fmla="*/ 219204 h 1487099"/>
                <a:gd name="connsiteX5304" fmla="*/ 1247019 w 2768293"/>
                <a:gd name="connsiteY5304" fmla="*/ 219204 h 1487099"/>
                <a:gd name="connsiteX5305" fmla="*/ 1244731 w 2768293"/>
                <a:gd name="connsiteY5305" fmla="*/ 217488 h 1487099"/>
                <a:gd name="connsiteX5306" fmla="*/ 1245875 w 2768293"/>
                <a:gd name="connsiteY5306" fmla="*/ 216916 h 1487099"/>
                <a:gd name="connsiteX5307" fmla="*/ 1252738 w 2768293"/>
                <a:gd name="connsiteY5307" fmla="*/ 214628 h 1487099"/>
                <a:gd name="connsiteX5308" fmla="*/ 1255026 w 2768293"/>
                <a:gd name="connsiteY5308" fmla="*/ 214628 h 1487099"/>
                <a:gd name="connsiteX5309" fmla="*/ 1253310 w 2768293"/>
                <a:gd name="connsiteY5309" fmla="*/ 214056 h 1487099"/>
                <a:gd name="connsiteX5310" fmla="*/ 1250450 w 2768293"/>
                <a:gd name="connsiteY5310" fmla="*/ 214628 h 1487099"/>
                <a:gd name="connsiteX5311" fmla="*/ 1243015 w 2768293"/>
                <a:gd name="connsiteY5311" fmla="*/ 217488 h 1487099"/>
                <a:gd name="connsiteX5312" fmla="*/ 1242443 w 2768293"/>
                <a:gd name="connsiteY5312" fmla="*/ 218060 h 1487099"/>
                <a:gd name="connsiteX5313" fmla="*/ 1242443 w 2768293"/>
                <a:gd name="connsiteY5313" fmla="*/ 218060 h 1487099"/>
                <a:gd name="connsiteX5314" fmla="*/ 1243015 w 2768293"/>
                <a:gd name="connsiteY5314" fmla="*/ 219204 h 1487099"/>
                <a:gd name="connsiteX5315" fmla="*/ 1247591 w 2768293"/>
                <a:gd name="connsiteY5315" fmla="*/ 219776 h 1487099"/>
                <a:gd name="connsiteX5316" fmla="*/ 1257886 w 2768293"/>
                <a:gd name="connsiteY5316" fmla="*/ 225496 h 1487099"/>
                <a:gd name="connsiteX5317" fmla="*/ 1260174 w 2768293"/>
                <a:gd name="connsiteY5317" fmla="*/ 228927 h 1487099"/>
                <a:gd name="connsiteX5318" fmla="*/ 1263034 w 2768293"/>
                <a:gd name="connsiteY5318" fmla="*/ 231215 h 1487099"/>
                <a:gd name="connsiteX5319" fmla="*/ 1263606 w 2768293"/>
                <a:gd name="connsiteY5319" fmla="*/ 232359 h 1487099"/>
                <a:gd name="connsiteX5320" fmla="*/ 1263606 w 2768293"/>
                <a:gd name="connsiteY5320" fmla="*/ 232931 h 1487099"/>
                <a:gd name="connsiteX5321" fmla="*/ 1264750 w 2768293"/>
                <a:gd name="connsiteY5321" fmla="*/ 235219 h 1487099"/>
                <a:gd name="connsiteX5322" fmla="*/ 1265321 w 2768293"/>
                <a:gd name="connsiteY5322" fmla="*/ 237507 h 1487099"/>
                <a:gd name="connsiteX5323" fmla="*/ 1267037 w 2768293"/>
                <a:gd name="connsiteY5323" fmla="*/ 240366 h 1487099"/>
                <a:gd name="connsiteX5324" fmla="*/ 1271613 w 2768293"/>
                <a:gd name="connsiteY5324" fmla="*/ 243798 h 1487099"/>
                <a:gd name="connsiteX5325" fmla="*/ 1276189 w 2768293"/>
                <a:gd name="connsiteY5325" fmla="*/ 246086 h 1487099"/>
                <a:gd name="connsiteX5326" fmla="*/ 1281336 w 2768293"/>
                <a:gd name="connsiteY5326" fmla="*/ 249518 h 1487099"/>
                <a:gd name="connsiteX5327" fmla="*/ 1287056 w 2768293"/>
                <a:gd name="connsiteY5327" fmla="*/ 255809 h 1487099"/>
                <a:gd name="connsiteX5328" fmla="*/ 1291632 w 2768293"/>
                <a:gd name="connsiteY5328" fmla="*/ 262101 h 1487099"/>
                <a:gd name="connsiteX5329" fmla="*/ 1296779 w 2768293"/>
                <a:gd name="connsiteY5329" fmla="*/ 270108 h 1487099"/>
                <a:gd name="connsiteX5330" fmla="*/ 1298495 w 2768293"/>
                <a:gd name="connsiteY5330" fmla="*/ 271252 h 1487099"/>
                <a:gd name="connsiteX5331" fmla="*/ 1299639 w 2768293"/>
                <a:gd name="connsiteY5331" fmla="*/ 274112 h 1487099"/>
                <a:gd name="connsiteX5332" fmla="*/ 1300783 w 2768293"/>
                <a:gd name="connsiteY5332" fmla="*/ 274684 h 1487099"/>
                <a:gd name="connsiteX5333" fmla="*/ 1300211 w 2768293"/>
                <a:gd name="connsiteY5333" fmla="*/ 274112 h 1487099"/>
                <a:gd name="connsiteX5334" fmla="*/ 1299639 w 2768293"/>
                <a:gd name="connsiteY5334" fmla="*/ 273540 h 1487099"/>
                <a:gd name="connsiteX5335" fmla="*/ 1299067 w 2768293"/>
                <a:gd name="connsiteY5335" fmla="*/ 272968 h 1487099"/>
                <a:gd name="connsiteX5336" fmla="*/ 1299067 w 2768293"/>
                <a:gd name="connsiteY5336" fmla="*/ 271824 h 1487099"/>
                <a:gd name="connsiteX5337" fmla="*/ 1299067 w 2768293"/>
                <a:gd name="connsiteY5337" fmla="*/ 271824 h 1487099"/>
                <a:gd name="connsiteX5338" fmla="*/ 1300211 w 2768293"/>
                <a:gd name="connsiteY5338" fmla="*/ 272396 h 1487099"/>
                <a:gd name="connsiteX5339" fmla="*/ 1301355 w 2768293"/>
                <a:gd name="connsiteY5339" fmla="*/ 273540 h 1487099"/>
                <a:gd name="connsiteX5340" fmla="*/ 1303643 w 2768293"/>
                <a:gd name="connsiteY5340" fmla="*/ 278116 h 1487099"/>
                <a:gd name="connsiteX5341" fmla="*/ 1305359 w 2768293"/>
                <a:gd name="connsiteY5341" fmla="*/ 280404 h 1487099"/>
                <a:gd name="connsiteX5342" fmla="*/ 1307647 w 2768293"/>
                <a:gd name="connsiteY5342" fmla="*/ 284408 h 1487099"/>
                <a:gd name="connsiteX5343" fmla="*/ 1315654 w 2768293"/>
                <a:gd name="connsiteY5343" fmla="*/ 293559 h 1487099"/>
                <a:gd name="connsiteX5344" fmla="*/ 1318514 w 2768293"/>
                <a:gd name="connsiteY5344" fmla="*/ 298707 h 1487099"/>
                <a:gd name="connsiteX5345" fmla="*/ 1320230 w 2768293"/>
                <a:gd name="connsiteY5345" fmla="*/ 304426 h 1487099"/>
                <a:gd name="connsiteX5346" fmla="*/ 1323090 w 2768293"/>
                <a:gd name="connsiteY5346" fmla="*/ 317009 h 1487099"/>
                <a:gd name="connsiteX5347" fmla="*/ 1323090 w 2768293"/>
                <a:gd name="connsiteY5347" fmla="*/ 318725 h 1487099"/>
                <a:gd name="connsiteX5348" fmla="*/ 1323090 w 2768293"/>
                <a:gd name="connsiteY5348" fmla="*/ 322729 h 1487099"/>
                <a:gd name="connsiteX5349" fmla="*/ 1323090 w 2768293"/>
                <a:gd name="connsiteY5349" fmla="*/ 324445 h 1487099"/>
                <a:gd name="connsiteX5350" fmla="*/ 1323090 w 2768293"/>
                <a:gd name="connsiteY5350" fmla="*/ 327876 h 1487099"/>
                <a:gd name="connsiteX5351" fmla="*/ 1322518 w 2768293"/>
                <a:gd name="connsiteY5351" fmla="*/ 331880 h 1487099"/>
                <a:gd name="connsiteX5352" fmla="*/ 1322518 w 2768293"/>
                <a:gd name="connsiteY5352" fmla="*/ 335312 h 1487099"/>
                <a:gd name="connsiteX5353" fmla="*/ 1323661 w 2768293"/>
                <a:gd name="connsiteY5353" fmla="*/ 338172 h 1487099"/>
                <a:gd name="connsiteX5354" fmla="*/ 1324805 w 2768293"/>
                <a:gd name="connsiteY5354" fmla="*/ 338744 h 1487099"/>
                <a:gd name="connsiteX5355" fmla="*/ 1332813 w 2768293"/>
                <a:gd name="connsiteY5355" fmla="*/ 341604 h 1487099"/>
                <a:gd name="connsiteX5356" fmla="*/ 1333385 w 2768293"/>
                <a:gd name="connsiteY5356" fmla="*/ 342748 h 1487099"/>
                <a:gd name="connsiteX5357" fmla="*/ 1341964 w 2768293"/>
                <a:gd name="connsiteY5357" fmla="*/ 345607 h 1487099"/>
                <a:gd name="connsiteX5358" fmla="*/ 1344252 w 2768293"/>
                <a:gd name="connsiteY5358" fmla="*/ 347895 h 1487099"/>
                <a:gd name="connsiteX5359" fmla="*/ 1350544 w 2768293"/>
                <a:gd name="connsiteY5359" fmla="*/ 351327 h 1487099"/>
                <a:gd name="connsiteX5360" fmla="*/ 1351688 w 2768293"/>
                <a:gd name="connsiteY5360" fmla="*/ 351327 h 1487099"/>
                <a:gd name="connsiteX5361" fmla="*/ 1351116 w 2768293"/>
                <a:gd name="connsiteY5361" fmla="*/ 350755 h 1487099"/>
                <a:gd name="connsiteX5362" fmla="*/ 1349400 w 2768293"/>
                <a:gd name="connsiteY5362" fmla="*/ 350183 h 1487099"/>
                <a:gd name="connsiteX5363" fmla="*/ 1348828 w 2768293"/>
                <a:gd name="connsiteY5363" fmla="*/ 349611 h 1487099"/>
                <a:gd name="connsiteX5364" fmla="*/ 1348256 w 2768293"/>
                <a:gd name="connsiteY5364" fmla="*/ 348467 h 1487099"/>
                <a:gd name="connsiteX5365" fmla="*/ 1348828 w 2768293"/>
                <a:gd name="connsiteY5365" fmla="*/ 348467 h 1487099"/>
                <a:gd name="connsiteX5366" fmla="*/ 1350544 w 2768293"/>
                <a:gd name="connsiteY5366" fmla="*/ 349039 h 1487099"/>
                <a:gd name="connsiteX5367" fmla="*/ 1355691 w 2768293"/>
                <a:gd name="connsiteY5367" fmla="*/ 349039 h 1487099"/>
                <a:gd name="connsiteX5368" fmla="*/ 1357407 w 2768293"/>
                <a:gd name="connsiteY5368" fmla="*/ 350183 h 1487099"/>
                <a:gd name="connsiteX5369" fmla="*/ 1357407 w 2768293"/>
                <a:gd name="connsiteY5369" fmla="*/ 350755 h 1487099"/>
                <a:gd name="connsiteX5370" fmla="*/ 1357407 w 2768293"/>
                <a:gd name="connsiteY5370" fmla="*/ 351327 h 1487099"/>
                <a:gd name="connsiteX5371" fmla="*/ 1357407 w 2768293"/>
                <a:gd name="connsiteY5371" fmla="*/ 351899 h 1487099"/>
                <a:gd name="connsiteX5372" fmla="*/ 1357979 w 2768293"/>
                <a:gd name="connsiteY5372" fmla="*/ 352471 h 1487099"/>
                <a:gd name="connsiteX5373" fmla="*/ 1358551 w 2768293"/>
                <a:gd name="connsiteY5373" fmla="*/ 352471 h 1487099"/>
                <a:gd name="connsiteX5374" fmla="*/ 1361411 w 2768293"/>
                <a:gd name="connsiteY5374" fmla="*/ 353043 h 1487099"/>
                <a:gd name="connsiteX5375" fmla="*/ 1361983 w 2768293"/>
                <a:gd name="connsiteY5375" fmla="*/ 352471 h 1487099"/>
                <a:gd name="connsiteX5376" fmla="*/ 1364843 w 2768293"/>
                <a:gd name="connsiteY5376" fmla="*/ 349611 h 1487099"/>
                <a:gd name="connsiteX5377" fmla="*/ 1368846 w 2768293"/>
                <a:gd name="connsiteY5377" fmla="*/ 343891 h 1487099"/>
                <a:gd name="connsiteX5378" fmla="*/ 1369418 w 2768293"/>
                <a:gd name="connsiteY5378" fmla="*/ 343319 h 1487099"/>
                <a:gd name="connsiteX5379" fmla="*/ 1369418 w 2768293"/>
                <a:gd name="connsiteY5379" fmla="*/ 342175 h 1487099"/>
                <a:gd name="connsiteX5380" fmla="*/ 1368846 w 2768293"/>
                <a:gd name="connsiteY5380" fmla="*/ 341604 h 1487099"/>
                <a:gd name="connsiteX5381" fmla="*/ 1367703 w 2768293"/>
                <a:gd name="connsiteY5381" fmla="*/ 341604 h 1487099"/>
                <a:gd name="connsiteX5382" fmla="*/ 1368274 w 2768293"/>
                <a:gd name="connsiteY5382" fmla="*/ 341031 h 1487099"/>
                <a:gd name="connsiteX5383" fmla="*/ 1369418 w 2768293"/>
                <a:gd name="connsiteY5383" fmla="*/ 341031 h 1487099"/>
                <a:gd name="connsiteX5384" fmla="*/ 1370562 w 2768293"/>
                <a:gd name="connsiteY5384" fmla="*/ 341031 h 1487099"/>
                <a:gd name="connsiteX5385" fmla="*/ 1371134 w 2768293"/>
                <a:gd name="connsiteY5385" fmla="*/ 341604 h 1487099"/>
                <a:gd name="connsiteX5386" fmla="*/ 1371134 w 2768293"/>
                <a:gd name="connsiteY5386" fmla="*/ 342175 h 1487099"/>
                <a:gd name="connsiteX5387" fmla="*/ 1371134 w 2768293"/>
                <a:gd name="connsiteY5387" fmla="*/ 342748 h 1487099"/>
                <a:gd name="connsiteX5388" fmla="*/ 1370562 w 2768293"/>
                <a:gd name="connsiteY5388" fmla="*/ 343891 h 1487099"/>
                <a:gd name="connsiteX5389" fmla="*/ 1368846 w 2768293"/>
                <a:gd name="connsiteY5389" fmla="*/ 347323 h 1487099"/>
                <a:gd name="connsiteX5390" fmla="*/ 1368274 w 2768293"/>
                <a:gd name="connsiteY5390" fmla="*/ 349039 h 1487099"/>
                <a:gd name="connsiteX5391" fmla="*/ 1367703 w 2768293"/>
                <a:gd name="connsiteY5391" fmla="*/ 349611 h 1487099"/>
                <a:gd name="connsiteX5392" fmla="*/ 1367703 w 2768293"/>
                <a:gd name="connsiteY5392" fmla="*/ 350183 h 1487099"/>
                <a:gd name="connsiteX5393" fmla="*/ 1365987 w 2768293"/>
                <a:gd name="connsiteY5393" fmla="*/ 354187 h 1487099"/>
                <a:gd name="connsiteX5394" fmla="*/ 1365987 w 2768293"/>
                <a:gd name="connsiteY5394" fmla="*/ 354759 h 1487099"/>
                <a:gd name="connsiteX5395" fmla="*/ 1365987 w 2768293"/>
                <a:gd name="connsiteY5395" fmla="*/ 355331 h 1487099"/>
                <a:gd name="connsiteX5396" fmla="*/ 1366559 w 2768293"/>
                <a:gd name="connsiteY5396" fmla="*/ 355903 h 1487099"/>
                <a:gd name="connsiteX5397" fmla="*/ 1368846 w 2768293"/>
                <a:gd name="connsiteY5397" fmla="*/ 354759 h 1487099"/>
                <a:gd name="connsiteX5398" fmla="*/ 1370562 w 2768293"/>
                <a:gd name="connsiteY5398" fmla="*/ 355331 h 1487099"/>
                <a:gd name="connsiteX5399" fmla="*/ 1371134 w 2768293"/>
                <a:gd name="connsiteY5399" fmla="*/ 354759 h 1487099"/>
                <a:gd name="connsiteX5400" fmla="*/ 1370562 w 2768293"/>
                <a:gd name="connsiteY5400" fmla="*/ 353043 h 1487099"/>
                <a:gd name="connsiteX5401" fmla="*/ 1371134 w 2768293"/>
                <a:gd name="connsiteY5401" fmla="*/ 352471 h 1487099"/>
                <a:gd name="connsiteX5402" fmla="*/ 1371706 w 2768293"/>
                <a:gd name="connsiteY5402" fmla="*/ 351899 h 1487099"/>
                <a:gd name="connsiteX5403" fmla="*/ 1371706 w 2768293"/>
                <a:gd name="connsiteY5403" fmla="*/ 350183 h 1487099"/>
                <a:gd name="connsiteX5404" fmla="*/ 1372278 w 2768293"/>
                <a:gd name="connsiteY5404" fmla="*/ 350183 h 1487099"/>
                <a:gd name="connsiteX5405" fmla="*/ 1372850 w 2768293"/>
                <a:gd name="connsiteY5405" fmla="*/ 350755 h 1487099"/>
                <a:gd name="connsiteX5406" fmla="*/ 1372850 w 2768293"/>
                <a:gd name="connsiteY5406" fmla="*/ 351327 h 1487099"/>
                <a:gd name="connsiteX5407" fmla="*/ 1372850 w 2768293"/>
                <a:gd name="connsiteY5407" fmla="*/ 351899 h 1487099"/>
                <a:gd name="connsiteX5408" fmla="*/ 1372850 w 2768293"/>
                <a:gd name="connsiteY5408" fmla="*/ 352471 h 1487099"/>
                <a:gd name="connsiteX5409" fmla="*/ 1372850 w 2768293"/>
                <a:gd name="connsiteY5409" fmla="*/ 353615 h 1487099"/>
                <a:gd name="connsiteX5410" fmla="*/ 1372850 w 2768293"/>
                <a:gd name="connsiteY5410" fmla="*/ 354759 h 1487099"/>
                <a:gd name="connsiteX5411" fmla="*/ 1372850 w 2768293"/>
                <a:gd name="connsiteY5411" fmla="*/ 355331 h 1487099"/>
                <a:gd name="connsiteX5412" fmla="*/ 1381430 w 2768293"/>
                <a:gd name="connsiteY5412" fmla="*/ 353615 h 1487099"/>
                <a:gd name="connsiteX5413" fmla="*/ 1386577 w 2768293"/>
                <a:gd name="connsiteY5413" fmla="*/ 353615 h 1487099"/>
                <a:gd name="connsiteX5414" fmla="*/ 1387721 w 2768293"/>
                <a:gd name="connsiteY5414" fmla="*/ 354187 h 1487099"/>
                <a:gd name="connsiteX5415" fmla="*/ 1388293 w 2768293"/>
                <a:gd name="connsiteY5415" fmla="*/ 355331 h 1487099"/>
                <a:gd name="connsiteX5416" fmla="*/ 1388865 w 2768293"/>
                <a:gd name="connsiteY5416" fmla="*/ 356475 h 1487099"/>
                <a:gd name="connsiteX5417" fmla="*/ 1389437 w 2768293"/>
                <a:gd name="connsiteY5417" fmla="*/ 357047 h 1487099"/>
                <a:gd name="connsiteX5418" fmla="*/ 1390009 w 2768293"/>
                <a:gd name="connsiteY5418" fmla="*/ 357047 h 1487099"/>
                <a:gd name="connsiteX5419" fmla="*/ 1390581 w 2768293"/>
                <a:gd name="connsiteY5419" fmla="*/ 357047 h 1487099"/>
                <a:gd name="connsiteX5420" fmla="*/ 1390581 w 2768293"/>
                <a:gd name="connsiteY5420" fmla="*/ 357047 h 1487099"/>
                <a:gd name="connsiteX5421" fmla="*/ 1390581 w 2768293"/>
                <a:gd name="connsiteY5421" fmla="*/ 356475 h 1487099"/>
                <a:gd name="connsiteX5422" fmla="*/ 1390581 w 2768293"/>
                <a:gd name="connsiteY5422" fmla="*/ 355903 h 1487099"/>
                <a:gd name="connsiteX5423" fmla="*/ 1390581 w 2768293"/>
                <a:gd name="connsiteY5423" fmla="*/ 355903 h 1487099"/>
                <a:gd name="connsiteX5424" fmla="*/ 1391153 w 2768293"/>
                <a:gd name="connsiteY5424" fmla="*/ 355903 h 1487099"/>
                <a:gd name="connsiteX5425" fmla="*/ 1392869 w 2768293"/>
                <a:gd name="connsiteY5425" fmla="*/ 357618 h 1487099"/>
                <a:gd name="connsiteX5426" fmla="*/ 1393441 w 2768293"/>
                <a:gd name="connsiteY5426" fmla="*/ 358190 h 1487099"/>
                <a:gd name="connsiteX5427" fmla="*/ 1394013 w 2768293"/>
                <a:gd name="connsiteY5427" fmla="*/ 359334 h 1487099"/>
                <a:gd name="connsiteX5428" fmla="*/ 1394585 w 2768293"/>
                <a:gd name="connsiteY5428" fmla="*/ 359906 h 1487099"/>
                <a:gd name="connsiteX5429" fmla="*/ 1396301 w 2768293"/>
                <a:gd name="connsiteY5429" fmla="*/ 359906 h 1487099"/>
                <a:gd name="connsiteX5430" fmla="*/ 1396873 w 2768293"/>
                <a:gd name="connsiteY5430" fmla="*/ 360478 h 1487099"/>
                <a:gd name="connsiteX5431" fmla="*/ 1397445 w 2768293"/>
                <a:gd name="connsiteY5431" fmla="*/ 362194 h 1487099"/>
                <a:gd name="connsiteX5432" fmla="*/ 1396873 w 2768293"/>
                <a:gd name="connsiteY5432" fmla="*/ 362766 h 1487099"/>
                <a:gd name="connsiteX5433" fmla="*/ 1395729 w 2768293"/>
                <a:gd name="connsiteY5433" fmla="*/ 362766 h 1487099"/>
                <a:gd name="connsiteX5434" fmla="*/ 1393441 w 2768293"/>
                <a:gd name="connsiteY5434" fmla="*/ 362194 h 1487099"/>
                <a:gd name="connsiteX5435" fmla="*/ 1392297 w 2768293"/>
                <a:gd name="connsiteY5435" fmla="*/ 362194 h 1487099"/>
                <a:gd name="connsiteX5436" fmla="*/ 1390009 w 2768293"/>
                <a:gd name="connsiteY5436" fmla="*/ 362766 h 1487099"/>
                <a:gd name="connsiteX5437" fmla="*/ 1390009 w 2768293"/>
                <a:gd name="connsiteY5437" fmla="*/ 363338 h 1487099"/>
                <a:gd name="connsiteX5438" fmla="*/ 1390009 w 2768293"/>
                <a:gd name="connsiteY5438" fmla="*/ 363910 h 1487099"/>
                <a:gd name="connsiteX5439" fmla="*/ 1390009 w 2768293"/>
                <a:gd name="connsiteY5439" fmla="*/ 363910 h 1487099"/>
                <a:gd name="connsiteX5440" fmla="*/ 1390009 w 2768293"/>
                <a:gd name="connsiteY5440" fmla="*/ 363910 h 1487099"/>
                <a:gd name="connsiteX5441" fmla="*/ 1389437 w 2768293"/>
                <a:gd name="connsiteY5441" fmla="*/ 365054 h 1487099"/>
                <a:gd name="connsiteX5442" fmla="*/ 1387721 w 2768293"/>
                <a:gd name="connsiteY5442" fmla="*/ 365626 h 1487099"/>
                <a:gd name="connsiteX5443" fmla="*/ 1387149 w 2768293"/>
                <a:gd name="connsiteY5443" fmla="*/ 366770 h 1487099"/>
                <a:gd name="connsiteX5444" fmla="*/ 1387149 w 2768293"/>
                <a:gd name="connsiteY5444" fmla="*/ 368486 h 1487099"/>
                <a:gd name="connsiteX5445" fmla="*/ 1387149 w 2768293"/>
                <a:gd name="connsiteY5445" fmla="*/ 369630 h 1487099"/>
                <a:gd name="connsiteX5446" fmla="*/ 1387149 w 2768293"/>
                <a:gd name="connsiteY5446" fmla="*/ 370774 h 1487099"/>
                <a:gd name="connsiteX5447" fmla="*/ 1386577 w 2768293"/>
                <a:gd name="connsiteY5447" fmla="*/ 371918 h 1487099"/>
                <a:gd name="connsiteX5448" fmla="*/ 1385433 w 2768293"/>
                <a:gd name="connsiteY5448" fmla="*/ 373062 h 1487099"/>
                <a:gd name="connsiteX5449" fmla="*/ 1384289 w 2768293"/>
                <a:gd name="connsiteY5449" fmla="*/ 373062 h 1487099"/>
                <a:gd name="connsiteX5450" fmla="*/ 1384289 w 2768293"/>
                <a:gd name="connsiteY5450" fmla="*/ 373633 h 1487099"/>
                <a:gd name="connsiteX5451" fmla="*/ 1384289 w 2768293"/>
                <a:gd name="connsiteY5451" fmla="*/ 375349 h 1487099"/>
                <a:gd name="connsiteX5452" fmla="*/ 1384289 w 2768293"/>
                <a:gd name="connsiteY5452" fmla="*/ 377065 h 1487099"/>
                <a:gd name="connsiteX5453" fmla="*/ 1384289 w 2768293"/>
                <a:gd name="connsiteY5453" fmla="*/ 378209 h 1487099"/>
                <a:gd name="connsiteX5454" fmla="*/ 1384289 w 2768293"/>
                <a:gd name="connsiteY5454" fmla="*/ 378781 h 1487099"/>
                <a:gd name="connsiteX5455" fmla="*/ 1383146 w 2768293"/>
                <a:gd name="connsiteY5455" fmla="*/ 380497 h 1487099"/>
                <a:gd name="connsiteX5456" fmla="*/ 1383717 w 2768293"/>
                <a:gd name="connsiteY5456" fmla="*/ 382785 h 1487099"/>
                <a:gd name="connsiteX5457" fmla="*/ 1390009 w 2768293"/>
                <a:gd name="connsiteY5457" fmla="*/ 391364 h 1487099"/>
                <a:gd name="connsiteX5458" fmla="*/ 1391725 w 2768293"/>
                <a:gd name="connsiteY5458" fmla="*/ 392508 h 1487099"/>
                <a:gd name="connsiteX5459" fmla="*/ 1393441 w 2768293"/>
                <a:gd name="connsiteY5459" fmla="*/ 393080 h 1487099"/>
                <a:gd name="connsiteX5460" fmla="*/ 1392869 w 2768293"/>
                <a:gd name="connsiteY5460" fmla="*/ 394796 h 1487099"/>
                <a:gd name="connsiteX5461" fmla="*/ 1392869 w 2768293"/>
                <a:gd name="connsiteY5461" fmla="*/ 395940 h 1487099"/>
                <a:gd name="connsiteX5462" fmla="*/ 1394013 w 2768293"/>
                <a:gd name="connsiteY5462" fmla="*/ 397656 h 1487099"/>
                <a:gd name="connsiteX5463" fmla="*/ 1394585 w 2768293"/>
                <a:gd name="connsiteY5463" fmla="*/ 398800 h 1487099"/>
                <a:gd name="connsiteX5464" fmla="*/ 1395157 w 2768293"/>
                <a:gd name="connsiteY5464" fmla="*/ 398800 h 1487099"/>
                <a:gd name="connsiteX5465" fmla="*/ 1396301 w 2768293"/>
                <a:gd name="connsiteY5465" fmla="*/ 398228 h 1487099"/>
                <a:gd name="connsiteX5466" fmla="*/ 1396873 w 2768293"/>
                <a:gd name="connsiteY5466" fmla="*/ 398228 h 1487099"/>
                <a:gd name="connsiteX5467" fmla="*/ 1398016 w 2768293"/>
                <a:gd name="connsiteY5467" fmla="*/ 398800 h 1487099"/>
                <a:gd name="connsiteX5468" fmla="*/ 1400876 w 2768293"/>
                <a:gd name="connsiteY5468" fmla="*/ 399372 h 1487099"/>
                <a:gd name="connsiteX5469" fmla="*/ 1402592 w 2768293"/>
                <a:gd name="connsiteY5469" fmla="*/ 398800 h 1487099"/>
                <a:gd name="connsiteX5470" fmla="*/ 1403736 w 2768293"/>
                <a:gd name="connsiteY5470" fmla="*/ 397656 h 1487099"/>
                <a:gd name="connsiteX5471" fmla="*/ 1404308 w 2768293"/>
                <a:gd name="connsiteY5471" fmla="*/ 396512 h 1487099"/>
                <a:gd name="connsiteX5472" fmla="*/ 1404308 w 2768293"/>
                <a:gd name="connsiteY5472" fmla="*/ 395940 h 1487099"/>
                <a:gd name="connsiteX5473" fmla="*/ 1404308 w 2768293"/>
                <a:gd name="connsiteY5473" fmla="*/ 395368 h 1487099"/>
                <a:gd name="connsiteX5474" fmla="*/ 1404308 w 2768293"/>
                <a:gd name="connsiteY5474" fmla="*/ 394796 h 1487099"/>
                <a:gd name="connsiteX5475" fmla="*/ 1404308 w 2768293"/>
                <a:gd name="connsiteY5475" fmla="*/ 394796 h 1487099"/>
                <a:gd name="connsiteX5476" fmla="*/ 1404880 w 2768293"/>
                <a:gd name="connsiteY5476" fmla="*/ 394796 h 1487099"/>
                <a:gd name="connsiteX5477" fmla="*/ 1405452 w 2768293"/>
                <a:gd name="connsiteY5477" fmla="*/ 394796 h 1487099"/>
                <a:gd name="connsiteX5478" fmla="*/ 1405452 w 2768293"/>
                <a:gd name="connsiteY5478" fmla="*/ 394224 h 1487099"/>
                <a:gd name="connsiteX5479" fmla="*/ 1405452 w 2768293"/>
                <a:gd name="connsiteY5479" fmla="*/ 393080 h 1487099"/>
                <a:gd name="connsiteX5480" fmla="*/ 1405452 w 2768293"/>
                <a:gd name="connsiteY5480" fmla="*/ 392508 h 1487099"/>
                <a:gd name="connsiteX5481" fmla="*/ 1406596 w 2768293"/>
                <a:gd name="connsiteY5481" fmla="*/ 390792 h 1487099"/>
                <a:gd name="connsiteX5482" fmla="*/ 1407740 w 2768293"/>
                <a:gd name="connsiteY5482" fmla="*/ 390220 h 1487099"/>
                <a:gd name="connsiteX5483" fmla="*/ 1410028 w 2768293"/>
                <a:gd name="connsiteY5483" fmla="*/ 390220 h 1487099"/>
                <a:gd name="connsiteX5484" fmla="*/ 1416319 w 2768293"/>
                <a:gd name="connsiteY5484" fmla="*/ 389076 h 1487099"/>
                <a:gd name="connsiteX5485" fmla="*/ 1418607 w 2768293"/>
                <a:gd name="connsiteY5485" fmla="*/ 390220 h 1487099"/>
                <a:gd name="connsiteX5486" fmla="*/ 1422039 w 2768293"/>
                <a:gd name="connsiteY5486" fmla="*/ 394796 h 1487099"/>
                <a:gd name="connsiteX5487" fmla="*/ 1424327 w 2768293"/>
                <a:gd name="connsiteY5487" fmla="*/ 396512 h 1487099"/>
                <a:gd name="connsiteX5488" fmla="*/ 1427187 w 2768293"/>
                <a:gd name="connsiteY5488" fmla="*/ 397084 h 1487099"/>
                <a:gd name="connsiteX5489" fmla="*/ 1427759 w 2768293"/>
                <a:gd name="connsiteY5489" fmla="*/ 397084 h 1487099"/>
                <a:gd name="connsiteX5490" fmla="*/ 1428330 w 2768293"/>
                <a:gd name="connsiteY5490" fmla="*/ 396512 h 1487099"/>
                <a:gd name="connsiteX5491" fmla="*/ 1428330 w 2768293"/>
                <a:gd name="connsiteY5491" fmla="*/ 395940 h 1487099"/>
                <a:gd name="connsiteX5492" fmla="*/ 1428902 w 2768293"/>
                <a:gd name="connsiteY5492" fmla="*/ 394796 h 1487099"/>
                <a:gd name="connsiteX5493" fmla="*/ 1430046 w 2768293"/>
                <a:gd name="connsiteY5493" fmla="*/ 393652 h 1487099"/>
                <a:gd name="connsiteX5494" fmla="*/ 1431762 w 2768293"/>
                <a:gd name="connsiteY5494" fmla="*/ 393652 h 1487099"/>
                <a:gd name="connsiteX5495" fmla="*/ 1432906 w 2768293"/>
                <a:gd name="connsiteY5495" fmla="*/ 394224 h 1487099"/>
                <a:gd name="connsiteX5496" fmla="*/ 1434050 w 2768293"/>
                <a:gd name="connsiteY5496" fmla="*/ 395368 h 1487099"/>
                <a:gd name="connsiteX5497" fmla="*/ 1434622 w 2768293"/>
                <a:gd name="connsiteY5497" fmla="*/ 393080 h 1487099"/>
                <a:gd name="connsiteX5498" fmla="*/ 1435766 w 2768293"/>
                <a:gd name="connsiteY5498" fmla="*/ 392508 h 1487099"/>
                <a:gd name="connsiteX5499" fmla="*/ 1436910 w 2768293"/>
                <a:gd name="connsiteY5499" fmla="*/ 392508 h 1487099"/>
                <a:gd name="connsiteX5500" fmla="*/ 1438054 w 2768293"/>
                <a:gd name="connsiteY5500" fmla="*/ 393080 h 1487099"/>
                <a:gd name="connsiteX5501" fmla="*/ 1436910 w 2768293"/>
                <a:gd name="connsiteY5501" fmla="*/ 393652 h 1487099"/>
                <a:gd name="connsiteX5502" fmla="*/ 1435766 w 2768293"/>
                <a:gd name="connsiteY5502" fmla="*/ 393652 h 1487099"/>
                <a:gd name="connsiteX5503" fmla="*/ 1435194 w 2768293"/>
                <a:gd name="connsiteY5503" fmla="*/ 394224 h 1487099"/>
                <a:gd name="connsiteX5504" fmla="*/ 1435194 w 2768293"/>
                <a:gd name="connsiteY5504" fmla="*/ 395940 h 1487099"/>
                <a:gd name="connsiteX5505" fmla="*/ 1435194 w 2768293"/>
                <a:gd name="connsiteY5505" fmla="*/ 395940 h 1487099"/>
                <a:gd name="connsiteX5506" fmla="*/ 1434622 w 2768293"/>
                <a:gd name="connsiteY5506" fmla="*/ 396512 h 1487099"/>
                <a:gd name="connsiteX5507" fmla="*/ 1434622 w 2768293"/>
                <a:gd name="connsiteY5507" fmla="*/ 396512 h 1487099"/>
                <a:gd name="connsiteX5508" fmla="*/ 1436910 w 2768293"/>
                <a:gd name="connsiteY5508" fmla="*/ 400516 h 1487099"/>
                <a:gd name="connsiteX5509" fmla="*/ 1437482 w 2768293"/>
                <a:gd name="connsiteY5509" fmla="*/ 402804 h 1487099"/>
                <a:gd name="connsiteX5510" fmla="*/ 1436910 w 2768293"/>
                <a:gd name="connsiteY5510" fmla="*/ 406235 h 1487099"/>
                <a:gd name="connsiteX5511" fmla="*/ 1436910 w 2768293"/>
                <a:gd name="connsiteY5511" fmla="*/ 409667 h 1487099"/>
                <a:gd name="connsiteX5512" fmla="*/ 1436910 w 2768293"/>
                <a:gd name="connsiteY5512" fmla="*/ 410811 h 1487099"/>
                <a:gd name="connsiteX5513" fmla="*/ 1436338 w 2768293"/>
                <a:gd name="connsiteY5513" fmla="*/ 412527 h 1487099"/>
                <a:gd name="connsiteX5514" fmla="*/ 1435766 w 2768293"/>
                <a:gd name="connsiteY5514" fmla="*/ 413099 h 1487099"/>
                <a:gd name="connsiteX5515" fmla="*/ 1428902 w 2768293"/>
                <a:gd name="connsiteY5515" fmla="*/ 413099 h 1487099"/>
                <a:gd name="connsiteX5516" fmla="*/ 1423183 w 2768293"/>
                <a:gd name="connsiteY5516" fmla="*/ 414243 h 1487099"/>
                <a:gd name="connsiteX5517" fmla="*/ 1420323 w 2768293"/>
                <a:gd name="connsiteY5517" fmla="*/ 413671 h 1487099"/>
                <a:gd name="connsiteX5518" fmla="*/ 1418035 w 2768293"/>
                <a:gd name="connsiteY5518" fmla="*/ 414243 h 1487099"/>
                <a:gd name="connsiteX5519" fmla="*/ 1417463 w 2768293"/>
                <a:gd name="connsiteY5519" fmla="*/ 413671 h 1487099"/>
                <a:gd name="connsiteX5520" fmla="*/ 1411172 w 2768293"/>
                <a:gd name="connsiteY5520" fmla="*/ 407379 h 1487099"/>
                <a:gd name="connsiteX5521" fmla="*/ 1410028 w 2768293"/>
                <a:gd name="connsiteY5521" fmla="*/ 404519 h 1487099"/>
                <a:gd name="connsiteX5522" fmla="*/ 1409456 w 2768293"/>
                <a:gd name="connsiteY5522" fmla="*/ 403375 h 1487099"/>
                <a:gd name="connsiteX5523" fmla="*/ 1406596 w 2768293"/>
                <a:gd name="connsiteY5523" fmla="*/ 402231 h 1487099"/>
                <a:gd name="connsiteX5524" fmla="*/ 1406024 w 2768293"/>
                <a:gd name="connsiteY5524" fmla="*/ 401660 h 1487099"/>
                <a:gd name="connsiteX5525" fmla="*/ 1404880 w 2768293"/>
                <a:gd name="connsiteY5525" fmla="*/ 398800 h 1487099"/>
                <a:gd name="connsiteX5526" fmla="*/ 1404308 w 2768293"/>
                <a:gd name="connsiteY5526" fmla="*/ 398800 h 1487099"/>
                <a:gd name="connsiteX5527" fmla="*/ 1403164 w 2768293"/>
                <a:gd name="connsiteY5527" fmla="*/ 398800 h 1487099"/>
                <a:gd name="connsiteX5528" fmla="*/ 1402020 w 2768293"/>
                <a:gd name="connsiteY5528" fmla="*/ 399372 h 1487099"/>
                <a:gd name="connsiteX5529" fmla="*/ 1400304 w 2768293"/>
                <a:gd name="connsiteY5529" fmla="*/ 401660 h 1487099"/>
                <a:gd name="connsiteX5530" fmla="*/ 1399160 w 2768293"/>
                <a:gd name="connsiteY5530" fmla="*/ 402231 h 1487099"/>
                <a:gd name="connsiteX5531" fmla="*/ 1399160 w 2768293"/>
                <a:gd name="connsiteY5531" fmla="*/ 402804 h 1487099"/>
                <a:gd name="connsiteX5532" fmla="*/ 1398588 w 2768293"/>
                <a:gd name="connsiteY5532" fmla="*/ 402804 h 1487099"/>
                <a:gd name="connsiteX5533" fmla="*/ 1397445 w 2768293"/>
                <a:gd name="connsiteY5533" fmla="*/ 402804 h 1487099"/>
                <a:gd name="connsiteX5534" fmla="*/ 1395729 w 2768293"/>
                <a:gd name="connsiteY5534" fmla="*/ 403947 h 1487099"/>
                <a:gd name="connsiteX5535" fmla="*/ 1390009 w 2768293"/>
                <a:gd name="connsiteY5535" fmla="*/ 404519 h 1487099"/>
                <a:gd name="connsiteX5536" fmla="*/ 1389437 w 2768293"/>
                <a:gd name="connsiteY5536" fmla="*/ 403947 h 1487099"/>
                <a:gd name="connsiteX5537" fmla="*/ 1382002 w 2768293"/>
                <a:gd name="connsiteY5537" fmla="*/ 397084 h 1487099"/>
                <a:gd name="connsiteX5538" fmla="*/ 1380858 w 2768293"/>
                <a:gd name="connsiteY5538" fmla="*/ 394796 h 1487099"/>
                <a:gd name="connsiteX5539" fmla="*/ 1379142 w 2768293"/>
                <a:gd name="connsiteY5539" fmla="*/ 389076 h 1487099"/>
                <a:gd name="connsiteX5540" fmla="*/ 1378570 w 2768293"/>
                <a:gd name="connsiteY5540" fmla="*/ 387932 h 1487099"/>
                <a:gd name="connsiteX5541" fmla="*/ 1376854 w 2768293"/>
                <a:gd name="connsiteY5541" fmla="*/ 386217 h 1487099"/>
                <a:gd name="connsiteX5542" fmla="*/ 1376282 w 2768293"/>
                <a:gd name="connsiteY5542" fmla="*/ 385073 h 1487099"/>
                <a:gd name="connsiteX5543" fmla="*/ 1376282 w 2768293"/>
                <a:gd name="connsiteY5543" fmla="*/ 383357 h 1487099"/>
                <a:gd name="connsiteX5544" fmla="*/ 1376854 w 2768293"/>
                <a:gd name="connsiteY5544" fmla="*/ 381641 h 1487099"/>
                <a:gd name="connsiteX5545" fmla="*/ 1377998 w 2768293"/>
                <a:gd name="connsiteY5545" fmla="*/ 379353 h 1487099"/>
                <a:gd name="connsiteX5546" fmla="*/ 1379714 w 2768293"/>
                <a:gd name="connsiteY5546" fmla="*/ 376493 h 1487099"/>
                <a:gd name="connsiteX5547" fmla="*/ 1379714 w 2768293"/>
                <a:gd name="connsiteY5547" fmla="*/ 375921 h 1487099"/>
                <a:gd name="connsiteX5548" fmla="*/ 1379142 w 2768293"/>
                <a:gd name="connsiteY5548" fmla="*/ 375349 h 1487099"/>
                <a:gd name="connsiteX5549" fmla="*/ 1377426 w 2768293"/>
                <a:gd name="connsiteY5549" fmla="*/ 374206 h 1487099"/>
                <a:gd name="connsiteX5550" fmla="*/ 1376854 w 2768293"/>
                <a:gd name="connsiteY5550" fmla="*/ 373062 h 1487099"/>
                <a:gd name="connsiteX5551" fmla="*/ 1374566 w 2768293"/>
                <a:gd name="connsiteY5551" fmla="*/ 367342 h 1487099"/>
                <a:gd name="connsiteX5552" fmla="*/ 1372850 w 2768293"/>
                <a:gd name="connsiteY5552" fmla="*/ 361622 h 1487099"/>
                <a:gd name="connsiteX5553" fmla="*/ 1372278 w 2768293"/>
                <a:gd name="connsiteY5553" fmla="*/ 360478 h 1487099"/>
                <a:gd name="connsiteX5554" fmla="*/ 1371706 w 2768293"/>
                <a:gd name="connsiteY5554" fmla="*/ 359906 h 1487099"/>
                <a:gd name="connsiteX5555" fmla="*/ 1370562 w 2768293"/>
                <a:gd name="connsiteY5555" fmla="*/ 360478 h 1487099"/>
                <a:gd name="connsiteX5556" fmla="*/ 1369418 w 2768293"/>
                <a:gd name="connsiteY5556" fmla="*/ 361622 h 1487099"/>
                <a:gd name="connsiteX5557" fmla="*/ 1368274 w 2768293"/>
                <a:gd name="connsiteY5557" fmla="*/ 362766 h 1487099"/>
                <a:gd name="connsiteX5558" fmla="*/ 1367131 w 2768293"/>
                <a:gd name="connsiteY5558" fmla="*/ 362194 h 1487099"/>
                <a:gd name="connsiteX5559" fmla="*/ 1366559 w 2768293"/>
                <a:gd name="connsiteY5559" fmla="*/ 360478 h 1487099"/>
                <a:gd name="connsiteX5560" fmla="*/ 1366559 w 2768293"/>
                <a:gd name="connsiteY5560" fmla="*/ 359906 h 1487099"/>
                <a:gd name="connsiteX5561" fmla="*/ 1365987 w 2768293"/>
                <a:gd name="connsiteY5561" fmla="*/ 359334 h 1487099"/>
                <a:gd name="connsiteX5562" fmla="*/ 1365415 w 2768293"/>
                <a:gd name="connsiteY5562" fmla="*/ 359334 h 1487099"/>
                <a:gd name="connsiteX5563" fmla="*/ 1364843 w 2768293"/>
                <a:gd name="connsiteY5563" fmla="*/ 359906 h 1487099"/>
                <a:gd name="connsiteX5564" fmla="*/ 1364843 w 2768293"/>
                <a:gd name="connsiteY5564" fmla="*/ 360478 h 1487099"/>
                <a:gd name="connsiteX5565" fmla="*/ 1364271 w 2768293"/>
                <a:gd name="connsiteY5565" fmla="*/ 361622 h 1487099"/>
                <a:gd name="connsiteX5566" fmla="*/ 1364271 w 2768293"/>
                <a:gd name="connsiteY5566" fmla="*/ 362194 h 1487099"/>
                <a:gd name="connsiteX5567" fmla="*/ 1364271 w 2768293"/>
                <a:gd name="connsiteY5567" fmla="*/ 362194 h 1487099"/>
                <a:gd name="connsiteX5568" fmla="*/ 1362555 w 2768293"/>
                <a:gd name="connsiteY5568" fmla="*/ 362194 h 1487099"/>
                <a:gd name="connsiteX5569" fmla="*/ 1361983 w 2768293"/>
                <a:gd name="connsiteY5569" fmla="*/ 362194 h 1487099"/>
                <a:gd name="connsiteX5570" fmla="*/ 1360267 w 2768293"/>
                <a:gd name="connsiteY5570" fmla="*/ 363338 h 1487099"/>
                <a:gd name="connsiteX5571" fmla="*/ 1360267 w 2768293"/>
                <a:gd name="connsiteY5571" fmla="*/ 364482 h 1487099"/>
                <a:gd name="connsiteX5572" fmla="*/ 1360267 w 2768293"/>
                <a:gd name="connsiteY5572" fmla="*/ 366770 h 1487099"/>
                <a:gd name="connsiteX5573" fmla="*/ 1360839 w 2768293"/>
                <a:gd name="connsiteY5573" fmla="*/ 368486 h 1487099"/>
                <a:gd name="connsiteX5574" fmla="*/ 1361411 w 2768293"/>
                <a:gd name="connsiteY5574" fmla="*/ 368486 h 1487099"/>
                <a:gd name="connsiteX5575" fmla="*/ 1361411 w 2768293"/>
                <a:gd name="connsiteY5575" fmla="*/ 369630 h 1487099"/>
                <a:gd name="connsiteX5576" fmla="*/ 1362555 w 2768293"/>
                <a:gd name="connsiteY5576" fmla="*/ 371918 h 1487099"/>
                <a:gd name="connsiteX5577" fmla="*/ 1363127 w 2768293"/>
                <a:gd name="connsiteY5577" fmla="*/ 373062 h 1487099"/>
                <a:gd name="connsiteX5578" fmla="*/ 1363127 w 2768293"/>
                <a:gd name="connsiteY5578" fmla="*/ 373633 h 1487099"/>
                <a:gd name="connsiteX5579" fmla="*/ 1363127 w 2768293"/>
                <a:gd name="connsiteY5579" fmla="*/ 374777 h 1487099"/>
                <a:gd name="connsiteX5580" fmla="*/ 1363127 w 2768293"/>
                <a:gd name="connsiteY5580" fmla="*/ 375349 h 1487099"/>
                <a:gd name="connsiteX5581" fmla="*/ 1363127 w 2768293"/>
                <a:gd name="connsiteY5581" fmla="*/ 375921 h 1487099"/>
                <a:gd name="connsiteX5582" fmla="*/ 1363127 w 2768293"/>
                <a:gd name="connsiteY5582" fmla="*/ 376493 h 1487099"/>
                <a:gd name="connsiteX5583" fmla="*/ 1363699 w 2768293"/>
                <a:gd name="connsiteY5583" fmla="*/ 376493 h 1487099"/>
                <a:gd name="connsiteX5584" fmla="*/ 1364271 w 2768293"/>
                <a:gd name="connsiteY5584" fmla="*/ 377065 h 1487099"/>
                <a:gd name="connsiteX5585" fmla="*/ 1365415 w 2768293"/>
                <a:gd name="connsiteY5585" fmla="*/ 377637 h 1487099"/>
                <a:gd name="connsiteX5586" fmla="*/ 1371134 w 2768293"/>
                <a:gd name="connsiteY5586" fmla="*/ 378781 h 1487099"/>
                <a:gd name="connsiteX5587" fmla="*/ 1372850 w 2768293"/>
                <a:gd name="connsiteY5587" fmla="*/ 380497 h 1487099"/>
                <a:gd name="connsiteX5588" fmla="*/ 1373994 w 2768293"/>
                <a:gd name="connsiteY5588" fmla="*/ 382785 h 1487099"/>
                <a:gd name="connsiteX5589" fmla="*/ 1376282 w 2768293"/>
                <a:gd name="connsiteY5589" fmla="*/ 387932 h 1487099"/>
                <a:gd name="connsiteX5590" fmla="*/ 1380286 w 2768293"/>
                <a:gd name="connsiteY5590" fmla="*/ 394224 h 1487099"/>
                <a:gd name="connsiteX5591" fmla="*/ 1381430 w 2768293"/>
                <a:gd name="connsiteY5591" fmla="*/ 397084 h 1487099"/>
                <a:gd name="connsiteX5592" fmla="*/ 1381430 w 2768293"/>
                <a:gd name="connsiteY5592" fmla="*/ 400516 h 1487099"/>
                <a:gd name="connsiteX5593" fmla="*/ 1381430 w 2768293"/>
                <a:gd name="connsiteY5593" fmla="*/ 402231 h 1487099"/>
                <a:gd name="connsiteX5594" fmla="*/ 1380858 w 2768293"/>
                <a:gd name="connsiteY5594" fmla="*/ 403947 h 1487099"/>
                <a:gd name="connsiteX5595" fmla="*/ 1380286 w 2768293"/>
                <a:gd name="connsiteY5595" fmla="*/ 405663 h 1487099"/>
                <a:gd name="connsiteX5596" fmla="*/ 1379714 w 2768293"/>
                <a:gd name="connsiteY5596" fmla="*/ 406807 h 1487099"/>
                <a:gd name="connsiteX5597" fmla="*/ 1377426 w 2768293"/>
                <a:gd name="connsiteY5597" fmla="*/ 410239 h 1487099"/>
                <a:gd name="connsiteX5598" fmla="*/ 1376854 w 2768293"/>
                <a:gd name="connsiteY5598" fmla="*/ 411383 h 1487099"/>
                <a:gd name="connsiteX5599" fmla="*/ 1376854 w 2768293"/>
                <a:gd name="connsiteY5599" fmla="*/ 412527 h 1487099"/>
                <a:gd name="connsiteX5600" fmla="*/ 1376854 w 2768293"/>
                <a:gd name="connsiteY5600" fmla="*/ 413099 h 1487099"/>
                <a:gd name="connsiteX5601" fmla="*/ 1377426 w 2768293"/>
                <a:gd name="connsiteY5601" fmla="*/ 413671 h 1487099"/>
                <a:gd name="connsiteX5602" fmla="*/ 1377426 w 2768293"/>
                <a:gd name="connsiteY5602" fmla="*/ 414243 h 1487099"/>
                <a:gd name="connsiteX5603" fmla="*/ 1377426 w 2768293"/>
                <a:gd name="connsiteY5603" fmla="*/ 415386 h 1487099"/>
                <a:gd name="connsiteX5604" fmla="*/ 1377426 w 2768293"/>
                <a:gd name="connsiteY5604" fmla="*/ 416530 h 1487099"/>
                <a:gd name="connsiteX5605" fmla="*/ 1377426 w 2768293"/>
                <a:gd name="connsiteY5605" fmla="*/ 417674 h 1487099"/>
                <a:gd name="connsiteX5606" fmla="*/ 1377426 w 2768293"/>
                <a:gd name="connsiteY5606" fmla="*/ 418246 h 1487099"/>
                <a:gd name="connsiteX5607" fmla="*/ 1377998 w 2768293"/>
                <a:gd name="connsiteY5607" fmla="*/ 418818 h 1487099"/>
                <a:gd name="connsiteX5608" fmla="*/ 1378570 w 2768293"/>
                <a:gd name="connsiteY5608" fmla="*/ 418818 h 1487099"/>
                <a:gd name="connsiteX5609" fmla="*/ 1379142 w 2768293"/>
                <a:gd name="connsiteY5609" fmla="*/ 418246 h 1487099"/>
                <a:gd name="connsiteX5610" fmla="*/ 1379142 w 2768293"/>
                <a:gd name="connsiteY5610" fmla="*/ 417103 h 1487099"/>
                <a:gd name="connsiteX5611" fmla="*/ 1379142 w 2768293"/>
                <a:gd name="connsiteY5611" fmla="*/ 416530 h 1487099"/>
                <a:gd name="connsiteX5612" fmla="*/ 1378570 w 2768293"/>
                <a:gd name="connsiteY5612" fmla="*/ 415959 h 1487099"/>
                <a:gd name="connsiteX5613" fmla="*/ 1378570 w 2768293"/>
                <a:gd name="connsiteY5613" fmla="*/ 415386 h 1487099"/>
                <a:gd name="connsiteX5614" fmla="*/ 1379142 w 2768293"/>
                <a:gd name="connsiteY5614" fmla="*/ 414815 h 1487099"/>
                <a:gd name="connsiteX5615" fmla="*/ 1377998 w 2768293"/>
                <a:gd name="connsiteY5615" fmla="*/ 414243 h 1487099"/>
                <a:gd name="connsiteX5616" fmla="*/ 1377998 w 2768293"/>
                <a:gd name="connsiteY5616" fmla="*/ 412527 h 1487099"/>
                <a:gd name="connsiteX5617" fmla="*/ 1378570 w 2768293"/>
                <a:gd name="connsiteY5617" fmla="*/ 410811 h 1487099"/>
                <a:gd name="connsiteX5618" fmla="*/ 1379714 w 2768293"/>
                <a:gd name="connsiteY5618" fmla="*/ 409667 h 1487099"/>
                <a:gd name="connsiteX5619" fmla="*/ 1382002 w 2768293"/>
                <a:gd name="connsiteY5619" fmla="*/ 409667 h 1487099"/>
                <a:gd name="connsiteX5620" fmla="*/ 1382574 w 2768293"/>
                <a:gd name="connsiteY5620" fmla="*/ 409667 h 1487099"/>
                <a:gd name="connsiteX5621" fmla="*/ 1383717 w 2768293"/>
                <a:gd name="connsiteY5621" fmla="*/ 408523 h 1487099"/>
                <a:gd name="connsiteX5622" fmla="*/ 1384289 w 2768293"/>
                <a:gd name="connsiteY5622" fmla="*/ 408523 h 1487099"/>
                <a:gd name="connsiteX5623" fmla="*/ 1392297 w 2768293"/>
                <a:gd name="connsiteY5623" fmla="*/ 409095 h 1487099"/>
                <a:gd name="connsiteX5624" fmla="*/ 1395157 w 2768293"/>
                <a:gd name="connsiteY5624" fmla="*/ 411383 h 1487099"/>
                <a:gd name="connsiteX5625" fmla="*/ 1397445 w 2768293"/>
                <a:gd name="connsiteY5625" fmla="*/ 411383 h 1487099"/>
                <a:gd name="connsiteX5626" fmla="*/ 1398016 w 2768293"/>
                <a:gd name="connsiteY5626" fmla="*/ 411383 h 1487099"/>
                <a:gd name="connsiteX5627" fmla="*/ 1399160 w 2768293"/>
                <a:gd name="connsiteY5627" fmla="*/ 412527 h 1487099"/>
                <a:gd name="connsiteX5628" fmla="*/ 1400876 w 2768293"/>
                <a:gd name="connsiteY5628" fmla="*/ 413099 h 1487099"/>
                <a:gd name="connsiteX5629" fmla="*/ 1404880 w 2768293"/>
                <a:gd name="connsiteY5629" fmla="*/ 415959 h 1487099"/>
                <a:gd name="connsiteX5630" fmla="*/ 1405452 w 2768293"/>
                <a:gd name="connsiteY5630" fmla="*/ 417103 h 1487099"/>
                <a:gd name="connsiteX5631" fmla="*/ 1406024 w 2768293"/>
                <a:gd name="connsiteY5631" fmla="*/ 418246 h 1487099"/>
                <a:gd name="connsiteX5632" fmla="*/ 1406596 w 2768293"/>
                <a:gd name="connsiteY5632" fmla="*/ 419962 h 1487099"/>
                <a:gd name="connsiteX5633" fmla="*/ 1407168 w 2768293"/>
                <a:gd name="connsiteY5633" fmla="*/ 421106 h 1487099"/>
                <a:gd name="connsiteX5634" fmla="*/ 1408312 w 2768293"/>
                <a:gd name="connsiteY5634" fmla="*/ 423394 h 1487099"/>
                <a:gd name="connsiteX5635" fmla="*/ 1408884 w 2768293"/>
                <a:gd name="connsiteY5635" fmla="*/ 425110 h 1487099"/>
                <a:gd name="connsiteX5636" fmla="*/ 1408312 w 2768293"/>
                <a:gd name="connsiteY5636" fmla="*/ 425682 h 1487099"/>
                <a:gd name="connsiteX5637" fmla="*/ 1407740 w 2768293"/>
                <a:gd name="connsiteY5637" fmla="*/ 429114 h 1487099"/>
                <a:gd name="connsiteX5638" fmla="*/ 1407168 w 2768293"/>
                <a:gd name="connsiteY5638" fmla="*/ 429685 h 1487099"/>
                <a:gd name="connsiteX5639" fmla="*/ 1406024 w 2768293"/>
                <a:gd name="connsiteY5639" fmla="*/ 431973 h 1487099"/>
                <a:gd name="connsiteX5640" fmla="*/ 1405452 w 2768293"/>
                <a:gd name="connsiteY5640" fmla="*/ 433689 h 1487099"/>
                <a:gd name="connsiteX5641" fmla="*/ 1404880 w 2768293"/>
                <a:gd name="connsiteY5641" fmla="*/ 434261 h 1487099"/>
                <a:gd name="connsiteX5642" fmla="*/ 1404308 w 2768293"/>
                <a:gd name="connsiteY5642" fmla="*/ 434833 h 1487099"/>
                <a:gd name="connsiteX5643" fmla="*/ 1403736 w 2768293"/>
                <a:gd name="connsiteY5643" fmla="*/ 435405 h 1487099"/>
                <a:gd name="connsiteX5644" fmla="*/ 1403164 w 2768293"/>
                <a:gd name="connsiteY5644" fmla="*/ 435405 h 1487099"/>
                <a:gd name="connsiteX5645" fmla="*/ 1402592 w 2768293"/>
                <a:gd name="connsiteY5645" fmla="*/ 435405 h 1487099"/>
                <a:gd name="connsiteX5646" fmla="*/ 1402020 w 2768293"/>
                <a:gd name="connsiteY5646" fmla="*/ 434833 h 1487099"/>
                <a:gd name="connsiteX5647" fmla="*/ 1402020 w 2768293"/>
                <a:gd name="connsiteY5647" fmla="*/ 434261 h 1487099"/>
                <a:gd name="connsiteX5648" fmla="*/ 1403164 w 2768293"/>
                <a:gd name="connsiteY5648" fmla="*/ 434261 h 1487099"/>
                <a:gd name="connsiteX5649" fmla="*/ 1403736 w 2768293"/>
                <a:gd name="connsiteY5649" fmla="*/ 434261 h 1487099"/>
                <a:gd name="connsiteX5650" fmla="*/ 1404308 w 2768293"/>
                <a:gd name="connsiteY5650" fmla="*/ 433689 h 1487099"/>
                <a:gd name="connsiteX5651" fmla="*/ 1404308 w 2768293"/>
                <a:gd name="connsiteY5651" fmla="*/ 432545 h 1487099"/>
                <a:gd name="connsiteX5652" fmla="*/ 1404308 w 2768293"/>
                <a:gd name="connsiteY5652" fmla="*/ 431973 h 1487099"/>
                <a:gd name="connsiteX5653" fmla="*/ 1404880 w 2768293"/>
                <a:gd name="connsiteY5653" fmla="*/ 431402 h 1487099"/>
                <a:gd name="connsiteX5654" fmla="*/ 1405452 w 2768293"/>
                <a:gd name="connsiteY5654" fmla="*/ 430829 h 1487099"/>
                <a:gd name="connsiteX5655" fmla="*/ 1405452 w 2768293"/>
                <a:gd name="connsiteY5655" fmla="*/ 430258 h 1487099"/>
                <a:gd name="connsiteX5656" fmla="*/ 1405452 w 2768293"/>
                <a:gd name="connsiteY5656" fmla="*/ 429685 h 1487099"/>
                <a:gd name="connsiteX5657" fmla="*/ 1405452 w 2768293"/>
                <a:gd name="connsiteY5657" fmla="*/ 429114 h 1487099"/>
                <a:gd name="connsiteX5658" fmla="*/ 1405452 w 2768293"/>
                <a:gd name="connsiteY5658" fmla="*/ 428542 h 1487099"/>
                <a:gd name="connsiteX5659" fmla="*/ 1406024 w 2768293"/>
                <a:gd name="connsiteY5659" fmla="*/ 428542 h 1487099"/>
                <a:gd name="connsiteX5660" fmla="*/ 1406596 w 2768293"/>
                <a:gd name="connsiteY5660" fmla="*/ 427970 h 1487099"/>
                <a:gd name="connsiteX5661" fmla="*/ 1406596 w 2768293"/>
                <a:gd name="connsiteY5661" fmla="*/ 426826 h 1487099"/>
                <a:gd name="connsiteX5662" fmla="*/ 1406596 w 2768293"/>
                <a:gd name="connsiteY5662" fmla="*/ 426254 h 1487099"/>
                <a:gd name="connsiteX5663" fmla="*/ 1406024 w 2768293"/>
                <a:gd name="connsiteY5663" fmla="*/ 425682 h 1487099"/>
                <a:gd name="connsiteX5664" fmla="*/ 1405452 w 2768293"/>
                <a:gd name="connsiteY5664" fmla="*/ 425682 h 1487099"/>
                <a:gd name="connsiteX5665" fmla="*/ 1403736 w 2768293"/>
                <a:gd name="connsiteY5665" fmla="*/ 426826 h 1487099"/>
                <a:gd name="connsiteX5666" fmla="*/ 1401448 w 2768293"/>
                <a:gd name="connsiteY5666" fmla="*/ 426826 h 1487099"/>
                <a:gd name="connsiteX5667" fmla="*/ 1399160 w 2768293"/>
                <a:gd name="connsiteY5667" fmla="*/ 426254 h 1487099"/>
                <a:gd name="connsiteX5668" fmla="*/ 1398588 w 2768293"/>
                <a:gd name="connsiteY5668" fmla="*/ 425682 h 1487099"/>
                <a:gd name="connsiteX5669" fmla="*/ 1396873 w 2768293"/>
                <a:gd name="connsiteY5669" fmla="*/ 422822 h 1487099"/>
                <a:gd name="connsiteX5670" fmla="*/ 1397445 w 2768293"/>
                <a:gd name="connsiteY5670" fmla="*/ 422250 h 1487099"/>
                <a:gd name="connsiteX5671" fmla="*/ 1397445 w 2768293"/>
                <a:gd name="connsiteY5671" fmla="*/ 422250 h 1487099"/>
                <a:gd name="connsiteX5672" fmla="*/ 1392297 w 2768293"/>
                <a:gd name="connsiteY5672" fmla="*/ 421106 h 1487099"/>
                <a:gd name="connsiteX5673" fmla="*/ 1390581 w 2768293"/>
                <a:gd name="connsiteY5673" fmla="*/ 422250 h 1487099"/>
                <a:gd name="connsiteX5674" fmla="*/ 1390009 w 2768293"/>
                <a:gd name="connsiteY5674" fmla="*/ 422250 h 1487099"/>
                <a:gd name="connsiteX5675" fmla="*/ 1389437 w 2768293"/>
                <a:gd name="connsiteY5675" fmla="*/ 422250 h 1487099"/>
                <a:gd name="connsiteX5676" fmla="*/ 1389437 w 2768293"/>
                <a:gd name="connsiteY5676" fmla="*/ 422822 h 1487099"/>
                <a:gd name="connsiteX5677" fmla="*/ 1388865 w 2768293"/>
                <a:gd name="connsiteY5677" fmla="*/ 423966 h 1487099"/>
                <a:gd name="connsiteX5678" fmla="*/ 1387721 w 2768293"/>
                <a:gd name="connsiteY5678" fmla="*/ 426826 h 1487099"/>
                <a:gd name="connsiteX5679" fmla="*/ 1387721 w 2768293"/>
                <a:gd name="connsiteY5679" fmla="*/ 427398 h 1487099"/>
                <a:gd name="connsiteX5680" fmla="*/ 1387149 w 2768293"/>
                <a:gd name="connsiteY5680" fmla="*/ 427970 h 1487099"/>
                <a:gd name="connsiteX5681" fmla="*/ 1386577 w 2768293"/>
                <a:gd name="connsiteY5681" fmla="*/ 428542 h 1487099"/>
                <a:gd name="connsiteX5682" fmla="*/ 1386005 w 2768293"/>
                <a:gd name="connsiteY5682" fmla="*/ 430258 h 1487099"/>
                <a:gd name="connsiteX5683" fmla="*/ 1385433 w 2768293"/>
                <a:gd name="connsiteY5683" fmla="*/ 430829 h 1487099"/>
                <a:gd name="connsiteX5684" fmla="*/ 1384861 w 2768293"/>
                <a:gd name="connsiteY5684" fmla="*/ 431973 h 1487099"/>
                <a:gd name="connsiteX5685" fmla="*/ 1382002 w 2768293"/>
                <a:gd name="connsiteY5685" fmla="*/ 435405 h 1487099"/>
                <a:gd name="connsiteX5686" fmla="*/ 1381430 w 2768293"/>
                <a:gd name="connsiteY5686" fmla="*/ 435977 h 1487099"/>
                <a:gd name="connsiteX5687" fmla="*/ 1381430 w 2768293"/>
                <a:gd name="connsiteY5687" fmla="*/ 436549 h 1487099"/>
                <a:gd name="connsiteX5688" fmla="*/ 1383146 w 2768293"/>
                <a:gd name="connsiteY5688" fmla="*/ 435977 h 1487099"/>
                <a:gd name="connsiteX5689" fmla="*/ 1383717 w 2768293"/>
                <a:gd name="connsiteY5689" fmla="*/ 435977 h 1487099"/>
                <a:gd name="connsiteX5690" fmla="*/ 1383717 w 2768293"/>
                <a:gd name="connsiteY5690" fmla="*/ 436549 h 1487099"/>
                <a:gd name="connsiteX5691" fmla="*/ 1383146 w 2768293"/>
                <a:gd name="connsiteY5691" fmla="*/ 437121 h 1487099"/>
                <a:gd name="connsiteX5692" fmla="*/ 1382002 w 2768293"/>
                <a:gd name="connsiteY5692" fmla="*/ 437693 h 1487099"/>
                <a:gd name="connsiteX5693" fmla="*/ 1381430 w 2768293"/>
                <a:gd name="connsiteY5693" fmla="*/ 438265 h 1487099"/>
                <a:gd name="connsiteX5694" fmla="*/ 1380858 w 2768293"/>
                <a:gd name="connsiteY5694" fmla="*/ 439409 h 1487099"/>
                <a:gd name="connsiteX5695" fmla="*/ 1380286 w 2768293"/>
                <a:gd name="connsiteY5695" fmla="*/ 440553 h 1487099"/>
                <a:gd name="connsiteX5696" fmla="*/ 1379714 w 2768293"/>
                <a:gd name="connsiteY5696" fmla="*/ 441697 h 1487099"/>
                <a:gd name="connsiteX5697" fmla="*/ 1381430 w 2768293"/>
                <a:gd name="connsiteY5697" fmla="*/ 442841 h 1487099"/>
                <a:gd name="connsiteX5698" fmla="*/ 1381430 w 2768293"/>
                <a:gd name="connsiteY5698" fmla="*/ 443413 h 1487099"/>
                <a:gd name="connsiteX5699" fmla="*/ 1380286 w 2768293"/>
                <a:gd name="connsiteY5699" fmla="*/ 443985 h 1487099"/>
                <a:gd name="connsiteX5700" fmla="*/ 1379142 w 2768293"/>
                <a:gd name="connsiteY5700" fmla="*/ 443985 h 1487099"/>
                <a:gd name="connsiteX5701" fmla="*/ 1377998 w 2768293"/>
                <a:gd name="connsiteY5701" fmla="*/ 443413 h 1487099"/>
                <a:gd name="connsiteX5702" fmla="*/ 1377426 w 2768293"/>
                <a:gd name="connsiteY5702" fmla="*/ 442841 h 1487099"/>
                <a:gd name="connsiteX5703" fmla="*/ 1377998 w 2768293"/>
                <a:gd name="connsiteY5703" fmla="*/ 442269 h 1487099"/>
                <a:gd name="connsiteX5704" fmla="*/ 1378570 w 2768293"/>
                <a:gd name="connsiteY5704" fmla="*/ 441697 h 1487099"/>
                <a:gd name="connsiteX5705" fmla="*/ 1378570 w 2768293"/>
                <a:gd name="connsiteY5705" fmla="*/ 441125 h 1487099"/>
                <a:gd name="connsiteX5706" fmla="*/ 1378570 w 2768293"/>
                <a:gd name="connsiteY5706" fmla="*/ 440553 h 1487099"/>
                <a:gd name="connsiteX5707" fmla="*/ 1377998 w 2768293"/>
                <a:gd name="connsiteY5707" fmla="*/ 439981 h 1487099"/>
                <a:gd name="connsiteX5708" fmla="*/ 1376854 w 2768293"/>
                <a:gd name="connsiteY5708" fmla="*/ 440553 h 1487099"/>
                <a:gd name="connsiteX5709" fmla="*/ 1376282 w 2768293"/>
                <a:gd name="connsiteY5709" fmla="*/ 440553 h 1487099"/>
                <a:gd name="connsiteX5710" fmla="*/ 1377426 w 2768293"/>
                <a:gd name="connsiteY5710" fmla="*/ 438837 h 1487099"/>
                <a:gd name="connsiteX5711" fmla="*/ 1377998 w 2768293"/>
                <a:gd name="connsiteY5711" fmla="*/ 438265 h 1487099"/>
                <a:gd name="connsiteX5712" fmla="*/ 1378570 w 2768293"/>
                <a:gd name="connsiteY5712" fmla="*/ 438265 h 1487099"/>
                <a:gd name="connsiteX5713" fmla="*/ 1369990 w 2768293"/>
                <a:gd name="connsiteY5713" fmla="*/ 434261 h 1487099"/>
                <a:gd name="connsiteX5714" fmla="*/ 1368846 w 2768293"/>
                <a:gd name="connsiteY5714" fmla="*/ 434261 h 1487099"/>
                <a:gd name="connsiteX5715" fmla="*/ 1365415 w 2768293"/>
                <a:gd name="connsiteY5715" fmla="*/ 436549 h 1487099"/>
                <a:gd name="connsiteX5716" fmla="*/ 1363699 w 2768293"/>
                <a:gd name="connsiteY5716" fmla="*/ 437121 h 1487099"/>
                <a:gd name="connsiteX5717" fmla="*/ 1362555 w 2768293"/>
                <a:gd name="connsiteY5717" fmla="*/ 437121 h 1487099"/>
                <a:gd name="connsiteX5718" fmla="*/ 1361983 w 2768293"/>
                <a:gd name="connsiteY5718" fmla="*/ 436549 h 1487099"/>
                <a:gd name="connsiteX5719" fmla="*/ 1361411 w 2768293"/>
                <a:gd name="connsiteY5719" fmla="*/ 435977 h 1487099"/>
                <a:gd name="connsiteX5720" fmla="*/ 1360839 w 2768293"/>
                <a:gd name="connsiteY5720" fmla="*/ 435977 h 1487099"/>
                <a:gd name="connsiteX5721" fmla="*/ 1360839 w 2768293"/>
                <a:gd name="connsiteY5721" fmla="*/ 435977 h 1487099"/>
                <a:gd name="connsiteX5722" fmla="*/ 1360839 w 2768293"/>
                <a:gd name="connsiteY5722" fmla="*/ 435405 h 1487099"/>
                <a:gd name="connsiteX5723" fmla="*/ 1360839 w 2768293"/>
                <a:gd name="connsiteY5723" fmla="*/ 434261 h 1487099"/>
                <a:gd name="connsiteX5724" fmla="*/ 1360839 w 2768293"/>
                <a:gd name="connsiteY5724" fmla="*/ 433689 h 1487099"/>
                <a:gd name="connsiteX5725" fmla="*/ 1360839 w 2768293"/>
                <a:gd name="connsiteY5725" fmla="*/ 433689 h 1487099"/>
                <a:gd name="connsiteX5726" fmla="*/ 1360839 w 2768293"/>
                <a:gd name="connsiteY5726" fmla="*/ 434261 h 1487099"/>
                <a:gd name="connsiteX5727" fmla="*/ 1360839 w 2768293"/>
                <a:gd name="connsiteY5727" fmla="*/ 434261 h 1487099"/>
                <a:gd name="connsiteX5728" fmla="*/ 1360267 w 2768293"/>
                <a:gd name="connsiteY5728" fmla="*/ 434261 h 1487099"/>
                <a:gd name="connsiteX5729" fmla="*/ 1358551 w 2768293"/>
                <a:gd name="connsiteY5729" fmla="*/ 434833 h 1487099"/>
                <a:gd name="connsiteX5730" fmla="*/ 1355119 w 2768293"/>
                <a:gd name="connsiteY5730" fmla="*/ 435405 h 1487099"/>
                <a:gd name="connsiteX5731" fmla="*/ 1354547 w 2768293"/>
                <a:gd name="connsiteY5731" fmla="*/ 435405 h 1487099"/>
                <a:gd name="connsiteX5732" fmla="*/ 1354547 w 2768293"/>
                <a:gd name="connsiteY5732" fmla="*/ 435977 h 1487099"/>
                <a:gd name="connsiteX5733" fmla="*/ 1354547 w 2768293"/>
                <a:gd name="connsiteY5733" fmla="*/ 436549 h 1487099"/>
                <a:gd name="connsiteX5734" fmla="*/ 1354547 w 2768293"/>
                <a:gd name="connsiteY5734" fmla="*/ 437121 h 1487099"/>
                <a:gd name="connsiteX5735" fmla="*/ 1353975 w 2768293"/>
                <a:gd name="connsiteY5735" fmla="*/ 437693 h 1487099"/>
                <a:gd name="connsiteX5736" fmla="*/ 1353975 w 2768293"/>
                <a:gd name="connsiteY5736" fmla="*/ 437693 h 1487099"/>
                <a:gd name="connsiteX5737" fmla="*/ 1353975 w 2768293"/>
                <a:gd name="connsiteY5737" fmla="*/ 437693 h 1487099"/>
                <a:gd name="connsiteX5738" fmla="*/ 1353975 w 2768293"/>
                <a:gd name="connsiteY5738" fmla="*/ 436549 h 1487099"/>
                <a:gd name="connsiteX5739" fmla="*/ 1353975 w 2768293"/>
                <a:gd name="connsiteY5739" fmla="*/ 435405 h 1487099"/>
                <a:gd name="connsiteX5740" fmla="*/ 1353975 w 2768293"/>
                <a:gd name="connsiteY5740" fmla="*/ 434833 h 1487099"/>
                <a:gd name="connsiteX5741" fmla="*/ 1353975 w 2768293"/>
                <a:gd name="connsiteY5741" fmla="*/ 434261 h 1487099"/>
                <a:gd name="connsiteX5742" fmla="*/ 1353975 w 2768293"/>
                <a:gd name="connsiteY5742" fmla="*/ 433689 h 1487099"/>
                <a:gd name="connsiteX5743" fmla="*/ 1353975 w 2768293"/>
                <a:gd name="connsiteY5743" fmla="*/ 431973 h 1487099"/>
                <a:gd name="connsiteX5744" fmla="*/ 1353404 w 2768293"/>
                <a:gd name="connsiteY5744" fmla="*/ 430829 h 1487099"/>
                <a:gd name="connsiteX5745" fmla="*/ 1351688 w 2768293"/>
                <a:gd name="connsiteY5745" fmla="*/ 429114 h 1487099"/>
                <a:gd name="connsiteX5746" fmla="*/ 1352260 w 2768293"/>
                <a:gd name="connsiteY5746" fmla="*/ 428542 h 1487099"/>
                <a:gd name="connsiteX5747" fmla="*/ 1351116 w 2768293"/>
                <a:gd name="connsiteY5747" fmla="*/ 429114 h 1487099"/>
                <a:gd name="connsiteX5748" fmla="*/ 1348256 w 2768293"/>
                <a:gd name="connsiteY5748" fmla="*/ 429114 h 1487099"/>
                <a:gd name="connsiteX5749" fmla="*/ 1345396 w 2768293"/>
                <a:gd name="connsiteY5749" fmla="*/ 428542 h 1487099"/>
                <a:gd name="connsiteX5750" fmla="*/ 1344824 w 2768293"/>
                <a:gd name="connsiteY5750" fmla="*/ 428542 h 1487099"/>
                <a:gd name="connsiteX5751" fmla="*/ 1343680 w 2768293"/>
                <a:gd name="connsiteY5751" fmla="*/ 429685 h 1487099"/>
                <a:gd name="connsiteX5752" fmla="*/ 1341964 w 2768293"/>
                <a:gd name="connsiteY5752" fmla="*/ 430258 h 1487099"/>
                <a:gd name="connsiteX5753" fmla="*/ 1339104 w 2768293"/>
                <a:gd name="connsiteY5753" fmla="*/ 430829 h 1487099"/>
                <a:gd name="connsiteX5754" fmla="*/ 1333385 w 2768293"/>
                <a:gd name="connsiteY5754" fmla="*/ 429685 h 1487099"/>
                <a:gd name="connsiteX5755" fmla="*/ 1332813 w 2768293"/>
                <a:gd name="connsiteY5755" fmla="*/ 429114 h 1487099"/>
                <a:gd name="connsiteX5756" fmla="*/ 1331669 w 2768293"/>
                <a:gd name="connsiteY5756" fmla="*/ 427970 h 1487099"/>
                <a:gd name="connsiteX5757" fmla="*/ 1331097 w 2768293"/>
                <a:gd name="connsiteY5757" fmla="*/ 427398 h 1487099"/>
                <a:gd name="connsiteX5758" fmla="*/ 1319658 w 2768293"/>
                <a:gd name="connsiteY5758" fmla="*/ 427398 h 1487099"/>
                <a:gd name="connsiteX5759" fmla="*/ 1317370 w 2768293"/>
                <a:gd name="connsiteY5759" fmla="*/ 426254 h 1487099"/>
                <a:gd name="connsiteX5760" fmla="*/ 1315654 w 2768293"/>
                <a:gd name="connsiteY5760" fmla="*/ 424538 h 1487099"/>
                <a:gd name="connsiteX5761" fmla="*/ 1314510 w 2768293"/>
                <a:gd name="connsiteY5761" fmla="*/ 422250 h 1487099"/>
                <a:gd name="connsiteX5762" fmla="*/ 1313938 w 2768293"/>
                <a:gd name="connsiteY5762" fmla="*/ 419390 h 1487099"/>
                <a:gd name="connsiteX5763" fmla="*/ 1313938 w 2768293"/>
                <a:gd name="connsiteY5763" fmla="*/ 415959 h 1487099"/>
                <a:gd name="connsiteX5764" fmla="*/ 1313366 w 2768293"/>
                <a:gd name="connsiteY5764" fmla="*/ 415386 h 1487099"/>
                <a:gd name="connsiteX5765" fmla="*/ 1312794 w 2768293"/>
                <a:gd name="connsiteY5765" fmla="*/ 415386 h 1487099"/>
                <a:gd name="connsiteX5766" fmla="*/ 1312222 w 2768293"/>
                <a:gd name="connsiteY5766" fmla="*/ 415386 h 1487099"/>
                <a:gd name="connsiteX5767" fmla="*/ 1311650 w 2768293"/>
                <a:gd name="connsiteY5767" fmla="*/ 416530 h 1487099"/>
                <a:gd name="connsiteX5768" fmla="*/ 1311078 w 2768293"/>
                <a:gd name="connsiteY5768" fmla="*/ 417103 h 1487099"/>
                <a:gd name="connsiteX5769" fmla="*/ 1310506 w 2768293"/>
                <a:gd name="connsiteY5769" fmla="*/ 417103 h 1487099"/>
                <a:gd name="connsiteX5770" fmla="*/ 1309934 w 2768293"/>
                <a:gd name="connsiteY5770" fmla="*/ 416530 h 1487099"/>
                <a:gd name="connsiteX5771" fmla="*/ 1310506 w 2768293"/>
                <a:gd name="connsiteY5771" fmla="*/ 414815 h 1487099"/>
                <a:gd name="connsiteX5772" fmla="*/ 1301355 w 2768293"/>
                <a:gd name="connsiteY5772" fmla="*/ 411955 h 1487099"/>
                <a:gd name="connsiteX5773" fmla="*/ 1296207 w 2768293"/>
                <a:gd name="connsiteY5773" fmla="*/ 410811 h 1487099"/>
                <a:gd name="connsiteX5774" fmla="*/ 1296779 w 2768293"/>
                <a:gd name="connsiteY5774" fmla="*/ 409667 h 1487099"/>
                <a:gd name="connsiteX5775" fmla="*/ 1298495 w 2768293"/>
                <a:gd name="connsiteY5775" fmla="*/ 410239 h 1487099"/>
                <a:gd name="connsiteX5776" fmla="*/ 1299067 w 2768293"/>
                <a:gd name="connsiteY5776" fmla="*/ 409667 h 1487099"/>
                <a:gd name="connsiteX5777" fmla="*/ 1299639 w 2768293"/>
                <a:gd name="connsiteY5777" fmla="*/ 408523 h 1487099"/>
                <a:gd name="connsiteX5778" fmla="*/ 1300783 w 2768293"/>
                <a:gd name="connsiteY5778" fmla="*/ 408523 h 1487099"/>
                <a:gd name="connsiteX5779" fmla="*/ 1302499 w 2768293"/>
                <a:gd name="connsiteY5779" fmla="*/ 408523 h 1487099"/>
                <a:gd name="connsiteX5780" fmla="*/ 1303643 w 2768293"/>
                <a:gd name="connsiteY5780" fmla="*/ 408523 h 1487099"/>
                <a:gd name="connsiteX5781" fmla="*/ 1305359 w 2768293"/>
                <a:gd name="connsiteY5781" fmla="*/ 407379 h 1487099"/>
                <a:gd name="connsiteX5782" fmla="*/ 1307075 w 2768293"/>
                <a:gd name="connsiteY5782" fmla="*/ 406235 h 1487099"/>
                <a:gd name="connsiteX5783" fmla="*/ 1308219 w 2768293"/>
                <a:gd name="connsiteY5783" fmla="*/ 404519 h 1487099"/>
                <a:gd name="connsiteX5784" fmla="*/ 1308219 w 2768293"/>
                <a:gd name="connsiteY5784" fmla="*/ 403947 h 1487099"/>
                <a:gd name="connsiteX5785" fmla="*/ 1308219 w 2768293"/>
                <a:gd name="connsiteY5785" fmla="*/ 403375 h 1487099"/>
                <a:gd name="connsiteX5786" fmla="*/ 1308219 w 2768293"/>
                <a:gd name="connsiteY5786" fmla="*/ 402804 h 1487099"/>
                <a:gd name="connsiteX5787" fmla="*/ 1308219 w 2768293"/>
                <a:gd name="connsiteY5787" fmla="*/ 402804 h 1487099"/>
                <a:gd name="connsiteX5788" fmla="*/ 1307647 w 2768293"/>
                <a:gd name="connsiteY5788" fmla="*/ 400516 h 1487099"/>
                <a:gd name="connsiteX5789" fmla="*/ 1307647 w 2768293"/>
                <a:gd name="connsiteY5789" fmla="*/ 399372 h 1487099"/>
                <a:gd name="connsiteX5790" fmla="*/ 1308219 w 2768293"/>
                <a:gd name="connsiteY5790" fmla="*/ 398228 h 1487099"/>
                <a:gd name="connsiteX5791" fmla="*/ 1308219 w 2768293"/>
                <a:gd name="connsiteY5791" fmla="*/ 397084 h 1487099"/>
                <a:gd name="connsiteX5792" fmla="*/ 1308219 w 2768293"/>
                <a:gd name="connsiteY5792" fmla="*/ 395368 h 1487099"/>
                <a:gd name="connsiteX5793" fmla="*/ 1308219 w 2768293"/>
                <a:gd name="connsiteY5793" fmla="*/ 394796 h 1487099"/>
                <a:gd name="connsiteX5794" fmla="*/ 1308791 w 2768293"/>
                <a:gd name="connsiteY5794" fmla="*/ 394224 h 1487099"/>
                <a:gd name="connsiteX5795" fmla="*/ 1309362 w 2768293"/>
                <a:gd name="connsiteY5795" fmla="*/ 393652 h 1487099"/>
                <a:gd name="connsiteX5796" fmla="*/ 1309362 w 2768293"/>
                <a:gd name="connsiteY5796" fmla="*/ 393080 h 1487099"/>
                <a:gd name="connsiteX5797" fmla="*/ 1309362 w 2768293"/>
                <a:gd name="connsiteY5797" fmla="*/ 392508 h 1487099"/>
                <a:gd name="connsiteX5798" fmla="*/ 1312222 w 2768293"/>
                <a:gd name="connsiteY5798" fmla="*/ 390220 h 1487099"/>
                <a:gd name="connsiteX5799" fmla="*/ 1312794 w 2768293"/>
                <a:gd name="connsiteY5799" fmla="*/ 389076 h 1487099"/>
                <a:gd name="connsiteX5800" fmla="*/ 1313366 w 2768293"/>
                <a:gd name="connsiteY5800" fmla="*/ 387361 h 1487099"/>
                <a:gd name="connsiteX5801" fmla="*/ 1313366 w 2768293"/>
                <a:gd name="connsiteY5801" fmla="*/ 385645 h 1487099"/>
                <a:gd name="connsiteX5802" fmla="*/ 1313366 w 2768293"/>
                <a:gd name="connsiteY5802" fmla="*/ 383929 h 1487099"/>
                <a:gd name="connsiteX5803" fmla="*/ 1312794 w 2768293"/>
                <a:gd name="connsiteY5803" fmla="*/ 382785 h 1487099"/>
                <a:gd name="connsiteX5804" fmla="*/ 1312222 w 2768293"/>
                <a:gd name="connsiteY5804" fmla="*/ 381641 h 1487099"/>
                <a:gd name="connsiteX5805" fmla="*/ 1309934 w 2768293"/>
                <a:gd name="connsiteY5805" fmla="*/ 381069 h 1487099"/>
                <a:gd name="connsiteX5806" fmla="*/ 1308791 w 2768293"/>
                <a:gd name="connsiteY5806" fmla="*/ 380497 h 1487099"/>
                <a:gd name="connsiteX5807" fmla="*/ 1308791 w 2768293"/>
                <a:gd name="connsiteY5807" fmla="*/ 379353 h 1487099"/>
                <a:gd name="connsiteX5808" fmla="*/ 1309362 w 2768293"/>
                <a:gd name="connsiteY5808" fmla="*/ 379353 h 1487099"/>
                <a:gd name="connsiteX5809" fmla="*/ 1318514 w 2768293"/>
                <a:gd name="connsiteY5809" fmla="*/ 381641 h 1487099"/>
                <a:gd name="connsiteX5810" fmla="*/ 1317370 w 2768293"/>
                <a:gd name="connsiteY5810" fmla="*/ 379353 h 1487099"/>
                <a:gd name="connsiteX5811" fmla="*/ 1315654 w 2768293"/>
                <a:gd name="connsiteY5811" fmla="*/ 378209 h 1487099"/>
                <a:gd name="connsiteX5812" fmla="*/ 1307647 w 2768293"/>
                <a:gd name="connsiteY5812" fmla="*/ 376493 h 1487099"/>
                <a:gd name="connsiteX5813" fmla="*/ 1297923 w 2768293"/>
                <a:gd name="connsiteY5813" fmla="*/ 375921 h 1487099"/>
                <a:gd name="connsiteX5814" fmla="*/ 1289344 w 2768293"/>
                <a:gd name="connsiteY5814" fmla="*/ 376493 h 1487099"/>
                <a:gd name="connsiteX5815" fmla="*/ 1282480 w 2768293"/>
                <a:gd name="connsiteY5815" fmla="*/ 377637 h 1487099"/>
                <a:gd name="connsiteX5816" fmla="*/ 1281908 w 2768293"/>
                <a:gd name="connsiteY5816" fmla="*/ 379353 h 1487099"/>
                <a:gd name="connsiteX5817" fmla="*/ 1275617 w 2768293"/>
                <a:gd name="connsiteY5817" fmla="*/ 382785 h 1487099"/>
                <a:gd name="connsiteX5818" fmla="*/ 1274473 w 2768293"/>
                <a:gd name="connsiteY5818" fmla="*/ 383357 h 1487099"/>
                <a:gd name="connsiteX5819" fmla="*/ 1273901 w 2768293"/>
                <a:gd name="connsiteY5819" fmla="*/ 383929 h 1487099"/>
                <a:gd name="connsiteX5820" fmla="*/ 1273329 w 2768293"/>
                <a:gd name="connsiteY5820" fmla="*/ 384501 h 1487099"/>
                <a:gd name="connsiteX5821" fmla="*/ 1272757 w 2768293"/>
                <a:gd name="connsiteY5821" fmla="*/ 385645 h 1487099"/>
                <a:gd name="connsiteX5822" fmla="*/ 1272757 w 2768293"/>
                <a:gd name="connsiteY5822" fmla="*/ 386217 h 1487099"/>
                <a:gd name="connsiteX5823" fmla="*/ 1272185 w 2768293"/>
                <a:gd name="connsiteY5823" fmla="*/ 386788 h 1487099"/>
                <a:gd name="connsiteX5824" fmla="*/ 1271041 w 2768293"/>
                <a:gd name="connsiteY5824" fmla="*/ 386788 h 1487099"/>
                <a:gd name="connsiteX5825" fmla="*/ 1270469 w 2768293"/>
                <a:gd name="connsiteY5825" fmla="*/ 387361 h 1487099"/>
                <a:gd name="connsiteX5826" fmla="*/ 1269897 w 2768293"/>
                <a:gd name="connsiteY5826" fmla="*/ 389076 h 1487099"/>
                <a:gd name="connsiteX5827" fmla="*/ 1269325 w 2768293"/>
                <a:gd name="connsiteY5827" fmla="*/ 388505 h 1487099"/>
                <a:gd name="connsiteX5828" fmla="*/ 1268753 w 2768293"/>
                <a:gd name="connsiteY5828" fmla="*/ 387932 h 1487099"/>
                <a:gd name="connsiteX5829" fmla="*/ 1268753 w 2768293"/>
                <a:gd name="connsiteY5829" fmla="*/ 387361 h 1487099"/>
                <a:gd name="connsiteX5830" fmla="*/ 1268753 w 2768293"/>
                <a:gd name="connsiteY5830" fmla="*/ 386217 h 1487099"/>
                <a:gd name="connsiteX5831" fmla="*/ 1268753 w 2768293"/>
                <a:gd name="connsiteY5831" fmla="*/ 385645 h 1487099"/>
                <a:gd name="connsiteX5832" fmla="*/ 1268753 w 2768293"/>
                <a:gd name="connsiteY5832" fmla="*/ 385645 h 1487099"/>
                <a:gd name="connsiteX5833" fmla="*/ 1268753 w 2768293"/>
                <a:gd name="connsiteY5833" fmla="*/ 385645 h 1487099"/>
                <a:gd name="connsiteX5834" fmla="*/ 1268753 w 2768293"/>
                <a:gd name="connsiteY5834" fmla="*/ 385073 h 1487099"/>
                <a:gd name="connsiteX5835" fmla="*/ 1267609 w 2768293"/>
                <a:gd name="connsiteY5835" fmla="*/ 384501 h 1487099"/>
                <a:gd name="connsiteX5836" fmla="*/ 1260746 w 2768293"/>
                <a:gd name="connsiteY5836" fmla="*/ 383929 h 1487099"/>
                <a:gd name="connsiteX5837" fmla="*/ 1259602 w 2768293"/>
                <a:gd name="connsiteY5837" fmla="*/ 384501 h 1487099"/>
                <a:gd name="connsiteX5838" fmla="*/ 1258458 w 2768293"/>
                <a:gd name="connsiteY5838" fmla="*/ 385073 h 1487099"/>
                <a:gd name="connsiteX5839" fmla="*/ 1253882 w 2768293"/>
                <a:gd name="connsiteY5839" fmla="*/ 385645 h 1487099"/>
                <a:gd name="connsiteX5840" fmla="*/ 1243587 w 2768293"/>
                <a:gd name="connsiteY5840" fmla="*/ 390792 h 1487099"/>
                <a:gd name="connsiteX5841" fmla="*/ 1240727 w 2768293"/>
                <a:gd name="connsiteY5841" fmla="*/ 393080 h 1487099"/>
                <a:gd name="connsiteX5842" fmla="*/ 1239011 w 2768293"/>
                <a:gd name="connsiteY5842" fmla="*/ 394796 h 1487099"/>
                <a:gd name="connsiteX5843" fmla="*/ 1237867 w 2768293"/>
                <a:gd name="connsiteY5843" fmla="*/ 396512 h 1487099"/>
                <a:gd name="connsiteX5844" fmla="*/ 1238439 w 2768293"/>
                <a:gd name="connsiteY5844" fmla="*/ 397656 h 1487099"/>
                <a:gd name="connsiteX5845" fmla="*/ 1239011 w 2768293"/>
                <a:gd name="connsiteY5845" fmla="*/ 398228 h 1487099"/>
                <a:gd name="connsiteX5846" fmla="*/ 1241871 w 2768293"/>
                <a:gd name="connsiteY5846" fmla="*/ 398800 h 1487099"/>
                <a:gd name="connsiteX5847" fmla="*/ 1243587 w 2768293"/>
                <a:gd name="connsiteY5847" fmla="*/ 399944 h 1487099"/>
                <a:gd name="connsiteX5848" fmla="*/ 1246447 w 2768293"/>
                <a:gd name="connsiteY5848" fmla="*/ 402804 h 1487099"/>
                <a:gd name="connsiteX5849" fmla="*/ 1248735 w 2768293"/>
                <a:gd name="connsiteY5849" fmla="*/ 403947 h 1487099"/>
                <a:gd name="connsiteX5850" fmla="*/ 1249306 w 2768293"/>
                <a:gd name="connsiteY5850" fmla="*/ 404519 h 1487099"/>
                <a:gd name="connsiteX5851" fmla="*/ 1249878 w 2768293"/>
                <a:gd name="connsiteY5851" fmla="*/ 405663 h 1487099"/>
                <a:gd name="connsiteX5852" fmla="*/ 1240727 w 2768293"/>
                <a:gd name="connsiteY5852" fmla="*/ 407951 h 1487099"/>
                <a:gd name="connsiteX5853" fmla="*/ 1229860 w 2768293"/>
                <a:gd name="connsiteY5853" fmla="*/ 403947 h 1487099"/>
                <a:gd name="connsiteX5854" fmla="*/ 1228144 w 2768293"/>
                <a:gd name="connsiteY5854" fmla="*/ 401087 h 1487099"/>
                <a:gd name="connsiteX5855" fmla="*/ 1228716 w 2768293"/>
                <a:gd name="connsiteY5855" fmla="*/ 401087 h 1487099"/>
                <a:gd name="connsiteX5856" fmla="*/ 1229860 w 2768293"/>
                <a:gd name="connsiteY5856" fmla="*/ 401660 h 1487099"/>
                <a:gd name="connsiteX5857" fmla="*/ 1230432 w 2768293"/>
                <a:gd name="connsiteY5857" fmla="*/ 401660 h 1487099"/>
                <a:gd name="connsiteX5858" fmla="*/ 1228716 w 2768293"/>
                <a:gd name="connsiteY5858" fmla="*/ 399944 h 1487099"/>
                <a:gd name="connsiteX5859" fmla="*/ 1227000 w 2768293"/>
                <a:gd name="connsiteY5859" fmla="*/ 398800 h 1487099"/>
                <a:gd name="connsiteX5860" fmla="*/ 1223568 w 2768293"/>
                <a:gd name="connsiteY5860" fmla="*/ 397656 h 1487099"/>
                <a:gd name="connsiteX5861" fmla="*/ 1222996 w 2768293"/>
                <a:gd name="connsiteY5861" fmla="*/ 397656 h 1487099"/>
                <a:gd name="connsiteX5862" fmla="*/ 1221280 w 2768293"/>
                <a:gd name="connsiteY5862" fmla="*/ 398800 h 1487099"/>
                <a:gd name="connsiteX5863" fmla="*/ 1219565 w 2768293"/>
                <a:gd name="connsiteY5863" fmla="*/ 399372 h 1487099"/>
                <a:gd name="connsiteX5864" fmla="*/ 1217277 w 2768293"/>
                <a:gd name="connsiteY5864" fmla="*/ 400516 h 1487099"/>
                <a:gd name="connsiteX5865" fmla="*/ 1214417 w 2768293"/>
                <a:gd name="connsiteY5865" fmla="*/ 401087 h 1487099"/>
                <a:gd name="connsiteX5866" fmla="*/ 1206981 w 2768293"/>
                <a:gd name="connsiteY5866" fmla="*/ 404519 h 1487099"/>
                <a:gd name="connsiteX5867" fmla="*/ 1205265 w 2768293"/>
                <a:gd name="connsiteY5867" fmla="*/ 405663 h 1487099"/>
                <a:gd name="connsiteX5868" fmla="*/ 1203550 w 2768293"/>
                <a:gd name="connsiteY5868" fmla="*/ 407951 h 1487099"/>
                <a:gd name="connsiteX5869" fmla="*/ 1202978 w 2768293"/>
                <a:gd name="connsiteY5869" fmla="*/ 408523 h 1487099"/>
                <a:gd name="connsiteX5870" fmla="*/ 1202978 w 2768293"/>
                <a:gd name="connsiteY5870" fmla="*/ 409095 h 1487099"/>
                <a:gd name="connsiteX5871" fmla="*/ 1202978 w 2768293"/>
                <a:gd name="connsiteY5871" fmla="*/ 410239 h 1487099"/>
                <a:gd name="connsiteX5872" fmla="*/ 1202978 w 2768293"/>
                <a:gd name="connsiteY5872" fmla="*/ 410811 h 1487099"/>
                <a:gd name="connsiteX5873" fmla="*/ 1202406 w 2768293"/>
                <a:gd name="connsiteY5873" fmla="*/ 411383 h 1487099"/>
                <a:gd name="connsiteX5874" fmla="*/ 1201262 w 2768293"/>
                <a:gd name="connsiteY5874" fmla="*/ 410811 h 1487099"/>
                <a:gd name="connsiteX5875" fmla="*/ 1200690 w 2768293"/>
                <a:gd name="connsiteY5875" fmla="*/ 410811 h 1487099"/>
                <a:gd name="connsiteX5876" fmla="*/ 1201262 w 2768293"/>
                <a:gd name="connsiteY5876" fmla="*/ 410239 h 1487099"/>
                <a:gd name="connsiteX5877" fmla="*/ 1201834 w 2768293"/>
                <a:gd name="connsiteY5877" fmla="*/ 409667 h 1487099"/>
                <a:gd name="connsiteX5878" fmla="*/ 1202406 w 2768293"/>
                <a:gd name="connsiteY5878" fmla="*/ 409667 h 1487099"/>
                <a:gd name="connsiteX5879" fmla="*/ 1202978 w 2768293"/>
                <a:gd name="connsiteY5879" fmla="*/ 409095 h 1487099"/>
                <a:gd name="connsiteX5880" fmla="*/ 1202406 w 2768293"/>
                <a:gd name="connsiteY5880" fmla="*/ 409667 h 1487099"/>
                <a:gd name="connsiteX5881" fmla="*/ 1200690 w 2768293"/>
                <a:gd name="connsiteY5881" fmla="*/ 410239 h 1487099"/>
                <a:gd name="connsiteX5882" fmla="*/ 1199546 w 2768293"/>
                <a:gd name="connsiteY5882" fmla="*/ 410239 h 1487099"/>
                <a:gd name="connsiteX5883" fmla="*/ 1197830 w 2768293"/>
                <a:gd name="connsiteY5883" fmla="*/ 411383 h 1487099"/>
                <a:gd name="connsiteX5884" fmla="*/ 1200690 w 2768293"/>
                <a:gd name="connsiteY5884" fmla="*/ 414243 h 1487099"/>
                <a:gd name="connsiteX5885" fmla="*/ 1200118 w 2768293"/>
                <a:gd name="connsiteY5885" fmla="*/ 415386 h 1487099"/>
                <a:gd name="connsiteX5886" fmla="*/ 1196686 w 2768293"/>
                <a:gd name="connsiteY5886" fmla="*/ 416530 h 1487099"/>
                <a:gd name="connsiteX5887" fmla="*/ 1193826 w 2768293"/>
                <a:gd name="connsiteY5887" fmla="*/ 418818 h 1487099"/>
                <a:gd name="connsiteX5888" fmla="*/ 1190395 w 2768293"/>
                <a:gd name="connsiteY5888" fmla="*/ 419962 h 1487099"/>
                <a:gd name="connsiteX5889" fmla="*/ 1189251 w 2768293"/>
                <a:gd name="connsiteY5889" fmla="*/ 419962 h 1487099"/>
                <a:gd name="connsiteX5890" fmla="*/ 1188107 w 2768293"/>
                <a:gd name="connsiteY5890" fmla="*/ 419390 h 1487099"/>
                <a:gd name="connsiteX5891" fmla="*/ 1186963 w 2768293"/>
                <a:gd name="connsiteY5891" fmla="*/ 417674 h 1487099"/>
                <a:gd name="connsiteX5892" fmla="*/ 1186391 w 2768293"/>
                <a:gd name="connsiteY5892" fmla="*/ 416530 h 1487099"/>
                <a:gd name="connsiteX5893" fmla="*/ 1186391 w 2768293"/>
                <a:gd name="connsiteY5893" fmla="*/ 415386 h 1487099"/>
                <a:gd name="connsiteX5894" fmla="*/ 1184103 w 2768293"/>
                <a:gd name="connsiteY5894" fmla="*/ 415386 h 1487099"/>
                <a:gd name="connsiteX5895" fmla="*/ 1177239 w 2768293"/>
                <a:gd name="connsiteY5895" fmla="*/ 419962 h 1487099"/>
                <a:gd name="connsiteX5896" fmla="*/ 1177239 w 2768293"/>
                <a:gd name="connsiteY5896" fmla="*/ 420534 h 1487099"/>
                <a:gd name="connsiteX5897" fmla="*/ 1177811 w 2768293"/>
                <a:gd name="connsiteY5897" fmla="*/ 420534 h 1487099"/>
                <a:gd name="connsiteX5898" fmla="*/ 1178383 w 2768293"/>
                <a:gd name="connsiteY5898" fmla="*/ 421106 h 1487099"/>
                <a:gd name="connsiteX5899" fmla="*/ 1178955 w 2768293"/>
                <a:gd name="connsiteY5899" fmla="*/ 421678 h 1487099"/>
                <a:gd name="connsiteX5900" fmla="*/ 1179527 w 2768293"/>
                <a:gd name="connsiteY5900" fmla="*/ 422250 h 1487099"/>
                <a:gd name="connsiteX5901" fmla="*/ 1177239 w 2768293"/>
                <a:gd name="connsiteY5901" fmla="*/ 421678 h 1487099"/>
                <a:gd name="connsiteX5902" fmla="*/ 1176095 w 2768293"/>
                <a:gd name="connsiteY5902" fmla="*/ 421678 h 1487099"/>
                <a:gd name="connsiteX5903" fmla="*/ 1175523 w 2768293"/>
                <a:gd name="connsiteY5903" fmla="*/ 422822 h 1487099"/>
                <a:gd name="connsiteX5904" fmla="*/ 1176095 w 2768293"/>
                <a:gd name="connsiteY5904" fmla="*/ 423966 h 1487099"/>
                <a:gd name="connsiteX5905" fmla="*/ 1177239 w 2768293"/>
                <a:gd name="connsiteY5905" fmla="*/ 424538 h 1487099"/>
                <a:gd name="connsiteX5906" fmla="*/ 1177811 w 2768293"/>
                <a:gd name="connsiteY5906" fmla="*/ 425682 h 1487099"/>
                <a:gd name="connsiteX5907" fmla="*/ 1177239 w 2768293"/>
                <a:gd name="connsiteY5907" fmla="*/ 427398 h 1487099"/>
                <a:gd name="connsiteX5908" fmla="*/ 1176095 w 2768293"/>
                <a:gd name="connsiteY5908" fmla="*/ 428542 h 1487099"/>
                <a:gd name="connsiteX5909" fmla="*/ 1174380 w 2768293"/>
                <a:gd name="connsiteY5909" fmla="*/ 428542 h 1487099"/>
                <a:gd name="connsiteX5910" fmla="*/ 1166372 w 2768293"/>
                <a:gd name="connsiteY5910" fmla="*/ 426826 h 1487099"/>
                <a:gd name="connsiteX5911" fmla="*/ 1165800 w 2768293"/>
                <a:gd name="connsiteY5911" fmla="*/ 428542 h 1487099"/>
                <a:gd name="connsiteX5912" fmla="*/ 1164656 w 2768293"/>
                <a:gd name="connsiteY5912" fmla="*/ 429685 h 1487099"/>
                <a:gd name="connsiteX5913" fmla="*/ 1162940 w 2768293"/>
                <a:gd name="connsiteY5913" fmla="*/ 430258 h 1487099"/>
                <a:gd name="connsiteX5914" fmla="*/ 1161796 w 2768293"/>
                <a:gd name="connsiteY5914" fmla="*/ 430258 h 1487099"/>
                <a:gd name="connsiteX5915" fmla="*/ 1158937 w 2768293"/>
                <a:gd name="connsiteY5915" fmla="*/ 431402 h 1487099"/>
                <a:gd name="connsiteX5916" fmla="*/ 1157221 w 2768293"/>
                <a:gd name="connsiteY5916" fmla="*/ 431402 h 1487099"/>
                <a:gd name="connsiteX5917" fmla="*/ 1156649 w 2768293"/>
                <a:gd name="connsiteY5917" fmla="*/ 429685 h 1487099"/>
                <a:gd name="connsiteX5918" fmla="*/ 1157221 w 2768293"/>
                <a:gd name="connsiteY5918" fmla="*/ 427398 h 1487099"/>
                <a:gd name="connsiteX5919" fmla="*/ 1158365 w 2768293"/>
                <a:gd name="connsiteY5919" fmla="*/ 426254 h 1487099"/>
                <a:gd name="connsiteX5920" fmla="*/ 1160081 w 2768293"/>
                <a:gd name="connsiteY5920" fmla="*/ 425682 h 1487099"/>
                <a:gd name="connsiteX5921" fmla="*/ 1161796 w 2768293"/>
                <a:gd name="connsiteY5921" fmla="*/ 425682 h 1487099"/>
                <a:gd name="connsiteX5922" fmla="*/ 1162940 w 2768293"/>
                <a:gd name="connsiteY5922" fmla="*/ 424538 h 1487099"/>
                <a:gd name="connsiteX5923" fmla="*/ 1163512 w 2768293"/>
                <a:gd name="connsiteY5923" fmla="*/ 424538 h 1487099"/>
                <a:gd name="connsiteX5924" fmla="*/ 1164084 w 2768293"/>
                <a:gd name="connsiteY5924" fmla="*/ 424538 h 1487099"/>
                <a:gd name="connsiteX5925" fmla="*/ 1164656 w 2768293"/>
                <a:gd name="connsiteY5925" fmla="*/ 423966 h 1487099"/>
                <a:gd name="connsiteX5926" fmla="*/ 1165800 w 2768293"/>
                <a:gd name="connsiteY5926" fmla="*/ 422250 h 1487099"/>
                <a:gd name="connsiteX5927" fmla="*/ 1162368 w 2768293"/>
                <a:gd name="connsiteY5927" fmla="*/ 422822 h 1487099"/>
                <a:gd name="connsiteX5928" fmla="*/ 1160652 w 2768293"/>
                <a:gd name="connsiteY5928" fmla="*/ 424538 h 1487099"/>
                <a:gd name="connsiteX5929" fmla="*/ 1157221 w 2768293"/>
                <a:gd name="connsiteY5929" fmla="*/ 426254 h 1487099"/>
                <a:gd name="connsiteX5930" fmla="*/ 1155505 w 2768293"/>
                <a:gd name="connsiteY5930" fmla="*/ 427970 h 1487099"/>
                <a:gd name="connsiteX5931" fmla="*/ 1154933 w 2768293"/>
                <a:gd name="connsiteY5931" fmla="*/ 428542 h 1487099"/>
                <a:gd name="connsiteX5932" fmla="*/ 1154933 w 2768293"/>
                <a:gd name="connsiteY5932" fmla="*/ 428542 h 1487099"/>
                <a:gd name="connsiteX5933" fmla="*/ 1154361 w 2768293"/>
                <a:gd name="connsiteY5933" fmla="*/ 428542 h 1487099"/>
                <a:gd name="connsiteX5934" fmla="*/ 1154361 w 2768293"/>
                <a:gd name="connsiteY5934" fmla="*/ 429114 h 1487099"/>
                <a:gd name="connsiteX5935" fmla="*/ 1154361 w 2768293"/>
                <a:gd name="connsiteY5935" fmla="*/ 430258 h 1487099"/>
                <a:gd name="connsiteX5936" fmla="*/ 1154361 w 2768293"/>
                <a:gd name="connsiteY5936" fmla="*/ 430829 h 1487099"/>
                <a:gd name="connsiteX5937" fmla="*/ 1154361 w 2768293"/>
                <a:gd name="connsiteY5937" fmla="*/ 431402 h 1487099"/>
                <a:gd name="connsiteX5938" fmla="*/ 1154933 w 2768293"/>
                <a:gd name="connsiteY5938" fmla="*/ 433117 h 1487099"/>
                <a:gd name="connsiteX5939" fmla="*/ 1154933 w 2768293"/>
                <a:gd name="connsiteY5939" fmla="*/ 433689 h 1487099"/>
                <a:gd name="connsiteX5940" fmla="*/ 1154933 w 2768293"/>
                <a:gd name="connsiteY5940" fmla="*/ 434833 h 1487099"/>
                <a:gd name="connsiteX5941" fmla="*/ 1154933 w 2768293"/>
                <a:gd name="connsiteY5941" fmla="*/ 435405 h 1487099"/>
                <a:gd name="connsiteX5942" fmla="*/ 1154933 w 2768293"/>
                <a:gd name="connsiteY5942" fmla="*/ 435977 h 1487099"/>
                <a:gd name="connsiteX5943" fmla="*/ 1155505 w 2768293"/>
                <a:gd name="connsiteY5943" fmla="*/ 436549 h 1487099"/>
                <a:gd name="connsiteX5944" fmla="*/ 1155505 w 2768293"/>
                <a:gd name="connsiteY5944" fmla="*/ 437121 h 1487099"/>
                <a:gd name="connsiteX5945" fmla="*/ 1156077 w 2768293"/>
                <a:gd name="connsiteY5945" fmla="*/ 437693 h 1487099"/>
                <a:gd name="connsiteX5946" fmla="*/ 1158937 w 2768293"/>
                <a:gd name="connsiteY5946" fmla="*/ 438837 h 1487099"/>
                <a:gd name="connsiteX5947" fmla="*/ 1166944 w 2768293"/>
                <a:gd name="connsiteY5947" fmla="*/ 447417 h 1487099"/>
                <a:gd name="connsiteX5948" fmla="*/ 1168088 w 2768293"/>
                <a:gd name="connsiteY5948" fmla="*/ 447988 h 1487099"/>
                <a:gd name="connsiteX5949" fmla="*/ 1168660 w 2768293"/>
                <a:gd name="connsiteY5949" fmla="*/ 448561 h 1487099"/>
                <a:gd name="connsiteX5950" fmla="*/ 1169804 w 2768293"/>
                <a:gd name="connsiteY5950" fmla="*/ 451420 h 1487099"/>
                <a:gd name="connsiteX5951" fmla="*/ 1176095 w 2768293"/>
                <a:gd name="connsiteY5951" fmla="*/ 455996 h 1487099"/>
                <a:gd name="connsiteX5952" fmla="*/ 1181815 w 2768293"/>
                <a:gd name="connsiteY5952" fmla="*/ 457712 h 1487099"/>
                <a:gd name="connsiteX5953" fmla="*/ 1193254 w 2768293"/>
                <a:gd name="connsiteY5953" fmla="*/ 464003 h 1487099"/>
                <a:gd name="connsiteX5954" fmla="*/ 1196686 w 2768293"/>
                <a:gd name="connsiteY5954" fmla="*/ 465719 h 1487099"/>
                <a:gd name="connsiteX5955" fmla="*/ 1200118 w 2768293"/>
                <a:gd name="connsiteY5955" fmla="*/ 466863 h 1487099"/>
                <a:gd name="connsiteX5956" fmla="*/ 1197830 w 2768293"/>
                <a:gd name="connsiteY5956" fmla="*/ 465147 h 1487099"/>
                <a:gd name="connsiteX5957" fmla="*/ 1194970 w 2768293"/>
                <a:gd name="connsiteY5957" fmla="*/ 464003 h 1487099"/>
                <a:gd name="connsiteX5958" fmla="*/ 1192682 w 2768293"/>
                <a:gd name="connsiteY5958" fmla="*/ 463431 h 1487099"/>
                <a:gd name="connsiteX5959" fmla="*/ 1191538 w 2768293"/>
                <a:gd name="connsiteY5959" fmla="*/ 462860 h 1487099"/>
                <a:gd name="connsiteX5960" fmla="*/ 1190395 w 2768293"/>
                <a:gd name="connsiteY5960" fmla="*/ 462287 h 1487099"/>
                <a:gd name="connsiteX5961" fmla="*/ 1189823 w 2768293"/>
                <a:gd name="connsiteY5961" fmla="*/ 461716 h 1487099"/>
                <a:gd name="connsiteX5962" fmla="*/ 1200690 w 2768293"/>
                <a:gd name="connsiteY5962" fmla="*/ 465719 h 1487099"/>
                <a:gd name="connsiteX5963" fmla="*/ 1204122 w 2768293"/>
                <a:gd name="connsiteY5963" fmla="*/ 468579 h 1487099"/>
                <a:gd name="connsiteX5964" fmla="*/ 1205837 w 2768293"/>
                <a:gd name="connsiteY5964" fmla="*/ 469723 h 1487099"/>
                <a:gd name="connsiteX5965" fmla="*/ 1208125 w 2768293"/>
                <a:gd name="connsiteY5965" fmla="*/ 472011 h 1487099"/>
                <a:gd name="connsiteX5966" fmla="*/ 1208697 w 2768293"/>
                <a:gd name="connsiteY5966" fmla="*/ 471439 h 1487099"/>
                <a:gd name="connsiteX5967" fmla="*/ 1209269 w 2768293"/>
                <a:gd name="connsiteY5967" fmla="*/ 470867 h 1487099"/>
                <a:gd name="connsiteX5968" fmla="*/ 1212701 w 2768293"/>
                <a:gd name="connsiteY5968" fmla="*/ 472011 h 1487099"/>
                <a:gd name="connsiteX5969" fmla="*/ 1216133 w 2768293"/>
                <a:gd name="connsiteY5969" fmla="*/ 474299 h 1487099"/>
                <a:gd name="connsiteX5970" fmla="*/ 1217849 w 2768293"/>
                <a:gd name="connsiteY5970" fmla="*/ 476586 h 1487099"/>
                <a:gd name="connsiteX5971" fmla="*/ 1218993 w 2768293"/>
                <a:gd name="connsiteY5971" fmla="*/ 478874 h 1487099"/>
                <a:gd name="connsiteX5972" fmla="*/ 1218421 w 2768293"/>
                <a:gd name="connsiteY5972" fmla="*/ 479446 h 1487099"/>
                <a:gd name="connsiteX5973" fmla="*/ 1217277 w 2768293"/>
                <a:gd name="connsiteY5973" fmla="*/ 479446 h 1487099"/>
                <a:gd name="connsiteX5974" fmla="*/ 1216133 w 2768293"/>
                <a:gd name="connsiteY5974" fmla="*/ 479446 h 1487099"/>
                <a:gd name="connsiteX5975" fmla="*/ 1209841 w 2768293"/>
                <a:gd name="connsiteY5975" fmla="*/ 476015 h 1487099"/>
                <a:gd name="connsiteX5976" fmla="*/ 1208697 w 2768293"/>
                <a:gd name="connsiteY5976" fmla="*/ 474871 h 1487099"/>
                <a:gd name="connsiteX5977" fmla="*/ 1208125 w 2768293"/>
                <a:gd name="connsiteY5977" fmla="*/ 474871 h 1487099"/>
                <a:gd name="connsiteX5978" fmla="*/ 1207553 w 2768293"/>
                <a:gd name="connsiteY5978" fmla="*/ 474871 h 1487099"/>
                <a:gd name="connsiteX5979" fmla="*/ 1206981 w 2768293"/>
                <a:gd name="connsiteY5979" fmla="*/ 475442 h 1487099"/>
                <a:gd name="connsiteX5980" fmla="*/ 1206409 w 2768293"/>
                <a:gd name="connsiteY5980" fmla="*/ 476015 h 1487099"/>
                <a:gd name="connsiteX5981" fmla="*/ 1205837 w 2768293"/>
                <a:gd name="connsiteY5981" fmla="*/ 476586 h 1487099"/>
                <a:gd name="connsiteX5982" fmla="*/ 1203550 w 2768293"/>
                <a:gd name="connsiteY5982" fmla="*/ 477159 h 1487099"/>
                <a:gd name="connsiteX5983" fmla="*/ 1202978 w 2768293"/>
                <a:gd name="connsiteY5983" fmla="*/ 477730 h 1487099"/>
                <a:gd name="connsiteX5984" fmla="*/ 1202978 w 2768293"/>
                <a:gd name="connsiteY5984" fmla="*/ 480018 h 1487099"/>
                <a:gd name="connsiteX5985" fmla="*/ 1202978 w 2768293"/>
                <a:gd name="connsiteY5985" fmla="*/ 481734 h 1487099"/>
                <a:gd name="connsiteX5986" fmla="*/ 1202406 w 2768293"/>
                <a:gd name="connsiteY5986" fmla="*/ 482878 h 1487099"/>
                <a:gd name="connsiteX5987" fmla="*/ 1200118 w 2768293"/>
                <a:gd name="connsiteY5987" fmla="*/ 484594 h 1487099"/>
                <a:gd name="connsiteX5988" fmla="*/ 1200118 w 2768293"/>
                <a:gd name="connsiteY5988" fmla="*/ 484594 h 1487099"/>
                <a:gd name="connsiteX5989" fmla="*/ 1200118 w 2768293"/>
                <a:gd name="connsiteY5989" fmla="*/ 485166 h 1487099"/>
                <a:gd name="connsiteX5990" fmla="*/ 1200118 w 2768293"/>
                <a:gd name="connsiteY5990" fmla="*/ 485166 h 1487099"/>
                <a:gd name="connsiteX5991" fmla="*/ 1200118 w 2768293"/>
                <a:gd name="connsiteY5991" fmla="*/ 485166 h 1487099"/>
                <a:gd name="connsiteX5992" fmla="*/ 1200118 w 2768293"/>
                <a:gd name="connsiteY5992" fmla="*/ 485166 h 1487099"/>
                <a:gd name="connsiteX5993" fmla="*/ 1200118 w 2768293"/>
                <a:gd name="connsiteY5993" fmla="*/ 485166 h 1487099"/>
                <a:gd name="connsiteX5994" fmla="*/ 1199546 w 2768293"/>
                <a:gd name="connsiteY5994" fmla="*/ 485738 h 1487099"/>
                <a:gd name="connsiteX5995" fmla="*/ 1198974 w 2768293"/>
                <a:gd name="connsiteY5995" fmla="*/ 485738 h 1487099"/>
                <a:gd name="connsiteX5996" fmla="*/ 1197830 w 2768293"/>
                <a:gd name="connsiteY5996" fmla="*/ 486310 h 1487099"/>
                <a:gd name="connsiteX5997" fmla="*/ 1196114 w 2768293"/>
                <a:gd name="connsiteY5997" fmla="*/ 485738 h 1487099"/>
                <a:gd name="connsiteX5998" fmla="*/ 1193826 w 2768293"/>
                <a:gd name="connsiteY5998" fmla="*/ 486310 h 1487099"/>
                <a:gd name="connsiteX5999" fmla="*/ 1192682 w 2768293"/>
                <a:gd name="connsiteY5999" fmla="*/ 485738 h 1487099"/>
                <a:gd name="connsiteX6000" fmla="*/ 1189823 w 2768293"/>
                <a:gd name="connsiteY6000" fmla="*/ 483450 h 1487099"/>
                <a:gd name="connsiteX6001" fmla="*/ 1188679 w 2768293"/>
                <a:gd name="connsiteY6001" fmla="*/ 482306 h 1487099"/>
                <a:gd name="connsiteX6002" fmla="*/ 1188107 w 2768293"/>
                <a:gd name="connsiteY6002" fmla="*/ 481734 h 1487099"/>
                <a:gd name="connsiteX6003" fmla="*/ 1186963 w 2768293"/>
                <a:gd name="connsiteY6003" fmla="*/ 481734 h 1487099"/>
                <a:gd name="connsiteX6004" fmla="*/ 1186963 w 2768293"/>
                <a:gd name="connsiteY6004" fmla="*/ 481162 h 1487099"/>
                <a:gd name="connsiteX6005" fmla="*/ 1186963 w 2768293"/>
                <a:gd name="connsiteY6005" fmla="*/ 480018 h 1487099"/>
                <a:gd name="connsiteX6006" fmla="*/ 1187535 w 2768293"/>
                <a:gd name="connsiteY6006" fmla="*/ 476586 h 1487099"/>
                <a:gd name="connsiteX6007" fmla="*/ 1188107 w 2768293"/>
                <a:gd name="connsiteY6007" fmla="*/ 475442 h 1487099"/>
                <a:gd name="connsiteX6008" fmla="*/ 1188679 w 2768293"/>
                <a:gd name="connsiteY6008" fmla="*/ 474299 h 1487099"/>
                <a:gd name="connsiteX6009" fmla="*/ 1190966 w 2768293"/>
                <a:gd name="connsiteY6009" fmla="*/ 472583 h 1487099"/>
                <a:gd name="connsiteX6010" fmla="*/ 1191538 w 2768293"/>
                <a:gd name="connsiteY6010" fmla="*/ 472011 h 1487099"/>
                <a:gd name="connsiteX6011" fmla="*/ 1190395 w 2768293"/>
                <a:gd name="connsiteY6011" fmla="*/ 471439 h 1487099"/>
                <a:gd name="connsiteX6012" fmla="*/ 1189251 w 2768293"/>
                <a:gd name="connsiteY6012" fmla="*/ 472011 h 1487099"/>
                <a:gd name="connsiteX6013" fmla="*/ 1188107 w 2768293"/>
                <a:gd name="connsiteY6013" fmla="*/ 473155 h 1487099"/>
                <a:gd name="connsiteX6014" fmla="*/ 1186963 w 2768293"/>
                <a:gd name="connsiteY6014" fmla="*/ 474299 h 1487099"/>
                <a:gd name="connsiteX6015" fmla="*/ 1186963 w 2768293"/>
                <a:gd name="connsiteY6015" fmla="*/ 474871 h 1487099"/>
                <a:gd name="connsiteX6016" fmla="*/ 1185819 w 2768293"/>
                <a:gd name="connsiteY6016" fmla="*/ 478874 h 1487099"/>
                <a:gd name="connsiteX6017" fmla="*/ 1186391 w 2768293"/>
                <a:gd name="connsiteY6017" fmla="*/ 482878 h 1487099"/>
                <a:gd name="connsiteX6018" fmla="*/ 1187535 w 2768293"/>
                <a:gd name="connsiteY6018" fmla="*/ 485738 h 1487099"/>
                <a:gd name="connsiteX6019" fmla="*/ 1188679 w 2768293"/>
                <a:gd name="connsiteY6019" fmla="*/ 487454 h 1487099"/>
                <a:gd name="connsiteX6020" fmla="*/ 1191538 w 2768293"/>
                <a:gd name="connsiteY6020" fmla="*/ 489170 h 1487099"/>
                <a:gd name="connsiteX6021" fmla="*/ 1192110 w 2768293"/>
                <a:gd name="connsiteY6021" fmla="*/ 490885 h 1487099"/>
                <a:gd name="connsiteX6022" fmla="*/ 1192110 w 2768293"/>
                <a:gd name="connsiteY6022" fmla="*/ 492601 h 1487099"/>
                <a:gd name="connsiteX6023" fmla="*/ 1192110 w 2768293"/>
                <a:gd name="connsiteY6023" fmla="*/ 494317 h 1487099"/>
                <a:gd name="connsiteX6024" fmla="*/ 1192110 w 2768293"/>
                <a:gd name="connsiteY6024" fmla="*/ 495461 h 1487099"/>
                <a:gd name="connsiteX6025" fmla="*/ 1192682 w 2768293"/>
                <a:gd name="connsiteY6025" fmla="*/ 496605 h 1487099"/>
                <a:gd name="connsiteX6026" fmla="*/ 1195542 w 2768293"/>
                <a:gd name="connsiteY6026" fmla="*/ 499465 h 1487099"/>
                <a:gd name="connsiteX6027" fmla="*/ 1196686 w 2768293"/>
                <a:gd name="connsiteY6027" fmla="*/ 501753 h 1487099"/>
                <a:gd name="connsiteX6028" fmla="*/ 1198402 w 2768293"/>
                <a:gd name="connsiteY6028" fmla="*/ 504613 h 1487099"/>
                <a:gd name="connsiteX6029" fmla="*/ 1198974 w 2768293"/>
                <a:gd name="connsiteY6029" fmla="*/ 505757 h 1487099"/>
                <a:gd name="connsiteX6030" fmla="*/ 1197258 w 2768293"/>
                <a:gd name="connsiteY6030" fmla="*/ 501753 h 1487099"/>
                <a:gd name="connsiteX6031" fmla="*/ 1197258 w 2768293"/>
                <a:gd name="connsiteY6031" fmla="*/ 500609 h 1487099"/>
                <a:gd name="connsiteX6032" fmla="*/ 1197830 w 2768293"/>
                <a:gd name="connsiteY6032" fmla="*/ 501181 h 1487099"/>
                <a:gd name="connsiteX6033" fmla="*/ 1198974 w 2768293"/>
                <a:gd name="connsiteY6033" fmla="*/ 502897 h 1487099"/>
                <a:gd name="connsiteX6034" fmla="*/ 1200118 w 2768293"/>
                <a:gd name="connsiteY6034" fmla="*/ 504040 h 1487099"/>
                <a:gd name="connsiteX6035" fmla="*/ 1200690 w 2768293"/>
                <a:gd name="connsiteY6035" fmla="*/ 505757 h 1487099"/>
                <a:gd name="connsiteX6036" fmla="*/ 1201262 w 2768293"/>
                <a:gd name="connsiteY6036" fmla="*/ 506328 h 1487099"/>
                <a:gd name="connsiteX6037" fmla="*/ 1200118 w 2768293"/>
                <a:gd name="connsiteY6037" fmla="*/ 508616 h 1487099"/>
                <a:gd name="connsiteX6038" fmla="*/ 1199546 w 2768293"/>
                <a:gd name="connsiteY6038" fmla="*/ 509760 h 1487099"/>
                <a:gd name="connsiteX6039" fmla="*/ 1200118 w 2768293"/>
                <a:gd name="connsiteY6039" fmla="*/ 510904 h 1487099"/>
                <a:gd name="connsiteX6040" fmla="*/ 1200690 w 2768293"/>
                <a:gd name="connsiteY6040" fmla="*/ 510332 h 1487099"/>
                <a:gd name="connsiteX6041" fmla="*/ 1200690 w 2768293"/>
                <a:gd name="connsiteY6041" fmla="*/ 510904 h 1487099"/>
                <a:gd name="connsiteX6042" fmla="*/ 1200690 w 2768293"/>
                <a:gd name="connsiteY6042" fmla="*/ 511476 h 1487099"/>
                <a:gd name="connsiteX6043" fmla="*/ 1200118 w 2768293"/>
                <a:gd name="connsiteY6043" fmla="*/ 512048 h 1487099"/>
                <a:gd name="connsiteX6044" fmla="*/ 1198402 w 2768293"/>
                <a:gd name="connsiteY6044" fmla="*/ 512048 h 1487099"/>
                <a:gd name="connsiteX6045" fmla="*/ 1197830 w 2768293"/>
                <a:gd name="connsiteY6045" fmla="*/ 512048 h 1487099"/>
                <a:gd name="connsiteX6046" fmla="*/ 1197258 w 2768293"/>
                <a:gd name="connsiteY6046" fmla="*/ 513192 h 1487099"/>
                <a:gd name="connsiteX6047" fmla="*/ 1196686 w 2768293"/>
                <a:gd name="connsiteY6047" fmla="*/ 514336 h 1487099"/>
                <a:gd name="connsiteX6048" fmla="*/ 1196114 w 2768293"/>
                <a:gd name="connsiteY6048" fmla="*/ 515480 h 1487099"/>
                <a:gd name="connsiteX6049" fmla="*/ 1195542 w 2768293"/>
                <a:gd name="connsiteY6049" fmla="*/ 516624 h 1487099"/>
                <a:gd name="connsiteX6050" fmla="*/ 1195542 w 2768293"/>
                <a:gd name="connsiteY6050" fmla="*/ 518912 h 1487099"/>
                <a:gd name="connsiteX6051" fmla="*/ 1196114 w 2768293"/>
                <a:gd name="connsiteY6051" fmla="*/ 522343 h 1487099"/>
                <a:gd name="connsiteX6052" fmla="*/ 1197830 w 2768293"/>
                <a:gd name="connsiteY6052" fmla="*/ 527491 h 1487099"/>
                <a:gd name="connsiteX6053" fmla="*/ 1203550 w 2768293"/>
                <a:gd name="connsiteY6053" fmla="*/ 533211 h 1487099"/>
                <a:gd name="connsiteX6054" fmla="*/ 1209841 w 2768293"/>
                <a:gd name="connsiteY6054" fmla="*/ 535498 h 1487099"/>
                <a:gd name="connsiteX6055" fmla="*/ 1213845 w 2768293"/>
                <a:gd name="connsiteY6055" fmla="*/ 538358 h 1487099"/>
                <a:gd name="connsiteX6056" fmla="*/ 1228716 w 2768293"/>
                <a:gd name="connsiteY6056" fmla="*/ 544078 h 1487099"/>
                <a:gd name="connsiteX6057" fmla="*/ 1242443 w 2768293"/>
                <a:gd name="connsiteY6057" fmla="*/ 552085 h 1487099"/>
                <a:gd name="connsiteX6058" fmla="*/ 1249878 w 2768293"/>
                <a:gd name="connsiteY6058" fmla="*/ 552657 h 1487099"/>
                <a:gd name="connsiteX6059" fmla="*/ 1251594 w 2768293"/>
                <a:gd name="connsiteY6059" fmla="*/ 552085 h 1487099"/>
                <a:gd name="connsiteX6060" fmla="*/ 1252738 w 2768293"/>
                <a:gd name="connsiteY6060" fmla="*/ 550941 h 1487099"/>
                <a:gd name="connsiteX6061" fmla="*/ 1251594 w 2768293"/>
                <a:gd name="connsiteY6061" fmla="*/ 551514 h 1487099"/>
                <a:gd name="connsiteX6062" fmla="*/ 1249878 w 2768293"/>
                <a:gd name="connsiteY6062" fmla="*/ 551514 h 1487099"/>
                <a:gd name="connsiteX6063" fmla="*/ 1247019 w 2768293"/>
                <a:gd name="connsiteY6063" fmla="*/ 550941 h 1487099"/>
                <a:gd name="connsiteX6064" fmla="*/ 1248163 w 2768293"/>
                <a:gd name="connsiteY6064" fmla="*/ 549797 h 1487099"/>
                <a:gd name="connsiteX6065" fmla="*/ 1247591 w 2768293"/>
                <a:gd name="connsiteY6065" fmla="*/ 549226 h 1487099"/>
                <a:gd name="connsiteX6066" fmla="*/ 1247019 w 2768293"/>
                <a:gd name="connsiteY6066" fmla="*/ 548654 h 1487099"/>
                <a:gd name="connsiteX6067" fmla="*/ 1246447 w 2768293"/>
                <a:gd name="connsiteY6067" fmla="*/ 548082 h 1487099"/>
                <a:gd name="connsiteX6068" fmla="*/ 1246447 w 2768293"/>
                <a:gd name="connsiteY6068" fmla="*/ 546938 h 1487099"/>
                <a:gd name="connsiteX6069" fmla="*/ 1247019 w 2768293"/>
                <a:gd name="connsiteY6069" fmla="*/ 546938 h 1487099"/>
                <a:gd name="connsiteX6070" fmla="*/ 1247591 w 2768293"/>
                <a:gd name="connsiteY6070" fmla="*/ 546938 h 1487099"/>
                <a:gd name="connsiteX6071" fmla="*/ 1248163 w 2768293"/>
                <a:gd name="connsiteY6071" fmla="*/ 546366 h 1487099"/>
                <a:gd name="connsiteX6072" fmla="*/ 1248735 w 2768293"/>
                <a:gd name="connsiteY6072" fmla="*/ 545794 h 1487099"/>
                <a:gd name="connsiteX6073" fmla="*/ 1248735 w 2768293"/>
                <a:gd name="connsiteY6073" fmla="*/ 545222 h 1487099"/>
                <a:gd name="connsiteX6074" fmla="*/ 1248735 w 2768293"/>
                <a:gd name="connsiteY6074" fmla="*/ 545222 h 1487099"/>
                <a:gd name="connsiteX6075" fmla="*/ 1248735 w 2768293"/>
                <a:gd name="connsiteY6075" fmla="*/ 544650 h 1487099"/>
                <a:gd name="connsiteX6076" fmla="*/ 1249306 w 2768293"/>
                <a:gd name="connsiteY6076" fmla="*/ 544650 h 1487099"/>
                <a:gd name="connsiteX6077" fmla="*/ 1249878 w 2768293"/>
                <a:gd name="connsiteY6077" fmla="*/ 545222 h 1487099"/>
                <a:gd name="connsiteX6078" fmla="*/ 1249878 w 2768293"/>
                <a:gd name="connsiteY6078" fmla="*/ 546366 h 1487099"/>
                <a:gd name="connsiteX6079" fmla="*/ 1249306 w 2768293"/>
                <a:gd name="connsiteY6079" fmla="*/ 547510 h 1487099"/>
                <a:gd name="connsiteX6080" fmla="*/ 1249878 w 2768293"/>
                <a:gd name="connsiteY6080" fmla="*/ 547510 h 1487099"/>
                <a:gd name="connsiteX6081" fmla="*/ 1252166 w 2768293"/>
                <a:gd name="connsiteY6081" fmla="*/ 545794 h 1487099"/>
                <a:gd name="connsiteX6082" fmla="*/ 1253310 w 2768293"/>
                <a:gd name="connsiteY6082" fmla="*/ 545222 h 1487099"/>
                <a:gd name="connsiteX6083" fmla="*/ 1257314 w 2768293"/>
                <a:gd name="connsiteY6083" fmla="*/ 545222 h 1487099"/>
                <a:gd name="connsiteX6084" fmla="*/ 1258458 w 2768293"/>
                <a:gd name="connsiteY6084" fmla="*/ 546366 h 1487099"/>
                <a:gd name="connsiteX6085" fmla="*/ 1255598 w 2768293"/>
                <a:gd name="connsiteY6085" fmla="*/ 547510 h 1487099"/>
                <a:gd name="connsiteX6086" fmla="*/ 1254454 w 2768293"/>
                <a:gd name="connsiteY6086" fmla="*/ 548082 h 1487099"/>
                <a:gd name="connsiteX6087" fmla="*/ 1257886 w 2768293"/>
                <a:gd name="connsiteY6087" fmla="*/ 548082 h 1487099"/>
                <a:gd name="connsiteX6088" fmla="*/ 1269897 w 2768293"/>
                <a:gd name="connsiteY6088" fmla="*/ 542362 h 1487099"/>
                <a:gd name="connsiteX6089" fmla="*/ 1272185 w 2768293"/>
                <a:gd name="connsiteY6089" fmla="*/ 544078 h 1487099"/>
                <a:gd name="connsiteX6090" fmla="*/ 1267609 w 2768293"/>
                <a:gd name="connsiteY6090" fmla="*/ 544078 h 1487099"/>
                <a:gd name="connsiteX6091" fmla="*/ 1282480 w 2768293"/>
                <a:gd name="connsiteY6091" fmla="*/ 546366 h 1487099"/>
                <a:gd name="connsiteX6092" fmla="*/ 1288200 w 2768293"/>
                <a:gd name="connsiteY6092" fmla="*/ 545222 h 1487099"/>
                <a:gd name="connsiteX6093" fmla="*/ 1293348 w 2768293"/>
                <a:gd name="connsiteY6093" fmla="*/ 546366 h 1487099"/>
                <a:gd name="connsiteX6094" fmla="*/ 1297923 w 2768293"/>
                <a:gd name="connsiteY6094" fmla="*/ 548654 h 1487099"/>
                <a:gd name="connsiteX6095" fmla="*/ 1301927 w 2768293"/>
                <a:gd name="connsiteY6095" fmla="*/ 552085 h 1487099"/>
                <a:gd name="connsiteX6096" fmla="*/ 1303643 w 2768293"/>
                <a:gd name="connsiteY6096" fmla="*/ 554373 h 1487099"/>
                <a:gd name="connsiteX6097" fmla="*/ 1304787 w 2768293"/>
                <a:gd name="connsiteY6097" fmla="*/ 554945 h 1487099"/>
                <a:gd name="connsiteX6098" fmla="*/ 1305931 w 2768293"/>
                <a:gd name="connsiteY6098" fmla="*/ 555517 h 1487099"/>
                <a:gd name="connsiteX6099" fmla="*/ 1306503 w 2768293"/>
                <a:gd name="connsiteY6099" fmla="*/ 556089 h 1487099"/>
                <a:gd name="connsiteX6100" fmla="*/ 1307647 w 2768293"/>
                <a:gd name="connsiteY6100" fmla="*/ 560665 h 1487099"/>
                <a:gd name="connsiteX6101" fmla="*/ 1308219 w 2768293"/>
                <a:gd name="connsiteY6101" fmla="*/ 561809 h 1487099"/>
                <a:gd name="connsiteX6102" fmla="*/ 1309362 w 2768293"/>
                <a:gd name="connsiteY6102" fmla="*/ 562953 h 1487099"/>
                <a:gd name="connsiteX6103" fmla="*/ 1310506 w 2768293"/>
                <a:gd name="connsiteY6103" fmla="*/ 562953 h 1487099"/>
                <a:gd name="connsiteX6104" fmla="*/ 1311078 w 2768293"/>
                <a:gd name="connsiteY6104" fmla="*/ 561237 h 1487099"/>
                <a:gd name="connsiteX6105" fmla="*/ 1311650 w 2768293"/>
                <a:gd name="connsiteY6105" fmla="*/ 558949 h 1487099"/>
                <a:gd name="connsiteX6106" fmla="*/ 1312222 w 2768293"/>
                <a:gd name="connsiteY6106" fmla="*/ 557805 h 1487099"/>
                <a:gd name="connsiteX6107" fmla="*/ 1313938 w 2768293"/>
                <a:gd name="connsiteY6107" fmla="*/ 556661 h 1487099"/>
                <a:gd name="connsiteX6108" fmla="*/ 1313938 w 2768293"/>
                <a:gd name="connsiteY6108" fmla="*/ 556089 h 1487099"/>
                <a:gd name="connsiteX6109" fmla="*/ 1313938 w 2768293"/>
                <a:gd name="connsiteY6109" fmla="*/ 555517 h 1487099"/>
                <a:gd name="connsiteX6110" fmla="*/ 1313938 w 2768293"/>
                <a:gd name="connsiteY6110" fmla="*/ 554945 h 1487099"/>
                <a:gd name="connsiteX6111" fmla="*/ 1314510 w 2768293"/>
                <a:gd name="connsiteY6111" fmla="*/ 554373 h 1487099"/>
                <a:gd name="connsiteX6112" fmla="*/ 1311650 w 2768293"/>
                <a:gd name="connsiteY6112" fmla="*/ 554373 h 1487099"/>
                <a:gd name="connsiteX6113" fmla="*/ 1310506 w 2768293"/>
                <a:gd name="connsiteY6113" fmla="*/ 554373 h 1487099"/>
                <a:gd name="connsiteX6114" fmla="*/ 1309934 w 2768293"/>
                <a:gd name="connsiteY6114" fmla="*/ 553801 h 1487099"/>
                <a:gd name="connsiteX6115" fmla="*/ 1309362 w 2768293"/>
                <a:gd name="connsiteY6115" fmla="*/ 551514 h 1487099"/>
                <a:gd name="connsiteX6116" fmla="*/ 1308791 w 2768293"/>
                <a:gd name="connsiteY6116" fmla="*/ 550941 h 1487099"/>
                <a:gd name="connsiteX6117" fmla="*/ 1305931 w 2768293"/>
                <a:gd name="connsiteY6117" fmla="*/ 550370 h 1487099"/>
                <a:gd name="connsiteX6118" fmla="*/ 1305359 w 2768293"/>
                <a:gd name="connsiteY6118" fmla="*/ 549797 h 1487099"/>
                <a:gd name="connsiteX6119" fmla="*/ 1303643 w 2768293"/>
                <a:gd name="connsiteY6119" fmla="*/ 547510 h 1487099"/>
                <a:gd name="connsiteX6120" fmla="*/ 1303071 w 2768293"/>
                <a:gd name="connsiteY6120" fmla="*/ 546938 h 1487099"/>
                <a:gd name="connsiteX6121" fmla="*/ 1303071 w 2768293"/>
                <a:gd name="connsiteY6121" fmla="*/ 546366 h 1487099"/>
                <a:gd name="connsiteX6122" fmla="*/ 1304215 w 2768293"/>
                <a:gd name="connsiteY6122" fmla="*/ 545794 h 1487099"/>
                <a:gd name="connsiteX6123" fmla="*/ 1308791 w 2768293"/>
                <a:gd name="connsiteY6123" fmla="*/ 542934 h 1487099"/>
                <a:gd name="connsiteX6124" fmla="*/ 1309934 w 2768293"/>
                <a:gd name="connsiteY6124" fmla="*/ 542362 h 1487099"/>
                <a:gd name="connsiteX6125" fmla="*/ 1312222 w 2768293"/>
                <a:gd name="connsiteY6125" fmla="*/ 542362 h 1487099"/>
                <a:gd name="connsiteX6126" fmla="*/ 1311650 w 2768293"/>
                <a:gd name="connsiteY6126" fmla="*/ 545222 h 1487099"/>
                <a:gd name="connsiteX6127" fmla="*/ 1312794 w 2768293"/>
                <a:gd name="connsiteY6127" fmla="*/ 546938 h 1487099"/>
                <a:gd name="connsiteX6128" fmla="*/ 1314510 w 2768293"/>
                <a:gd name="connsiteY6128" fmla="*/ 548654 h 1487099"/>
                <a:gd name="connsiteX6129" fmla="*/ 1315654 w 2768293"/>
                <a:gd name="connsiteY6129" fmla="*/ 550941 h 1487099"/>
                <a:gd name="connsiteX6130" fmla="*/ 1315082 w 2768293"/>
                <a:gd name="connsiteY6130" fmla="*/ 551514 h 1487099"/>
                <a:gd name="connsiteX6131" fmla="*/ 1314510 w 2768293"/>
                <a:gd name="connsiteY6131" fmla="*/ 551514 h 1487099"/>
                <a:gd name="connsiteX6132" fmla="*/ 1314510 w 2768293"/>
                <a:gd name="connsiteY6132" fmla="*/ 552085 h 1487099"/>
                <a:gd name="connsiteX6133" fmla="*/ 1316798 w 2768293"/>
                <a:gd name="connsiteY6133" fmla="*/ 552085 h 1487099"/>
                <a:gd name="connsiteX6134" fmla="*/ 1317370 w 2768293"/>
                <a:gd name="connsiteY6134" fmla="*/ 552657 h 1487099"/>
                <a:gd name="connsiteX6135" fmla="*/ 1317942 w 2768293"/>
                <a:gd name="connsiteY6135" fmla="*/ 553229 h 1487099"/>
                <a:gd name="connsiteX6136" fmla="*/ 1318514 w 2768293"/>
                <a:gd name="connsiteY6136" fmla="*/ 554373 h 1487099"/>
                <a:gd name="connsiteX6137" fmla="*/ 1318514 w 2768293"/>
                <a:gd name="connsiteY6137" fmla="*/ 554373 h 1487099"/>
                <a:gd name="connsiteX6138" fmla="*/ 1319086 w 2768293"/>
                <a:gd name="connsiteY6138" fmla="*/ 554945 h 1487099"/>
                <a:gd name="connsiteX6139" fmla="*/ 1319658 w 2768293"/>
                <a:gd name="connsiteY6139" fmla="*/ 556089 h 1487099"/>
                <a:gd name="connsiteX6140" fmla="*/ 1320802 w 2768293"/>
                <a:gd name="connsiteY6140" fmla="*/ 556661 h 1487099"/>
                <a:gd name="connsiteX6141" fmla="*/ 1321946 w 2768293"/>
                <a:gd name="connsiteY6141" fmla="*/ 557805 h 1487099"/>
                <a:gd name="connsiteX6142" fmla="*/ 1321946 w 2768293"/>
                <a:gd name="connsiteY6142" fmla="*/ 558377 h 1487099"/>
                <a:gd name="connsiteX6143" fmla="*/ 1321374 w 2768293"/>
                <a:gd name="connsiteY6143" fmla="*/ 558377 h 1487099"/>
                <a:gd name="connsiteX6144" fmla="*/ 1320802 w 2768293"/>
                <a:gd name="connsiteY6144" fmla="*/ 558949 h 1487099"/>
                <a:gd name="connsiteX6145" fmla="*/ 1320230 w 2768293"/>
                <a:gd name="connsiteY6145" fmla="*/ 561237 h 1487099"/>
                <a:gd name="connsiteX6146" fmla="*/ 1320802 w 2768293"/>
                <a:gd name="connsiteY6146" fmla="*/ 561809 h 1487099"/>
                <a:gd name="connsiteX6147" fmla="*/ 1321374 w 2768293"/>
                <a:gd name="connsiteY6147" fmla="*/ 562381 h 1487099"/>
                <a:gd name="connsiteX6148" fmla="*/ 1321946 w 2768293"/>
                <a:gd name="connsiteY6148" fmla="*/ 564096 h 1487099"/>
                <a:gd name="connsiteX6149" fmla="*/ 1321946 w 2768293"/>
                <a:gd name="connsiteY6149" fmla="*/ 565240 h 1487099"/>
                <a:gd name="connsiteX6150" fmla="*/ 1321946 w 2768293"/>
                <a:gd name="connsiteY6150" fmla="*/ 566384 h 1487099"/>
                <a:gd name="connsiteX6151" fmla="*/ 1321946 w 2768293"/>
                <a:gd name="connsiteY6151" fmla="*/ 567528 h 1487099"/>
                <a:gd name="connsiteX6152" fmla="*/ 1321946 w 2768293"/>
                <a:gd name="connsiteY6152" fmla="*/ 568672 h 1487099"/>
                <a:gd name="connsiteX6153" fmla="*/ 1322518 w 2768293"/>
                <a:gd name="connsiteY6153" fmla="*/ 570388 h 1487099"/>
                <a:gd name="connsiteX6154" fmla="*/ 1323090 w 2768293"/>
                <a:gd name="connsiteY6154" fmla="*/ 570960 h 1487099"/>
                <a:gd name="connsiteX6155" fmla="*/ 1324233 w 2768293"/>
                <a:gd name="connsiteY6155" fmla="*/ 570388 h 1487099"/>
                <a:gd name="connsiteX6156" fmla="*/ 1325377 w 2768293"/>
                <a:gd name="connsiteY6156" fmla="*/ 569244 h 1487099"/>
                <a:gd name="connsiteX6157" fmla="*/ 1328809 w 2768293"/>
                <a:gd name="connsiteY6157" fmla="*/ 567528 h 1487099"/>
                <a:gd name="connsiteX6158" fmla="*/ 1329381 w 2768293"/>
                <a:gd name="connsiteY6158" fmla="*/ 566384 h 1487099"/>
                <a:gd name="connsiteX6159" fmla="*/ 1329381 w 2768293"/>
                <a:gd name="connsiteY6159" fmla="*/ 565240 h 1487099"/>
                <a:gd name="connsiteX6160" fmla="*/ 1329953 w 2768293"/>
                <a:gd name="connsiteY6160" fmla="*/ 564669 h 1487099"/>
                <a:gd name="connsiteX6161" fmla="*/ 1330525 w 2768293"/>
                <a:gd name="connsiteY6161" fmla="*/ 564096 h 1487099"/>
                <a:gd name="connsiteX6162" fmla="*/ 1331097 w 2768293"/>
                <a:gd name="connsiteY6162" fmla="*/ 563525 h 1487099"/>
                <a:gd name="connsiteX6163" fmla="*/ 1331097 w 2768293"/>
                <a:gd name="connsiteY6163" fmla="*/ 562953 h 1487099"/>
                <a:gd name="connsiteX6164" fmla="*/ 1331097 w 2768293"/>
                <a:gd name="connsiteY6164" fmla="*/ 561237 h 1487099"/>
                <a:gd name="connsiteX6165" fmla="*/ 1331097 w 2768293"/>
                <a:gd name="connsiteY6165" fmla="*/ 560093 h 1487099"/>
                <a:gd name="connsiteX6166" fmla="*/ 1331669 w 2768293"/>
                <a:gd name="connsiteY6166" fmla="*/ 558377 h 1487099"/>
                <a:gd name="connsiteX6167" fmla="*/ 1332813 w 2768293"/>
                <a:gd name="connsiteY6167" fmla="*/ 557233 h 1487099"/>
                <a:gd name="connsiteX6168" fmla="*/ 1333957 w 2768293"/>
                <a:gd name="connsiteY6168" fmla="*/ 556661 h 1487099"/>
                <a:gd name="connsiteX6169" fmla="*/ 1335673 w 2768293"/>
                <a:gd name="connsiteY6169" fmla="*/ 554945 h 1487099"/>
                <a:gd name="connsiteX6170" fmla="*/ 1343108 w 2768293"/>
                <a:gd name="connsiteY6170" fmla="*/ 551514 h 1487099"/>
                <a:gd name="connsiteX6171" fmla="*/ 1344824 w 2768293"/>
                <a:gd name="connsiteY6171" fmla="*/ 550941 h 1487099"/>
                <a:gd name="connsiteX6172" fmla="*/ 1345396 w 2768293"/>
                <a:gd name="connsiteY6172" fmla="*/ 550370 h 1487099"/>
                <a:gd name="connsiteX6173" fmla="*/ 1345968 w 2768293"/>
                <a:gd name="connsiteY6173" fmla="*/ 549797 h 1487099"/>
                <a:gd name="connsiteX6174" fmla="*/ 1347112 w 2768293"/>
                <a:gd name="connsiteY6174" fmla="*/ 547510 h 1487099"/>
                <a:gd name="connsiteX6175" fmla="*/ 1347684 w 2768293"/>
                <a:gd name="connsiteY6175" fmla="*/ 546938 h 1487099"/>
                <a:gd name="connsiteX6176" fmla="*/ 1348828 w 2768293"/>
                <a:gd name="connsiteY6176" fmla="*/ 545794 h 1487099"/>
                <a:gd name="connsiteX6177" fmla="*/ 1349972 w 2768293"/>
                <a:gd name="connsiteY6177" fmla="*/ 545222 h 1487099"/>
                <a:gd name="connsiteX6178" fmla="*/ 1352832 w 2768293"/>
                <a:gd name="connsiteY6178" fmla="*/ 545222 h 1487099"/>
                <a:gd name="connsiteX6179" fmla="*/ 1352260 w 2768293"/>
                <a:gd name="connsiteY6179" fmla="*/ 544650 h 1487099"/>
                <a:gd name="connsiteX6180" fmla="*/ 1351116 w 2768293"/>
                <a:gd name="connsiteY6180" fmla="*/ 544078 h 1487099"/>
                <a:gd name="connsiteX6181" fmla="*/ 1350544 w 2768293"/>
                <a:gd name="connsiteY6181" fmla="*/ 543506 h 1487099"/>
                <a:gd name="connsiteX6182" fmla="*/ 1352260 w 2768293"/>
                <a:gd name="connsiteY6182" fmla="*/ 542934 h 1487099"/>
                <a:gd name="connsiteX6183" fmla="*/ 1355691 w 2768293"/>
                <a:gd name="connsiteY6183" fmla="*/ 544650 h 1487099"/>
                <a:gd name="connsiteX6184" fmla="*/ 1357979 w 2768293"/>
                <a:gd name="connsiteY6184" fmla="*/ 544078 h 1487099"/>
                <a:gd name="connsiteX6185" fmla="*/ 1359123 w 2768293"/>
                <a:gd name="connsiteY6185" fmla="*/ 544078 h 1487099"/>
                <a:gd name="connsiteX6186" fmla="*/ 1359695 w 2768293"/>
                <a:gd name="connsiteY6186" fmla="*/ 543506 h 1487099"/>
                <a:gd name="connsiteX6187" fmla="*/ 1360267 w 2768293"/>
                <a:gd name="connsiteY6187" fmla="*/ 542362 h 1487099"/>
                <a:gd name="connsiteX6188" fmla="*/ 1360267 w 2768293"/>
                <a:gd name="connsiteY6188" fmla="*/ 542362 h 1487099"/>
                <a:gd name="connsiteX6189" fmla="*/ 1360839 w 2768293"/>
                <a:gd name="connsiteY6189" fmla="*/ 542362 h 1487099"/>
                <a:gd name="connsiteX6190" fmla="*/ 1362555 w 2768293"/>
                <a:gd name="connsiteY6190" fmla="*/ 541218 h 1487099"/>
                <a:gd name="connsiteX6191" fmla="*/ 1363127 w 2768293"/>
                <a:gd name="connsiteY6191" fmla="*/ 540646 h 1487099"/>
                <a:gd name="connsiteX6192" fmla="*/ 1360839 w 2768293"/>
                <a:gd name="connsiteY6192" fmla="*/ 541218 h 1487099"/>
                <a:gd name="connsiteX6193" fmla="*/ 1360267 w 2768293"/>
                <a:gd name="connsiteY6193" fmla="*/ 541790 h 1487099"/>
                <a:gd name="connsiteX6194" fmla="*/ 1359123 w 2768293"/>
                <a:gd name="connsiteY6194" fmla="*/ 542934 h 1487099"/>
                <a:gd name="connsiteX6195" fmla="*/ 1358551 w 2768293"/>
                <a:gd name="connsiteY6195" fmla="*/ 542934 h 1487099"/>
                <a:gd name="connsiteX6196" fmla="*/ 1357979 w 2768293"/>
                <a:gd name="connsiteY6196" fmla="*/ 542362 h 1487099"/>
                <a:gd name="connsiteX6197" fmla="*/ 1360267 w 2768293"/>
                <a:gd name="connsiteY6197" fmla="*/ 540074 h 1487099"/>
                <a:gd name="connsiteX6198" fmla="*/ 1367131 w 2768293"/>
                <a:gd name="connsiteY6198" fmla="*/ 537215 h 1487099"/>
                <a:gd name="connsiteX6199" fmla="*/ 1366559 w 2768293"/>
                <a:gd name="connsiteY6199" fmla="*/ 536642 h 1487099"/>
                <a:gd name="connsiteX6200" fmla="*/ 1364271 w 2768293"/>
                <a:gd name="connsiteY6200" fmla="*/ 537786 h 1487099"/>
                <a:gd name="connsiteX6201" fmla="*/ 1363699 w 2768293"/>
                <a:gd name="connsiteY6201" fmla="*/ 537215 h 1487099"/>
                <a:gd name="connsiteX6202" fmla="*/ 1365987 w 2768293"/>
                <a:gd name="connsiteY6202" fmla="*/ 537786 h 1487099"/>
                <a:gd name="connsiteX6203" fmla="*/ 1367131 w 2768293"/>
                <a:gd name="connsiteY6203" fmla="*/ 538930 h 1487099"/>
                <a:gd name="connsiteX6204" fmla="*/ 1367703 w 2768293"/>
                <a:gd name="connsiteY6204" fmla="*/ 540646 h 1487099"/>
                <a:gd name="connsiteX6205" fmla="*/ 1368846 w 2768293"/>
                <a:gd name="connsiteY6205" fmla="*/ 541218 h 1487099"/>
                <a:gd name="connsiteX6206" fmla="*/ 1371706 w 2768293"/>
                <a:gd name="connsiteY6206" fmla="*/ 542934 h 1487099"/>
                <a:gd name="connsiteX6207" fmla="*/ 1371706 w 2768293"/>
                <a:gd name="connsiteY6207" fmla="*/ 544078 h 1487099"/>
                <a:gd name="connsiteX6208" fmla="*/ 1372278 w 2768293"/>
                <a:gd name="connsiteY6208" fmla="*/ 544650 h 1487099"/>
                <a:gd name="connsiteX6209" fmla="*/ 1372850 w 2768293"/>
                <a:gd name="connsiteY6209" fmla="*/ 544078 h 1487099"/>
                <a:gd name="connsiteX6210" fmla="*/ 1373422 w 2768293"/>
                <a:gd name="connsiteY6210" fmla="*/ 543506 h 1487099"/>
                <a:gd name="connsiteX6211" fmla="*/ 1373994 w 2768293"/>
                <a:gd name="connsiteY6211" fmla="*/ 542934 h 1487099"/>
                <a:gd name="connsiteX6212" fmla="*/ 1374566 w 2768293"/>
                <a:gd name="connsiteY6212" fmla="*/ 542934 h 1487099"/>
                <a:gd name="connsiteX6213" fmla="*/ 1376282 w 2768293"/>
                <a:gd name="connsiteY6213" fmla="*/ 542934 h 1487099"/>
                <a:gd name="connsiteX6214" fmla="*/ 1376854 w 2768293"/>
                <a:gd name="connsiteY6214" fmla="*/ 542934 h 1487099"/>
                <a:gd name="connsiteX6215" fmla="*/ 1377426 w 2768293"/>
                <a:gd name="connsiteY6215" fmla="*/ 542362 h 1487099"/>
                <a:gd name="connsiteX6216" fmla="*/ 1377998 w 2768293"/>
                <a:gd name="connsiteY6216" fmla="*/ 541790 h 1487099"/>
                <a:gd name="connsiteX6217" fmla="*/ 1379142 w 2768293"/>
                <a:gd name="connsiteY6217" fmla="*/ 540646 h 1487099"/>
                <a:gd name="connsiteX6218" fmla="*/ 1379142 w 2768293"/>
                <a:gd name="connsiteY6218" fmla="*/ 540074 h 1487099"/>
                <a:gd name="connsiteX6219" fmla="*/ 1379142 w 2768293"/>
                <a:gd name="connsiteY6219" fmla="*/ 539502 h 1487099"/>
                <a:gd name="connsiteX6220" fmla="*/ 1379142 w 2768293"/>
                <a:gd name="connsiteY6220" fmla="*/ 538930 h 1487099"/>
                <a:gd name="connsiteX6221" fmla="*/ 1379714 w 2768293"/>
                <a:gd name="connsiteY6221" fmla="*/ 538358 h 1487099"/>
                <a:gd name="connsiteX6222" fmla="*/ 1380286 w 2768293"/>
                <a:gd name="connsiteY6222" fmla="*/ 537786 h 1487099"/>
                <a:gd name="connsiteX6223" fmla="*/ 1380858 w 2768293"/>
                <a:gd name="connsiteY6223" fmla="*/ 537215 h 1487099"/>
                <a:gd name="connsiteX6224" fmla="*/ 1381430 w 2768293"/>
                <a:gd name="connsiteY6224" fmla="*/ 535498 h 1487099"/>
                <a:gd name="connsiteX6225" fmla="*/ 1382002 w 2768293"/>
                <a:gd name="connsiteY6225" fmla="*/ 534927 h 1487099"/>
                <a:gd name="connsiteX6226" fmla="*/ 1384861 w 2768293"/>
                <a:gd name="connsiteY6226" fmla="*/ 533211 h 1487099"/>
                <a:gd name="connsiteX6227" fmla="*/ 1386005 w 2768293"/>
                <a:gd name="connsiteY6227" fmla="*/ 532067 h 1487099"/>
                <a:gd name="connsiteX6228" fmla="*/ 1386005 w 2768293"/>
                <a:gd name="connsiteY6228" fmla="*/ 530351 h 1487099"/>
                <a:gd name="connsiteX6229" fmla="*/ 1387149 w 2768293"/>
                <a:gd name="connsiteY6229" fmla="*/ 529779 h 1487099"/>
                <a:gd name="connsiteX6230" fmla="*/ 1391153 w 2768293"/>
                <a:gd name="connsiteY6230" fmla="*/ 530923 h 1487099"/>
                <a:gd name="connsiteX6231" fmla="*/ 1391153 w 2768293"/>
                <a:gd name="connsiteY6231" fmla="*/ 530923 h 1487099"/>
                <a:gd name="connsiteX6232" fmla="*/ 1391153 w 2768293"/>
                <a:gd name="connsiteY6232" fmla="*/ 530351 h 1487099"/>
                <a:gd name="connsiteX6233" fmla="*/ 1391153 w 2768293"/>
                <a:gd name="connsiteY6233" fmla="*/ 530351 h 1487099"/>
                <a:gd name="connsiteX6234" fmla="*/ 1391725 w 2768293"/>
                <a:gd name="connsiteY6234" fmla="*/ 530351 h 1487099"/>
                <a:gd name="connsiteX6235" fmla="*/ 1392297 w 2768293"/>
                <a:gd name="connsiteY6235" fmla="*/ 530351 h 1487099"/>
                <a:gd name="connsiteX6236" fmla="*/ 1392869 w 2768293"/>
                <a:gd name="connsiteY6236" fmla="*/ 530351 h 1487099"/>
                <a:gd name="connsiteX6237" fmla="*/ 1393441 w 2768293"/>
                <a:gd name="connsiteY6237" fmla="*/ 530923 h 1487099"/>
                <a:gd name="connsiteX6238" fmla="*/ 1392869 w 2768293"/>
                <a:gd name="connsiteY6238" fmla="*/ 530923 h 1487099"/>
                <a:gd name="connsiteX6239" fmla="*/ 1392297 w 2768293"/>
                <a:gd name="connsiteY6239" fmla="*/ 531495 h 1487099"/>
                <a:gd name="connsiteX6240" fmla="*/ 1390581 w 2768293"/>
                <a:gd name="connsiteY6240" fmla="*/ 532639 h 1487099"/>
                <a:gd name="connsiteX6241" fmla="*/ 1390009 w 2768293"/>
                <a:gd name="connsiteY6241" fmla="*/ 532639 h 1487099"/>
                <a:gd name="connsiteX6242" fmla="*/ 1388293 w 2768293"/>
                <a:gd name="connsiteY6242" fmla="*/ 531495 h 1487099"/>
                <a:gd name="connsiteX6243" fmla="*/ 1387721 w 2768293"/>
                <a:gd name="connsiteY6243" fmla="*/ 531495 h 1487099"/>
                <a:gd name="connsiteX6244" fmla="*/ 1387721 w 2768293"/>
                <a:gd name="connsiteY6244" fmla="*/ 532067 h 1487099"/>
                <a:gd name="connsiteX6245" fmla="*/ 1390581 w 2768293"/>
                <a:gd name="connsiteY6245" fmla="*/ 537215 h 1487099"/>
                <a:gd name="connsiteX6246" fmla="*/ 1391725 w 2768293"/>
                <a:gd name="connsiteY6246" fmla="*/ 537786 h 1487099"/>
                <a:gd name="connsiteX6247" fmla="*/ 1392869 w 2768293"/>
                <a:gd name="connsiteY6247" fmla="*/ 539502 h 1487099"/>
                <a:gd name="connsiteX6248" fmla="*/ 1394585 w 2768293"/>
                <a:gd name="connsiteY6248" fmla="*/ 540074 h 1487099"/>
                <a:gd name="connsiteX6249" fmla="*/ 1395157 w 2768293"/>
                <a:gd name="connsiteY6249" fmla="*/ 540646 h 1487099"/>
                <a:gd name="connsiteX6250" fmla="*/ 1395729 w 2768293"/>
                <a:gd name="connsiteY6250" fmla="*/ 541790 h 1487099"/>
                <a:gd name="connsiteX6251" fmla="*/ 1396873 w 2768293"/>
                <a:gd name="connsiteY6251" fmla="*/ 546366 h 1487099"/>
                <a:gd name="connsiteX6252" fmla="*/ 1397445 w 2768293"/>
                <a:gd name="connsiteY6252" fmla="*/ 546938 h 1487099"/>
                <a:gd name="connsiteX6253" fmla="*/ 1398016 w 2768293"/>
                <a:gd name="connsiteY6253" fmla="*/ 548082 h 1487099"/>
                <a:gd name="connsiteX6254" fmla="*/ 1398016 w 2768293"/>
                <a:gd name="connsiteY6254" fmla="*/ 549226 h 1487099"/>
                <a:gd name="connsiteX6255" fmla="*/ 1398016 w 2768293"/>
                <a:gd name="connsiteY6255" fmla="*/ 549797 h 1487099"/>
                <a:gd name="connsiteX6256" fmla="*/ 1398016 w 2768293"/>
                <a:gd name="connsiteY6256" fmla="*/ 550370 h 1487099"/>
                <a:gd name="connsiteX6257" fmla="*/ 1398016 w 2768293"/>
                <a:gd name="connsiteY6257" fmla="*/ 550941 h 1487099"/>
                <a:gd name="connsiteX6258" fmla="*/ 1396873 w 2768293"/>
                <a:gd name="connsiteY6258" fmla="*/ 556089 h 1487099"/>
                <a:gd name="connsiteX6259" fmla="*/ 1395729 w 2768293"/>
                <a:gd name="connsiteY6259" fmla="*/ 558377 h 1487099"/>
                <a:gd name="connsiteX6260" fmla="*/ 1392297 w 2768293"/>
                <a:gd name="connsiteY6260" fmla="*/ 560665 h 1487099"/>
                <a:gd name="connsiteX6261" fmla="*/ 1391725 w 2768293"/>
                <a:gd name="connsiteY6261" fmla="*/ 561237 h 1487099"/>
                <a:gd name="connsiteX6262" fmla="*/ 1391153 w 2768293"/>
                <a:gd name="connsiteY6262" fmla="*/ 561809 h 1487099"/>
                <a:gd name="connsiteX6263" fmla="*/ 1390581 w 2768293"/>
                <a:gd name="connsiteY6263" fmla="*/ 562381 h 1487099"/>
                <a:gd name="connsiteX6264" fmla="*/ 1390009 w 2768293"/>
                <a:gd name="connsiteY6264" fmla="*/ 562381 h 1487099"/>
                <a:gd name="connsiteX6265" fmla="*/ 1386005 w 2768293"/>
                <a:gd name="connsiteY6265" fmla="*/ 562381 h 1487099"/>
                <a:gd name="connsiteX6266" fmla="*/ 1386577 w 2768293"/>
                <a:gd name="connsiteY6266" fmla="*/ 562953 h 1487099"/>
                <a:gd name="connsiteX6267" fmla="*/ 1388865 w 2768293"/>
                <a:gd name="connsiteY6267" fmla="*/ 564669 h 1487099"/>
                <a:gd name="connsiteX6268" fmla="*/ 1387721 w 2768293"/>
                <a:gd name="connsiteY6268" fmla="*/ 566384 h 1487099"/>
                <a:gd name="connsiteX6269" fmla="*/ 1385433 w 2768293"/>
                <a:gd name="connsiteY6269" fmla="*/ 566384 h 1487099"/>
                <a:gd name="connsiteX6270" fmla="*/ 1376854 w 2768293"/>
                <a:gd name="connsiteY6270" fmla="*/ 563525 h 1487099"/>
                <a:gd name="connsiteX6271" fmla="*/ 1375710 w 2768293"/>
                <a:gd name="connsiteY6271" fmla="*/ 562381 h 1487099"/>
                <a:gd name="connsiteX6272" fmla="*/ 1375138 w 2768293"/>
                <a:gd name="connsiteY6272" fmla="*/ 561809 h 1487099"/>
                <a:gd name="connsiteX6273" fmla="*/ 1373994 w 2768293"/>
                <a:gd name="connsiteY6273" fmla="*/ 561809 h 1487099"/>
                <a:gd name="connsiteX6274" fmla="*/ 1372850 w 2768293"/>
                <a:gd name="connsiteY6274" fmla="*/ 562381 h 1487099"/>
                <a:gd name="connsiteX6275" fmla="*/ 1372278 w 2768293"/>
                <a:gd name="connsiteY6275" fmla="*/ 562953 h 1487099"/>
                <a:gd name="connsiteX6276" fmla="*/ 1371706 w 2768293"/>
                <a:gd name="connsiteY6276" fmla="*/ 564096 h 1487099"/>
                <a:gd name="connsiteX6277" fmla="*/ 1371706 w 2768293"/>
                <a:gd name="connsiteY6277" fmla="*/ 564669 h 1487099"/>
                <a:gd name="connsiteX6278" fmla="*/ 1371706 w 2768293"/>
                <a:gd name="connsiteY6278" fmla="*/ 565813 h 1487099"/>
                <a:gd name="connsiteX6279" fmla="*/ 1371134 w 2768293"/>
                <a:gd name="connsiteY6279" fmla="*/ 566956 h 1487099"/>
                <a:gd name="connsiteX6280" fmla="*/ 1370562 w 2768293"/>
                <a:gd name="connsiteY6280" fmla="*/ 568100 h 1487099"/>
                <a:gd name="connsiteX6281" fmla="*/ 1369990 w 2768293"/>
                <a:gd name="connsiteY6281" fmla="*/ 568672 h 1487099"/>
                <a:gd name="connsiteX6282" fmla="*/ 1369418 w 2768293"/>
                <a:gd name="connsiteY6282" fmla="*/ 568672 h 1487099"/>
                <a:gd name="connsiteX6283" fmla="*/ 1368846 w 2768293"/>
                <a:gd name="connsiteY6283" fmla="*/ 569244 h 1487099"/>
                <a:gd name="connsiteX6284" fmla="*/ 1368274 w 2768293"/>
                <a:gd name="connsiteY6284" fmla="*/ 569816 h 1487099"/>
                <a:gd name="connsiteX6285" fmla="*/ 1367703 w 2768293"/>
                <a:gd name="connsiteY6285" fmla="*/ 572676 h 1487099"/>
                <a:gd name="connsiteX6286" fmla="*/ 1367703 w 2768293"/>
                <a:gd name="connsiteY6286" fmla="*/ 573248 h 1487099"/>
                <a:gd name="connsiteX6287" fmla="*/ 1368274 w 2768293"/>
                <a:gd name="connsiteY6287" fmla="*/ 573248 h 1487099"/>
                <a:gd name="connsiteX6288" fmla="*/ 1368846 w 2768293"/>
                <a:gd name="connsiteY6288" fmla="*/ 572676 h 1487099"/>
                <a:gd name="connsiteX6289" fmla="*/ 1369418 w 2768293"/>
                <a:gd name="connsiteY6289" fmla="*/ 571532 h 1487099"/>
                <a:gd name="connsiteX6290" fmla="*/ 1369990 w 2768293"/>
                <a:gd name="connsiteY6290" fmla="*/ 570960 h 1487099"/>
                <a:gd name="connsiteX6291" fmla="*/ 1371134 w 2768293"/>
                <a:gd name="connsiteY6291" fmla="*/ 570388 h 1487099"/>
                <a:gd name="connsiteX6292" fmla="*/ 1372278 w 2768293"/>
                <a:gd name="connsiteY6292" fmla="*/ 570388 h 1487099"/>
                <a:gd name="connsiteX6293" fmla="*/ 1375710 w 2768293"/>
                <a:gd name="connsiteY6293" fmla="*/ 572104 h 1487099"/>
                <a:gd name="connsiteX6294" fmla="*/ 1380858 w 2768293"/>
                <a:gd name="connsiteY6294" fmla="*/ 572676 h 1487099"/>
                <a:gd name="connsiteX6295" fmla="*/ 1380858 w 2768293"/>
                <a:gd name="connsiteY6295" fmla="*/ 573248 h 1487099"/>
                <a:gd name="connsiteX6296" fmla="*/ 1379714 w 2768293"/>
                <a:gd name="connsiteY6296" fmla="*/ 573248 h 1487099"/>
                <a:gd name="connsiteX6297" fmla="*/ 1379142 w 2768293"/>
                <a:gd name="connsiteY6297" fmla="*/ 573248 h 1487099"/>
                <a:gd name="connsiteX6298" fmla="*/ 1378570 w 2768293"/>
                <a:gd name="connsiteY6298" fmla="*/ 573820 h 1487099"/>
                <a:gd name="connsiteX6299" fmla="*/ 1379142 w 2768293"/>
                <a:gd name="connsiteY6299" fmla="*/ 574392 h 1487099"/>
                <a:gd name="connsiteX6300" fmla="*/ 1380858 w 2768293"/>
                <a:gd name="connsiteY6300" fmla="*/ 574964 h 1487099"/>
                <a:gd name="connsiteX6301" fmla="*/ 1381430 w 2768293"/>
                <a:gd name="connsiteY6301" fmla="*/ 575536 h 1487099"/>
                <a:gd name="connsiteX6302" fmla="*/ 1380858 w 2768293"/>
                <a:gd name="connsiteY6302" fmla="*/ 576108 h 1487099"/>
                <a:gd name="connsiteX6303" fmla="*/ 1380858 w 2768293"/>
                <a:gd name="connsiteY6303" fmla="*/ 576108 h 1487099"/>
                <a:gd name="connsiteX6304" fmla="*/ 1380286 w 2768293"/>
                <a:gd name="connsiteY6304" fmla="*/ 576108 h 1487099"/>
                <a:gd name="connsiteX6305" fmla="*/ 1380286 w 2768293"/>
                <a:gd name="connsiteY6305" fmla="*/ 576680 h 1487099"/>
                <a:gd name="connsiteX6306" fmla="*/ 1381430 w 2768293"/>
                <a:gd name="connsiteY6306" fmla="*/ 577824 h 1487099"/>
                <a:gd name="connsiteX6307" fmla="*/ 1383146 w 2768293"/>
                <a:gd name="connsiteY6307" fmla="*/ 581255 h 1487099"/>
                <a:gd name="connsiteX6308" fmla="*/ 1383717 w 2768293"/>
                <a:gd name="connsiteY6308" fmla="*/ 581827 h 1487099"/>
                <a:gd name="connsiteX6309" fmla="*/ 1384861 w 2768293"/>
                <a:gd name="connsiteY6309" fmla="*/ 582399 h 1487099"/>
                <a:gd name="connsiteX6310" fmla="*/ 1387149 w 2768293"/>
                <a:gd name="connsiteY6310" fmla="*/ 585259 h 1487099"/>
                <a:gd name="connsiteX6311" fmla="*/ 1387721 w 2768293"/>
                <a:gd name="connsiteY6311" fmla="*/ 586403 h 1487099"/>
                <a:gd name="connsiteX6312" fmla="*/ 1388293 w 2768293"/>
                <a:gd name="connsiteY6312" fmla="*/ 590407 h 1487099"/>
                <a:gd name="connsiteX6313" fmla="*/ 1387721 w 2768293"/>
                <a:gd name="connsiteY6313" fmla="*/ 599558 h 1487099"/>
                <a:gd name="connsiteX6314" fmla="*/ 1387721 w 2768293"/>
                <a:gd name="connsiteY6314" fmla="*/ 603562 h 1487099"/>
                <a:gd name="connsiteX6315" fmla="*/ 1391153 w 2768293"/>
                <a:gd name="connsiteY6315" fmla="*/ 616145 h 1487099"/>
                <a:gd name="connsiteX6316" fmla="*/ 1391725 w 2768293"/>
                <a:gd name="connsiteY6316" fmla="*/ 623009 h 1487099"/>
                <a:gd name="connsiteX6317" fmla="*/ 1390009 w 2768293"/>
                <a:gd name="connsiteY6317" fmla="*/ 629300 h 1487099"/>
                <a:gd name="connsiteX6318" fmla="*/ 1388293 w 2768293"/>
                <a:gd name="connsiteY6318" fmla="*/ 632160 h 1487099"/>
                <a:gd name="connsiteX6319" fmla="*/ 1387149 w 2768293"/>
                <a:gd name="connsiteY6319" fmla="*/ 633304 h 1487099"/>
                <a:gd name="connsiteX6320" fmla="*/ 1385433 w 2768293"/>
                <a:gd name="connsiteY6320" fmla="*/ 634448 h 1487099"/>
                <a:gd name="connsiteX6321" fmla="*/ 1383146 w 2768293"/>
                <a:gd name="connsiteY6321" fmla="*/ 638451 h 1487099"/>
                <a:gd name="connsiteX6322" fmla="*/ 1382002 w 2768293"/>
                <a:gd name="connsiteY6322" fmla="*/ 639024 h 1487099"/>
                <a:gd name="connsiteX6323" fmla="*/ 1380858 w 2768293"/>
                <a:gd name="connsiteY6323" fmla="*/ 639595 h 1487099"/>
                <a:gd name="connsiteX6324" fmla="*/ 1379714 w 2768293"/>
                <a:gd name="connsiteY6324" fmla="*/ 640739 h 1487099"/>
                <a:gd name="connsiteX6325" fmla="*/ 1379142 w 2768293"/>
                <a:gd name="connsiteY6325" fmla="*/ 642455 h 1487099"/>
                <a:gd name="connsiteX6326" fmla="*/ 1378570 w 2768293"/>
                <a:gd name="connsiteY6326" fmla="*/ 643599 h 1487099"/>
                <a:gd name="connsiteX6327" fmla="*/ 1372850 w 2768293"/>
                <a:gd name="connsiteY6327" fmla="*/ 648747 h 1487099"/>
                <a:gd name="connsiteX6328" fmla="*/ 1364843 w 2768293"/>
                <a:gd name="connsiteY6328" fmla="*/ 649891 h 1487099"/>
                <a:gd name="connsiteX6329" fmla="*/ 1364271 w 2768293"/>
                <a:gd name="connsiteY6329" fmla="*/ 650463 h 1487099"/>
                <a:gd name="connsiteX6330" fmla="*/ 1363699 w 2768293"/>
                <a:gd name="connsiteY6330" fmla="*/ 651035 h 1487099"/>
                <a:gd name="connsiteX6331" fmla="*/ 1363127 w 2768293"/>
                <a:gd name="connsiteY6331" fmla="*/ 651607 h 1487099"/>
                <a:gd name="connsiteX6332" fmla="*/ 1362555 w 2768293"/>
                <a:gd name="connsiteY6332" fmla="*/ 651607 h 1487099"/>
                <a:gd name="connsiteX6333" fmla="*/ 1361983 w 2768293"/>
                <a:gd name="connsiteY6333" fmla="*/ 651035 h 1487099"/>
                <a:gd name="connsiteX6334" fmla="*/ 1361411 w 2768293"/>
                <a:gd name="connsiteY6334" fmla="*/ 650463 h 1487099"/>
                <a:gd name="connsiteX6335" fmla="*/ 1360839 w 2768293"/>
                <a:gd name="connsiteY6335" fmla="*/ 650463 h 1487099"/>
                <a:gd name="connsiteX6336" fmla="*/ 1360267 w 2768293"/>
                <a:gd name="connsiteY6336" fmla="*/ 650463 h 1487099"/>
                <a:gd name="connsiteX6337" fmla="*/ 1358551 w 2768293"/>
                <a:gd name="connsiteY6337" fmla="*/ 651607 h 1487099"/>
                <a:gd name="connsiteX6338" fmla="*/ 1357979 w 2768293"/>
                <a:gd name="connsiteY6338" fmla="*/ 651607 h 1487099"/>
                <a:gd name="connsiteX6339" fmla="*/ 1357407 w 2768293"/>
                <a:gd name="connsiteY6339" fmla="*/ 651607 h 1487099"/>
                <a:gd name="connsiteX6340" fmla="*/ 1356263 w 2768293"/>
                <a:gd name="connsiteY6340" fmla="*/ 651035 h 1487099"/>
                <a:gd name="connsiteX6341" fmla="*/ 1354547 w 2768293"/>
                <a:gd name="connsiteY6341" fmla="*/ 650463 h 1487099"/>
                <a:gd name="connsiteX6342" fmla="*/ 1335673 w 2768293"/>
                <a:gd name="connsiteY6342" fmla="*/ 652179 h 1487099"/>
                <a:gd name="connsiteX6343" fmla="*/ 1335673 w 2768293"/>
                <a:gd name="connsiteY6343" fmla="*/ 651607 h 1487099"/>
                <a:gd name="connsiteX6344" fmla="*/ 1336245 w 2768293"/>
                <a:gd name="connsiteY6344" fmla="*/ 651035 h 1487099"/>
                <a:gd name="connsiteX6345" fmla="*/ 1337961 w 2768293"/>
                <a:gd name="connsiteY6345" fmla="*/ 651035 h 1487099"/>
                <a:gd name="connsiteX6346" fmla="*/ 1338533 w 2768293"/>
                <a:gd name="connsiteY6346" fmla="*/ 650463 h 1487099"/>
                <a:gd name="connsiteX6347" fmla="*/ 1339104 w 2768293"/>
                <a:gd name="connsiteY6347" fmla="*/ 649891 h 1487099"/>
                <a:gd name="connsiteX6348" fmla="*/ 1339676 w 2768293"/>
                <a:gd name="connsiteY6348" fmla="*/ 648747 h 1487099"/>
                <a:gd name="connsiteX6349" fmla="*/ 1340248 w 2768293"/>
                <a:gd name="connsiteY6349" fmla="*/ 648175 h 1487099"/>
                <a:gd name="connsiteX6350" fmla="*/ 1340820 w 2768293"/>
                <a:gd name="connsiteY6350" fmla="*/ 648175 h 1487099"/>
                <a:gd name="connsiteX6351" fmla="*/ 1340248 w 2768293"/>
                <a:gd name="connsiteY6351" fmla="*/ 648175 h 1487099"/>
                <a:gd name="connsiteX6352" fmla="*/ 1339676 w 2768293"/>
                <a:gd name="connsiteY6352" fmla="*/ 647603 h 1487099"/>
                <a:gd name="connsiteX6353" fmla="*/ 1339104 w 2768293"/>
                <a:gd name="connsiteY6353" fmla="*/ 647031 h 1487099"/>
                <a:gd name="connsiteX6354" fmla="*/ 1338533 w 2768293"/>
                <a:gd name="connsiteY6354" fmla="*/ 645315 h 1487099"/>
                <a:gd name="connsiteX6355" fmla="*/ 1337961 w 2768293"/>
                <a:gd name="connsiteY6355" fmla="*/ 644743 h 1487099"/>
                <a:gd name="connsiteX6356" fmla="*/ 1336817 w 2768293"/>
                <a:gd name="connsiteY6356" fmla="*/ 644171 h 1487099"/>
                <a:gd name="connsiteX6357" fmla="*/ 1335673 w 2768293"/>
                <a:gd name="connsiteY6357" fmla="*/ 643027 h 1487099"/>
                <a:gd name="connsiteX6358" fmla="*/ 1334529 w 2768293"/>
                <a:gd name="connsiteY6358" fmla="*/ 642455 h 1487099"/>
                <a:gd name="connsiteX6359" fmla="*/ 1333385 w 2768293"/>
                <a:gd name="connsiteY6359" fmla="*/ 641311 h 1487099"/>
                <a:gd name="connsiteX6360" fmla="*/ 1332813 w 2768293"/>
                <a:gd name="connsiteY6360" fmla="*/ 641311 h 1487099"/>
                <a:gd name="connsiteX6361" fmla="*/ 1331097 w 2768293"/>
                <a:gd name="connsiteY6361" fmla="*/ 640739 h 1487099"/>
                <a:gd name="connsiteX6362" fmla="*/ 1330525 w 2768293"/>
                <a:gd name="connsiteY6362" fmla="*/ 640739 h 1487099"/>
                <a:gd name="connsiteX6363" fmla="*/ 1329953 w 2768293"/>
                <a:gd name="connsiteY6363" fmla="*/ 641883 h 1487099"/>
                <a:gd name="connsiteX6364" fmla="*/ 1331097 w 2768293"/>
                <a:gd name="connsiteY6364" fmla="*/ 644171 h 1487099"/>
                <a:gd name="connsiteX6365" fmla="*/ 1330525 w 2768293"/>
                <a:gd name="connsiteY6365" fmla="*/ 645887 h 1487099"/>
                <a:gd name="connsiteX6366" fmla="*/ 1329381 w 2768293"/>
                <a:gd name="connsiteY6366" fmla="*/ 647031 h 1487099"/>
                <a:gd name="connsiteX6367" fmla="*/ 1328237 w 2768293"/>
                <a:gd name="connsiteY6367" fmla="*/ 647603 h 1487099"/>
                <a:gd name="connsiteX6368" fmla="*/ 1327093 w 2768293"/>
                <a:gd name="connsiteY6368" fmla="*/ 648175 h 1487099"/>
                <a:gd name="connsiteX6369" fmla="*/ 1326521 w 2768293"/>
                <a:gd name="connsiteY6369" fmla="*/ 648747 h 1487099"/>
                <a:gd name="connsiteX6370" fmla="*/ 1324805 w 2768293"/>
                <a:gd name="connsiteY6370" fmla="*/ 649891 h 1487099"/>
                <a:gd name="connsiteX6371" fmla="*/ 1324233 w 2768293"/>
                <a:gd name="connsiteY6371" fmla="*/ 650463 h 1487099"/>
                <a:gd name="connsiteX6372" fmla="*/ 1323090 w 2768293"/>
                <a:gd name="connsiteY6372" fmla="*/ 652179 h 1487099"/>
                <a:gd name="connsiteX6373" fmla="*/ 1315654 w 2768293"/>
                <a:gd name="connsiteY6373" fmla="*/ 661902 h 1487099"/>
                <a:gd name="connsiteX6374" fmla="*/ 1311650 w 2768293"/>
                <a:gd name="connsiteY6374" fmla="*/ 665334 h 1487099"/>
                <a:gd name="connsiteX6375" fmla="*/ 1307647 w 2768293"/>
                <a:gd name="connsiteY6375" fmla="*/ 665334 h 1487099"/>
                <a:gd name="connsiteX6376" fmla="*/ 1306503 w 2768293"/>
                <a:gd name="connsiteY6376" fmla="*/ 666478 h 1487099"/>
                <a:gd name="connsiteX6377" fmla="*/ 1305931 w 2768293"/>
                <a:gd name="connsiteY6377" fmla="*/ 667049 h 1487099"/>
                <a:gd name="connsiteX6378" fmla="*/ 1305931 w 2768293"/>
                <a:gd name="connsiteY6378" fmla="*/ 667622 h 1487099"/>
                <a:gd name="connsiteX6379" fmla="*/ 1305931 w 2768293"/>
                <a:gd name="connsiteY6379" fmla="*/ 668766 h 1487099"/>
                <a:gd name="connsiteX6380" fmla="*/ 1305931 w 2768293"/>
                <a:gd name="connsiteY6380" fmla="*/ 669337 h 1487099"/>
                <a:gd name="connsiteX6381" fmla="*/ 1305359 w 2768293"/>
                <a:gd name="connsiteY6381" fmla="*/ 670481 h 1487099"/>
                <a:gd name="connsiteX6382" fmla="*/ 1304787 w 2768293"/>
                <a:gd name="connsiteY6382" fmla="*/ 671053 h 1487099"/>
                <a:gd name="connsiteX6383" fmla="*/ 1303071 w 2768293"/>
                <a:gd name="connsiteY6383" fmla="*/ 672197 h 1487099"/>
                <a:gd name="connsiteX6384" fmla="*/ 1301355 w 2768293"/>
                <a:gd name="connsiteY6384" fmla="*/ 672769 h 1487099"/>
                <a:gd name="connsiteX6385" fmla="*/ 1300783 w 2768293"/>
                <a:gd name="connsiteY6385" fmla="*/ 673341 h 1487099"/>
                <a:gd name="connsiteX6386" fmla="*/ 1300211 w 2768293"/>
                <a:gd name="connsiteY6386" fmla="*/ 673913 h 1487099"/>
                <a:gd name="connsiteX6387" fmla="*/ 1299067 w 2768293"/>
                <a:gd name="connsiteY6387" fmla="*/ 675057 h 1487099"/>
                <a:gd name="connsiteX6388" fmla="*/ 1298495 w 2768293"/>
                <a:gd name="connsiteY6388" fmla="*/ 675629 h 1487099"/>
                <a:gd name="connsiteX6389" fmla="*/ 1296779 w 2768293"/>
                <a:gd name="connsiteY6389" fmla="*/ 676773 h 1487099"/>
                <a:gd name="connsiteX6390" fmla="*/ 1296207 w 2768293"/>
                <a:gd name="connsiteY6390" fmla="*/ 676773 h 1487099"/>
                <a:gd name="connsiteX6391" fmla="*/ 1288772 w 2768293"/>
                <a:gd name="connsiteY6391" fmla="*/ 676201 h 1487099"/>
                <a:gd name="connsiteX6392" fmla="*/ 1286484 w 2768293"/>
                <a:gd name="connsiteY6392" fmla="*/ 677345 h 1487099"/>
                <a:gd name="connsiteX6393" fmla="*/ 1285912 w 2768293"/>
                <a:gd name="connsiteY6393" fmla="*/ 676773 h 1487099"/>
                <a:gd name="connsiteX6394" fmla="*/ 1285340 w 2768293"/>
                <a:gd name="connsiteY6394" fmla="*/ 673913 h 1487099"/>
                <a:gd name="connsiteX6395" fmla="*/ 1284196 w 2768293"/>
                <a:gd name="connsiteY6395" fmla="*/ 671053 h 1487099"/>
                <a:gd name="connsiteX6396" fmla="*/ 1282480 w 2768293"/>
                <a:gd name="connsiteY6396" fmla="*/ 670481 h 1487099"/>
                <a:gd name="connsiteX6397" fmla="*/ 1281336 w 2768293"/>
                <a:gd name="connsiteY6397" fmla="*/ 668766 h 1487099"/>
                <a:gd name="connsiteX6398" fmla="*/ 1280192 w 2768293"/>
                <a:gd name="connsiteY6398" fmla="*/ 669337 h 1487099"/>
                <a:gd name="connsiteX6399" fmla="*/ 1277905 w 2768293"/>
                <a:gd name="connsiteY6399" fmla="*/ 672197 h 1487099"/>
                <a:gd name="connsiteX6400" fmla="*/ 1275617 w 2768293"/>
                <a:gd name="connsiteY6400" fmla="*/ 673913 h 1487099"/>
                <a:gd name="connsiteX6401" fmla="*/ 1271041 w 2768293"/>
                <a:gd name="connsiteY6401" fmla="*/ 675629 h 1487099"/>
                <a:gd name="connsiteX6402" fmla="*/ 1268753 w 2768293"/>
                <a:gd name="connsiteY6402" fmla="*/ 677917 h 1487099"/>
                <a:gd name="connsiteX6403" fmla="*/ 1269897 w 2768293"/>
                <a:gd name="connsiteY6403" fmla="*/ 675057 h 1487099"/>
                <a:gd name="connsiteX6404" fmla="*/ 1275617 w 2768293"/>
                <a:gd name="connsiteY6404" fmla="*/ 672769 h 1487099"/>
                <a:gd name="connsiteX6405" fmla="*/ 1277333 w 2768293"/>
                <a:gd name="connsiteY6405" fmla="*/ 670481 h 1487099"/>
                <a:gd name="connsiteX6406" fmla="*/ 1278477 w 2768293"/>
                <a:gd name="connsiteY6406" fmla="*/ 669337 h 1487099"/>
                <a:gd name="connsiteX6407" fmla="*/ 1280192 w 2768293"/>
                <a:gd name="connsiteY6407" fmla="*/ 668766 h 1487099"/>
                <a:gd name="connsiteX6408" fmla="*/ 1281336 w 2768293"/>
                <a:gd name="connsiteY6408" fmla="*/ 668193 h 1487099"/>
                <a:gd name="connsiteX6409" fmla="*/ 1280192 w 2768293"/>
                <a:gd name="connsiteY6409" fmla="*/ 667622 h 1487099"/>
                <a:gd name="connsiteX6410" fmla="*/ 1279620 w 2768293"/>
                <a:gd name="connsiteY6410" fmla="*/ 667622 h 1487099"/>
                <a:gd name="connsiteX6411" fmla="*/ 1277905 w 2768293"/>
                <a:gd name="connsiteY6411" fmla="*/ 668766 h 1487099"/>
                <a:gd name="connsiteX6412" fmla="*/ 1276761 w 2768293"/>
                <a:gd name="connsiteY6412" fmla="*/ 668766 h 1487099"/>
                <a:gd name="connsiteX6413" fmla="*/ 1276761 w 2768293"/>
                <a:gd name="connsiteY6413" fmla="*/ 668193 h 1487099"/>
                <a:gd name="connsiteX6414" fmla="*/ 1277333 w 2768293"/>
                <a:gd name="connsiteY6414" fmla="*/ 667622 h 1487099"/>
                <a:gd name="connsiteX6415" fmla="*/ 1277905 w 2768293"/>
                <a:gd name="connsiteY6415" fmla="*/ 666478 h 1487099"/>
                <a:gd name="connsiteX6416" fmla="*/ 1277905 w 2768293"/>
                <a:gd name="connsiteY6416" fmla="*/ 665334 h 1487099"/>
                <a:gd name="connsiteX6417" fmla="*/ 1276761 w 2768293"/>
                <a:gd name="connsiteY6417" fmla="*/ 664190 h 1487099"/>
                <a:gd name="connsiteX6418" fmla="*/ 1276761 w 2768293"/>
                <a:gd name="connsiteY6418" fmla="*/ 663618 h 1487099"/>
                <a:gd name="connsiteX6419" fmla="*/ 1276761 w 2768293"/>
                <a:gd name="connsiteY6419" fmla="*/ 662474 h 1487099"/>
                <a:gd name="connsiteX6420" fmla="*/ 1276761 w 2768293"/>
                <a:gd name="connsiteY6420" fmla="*/ 661902 h 1487099"/>
                <a:gd name="connsiteX6421" fmla="*/ 1276189 w 2768293"/>
                <a:gd name="connsiteY6421" fmla="*/ 661330 h 1487099"/>
                <a:gd name="connsiteX6422" fmla="*/ 1276189 w 2768293"/>
                <a:gd name="connsiteY6422" fmla="*/ 660758 h 1487099"/>
                <a:gd name="connsiteX6423" fmla="*/ 1276761 w 2768293"/>
                <a:gd name="connsiteY6423" fmla="*/ 660186 h 1487099"/>
                <a:gd name="connsiteX6424" fmla="*/ 1276761 w 2768293"/>
                <a:gd name="connsiteY6424" fmla="*/ 659614 h 1487099"/>
                <a:gd name="connsiteX6425" fmla="*/ 1276189 w 2768293"/>
                <a:gd name="connsiteY6425" fmla="*/ 659042 h 1487099"/>
                <a:gd name="connsiteX6426" fmla="*/ 1275617 w 2768293"/>
                <a:gd name="connsiteY6426" fmla="*/ 659042 h 1487099"/>
                <a:gd name="connsiteX6427" fmla="*/ 1273329 w 2768293"/>
                <a:gd name="connsiteY6427" fmla="*/ 659042 h 1487099"/>
                <a:gd name="connsiteX6428" fmla="*/ 1267609 w 2768293"/>
                <a:gd name="connsiteY6428" fmla="*/ 655038 h 1487099"/>
                <a:gd name="connsiteX6429" fmla="*/ 1261890 w 2768293"/>
                <a:gd name="connsiteY6429" fmla="*/ 653894 h 1487099"/>
                <a:gd name="connsiteX6430" fmla="*/ 1253310 w 2768293"/>
                <a:gd name="connsiteY6430" fmla="*/ 655610 h 1487099"/>
                <a:gd name="connsiteX6431" fmla="*/ 1251022 w 2768293"/>
                <a:gd name="connsiteY6431" fmla="*/ 656754 h 1487099"/>
                <a:gd name="connsiteX6432" fmla="*/ 1248163 w 2768293"/>
                <a:gd name="connsiteY6432" fmla="*/ 659614 h 1487099"/>
                <a:gd name="connsiteX6433" fmla="*/ 1247591 w 2768293"/>
                <a:gd name="connsiteY6433" fmla="*/ 660186 h 1487099"/>
                <a:gd name="connsiteX6434" fmla="*/ 1247019 w 2768293"/>
                <a:gd name="connsiteY6434" fmla="*/ 660186 h 1487099"/>
                <a:gd name="connsiteX6435" fmla="*/ 1244731 w 2768293"/>
                <a:gd name="connsiteY6435" fmla="*/ 661330 h 1487099"/>
                <a:gd name="connsiteX6436" fmla="*/ 1244159 w 2768293"/>
                <a:gd name="connsiteY6436" fmla="*/ 661902 h 1487099"/>
                <a:gd name="connsiteX6437" fmla="*/ 1245303 w 2768293"/>
                <a:gd name="connsiteY6437" fmla="*/ 662474 h 1487099"/>
                <a:gd name="connsiteX6438" fmla="*/ 1245875 w 2768293"/>
                <a:gd name="connsiteY6438" fmla="*/ 663046 h 1487099"/>
                <a:gd name="connsiteX6439" fmla="*/ 1245875 w 2768293"/>
                <a:gd name="connsiteY6439" fmla="*/ 664190 h 1487099"/>
                <a:gd name="connsiteX6440" fmla="*/ 1246447 w 2768293"/>
                <a:gd name="connsiteY6440" fmla="*/ 665334 h 1487099"/>
                <a:gd name="connsiteX6441" fmla="*/ 1251594 w 2768293"/>
                <a:gd name="connsiteY6441" fmla="*/ 667622 h 1487099"/>
                <a:gd name="connsiteX6442" fmla="*/ 1252166 w 2768293"/>
                <a:gd name="connsiteY6442" fmla="*/ 668766 h 1487099"/>
                <a:gd name="connsiteX6443" fmla="*/ 1252738 w 2768293"/>
                <a:gd name="connsiteY6443" fmla="*/ 670481 h 1487099"/>
                <a:gd name="connsiteX6444" fmla="*/ 1252738 w 2768293"/>
                <a:gd name="connsiteY6444" fmla="*/ 672769 h 1487099"/>
                <a:gd name="connsiteX6445" fmla="*/ 1252166 w 2768293"/>
                <a:gd name="connsiteY6445" fmla="*/ 673341 h 1487099"/>
                <a:gd name="connsiteX6446" fmla="*/ 1251594 w 2768293"/>
                <a:gd name="connsiteY6446" fmla="*/ 673341 h 1487099"/>
                <a:gd name="connsiteX6447" fmla="*/ 1251022 w 2768293"/>
                <a:gd name="connsiteY6447" fmla="*/ 672769 h 1487099"/>
                <a:gd name="connsiteX6448" fmla="*/ 1250450 w 2768293"/>
                <a:gd name="connsiteY6448" fmla="*/ 671625 h 1487099"/>
                <a:gd name="connsiteX6449" fmla="*/ 1249878 w 2768293"/>
                <a:gd name="connsiteY6449" fmla="*/ 671625 h 1487099"/>
                <a:gd name="connsiteX6450" fmla="*/ 1249306 w 2768293"/>
                <a:gd name="connsiteY6450" fmla="*/ 671625 h 1487099"/>
                <a:gd name="connsiteX6451" fmla="*/ 1248735 w 2768293"/>
                <a:gd name="connsiteY6451" fmla="*/ 671625 h 1487099"/>
                <a:gd name="connsiteX6452" fmla="*/ 1247591 w 2768293"/>
                <a:gd name="connsiteY6452" fmla="*/ 670481 h 1487099"/>
                <a:gd name="connsiteX6453" fmla="*/ 1247019 w 2768293"/>
                <a:gd name="connsiteY6453" fmla="*/ 670481 h 1487099"/>
                <a:gd name="connsiteX6454" fmla="*/ 1246447 w 2768293"/>
                <a:gd name="connsiteY6454" fmla="*/ 670481 h 1487099"/>
                <a:gd name="connsiteX6455" fmla="*/ 1245875 w 2768293"/>
                <a:gd name="connsiteY6455" fmla="*/ 671053 h 1487099"/>
                <a:gd name="connsiteX6456" fmla="*/ 1245875 w 2768293"/>
                <a:gd name="connsiteY6456" fmla="*/ 671625 h 1487099"/>
                <a:gd name="connsiteX6457" fmla="*/ 1245875 w 2768293"/>
                <a:gd name="connsiteY6457" fmla="*/ 671625 h 1487099"/>
                <a:gd name="connsiteX6458" fmla="*/ 1245303 w 2768293"/>
                <a:gd name="connsiteY6458" fmla="*/ 671625 h 1487099"/>
                <a:gd name="connsiteX6459" fmla="*/ 1244731 w 2768293"/>
                <a:gd name="connsiteY6459" fmla="*/ 670481 h 1487099"/>
                <a:gd name="connsiteX6460" fmla="*/ 1244731 w 2768293"/>
                <a:gd name="connsiteY6460" fmla="*/ 669909 h 1487099"/>
                <a:gd name="connsiteX6461" fmla="*/ 1244159 w 2768293"/>
                <a:gd name="connsiteY6461" fmla="*/ 669337 h 1487099"/>
                <a:gd name="connsiteX6462" fmla="*/ 1239011 w 2768293"/>
                <a:gd name="connsiteY6462" fmla="*/ 668766 h 1487099"/>
                <a:gd name="connsiteX6463" fmla="*/ 1237867 w 2768293"/>
                <a:gd name="connsiteY6463" fmla="*/ 668766 h 1487099"/>
                <a:gd name="connsiteX6464" fmla="*/ 1236723 w 2768293"/>
                <a:gd name="connsiteY6464" fmla="*/ 669909 h 1487099"/>
                <a:gd name="connsiteX6465" fmla="*/ 1235007 w 2768293"/>
                <a:gd name="connsiteY6465" fmla="*/ 671625 h 1487099"/>
                <a:gd name="connsiteX6466" fmla="*/ 1231576 w 2768293"/>
                <a:gd name="connsiteY6466" fmla="*/ 676773 h 1487099"/>
                <a:gd name="connsiteX6467" fmla="*/ 1230432 w 2768293"/>
                <a:gd name="connsiteY6467" fmla="*/ 679061 h 1487099"/>
                <a:gd name="connsiteX6468" fmla="*/ 1229860 w 2768293"/>
                <a:gd name="connsiteY6468" fmla="*/ 680205 h 1487099"/>
                <a:gd name="connsiteX6469" fmla="*/ 1229860 w 2768293"/>
                <a:gd name="connsiteY6469" fmla="*/ 680777 h 1487099"/>
                <a:gd name="connsiteX6470" fmla="*/ 1229288 w 2768293"/>
                <a:gd name="connsiteY6470" fmla="*/ 682493 h 1487099"/>
                <a:gd name="connsiteX6471" fmla="*/ 1229288 w 2768293"/>
                <a:gd name="connsiteY6471" fmla="*/ 683065 h 1487099"/>
                <a:gd name="connsiteX6472" fmla="*/ 1229288 w 2768293"/>
                <a:gd name="connsiteY6472" fmla="*/ 683065 h 1487099"/>
                <a:gd name="connsiteX6473" fmla="*/ 1228144 w 2768293"/>
                <a:gd name="connsiteY6473" fmla="*/ 684208 h 1487099"/>
                <a:gd name="connsiteX6474" fmla="*/ 1228716 w 2768293"/>
                <a:gd name="connsiteY6474" fmla="*/ 685924 h 1487099"/>
                <a:gd name="connsiteX6475" fmla="*/ 1229860 w 2768293"/>
                <a:gd name="connsiteY6475" fmla="*/ 687068 h 1487099"/>
                <a:gd name="connsiteX6476" fmla="*/ 1232148 w 2768293"/>
                <a:gd name="connsiteY6476" fmla="*/ 688212 h 1487099"/>
                <a:gd name="connsiteX6477" fmla="*/ 1231576 w 2768293"/>
                <a:gd name="connsiteY6477" fmla="*/ 689356 h 1487099"/>
                <a:gd name="connsiteX6478" fmla="*/ 1231004 w 2768293"/>
                <a:gd name="connsiteY6478" fmla="*/ 689356 h 1487099"/>
                <a:gd name="connsiteX6479" fmla="*/ 1229860 w 2768293"/>
                <a:gd name="connsiteY6479" fmla="*/ 688784 h 1487099"/>
                <a:gd name="connsiteX6480" fmla="*/ 1229288 w 2768293"/>
                <a:gd name="connsiteY6480" fmla="*/ 688784 h 1487099"/>
                <a:gd name="connsiteX6481" fmla="*/ 1228716 w 2768293"/>
                <a:gd name="connsiteY6481" fmla="*/ 688784 h 1487099"/>
                <a:gd name="connsiteX6482" fmla="*/ 1228144 w 2768293"/>
                <a:gd name="connsiteY6482" fmla="*/ 688784 h 1487099"/>
                <a:gd name="connsiteX6483" fmla="*/ 1227572 w 2768293"/>
                <a:gd name="connsiteY6483" fmla="*/ 689356 h 1487099"/>
                <a:gd name="connsiteX6484" fmla="*/ 1228144 w 2768293"/>
                <a:gd name="connsiteY6484" fmla="*/ 690500 h 1487099"/>
                <a:gd name="connsiteX6485" fmla="*/ 1228144 w 2768293"/>
                <a:gd name="connsiteY6485" fmla="*/ 690500 h 1487099"/>
                <a:gd name="connsiteX6486" fmla="*/ 1228144 w 2768293"/>
                <a:gd name="connsiteY6486" fmla="*/ 690500 h 1487099"/>
                <a:gd name="connsiteX6487" fmla="*/ 1228144 w 2768293"/>
                <a:gd name="connsiteY6487" fmla="*/ 690500 h 1487099"/>
                <a:gd name="connsiteX6488" fmla="*/ 1228144 w 2768293"/>
                <a:gd name="connsiteY6488" fmla="*/ 690500 h 1487099"/>
                <a:gd name="connsiteX6489" fmla="*/ 1228144 w 2768293"/>
                <a:gd name="connsiteY6489" fmla="*/ 691072 h 1487099"/>
                <a:gd name="connsiteX6490" fmla="*/ 1228716 w 2768293"/>
                <a:gd name="connsiteY6490" fmla="*/ 691644 h 1487099"/>
                <a:gd name="connsiteX6491" fmla="*/ 1228716 w 2768293"/>
                <a:gd name="connsiteY6491" fmla="*/ 692216 h 1487099"/>
                <a:gd name="connsiteX6492" fmla="*/ 1228144 w 2768293"/>
                <a:gd name="connsiteY6492" fmla="*/ 692788 h 1487099"/>
                <a:gd name="connsiteX6493" fmla="*/ 1227572 w 2768293"/>
                <a:gd name="connsiteY6493" fmla="*/ 693360 h 1487099"/>
                <a:gd name="connsiteX6494" fmla="*/ 1228144 w 2768293"/>
                <a:gd name="connsiteY6494" fmla="*/ 695076 h 1487099"/>
                <a:gd name="connsiteX6495" fmla="*/ 1228716 w 2768293"/>
                <a:gd name="connsiteY6495" fmla="*/ 696792 h 1487099"/>
                <a:gd name="connsiteX6496" fmla="*/ 1228716 w 2768293"/>
                <a:gd name="connsiteY6496" fmla="*/ 699080 h 1487099"/>
                <a:gd name="connsiteX6497" fmla="*/ 1228716 w 2768293"/>
                <a:gd name="connsiteY6497" fmla="*/ 701367 h 1487099"/>
                <a:gd name="connsiteX6498" fmla="*/ 1228716 w 2768293"/>
                <a:gd name="connsiteY6498" fmla="*/ 704227 h 1487099"/>
                <a:gd name="connsiteX6499" fmla="*/ 1229860 w 2768293"/>
                <a:gd name="connsiteY6499" fmla="*/ 704799 h 1487099"/>
                <a:gd name="connsiteX6500" fmla="*/ 1231576 w 2768293"/>
                <a:gd name="connsiteY6500" fmla="*/ 703655 h 1487099"/>
                <a:gd name="connsiteX6501" fmla="*/ 1235007 w 2768293"/>
                <a:gd name="connsiteY6501" fmla="*/ 700224 h 1487099"/>
                <a:gd name="connsiteX6502" fmla="*/ 1237295 w 2768293"/>
                <a:gd name="connsiteY6502" fmla="*/ 699080 h 1487099"/>
                <a:gd name="connsiteX6503" fmla="*/ 1239011 w 2768293"/>
                <a:gd name="connsiteY6503" fmla="*/ 696792 h 1487099"/>
                <a:gd name="connsiteX6504" fmla="*/ 1240727 w 2768293"/>
                <a:gd name="connsiteY6504" fmla="*/ 695648 h 1487099"/>
                <a:gd name="connsiteX6505" fmla="*/ 1242443 w 2768293"/>
                <a:gd name="connsiteY6505" fmla="*/ 695076 h 1487099"/>
                <a:gd name="connsiteX6506" fmla="*/ 1243587 w 2768293"/>
                <a:gd name="connsiteY6506" fmla="*/ 695648 h 1487099"/>
                <a:gd name="connsiteX6507" fmla="*/ 1233292 w 2768293"/>
                <a:gd name="connsiteY6507" fmla="*/ 705371 h 1487099"/>
                <a:gd name="connsiteX6508" fmla="*/ 1229288 w 2768293"/>
                <a:gd name="connsiteY6508" fmla="*/ 707087 h 1487099"/>
                <a:gd name="connsiteX6509" fmla="*/ 1228144 w 2768293"/>
                <a:gd name="connsiteY6509" fmla="*/ 707087 h 1487099"/>
                <a:gd name="connsiteX6510" fmla="*/ 1227572 w 2768293"/>
                <a:gd name="connsiteY6510" fmla="*/ 707087 h 1487099"/>
                <a:gd name="connsiteX6511" fmla="*/ 1227000 w 2768293"/>
                <a:gd name="connsiteY6511" fmla="*/ 707659 h 1487099"/>
                <a:gd name="connsiteX6512" fmla="*/ 1226428 w 2768293"/>
                <a:gd name="connsiteY6512" fmla="*/ 708231 h 1487099"/>
                <a:gd name="connsiteX6513" fmla="*/ 1226428 w 2768293"/>
                <a:gd name="connsiteY6513" fmla="*/ 708803 h 1487099"/>
                <a:gd name="connsiteX6514" fmla="*/ 1226428 w 2768293"/>
                <a:gd name="connsiteY6514" fmla="*/ 708803 h 1487099"/>
                <a:gd name="connsiteX6515" fmla="*/ 1227000 w 2768293"/>
                <a:gd name="connsiteY6515" fmla="*/ 708803 h 1487099"/>
                <a:gd name="connsiteX6516" fmla="*/ 1227572 w 2768293"/>
                <a:gd name="connsiteY6516" fmla="*/ 709375 h 1487099"/>
                <a:gd name="connsiteX6517" fmla="*/ 1228144 w 2768293"/>
                <a:gd name="connsiteY6517" fmla="*/ 709947 h 1487099"/>
                <a:gd name="connsiteX6518" fmla="*/ 1228144 w 2768293"/>
                <a:gd name="connsiteY6518" fmla="*/ 711091 h 1487099"/>
                <a:gd name="connsiteX6519" fmla="*/ 1227572 w 2768293"/>
                <a:gd name="connsiteY6519" fmla="*/ 711663 h 1487099"/>
                <a:gd name="connsiteX6520" fmla="*/ 1225284 w 2768293"/>
                <a:gd name="connsiteY6520" fmla="*/ 713950 h 1487099"/>
                <a:gd name="connsiteX6521" fmla="*/ 1226428 w 2768293"/>
                <a:gd name="connsiteY6521" fmla="*/ 714523 h 1487099"/>
                <a:gd name="connsiteX6522" fmla="*/ 1229288 w 2768293"/>
                <a:gd name="connsiteY6522" fmla="*/ 713950 h 1487099"/>
                <a:gd name="connsiteX6523" fmla="*/ 1230432 w 2768293"/>
                <a:gd name="connsiteY6523" fmla="*/ 715094 h 1487099"/>
                <a:gd name="connsiteX6524" fmla="*/ 1231004 w 2768293"/>
                <a:gd name="connsiteY6524" fmla="*/ 715666 h 1487099"/>
                <a:gd name="connsiteX6525" fmla="*/ 1231576 w 2768293"/>
                <a:gd name="connsiteY6525" fmla="*/ 715094 h 1487099"/>
                <a:gd name="connsiteX6526" fmla="*/ 1232148 w 2768293"/>
                <a:gd name="connsiteY6526" fmla="*/ 713950 h 1487099"/>
                <a:gd name="connsiteX6527" fmla="*/ 1233292 w 2768293"/>
                <a:gd name="connsiteY6527" fmla="*/ 713379 h 1487099"/>
                <a:gd name="connsiteX6528" fmla="*/ 1233864 w 2768293"/>
                <a:gd name="connsiteY6528" fmla="*/ 713379 h 1487099"/>
                <a:gd name="connsiteX6529" fmla="*/ 1234436 w 2768293"/>
                <a:gd name="connsiteY6529" fmla="*/ 713379 h 1487099"/>
                <a:gd name="connsiteX6530" fmla="*/ 1232720 w 2768293"/>
                <a:gd name="connsiteY6530" fmla="*/ 715094 h 1487099"/>
                <a:gd name="connsiteX6531" fmla="*/ 1232148 w 2768293"/>
                <a:gd name="connsiteY6531" fmla="*/ 716238 h 1487099"/>
                <a:gd name="connsiteX6532" fmla="*/ 1232148 w 2768293"/>
                <a:gd name="connsiteY6532" fmla="*/ 717382 h 1487099"/>
                <a:gd name="connsiteX6533" fmla="*/ 1234436 w 2768293"/>
                <a:gd name="connsiteY6533" fmla="*/ 717954 h 1487099"/>
                <a:gd name="connsiteX6534" fmla="*/ 1235579 w 2768293"/>
                <a:gd name="connsiteY6534" fmla="*/ 718526 h 1487099"/>
                <a:gd name="connsiteX6535" fmla="*/ 1235579 w 2768293"/>
                <a:gd name="connsiteY6535" fmla="*/ 720242 h 1487099"/>
                <a:gd name="connsiteX6536" fmla="*/ 1235007 w 2768293"/>
                <a:gd name="connsiteY6536" fmla="*/ 721386 h 1487099"/>
                <a:gd name="connsiteX6537" fmla="*/ 1234436 w 2768293"/>
                <a:gd name="connsiteY6537" fmla="*/ 721386 h 1487099"/>
                <a:gd name="connsiteX6538" fmla="*/ 1233292 w 2768293"/>
                <a:gd name="connsiteY6538" fmla="*/ 721386 h 1487099"/>
                <a:gd name="connsiteX6539" fmla="*/ 1232720 w 2768293"/>
                <a:gd name="connsiteY6539" fmla="*/ 721386 h 1487099"/>
                <a:gd name="connsiteX6540" fmla="*/ 1232148 w 2768293"/>
                <a:gd name="connsiteY6540" fmla="*/ 721958 h 1487099"/>
                <a:gd name="connsiteX6541" fmla="*/ 1230432 w 2768293"/>
                <a:gd name="connsiteY6541" fmla="*/ 724246 h 1487099"/>
                <a:gd name="connsiteX6542" fmla="*/ 1227000 w 2768293"/>
                <a:gd name="connsiteY6542" fmla="*/ 726534 h 1487099"/>
                <a:gd name="connsiteX6543" fmla="*/ 1225856 w 2768293"/>
                <a:gd name="connsiteY6543" fmla="*/ 726534 h 1487099"/>
                <a:gd name="connsiteX6544" fmla="*/ 1227000 w 2768293"/>
                <a:gd name="connsiteY6544" fmla="*/ 725962 h 1487099"/>
                <a:gd name="connsiteX6545" fmla="*/ 1227572 w 2768293"/>
                <a:gd name="connsiteY6545" fmla="*/ 725390 h 1487099"/>
                <a:gd name="connsiteX6546" fmla="*/ 1228716 w 2768293"/>
                <a:gd name="connsiteY6546" fmla="*/ 723674 h 1487099"/>
                <a:gd name="connsiteX6547" fmla="*/ 1229288 w 2768293"/>
                <a:gd name="connsiteY6547" fmla="*/ 723102 h 1487099"/>
                <a:gd name="connsiteX6548" fmla="*/ 1231004 w 2768293"/>
                <a:gd name="connsiteY6548" fmla="*/ 722530 h 1487099"/>
                <a:gd name="connsiteX6549" fmla="*/ 1228716 w 2768293"/>
                <a:gd name="connsiteY6549" fmla="*/ 722530 h 1487099"/>
                <a:gd name="connsiteX6550" fmla="*/ 1228144 w 2768293"/>
                <a:gd name="connsiteY6550" fmla="*/ 721958 h 1487099"/>
                <a:gd name="connsiteX6551" fmla="*/ 1227572 w 2768293"/>
                <a:gd name="connsiteY6551" fmla="*/ 721386 h 1487099"/>
                <a:gd name="connsiteX6552" fmla="*/ 1227000 w 2768293"/>
                <a:gd name="connsiteY6552" fmla="*/ 719670 h 1487099"/>
                <a:gd name="connsiteX6553" fmla="*/ 1226428 w 2768293"/>
                <a:gd name="connsiteY6553" fmla="*/ 719098 h 1487099"/>
                <a:gd name="connsiteX6554" fmla="*/ 1223568 w 2768293"/>
                <a:gd name="connsiteY6554" fmla="*/ 718526 h 1487099"/>
                <a:gd name="connsiteX6555" fmla="*/ 1222424 w 2768293"/>
                <a:gd name="connsiteY6555" fmla="*/ 717382 h 1487099"/>
                <a:gd name="connsiteX6556" fmla="*/ 1222424 w 2768293"/>
                <a:gd name="connsiteY6556" fmla="*/ 716238 h 1487099"/>
                <a:gd name="connsiteX6557" fmla="*/ 1221852 w 2768293"/>
                <a:gd name="connsiteY6557" fmla="*/ 715666 h 1487099"/>
                <a:gd name="connsiteX6558" fmla="*/ 1221852 w 2768293"/>
                <a:gd name="connsiteY6558" fmla="*/ 715094 h 1487099"/>
                <a:gd name="connsiteX6559" fmla="*/ 1222424 w 2768293"/>
                <a:gd name="connsiteY6559" fmla="*/ 714523 h 1487099"/>
                <a:gd name="connsiteX6560" fmla="*/ 1222996 w 2768293"/>
                <a:gd name="connsiteY6560" fmla="*/ 713950 h 1487099"/>
                <a:gd name="connsiteX6561" fmla="*/ 1222424 w 2768293"/>
                <a:gd name="connsiteY6561" fmla="*/ 712806 h 1487099"/>
                <a:gd name="connsiteX6562" fmla="*/ 1221852 w 2768293"/>
                <a:gd name="connsiteY6562" fmla="*/ 712806 h 1487099"/>
                <a:gd name="connsiteX6563" fmla="*/ 1220137 w 2768293"/>
                <a:gd name="connsiteY6563" fmla="*/ 712806 h 1487099"/>
                <a:gd name="connsiteX6564" fmla="*/ 1216705 w 2768293"/>
                <a:gd name="connsiteY6564" fmla="*/ 711663 h 1487099"/>
                <a:gd name="connsiteX6565" fmla="*/ 1215561 w 2768293"/>
                <a:gd name="connsiteY6565" fmla="*/ 711663 h 1487099"/>
                <a:gd name="connsiteX6566" fmla="*/ 1213845 w 2768293"/>
                <a:gd name="connsiteY6566" fmla="*/ 712235 h 1487099"/>
                <a:gd name="connsiteX6567" fmla="*/ 1212129 w 2768293"/>
                <a:gd name="connsiteY6567" fmla="*/ 713379 h 1487099"/>
                <a:gd name="connsiteX6568" fmla="*/ 1209841 w 2768293"/>
                <a:gd name="connsiteY6568" fmla="*/ 716238 h 1487099"/>
                <a:gd name="connsiteX6569" fmla="*/ 1205837 w 2768293"/>
                <a:gd name="connsiteY6569" fmla="*/ 719098 h 1487099"/>
                <a:gd name="connsiteX6570" fmla="*/ 1204694 w 2768293"/>
                <a:gd name="connsiteY6570" fmla="*/ 720242 h 1487099"/>
                <a:gd name="connsiteX6571" fmla="*/ 1203550 w 2768293"/>
                <a:gd name="connsiteY6571" fmla="*/ 721386 h 1487099"/>
                <a:gd name="connsiteX6572" fmla="*/ 1202406 w 2768293"/>
                <a:gd name="connsiteY6572" fmla="*/ 723674 h 1487099"/>
                <a:gd name="connsiteX6573" fmla="*/ 1201834 w 2768293"/>
                <a:gd name="connsiteY6573" fmla="*/ 724246 h 1487099"/>
                <a:gd name="connsiteX6574" fmla="*/ 1196686 w 2768293"/>
                <a:gd name="connsiteY6574" fmla="*/ 728822 h 1487099"/>
                <a:gd name="connsiteX6575" fmla="*/ 1189251 w 2768293"/>
                <a:gd name="connsiteY6575" fmla="*/ 737973 h 1487099"/>
                <a:gd name="connsiteX6576" fmla="*/ 1186963 w 2768293"/>
                <a:gd name="connsiteY6576" fmla="*/ 739117 h 1487099"/>
                <a:gd name="connsiteX6577" fmla="*/ 1185819 w 2768293"/>
                <a:gd name="connsiteY6577" fmla="*/ 740261 h 1487099"/>
                <a:gd name="connsiteX6578" fmla="*/ 1184675 w 2768293"/>
                <a:gd name="connsiteY6578" fmla="*/ 741404 h 1487099"/>
                <a:gd name="connsiteX6579" fmla="*/ 1184103 w 2768293"/>
                <a:gd name="connsiteY6579" fmla="*/ 742548 h 1487099"/>
                <a:gd name="connsiteX6580" fmla="*/ 1184103 w 2768293"/>
                <a:gd name="connsiteY6580" fmla="*/ 743121 h 1487099"/>
                <a:gd name="connsiteX6581" fmla="*/ 1184103 w 2768293"/>
                <a:gd name="connsiteY6581" fmla="*/ 744264 h 1487099"/>
                <a:gd name="connsiteX6582" fmla="*/ 1184103 w 2768293"/>
                <a:gd name="connsiteY6582" fmla="*/ 744836 h 1487099"/>
                <a:gd name="connsiteX6583" fmla="*/ 1183531 w 2768293"/>
                <a:gd name="connsiteY6583" fmla="*/ 745408 h 1487099"/>
                <a:gd name="connsiteX6584" fmla="*/ 1181815 w 2768293"/>
                <a:gd name="connsiteY6584" fmla="*/ 749412 h 1487099"/>
                <a:gd name="connsiteX6585" fmla="*/ 1181815 w 2768293"/>
                <a:gd name="connsiteY6585" fmla="*/ 751128 h 1487099"/>
                <a:gd name="connsiteX6586" fmla="*/ 1181815 w 2768293"/>
                <a:gd name="connsiteY6586" fmla="*/ 752844 h 1487099"/>
                <a:gd name="connsiteX6587" fmla="*/ 1181815 w 2768293"/>
                <a:gd name="connsiteY6587" fmla="*/ 754560 h 1487099"/>
                <a:gd name="connsiteX6588" fmla="*/ 1182387 w 2768293"/>
                <a:gd name="connsiteY6588" fmla="*/ 757991 h 1487099"/>
                <a:gd name="connsiteX6589" fmla="*/ 1182959 w 2768293"/>
                <a:gd name="connsiteY6589" fmla="*/ 759707 h 1487099"/>
                <a:gd name="connsiteX6590" fmla="*/ 1184675 w 2768293"/>
                <a:gd name="connsiteY6590" fmla="*/ 761423 h 1487099"/>
                <a:gd name="connsiteX6591" fmla="*/ 1185819 w 2768293"/>
                <a:gd name="connsiteY6591" fmla="*/ 764283 h 1487099"/>
                <a:gd name="connsiteX6592" fmla="*/ 1186391 w 2768293"/>
                <a:gd name="connsiteY6592" fmla="*/ 764855 h 1487099"/>
                <a:gd name="connsiteX6593" fmla="*/ 1185247 w 2768293"/>
                <a:gd name="connsiteY6593" fmla="*/ 765427 h 1487099"/>
                <a:gd name="connsiteX6594" fmla="*/ 1180671 w 2768293"/>
                <a:gd name="connsiteY6594" fmla="*/ 764855 h 1487099"/>
                <a:gd name="connsiteX6595" fmla="*/ 1180099 w 2768293"/>
                <a:gd name="connsiteY6595" fmla="*/ 764855 h 1487099"/>
                <a:gd name="connsiteX6596" fmla="*/ 1178383 w 2768293"/>
                <a:gd name="connsiteY6596" fmla="*/ 765999 h 1487099"/>
                <a:gd name="connsiteX6597" fmla="*/ 1177811 w 2768293"/>
                <a:gd name="connsiteY6597" fmla="*/ 765999 h 1487099"/>
                <a:gd name="connsiteX6598" fmla="*/ 1176667 w 2768293"/>
                <a:gd name="connsiteY6598" fmla="*/ 764855 h 1487099"/>
                <a:gd name="connsiteX6599" fmla="*/ 1176095 w 2768293"/>
                <a:gd name="connsiteY6599" fmla="*/ 764855 h 1487099"/>
                <a:gd name="connsiteX6600" fmla="*/ 1173808 w 2768293"/>
                <a:gd name="connsiteY6600" fmla="*/ 764855 h 1487099"/>
                <a:gd name="connsiteX6601" fmla="*/ 1171520 w 2768293"/>
                <a:gd name="connsiteY6601" fmla="*/ 763711 h 1487099"/>
                <a:gd name="connsiteX6602" fmla="*/ 1166372 w 2768293"/>
                <a:gd name="connsiteY6602" fmla="*/ 763711 h 1487099"/>
                <a:gd name="connsiteX6603" fmla="*/ 1166944 w 2768293"/>
                <a:gd name="connsiteY6603" fmla="*/ 766571 h 1487099"/>
                <a:gd name="connsiteX6604" fmla="*/ 1168088 w 2768293"/>
                <a:gd name="connsiteY6604" fmla="*/ 769431 h 1487099"/>
                <a:gd name="connsiteX6605" fmla="*/ 1169232 w 2768293"/>
                <a:gd name="connsiteY6605" fmla="*/ 771719 h 1487099"/>
                <a:gd name="connsiteX6606" fmla="*/ 1170376 w 2768293"/>
                <a:gd name="connsiteY6606" fmla="*/ 772862 h 1487099"/>
                <a:gd name="connsiteX6607" fmla="*/ 1170376 w 2768293"/>
                <a:gd name="connsiteY6607" fmla="*/ 772862 h 1487099"/>
                <a:gd name="connsiteX6608" fmla="*/ 1170948 w 2768293"/>
                <a:gd name="connsiteY6608" fmla="*/ 774006 h 1487099"/>
                <a:gd name="connsiteX6609" fmla="*/ 1171520 w 2768293"/>
                <a:gd name="connsiteY6609" fmla="*/ 774579 h 1487099"/>
                <a:gd name="connsiteX6610" fmla="*/ 1172092 w 2768293"/>
                <a:gd name="connsiteY6610" fmla="*/ 774579 h 1487099"/>
                <a:gd name="connsiteX6611" fmla="*/ 1173236 w 2768293"/>
                <a:gd name="connsiteY6611" fmla="*/ 774579 h 1487099"/>
                <a:gd name="connsiteX6612" fmla="*/ 1173808 w 2768293"/>
                <a:gd name="connsiteY6612" fmla="*/ 774579 h 1487099"/>
                <a:gd name="connsiteX6613" fmla="*/ 1174380 w 2768293"/>
                <a:gd name="connsiteY6613" fmla="*/ 775150 h 1487099"/>
                <a:gd name="connsiteX6614" fmla="*/ 1174951 w 2768293"/>
                <a:gd name="connsiteY6614" fmla="*/ 776294 h 1487099"/>
                <a:gd name="connsiteX6615" fmla="*/ 1175523 w 2768293"/>
                <a:gd name="connsiteY6615" fmla="*/ 776294 h 1487099"/>
                <a:gd name="connsiteX6616" fmla="*/ 1177811 w 2768293"/>
                <a:gd name="connsiteY6616" fmla="*/ 776294 h 1487099"/>
                <a:gd name="connsiteX6617" fmla="*/ 1178383 w 2768293"/>
                <a:gd name="connsiteY6617" fmla="*/ 776866 h 1487099"/>
                <a:gd name="connsiteX6618" fmla="*/ 1177811 w 2768293"/>
                <a:gd name="connsiteY6618" fmla="*/ 777438 h 1487099"/>
                <a:gd name="connsiteX6619" fmla="*/ 1168088 w 2768293"/>
                <a:gd name="connsiteY6619" fmla="*/ 778010 h 1487099"/>
                <a:gd name="connsiteX6620" fmla="*/ 1166944 w 2768293"/>
                <a:gd name="connsiteY6620" fmla="*/ 778582 h 1487099"/>
                <a:gd name="connsiteX6621" fmla="*/ 1166372 w 2768293"/>
                <a:gd name="connsiteY6621" fmla="*/ 778582 h 1487099"/>
                <a:gd name="connsiteX6622" fmla="*/ 1164084 w 2768293"/>
                <a:gd name="connsiteY6622" fmla="*/ 778582 h 1487099"/>
                <a:gd name="connsiteX6623" fmla="*/ 1163512 w 2768293"/>
                <a:gd name="connsiteY6623" fmla="*/ 778010 h 1487099"/>
                <a:gd name="connsiteX6624" fmla="*/ 1162940 w 2768293"/>
                <a:gd name="connsiteY6624" fmla="*/ 776866 h 1487099"/>
                <a:gd name="connsiteX6625" fmla="*/ 1162940 w 2768293"/>
                <a:gd name="connsiteY6625" fmla="*/ 776866 h 1487099"/>
                <a:gd name="connsiteX6626" fmla="*/ 1162940 w 2768293"/>
                <a:gd name="connsiteY6626" fmla="*/ 776294 h 1487099"/>
                <a:gd name="connsiteX6627" fmla="*/ 1164084 w 2768293"/>
                <a:gd name="connsiteY6627" fmla="*/ 771147 h 1487099"/>
                <a:gd name="connsiteX6628" fmla="*/ 1163512 w 2768293"/>
                <a:gd name="connsiteY6628" fmla="*/ 771719 h 1487099"/>
                <a:gd name="connsiteX6629" fmla="*/ 1162940 w 2768293"/>
                <a:gd name="connsiteY6629" fmla="*/ 773435 h 1487099"/>
                <a:gd name="connsiteX6630" fmla="*/ 1162368 w 2768293"/>
                <a:gd name="connsiteY6630" fmla="*/ 775150 h 1487099"/>
                <a:gd name="connsiteX6631" fmla="*/ 1161796 w 2768293"/>
                <a:gd name="connsiteY6631" fmla="*/ 776294 h 1487099"/>
                <a:gd name="connsiteX6632" fmla="*/ 1161224 w 2768293"/>
                <a:gd name="connsiteY6632" fmla="*/ 779726 h 1487099"/>
                <a:gd name="connsiteX6633" fmla="*/ 1161224 w 2768293"/>
                <a:gd name="connsiteY6633" fmla="*/ 780298 h 1487099"/>
                <a:gd name="connsiteX6634" fmla="*/ 1160652 w 2768293"/>
                <a:gd name="connsiteY6634" fmla="*/ 780870 h 1487099"/>
                <a:gd name="connsiteX6635" fmla="*/ 1160652 w 2768293"/>
                <a:gd name="connsiteY6635" fmla="*/ 781442 h 1487099"/>
                <a:gd name="connsiteX6636" fmla="*/ 1160652 w 2768293"/>
                <a:gd name="connsiteY6636" fmla="*/ 782014 h 1487099"/>
                <a:gd name="connsiteX6637" fmla="*/ 1161796 w 2768293"/>
                <a:gd name="connsiteY6637" fmla="*/ 788305 h 1487099"/>
                <a:gd name="connsiteX6638" fmla="*/ 1162940 w 2768293"/>
                <a:gd name="connsiteY6638" fmla="*/ 790021 h 1487099"/>
                <a:gd name="connsiteX6639" fmla="*/ 1165228 w 2768293"/>
                <a:gd name="connsiteY6639" fmla="*/ 790021 h 1487099"/>
                <a:gd name="connsiteX6640" fmla="*/ 1164656 w 2768293"/>
                <a:gd name="connsiteY6640" fmla="*/ 789449 h 1487099"/>
                <a:gd name="connsiteX6641" fmla="*/ 1164084 w 2768293"/>
                <a:gd name="connsiteY6641" fmla="*/ 788878 h 1487099"/>
                <a:gd name="connsiteX6642" fmla="*/ 1164084 w 2768293"/>
                <a:gd name="connsiteY6642" fmla="*/ 788305 h 1487099"/>
                <a:gd name="connsiteX6643" fmla="*/ 1164656 w 2768293"/>
                <a:gd name="connsiteY6643" fmla="*/ 787161 h 1487099"/>
                <a:gd name="connsiteX6644" fmla="*/ 1166372 w 2768293"/>
                <a:gd name="connsiteY6644" fmla="*/ 786590 h 1487099"/>
                <a:gd name="connsiteX6645" fmla="*/ 1171520 w 2768293"/>
                <a:gd name="connsiteY6645" fmla="*/ 786018 h 1487099"/>
                <a:gd name="connsiteX6646" fmla="*/ 1172092 w 2768293"/>
                <a:gd name="connsiteY6646" fmla="*/ 786018 h 1487099"/>
                <a:gd name="connsiteX6647" fmla="*/ 1172664 w 2768293"/>
                <a:gd name="connsiteY6647" fmla="*/ 786590 h 1487099"/>
                <a:gd name="connsiteX6648" fmla="*/ 1173236 w 2768293"/>
                <a:gd name="connsiteY6648" fmla="*/ 787734 h 1487099"/>
                <a:gd name="connsiteX6649" fmla="*/ 1173808 w 2768293"/>
                <a:gd name="connsiteY6649" fmla="*/ 788305 h 1487099"/>
                <a:gd name="connsiteX6650" fmla="*/ 1175523 w 2768293"/>
                <a:gd name="connsiteY6650" fmla="*/ 789449 h 1487099"/>
                <a:gd name="connsiteX6651" fmla="*/ 1176095 w 2768293"/>
                <a:gd name="connsiteY6651" fmla="*/ 790593 h 1487099"/>
                <a:gd name="connsiteX6652" fmla="*/ 1176095 w 2768293"/>
                <a:gd name="connsiteY6652" fmla="*/ 792309 h 1487099"/>
                <a:gd name="connsiteX6653" fmla="*/ 1176095 w 2768293"/>
                <a:gd name="connsiteY6653" fmla="*/ 792881 h 1487099"/>
                <a:gd name="connsiteX6654" fmla="*/ 1176095 w 2768293"/>
                <a:gd name="connsiteY6654" fmla="*/ 793453 h 1487099"/>
                <a:gd name="connsiteX6655" fmla="*/ 1175523 w 2768293"/>
                <a:gd name="connsiteY6655" fmla="*/ 794025 h 1487099"/>
                <a:gd name="connsiteX6656" fmla="*/ 1174951 w 2768293"/>
                <a:gd name="connsiteY6656" fmla="*/ 794597 h 1487099"/>
                <a:gd name="connsiteX6657" fmla="*/ 1174380 w 2768293"/>
                <a:gd name="connsiteY6657" fmla="*/ 795169 h 1487099"/>
                <a:gd name="connsiteX6658" fmla="*/ 1173808 w 2768293"/>
                <a:gd name="connsiteY6658" fmla="*/ 795169 h 1487099"/>
                <a:gd name="connsiteX6659" fmla="*/ 1172664 w 2768293"/>
                <a:gd name="connsiteY6659" fmla="*/ 795169 h 1487099"/>
                <a:gd name="connsiteX6660" fmla="*/ 1170376 w 2768293"/>
                <a:gd name="connsiteY6660" fmla="*/ 796313 h 1487099"/>
                <a:gd name="connsiteX6661" fmla="*/ 1169232 w 2768293"/>
                <a:gd name="connsiteY6661" fmla="*/ 797457 h 1487099"/>
                <a:gd name="connsiteX6662" fmla="*/ 1168660 w 2768293"/>
                <a:gd name="connsiteY6662" fmla="*/ 798601 h 1487099"/>
                <a:gd name="connsiteX6663" fmla="*/ 1169232 w 2768293"/>
                <a:gd name="connsiteY6663" fmla="*/ 804320 h 1487099"/>
                <a:gd name="connsiteX6664" fmla="*/ 1169804 w 2768293"/>
                <a:gd name="connsiteY6664" fmla="*/ 806036 h 1487099"/>
                <a:gd name="connsiteX6665" fmla="*/ 1170948 w 2768293"/>
                <a:gd name="connsiteY6665" fmla="*/ 806608 h 1487099"/>
                <a:gd name="connsiteX6666" fmla="*/ 1176095 w 2768293"/>
                <a:gd name="connsiteY6666" fmla="*/ 808324 h 1487099"/>
                <a:gd name="connsiteX6667" fmla="*/ 1178383 w 2768293"/>
                <a:gd name="connsiteY6667" fmla="*/ 810040 h 1487099"/>
                <a:gd name="connsiteX6668" fmla="*/ 1179527 w 2768293"/>
                <a:gd name="connsiteY6668" fmla="*/ 810612 h 1487099"/>
                <a:gd name="connsiteX6669" fmla="*/ 1178955 w 2768293"/>
                <a:gd name="connsiteY6669" fmla="*/ 811184 h 1487099"/>
                <a:gd name="connsiteX6670" fmla="*/ 1178383 w 2768293"/>
                <a:gd name="connsiteY6670" fmla="*/ 811756 h 1487099"/>
                <a:gd name="connsiteX6671" fmla="*/ 1178383 w 2768293"/>
                <a:gd name="connsiteY6671" fmla="*/ 812328 h 1487099"/>
                <a:gd name="connsiteX6672" fmla="*/ 1178955 w 2768293"/>
                <a:gd name="connsiteY6672" fmla="*/ 813472 h 1487099"/>
                <a:gd name="connsiteX6673" fmla="*/ 1177811 w 2768293"/>
                <a:gd name="connsiteY6673" fmla="*/ 813472 h 1487099"/>
                <a:gd name="connsiteX6674" fmla="*/ 1177239 w 2768293"/>
                <a:gd name="connsiteY6674" fmla="*/ 814044 h 1487099"/>
                <a:gd name="connsiteX6675" fmla="*/ 1177239 w 2768293"/>
                <a:gd name="connsiteY6675" fmla="*/ 814616 h 1487099"/>
                <a:gd name="connsiteX6676" fmla="*/ 1177239 w 2768293"/>
                <a:gd name="connsiteY6676" fmla="*/ 815759 h 1487099"/>
                <a:gd name="connsiteX6677" fmla="*/ 1177239 w 2768293"/>
                <a:gd name="connsiteY6677" fmla="*/ 816332 h 1487099"/>
                <a:gd name="connsiteX6678" fmla="*/ 1177239 w 2768293"/>
                <a:gd name="connsiteY6678" fmla="*/ 816903 h 1487099"/>
                <a:gd name="connsiteX6679" fmla="*/ 1177239 w 2768293"/>
                <a:gd name="connsiteY6679" fmla="*/ 817476 h 1487099"/>
                <a:gd name="connsiteX6680" fmla="*/ 1177239 w 2768293"/>
                <a:gd name="connsiteY6680" fmla="*/ 818047 h 1487099"/>
                <a:gd name="connsiteX6681" fmla="*/ 1177239 w 2768293"/>
                <a:gd name="connsiteY6681" fmla="*/ 818619 h 1487099"/>
                <a:gd name="connsiteX6682" fmla="*/ 1177239 w 2768293"/>
                <a:gd name="connsiteY6682" fmla="*/ 818619 h 1487099"/>
                <a:gd name="connsiteX6683" fmla="*/ 1177239 w 2768293"/>
                <a:gd name="connsiteY6683" fmla="*/ 818619 h 1487099"/>
                <a:gd name="connsiteX6684" fmla="*/ 1177239 w 2768293"/>
                <a:gd name="connsiteY6684" fmla="*/ 818619 h 1487099"/>
                <a:gd name="connsiteX6685" fmla="*/ 1177239 w 2768293"/>
                <a:gd name="connsiteY6685" fmla="*/ 820907 h 1487099"/>
                <a:gd name="connsiteX6686" fmla="*/ 1177239 w 2768293"/>
                <a:gd name="connsiteY6686" fmla="*/ 822623 h 1487099"/>
                <a:gd name="connsiteX6687" fmla="*/ 1177811 w 2768293"/>
                <a:gd name="connsiteY6687" fmla="*/ 824339 h 1487099"/>
                <a:gd name="connsiteX6688" fmla="*/ 1178383 w 2768293"/>
                <a:gd name="connsiteY6688" fmla="*/ 826055 h 1487099"/>
                <a:gd name="connsiteX6689" fmla="*/ 1179527 w 2768293"/>
                <a:gd name="connsiteY6689" fmla="*/ 827771 h 1487099"/>
                <a:gd name="connsiteX6690" fmla="*/ 1180671 w 2768293"/>
                <a:gd name="connsiteY6690" fmla="*/ 828343 h 1487099"/>
                <a:gd name="connsiteX6691" fmla="*/ 1183531 w 2768293"/>
                <a:gd name="connsiteY6691" fmla="*/ 829487 h 1487099"/>
                <a:gd name="connsiteX6692" fmla="*/ 1185247 w 2768293"/>
                <a:gd name="connsiteY6692" fmla="*/ 830631 h 1487099"/>
                <a:gd name="connsiteX6693" fmla="*/ 1186391 w 2768293"/>
                <a:gd name="connsiteY6693" fmla="*/ 831202 h 1487099"/>
                <a:gd name="connsiteX6694" fmla="*/ 1186963 w 2768293"/>
                <a:gd name="connsiteY6694" fmla="*/ 830631 h 1487099"/>
                <a:gd name="connsiteX6695" fmla="*/ 1187535 w 2768293"/>
                <a:gd name="connsiteY6695" fmla="*/ 828343 h 1487099"/>
                <a:gd name="connsiteX6696" fmla="*/ 1187535 w 2768293"/>
                <a:gd name="connsiteY6696" fmla="*/ 827199 h 1487099"/>
                <a:gd name="connsiteX6697" fmla="*/ 1187535 w 2768293"/>
                <a:gd name="connsiteY6697" fmla="*/ 826627 h 1487099"/>
                <a:gd name="connsiteX6698" fmla="*/ 1189251 w 2768293"/>
                <a:gd name="connsiteY6698" fmla="*/ 824339 h 1487099"/>
                <a:gd name="connsiteX6699" fmla="*/ 1188679 w 2768293"/>
                <a:gd name="connsiteY6699" fmla="*/ 822623 h 1487099"/>
                <a:gd name="connsiteX6700" fmla="*/ 1187535 w 2768293"/>
                <a:gd name="connsiteY6700" fmla="*/ 820907 h 1487099"/>
                <a:gd name="connsiteX6701" fmla="*/ 1188107 w 2768293"/>
                <a:gd name="connsiteY6701" fmla="*/ 818619 h 1487099"/>
                <a:gd name="connsiteX6702" fmla="*/ 1189823 w 2768293"/>
                <a:gd name="connsiteY6702" fmla="*/ 816903 h 1487099"/>
                <a:gd name="connsiteX6703" fmla="*/ 1191538 w 2768293"/>
                <a:gd name="connsiteY6703" fmla="*/ 815759 h 1487099"/>
                <a:gd name="connsiteX6704" fmla="*/ 1193254 w 2768293"/>
                <a:gd name="connsiteY6704" fmla="*/ 815188 h 1487099"/>
                <a:gd name="connsiteX6705" fmla="*/ 1194970 w 2768293"/>
                <a:gd name="connsiteY6705" fmla="*/ 815188 h 1487099"/>
                <a:gd name="connsiteX6706" fmla="*/ 1194970 w 2768293"/>
                <a:gd name="connsiteY6706" fmla="*/ 814044 h 1487099"/>
                <a:gd name="connsiteX6707" fmla="*/ 1194970 w 2768293"/>
                <a:gd name="connsiteY6707" fmla="*/ 812900 h 1487099"/>
                <a:gd name="connsiteX6708" fmla="*/ 1195542 w 2768293"/>
                <a:gd name="connsiteY6708" fmla="*/ 812328 h 1487099"/>
                <a:gd name="connsiteX6709" fmla="*/ 1195542 w 2768293"/>
                <a:gd name="connsiteY6709" fmla="*/ 811756 h 1487099"/>
                <a:gd name="connsiteX6710" fmla="*/ 1194970 w 2768293"/>
                <a:gd name="connsiteY6710" fmla="*/ 811184 h 1487099"/>
                <a:gd name="connsiteX6711" fmla="*/ 1194398 w 2768293"/>
                <a:gd name="connsiteY6711" fmla="*/ 811184 h 1487099"/>
                <a:gd name="connsiteX6712" fmla="*/ 1193826 w 2768293"/>
                <a:gd name="connsiteY6712" fmla="*/ 811184 h 1487099"/>
                <a:gd name="connsiteX6713" fmla="*/ 1193254 w 2768293"/>
                <a:gd name="connsiteY6713" fmla="*/ 810040 h 1487099"/>
                <a:gd name="connsiteX6714" fmla="*/ 1193826 w 2768293"/>
                <a:gd name="connsiteY6714" fmla="*/ 810040 h 1487099"/>
                <a:gd name="connsiteX6715" fmla="*/ 1194398 w 2768293"/>
                <a:gd name="connsiteY6715" fmla="*/ 809468 h 1487099"/>
                <a:gd name="connsiteX6716" fmla="*/ 1194970 w 2768293"/>
                <a:gd name="connsiteY6716" fmla="*/ 808896 h 1487099"/>
                <a:gd name="connsiteX6717" fmla="*/ 1195542 w 2768293"/>
                <a:gd name="connsiteY6717" fmla="*/ 808324 h 1487099"/>
                <a:gd name="connsiteX6718" fmla="*/ 1196114 w 2768293"/>
                <a:gd name="connsiteY6718" fmla="*/ 807752 h 1487099"/>
                <a:gd name="connsiteX6719" fmla="*/ 1197258 w 2768293"/>
                <a:gd name="connsiteY6719" fmla="*/ 807180 h 1487099"/>
                <a:gd name="connsiteX6720" fmla="*/ 1197830 w 2768293"/>
                <a:gd name="connsiteY6720" fmla="*/ 806608 h 1487099"/>
                <a:gd name="connsiteX6721" fmla="*/ 1197830 w 2768293"/>
                <a:gd name="connsiteY6721" fmla="*/ 806036 h 1487099"/>
                <a:gd name="connsiteX6722" fmla="*/ 1197830 w 2768293"/>
                <a:gd name="connsiteY6722" fmla="*/ 804320 h 1487099"/>
                <a:gd name="connsiteX6723" fmla="*/ 1198402 w 2768293"/>
                <a:gd name="connsiteY6723" fmla="*/ 803748 h 1487099"/>
                <a:gd name="connsiteX6724" fmla="*/ 1200118 w 2768293"/>
                <a:gd name="connsiteY6724" fmla="*/ 802604 h 1487099"/>
                <a:gd name="connsiteX6725" fmla="*/ 1201262 w 2768293"/>
                <a:gd name="connsiteY6725" fmla="*/ 802604 h 1487099"/>
                <a:gd name="connsiteX6726" fmla="*/ 1201834 w 2768293"/>
                <a:gd name="connsiteY6726" fmla="*/ 802604 h 1487099"/>
                <a:gd name="connsiteX6727" fmla="*/ 1202406 w 2768293"/>
                <a:gd name="connsiteY6727" fmla="*/ 803177 h 1487099"/>
                <a:gd name="connsiteX6728" fmla="*/ 1202978 w 2768293"/>
                <a:gd name="connsiteY6728" fmla="*/ 803177 h 1487099"/>
                <a:gd name="connsiteX6729" fmla="*/ 1203550 w 2768293"/>
                <a:gd name="connsiteY6729" fmla="*/ 803177 h 1487099"/>
                <a:gd name="connsiteX6730" fmla="*/ 1204122 w 2768293"/>
                <a:gd name="connsiteY6730" fmla="*/ 802604 h 1487099"/>
                <a:gd name="connsiteX6731" fmla="*/ 1204122 w 2768293"/>
                <a:gd name="connsiteY6731" fmla="*/ 802033 h 1487099"/>
                <a:gd name="connsiteX6732" fmla="*/ 1204122 w 2768293"/>
                <a:gd name="connsiteY6732" fmla="*/ 801460 h 1487099"/>
                <a:gd name="connsiteX6733" fmla="*/ 1204122 w 2768293"/>
                <a:gd name="connsiteY6733" fmla="*/ 800317 h 1487099"/>
                <a:gd name="connsiteX6734" fmla="*/ 1204122 w 2768293"/>
                <a:gd name="connsiteY6734" fmla="*/ 799745 h 1487099"/>
                <a:gd name="connsiteX6735" fmla="*/ 1204122 w 2768293"/>
                <a:gd name="connsiteY6735" fmla="*/ 799173 h 1487099"/>
                <a:gd name="connsiteX6736" fmla="*/ 1204694 w 2768293"/>
                <a:gd name="connsiteY6736" fmla="*/ 799173 h 1487099"/>
                <a:gd name="connsiteX6737" fmla="*/ 1205265 w 2768293"/>
                <a:gd name="connsiteY6737" fmla="*/ 799173 h 1487099"/>
                <a:gd name="connsiteX6738" fmla="*/ 1205837 w 2768293"/>
                <a:gd name="connsiteY6738" fmla="*/ 799745 h 1487099"/>
                <a:gd name="connsiteX6739" fmla="*/ 1206409 w 2768293"/>
                <a:gd name="connsiteY6739" fmla="*/ 799745 h 1487099"/>
                <a:gd name="connsiteX6740" fmla="*/ 1206981 w 2768293"/>
                <a:gd name="connsiteY6740" fmla="*/ 799173 h 1487099"/>
                <a:gd name="connsiteX6741" fmla="*/ 1207553 w 2768293"/>
                <a:gd name="connsiteY6741" fmla="*/ 798029 h 1487099"/>
                <a:gd name="connsiteX6742" fmla="*/ 1207553 w 2768293"/>
                <a:gd name="connsiteY6742" fmla="*/ 797457 h 1487099"/>
                <a:gd name="connsiteX6743" fmla="*/ 1208125 w 2768293"/>
                <a:gd name="connsiteY6743" fmla="*/ 796885 h 1487099"/>
                <a:gd name="connsiteX6744" fmla="*/ 1208697 w 2768293"/>
                <a:gd name="connsiteY6744" fmla="*/ 796313 h 1487099"/>
                <a:gd name="connsiteX6745" fmla="*/ 1209841 w 2768293"/>
                <a:gd name="connsiteY6745" fmla="*/ 796313 h 1487099"/>
                <a:gd name="connsiteX6746" fmla="*/ 1212701 w 2768293"/>
                <a:gd name="connsiteY6746" fmla="*/ 796313 h 1487099"/>
                <a:gd name="connsiteX6747" fmla="*/ 1213273 w 2768293"/>
                <a:gd name="connsiteY6747" fmla="*/ 795741 h 1487099"/>
                <a:gd name="connsiteX6748" fmla="*/ 1216133 w 2768293"/>
                <a:gd name="connsiteY6748" fmla="*/ 792881 h 1487099"/>
                <a:gd name="connsiteX6749" fmla="*/ 1217277 w 2768293"/>
                <a:gd name="connsiteY6749" fmla="*/ 791165 h 1487099"/>
                <a:gd name="connsiteX6750" fmla="*/ 1217849 w 2768293"/>
                <a:gd name="connsiteY6750" fmla="*/ 790593 h 1487099"/>
                <a:gd name="connsiteX6751" fmla="*/ 1218421 w 2768293"/>
                <a:gd name="connsiteY6751" fmla="*/ 790593 h 1487099"/>
                <a:gd name="connsiteX6752" fmla="*/ 1218993 w 2768293"/>
                <a:gd name="connsiteY6752" fmla="*/ 790593 h 1487099"/>
                <a:gd name="connsiteX6753" fmla="*/ 1219565 w 2768293"/>
                <a:gd name="connsiteY6753" fmla="*/ 790593 h 1487099"/>
                <a:gd name="connsiteX6754" fmla="*/ 1220137 w 2768293"/>
                <a:gd name="connsiteY6754" fmla="*/ 790021 h 1487099"/>
                <a:gd name="connsiteX6755" fmla="*/ 1220137 w 2768293"/>
                <a:gd name="connsiteY6755" fmla="*/ 789449 h 1487099"/>
                <a:gd name="connsiteX6756" fmla="*/ 1220137 w 2768293"/>
                <a:gd name="connsiteY6756" fmla="*/ 788878 h 1487099"/>
                <a:gd name="connsiteX6757" fmla="*/ 1220137 w 2768293"/>
                <a:gd name="connsiteY6757" fmla="*/ 788305 h 1487099"/>
                <a:gd name="connsiteX6758" fmla="*/ 1220137 w 2768293"/>
                <a:gd name="connsiteY6758" fmla="*/ 788305 h 1487099"/>
                <a:gd name="connsiteX6759" fmla="*/ 1221280 w 2768293"/>
                <a:gd name="connsiteY6759" fmla="*/ 788305 h 1487099"/>
                <a:gd name="connsiteX6760" fmla="*/ 1221852 w 2768293"/>
                <a:gd name="connsiteY6760" fmla="*/ 788878 h 1487099"/>
                <a:gd name="connsiteX6761" fmla="*/ 1222424 w 2768293"/>
                <a:gd name="connsiteY6761" fmla="*/ 789449 h 1487099"/>
                <a:gd name="connsiteX6762" fmla="*/ 1222996 w 2768293"/>
                <a:gd name="connsiteY6762" fmla="*/ 791165 h 1487099"/>
                <a:gd name="connsiteX6763" fmla="*/ 1220137 w 2768293"/>
                <a:gd name="connsiteY6763" fmla="*/ 791737 h 1487099"/>
                <a:gd name="connsiteX6764" fmla="*/ 1220137 w 2768293"/>
                <a:gd name="connsiteY6764" fmla="*/ 793453 h 1487099"/>
                <a:gd name="connsiteX6765" fmla="*/ 1219565 w 2768293"/>
                <a:gd name="connsiteY6765" fmla="*/ 794597 h 1487099"/>
                <a:gd name="connsiteX6766" fmla="*/ 1218993 w 2768293"/>
                <a:gd name="connsiteY6766" fmla="*/ 795741 h 1487099"/>
                <a:gd name="connsiteX6767" fmla="*/ 1217849 w 2768293"/>
                <a:gd name="connsiteY6767" fmla="*/ 796313 h 1487099"/>
                <a:gd name="connsiteX6768" fmla="*/ 1216705 w 2768293"/>
                <a:gd name="connsiteY6768" fmla="*/ 796313 h 1487099"/>
                <a:gd name="connsiteX6769" fmla="*/ 1216133 w 2768293"/>
                <a:gd name="connsiteY6769" fmla="*/ 796313 h 1487099"/>
                <a:gd name="connsiteX6770" fmla="*/ 1215561 w 2768293"/>
                <a:gd name="connsiteY6770" fmla="*/ 796885 h 1487099"/>
                <a:gd name="connsiteX6771" fmla="*/ 1215561 w 2768293"/>
                <a:gd name="connsiteY6771" fmla="*/ 797457 h 1487099"/>
                <a:gd name="connsiteX6772" fmla="*/ 1215561 w 2768293"/>
                <a:gd name="connsiteY6772" fmla="*/ 798601 h 1487099"/>
                <a:gd name="connsiteX6773" fmla="*/ 1215561 w 2768293"/>
                <a:gd name="connsiteY6773" fmla="*/ 799173 h 1487099"/>
                <a:gd name="connsiteX6774" fmla="*/ 1215561 w 2768293"/>
                <a:gd name="connsiteY6774" fmla="*/ 799173 h 1487099"/>
                <a:gd name="connsiteX6775" fmla="*/ 1214989 w 2768293"/>
                <a:gd name="connsiteY6775" fmla="*/ 799173 h 1487099"/>
                <a:gd name="connsiteX6776" fmla="*/ 1210985 w 2768293"/>
                <a:gd name="connsiteY6776" fmla="*/ 799173 h 1487099"/>
                <a:gd name="connsiteX6777" fmla="*/ 1209841 w 2768293"/>
                <a:gd name="connsiteY6777" fmla="*/ 799745 h 1487099"/>
                <a:gd name="connsiteX6778" fmla="*/ 1209841 w 2768293"/>
                <a:gd name="connsiteY6778" fmla="*/ 799745 h 1487099"/>
                <a:gd name="connsiteX6779" fmla="*/ 1209841 w 2768293"/>
                <a:gd name="connsiteY6779" fmla="*/ 800317 h 1487099"/>
                <a:gd name="connsiteX6780" fmla="*/ 1209841 w 2768293"/>
                <a:gd name="connsiteY6780" fmla="*/ 800889 h 1487099"/>
                <a:gd name="connsiteX6781" fmla="*/ 1209841 w 2768293"/>
                <a:gd name="connsiteY6781" fmla="*/ 800889 h 1487099"/>
                <a:gd name="connsiteX6782" fmla="*/ 1207553 w 2768293"/>
                <a:gd name="connsiteY6782" fmla="*/ 801460 h 1487099"/>
                <a:gd name="connsiteX6783" fmla="*/ 1207553 w 2768293"/>
                <a:gd name="connsiteY6783" fmla="*/ 802033 h 1487099"/>
                <a:gd name="connsiteX6784" fmla="*/ 1208125 w 2768293"/>
                <a:gd name="connsiteY6784" fmla="*/ 803177 h 1487099"/>
                <a:gd name="connsiteX6785" fmla="*/ 1206981 w 2768293"/>
                <a:gd name="connsiteY6785" fmla="*/ 804320 h 1487099"/>
                <a:gd name="connsiteX6786" fmla="*/ 1203550 w 2768293"/>
                <a:gd name="connsiteY6786" fmla="*/ 803748 h 1487099"/>
                <a:gd name="connsiteX6787" fmla="*/ 1202406 w 2768293"/>
                <a:gd name="connsiteY6787" fmla="*/ 805464 h 1487099"/>
                <a:gd name="connsiteX6788" fmla="*/ 1202406 w 2768293"/>
                <a:gd name="connsiteY6788" fmla="*/ 806608 h 1487099"/>
                <a:gd name="connsiteX6789" fmla="*/ 1202406 w 2768293"/>
                <a:gd name="connsiteY6789" fmla="*/ 807180 h 1487099"/>
                <a:gd name="connsiteX6790" fmla="*/ 1202406 w 2768293"/>
                <a:gd name="connsiteY6790" fmla="*/ 807752 h 1487099"/>
                <a:gd name="connsiteX6791" fmla="*/ 1201834 w 2768293"/>
                <a:gd name="connsiteY6791" fmla="*/ 808324 h 1487099"/>
                <a:gd name="connsiteX6792" fmla="*/ 1201262 w 2768293"/>
                <a:gd name="connsiteY6792" fmla="*/ 808324 h 1487099"/>
                <a:gd name="connsiteX6793" fmla="*/ 1199546 w 2768293"/>
                <a:gd name="connsiteY6793" fmla="*/ 808324 h 1487099"/>
                <a:gd name="connsiteX6794" fmla="*/ 1197830 w 2768293"/>
                <a:gd name="connsiteY6794" fmla="*/ 809468 h 1487099"/>
                <a:gd name="connsiteX6795" fmla="*/ 1197830 w 2768293"/>
                <a:gd name="connsiteY6795" fmla="*/ 810040 h 1487099"/>
                <a:gd name="connsiteX6796" fmla="*/ 1199546 w 2768293"/>
                <a:gd name="connsiteY6796" fmla="*/ 810040 h 1487099"/>
                <a:gd name="connsiteX6797" fmla="*/ 1200118 w 2768293"/>
                <a:gd name="connsiteY6797" fmla="*/ 810612 h 1487099"/>
                <a:gd name="connsiteX6798" fmla="*/ 1200118 w 2768293"/>
                <a:gd name="connsiteY6798" fmla="*/ 811756 h 1487099"/>
                <a:gd name="connsiteX6799" fmla="*/ 1200118 w 2768293"/>
                <a:gd name="connsiteY6799" fmla="*/ 812900 h 1487099"/>
                <a:gd name="connsiteX6800" fmla="*/ 1199546 w 2768293"/>
                <a:gd name="connsiteY6800" fmla="*/ 814044 h 1487099"/>
                <a:gd name="connsiteX6801" fmla="*/ 1198974 w 2768293"/>
                <a:gd name="connsiteY6801" fmla="*/ 815188 h 1487099"/>
                <a:gd name="connsiteX6802" fmla="*/ 1198402 w 2768293"/>
                <a:gd name="connsiteY6802" fmla="*/ 815759 h 1487099"/>
                <a:gd name="connsiteX6803" fmla="*/ 1196686 w 2768293"/>
                <a:gd name="connsiteY6803" fmla="*/ 815188 h 1487099"/>
                <a:gd name="connsiteX6804" fmla="*/ 1195542 w 2768293"/>
                <a:gd name="connsiteY6804" fmla="*/ 815188 h 1487099"/>
                <a:gd name="connsiteX6805" fmla="*/ 1193826 w 2768293"/>
                <a:gd name="connsiteY6805" fmla="*/ 816903 h 1487099"/>
                <a:gd name="connsiteX6806" fmla="*/ 1192110 w 2768293"/>
                <a:gd name="connsiteY6806" fmla="*/ 818047 h 1487099"/>
                <a:gd name="connsiteX6807" fmla="*/ 1191538 w 2768293"/>
                <a:gd name="connsiteY6807" fmla="*/ 819191 h 1487099"/>
                <a:gd name="connsiteX6808" fmla="*/ 1192110 w 2768293"/>
                <a:gd name="connsiteY6808" fmla="*/ 819763 h 1487099"/>
                <a:gd name="connsiteX6809" fmla="*/ 1196686 w 2768293"/>
                <a:gd name="connsiteY6809" fmla="*/ 824911 h 1487099"/>
                <a:gd name="connsiteX6810" fmla="*/ 1198974 w 2768293"/>
                <a:gd name="connsiteY6810" fmla="*/ 824911 h 1487099"/>
                <a:gd name="connsiteX6811" fmla="*/ 1199546 w 2768293"/>
                <a:gd name="connsiteY6811" fmla="*/ 824911 h 1487099"/>
                <a:gd name="connsiteX6812" fmla="*/ 1199546 w 2768293"/>
                <a:gd name="connsiteY6812" fmla="*/ 824339 h 1487099"/>
                <a:gd name="connsiteX6813" fmla="*/ 1199546 w 2768293"/>
                <a:gd name="connsiteY6813" fmla="*/ 823767 h 1487099"/>
                <a:gd name="connsiteX6814" fmla="*/ 1199546 w 2768293"/>
                <a:gd name="connsiteY6814" fmla="*/ 823195 h 1487099"/>
                <a:gd name="connsiteX6815" fmla="*/ 1200118 w 2768293"/>
                <a:gd name="connsiteY6815" fmla="*/ 822051 h 1487099"/>
                <a:gd name="connsiteX6816" fmla="*/ 1200690 w 2768293"/>
                <a:gd name="connsiteY6816" fmla="*/ 821479 h 1487099"/>
                <a:gd name="connsiteX6817" fmla="*/ 1201262 w 2768293"/>
                <a:gd name="connsiteY6817" fmla="*/ 821479 h 1487099"/>
                <a:gd name="connsiteX6818" fmla="*/ 1202406 w 2768293"/>
                <a:gd name="connsiteY6818" fmla="*/ 820907 h 1487099"/>
                <a:gd name="connsiteX6819" fmla="*/ 1201834 w 2768293"/>
                <a:gd name="connsiteY6819" fmla="*/ 820335 h 1487099"/>
                <a:gd name="connsiteX6820" fmla="*/ 1201262 w 2768293"/>
                <a:gd name="connsiteY6820" fmla="*/ 819763 h 1487099"/>
                <a:gd name="connsiteX6821" fmla="*/ 1200690 w 2768293"/>
                <a:gd name="connsiteY6821" fmla="*/ 818619 h 1487099"/>
                <a:gd name="connsiteX6822" fmla="*/ 1200690 w 2768293"/>
                <a:gd name="connsiteY6822" fmla="*/ 816903 h 1487099"/>
                <a:gd name="connsiteX6823" fmla="*/ 1203550 w 2768293"/>
                <a:gd name="connsiteY6823" fmla="*/ 820907 h 1487099"/>
                <a:gd name="connsiteX6824" fmla="*/ 1201834 w 2768293"/>
                <a:gd name="connsiteY6824" fmla="*/ 822051 h 1487099"/>
                <a:gd name="connsiteX6825" fmla="*/ 1201262 w 2768293"/>
                <a:gd name="connsiteY6825" fmla="*/ 823195 h 1487099"/>
                <a:gd name="connsiteX6826" fmla="*/ 1200118 w 2768293"/>
                <a:gd name="connsiteY6826" fmla="*/ 826055 h 1487099"/>
                <a:gd name="connsiteX6827" fmla="*/ 1199546 w 2768293"/>
                <a:gd name="connsiteY6827" fmla="*/ 826627 h 1487099"/>
                <a:gd name="connsiteX6828" fmla="*/ 1198402 w 2768293"/>
                <a:gd name="connsiteY6828" fmla="*/ 826627 h 1487099"/>
                <a:gd name="connsiteX6829" fmla="*/ 1197258 w 2768293"/>
                <a:gd name="connsiteY6829" fmla="*/ 827199 h 1487099"/>
                <a:gd name="connsiteX6830" fmla="*/ 1197830 w 2768293"/>
                <a:gd name="connsiteY6830" fmla="*/ 828343 h 1487099"/>
                <a:gd name="connsiteX6831" fmla="*/ 1199546 w 2768293"/>
                <a:gd name="connsiteY6831" fmla="*/ 830058 h 1487099"/>
                <a:gd name="connsiteX6832" fmla="*/ 1199546 w 2768293"/>
                <a:gd name="connsiteY6832" fmla="*/ 831202 h 1487099"/>
                <a:gd name="connsiteX6833" fmla="*/ 1200118 w 2768293"/>
                <a:gd name="connsiteY6833" fmla="*/ 832346 h 1487099"/>
                <a:gd name="connsiteX6834" fmla="*/ 1200690 w 2768293"/>
                <a:gd name="connsiteY6834" fmla="*/ 833490 h 1487099"/>
                <a:gd name="connsiteX6835" fmla="*/ 1201834 w 2768293"/>
                <a:gd name="connsiteY6835" fmla="*/ 834062 h 1487099"/>
                <a:gd name="connsiteX6836" fmla="*/ 1202978 w 2768293"/>
                <a:gd name="connsiteY6836" fmla="*/ 834634 h 1487099"/>
                <a:gd name="connsiteX6837" fmla="*/ 1204122 w 2768293"/>
                <a:gd name="connsiteY6837" fmla="*/ 834062 h 1487099"/>
                <a:gd name="connsiteX6838" fmla="*/ 1204122 w 2768293"/>
                <a:gd name="connsiteY6838" fmla="*/ 832346 h 1487099"/>
                <a:gd name="connsiteX6839" fmla="*/ 1204122 w 2768293"/>
                <a:gd name="connsiteY6839" fmla="*/ 830631 h 1487099"/>
                <a:gd name="connsiteX6840" fmla="*/ 1204694 w 2768293"/>
                <a:gd name="connsiteY6840" fmla="*/ 830058 h 1487099"/>
                <a:gd name="connsiteX6841" fmla="*/ 1207553 w 2768293"/>
                <a:gd name="connsiteY6841" fmla="*/ 830631 h 1487099"/>
                <a:gd name="connsiteX6842" fmla="*/ 1209841 w 2768293"/>
                <a:gd name="connsiteY6842" fmla="*/ 831775 h 1487099"/>
                <a:gd name="connsiteX6843" fmla="*/ 1212701 w 2768293"/>
                <a:gd name="connsiteY6843" fmla="*/ 831202 h 1487099"/>
                <a:gd name="connsiteX6844" fmla="*/ 1213845 w 2768293"/>
                <a:gd name="connsiteY6844" fmla="*/ 831202 h 1487099"/>
                <a:gd name="connsiteX6845" fmla="*/ 1214417 w 2768293"/>
                <a:gd name="connsiteY6845" fmla="*/ 832346 h 1487099"/>
                <a:gd name="connsiteX6846" fmla="*/ 1213845 w 2768293"/>
                <a:gd name="connsiteY6846" fmla="*/ 832346 h 1487099"/>
                <a:gd name="connsiteX6847" fmla="*/ 1212129 w 2768293"/>
                <a:gd name="connsiteY6847" fmla="*/ 832346 h 1487099"/>
                <a:gd name="connsiteX6848" fmla="*/ 1211557 w 2768293"/>
                <a:gd name="connsiteY6848" fmla="*/ 832918 h 1487099"/>
                <a:gd name="connsiteX6849" fmla="*/ 1210985 w 2768293"/>
                <a:gd name="connsiteY6849" fmla="*/ 833490 h 1487099"/>
                <a:gd name="connsiteX6850" fmla="*/ 1210413 w 2768293"/>
                <a:gd name="connsiteY6850" fmla="*/ 833490 h 1487099"/>
                <a:gd name="connsiteX6851" fmla="*/ 1208125 w 2768293"/>
                <a:gd name="connsiteY6851" fmla="*/ 832346 h 1487099"/>
                <a:gd name="connsiteX6852" fmla="*/ 1207553 w 2768293"/>
                <a:gd name="connsiteY6852" fmla="*/ 832346 h 1487099"/>
                <a:gd name="connsiteX6853" fmla="*/ 1206981 w 2768293"/>
                <a:gd name="connsiteY6853" fmla="*/ 833490 h 1487099"/>
                <a:gd name="connsiteX6854" fmla="*/ 1206981 w 2768293"/>
                <a:gd name="connsiteY6854" fmla="*/ 834634 h 1487099"/>
                <a:gd name="connsiteX6855" fmla="*/ 1206409 w 2768293"/>
                <a:gd name="connsiteY6855" fmla="*/ 837494 h 1487099"/>
                <a:gd name="connsiteX6856" fmla="*/ 1205837 w 2768293"/>
                <a:gd name="connsiteY6856" fmla="*/ 836922 h 1487099"/>
                <a:gd name="connsiteX6857" fmla="*/ 1201262 w 2768293"/>
                <a:gd name="connsiteY6857" fmla="*/ 836350 h 1487099"/>
                <a:gd name="connsiteX6858" fmla="*/ 1200118 w 2768293"/>
                <a:gd name="connsiteY6858" fmla="*/ 836922 h 1487099"/>
                <a:gd name="connsiteX6859" fmla="*/ 1196114 w 2768293"/>
                <a:gd name="connsiteY6859" fmla="*/ 839210 h 1487099"/>
                <a:gd name="connsiteX6860" fmla="*/ 1196686 w 2768293"/>
                <a:gd name="connsiteY6860" fmla="*/ 842642 h 1487099"/>
                <a:gd name="connsiteX6861" fmla="*/ 1197830 w 2768293"/>
                <a:gd name="connsiteY6861" fmla="*/ 844358 h 1487099"/>
                <a:gd name="connsiteX6862" fmla="*/ 1199546 w 2768293"/>
                <a:gd name="connsiteY6862" fmla="*/ 844930 h 1487099"/>
                <a:gd name="connsiteX6863" fmla="*/ 1201262 w 2768293"/>
                <a:gd name="connsiteY6863" fmla="*/ 845502 h 1487099"/>
                <a:gd name="connsiteX6864" fmla="*/ 1202406 w 2768293"/>
                <a:gd name="connsiteY6864" fmla="*/ 845502 h 1487099"/>
                <a:gd name="connsiteX6865" fmla="*/ 1205265 w 2768293"/>
                <a:gd name="connsiteY6865" fmla="*/ 843214 h 1487099"/>
                <a:gd name="connsiteX6866" fmla="*/ 1206409 w 2768293"/>
                <a:gd name="connsiteY6866" fmla="*/ 843214 h 1487099"/>
                <a:gd name="connsiteX6867" fmla="*/ 1207553 w 2768293"/>
                <a:gd name="connsiteY6867" fmla="*/ 843214 h 1487099"/>
                <a:gd name="connsiteX6868" fmla="*/ 1208697 w 2768293"/>
                <a:gd name="connsiteY6868" fmla="*/ 843214 h 1487099"/>
                <a:gd name="connsiteX6869" fmla="*/ 1209841 w 2768293"/>
                <a:gd name="connsiteY6869" fmla="*/ 843786 h 1487099"/>
                <a:gd name="connsiteX6870" fmla="*/ 1210413 w 2768293"/>
                <a:gd name="connsiteY6870" fmla="*/ 844930 h 1487099"/>
                <a:gd name="connsiteX6871" fmla="*/ 1210985 w 2768293"/>
                <a:gd name="connsiteY6871" fmla="*/ 847790 h 1487099"/>
                <a:gd name="connsiteX6872" fmla="*/ 1211557 w 2768293"/>
                <a:gd name="connsiteY6872" fmla="*/ 848361 h 1487099"/>
                <a:gd name="connsiteX6873" fmla="*/ 1212129 w 2768293"/>
                <a:gd name="connsiteY6873" fmla="*/ 848361 h 1487099"/>
                <a:gd name="connsiteX6874" fmla="*/ 1213273 w 2768293"/>
                <a:gd name="connsiteY6874" fmla="*/ 847217 h 1487099"/>
                <a:gd name="connsiteX6875" fmla="*/ 1214417 w 2768293"/>
                <a:gd name="connsiteY6875" fmla="*/ 846646 h 1487099"/>
                <a:gd name="connsiteX6876" fmla="*/ 1215561 w 2768293"/>
                <a:gd name="connsiteY6876" fmla="*/ 846074 h 1487099"/>
                <a:gd name="connsiteX6877" fmla="*/ 1216133 w 2768293"/>
                <a:gd name="connsiteY6877" fmla="*/ 846074 h 1487099"/>
                <a:gd name="connsiteX6878" fmla="*/ 1219565 w 2768293"/>
                <a:gd name="connsiteY6878" fmla="*/ 847217 h 1487099"/>
                <a:gd name="connsiteX6879" fmla="*/ 1220708 w 2768293"/>
                <a:gd name="connsiteY6879" fmla="*/ 848361 h 1487099"/>
                <a:gd name="connsiteX6880" fmla="*/ 1221280 w 2768293"/>
                <a:gd name="connsiteY6880" fmla="*/ 849505 h 1487099"/>
                <a:gd name="connsiteX6881" fmla="*/ 1221280 w 2768293"/>
                <a:gd name="connsiteY6881" fmla="*/ 850077 h 1487099"/>
                <a:gd name="connsiteX6882" fmla="*/ 1220137 w 2768293"/>
                <a:gd name="connsiteY6882" fmla="*/ 851793 h 1487099"/>
                <a:gd name="connsiteX6883" fmla="*/ 1220708 w 2768293"/>
                <a:gd name="connsiteY6883" fmla="*/ 852365 h 1487099"/>
                <a:gd name="connsiteX6884" fmla="*/ 1221280 w 2768293"/>
                <a:gd name="connsiteY6884" fmla="*/ 853509 h 1487099"/>
                <a:gd name="connsiteX6885" fmla="*/ 1221852 w 2768293"/>
                <a:gd name="connsiteY6885" fmla="*/ 854081 h 1487099"/>
                <a:gd name="connsiteX6886" fmla="*/ 1230432 w 2768293"/>
                <a:gd name="connsiteY6886" fmla="*/ 854081 h 1487099"/>
                <a:gd name="connsiteX6887" fmla="*/ 1239583 w 2768293"/>
                <a:gd name="connsiteY6887" fmla="*/ 855797 h 1487099"/>
                <a:gd name="connsiteX6888" fmla="*/ 1244731 w 2768293"/>
                <a:gd name="connsiteY6888" fmla="*/ 856941 h 1487099"/>
                <a:gd name="connsiteX6889" fmla="*/ 1247019 w 2768293"/>
                <a:gd name="connsiteY6889" fmla="*/ 856941 h 1487099"/>
                <a:gd name="connsiteX6890" fmla="*/ 1249306 w 2768293"/>
                <a:gd name="connsiteY6890" fmla="*/ 855225 h 1487099"/>
                <a:gd name="connsiteX6891" fmla="*/ 1249878 w 2768293"/>
                <a:gd name="connsiteY6891" fmla="*/ 854653 h 1487099"/>
                <a:gd name="connsiteX6892" fmla="*/ 1250450 w 2768293"/>
                <a:gd name="connsiteY6892" fmla="*/ 853509 h 1487099"/>
                <a:gd name="connsiteX6893" fmla="*/ 1251022 w 2768293"/>
                <a:gd name="connsiteY6893" fmla="*/ 852937 h 1487099"/>
                <a:gd name="connsiteX6894" fmla="*/ 1251594 w 2768293"/>
                <a:gd name="connsiteY6894" fmla="*/ 852365 h 1487099"/>
                <a:gd name="connsiteX6895" fmla="*/ 1252166 w 2768293"/>
                <a:gd name="connsiteY6895" fmla="*/ 851793 h 1487099"/>
                <a:gd name="connsiteX6896" fmla="*/ 1252738 w 2768293"/>
                <a:gd name="connsiteY6896" fmla="*/ 851221 h 1487099"/>
                <a:gd name="connsiteX6897" fmla="*/ 1253882 w 2768293"/>
                <a:gd name="connsiteY6897" fmla="*/ 850649 h 1487099"/>
                <a:gd name="connsiteX6898" fmla="*/ 1255026 w 2768293"/>
                <a:gd name="connsiteY6898" fmla="*/ 850649 h 1487099"/>
                <a:gd name="connsiteX6899" fmla="*/ 1255598 w 2768293"/>
                <a:gd name="connsiteY6899" fmla="*/ 850077 h 1487099"/>
                <a:gd name="connsiteX6900" fmla="*/ 1255598 w 2768293"/>
                <a:gd name="connsiteY6900" fmla="*/ 848361 h 1487099"/>
                <a:gd name="connsiteX6901" fmla="*/ 1256742 w 2768293"/>
                <a:gd name="connsiteY6901" fmla="*/ 848361 h 1487099"/>
                <a:gd name="connsiteX6902" fmla="*/ 1259602 w 2768293"/>
                <a:gd name="connsiteY6902" fmla="*/ 847217 h 1487099"/>
                <a:gd name="connsiteX6903" fmla="*/ 1260746 w 2768293"/>
                <a:gd name="connsiteY6903" fmla="*/ 847790 h 1487099"/>
                <a:gd name="connsiteX6904" fmla="*/ 1260174 w 2768293"/>
                <a:gd name="connsiteY6904" fmla="*/ 848933 h 1487099"/>
                <a:gd name="connsiteX6905" fmla="*/ 1259030 w 2768293"/>
                <a:gd name="connsiteY6905" fmla="*/ 850077 h 1487099"/>
                <a:gd name="connsiteX6906" fmla="*/ 1257886 w 2768293"/>
                <a:gd name="connsiteY6906" fmla="*/ 850649 h 1487099"/>
                <a:gd name="connsiteX6907" fmla="*/ 1257314 w 2768293"/>
                <a:gd name="connsiteY6907" fmla="*/ 850077 h 1487099"/>
                <a:gd name="connsiteX6908" fmla="*/ 1256742 w 2768293"/>
                <a:gd name="connsiteY6908" fmla="*/ 851793 h 1487099"/>
                <a:gd name="connsiteX6909" fmla="*/ 1257886 w 2768293"/>
                <a:gd name="connsiteY6909" fmla="*/ 852937 h 1487099"/>
                <a:gd name="connsiteX6910" fmla="*/ 1263606 w 2768293"/>
                <a:gd name="connsiteY6910" fmla="*/ 854653 h 1487099"/>
                <a:gd name="connsiteX6911" fmla="*/ 1264178 w 2768293"/>
                <a:gd name="connsiteY6911" fmla="*/ 855225 h 1487099"/>
                <a:gd name="connsiteX6912" fmla="*/ 1264178 w 2768293"/>
                <a:gd name="connsiteY6912" fmla="*/ 856369 h 1487099"/>
                <a:gd name="connsiteX6913" fmla="*/ 1263606 w 2768293"/>
                <a:gd name="connsiteY6913" fmla="*/ 856941 h 1487099"/>
                <a:gd name="connsiteX6914" fmla="*/ 1263034 w 2768293"/>
                <a:gd name="connsiteY6914" fmla="*/ 857513 h 1487099"/>
                <a:gd name="connsiteX6915" fmla="*/ 1257886 w 2768293"/>
                <a:gd name="connsiteY6915" fmla="*/ 858085 h 1487099"/>
                <a:gd name="connsiteX6916" fmla="*/ 1257314 w 2768293"/>
                <a:gd name="connsiteY6916" fmla="*/ 857513 h 1487099"/>
                <a:gd name="connsiteX6917" fmla="*/ 1255598 w 2768293"/>
                <a:gd name="connsiteY6917" fmla="*/ 855797 h 1487099"/>
                <a:gd name="connsiteX6918" fmla="*/ 1253882 w 2768293"/>
                <a:gd name="connsiteY6918" fmla="*/ 855225 h 1487099"/>
                <a:gd name="connsiteX6919" fmla="*/ 1252166 w 2768293"/>
                <a:gd name="connsiteY6919" fmla="*/ 855797 h 1487099"/>
                <a:gd name="connsiteX6920" fmla="*/ 1248735 w 2768293"/>
                <a:gd name="connsiteY6920" fmla="*/ 857513 h 1487099"/>
                <a:gd name="connsiteX6921" fmla="*/ 1249306 w 2768293"/>
                <a:gd name="connsiteY6921" fmla="*/ 858085 h 1487099"/>
                <a:gd name="connsiteX6922" fmla="*/ 1251594 w 2768293"/>
                <a:gd name="connsiteY6922" fmla="*/ 858085 h 1487099"/>
                <a:gd name="connsiteX6923" fmla="*/ 1264178 w 2768293"/>
                <a:gd name="connsiteY6923" fmla="*/ 863804 h 1487099"/>
                <a:gd name="connsiteX6924" fmla="*/ 1268753 w 2768293"/>
                <a:gd name="connsiteY6924" fmla="*/ 868380 h 1487099"/>
                <a:gd name="connsiteX6925" fmla="*/ 1269325 w 2768293"/>
                <a:gd name="connsiteY6925" fmla="*/ 869524 h 1487099"/>
                <a:gd name="connsiteX6926" fmla="*/ 1267037 w 2768293"/>
                <a:gd name="connsiteY6926" fmla="*/ 868952 h 1487099"/>
                <a:gd name="connsiteX6927" fmla="*/ 1266465 w 2768293"/>
                <a:gd name="connsiteY6927" fmla="*/ 868952 h 1487099"/>
                <a:gd name="connsiteX6928" fmla="*/ 1267609 w 2768293"/>
                <a:gd name="connsiteY6928" fmla="*/ 870668 h 1487099"/>
                <a:gd name="connsiteX6929" fmla="*/ 1268181 w 2768293"/>
                <a:gd name="connsiteY6929" fmla="*/ 872384 h 1487099"/>
                <a:gd name="connsiteX6930" fmla="*/ 1255598 w 2768293"/>
                <a:gd name="connsiteY6930" fmla="*/ 875244 h 1487099"/>
                <a:gd name="connsiteX6931" fmla="*/ 1254454 w 2768293"/>
                <a:gd name="connsiteY6931" fmla="*/ 876959 h 1487099"/>
                <a:gd name="connsiteX6932" fmla="*/ 1246447 w 2768293"/>
                <a:gd name="connsiteY6932" fmla="*/ 882107 h 1487099"/>
                <a:gd name="connsiteX6933" fmla="*/ 1244731 w 2768293"/>
                <a:gd name="connsiteY6933" fmla="*/ 882679 h 1487099"/>
                <a:gd name="connsiteX6934" fmla="*/ 1243015 w 2768293"/>
                <a:gd name="connsiteY6934" fmla="*/ 883251 h 1487099"/>
                <a:gd name="connsiteX6935" fmla="*/ 1241299 w 2768293"/>
                <a:gd name="connsiteY6935" fmla="*/ 883251 h 1487099"/>
                <a:gd name="connsiteX6936" fmla="*/ 1240727 w 2768293"/>
                <a:gd name="connsiteY6936" fmla="*/ 882679 h 1487099"/>
                <a:gd name="connsiteX6937" fmla="*/ 1240155 w 2768293"/>
                <a:gd name="connsiteY6937" fmla="*/ 881535 h 1487099"/>
                <a:gd name="connsiteX6938" fmla="*/ 1239583 w 2768293"/>
                <a:gd name="connsiteY6938" fmla="*/ 880391 h 1487099"/>
                <a:gd name="connsiteX6939" fmla="*/ 1239583 w 2768293"/>
                <a:gd name="connsiteY6939" fmla="*/ 879247 h 1487099"/>
                <a:gd name="connsiteX6940" fmla="*/ 1239583 w 2768293"/>
                <a:gd name="connsiteY6940" fmla="*/ 877532 h 1487099"/>
                <a:gd name="connsiteX6941" fmla="*/ 1240155 w 2768293"/>
                <a:gd name="connsiteY6941" fmla="*/ 876388 h 1487099"/>
                <a:gd name="connsiteX6942" fmla="*/ 1240727 w 2768293"/>
                <a:gd name="connsiteY6942" fmla="*/ 875815 h 1487099"/>
                <a:gd name="connsiteX6943" fmla="*/ 1241299 w 2768293"/>
                <a:gd name="connsiteY6943" fmla="*/ 875244 h 1487099"/>
                <a:gd name="connsiteX6944" fmla="*/ 1240727 w 2768293"/>
                <a:gd name="connsiteY6944" fmla="*/ 874100 h 1487099"/>
                <a:gd name="connsiteX6945" fmla="*/ 1240727 w 2768293"/>
                <a:gd name="connsiteY6945" fmla="*/ 872956 h 1487099"/>
                <a:gd name="connsiteX6946" fmla="*/ 1241299 w 2768293"/>
                <a:gd name="connsiteY6946" fmla="*/ 871812 h 1487099"/>
                <a:gd name="connsiteX6947" fmla="*/ 1241871 w 2768293"/>
                <a:gd name="connsiteY6947" fmla="*/ 870096 h 1487099"/>
                <a:gd name="connsiteX6948" fmla="*/ 1241871 w 2768293"/>
                <a:gd name="connsiteY6948" fmla="*/ 868380 h 1487099"/>
                <a:gd name="connsiteX6949" fmla="*/ 1241299 w 2768293"/>
                <a:gd name="connsiteY6949" fmla="*/ 867236 h 1487099"/>
                <a:gd name="connsiteX6950" fmla="*/ 1240155 w 2768293"/>
                <a:gd name="connsiteY6950" fmla="*/ 866664 h 1487099"/>
                <a:gd name="connsiteX6951" fmla="*/ 1239011 w 2768293"/>
                <a:gd name="connsiteY6951" fmla="*/ 866092 h 1487099"/>
                <a:gd name="connsiteX6952" fmla="*/ 1236151 w 2768293"/>
                <a:gd name="connsiteY6952" fmla="*/ 865520 h 1487099"/>
                <a:gd name="connsiteX6953" fmla="*/ 1235007 w 2768293"/>
                <a:gd name="connsiteY6953" fmla="*/ 865520 h 1487099"/>
                <a:gd name="connsiteX6954" fmla="*/ 1233292 w 2768293"/>
                <a:gd name="connsiteY6954" fmla="*/ 866092 h 1487099"/>
                <a:gd name="connsiteX6955" fmla="*/ 1231576 w 2768293"/>
                <a:gd name="connsiteY6955" fmla="*/ 867236 h 1487099"/>
                <a:gd name="connsiteX6956" fmla="*/ 1230432 w 2768293"/>
                <a:gd name="connsiteY6956" fmla="*/ 868380 h 1487099"/>
                <a:gd name="connsiteX6957" fmla="*/ 1229288 w 2768293"/>
                <a:gd name="connsiteY6957" fmla="*/ 869524 h 1487099"/>
                <a:gd name="connsiteX6958" fmla="*/ 1228144 w 2768293"/>
                <a:gd name="connsiteY6958" fmla="*/ 872384 h 1487099"/>
                <a:gd name="connsiteX6959" fmla="*/ 1227572 w 2768293"/>
                <a:gd name="connsiteY6959" fmla="*/ 873528 h 1487099"/>
                <a:gd name="connsiteX6960" fmla="*/ 1226428 w 2768293"/>
                <a:gd name="connsiteY6960" fmla="*/ 874100 h 1487099"/>
                <a:gd name="connsiteX6961" fmla="*/ 1223568 w 2768293"/>
                <a:gd name="connsiteY6961" fmla="*/ 873528 h 1487099"/>
                <a:gd name="connsiteX6962" fmla="*/ 1222424 w 2768293"/>
                <a:gd name="connsiteY6962" fmla="*/ 873528 h 1487099"/>
                <a:gd name="connsiteX6963" fmla="*/ 1221280 w 2768293"/>
                <a:gd name="connsiteY6963" fmla="*/ 874672 h 1487099"/>
                <a:gd name="connsiteX6964" fmla="*/ 1220708 w 2768293"/>
                <a:gd name="connsiteY6964" fmla="*/ 875815 h 1487099"/>
                <a:gd name="connsiteX6965" fmla="*/ 1217849 w 2768293"/>
                <a:gd name="connsiteY6965" fmla="*/ 878103 h 1487099"/>
                <a:gd name="connsiteX6966" fmla="*/ 1215561 w 2768293"/>
                <a:gd name="connsiteY6966" fmla="*/ 880391 h 1487099"/>
                <a:gd name="connsiteX6967" fmla="*/ 1214417 w 2768293"/>
                <a:gd name="connsiteY6967" fmla="*/ 880963 h 1487099"/>
                <a:gd name="connsiteX6968" fmla="*/ 1213845 w 2768293"/>
                <a:gd name="connsiteY6968" fmla="*/ 879819 h 1487099"/>
                <a:gd name="connsiteX6969" fmla="*/ 1214989 w 2768293"/>
                <a:gd name="connsiteY6969" fmla="*/ 879247 h 1487099"/>
                <a:gd name="connsiteX6970" fmla="*/ 1215561 w 2768293"/>
                <a:gd name="connsiteY6970" fmla="*/ 879247 h 1487099"/>
                <a:gd name="connsiteX6971" fmla="*/ 1215561 w 2768293"/>
                <a:gd name="connsiteY6971" fmla="*/ 878675 h 1487099"/>
                <a:gd name="connsiteX6972" fmla="*/ 1216133 w 2768293"/>
                <a:gd name="connsiteY6972" fmla="*/ 877532 h 1487099"/>
                <a:gd name="connsiteX6973" fmla="*/ 1216133 w 2768293"/>
                <a:gd name="connsiteY6973" fmla="*/ 876959 h 1487099"/>
                <a:gd name="connsiteX6974" fmla="*/ 1216705 w 2768293"/>
                <a:gd name="connsiteY6974" fmla="*/ 876388 h 1487099"/>
                <a:gd name="connsiteX6975" fmla="*/ 1217277 w 2768293"/>
                <a:gd name="connsiteY6975" fmla="*/ 876388 h 1487099"/>
                <a:gd name="connsiteX6976" fmla="*/ 1217849 w 2768293"/>
                <a:gd name="connsiteY6976" fmla="*/ 876388 h 1487099"/>
                <a:gd name="connsiteX6977" fmla="*/ 1217849 w 2768293"/>
                <a:gd name="connsiteY6977" fmla="*/ 876388 h 1487099"/>
                <a:gd name="connsiteX6978" fmla="*/ 1218421 w 2768293"/>
                <a:gd name="connsiteY6978" fmla="*/ 876388 h 1487099"/>
                <a:gd name="connsiteX6979" fmla="*/ 1218421 w 2768293"/>
                <a:gd name="connsiteY6979" fmla="*/ 876388 h 1487099"/>
                <a:gd name="connsiteX6980" fmla="*/ 1218421 w 2768293"/>
                <a:gd name="connsiteY6980" fmla="*/ 876388 h 1487099"/>
                <a:gd name="connsiteX6981" fmla="*/ 1218421 w 2768293"/>
                <a:gd name="connsiteY6981" fmla="*/ 875815 h 1487099"/>
                <a:gd name="connsiteX6982" fmla="*/ 1218421 w 2768293"/>
                <a:gd name="connsiteY6982" fmla="*/ 875815 h 1487099"/>
                <a:gd name="connsiteX6983" fmla="*/ 1218421 w 2768293"/>
                <a:gd name="connsiteY6983" fmla="*/ 875244 h 1487099"/>
                <a:gd name="connsiteX6984" fmla="*/ 1218993 w 2768293"/>
                <a:gd name="connsiteY6984" fmla="*/ 874100 h 1487099"/>
                <a:gd name="connsiteX6985" fmla="*/ 1218993 w 2768293"/>
                <a:gd name="connsiteY6985" fmla="*/ 873528 h 1487099"/>
                <a:gd name="connsiteX6986" fmla="*/ 1219565 w 2768293"/>
                <a:gd name="connsiteY6986" fmla="*/ 872956 h 1487099"/>
                <a:gd name="connsiteX6987" fmla="*/ 1224140 w 2768293"/>
                <a:gd name="connsiteY6987" fmla="*/ 871240 h 1487099"/>
                <a:gd name="connsiteX6988" fmla="*/ 1224140 w 2768293"/>
                <a:gd name="connsiteY6988" fmla="*/ 870096 h 1487099"/>
                <a:gd name="connsiteX6989" fmla="*/ 1224140 w 2768293"/>
                <a:gd name="connsiteY6989" fmla="*/ 868952 h 1487099"/>
                <a:gd name="connsiteX6990" fmla="*/ 1224140 w 2768293"/>
                <a:gd name="connsiteY6990" fmla="*/ 867808 h 1487099"/>
                <a:gd name="connsiteX6991" fmla="*/ 1224712 w 2768293"/>
                <a:gd name="connsiteY6991" fmla="*/ 867236 h 1487099"/>
                <a:gd name="connsiteX6992" fmla="*/ 1224140 w 2768293"/>
                <a:gd name="connsiteY6992" fmla="*/ 867236 h 1487099"/>
                <a:gd name="connsiteX6993" fmla="*/ 1223568 w 2768293"/>
                <a:gd name="connsiteY6993" fmla="*/ 866664 h 1487099"/>
                <a:gd name="connsiteX6994" fmla="*/ 1223568 w 2768293"/>
                <a:gd name="connsiteY6994" fmla="*/ 866092 h 1487099"/>
                <a:gd name="connsiteX6995" fmla="*/ 1223568 w 2768293"/>
                <a:gd name="connsiteY6995" fmla="*/ 864948 h 1487099"/>
                <a:gd name="connsiteX6996" fmla="*/ 1223568 w 2768293"/>
                <a:gd name="connsiteY6996" fmla="*/ 863804 h 1487099"/>
                <a:gd name="connsiteX6997" fmla="*/ 1223568 w 2768293"/>
                <a:gd name="connsiteY6997" fmla="*/ 862660 h 1487099"/>
                <a:gd name="connsiteX6998" fmla="*/ 1223568 w 2768293"/>
                <a:gd name="connsiteY6998" fmla="*/ 861516 h 1487099"/>
                <a:gd name="connsiteX6999" fmla="*/ 1222996 w 2768293"/>
                <a:gd name="connsiteY6999" fmla="*/ 860945 h 1487099"/>
                <a:gd name="connsiteX7000" fmla="*/ 1220137 w 2768293"/>
                <a:gd name="connsiteY7000" fmla="*/ 860373 h 1487099"/>
                <a:gd name="connsiteX7001" fmla="*/ 1220137 w 2768293"/>
                <a:gd name="connsiteY7001" fmla="*/ 860373 h 1487099"/>
                <a:gd name="connsiteX7002" fmla="*/ 1219565 w 2768293"/>
                <a:gd name="connsiteY7002" fmla="*/ 859801 h 1487099"/>
                <a:gd name="connsiteX7003" fmla="*/ 1217849 w 2768293"/>
                <a:gd name="connsiteY7003" fmla="*/ 859801 h 1487099"/>
                <a:gd name="connsiteX7004" fmla="*/ 1217277 w 2768293"/>
                <a:gd name="connsiteY7004" fmla="*/ 859229 h 1487099"/>
                <a:gd name="connsiteX7005" fmla="*/ 1216133 w 2768293"/>
                <a:gd name="connsiteY7005" fmla="*/ 857513 h 1487099"/>
                <a:gd name="connsiteX7006" fmla="*/ 1209841 w 2768293"/>
                <a:gd name="connsiteY7006" fmla="*/ 858085 h 1487099"/>
                <a:gd name="connsiteX7007" fmla="*/ 1206981 w 2768293"/>
                <a:gd name="connsiteY7007" fmla="*/ 856941 h 1487099"/>
                <a:gd name="connsiteX7008" fmla="*/ 1206409 w 2768293"/>
                <a:gd name="connsiteY7008" fmla="*/ 854081 h 1487099"/>
                <a:gd name="connsiteX7009" fmla="*/ 1206981 w 2768293"/>
                <a:gd name="connsiteY7009" fmla="*/ 852937 h 1487099"/>
                <a:gd name="connsiteX7010" fmla="*/ 1209269 w 2768293"/>
                <a:gd name="connsiteY7010" fmla="*/ 850649 h 1487099"/>
                <a:gd name="connsiteX7011" fmla="*/ 1209269 w 2768293"/>
                <a:gd name="connsiteY7011" fmla="*/ 849505 h 1487099"/>
                <a:gd name="connsiteX7012" fmla="*/ 1208125 w 2768293"/>
                <a:gd name="connsiteY7012" fmla="*/ 848361 h 1487099"/>
                <a:gd name="connsiteX7013" fmla="*/ 1206409 w 2768293"/>
                <a:gd name="connsiteY7013" fmla="*/ 848361 h 1487099"/>
                <a:gd name="connsiteX7014" fmla="*/ 1204694 w 2768293"/>
                <a:gd name="connsiteY7014" fmla="*/ 848933 h 1487099"/>
                <a:gd name="connsiteX7015" fmla="*/ 1203550 w 2768293"/>
                <a:gd name="connsiteY7015" fmla="*/ 849505 h 1487099"/>
                <a:gd name="connsiteX7016" fmla="*/ 1201834 w 2768293"/>
                <a:gd name="connsiteY7016" fmla="*/ 851221 h 1487099"/>
                <a:gd name="connsiteX7017" fmla="*/ 1201262 w 2768293"/>
                <a:gd name="connsiteY7017" fmla="*/ 851221 h 1487099"/>
                <a:gd name="connsiteX7018" fmla="*/ 1200690 w 2768293"/>
                <a:gd name="connsiteY7018" fmla="*/ 850649 h 1487099"/>
                <a:gd name="connsiteX7019" fmla="*/ 1200118 w 2768293"/>
                <a:gd name="connsiteY7019" fmla="*/ 849505 h 1487099"/>
                <a:gd name="connsiteX7020" fmla="*/ 1199546 w 2768293"/>
                <a:gd name="connsiteY7020" fmla="*/ 848933 h 1487099"/>
                <a:gd name="connsiteX7021" fmla="*/ 1198974 w 2768293"/>
                <a:gd name="connsiteY7021" fmla="*/ 847790 h 1487099"/>
                <a:gd name="connsiteX7022" fmla="*/ 1198402 w 2768293"/>
                <a:gd name="connsiteY7022" fmla="*/ 845502 h 1487099"/>
                <a:gd name="connsiteX7023" fmla="*/ 1197830 w 2768293"/>
                <a:gd name="connsiteY7023" fmla="*/ 844358 h 1487099"/>
                <a:gd name="connsiteX7024" fmla="*/ 1196686 w 2768293"/>
                <a:gd name="connsiteY7024" fmla="*/ 846074 h 1487099"/>
                <a:gd name="connsiteX7025" fmla="*/ 1196686 w 2768293"/>
                <a:gd name="connsiteY7025" fmla="*/ 848361 h 1487099"/>
                <a:gd name="connsiteX7026" fmla="*/ 1198402 w 2768293"/>
                <a:gd name="connsiteY7026" fmla="*/ 850077 h 1487099"/>
                <a:gd name="connsiteX7027" fmla="*/ 1198974 w 2768293"/>
                <a:gd name="connsiteY7027" fmla="*/ 851793 h 1487099"/>
                <a:gd name="connsiteX7028" fmla="*/ 1196686 w 2768293"/>
                <a:gd name="connsiteY7028" fmla="*/ 854081 h 1487099"/>
                <a:gd name="connsiteX7029" fmla="*/ 1194398 w 2768293"/>
                <a:gd name="connsiteY7029" fmla="*/ 855225 h 1487099"/>
                <a:gd name="connsiteX7030" fmla="*/ 1193826 w 2768293"/>
                <a:gd name="connsiteY7030" fmla="*/ 855797 h 1487099"/>
                <a:gd name="connsiteX7031" fmla="*/ 1193254 w 2768293"/>
                <a:gd name="connsiteY7031" fmla="*/ 855797 h 1487099"/>
                <a:gd name="connsiteX7032" fmla="*/ 1192682 w 2768293"/>
                <a:gd name="connsiteY7032" fmla="*/ 855797 h 1487099"/>
                <a:gd name="connsiteX7033" fmla="*/ 1192110 w 2768293"/>
                <a:gd name="connsiteY7033" fmla="*/ 855797 h 1487099"/>
                <a:gd name="connsiteX7034" fmla="*/ 1192110 w 2768293"/>
                <a:gd name="connsiteY7034" fmla="*/ 856941 h 1487099"/>
                <a:gd name="connsiteX7035" fmla="*/ 1193254 w 2768293"/>
                <a:gd name="connsiteY7035" fmla="*/ 859801 h 1487099"/>
                <a:gd name="connsiteX7036" fmla="*/ 1193254 w 2768293"/>
                <a:gd name="connsiteY7036" fmla="*/ 860945 h 1487099"/>
                <a:gd name="connsiteX7037" fmla="*/ 1192682 w 2768293"/>
                <a:gd name="connsiteY7037" fmla="*/ 862660 h 1487099"/>
                <a:gd name="connsiteX7038" fmla="*/ 1191538 w 2768293"/>
                <a:gd name="connsiteY7038" fmla="*/ 863804 h 1487099"/>
                <a:gd name="connsiteX7039" fmla="*/ 1189251 w 2768293"/>
                <a:gd name="connsiteY7039" fmla="*/ 864376 h 1487099"/>
                <a:gd name="connsiteX7040" fmla="*/ 1187535 w 2768293"/>
                <a:gd name="connsiteY7040" fmla="*/ 866092 h 1487099"/>
                <a:gd name="connsiteX7041" fmla="*/ 1185247 w 2768293"/>
                <a:gd name="connsiteY7041" fmla="*/ 867236 h 1487099"/>
                <a:gd name="connsiteX7042" fmla="*/ 1183531 w 2768293"/>
                <a:gd name="connsiteY7042" fmla="*/ 868380 h 1487099"/>
                <a:gd name="connsiteX7043" fmla="*/ 1181815 w 2768293"/>
                <a:gd name="connsiteY7043" fmla="*/ 868952 h 1487099"/>
                <a:gd name="connsiteX7044" fmla="*/ 1181243 w 2768293"/>
                <a:gd name="connsiteY7044" fmla="*/ 869524 h 1487099"/>
                <a:gd name="connsiteX7045" fmla="*/ 1180671 w 2768293"/>
                <a:gd name="connsiteY7045" fmla="*/ 870096 h 1487099"/>
                <a:gd name="connsiteX7046" fmla="*/ 1180099 w 2768293"/>
                <a:gd name="connsiteY7046" fmla="*/ 870668 h 1487099"/>
                <a:gd name="connsiteX7047" fmla="*/ 1179527 w 2768293"/>
                <a:gd name="connsiteY7047" fmla="*/ 871240 h 1487099"/>
                <a:gd name="connsiteX7048" fmla="*/ 1178955 w 2768293"/>
                <a:gd name="connsiteY7048" fmla="*/ 871240 h 1487099"/>
                <a:gd name="connsiteX7049" fmla="*/ 1177239 w 2768293"/>
                <a:gd name="connsiteY7049" fmla="*/ 870096 h 1487099"/>
                <a:gd name="connsiteX7050" fmla="*/ 1176095 w 2768293"/>
                <a:gd name="connsiteY7050" fmla="*/ 870668 h 1487099"/>
                <a:gd name="connsiteX7051" fmla="*/ 1174951 w 2768293"/>
                <a:gd name="connsiteY7051" fmla="*/ 871812 h 1487099"/>
                <a:gd name="connsiteX7052" fmla="*/ 1173808 w 2768293"/>
                <a:gd name="connsiteY7052" fmla="*/ 872956 h 1487099"/>
                <a:gd name="connsiteX7053" fmla="*/ 1174951 w 2768293"/>
                <a:gd name="connsiteY7053" fmla="*/ 876388 h 1487099"/>
                <a:gd name="connsiteX7054" fmla="*/ 1175523 w 2768293"/>
                <a:gd name="connsiteY7054" fmla="*/ 876959 h 1487099"/>
                <a:gd name="connsiteX7055" fmla="*/ 1181243 w 2768293"/>
                <a:gd name="connsiteY7055" fmla="*/ 879247 h 1487099"/>
                <a:gd name="connsiteX7056" fmla="*/ 1182387 w 2768293"/>
                <a:gd name="connsiteY7056" fmla="*/ 879247 h 1487099"/>
                <a:gd name="connsiteX7057" fmla="*/ 1183531 w 2768293"/>
                <a:gd name="connsiteY7057" fmla="*/ 878103 h 1487099"/>
                <a:gd name="connsiteX7058" fmla="*/ 1184103 w 2768293"/>
                <a:gd name="connsiteY7058" fmla="*/ 877532 h 1487099"/>
                <a:gd name="connsiteX7059" fmla="*/ 1190966 w 2768293"/>
                <a:gd name="connsiteY7059" fmla="*/ 875815 h 1487099"/>
                <a:gd name="connsiteX7060" fmla="*/ 1192110 w 2768293"/>
                <a:gd name="connsiteY7060" fmla="*/ 876388 h 1487099"/>
                <a:gd name="connsiteX7061" fmla="*/ 1192110 w 2768293"/>
                <a:gd name="connsiteY7061" fmla="*/ 877532 h 1487099"/>
                <a:gd name="connsiteX7062" fmla="*/ 1192110 w 2768293"/>
                <a:gd name="connsiteY7062" fmla="*/ 878675 h 1487099"/>
                <a:gd name="connsiteX7063" fmla="*/ 1191538 w 2768293"/>
                <a:gd name="connsiteY7063" fmla="*/ 879247 h 1487099"/>
                <a:gd name="connsiteX7064" fmla="*/ 1190966 w 2768293"/>
                <a:gd name="connsiteY7064" fmla="*/ 879247 h 1487099"/>
                <a:gd name="connsiteX7065" fmla="*/ 1190395 w 2768293"/>
                <a:gd name="connsiteY7065" fmla="*/ 879247 h 1487099"/>
                <a:gd name="connsiteX7066" fmla="*/ 1189823 w 2768293"/>
                <a:gd name="connsiteY7066" fmla="*/ 879819 h 1487099"/>
                <a:gd name="connsiteX7067" fmla="*/ 1189251 w 2768293"/>
                <a:gd name="connsiteY7067" fmla="*/ 880391 h 1487099"/>
                <a:gd name="connsiteX7068" fmla="*/ 1189251 w 2768293"/>
                <a:gd name="connsiteY7068" fmla="*/ 880963 h 1487099"/>
                <a:gd name="connsiteX7069" fmla="*/ 1189251 w 2768293"/>
                <a:gd name="connsiteY7069" fmla="*/ 881535 h 1487099"/>
                <a:gd name="connsiteX7070" fmla="*/ 1188679 w 2768293"/>
                <a:gd name="connsiteY7070" fmla="*/ 881535 h 1487099"/>
                <a:gd name="connsiteX7071" fmla="*/ 1188107 w 2768293"/>
                <a:gd name="connsiteY7071" fmla="*/ 881535 h 1487099"/>
                <a:gd name="connsiteX7072" fmla="*/ 1185247 w 2768293"/>
                <a:gd name="connsiteY7072" fmla="*/ 882107 h 1487099"/>
                <a:gd name="connsiteX7073" fmla="*/ 1184103 w 2768293"/>
                <a:gd name="connsiteY7073" fmla="*/ 882107 h 1487099"/>
                <a:gd name="connsiteX7074" fmla="*/ 1184675 w 2768293"/>
                <a:gd name="connsiteY7074" fmla="*/ 883823 h 1487099"/>
                <a:gd name="connsiteX7075" fmla="*/ 1185247 w 2768293"/>
                <a:gd name="connsiteY7075" fmla="*/ 886111 h 1487099"/>
                <a:gd name="connsiteX7076" fmla="*/ 1186391 w 2768293"/>
                <a:gd name="connsiteY7076" fmla="*/ 888399 h 1487099"/>
                <a:gd name="connsiteX7077" fmla="*/ 1187535 w 2768293"/>
                <a:gd name="connsiteY7077" fmla="*/ 890114 h 1487099"/>
                <a:gd name="connsiteX7078" fmla="*/ 1188679 w 2768293"/>
                <a:gd name="connsiteY7078" fmla="*/ 892402 h 1487099"/>
                <a:gd name="connsiteX7079" fmla="*/ 1189251 w 2768293"/>
                <a:gd name="connsiteY7079" fmla="*/ 892974 h 1487099"/>
                <a:gd name="connsiteX7080" fmla="*/ 1196114 w 2768293"/>
                <a:gd name="connsiteY7080" fmla="*/ 896978 h 1487099"/>
                <a:gd name="connsiteX7081" fmla="*/ 1196686 w 2768293"/>
                <a:gd name="connsiteY7081" fmla="*/ 898122 h 1487099"/>
                <a:gd name="connsiteX7082" fmla="*/ 1197830 w 2768293"/>
                <a:gd name="connsiteY7082" fmla="*/ 899266 h 1487099"/>
                <a:gd name="connsiteX7083" fmla="*/ 1199546 w 2768293"/>
                <a:gd name="connsiteY7083" fmla="*/ 898122 h 1487099"/>
                <a:gd name="connsiteX7084" fmla="*/ 1202406 w 2768293"/>
                <a:gd name="connsiteY7084" fmla="*/ 895834 h 1487099"/>
                <a:gd name="connsiteX7085" fmla="*/ 1201262 w 2768293"/>
                <a:gd name="connsiteY7085" fmla="*/ 897550 h 1487099"/>
                <a:gd name="connsiteX7086" fmla="*/ 1201262 w 2768293"/>
                <a:gd name="connsiteY7086" fmla="*/ 898122 h 1487099"/>
                <a:gd name="connsiteX7087" fmla="*/ 1201262 w 2768293"/>
                <a:gd name="connsiteY7087" fmla="*/ 898694 h 1487099"/>
                <a:gd name="connsiteX7088" fmla="*/ 1201834 w 2768293"/>
                <a:gd name="connsiteY7088" fmla="*/ 899266 h 1487099"/>
                <a:gd name="connsiteX7089" fmla="*/ 1201834 w 2768293"/>
                <a:gd name="connsiteY7089" fmla="*/ 899838 h 1487099"/>
                <a:gd name="connsiteX7090" fmla="*/ 1201262 w 2768293"/>
                <a:gd name="connsiteY7090" fmla="*/ 900982 h 1487099"/>
                <a:gd name="connsiteX7091" fmla="*/ 1201834 w 2768293"/>
                <a:gd name="connsiteY7091" fmla="*/ 902698 h 1487099"/>
                <a:gd name="connsiteX7092" fmla="*/ 1202978 w 2768293"/>
                <a:gd name="connsiteY7092" fmla="*/ 904413 h 1487099"/>
                <a:gd name="connsiteX7093" fmla="*/ 1204694 w 2768293"/>
                <a:gd name="connsiteY7093" fmla="*/ 906130 h 1487099"/>
                <a:gd name="connsiteX7094" fmla="*/ 1206409 w 2768293"/>
                <a:gd name="connsiteY7094" fmla="*/ 908989 h 1487099"/>
                <a:gd name="connsiteX7095" fmla="*/ 1207553 w 2768293"/>
                <a:gd name="connsiteY7095" fmla="*/ 909561 h 1487099"/>
                <a:gd name="connsiteX7096" fmla="*/ 1207553 w 2768293"/>
                <a:gd name="connsiteY7096" fmla="*/ 910133 h 1487099"/>
                <a:gd name="connsiteX7097" fmla="*/ 1206981 w 2768293"/>
                <a:gd name="connsiteY7097" fmla="*/ 910705 h 1487099"/>
                <a:gd name="connsiteX7098" fmla="*/ 1206981 w 2768293"/>
                <a:gd name="connsiteY7098" fmla="*/ 911277 h 1487099"/>
                <a:gd name="connsiteX7099" fmla="*/ 1206981 w 2768293"/>
                <a:gd name="connsiteY7099" fmla="*/ 911849 h 1487099"/>
                <a:gd name="connsiteX7100" fmla="*/ 1206981 w 2768293"/>
                <a:gd name="connsiteY7100" fmla="*/ 912421 h 1487099"/>
                <a:gd name="connsiteX7101" fmla="*/ 1208125 w 2768293"/>
                <a:gd name="connsiteY7101" fmla="*/ 914709 h 1487099"/>
                <a:gd name="connsiteX7102" fmla="*/ 1208125 w 2768293"/>
                <a:gd name="connsiteY7102" fmla="*/ 915281 h 1487099"/>
                <a:gd name="connsiteX7103" fmla="*/ 1208125 w 2768293"/>
                <a:gd name="connsiteY7103" fmla="*/ 915853 h 1487099"/>
                <a:gd name="connsiteX7104" fmla="*/ 1208697 w 2768293"/>
                <a:gd name="connsiteY7104" fmla="*/ 917569 h 1487099"/>
                <a:gd name="connsiteX7105" fmla="*/ 1209269 w 2768293"/>
                <a:gd name="connsiteY7105" fmla="*/ 918141 h 1487099"/>
                <a:gd name="connsiteX7106" fmla="*/ 1209841 w 2768293"/>
                <a:gd name="connsiteY7106" fmla="*/ 918713 h 1487099"/>
                <a:gd name="connsiteX7107" fmla="*/ 1210985 w 2768293"/>
                <a:gd name="connsiteY7107" fmla="*/ 920429 h 1487099"/>
                <a:gd name="connsiteX7108" fmla="*/ 1216705 w 2768293"/>
                <a:gd name="connsiteY7108" fmla="*/ 923860 h 1487099"/>
                <a:gd name="connsiteX7109" fmla="*/ 1218421 w 2768293"/>
                <a:gd name="connsiteY7109" fmla="*/ 926148 h 1487099"/>
                <a:gd name="connsiteX7110" fmla="*/ 1219565 w 2768293"/>
                <a:gd name="connsiteY7110" fmla="*/ 926720 h 1487099"/>
                <a:gd name="connsiteX7111" fmla="*/ 1218993 w 2768293"/>
                <a:gd name="connsiteY7111" fmla="*/ 927292 h 1487099"/>
                <a:gd name="connsiteX7112" fmla="*/ 1218993 w 2768293"/>
                <a:gd name="connsiteY7112" fmla="*/ 927292 h 1487099"/>
                <a:gd name="connsiteX7113" fmla="*/ 1219565 w 2768293"/>
                <a:gd name="connsiteY7113" fmla="*/ 927864 h 1487099"/>
                <a:gd name="connsiteX7114" fmla="*/ 1220137 w 2768293"/>
                <a:gd name="connsiteY7114" fmla="*/ 927864 h 1487099"/>
                <a:gd name="connsiteX7115" fmla="*/ 1220708 w 2768293"/>
                <a:gd name="connsiteY7115" fmla="*/ 927864 h 1487099"/>
                <a:gd name="connsiteX7116" fmla="*/ 1221280 w 2768293"/>
                <a:gd name="connsiteY7116" fmla="*/ 927864 h 1487099"/>
                <a:gd name="connsiteX7117" fmla="*/ 1221280 w 2768293"/>
                <a:gd name="connsiteY7117" fmla="*/ 928436 h 1487099"/>
                <a:gd name="connsiteX7118" fmla="*/ 1217277 w 2768293"/>
                <a:gd name="connsiteY7118" fmla="*/ 928436 h 1487099"/>
                <a:gd name="connsiteX7119" fmla="*/ 1216133 w 2768293"/>
                <a:gd name="connsiteY7119" fmla="*/ 929580 h 1487099"/>
                <a:gd name="connsiteX7120" fmla="*/ 1216133 w 2768293"/>
                <a:gd name="connsiteY7120" fmla="*/ 933012 h 1487099"/>
                <a:gd name="connsiteX7121" fmla="*/ 1216705 w 2768293"/>
                <a:gd name="connsiteY7121" fmla="*/ 935300 h 1487099"/>
                <a:gd name="connsiteX7122" fmla="*/ 1217277 w 2768293"/>
                <a:gd name="connsiteY7122" fmla="*/ 937588 h 1487099"/>
                <a:gd name="connsiteX7123" fmla="*/ 1218421 w 2768293"/>
                <a:gd name="connsiteY7123" fmla="*/ 939875 h 1487099"/>
                <a:gd name="connsiteX7124" fmla="*/ 1219565 w 2768293"/>
                <a:gd name="connsiteY7124" fmla="*/ 941019 h 1487099"/>
                <a:gd name="connsiteX7125" fmla="*/ 1228144 w 2768293"/>
                <a:gd name="connsiteY7125" fmla="*/ 945023 h 1487099"/>
                <a:gd name="connsiteX7126" fmla="*/ 1239011 w 2768293"/>
                <a:gd name="connsiteY7126" fmla="*/ 946739 h 1487099"/>
                <a:gd name="connsiteX7127" fmla="*/ 1251594 w 2768293"/>
                <a:gd name="connsiteY7127" fmla="*/ 946167 h 1487099"/>
                <a:gd name="connsiteX7128" fmla="*/ 1261318 w 2768293"/>
                <a:gd name="connsiteY7128" fmla="*/ 945023 h 1487099"/>
                <a:gd name="connsiteX7129" fmla="*/ 1273901 w 2768293"/>
                <a:gd name="connsiteY7129" fmla="*/ 939875 h 1487099"/>
                <a:gd name="connsiteX7130" fmla="*/ 1276761 w 2768293"/>
                <a:gd name="connsiteY7130" fmla="*/ 938159 h 1487099"/>
                <a:gd name="connsiteX7131" fmla="*/ 1277333 w 2768293"/>
                <a:gd name="connsiteY7131" fmla="*/ 935300 h 1487099"/>
                <a:gd name="connsiteX7132" fmla="*/ 1279049 w 2768293"/>
                <a:gd name="connsiteY7132" fmla="*/ 937015 h 1487099"/>
                <a:gd name="connsiteX7133" fmla="*/ 1281336 w 2768293"/>
                <a:gd name="connsiteY7133" fmla="*/ 938159 h 1487099"/>
                <a:gd name="connsiteX7134" fmla="*/ 1284196 w 2768293"/>
                <a:gd name="connsiteY7134" fmla="*/ 938159 h 1487099"/>
                <a:gd name="connsiteX7135" fmla="*/ 1286484 w 2768293"/>
                <a:gd name="connsiteY7135" fmla="*/ 937588 h 1487099"/>
                <a:gd name="connsiteX7136" fmla="*/ 1287056 w 2768293"/>
                <a:gd name="connsiteY7136" fmla="*/ 937015 h 1487099"/>
                <a:gd name="connsiteX7137" fmla="*/ 1287628 w 2768293"/>
                <a:gd name="connsiteY7137" fmla="*/ 935871 h 1487099"/>
                <a:gd name="connsiteX7138" fmla="*/ 1288200 w 2768293"/>
                <a:gd name="connsiteY7138" fmla="*/ 934728 h 1487099"/>
                <a:gd name="connsiteX7139" fmla="*/ 1288772 w 2768293"/>
                <a:gd name="connsiteY7139" fmla="*/ 933584 h 1487099"/>
                <a:gd name="connsiteX7140" fmla="*/ 1289344 w 2768293"/>
                <a:gd name="connsiteY7140" fmla="*/ 931868 h 1487099"/>
                <a:gd name="connsiteX7141" fmla="*/ 1289344 w 2768293"/>
                <a:gd name="connsiteY7141" fmla="*/ 930724 h 1487099"/>
                <a:gd name="connsiteX7142" fmla="*/ 1289344 w 2768293"/>
                <a:gd name="connsiteY7142" fmla="*/ 929580 h 1487099"/>
                <a:gd name="connsiteX7143" fmla="*/ 1289344 w 2768293"/>
                <a:gd name="connsiteY7143" fmla="*/ 927864 h 1487099"/>
                <a:gd name="connsiteX7144" fmla="*/ 1289916 w 2768293"/>
                <a:gd name="connsiteY7144" fmla="*/ 926148 h 1487099"/>
                <a:gd name="connsiteX7145" fmla="*/ 1290488 w 2768293"/>
                <a:gd name="connsiteY7145" fmla="*/ 925004 h 1487099"/>
                <a:gd name="connsiteX7146" fmla="*/ 1291632 w 2768293"/>
                <a:gd name="connsiteY7146" fmla="*/ 923288 h 1487099"/>
                <a:gd name="connsiteX7147" fmla="*/ 1292204 w 2768293"/>
                <a:gd name="connsiteY7147" fmla="*/ 921572 h 1487099"/>
                <a:gd name="connsiteX7148" fmla="*/ 1291632 w 2768293"/>
                <a:gd name="connsiteY7148" fmla="*/ 920429 h 1487099"/>
                <a:gd name="connsiteX7149" fmla="*/ 1288200 w 2768293"/>
                <a:gd name="connsiteY7149" fmla="*/ 916997 h 1487099"/>
                <a:gd name="connsiteX7150" fmla="*/ 1284196 w 2768293"/>
                <a:gd name="connsiteY7150" fmla="*/ 915281 h 1487099"/>
                <a:gd name="connsiteX7151" fmla="*/ 1282480 w 2768293"/>
                <a:gd name="connsiteY7151" fmla="*/ 914137 h 1487099"/>
                <a:gd name="connsiteX7152" fmla="*/ 1287628 w 2768293"/>
                <a:gd name="connsiteY7152" fmla="*/ 915281 h 1487099"/>
                <a:gd name="connsiteX7153" fmla="*/ 1288200 w 2768293"/>
                <a:gd name="connsiteY7153" fmla="*/ 915281 h 1487099"/>
                <a:gd name="connsiteX7154" fmla="*/ 1288772 w 2768293"/>
                <a:gd name="connsiteY7154" fmla="*/ 914709 h 1487099"/>
                <a:gd name="connsiteX7155" fmla="*/ 1288772 w 2768293"/>
                <a:gd name="connsiteY7155" fmla="*/ 914137 h 1487099"/>
                <a:gd name="connsiteX7156" fmla="*/ 1288772 w 2768293"/>
                <a:gd name="connsiteY7156" fmla="*/ 912993 h 1487099"/>
                <a:gd name="connsiteX7157" fmla="*/ 1288772 w 2768293"/>
                <a:gd name="connsiteY7157" fmla="*/ 912421 h 1487099"/>
                <a:gd name="connsiteX7158" fmla="*/ 1287056 w 2768293"/>
                <a:gd name="connsiteY7158" fmla="*/ 911277 h 1487099"/>
                <a:gd name="connsiteX7159" fmla="*/ 1287628 w 2768293"/>
                <a:gd name="connsiteY7159" fmla="*/ 911277 h 1487099"/>
                <a:gd name="connsiteX7160" fmla="*/ 1288772 w 2768293"/>
                <a:gd name="connsiteY7160" fmla="*/ 910705 h 1487099"/>
                <a:gd name="connsiteX7161" fmla="*/ 1288200 w 2768293"/>
                <a:gd name="connsiteY7161" fmla="*/ 910133 h 1487099"/>
                <a:gd name="connsiteX7162" fmla="*/ 1287056 w 2768293"/>
                <a:gd name="connsiteY7162" fmla="*/ 908989 h 1487099"/>
                <a:gd name="connsiteX7163" fmla="*/ 1287056 w 2768293"/>
                <a:gd name="connsiteY7163" fmla="*/ 908417 h 1487099"/>
                <a:gd name="connsiteX7164" fmla="*/ 1287628 w 2768293"/>
                <a:gd name="connsiteY7164" fmla="*/ 908417 h 1487099"/>
                <a:gd name="connsiteX7165" fmla="*/ 1288200 w 2768293"/>
                <a:gd name="connsiteY7165" fmla="*/ 908417 h 1487099"/>
                <a:gd name="connsiteX7166" fmla="*/ 1288200 w 2768293"/>
                <a:gd name="connsiteY7166" fmla="*/ 907845 h 1487099"/>
                <a:gd name="connsiteX7167" fmla="*/ 1288772 w 2768293"/>
                <a:gd name="connsiteY7167" fmla="*/ 907273 h 1487099"/>
                <a:gd name="connsiteX7168" fmla="*/ 1288772 w 2768293"/>
                <a:gd name="connsiteY7168" fmla="*/ 908417 h 1487099"/>
                <a:gd name="connsiteX7169" fmla="*/ 1288772 w 2768293"/>
                <a:gd name="connsiteY7169" fmla="*/ 908417 h 1487099"/>
                <a:gd name="connsiteX7170" fmla="*/ 1289344 w 2768293"/>
                <a:gd name="connsiteY7170" fmla="*/ 908417 h 1487099"/>
                <a:gd name="connsiteX7171" fmla="*/ 1289916 w 2768293"/>
                <a:gd name="connsiteY7171" fmla="*/ 907845 h 1487099"/>
                <a:gd name="connsiteX7172" fmla="*/ 1290488 w 2768293"/>
                <a:gd name="connsiteY7172" fmla="*/ 907273 h 1487099"/>
                <a:gd name="connsiteX7173" fmla="*/ 1291632 w 2768293"/>
                <a:gd name="connsiteY7173" fmla="*/ 907273 h 1487099"/>
                <a:gd name="connsiteX7174" fmla="*/ 1292204 w 2768293"/>
                <a:gd name="connsiteY7174" fmla="*/ 906701 h 1487099"/>
                <a:gd name="connsiteX7175" fmla="*/ 1291632 w 2768293"/>
                <a:gd name="connsiteY7175" fmla="*/ 905557 h 1487099"/>
                <a:gd name="connsiteX7176" fmla="*/ 1292204 w 2768293"/>
                <a:gd name="connsiteY7176" fmla="*/ 904986 h 1487099"/>
                <a:gd name="connsiteX7177" fmla="*/ 1293919 w 2768293"/>
                <a:gd name="connsiteY7177" fmla="*/ 903842 h 1487099"/>
                <a:gd name="connsiteX7178" fmla="*/ 1293919 w 2768293"/>
                <a:gd name="connsiteY7178" fmla="*/ 904413 h 1487099"/>
                <a:gd name="connsiteX7179" fmla="*/ 1293348 w 2768293"/>
                <a:gd name="connsiteY7179" fmla="*/ 905557 h 1487099"/>
                <a:gd name="connsiteX7180" fmla="*/ 1293919 w 2768293"/>
                <a:gd name="connsiteY7180" fmla="*/ 905557 h 1487099"/>
                <a:gd name="connsiteX7181" fmla="*/ 1295635 w 2768293"/>
                <a:gd name="connsiteY7181" fmla="*/ 904986 h 1487099"/>
                <a:gd name="connsiteX7182" fmla="*/ 1295635 w 2768293"/>
                <a:gd name="connsiteY7182" fmla="*/ 903270 h 1487099"/>
                <a:gd name="connsiteX7183" fmla="*/ 1295063 w 2768293"/>
                <a:gd name="connsiteY7183" fmla="*/ 902126 h 1487099"/>
                <a:gd name="connsiteX7184" fmla="*/ 1295063 w 2768293"/>
                <a:gd name="connsiteY7184" fmla="*/ 900982 h 1487099"/>
                <a:gd name="connsiteX7185" fmla="*/ 1295635 w 2768293"/>
                <a:gd name="connsiteY7185" fmla="*/ 899838 h 1487099"/>
                <a:gd name="connsiteX7186" fmla="*/ 1296779 w 2768293"/>
                <a:gd name="connsiteY7186" fmla="*/ 900410 h 1487099"/>
                <a:gd name="connsiteX7187" fmla="*/ 1297351 w 2768293"/>
                <a:gd name="connsiteY7187" fmla="*/ 900410 h 1487099"/>
                <a:gd name="connsiteX7188" fmla="*/ 1297351 w 2768293"/>
                <a:gd name="connsiteY7188" fmla="*/ 899838 h 1487099"/>
                <a:gd name="connsiteX7189" fmla="*/ 1297351 w 2768293"/>
                <a:gd name="connsiteY7189" fmla="*/ 898694 h 1487099"/>
                <a:gd name="connsiteX7190" fmla="*/ 1297351 w 2768293"/>
                <a:gd name="connsiteY7190" fmla="*/ 898122 h 1487099"/>
                <a:gd name="connsiteX7191" fmla="*/ 1297923 w 2768293"/>
                <a:gd name="connsiteY7191" fmla="*/ 896978 h 1487099"/>
                <a:gd name="connsiteX7192" fmla="*/ 1300783 w 2768293"/>
                <a:gd name="connsiteY7192" fmla="*/ 892402 h 1487099"/>
                <a:gd name="connsiteX7193" fmla="*/ 1301355 w 2768293"/>
                <a:gd name="connsiteY7193" fmla="*/ 890687 h 1487099"/>
                <a:gd name="connsiteX7194" fmla="*/ 1301355 w 2768293"/>
                <a:gd name="connsiteY7194" fmla="*/ 890114 h 1487099"/>
                <a:gd name="connsiteX7195" fmla="*/ 1301927 w 2768293"/>
                <a:gd name="connsiteY7195" fmla="*/ 888971 h 1487099"/>
                <a:gd name="connsiteX7196" fmla="*/ 1302499 w 2768293"/>
                <a:gd name="connsiteY7196" fmla="*/ 887255 h 1487099"/>
                <a:gd name="connsiteX7197" fmla="*/ 1303071 w 2768293"/>
                <a:gd name="connsiteY7197" fmla="*/ 885539 h 1487099"/>
                <a:gd name="connsiteX7198" fmla="*/ 1303643 w 2768293"/>
                <a:gd name="connsiteY7198" fmla="*/ 884967 h 1487099"/>
                <a:gd name="connsiteX7199" fmla="*/ 1304787 w 2768293"/>
                <a:gd name="connsiteY7199" fmla="*/ 884967 h 1487099"/>
                <a:gd name="connsiteX7200" fmla="*/ 1307075 w 2768293"/>
                <a:gd name="connsiteY7200" fmla="*/ 883823 h 1487099"/>
                <a:gd name="connsiteX7201" fmla="*/ 1309362 w 2768293"/>
                <a:gd name="connsiteY7201" fmla="*/ 883251 h 1487099"/>
                <a:gd name="connsiteX7202" fmla="*/ 1309934 w 2768293"/>
                <a:gd name="connsiteY7202" fmla="*/ 882107 h 1487099"/>
                <a:gd name="connsiteX7203" fmla="*/ 1309934 w 2768293"/>
                <a:gd name="connsiteY7203" fmla="*/ 880963 h 1487099"/>
                <a:gd name="connsiteX7204" fmla="*/ 1309934 w 2768293"/>
                <a:gd name="connsiteY7204" fmla="*/ 879247 h 1487099"/>
                <a:gd name="connsiteX7205" fmla="*/ 1309934 w 2768293"/>
                <a:gd name="connsiteY7205" fmla="*/ 878675 h 1487099"/>
                <a:gd name="connsiteX7206" fmla="*/ 1308219 w 2768293"/>
                <a:gd name="connsiteY7206" fmla="*/ 875815 h 1487099"/>
                <a:gd name="connsiteX7207" fmla="*/ 1309362 w 2768293"/>
                <a:gd name="connsiteY7207" fmla="*/ 875815 h 1487099"/>
                <a:gd name="connsiteX7208" fmla="*/ 1310506 w 2768293"/>
                <a:gd name="connsiteY7208" fmla="*/ 877532 h 1487099"/>
                <a:gd name="connsiteX7209" fmla="*/ 1311078 w 2768293"/>
                <a:gd name="connsiteY7209" fmla="*/ 879819 h 1487099"/>
                <a:gd name="connsiteX7210" fmla="*/ 1310506 w 2768293"/>
                <a:gd name="connsiteY7210" fmla="*/ 880963 h 1487099"/>
                <a:gd name="connsiteX7211" fmla="*/ 1311078 w 2768293"/>
                <a:gd name="connsiteY7211" fmla="*/ 881535 h 1487099"/>
                <a:gd name="connsiteX7212" fmla="*/ 1315654 w 2768293"/>
                <a:gd name="connsiteY7212" fmla="*/ 879247 h 1487099"/>
                <a:gd name="connsiteX7213" fmla="*/ 1316798 w 2768293"/>
                <a:gd name="connsiteY7213" fmla="*/ 878675 h 1487099"/>
                <a:gd name="connsiteX7214" fmla="*/ 1317942 w 2768293"/>
                <a:gd name="connsiteY7214" fmla="*/ 878103 h 1487099"/>
                <a:gd name="connsiteX7215" fmla="*/ 1319086 w 2768293"/>
                <a:gd name="connsiteY7215" fmla="*/ 879247 h 1487099"/>
                <a:gd name="connsiteX7216" fmla="*/ 1316226 w 2768293"/>
                <a:gd name="connsiteY7216" fmla="*/ 880391 h 1487099"/>
                <a:gd name="connsiteX7217" fmla="*/ 1315654 w 2768293"/>
                <a:gd name="connsiteY7217" fmla="*/ 880963 h 1487099"/>
                <a:gd name="connsiteX7218" fmla="*/ 1315654 w 2768293"/>
                <a:gd name="connsiteY7218" fmla="*/ 880963 h 1487099"/>
                <a:gd name="connsiteX7219" fmla="*/ 1316226 w 2768293"/>
                <a:gd name="connsiteY7219" fmla="*/ 881535 h 1487099"/>
                <a:gd name="connsiteX7220" fmla="*/ 1315082 w 2768293"/>
                <a:gd name="connsiteY7220" fmla="*/ 883251 h 1487099"/>
                <a:gd name="connsiteX7221" fmla="*/ 1311078 w 2768293"/>
                <a:gd name="connsiteY7221" fmla="*/ 882107 h 1487099"/>
                <a:gd name="connsiteX7222" fmla="*/ 1309362 w 2768293"/>
                <a:gd name="connsiteY7222" fmla="*/ 882679 h 1487099"/>
                <a:gd name="connsiteX7223" fmla="*/ 1308791 w 2768293"/>
                <a:gd name="connsiteY7223" fmla="*/ 883251 h 1487099"/>
                <a:gd name="connsiteX7224" fmla="*/ 1304787 w 2768293"/>
                <a:gd name="connsiteY7224" fmla="*/ 886111 h 1487099"/>
                <a:gd name="connsiteX7225" fmla="*/ 1304215 w 2768293"/>
                <a:gd name="connsiteY7225" fmla="*/ 886683 h 1487099"/>
                <a:gd name="connsiteX7226" fmla="*/ 1303643 w 2768293"/>
                <a:gd name="connsiteY7226" fmla="*/ 886683 h 1487099"/>
                <a:gd name="connsiteX7227" fmla="*/ 1303643 w 2768293"/>
                <a:gd name="connsiteY7227" fmla="*/ 887255 h 1487099"/>
                <a:gd name="connsiteX7228" fmla="*/ 1303643 w 2768293"/>
                <a:gd name="connsiteY7228" fmla="*/ 889543 h 1487099"/>
                <a:gd name="connsiteX7229" fmla="*/ 1303643 w 2768293"/>
                <a:gd name="connsiteY7229" fmla="*/ 890114 h 1487099"/>
                <a:gd name="connsiteX7230" fmla="*/ 1303071 w 2768293"/>
                <a:gd name="connsiteY7230" fmla="*/ 890687 h 1487099"/>
                <a:gd name="connsiteX7231" fmla="*/ 1303071 w 2768293"/>
                <a:gd name="connsiteY7231" fmla="*/ 891831 h 1487099"/>
                <a:gd name="connsiteX7232" fmla="*/ 1303071 w 2768293"/>
                <a:gd name="connsiteY7232" fmla="*/ 892974 h 1487099"/>
                <a:gd name="connsiteX7233" fmla="*/ 1303071 w 2768293"/>
                <a:gd name="connsiteY7233" fmla="*/ 893546 h 1487099"/>
                <a:gd name="connsiteX7234" fmla="*/ 1301927 w 2768293"/>
                <a:gd name="connsiteY7234" fmla="*/ 894690 h 1487099"/>
                <a:gd name="connsiteX7235" fmla="*/ 1300783 w 2768293"/>
                <a:gd name="connsiteY7235" fmla="*/ 895262 h 1487099"/>
                <a:gd name="connsiteX7236" fmla="*/ 1299639 w 2768293"/>
                <a:gd name="connsiteY7236" fmla="*/ 896406 h 1487099"/>
                <a:gd name="connsiteX7237" fmla="*/ 1299067 w 2768293"/>
                <a:gd name="connsiteY7237" fmla="*/ 898122 h 1487099"/>
                <a:gd name="connsiteX7238" fmla="*/ 1298495 w 2768293"/>
                <a:gd name="connsiteY7238" fmla="*/ 900410 h 1487099"/>
                <a:gd name="connsiteX7239" fmla="*/ 1297923 w 2768293"/>
                <a:gd name="connsiteY7239" fmla="*/ 902126 h 1487099"/>
                <a:gd name="connsiteX7240" fmla="*/ 1294491 w 2768293"/>
                <a:gd name="connsiteY7240" fmla="*/ 907273 h 1487099"/>
                <a:gd name="connsiteX7241" fmla="*/ 1293348 w 2768293"/>
                <a:gd name="connsiteY7241" fmla="*/ 908417 h 1487099"/>
                <a:gd name="connsiteX7242" fmla="*/ 1290488 w 2768293"/>
                <a:gd name="connsiteY7242" fmla="*/ 910133 h 1487099"/>
                <a:gd name="connsiteX7243" fmla="*/ 1291632 w 2768293"/>
                <a:gd name="connsiteY7243" fmla="*/ 911849 h 1487099"/>
                <a:gd name="connsiteX7244" fmla="*/ 1292204 w 2768293"/>
                <a:gd name="connsiteY7244" fmla="*/ 912421 h 1487099"/>
                <a:gd name="connsiteX7245" fmla="*/ 1292776 w 2768293"/>
                <a:gd name="connsiteY7245" fmla="*/ 912993 h 1487099"/>
                <a:gd name="connsiteX7246" fmla="*/ 1294491 w 2768293"/>
                <a:gd name="connsiteY7246" fmla="*/ 915853 h 1487099"/>
                <a:gd name="connsiteX7247" fmla="*/ 1295063 w 2768293"/>
                <a:gd name="connsiteY7247" fmla="*/ 916997 h 1487099"/>
                <a:gd name="connsiteX7248" fmla="*/ 1295063 w 2768293"/>
                <a:gd name="connsiteY7248" fmla="*/ 918141 h 1487099"/>
                <a:gd name="connsiteX7249" fmla="*/ 1295063 w 2768293"/>
                <a:gd name="connsiteY7249" fmla="*/ 919285 h 1487099"/>
                <a:gd name="connsiteX7250" fmla="*/ 1294491 w 2768293"/>
                <a:gd name="connsiteY7250" fmla="*/ 920429 h 1487099"/>
                <a:gd name="connsiteX7251" fmla="*/ 1294491 w 2768293"/>
                <a:gd name="connsiteY7251" fmla="*/ 920429 h 1487099"/>
                <a:gd name="connsiteX7252" fmla="*/ 1293919 w 2768293"/>
                <a:gd name="connsiteY7252" fmla="*/ 920429 h 1487099"/>
                <a:gd name="connsiteX7253" fmla="*/ 1293348 w 2768293"/>
                <a:gd name="connsiteY7253" fmla="*/ 920429 h 1487099"/>
                <a:gd name="connsiteX7254" fmla="*/ 1292776 w 2768293"/>
                <a:gd name="connsiteY7254" fmla="*/ 921000 h 1487099"/>
                <a:gd name="connsiteX7255" fmla="*/ 1292776 w 2768293"/>
                <a:gd name="connsiteY7255" fmla="*/ 921572 h 1487099"/>
                <a:gd name="connsiteX7256" fmla="*/ 1292776 w 2768293"/>
                <a:gd name="connsiteY7256" fmla="*/ 922144 h 1487099"/>
                <a:gd name="connsiteX7257" fmla="*/ 1293348 w 2768293"/>
                <a:gd name="connsiteY7257" fmla="*/ 924432 h 1487099"/>
                <a:gd name="connsiteX7258" fmla="*/ 1293348 w 2768293"/>
                <a:gd name="connsiteY7258" fmla="*/ 925004 h 1487099"/>
                <a:gd name="connsiteX7259" fmla="*/ 1293919 w 2768293"/>
                <a:gd name="connsiteY7259" fmla="*/ 925004 h 1487099"/>
                <a:gd name="connsiteX7260" fmla="*/ 1294491 w 2768293"/>
                <a:gd name="connsiteY7260" fmla="*/ 925004 h 1487099"/>
                <a:gd name="connsiteX7261" fmla="*/ 1294491 w 2768293"/>
                <a:gd name="connsiteY7261" fmla="*/ 924432 h 1487099"/>
                <a:gd name="connsiteX7262" fmla="*/ 1294491 w 2768293"/>
                <a:gd name="connsiteY7262" fmla="*/ 923860 h 1487099"/>
                <a:gd name="connsiteX7263" fmla="*/ 1294491 w 2768293"/>
                <a:gd name="connsiteY7263" fmla="*/ 923860 h 1487099"/>
                <a:gd name="connsiteX7264" fmla="*/ 1295063 w 2768293"/>
                <a:gd name="connsiteY7264" fmla="*/ 923860 h 1487099"/>
                <a:gd name="connsiteX7265" fmla="*/ 1295635 w 2768293"/>
                <a:gd name="connsiteY7265" fmla="*/ 923288 h 1487099"/>
                <a:gd name="connsiteX7266" fmla="*/ 1295635 w 2768293"/>
                <a:gd name="connsiteY7266" fmla="*/ 922716 h 1487099"/>
                <a:gd name="connsiteX7267" fmla="*/ 1295063 w 2768293"/>
                <a:gd name="connsiteY7267" fmla="*/ 922144 h 1487099"/>
                <a:gd name="connsiteX7268" fmla="*/ 1294491 w 2768293"/>
                <a:gd name="connsiteY7268" fmla="*/ 921572 h 1487099"/>
                <a:gd name="connsiteX7269" fmla="*/ 1294491 w 2768293"/>
                <a:gd name="connsiteY7269" fmla="*/ 921000 h 1487099"/>
                <a:gd name="connsiteX7270" fmla="*/ 1295063 w 2768293"/>
                <a:gd name="connsiteY7270" fmla="*/ 920429 h 1487099"/>
                <a:gd name="connsiteX7271" fmla="*/ 1295063 w 2768293"/>
                <a:gd name="connsiteY7271" fmla="*/ 920429 h 1487099"/>
                <a:gd name="connsiteX7272" fmla="*/ 1295063 w 2768293"/>
                <a:gd name="connsiteY7272" fmla="*/ 920429 h 1487099"/>
                <a:gd name="connsiteX7273" fmla="*/ 1295063 w 2768293"/>
                <a:gd name="connsiteY7273" fmla="*/ 919285 h 1487099"/>
                <a:gd name="connsiteX7274" fmla="*/ 1295063 w 2768293"/>
                <a:gd name="connsiteY7274" fmla="*/ 919285 h 1487099"/>
                <a:gd name="connsiteX7275" fmla="*/ 1295063 w 2768293"/>
                <a:gd name="connsiteY7275" fmla="*/ 919285 h 1487099"/>
                <a:gd name="connsiteX7276" fmla="*/ 1295063 w 2768293"/>
                <a:gd name="connsiteY7276" fmla="*/ 919285 h 1487099"/>
                <a:gd name="connsiteX7277" fmla="*/ 1295063 w 2768293"/>
                <a:gd name="connsiteY7277" fmla="*/ 919285 h 1487099"/>
                <a:gd name="connsiteX7278" fmla="*/ 1295063 w 2768293"/>
                <a:gd name="connsiteY7278" fmla="*/ 918713 h 1487099"/>
                <a:gd name="connsiteX7279" fmla="*/ 1295063 w 2768293"/>
                <a:gd name="connsiteY7279" fmla="*/ 918141 h 1487099"/>
                <a:gd name="connsiteX7280" fmla="*/ 1295635 w 2768293"/>
                <a:gd name="connsiteY7280" fmla="*/ 917569 h 1487099"/>
                <a:gd name="connsiteX7281" fmla="*/ 1296207 w 2768293"/>
                <a:gd name="connsiteY7281" fmla="*/ 917569 h 1487099"/>
                <a:gd name="connsiteX7282" fmla="*/ 1295635 w 2768293"/>
                <a:gd name="connsiteY7282" fmla="*/ 919285 h 1487099"/>
                <a:gd name="connsiteX7283" fmla="*/ 1296779 w 2768293"/>
                <a:gd name="connsiteY7283" fmla="*/ 920429 h 1487099"/>
                <a:gd name="connsiteX7284" fmla="*/ 1298495 w 2768293"/>
                <a:gd name="connsiteY7284" fmla="*/ 920429 h 1487099"/>
                <a:gd name="connsiteX7285" fmla="*/ 1299639 w 2768293"/>
                <a:gd name="connsiteY7285" fmla="*/ 919285 h 1487099"/>
                <a:gd name="connsiteX7286" fmla="*/ 1299639 w 2768293"/>
                <a:gd name="connsiteY7286" fmla="*/ 919285 h 1487099"/>
                <a:gd name="connsiteX7287" fmla="*/ 1299639 w 2768293"/>
                <a:gd name="connsiteY7287" fmla="*/ 919285 h 1487099"/>
                <a:gd name="connsiteX7288" fmla="*/ 1299639 w 2768293"/>
                <a:gd name="connsiteY7288" fmla="*/ 919285 h 1487099"/>
                <a:gd name="connsiteX7289" fmla="*/ 1299639 w 2768293"/>
                <a:gd name="connsiteY7289" fmla="*/ 918713 h 1487099"/>
                <a:gd name="connsiteX7290" fmla="*/ 1300783 w 2768293"/>
                <a:gd name="connsiteY7290" fmla="*/ 918141 h 1487099"/>
                <a:gd name="connsiteX7291" fmla="*/ 1301355 w 2768293"/>
                <a:gd name="connsiteY7291" fmla="*/ 918141 h 1487099"/>
                <a:gd name="connsiteX7292" fmla="*/ 1301927 w 2768293"/>
                <a:gd name="connsiteY7292" fmla="*/ 918713 h 1487099"/>
                <a:gd name="connsiteX7293" fmla="*/ 1301355 w 2768293"/>
                <a:gd name="connsiteY7293" fmla="*/ 918713 h 1487099"/>
                <a:gd name="connsiteX7294" fmla="*/ 1300783 w 2768293"/>
                <a:gd name="connsiteY7294" fmla="*/ 919285 h 1487099"/>
                <a:gd name="connsiteX7295" fmla="*/ 1300783 w 2768293"/>
                <a:gd name="connsiteY7295" fmla="*/ 920429 h 1487099"/>
                <a:gd name="connsiteX7296" fmla="*/ 1299639 w 2768293"/>
                <a:gd name="connsiteY7296" fmla="*/ 921572 h 1487099"/>
                <a:gd name="connsiteX7297" fmla="*/ 1297923 w 2768293"/>
                <a:gd name="connsiteY7297" fmla="*/ 922144 h 1487099"/>
                <a:gd name="connsiteX7298" fmla="*/ 1296779 w 2768293"/>
                <a:gd name="connsiteY7298" fmla="*/ 921572 h 1487099"/>
                <a:gd name="connsiteX7299" fmla="*/ 1296779 w 2768293"/>
                <a:gd name="connsiteY7299" fmla="*/ 922144 h 1487099"/>
                <a:gd name="connsiteX7300" fmla="*/ 1297923 w 2768293"/>
                <a:gd name="connsiteY7300" fmla="*/ 925004 h 1487099"/>
                <a:gd name="connsiteX7301" fmla="*/ 1297923 w 2768293"/>
                <a:gd name="connsiteY7301" fmla="*/ 925576 h 1487099"/>
                <a:gd name="connsiteX7302" fmla="*/ 1297923 w 2768293"/>
                <a:gd name="connsiteY7302" fmla="*/ 926148 h 1487099"/>
                <a:gd name="connsiteX7303" fmla="*/ 1297923 w 2768293"/>
                <a:gd name="connsiteY7303" fmla="*/ 926720 h 1487099"/>
                <a:gd name="connsiteX7304" fmla="*/ 1297923 w 2768293"/>
                <a:gd name="connsiteY7304" fmla="*/ 927864 h 1487099"/>
                <a:gd name="connsiteX7305" fmla="*/ 1297351 w 2768293"/>
                <a:gd name="connsiteY7305" fmla="*/ 929008 h 1487099"/>
                <a:gd name="connsiteX7306" fmla="*/ 1296779 w 2768293"/>
                <a:gd name="connsiteY7306" fmla="*/ 929580 h 1487099"/>
                <a:gd name="connsiteX7307" fmla="*/ 1296207 w 2768293"/>
                <a:gd name="connsiteY7307" fmla="*/ 930152 h 1487099"/>
                <a:gd name="connsiteX7308" fmla="*/ 1295635 w 2768293"/>
                <a:gd name="connsiteY7308" fmla="*/ 931296 h 1487099"/>
                <a:gd name="connsiteX7309" fmla="*/ 1295635 w 2768293"/>
                <a:gd name="connsiteY7309" fmla="*/ 933584 h 1487099"/>
                <a:gd name="connsiteX7310" fmla="*/ 1296207 w 2768293"/>
                <a:gd name="connsiteY7310" fmla="*/ 937015 h 1487099"/>
                <a:gd name="connsiteX7311" fmla="*/ 1296779 w 2768293"/>
                <a:gd name="connsiteY7311" fmla="*/ 938731 h 1487099"/>
                <a:gd name="connsiteX7312" fmla="*/ 1297351 w 2768293"/>
                <a:gd name="connsiteY7312" fmla="*/ 940447 h 1487099"/>
                <a:gd name="connsiteX7313" fmla="*/ 1297923 w 2768293"/>
                <a:gd name="connsiteY7313" fmla="*/ 941591 h 1487099"/>
                <a:gd name="connsiteX7314" fmla="*/ 1299639 w 2768293"/>
                <a:gd name="connsiteY7314" fmla="*/ 942735 h 1487099"/>
                <a:gd name="connsiteX7315" fmla="*/ 1299639 w 2768293"/>
                <a:gd name="connsiteY7315" fmla="*/ 943879 h 1487099"/>
                <a:gd name="connsiteX7316" fmla="*/ 1299067 w 2768293"/>
                <a:gd name="connsiteY7316" fmla="*/ 946739 h 1487099"/>
                <a:gd name="connsiteX7317" fmla="*/ 1299067 w 2768293"/>
                <a:gd name="connsiteY7317" fmla="*/ 948455 h 1487099"/>
                <a:gd name="connsiteX7318" fmla="*/ 1299639 w 2768293"/>
                <a:gd name="connsiteY7318" fmla="*/ 949599 h 1487099"/>
                <a:gd name="connsiteX7319" fmla="*/ 1302499 w 2768293"/>
                <a:gd name="connsiteY7319" fmla="*/ 955890 h 1487099"/>
                <a:gd name="connsiteX7320" fmla="*/ 1305359 w 2768293"/>
                <a:gd name="connsiteY7320" fmla="*/ 963898 h 1487099"/>
                <a:gd name="connsiteX7321" fmla="*/ 1305931 w 2768293"/>
                <a:gd name="connsiteY7321" fmla="*/ 965042 h 1487099"/>
                <a:gd name="connsiteX7322" fmla="*/ 1305931 w 2768293"/>
                <a:gd name="connsiteY7322" fmla="*/ 965613 h 1487099"/>
                <a:gd name="connsiteX7323" fmla="*/ 1305931 w 2768293"/>
                <a:gd name="connsiteY7323" fmla="*/ 966186 h 1487099"/>
                <a:gd name="connsiteX7324" fmla="*/ 1305931 w 2768293"/>
                <a:gd name="connsiteY7324" fmla="*/ 966757 h 1487099"/>
                <a:gd name="connsiteX7325" fmla="*/ 1305931 w 2768293"/>
                <a:gd name="connsiteY7325" fmla="*/ 967901 h 1487099"/>
                <a:gd name="connsiteX7326" fmla="*/ 1305931 w 2768293"/>
                <a:gd name="connsiteY7326" fmla="*/ 969045 h 1487099"/>
                <a:gd name="connsiteX7327" fmla="*/ 1305931 w 2768293"/>
                <a:gd name="connsiteY7327" fmla="*/ 971333 h 1487099"/>
                <a:gd name="connsiteX7328" fmla="*/ 1311078 w 2768293"/>
                <a:gd name="connsiteY7328" fmla="*/ 982772 h 1487099"/>
                <a:gd name="connsiteX7329" fmla="*/ 1311078 w 2768293"/>
                <a:gd name="connsiteY7329" fmla="*/ 983344 h 1487099"/>
                <a:gd name="connsiteX7330" fmla="*/ 1310506 w 2768293"/>
                <a:gd name="connsiteY7330" fmla="*/ 984488 h 1487099"/>
                <a:gd name="connsiteX7331" fmla="*/ 1309934 w 2768293"/>
                <a:gd name="connsiteY7331" fmla="*/ 985060 h 1487099"/>
                <a:gd name="connsiteX7332" fmla="*/ 1309362 w 2768293"/>
                <a:gd name="connsiteY7332" fmla="*/ 985632 h 1487099"/>
                <a:gd name="connsiteX7333" fmla="*/ 1308791 w 2768293"/>
                <a:gd name="connsiteY7333" fmla="*/ 985632 h 1487099"/>
                <a:gd name="connsiteX7334" fmla="*/ 1307647 w 2768293"/>
                <a:gd name="connsiteY7334" fmla="*/ 984488 h 1487099"/>
                <a:gd name="connsiteX7335" fmla="*/ 1306503 w 2768293"/>
                <a:gd name="connsiteY7335" fmla="*/ 985632 h 1487099"/>
                <a:gd name="connsiteX7336" fmla="*/ 1305359 w 2768293"/>
                <a:gd name="connsiteY7336" fmla="*/ 987348 h 1487099"/>
                <a:gd name="connsiteX7337" fmla="*/ 1304787 w 2768293"/>
                <a:gd name="connsiteY7337" fmla="*/ 989064 h 1487099"/>
                <a:gd name="connsiteX7338" fmla="*/ 1304787 w 2768293"/>
                <a:gd name="connsiteY7338" fmla="*/ 989064 h 1487099"/>
                <a:gd name="connsiteX7339" fmla="*/ 1304215 w 2768293"/>
                <a:gd name="connsiteY7339" fmla="*/ 987920 h 1487099"/>
                <a:gd name="connsiteX7340" fmla="*/ 1303643 w 2768293"/>
                <a:gd name="connsiteY7340" fmla="*/ 988492 h 1487099"/>
                <a:gd name="connsiteX7341" fmla="*/ 1302499 w 2768293"/>
                <a:gd name="connsiteY7341" fmla="*/ 990780 h 1487099"/>
                <a:gd name="connsiteX7342" fmla="*/ 1301355 w 2768293"/>
                <a:gd name="connsiteY7342" fmla="*/ 990780 h 1487099"/>
                <a:gd name="connsiteX7343" fmla="*/ 1300783 w 2768293"/>
                <a:gd name="connsiteY7343" fmla="*/ 991352 h 1487099"/>
                <a:gd name="connsiteX7344" fmla="*/ 1300211 w 2768293"/>
                <a:gd name="connsiteY7344" fmla="*/ 992496 h 1487099"/>
                <a:gd name="connsiteX7345" fmla="*/ 1299639 w 2768293"/>
                <a:gd name="connsiteY7345" fmla="*/ 994211 h 1487099"/>
                <a:gd name="connsiteX7346" fmla="*/ 1299639 w 2768293"/>
                <a:gd name="connsiteY7346" fmla="*/ 995355 h 1487099"/>
                <a:gd name="connsiteX7347" fmla="*/ 1299639 w 2768293"/>
                <a:gd name="connsiteY7347" fmla="*/ 996499 h 1487099"/>
                <a:gd name="connsiteX7348" fmla="*/ 1299639 w 2768293"/>
                <a:gd name="connsiteY7348" fmla="*/ 997643 h 1487099"/>
                <a:gd name="connsiteX7349" fmla="*/ 1299067 w 2768293"/>
                <a:gd name="connsiteY7349" fmla="*/ 998215 h 1487099"/>
                <a:gd name="connsiteX7350" fmla="*/ 1299067 w 2768293"/>
                <a:gd name="connsiteY7350" fmla="*/ 1000503 h 1487099"/>
                <a:gd name="connsiteX7351" fmla="*/ 1297923 w 2768293"/>
                <a:gd name="connsiteY7351" fmla="*/ 1002791 h 1487099"/>
                <a:gd name="connsiteX7352" fmla="*/ 1296779 w 2768293"/>
                <a:gd name="connsiteY7352" fmla="*/ 1003935 h 1487099"/>
                <a:gd name="connsiteX7353" fmla="*/ 1295635 w 2768293"/>
                <a:gd name="connsiteY7353" fmla="*/ 1002791 h 1487099"/>
                <a:gd name="connsiteX7354" fmla="*/ 1295635 w 2768293"/>
                <a:gd name="connsiteY7354" fmla="*/ 1001647 h 1487099"/>
                <a:gd name="connsiteX7355" fmla="*/ 1296207 w 2768293"/>
                <a:gd name="connsiteY7355" fmla="*/ 1000503 h 1487099"/>
                <a:gd name="connsiteX7356" fmla="*/ 1297923 w 2768293"/>
                <a:gd name="connsiteY7356" fmla="*/ 998215 h 1487099"/>
                <a:gd name="connsiteX7357" fmla="*/ 1296779 w 2768293"/>
                <a:gd name="connsiteY7357" fmla="*/ 998787 h 1487099"/>
                <a:gd name="connsiteX7358" fmla="*/ 1295635 w 2768293"/>
                <a:gd name="connsiteY7358" fmla="*/ 999931 h 1487099"/>
                <a:gd name="connsiteX7359" fmla="*/ 1295063 w 2768293"/>
                <a:gd name="connsiteY7359" fmla="*/ 1001647 h 1487099"/>
                <a:gd name="connsiteX7360" fmla="*/ 1295063 w 2768293"/>
                <a:gd name="connsiteY7360" fmla="*/ 1003363 h 1487099"/>
                <a:gd name="connsiteX7361" fmla="*/ 1295635 w 2768293"/>
                <a:gd name="connsiteY7361" fmla="*/ 1005079 h 1487099"/>
                <a:gd name="connsiteX7362" fmla="*/ 1296779 w 2768293"/>
                <a:gd name="connsiteY7362" fmla="*/ 1013658 h 1487099"/>
                <a:gd name="connsiteX7363" fmla="*/ 1297923 w 2768293"/>
                <a:gd name="connsiteY7363" fmla="*/ 1016518 h 1487099"/>
                <a:gd name="connsiteX7364" fmla="*/ 1299639 w 2768293"/>
                <a:gd name="connsiteY7364" fmla="*/ 1018806 h 1487099"/>
                <a:gd name="connsiteX7365" fmla="*/ 1301355 w 2768293"/>
                <a:gd name="connsiteY7365" fmla="*/ 1019950 h 1487099"/>
                <a:gd name="connsiteX7366" fmla="*/ 1301355 w 2768293"/>
                <a:gd name="connsiteY7366" fmla="*/ 1019378 h 1487099"/>
                <a:gd name="connsiteX7367" fmla="*/ 1300211 w 2768293"/>
                <a:gd name="connsiteY7367" fmla="*/ 1018806 h 1487099"/>
                <a:gd name="connsiteX7368" fmla="*/ 1300211 w 2768293"/>
                <a:gd name="connsiteY7368" fmla="*/ 1017662 h 1487099"/>
                <a:gd name="connsiteX7369" fmla="*/ 1300783 w 2768293"/>
                <a:gd name="connsiteY7369" fmla="*/ 1016518 h 1487099"/>
                <a:gd name="connsiteX7370" fmla="*/ 1302499 w 2768293"/>
                <a:gd name="connsiteY7370" fmla="*/ 1015946 h 1487099"/>
                <a:gd name="connsiteX7371" fmla="*/ 1307647 w 2768293"/>
                <a:gd name="connsiteY7371" fmla="*/ 1017090 h 1487099"/>
                <a:gd name="connsiteX7372" fmla="*/ 1309362 w 2768293"/>
                <a:gd name="connsiteY7372" fmla="*/ 1017090 h 1487099"/>
                <a:gd name="connsiteX7373" fmla="*/ 1309934 w 2768293"/>
                <a:gd name="connsiteY7373" fmla="*/ 1016518 h 1487099"/>
                <a:gd name="connsiteX7374" fmla="*/ 1311078 w 2768293"/>
                <a:gd name="connsiteY7374" fmla="*/ 1015374 h 1487099"/>
                <a:gd name="connsiteX7375" fmla="*/ 1311650 w 2768293"/>
                <a:gd name="connsiteY7375" fmla="*/ 1015374 h 1487099"/>
                <a:gd name="connsiteX7376" fmla="*/ 1312222 w 2768293"/>
                <a:gd name="connsiteY7376" fmla="*/ 1015946 h 1487099"/>
                <a:gd name="connsiteX7377" fmla="*/ 1312222 w 2768293"/>
                <a:gd name="connsiteY7377" fmla="*/ 1016518 h 1487099"/>
                <a:gd name="connsiteX7378" fmla="*/ 1312222 w 2768293"/>
                <a:gd name="connsiteY7378" fmla="*/ 1017090 h 1487099"/>
                <a:gd name="connsiteX7379" fmla="*/ 1312222 w 2768293"/>
                <a:gd name="connsiteY7379" fmla="*/ 1017662 h 1487099"/>
                <a:gd name="connsiteX7380" fmla="*/ 1313366 w 2768293"/>
                <a:gd name="connsiteY7380" fmla="*/ 1017662 h 1487099"/>
                <a:gd name="connsiteX7381" fmla="*/ 1313938 w 2768293"/>
                <a:gd name="connsiteY7381" fmla="*/ 1018234 h 1487099"/>
                <a:gd name="connsiteX7382" fmla="*/ 1313366 w 2768293"/>
                <a:gd name="connsiteY7382" fmla="*/ 1019378 h 1487099"/>
                <a:gd name="connsiteX7383" fmla="*/ 1313366 w 2768293"/>
                <a:gd name="connsiteY7383" fmla="*/ 1019378 h 1487099"/>
                <a:gd name="connsiteX7384" fmla="*/ 1312794 w 2768293"/>
                <a:gd name="connsiteY7384" fmla="*/ 1019378 h 1487099"/>
                <a:gd name="connsiteX7385" fmla="*/ 1312794 w 2768293"/>
                <a:gd name="connsiteY7385" fmla="*/ 1019378 h 1487099"/>
                <a:gd name="connsiteX7386" fmla="*/ 1312794 w 2768293"/>
                <a:gd name="connsiteY7386" fmla="*/ 1019950 h 1487099"/>
                <a:gd name="connsiteX7387" fmla="*/ 1312794 w 2768293"/>
                <a:gd name="connsiteY7387" fmla="*/ 1021094 h 1487099"/>
                <a:gd name="connsiteX7388" fmla="*/ 1312794 w 2768293"/>
                <a:gd name="connsiteY7388" fmla="*/ 1021666 h 1487099"/>
                <a:gd name="connsiteX7389" fmla="*/ 1309362 w 2768293"/>
                <a:gd name="connsiteY7389" fmla="*/ 1023382 h 1487099"/>
                <a:gd name="connsiteX7390" fmla="*/ 1307647 w 2768293"/>
                <a:gd name="connsiteY7390" fmla="*/ 1025098 h 1487099"/>
                <a:gd name="connsiteX7391" fmla="*/ 1307075 w 2768293"/>
                <a:gd name="connsiteY7391" fmla="*/ 1025669 h 1487099"/>
                <a:gd name="connsiteX7392" fmla="*/ 1305931 w 2768293"/>
                <a:gd name="connsiteY7392" fmla="*/ 1025669 h 1487099"/>
                <a:gd name="connsiteX7393" fmla="*/ 1304787 w 2768293"/>
                <a:gd name="connsiteY7393" fmla="*/ 1026242 h 1487099"/>
                <a:gd name="connsiteX7394" fmla="*/ 1304215 w 2768293"/>
                <a:gd name="connsiteY7394" fmla="*/ 1026242 h 1487099"/>
                <a:gd name="connsiteX7395" fmla="*/ 1304215 w 2768293"/>
                <a:gd name="connsiteY7395" fmla="*/ 1025669 h 1487099"/>
                <a:gd name="connsiteX7396" fmla="*/ 1304215 w 2768293"/>
                <a:gd name="connsiteY7396" fmla="*/ 1025098 h 1487099"/>
                <a:gd name="connsiteX7397" fmla="*/ 1304215 w 2768293"/>
                <a:gd name="connsiteY7397" fmla="*/ 1024525 h 1487099"/>
                <a:gd name="connsiteX7398" fmla="*/ 1304215 w 2768293"/>
                <a:gd name="connsiteY7398" fmla="*/ 1024525 h 1487099"/>
                <a:gd name="connsiteX7399" fmla="*/ 1304215 w 2768293"/>
                <a:gd name="connsiteY7399" fmla="*/ 1023954 h 1487099"/>
                <a:gd name="connsiteX7400" fmla="*/ 1304215 w 2768293"/>
                <a:gd name="connsiteY7400" fmla="*/ 1023382 h 1487099"/>
                <a:gd name="connsiteX7401" fmla="*/ 1304215 w 2768293"/>
                <a:gd name="connsiteY7401" fmla="*/ 1022810 h 1487099"/>
                <a:gd name="connsiteX7402" fmla="*/ 1303643 w 2768293"/>
                <a:gd name="connsiteY7402" fmla="*/ 1022810 h 1487099"/>
                <a:gd name="connsiteX7403" fmla="*/ 1303643 w 2768293"/>
                <a:gd name="connsiteY7403" fmla="*/ 1022810 h 1487099"/>
                <a:gd name="connsiteX7404" fmla="*/ 1303071 w 2768293"/>
                <a:gd name="connsiteY7404" fmla="*/ 1023382 h 1487099"/>
                <a:gd name="connsiteX7405" fmla="*/ 1303071 w 2768293"/>
                <a:gd name="connsiteY7405" fmla="*/ 1023382 h 1487099"/>
                <a:gd name="connsiteX7406" fmla="*/ 1303071 w 2768293"/>
                <a:gd name="connsiteY7406" fmla="*/ 1023954 h 1487099"/>
                <a:gd name="connsiteX7407" fmla="*/ 1303071 w 2768293"/>
                <a:gd name="connsiteY7407" fmla="*/ 1025098 h 1487099"/>
                <a:gd name="connsiteX7408" fmla="*/ 1303643 w 2768293"/>
                <a:gd name="connsiteY7408" fmla="*/ 1026242 h 1487099"/>
                <a:gd name="connsiteX7409" fmla="*/ 1303643 w 2768293"/>
                <a:gd name="connsiteY7409" fmla="*/ 1026813 h 1487099"/>
                <a:gd name="connsiteX7410" fmla="*/ 1304787 w 2768293"/>
                <a:gd name="connsiteY7410" fmla="*/ 1027957 h 1487099"/>
                <a:gd name="connsiteX7411" fmla="*/ 1305359 w 2768293"/>
                <a:gd name="connsiteY7411" fmla="*/ 1028529 h 1487099"/>
                <a:gd name="connsiteX7412" fmla="*/ 1305359 w 2768293"/>
                <a:gd name="connsiteY7412" fmla="*/ 1029101 h 1487099"/>
                <a:gd name="connsiteX7413" fmla="*/ 1305359 w 2768293"/>
                <a:gd name="connsiteY7413" fmla="*/ 1029673 h 1487099"/>
                <a:gd name="connsiteX7414" fmla="*/ 1304215 w 2768293"/>
                <a:gd name="connsiteY7414" fmla="*/ 1037681 h 1487099"/>
                <a:gd name="connsiteX7415" fmla="*/ 1304215 w 2768293"/>
                <a:gd name="connsiteY7415" fmla="*/ 1038824 h 1487099"/>
                <a:gd name="connsiteX7416" fmla="*/ 1304215 w 2768293"/>
                <a:gd name="connsiteY7416" fmla="*/ 1039397 h 1487099"/>
                <a:gd name="connsiteX7417" fmla="*/ 1304787 w 2768293"/>
                <a:gd name="connsiteY7417" fmla="*/ 1040541 h 1487099"/>
                <a:gd name="connsiteX7418" fmla="*/ 1304787 w 2768293"/>
                <a:gd name="connsiteY7418" fmla="*/ 1041684 h 1487099"/>
                <a:gd name="connsiteX7419" fmla="*/ 1304787 w 2768293"/>
                <a:gd name="connsiteY7419" fmla="*/ 1042256 h 1487099"/>
                <a:gd name="connsiteX7420" fmla="*/ 1304787 w 2768293"/>
                <a:gd name="connsiteY7420" fmla="*/ 1043400 h 1487099"/>
                <a:gd name="connsiteX7421" fmla="*/ 1304787 w 2768293"/>
                <a:gd name="connsiteY7421" fmla="*/ 1044544 h 1487099"/>
                <a:gd name="connsiteX7422" fmla="*/ 1304215 w 2768293"/>
                <a:gd name="connsiteY7422" fmla="*/ 1046260 h 1487099"/>
                <a:gd name="connsiteX7423" fmla="*/ 1304787 w 2768293"/>
                <a:gd name="connsiteY7423" fmla="*/ 1046260 h 1487099"/>
                <a:gd name="connsiteX7424" fmla="*/ 1305931 w 2768293"/>
                <a:gd name="connsiteY7424" fmla="*/ 1044544 h 1487099"/>
                <a:gd name="connsiteX7425" fmla="*/ 1307075 w 2768293"/>
                <a:gd name="connsiteY7425" fmla="*/ 1043400 h 1487099"/>
                <a:gd name="connsiteX7426" fmla="*/ 1308219 w 2768293"/>
                <a:gd name="connsiteY7426" fmla="*/ 1043400 h 1487099"/>
                <a:gd name="connsiteX7427" fmla="*/ 1309362 w 2768293"/>
                <a:gd name="connsiteY7427" fmla="*/ 1045116 h 1487099"/>
                <a:gd name="connsiteX7428" fmla="*/ 1307075 w 2768293"/>
                <a:gd name="connsiteY7428" fmla="*/ 1047404 h 1487099"/>
                <a:gd name="connsiteX7429" fmla="*/ 1305931 w 2768293"/>
                <a:gd name="connsiteY7429" fmla="*/ 1048548 h 1487099"/>
                <a:gd name="connsiteX7430" fmla="*/ 1304215 w 2768293"/>
                <a:gd name="connsiteY7430" fmla="*/ 1048548 h 1487099"/>
                <a:gd name="connsiteX7431" fmla="*/ 1303071 w 2768293"/>
                <a:gd name="connsiteY7431" fmla="*/ 1048548 h 1487099"/>
                <a:gd name="connsiteX7432" fmla="*/ 1302499 w 2768293"/>
                <a:gd name="connsiteY7432" fmla="*/ 1049120 h 1487099"/>
                <a:gd name="connsiteX7433" fmla="*/ 1301927 w 2768293"/>
                <a:gd name="connsiteY7433" fmla="*/ 1050264 h 1487099"/>
                <a:gd name="connsiteX7434" fmla="*/ 1301355 w 2768293"/>
                <a:gd name="connsiteY7434" fmla="*/ 1050836 h 1487099"/>
                <a:gd name="connsiteX7435" fmla="*/ 1300211 w 2768293"/>
                <a:gd name="connsiteY7435" fmla="*/ 1051408 h 1487099"/>
                <a:gd name="connsiteX7436" fmla="*/ 1299639 w 2768293"/>
                <a:gd name="connsiteY7436" fmla="*/ 1051980 h 1487099"/>
                <a:gd name="connsiteX7437" fmla="*/ 1300211 w 2768293"/>
                <a:gd name="connsiteY7437" fmla="*/ 1054267 h 1487099"/>
                <a:gd name="connsiteX7438" fmla="*/ 1299067 w 2768293"/>
                <a:gd name="connsiteY7438" fmla="*/ 1055983 h 1487099"/>
                <a:gd name="connsiteX7439" fmla="*/ 1297351 w 2768293"/>
                <a:gd name="connsiteY7439" fmla="*/ 1057127 h 1487099"/>
                <a:gd name="connsiteX7440" fmla="*/ 1296207 w 2768293"/>
                <a:gd name="connsiteY7440" fmla="*/ 1057699 h 1487099"/>
                <a:gd name="connsiteX7441" fmla="*/ 1295635 w 2768293"/>
                <a:gd name="connsiteY7441" fmla="*/ 1057699 h 1487099"/>
                <a:gd name="connsiteX7442" fmla="*/ 1295635 w 2768293"/>
                <a:gd name="connsiteY7442" fmla="*/ 1057699 h 1487099"/>
                <a:gd name="connsiteX7443" fmla="*/ 1295635 w 2768293"/>
                <a:gd name="connsiteY7443" fmla="*/ 1057127 h 1487099"/>
                <a:gd name="connsiteX7444" fmla="*/ 1295635 w 2768293"/>
                <a:gd name="connsiteY7444" fmla="*/ 1056555 h 1487099"/>
                <a:gd name="connsiteX7445" fmla="*/ 1295635 w 2768293"/>
                <a:gd name="connsiteY7445" fmla="*/ 1056555 h 1487099"/>
                <a:gd name="connsiteX7446" fmla="*/ 1295635 w 2768293"/>
                <a:gd name="connsiteY7446" fmla="*/ 1055983 h 1487099"/>
                <a:gd name="connsiteX7447" fmla="*/ 1295635 w 2768293"/>
                <a:gd name="connsiteY7447" fmla="*/ 1055983 h 1487099"/>
                <a:gd name="connsiteX7448" fmla="*/ 1295635 w 2768293"/>
                <a:gd name="connsiteY7448" fmla="*/ 1055983 h 1487099"/>
                <a:gd name="connsiteX7449" fmla="*/ 1295063 w 2768293"/>
                <a:gd name="connsiteY7449" fmla="*/ 1055983 h 1487099"/>
                <a:gd name="connsiteX7450" fmla="*/ 1293919 w 2768293"/>
                <a:gd name="connsiteY7450" fmla="*/ 1055411 h 1487099"/>
                <a:gd name="connsiteX7451" fmla="*/ 1292204 w 2768293"/>
                <a:gd name="connsiteY7451" fmla="*/ 1055411 h 1487099"/>
                <a:gd name="connsiteX7452" fmla="*/ 1291632 w 2768293"/>
                <a:gd name="connsiteY7452" fmla="*/ 1054840 h 1487099"/>
                <a:gd name="connsiteX7453" fmla="*/ 1290488 w 2768293"/>
                <a:gd name="connsiteY7453" fmla="*/ 1055983 h 1487099"/>
                <a:gd name="connsiteX7454" fmla="*/ 1288772 w 2768293"/>
                <a:gd name="connsiteY7454" fmla="*/ 1056555 h 1487099"/>
                <a:gd name="connsiteX7455" fmla="*/ 1285340 w 2768293"/>
                <a:gd name="connsiteY7455" fmla="*/ 1055983 h 1487099"/>
                <a:gd name="connsiteX7456" fmla="*/ 1286484 w 2768293"/>
                <a:gd name="connsiteY7456" fmla="*/ 1058271 h 1487099"/>
                <a:gd name="connsiteX7457" fmla="*/ 1288772 w 2768293"/>
                <a:gd name="connsiteY7457" fmla="*/ 1059415 h 1487099"/>
                <a:gd name="connsiteX7458" fmla="*/ 1300211 w 2768293"/>
                <a:gd name="connsiteY7458" fmla="*/ 1060559 h 1487099"/>
                <a:gd name="connsiteX7459" fmla="*/ 1301355 w 2768293"/>
                <a:gd name="connsiteY7459" fmla="*/ 1061131 h 1487099"/>
                <a:gd name="connsiteX7460" fmla="*/ 1301927 w 2768293"/>
                <a:gd name="connsiteY7460" fmla="*/ 1062275 h 1487099"/>
                <a:gd name="connsiteX7461" fmla="*/ 1302499 w 2768293"/>
                <a:gd name="connsiteY7461" fmla="*/ 1062847 h 1487099"/>
                <a:gd name="connsiteX7462" fmla="*/ 1302499 w 2768293"/>
                <a:gd name="connsiteY7462" fmla="*/ 1061703 h 1487099"/>
                <a:gd name="connsiteX7463" fmla="*/ 1303071 w 2768293"/>
                <a:gd name="connsiteY7463" fmla="*/ 1060559 h 1487099"/>
                <a:gd name="connsiteX7464" fmla="*/ 1303071 w 2768293"/>
                <a:gd name="connsiteY7464" fmla="*/ 1059987 h 1487099"/>
                <a:gd name="connsiteX7465" fmla="*/ 1303071 w 2768293"/>
                <a:gd name="connsiteY7465" fmla="*/ 1059415 h 1487099"/>
                <a:gd name="connsiteX7466" fmla="*/ 1303643 w 2768293"/>
                <a:gd name="connsiteY7466" fmla="*/ 1059415 h 1487099"/>
                <a:gd name="connsiteX7467" fmla="*/ 1304215 w 2768293"/>
                <a:gd name="connsiteY7467" fmla="*/ 1059987 h 1487099"/>
                <a:gd name="connsiteX7468" fmla="*/ 1304787 w 2768293"/>
                <a:gd name="connsiteY7468" fmla="*/ 1060559 h 1487099"/>
                <a:gd name="connsiteX7469" fmla="*/ 1305359 w 2768293"/>
                <a:gd name="connsiteY7469" fmla="*/ 1061703 h 1487099"/>
                <a:gd name="connsiteX7470" fmla="*/ 1304787 w 2768293"/>
                <a:gd name="connsiteY7470" fmla="*/ 1062847 h 1487099"/>
                <a:gd name="connsiteX7471" fmla="*/ 1303071 w 2768293"/>
                <a:gd name="connsiteY7471" fmla="*/ 1064563 h 1487099"/>
                <a:gd name="connsiteX7472" fmla="*/ 1302499 w 2768293"/>
                <a:gd name="connsiteY7472" fmla="*/ 1065707 h 1487099"/>
                <a:gd name="connsiteX7473" fmla="*/ 1304215 w 2768293"/>
                <a:gd name="connsiteY7473" fmla="*/ 1065707 h 1487099"/>
                <a:gd name="connsiteX7474" fmla="*/ 1304787 w 2768293"/>
                <a:gd name="connsiteY7474" fmla="*/ 1065707 h 1487099"/>
                <a:gd name="connsiteX7475" fmla="*/ 1305359 w 2768293"/>
                <a:gd name="connsiteY7475" fmla="*/ 1065135 h 1487099"/>
                <a:gd name="connsiteX7476" fmla="*/ 1305931 w 2768293"/>
                <a:gd name="connsiteY7476" fmla="*/ 1064563 h 1487099"/>
                <a:gd name="connsiteX7477" fmla="*/ 1306503 w 2768293"/>
                <a:gd name="connsiteY7477" fmla="*/ 1063991 h 1487099"/>
                <a:gd name="connsiteX7478" fmla="*/ 1307075 w 2768293"/>
                <a:gd name="connsiteY7478" fmla="*/ 1063419 h 1487099"/>
                <a:gd name="connsiteX7479" fmla="*/ 1308219 w 2768293"/>
                <a:gd name="connsiteY7479" fmla="*/ 1063419 h 1487099"/>
                <a:gd name="connsiteX7480" fmla="*/ 1309362 w 2768293"/>
                <a:gd name="connsiteY7480" fmla="*/ 1062847 h 1487099"/>
                <a:gd name="connsiteX7481" fmla="*/ 1309934 w 2768293"/>
                <a:gd name="connsiteY7481" fmla="*/ 1062847 h 1487099"/>
                <a:gd name="connsiteX7482" fmla="*/ 1310506 w 2768293"/>
                <a:gd name="connsiteY7482" fmla="*/ 1062847 h 1487099"/>
                <a:gd name="connsiteX7483" fmla="*/ 1311078 w 2768293"/>
                <a:gd name="connsiteY7483" fmla="*/ 1062847 h 1487099"/>
                <a:gd name="connsiteX7484" fmla="*/ 1311650 w 2768293"/>
                <a:gd name="connsiteY7484" fmla="*/ 1062275 h 1487099"/>
                <a:gd name="connsiteX7485" fmla="*/ 1312222 w 2768293"/>
                <a:gd name="connsiteY7485" fmla="*/ 1061703 h 1487099"/>
                <a:gd name="connsiteX7486" fmla="*/ 1313938 w 2768293"/>
                <a:gd name="connsiteY7486" fmla="*/ 1060559 h 1487099"/>
                <a:gd name="connsiteX7487" fmla="*/ 1320802 w 2768293"/>
                <a:gd name="connsiteY7487" fmla="*/ 1058843 h 1487099"/>
                <a:gd name="connsiteX7488" fmla="*/ 1323090 w 2768293"/>
                <a:gd name="connsiteY7488" fmla="*/ 1057699 h 1487099"/>
                <a:gd name="connsiteX7489" fmla="*/ 1322518 w 2768293"/>
                <a:gd name="connsiteY7489" fmla="*/ 1057699 h 1487099"/>
                <a:gd name="connsiteX7490" fmla="*/ 1321946 w 2768293"/>
                <a:gd name="connsiteY7490" fmla="*/ 1057699 h 1487099"/>
                <a:gd name="connsiteX7491" fmla="*/ 1320802 w 2768293"/>
                <a:gd name="connsiteY7491" fmla="*/ 1058271 h 1487099"/>
                <a:gd name="connsiteX7492" fmla="*/ 1320230 w 2768293"/>
                <a:gd name="connsiteY7492" fmla="*/ 1057699 h 1487099"/>
                <a:gd name="connsiteX7493" fmla="*/ 1320230 w 2768293"/>
                <a:gd name="connsiteY7493" fmla="*/ 1056555 h 1487099"/>
                <a:gd name="connsiteX7494" fmla="*/ 1320802 w 2768293"/>
                <a:gd name="connsiteY7494" fmla="*/ 1055411 h 1487099"/>
                <a:gd name="connsiteX7495" fmla="*/ 1321374 w 2768293"/>
                <a:gd name="connsiteY7495" fmla="*/ 1054267 h 1487099"/>
                <a:gd name="connsiteX7496" fmla="*/ 1323661 w 2768293"/>
                <a:gd name="connsiteY7496" fmla="*/ 1051980 h 1487099"/>
                <a:gd name="connsiteX7497" fmla="*/ 1325377 w 2768293"/>
                <a:gd name="connsiteY7497" fmla="*/ 1050836 h 1487099"/>
                <a:gd name="connsiteX7498" fmla="*/ 1327093 w 2768293"/>
                <a:gd name="connsiteY7498" fmla="*/ 1050264 h 1487099"/>
                <a:gd name="connsiteX7499" fmla="*/ 1329381 w 2768293"/>
                <a:gd name="connsiteY7499" fmla="*/ 1049692 h 1487099"/>
                <a:gd name="connsiteX7500" fmla="*/ 1325377 w 2768293"/>
                <a:gd name="connsiteY7500" fmla="*/ 1049120 h 1487099"/>
                <a:gd name="connsiteX7501" fmla="*/ 1324805 w 2768293"/>
                <a:gd name="connsiteY7501" fmla="*/ 1048548 h 1487099"/>
                <a:gd name="connsiteX7502" fmla="*/ 1324805 w 2768293"/>
                <a:gd name="connsiteY7502" fmla="*/ 1047976 h 1487099"/>
                <a:gd name="connsiteX7503" fmla="*/ 1324805 w 2768293"/>
                <a:gd name="connsiteY7503" fmla="*/ 1047404 h 1487099"/>
                <a:gd name="connsiteX7504" fmla="*/ 1324805 w 2768293"/>
                <a:gd name="connsiteY7504" fmla="*/ 1046832 h 1487099"/>
                <a:gd name="connsiteX7505" fmla="*/ 1324805 w 2768293"/>
                <a:gd name="connsiteY7505" fmla="*/ 1046832 h 1487099"/>
                <a:gd name="connsiteX7506" fmla="*/ 1325949 w 2768293"/>
                <a:gd name="connsiteY7506" fmla="*/ 1046260 h 1487099"/>
                <a:gd name="connsiteX7507" fmla="*/ 1325949 w 2768293"/>
                <a:gd name="connsiteY7507" fmla="*/ 1046832 h 1487099"/>
                <a:gd name="connsiteX7508" fmla="*/ 1325377 w 2768293"/>
                <a:gd name="connsiteY7508" fmla="*/ 1046832 h 1487099"/>
                <a:gd name="connsiteX7509" fmla="*/ 1324805 w 2768293"/>
                <a:gd name="connsiteY7509" fmla="*/ 1047404 h 1487099"/>
                <a:gd name="connsiteX7510" fmla="*/ 1325949 w 2768293"/>
                <a:gd name="connsiteY7510" fmla="*/ 1048548 h 1487099"/>
                <a:gd name="connsiteX7511" fmla="*/ 1328237 w 2768293"/>
                <a:gd name="connsiteY7511" fmla="*/ 1048548 h 1487099"/>
                <a:gd name="connsiteX7512" fmla="*/ 1329381 w 2768293"/>
                <a:gd name="connsiteY7512" fmla="*/ 1049120 h 1487099"/>
                <a:gd name="connsiteX7513" fmla="*/ 1330525 w 2768293"/>
                <a:gd name="connsiteY7513" fmla="*/ 1048548 h 1487099"/>
                <a:gd name="connsiteX7514" fmla="*/ 1332813 w 2768293"/>
                <a:gd name="connsiteY7514" fmla="*/ 1047976 h 1487099"/>
                <a:gd name="connsiteX7515" fmla="*/ 1334529 w 2768293"/>
                <a:gd name="connsiteY7515" fmla="*/ 1046260 h 1487099"/>
                <a:gd name="connsiteX7516" fmla="*/ 1336817 w 2768293"/>
                <a:gd name="connsiteY7516" fmla="*/ 1045688 h 1487099"/>
                <a:gd name="connsiteX7517" fmla="*/ 1337961 w 2768293"/>
                <a:gd name="connsiteY7517" fmla="*/ 1045116 h 1487099"/>
                <a:gd name="connsiteX7518" fmla="*/ 1339104 w 2768293"/>
                <a:gd name="connsiteY7518" fmla="*/ 1043972 h 1487099"/>
                <a:gd name="connsiteX7519" fmla="*/ 1339676 w 2768293"/>
                <a:gd name="connsiteY7519" fmla="*/ 1043400 h 1487099"/>
                <a:gd name="connsiteX7520" fmla="*/ 1341964 w 2768293"/>
                <a:gd name="connsiteY7520" fmla="*/ 1043400 h 1487099"/>
                <a:gd name="connsiteX7521" fmla="*/ 1343680 w 2768293"/>
                <a:gd name="connsiteY7521" fmla="*/ 1042256 h 1487099"/>
                <a:gd name="connsiteX7522" fmla="*/ 1344824 w 2768293"/>
                <a:gd name="connsiteY7522" fmla="*/ 1042828 h 1487099"/>
                <a:gd name="connsiteX7523" fmla="*/ 1345968 w 2768293"/>
                <a:gd name="connsiteY7523" fmla="*/ 1044544 h 1487099"/>
                <a:gd name="connsiteX7524" fmla="*/ 1346540 w 2768293"/>
                <a:gd name="connsiteY7524" fmla="*/ 1045688 h 1487099"/>
                <a:gd name="connsiteX7525" fmla="*/ 1345968 w 2768293"/>
                <a:gd name="connsiteY7525" fmla="*/ 1046832 h 1487099"/>
                <a:gd name="connsiteX7526" fmla="*/ 1345396 w 2768293"/>
                <a:gd name="connsiteY7526" fmla="*/ 1047976 h 1487099"/>
                <a:gd name="connsiteX7527" fmla="*/ 1349972 w 2768293"/>
                <a:gd name="connsiteY7527" fmla="*/ 1041684 h 1487099"/>
                <a:gd name="connsiteX7528" fmla="*/ 1351688 w 2768293"/>
                <a:gd name="connsiteY7528" fmla="*/ 1039968 h 1487099"/>
                <a:gd name="connsiteX7529" fmla="*/ 1365987 w 2768293"/>
                <a:gd name="connsiteY7529" fmla="*/ 1030245 h 1487099"/>
                <a:gd name="connsiteX7530" fmla="*/ 1367131 w 2768293"/>
                <a:gd name="connsiteY7530" fmla="*/ 1029673 h 1487099"/>
                <a:gd name="connsiteX7531" fmla="*/ 1369990 w 2768293"/>
                <a:gd name="connsiteY7531" fmla="*/ 1029673 h 1487099"/>
                <a:gd name="connsiteX7532" fmla="*/ 1369990 w 2768293"/>
                <a:gd name="connsiteY7532" fmla="*/ 1030245 h 1487099"/>
                <a:gd name="connsiteX7533" fmla="*/ 1369990 w 2768293"/>
                <a:gd name="connsiteY7533" fmla="*/ 1031389 h 1487099"/>
                <a:gd name="connsiteX7534" fmla="*/ 1369990 w 2768293"/>
                <a:gd name="connsiteY7534" fmla="*/ 1031961 h 1487099"/>
                <a:gd name="connsiteX7535" fmla="*/ 1369990 w 2768293"/>
                <a:gd name="connsiteY7535" fmla="*/ 1032533 h 1487099"/>
                <a:gd name="connsiteX7536" fmla="*/ 1370562 w 2768293"/>
                <a:gd name="connsiteY7536" fmla="*/ 1033105 h 1487099"/>
                <a:gd name="connsiteX7537" fmla="*/ 1370562 w 2768293"/>
                <a:gd name="connsiteY7537" fmla="*/ 1033677 h 1487099"/>
                <a:gd name="connsiteX7538" fmla="*/ 1371134 w 2768293"/>
                <a:gd name="connsiteY7538" fmla="*/ 1034249 h 1487099"/>
                <a:gd name="connsiteX7539" fmla="*/ 1371706 w 2768293"/>
                <a:gd name="connsiteY7539" fmla="*/ 1034821 h 1487099"/>
                <a:gd name="connsiteX7540" fmla="*/ 1372278 w 2768293"/>
                <a:gd name="connsiteY7540" fmla="*/ 1035393 h 1487099"/>
                <a:gd name="connsiteX7541" fmla="*/ 1372278 w 2768293"/>
                <a:gd name="connsiteY7541" fmla="*/ 1036537 h 1487099"/>
                <a:gd name="connsiteX7542" fmla="*/ 1372278 w 2768293"/>
                <a:gd name="connsiteY7542" fmla="*/ 1037109 h 1487099"/>
                <a:gd name="connsiteX7543" fmla="*/ 1372278 w 2768293"/>
                <a:gd name="connsiteY7543" fmla="*/ 1037681 h 1487099"/>
                <a:gd name="connsiteX7544" fmla="*/ 1372278 w 2768293"/>
                <a:gd name="connsiteY7544" fmla="*/ 1038253 h 1487099"/>
                <a:gd name="connsiteX7545" fmla="*/ 1372278 w 2768293"/>
                <a:gd name="connsiteY7545" fmla="*/ 1038253 h 1487099"/>
                <a:gd name="connsiteX7546" fmla="*/ 1371134 w 2768293"/>
                <a:gd name="connsiteY7546" fmla="*/ 1038253 h 1487099"/>
                <a:gd name="connsiteX7547" fmla="*/ 1370562 w 2768293"/>
                <a:gd name="connsiteY7547" fmla="*/ 1038253 h 1487099"/>
                <a:gd name="connsiteX7548" fmla="*/ 1369990 w 2768293"/>
                <a:gd name="connsiteY7548" fmla="*/ 1038824 h 1487099"/>
                <a:gd name="connsiteX7549" fmla="*/ 1369418 w 2768293"/>
                <a:gd name="connsiteY7549" fmla="*/ 1039397 h 1487099"/>
                <a:gd name="connsiteX7550" fmla="*/ 1369418 w 2768293"/>
                <a:gd name="connsiteY7550" fmla="*/ 1039968 h 1487099"/>
                <a:gd name="connsiteX7551" fmla="*/ 1369990 w 2768293"/>
                <a:gd name="connsiteY7551" fmla="*/ 1041112 h 1487099"/>
                <a:gd name="connsiteX7552" fmla="*/ 1370562 w 2768293"/>
                <a:gd name="connsiteY7552" fmla="*/ 1041112 h 1487099"/>
                <a:gd name="connsiteX7553" fmla="*/ 1371706 w 2768293"/>
                <a:gd name="connsiteY7553" fmla="*/ 1040541 h 1487099"/>
                <a:gd name="connsiteX7554" fmla="*/ 1372278 w 2768293"/>
                <a:gd name="connsiteY7554" fmla="*/ 1041112 h 1487099"/>
                <a:gd name="connsiteX7555" fmla="*/ 1372278 w 2768293"/>
                <a:gd name="connsiteY7555" fmla="*/ 1042256 h 1487099"/>
                <a:gd name="connsiteX7556" fmla="*/ 1371706 w 2768293"/>
                <a:gd name="connsiteY7556" fmla="*/ 1043972 h 1487099"/>
                <a:gd name="connsiteX7557" fmla="*/ 1372278 w 2768293"/>
                <a:gd name="connsiteY7557" fmla="*/ 1044544 h 1487099"/>
                <a:gd name="connsiteX7558" fmla="*/ 1373422 w 2768293"/>
                <a:gd name="connsiteY7558" fmla="*/ 1043972 h 1487099"/>
                <a:gd name="connsiteX7559" fmla="*/ 1375710 w 2768293"/>
                <a:gd name="connsiteY7559" fmla="*/ 1042828 h 1487099"/>
                <a:gd name="connsiteX7560" fmla="*/ 1375710 w 2768293"/>
                <a:gd name="connsiteY7560" fmla="*/ 1045116 h 1487099"/>
                <a:gd name="connsiteX7561" fmla="*/ 1375710 w 2768293"/>
                <a:gd name="connsiteY7561" fmla="*/ 1046260 h 1487099"/>
                <a:gd name="connsiteX7562" fmla="*/ 1375138 w 2768293"/>
                <a:gd name="connsiteY7562" fmla="*/ 1047404 h 1487099"/>
                <a:gd name="connsiteX7563" fmla="*/ 1376282 w 2768293"/>
                <a:gd name="connsiteY7563" fmla="*/ 1047976 h 1487099"/>
                <a:gd name="connsiteX7564" fmla="*/ 1376854 w 2768293"/>
                <a:gd name="connsiteY7564" fmla="*/ 1047976 h 1487099"/>
                <a:gd name="connsiteX7565" fmla="*/ 1377426 w 2768293"/>
                <a:gd name="connsiteY7565" fmla="*/ 1047976 h 1487099"/>
                <a:gd name="connsiteX7566" fmla="*/ 1377998 w 2768293"/>
                <a:gd name="connsiteY7566" fmla="*/ 1047404 h 1487099"/>
                <a:gd name="connsiteX7567" fmla="*/ 1378570 w 2768293"/>
                <a:gd name="connsiteY7567" fmla="*/ 1046832 h 1487099"/>
                <a:gd name="connsiteX7568" fmla="*/ 1378570 w 2768293"/>
                <a:gd name="connsiteY7568" fmla="*/ 1046260 h 1487099"/>
                <a:gd name="connsiteX7569" fmla="*/ 1378570 w 2768293"/>
                <a:gd name="connsiteY7569" fmla="*/ 1045688 h 1487099"/>
                <a:gd name="connsiteX7570" fmla="*/ 1379714 w 2768293"/>
                <a:gd name="connsiteY7570" fmla="*/ 1045116 h 1487099"/>
                <a:gd name="connsiteX7571" fmla="*/ 1380858 w 2768293"/>
                <a:gd name="connsiteY7571" fmla="*/ 1045116 h 1487099"/>
                <a:gd name="connsiteX7572" fmla="*/ 1382002 w 2768293"/>
                <a:gd name="connsiteY7572" fmla="*/ 1045688 h 1487099"/>
                <a:gd name="connsiteX7573" fmla="*/ 1382574 w 2768293"/>
                <a:gd name="connsiteY7573" fmla="*/ 1046832 h 1487099"/>
                <a:gd name="connsiteX7574" fmla="*/ 1382574 w 2768293"/>
                <a:gd name="connsiteY7574" fmla="*/ 1047404 h 1487099"/>
                <a:gd name="connsiteX7575" fmla="*/ 1382574 w 2768293"/>
                <a:gd name="connsiteY7575" fmla="*/ 1049120 h 1487099"/>
                <a:gd name="connsiteX7576" fmla="*/ 1382574 w 2768293"/>
                <a:gd name="connsiteY7576" fmla="*/ 1049692 h 1487099"/>
                <a:gd name="connsiteX7577" fmla="*/ 1382574 w 2768293"/>
                <a:gd name="connsiteY7577" fmla="*/ 1050264 h 1487099"/>
                <a:gd name="connsiteX7578" fmla="*/ 1383146 w 2768293"/>
                <a:gd name="connsiteY7578" fmla="*/ 1051408 h 1487099"/>
                <a:gd name="connsiteX7579" fmla="*/ 1384289 w 2768293"/>
                <a:gd name="connsiteY7579" fmla="*/ 1054267 h 1487099"/>
                <a:gd name="connsiteX7580" fmla="*/ 1384861 w 2768293"/>
                <a:gd name="connsiteY7580" fmla="*/ 1055411 h 1487099"/>
                <a:gd name="connsiteX7581" fmla="*/ 1385433 w 2768293"/>
                <a:gd name="connsiteY7581" fmla="*/ 1055411 h 1487099"/>
                <a:gd name="connsiteX7582" fmla="*/ 1386577 w 2768293"/>
                <a:gd name="connsiteY7582" fmla="*/ 1054840 h 1487099"/>
                <a:gd name="connsiteX7583" fmla="*/ 1388865 w 2768293"/>
                <a:gd name="connsiteY7583" fmla="*/ 1054267 h 1487099"/>
                <a:gd name="connsiteX7584" fmla="*/ 1389437 w 2768293"/>
                <a:gd name="connsiteY7584" fmla="*/ 1053696 h 1487099"/>
                <a:gd name="connsiteX7585" fmla="*/ 1390009 w 2768293"/>
                <a:gd name="connsiteY7585" fmla="*/ 1052552 h 1487099"/>
                <a:gd name="connsiteX7586" fmla="*/ 1390009 w 2768293"/>
                <a:gd name="connsiteY7586" fmla="*/ 1051980 h 1487099"/>
                <a:gd name="connsiteX7587" fmla="*/ 1389437 w 2768293"/>
                <a:gd name="connsiteY7587" fmla="*/ 1051408 h 1487099"/>
                <a:gd name="connsiteX7588" fmla="*/ 1389437 w 2768293"/>
                <a:gd name="connsiteY7588" fmla="*/ 1050836 h 1487099"/>
                <a:gd name="connsiteX7589" fmla="*/ 1389437 w 2768293"/>
                <a:gd name="connsiteY7589" fmla="*/ 1050264 h 1487099"/>
                <a:gd name="connsiteX7590" fmla="*/ 1389437 w 2768293"/>
                <a:gd name="connsiteY7590" fmla="*/ 1049120 h 1487099"/>
                <a:gd name="connsiteX7591" fmla="*/ 1389437 w 2768293"/>
                <a:gd name="connsiteY7591" fmla="*/ 1048548 h 1487099"/>
                <a:gd name="connsiteX7592" fmla="*/ 1390009 w 2768293"/>
                <a:gd name="connsiteY7592" fmla="*/ 1048548 h 1487099"/>
                <a:gd name="connsiteX7593" fmla="*/ 1391153 w 2768293"/>
                <a:gd name="connsiteY7593" fmla="*/ 1049120 h 1487099"/>
                <a:gd name="connsiteX7594" fmla="*/ 1391725 w 2768293"/>
                <a:gd name="connsiteY7594" fmla="*/ 1048548 h 1487099"/>
                <a:gd name="connsiteX7595" fmla="*/ 1391725 w 2768293"/>
                <a:gd name="connsiteY7595" fmla="*/ 1047976 h 1487099"/>
                <a:gd name="connsiteX7596" fmla="*/ 1391153 w 2768293"/>
                <a:gd name="connsiteY7596" fmla="*/ 1046832 h 1487099"/>
                <a:gd name="connsiteX7597" fmla="*/ 1391153 w 2768293"/>
                <a:gd name="connsiteY7597" fmla="*/ 1046260 h 1487099"/>
                <a:gd name="connsiteX7598" fmla="*/ 1391725 w 2768293"/>
                <a:gd name="connsiteY7598" fmla="*/ 1045116 h 1487099"/>
                <a:gd name="connsiteX7599" fmla="*/ 1392297 w 2768293"/>
                <a:gd name="connsiteY7599" fmla="*/ 1043972 h 1487099"/>
                <a:gd name="connsiteX7600" fmla="*/ 1392297 w 2768293"/>
                <a:gd name="connsiteY7600" fmla="*/ 1042828 h 1487099"/>
                <a:gd name="connsiteX7601" fmla="*/ 1392869 w 2768293"/>
                <a:gd name="connsiteY7601" fmla="*/ 1041112 h 1487099"/>
                <a:gd name="connsiteX7602" fmla="*/ 1394013 w 2768293"/>
                <a:gd name="connsiteY7602" fmla="*/ 1041112 h 1487099"/>
                <a:gd name="connsiteX7603" fmla="*/ 1398016 w 2768293"/>
                <a:gd name="connsiteY7603" fmla="*/ 1040541 h 1487099"/>
                <a:gd name="connsiteX7604" fmla="*/ 1398588 w 2768293"/>
                <a:gd name="connsiteY7604" fmla="*/ 1039968 h 1487099"/>
                <a:gd name="connsiteX7605" fmla="*/ 1399160 w 2768293"/>
                <a:gd name="connsiteY7605" fmla="*/ 1039968 h 1487099"/>
                <a:gd name="connsiteX7606" fmla="*/ 1399732 w 2768293"/>
                <a:gd name="connsiteY7606" fmla="*/ 1041112 h 1487099"/>
                <a:gd name="connsiteX7607" fmla="*/ 1399732 w 2768293"/>
                <a:gd name="connsiteY7607" fmla="*/ 1043400 h 1487099"/>
                <a:gd name="connsiteX7608" fmla="*/ 1399160 w 2768293"/>
                <a:gd name="connsiteY7608" fmla="*/ 1045688 h 1487099"/>
                <a:gd name="connsiteX7609" fmla="*/ 1398016 w 2768293"/>
                <a:gd name="connsiteY7609" fmla="*/ 1047404 h 1487099"/>
                <a:gd name="connsiteX7610" fmla="*/ 1396873 w 2768293"/>
                <a:gd name="connsiteY7610" fmla="*/ 1048548 h 1487099"/>
                <a:gd name="connsiteX7611" fmla="*/ 1398016 w 2768293"/>
                <a:gd name="connsiteY7611" fmla="*/ 1049692 h 1487099"/>
                <a:gd name="connsiteX7612" fmla="*/ 1399160 w 2768293"/>
                <a:gd name="connsiteY7612" fmla="*/ 1049692 h 1487099"/>
                <a:gd name="connsiteX7613" fmla="*/ 1400304 w 2768293"/>
                <a:gd name="connsiteY7613" fmla="*/ 1049120 h 1487099"/>
                <a:gd name="connsiteX7614" fmla="*/ 1401448 w 2768293"/>
                <a:gd name="connsiteY7614" fmla="*/ 1049120 h 1487099"/>
                <a:gd name="connsiteX7615" fmla="*/ 1401448 w 2768293"/>
                <a:gd name="connsiteY7615" fmla="*/ 1049120 h 1487099"/>
                <a:gd name="connsiteX7616" fmla="*/ 1402592 w 2768293"/>
                <a:gd name="connsiteY7616" fmla="*/ 1050836 h 1487099"/>
                <a:gd name="connsiteX7617" fmla="*/ 1403164 w 2768293"/>
                <a:gd name="connsiteY7617" fmla="*/ 1051408 h 1487099"/>
                <a:gd name="connsiteX7618" fmla="*/ 1404308 w 2768293"/>
                <a:gd name="connsiteY7618" fmla="*/ 1051980 h 1487099"/>
                <a:gd name="connsiteX7619" fmla="*/ 1407168 w 2768293"/>
                <a:gd name="connsiteY7619" fmla="*/ 1056555 h 1487099"/>
                <a:gd name="connsiteX7620" fmla="*/ 1411172 w 2768293"/>
                <a:gd name="connsiteY7620" fmla="*/ 1064563 h 1487099"/>
                <a:gd name="connsiteX7621" fmla="*/ 1414603 w 2768293"/>
                <a:gd name="connsiteY7621" fmla="*/ 1071998 h 1487099"/>
                <a:gd name="connsiteX7622" fmla="*/ 1416891 w 2768293"/>
                <a:gd name="connsiteY7622" fmla="*/ 1077718 h 1487099"/>
                <a:gd name="connsiteX7623" fmla="*/ 1418035 w 2768293"/>
                <a:gd name="connsiteY7623" fmla="*/ 1080006 h 1487099"/>
                <a:gd name="connsiteX7624" fmla="*/ 1419751 w 2768293"/>
                <a:gd name="connsiteY7624" fmla="*/ 1080006 h 1487099"/>
                <a:gd name="connsiteX7625" fmla="*/ 1419179 w 2768293"/>
                <a:gd name="connsiteY7625" fmla="*/ 1081722 h 1487099"/>
                <a:gd name="connsiteX7626" fmla="*/ 1419751 w 2768293"/>
                <a:gd name="connsiteY7626" fmla="*/ 1082866 h 1487099"/>
                <a:gd name="connsiteX7627" fmla="*/ 1420323 w 2768293"/>
                <a:gd name="connsiteY7627" fmla="*/ 1083438 h 1487099"/>
                <a:gd name="connsiteX7628" fmla="*/ 1421467 w 2768293"/>
                <a:gd name="connsiteY7628" fmla="*/ 1083438 h 1487099"/>
                <a:gd name="connsiteX7629" fmla="*/ 1420895 w 2768293"/>
                <a:gd name="connsiteY7629" fmla="*/ 1084581 h 1487099"/>
                <a:gd name="connsiteX7630" fmla="*/ 1420323 w 2768293"/>
                <a:gd name="connsiteY7630" fmla="*/ 1085154 h 1487099"/>
                <a:gd name="connsiteX7631" fmla="*/ 1419751 w 2768293"/>
                <a:gd name="connsiteY7631" fmla="*/ 1085154 h 1487099"/>
                <a:gd name="connsiteX7632" fmla="*/ 1419179 w 2768293"/>
                <a:gd name="connsiteY7632" fmla="*/ 1084581 h 1487099"/>
                <a:gd name="connsiteX7633" fmla="*/ 1419751 w 2768293"/>
                <a:gd name="connsiteY7633" fmla="*/ 1086298 h 1487099"/>
                <a:gd name="connsiteX7634" fmla="*/ 1421467 w 2768293"/>
                <a:gd name="connsiteY7634" fmla="*/ 1087441 h 1487099"/>
                <a:gd name="connsiteX7635" fmla="*/ 1427759 w 2768293"/>
                <a:gd name="connsiteY7635" fmla="*/ 1089157 h 1487099"/>
                <a:gd name="connsiteX7636" fmla="*/ 1429474 w 2768293"/>
                <a:gd name="connsiteY7636" fmla="*/ 1089157 h 1487099"/>
                <a:gd name="connsiteX7637" fmla="*/ 1431190 w 2768293"/>
                <a:gd name="connsiteY7637" fmla="*/ 1088013 h 1487099"/>
                <a:gd name="connsiteX7638" fmla="*/ 1430046 w 2768293"/>
                <a:gd name="connsiteY7638" fmla="*/ 1088013 h 1487099"/>
                <a:gd name="connsiteX7639" fmla="*/ 1430046 w 2768293"/>
                <a:gd name="connsiteY7639" fmla="*/ 1087441 h 1487099"/>
                <a:gd name="connsiteX7640" fmla="*/ 1430618 w 2768293"/>
                <a:gd name="connsiteY7640" fmla="*/ 1087441 h 1487099"/>
                <a:gd name="connsiteX7641" fmla="*/ 1431762 w 2768293"/>
                <a:gd name="connsiteY7641" fmla="*/ 1086869 h 1487099"/>
                <a:gd name="connsiteX7642" fmla="*/ 1432906 w 2768293"/>
                <a:gd name="connsiteY7642" fmla="*/ 1086298 h 1487099"/>
                <a:gd name="connsiteX7643" fmla="*/ 1434050 w 2768293"/>
                <a:gd name="connsiteY7643" fmla="*/ 1084010 h 1487099"/>
                <a:gd name="connsiteX7644" fmla="*/ 1435194 w 2768293"/>
                <a:gd name="connsiteY7644" fmla="*/ 1083438 h 1487099"/>
                <a:gd name="connsiteX7645" fmla="*/ 1435766 w 2768293"/>
                <a:gd name="connsiteY7645" fmla="*/ 1082866 h 1487099"/>
                <a:gd name="connsiteX7646" fmla="*/ 1435194 w 2768293"/>
                <a:gd name="connsiteY7646" fmla="*/ 1081722 h 1487099"/>
                <a:gd name="connsiteX7647" fmla="*/ 1434622 w 2768293"/>
                <a:gd name="connsiteY7647" fmla="*/ 1081722 h 1487099"/>
                <a:gd name="connsiteX7648" fmla="*/ 1434050 w 2768293"/>
                <a:gd name="connsiteY7648" fmla="*/ 1081722 h 1487099"/>
                <a:gd name="connsiteX7649" fmla="*/ 1433478 w 2768293"/>
                <a:gd name="connsiteY7649" fmla="*/ 1081722 h 1487099"/>
                <a:gd name="connsiteX7650" fmla="*/ 1432906 w 2768293"/>
                <a:gd name="connsiteY7650" fmla="*/ 1080578 h 1487099"/>
                <a:gd name="connsiteX7651" fmla="*/ 1432906 w 2768293"/>
                <a:gd name="connsiteY7651" fmla="*/ 1080006 h 1487099"/>
                <a:gd name="connsiteX7652" fmla="*/ 1432906 w 2768293"/>
                <a:gd name="connsiteY7652" fmla="*/ 1077718 h 1487099"/>
                <a:gd name="connsiteX7653" fmla="*/ 1432906 w 2768293"/>
                <a:gd name="connsiteY7653" fmla="*/ 1077146 h 1487099"/>
                <a:gd name="connsiteX7654" fmla="*/ 1432906 w 2768293"/>
                <a:gd name="connsiteY7654" fmla="*/ 1076574 h 1487099"/>
                <a:gd name="connsiteX7655" fmla="*/ 1432334 w 2768293"/>
                <a:gd name="connsiteY7655" fmla="*/ 1076574 h 1487099"/>
                <a:gd name="connsiteX7656" fmla="*/ 1432334 w 2768293"/>
                <a:gd name="connsiteY7656" fmla="*/ 1076002 h 1487099"/>
                <a:gd name="connsiteX7657" fmla="*/ 1428902 w 2768293"/>
                <a:gd name="connsiteY7657" fmla="*/ 1063991 h 1487099"/>
                <a:gd name="connsiteX7658" fmla="*/ 1428330 w 2768293"/>
                <a:gd name="connsiteY7658" fmla="*/ 1061131 h 1487099"/>
                <a:gd name="connsiteX7659" fmla="*/ 1428330 w 2768293"/>
                <a:gd name="connsiteY7659" fmla="*/ 1059987 h 1487099"/>
                <a:gd name="connsiteX7660" fmla="*/ 1428330 w 2768293"/>
                <a:gd name="connsiteY7660" fmla="*/ 1058271 h 1487099"/>
                <a:gd name="connsiteX7661" fmla="*/ 1428902 w 2768293"/>
                <a:gd name="connsiteY7661" fmla="*/ 1058271 h 1487099"/>
                <a:gd name="connsiteX7662" fmla="*/ 1430046 w 2768293"/>
                <a:gd name="connsiteY7662" fmla="*/ 1057699 h 1487099"/>
                <a:gd name="connsiteX7663" fmla="*/ 1430618 w 2768293"/>
                <a:gd name="connsiteY7663" fmla="*/ 1057127 h 1487099"/>
                <a:gd name="connsiteX7664" fmla="*/ 1429474 w 2768293"/>
                <a:gd name="connsiteY7664" fmla="*/ 1057127 h 1487099"/>
                <a:gd name="connsiteX7665" fmla="*/ 1430046 w 2768293"/>
                <a:gd name="connsiteY7665" fmla="*/ 1055983 h 1487099"/>
                <a:gd name="connsiteX7666" fmla="*/ 1431190 w 2768293"/>
                <a:gd name="connsiteY7666" fmla="*/ 1055411 h 1487099"/>
                <a:gd name="connsiteX7667" fmla="*/ 1432334 w 2768293"/>
                <a:gd name="connsiteY7667" fmla="*/ 1055411 h 1487099"/>
                <a:gd name="connsiteX7668" fmla="*/ 1432906 w 2768293"/>
                <a:gd name="connsiteY7668" fmla="*/ 1056555 h 1487099"/>
                <a:gd name="connsiteX7669" fmla="*/ 1432906 w 2768293"/>
                <a:gd name="connsiteY7669" fmla="*/ 1057699 h 1487099"/>
                <a:gd name="connsiteX7670" fmla="*/ 1432334 w 2768293"/>
                <a:gd name="connsiteY7670" fmla="*/ 1058843 h 1487099"/>
                <a:gd name="connsiteX7671" fmla="*/ 1430618 w 2768293"/>
                <a:gd name="connsiteY7671" fmla="*/ 1059987 h 1487099"/>
                <a:gd name="connsiteX7672" fmla="*/ 1429474 w 2768293"/>
                <a:gd name="connsiteY7672" fmla="*/ 1059987 h 1487099"/>
                <a:gd name="connsiteX7673" fmla="*/ 1428902 w 2768293"/>
                <a:gd name="connsiteY7673" fmla="*/ 1060559 h 1487099"/>
                <a:gd name="connsiteX7674" fmla="*/ 1428902 w 2768293"/>
                <a:gd name="connsiteY7674" fmla="*/ 1061703 h 1487099"/>
                <a:gd name="connsiteX7675" fmla="*/ 1428902 w 2768293"/>
                <a:gd name="connsiteY7675" fmla="*/ 1062275 h 1487099"/>
                <a:gd name="connsiteX7676" fmla="*/ 1428902 w 2768293"/>
                <a:gd name="connsiteY7676" fmla="*/ 1062847 h 1487099"/>
                <a:gd name="connsiteX7677" fmla="*/ 1429474 w 2768293"/>
                <a:gd name="connsiteY7677" fmla="*/ 1063419 h 1487099"/>
                <a:gd name="connsiteX7678" fmla="*/ 1430046 w 2768293"/>
                <a:gd name="connsiteY7678" fmla="*/ 1063419 h 1487099"/>
                <a:gd name="connsiteX7679" fmla="*/ 1431190 w 2768293"/>
                <a:gd name="connsiteY7679" fmla="*/ 1063419 h 1487099"/>
                <a:gd name="connsiteX7680" fmla="*/ 1431762 w 2768293"/>
                <a:gd name="connsiteY7680" fmla="*/ 1062847 h 1487099"/>
                <a:gd name="connsiteX7681" fmla="*/ 1432334 w 2768293"/>
                <a:gd name="connsiteY7681" fmla="*/ 1062275 h 1487099"/>
                <a:gd name="connsiteX7682" fmla="*/ 1432906 w 2768293"/>
                <a:gd name="connsiteY7682" fmla="*/ 1061131 h 1487099"/>
                <a:gd name="connsiteX7683" fmla="*/ 1433478 w 2768293"/>
                <a:gd name="connsiteY7683" fmla="*/ 1059987 h 1487099"/>
                <a:gd name="connsiteX7684" fmla="*/ 1434050 w 2768293"/>
                <a:gd name="connsiteY7684" fmla="*/ 1058843 h 1487099"/>
                <a:gd name="connsiteX7685" fmla="*/ 1434050 w 2768293"/>
                <a:gd name="connsiteY7685" fmla="*/ 1057699 h 1487099"/>
                <a:gd name="connsiteX7686" fmla="*/ 1433478 w 2768293"/>
                <a:gd name="connsiteY7686" fmla="*/ 1055983 h 1487099"/>
                <a:gd name="connsiteX7687" fmla="*/ 1435194 w 2768293"/>
                <a:gd name="connsiteY7687" fmla="*/ 1047976 h 1487099"/>
                <a:gd name="connsiteX7688" fmla="*/ 1435194 w 2768293"/>
                <a:gd name="connsiteY7688" fmla="*/ 1047404 h 1487099"/>
                <a:gd name="connsiteX7689" fmla="*/ 1434050 w 2768293"/>
                <a:gd name="connsiteY7689" fmla="*/ 1043400 h 1487099"/>
                <a:gd name="connsiteX7690" fmla="*/ 1433478 w 2768293"/>
                <a:gd name="connsiteY7690" fmla="*/ 1042256 h 1487099"/>
                <a:gd name="connsiteX7691" fmla="*/ 1436910 w 2768293"/>
                <a:gd name="connsiteY7691" fmla="*/ 1041112 h 1487099"/>
                <a:gd name="connsiteX7692" fmla="*/ 1436910 w 2768293"/>
                <a:gd name="connsiteY7692" fmla="*/ 1042256 h 1487099"/>
                <a:gd name="connsiteX7693" fmla="*/ 1436338 w 2768293"/>
                <a:gd name="connsiteY7693" fmla="*/ 1042828 h 1487099"/>
                <a:gd name="connsiteX7694" fmla="*/ 1434622 w 2768293"/>
                <a:gd name="connsiteY7694" fmla="*/ 1043400 h 1487099"/>
                <a:gd name="connsiteX7695" fmla="*/ 1435194 w 2768293"/>
                <a:gd name="connsiteY7695" fmla="*/ 1044544 h 1487099"/>
                <a:gd name="connsiteX7696" fmla="*/ 1435766 w 2768293"/>
                <a:gd name="connsiteY7696" fmla="*/ 1045116 h 1487099"/>
                <a:gd name="connsiteX7697" fmla="*/ 1436910 w 2768293"/>
                <a:gd name="connsiteY7697" fmla="*/ 1046260 h 1487099"/>
                <a:gd name="connsiteX7698" fmla="*/ 1436338 w 2768293"/>
                <a:gd name="connsiteY7698" fmla="*/ 1047404 h 1487099"/>
                <a:gd name="connsiteX7699" fmla="*/ 1435766 w 2768293"/>
                <a:gd name="connsiteY7699" fmla="*/ 1048548 h 1487099"/>
                <a:gd name="connsiteX7700" fmla="*/ 1435194 w 2768293"/>
                <a:gd name="connsiteY7700" fmla="*/ 1049120 h 1487099"/>
                <a:gd name="connsiteX7701" fmla="*/ 1435194 w 2768293"/>
                <a:gd name="connsiteY7701" fmla="*/ 1050264 h 1487099"/>
                <a:gd name="connsiteX7702" fmla="*/ 1435766 w 2768293"/>
                <a:gd name="connsiteY7702" fmla="*/ 1050836 h 1487099"/>
                <a:gd name="connsiteX7703" fmla="*/ 1436910 w 2768293"/>
                <a:gd name="connsiteY7703" fmla="*/ 1050264 h 1487099"/>
                <a:gd name="connsiteX7704" fmla="*/ 1438054 w 2768293"/>
                <a:gd name="connsiteY7704" fmla="*/ 1049120 h 1487099"/>
                <a:gd name="connsiteX7705" fmla="*/ 1440342 w 2768293"/>
                <a:gd name="connsiteY7705" fmla="*/ 1047976 h 1487099"/>
                <a:gd name="connsiteX7706" fmla="*/ 1442058 w 2768293"/>
                <a:gd name="connsiteY7706" fmla="*/ 1046260 h 1487099"/>
                <a:gd name="connsiteX7707" fmla="*/ 1443773 w 2768293"/>
                <a:gd name="connsiteY7707" fmla="*/ 1043972 h 1487099"/>
                <a:gd name="connsiteX7708" fmla="*/ 1444917 w 2768293"/>
                <a:gd name="connsiteY7708" fmla="*/ 1041684 h 1487099"/>
                <a:gd name="connsiteX7709" fmla="*/ 1445489 w 2768293"/>
                <a:gd name="connsiteY7709" fmla="*/ 1041684 h 1487099"/>
                <a:gd name="connsiteX7710" fmla="*/ 1446061 w 2768293"/>
                <a:gd name="connsiteY7710" fmla="*/ 1041112 h 1487099"/>
                <a:gd name="connsiteX7711" fmla="*/ 1446061 w 2768293"/>
                <a:gd name="connsiteY7711" fmla="*/ 1040541 h 1487099"/>
                <a:gd name="connsiteX7712" fmla="*/ 1446061 w 2768293"/>
                <a:gd name="connsiteY7712" fmla="*/ 1039968 h 1487099"/>
                <a:gd name="connsiteX7713" fmla="*/ 1446061 w 2768293"/>
                <a:gd name="connsiteY7713" fmla="*/ 1039397 h 1487099"/>
                <a:gd name="connsiteX7714" fmla="*/ 1446061 w 2768293"/>
                <a:gd name="connsiteY7714" fmla="*/ 1038824 h 1487099"/>
                <a:gd name="connsiteX7715" fmla="*/ 1446061 w 2768293"/>
                <a:gd name="connsiteY7715" fmla="*/ 1038253 h 1487099"/>
                <a:gd name="connsiteX7716" fmla="*/ 1446633 w 2768293"/>
                <a:gd name="connsiteY7716" fmla="*/ 1037109 h 1487099"/>
                <a:gd name="connsiteX7717" fmla="*/ 1448349 w 2768293"/>
                <a:gd name="connsiteY7717" fmla="*/ 1036537 h 1487099"/>
                <a:gd name="connsiteX7718" fmla="*/ 1449493 w 2768293"/>
                <a:gd name="connsiteY7718" fmla="*/ 1035965 h 1487099"/>
                <a:gd name="connsiteX7719" fmla="*/ 1450065 w 2768293"/>
                <a:gd name="connsiteY7719" fmla="*/ 1034249 h 1487099"/>
                <a:gd name="connsiteX7720" fmla="*/ 1447777 w 2768293"/>
                <a:gd name="connsiteY7720" fmla="*/ 1030817 h 1487099"/>
                <a:gd name="connsiteX7721" fmla="*/ 1447777 w 2768293"/>
                <a:gd name="connsiteY7721" fmla="*/ 1029101 h 1487099"/>
                <a:gd name="connsiteX7722" fmla="*/ 1446633 w 2768293"/>
                <a:gd name="connsiteY7722" fmla="*/ 1029101 h 1487099"/>
                <a:gd name="connsiteX7723" fmla="*/ 1446061 w 2768293"/>
                <a:gd name="connsiteY7723" fmla="*/ 1028529 h 1487099"/>
                <a:gd name="connsiteX7724" fmla="*/ 1446061 w 2768293"/>
                <a:gd name="connsiteY7724" fmla="*/ 1027385 h 1487099"/>
                <a:gd name="connsiteX7725" fmla="*/ 1446633 w 2768293"/>
                <a:gd name="connsiteY7725" fmla="*/ 1025669 h 1487099"/>
                <a:gd name="connsiteX7726" fmla="*/ 1447205 w 2768293"/>
                <a:gd name="connsiteY7726" fmla="*/ 1026242 h 1487099"/>
                <a:gd name="connsiteX7727" fmla="*/ 1447205 w 2768293"/>
                <a:gd name="connsiteY7727" fmla="*/ 1026813 h 1487099"/>
                <a:gd name="connsiteX7728" fmla="*/ 1447205 w 2768293"/>
                <a:gd name="connsiteY7728" fmla="*/ 1027385 h 1487099"/>
                <a:gd name="connsiteX7729" fmla="*/ 1447205 w 2768293"/>
                <a:gd name="connsiteY7729" fmla="*/ 1027957 h 1487099"/>
                <a:gd name="connsiteX7730" fmla="*/ 1447777 w 2768293"/>
                <a:gd name="connsiteY7730" fmla="*/ 1028529 h 1487099"/>
                <a:gd name="connsiteX7731" fmla="*/ 1448349 w 2768293"/>
                <a:gd name="connsiteY7731" fmla="*/ 1028529 h 1487099"/>
                <a:gd name="connsiteX7732" fmla="*/ 1448349 w 2768293"/>
                <a:gd name="connsiteY7732" fmla="*/ 1028529 h 1487099"/>
                <a:gd name="connsiteX7733" fmla="*/ 1448349 w 2768293"/>
                <a:gd name="connsiteY7733" fmla="*/ 1029673 h 1487099"/>
                <a:gd name="connsiteX7734" fmla="*/ 1448349 w 2768293"/>
                <a:gd name="connsiteY7734" fmla="*/ 1030817 h 1487099"/>
                <a:gd name="connsiteX7735" fmla="*/ 1448921 w 2768293"/>
                <a:gd name="connsiteY7735" fmla="*/ 1031961 h 1487099"/>
                <a:gd name="connsiteX7736" fmla="*/ 1450065 w 2768293"/>
                <a:gd name="connsiteY7736" fmla="*/ 1033677 h 1487099"/>
                <a:gd name="connsiteX7737" fmla="*/ 1451781 w 2768293"/>
                <a:gd name="connsiteY7737" fmla="*/ 1034821 h 1487099"/>
                <a:gd name="connsiteX7738" fmla="*/ 1455213 w 2768293"/>
                <a:gd name="connsiteY7738" fmla="*/ 1035965 h 1487099"/>
                <a:gd name="connsiteX7739" fmla="*/ 1458644 w 2768293"/>
                <a:gd name="connsiteY7739" fmla="*/ 1038253 h 1487099"/>
                <a:gd name="connsiteX7740" fmla="*/ 1462648 w 2768293"/>
                <a:gd name="connsiteY7740" fmla="*/ 1038824 h 1487099"/>
                <a:gd name="connsiteX7741" fmla="*/ 1464364 w 2768293"/>
                <a:gd name="connsiteY7741" fmla="*/ 1040541 h 1487099"/>
                <a:gd name="connsiteX7742" fmla="*/ 1466080 w 2768293"/>
                <a:gd name="connsiteY7742" fmla="*/ 1044544 h 1487099"/>
                <a:gd name="connsiteX7743" fmla="*/ 1466652 w 2768293"/>
                <a:gd name="connsiteY7743" fmla="*/ 1046832 h 1487099"/>
                <a:gd name="connsiteX7744" fmla="*/ 1466080 w 2768293"/>
                <a:gd name="connsiteY7744" fmla="*/ 1048548 h 1487099"/>
                <a:gd name="connsiteX7745" fmla="*/ 1466652 w 2768293"/>
                <a:gd name="connsiteY7745" fmla="*/ 1049692 h 1487099"/>
                <a:gd name="connsiteX7746" fmla="*/ 1467224 w 2768293"/>
                <a:gd name="connsiteY7746" fmla="*/ 1050264 h 1487099"/>
                <a:gd name="connsiteX7747" fmla="*/ 1468368 w 2768293"/>
                <a:gd name="connsiteY7747" fmla="*/ 1050264 h 1487099"/>
                <a:gd name="connsiteX7748" fmla="*/ 1468368 w 2768293"/>
                <a:gd name="connsiteY7748" fmla="*/ 1050836 h 1487099"/>
                <a:gd name="connsiteX7749" fmla="*/ 1467796 w 2768293"/>
                <a:gd name="connsiteY7749" fmla="*/ 1050836 h 1487099"/>
                <a:gd name="connsiteX7750" fmla="*/ 1467224 w 2768293"/>
                <a:gd name="connsiteY7750" fmla="*/ 1051408 h 1487099"/>
                <a:gd name="connsiteX7751" fmla="*/ 1467224 w 2768293"/>
                <a:gd name="connsiteY7751" fmla="*/ 1051980 h 1487099"/>
                <a:gd name="connsiteX7752" fmla="*/ 1467224 w 2768293"/>
                <a:gd name="connsiteY7752" fmla="*/ 1053123 h 1487099"/>
                <a:gd name="connsiteX7753" fmla="*/ 1466652 w 2768293"/>
                <a:gd name="connsiteY7753" fmla="*/ 1052552 h 1487099"/>
                <a:gd name="connsiteX7754" fmla="*/ 1466080 w 2768293"/>
                <a:gd name="connsiteY7754" fmla="*/ 1051980 h 1487099"/>
                <a:gd name="connsiteX7755" fmla="*/ 1465508 w 2768293"/>
                <a:gd name="connsiteY7755" fmla="*/ 1050836 h 1487099"/>
                <a:gd name="connsiteX7756" fmla="*/ 1465508 w 2768293"/>
                <a:gd name="connsiteY7756" fmla="*/ 1050264 h 1487099"/>
                <a:gd name="connsiteX7757" fmla="*/ 1465508 w 2768293"/>
                <a:gd name="connsiteY7757" fmla="*/ 1048548 h 1487099"/>
                <a:gd name="connsiteX7758" fmla="*/ 1465508 w 2768293"/>
                <a:gd name="connsiteY7758" fmla="*/ 1046832 h 1487099"/>
                <a:gd name="connsiteX7759" fmla="*/ 1464936 w 2768293"/>
                <a:gd name="connsiteY7759" fmla="*/ 1045688 h 1487099"/>
                <a:gd name="connsiteX7760" fmla="*/ 1463792 w 2768293"/>
                <a:gd name="connsiteY7760" fmla="*/ 1043400 h 1487099"/>
                <a:gd name="connsiteX7761" fmla="*/ 1462648 w 2768293"/>
                <a:gd name="connsiteY7761" fmla="*/ 1041684 h 1487099"/>
                <a:gd name="connsiteX7762" fmla="*/ 1460932 w 2768293"/>
                <a:gd name="connsiteY7762" fmla="*/ 1040541 h 1487099"/>
                <a:gd name="connsiteX7763" fmla="*/ 1451781 w 2768293"/>
                <a:gd name="connsiteY7763" fmla="*/ 1037681 h 1487099"/>
                <a:gd name="connsiteX7764" fmla="*/ 1450637 w 2768293"/>
                <a:gd name="connsiteY7764" fmla="*/ 1037681 h 1487099"/>
                <a:gd name="connsiteX7765" fmla="*/ 1449493 w 2768293"/>
                <a:gd name="connsiteY7765" fmla="*/ 1038253 h 1487099"/>
                <a:gd name="connsiteX7766" fmla="*/ 1448349 w 2768293"/>
                <a:gd name="connsiteY7766" fmla="*/ 1038824 h 1487099"/>
                <a:gd name="connsiteX7767" fmla="*/ 1447777 w 2768293"/>
                <a:gd name="connsiteY7767" fmla="*/ 1039397 h 1487099"/>
                <a:gd name="connsiteX7768" fmla="*/ 1446061 w 2768293"/>
                <a:gd name="connsiteY7768" fmla="*/ 1040541 h 1487099"/>
                <a:gd name="connsiteX7769" fmla="*/ 1445489 w 2768293"/>
                <a:gd name="connsiteY7769" fmla="*/ 1041112 h 1487099"/>
                <a:gd name="connsiteX7770" fmla="*/ 1446633 w 2768293"/>
                <a:gd name="connsiteY7770" fmla="*/ 1042256 h 1487099"/>
                <a:gd name="connsiteX7771" fmla="*/ 1447205 w 2768293"/>
                <a:gd name="connsiteY7771" fmla="*/ 1041684 h 1487099"/>
                <a:gd name="connsiteX7772" fmla="*/ 1447777 w 2768293"/>
                <a:gd name="connsiteY7772" fmla="*/ 1041112 h 1487099"/>
                <a:gd name="connsiteX7773" fmla="*/ 1448349 w 2768293"/>
                <a:gd name="connsiteY7773" fmla="*/ 1041112 h 1487099"/>
                <a:gd name="connsiteX7774" fmla="*/ 1448921 w 2768293"/>
                <a:gd name="connsiteY7774" fmla="*/ 1041112 h 1487099"/>
                <a:gd name="connsiteX7775" fmla="*/ 1448921 w 2768293"/>
                <a:gd name="connsiteY7775" fmla="*/ 1041684 h 1487099"/>
                <a:gd name="connsiteX7776" fmla="*/ 1448921 w 2768293"/>
                <a:gd name="connsiteY7776" fmla="*/ 1042256 h 1487099"/>
                <a:gd name="connsiteX7777" fmla="*/ 1449493 w 2768293"/>
                <a:gd name="connsiteY7777" fmla="*/ 1042828 h 1487099"/>
                <a:gd name="connsiteX7778" fmla="*/ 1450065 w 2768293"/>
                <a:gd name="connsiteY7778" fmla="*/ 1042828 h 1487099"/>
                <a:gd name="connsiteX7779" fmla="*/ 1447777 w 2768293"/>
                <a:gd name="connsiteY7779" fmla="*/ 1043972 h 1487099"/>
                <a:gd name="connsiteX7780" fmla="*/ 1446633 w 2768293"/>
                <a:gd name="connsiteY7780" fmla="*/ 1045116 h 1487099"/>
                <a:gd name="connsiteX7781" fmla="*/ 1447205 w 2768293"/>
                <a:gd name="connsiteY7781" fmla="*/ 1047404 h 1487099"/>
                <a:gd name="connsiteX7782" fmla="*/ 1446633 w 2768293"/>
                <a:gd name="connsiteY7782" fmla="*/ 1048548 h 1487099"/>
                <a:gd name="connsiteX7783" fmla="*/ 1446061 w 2768293"/>
                <a:gd name="connsiteY7783" fmla="*/ 1050836 h 1487099"/>
                <a:gd name="connsiteX7784" fmla="*/ 1445489 w 2768293"/>
                <a:gd name="connsiteY7784" fmla="*/ 1051980 h 1487099"/>
                <a:gd name="connsiteX7785" fmla="*/ 1444917 w 2768293"/>
                <a:gd name="connsiteY7785" fmla="*/ 1052552 h 1487099"/>
                <a:gd name="connsiteX7786" fmla="*/ 1444345 w 2768293"/>
                <a:gd name="connsiteY7786" fmla="*/ 1053123 h 1487099"/>
                <a:gd name="connsiteX7787" fmla="*/ 1443773 w 2768293"/>
                <a:gd name="connsiteY7787" fmla="*/ 1053696 h 1487099"/>
                <a:gd name="connsiteX7788" fmla="*/ 1443201 w 2768293"/>
                <a:gd name="connsiteY7788" fmla="*/ 1054267 h 1487099"/>
                <a:gd name="connsiteX7789" fmla="*/ 1442629 w 2768293"/>
                <a:gd name="connsiteY7789" fmla="*/ 1054840 h 1487099"/>
                <a:gd name="connsiteX7790" fmla="*/ 1442629 w 2768293"/>
                <a:gd name="connsiteY7790" fmla="*/ 1055983 h 1487099"/>
                <a:gd name="connsiteX7791" fmla="*/ 1443201 w 2768293"/>
                <a:gd name="connsiteY7791" fmla="*/ 1057127 h 1487099"/>
                <a:gd name="connsiteX7792" fmla="*/ 1443773 w 2768293"/>
                <a:gd name="connsiteY7792" fmla="*/ 1057699 h 1487099"/>
                <a:gd name="connsiteX7793" fmla="*/ 1449493 w 2768293"/>
                <a:gd name="connsiteY7793" fmla="*/ 1060559 h 1487099"/>
                <a:gd name="connsiteX7794" fmla="*/ 1450637 w 2768293"/>
                <a:gd name="connsiteY7794" fmla="*/ 1061703 h 1487099"/>
                <a:gd name="connsiteX7795" fmla="*/ 1451209 w 2768293"/>
                <a:gd name="connsiteY7795" fmla="*/ 1062847 h 1487099"/>
                <a:gd name="connsiteX7796" fmla="*/ 1451781 w 2768293"/>
                <a:gd name="connsiteY7796" fmla="*/ 1064563 h 1487099"/>
                <a:gd name="connsiteX7797" fmla="*/ 1452353 w 2768293"/>
                <a:gd name="connsiteY7797" fmla="*/ 1066279 h 1487099"/>
                <a:gd name="connsiteX7798" fmla="*/ 1451781 w 2768293"/>
                <a:gd name="connsiteY7798" fmla="*/ 1067995 h 1487099"/>
                <a:gd name="connsiteX7799" fmla="*/ 1452925 w 2768293"/>
                <a:gd name="connsiteY7799" fmla="*/ 1071426 h 1487099"/>
                <a:gd name="connsiteX7800" fmla="*/ 1455213 w 2768293"/>
                <a:gd name="connsiteY7800" fmla="*/ 1073714 h 1487099"/>
                <a:gd name="connsiteX7801" fmla="*/ 1457500 w 2768293"/>
                <a:gd name="connsiteY7801" fmla="*/ 1074858 h 1487099"/>
                <a:gd name="connsiteX7802" fmla="*/ 1459788 w 2768293"/>
                <a:gd name="connsiteY7802" fmla="*/ 1074858 h 1487099"/>
                <a:gd name="connsiteX7803" fmla="*/ 1467796 w 2768293"/>
                <a:gd name="connsiteY7803" fmla="*/ 1072570 h 1487099"/>
                <a:gd name="connsiteX7804" fmla="*/ 1474659 w 2768293"/>
                <a:gd name="connsiteY7804" fmla="*/ 1067995 h 1487099"/>
                <a:gd name="connsiteX7805" fmla="*/ 1483811 w 2768293"/>
                <a:gd name="connsiteY7805" fmla="*/ 1063991 h 1487099"/>
                <a:gd name="connsiteX7806" fmla="*/ 1486099 w 2768293"/>
                <a:gd name="connsiteY7806" fmla="*/ 1063419 h 1487099"/>
                <a:gd name="connsiteX7807" fmla="*/ 1489530 w 2768293"/>
                <a:gd name="connsiteY7807" fmla="*/ 1061131 h 1487099"/>
                <a:gd name="connsiteX7808" fmla="*/ 1491818 w 2768293"/>
                <a:gd name="connsiteY7808" fmla="*/ 1061131 h 1487099"/>
                <a:gd name="connsiteX7809" fmla="*/ 1492390 w 2768293"/>
                <a:gd name="connsiteY7809" fmla="*/ 1060559 h 1487099"/>
                <a:gd name="connsiteX7810" fmla="*/ 1492962 w 2768293"/>
                <a:gd name="connsiteY7810" fmla="*/ 1059987 h 1487099"/>
                <a:gd name="connsiteX7811" fmla="*/ 1493534 w 2768293"/>
                <a:gd name="connsiteY7811" fmla="*/ 1059415 h 1487099"/>
                <a:gd name="connsiteX7812" fmla="*/ 1494106 w 2768293"/>
                <a:gd name="connsiteY7812" fmla="*/ 1059415 h 1487099"/>
                <a:gd name="connsiteX7813" fmla="*/ 1499254 w 2768293"/>
                <a:gd name="connsiteY7813" fmla="*/ 1058271 h 1487099"/>
                <a:gd name="connsiteX7814" fmla="*/ 1504401 w 2768293"/>
                <a:gd name="connsiteY7814" fmla="*/ 1055411 h 1487099"/>
                <a:gd name="connsiteX7815" fmla="*/ 1506689 w 2768293"/>
                <a:gd name="connsiteY7815" fmla="*/ 1054840 h 1487099"/>
                <a:gd name="connsiteX7816" fmla="*/ 1507261 w 2768293"/>
                <a:gd name="connsiteY7816" fmla="*/ 1053696 h 1487099"/>
                <a:gd name="connsiteX7817" fmla="*/ 1508405 w 2768293"/>
                <a:gd name="connsiteY7817" fmla="*/ 1050836 h 1487099"/>
                <a:gd name="connsiteX7818" fmla="*/ 1508977 w 2768293"/>
                <a:gd name="connsiteY7818" fmla="*/ 1049120 h 1487099"/>
                <a:gd name="connsiteX7819" fmla="*/ 1510121 w 2768293"/>
                <a:gd name="connsiteY7819" fmla="*/ 1047976 h 1487099"/>
                <a:gd name="connsiteX7820" fmla="*/ 1511265 w 2768293"/>
                <a:gd name="connsiteY7820" fmla="*/ 1047404 h 1487099"/>
                <a:gd name="connsiteX7821" fmla="*/ 1513553 w 2768293"/>
                <a:gd name="connsiteY7821" fmla="*/ 1046832 h 1487099"/>
                <a:gd name="connsiteX7822" fmla="*/ 1514697 w 2768293"/>
                <a:gd name="connsiteY7822" fmla="*/ 1046260 h 1487099"/>
                <a:gd name="connsiteX7823" fmla="*/ 1515841 w 2768293"/>
                <a:gd name="connsiteY7823" fmla="*/ 1045116 h 1487099"/>
                <a:gd name="connsiteX7824" fmla="*/ 1516413 w 2768293"/>
                <a:gd name="connsiteY7824" fmla="*/ 1043400 h 1487099"/>
                <a:gd name="connsiteX7825" fmla="*/ 1516413 w 2768293"/>
                <a:gd name="connsiteY7825" fmla="*/ 1042828 h 1487099"/>
                <a:gd name="connsiteX7826" fmla="*/ 1516413 w 2768293"/>
                <a:gd name="connsiteY7826" fmla="*/ 1041684 h 1487099"/>
                <a:gd name="connsiteX7827" fmla="*/ 1516413 w 2768293"/>
                <a:gd name="connsiteY7827" fmla="*/ 1040541 h 1487099"/>
                <a:gd name="connsiteX7828" fmla="*/ 1516984 w 2768293"/>
                <a:gd name="connsiteY7828" fmla="*/ 1039968 h 1487099"/>
                <a:gd name="connsiteX7829" fmla="*/ 1517556 w 2768293"/>
                <a:gd name="connsiteY7829" fmla="*/ 1037681 h 1487099"/>
                <a:gd name="connsiteX7830" fmla="*/ 1517556 w 2768293"/>
                <a:gd name="connsiteY7830" fmla="*/ 1037109 h 1487099"/>
                <a:gd name="connsiteX7831" fmla="*/ 1518128 w 2768293"/>
                <a:gd name="connsiteY7831" fmla="*/ 1036537 h 1487099"/>
                <a:gd name="connsiteX7832" fmla="*/ 1521560 w 2768293"/>
                <a:gd name="connsiteY7832" fmla="*/ 1033677 h 1487099"/>
                <a:gd name="connsiteX7833" fmla="*/ 1520988 w 2768293"/>
                <a:gd name="connsiteY7833" fmla="*/ 1034821 h 1487099"/>
                <a:gd name="connsiteX7834" fmla="*/ 1519844 w 2768293"/>
                <a:gd name="connsiteY7834" fmla="*/ 1035965 h 1487099"/>
                <a:gd name="connsiteX7835" fmla="*/ 1518700 w 2768293"/>
                <a:gd name="connsiteY7835" fmla="*/ 1037681 h 1487099"/>
                <a:gd name="connsiteX7836" fmla="*/ 1518128 w 2768293"/>
                <a:gd name="connsiteY7836" fmla="*/ 1039968 h 1487099"/>
                <a:gd name="connsiteX7837" fmla="*/ 1518128 w 2768293"/>
                <a:gd name="connsiteY7837" fmla="*/ 1045116 h 1487099"/>
                <a:gd name="connsiteX7838" fmla="*/ 1517556 w 2768293"/>
                <a:gd name="connsiteY7838" fmla="*/ 1047404 h 1487099"/>
                <a:gd name="connsiteX7839" fmla="*/ 1516413 w 2768293"/>
                <a:gd name="connsiteY7839" fmla="*/ 1047976 h 1487099"/>
                <a:gd name="connsiteX7840" fmla="*/ 1514697 w 2768293"/>
                <a:gd name="connsiteY7840" fmla="*/ 1048548 h 1487099"/>
                <a:gd name="connsiteX7841" fmla="*/ 1512981 w 2768293"/>
                <a:gd name="connsiteY7841" fmla="*/ 1049692 h 1487099"/>
                <a:gd name="connsiteX7842" fmla="*/ 1512409 w 2768293"/>
                <a:gd name="connsiteY7842" fmla="*/ 1050264 h 1487099"/>
                <a:gd name="connsiteX7843" fmla="*/ 1511837 w 2768293"/>
                <a:gd name="connsiteY7843" fmla="*/ 1050836 h 1487099"/>
                <a:gd name="connsiteX7844" fmla="*/ 1511265 w 2768293"/>
                <a:gd name="connsiteY7844" fmla="*/ 1053123 h 1487099"/>
                <a:gd name="connsiteX7845" fmla="*/ 1511265 w 2768293"/>
                <a:gd name="connsiteY7845" fmla="*/ 1053123 h 1487099"/>
                <a:gd name="connsiteX7846" fmla="*/ 1511265 w 2768293"/>
                <a:gd name="connsiteY7846" fmla="*/ 1053696 h 1487099"/>
                <a:gd name="connsiteX7847" fmla="*/ 1511265 w 2768293"/>
                <a:gd name="connsiteY7847" fmla="*/ 1054267 h 1487099"/>
                <a:gd name="connsiteX7848" fmla="*/ 1511265 w 2768293"/>
                <a:gd name="connsiteY7848" fmla="*/ 1054840 h 1487099"/>
                <a:gd name="connsiteX7849" fmla="*/ 1510121 w 2768293"/>
                <a:gd name="connsiteY7849" fmla="*/ 1055983 h 1487099"/>
                <a:gd name="connsiteX7850" fmla="*/ 1509549 w 2768293"/>
                <a:gd name="connsiteY7850" fmla="*/ 1057127 h 1487099"/>
                <a:gd name="connsiteX7851" fmla="*/ 1509549 w 2768293"/>
                <a:gd name="connsiteY7851" fmla="*/ 1057699 h 1487099"/>
                <a:gd name="connsiteX7852" fmla="*/ 1510693 w 2768293"/>
                <a:gd name="connsiteY7852" fmla="*/ 1059987 h 1487099"/>
                <a:gd name="connsiteX7853" fmla="*/ 1507833 w 2768293"/>
                <a:gd name="connsiteY7853" fmla="*/ 1065135 h 1487099"/>
                <a:gd name="connsiteX7854" fmla="*/ 1507261 w 2768293"/>
                <a:gd name="connsiteY7854" fmla="*/ 1066851 h 1487099"/>
                <a:gd name="connsiteX7855" fmla="*/ 1507833 w 2768293"/>
                <a:gd name="connsiteY7855" fmla="*/ 1069710 h 1487099"/>
                <a:gd name="connsiteX7856" fmla="*/ 1509549 w 2768293"/>
                <a:gd name="connsiteY7856" fmla="*/ 1069710 h 1487099"/>
                <a:gd name="connsiteX7857" fmla="*/ 1511837 w 2768293"/>
                <a:gd name="connsiteY7857" fmla="*/ 1068566 h 1487099"/>
                <a:gd name="connsiteX7858" fmla="*/ 1513553 w 2768293"/>
                <a:gd name="connsiteY7858" fmla="*/ 1067995 h 1487099"/>
                <a:gd name="connsiteX7859" fmla="*/ 1513553 w 2768293"/>
                <a:gd name="connsiteY7859" fmla="*/ 1068566 h 1487099"/>
                <a:gd name="connsiteX7860" fmla="*/ 1512409 w 2768293"/>
                <a:gd name="connsiteY7860" fmla="*/ 1069139 h 1487099"/>
                <a:gd name="connsiteX7861" fmla="*/ 1511265 w 2768293"/>
                <a:gd name="connsiteY7861" fmla="*/ 1069710 h 1487099"/>
                <a:gd name="connsiteX7862" fmla="*/ 1507261 w 2768293"/>
                <a:gd name="connsiteY7862" fmla="*/ 1070854 h 1487099"/>
                <a:gd name="connsiteX7863" fmla="*/ 1506117 w 2768293"/>
                <a:gd name="connsiteY7863" fmla="*/ 1071426 h 1487099"/>
                <a:gd name="connsiteX7864" fmla="*/ 1504973 w 2768293"/>
                <a:gd name="connsiteY7864" fmla="*/ 1072570 h 1487099"/>
                <a:gd name="connsiteX7865" fmla="*/ 1498682 w 2768293"/>
                <a:gd name="connsiteY7865" fmla="*/ 1077718 h 1487099"/>
                <a:gd name="connsiteX7866" fmla="*/ 1495822 w 2768293"/>
                <a:gd name="connsiteY7866" fmla="*/ 1081150 h 1487099"/>
                <a:gd name="connsiteX7867" fmla="*/ 1494678 w 2768293"/>
                <a:gd name="connsiteY7867" fmla="*/ 1081722 h 1487099"/>
                <a:gd name="connsiteX7868" fmla="*/ 1492390 w 2768293"/>
                <a:gd name="connsiteY7868" fmla="*/ 1082866 h 1487099"/>
                <a:gd name="connsiteX7869" fmla="*/ 1491246 w 2768293"/>
                <a:gd name="connsiteY7869" fmla="*/ 1084010 h 1487099"/>
                <a:gd name="connsiteX7870" fmla="*/ 1488958 w 2768293"/>
                <a:gd name="connsiteY7870" fmla="*/ 1087441 h 1487099"/>
                <a:gd name="connsiteX7871" fmla="*/ 1486099 w 2768293"/>
                <a:gd name="connsiteY7871" fmla="*/ 1096021 h 1487099"/>
                <a:gd name="connsiteX7872" fmla="*/ 1485527 w 2768293"/>
                <a:gd name="connsiteY7872" fmla="*/ 1099453 h 1487099"/>
                <a:gd name="connsiteX7873" fmla="*/ 1486670 w 2768293"/>
                <a:gd name="connsiteY7873" fmla="*/ 1101740 h 1487099"/>
                <a:gd name="connsiteX7874" fmla="*/ 1486099 w 2768293"/>
                <a:gd name="connsiteY7874" fmla="*/ 1103456 h 1487099"/>
                <a:gd name="connsiteX7875" fmla="*/ 1486670 w 2768293"/>
                <a:gd name="connsiteY7875" fmla="*/ 1105172 h 1487099"/>
                <a:gd name="connsiteX7876" fmla="*/ 1488386 w 2768293"/>
                <a:gd name="connsiteY7876" fmla="*/ 1107460 h 1487099"/>
                <a:gd name="connsiteX7877" fmla="*/ 1489530 w 2768293"/>
                <a:gd name="connsiteY7877" fmla="*/ 1108032 h 1487099"/>
                <a:gd name="connsiteX7878" fmla="*/ 1490674 w 2768293"/>
                <a:gd name="connsiteY7878" fmla="*/ 1108032 h 1487099"/>
                <a:gd name="connsiteX7879" fmla="*/ 1492962 w 2768293"/>
                <a:gd name="connsiteY7879" fmla="*/ 1106888 h 1487099"/>
                <a:gd name="connsiteX7880" fmla="*/ 1494678 w 2768293"/>
                <a:gd name="connsiteY7880" fmla="*/ 1106888 h 1487099"/>
                <a:gd name="connsiteX7881" fmla="*/ 1501542 w 2768293"/>
                <a:gd name="connsiteY7881" fmla="*/ 1110320 h 1487099"/>
                <a:gd name="connsiteX7882" fmla="*/ 1502685 w 2768293"/>
                <a:gd name="connsiteY7882" fmla="*/ 1111464 h 1487099"/>
                <a:gd name="connsiteX7883" fmla="*/ 1503829 w 2768293"/>
                <a:gd name="connsiteY7883" fmla="*/ 1113752 h 1487099"/>
                <a:gd name="connsiteX7884" fmla="*/ 1503257 w 2768293"/>
                <a:gd name="connsiteY7884" fmla="*/ 1113752 h 1487099"/>
                <a:gd name="connsiteX7885" fmla="*/ 1502685 w 2768293"/>
                <a:gd name="connsiteY7885" fmla="*/ 1113179 h 1487099"/>
                <a:gd name="connsiteX7886" fmla="*/ 1502685 w 2768293"/>
                <a:gd name="connsiteY7886" fmla="*/ 1112608 h 1487099"/>
                <a:gd name="connsiteX7887" fmla="*/ 1502114 w 2768293"/>
                <a:gd name="connsiteY7887" fmla="*/ 1112036 h 1487099"/>
                <a:gd name="connsiteX7888" fmla="*/ 1501542 w 2768293"/>
                <a:gd name="connsiteY7888" fmla="*/ 1111464 h 1487099"/>
                <a:gd name="connsiteX7889" fmla="*/ 1494678 w 2768293"/>
                <a:gd name="connsiteY7889" fmla="*/ 1109748 h 1487099"/>
                <a:gd name="connsiteX7890" fmla="*/ 1493534 w 2768293"/>
                <a:gd name="connsiteY7890" fmla="*/ 1109748 h 1487099"/>
                <a:gd name="connsiteX7891" fmla="*/ 1492962 w 2768293"/>
                <a:gd name="connsiteY7891" fmla="*/ 1110320 h 1487099"/>
                <a:gd name="connsiteX7892" fmla="*/ 1492390 w 2768293"/>
                <a:gd name="connsiteY7892" fmla="*/ 1111464 h 1487099"/>
                <a:gd name="connsiteX7893" fmla="*/ 1491818 w 2768293"/>
                <a:gd name="connsiteY7893" fmla="*/ 1112608 h 1487099"/>
                <a:gd name="connsiteX7894" fmla="*/ 1490674 w 2768293"/>
                <a:gd name="connsiteY7894" fmla="*/ 1113179 h 1487099"/>
                <a:gd name="connsiteX7895" fmla="*/ 1488958 w 2768293"/>
                <a:gd name="connsiteY7895" fmla="*/ 1113179 h 1487099"/>
                <a:gd name="connsiteX7896" fmla="*/ 1487242 w 2768293"/>
                <a:gd name="connsiteY7896" fmla="*/ 1113179 h 1487099"/>
                <a:gd name="connsiteX7897" fmla="*/ 1486099 w 2768293"/>
                <a:gd name="connsiteY7897" fmla="*/ 1112608 h 1487099"/>
                <a:gd name="connsiteX7898" fmla="*/ 1485527 w 2768293"/>
                <a:gd name="connsiteY7898" fmla="*/ 1113752 h 1487099"/>
                <a:gd name="connsiteX7899" fmla="*/ 1484383 w 2768293"/>
                <a:gd name="connsiteY7899" fmla="*/ 1115467 h 1487099"/>
                <a:gd name="connsiteX7900" fmla="*/ 1483811 w 2768293"/>
                <a:gd name="connsiteY7900" fmla="*/ 1116611 h 1487099"/>
                <a:gd name="connsiteX7901" fmla="*/ 1483239 w 2768293"/>
                <a:gd name="connsiteY7901" fmla="*/ 1118327 h 1487099"/>
                <a:gd name="connsiteX7902" fmla="*/ 1483239 w 2768293"/>
                <a:gd name="connsiteY7902" fmla="*/ 1119471 h 1487099"/>
                <a:gd name="connsiteX7903" fmla="*/ 1482667 w 2768293"/>
                <a:gd name="connsiteY7903" fmla="*/ 1124047 h 1487099"/>
                <a:gd name="connsiteX7904" fmla="*/ 1481523 w 2768293"/>
                <a:gd name="connsiteY7904" fmla="*/ 1129195 h 1487099"/>
                <a:gd name="connsiteX7905" fmla="*/ 1480951 w 2768293"/>
                <a:gd name="connsiteY7905" fmla="*/ 1134914 h 1487099"/>
                <a:gd name="connsiteX7906" fmla="*/ 1480379 w 2768293"/>
                <a:gd name="connsiteY7906" fmla="*/ 1137774 h 1487099"/>
                <a:gd name="connsiteX7907" fmla="*/ 1479235 w 2768293"/>
                <a:gd name="connsiteY7907" fmla="*/ 1142921 h 1487099"/>
                <a:gd name="connsiteX7908" fmla="*/ 1477519 w 2768293"/>
                <a:gd name="connsiteY7908" fmla="*/ 1148069 h 1487099"/>
                <a:gd name="connsiteX7909" fmla="*/ 1476947 w 2768293"/>
                <a:gd name="connsiteY7909" fmla="*/ 1150357 h 1487099"/>
                <a:gd name="connsiteX7910" fmla="*/ 1476947 w 2768293"/>
                <a:gd name="connsiteY7910" fmla="*/ 1152073 h 1487099"/>
                <a:gd name="connsiteX7911" fmla="*/ 1476375 w 2768293"/>
                <a:gd name="connsiteY7911" fmla="*/ 1153217 h 1487099"/>
                <a:gd name="connsiteX7912" fmla="*/ 1476375 w 2768293"/>
                <a:gd name="connsiteY7912" fmla="*/ 1154933 h 1487099"/>
                <a:gd name="connsiteX7913" fmla="*/ 1476375 w 2768293"/>
                <a:gd name="connsiteY7913" fmla="*/ 1156649 h 1487099"/>
                <a:gd name="connsiteX7914" fmla="*/ 1476375 w 2768293"/>
                <a:gd name="connsiteY7914" fmla="*/ 1157793 h 1487099"/>
                <a:gd name="connsiteX7915" fmla="*/ 1476947 w 2768293"/>
                <a:gd name="connsiteY7915" fmla="*/ 1158936 h 1487099"/>
                <a:gd name="connsiteX7916" fmla="*/ 1477519 w 2768293"/>
                <a:gd name="connsiteY7916" fmla="*/ 1159508 h 1487099"/>
                <a:gd name="connsiteX7917" fmla="*/ 1478663 w 2768293"/>
                <a:gd name="connsiteY7917" fmla="*/ 1160080 h 1487099"/>
                <a:gd name="connsiteX7918" fmla="*/ 1479807 w 2768293"/>
                <a:gd name="connsiteY7918" fmla="*/ 1160080 h 1487099"/>
                <a:gd name="connsiteX7919" fmla="*/ 1479235 w 2768293"/>
                <a:gd name="connsiteY7919" fmla="*/ 1158365 h 1487099"/>
                <a:gd name="connsiteX7920" fmla="*/ 1479235 w 2768293"/>
                <a:gd name="connsiteY7920" fmla="*/ 1157793 h 1487099"/>
                <a:gd name="connsiteX7921" fmla="*/ 1479235 w 2768293"/>
                <a:gd name="connsiteY7921" fmla="*/ 1157221 h 1487099"/>
                <a:gd name="connsiteX7922" fmla="*/ 1479807 w 2768293"/>
                <a:gd name="connsiteY7922" fmla="*/ 1157221 h 1487099"/>
                <a:gd name="connsiteX7923" fmla="*/ 1480379 w 2768293"/>
                <a:gd name="connsiteY7923" fmla="*/ 1157793 h 1487099"/>
                <a:gd name="connsiteX7924" fmla="*/ 1480379 w 2768293"/>
                <a:gd name="connsiteY7924" fmla="*/ 1158365 h 1487099"/>
                <a:gd name="connsiteX7925" fmla="*/ 1480951 w 2768293"/>
                <a:gd name="connsiteY7925" fmla="*/ 1158936 h 1487099"/>
                <a:gd name="connsiteX7926" fmla="*/ 1480951 w 2768293"/>
                <a:gd name="connsiteY7926" fmla="*/ 1159508 h 1487099"/>
                <a:gd name="connsiteX7927" fmla="*/ 1480951 w 2768293"/>
                <a:gd name="connsiteY7927" fmla="*/ 1160080 h 1487099"/>
                <a:gd name="connsiteX7928" fmla="*/ 1480951 w 2768293"/>
                <a:gd name="connsiteY7928" fmla="*/ 1160652 h 1487099"/>
                <a:gd name="connsiteX7929" fmla="*/ 1480951 w 2768293"/>
                <a:gd name="connsiteY7929" fmla="*/ 1161224 h 1487099"/>
                <a:gd name="connsiteX7930" fmla="*/ 1480951 w 2768293"/>
                <a:gd name="connsiteY7930" fmla="*/ 1161796 h 1487099"/>
                <a:gd name="connsiteX7931" fmla="*/ 1481523 w 2768293"/>
                <a:gd name="connsiteY7931" fmla="*/ 1163512 h 1487099"/>
                <a:gd name="connsiteX7932" fmla="*/ 1481523 w 2768293"/>
                <a:gd name="connsiteY7932" fmla="*/ 1165228 h 1487099"/>
                <a:gd name="connsiteX7933" fmla="*/ 1480951 w 2768293"/>
                <a:gd name="connsiteY7933" fmla="*/ 1169232 h 1487099"/>
                <a:gd name="connsiteX7934" fmla="*/ 1480379 w 2768293"/>
                <a:gd name="connsiteY7934" fmla="*/ 1170376 h 1487099"/>
                <a:gd name="connsiteX7935" fmla="*/ 1480379 w 2768293"/>
                <a:gd name="connsiteY7935" fmla="*/ 1170948 h 1487099"/>
                <a:gd name="connsiteX7936" fmla="*/ 1480951 w 2768293"/>
                <a:gd name="connsiteY7936" fmla="*/ 1170948 h 1487099"/>
                <a:gd name="connsiteX7937" fmla="*/ 1481523 w 2768293"/>
                <a:gd name="connsiteY7937" fmla="*/ 1170948 h 1487099"/>
                <a:gd name="connsiteX7938" fmla="*/ 1482095 w 2768293"/>
                <a:gd name="connsiteY7938" fmla="*/ 1170948 h 1487099"/>
                <a:gd name="connsiteX7939" fmla="*/ 1482667 w 2768293"/>
                <a:gd name="connsiteY7939" fmla="*/ 1170376 h 1487099"/>
                <a:gd name="connsiteX7940" fmla="*/ 1483239 w 2768293"/>
                <a:gd name="connsiteY7940" fmla="*/ 1169804 h 1487099"/>
                <a:gd name="connsiteX7941" fmla="*/ 1484383 w 2768293"/>
                <a:gd name="connsiteY7941" fmla="*/ 1169804 h 1487099"/>
                <a:gd name="connsiteX7942" fmla="*/ 1488958 w 2768293"/>
                <a:gd name="connsiteY7942" fmla="*/ 1170948 h 1487099"/>
                <a:gd name="connsiteX7943" fmla="*/ 1488958 w 2768293"/>
                <a:gd name="connsiteY7943" fmla="*/ 1169804 h 1487099"/>
                <a:gd name="connsiteX7944" fmla="*/ 1487814 w 2768293"/>
                <a:gd name="connsiteY7944" fmla="*/ 1167516 h 1487099"/>
                <a:gd name="connsiteX7945" fmla="*/ 1487242 w 2768293"/>
                <a:gd name="connsiteY7945" fmla="*/ 1166372 h 1487099"/>
                <a:gd name="connsiteX7946" fmla="*/ 1487814 w 2768293"/>
                <a:gd name="connsiteY7946" fmla="*/ 1165800 h 1487099"/>
                <a:gd name="connsiteX7947" fmla="*/ 1489530 w 2768293"/>
                <a:gd name="connsiteY7947" fmla="*/ 1165228 h 1487099"/>
                <a:gd name="connsiteX7948" fmla="*/ 1490102 w 2768293"/>
                <a:gd name="connsiteY7948" fmla="*/ 1164656 h 1487099"/>
                <a:gd name="connsiteX7949" fmla="*/ 1489530 w 2768293"/>
                <a:gd name="connsiteY7949" fmla="*/ 1165800 h 1487099"/>
                <a:gd name="connsiteX7950" fmla="*/ 1488958 w 2768293"/>
                <a:gd name="connsiteY7950" fmla="*/ 1166372 h 1487099"/>
                <a:gd name="connsiteX7951" fmla="*/ 1488386 w 2768293"/>
                <a:gd name="connsiteY7951" fmla="*/ 1166944 h 1487099"/>
                <a:gd name="connsiteX7952" fmla="*/ 1487814 w 2768293"/>
                <a:gd name="connsiteY7952" fmla="*/ 1167516 h 1487099"/>
                <a:gd name="connsiteX7953" fmla="*/ 1488386 w 2768293"/>
                <a:gd name="connsiteY7953" fmla="*/ 1168088 h 1487099"/>
                <a:gd name="connsiteX7954" fmla="*/ 1488958 w 2768293"/>
                <a:gd name="connsiteY7954" fmla="*/ 1168660 h 1487099"/>
                <a:gd name="connsiteX7955" fmla="*/ 1488958 w 2768293"/>
                <a:gd name="connsiteY7955" fmla="*/ 1169804 h 1487099"/>
                <a:gd name="connsiteX7956" fmla="*/ 1487814 w 2768293"/>
                <a:gd name="connsiteY7956" fmla="*/ 1170948 h 1487099"/>
                <a:gd name="connsiteX7957" fmla="*/ 1487242 w 2768293"/>
                <a:gd name="connsiteY7957" fmla="*/ 1171520 h 1487099"/>
                <a:gd name="connsiteX7958" fmla="*/ 1486670 w 2768293"/>
                <a:gd name="connsiteY7958" fmla="*/ 1171520 h 1487099"/>
                <a:gd name="connsiteX7959" fmla="*/ 1484955 w 2768293"/>
                <a:gd name="connsiteY7959" fmla="*/ 1171520 h 1487099"/>
                <a:gd name="connsiteX7960" fmla="*/ 1483239 w 2768293"/>
                <a:gd name="connsiteY7960" fmla="*/ 1173235 h 1487099"/>
                <a:gd name="connsiteX7961" fmla="*/ 1483239 w 2768293"/>
                <a:gd name="connsiteY7961" fmla="*/ 1172664 h 1487099"/>
                <a:gd name="connsiteX7962" fmla="*/ 1483239 w 2768293"/>
                <a:gd name="connsiteY7962" fmla="*/ 1172092 h 1487099"/>
                <a:gd name="connsiteX7963" fmla="*/ 1476375 w 2768293"/>
                <a:gd name="connsiteY7963" fmla="*/ 1170948 h 1487099"/>
                <a:gd name="connsiteX7964" fmla="*/ 1475803 w 2768293"/>
                <a:gd name="connsiteY7964" fmla="*/ 1170376 h 1487099"/>
                <a:gd name="connsiteX7965" fmla="*/ 1476375 w 2768293"/>
                <a:gd name="connsiteY7965" fmla="*/ 1169232 h 1487099"/>
                <a:gd name="connsiteX7966" fmla="*/ 1475231 w 2768293"/>
                <a:gd name="connsiteY7966" fmla="*/ 1165800 h 1487099"/>
                <a:gd name="connsiteX7967" fmla="*/ 1474659 w 2768293"/>
                <a:gd name="connsiteY7967" fmla="*/ 1164084 h 1487099"/>
                <a:gd name="connsiteX7968" fmla="*/ 1475231 w 2768293"/>
                <a:gd name="connsiteY7968" fmla="*/ 1162940 h 1487099"/>
                <a:gd name="connsiteX7969" fmla="*/ 1474087 w 2768293"/>
                <a:gd name="connsiteY7969" fmla="*/ 1162940 h 1487099"/>
                <a:gd name="connsiteX7970" fmla="*/ 1473515 w 2768293"/>
                <a:gd name="connsiteY7970" fmla="*/ 1163512 h 1487099"/>
                <a:gd name="connsiteX7971" fmla="*/ 1472943 w 2768293"/>
                <a:gd name="connsiteY7971" fmla="*/ 1164084 h 1487099"/>
                <a:gd name="connsiteX7972" fmla="*/ 1471800 w 2768293"/>
                <a:gd name="connsiteY7972" fmla="*/ 1163512 h 1487099"/>
                <a:gd name="connsiteX7973" fmla="*/ 1470656 w 2768293"/>
                <a:gd name="connsiteY7973" fmla="*/ 1164084 h 1487099"/>
                <a:gd name="connsiteX7974" fmla="*/ 1466652 w 2768293"/>
                <a:gd name="connsiteY7974" fmla="*/ 1167516 h 1487099"/>
                <a:gd name="connsiteX7975" fmla="*/ 1463220 w 2768293"/>
                <a:gd name="connsiteY7975" fmla="*/ 1168660 h 1487099"/>
                <a:gd name="connsiteX7976" fmla="*/ 1462076 w 2768293"/>
                <a:gd name="connsiteY7976" fmla="*/ 1169804 h 1487099"/>
                <a:gd name="connsiteX7977" fmla="*/ 1460360 w 2768293"/>
                <a:gd name="connsiteY7977" fmla="*/ 1172664 h 1487099"/>
                <a:gd name="connsiteX7978" fmla="*/ 1459216 w 2768293"/>
                <a:gd name="connsiteY7978" fmla="*/ 1173808 h 1487099"/>
                <a:gd name="connsiteX7979" fmla="*/ 1456357 w 2768293"/>
                <a:gd name="connsiteY7979" fmla="*/ 1176095 h 1487099"/>
                <a:gd name="connsiteX7980" fmla="*/ 1455213 w 2768293"/>
                <a:gd name="connsiteY7980" fmla="*/ 1177239 h 1487099"/>
                <a:gd name="connsiteX7981" fmla="*/ 1455785 w 2768293"/>
                <a:gd name="connsiteY7981" fmla="*/ 1177239 h 1487099"/>
                <a:gd name="connsiteX7982" fmla="*/ 1456357 w 2768293"/>
                <a:gd name="connsiteY7982" fmla="*/ 1177239 h 1487099"/>
                <a:gd name="connsiteX7983" fmla="*/ 1456929 w 2768293"/>
                <a:gd name="connsiteY7983" fmla="*/ 1177811 h 1487099"/>
                <a:gd name="connsiteX7984" fmla="*/ 1456929 w 2768293"/>
                <a:gd name="connsiteY7984" fmla="*/ 1178383 h 1487099"/>
                <a:gd name="connsiteX7985" fmla="*/ 1451209 w 2768293"/>
                <a:gd name="connsiteY7985" fmla="*/ 1178383 h 1487099"/>
                <a:gd name="connsiteX7986" fmla="*/ 1446633 w 2768293"/>
                <a:gd name="connsiteY7986" fmla="*/ 1181243 h 1487099"/>
                <a:gd name="connsiteX7987" fmla="*/ 1446061 w 2768293"/>
                <a:gd name="connsiteY7987" fmla="*/ 1181815 h 1487099"/>
                <a:gd name="connsiteX7988" fmla="*/ 1445489 w 2768293"/>
                <a:gd name="connsiteY7988" fmla="*/ 1182387 h 1487099"/>
                <a:gd name="connsiteX7989" fmla="*/ 1430618 w 2768293"/>
                <a:gd name="connsiteY7989" fmla="*/ 1199546 h 1487099"/>
                <a:gd name="connsiteX7990" fmla="*/ 1428330 w 2768293"/>
                <a:gd name="connsiteY7990" fmla="*/ 1202977 h 1487099"/>
                <a:gd name="connsiteX7991" fmla="*/ 1426615 w 2768293"/>
                <a:gd name="connsiteY7991" fmla="*/ 1205837 h 1487099"/>
                <a:gd name="connsiteX7992" fmla="*/ 1426043 w 2768293"/>
                <a:gd name="connsiteY7992" fmla="*/ 1206981 h 1487099"/>
                <a:gd name="connsiteX7993" fmla="*/ 1425471 w 2768293"/>
                <a:gd name="connsiteY7993" fmla="*/ 1209269 h 1487099"/>
                <a:gd name="connsiteX7994" fmla="*/ 1425471 w 2768293"/>
                <a:gd name="connsiteY7994" fmla="*/ 1210413 h 1487099"/>
                <a:gd name="connsiteX7995" fmla="*/ 1425471 w 2768293"/>
                <a:gd name="connsiteY7995" fmla="*/ 1212701 h 1487099"/>
                <a:gd name="connsiteX7996" fmla="*/ 1424899 w 2768293"/>
                <a:gd name="connsiteY7996" fmla="*/ 1217276 h 1487099"/>
                <a:gd name="connsiteX7997" fmla="*/ 1424899 w 2768293"/>
                <a:gd name="connsiteY7997" fmla="*/ 1218420 h 1487099"/>
                <a:gd name="connsiteX7998" fmla="*/ 1426043 w 2768293"/>
                <a:gd name="connsiteY7998" fmla="*/ 1221280 h 1487099"/>
                <a:gd name="connsiteX7999" fmla="*/ 1426043 w 2768293"/>
                <a:gd name="connsiteY7999" fmla="*/ 1221852 h 1487099"/>
                <a:gd name="connsiteX8000" fmla="*/ 1426043 w 2768293"/>
                <a:gd name="connsiteY8000" fmla="*/ 1222424 h 1487099"/>
                <a:gd name="connsiteX8001" fmla="*/ 1426043 w 2768293"/>
                <a:gd name="connsiteY8001" fmla="*/ 1223568 h 1487099"/>
                <a:gd name="connsiteX8002" fmla="*/ 1426615 w 2768293"/>
                <a:gd name="connsiteY8002" fmla="*/ 1227000 h 1487099"/>
                <a:gd name="connsiteX8003" fmla="*/ 1426043 w 2768293"/>
                <a:gd name="connsiteY8003" fmla="*/ 1226428 h 1487099"/>
                <a:gd name="connsiteX8004" fmla="*/ 1424899 w 2768293"/>
                <a:gd name="connsiteY8004" fmla="*/ 1224712 h 1487099"/>
                <a:gd name="connsiteX8005" fmla="*/ 1424327 w 2768293"/>
                <a:gd name="connsiteY8005" fmla="*/ 1224140 h 1487099"/>
                <a:gd name="connsiteX8006" fmla="*/ 1423183 w 2768293"/>
                <a:gd name="connsiteY8006" fmla="*/ 1224140 h 1487099"/>
                <a:gd name="connsiteX8007" fmla="*/ 1422611 w 2768293"/>
                <a:gd name="connsiteY8007" fmla="*/ 1224140 h 1487099"/>
                <a:gd name="connsiteX8008" fmla="*/ 1422039 w 2768293"/>
                <a:gd name="connsiteY8008" fmla="*/ 1224712 h 1487099"/>
                <a:gd name="connsiteX8009" fmla="*/ 1420895 w 2768293"/>
                <a:gd name="connsiteY8009" fmla="*/ 1224712 h 1487099"/>
                <a:gd name="connsiteX8010" fmla="*/ 1419179 w 2768293"/>
                <a:gd name="connsiteY8010" fmla="*/ 1224140 h 1487099"/>
                <a:gd name="connsiteX8011" fmla="*/ 1417463 w 2768293"/>
                <a:gd name="connsiteY8011" fmla="*/ 1223568 h 1487099"/>
                <a:gd name="connsiteX8012" fmla="*/ 1416319 w 2768293"/>
                <a:gd name="connsiteY8012" fmla="*/ 1222996 h 1487099"/>
                <a:gd name="connsiteX8013" fmla="*/ 1414603 w 2768293"/>
                <a:gd name="connsiteY8013" fmla="*/ 1221280 h 1487099"/>
                <a:gd name="connsiteX8014" fmla="*/ 1413459 w 2768293"/>
                <a:gd name="connsiteY8014" fmla="*/ 1218992 h 1487099"/>
                <a:gd name="connsiteX8015" fmla="*/ 1412887 w 2768293"/>
                <a:gd name="connsiteY8015" fmla="*/ 1218992 h 1487099"/>
                <a:gd name="connsiteX8016" fmla="*/ 1412315 w 2768293"/>
                <a:gd name="connsiteY8016" fmla="*/ 1220136 h 1487099"/>
                <a:gd name="connsiteX8017" fmla="*/ 1411744 w 2768293"/>
                <a:gd name="connsiteY8017" fmla="*/ 1221852 h 1487099"/>
                <a:gd name="connsiteX8018" fmla="*/ 1411744 w 2768293"/>
                <a:gd name="connsiteY8018" fmla="*/ 1223568 h 1487099"/>
                <a:gd name="connsiteX8019" fmla="*/ 1411172 w 2768293"/>
                <a:gd name="connsiteY8019" fmla="*/ 1223568 h 1487099"/>
                <a:gd name="connsiteX8020" fmla="*/ 1410600 w 2768293"/>
                <a:gd name="connsiteY8020" fmla="*/ 1222996 h 1487099"/>
                <a:gd name="connsiteX8021" fmla="*/ 1410028 w 2768293"/>
                <a:gd name="connsiteY8021" fmla="*/ 1222424 h 1487099"/>
                <a:gd name="connsiteX8022" fmla="*/ 1410028 w 2768293"/>
                <a:gd name="connsiteY8022" fmla="*/ 1221280 h 1487099"/>
                <a:gd name="connsiteX8023" fmla="*/ 1410600 w 2768293"/>
                <a:gd name="connsiteY8023" fmla="*/ 1220708 h 1487099"/>
                <a:gd name="connsiteX8024" fmla="*/ 1411744 w 2768293"/>
                <a:gd name="connsiteY8024" fmla="*/ 1219564 h 1487099"/>
                <a:gd name="connsiteX8025" fmla="*/ 1413459 w 2768293"/>
                <a:gd name="connsiteY8025" fmla="*/ 1217849 h 1487099"/>
                <a:gd name="connsiteX8026" fmla="*/ 1416319 w 2768293"/>
                <a:gd name="connsiteY8026" fmla="*/ 1216132 h 1487099"/>
                <a:gd name="connsiteX8027" fmla="*/ 1417463 w 2768293"/>
                <a:gd name="connsiteY8027" fmla="*/ 1214417 h 1487099"/>
                <a:gd name="connsiteX8028" fmla="*/ 1416319 w 2768293"/>
                <a:gd name="connsiteY8028" fmla="*/ 1214989 h 1487099"/>
                <a:gd name="connsiteX8029" fmla="*/ 1415747 w 2768293"/>
                <a:gd name="connsiteY8029" fmla="*/ 1218420 h 1487099"/>
                <a:gd name="connsiteX8030" fmla="*/ 1413459 w 2768293"/>
                <a:gd name="connsiteY8030" fmla="*/ 1220708 h 1487099"/>
                <a:gd name="connsiteX8031" fmla="*/ 1411172 w 2768293"/>
                <a:gd name="connsiteY8031" fmla="*/ 1222996 h 1487099"/>
                <a:gd name="connsiteX8032" fmla="*/ 1408884 w 2768293"/>
                <a:gd name="connsiteY8032" fmla="*/ 1225284 h 1487099"/>
                <a:gd name="connsiteX8033" fmla="*/ 1404880 w 2768293"/>
                <a:gd name="connsiteY8033" fmla="*/ 1227000 h 1487099"/>
                <a:gd name="connsiteX8034" fmla="*/ 1403736 w 2768293"/>
                <a:gd name="connsiteY8034" fmla="*/ 1228144 h 1487099"/>
                <a:gd name="connsiteX8035" fmla="*/ 1400304 w 2768293"/>
                <a:gd name="connsiteY8035" fmla="*/ 1231575 h 1487099"/>
                <a:gd name="connsiteX8036" fmla="*/ 1400304 w 2768293"/>
                <a:gd name="connsiteY8036" fmla="*/ 1232148 h 1487099"/>
                <a:gd name="connsiteX8037" fmla="*/ 1401448 w 2768293"/>
                <a:gd name="connsiteY8037" fmla="*/ 1232148 h 1487099"/>
                <a:gd name="connsiteX8038" fmla="*/ 1402020 w 2768293"/>
                <a:gd name="connsiteY8038" fmla="*/ 1232148 h 1487099"/>
                <a:gd name="connsiteX8039" fmla="*/ 1402592 w 2768293"/>
                <a:gd name="connsiteY8039" fmla="*/ 1232719 h 1487099"/>
                <a:gd name="connsiteX8040" fmla="*/ 1401448 w 2768293"/>
                <a:gd name="connsiteY8040" fmla="*/ 1232719 h 1487099"/>
                <a:gd name="connsiteX8041" fmla="*/ 1398588 w 2768293"/>
                <a:gd name="connsiteY8041" fmla="*/ 1232719 h 1487099"/>
                <a:gd name="connsiteX8042" fmla="*/ 1397445 w 2768293"/>
                <a:gd name="connsiteY8042" fmla="*/ 1233291 h 1487099"/>
                <a:gd name="connsiteX8043" fmla="*/ 1396873 w 2768293"/>
                <a:gd name="connsiteY8043" fmla="*/ 1233863 h 1487099"/>
                <a:gd name="connsiteX8044" fmla="*/ 1390581 w 2768293"/>
                <a:gd name="connsiteY8044" fmla="*/ 1237295 h 1487099"/>
                <a:gd name="connsiteX8045" fmla="*/ 1388293 w 2768293"/>
                <a:gd name="connsiteY8045" fmla="*/ 1237867 h 1487099"/>
                <a:gd name="connsiteX8046" fmla="*/ 1387149 w 2768293"/>
                <a:gd name="connsiteY8046" fmla="*/ 1238439 h 1487099"/>
                <a:gd name="connsiteX8047" fmla="*/ 1386005 w 2768293"/>
                <a:gd name="connsiteY8047" fmla="*/ 1238439 h 1487099"/>
                <a:gd name="connsiteX8048" fmla="*/ 1385433 w 2768293"/>
                <a:gd name="connsiteY8048" fmla="*/ 1237867 h 1487099"/>
                <a:gd name="connsiteX8049" fmla="*/ 1388865 w 2768293"/>
                <a:gd name="connsiteY8049" fmla="*/ 1236151 h 1487099"/>
                <a:gd name="connsiteX8050" fmla="*/ 1376282 w 2768293"/>
                <a:gd name="connsiteY8050" fmla="*/ 1240727 h 1487099"/>
                <a:gd name="connsiteX8051" fmla="*/ 1371134 w 2768293"/>
                <a:gd name="connsiteY8051" fmla="*/ 1243587 h 1487099"/>
                <a:gd name="connsiteX8052" fmla="*/ 1367131 w 2768293"/>
                <a:gd name="connsiteY8052" fmla="*/ 1247590 h 1487099"/>
                <a:gd name="connsiteX8053" fmla="*/ 1362555 w 2768293"/>
                <a:gd name="connsiteY8053" fmla="*/ 1251022 h 1487099"/>
                <a:gd name="connsiteX8054" fmla="*/ 1353975 w 2768293"/>
                <a:gd name="connsiteY8054" fmla="*/ 1255026 h 1487099"/>
                <a:gd name="connsiteX8055" fmla="*/ 1351116 w 2768293"/>
                <a:gd name="connsiteY8055" fmla="*/ 1259030 h 1487099"/>
                <a:gd name="connsiteX8056" fmla="*/ 1344252 w 2768293"/>
                <a:gd name="connsiteY8056" fmla="*/ 1263606 h 1487099"/>
                <a:gd name="connsiteX8057" fmla="*/ 1342536 w 2768293"/>
                <a:gd name="connsiteY8057" fmla="*/ 1266465 h 1487099"/>
                <a:gd name="connsiteX8058" fmla="*/ 1341964 w 2768293"/>
                <a:gd name="connsiteY8058" fmla="*/ 1266465 h 1487099"/>
                <a:gd name="connsiteX8059" fmla="*/ 1340248 w 2768293"/>
                <a:gd name="connsiteY8059" fmla="*/ 1270469 h 1487099"/>
                <a:gd name="connsiteX8060" fmla="*/ 1339676 w 2768293"/>
                <a:gd name="connsiteY8060" fmla="*/ 1271613 h 1487099"/>
                <a:gd name="connsiteX8061" fmla="*/ 1339104 w 2768293"/>
                <a:gd name="connsiteY8061" fmla="*/ 1272185 h 1487099"/>
                <a:gd name="connsiteX8062" fmla="*/ 1338533 w 2768293"/>
                <a:gd name="connsiteY8062" fmla="*/ 1273901 h 1487099"/>
                <a:gd name="connsiteX8063" fmla="*/ 1337961 w 2768293"/>
                <a:gd name="connsiteY8063" fmla="*/ 1277332 h 1487099"/>
                <a:gd name="connsiteX8064" fmla="*/ 1337389 w 2768293"/>
                <a:gd name="connsiteY8064" fmla="*/ 1278476 h 1487099"/>
                <a:gd name="connsiteX8065" fmla="*/ 1335101 w 2768293"/>
                <a:gd name="connsiteY8065" fmla="*/ 1280764 h 1487099"/>
                <a:gd name="connsiteX8066" fmla="*/ 1333957 w 2768293"/>
                <a:gd name="connsiteY8066" fmla="*/ 1283052 h 1487099"/>
                <a:gd name="connsiteX8067" fmla="*/ 1332241 w 2768293"/>
                <a:gd name="connsiteY8067" fmla="*/ 1285340 h 1487099"/>
                <a:gd name="connsiteX8068" fmla="*/ 1331669 w 2768293"/>
                <a:gd name="connsiteY8068" fmla="*/ 1287056 h 1487099"/>
                <a:gd name="connsiteX8069" fmla="*/ 1332813 w 2768293"/>
                <a:gd name="connsiteY8069" fmla="*/ 1286484 h 1487099"/>
                <a:gd name="connsiteX8070" fmla="*/ 1333385 w 2768293"/>
                <a:gd name="connsiteY8070" fmla="*/ 1286484 h 1487099"/>
                <a:gd name="connsiteX8071" fmla="*/ 1333957 w 2768293"/>
                <a:gd name="connsiteY8071" fmla="*/ 1287056 h 1487099"/>
                <a:gd name="connsiteX8072" fmla="*/ 1333957 w 2768293"/>
                <a:gd name="connsiteY8072" fmla="*/ 1288200 h 1487099"/>
                <a:gd name="connsiteX8073" fmla="*/ 1333385 w 2768293"/>
                <a:gd name="connsiteY8073" fmla="*/ 1289344 h 1487099"/>
                <a:gd name="connsiteX8074" fmla="*/ 1332813 w 2768293"/>
                <a:gd name="connsiteY8074" fmla="*/ 1289916 h 1487099"/>
                <a:gd name="connsiteX8075" fmla="*/ 1331669 w 2768293"/>
                <a:gd name="connsiteY8075" fmla="*/ 1291060 h 1487099"/>
                <a:gd name="connsiteX8076" fmla="*/ 1331669 w 2768293"/>
                <a:gd name="connsiteY8076" fmla="*/ 1291631 h 1487099"/>
                <a:gd name="connsiteX8077" fmla="*/ 1332813 w 2768293"/>
                <a:gd name="connsiteY8077" fmla="*/ 1291060 h 1487099"/>
                <a:gd name="connsiteX8078" fmla="*/ 1333957 w 2768293"/>
                <a:gd name="connsiteY8078" fmla="*/ 1291060 h 1487099"/>
                <a:gd name="connsiteX8079" fmla="*/ 1343108 w 2768293"/>
                <a:gd name="connsiteY8079" fmla="*/ 1297923 h 1487099"/>
                <a:gd name="connsiteX8080" fmla="*/ 1345396 w 2768293"/>
                <a:gd name="connsiteY8080" fmla="*/ 1298495 h 1487099"/>
                <a:gd name="connsiteX8081" fmla="*/ 1346540 w 2768293"/>
                <a:gd name="connsiteY8081" fmla="*/ 1299067 h 1487099"/>
                <a:gd name="connsiteX8082" fmla="*/ 1347112 w 2768293"/>
                <a:gd name="connsiteY8082" fmla="*/ 1300211 h 1487099"/>
                <a:gd name="connsiteX8083" fmla="*/ 1343108 w 2768293"/>
                <a:gd name="connsiteY8083" fmla="*/ 1300783 h 1487099"/>
                <a:gd name="connsiteX8084" fmla="*/ 1343680 w 2768293"/>
                <a:gd name="connsiteY8084" fmla="*/ 1301355 h 1487099"/>
                <a:gd name="connsiteX8085" fmla="*/ 1344252 w 2768293"/>
                <a:gd name="connsiteY8085" fmla="*/ 1303643 h 1487099"/>
                <a:gd name="connsiteX8086" fmla="*/ 1344824 w 2768293"/>
                <a:gd name="connsiteY8086" fmla="*/ 1304215 h 1487099"/>
                <a:gd name="connsiteX8087" fmla="*/ 1346540 w 2768293"/>
                <a:gd name="connsiteY8087" fmla="*/ 1305359 h 1487099"/>
                <a:gd name="connsiteX8088" fmla="*/ 1345396 w 2768293"/>
                <a:gd name="connsiteY8088" fmla="*/ 1305359 h 1487099"/>
                <a:gd name="connsiteX8089" fmla="*/ 1344252 w 2768293"/>
                <a:gd name="connsiteY8089" fmla="*/ 1305359 h 1487099"/>
                <a:gd name="connsiteX8090" fmla="*/ 1343108 w 2768293"/>
                <a:gd name="connsiteY8090" fmla="*/ 1304786 h 1487099"/>
                <a:gd name="connsiteX8091" fmla="*/ 1341392 w 2768293"/>
                <a:gd name="connsiteY8091" fmla="*/ 1304215 h 1487099"/>
                <a:gd name="connsiteX8092" fmla="*/ 1340820 w 2768293"/>
                <a:gd name="connsiteY8092" fmla="*/ 1303643 h 1487099"/>
                <a:gd name="connsiteX8093" fmla="*/ 1340820 w 2768293"/>
                <a:gd name="connsiteY8093" fmla="*/ 1303071 h 1487099"/>
                <a:gd name="connsiteX8094" fmla="*/ 1340820 w 2768293"/>
                <a:gd name="connsiteY8094" fmla="*/ 1301927 h 1487099"/>
                <a:gd name="connsiteX8095" fmla="*/ 1340820 w 2768293"/>
                <a:gd name="connsiteY8095" fmla="*/ 1301355 h 1487099"/>
                <a:gd name="connsiteX8096" fmla="*/ 1339676 w 2768293"/>
                <a:gd name="connsiteY8096" fmla="*/ 1301355 h 1487099"/>
                <a:gd name="connsiteX8097" fmla="*/ 1338533 w 2768293"/>
                <a:gd name="connsiteY8097" fmla="*/ 1301927 h 1487099"/>
                <a:gd name="connsiteX8098" fmla="*/ 1337389 w 2768293"/>
                <a:gd name="connsiteY8098" fmla="*/ 1302499 h 1487099"/>
                <a:gd name="connsiteX8099" fmla="*/ 1336817 w 2768293"/>
                <a:gd name="connsiteY8099" fmla="*/ 1301927 h 1487099"/>
                <a:gd name="connsiteX8100" fmla="*/ 1336817 w 2768293"/>
                <a:gd name="connsiteY8100" fmla="*/ 1300211 h 1487099"/>
                <a:gd name="connsiteX8101" fmla="*/ 1337389 w 2768293"/>
                <a:gd name="connsiteY8101" fmla="*/ 1299067 h 1487099"/>
                <a:gd name="connsiteX8102" fmla="*/ 1337389 w 2768293"/>
                <a:gd name="connsiteY8102" fmla="*/ 1297923 h 1487099"/>
                <a:gd name="connsiteX8103" fmla="*/ 1336245 w 2768293"/>
                <a:gd name="connsiteY8103" fmla="*/ 1296779 h 1487099"/>
                <a:gd name="connsiteX8104" fmla="*/ 1335673 w 2768293"/>
                <a:gd name="connsiteY8104" fmla="*/ 1295635 h 1487099"/>
                <a:gd name="connsiteX8105" fmla="*/ 1327093 w 2768293"/>
                <a:gd name="connsiteY8105" fmla="*/ 1295635 h 1487099"/>
                <a:gd name="connsiteX8106" fmla="*/ 1325949 w 2768293"/>
                <a:gd name="connsiteY8106" fmla="*/ 1295063 h 1487099"/>
                <a:gd name="connsiteX8107" fmla="*/ 1323661 w 2768293"/>
                <a:gd name="connsiteY8107" fmla="*/ 1293919 h 1487099"/>
                <a:gd name="connsiteX8108" fmla="*/ 1323090 w 2768293"/>
                <a:gd name="connsiteY8108" fmla="*/ 1293347 h 1487099"/>
                <a:gd name="connsiteX8109" fmla="*/ 1322518 w 2768293"/>
                <a:gd name="connsiteY8109" fmla="*/ 1293347 h 1487099"/>
                <a:gd name="connsiteX8110" fmla="*/ 1321946 w 2768293"/>
                <a:gd name="connsiteY8110" fmla="*/ 1293347 h 1487099"/>
                <a:gd name="connsiteX8111" fmla="*/ 1321946 w 2768293"/>
                <a:gd name="connsiteY8111" fmla="*/ 1293347 h 1487099"/>
                <a:gd name="connsiteX8112" fmla="*/ 1321946 w 2768293"/>
                <a:gd name="connsiteY8112" fmla="*/ 1293919 h 1487099"/>
                <a:gd name="connsiteX8113" fmla="*/ 1321946 w 2768293"/>
                <a:gd name="connsiteY8113" fmla="*/ 1294491 h 1487099"/>
                <a:gd name="connsiteX8114" fmla="*/ 1321946 w 2768293"/>
                <a:gd name="connsiteY8114" fmla="*/ 1294491 h 1487099"/>
                <a:gd name="connsiteX8115" fmla="*/ 1322518 w 2768293"/>
                <a:gd name="connsiteY8115" fmla="*/ 1295063 h 1487099"/>
                <a:gd name="connsiteX8116" fmla="*/ 1322518 w 2768293"/>
                <a:gd name="connsiteY8116" fmla="*/ 1296779 h 1487099"/>
                <a:gd name="connsiteX8117" fmla="*/ 1322518 w 2768293"/>
                <a:gd name="connsiteY8117" fmla="*/ 1300211 h 1487099"/>
                <a:gd name="connsiteX8118" fmla="*/ 1322518 w 2768293"/>
                <a:gd name="connsiteY8118" fmla="*/ 1301927 h 1487099"/>
                <a:gd name="connsiteX8119" fmla="*/ 1323661 w 2768293"/>
                <a:gd name="connsiteY8119" fmla="*/ 1303071 h 1487099"/>
                <a:gd name="connsiteX8120" fmla="*/ 1324233 w 2768293"/>
                <a:gd name="connsiteY8120" fmla="*/ 1304215 h 1487099"/>
                <a:gd name="connsiteX8121" fmla="*/ 1324805 w 2768293"/>
                <a:gd name="connsiteY8121" fmla="*/ 1304786 h 1487099"/>
                <a:gd name="connsiteX8122" fmla="*/ 1325377 w 2768293"/>
                <a:gd name="connsiteY8122" fmla="*/ 1305359 h 1487099"/>
                <a:gd name="connsiteX8123" fmla="*/ 1325949 w 2768293"/>
                <a:gd name="connsiteY8123" fmla="*/ 1305359 h 1487099"/>
                <a:gd name="connsiteX8124" fmla="*/ 1326521 w 2768293"/>
                <a:gd name="connsiteY8124" fmla="*/ 1305930 h 1487099"/>
                <a:gd name="connsiteX8125" fmla="*/ 1326521 w 2768293"/>
                <a:gd name="connsiteY8125" fmla="*/ 1307074 h 1487099"/>
                <a:gd name="connsiteX8126" fmla="*/ 1326521 w 2768293"/>
                <a:gd name="connsiteY8126" fmla="*/ 1307074 h 1487099"/>
                <a:gd name="connsiteX8127" fmla="*/ 1325949 w 2768293"/>
                <a:gd name="connsiteY8127" fmla="*/ 1308790 h 1487099"/>
                <a:gd name="connsiteX8128" fmla="*/ 1325949 w 2768293"/>
                <a:gd name="connsiteY8128" fmla="*/ 1309362 h 1487099"/>
                <a:gd name="connsiteX8129" fmla="*/ 1325377 w 2768293"/>
                <a:gd name="connsiteY8129" fmla="*/ 1309362 h 1487099"/>
                <a:gd name="connsiteX8130" fmla="*/ 1324805 w 2768293"/>
                <a:gd name="connsiteY8130" fmla="*/ 1308790 h 1487099"/>
                <a:gd name="connsiteX8131" fmla="*/ 1324233 w 2768293"/>
                <a:gd name="connsiteY8131" fmla="*/ 1307074 h 1487099"/>
                <a:gd name="connsiteX8132" fmla="*/ 1323090 w 2768293"/>
                <a:gd name="connsiteY8132" fmla="*/ 1304786 h 1487099"/>
                <a:gd name="connsiteX8133" fmla="*/ 1321946 w 2768293"/>
                <a:gd name="connsiteY8133" fmla="*/ 1303643 h 1487099"/>
                <a:gd name="connsiteX8134" fmla="*/ 1321374 w 2768293"/>
                <a:gd name="connsiteY8134" fmla="*/ 1304215 h 1487099"/>
                <a:gd name="connsiteX8135" fmla="*/ 1320230 w 2768293"/>
                <a:gd name="connsiteY8135" fmla="*/ 1307074 h 1487099"/>
                <a:gd name="connsiteX8136" fmla="*/ 1319658 w 2768293"/>
                <a:gd name="connsiteY8136" fmla="*/ 1304786 h 1487099"/>
                <a:gd name="connsiteX8137" fmla="*/ 1315654 w 2768293"/>
                <a:gd name="connsiteY8137" fmla="*/ 1297923 h 1487099"/>
                <a:gd name="connsiteX8138" fmla="*/ 1315082 w 2768293"/>
                <a:gd name="connsiteY8138" fmla="*/ 1297351 h 1487099"/>
                <a:gd name="connsiteX8139" fmla="*/ 1314510 w 2768293"/>
                <a:gd name="connsiteY8139" fmla="*/ 1296779 h 1487099"/>
                <a:gd name="connsiteX8140" fmla="*/ 1314510 w 2768293"/>
                <a:gd name="connsiteY8140" fmla="*/ 1296207 h 1487099"/>
                <a:gd name="connsiteX8141" fmla="*/ 1315082 w 2768293"/>
                <a:gd name="connsiteY8141" fmla="*/ 1295063 h 1487099"/>
                <a:gd name="connsiteX8142" fmla="*/ 1316226 w 2768293"/>
                <a:gd name="connsiteY8142" fmla="*/ 1292775 h 1487099"/>
                <a:gd name="connsiteX8143" fmla="*/ 1315082 w 2768293"/>
                <a:gd name="connsiteY8143" fmla="*/ 1292775 h 1487099"/>
                <a:gd name="connsiteX8144" fmla="*/ 1314510 w 2768293"/>
                <a:gd name="connsiteY8144" fmla="*/ 1293347 h 1487099"/>
                <a:gd name="connsiteX8145" fmla="*/ 1313938 w 2768293"/>
                <a:gd name="connsiteY8145" fmla="*/ 1293347 h 1487099"/>
                <a:gd name="connsiteX8146" fmla="*/ 1312794 w 2768293"/>
                <a:gd name="connsiteY8146" fmla="*/ 1292775 h 1487099"/>
                <a:gd name="connsiteX8147" fmla="*/ 1312222 w 2768293"/>
                <a:gd name="connsiteY8147" fmla="*/ 1292204 h 1487099"/>
                <a:gd name="connsiteX8148" fmla="*/ 1312222 w 2768293"/>
                <a:gd name="connsiteY8148" fmla="*/ 1291631 h 1487099"/>
                <a:gd name="connsiteX8149" fmla="*/ 1312222 w 2768293"/>
                <a:gd name="connsiteY8149" fmla="*/ 1290487 h 1487099"/>
                <a:gd name="connsiteX8150" fmla="*/ 1312794 w 2768293"/>
                <a:gd name="connsiteY8150" fmla="*/ 1289344 h 1487099"/>
                <a:gd name="connsiteX8151" fmla="*/ 1314510 w 2768293"/>
                <a:gd name="connsiteY8151" fmla="*/ 1287628 h 1487099"/>
                <a:gd name="connsiteX8152" fmla="*/ 1316226 w 2768293"/>
                <a:gd name="connsiteY8152" fmla="*/ 1287628 h 1487099"/>
                <a:gd name="connsiteX8153" fmla="*/ 1317942 w 2768293"/>
                <a:gd name="connsiteY8153" fmla="*/ 1288200 h 1487099"/>
                <a:gd name="connsiteX8154" fmla="*/ 1319658 w 2768293"/>
                <a:gd name="connsiteY8154" fmla="*/ 1288200 h 1487099"/>
                <a:gd name="connsiteX8155" fmla="*/ 1319658 w 2768293"/>
                <a:gd name="connsiteY8155" fmla="*/ 1287056 h 1487099"/>
                <a:gd name="connsiteX8156" fmla="*/ 1319658 w 2768293"/>
                <a:gd name="connsiteY8156" fmla="*/ 1285912 h 1487099"/>
                <a:gd name="connsiteX8157" fmla="*/ 1319658 w 2768293"/>
                <a:gd name="connsiteY8157" fmla="*/ 1283052 h 1487099"/>
                <a:gd name="connsiteX8158" fmla="*/ 1316798 w 2768293"/>
                <a:gd name="connsiteY8158" fmla="*/ 1283052 h 1487099"/>
                <a:gd name="connsiteX8159" fmla="*/ 1316226 w 2768293"/>
                <a:gd name="connsiteY8159" fmla="*/ 1283052 h 1487099"/>
                <a:gd name="connsiteX8160" fmla="*/ 1315654 w 2768293"/>
                <a:gd name="connsiteY8160" fmla="*/ 1283624 h 1487099"/>
                <a:gd name="connsiteX8161" fmla="*/ 1313366 w 2768293"/>
                <a:gd name="connsiteY8161" fmla="*/ 1284768 h 1487099"/>
                <a:gd name="connsiteX8162" fmla="*/ 1311650 w 2768293"/>
                <a:gd name="connsiteY8162" fmla="*/ 1285912 h 1487099"/>
                <a:gd name="connsiteX8163" fmla="*/ 1311078 w 2768293"/>
                <a:gd name="connsiteY8163" fmla="*/ 1286484 h 1487099"/>
                <a:gd name="connsiteX8164" fmla="*/ 1309934 w 2768293"/>
                <a:gd name="connsiteY8164" fmla="*/ 1286484 h 1487099"/>
                <a:gd name="connsiteX8165" fmla="*/ 1307647 w 2768293"/>
                <a:gd name="connsiteY8165" fmla="*/ 1284768 h 1487099"/>
                <a:gd name="connsiteX8166" fmla="*/ 1307075 w 2768293"/>
                <a:gd name="connsiteY8166" fmla="*/ 1284768 h 1487099"/>
                <a:gd name="connsiteX8167" fmla="*/ 1306503 w 2768293"/>
                <a:gd name="connsiteY8167" fmla="*/ 1285340 h 1487099"/>
                <a:gd name="connsiteX8168" fmla="*/ 1305931 w 2768293"/>
                <a:gd name="connsiteY8168" fmla="*/ 1285340 h 1487099"/>
                <a:gd name="connsiteX8169" fmla="*/ 1304215 w 2768293"/>
                <a:gd name="connsiteY8169" fmla="*/ 1284768 h 1487099"/>
                <a:gd name="connsiteX8170" fmla="*/ 1296779 w 2768293"/>
                <a:gd name="connsiteY8170" fmla="*/ 1284196 h 1487099"/>
                <a:gd name="connsiteX8171" fmla="*/ 1301355 w 2768293"/>
                <a:gd name="connsiteY8171" fmla="*/ 1283052 h 1487099"/>
                <a:gd name="connsiteX8172" fmla="*/ 1301927 w 2768293"/>
                <a:gd name="connsiteY8172" fmla="*/ 1282480 h 1487099"/>
                <a:gd name="connsiteX8173" fmla="*/ 1303643 w 2768293"/>
                <a:gd name="connsiteY8173" fmla="*/ 1281908 h 1487099"/>
                <a:gd name="connsiteX8174" fmla="*/ 1307075 w 2768293"/>
                <a:gd name="connsiteY8174" fmla="*/ 1280764 h 1487099"/>
                <a:gd name="connsiteX8175" fmla="*/ 1297351 w 2768293"/>
                <a:gd name="connsiteY8175" fmla="*/ 1283052 h 1487099"/>
                <a:gd name="connsiteX8176" fmla="*/ 1296207 w 2768293"/>
                <a:gd name="connsiteY8176" fmla="*/ 1283624 h 1487099"/>
                <a:gd name="connsiteX8177" fmla="*/ 1295635 w 2768293"/>
                <a:gd name="connsiteY8177" fmla="*/ 1283624 h 1487099"/>
                <a:gd name="connsiteX8178" fmla="*/ 1292204 w 2768293"/>
                <a:gd name="connsiteY8178" fmla="*/ 1283624 h 1487099"/>
                <a:gd name="connsiteX8179" fmla="*/ 1288772 w 2768293"/>
                <a:gd name="connsiteY8179" fmla="*/ 1284768 h 1487099"/>
                <a:gd name="connsiteX8180" fmla="*/ 1283052 w 2768293"/>
                <a:gd name="connsiteY8180" fmla="*/ 1285340 h 1487099"/>
                <a:gd name="connsiteX8181" fmla="*/ 1280764 w 2768293"/>
                <a:gd name="connsiteY8181" fmla="*/ 1286484 h 1487099"/>
                <a:gd name="connsiteX8182" fmla="*/ 1276761 w 2768293"/>
                <a:gd name="connsiteY8182" fmla="*/ 1286484 h 1487099"/>
                <a:gd name="connsiteX8183" fmla="*/ 1275617 w 2768293"/>
                <a:gd name="connsiteY8183" fmla="*/ 1287056 h 1487099"/>
                <a:gd name="connsiteX8184" fmla="*/ 1274473 w 2768293"/>
                <a:gd name="connsiteY8184" fmla="*/ 1287628 h 1487099"/>
                <a:gd name="connsiteX8185" fmla="*/ 1270469 w 2768293"/>
                <a:gd name="connsiteY8185" fmla="*/ 1290487 h 1487099"/>
                <a:gd name="connsiteX8186" fmla="*/ 1269897 w 2768293"/>
                <a:gd name="connsiteY8186" fmla="*/ 1291060 h 1487099"/>
                <a:gd name="connsiteX8187" fmla="*/ 1263034 w 2768293"/>
                <a:gd name="connsiteY8187" fmla="*/ 1295063 h 1487099"/>
                <a:gd name="connsiteX8188" fmla="*/ 1261890 w 2768293"/>
                <a:gd name="connsiteY8188" fmla="*/ 1295063 h 1487099"/>
                <a:gd name="connsiteX8189" fmla="*/ 1261318 w 2768293"/>
                <a:gd name="connsiteY8189" fmla="*/ 1295635 h 1487099"/>
                <a:gd name="connsiteX8190" fmla="*/ 1259030 w 2768293"/>
                <a:gd name="connsiteY8190" fmla="*/ 1297923 h 1487099"/>
                <a:gd name="connsiteX8191" fmla="*/ 1257886 w 2768293"/>
                <a:gd name="connsiteY8191" fmla="*/ 1298495 h 1487099"/>
                <a:gd name="connsiteX8192" fmla="*/ 1253882 w 2768293"/>
                <a:gd name="connsiteY8192" fmla="*/ 1300211 h 1487099"/>
                <a:gd name="connsiteX8193" fmla="*/ 1236151 w 2768293"/>
                <a:gd name="connsiteY8193" fmla="*/ 1318514 h 1487099"/>
                <a:gd name="connsiteX8194" fmla="*/ 1235007 w 2768293"/>
                <a:gd name="connsiteY8194" fmla="*/ 1319658 h 1487099"/>
                <a:gd name="connsiteX8195" fmla="*/ 1232720 w 2768293"/>
                <a:gd name="connsiteY8195" fmla="*/ 1321374 h 1487099"/>
                <a:gd name="connsiteX8196" fmla="*/ 1232148 w 2768293"/>
                <a:gd name="connsiteY8196" fmla="*/ 1321945 h 1487099"/>
                <a:gd name="connsiteX8197" fmla="*/ 1231004 w 2768293"/>
                <a:gd name="connsiteY8197" fmla="*/ 1323661 h 1487099"/>
                <a:gd name="connsiteX8198" fmla="*/ 1232148 w 2768293"/>
                <a:gd name="connsiteY8198" fmla="*/ 1322517 h 1487099"/>
                <a:gd name="connsiteX8199" fmla="*/ 1233292 w 2768293"/>
                <a:gd name="connsiteY8199" fmla="*/ 1321374 h 1487099"/>
                <a:gd name="connsiteX8200" fmla="*/ 1234436 w 2768293"/>
                <a:gd name="connsiteY8200" fmla="*/ 1320802 h 1487099"/>
                <a:gd name="connsiteX8201" fmla="*/ 1235579 w 2768293"/>
                <a:gd name="connsiteY8201" fmla="*/ 1320802 h 1487099"/>
                <a:gd name="connsiteX8202" fmla="*/ 1236723 w 2768293"/>
                <a:gd name="connsiteY8202" fmla="*/ 1321374 h 1487099"/>
                <a:gd name="connsiteX8203" fmla="*/ 1236723 w 2768293"/>
                <a:gd name="connsiteY8203" fmla="*/ 1322517 h 1487099"/>
                <a:gd name="connsiteX8204" fmla="*/ 1236151 w 2768293"/>
                <a:gd name="connsiteY8204" fmla="*/ 1323661 h 1487099"/>
                <a:gd name="connsiteX8205" fmla="*/ 1236723 w 2768293"/>
                <a:gd name="connsiteY8205" fmla="*/ 1324233 h 1487099"/>
                <a:gd name="connsiteX8206" fmla="*/ 1236723 w 2768293"/>
                <a:gd name="connsiteY8206" fmla="*/ 1324233 h 1487099"/>
                <a:gd name="connsiteX8207" fmla="*/ 1236723 w 2768293"/>
                <a:gd name="connsiteY8207" fmla="*/ 1324805 h 1487099"/>
                <a:gd name="connsiteX8208" fmla="*/ 1236723 w 2768293"/>
                <a:gd name="connsiteY8208" fmla="*/ 1325377 h 1487099"/>
                <a:gd name="connsiteX8209" fmla="*/ 1236723 w 2768293"/>
                <a:gd name="connsiteY8209" fmla="*/ 1325949 h 1487099"/>
                <a:gd name="connsiteX8210" fmla="*/ 1236151 w 2768293"/>
                <a:gd name="connsiteY8210" fmla="*/ 1326521 h 1487099"/>
                <a:gd name="connsiteX8211" fmla="*/ 1235579 w 2768293"/>
                <a:gd name="connsiteY8211" fmla="*/ 1326521 h 1487099"/>
                <a:gd name="connsiteX8212" fmla="*/ 1235007 w 2768293"/>
                <a:gd name="connsiteY8212" fmla="*/ 1326521 h 1487099"/>
                <a:gd name="connsiteX8213" fmla="*/ 1234436 w 2768293"/>
                <a:gd name="connsiteY8213" fmla="*/ 1326521 h 1487099"/>
                <a:gd name="connsiteX8214" fmla="*/ 1233292 w 2768293"/>
                <a:gd name="connsiteY8214" fmla="*/ 1328237 h 1487099"/>
                <a:gd name="connsiteX8215" fmla="*/ 1232720 w 2768293"/>
                <a:gd name="connsiteY8215" fmla="*/ 1328809 h 1487099"/>
                <a:gd name="connsiteX8216" fmla="*/ 1232148 w 2768293"/>
                <a:gd name="connsiteY8216" fmla="*/ 1328809 h 1487099"/>
                <a:gd name="connsiteX8217" fmla="*/ 1231004 w 2768293"/>
                <a:gd name="connsiteY8217" fmla="*/ 1328809 h 1487099"/>
                <a:gd name="connsiteX8218" fmla="*/ 1229860 w 2768293"/>
                <a:gd name="connsiteY8218" fmla="*/ 1328237 h 1487099"/>
                <a:gd name="connsiteX8219" fmla="*/ 1228716 w 2768293"/>
                <a:gd name="connsiteY8219" fmla="*/ 1327093 h 1487099"/>
                <a:gd name="connsiteX8220" fmla="*/ 1228716 w 2768293"/>
                <a:gd name="connsiteY8220" fmla="*/ 1325377 h 1487099"/>
                <a:gd name="connsiteX8221" fmla="*/ 1228144 w 2768293"/>
                <a:gd name="connsiteY8221" fmla="*/ 1327093 h 1487099"/>
                <a:gd name="connsiteX8222" fmla="*/ 1224712 w 2768293"/>
                <a:gd name="connsiteY8222" fmla="*/ 1329953 h 1487099"/>
                <a:gd name="connsiteX8223" fmla="*/ 1223568 w 2768293"/>
                <a:gd name="connsiteY8223" fmla="*/ 1330525 h 1487099"/>
                <a:gd name="connsiteX8224" fmla="*/ 1220708 w 2768293"/>
                <a:gd name="connsiteY8224" fmla="*/ 1331097 h 1487099"/>
                <a:gd name="connsiteX8225" fmla="*/ 1220137 w 2768293"/>
                <a:gd name="connsiteY8225" fmla="*/ 1331669 h 1487099"/>
                <a:gd name="connsiteX8226" fmla="*/ 1215561 w 2768293"/>
                <a:gd name="connsiteY8226" fmla="*/ 1332813 h 1487099"/>
                <a:gd name="connsiteX8227" fmla="*/ 1215561 w 2768293"/>
                <a:gd name="connsiteY8227" fmla="*/ 1334529 h 1487099"/>
                <a:gd name="connsiteX8228" fmla="*/ 1217277 w 2768293"/>
                <a:gd name="connsiteY8228" fmla="*/ 1335101 h 1487099"/>
                <a:gd name="connsiteX8229" fmla="*/ 1217849 w 2768293"/>
                <a:gd name="connsiteY8229" fmla="*/ 1336817 h 1487099"/>
                <a:gd name="connsiteX8230" fmla="*/ 1215561 w 2768293"/>
                <a:gd name="connsiteY8230" fmla="*/ 1339104 h 1487099"/>
                <a:gd name="connsiteX8231" fmla="*/ 1214417 w 2768293"/>
                <a:gd name="connsiteY8231" fmla="*/ 1339676 h 1487099"/>
                <a:gd name="connsiteX8232" fmla="*/ 1210985 w 2768293"/>
                <a:gd name="connsiteY8232" fmla="*/ 1340820 h 1487099"/>
                <a:gd name="connsiteX8233" fmla="*/ 1210413 w 2768293"/>
                <a:gd name="connsiteY8233" fmla="*/ 1340820 h 1487099"/>
                <a:gd name="connsiteX8234" fmla="*/ 1210413 w 2768293"/>
                <a:gd name="connsiteY8234" fmla="*/ 1340820 h 1487099"/>
                <a:gd name="connsiteX8235" fmla="*/ 1210413 w 2768293"/>
                <a:gd name="connsiteY8235" fmla="*/ 1340248 h 1487099"/>
                <a:gd name="connsiteX8236" fmla="*/ 1210413 w 2768293"/>
                <a:gd name="connsiteY8236" fmla="*/ 1339676 h 1487099"/>
                <a:gd name="connsiteX8237" fmla="*/ 1210413 w 2768293"/>
                <a:gd name="connsiteY8237" fmla="*/ 1339676 h 1487099"/>
                <a:gd name="connsiteX8238" fmla="*/ 1209841 w 2768293"/>
                <a:gd name="connsiteY8238" fmla="*/ 1339676 h 1487099"/>
                <a:gd name="connsiteX8239" fmla="*/ 1206409 w 2768293"/>
                <a:gd name="connsiteY8239" fmla="*/ 1339676 h 1487099"/>
                <a:gd name="connsiteX8240" fmla="*/ 1205837 w 2768293"/>
                <a:gd name="connsiteY8240" fmla="*/ 1339104 h 1487099"/>
                <a:gd name="connsiteX8241" fmla="*/ 1206409 w 2768293"/>
                <a:gd name="connsiteY8241" fmla="*/ 1337388 h 1487099"/>
                <a:gd name="connsiteX8242" fmla="*/ 1206981 w 2768293"/>
                <a:gd name="connsiteY8242" fmla="*/ 1336244 h 1487099"/>
                <a:gd name="connsiteX8243" fmla="*/ 1208125 w 2768293"/>
                <a:gd name="connsiteY8243" fmla="*/ 1335101 h 1487099"/>
                <a:gd name="connsiteX8244" fmla="*/ 1209269 w 2768293"/>
                <a:gd name="connsiteY8244" fmla="*/ 1334529 h 1487099"/>
                <a:gd name="connsiteX8245" fmla="*/ 1210413 w 2768293"/>
                <a:gd name="connsiteY8245" fmla="*/ 1333957 h 1487099"/>
                <a:gd name="connsiteX8246" fmla="*/ 1208697 w 2768293"/>
                <a:gd name="connsiteY8246" fmla="*/ 1333385 h 1487099"/>
                <a:gd name="connsiteX8247" fmla="*/ 1201834 w 2768293"/>
                <a:gd name="connsiteY8247" fmla="*/ 1337961 h 1487099"/>
                <a:gd name="connsiteX8248" fmla="*/ 1192110 w 2768293"/>
                <a:gd name="connsiteY8248" fmla="*/ 1341964 h 1487099"/>
                <a:gd name="connsiteX8249" fmla="*/ 1192110 w 2768293"/>
                <a:gd name="connsiteY8249" fmla="*/ 1341964 h 1487099"/>
                <a:gd name="connsiteX8250" fmla="*/ 1192110 w 2768293"/>
                <a:gd name="connsiteY8250" fmla="*/ 1341964 h 1487099"/>
                <a:gd name="connsiteX8251" fmla="*/ 1192110 w 2768293"/>
                <a:gd name="connsiteY8251" fmla="*/ 1341964 h 1487099"/>
                <a:gd name="connsiteX8252" fmla="*/ 1192682 w 2768293"/>
                <a:gd name="connsiteY8252" fmla="*/ 1341964 h 1487099"/>
                <a:gd name="connsiteX8253" fmla="*/ 1192682 w 2768293"/>
                <a:gd name="connsiteY8253" fmla="*/ 1342536 h 1487099"/>
                <a:gd name="connsiteX8254" fmla="*/ 1192110 w 2768293"/>
                <a:gd name="connsiteY8254" fmla="*/ 1343108 h 1487099"/>
                <a:gd name="connsiteX8255" fmla="*/ 1192110 w 2768293"/>
                <a:gd name="connsiteY8255" fmla="*/ 1344252 h 1487099"/>
                <a:gd name="connsiteX8256" fmla="*/ 1192682 w 2768293"/>
                <a:gd name="connsiteY8256" fmla="*/ 1345396 h 1487099"/>
                <a:gd name="connsiteX8257" fmla="*/ 1192682 w 2768293"/>
                <a:gd name="connsiteY8257" fmla="*/ 1346540 h 1487099"/>
                <a:gd name="connsiteX8258" fmla="*/ 1192682 w 2768293"/>
                <a:gd name="connsiteY8258" fmla="*/ 1350543 h 1487099"/>
                <a:gd name="connsiteX8259" fmla="*/ 1192682 w 2768293"/>
                <a:gd name="connsiteY8259" fmla="*/ 1352260 h 1487099"/>
                <a:gd name="connsiteX8260" fmla="*/ 1194398 w 2768293"/>
                <a:gd name="connsiteY8260" fmla="*/ 1353975 h 1487099"/>
                <a:gd name="connsiteX8261" fmla="*/ 1193826 w 2768293"/>
                <a:gd name="connsiteY8261" fmla="*/ 1355691 h 1487099"/>
                <a:gd name="connsiteX8262" fmla="*/ 1192682 w 2768293"/>
                <a:gd name="connsiteY8262" fmla="*/ 1356263 h 1487099"/>
                <a:gd name="connsiteX8263" fmla="*/ 1191538 w 2768293"/>
                <a:gd name="connsiteY8263" fmla="*/ 1355119 h 1487099"/>
                <a:gd name="connsiteX8264" fmla="*/ 1190395 w 2768293"/>
                <a:gd name="connsiteY8264" fmla="*/ 1354547 h 1487099"/>
                <a:gd name="connsiteX8265" fmla="*/ 1189251 w 2768293"/>
                <a:gd name="connsiteY8265" fmla="*/ 1356835 h 1487099"/>
                <a:gd name="connsiteX8266" fmla="*/ 1189251 w 2768293"/>
                <a:gd name="connsiteY8266" fmla="*/ 1358551 h 1487099"/>
                <a:gd name="connsiteX8267" fmla="*/ 1191538 w 2768293"/>
                <a:gd name="connsiteY8267" fmla="*/ 1357979 h 1487099"/>
                <a:gd name="connsiteX8268" fmla="*/ 1192110 w 2768293"/>
                <a:gd name="connsiteY8268" fmla="*/ 1359123 h 1487099"/>
                <a:gd name="connsiteX8269" fmla="*/ 1191538 w 2768293"/>
                <a:gd name="connsiteY8269" fmla="*/ 1359123 h 1487099"/>
                <a:gd name="connsiteX8270" fmla="*/ 1190966 w 2768293"/>
                <a:gd name="connsiteY8270" fmla="*/ 1359123 h 1487099"/>
                <a:gd name="connsiteX8271" fmla="*/ 1190395 w 2768293"/>
                <a:gd name="connsiteY8271" fmla="*/ 1359123 h 1487099"/>
                <a:gd name="connsiteX8272" fmla="*/ 1189823 w 2768293"/>
                <a:gd name="connsiteY8272" fmla="*/ 1359123 h 1487099"/>
                <a:gd name="connsiteX8273" fmla="*/ 1189823 w 2768293"/>
                <a:gd name="connsiteY8273" fmla="*/ 1359695 h 1487099"/>
                <a:gd name="connsiteX8274" fmla="*/ 1189823 w 2768293"/>
                <a:gd name="connsiteY8274" fmla="*/ 1360839 h 1487099"/>
                <a:gd name="connsiteX8275" fmla="*/ 1189823 w 2768293"/>
                <a:gd name="connsiteY8275" fmla="*/ 1361411 h 1487099"/>
                <a:gd name="connsiteX8276" fmla="*/ 1189251 w 2768293"/>
                <a:gd name="connsiteY8276" fmla="*/ 1361983 h 1487099"/>
                <a:gd name="connsiteX8277" fmla="*/ 1186963 w 2768293"/>
                <a:gd name="connsiteY8277" fmla="*/ 1363127 h 1487099"/>
                <a:gd name="connsiteX8278" fmla="*/ 1187535 w 2768293"/>
                <a:gd name="connsiteY8278" fmla="*/ 1364271 h 1487099"/>
                <a:gd name="connsiteX8279" fmla="*/ 1187535 w 2768293"/>
                <a:gd name="connsiteY8279" fmla="*/ 1365415 h 1487099"/>
                <a:gd name="connsiteX8280" fmla="*/ 1188107 w 2768293"/>
                <a:gd name="connsiteY8280" fmla="*/ 1366559 h 1487099"/>
                <a:gd name="connsiteX8281" fmla="*/ 1188679 w 2768293"/>
                <a:gd name="connsiteY8281" fmla="*/ 1367130 h 1487099"/>
                <a:gd name="connsiteX8282" fmla="*/ 1189823 w 2768293"/>
                <a:gd name="connsiteY8282" fmla="*/ 1367130 h 1487099"/>
                <a:gd name="connsiteX8283" fmla="*/ 1192110 w 2768293"/>
                <a:gd name="connsiteY8283" fmla="*/ 1365986 h 1487099"/>
                <a:gd name="connsiteX8284" fmla="*/ 1193254 w 2768293"/>
                <a:gd name="connsiteY8284" fmla="*/ 1365986 h 1487099"/>
                <a:gd name="connsiteX8285" fmla="*/ 1194398 w 2768293"/>
                <a:gd name="connsiteY8285" fmla="*/ 1365415 h 1487099"/>
                <a:gd name="connsiteX8286" fmla="*/ 1196114 w 2768293"/>
                <a:gd name="connsiteY8286" fmla="*/ 1363127 h 1487099"/>
                <a:gd name="connsiteX8287" fmla="*/ 1197830 w 2768293"/>
                <a:gd name="connsiteY8287" fmla="*/ 1362555 h 1487099"/>
                <a:gd name="connsiteX8288" fmla="*/ 1199546 w 2768293"/>
                <a:gd name="connsiteY8288" fmla="*/ 1360839 h 1487099"/>
                <a:gd name="connsiteX8289" fmla="*/ 1203550 w 2768293"/>
                <a:gd name="connsiteY8289" fmla="*/ 1359123 h 1487099"/>
                <a:gd name="connsiteX8290" fmla="*/ 1204122 w 2768293"/>
                <a:gd name="connsiteY8290" fmla="*/ 1357979 h 1487099"/>
                <a:gd name="connsiteX8291" fmla="*/ 1204122 w 2768293"/>
                <a:gd name="connsiteY8291" fmla="*/ 1356263 h 1487099"/>
                <a:gd name="connsiteX8292" fmla="*/ 1203550 w 2768293"/>
                <a:gd name="connsiteY8292" fmla="*/ 1355119 h 1487099"/>
                <a:gd name="connsiteX8293" fmla="*/ 1202406 w 2768293"/>
                <a:gd name="connsiteY8293" fmla="*/ 1353975 h 1487099"/>
                <a:gd name="connsiteX8294" fmla="*/ 1201262 w 2768293"/>
                <a:gd name="connsiteY8294" fmla="*/ 1353403 h 1487099"/>
                <a:gd name="connsiteX8295" fmla="*/ 1198402 w 2768293"/>
                <a:gd name="connsiteY8295" fmla="*/ 1352260 h 1487099"/>
                <a:gd name="connsiteX8296" fmla="*/ 1197258 w 2768293"/>
                <a:gd name="connsiteY8296" fmla="*/ 1350543 h 1487099"/>
                <a:gd name="connsiteX8297" fmla="*/ 1197258 w 2768293"/>
                <a:gd name="connsiteY8297" fmla="*/ 1348256 h 1487099"/>
                <a:gd name="connsiteX8298" fmla="*/ 1198402 w 2768293"/>
                <a:gd name="connsiteY8298" fmla="*/ 1345396 h 1487099"/>
                <a:gd name="connsiteX8299" fmla="*/ 1197830 w 2768293"/>
                <a:gd name="connsiteY8299" fmla="*/ 1345396 h 1487099"/>
                <a:gd name="connsiteX8300" fmla="*/ 1197258 w 2768293"/>
                <a:gd name="connsiteY8300" fmla="*/ 1344824 h 1487099"/>
                <a:gd name="connsiteX8301" fmla="*/ 1197258 w 2768293"/>
                <a:gd name="connsiteY8301" fmla="*/ 1344252 h 1487099"/>
                <a:gd name="connsiteX8302" fmla="*/ 1197258 w 2768293"/>
                <a:gd name="connsiteY8302" fmla="*/ 1343108 h 1487099"/>
                <a:gd name="connsiteX8303" fmla="*/ 1198402 w 2768293"/>
                <a:gd name="connsiteY8303" fmla="*/ 1344824 h 1487099"/>
                <a:gd name="connsiteX8304" fmla="*/ 1198974 w 2768293"/>
                <a:gd name="connsiteY8304" fmla="*/ 1345396 h 1487099"/>
                <a:gd name="connsiteX8305" fmla="*/ 1199546 w 2768293"/>
                <a:gd name="connsiteY8305" fmla="*/ 1344824 h 1487099"/>
                <a:gd name="connsiteX8306" fmla="*/ 1199546 w 2768293"/>
                <a:gd name="connsiteY8306" fmla="*/ 1344252 h 1487099"/>
                <a:gd name="connsiteX8307" fmla="*/ 1199546 w 2768293"/>
                <a:gd name="connsiteY8307" fmla="*/ 1343108 h 1487099"/>
                <a:gd name="connsiteX8308" fmla="*/ 1199546 w 2768293"/>
                <a:gd name="connsiteY8308" fmla="*/ 1341964 h 1487099"/>
                <a:gd name="connsiteX8309" fmla="*/ 1199546 w 2768293"/>
                <a:gd name="connsiteY8309" fmla="*/ 1340820 h 1487099"/>
                <a:gd name="connsiteX8310" fmla="*/ 1200118 w 2768293"/>
                <a:gd name="connsiteY8310" fmla="*/ 1340248 h 1487099"/>
                <a:gd name="connsiteX8311" fmla="*/ 1201262 w 2768293"/>
                <a:gd name="connsiteY8311" fmla="*/ 1340248 h 1487099"/>
                <a:gd name="connsiteX8312" fmla="*/ 1202406 w 2768293"/>
                <a:gd name="connsiteY8312" fmla="*/ 1340820 h 1487099"/>
                <a:gd name="connsiteX8313" fmla="*/ 1203550 w 2768293"/>
                <a:gd name="connsiteY8313" fmla="*/ 1341392 h 1487099"/>
                <a:gd name="connsiteX8314" fmla="*/ 1202978 w 2768293"/>
                <a:gd name="connsiteY8314" fmla="*/ 1341964 h 1487099"/>
                <a:gd name="connsiteX8315" fmla="*/ 1201262 w 2768293"/>
                <a:gd name="connsiteY8315" fmla="*/ 1342536 h 1487099"/>
                <a:gd name="connsiteX8316" fmla="*/ 1200690 w 2768293"/>
                <a:gd name="connsiteY8316" fmla="*/ 1343108 h 1487099"/>
                <a:gd name="connsiteX8317" fmla="*/ 1201262 w 2768293"/>
                <a:gd name="connsiteY8317" fmla="*/ 1343108 h 1487099"/>
                <a:gd name="connsiteX8318" fmla="*/ 1202406 w 2768293"/>
                <a:gd name="connsiteY8318" fmla="*/ 1342536 h 1487099"/>
                <a:gd name="connsiteX8319" fmla="*/ 1202978 w 2768293"/>
                <a:gd name="connsiteY8319" fmla="*/ 1342536 h 1487099"/>
                <a:gd name="connsiteX8320" fmla="*/ 1203550 w 2768293"/>
                <a:gd name="connsiteY8320" fmla="*/ 1342536 h 1487099"/>
                <a:gd name="connsiteX8321" fmla="*/ 1204694 w 2768293"/>
                <a:gd name="connsiteY8321" fmla="*/ 1343108 h 1487099"/>
                <a:gd name="connsiteX8322" fmla="*/ 1205265 w 2768293"/>
                <a:gd name="connsiteY8322" fmla="*/ 1343108 h 1487099"/>
                <a:gd name="connsiteX8323" fmla="*/ 1206409 w 2768293"/>
                <a:gd name="connsiteY8323" fmla="*/ 1343680 h 1487099"/>
                <a:gd name="connsiteX8324" fmla="*/ 1206981 w 2768293"/>
                <a:gd name="connsiteY8324" fmla="*/ 1344824 h 1487099"/>
                <a:gd name="connsiteX8325" fmla="*/ 1207553 w 2768293"/>
                <a:gd name="connsiteY8325" fmla="*/ 1347684 h 1487099"/>
                <a:gd name="connsiteX8326" fmla="*/ 1208125 w 2768293"/>
                <a:gd name="connsiteY8326" fmla="*/ 1348828 h 1487099"/>
                <a:gd name="connsiteX8327" fmla="*/ 1209841 w 2768293"/>
                <a:gd name="connsiteY8327" fmla="*/ 1349972 h 1487099"/>
                <a:gd name="connsiteX8328" fmla="*/ 1210413 w 2768293"/>
                <a:gd name="connsiteY8328" fmla="*/ 1351116 h 1487099"/>
                <a:gd name="connsiteX8329" fmla="*/ 1209841 w 2768293"/>
                <a:gd name="connsiteY8329" fmla="*/ 1351687 h 1487099"/>
                <a:gd name="connsiteX8330" fmla="*/ 1208697 w 2768293"/>
                <a:gd name="connsiteY8330" fmla="*/ 1351687 h 1487099"/>
                <a:gd name="connsiteX8331" fmla="*/ 1207553 w 2768293"/>
                <a:gd name="connsiteY8331" fmla="*/ 1351687 h 1487099"/>
                <a:gd name="connsiteX8332" fmla="*/ 1207553 w 2768293"/>
                <a:gd name="connsiteY8332" fmla="*/ 1353403 h 1487099"/>
                <a:gd name="connsiteX8333" fmla="*/ 1208697 w 2768293"/>
                <a:gd name="connsiteY8333" fmla="*/ 1355119 h 1487099"/>
                <a:gd name="connsiteX8334" fmla="*/ 1208697 w 2768293"/>
                <a:gd name="connsiteY8334" fmla="*/ 1355691 h 1487099"/>
                <a:gd name="connsiteX8335" fmla="*/ 1208697 w 2768293"/>
                <a:gd name="connsiteY8335" fmla="*/ 1356263 h 1487099"/>
                <a:gd name="connsiteX8336" fmla="*/ 1208697 w 2768293"/>
                <a:gd name="connsiteY8336" fmla="*/ 1356835 h 1487099"/>
                <a:gd name="connsiteX8337" fmla="*/ 1210413 w 2768293"/>
                <a:gd name="connsiteY8337" fmla="*/ 1358551 h 1487099"/>
                <a:gd name="connsiteX8338" fmla="*/ 1211557 w 2768293"/>
                <a:gd name="connsiteY8338" fmla="*/ 1359123 h 1487099"/>
                <a:gd name="connsiteX8339" fmla="*/ 1214989 w 2768293"/>
                <a:gd name="connsiteY8339" fmla="*/ 1359695 h 1487099"/>
                <a:gd name="connsiteX8340" fmla="*/ 1215561 w 2768293"/>
                <a:gd name="connsiteY8340" fmla="*/ 1359695 h 1487099"/>
                <a:gd name="connsiteX8341" fmla="*/ 1216133 w 2768293"/>
                <a:gd name="connsiteY8341" fmla="*/ 1359123 h 1487099"/>
                <a:gd name="connsiteX8342" fmla="*/ 1217849 w 2768293"/>
                <a:gd name="connsiteY8342" fmla="*/ 1357979 h 1487099"/>
                <a:gd name="connsiteX8343" fmla="*/ 1217849 w 2768293"/>
                <a:gd name="connsiteY8343" fmla="*/ 1357979 h 1487099"/>
                <a:gd name="connsiteX8344" fmla="*/ 1217849 w 2768293"/>
                <a:gd name="connsiteY8344" fmla="*/ 1357979 h 1487099"/>
                <a:gd name="connsiteX8345" fmla="*/ 1217849 w 2768293"/>
                <a:gd name="connsiteY8345" fmla="*/ 1357407 h 1487099"/>
                <a:gd name="connsiteX8346" fmla="*/ 1217849 w 2768293"/>
                <a:gd name="connsiteY8346" fmla="*/ 1356835 h 1487099"/>
                <a:gd name="connsiteX8347" fmla="*/ 1219565 w 2768293"/>
                <a:gd name="connsiteY8347" fmla="*/ 1354547 h 1487099"/>
                <a:gd name="connsiteX8348" fmla="*/ 1220137 w 2768293"/>
                <a:gd name="connsiteY8348" fmla="*/ 1353403 h 1487099"/>
                <a:gd name="connsiteX8349" fmla="*/ 1220708 w 2768293"/>
                <a:gd name="connsiteY8349" fmla="*/ 1351687 h 1487099"/>
                <a:gd name="connsiteX8350" fmla="*/ 1221280 w 2768293"/>
                <a:gd name="connsiteY8350" fmla="*/ 1350543 h 1487099"/>
                <a:gd name="connsiteX8351" fmla="*/ 1222424 w 2768293"/>
                <a:gd name="connsiteY8351" fmla="*/ 1350543 h 1487099"/>
                <a:gd name="connsiteX8352" fmla="*/ 1222996 w 2768293"/>
                <a:gd name="connsiteY8352" fmla="*/ 1351116 h 1487099"/>
                <a:gd name="connsiteX8353" fmla="*/ 1223568 w 2768293"/>
                <a:gd name="connsiteY8353" fmla="*/ 1352260 h 1487099"/>
                <a:gd name="connsiteX8354" fmla="*/ 1223568 w 2768293"/>
                <a:gd name="connsiteY8354" fmla="*/ 1353403 h 1487099"/>
                <a:gd name="connsiteX8355" fmla="*/ 1222996 w 2768293"/>
                <a:gd name="connsiteY8355" fmla="*/ 1353403 h 1487099"/>
                <a:gd name="connsiteX8356" fmla="*/ 1221280 w 2768293"/>
                <a:gd name="connsiteY8356" fmla="*/ 1352831 h 1487099"/>
                <a:gd name="connsiteX8357" fmla="*/ 1221852 w 2768293"/>
                <a:gd name="connsiteY8357" fmla="*/ 1354547 h 1487099"/>
                <a:gd name="connsiteX8358" fmla="*/ 1222996 w 2768293"/>
                <a:gd name="connsiteY8358" fmla="*/ 1356263 h 1487099"/>
                <a:gd name="connsiteX8359" fmla="*/ 1224140 w 2768293"/>
                <a:gd name="connsiteY8359" fmla="*/ 1357407 h 1487099"/>
                <a:gd name="connsiteX8360" fmla="*/ 1225284 w 2768293"/>
                <a:gd name="connsiteY8360" fmla="*/ 1357979 h 1487099"/>
                <a:gd name="connsiteX8361" fmla="*/ 1224140 w 2768293"/>
                <a:gd name="connsiteY8361" fmla="*/ 1349400 h 1487099"/>
                <a:gd name="connsiteX8362" fmla="*/ 1224140 w 2768293"/>
                <a:gd name="connsiteY8362" fmla="*/ 1348256 h 1487099"/>
                <a:gd name="connsiteX8363" fmla="*/ 1222996 w 2768293"/>
                <a:gd name="connsiteY8363" fmla="*/ 1349400 h 1487099"/>
                <a:gd name="connsiteX8364" fmla="*/ 1222424 w 2768293"/>
                <a:gd name="connsiteY8364" fmla="*/ 1348828 h 1487099"/>
                <a:gd name="connsiteX8365" fmla="*/ 1222424 w 2768293"/>
                <a:gd name="connsiteY8365" fmla="*/ 1347112 h 1487099"/>
                <a:gd name="connsiteX8366" fmla="*/ 1222996 w 2768293"/>
                <a:gd name="connsiteY8366" fmla="*/ 1345396 h 1487099"/>
                <a:gd name="connsiteX8367" fmla="*/ 1222996 w 2768293"/>
                <a:gd name="connsiteY8367" fmla="*/ 1344824 h 1487099"/>
                <a:gd name="connsiteX8368" fmla="*/ 1222996 w 2768293"/>
                <a:gd name="connsiteY8368" fmla="*/ 1344252 h 1487099"/>
                <a:gd name="connsiteX8369" fmla="*/ 1222996 w 2768293"/>
                <a:gd name="connsiteY8369" fmla="*/ 1343680 h 1487099"/>
                <a:gd name="connsiteX8370" fmla="*/ 1222996 w 2768293"/>
                <a:gd name="connsiteY8370" fmla="*/ 1343108 h 1487099"/>
                <a:gd name="connsiteX8371" fmla="*/ 1222996 w 2768293"/>
                <a:gd name="connsiteY8371" fmla="*/ 1343108 h 1487099"/>
                <a:gd name="connsiteX8372" fmla="*/ 1222996 w 2768293"/>
                <a:gd name="connsiteY8372" fmla="*/ 1343680 h 1487099"/>
                <a:gd name="connsiteX8373" fmla="*/ 1222996 w 2768293"/>
                <a:gd name="connsiteY8373" fmla="*/ 1344252 h 1487099"/>
                <a:gd name="connsiteX8374" fmla="*/ 1222996 w 2768293"/>
                <a:gd name="connsiteY8374" fmla="*/ 1344252 h 1487099"/>
                <a:gd name="connsiteX8375" fmla="*/ 1223568 w 2768293"/>
                <a:gd name="connsiteY8375" fmla="*/ 1343680 h 1487099"/>
                <a:gd name="connsiteX8376" fmla="*/ 1223568 w 2768293"/>
                <a:gd name="connsiteY8376" fmla="*/ 1343108 h 1487099"/>
                <a:gd name="connsiteX8377" fmla="*/ 1223568 w 2768293"/>
                <a:gd name="connsiteY8377" fmla="*/ 1342536 h 1487099"/>
                <a:gd name="connsiteX8378" fmla="*/ 1222996 w 2768293"/>
                <a:gd name="connsiteY8378" fmla="*/ 1341392 h 1487099"/>
                <a:gd name="connsiteX8379" fmla="*/ 1222996 w 2768293"/>
                <a:gd name="connsiteY8379" fmla="*/ 1340248 h 1487099"/>
                <a:gd name="connsiteX8380" fmla="*/ 1222424 w 2768293"/>
                <a:gd name="connsiteY8380" fmla="*/ 1339104 h 1487099"/>
                <a:gd name="connsiteX8381" fmla="*/ 1221280 w 2768293"/>
                <a:gd name="connsiteY8381" fmla="*/ 1337961 h 1487099"/>
                <a:gd name="connsiteX8382" fmla="*/ 1218993 w 2768293"/>
                <a:gd name="connsiteY8382" fmla="*/ 1336817 h 1487099"/>
                <a:gd name="connsiteX8383" fmla="*/ 1218421 w 2768293"/>
                <a:gd name="connsiteY8383" fmla="*/ 1335101 h 1487099"/>
                <a:gd name="connsiteX8384" fmla="*/ 1218421 w 2768293"/>
                <a:gd name="connsiteY8384" fmla="*/ 1333385 h 1487099"/>
                <a:gd name="connsiteX8385" fmla="*/ 1218993 w 2768293"/>
                <a:gd name="connsiteY8385" fmla="*/ 1331669 h 1487099"/>
                <a:gd name="connsiteX8386" fmla="*/ 1220137 w 2768293"/>
                <a:gd name="connsiteY8386" fmla="*/ 1329953 h 1487099"/>
                <a:gd name="connsiteX8387" fmla="*/ 1221280 w 2768293"/>
                <a:gd name="connsiteY8387" fmla="*/ 1328809 h 1487099"/>
                <a:gd name="connsiteX8388" fmla="*/ 1222424 w 2768293"/>
                <a:gd name="connsiteY8388" fmla="*/ 1328237 h 1487099"/>
                <a:gd name="connsiteX8389" fmla="*/ 1224140 w 2768293"/>
                <a:gd name="connsiteY8389" fmla="*/ 1328237 h 1487099"/>
                <a:gd name="connsiteX8390" fmla="*/ 1225856 w 2768293"/>
                <a:gd name="connsiteY8390" fmla="*/ 1328809 h 1487099"/>
                <a:gd name="connsiteX8391" fmla="*/ 1226428 w 2768293"/>
                <a:gd name="connsiteY8391" fmla="*/ 1329381 h 1487099"/>
                <a:gd name="connsiteX8392" fmla="*/ 1225856 w 2768293"/>
                <a:gd name="connsiteY8392" fmla="*/ 1330525 h 1487099"/>
                <a:gd name="connsiteX8393" fmla="*/ 1224140 w 2768293"/>
                <a:gd name="connsiteY8393" fmla="*/ 1331097 h 1487099"/>
                <a:gd name="connsiteX8394" fmla="*/ 1226428 w 2768293"/>
                <a:gd name="connsiteY8394" fmla="*/ 1331669 h 1487099"/>
                <a:gd name="connsiteX8395" fmla="*/ 1227572 w 2768293"/>
                <a:gd name="connsiteY8395" fmla="*/ 1333385 h 1487099"/>
                <a:gd name="connsiteX8396" fmla="*/ 1228716 w 2768293"/>
                <a:gd name="connsiteY8396" fmla="*/ 1338532 h 1487099"/>
                <a:gd name="connsiteX8397" fmla="*/ 1229288 w 2768293"/>
                <a:gd name="connsiteY8397" fmla="*/ 1339676 h 1487099"/>
                <a:gd name="connsiteX8398" fmla="*/ 1231004 w 2768293"/>
                <a:gd name="connsiteY8398" fmla="*/ 1343108 h 1487099"/>
                <a:gd name="connsiteX8399" fmla="*/ 1231576 w 2768293"/>
                <a:gd name="connsiteY8399" fmla="*/ 1344252 h 1487099"/>
                <a:gd name="connsiteX8400" fmla="*/ 1233864 w 2768293"/>
                <a:gd name="connsiteY8400" fmla="*/ 1346540 h 1487099"/>
                <a:gd name="connsiteX8401" fmla="*/ 1232148 w 2768293"/>
                <a:gd name="connsiteY8401" fmla="*/ 1347112 h 1487099"/>
                <a:gd name="connsiteX8402" fmla="*/ 1231004 w 2768293"/>
                <a:gd name="connsiteY8402" fmla="*/ 1347112 h 1487099"/>
                <a:gd name="connsiteX8403" fmla="*/ 1228716 w 2768293"/>
                <a:gd name="connsiteY8403" fmla="*/ 1345396 h 1487099"/>
                <a:gd name="connsiteX8404" fmla="*/ 1227572 w 2768293"/>
                <a:gd name="connsiteY8404" fmla="*/ 1344824 h 1487099"/>
                <a:gd name="connsiteX8405" fmla="*/ 1226428 w 2768293"/>
                <a:gd name="connsiteY8405" fmla="*/ 1344824 h 1487099"/>
                <a:gd name="connsiteX8406" fmla="*/ 1225856 w 2768293"/>
                <a:gd name="connsiteY8406" fmla="*/ 1345968 h 1487099"/>
                <a:gd name="connsiteX8407" fmla="*/ 1226428 w 2768293"/>
                <a:gd name="connsiteY8407" fmla="*/ 1348256 h 1487099"/>
                <a:gd name="connsiteX8408" fmla="*/ 1227000 w 2768293"/>
                <a:gd name="connsiteY8408" fmla="*/ 1349972 h 1487099"/>
                <a:gd name="connsiteX8409" fmla="*/ 1227572 w 2768293"/>
                <a:gd name="connsiteY8409" fmla="*/ 1351116 h 1487099"/>
                <a:gd name="connsiteX8410" fmla="*/ 1228716 w 2768293"/>
                <a:gd name="connsiteY8410" fmla="*/ 1351687 h 1487099"/>
                <a:gd name="connsiteX8411" fmla="*/ 1229860 w 2768293"/>
                <a:gd name="connsiteY8411" fmla="*/ 1352260 h 1487099"/>
                <a:gd name="connsiteX8412" fmla="*/ 1232720 w 2768293"/>
                <a:gd name="connsiteY8412" fmla="*/ 1352831 h 1487099"/>
                <a:gd name="connsiteX8413" fmla="*/ 1233292 w 2768293"/>
                <a:gd name="connsiteY8413" fmla="*/ 1352831 h 1487099"/>
                <a:gd name="connsiteX8414" fmla="*/ 1233864 w 2768293"/>
                <a:gd name="connsiteY8414" fmla="*/ 1351687 h 1487099"/>
                <a:gd name="connsiteX8415" fmla="*/ 1234436 w 2768293"/>
                <a:gd name="connsiteY8415" fmla="*/ 1351116 h 1487099"/>
                <a:gd name="connsiteX8416" fmla="*/ 1235007 w 2768293"/>
                <a:gd name="connsiteY8416" fmla="*/ 1350543 h 1487099"/>
                <a:gd name="connsiteX8417" fmla="*/ 1235007 w 2768293"/>
                <a:gd name="connsiteY8417" fmla="*/ 1351687 h 1487099"/>
                <a:gd name="connsiteX8418" fmla="*/ 1235579 w 2768293"/>
                <a:gd name="connsiteY8418" fmla="*/ 1353403 h 1487099"/>
                <a:gd name="connsiteX8419" fmla="*/ 1236151 w 2768293"/>
                <a:gd name="connsiteY8419" fmla="*/ 1353975 h 1487099"/>
                <a:gd name="connsiteX8420" fmla="*/ 1236723 w 2768293"/>
                <a:gd name="connsiteY8420" fmla="*/ 1354547 h 1487099"/>
                <a:gd name="connsiteX8421" fmla="*/ 1237295 w 2768293"/>
                <a:gd name="connsiteY8421" fmla="*/ 1354547 h 1487099"/>
                <a:gd name="connsiteX8422" fmla="*/ 1237867 w 2768293"/>
                <a:gd name="connsiteY8422" fmla="*/ 1353975 h 1487099"/>
                <a:gd name="connsiteX8423" fmla="*/ 1238439 w 2768293"/>
                <a:gd name="connsiteY8423" fmla="*/ 1353975 h 1487099"/>
                <a:gd name="connsiteX8424" fmla="*/ 1240155 w 2768293"/>
                <a:gd name="connsiteY8424" fmla="*/ 1353403 h 1487099"/>
                <a:gd name="connsiteX8425" fmla="*/ 1240727 w 2768293"/>
                <a:gd name="connsiteY8425" fmla="*/ 1351687 h 1487099"/>
                <a:gd name="connsiteX8426" fmla="*/ 1240155 w 2768293"/>
                <a:gd name="connsiteY8426" fmla="*/ 1349400 h 1487099"/>
                <a:gd name="connsiteX8427" fmla="*/ 1239583 w 2768293"/>
                <a:gd name="connsiteY8427" fmla="*/ 1347112 h 1487099"/>
                <a:gd name="connsiteX8428" fmla="*/ 1241871 w 2768293"/>
                <a:gd name="connsiteY8428" fmla="*/ 1344824 h 1487099"/>
                <a:gd name="connsiteX8429" fmla="*/ 1246447 w 2768293"/>
                <a:gd name="connsiteY8429" fmla="*/ 1343108 h 1487099"/>
                <a:gd name="connsiteX8430" fmla="*/ 1246447 w 2768293"/>
                <a:gd name="connsiteY8430" fmla="*/ 1343680 h 1487099"/>
                <a:gd name="connsiteX8431" fmla="*/ 1246447 w 2768293"/>
                <a:gd name="connsiteY8431" fmla="*/ 1344252 h 1487099"/>
                <a:gd name="connsiteX8432" fmla="*/ 1245875 w 2768293"/>
                <a:gd name="connsiteY8432" fmla="*/ 1344824 h 1487099"/>
                <a:gd name="connsiteX8433" fmla="*/ 1245303 w 2768293"/>
                <a:gd name="connsiteY8433" fmla="*/ 1345396 h 1487099"/>
                <a:gd name="connsiteX8434" fmla="*/ 1245875 w 2768293"/>
                <a:gd name="connsiteY8434" fmla="*/ 1345968 h 1487099"/>
                <a:gd name="connsiteX8435" fmla="*/ 1245303 w 2768293"/>
                <a:gd name="connsiteY8435" fmla="*/ 1345968 h 1487099"/>
                <a:gd name="connsiteX8436" fmla="*/ 1244159 w 2768293"/>
                <a:gd name="connsiteY8436" fmla="*/ 1346540 h 1487099"/>
                <a:gd name="connsiteX8437" fmla="*/ 1244731 w 2768293"/>
                <a:gd name="connsiteY8437" fmla="*/ 1348256 h 1487099"/>
                <a:gd name="connsiteX8438" fmla="*/ 1245875 w 2768293"/>
                <a:gd name="connsiteY8438" fmla="*/ 1349400 h 1487099"/>
                <a:gd name="connsiteX8439" fmla="*/ 1247019 w 2768293"/>
                <a:gd name="connsiteY8439" fmla="*/ 1350543 h 1487099"/>
                <a:gd name="connsiteX8440" fmla="*/ 1248163 w 2768293"/>
                <a:gd name="connsiteY8440" fmla="*/ 1351116 h 1487099"/>
                <a:gd name="connsiteX8441" fmla="*/ 1249306 w 2768293"/>
                <a:gd name="connsiteY8441" fmla="*/ 1351116 h 1487099"/>
                <a:gd name="connsiteX8442" fmla="*/ 1251022 w 2768293"/>
                <a:gd name="connsiteY8442" fmla="*/ 1350543 h 1487099"/>
                <a:gd name="connsiteX8443" fmla="*/ 1252738 w 2768293"/>
                <a:gd name="connsiteY8443" fmla="*/ 1349400 h 1487099"/>
                <a:gd name="connsiteX8444" fmla="*/ 1253882 w 2768293"/>
                <a:gd name="connsiteY8444" fmla="*/ 1347684 h 1487099"/>
                <a:gd name="connsiteX8445" fmla="*/ 1253310 w 2768293"/>
                <a:gd name="connsiteY8445" fmla="*/ 1347112 h 1487099"/>
                <a:gd name="connsiteX8446" fmla="*/ 1252738 w 2768293"/>
                <a:gd name="connsiteY8446" fmla="*/ 1346540 h 1487099"/>
                <a:gd name="connsiteX8447" fmla="*/ 1252738 w 2768293"/>
                <a:gd name="connsiteY8447" fmla="*/ 1345968 h 1487099"/>
                <a:gd name="connsiteX8448" fmla="*/ 1252738 w 2768293"/>
                <a:gd name="connsiteY8448" fmla="*/ 1345396 h 1487099"/>
                <a:gd name="connsiteX8449" fmla="*/ 1250450 w 2768293"/>
                <a:gd name="connsiteY8449" fmla="*/ 1343680 h 1487099"/>
                <a:gd name="connsiteX8450" fmla="*/ 1251594 w 2768293"/>
                <a:gd name="connsiteY8450" fmla="*/ 1343108 h 1487099"/>
                <a:gd name="connsiteX8451" fmla="*/ 1251594 w 2768293"/>
                <a:gd name="connsiteY8451" fmla="*/ 1341964 h 1487099"/>
                <a:gd name="connsiteX8452" fmla="*/ 1250450 w 2768293"/>
                <a:gd name="connsiteY8452" fmla="*/ 1339676 h 1487099"/>
                <a:gd name="connsiteX8453" fmla="*/ 1250450 w 2768293"/>
                <a:gd name="connsiteY8453" fmla="*/ 1339104 h 1487099"/>
                <a:gd name="connsiteX8454" fmla="*/ 1251594 w 2768293"/>
                <a:gd name="connsiteY8454" fmla="*/ 1339104 h 1487099"/>
                <a:gd name="connsiteX8455" fmla="*/ 1253310 w 2768293"/>
                <a:gd name="connsiteY8455" fmla="*/ 1339104 h 1487099"/>
                <a:gd name="connsiteX8456" fmla="*/ 1255026 w 2768293"/>
                <a:gd name="connsiteY8456" fmla="*/ 1339676 h 1487099"/>
                <a:gd name="connsiteX8457" fmla="*/ 1256170 w 2768293"/>
                <a:gd name="connsiteY8457" fmla="*/ 1340248 h 1487099"/>
                <a:gd name="connsiteX8458" fmla="*/ 1256170 w 2768293"/>
                <a:gd name="connsiteY8458" fmla="*/ 1340820 h 1487099"/>
                <a:gd name="connsiteX8459" fmla="*/ 1255026 w 2768293"/>
                <a:gd name="connsiteY8459" fmla="*/ 1340820 h 1487099"/>
                <a:gd name="connsiteX8460" fmla="*/ 1254454 w 2768293"/>
                <a:gd name="connsiteY8460" fmla="*/ 1340820 h 1487099"/>
                <a:gd name="connsiteX8461" fmla="*/ 1255026 w 2768293"/>
                <a:gd name="connsiteY8461" fmla="*/ 1341392 h 1487099"/>
                <a:gd name="connsiteX8462" fmla="*/ 1255598 w 2768293"/>
                <a:gd name="connsiteY8462" fmla="*/ 1341392 h 1487099"/>
                <a:gd name="connsiteX8463" fmla="*/ 1256742 w 2768293"/>
                <a:gd name="connsiteY8463" fmla="*/ 1341392 h 1487099"/>
                <a:gd name="connsiteX8464" fmla="*/ 1257314 w 2768293"/>
                <a:gd name="connsiteY8464" fmla="*/ 1341392 h 1487099"/>
                <a:gd name="connsiteX8465" fmla="*/ 1257314 w 2768293"/>
                <a:gd name="connsiteY8465" fmla="*/ 1340820 h 1487099"/>
                <a:gd name="connsiteX8466" fmla="*/ 1257314 w 2768293"/>
                <a:gd name="connsiteY8466" fmla="*/ 1340248 h 1487099"/>
                <a:gd name="connsiteX8467" fmla="*/ 1257314 w 2768293"/>
                <a:gd name="connsiteY8467" fmla="*/ 1339676 h 1487099"/>
                <a:gd name="connsiteX8468" fmla="*/ 1260174 w 2768293"/>
                <a:gd name="connsiteY8468" fmla="*/ 1336244 h 1487099"/>
                <a:gd name="connsiteX8469" fmla="*/ 1260746 w 2768293"/>
                <a:gd name="connsiteY8469" fmla="*/ 1336244 h 1487099"/>
                <a:gd name="connsiteX8470" fmla="*/ 1261890 w 2768293"/>
                <a:gd name="connsiteY8470" fmla="*/ 1334529 h 1487099"/>
                <a:gd name="connsiteX8471" fmla="*/ 1267609 w 2768293"/>
                <a:gd name="connsiteY8471" fmla="*/ 1328809 h 1487099"/>
                <a:gd name="connsiteX8472" fmla="*/ 1268181 w 2768293"/>
                <a:gd name="connsiteY8472" fmla="*/ 1328237 h 1487099"/>
                <a:gd name="connsiteX8473" fmla="*/ 1268181 w 2768293"/>
                <a:gd name="connsiteY8473" fmla="*/ 1327665 h 1487099"/>
                <a:gd name="connsiteX8474" fmla="*/ 1268181 w 2768293"/>
                <a:gd name="connsiteY8474" fmla="*/ 1325949 h 1487099"/>
                <a:gd name="connsiteX8475" fmla="*/ 1268181 w 2768293"/>
                <a:gd name="connsiteY8475" fmla="*/ 1325377 h 1487099"/>
                <a:gd name="connsiteX8476" fmla="*/ 1269325 w 2768293"/>
                <a:gd name="connsiteY8476" fmla="*/ 1321374 h 1487099"/>
                <a:gd name="connsiteX8477" fmla="*/ 1269325 w 2768293"/>
                <a:gd name="connsiteY8477" fmla="*/ 1320802 h 1487099"/>
                <a:gd name="connsiteX8478" fmla="*/ 1269325 w 2768293"/>
                <a:gd name="connsiteY8478" fmla="*/ 1320802 h 1487099"/>
                <a:gd name="connsiteX8479" fmla="*/ 1268753 w 2768293"/>
                <a:gd name="connsiteY8479" fmla="*/ 1320802 h 1487099"/>
                <a:gd name="connsiteX8480" fmla="*/ 1268181 w 2768293"/>
                <a:gd name="connsiteY8480" fmla="*/ 1320230 h 1487099"/>
                <a:gd name="connsiteX8481" fmla="*/ 1268181 w 2768293"/>
                <a:gd name="connsiteY8481" fmla="*/ 1319086 h 1487099"/>
                <a:gd name="connsiteX8482" fmla="*/ 1268753 w 2768293"/>
                <a:gd name="connsiteY8482" fmla="*/ 1317942 h 1487099"/>
                <a:gd name="connsiteX8483" fmla="*/ 1271613 w 2768293"/>
                <a:gd name="connsiteY8483" fmla="*/ 1315654 h 1487099"/>
                <a:gd name="connsiteX8484" fmla="*/ 1272757 w 2768293"/>
                <a:gd name="connsiteY8484" fmla="*/ 1313938 h 1487099"/>
                <a:gd name="connsiteX8485" fmla="*/ 1273329 w 2768293"/>
                <a:gd name="connsiteY8485" fmla="*/ 1313366 h 1487099"/>
                <a:gd name="connsiteX8486" fmla="*/ 1273901 w 2768293"/>
                <a:gd name="connsiteY8486" fmla="*/ 1313366 h 1487099"/>
                <a:gd name="connsiteX8487" fmla="*/ 1273901 w 2768293"/>
                <a:gd name="connsiteY8487" fmla="*/ 1312794 h 1487099"/>
                <a:gd name="connsiteX8488" fmla="*/ 1273901 w 2768293"/>
                <a:gd name="connsiteY8488" fmla="*/ 1311650 h 1487099"/>
                <a:gd name="connsiteX8489" fmla="*/ 1283052 w 2768293"/>
                <a:gd name="connsiteY8489" fmla="*/ 1310506 h 1487099"/>
                <a:gd name="connsiteX8490" fmla="*/ 1284196 w 2768293"/>
                <a:gd name="connsiteY8490" fmla="*/ 1311078 h 1487099"/>
                <a:gd name="connsiteX8491" fmla="*/ 1285912 w 2768293"/>
                <a:gd name="connsiteY8491" fmla="*/ 1313366 h 1487099"/>
                <a:gd name="connsiteX8492" fmla="*/ 1288200 w 2768293"/>
                <a:gd name="connsiteY8492" fmla="*/ 1314510 h 1487099"/>
                <a:gd name="connsiteX8493" fmla="*/ 1289344 w 2768293"/>
                <a:gd name="connsiteY8493" fmla="*/ 1315082 h 1487099"/>
                <a:gd name="connsiteX8494" fmla="*/ 1289916 w 2768293"/>
                <a:gd name="connsiteY8494" fmla="*/ 1315654 h 1487099"/>
                <a:gd name="connsiteX8495" fmla="*/ 1290488 w 2768293"/>
                <a:gd name="connsiteY8495" fmla="*/ 1316798 h 1487099"/>
                <a:gd name="connsiteX8496" fmla="*/ 1291060 w 2768293"/>
                <a:gd name="connsiteY8496" fmla="*/ 1317370 h 1487099"/>
                <a:gd name="connsiteX8497" fmla="*/ 1291632 w 2768293"/>
                <a:gd name="connsiteY8497" fmla="*/ 1317942 h 1487099"/>
                <a:gd name="connsiteX8498" fmla="*/ 1295635 w 2768293"/>
                <a:gd name="connsiteY8498" fmla="*/ 1319658 h 1487099"/>
                <a:gd name="connsiteX8499" fmla="*/ 1296207 w 2768293"/>
                <a:gd name="connsiteY8499" fmla="*/ 1320802 h 1487099"/>
                <a:gd name="connsiteX8500" fmla="*/ 1295635 w 2768293"/>
                <a:gd name="connsiteY8500" fmla="*/ 1321374 h 1487099"/>
                <a:gd name="connsiteX8501" fmla="*/ 1293919 w 2768293"/>
                <a:gd name="connsiteY8501" fmla="*/ 1321374 h 1487099"/>
                <a:gd name="connsiteX8502" fmla="*/ 1288772 w 2768293"/>
                <a:gd name="connsiteY8502" fmla="*/ 1319658 h 1487099"/>
                <a:gd name="connsiteX8503" fmla="*/ 1287628 w 2768293"/>
                <a:gd name="connsiteY8503" fmla="*/ 1319086 h 1487099"/>
                <a:gd name="connsiteX8504" fmla="*/ 1286484 w 2768293"/>
                <a:gd name="connsiteY8504" fmla="*/ 1316798 h 1487099"/>
                <a:gd name="connsiteX8505" fmla="*/ 1285912 w 2768293"/>
                <a:gd name="connsiteY8505" fmla="*/ 1316226 h 1487099"/>
                <a:gd name="connsiteX8506" fmla="*/ 1284768 w 2768293"/>
                <a:gd name="connsiteY8506" fmla="*/ 1316798 h 1487099"/>
                <a:gd name="connsiteX8507" fmla="*/ 1283052 w 2768293"/>
                <a:gd name="connsiteY8507" fmla="*/ 1319658 h 1487099"/>
                <a:gd name="connsiteX8508" fmla="*/ 1281908 w 2768293"/>
                <a:gd name="connsiteY8508" fmla="*/ 1320802 h 1487099"/>
                <a:gd name="connsiteX8509" fmla="*/ 1281336 w 2768293"/>
                <a:gd name="connsiteY8509" fmla="*/ 1321374 h 1487099"/>
                <a:gd name="connsiteX8510" fmla="*/ 1279620 w 2768293"/>
                <a:gd name="connsiteY8510" fmla="*/ 1323661 h 1487099"/>
                <a:gd name="connsiteX8511" fmla="*/ 1279620 w 2768293"/>
                <a:gd name="connsiteY8511" fmla="*/ 1324233 h 1487099"/>
                <a:gd name="connsiteX8512" fmla="*/ 1279049 w 2768293"/>
                <a:gd name="connsiteY8512" fmla="*/ 1327665 h 1487099"/>
                <a:gd name="connsiteX8513" fmla="*/ 1279049 w 2768293"/>
                <a:gd name="connsiteY8513" fmla="*/ 1328809 h 1487099"/>
                <a:gd name="connsiteX8514" fmla="*/ 1277333 w 2768293"/>
                <a:gd name="connsiteY8514" fmla="*/ 1331669 h 1487099"/>
                <a:gd name="connsiteX8515" fmla="*/ 1277333 w 2768293"/>
                <a:gd name="connsiteY8515" fmla="*/ 1332241 h 1487099"/>
                <a:gd name="connsiteX8516" fmla="*/ 1277905 w 2768293"/>
                <a:gd name="connsiteY8516" fmla="*/ 1333957 h 1487099"/>
                <a:gd name="connsiteX8517" fmla="*/ 1279049 w 2768293"/>
                <a:gd name="connsiteY8517" fmla="*/ 1334529 h 1487099"/>
                <a:gd name="connsiteX8518" fmla="*/ 1284768 w 2768293"/>
                <a:gd name="connsiteY8518" fmla="*/ 1332813 h 1487099"/>
                <a:gd name="connsiteX8519" fmla="*/ 1285912 w 2768293"/>
                <a:gd name="connsiteY8519" fmla="*/ 1333385 h 1487099"/>
                <a:gd name="connsiteX8520" fmla="*/ 1286484 w 2768293"/>
                <a:gd name="connsiteY8520" fmla="*/ 1335101 h 1487099"/>
                <a:gd name="connsiteX8521" fmla="*/ 1287056 w 2768293"/>
                <a:gd name="connsiteY8521" fmla="*/ 1335673 h 1487099"/>
                <a:gd name="connsiteX8522" fmla="*/ 1288772 w 2768293"/>
                <a:gd name="connsiteY8522" fmla="*/ 1335673 h 1487099"/>
                <a:gd name="connsiteX8523" fmla="*/ 1299067 w 2768293"/>
                <a:gd name="connsiteY8523" fmla="*/ 1332241 h 1487099"/>
                <a:gd name="connsiteX8524" fmla="*/ 1301355 w 2768293"/>
                <a:gd name="connsiteY8524" fmla="*/ 1331097 h 1487099"/>
                <a:gd name="connsiteX8525" fmla="*/ 1303643 w 2768293"/>
                <a:gd name="connsiteY8525" fmla="*/ 1328809 h 1487099"/>
                <a:gd name="connsiteX8526" fmla="*/ 1305359 w 2768293"/>
                <a:gd name="connsiteY8526" fmla="*/ 1325949 h 1487099"/>
                <a:gd name="connsiteX8527" fmla="*/ 1307075 w 2768293"/>
                <a:gd name="connsiteY8527" fmla="*/ 1323661 h 1487099"/>
                <a:gd name="connsiteX8528" fmla="*/ 1309934 w 2768293"/>
                <a:gd name="connsiteY8528" fmla="*/ 1323661 h 1487099"/>
                <a:gd name="connsiteX8529" fmla="*/ 1311078 w 2768293"/>
                <a:gd name="connsiteY8529" fmla="*/ 1324233 h 1487099"/>
                <a:gd name="connsiteX8530" fmla="*/ 1311650 w 2768293"/>
                <a:gd name="connsiteY8530" fmla="*/ 1324805 h 1487099"/>
                <a:gd name="connsiteX8531" fmla="*/ 1311078 w 2768293"/>
                <a:gd name="connsiteY8531" fmla="*/ 1325949 h 1487099"/>
                <a:gd name="connsiteX8532" fmla="*/ 1310506 w 2768293"/>
                <a:gd name="connsiteY8532" fmla="*/ 1327093 h 1487099"/>
                <a:gd name="connsiteX8533" fmla="*/ 1310506 w 2768293"/>
                <a:gd name="connsiteY8533" fmla="*/ 1327665 h 1487099"/>
                <a:gd name="connsiteX8534" fmla="*/ 1310506 w 2768293"/>
                <a:gd name="connsiteY8534" fmla="*/ 1328237 h 1487099"/>
                <a:gd name="connsiteX8535" fmla="*/ 1311078 w 2768293"/>
                <a:gd name="connsiteY8535" fmla="*/ 1328809 h 1487099"/>
                <a:gd name="connsiteX8536" fmla="*/ 1312222 w 2768293"/>
                <a:gd name="connsiteY8536" fmla="*/ 1329953 h 1487099"/>
                <a:gd name="connsiteX8537" fmla="*/ 1312794 w 2768293"/>
                <a:gd name="connsiteY8537" fmla="*/ 1330525 h 1487099"/>
                <a:gd name="connsiteX8538" fmla="*/ 1313366 w 2768293"/>
                <a:gd name="connsiteY8538" fmla="*/ 1330525 h 1487099"/>
                <a:gd name="connsiteX8539" fmla="*/ 1318514 w 2768293"/>
                <a:gd name="connsiteY8539" fmla="*/ 1329381 h 1487099"/>
                <a:gd name="connsiteX8540" fmla="*/ 1319658 w 2768293"/>
                <a:gd name="connsiteY8540" fmla="*/ 1328237 h 1487099"/>
                <a:gd name="connsiteX8541" fmla="*/ 1320230 w 2768293"/>
                <a:gd name="connsiteY8541" fmla="*/ 1325949 h 1487099"/>
                <a:gd name="connsiteX8542" fmla="*/ 1319658 w 2768293"/>
                <a:gd name="connsiteY8542" fmla="*/ 1324805 h 1487099"/>
                <a:gd name="connsiteX8543" fmla="*/ 1317942 w 2768293"/>
                <a:gd name="connsiteY8543" fmla="*/ 1324233 h 1487099"/>
                <a:gd name="connsiteX8544" fmla="*/ 1316226 w 2768293"/>
                <a:gd name="connsiteY8544" fmla="*/ 1324233 h 1487099"/>
                <a:gd name="connsiteX8545" fmla="*/ 1315082 w 2768293"/>
                <a:gd name="connsiteY8545" fmla="*/ 1323661 h 1487099"/>
                <a:gd name="connsiteX8546" fmla="*/ 1315082 w 2768293"/>
                <a:gd name="connsiteY8546" fmla="*/ 1322517 h 1487099"/>
                <a:gd name="connsiteX8547" fmla="*/ 1316226 w 2768293"/>
                <a:gd name="connsiteY8547" fmla="*/ 1322517 h 1487099"/>
                <a:gd name="connsiteX8548" fmla="*/ 1319086 w 2768293"/>
                <a:gd name="connsiteY8548" fmla="*/ 1323089 h 1487099"/>
                <a:gd name="connsiteX8549" fmla="*/ 1320230 w 2768293"/>
                <a:gd name="connsiteY8549" fmla="*/ 1322517 h 1487099"/>
                <a:gd name="connsiteX8550" fmla="*/ 1321374 w 2768293"/>
                <a:gd name="connsiteY8550" fmla="*/ 1320802 h 1487099"/>
                <a:gd name="connsiteX8551" fmla="*/ 1321946 w 2768293"/>
                <a:gd name="connsiteY8551" fmla="*/ 1319086 h 1487099"/>
                <a:gd name="connsiteX8552" fmla="*/ 1322518 w 2768293"/>
                <a:gd name="connsiteY8552" fmla="*/ 1317942 h 1487099"/>
                <a:gd name="connsiteX8553" fmla="*/ 1323090 w 2768293"/>
                <a:gd name="connsiteY8553" fmla="*/ 1317942 h 1487099"/>
                <a:gd name="connsiteX8554" fmla="*/ 1323090 w 2768293"/>
                <a:gd name="connsiteY8554" fmla="*/ 1319658 h 1487099"/>
                <a:gd name="connsiteX8555" fmla="*/ 1323090 w 2768293"/>
                <a:gd name="connsiteY8555" fmla="*/ 1321945 h 1487099"/>
                <a:gd name="connsiteX8556" fmla="*/ 1323661 w 2768293"/>
                <a:gd name="connsiteY8556" fmla="*/ 1324233 h 1487099"/>
                <a:gd name="connsiteX8557" fmla="*/ 1324805 w 2768293"/>
                <a:gd name="connsiteY8557" fmla="*/ 1328809 h 1487099"/>
                <a:gd name="connsiteX8558" fmla="*/ 1325377 w 2768293"/>
                <a:gd name="connsiteY8558" fmla="*/ 1329953 h 1487099"/>
                <a:gd name="connsiteX8559" fmla="*/ 1327093 w 2768293"/>
                <a:gd name="connsiteY8559" fmla="*/ 1329381 h 1487099"/>
                <a:gd name="connsiteX8560" fmla="*/ 1328237 w 2768293"/>
                <a:gd name="connsiteY8560" fmla="*/ 1328809 h 1487099"/>
                <a:gd name="connsiteX8561" fmla="*/ 1328809 w 2768293"/>
                <a:gd name="connsiteY8561" fmla="*/ 1327665 h 1487099"/>
                <a:gd name="connsiteX8562" fmla="*/ 1328809 w 2768293"/>
                <a:gd name="connsiteY8562" fmla="*/ 1327093 h 1487099"/>
                <a:gd name="connsiteX8563" fmla="*/ 1329381 w 2768293"/>
                <a:gd name="connsiteY8563" fmla="*/ 1325949 h 1487099"/>
                <a:gd name="connsiteX8564" fmla="*/ 1329953 w 2768293"/>
                <a:gd name="connsiteY8564" fmla="*/ 1324805 h 1487099"/>
                <a:gd name="connsiteX8565" fmla="*/ 1330525 w 2768293"/>
                <a:gd name="connsiteY8565" fmla="*/ 1324233 h 1487099"/>
                <a:gd name="connsiteX8566" fmla="*/ 1330525 w 2768293"/>
                <a:gd name="connsiteY8566" fmla="*/ 1323661 h 1487099"/>
                <a:gd name="connsiteX8567" fmla="*/ 1330525 w 2768293"/>
                <a:gd name="connsiteY8567" fmla="*/ 1323089 h 1487099"/>
                <a:gd name="connsiteX8568" fmla="*/ 1330525 w 2768293"/>
                <a:gd name="connsiteY8568" fmla="*/ 1321945 h 1487099"/>
                <a:gd name="connsiteX8569" fmla="*/ 1331669 w 2768293"/>
                <a:gd name="connsiteY8569" fmla="*/ 1321945 h 1487099"/>
                <a:gd name="connsiteX8570" fmla="*/ 1333957 w 2768293"/>
                <a:gd name="connsiteY8570" fmla="*/ 1320230 h 1487099"/>
                <a:gd name="connsiteX8571" fmla="*/ 1335101 w 2768293"/>
                <a:gd name="connsiteY8571" fmla="*/ 1319658 h 1487099"/>
                <a:gd name="connsiteX8572" fmla="*/ 1335101 w 2768293"/>
                <a:gd name="connsiteY8572" fmla="*/ 1319086 h 1487099"/>
                <a:gd name="connsiteX8573" fmla="*/ 1332241 w 2768293"/>
                <a:gd name="connsiteY8573" fmla="*/ 1316798 h 1487099"/>
                <a:gd name="connsiteX8574" fmla="*/ 1331669 w 2768293"/>
                <a:gd name="connsiteY8574" fmla="*/ 1315654 h 1487099"/>
                <a:gd name="connsiteX8575" fmla="*/ 1332813 w 2768293"/>
                <a:gd name="connsiteY8575" fmla="*/ 1315082 h 1487099"/>
                <a:gd name="connsiteX8576" fmla="*/ 1333957 w 2768293"/>
                <a:gd name="connsiteY8576" fmla="*/ 1315082 h 1487099"/>
                <a:gd name="connsiteX8577" fmla="*/ 1336245 w 2768293"/>
                <a:gd name="connsiteY8577" fmla="*/ 1315654 h 1487099"/>
                <a:gd name="connsiteX8578" fmla="*/ 1340820 w 2768293"/>
                <a:gd name="connsiteY8578" fmla="*/ 1316226 h 1487099"/>
                <a:gd name="connsiteX8579" fmla="*/ 1340820 w 2768293"/>
                <a:gd name="connsiteY8579" fmla="*/ 1315654 h 1487099"/>
                <a:gd name="connsiteX8580" fmla="*/ 1341964 w 2768293"/>
                <a:gd name="connsiteY8580" fmla="*/ 1315082 h 1487099"/>
                <a:gd name="connsiteX8581" fmla="*/ 1345396 w 2768293"/>
                <a:gd name="connsiteY8581" fmla="*/ 1316226 h 1487099"/>
                <a:gd name="connsiteX8582" fmla="*/ 1347112 w 2768293"/>
                <a:gd name="connsiteY8582" fmla="*/ 1315082 h 1487099"/>
                <a:gd name="connsiteX8583" fmla="*/ 1346540 w 2768293"/>
                <a:gd name="connsiteY8583" fmla="*/ 1313938 h 1487099"/>
                <a:gd name="connsiteX8584" fmla="*/ 1346540 w 2768293"/>
                <a:gd name="connsiteY8584" fmla="*/ 1311078 h 1487099"/>
                <a:gd name="connsiteX8585" fmla="*/ 1346540 w 2768293"/>
                <a:gd name="connsiteY8585" fmla="*/ 1309934 h 1487099"/>
                <a:gd name="connsiteX8586" fmla="*/ 1347112 w 2768293"/>
                <a:gd name="connsiteY8586" fmla="*/ 1309934 h 1487099"/>
                <a:gd name="connsiteX8587" fmla="*/ 1347112 w 2768293"/>
                <a:gd name="connsiteY8587" fmla="*/ 1310506 h 1487099"/>
                <a:gd name="connsiteX8588" fmla="*/ 1347112 w 2768293"/>
                <a:gd name="connsiteY8588" fmla="*/ 1311078 h 1487099"/>
                <a:gd name="connsiteX8589" fmla="*/ 1347112 w 2768293"/>
                <a:gd name="connsiteY8589" fmla="*/ 1311650 h 1487099"/>
                <a:gd name="connsiteX8590" fmla="*/ 1347684 w 2768293"/>
                <a:gd name="connsiteY8590" fmla="*/ 1312222 h 1487099"/>
                <a:gd name="connsiteX8591" fmla="*/ 1348256 w 2768293"/>
                <a:gd name="connsiteY8591" fmla="*/ 1312794 h 1487099"/>
                <a:gd name="connsiteX8592" fmla="*/ 1349972 w 2768293"/>
                <a:gd name="connsiteY8592" fmla="*/ 1312794 h 1487099"/>
                <a:gd name="connsiteX8593" fmla="*/ 1348828 w 2768293"/>
                <a:gd name="connsiteY8593" fmla="*/ 1311650 h 1487099"/>
                <a:gd name="connsiteX8594" fmla="*/ 1348828 w 2768293"/>
                <a:gd name="connsiteY8594" fmla="*/ 1311078 h 1487099"/>
                <a:gd name="connsiteX8595" fmla="*/ 1348828 w 2768293"/>
                <a:gd name="connsiteY8595" fmla="*/ 1310506 h 1487099"/>
                <a:gd name="connsiteX8596" fmla="*/ 1349400 w 2768293"/>
                <a:gd name="connsiteY8596" fmla="*/ 1310506 h 1487099"/>
                <a:gd name="connsiteX8597" fmla="*/ 1350544 w 2768293"/>
                <a:gd name="connsiteY8597" fmla="*/ 1311078 h 1487099"/>
                <a:gd name="connsiteX8598" fmla="*/ 1352260 w 2768293"/>
                <a:gd name="connsiteY8598" fmla="*/ 1311078 h 1487099"/>
                <a:gd name="connsiteX8599" fmla="*/ 1352260 w 2768293"/>
                <a:gd name="connsiteY8599" fmla="*/ 1310506 h 1487099"/>
                <a:gd name="connsiteX8600" fmla="*/ 1351116 w 2768293"/>
                <a:gd name="connsiteY8600" fmla="*/ 1307646 h 1487099"/>
                <a:gd name="connsiteX8601" fmla="*/ 1351688 w 2768293"/>
                <a:gd name="connsiteY8601" fmla="*/ 1307074 h 1487099"/>
                <a:gd name="connsiteX8602" fmla="*/ 1352260 w 2768293"/>
                <a:gd name="connsiteY8602" fmla="*/ 1305930 h 1487099"/>
                <a:gd name="connsiteX8603" fmla="*/ 1352260 w 2768293"/>
                <a:gd name="connsiteY8603" fmla="*/ 1305359 h 1487099"/>
                <a:gd name="connsiteX8604" fmla="*/ 1352832 w 2768293"/>
                <a:gd name="connsiteY8604" fmla="*/ 1305359 h 1487099"/>
                <a:gd name="connsiteX8605" fmla="*/ 1353404 w 2768293"/>
                <a:gd name="connsiteY8605" fmla="*/ 1305930 h 1487099"/>
                <a:gd name="connsiteX8606" fmla="*/ 1353975 w 2768293"/>
                <a:gd name="connsiteY8606" fmla="*/ 1306503 h 1487099"/>
                <a:gd name="connsiteX8607" fmla="*/ 1355119 w 2768293"/>
                <a:gd name="connsiteY8607" fmla="*/ 1307074 h 1487099"/>
                <a:gd name="connsiteX8608" fmla="*/ 1355691 w 2768293"/>
                <a:gd name="connsiteY8608" fmla="*/ 1307074 h 1487099"/>
                <a:gd name="connsiteX8609" fmla="*/ 1355691 w 2768293"/>
                <a:gd name="connsiteY8609" fmla="*/ 1306503 h 1487099"/>
                <a:gd name="connsiteX8610" fmla="*/ 1355691 w 2768293"/>
                <a:gd name="connsiteY8610" fmla="*/ 1305359 h 1487099"/>
                <a:gd name="connsiteX8611" fmla="*/ 1355691 w 2768293"/>
                <a:gd name="connsiteY8611" fmla="*/ 1304786 h 1487099"/>
                <a:gd name="connsiteX8612" fmla="*/ 1355119 w 2768293"/>
                <a:gd name="connsiteY8612" fmla="*/ 1304215 h 1487099"/>
                <a:gd name="connsiteX8613" fmla="*/ 1355119 w 2768293"/>
                <a:gd name="connsiteY8613" fmla="*/ 1303643 h 1487099"/>
                <a:gd name="connsiteX8614" fmla="*/ 1356263 w 2768293"/>
                <a:gd name="connsiteY8614" fmla="*/ 1304215 h 1487099"/>
                <a:gd name="connsiteX8615" fmla="*/ 1357407 w 2768293"/>
                <a:gd name="connsiteY8615" fmla="*/ 1306503 h 1487099"/>
                <a:gd name="connsiteX8616" fmla="*/ 1357979 w 2768293"/>
                <a:gd name="connsiteY8616" fmla="*/ 1307074 h 1487099"/>
                <a:gd name="connsiteX8617" fmla="*/ 1360267 w 2768293"/>
                <a:gd name="connsiteY8617" fmla="*/ 1306503 h 1487099"/>
                <a:gd name="connsiteX8618" fmla="*/ 1360839 w 2768293"/>
                <a:gd name="connsiteY8618" fmla="*/ 1305930 h 1487099"/>
                <a:gd name="connsiteX8619" fmla="*/ 1360839 w 2768293"/>
                <a:gd name="connsiteY8619" fmla="*/ 1305359 h 1487099"/>
                <a:gd name="connsiteX8620" fmla="*/ 1360839 w 2768293"/>
                <a:gd name="connsiteY8620" fmla="*/ 1304215 h 1487099"/>
                <a:gd name="connsiteX8621" fmla="*/ 1361411 w 2768293"/>
                <a:gd name="connsiteY8621" fmla="*/ 1302499 h 1487099"/>
                <a:gd name="connsiteX8622" fmla="*/ 1361983 w 2768293"/>
                <a:gd name="connsiteY8622" fmla="*/ 1301927 h 1487099"/>
                <a:gd name="connsiteX8623" fmla="*/ 1362555 w 2768293"/>
                <a:gd name="connsiteY8623" fmla="*/ 1301927 h 1487099"/>
                <a:gd name="connsiteX8624" fmla="*/ 1368846 w 2768293"/>
                <a:gd name="connsiteY8624" fmla="*/ 1303071 h 1487099"/>
                <a:gd name="connsiteX8625" fmla="*/ 1371134 w 2768293"/>
                <a:gd name="connsiteY8625" fmla="*/ 1304215 h 1487099"/>
                <a:gd name="connsiteX8626" fmla="*/ 1371706 w 2768293"/>
                <a:gd name="connsiteY8626" fmla="*/ 1304786 h 1487099"/>
                <a:gd name="connsiteX8627" fmla="*/ 1372278 w 2768293"/>
                <a:gd name="connsiteY8627" fmla="*/ 1305930 h 1487099"/>
                <a:gd name="connsiteX8628" fmla="*/ 1372278 w 2768293"/>
                <a:gd name="connsiteY8628" fmla="*/ 1306503 h 1487099"/>
                <a:gd name="connsiteX8629" fmla="*/ 1371134 w 2768293"/>
                <a:gd name="connsiteY8629" fmla="*/ 1307646 h 1487099"/>
                <a:gd name="connsiteX8630" fmla="*/ 1369418 w 2768293"/>
                <a:gd name="connsiteY8630" fmla="*/ 1310506 h 1487099"/>
                <a:gd name="connsiteX8631" fmla="*/ 1369418 w 2768293"/>
                <a:gd name="connsiteY8631" fmla="*/ 1311078 h 1487099"/>
                <a:gd name="connsiteX8632" fmla="*/ 1369418 w 2768293"/>
                <a:gd name="connsiteY8632" fmla="*/ 1311650 h 1487099"/>
                <a:gd name="connsiteX8633" fmla="*/ 1369990 w 2768293"/>
                <a:gd name="connsiteY8633" fmla="*/ 1311650 h 1487099"/>
                <a:gd name="connsiteX8634" fmla="*/ 1370562 w 2768293"/>
                <a:gd name="connsiteY8634" fmla="*/ 1311650 h 1487099"/>
                <a:gd name="connsiteX8635" fmla="*/ 1370562 w 2768293"/>
                <a:gd name="connsiteY8635" fmla="*/ 1312794 h 1487099"/>
                <a:gd name="connsiteX8636" fmla="*/ 1371134 w 2768293"/>
                <a:gd name="connsiteY8636" fmla="*/ 1313366 h 1487099"/>
                <a:gd name="connsiteX8637" fmla="*/ 1371706 w 2768293"/>
                <a:gd name="connsiteY8637" fmla="*/ 1314510 h 1487099"/>
                <a:gd name="connsiteX8638" fmla="*/ 1368846 w 2768293"/>
                <a:gd name="connsiteY8638" fmla="*/ 1316226 h 1487099"/>
                <a:gd name="connsiteX8639" fmla="*/ 1367703 w 2768293"/>
                <a:gd name="connsiteY8639" fmla="*/ 1317370 h 1487099"/>
                <a:gd name="connsiteX8640" fmla="*/ 1368274 w 2768293"/>
                <a:gd name="connsiteY8640" fmla="*/ 1317942 h 1487099"/>
                <a:gd name="connsiteX8641" fmla="*/ 1369990 w 2768293"/>
                <a:gd name="connsiteY8641" fmla="*/ 1318514 h 1487099"/>
                <a:gd name="connsiteX8642" fmla="*/ 1371706 w 2768293"/>
                <a:gd name="connsiteY8642" fmla="*/ 1319658 h 1487099"/>
                <a:gd name="connsiteX8643" fmla="*/ 1372278 w 2768293"/>
                <a:gd name="connsiteY8643" fmla="*/ 1320230 h 1487099"/>
                <a:gd name="connsiteX8644" fmla="*/ 1371706 w 2768293"/>
                <a:gd name="connsiteY8644" fmla="*/ 1320230 h 1487099"/>
                <a:gd name="connsiteX8645" fmla="*/ 1371134 w 2768293"/>
                <a:gd name="connsiteY8645" fmla="*/ 1320230 h 1487099"/>
                <a:gd name="connsiteX8646" fmla="*/ 1370562 w 2768293"/>
                <a:gd name="connsiteY8646" fmla="*/ 1320802 h 1487099"/>
                <a:gd name="connsiteX8647" fmla="*/ 1370562 w 2768293"/>
                <a:gd name="connsiteY8647" fmla="*/ 1321374 h 1487099"/>
                <a:gd name="connsiteX8648" fmla="*/ 1370562 w 2768293"/>
                <a:gd name="connsiteY8648" fmla="*/ 1321945 h 1487099"/>
                <a:gd name="connsiteX8649" fmla="*/ 1369418 w 2768293"/>
                <a:gd name="connsiteY8649" fmla="*/ 1322517 h 1487099"/>
                <a:gd name="connsiteX8650" fmla="*/ 1368846 w 2768293"/>
                <a:gd name="connsiteY8650" fmla="*/ 1321374 h 1487099"/>
                <a:gd name="connsiteX8651" fmla="*/ 1367131 w 2768293"/>
                <a:gd name="connsiteY8651" fmla="*/ 1320802 h 1487099"/>
                <a:gd name="connsiteX8652" fmla="*/ 1369990 w 2768293"/>
                <a:gd name="connsiteY8652" fmla="*/ 1321374 h 1487099"/>
                <a:gd name="connsiteX8653" fmla="*/ 1369418 w 2768293"/>
                <a:gd name="connsiteY8653" fmla="*/ 1322517 h 1487099"/>
                <a:gd name="connsiteX8654" fmla="*/ 1371134 w 2768293"/>
                <a:gd name="connsiteY8654" fmla="*/ 1321945 h 1487099"/>
                <a:gd name="connsiteX8655" fmla="*/ 1372850 w 2768293"/>
                <a:gd name="connsiteY8655" fmla="*/ 1321945 h 1487099"/>
                <a:gd name="connsiteX8656" fmla="*/ 1372278 w 2768293"/>
                <a:gd name="connsiteY8656" fmla="*/ 1322517 h 1487099"/>
                <a:gd name="connsiteX8657" fmla="*/ 1371134 w 2768293"/>
                <a:gd name="connsiteY8657" fmla="*/ 1323661 h 1487099"/>
                <a:gd name="connsiteX8658" fmla="*/ 1370562 w 2768293"/>
                <a:gd name="connsiteY8658" fmla="*/ 1324233 h 1487099"/>
                <a:gd name="connsiteX8659" fmla="*/ 1371706 w 2768293"/>
                <a:gd name="connsiteY8659" fmla="*/ 1324805 h 1487099"/>
                <a:gd name="connsiteX8660" fmla="*/ 1376282 w 2768293"/>
                <a:gd name="connsiteY8660" fmla="*/ 1324233 h 1487099"/>
                <a:gd name="connsiteX8661" fmla="*/ 1376282 w 2768293"/>
                <a:gd name="connsiteY8661" fmla="*/ 1323089 h 1487099"/>
                <a:gd name="connsiteX8662" fmla="*/ 1376854 w 2768293"/>
                <a:gd name="connsiteY8662" fmla="*/ 1321945 h 1487099"/>
                <a:gd name="connsiteX8663" fmla="*/ 1377998 w 2768293"/>
                <a:gd name="connsiteY8663" fmla="*/ 1320802 h 1487099"/>
                <a:gd name="connsiteX8664" fmla="*/ 1379142 w 2768293"/>
                <a:gd name="connsiteY8664" fmla="*/ 1319658 h 1487099"/>
                <a:gd name="connsiteX8665" fmla="*/ 1379142 w 2768293"/>
                <a:gd name="connsiteY8665" fmla="*/ 1319658 h 1487099"/>
                <a:gd name="connsiteX8666" fmla="*/ 1379714 w 2768293"/>
                <a:gd name="connsiteY8666" fmla="*/ 1319658 h 1487099"/>
                <a:gd name="connsiteX8667" fmla="*/ 1379714 w 2768293"/>
                <a:gd name="connsiteY8667" fmla="*/ 1319658 h 1487099"/>
                <a:gd name="connsiteX8668" fmla="*/ 1379714 w 2768293"/>
                <a:gd name="connsiteY8668" fmla="*/ 1319658 h 1487099"/>
                <a:gd name="connsiteX8669" fmla="*/ 1379714 w 2768293"/>
                <a:gd name="connsiteY8669" fmla="*/ 1319086 h 1487099"/>
                <a:gd name="connsiteX8670" fmla="*/ 1379714 w 2768293"/>
                <a:gd name="connsiteY8670" fmla="*/ 1319086 h 1487099"/>
                <a:gd name="connsiteX8671" fmla="*/ 1380286 w 2768293"/>
                <a:gd name="connsiteY8671" fmla="*/ 1318514 h 1487099"/>
                <a:gd name="connsiteX8672" fmla="*/ 1380286 w 2768293"/>
                <a:gd name="connsiteY8672" fmla="*/ 1317942 h 1487099"/>
                <a:gd name="connsiteX8673" fmla="*/ 1380286 w 2768293"/>
                <a:gd name="connsiteY8673" fmla="*/ 1317370 h 1487099"/>
                <a:gd name="connsiteX8674" fmla="*/ 1380286 w 2768293"/>
                <a:gd name="connsiteY8674" fmla="*/ 1316226 h 1487099"/>
                <a:gd name="connsiteX8675" fmla="*/ 1379142 w 2768293"/>
                <a:gd name="connsiteY8675" fmla="*/ 1315082 h 1487099"/>
                <a:gd name="connsiteX8676" fmla="*/ 1379714 w 2768293"/>
                <a:gd name="connsiteY8676" fmla="*/ 1313938 h 1487099"/>
                <a:gd name="connsiteX8677" fmla="*/ 1380858 w 2768293"/>
                <a:gd name="connsiteY8677" fmla="*/ 1312222 h 1487099"/>
                <a:gd name="connsiteX8678" fmla="*/ 1381430 w 2768293"/>
                <a:gd name="connsiteY8678" fmla="*/ 1311078 h 1487099"/>
                <a:gd name="connsiteX8679" fmla="*/ 1381430 w 2768293"/>
                <a:gd name="connsiteY8679" fmla="*/ 1311078 h 1487099"/>
                <a:gd name="connsiteX8680" fmla="*/ 1381430 w 2768293"/>
                <a:gd name="connsiteY8680" fmla="*/ 1311078 h 1487099"/>
                <a:gd name="connsiteX8681" fmla="*/ 1381430 w 2768293"/>
                <a:gd name="connsiteY8681" fmla="*/ 1311078 h 1487099"/>
                <a:gd name="connsiteX8682" fmla="*/ 1381430 w 2768293"/>
                <a:gd name="connsiteY8682" fmla="*/ 1310506 h 1487099"/>
                <a:gd name="connsiteX8683" fmla="*/ 1381430 w 2768293"/>
                <a:gd name="connsiteY8683" fmla="*/ 1309934 h 1487099"/>
                <a:gd name="connsiteX8684" fmla="*/ 1381430 w 2768293"/>
                <a:gd name="connsiteY8684" fmla="*/ 1309362 h 1487099"/>
                <a:gd name="connsiteX8685" fmla="*/ 1381430 w 2768293"/>
                <a:gd name="connsiteY8685" fmla="*/ 1308790 h 1487099"/>
                <a:gd name="connsiteX8686" fmla="*/ 1381430 w 2768293"/>
                <a:gd name="connsiteY8686" fmla="*/ 1307646 h 1487099"/>
                <a:gd name="connsiteX8687" fmla="*/ 1381430 w 2768293"/>
                <a:gd name="connsiteY8687" fmla="*/ 1305930 h 1487099"/>
                <a:gd name="connsiteX8688" fmla="*/ 1381430 w 2768293"/>
                <a:gd name="connsiteY8688" fmla="*/ 1304786 h 1487099"/>
                <a:gd name="connsiteX8689" fmla="*/ 1381430 w 2768293"/>
                <a:gd name="connsiteY8689" fmla="*/ 1303643 h 1487099"/>
                <a:gd name="connsiteX8690" fmla="*/ 1380286 w 2768293"/>
                <a:gd name="connsiteY8690" fmla="*/ 1301355 h 1487099"/>
                <a:gd name="connsiteX8691" fmla="*/ 1380286 w 2768293"/>
                <a:gd name="connsiteY8691" fmla="*/ 1300211 h 1487099"/>
                <a:gd name="connsiteX8692" fmla="*/ 1380858 w 2768293"/>
                <a:gd name="connsiteY8692" fmla="*/ 1299639 h 1487099"/>
                <a:gd name="connsiteX8693" fmla="*/ 1382002 w 2768293"/>
                <a:gd name="connsiteY8693" fmla="*/ 1299067 h 1487099"/>
                <a:gd name="connsiteX8694" fmla="*/ 1383146 w 2768293"/>
                <a:gd name="connsiteY8694" fmla="*/ 1299067 h 1487099"/>
                <a:gd name="connsiteX8695" fmla="*/ 1384289 w 2768293"/>
                <a:gd name="connsiteY8695" fmla="*/ 1299067 h 1487099"/>
                <a:gd name="connsiteX8696" fmla="*/ 1383717 w 2768293"/>
                <a:gd name="connsiteY8696" fmla="*/ 1300783 h 1487099"/>
                <a:gd name="connsiteX8697" fmla="*/ 1383717 w 2768293"/>
                <a:gd name="connsiteY8697" fmla="*/ 1302499 h 1487099"/>
                <a:gd name="connsiteX8698" fmla="*/ 1383717 w 2768293"/>
                <a:gd name="connsiteY8698" fmla="*/ 1304215 h 1487099"/>
                <a:gd name="connsiteX8699" fmla="*/ 1383717 w 2768293"/>
                <a:gd name="connsiteY8699" fmla="*/ 1305359 h 1487099"/>
                <a:gd name="connsiteX8700" fmla="*/ 1383717 w 2768293"/>
                <a:gd name="connsiteY8700" fmla="*/ 1306503 h 1487099"/>
                <a:gd name="connsiteX8701" fmla="*/ 1384289 w 2768293"/>
                <a:gd name="connsiteY8701" fmla="*/ 1308218 h 1487099"/>
                <a:gd name="connsiteX8702" fmla="*/ 1384861 w 2768293"/>
                <a:gd name="connsiteY8702" fmla="*/ 1309362 h 1487099"/>
                <a:gd name="connsiteX8703" fmla="*/ 1385433 w 2768293"/>
                <a:gd name="connsiteY8703" fmla="*/ 1309362 h 1487099"/>
                <a:gd name="connsiteX8704" fmla="*/ 1386005 w 2768293"/>
                <a:gd name="connsiteY8704" fmla="*/ 1308218 h 1487099"/>
                <a:gd name="connsiteX8705" fmla="*/ 1386577 w 2768293"/>
                <a:gd name="connsiteY8705" fmla="*/ 1304786 h 1487099"/>
                <a:gd name="connsiteX8706" fmla="*/ 1387149 w 2768293"/>
                <a:gd name="connsiteY8706" fmla="*/ 1303643 h 1487099"/>
                <a:gd name="connsiteX8707" fmla="*/ 1388293 w 2768293"/>
                <a:gd name="connsiteY8707" fmla="*/ 1302499 h 1487099"/>
                <a:gd name="connsiteX8708" fmla="*/ 1389437 w 2768293"/>
                <a:gd name="connsiteY8708" fmla="*/ 1301927 h 1487099"/>
                <a:gd name="connsiteX8709" fmla="*/ 1390581 w 2768293"/>
                <a:gd name="connsiteY8709" fmla="*/ 1301927 h 1487099"/>
                <a:gd name="connsiteX8710" fmla="*/ 1391153 w 2768293"/>
                <a:gd name="connsiteY8710" fmla="*/ 1303643 h 1487099"/>
                <a:gd name="connsiteX8711" fmla="*/ 1392297 w 2768293"/>
                <a:gd name="connsiteY8711" fmla="*/ 1301927 h 1487099"/>
                <a:gd name="connsiteX8712" fmla="*/ 1393441 w 2768293"/>
                <a:gd name="connsiteY8712" fmla="*/ 1301355 h 1487099"/>
                <a:gd name="connsiteX8713" fmla="*/ 1396301 w 2768293"/>
                <a:gd name="connsiteY8713" fmla="*/ 1301355 h 1487099"/>
                <a:gd name="connsiteX8714" fmla="*/ 1396873 w 2768293"/>
                <a:gd name="connsiteY8714" fmla="*/ 1301355 h 1487099"/>
                <a:gd name="connsiteX8715" fmla="*/ 1397445 w 2768293"/>
                <a:gd name="connsiteY8715" fmla="*/ 1300211 h 1487099"/>
                <a:gd name="connsiteX8716" fmla="*/ 1398016 w 2768293"/>
                <a:gd name="connsiteY8716" fmla="*/ 1300211 h 1487099"/>
                <a:gd name="connsiteX8717" fmla="*/ 1398588 w 2768293"/>
                <a:gd name="connsiteY8717" fmla="*/ 1300211 h 1487099"/>
                <a:gd name="connsiteX8718" fmla="*/ 1400304 w 2768293"/>
                <a:gd name="connsiteY8718" fmla="*/ 1299639 h 1487099"/>
                <a:gd name="connsiteX8719" fmla="*/ 1400876 w 2768293"/>
                <a:gd name="connsiteY8719" fmla="*/ 1299639 h 1487099"/>
                <a:gd name="connsiteX8720" fmla="*/ 1401448 w 2768293"/>
                <a:gd name="connsiteY8720" fmla="*/ 1299639 h 1487099"/>
                <a:gd name="connsiteX8721" fmla="*/ 1402020 w 2768293"/>
                <a:gd name="connsiteY8721" fmla="*/ 1300211 h 1487099"/>
                <a:gd name="connsiteX8722" fmla="*/ 1403164 w 2768293"/>
                <a:gd name="connsiteY8722" fmla="*/ 1301927 h 1487099"/>
                <a:gd name="connsiteX8723" fmla="*/ 1403164 w 2768293"/>
                <a:gd name="connsiteY8723" fmla="*/ 1302499 h 1487099"/>
                <a:gd name="connsiteX8724" fmla="*/ 1403164 w 2768293"/>
                <a:gd name="connsiteY8724" fmla="*/ 1303071 h 1487099"/>
                <a:gd name="connsiteX8725" fmla="*/ 1403736 w 2768293"/>
                <a:gd name="connsiteY8725" fmla="*/ 1303071 h 1487099"/>
                <a:gd name="connsiteX8726" fmla="*/ 1404308 w 2768293"/>
                <a:gd name="connsiteY8726" fmla="*/ 1303071 h 1487099"/>
                <a:gd name="connsiteX8727" fmla="*/ 1404308 w 2768293"/>
                <a:gd name="connsiteY8727" fmla="*/ 1303071 h 1487099"/>
                <a:gd name="connsiteX8728" fmla="*/ 1404308 w 2768293"/>
                <a:gd name="connsiteY8728" fmla="*/ 1302499 h 1487099"/>
                <a:gd name="connsiteX8729" fmla="*/ 1404308 w 2768293"/>
                <a:gd name="connsiteY8729" fmla="*/ 1301927 h 1487099"/>
                <a:gd name="connsiteX8730" fmla="*/ 1404308 w 2768293"/>
                <a:gd name="connsiteY8730" fmla="*/ 1301927 h 1487099"/>
                <a:gd name="connsiteX8731" fmla="*/ 1404308 w 2768293"/>
                <a:gd name="connsiteY8731" fmla="*/ 1301355 h 1487099"/>
                <a:gd name="connsiteX8732" fmla="*/ 1404308 w 2768293"/>
                <a:gd name="connsiteY8732" fmla="*/ 1300783 h 1487099"/>
                <a:gd name="connsiteX8733" fmla="*/ 1404308 w 2768293"/>
                <a:gd name="connsiteY8733" fmla="*/ 1300211 h 1487099"/>
                <a:gd name="connsiteX8734" fmla="*/ 1404880 w 2768293"/>
                <a:gd name="connsiteY8734" fmla="*/ 1299639 h 1487099"/>
                <a:gd name="connsiteX8735" fmla="*/ 1405452 w 2768293"/>
                <a:gd name="connsiteY8735" fmla="*/ 1299639 h 1487099"/>
                <a:gd name="connsiteX8736" fmla="*/ 1407168 w 2768293"/>
                <a:gd name="connsiteY8736" fmla="*/ 1299639 h 1487099"/>
                <a:gd name="connsiteX8737" fmla="*/ 1407740 w 2768293"/>
                <a:gd name="connsiteY8737" fmla="*/ 1299639 h 1487099"/>
                <a:gd name="connsiteX8738" fmla="*/ 1408312 w 2768293"/>
                <a:gd name="connsiteY8738" fmla="*/ 1300211 h 1487099"/>
                <a:gd name="connsiteX8739" fmla="*/ 1408884 w 2768293"/>
                <a:gd name="connsiteY8739" fmla="*/ 1301355 h 1487099"/>
                <a:gd name="connsiteX8740" fmla="*/ 1409456 w 2768293"/>
                <a:gd name="connsiteY8740" fmla="*/ 1301355 h 1487099"/>
                <a:gd name="connsiteX8741" fmla="*/ 1411744 w 2768293"/>
                <a:gd name="connsiteY8741" fmla="*/ 1296207 h 1487099"/>
                <a:gd name="connsiteX8742" fmla="*/ 1413459 w 2768293"/>
                <a:gd name="connsiteY8742" fmla="*/ 1293919 h 1487099"/>
                <a:gd name="connsiteX8743" fmla="*/ 1414603 w 2768293"/>
                <a:gd name="connsiteY8743" fmla="*/ 1293919 h 1487099"/>
                <a:gd name="connsiteX8744" fmla="*/ 1415175 w 2768293"/>
                <a:gd name="connsiteY8744" fmla="*/ 1295635 h 1487099"/>
                <a:gd name="connsiteX8745" fmla="*/ 1415747 w 2768293"/>
                <a:gd name="connsiteY8745" fmla="*/ 1296207 h 1487099"/>
                <a:gd name="connsiteX8746" fmla="*/ 1416319 w 2768293"/>
                <a:gd name="connsiteY8746" fmla="*/ 1296207 h 1487099"/>
                <a:gd name="connsiteX8747" fmla="*/ 1416891 w 2768293"/>
                <a:gd name="connsiteY8747" fmla="*/ 1296207 h 1487099"/>
                <a:gd name="connsiteX8748" fmla="*/ 1417463 w 2768293"/>
                <a:gd name="connsiteY8748" fmla="*/ 1295063 h 1487099"/>
                <a:gd name="connsiteX8749" fmla="*/ 1417463 w 2768293"/>
                <a:gd name="connsiteY8749" fmla="*/ 1295063 h 1487099"/>
                <a:gd name="connsiteX8750" fmla="*/ 1418607 w 2768293"/>
                <a:gd name="connsiteY8750" fmla="*/ 1295635 h 1487099"/>
                <a:gd name="connsiteX8751" fmla="*/ 1419179 w 2768293"/>
                <a:gd name="connsiteY8751" fmla="*/ 1296207 h 1487099"/>
                <a:gd name="connsiteX8752" fmla="*/ 1419179 w 2768293"/>
                <a:gd name="connsiteY8752" fmla="*/ 1296779 h 1487099"/>
                <a:gd name="connsiteX8753" fmla="*/ 1419751 w 2768293"/>
                <a:gd name="connsiteY8753" fmla="*/ 1297923 h 1487099"/>
                <a:gd name="connsiteX8754" fmla="*/ 1419751 w 2768293"/>
                <a:gd name="connsiteY8754" fmla="*/ 1298495 h 1487099"/>
                <a:gd name="connsiteX8755" fmla="*/ 1419179 w 2768293"/>
                <a:gd name="connsiteY8755" fmla="*/ 1298495 h 1487099"/>
                <a:gd name="connsiteX8756" fmla="*/ 1418607 w 2768293"/>
                <a:gd name="connsiteY8756" fmla="*/ 1298495 h 1487099"/>
                <a:gd name="connsiteX8757" fmla="*/ 1418035 w 2768293"/>
                <a:gd name="connsiteY8757" fmla="*/ 1299067 h 1487099"/>
                <a:gd name="connsiteX8758" fmla="*/ 1417463 w 2768293"/>
                <a:gd name="connsiteY8758" fmla="*/ 1299639 h 1487099"/>
                <a:gd name="connsiteX8759" fmla="*/ 1418607 w 2768293"/>
                <a:gd name="connsiteY8759" fmla="*/ 1300211 h 1487099"/>
                <a:gd name="connsiteX8760" fmla="*/ 1420323 w 2768293"/>
                <a:gd name="connsiteY8760" fmla="*/ 1300211 h 1487099"/>
                <a:gd name="connsiteX8761" fmla="*/ 1421467 w 2768293"/>
                <a:gd name="connsiteY8761" fmla="*/ 1300211 h 1487099"/>
                <a:gd name="connsiteX8762" fmla="*/ 1422039 w 2768293"/>
                <a:gd name="connsiteY8762" fmla="*/ 1299067 h 1487099"/>
                <a:gd name="connsiteX8763" fmla="*/ 1422039 w 2768293"/>
                <a:gd name="connsiteY8763" fmla="*/ 1299067 h 1487099"/>
                <a:gd name="connsiteX8764" fmla="*/ 1421467 w 2768293"/>
                <a:gd name="connsiteY8764" fmla="*/ 1298495 h 1487099"/>
                <a:gd name="connsiteX8765" fmla="*/ 1421467 w 2768293"/>
                <a:gd name="connsiteY8765" fmla="*/ 1298495 h 1487099"/>
                <a:gd name="connsiteX8766" fmla="*/ 1421467 w 2768293"/>
                <a:gd name="connsiteY8766" fmla="*/ 1297923 h 1487099"/>
                <a:gd name="connsiteX8767" fmla="*/ 1423183 w 2768293"/>
                <a:gd name="connsiteY8767" fmla="*/ 1297351 h 1487099"/>
                <a:gd name="connsiteX8768" fmla="*/ 1423755 w 2768293"/>
                <a:gd name="connsiteY8768" fmla="*/ 1296779 h 1487099"/>
                <a:gd name="connsiteX8769" fmla="*/ 1423755 w 2768293"/>
                <a:gd name="connsiteY8769" fmla="*/ 1295063 h 1487099"/>
                <a:gd name="connsiteX8770" fmla="*/ 1423183 w 2768293"/>
                <a:gd name="connsiteY8770" fmla="*/ 1293919 h 1487099"/>
                <a:gd name="connsiteX8771" fmla="*/ 1422611 w 2768293"/>
                <a:gd name="connsiteY8771" fmla="*/ 1293919 h 1487099"/>
                <a:gd name="connsiteX8772" fmla="*/ 1421467 w 2768293"/>
                <a:gd name="connsiteY8772" fmla="*/ 1293919 h 1487099"/>
                <a:gd name="connsiteX8773" fmla="*/ 1420895 w 2768293"/>
                <a:gd name="connsiteY8773" fmla="*/ 1293919 h 1487099"/>
                <a:gd name="connsiteX8774" fmla="*/ 1420323 w 2768293"/>
                <a:gd name="connsiteY8774" fmla="*/ 1292775 h 1487099"/>
                <a:gd name="connsiteX8775" fmla="*/ 1423755 w 2768293"/>
                <a:gd name="connsiteY8775" fmla="*/ 1291631 h 1487099"/>
                <a:gd name="connsiteX8776" fmla="*/ 1423755 w 2768293"/>
                <a:gd name="connsiteY8776" fmla="*/ 1290487 h 1487099"/>
                <a:gd name="connsiteX8777" fmla="*/ 1424327 w 2768293"/>
                <a:gd name="connsiteY8777" fmla="*/ 1289344 h 1487099"/>
                <a:gd name="connsiteX8778" fmla="*/ 1423755 w 2768293"/>
                <a:gd name="connsiteY8778" fmla="*/ 1288772 h 1487099"/>
                <a:gd name="connsiteX8779" fmla="*/ 1422039 w 2768293"/>
                <a:gd name="connsiteY8779" fmla="*/ 1288200 h 1487099"/>
                <a:gd name="connsiteX8780" fmla="*/ 1422611 w 2768293"/>
                <a:gd name="connsiteY8780" fmla="*/ 1287628 h 1487099"/>
                <a:gd name="connsiteX8781" fmla="*/ 1422611 w 2768293"/>
                <a:gd name="connsiteY8781" fmla="*/ 1287056 h 1487099"/>
                <a:gd name="connsiteX8782" fmla="*/ 1422611 w 2768293"/>
                <a:gd name="connsiteY8782" fmla="*/ 1285912 h 1487099"/>
                <a:gd name="connsiteX8783" fmla="*/ 1422039 w 2768293"/>
                <a:gd name="connsiteY8783" fmla="*/ 1284768 h 1487099"/>
                <a:gd name="connsiteX8784" fmla="*/ 1423183 w 2768293"/>
                <a:gd name="connsiteY8784" fmla="*/ 1284196 h 1487099"/>
                <a:gd name="connsiteX8785" fmla="*/ 1423755 w 2768293"/>
                <a:gd name="connsiteY8785" fmla="*/ 1284768 h 1487099"/>
                <a:gd name="connsiteX8786" fmla="*/ 1423755 w 2768293"/>
                <a:gd name="connsiteY8786" fmla="*/ 1285912 h 1487099"/>
                <a:gd name="connsiteX8787" fmla="*/ 1423183 w 2768293"/>
                <a:gd name="connsiteY8787" fmla="*/ 1287628 h 1487099"/>
                <a:gd name="connsiteX8788" fmla="*/ 1424899 w 2768293"/>
                <a:gd name="connsiteY8788" fmla="*/ 1287056 h 1487099"/>
                <a:gd name="connsiteX8789" fmla="*/ 1426043 w 2768293"/>
                <a:gd name="connsiteY8789" fmla="*/ 1285912 h 1487099"/>
                <a:gd name="connsiteX8790" fmla="*/ 1427187 w 2768293"/>
                <a:gd name="connsiteY8790" fmla="*/ 1284768 h 1487099"/>
                <a:gd name="connsiteX8791" fmla="*/ 1428330 w 2768293"/>
                <a:gd name="connsiteY8791" fmla="*/ 1283624 h 1487099"/>
                <a:gd name="connsiteX8792" fmla="*/ 1426615 w 2768293"/>
                <a:gd name="connsiteY8792" fmla="*/ 1282480 h 1487099"/>
                <a:gd name="connsiteX8793" fmla="*/ 1425471 w 2768293"/>
                <a:gd name="connsiteY8793" fmla="*/ 1281908 h 1487099"/>
                <a:gd name="connsiteX8794" fmla="*/ 1424899 w 2768293"/>
                <a:gd name="connsiteY8794" fmla="*/ 1280764 h 1487099"/>
                <a:gd name="connsiteX8795" fmla="*/ 1428330 w 2768293"/>
                <a:gd name="connsiteY8795" fmla="*/ 1281336 h 1487099"/>
                <a:gd name="connsiteX8796" fmla="*/ 1431762 w 2768293"/>
                <a:gd name="connsiteY8796" fmla="*/ 1281336 h 1487099"/>
                <a:gd name="connsiteX8797" fmla="*/ 1432334 w 2768293"/>
                <a:gd name="connsiteY8797" fmla="*/ 1281908 h 1487099"/>
                <a:gd name="connsiteX8798" fmla="*/ 1432334 w 2768293"/>
                <a:gd name="connsiteY8798" fmla="*/ 1282480 h 1487099"/>
                <a:gd name="connsiteX8799" fmla="*/ 1431762 w 2768293"/>
                <a:gd name="connsiteY8799" fmla="*/ 1283052 h 1487099"/>
                <a:gd name="connsiteX8800" fmla="*/ 1430618 w 2768293"/>
                <a:gd name="connsiteY8800" fmla="*/ 1283624 h 1487099"/>
                <a:gd name="connsiteX8801" fmla="*/ 1430618 w 2768293"/>
                <a:gd name="connsiteY8801" fmla="*/ 1283624 h 1487099"/>
                <a:gd name="connsiteX8802" fmla="*/ 1430618 w 2768293"/>
                <a:gd name="connsiteY8802" fmla="*/ 1284196 h 1487099"/>
                <a:gd name="connsiteX8803" fmla="*/ 1430618 w 2768293"/>
                <a:gd name="connsiteY8803" fmla="*/ 1284768 h 1487099"/>
                <a:gd name="connsiteX8804" fmla="*/ 1430618 w 2768293"/>
                <a:gd name="connsiteY8804" fmla="*/ 1284768 h 1487099"/>
                <a:gd name="connsiteX8805" fmla="*/ 1430618 w 2768293"/>
                <a:gd name="connsiteY8805" fmla="*/ 1284768 h 1487099"/>
                <a:gd name="connsiteX8806" fmla="*/ 1430046 w 2768293"/>
                <a:gd name="connsiteY8806" fmla="*/ 1284768 h 1487099"/>
                <a:gd name="connsiteX8807" fmla="*/ 1429474 w 2768293"/>
                <a:gd name="connsiteY8807" fmla="*/ 1284768 h 1487099"/>
                <a:gd name="connsiteX8808" fmla="*/ 1429474 w 2768293"/>
                <a:gd name="connsiteY8808" fmla="*/ 1284768 h 1487099"/>
                <a:gd name="connsiteX8809" fmla="*/ 1429474 w 2768293"/>
                <a:gd name="connsiteY8809" fmla="*/ 1285340 h 1487099"/>
                <a:gd name="connsiteX8810" fmla="*/ 1428902 w 2768293"/>
                <a:gd name="connsiteY8810" fmla="*/ 1287056 h 1487099"/>
                <a:gd name="connsiteX8811" fmla="*/ 1428902 w 2768293"/>
                <a:gd name="connsiteY8811" fmla="*/ 1287628 h 1487099"/>
                <a:gd name="connsiteX8812" fmla="*/ 1427759 w 2768293"/>
                <a:gd name="connsiteY8812" fmla="*/ 1288200 h 1487099"/>
                <a:gd name="connsiteX8813" fmla="*/ 1427187 w 2768293"/>
                <a:gd name="connsiteY8813" fmla="*/ 1289344 h 1487099"/>
                <a:gd name="connsiteX8814" fmla="*/ 1427187 w 2768293"/>
                <a:gd name="connsiteY8814" fmla="*/ 1290487 h 1487099"/>
                <a:gd name="connsiteX8815" fmla="*/ 1428330 w 2768293"/>
                <a:gd name="connsiteY8815" fmla="*/ 1291060 h 1487099"/>
                <a:gd name="connsiteX8816" fmla="*/ 1428330 w 2768293"/>
                <a:gd name="connsiteY8816" fmla="*/ 1291631 h 1487099"/>
                <a:gd name="connsiteX8817" fmla="*/ 1427187 w 2768293"/>
                <a:gd name="connsiteY8817" fmla="*/ 1292204 h 1487099"/>
                <a:gd name="connsiteX8818" fmla="*/ 1426615 w 2768293"/>
                <a:gd name="connsiteY8818" fmla="*/ 1293347 h 1487099"/>
                <a:gd name="connsiteX8819" fmla="*/ 1426615 w 2768293"/>
                <a:gd name="connsiteY8819" fmla="*/ 1294491 h 1487099"/>
                <a:gd name="connsiteX8820" fmla="*/ 1427187 w 2768293"/>
                <a:gd name="connsiteY8820" fmla="*/ 1294491 h 1487099"/>
                <a:gd name="connsiteX8821" fmla="*/ 1428330 w 2768293"/>
                <a:gd name="connsiteY8821" fmla="*/ 1293919 h 1487099"/>
                <a:gd name="connsiteX8822" fmla="*/ 1431190 w 2768293"/>
                <a:gd name="connsiteY8822" fmla="*/ 1293347 h 1487099"/>
                <a:gd name="connsiteX8823" fmla="*/ 1431190 w 2768293"/>
                <a:gd name="connsiteY8823" fmla="*/ 1293919 h 1487099"/>
                <a:gd name="connsiteX8824" fmla="*/ 1428330 w 2768293"/>
                <a:gd name="connsiteY8824" fmla="*/ 1295635 h 1487099"/>
                <a:gd name="connsiteX8825" fmla="*/ 1428902 w 2768293"/>
                <a:gd name="connsiteY8825" fmla="*/ 1296779 h 1487099"/>
                <a:gd name="connsiteX8826" fmla="*/ 1430046 w 2768293"/>
                <a:gd name="connsiteY8826" fmla="*/ 1297923 h 1487099"/>
                <a:gd name="connsiteX8827" fmla="*/ 1431190 w 2768293"/>
                <a:gd name="connsiteY8827" fmla="*/ 1298495 h 1487099"/>
                <a:gd name="connsiteX8828" fmla="*/ 1431762 w 2768293"/>
                <a:gd name="connsiteY8828" fmla="*/ 1298495 h 1487099"/>
                <a:gd name="connsiteX8829" fmla="*/ 1431190 w 2768293"/>
                <a:gd name="connsiteY8829" fmla="*/ 1297351 h 1487099"/>
                <a:gd name="connsiteX8830" fmla="*/ 1431190 w 2768293"/>
                <a:gd name="connsiteY8830" fmla="*/ 1296207 h 1487099"/>
                <a:gd name="connsiteX8831" fmla="*/ 1431190 w 2768293"/>
                <a:gd name="connsiteY8831" fmla="*/ 1295063 h 1487099"/>
                <a:gd name="connsiteX8832" fmla="*/ 1431762 w 2768293"/>
                <a:gd name="connsiteY8832" fmla="*/ 1295063 h 1487099"/>
                <a:gd name="connsiteX8833" fmla="*/ 1432334 w 2768293"/>
                <a:gd name="connsiteY8833" fmla="*/ 1295635 h 1487099"/>
                <a:gd name="connsiteX8834" fmla="*/ 1433478 w 2768293"/>
                <a:gd name="connsiteY8834" fmla="*/ 1297351 h 1487099"/>
                <a:gd name="connsiteX8835" fmla="*/ 1434050 w 2768293"/>
                <a:gd name="connsiteY8835" fmla="*/ 1297923 h 1487099"/>
                <a:gd name="connsiteX8836" fmla="*/ 1435194 w 2768293"/>
                <a:gd name="connsiteY8836" fmla="*/ 1297923 h 1487099"/>
                <a:gd name="connsiteX8837" fmla="*/ 1435766 w 2768293"/>
                <a:gd name="connsiteY8837" fmla="*/ 1296207 h 1487099"/>
                <a:gd name="connsiteX8838" fmla="*/ 1435194 w 2768293"/>
                <a:gd name="connsiteY8838" fmla="*/ 1294491 h 1487099"/>
                <a:gd name="connsiteX8839" fmla="*/ 1434050 w 2768293"/>
                <a:gd name="connsiteY8839" fmla="*/ 1293919 h 1487099"/>
                <a:gd name="connsiteX8840" fmla="*/ 1434050 w 2768293"/>
                <a:gd name="connsiteY8840" fmla="*/ 1294491 h 1487099"/>
                <a:gd name="connsiteX8841" fmla="*/ 1434050 w 2768293"/>
                <a:gd name="connsiteY8841" fmla="*/ 1295063 h 1487099"/>
                <a:gd name="connsiteX8842" fmla="*/ 1434050 w 2768293"/>
                <a:gd name="connsiteY8842" fmla="*/ 1295063 h 1487099"/>
                <a:gd name="connsiteX8843" fmla="*/ 1433478 w 2768293"/>
                <a:gd name="connsiteY8843" fmla="*/ 1295635 h 1487099"/>
                <a:gd name="connsiteX8844" fmla="*/ 1432906 w 2768293"/>
                <a:gd name="connsiteY8844" fmla="*/ 1294491 h 1487099"/>
                <a:gd name="connsiteX8845" fmla="*/ 1432906 w 2768293"/>
                <a:gd name="connsiteY8845" fmla="*/ 1293347 h 1487099"/>
                <a:gd name="connsiteX8846" fmla="*/ 1434050 w 2768293"/>
                <a:gd name="connsiteY8846" fmla="*/ 1292204 h 1487099"/>
                <a:gd name="connsiteX8847" fmla="*/ 1432906 w 2768293"/>
                <a:gd name="connsiteY8847" fmla="*/ 1290487 h 1487099"/>
                <a:gd name="connsiteX8848" fmla="*/ 1432334 w 2768293"/>
                <a:gd name="connsiteY8848" fmla="*/ 1289344 h 1487099"/>
                <a:gd name="connsiteX8849" fmla="*/ 1432334 w 2768293"/>
                <a:gd name="connsiteY8849" fmla="*/ 1288772 h 1487099"/>
                <a:gd name="connsiteX8850" fmla="*/ 1434622 w 2768293"/>
                <a:gd name="connsiteY8850" fmla="*/ 1288772 h 1487099"/>
                <a:gd name="connsiteX8851" fmla="*/ 1435194 w 2768293"/>
                <a:gd name="connsiteY8851" fmla="*/ 1288772 h 1487099"/>
                <a:gd name="connsiteX8852" fmla="*/ 1435194 w 2768293"/>
                <a:gd name="connsiteY8852" fmla="*/ 1289916 h 1487099"/>
                <a:gd name="connsiteX8853" fmla="*/ 1435194 w 2768293"/>
                <a:gd name="connsiteY8853" fmla="*/ 1290487 h 1487099"/>
                <a:gd name="connsiteX8854" fmla="*/ 1435766 w 2768293"/>
                <a:gd name="connsiteY8854" fmla="*/ 1292204 h 1487099"/>
                <a:gd name="connsiteX8855" fmla="*/ 1436910 w 2768293"/>
                <a:gd name="connsiteY8855" fmla="*/ 1291060 h 1487099"/>
                <a:gd name="connsiteX8856" fmla="*/ 1436910 w 2768293"/>
                <a:gd name="connsiteY8856" fmla="*/ 1289916 h 1487099"/>
                <a:gd name="connsiteX8857" fmla="*/ 1436338 w 2768293"/>
                <a:gd name="connsiteY8857" fmla="*/ 1288200 h 1487099"/>
                <a:gd name="connsiteX8858" fmla="*/ 1435766 w 2768293"/>
                <a:gd name="connsiteY8858" fmla="*/ 1286484 h 1487099"/>
                <a:gd name="connsiteX8859" fmla="*/ 1436338 w 2768293"/>
                <a:gd name="connsiteY8859" fmla="*/ 1286484 h 1487099"/>
                <a:gd name="connsiteX8860" fmla="*/ 1437482 w 2768293"/>
                <a:gd name="connsiteY8860" fmla="*/ 1286484 h 1487099"/>
                <a:gd name="connsiteX8861" fmla="*/ 1436910 w 2768293"/>
                <a:gd name="connsiteY8861" fmla="*/ 1285340 h 1487099"/>
                <a:gd name="connsiteX8862" fmla="*/ 1436910 w 2768293"/>
                <a:gd name="connsiteY8862" fmla="*/ 1283624 h 1487099"/>
                <a:gd name="connsiteX8863" fmla="*/ 1437482 w 2768293"/>
                <a:gd name="connsiteY8863" fmla="*/ 1282480 h 1487099"/>
                <a:gd name="connsiteX8864" fmla="*/ 1438054 w 2768293"/>
                <a:gd name="connsiteY8864" fmla="*/ 1282480 h 1487099"/>
                <a:gd name="connsiteX8865" fmla="*/ 1438054 w 2768293"/>
                <a:gd name="connsiteY8865" fmla="*/ 1283624 h 1487099"/>
                <a:gd name="connsiteX8866" fmla="*/ 1438054 w 2768293"/>
                <a:gd name="connsiteY8866" fmla="*/ 1285340 h 1487099"/>
                <a:gd name="connsiteX8867" fmla="*/ 1438054 w 2768293"/>
                <a:gd name="connsiteY8867" fmla="*/ 1286484 h 1487099"/>
                <a:gd name="connsiteX8868" fmla="*/ 1439198 w 2768293"/>
                <a:gd name="connsiteY8868" fmla="*/ 1287056 h 1487099"/>
                <a:gd name="connsiteX8869" fmla="*/ 1439770 w 2768293"/>
                <a:gd name="connsiteY8869" fmla="*/ 1285340 h 1487099"/>
                <a:gd name="connsiteX8870" fmla="*/ 1440914 w 2768293"/>
                <a:gd name="connsiteY8870" fmla="*/ 1284768 h 1487099"/>
                <a:gd name="connsiteX8871" fmla="*/ 1442629 w 2768293"/>
                <a:gd name="connsiteY8871" fmla="*/ 1284768 h 1487099"/>
                <a:gd name="connsiteX8872" fmla="*/ 1443773 w 2768293"/>
                <a:gd name="connsiteY8872" fmla="*/ 1284196 h 1487099"/>
                <a:gd name="connsiteX8873" fmla="*/ 1443201 w 2768293"/>
                <a:gd name="connsiteY8873" fmla="*/ 1283624 h 1487099"/>
                <a:gd name="connsiteX8874" fmla="*/ 1443773 w 2768293"/>
                <a:gd name="connsiteY8874" fmla="*/ 1283052 h 1487099"/>
                <a:gd name="connsiteX8875" fmla="*/ 1444345 w 2768293"/>
                <a:gd name="connsiteY8875" fmla="*/ 1283052 h 1487099"/>
                <a:gd name="connsiteX8876" fmla="*/ 1444917 w 2768293"/>
                <a:gd name="connsiteY8876" fmla="*/ 1283052 h 1487099"/>
                <a:gd name="connsiteX8877" fmla="*/ 1445489 w 2768293"/>
                <a:gd name="connsiteY8877" fmla="*/ 1283052 h 1487099"/>
                <a:gd name="connsiteX8878" fmla="*/ 1446061 w 2768293"/>
                <a:gd name="connsiteY8878" fmla="*/ 1282480 h 1487099"/>
                <a:gd name="connsiteX8879" fmla="*/ 1446633 w 2768293"/>
                <a:gd name="connsiteY8879" fmla="*/ 1281336 h 1487099"/>
                <a:gd name="connsiteX8880" fmla="*/ 1447205 w 2768293"/>
                <a:gd name="connsiteY8880" fmla="*/ 1280764 h 1487099"/>
                <a:gd name="connsiteX8881" fmla="*/ 1447777 w 2768293"/>
                <a:gd name="connsiteY8881" fmla="*/ 1280192 h 1487099"/>
                <a:gd name="connsiteX8882" fmla="*/ 1448349 w 2768293"/>
                <a:gd name="connsiteY8882" fmla="*/ 1279620 h 1487099"/>
                <a:gd name="connsiteX8883" fmla="*/ 1448921 w 2768293"/>
                <a:gd name="connsiteY8883" fmla="*/ 1279048 h 1487099"/>
                <a:gd name="connsiteX8884" fmla="*/ 1449493 w 2768293"/>
                <a:gd name="connsiteY8884" fmla="*/ 1279048 h 1487099"/>
                <a:gd name="connsiteX8885" fmla="*/ 1451209 w 2768293"/>
                <a:gd name="connsiteY8885" fmla="*/ 1278476 h 1487099"/>
                <a:gd name="connsiteX8886" fmla="*/ 1450065 w 2768293"/>
                <a:gd name="connsiteY8886" fmla="*/ 1277332 h 1487099"/>
                <a:gd name="connsiteX8887" fmla="*/ 1448349 w 2768293"/>
                <a:gd name="connsiteY8887" fmla="*/ 1277905 h 1487099"/>
                <a:gd name="connsiteX8888" fmla="*/ 1446633 w 2768293"/>
                <a:gd name="connsiteY8888" fmla="*/ 1279048 h 1487099"/>
                <a:gd name="connsiteX8889" fmla="*/ 1444345 w 2768293"/>
                <a:gd name="connsiteY8889" fmla="*/ 1280192 h 1487099"/>
                <a:gd name="connsiteX8890" fmla="*/ 1442629 w 2768293"/>
                <a:gd name="connsiteY8890" fmla="*/ 1281336 h 1487099"/>
                <a:gd name="connsiteX8891" fmla="*/ 1440914 w 2768293"/>
                <a:gd name="connsiteY8891" fmla="*/ 1281908 h 1487099"/>
                <a:gd name="connsiteX8892" fmla="*/ 1439770 w 2768293"/>
                <a:gd name="connsiteY8892" fmla="*/ 1281336 h 1487099"/>
                <a:gd name="connsiteX8893" fmla="*/ 1440914 w 2768293"/>
                <a:gd name="connsiteY8893" fmla="*/ 1280192 h 1487099"/>
                <a:gd name="connsiteX8894" fmla="*/ 1440914 w 2768293"/>
                <a:gd name="connsiteY8894" fmla="*/ 1279620 h 1487099"/>
                <a:gd name="connsiteX8895" fmla="*/ 1439198 w 2768293"/>
                <a:gd name="connsiteY8895" fmla="*/ 1277905 h 1487099"/>
                <a:gd name="connsiteX8896" fmla="*/ 1438626 w 2768293"/>
                <a:gd name="connsiteY8896" fmla="*/ 1278476 h 1487099"/>
                <a:gd name="connsiteX8897" fmla="*/ 1438054 w 2768293"/>
                <a:gd name="connsiteY8897" fmla="*/ 1279048 h 1487099"/>
                <a:gd name="connsiteX8898" fmla="*/ 1437482 w 2768293"/>
                <a:gd name="connsiteY8898" fmla="*/ 1279048 h 1487099"/>
                <a:gd name="connsiteX8899" fmla="*/ 1438054 w 2768293"/>
                <a:gd name="connsiteY8899" fmla="*/ 1277905 h 1487099"/>
                <a:gd name="connsiteX8900" fmla="*/ 1438626 w 2768293"/>
                <a:gd name="connsiteY8900" fmla="*/ 1277332 h 1487099"/>
                <a:gd name="connsiteX8901" fmla="*/ 1438626 w 2768293"/>
                <a:gd name="connsiteY8901" fmla="*/ 1276761 h 1487099"/>
                <a:gd name="connsiteX8902" fmla="*/ 1438626 w 2768293"/>
                <a:gd name="connsiteY8902" fmla="*/ 1276188 h 1487099"/>
                <a:gd name="connsiteX8903" fmla="*/ 1439198 w 2768293"/>
                <a:gd name="connsiteY8903" fmla="*/ 1276188 h 1487099"/>
                <a:gd name="connsiteX8904" fmla="*/ 1440342 w 2768293"/>
                <a:gd name="connsiteY8904" fmla="*/ 1276761 h 1487099"/>
                <a:gd name="connsiteX8905" fmla="*/ 1440914 w 2768293"/>
                <a:gd name="connsiteY8905" fmla="*/ 1276761 h 1487099"/>
                <a:gd name="connsiteX8906" fmla="*/ 1441486 w 2768293"/>
                <a:gd name="connsiteY8906" fmla="*/ 1276761 h 1487099"/>
                <a:gd name="connsiteX8907" fmla="*/ 1442629 w 2768293"/>
                <a:gd name="connsiteY8907" fmla="*/ 1276188 h 1487099"/>
                <a:gd name="connsiteX8908" fmla="*/ 1444345 w 2768293"/>
                <a:gd name="connsiteY8908" fmla="*/ 1275617 h 1487099"/>
                <a:gd name="connsiteX8909" fmla="*/ 1445489 w 2768293"/>
                <a:gd name="connsiteY8909" fmla="*/ 1275045 h 1487099"/>
                <a:gd name="connsiteX8910" fmla="*/ 1446633 w 2768293"/>
                <a:gd name="connsiteY8910" fmla="*/ 1273901 h 1487099"/>
                <a:gd name="connsiteX8911" fmla="*/ 1447777 w 2768293"/>
                <a:gd name="connsiteY8911" fmla="*/ 1272757 h 1487099"/>
                <a:gd name="connsiteX8912" fmla="*/ 1447205 w 2768293"/>
                <a:gd name="connsiteY8912" fmla="*/ 1271613 h 1487099"/>
                <a:gd name="connsiteX8913" fmla="*/ 1445489 w 2768293"/>
                <a:gd name="connsiteY8913" fmla="*/ 1271041 h 1487099"/>
                <a:gd name="connsiteX8914" fmla="*/ 1443201 w 2768293"/>
                <a:gd name="connsiteY8914" fmla="*/ 1270469 h 1487099"/>
                <a:gd name="connsiteX8915" fmla="*/ 1442629 w 2768293"/>
                <a:gd name="connsiteY8915" fmla="*/ 1270469 h 1487099"/>
                <a:gd name="connsiteX8916" fmla="*/ 1442058 w 2768293"/>
                <a:gd name="connsiteY8916" fmla="*/ 1269897 h 1487099"/>
                <a:gd name="connsiteX8917" fmla="*/ 1441486 w 2768293"/>
                <a:gd name="connsiteY8917" fmla="*/ 1269897 h 1487099"/>
                <a:gd name="connsiteX8918" fmla="*/ 1440342 w 2768293"/>
                <a:gd name="connsiteY8918" fmla="*/ 1270469 h 1487099"/>
                <a:gd name="connsiteX8919" fmla="*/ 1438054 w 2768293"/>
                <a:gd name="connsiteY8919" fmla="*/ 1272185 h 1487099"/>
                <a:gd name="connsiteX8920" fmla="*/ 1438054 w 2768293"/>
                <a:gd name="connsiteY8920" fmla="*/ 1271041 h 1487099"/>
                <a:gd name="connsiteX8921" fmla="*/ 1438054 w 2768293"/>
                <a:gd name="connsiteY8921" fmla="*/ 1270469 h 1487099"/>
                <a:gd name="connsiteX8922" fmla="*/ 1437482 w 2768293"/>
                <a:gd name="connsiteY8922" fmla="*/ 1270469 h 1487099"/>
                <a:gd name="connsiteX8923" fmla="*/ 1436910 w 2768293"/>
                <a:gd name="connsiteY8923" fmla="*/ 1270469 h 1487099"/>
                <a:gd name="connsiteX8924" fmla="*/ 1436338 w 2768293"/>
                <a:gd name="connsiteY8924" fmla="*/ 1270469 h 1487099"/>
                <a:gd name="connsiteX8925" fmla="*/ 1435766 w 2768293"/>
                <a:gd name="connsiteY8925" fmla="*/ 1271041 h 1487099"/>
                <a:gd name="connsiteX8926" fmla="*/ 1435766 w 2768293"/>
                <a:gd name="connsiteY8926" fmla="*/ 1268753 h 1487099"/>
                <a:gd name="connsiteX8927" fmla="*/ 1434622 w 2768293"/>
                <a:gd name="connsiteY8927" fmla="*/ 1268753 h 1487099"/>
                <a:gd name="connsiteX8928" fmla="*/ 1430618 w 2768293"/>
                <a:gd name="connsiteY8928" fmla="*/ 1271613 h 1487099"/>
                <a:gd name="connsiteX8929" fmla="*/ 1430046 w 2768293"/>
                <a:gd name="connsiteY8929" fmla="*/ 1272185 h 1487099"/>
                <a:gd name="connsiteX8930" fmla="*/ 1430046 w 2768293"/>
                <a:gd name="connsiteY8930" fmla="*/ 1273329 h 1487099"/>
                <a:gd name="connsiteX8931" fmla="*/ 1430046 w 2768293"/>
                <a:gd name="connsiteY8931" fmla="*/ 1274473 h 1487099"/>
                <a:gd name="connsiteX8932" fmla="*/ 1430618 w 2768293"/>
                <a:gd name="connsiteY8932" fmla="*/ 1275045 h 1487099"/>
                <a:gd name="connsiteX8933" fmla="*/ 1431190 w 2768293"/>
                <a:gd name="connsiteY8933" fmla="*/ 1275617 h 1487099"/>
                <a:gd name="connsiteX8934" fmla="*/ 1431190 w 2768293"/>
                <a:gd name="connsiteY8934" fmla="*/ 1276188 h 1487099"/>
                <a:gd name="connsiteX8935" fmla="*/ 1427187 w 2768293"/>
                <a:gd name="connsiteY8935" fmla="*/ 1275617 h 1487099"/>
                <a:gd name="connsiteX8936" fmla="*/ 1426043 w 2768293"/>
                <a:gd name="connsiteY8936" fmla="*/ 1274473 h 1487099"/>
                <a:gd name="connsiteX8937" fmla="*/ 1426615 w 2768293"/>
                <a:gd name="connsiteY8937" fmla="*/ 1272185 h 1487099"/>
                <a:gd name="connsiteX8938" fmla="*/ 1427759 w 2768293"/>
                <a:gd name="connsiteY8938" fmla="*/ 1271041 h 1487099"/>
                <a:gd name="connsiteX8939" fmla="*/ 1429474 w 2768293"/>
                <a:gd name="connsiteY8939" fmla="*/ 1269897 h 1487099"/>
                <a:gd name="connsiteX8940" fmla="*/ 1431190 w 2768293"/>
                <a:gd name="connsiteY8940" fmla="*/ 1268753 h 1487099"/>
                <a:gd name="connsiteX8941" fmla="*/ 1432906 w 2768293"/>
                <a:gd name="connsiteY8941" fmla="*/ 1268753 h 1487099"/>
                <a:gd name="connsiteX8942" fmla="*/ 1432906 w 2768293"/>
                <a:gd name="connsiteY8942" fmla="*/ 1267609 h 1487099"/>
                <a:gd name="connsiteX8943" fmla="*/ 1432906 w 2768293"/>
                <a:gd name="connsiteY8943" fmla="*/ 1267037 h 1487099"/>
                <a:gd name="connsiteX8944" fmla="*/ 1433478 w 2768293"/>
                <a:gd name="connsiteY8944" fmla="*/ 1265893 h 1487099"/>
                <a:gd name="connsiteX8945" fmla="*/ 1435194 w 2768293"/>
                <a:gd name="connsiteY8945" fmla="*/ 1264177 h 1487099"/>
                <a:gd name="connsiteX8946" fmla="*/ 1435766 w 2768293"/>
                <a:gd name="connsiteY8946" fmla="*/ 1263033 h 1487099"/>
                <a:gd name="connsiteX8947" fmla="*/ 1436338 w 2768293"/>
                <a:gd name="connsiteY8947" fmla="*/ 1261889 h 1487099"/>
                <a:gd name="connsiteX8948" fmla="*/ 1436910 w 2768293"/>
                <a:gd name="connsiteY8948" fmla="*/ 1261318 h 1487099"/>
                <a:gd name="connsiteX8949" fmla="*/ 1437482 w 2768293"/>
                <a:gd name="connsiteY8949" fmla="*/ 1260746 h 1487099"/>
                <a:gd name="connsiteX8950" fmla="*/ 1440342 w 2768293"/>
                <a:gd name="connsiteY8950" fmla="*/ 1259030 h 1487099"/>
                <a:gd name="connsiteX8951" fmla="*/ 1440914 w 2768293"/>
                <a:gd name="connsiteY8951" fmla="*/ 1258458 h 1487099"/>
                <a:gd name="connsiteX8952" fmla="*/ 1442058 w 2768293"/>
                <a:gd name="connsiteY8952" fmla="*/ 1258458 h 1487099"/>
                <a:gd name="connsiteX8953" fmla="*/ 1443773 w 2768293"/>
                <a:gd name="connsiteY8953" fmla="*/ 1259030 h 1487099"/>
                <a:gd name="connsiteX8954" fmla="*/ 1444345 w 2768293"/>
                <a:gd name="connsiteY8954" fmla="*/ 1259602 h 1487099"/>
                <a:gd name="connsiteX8955" fmla="*/ 1444917 w 2768293"/>
                <a:gd name="connsiteY8955" fmla="*/ 1260174 h 1487099"/>
                <a:gd name="connsiteX8956" fmla="*/ 1445489 w 2768293"/>
                <a:gd name="connsiteY8956" fmla="*/ 1260174 h 1487099"/>
                <a:gd name="connsiteX8957" fmla="*/ 1446633 w 2768293"/>
                <a:gd name="connsiteY8957" fmla="*/ 1259602 h 1487099"/>
                <a:gd name="connsiteX8958" fmla="*/ 1448921 w 2768293"/>
                <a:gd name="connsiteY8958" fmla="*/ 1260174 h 1487099"/>
                <a:gd name="connsiteX8959" fmla="*/ 1450065 w 2768293"/>
                <a:gd name="connsiteY8959" fmla="*/ 1259602 h 1487099"/>
                <a:gd name="connsiteX8960" fmla="*/ 1450637 w 2768293"/>
                <a:gd name="connsiteY8960" fmla="*/ 1257886 h 1487099"/>
                <a:gd name="connsiteX8961" fmla="*/ 1450637 w 2768293"/>
                <a:gd name="connsiteY8961" fmla="*/ 1257314 h 1487099"/>
                <a:gd name="connsiteX8962" fmla="*/ 1449493 w 2768293"/>
                <a:gd name="connsiteY8962" fmla="*/ 1257886 h 1487099"/>
                <a:gd name="connsiteX8963" fmla="*/ 1448921 w 2768293"/>
                <a:gd name="connsiteY8963" fmla="*/ 1257314 h 1487099"/>
                <a:gd name="connsiteX8964" fmla="*/ 1448921 w 2768293"/>
                <a:gd name="connsiteY8964" fmla="*/ 1256170 h 1487099"/>
                <a:gd name="connsiteX8965" fmla="*/ 1449493 w 2768293"/>
                <a:gd name="connsiteY8965" fmla="*/ 1255598 h 1487099"/>
                <a:gd name="connsiteX8966" fmla="*/ 1450637 w 2768293"/>
                <a:gd name="connsiteY8966" fmla="*/ 1255598 h 1487099"/>
                <a:gd name="connsiteX8967" fmla="*/ 1453497 w 2768293"/>
                <a:gd name="connsiteY8967" fmla="*/ 1256170 h 1487099"/>
                <a:gd name="connsiteX8968" fmla="*/ 1458644 w 2768293"/>
                <a:gd name="connsiteY8968" fmla="*/ 1259030 h 1487099"/>
                <a:gd name="connsiteX8969" fmla="*/ 1461504 w 2768293"/>
                <a:gd name="connsiteY8969" fmla="*/ 1259602 h 1487099"/>
                <a:gd name="connsiteX8970" fmla="*/ 1462076 w 2768293"/>
                <a:gd name="connsiteY8970" fmla="*/ 1259602 h 1487099"/>
                <a:gd name="connsiteX8971" fmla="*/ 1462648 w 2768293"/>
                <a:gd name="connsiteY8971" fmla="*/ 1259602 h 1487099"/>
                <a:gd name="connsiteX8972" fmla="*/ 1463220 w 2768293"/>
                <a:gd name="connsiteY8972" fmla="*/ 1258458 h 1487099"/>
                <a:gd name="connsiteX8973" fmla="*/ 1464364 w 2768293"/>
                <a:gd name="connsiteY8973" fmla="*/ 1257314 h 1487099"/>
                <a:gd name="connsiteX8974" fmla="*/ 1464936 w 2768293"/>
                <a:gd name="connsiteY8974" fmla="*/ 1256742 h 1487099"/>
                <a:gd name="connsiteX8975" fmla="*/ 1464936 w 2768293"/>
                <a:gd name="connsiteY8975" fmla="*/ 1255598 h 1487099"/>
                <a:gd name="connsiteX8976" fmla="*/ 1464936 w 2768293"/>
                <a:gd name="connsiteY8976" fmla="*/ 1255026 h 1487099"/>
                <a:gd name="connsiteX8977" fmla="*/ 1464936 w 2768293"/>
                <a:gd name="connsiteY8977" fmla="*/ 1254454 h 1487099"/>
                <a:gd name="connsiteX8978" fmla="*/ 1464936 w 2768293"/>
                <a:gd name="connsiteY8978" fmla="*/ 1253882 h 1487099"/>
                <a:gd name="connsiteX8979" fmla="*/ 1464364 w 2768293"/>
                <a:gd name="connsiteY8979" fmla="*/ 1253310 h 1487099"/>
                <a:gd name="connsiteX8980" fmla="*/ 1463792 w 2768293"/>
                <a:gd name="connsiteY8980" fmla="*/ 1252738 h 1487099"/>
                <a:gd name="connsiteX8981" fmla="*/ 1463220 w 2768293"/>
                <a:gd name="connsiteY8981" fmla="*/ 1252738 h 1487099"/>
                <a:gd name="connsiteX8982" fmla="*/ 1459216 w 2768293"/>
                <a:gd name="connsiteY8982" fmla="*/ 1252738 h 1487099"/>
                <a:gd name="connsiteX8983" fmla="*/ 1454069 w 2768293"/>
                <a:gd name="connsiteY8983" fmla="*/ 1255026 h 1487099"/>
                <a:gd name="connsiteX8984" fmla="*/ 1451209 w 2768293"/>
                <a:gd name="connsiteY8984" fmla="*/ 1255598 h 1487099"/>
                <a:gd name="connsiteX8985" fmla="*/ 1451781 w 2768293"/>
                <a:gd name="connsiteY8985" fmla="*/ 1253882 h 1487099"/>
                <a:gd name="connsiteX8986" fmla="*/ 1452353 w 2768293"/>
                <a:gd name="connsiteY8986" fmla="*/ 1252738 h 1487099"/>
                <a:gd name="connsiteX8987" fmla="*/ 1452925 w 2768293"/>
                <a:gd name="connsiteY8987" fmla="*/ 1252166 h 1487099"/>
                <a:gd name="connsiteX8988" fmla="*/ 1454069 w 2768293"/>
                <a:gd name="connsiteY8988" fmla="*/ 1251594 h 1487099"/>
                <a:gd name="connsiteX8989" fmla="*/ 1455213 w 2768293"/>
                <a:gd name="connsiteY8989" fmla="*/ 1251594 h 1487099"/>
                <a:gd name="connsiteX8990" fmla="*/ 1455213 w 2768293"/>
                <a:gd name="connsiteY8990" fmla="*/ 1251022 h 1487099"/>
                <a:gd name="connsiteX8991" fmla="*/ 1455213 w 2768293"/>
                <a:gd name="connsiteY8991" fmla="*/ 1250450 h 1487099"/>
                <a:gd name="connsiteX8992" fmla="*/ 1455213 w 2768293"/>
                <a:gd name="connsiteY8992" fmla="*/ 1249878 h 1487099"/>
                <a:gd name="connsiteX8993" fmla="*/ 1455785 w 2768293"/>
                <a:gd name="connsiteY8993" fmla="*/ 1249307 h 1487099"/>
                <a:gd name="connsiteX8994" fmla="*/ 1455785 w 2768293"/>
                <a:gd name="connsiteY8994" fmla="*/ 1249307 h 1487099"/>
                <a:gd name="connsiteX8995" fmla="*/ 1458072 w 2768293"/>
                <a:gd name="connsiteY8995" fmla="*/ 1248734 h 1487099"/>
                <a:gd name="connsiteX8996" fmla="*/ 1458644 w 2768293"/>
                <a:gd name="connsiteY8996" fmla="*/ 1248163 h 1487099"/>
                <a:gd name="connsiteX8997" fmla="*/ 1460360 w 2768293"/>
                <a:gd name="connsiteY8997" fmla="*/ 1245875 h 1487099"/>
                <a:gd name="connsiteX8998" fmla="*/ 1461504 w 2768293"/>
                <a:gd name="connsiteY8998" fmla="*/ 1244731 h 1487099"/>
                <a:gd name="connsiteX8999" fmla="*/ 1462076 w 2768293"/>
                <a:gd name="connsiteY8999" fmla="*/ 1244731 h 1487099"/>
                <a:gd name="connsiteX9000" fmla="*/ 1463792 w 2768293"/>
                <a:gd name="connsiteY9000" fmla="*/ 1245303 h 1487099"/>
                <a:gd name="connsiteX9001" fmla="*/ 1464364 w 2768293"/>
                <a:gd name="connsiteY9001" fmla="*/ 1244731 h 1487099"/>
                <a:gd name="connsiteX9002" fmla="*/ 1464936 w 2768293"/>
                <a:gd name="connsiteY9002" fmla="*/ 1244159 h 1487099"/>
                <a:gd name="connsiteX9003" fmla="*/ 1466652 w 2768293"/>
                <a:gd name="connsiteY9003" fmla="*/ 1243015 h 1487099"/>
                <a:gd name="connsiteX9004" fmla="*/ 1468368 w 2768293"/>
                <a:gd name="connsiteY9004" fmla="*/ 1242443 h 1487099"/>
                <a:gd name="connsiteX9005" fmla="*/ 1469512 w 2768293"/>
                <a:gd name="connsiteY9005" fmla="*/ 1243587 h 1487099"/>
                <a:gd name="connsiteX9006" fmla="*/ 1471228 w 2768293"/>
                <a:gd name="connsiteY9006" fmla="*/ 1247019 h 1487099"/>
                <a:gd name="connsiteX9007" fmla="*/ 1472371 w 2768293"/>
                <a:gd name="connsiteY9007" fmla="*/ 1248163 h 1487099"/>
                <a:gd name="connsiteX9008" fmla="*/ 1473515 w 2768293"/>
                <a:gd name="connsiteY9008" fmla="*/ 1248734 h 1487099"/>
                <a:gd name="connsiteX9009" fmla="*/ 1474659 w 2768293"/>
                <a:gd name="connsiteY9009" fmla="*/ 1248734 h 1487099"/>
                <a:gd name="connsiteX9010" fmla="*/ 1475803 w 2768293"/>
                <a:gd name="connsiteY9010" fmla="*/ 1247590 h 1487099"/>
                <a:gd name="connsiteX9011" fmla="*/ 1476947 w 2768293"/>
                <a:gd name="connsiteY9011" fmla="*/ 1247019 h 1487099"/>
                <a:gd name="connsiteX9012" fmla="*/ 1480379 w 2768293"/>
                <a:gd name="connsiteY9012" fmla="*/ 1248163 h 1487099"/>
                <a:gd name="connsiteX9013" fmla="*/ 1481523 w 2768293"/>
                <a:gd name="connsiteY9013" fmla="*/ 1248163 h 1487099"/>
                <a:gd name="connsiteX9014" fmla="*/ 1482095 w 2768293"/>
                <a:gd name="connsiteY9014" fmla="*/ 1247590 h 1487099"/>
                <a:gd name="connsiteX9015" fmla="*/ 1482667 w 2768293"/>
                <a:gd name="connsiteY9015" fmla="*/ 1247019 h 1487099"/>
                <a:gd name="connsiteX9016" fmla="*/ 1483239 w 2768293"/>
                <a:gd name="connsiteY9016" fmla="*/ 1246447 h 1487099"/>
                <a:gd name="connsiteX9017" fmla="*/ 1483239 w 2768293"/>
                <a:gd name="connsiteY9017" fmla="*/ 1245875 h 1487099"/>
                <a:gd name="connsiteX9018" fmla="*/ 1483239 w 2768293"/>
                <a:gd name="connsiteY9018" fmla="*/ 1245303 h 1487099"/>
                <a:gd name="connsiteX9019" fmla="*/ 1482667 w 2768293"/>
                <a:gd name="connsiteY9019" fmla="*/ 1243587 h 1487099"/>
                <a:gd name="connsiteX9020" fmla="*/ 1482667 w 2768293"/>
                <a:gd name="connsiteY9020" fmla="*/ 1243015 h 1487099"/>
                <a:gd name="connsiteX9021" fmla="*/ 1480379 w 2768293"/>
                <a:gd name="connsiteY9021" fmla="*/ 1242443 h 1487099"/>
                <a:gd name="connsiteX9022" fmla="*/ 1479235 w 2768293"/>
                <a:gd name="connsiteY9022" fmla="*/ 1241871 h 1487099"/>
                <a:gd name="connsiteX9023" fmla="*/ 1478663 w 2768293"/>
                <a:gd name="connsiteY9023" fmla="*/ 1240155 h 1487099"/>
                <a:gd name="connsiteX9024" fmla="*/ 1478091 w 2768293"/>
                <a:gd name="connsiteY9024" fmla="*/ 1240727 h 1487099"/>
                <a:gd name="connsiteX9025" fmla="*/ 1478091 w 2768293"/>
                <a:gd name="connsiteY9025" fmla="*/ 1240155 h 1487099"/>
                <a:gd name="connsiteX9026" fmla="*/ 1478091 w 2768293"/>
                <a:gd name="connsiteY9026" fmla="*/ 1239583 h 1487099"/>
                <a:gd name="connsiteX9027" fmla="*/ 1477519 w 2768293"/>
                <a:gd name="connsiteY9027" fmla="*/ 1239011 h 1487099"/>
                <a:gd name="connsiteX9028" fmla="*/ 1476947 w 2768293"/>
                <a:gd name="connsiteY9028" fmla="*/ 1238439 h 1487099"/>
                <a:gd name="connsiteX9029" fmla="*/ 1477519 w 2768293"/>
                <a:gd name="connsiteY9029" fmla="*/ 1237867 h 1487099"/>
                <a:gd name="connsiteX9030" fmla="*/ 1478663 w 2768293"/>
                <a:gd name="connsiteY9030" fmla="*/ 1239011 h 1487099"/>
                <a:gd name="connsiteX9031" fmla="*/ 1479807 w 2768293"/>
                <a:gd name="connsiteY9031" fmla="*/ 1237867 h 1487099"/>
                <a:gd name="connsiteX9032" fmla="*/ 1480951 w 2768293"/>
                <a:gd name="connsiteY9032" fmla="*/ 1236151 h 1487099"/>
                <a:gd name="connsiteX9033" fmla="*/ 1482095 w 2768293"/>
                <a:gd name="connsiteY9033" fmla="*/ 1235007 h 1487099"/>
                <a:gd name="connsiteX9034" fmla="*/ 1484383 w 2768293"/>
                <a:gd name="connsiteY9034" fmla="*/ 1235579 h 1487099"/>
                <a:gd name="connsiteX9035" fmla="*/ 1484955 w 2768293"/>
                <a:gd name="connsiteY9035" fmla="*/ 1235579 h 1487099"/>
                <a:gd name="connsiteX9036" fmla="*/ 1484955 w 2768293"/>
                <a:gd name="connsiteY9036" fmla="*/ 1235579 h 1487099"/>
                <a:gd name="connsiteX9037" fmla="*/ 1484955 w 2768293"/>
                <a:gd name="connsiteY9037" fmla="*/ 1235007 h 1487099"/>
                <a:gd name="connsiteX9038" fmla="*/ 1485527 w 2768293"/>
                <a:gd name="connsiteY9038" fmla="*/ 1234435 h 1487099"/>
                <a:gd name="connsiteX9039" fmla="*/ 1485527 w 2768293"/>
                <a:gd name="connsiteY9039" fmla="*/ 1234435 h 1487099"/>
                <a:gd name="connsiteX9040" fmla="*/ 1486099 w 2768293"/>
                <a:gd name="connsiteY9040" fmla="*/ 1234435 h 1487099"/>
                <a:gd name="connsiteX9041" fmla="*/ 1486670 w 2768293"/>
                <a:gd name="connsiteY9041" fmla="*/ 1234435 h 1487099"/>
                <a:gd name="connsiteX9042" fmla="*/ 1487242 w 2768293"/>
                <a:gd name="connsiteY9042" fmla="*/ 1235007 h 1487099"/>
                <a:gd name="connsiteX9043" fmla="*/ 1487242 w 2768293"/>
                <a:gd name="connsiteY9043" fmla="*/ 1235579 h 1487099"/>
                <a:gd name="connsiteX9044" fmla="*/ 1487242 w 2768293"/>
                <a:gd name="connsiteY9044" fmla="*/ 1235007 h 1487099"/>
                <a:gd name="connsiteX9045" fmla="*/ 1487242 w 2768293"/>
                <a:gd name="connsiteY9045" fmla="*/ 1233863 h 1487099"/>
                <a:gd name="connsiteX9046" fmla="*/ 1486670 w 2768293"/>
                <a:gd name="connsiteY9046" fmla="*/ 1232719 h 1487099"/>
                <a:gd name="connsiteX9047" fmla="*/ 1486099 w 2768293"/>
                <a:gd name="connsiteY9047" fmla="*/ 1232148 h 1487099"/>
                <a:gd name="connsiteX9048" fmla="*/ 1485527 w 2768293"/>
                <a:gd name="connsiteY9048" fmla="*/ 1231575 h 1487099"/>
                <a:gd name="connsiteX9049" fmla="*/ 1484955 w 2768293"/>
                <a:gd name="connsiteY9049" fmla="*/ 1231575 h 1487099"/>
                <a:gd name="connsiteX9050" fmla="*/ 1484383 w 2768293"/>
                <a:gd name="connsiteY9050" fmla="*/ 1231004 h 1487099"/>
                <a:gd name="connsiteX9051" fmla="*/ 1484383 w 2768293"/>
                <a:gd name="connsiteY9051" fmla="*/ 1229860 h 1487099"/>
                <a:gd name="connsiteX9052" fmla="*/ 1484383 w 2768293"/>
                <a:gd name="connsiteY9052" fmla="*/ 1228716 h 1487099"/>
                <a:gd name="connsiteX9053" fmla="*/ 1484955 w 2768293"/>
                <a:gd name="connsiteY9053" fmla="*/ 1228144 h 1487099"/>
                <a:gd name="connsiteX9054" fmla="*/ 1485527 w 2768293"/>
                <a:gd name="connsiteY9054" fmla="*/ 1227572 h 1487099"/>
                <a:gd name="connsiteX9055" fmla="*/ 1486670 w 2768293"/>
                <a:gd name="connsiteY9055" fmla="*/ 1226428 h 1487099"/>
                <a:gd name="connsiteX9056" fmla="*/ 1487814 w 2768293"/>
                <a:gd name="connsiteY9056" fmla="*/ 1227000 h 1487099"/>
                <a:gd name="connsiteX9057" fmla="*/ 1488958 w 2768293"/>
                <a:gd name="connsiteY9057" fmla="*/ 1228144 h 1487099"/>
                <a:gd name="connsiteX9058" fmla="*/ 1491246 w 2768293"/>
                <a:gd name="connsiteY9058" fmla="*/ 1231575 h 1487099"/>
                <a:gd name="connsiteX9059" fmla="*/ 1491818 w 2768293"/>
                <a:gd name="connsiteY9059" fmla="*/ 1232719 h 1487099"/>
                <a:gd name="connsiteX9060" fmla="*/ 1494106 w 2768293"/>
                <a:gd name="connsiteY9060" fmla="*/ 1233863 h 1487099"/>
                <a:gd name="connsiteX9061" fmla="*/ 1495250 w 2768293"/>
                <a:gd name="connsiteY9061" fmla="*/ 1235007 h 1487099"/>
                <a:gd name="connsiteX9062" fmla="*/ 1496394 w 2768293"/>
                <a:gd name="connsiteY9062" fmla="*/ 1235579 h 1487099"/>
                <a:gd name="connsiteX9063" fmla="*/ 1497538 w 2768293"/>
                <a:gd name="connsiteY9063" fmla="*/ 1234435 h 1487099"/>
                <a:gd name="connsiteX9064" fmla="*/ 1498110 w 2768293"/>
                <a:gd name="connsiteY9064" fmla="*/ 1232719 h 1487099"/>
                <a:gd name="connsiteX9065" fmla="*/ 1497538 w 2768293"/>
                <a:gd name="connsiteY9065" fmla="*/ 1231575 h 1487099"/>
                <a:gd name="connsiteX9066" fmla="*/ 1496394 w 2768293"/>
                <a:gd name="connsiteY9066" fmla="*/ 1230432 h 1487099"/>
                <a:gd name="connsiteX9067" fmla="*/ 1495822 w 2768293"/>
                <a:gd name="connsiteY9067" fmla="*/ 1229860 h 1487099"/>
                <a:gd name="connsiteX9068" fmla="*/ 1496966 w 2768293"/>
                <a:gd name="connsiteY9068" fmla="*/ 1229288 h 1487099"/>
                <a:gd name="connsiteX9069" fmla="*/ 1499254 w 2768293"/>
                <a:gd name="connsiteY9069" fmla="*/ 1231575 h 1487099"/>
                <a:gd name="connsiteX9070" fmla="*/ 1500398 w 2768293"/>
                <a:gd name="connsiteY9070" fmla="*/ 1232148 h 1487099"/>
                <a:gd name="connsiteX9071" fmla="*/ 1500970 w 2768293"/>
                <a:gd name="connsiteY9071" fmla="*/ 1231004 h 1487099"/>
                <a:gd name="connsiteX9072" fmla="*/ 1502685 w 2768293"/>
                <a:gd name="connsiteY9072" fmla="*/ 1227572 h 1487099"/>
                <a:gd name="connsiteX9073" fmla="*/ 1503257 w 2768293"/>
                <a:gd name="connsiteY9073" fmla="*/ 1227000 h 1487099"/>
                <a:gd name="connsiteX9074" fmla="*/ 1503829 w 2768293"/>
                <a:gd name="connsiteY9074" fmla="*/ 1227000 h 1487099"/>
                <a:gd name="connsiteX9075" fmla="*/ 1505545 w 2768293"/>
                <a:gd name="connsiteY9075" fmla="*/ 1225856 h 1487099"/>
                <a:gd name="connsiteX9076" fmla="*/ 1507261 w 2768293"/>
                <a:gd name="connsiteY9076" fmla="*/ 1225856 h 1487099"/>
                <a:gd name="connsiteX9077" fmla="*/ 1507833 w 2768293"/>
                <a:gd name="connsiteY9077" fmla="*/ 1225856 h 1487099"/>
                <a:gd name="connsiteX9078" fmla="*/ 1507833 w 2768293"/>
                <a:gd name="connsiteY9078" fmla="*/ 1225284 h 1487099"/>
                <a:gd name="connsiteX9079" fmla="*/ 1507833 w 2768293"/>
                <a:gd name="connsiteY9079" fmla="*/ 1224712 h 1487099"/>
                <a:gd name="connsiteX9080" fmla="*/ 1507833 w 2768293"/>
                <a:gd name="connsiteY9080" fmla="*/ 1224140 h 1487099"/>
                <a:gd name="connsiteX9081" fmla="*/ 1508405 w 2768293"/>
                <a:gd name="connsiteY9081" fmla="*/ 1223568 h 1487099"/>
                <a:gd name="connsiteX9082" fmla="*/ 1508405 w 2768293"/>
                <a:gd name="connsiteY9082" fmla="*/ 1222424 h 1487099"/>
                <a:gd name="connsiteX9083" fmla="*/ 1508405 w 2768293"/>
                <a:gd name="connsiteY9083" fmla="*/ 1221280 h 1487099"/>
                <a:gd name="connsiteX9084" fmla="*/ 1507833 w 2768293"/>
                <a:gd name="connsiteY9084" fmla="*/ 1220136 h 1487099"/>
                <a:gd name="connsiteX9085" fmla="*/ 1508405 w 2768293"/>
                <a:gd name="connsiteY9085" fmla="*/ 1220136 h 1487099"/>
                <a:gd name="connsiteX9086" fmla="*/ 1509549 w 2768293"/>
                <a:gd name="connsiteY9086" fmla="*/ 1220708 h 1487099"/>
                <a:gd name="connsiteX9087" fmla="*/ 1510693 w 2768293"/>
                <a:gd name="connsiteY9087" fmla="*/ 1221280 h 1487099"/>
                <a:gd name="connsiteX9088" fmla="*/ 1511265 w 2768293"/>
                <a:gd name="connsiteY9088" fmla="*/ 1221852 h 1487099"/>
                <a:gd name="connsiteX9089" fmla="*/ 1513553 w 2768293"/>
                <a:gd name="connsiteY9089" fmla="*/ 1225856 h 1487099"/>
                <a:gd name="connsiteX9090" fmla="*/ 1514125 w 2768293"/>
                <a:gd name="connsiteY9090" fmla="*/ 1226428 h 1487099"/>
                <a:gd name="connsiteX9091" fmla="*/ 1514697 w 2768293"/>
                <a:gd name="connsiteY9091" fmla="*/ 1225856 h 1487099"/>
                <a:gd name="connsiteX9092" fmla="*/ 1515269 w 2768293"/>
                <a:gd name="connsiteY9092" fmla="*/ 1224140 h 1487099"/>
                <a:gd name="connsiteX9093" fmla="*/ 1515841 w 2768293"/>
                <a:gd name="connsiteY9093" fmla="*/ 1222424 h 1487099"/>
                <a:gd name="connsiteX9094" fmla="*/ 1515841 w 2768293"/>
                <a:gd name="connsiteY9094" fmla="*/ 1221852 h 1487099"/>
                <a:gd name="connsiteX9095" fmla="*/ 1515841 w 2768293"/>
                <a:gd name="connsiteY9095" fmla="*/ 1220708 h 1487099"/>
                <a:gd name="connsiteX9096" fmla="*/ 1515841 w 2768293"/>
                <a:gd name="connsiteY9096" fmla="*/ 1220136 h 1487099"/>
                <a:gd name="connsiteX9097" fmla="*/ 1516413 w 2768293"/>
                <a:gd name="connsiteY9097" fmla="*/ 1219564 h 1487099"/>
                <a:gd name="connsiteX9098" fmla="*/ 1516984 w 2768293"/>
                <a:gd name="connsiteY9098" fmla="*/ 1219564 h 1487099"/>
                <a:gd name="connsiteX9099" fmla="*/ 1516984 w 2768293"/>
                <a:gd name="connsiteY9099" fmla="*/ 1218992 h 1487099"/>
                <a:gd name="connsiteX9100" fmla="*/ 1516984 w 2768293"/>
                <a:gd name="connsiteY9100" fmla="*/ 1217849 h 1487099"/>
                <a:gd name="connsiteX9101" fmla="*/ 1516984 w 2768293"/>
                <a:gd name="connsiteY9101" fmla="*/ 1217276 h 1487099"/>
                <a:gd name="connsiteX9102" fmla="*/ 1516413 w 2768293"/>
                <a:gd name="connsiteY9102" fmla="*/ 1216705 h 1487099"/>
                <a:gd name="connsiteX9103" fmla="*/ 1515841 w 2768293"/>
                <a:gd name="connsiteY9103" fmla="*/ 1216132 h 1487099"/>
                <a:gd name="connsiteX9104" fmla="*/ 1515841 w 2768293"/>
                <a:gd name="connsiteY9104" fmla="*/ 1215561 h 1487099"/>
                <a:gd name="connsiteX9105" fmla="*/ 1515841 w 2768293"/>
                <a:gd name="connsiteY9105" fmla="*/ 1214989 h 1487099"/>
                <a:gd name="connsiteX9106" fmla="*/ 1515841 w 2768293"/>
                <a:gd name="connsiteY9106" fmla="*/ 1214417 h 1487099"/>
                <a:gd name="connsiteX9107" fmla="*/ 1516413 w 2768293"/>
                <a:gd name="connsiteY9107" fmla="*/ 1213845 h 1487099"/>
                <a:gd name="connsiteX9108" fmla="*/ 1516984 w 2768293"/>
                <a:gd name="connsiteY9108" fmla="*/ 1213845 h 1487099"/>
                <a:gd name="connsiteX9109" fmla="*/ 1519272 w 2768293"/>
                <a:gd name="connsiteY9109" fmla="*/ 1214417 h 1487099"/>
                <a:gd name="connsiteX9110" fmla="*/ 1519844 w 2768293"/>
                <a:gd name="connsiteY9110" fmla="*/ 1214989 h 1487099"/>
                <a:gd name="connsiteX9111" fmla="*/ 1520416 w 2768293"/>
                <a:gd name="connsiteY9111" fmla="*/ 1215561 h 1487099"/>
                <a:gd name="connsiteX9112" fmla="*/ 1520416 w 2768293"/>
                <a:gd name="connsiteY9112" fmla="*/ 1215561 h 1487099"/>
                <a:gd name="connsiteX9113" fmla="*/ 1520988 w 2768293"/>
                <a:gd name="connsiteY9113" fmla="*/ 1217276 h 1487099"/>
                <a:gd name="connsiteX9114" fmla="*/ 1520988 w 2768293"/>
                <a:gd name="connsiteY9114" fmla="*/ 1217849 h 1487099"/>
                <a:gd name="connsiteX9115" fmla="*/ 1521560 w 2768293"/>
                <a:gd name="connsiteY9115" fmla="*/ 1218420 h 1487099"/>
                <a:gd name="connsiteX9116" fmla="*/ 1522132 w 2768293"/>
                <a:gd name="connsiteY9116" fmla="*/ 1218420 h 1487099"/>
                <a:gd name="connsiteX9117" fmla="*/ 1522704 w 2768293"/>
                <a:gd name="connsiteY9117" fmla="*/ 1218420 h 1487099"/>
                <a:gd name="connsiteX9118" fmla="*/ 1526708 w 2768293"/>
                <a:gd name="connsiteY9118" fmla="*/ 1219564 h 1487099"/>
                <a:gd name="connsiteX9119" fmla="*/ 1527852 w 2768293"/>
                <a:gd name="connsiteY9119" fmla="*/ 1219564 h 1487099"/>
                <a:gd name="connsiteX9120" fmla="*/ 1527280 w 2768293"/>
                <a:gd name="connsiteY9120" fmla="*/ 1217849 h 1487099"/>
                <a:gd name="connsiteX9121" fmla="*/ 1523848 w 2768293"/>
                <a:gd name="connsiteY9121" fmla="*/ 1213273 h 1487099"/>
                <a:gd name="connsiteX9122" fmla="*/ 1524992 w 2768293"/>
                <a:gd name="connsiteY9122" fmla="*/ 1213273 h 1487099"/>
                <a:gd name="connsiteX9123" fmla="*/ 1524992 w 2768293"/>
                <a:gd name="connsiteY9123" fmla="*/ 1212129 h 1487099"/>
                <a:gd name="connsiteX9124" fmla="*/ 1525564 w 2768293"/>
                <a:gd name="connsiteY9124" fmla="*/ 1211557 h 1487099"/>
                <a:gd name="connsiteX9125" fmla="*/ 1527280 w 2768293"/>
                <a:gd name="connsiteY9125" fmla="*/ 1213273 h 1487099"/>
                <a:gd name="connsiteX9126" fmla="*/ 1527852 w 2768293"/>
                <a:gd name="connsiteY9126" fmla="*/ 1213845 h 1487099"/>
                <a:gd name="connsiteX9127" fmla="*/ 1528424 w 2768293"/>
                <a:gd name="connsiteY9127" fmla="*/ 1214417 h 1487099"/>
                <a:gd name="connsiteX9128" fmla="*/ 1529568 w 2768293"/>
                <a:gd name="connsiteY9128" fmla="*/ 1214417 h 1487099"/>
                <a:gd name="connsiteX9129" fmla="*/ 1530712 w 2768293"/>
                <a:gd name="connsiteY9129" fmla="*/ 1214417 h 1487099"/>
                <a:gd name="connsiteX9130" fmla="*/ 1531283 w 2768293"/>
                <a:gd name="connsiteY9130" fmla="*/ 1213845 h 1487099"/>
                <a:gd name="connsiteX9131" fmla="*/ 1531283 w 2768293"/>
                <a:gd name="connsiteY9131" fmla="*/ 1212701 h 1487099"/>
                <a:gd name="connsiteX9132" fmla="*/ 1531283 w 2768293"/>
                <a:gd name="connsiteY9132" fmla="*/ 1210413 h 1487099"/>
                <a:gd name="connsiteX9133" fmla="*/ 1531855 w 2768293"/>
                <a:gd name="connsiteY9133" fmla="*/ 1209841 h 1487099"/>
                <a:gd name="connsiteX9134" fmla="*/ 1532427 w 2768293"/>
                <a:gd name="connsiteY9134" fmla="*/ 1209841 h 1487099"/>
                <a:gd name="connsiteX9135" fmla="*/ 1532427 w 2768293"/>
                <a:gd name="connsiteY9135" fmla="*/ 1210985 h 1487099"/>
                <a:gd name="connsiteX9136" fmla="*/ 1532999 w 2768293"/>
                <a:gd name="connsiteY9136" fmla="*/ 1211557 h 1487099"/>
                <a:gd name="connsiteX9137" fmla="*/ 1533571 w 2768293"/>
                <a:gd name="connsiteY9137" fmla="*/ 1210985 h 1487099"/>
                <a:gd name="connsiteX9138" fmla="*/ 1532999 w 2768293"/>
                <a:gd name="connsiteY9138" fmla="*/ 1209841 h 1487099"/>
                <a:gd name="connsiteX9139" fmla="*/ 1532427 w 2768293"/>
                <a:gd name="connsiteY9139" fmla="*/ 1208697 h 1487099"/>
                <a:gd name="connsiteX9140" fmla="*/ 1533571 w 2768293"/>
                <a:gd name="connsiteY9140" fmla="*/ 1207553 h 1487099"/>
                <a:gd name="connsiteX9141" fmla="*/ 1537575 w 2768293"/>
                <a:gd name="connsiteY9141" fmla="*/ 1206409 h 1487099"/>
                <a:gd name="connsiteX9142" fmla="*/ 1538719 w 2768293"/>
                <a:gd name="connsiteY9142" fmla="*/ 1204693 h 1487099"/>
                <a:gd name="connsiteX9143" fmla="*/ 1538719 w 2768293"/>
                <a:gd name="connsiteY9143" fmla="*/ 1204121 h 1487099"/>
                <a:gd name="connsiteX9144" fmla="*/ 1538719 w 2768293"/>
                <a:gd name="connsiteY9144" fmla="*/ 1204121 h 1487099"/>
                <a:gd name="connsiteX9145" fmla="*/ 1538719 w 2768293"/>
                <a:gd name="connsiteY9145" fmla="*/ 1203550 h 1487099"/>
                <a:gd name="connsiteX9146" fmla="*/ 1538719 w 2768293"/>
                <a:gd name="connsiteY9146" fmla="*/ 1202406 h 1487099"/>
                <a:gd name="connsiteX9147" fmla="*/ 1538147 w 2768293"/>
                <a:gd name="connsiteY9147" fmla="*/ 1202406 h 1487099"/>
                <a:gd name="connsiteX9148" fmla="*/ 1537003 w 2768293"/>
                <a:gd name="connsiteY9148" fmla="*/ 1201833 h 1487099"/>
                <a:gd name="connsiteX9149" fmla="*/ 1537003 w 2768293"/>
                <a:gd name="connsiteY9149" fmla="*/ 1201262 h 1487099"/>
                <a:gd name="connsiteX9150" fmla="*/ 1536431 w 2768293"/>
                <a:gd name="connsiteY9150" fmla="*/ 1200118 h 1487099"/>
                <a:gd name="connsiteX9151" fmla="*/ 1535859 w 2768293"/>
                <a:gd name="connsiteY9151" fmla="*/ 1199546 h 1487099"/>
                <a:gd name="connsiteX9152" fmla="*/ 1534715 w 2768293"/>
                <a:gd name="connsiteY9152" fmla="*/ 1198974 h 1487099"/>
                <a:gd name="connsiteX9153" fmla="*/ 1534143 w 2768293"/>
                <a:gd name="connsiteY9153" fmla="*/ 1198974 h 1487099"/>
                <a:gd name="connsiteX9154" fmla="*/ 1534143 w 2768293"/>
                <a:gd name="connsiteY9154" fmla="*/ 1198402 h 1487099"/>
                <a:gd name="connsiteX9155" fmla="*/ 1537003 w 2768293"/>
                <a:gd name="connsiteY9155" fmla="*/ 1197830 h 1487099"/>
                <a:gd name="connsiteX9156" fmla="*/ 1538147 w 2768293"/>
                <a:gd name="connsiteY9156" fmla="*/ 1196686 h 1487099"/>
                <a:gd name="connsiteX9157" fmla="*/ 1538719 w 2768293"/>
                <a:gd name="connsiteY9157" fmla="*/ 1194398 h 1487099"/>
                <a:gd name="connsiteX9158" fmla="*/ 1538719 w 2768293"/>
                <a:gd name="connsiteY9158" fmla="*/ 1194398 h 1487099"/>
                <a:gd name="connsiteX9159" fmla="*/ 1538719 w 2768293"/>
                <a:gd name="connsiteY9159" fmla="*/ 1194398 h 1487099"/>
                <a:gd name="connsiteX9160" fmla="*/ 1538719 w 2768293"/>
                <a:gd name="connsiteY9160" fmla="*/ 1194398 h 1487099"/>
                <a:gd name="connsiteX9161" fmla="*/ 1538719 w 2768293"/>
                <a:gd name="connsiteY9161" fmla="*/ 1194398 h 1487099"/>
                <a:gd name="connsiteX9162" fmla="*/ 1538719 w 2768293"/>
                <a:gd name="connsiteY9162" fmla="*/ 1193254 h 1487099"/>
                <a:gd name="connsiteX9163" fmla="*/ 1538147 w 2768293"/>
                <a:gd name="connsiteY9163" fmla="*/ 1192110 h 1487099"/>
                <a:gd name="connsiteX9164" fmla="*/ 1538147 w 2768293"/>
                <a:gd name="connsiteY9164" fmla="*/ 1190966 h 1487099"/>
                <a:gd name="connsiteX9165" fmla="*/ 1537575 w 2768293"/>
                <a:gd name="connsiteY9165" fmla="*/ 1190966 h 1487099"/>
                <a:gd name="connsiteX9166" fmla="*/ 1535859 w 2768293"/>
                <a:gd name="connsiteY9166" fmla="*/ 1190394 h 1487099"/>
                <a:gd name="connsiteX9167" fmla="*/ 1528996 w 2768293"/>
                <a:gd name="connsiteY9167" fmla="*/ 1193254 h 1487099"/>
                <a:gd name="connsiteX9168" fmla="*/ 1528424 w 2768293"/>
                <a:gd name="connsiteY9168" fmla="*/ 1193254 h 1487099"/>
                <a:gd name="connsiteX9169" fmla="*/ 1528424 w 2768293"/>
                <a:gd name="connsiteY9169" fmla="*/ 1190966 h 1487099"/>
                <a:gd name="connsiteX9170" fmla="*/ 1528996 w 2768293"/>
                <a:gd name="connsiteY9170" fmla="*/ 1189822 h 1487099"/>
                <a:gd name="connsiteX9171" fmla="*/ 1530140 w 2768293"/>
                <a:gd name="connsiteY9171" fmla="*/ 1189251 h 1487099"/>
                <a:gd name="connsiteX9172" fmla="*/ 1531283 w 2768293"/>
                <a:gd name="connsiteY9172" fmla="*/ 1188678 h 1487099"/>
                <a:gd name="connsiteX9173" fmla="*/ 1532427 w 2768293"/>
                <a:gd name="connsiteY9173" fmla="*/ 1188678 h 1487099"/>
                <a:gd name="connsiteX9174" fmla="*/ 1538719 w 2768293"/>
                <a:gd name="connsiteY9174" fmla="*/ 1182387 h 1487099"/>
                <a:gd name="connsiteX9175" fmla="*/ 1539863 w 2768293"/>
                <a:gd name="connsiteY9175" fmla="*/ 1181815 h 1487099"/>
                <a:gd name="connsiteX9176" fmla="*/ 1541579 w 2768293"/>
                <a:gd name="connsiteY9176" fmla="*/ 1181243 h 1487099"/>
                <a:gd name="connsiteX9177" fmla="*/ 1542723 w 2768293"/>
                <a:gd name="connsiteY9177" fmla="*/ 1180671 h 1487099"/>
                <a:gd name="connsiteX9178" fmla="*/ 1543295 w 2768293"/>
                <a:gd name="connsiteY9178" fmla="*/ 1180099 h 1487099"/>
                <a:gd name="connsiteX9179" fmla="*/ 1543295 w 2768293"/>
                <a:gd name="connsiteY9179" fmla="*/ 1178955 h 1487099"/>
                <a:gd name="connsiteX9180" fmla="*/ 1543295 w 2768293"/>
                <a:gd name="connsiteY9180" fmla="*/ 1177811 h 1487099"/>
                <a:gd name="connsiteX9181" fmla="*/ 1543867 w 2768293"/>
                <a:gd name="connsiteY9181" fmla="*/ 1177239 h 1487099"/>
                <a:gd name="connsiteX9182" fmla="*/ 1546155 w 2768293"/>
                <a:gd name="connsiteY9182" fmla="*/ 1177811 h 1487099"/>
                <a:gd name="connsiteX9183" fmla="*/ 1548442 w 2768293"/>
                <a:gd name="connsiteY9183" fmla="*/ 1180099 h 1487099"/>
                <a:gd name="connsiteX9184" fmla="*/ 1550730 w 2768293"/>
                <a:gd name="connsiteY9184" fmla="*/ 1181815 h 1487099"/>
                <a:gd name="connsiteX9185" fmla="*/ 1552446 w 2768293"/>
                <a:gd name="connsiteY9185" fmla="*/ 1179527 h 1487099"/>
                <a:gd name="connsiteX9186" fmla="*/ 1551874 w 2768293"/>
                <a:gd name="connsiteY9186" fmla="*/ 1178955 h 1487099"/>
                <a:gd name="connsiteX9187" fmla="*/ 1551874 w 2768293"/>
                <a:gd name="connsiteY9187" fmla="*/ 1177811 h 1487099"/>
                <a:gd name="connsiteX9188" fmla="*/ 1551874 w 2768293"/>
                <a:gd name="connsiteY9188" fmla="*/ 1176667 h 1487099"/>
                <a:gd name="connsiteX9189" fmla="*/ 1551874 w 2768293"/>
                <a:gd name="connsiteY9189" fmla="*/ 1174952 h 1487099"/>
                <a:gd name="connsiteX9190" fmla="*/ 1551302 w 2768293"/>
                <a:gd name="connsiteY9190" fmla="*/ 1173808 h 1487099"/>
                <a:gd name="connsiteX9191" fmla="*/ 1549586 w 2768293"/>
                <a:gd name="connsiteY9191" fmla="*/ 1173808 h 1487099"/>
                <a:gd name="connsiteX9192" fmla="*/ 1549014 w 2768293"/>
                <a:gd name="connsiteY9192" fmla="*/ 1172664 h 1487099"/>
                <a:gd name="connsiteX9193" fmla="*/ 1550158 w 2768293"/>
                <a:gd name="connsiteY9193" fmla="*/ 1172092 h 1487099"/>
                <a:gd name="connsiteX9194" fmla="*/ 1553018 w 2768293"/>
                <a:gd name="connsiteY9194" fmla="*/ 1172664 h 1487099"/>
                <a:gd name="connsiteX9195" fmla="*/ 1553018 w 2768293"/>
                <a:gd name="connsiteY9195" fmla="*/ 1172092 h 1487099"/>
                <a:gd name="connsiteX9196" fmla="*/ 1552446 w 2768293"/>
                <a:gd name="connsiteY9196" fmla="*/ 1170376 h 1487099"/>
                <a:gd name="connsiteX9197" fmla="*/ 1552446 w 2768293"/>
                <a:gd name="connsiteY9197" fmla="*/ 1169232 h 1487099"/>
                <a:gd name="connsiteX9198" fmla="*/ 1553018 w 2768293"/>
                <a:gd name="connsiteY9198" fmla="*/ 1168660 h 1487099"/>
                <a:gd name="connsiteX9199" fmla="*/ 1554734 w 2768293"/>
                <a:gd name="connsiteY9199" fmla="*/ 1170948 h 1487099"/>
                <a:gd name="connsiteX9200" fmla="*/ 1555878 w 2768293"/>
                <a:gd name="connsiteY9200" fmla="*/ 1172092 h 1487099"/>
                <a:gd name="connsiteX9201" fmla="*/ 1557022 w 2768293"/>
                <a:gd name="connsiteY9201" fmla="*/ 1172092 h 1487099"/>
                <a:gd name="connsiteX9202" fmla="*/ 1557594 w 2768293"/>
                <a:gd name="connsiteY9202" fmla="*/ 1170948 h 1487099"/>
                <a:gd name="connsiteX9203" fmla="*/ 1558166 w 2768293"/>
                <a:gd name="connsiteY9203" fmla="*/ 1170376 h 1487099"/>
                <a:gd name="connsiteX9204" fmla="*/ 1559882 w 2768293"/>
                <a:gd name="connsiteY9204" fmla="*/ 1170376 h 1487099"/>
                <a:gd name="connsiteX9205" fmla="*/ 1560454 w 2768293"/>
                <a:gd name="connsiteY9205" fmla="*/ 1170376 h 1487099"/>
                <a:gd name="connsiteX9206" fmla="*/ 1561025 w 2768293"/>
                <a:gd name="connsiteY9206" fmla="*/ 1169232 h 1487099"/>
                <a:gd name="connsiteX9207" fmla="*/ 1561025 w 2768293"/>
                <a:gd name="connsiteY9207" fmla="*/ 1169232 h 1487099"/>
                <a:gd name="connsiteX9208" fmla="*/ 1561597 w 2768293"/>
                <a:gd name="connsiteY9208" fmla="*/ 1169804 h 1487099"/>
                <a:gd name="connsiteX9209" fmla="*/ 1561597 w 2768293"/>
                <a:gd name="connsiteY9209" fmla="*/ 1170376 h 1487099"/>
                <a:gd name="connsiteX9210" fmla="*/ 1561597 w 2768293"/>
                <a:gd name="connsiteY9210" fmla="*/ 1170948 h 1487099"/>
                <a:gd name="connsiteX9211" fmla="*/ 1561597 w 2768293"/>
                <a:gd name="connsiteY9211" fmla="*/ 1171520 h 1487099"/>
                <a:gd name="connsiteX9212" fmla="*/ 1562169 w 2768293"/>
                <a:gd name="connsiteY9212" fmla="*/ 1171520 h 1487099"/>
                <a:gd name="connsiteX9213" fmla="*/ 1564457 w 2768293"/>
                <a:gd name="connsiteY9213" fmla="*/ 1170948 h 1487099"/>
                <a:gd name="connsiteX9214" fmla="*/ 1565029 w 2768293"/>
                <a:gd name="connsiteY9214" fmla="*/ 1170376 h 1487099"/>
                <a:gd name="connsiteX9215" fmla="*/ 1565029 w 2768293"/>
                <a:gd name="connsiteY9215" fmla="*/ 1169232 h 1487099"/>
                <a:gd name="connsiteX9216" fmla="*/ 1565029 w 2768293"/>
                <a:gd name="connsiteY9216" fmla="*/ 1167516 h 1487099"/>
                <a:gd name="connsiteX9217" fmla="*/ 1565029 w 2768293"/>
                <a:gd name="connsiteY9217" fmla="*/ 1166372 h 1487099"/>
                <a:gd name="connsiteX9218" fmla="*/ 1565029 w 2768293"/>
                <a:gd name="connsiteY9218" fmla="*/ 1165800 h 1487099"/>
                <a:gd name="connsiteX9219" fmla="*/ 1565029 w 2768293"/>
                <a:gd name="connsiteY9219" fmla="*/ 1165228 h 1487099"/>
                <a:gd name="connsiteX9220" fmla="*/ 1565029 w 2768293"/>
                <a:gd name="connsiteY9220" fmla="*/ 1164656 h 1487099"/>
                <a:gd name="connsiteX9221" fmla="*/ 1565029 w 2768293"/>
                <a:gd name="connsiteY9221" fmla="*/ 1164084 h 1487099"/>
                <a:gd name="connsiteX9222" fmla="*/ 1563885 w 2768293"/>
                <a:gd name="connsiteY9222" fmla="*/ 1162940 h 1487099"/>
                <a:gd name="connsiteX9223" fmla="*/ 1563313 w 2768293"/>
                <a:gd name="connsiteY9223" fmla="*/ 1162368 h 1487099"/>
                <a:gd name="connsiteX9224" fmla="*/ 1563885 w 2768293"/>
                <a:gd name="connsiteY9224" fmla="*/ 1162368 h 1487099"/>
                <a:gd name="connsiteX9225" fmla="*/ 1566745 w 2768293"/>
                <a:gd name="connsiteY9225" fmla="*/ 1162368 h 1487099"/>
                <a:gd name="connsiteX9226" fmla="*/ 1570749 w 2768293"/>
                <a:gd name="connsiteY9226" fmla="*/ 1161224 h 1487099"/>
                <a:gd name="connsiteX9227" fmla="*/ 1571893 w 2768293"/>
                <a:gd name="connsiteY9227" fmla="*/ 1160652 h 1487099"/>
                <a:gd name="connsiteX9228" fmla="*/ 1571893 w 2768293"/>
                <a:gd name="connsiteY9228" fmla="*/ 1159508 h 1487099"/>
                <a:gd name="connsiteX9229" fmla="*/ 1570177 w 2768293"/>
                <a:gd name="connsiteY9229" fmla="*/ 1157793 h 1487099"/>
                <a:gd name="connsiteX9230" fmla="*/ 1569605 w 2768293"/>
                <a:gd name="connsiteY9230" fmla="*/ 1156077 h 1487099"/>
                <a:gd name="connsiteX9231" fmla="*/ 1569605 w 2768293"/>
                <a:gd name="connsiteY9231" fmla="*/ 1154933 h 1487099"/>
                <a:gd name="connsiteX9232" fmla="*/ 1570177 w 2768293"/>
                <a:gd name="connsiteY9232" fmla="*/ 1153217 h 1487099"/>
                <a:gd name="connsiteX9233" fmla="*/ 1570749 w 2768293"/>
                <a:gd name="connsiteY9233" fmla="*/ 1151501 h 1487099"/>
                <a:gd name="connsiteX9234" fmla="*/ 1571321 w 2768293"/>
                <a:gd name="connsiteY9234" fmla="*/ 1150357 h 1487099"/>
                <a:gd name="connsiteX9235" fmla="*/ 1572465 w 2768293"/>
                <a:gd name="connsiteY9235" fmla="*/ 1149785 h 1487099"/>
                <a:gd name="connsiteX9236" fmla="*/ 1573609 w 2768293"/>
                <a:gd name="connsiteY9236" fmla="*/ 1150929 h 1487099"/>
                <a:gd name="connsiteX9237" fmla="*/ 1574753 w 2768293"/>
                <a:gd name="connsiteY9237" fmla="*/ 1152073 h 1487099"/>
                <a:gd name="connsiteX9238" fmla="*/ 1575896 w 2768293"/>
                <a:gd name="connsiteY9238" fmla="*/ 1152645 h 1487099"/>
                <a:gd name="connsiteX9239" fmla="*/ 1576468 w 2768293"/>
                <a:gd name="connsiteY9239" fmla="*/ 1152645 h 1487099"/>
                <a:gd name="connsiteX9240" fmla="*/ 1578756 w 2768293"/>
                <a:gd name="connsiteY9240" fmla="*/ 1154361 h 1487099"/>
                <a:gd name="connsiteX9241" fmla="*/ 1579900 w 2768293"/>
                <a:gd name="connsiteY9241" fmla="*/ 1155505 h 1487099"/>
                <a:gd name="connsiteX9242" fmla="*/ 1580472 w 2768293"/>
                <a:gd name="connsiteY9242" fmla="*/ 1156077 h 1487099"/>
                <a:gd name="connsiteX9243" fmla="*/ 1581044 w 2768293"/>
                <a:gd name="connsiteY9243" fmla="*/ 1156077 h 1487099"/>
                <a:gd name="connsiteX9244" fmla="*/ 1581616 w 2768293"/>
                <a:gd name="connsiteY9244" fmla="*/ 1156077 h 1487099"/>
                <a:gd name="connsiteX9245" fmla="*/ 1582760 w 2768293"/>
                <a:gd name="connsiteY9245" fmla="*/ 1156077 h 1487099"/>
                <a:gd name="connsiteX9246" fmla="*/ 1583904 w 2768293"/>
                <a:gd name="connsiteY9246" fmla="*/ 1155505 h 1487099"/>
                <a:gd name="connsiteX9247" fmla="*/ 1584476 w 2768293"/>
                <a:gd name="connsiteY9247" fmla="*/ 1154933 h 1487099"/>
                <a:gd name="connsiteX9248" fmla="*/ 1585048 w 2768293"/>
                <a:gd name="connsiteY9248" fmla="*/ 1153789 h 1487099"/>
                <a:gd name="connsiteX9249" fmla="*/ 1584476 w 2768293"/>
                <a:gd name="connsiteY9249" fmla="*/ 1152073 h 1487099"/>
                <a:gd name="connsiteX9250" fmla="*/ 1583332 w 2768293"/>
                <a:gd name="connsiteY9250" fmla="*/ 1150929 h 1487099"/>
                <a:gd name="connsiteX9251" fmla="*/ 1582188 w 2768293"/>
                <a:gd name="connsiteY9251" fmla="*/ 1150357 h 1487099"/>
                <a:gd name="connsiteX9252" fmla="*/ 1582188 w 2768293"/>
                <a:gd name="connsiteY9252" fmla="*/ 1149785 h 1487099"/>
                <a:gd name="connsiteX9253" fmla="*/ 1582760 w 2768293"/>
                <a:gd name="connsiteY9253" fmla="*/ 1149785 h 1487099"/>
                <a:gd name="connsiteX9254" fmla="*/ 1584476 w 2768293"/>
                <a:gd name="connsiteY9254" fmla="*/ 1150357 h 1487099"/>
                <a:gd name="connsiteX9255" fmla="*/ 1583332 w 2768293"/>
                <a:gd name="connsiteY9255" fmla="*/ 1148069 h 1487099"/>
                <a:gd name="connsiteX9256" fmla="*/ 1583332 w 2768293"/>
                <a:gd name="connsiteY9256" fmla="*/ 1147497 h 1487099"/>
                <a:gd name="connsiteX9257" fmla="*/ 1583904 w 2768293"/>
                <a:gd name="connsiteY9257" fmla="*/ 1146925 h 1487099"/>
                <a:gd name="connsiteX9258" fmla="*/ 1584476 w 2768293"/>
                <a:gd name="connsiteY9258" fmla="*/ 1146925 h 1487099"/>
                <a:gd name="connsiteX9259" fmla="*/ 1586192 w 2768293"/>
                <a:gd name="connsiteY9259" fmla="*/ 1147497 h 1487099"/>
                <a:gd name="connsiteX9260" fmla="*/ 1587336 w 2768293"/>
                <a:gd name="connsiteY9260" fmla="*/ 1147497 h 1487099"/>
                <a:gd name="connsiteX9261" fmla="*/ 1587908 w 2768293"/>
                <a:gd name="connsiteY9261" fmla="*/ 1146925 h 1487099"/>
                <a:gd name="connsiteX9262" fmla="*/ 1588480 w 2768293"/>
                <a:gd name="connsiteY9262" fmla="*/ 1146353 h 1487099"/>
                <a:gd name="connsiteX9263" fmla="*/ 1588480 w 2768293"/>
                <a:gd name="connsiteY9263" fmla="*/ 1145781 h 1487099"/>
                <a:gd name="connsiteX9264" fmla="*/ 1587336 w 2768293"/>
                <a:gd name="connsiteY9264" fmla="*/ 1144065 h 1487099"/>
                <a:gd name="connsiteX9265" fmla="*/ 1592483 w 2768293"/>
                <a:gd name="connsiteY9265" fmla="*/ 1144637 h 1487099"/>
                <a:gd name="connsiteX9266" fmla="*/ 1594199 w 2768293"/>
                <a:gd name="connsiteY9266" fmla="*/ 1144065 h 1487099"/>
                <a:gd name="connsiteX9267" fmla="*/ 1595343 w 2768293"/>
                <a:gd name="connsiteY9267" fmla="*/ 1142921 h 1487099"/>
                <a:gd name="connsiteX9268" fmla="*/ 1594771 w 2768293"/>
                <a:gd name="connsiteY9268" fmla="*/ 1141206 h 1487099"/>
                <a:gd name="connsiteX9269" fmla="*/ 1592483 w 2768293"/>
                <a:gd name="connsiteY9269" fmla="*/ 1137774 h 1487099"/>
                <a:gd name="connsiteX9270" fmla="*/ 1594199 w 2768293"/>
                <a:gd name="connsiteY9270" fmla="*/ 1137774 h 1487099"/>
                <a:gd name="connsiteX9271" fmla="*/ 1595343 w 2768293"/>
                <a:gd name="connsiteY9271" fmla="*/ 1137202 h 1487099"/>
                <a:gd name="connsiteX9272" fmla="*/ 1595915 w 2768293"/>
                <a:gd name="connsiteY9272" fmla="*/ 1136058 h 1487099"/>
                <a:gd name="connsiteX9273" fmla="*/ 1596487 w 2768293"/>
                <a:gd name="connsiteY9273" fmla="*/ 1133770 h 1487099"/>
                <a:gd name="connsiteX9274" fmla="*/ 1595915 w 2768293"/>
                <a:gd name="connsiteY9274" fmla="*/ 1132626 h 1487099"/>
                <a:gd name="connsiteX9275" fmla="*/ 1596487 w 2768293"/>
                <a:gd name="connsiteY9275" fmla="*/ 1132054 h 1487099"/>
                <a:gd name="connsiteX9276" fmla="*/ 1598775 w 2768293"/>
                <a:gd name="connsiteY9276" fmla="*/ 1131482 h 1487099"/>
                <a:gd name="connsiteX9277" fmla="*/ 1602779 w 2768293"/>
                <a:gd name="connsiteY9277" fmla="*/ 1131482 h 1487099"/>
                <a:gd name="connsiteX9278" fmla="*/ 1603923 w 2768293"/>
                <a:gd name="connsiteY9278" fmla="*/ 1132054 h 1487099"/>
                <a:gd name="connsiteX9279" fmla="*/ 1606210 w 2768293"/>
                <a:gd name="connsiteY9279" fmla="*/ 1133770 h 1487099"/>
                <a:gd name="connsiteX9280" fmla="*/ 1607354 w 2768293"/>
                <a:gd name="connsiteY9280" fmla="*/ 1134342 h 1487099"/>
                <a:gd name="connsiteX9281" fmla="*/ 1607926 w 2768293"/>
                <a:gd name="connsiteY9281" fmla="*/ 1134342 h 1487099"/>
                <a:gd name="connsiteX9282" fmla="*/ 1608498 w 2768293"/>
                <a:gd name="connsiteY9282" fmla="*/ 1134342 h 1487099"/>
                <a:gd name="connsiteX9283" fmla="*/ 1609070 w 2768293"/>
                <a:gd name="connsiteY9283" fmla="*/ 1133770 h 1487099"/>
                <a:gd name="connsiteX9284" fmla="*/ 1609642 w 2768293"/>
                <a:gd name="connsiteY9284" fmla="*/ 1133198 h 1487099"/>
                <a:gd name="connsiteX9285" fmla="*/ 1609642 w 2768293"/>
                <a:gd name="connsiteY9285" fmla="*/ 1132626 h 1487099"/>
                <a:gd name="connsiteX9286" fmla="*/ 1609642 w 2768293"/>
                <a:gd name="connsiteY9286" fmla="*/ 1131482 h 1487099"/>
                <a:gd name="connsiteX9287" fmla="*/ 1609642 w 2768293"/>
                <a:gd name="connsiteY9287" fmla="*/ 1130910 h 1487099"/>
                <a:gd name="connsiteX9288" fmla="*/ 1610214 w 2768293"/>
                <a:gd name="connsiteY9288" fmla="*/ 1129766 h 1487099"/>
                <a:gd name="connsiteX9289" fmla="*/ 1611358 w 2768293"/>
                <a:gd name="connsiteY9289" fmla="*/ 1129195 h 1487099"/>
                <a:gd name="connsiteX9290" fmla="*/ 1612502 w 2768293"/>
                <a:gd name="connsiteY9290" fmla="*/ 1128622 h 1487099"/>
                <a:gd name="connsiteX9291" fmla="*/ 1613074 w 2768293"/>
                <a:gd name="connsiteY9291" fmla="*/ 1129195 h 1487099"/>
                <a:gd name="connsiteX9292" fmla="*/ 1613074 w 2768293"/>
                <a:gd name="connsiteY9292" fmla="*/ 1129766 h 1487099"/>
                <a:gd name="connsiteX9293" fmla="*/ 1613074 w 2768293"/>
                <a:gd name="connsiteY9293" fmla="*/ 1130910 h 1487099"/>
                <a:gd name="connsiteX9294" fmla="*/ 1613074 w 2768293"/>
                <a:gd name="connsiteY9294" fmla="*/ 1131482 h 1487099"/>
                <a:gd name="connsiteX9295" fmla="*/ 1613646 w 2768293"/>
                <a:gd name="connsiteY9295" fmla="*/ 1132054 h 1487099"/>
                <a:gd name="connsiteX9296" fmla="*/ 1615934 w 2768293"/>
                <a:gd name="connsiteY9296" fmla="*/ 1132626 h 1487099"/>
                <a:gd name="connsiteX9297" fmla="*/ 1616506 w 2768293"/>
                <a:gd name="connsiteY9297" fmla="*/ 1132054 h 1487099"/>
                <a:gd name="connsiteX9298" fmla="*/ 1617078 w 2768293"/>
                <a:gd name="connsiteY9298" fmla="*/ 1130338 h 1487099"/>
                <a:gd name="connsiteX9299" fmla="*/ 1617650 w 2768293"/>
                <a:gd name="connsiteY9299" fmla="*/ 1128622 h 1487099"/>
                <a:gd name="connsiteX9300" fmla="*/ 1617078 w 2768293"/>
                <a:gd name="connsiteY9300" fmla="*/ 1128051 h 1487099"/>
                <a:gd name="connsiteX9301" fmla="*/ 1617078 w 2768293"/>
                <a:gd name="connsiteY9301" fmla="*/ 1127478 h 1487099"/>
                <a:gd name="connsiteX9302" fmla="*/ 1614790 w 2768293"/>
                <a:gd name="connsiteY9302" fmla="*/ 1124619 h 1487099"/>
                <a:gd name="connsiteX9303" fmla="*/ 1614790 w 2768293"/>
                <a:gd name="connsiteY9303" fmla="*/ 1124047 h 1487099"/>
                <a:gd name="connsiteX9304" fmla="*/ 1616506 w 2768293"/>
                <a:gd name="connsiteY9304" fmla="*/ 1123475 h 1487099"/>
                <a:gd name="connsiteX9305" fmla="*/ 1619938 w 2768293"/>
                <a:gd name="connsiteY9305" fmla="*/ 1126907 h 1487099"/>
                <a:gd name="connsiteX9306" fmla="*/ 1621081 w 2768293"/>
                <a:gd name="connsiteY9306" fmla="*/ 1126907 h 1487099"/>
                <a:gd name="connsiteX9307" fmla="*/ 1621653 w 2768293"/>
                <a:gd name="connsiteY9307" fmla="*/ 1124619 h 1487099"/>
                <a:gd name="connsiteX9308" fmla="*/ 1621081 w 2768293"/>
                <a:gd name="connsiteY9308" fmla="*/ 1121759 h 1487099"/>
                <a:gd name="connsiteX9309" fmla="*/ 1619938 w 2768293"/>
                <a:gd name="connsiteY9309" fmla="*/ 1117183 h 1487099"/>
                <a:gd name="connsiteX9310" fmla="*/ 1621081 w 2768293"/>
                <a:gd name="connsiteY9310" fmla="*/ 1117755 h 1487099"/>
                <a:gd name="connsiteX9311" fmla="*/ 1621653 w 2768293"/>
                <a:gd name="connsiteY9311" fmla="*/ 1118327 h 1487099"/>
                <a:gd name="connsiteX9312" fmla="*/ 1621653 w 2768293"/>
                <a:gd name="connsiteY9312" fmla="*/ 1118899 h 1487099"/>
                <a:gd name="connsiteX9313" fmla="*/ 1621653 w 2768293"/>
                <a:gd name="connsiteY9313" fmla="*/ 1119471 h 1487099"/>
                <a:gd name="connsiteX9314" fmla="*/ 1621653 w 2768293"/>
                <a:gd name="connsiteY9314" fmla="*/ 1120043 h 1487099"/>
                <a:gd name="connsiteX9315" fmla="*/ 1621653 w 2768293"/>
                <a:gd name="connsiteY9315" fmla="*/ 1120615 h 1487099"/>
                <a:gd name="connsiteX9316" fmla="*/ 1621653 w 2768293"/>
                <a:gd name="connsiteY9316" fmla="*/ 1121187 h 1487099"/>
                <a:gd name="connsiteX9317" fmla="*/ 1622225 w 2768293"/>
                <a:gd name="connsiteY9317" fmla="*/ 1121759 h 1487099"/>
                <a:gd name="connsiteX9318" fmla="*/ 1623369 w 2768293"/>
                <a:gd name="connsiteY9318" fmla="*/ 1122331 h 1487099"/>
                <a:gd name="connsiteX9319" fmla="*/ 1624513 w 2768293"/>
                <a:gd name="connsiteY9319" fmla="*/ 1123475 h 1487099"/>
                <a:gd name="connsiteX9320" fmla="*/ 1625085 w 2768293"/>
                <a:gd name="connsiteY9320" fmla="*/ 1125763 h 1487099"/>
                <a:gd name="connsiteX9321" fmla="*/ 1625657 w 2768293"/>
                <a:gd name="connsiteY9321" fmla="*/ 1126335 h 1487099"/>
                <a:gd name="connsiteX9322" fmla="*/ 1626229 w 2768293"/>
                <a:gd name="connsiteY9322" fmla="*/ 1126335 h 1487099"/>
                <a:gd name="connsiteX9323" fmla="*/ 1626229 w 2768293"/>
                <a:gd name="connsiteY9323" fmla="*/ 1124619 h 1487099"/>
                <a:gd name="connsiteX9324" fmla="*/ 1626229 w 2768293"/>
                <a:gd name="connsiteY9324" fmla="*/ 1123475 h 1487099"/>
                <a:gd name="connsiteX9325" fmla="*/ 1625657 w 2768293"/>
                <a:gd name="connsiteY9325" fmla="*/ 1122331 h 1487099"/>
                <a:gd name="connsiteX9326" fmla="*/ 1625657 w 2768293"/>
                <a:gd name="connsiteY9326" fmla="*/ 1121187 h 1487099"/>
                <a:gd name="connsiteX9327" fmla="*/ 1626229 w 2768293"/>
                <a:gd name="connsiteY9327" fmla="*/ 1119471 h 1487099"/>
                <a:gd name="connsiteX9328" fmla="*/ 1628517 w 2768293"/>
                <a:gd name="connsiteY9328" fmla="*/ 1121759 h 1487099"/>
                <a:gd name="connsiteX9329" fmla="*/ 1630233 w 2768293"/>
                <a:gd name="connsiteY9329" fmla="*/ 1122331 h 1487099"/>
                <a:gd name="connsiteX9330" fmla="*/ 1630805 w 2768293"/>
                <a:gd name="connsiteY9330" fmla="*/ 1121187 h 1487099"/>
                <a:gd name="connsiteX9331" fmla="*/ 1630233 w 2768293"/>
                <a:gd name="connsiteY9331" fmla="*/ 1120043 h 1487099"/>
                <a:gd name="connsiteX9332" fmla="*/ 1627945 w 2768293"/>
                <a:gd name="connsiteY9332" fmla="*/ 1117755 h 1487099"/>
                <a:gd name="connsiteX9333" fmla="*/ 1627373 w 2768293"/>
                <a:gd name="connsiteY9333" fmla="*/ 1116611 h 1487099"/>
                <a:gd name="connsiteX9334" fmla="*/ 1627945 w 2768293"/>
                <a:gd name="connsiteY9334" fmla="*/ 1116039 h 1487099"/>
                <a:gd name="connsiteX9335" fmla="*/ 1628517 w 2768293"/>
                <a:gd name="connsiteY9335" fmla="*/ 1116039 h 1487099"/>
                <a:gd name="connsiteX9336" fmla="*/ 1629661 w 2768293"/>
                <a:gd name="connsiteY9336" fmla="*/ 1116611 h 1487099"/>
                <a:gd name="connsiteX9337" fmla="*/ 1631377 w 2768293"/>
                <a:gd name="connsiteY9337" fmla="*/ 1116611 h 1487099"/>
                <a:gd name="connsiteX9338" fmla="*/ 1633093 w 2768293"/>
                <a:gd name="connsiteY9338" fmla="*/ 1116039 h 1487099"/>
                <a:gd name="connsiteX9339" fmla="*/ 1634237 w 2768293"/>
                <a:gd name="connsiteY9339" fmla="*/ 1114323 h 1487099"/>
                <a:gd name="connsiteX9340" fmla="*/ 1634237 w 2768293"/>
                <a:gd name="connsiteY9340" fmla="*/ 1112608 h 1487099"/>
                <a:gd name="connsiteX9341" fmla="*/ 1633093 w 2768293"/>
                <a:gd name="connsiteY9341" fmla="*/ 1111464 h 1487099"/>
                <a:gd name="connsiteX9342" fmla="*/ 1630233 w 2768293"/>
                <a:gd name="connsiteY9342" fmla="*/ 1110892 h 1487099"/>
                <a:gd name="connsiteX9343" fmla="*/ 1631949 w 2768293"/>
                <a:gd name="connsiteY9343" fmla="*/ 1110320 h 1487099"/>
                <a:gd name="connsiteX9344" fmla="*/ 1634237 w 2768293"/>
                <a:gd name="connsiteY9344" fmla="*/ 1110320 h 1487099"/>
                <a:gd name="connsiteX9345" fmla="*/ 1635380 w 2768293"/>
                <a:gd name="connsiteY9345" fmla="*/ 1109748 h 1487099"/>
                <a:gd name="connsiteX9346" fmla="*/ 1633665 w 2768293"/>
                <a:gd name="connsiteY9346" fmla="*/ 1106888 h 1487099"/>
                <a:gd name="connsiteX9347" fmla="*/ 1633665 w 2768293"/>
                <a:gd name="connsiteY9347" fmla="*/ 1106316 h 1487099"/>
                <a:gd name="connsiteX9348" fmla="*/ 1633665 w 2768293"/>
                <a:gd name="connsiteY9348" fmla="*/ 1106316 h 1487099"/>
                <a:gd name="connsiteX9349" fmla="*/ 1633093 w 2768293"/>
                <a:gd name="connsiteY9349" fmla="*/ 1106316 h 1487099"/>
                <a:gd name="connsiteX9350" fmla="*/ 1632521 w 2768293"/>
                <a:gd name="connsiteY9350" fmla="*/ 1106888 h 1487099"/>
                <a:gd name="connsiteX9351" fmla="*/ 1632521 w 2768293"/>
                <a:gd name="connsiteY9351" fmla="*/ 1107460 h 1487099"/>
                <a:gd name="connsiteX9352" fmla="*/ 1632521 w 2768293"/>
                <a:gd name="connsiteY9352" fmla="*/ 1108032 h 1487099"/>
                <a:gd name="connsiteX9353" fmla="*/ 1632521 w 2768293"/>
                <a:gd name="connsiteY9353" fmla="*/ 1108604 h 1487099"/>
                <a:gd name="connsiteX9354" fmla="*/ 1630233 w 2768293"/>
                <a:gd name="connsiteY9354" fmla="*/ 1108604 h 1487099"/>
                <a:gd name="connsiteX9355" fmla="*/ 1629661 w 2768293"/>
                <a:gd name="connsiteY9355" fmla="*/ 1109176 h 1487099"/>
                <a:gd name="connsiteX9356" fmla="*/ 1629661 w 2768293"/>
                <a:gd name="connsiteY9356" fmla="*/ 1110892 h 1487099"/>
                <a:gd name="connsiteX9357" fmla="*/ 1629089 w 2768293"/>
                <a:gd name="connsiteY9357" fmla="*/ 1111464 h 1487099"/>
                <a:gd name="connsiteX9358" fmla="*/ 1627945 w 2768293"/>
                <a:gd name="connsiteY9358" fmla="*/ 1111464 h 1487099"/>
                <a:gd name="connsiteX9359" fmla="*/ 1627373 w 2768293"/>
                <a:gd name="connsiteY9359" fmla="*/ 1111464 h 1487099"/>
                <a:gd name="connsiteX9360" fmla="*/ 1626801 w 2768293"/>
                <a:gd name="connsiteY9360" fmla="*/ 1112036 h 1487099"/>
                <a:gd name="connsiteX9361" fmla="*/ 1626229 w 2768293"/>
                <a:gd name="connsiteY9361" fmla="*/ 1112608 h 1487099"/>
                <a:gd name="connsiteX9362" fmla="*/ 1625657 w 2768293"/>
                <a:gd name="connsiteY9362" fmla="*/ 1113179 h 1487099"/>
                <a:gd name="connsiteX9363" fmla="*/ 1625085 w 2768293"/>
                <a:gd name="connsiteY9363" fmla="*/ 1113179 h 1487099"/>
                <a:gd name="connsiteX9364" fmla="*/ 1625657 w 2768293"/>
                <a:gd name="connsiteY9364" fmla="*/ 1112608 h 1487099"/>
                <a:gd name="connsiteX9365" fmla="*/ 1625657 w 2768293"/>
                <a:gd name="connsiteY9365" fmla="*/ 1112036 h 1487099"/>
                <a:gd name="connsiteX9366" fmla="*/ 1625657 w 2768293"/>
                <a:gd name="connsiteY9366" fmla="*/ 1111464 h 1487099"/>
                <a:gd name="connsiteX9367" fmla="*/ 1625085 w 2768293"/>
                <a:gd name="connsiteY9367" fmla="*/ 1110892 h 1487099"/>
                <a:gd name="connsiteX9368" fmla="*/ 1626801 w 2768293"/>
                <a:gd name="connsiteY9368" fmla="*/ 1109748 h 1487099"/>
                <a:gd name="connsiteX9369" fmla="*/ 1626801 w 2768293"/>
                <a:gd name="connsiteY9369" fmla="*/ 1108604 h 1487099"/>
                <a:gd name="connsiteX9370" fmla="*/ 1627373 w 2768293"/>
                <a:gd name="connsiteY9370" fmla="*/ 1108032 h 1487099"/>
                <a:gd name="connsiteX9371" fmla="*/ 1629661 w 2768293"/>
                <a:gd name="connsiteY9371" fmla="*/ 1106888 h 1487099"/>
                <a:gd name="connsiteX9372" fmla="*/ 1630805 w 2768293"/>
                <a:gd name="connsiteY9372" fmla="*/ 1106888 h 1487099"/>
                <a:gd name="connsiteX9373" fmla="*/ 1631377 w 2768293"/>
                <a:gd name="connsiteY9373" fmla="*/ 1106888 h 1487099"/>
                <a:gd name="connsiteX9374" fmla="*/ 1631949 w 2768293"/>
                <a:gd name="connsiteY9374" fmla="*/ 1106316 h 1487099"/>
                <a:gd name="connsiteX9375" fmla="*/ 1631949 w 2768293"/>
                <a:gd name="connsiteY9375" fmla="*/ 1105744 h 1487099"/>
                <a:gd name="connsiteX9376" fmla="*/ 1631949 w 2768293"/>
                <a:gd name="connsiteY9376" fmla="*/ 1105744 h 1487099"/>
                <a:gd name="connsiteX9377" fmla="*/ 1631949 w 2768293"/>
                <a:gd name="connsiteY9377" fmla="*/ 1105172 h 1487099"/>
                <a:gd name="connsiteX9378" fmla="*/ 1636524 w 2768293"/>
                <a:gd name="connsiteY9378" fmla="*/ 1105172 h 1487099"/>
                <a:gd name="connsiteX9379" fmla="*/ 1637668 w 2768293"/>
                <a:gd name="connsiteY9379" fmla="*/ 1104600 h 1487099"/>
                <a:gd name="connsiteX9380" fmla="*/ 1639956 w 2768293"/>
                <a:gd name="connsiteY9380" fmla="*/ 1103456 h 1487099"/>
                <a:gd name="connsiteX9381" fmla="*/ 1640528 w 2768293"/>
                <a:gd name="connsiteY9381" fmla="*/ 1103456 h 1487099"/>
                <a:gd name="connsiteX9382" fmla="*/ 1640528 w 2768293"/>
                <a:gd name="connsiteY9382" fmla="*/ 1102884 h 1487099"/>
                <a:gd name="connsiteX9383" fmla="*/ 1639956 w 2768293"/>
                <a:gd name="connsiteY9383" fmla="*/ 1102312 h 1487099"/>
                <a:gd name="connsiteX9384" fmla="*/ 1639384 w 2768293"/>
                <a:gd name="connsiteY9384" fmla="*/ 1101740 h 1487099"/>
                <a:gd name="connsiteX9385" fmla="*/ 1638812 w 2768293"/>
                <a:gd name="connsiteY9385" fmla="*/ 1101168 h 1487099"/>
                <a:gd name="connsiteX9386" fmla="*/ 1637668 w 2768293"/>
                <a:gd name="connsiteY9386" fmla="*/ 1101168 h 1487099"/>
                <a:gd name="connsiteX9387" fmla="*/ 1637096 w 2768293"/>
                <a:gd name="connsiteY9387" fmla="*/ 1101168 h 1487099"/>
                <a:gd name="connsiteX9388" fmla="*/ 1637096 w 2768293"/>
                <a:gd name="connsiteY9388" fmla="*/ 1101168 h 1487099"/>
                <a:gd name="connsiteX9389" fmla="*/ 1637096 w 2768293"/>
                <a:gd name="connsiteY9389" fmla="*/ 1100597 h 1487099"/>
                <a:gd name="connsiteX9390" fmla="*/ 1637096 w 2768293"/>
                <a:gd name="connsiteY9390" fmla="*/ 1100024 h 1487099"/>
                <a:gd name="connsiteX9391" fmla="*/ 1636524 w 2768293"/>
                <a:gd name="connsiteY9391" fmla="*/ 1098880 h 1487099"/>
                <a:gd name="connsiteX9392" fmla="*/ 1635952 w 2768293"/>
                <a:gd name="connsiteY9392" fmla="*/ 1096021 h 1487099"/>
                <a:gd name="connsiteX9393" fmla="*/ 1635380 w 2768293"/>
                <a:gd name="connsiteY9393" fmla="*/ 1095449 h 1487099"/>
                <a:gd name="connsiteX9394" fmla="*/ 1636524 w 2768293"/>
                <a:gd name="connsiteY9394" fmla="*/ 1093733 h 1487099"/>
                <a:gd name="connsiteX9395" fmla="*/ 1638240 w 2768293"/>
                <a:gd name="connsiteY9395" fmla="*/ 1093733 h 1487099"/>
                <a:gd name="connsiteX9396" fmla="*/ 1639956 w 2768293"/>
                <a:gd name="connsiteY9396" fmla="*/ 1094305 h 1487099"/>
                <a:gd name="connsiteX9397" fmla="*/ 1641672 w 2768293"/>
                <a:gd name="connsiteY9397" fmla="*/ 1094305 h 1487099"/>
                <a:gd name="connsiteX9398" fmla="*/ 1642244 w 2768293"/>
                <a:gd name="connsiteY9398" fmla="*/ 1093733 h 1487099"/>
                <a:gd name="connsiteX9399" fmla="*/ 1642816 w 2768293"/>
                <a:gd name="connsiteY9399" fmla="*/ 1093161 h 1487099"/>
                <a:gd name="connsiteX9400" fmla="*/ 1643388 w 2768293"/>
                <a:gd name="connsiteY9400" fmla="*/ 1092589 h 1487099"/>
                <a:gd name="connsiteX9401" fmla="*/ 1643388 w 2768293"/>
                <a:gd name="connsiteY9401" fmla="*/ 1092017 h 1487099"/>
                <a:gd name="connsiteX9402" fmla="*/ 1642816 w 2768293"/>
                <a:gd name="connsiteY9402" fmla="*/ 1091445 h 1487099"/>
                <a:gd name="connsiteX9403" fmla="*/ 1641672 w 2768293"/>
                <a:gd name="connsiteY9403" fmla="*/ 1090873 h 1487099"/>
                <a:gd name="connsiteX9404" fmla="*/ 1641100 w 2768293"/>
                <a:gd name="connsiteY9404" fmla="*/ 1090301 h 1487099"/>
                <a:gd name="connsiteX9405" fmla="*/ 1641672 w 2768293"/>
                <a:gd name="connsiteY9405" fmla="*/ 1089729 h 1487099"/>
                <a:gd name="connsiteX9406" fmla="*/ 1642244 w 2768293"/>
                <a:gd name="connsiteY9406" fmla="*/ 1089729 h 1487099"/>
                <a:gd name="connsiteX9407" fmla="*/ 1642816 w 2768293"/>
                <a:gd name="connsiteY9407" fmla="*/ 1089729 h 1487099"/>
                <a:gd name="connsiteX9408" fmla="*/ 1643388 w 2768293"/>
                <a:gd name="connsiteY9408" fmla="*/ 1089729 h 1487099"/>
                <a:gd name="connsiteX9409" fmla="*/ 1643960 w 2768293"/>
                <a:gd name="connsiteY9409" fmla="*/ 1089157 h 1487099"/>
                <a:gd name="connsiteX9410" fmla="*/ 1643960 w 2768293"/>
                <a:gd name="connsiteY9410" fmla="*/ 1089157 h 1487099"/>
                <a:gd name="connsiteX9411" fmla="*/ 1643960 w 2768293"/>
                <a:gd name="connsiteY9411" fmla="*/ 1089157 h 1487099"/>
                <a:gd name="connsiteX9412" fmla="*/ 1644532 w 2768293"/>
                <a:gd name="connsiteY9412" fmla="*/ 1088013 h 1487099"/>
                <a:gd name="connsiteX9413" fmla="*/ 1644532 w 2768293"/>
                <a:gd name="connsiteY9413" fmla="*/ 1086869 h 1487099"/>
                <a:gd name="connsiteX9414" fmla="*/ 1645104 w 2768293"/>
                <a:gd name="connsiteY9414" fmla="*/ 1085725 h 1487099"/>
                <a:gd name="connsiteX9415" fmla="*/ 1645104 w 2768293"/>
                <a:gd name="connsiteY9415" fmla="*/ 1085154 h 1487099"/>
                <a:gd name="connsiteX9416" fmla="*/ 1645104 w 2768293"/>
                <a:gd name="connsiteY9416" fmla="*/ 1085154 h 1487099"/>
                <a:gd name="connsiteX9417" fmla="*/ 1645104 w 2768293"/>
                <a:gd name="connsiteY9417" fmla="*/ 1084581 h 1487099"/>
                <a:gd name="connsiteX9418" fmla="*/ 1645104 w 2768293"/>
                <a:gd name="connsiteY9418" fmla="*/ 1084010 h 1487099"/>
                <a:gd name="connsiteX9419" fmla="*/ 1645676 w 2768293"/>
                <a:gd name="connsiteY9419" fmla="*/ 1082866 h 1487099"/>
                <a:gd name="connsiteX9420" fmla="*/ 1647392 w 2768293"/>
                <a:gd name="connsiteY9420" fmla="*/ 1082866 h 1487099"/>
                <a:gd name="connsiteX9421" fmla="*/ 1650251 w 2768293"/>
                <a:gd name="connsiteY9421" fmla="*/ 1083438 h 1487099"/>
                <a:gd name="connsiteX9422" fmla="*/ 1654827 w 2768293"/>
                <a:gd name="connsiteY9422" fmla="*/ 1082866 h 1487099"/>
                <a:gd name="connsiteX9423" fmla="*/ 1657115 w 2768293"/>
                <a:gd name="connsiteY9423" fmla="*/ 1081722 h 1487099"/>
                <a:gd name="connsiteX9424" fmla="*/ 1658259 w 2768293"/>
                <a:gd name="connsiteY9424" fmla="*/ 1081150 h 1487099"/>
                <a:gd name="connsiteX9425" fmla="*/ 1658831 w 2768293"/>
                <a:gd name="connsiteY9425" fmla="*/ 1080006 h 1487099"/>
                <a:gd name="connsiteX9426" fmla="*/ 1659403 w 2768293"/>
                <a:gd name="connsiteY9426" fmla="*/ 1078290 h 1487099"/>
                <a:gd name="connsiteX9427" fmla="*/ 1659403 w 2768293"/>
                <a:gd name="connsiteY9427" fmla="*/ 1077146 h 1487099"/>
                <a:gd name="connsiteX9428" fmla="*/ 1659975 w 2768293"/>
                <a:gd name="connsiteY9428" fmla="*/ 1076574 h 1487099"/>
                <a:gd name="connsiteX9429" fmla="*/ 1661119 w 2768293"/>
                <a:gd name="connsiteY9429" fmla="*/ 1076574 h 1487099"/>
                <a:gd name="connsiteX9430" fmla="*/ 1665123 w 2768293"/>
                <a:gd name="connsiteY9430" fmla="*/ 1073142 h 1487099"/>
                <a:gd name="connsiteX9431" fmla="*/ 1665695 w 2768293"/>
                <a:gd name="connsiteY9431" fmla="*/ 1071998 h 1487099"/>
                <a:gd name="connsiteX9432" fmla="*/ 1666266 w 2768293"/>
                <a:gd name="connsiteY9432" fmla="*/ 1070854 h 1487099"/>
                <a:gd name="connsiteX9433" fmla="*/ 1666838 w 2768293"/>
                <a:gd name="connsiteY9433" fmla="*/ 1069139 h 1487099"/>
                <a:gd name="connsiteX9434" fmla="*/ 1667410 w 2768293"/>
                <a:gd name="connsiteY9434" fmla="*/ 1065135 h 1487099"/>
                <a:gd name="connsiteX9435" fmla="*/ 1667982 w 2768293"/>
                <a:gd name="connsiteY9435" fmla="*/ 1063419 h 1487099"/>
                <a:gd name="connsiteX9436" fmla="*/ 1669126 w 2768293"/>
                <a:gd name="connsiteY9436" fmla="*/ 1062847 h 1487099"/>
                <a:gd name="connsiteX9437" fmla="*/ 1671414 w 2768293"/>
                <a:gd name="connsiteY9437" fmla="*/ 1063991 h 1487099"/>
                <a:gd name="connsiteX9438" fmla="*/ 1672558 w 2768293"/>
                <a:gd name="connsiteY9438" fmla="*/ 1062847 h 1487099"/>
                <a:gd name="connsiteX9439" fmla="*/ 1672558 w 2768293"/>
                <a:gd name="connsiteY9439" fmla="*/ 1061703 h 1487099"/>
                <a:gd name="connsiteX9440" fmla="*/ 1671986 w 2768293"/>
                <a:gd name="connsiteY9440" fmla="*/ 1061703 h 1487099"/>
                <a:gd name="connsiteX9441" fmla="*/ 1669126 w 2768293"/>
                <a:gd name="connsiteY9441" fmla="*/ 1062275 h 1487099"/>
                <a:gd name="connsiteX9442" fmla="*/ 1668554 w 2768293"/>
                <a:gd name="connsiteY9442" fmla="*/ 1062275 h 1487099"/>
                <a:gd name="connsiteX9443" fmla="*/ 1667982 w 2768293"/>
                <a:gd name="connsiteY9443" fmla="*/ 1061703 h 1487099"/>
                <a:gd name="connsiteX9444" fmla="*/ 1670270 w 2768293"/>
                <a:gd name="connsiteY9444" fmla="*/ 1061131 h 1487099"/>
                <a:gd name="connsiteX9445" fmla="*/ 1670842 w 2768293"/>
                <a:gd name="connsiteY9445" fmla="*/ 1060559 h 1487099"/>
                <a:gd name="connsiteX9446" fmla="*/ 1670842 w 2768293"/>
                <a:gd name="connsiteY9446" fmla="*/ 1059987 h 1487099"/>
                <a:gd name="connsiteX9447" fmla="*/ 1670270 w 2768293"/>
                <a:gd name="connsiteY9447" fmla="*/ 1059987 h 1487099"/>
                <a:gd name="connsiteX9448" fmla="*/ 1669698 w 2768293"/>
                <a:gd name="connsiteY9448" fmla="*/ 1059415 h 1487099"/>
                <a:gd name="connsiteX9449" fmla="*/ 1669126 w 2768293"/>
                <a:gd name="connsiteY9449" fmla="*/ 1057699 h 1487099"/>
                <a:gd name="connsiteX9450" fmla="*/ 1669126 w 2768293"/>
                <a:gd name="connsiteY9450" fmla="*/ 1057127 h 1487099"/>
                <a:gd name="connsiteX9451" fmla="*/ 1669126 w 2768293"/>
                <a:gd name="connsiteY9451" fmla="*/ 1056555 h 1487099"/>
                <a:gd name="connsiteX9452" fmla="*/ 1669126 w 2768293"/>
                <a:gd name="connsiteY9452" fmla="*/ 1055983 h 1487099"/>
                <a:gd name="connsiteX9453" fmla="*/ 1668554 w 2768293"/>
                <a:gd name="connsiteY9453" fmla="*/ 1055983 h 1487099"/>
                <a:gd name="connsiteX9454" fmla="*/ 1667410 w 2768293"/>
                <a:gd name="connsiteY9454" fmla="*/ 1055983 h 1487099"/>
                <a:gd name="connsiteX9455" fmla="*/ 1666838 w 2768293"/>
                <a:gd name="connsiteY9455" fmla="*/ 1055411 h 1487099"/>
                <a:gd name="connsiteX9456" fmla="*/ 1665123 w 2768293"/>
                <a:gd name="connsiteY9456" fmla="*/ 1052552 h 1487099"/>
                <a:gd name="connsiteX9457" fmla="*/ 1664551 w 2768293"/>
                <a:gd name="connsiteY9457" fmla="*/ 1051980 h 1487099"/>
                <a:gd name="connsiteX9458" fmla="*/ 1662835 w 2768293"/>
                <a:gd name="connsiteY9458" fmla="*/ 1051408 h 1487099"/>
                <a:gd name="connsiteX9459" fmla="*/ 1661691 w 2768293"/>
                <a:gd name="connsiteY9459" fmla="*/ 1050264 h 1487099"/>
                <a:gd name="connsiteX9460" fmla="*/ 1661119 w 2768293"/>
                <a:gd name="connsiteY9460" fmla="*/ 1050264 h 1487099"/>
                <a:gd name="connsiteX9461" fmla="*/ 1660547 w 2768293"/>
                <a:gd name="connsiteY9461" fmla="*/ 1050836 h 1487099"/>
                <a:gd name="connsiteX9462" fmla="*/ 1659975 w 2768293"/>
                <a:gd name="connsiteY9462" fmla="*/ 1051408 h 1487099"/>
                <a:gd name="connsiteX9463" fmla="*/ 1659403 w 2768293"/>
                <a:gd name="connsiteY9463" fmla="*/ 1051408 h 1487099"/>
                <a:gd name="connsiteX9464" fmla="*/ 1658831 w 2768293"/>
                <a:gd name="connsiteY9464" fmla="*/ 1051408 h 1487099"/>
                <a:gd name="connsiteX9465" fmla="*/ 1661691 w 2768293"/>
                <a:gd name="connsiteY9465" fmla="*/ 1046832 h 1487099"/>
                <a:gd name="connsiteX9466" fmla="*/ 1661691 w 2768293"/>
                <a:gd name="connsiteY9466" fmla="*/ 1046832 h 1487099"/>
                <a:gd name="connsiteX9467" fmla="*/ 1659975 w 2768293"/>
                <a:gd name="connsiteY9467" fmla="*/ 1045688 h 1487099"/>
                <a:gd name="connsiteX9468" fmla="*/ 1659403 w 2768293"/>
                <a:gd name="connsiteY9468" fmla="*/ 1045116 h 1487099"/>
                <a:gd name="connsiteX9469" fmla="*/ 1658831 w 2768293"/>
                <a:gd name="connsiteY9469" fmla="*/ 1043400 h 1487099"/>
                <a:gd name="connsiteX9470" fmla="*/ 1658259 w 2768293"/>
                <a:gd name="connsiteY9470" fmla="*/ 1042256 h 1487099"/>
                <a:gd name="connsiteX9471" fmla="*/ 1657115 w 2768293"/>
                <a:gd name="connsiteY9471" fmla="*/ 1041112 h 1487099"/>
                <a:gd name="connsiteX9472" fmla="*/ 1655971 w 2768293"/>
                <a:gd name="connsiteY9472" fmla="*/ 1040541 h 1487099"/>
                <a:gd name="connsiteX9473" fmla="*/ 1651967 w 2768293"/>
                <a:gd name="connsiteY9473" fmla="*/ 1040541 h 1487099"/>
                <a:gd name="connsiteX9474" fmla="*/ 1651395 w 2768293"/>
                <a:gd name="connsiteY9474" fmla="*/ 1040541 h 1487099"/>
                <a:gd name="connsiteX9475" fmla="*/ 1650251 w 2768293"/>
                <a:gd name="connsiteY9475" fmla="*/ 1041112 h 1487099"/>
                <a:gd name="connsiteX9476" fmla="*/ 1647964 w 2768293"/>
                <a:gd name="connsiteY9476" fmla="*/ 1041112 h 1487099"/>
                <a:gd name="connsiteX9477" fmla="*/ 1642244 w 2768293"/>
                <a:gd name="connsiteY9477" fmla="*/ 1039397 h 1487099"/>
                <a:gd name="connsiteX9478" fmla="*/ 1639384 w 2768293"/>
                <a:gd name="connsiteY9478" fmla="*/ 1040541 h 1487099"/>
                <a:gd name="connsiteX9479" fmla="*/ 1638240 w 2768293"/>
                <a:gd name="connsiteY9479" fmla="*/ 1041684 h 1487099"/>
                <a:gd name="connsiteX9480" fmla="*/ 1637668 w 2768293"/>
                <a:gd name="connsiteY9480" fmla="*/ 1042828 h 1487099"/>
                <a:gd name="connsiteX9481" fmla="*/ 1637096 w 2768293"/>
                <a:gd name="connsiteY9481" fmla="*/ 1043972 h 1487099"/>
                <a:gd name="connsiteX9482" fmla="*/ 1635952 w 2768293"/>
                <a:gd name="connsiteY9482" fmla="*/ 1044544 h 1487099"/>
                <a:gd name="connsiteX9483" fmla="*/ 1634808 w 2768293"/>
                <a:gd name="connsiteY9483" fmla="*/ 1043972 h 1487099"/>
                <a:gd name="connsiteX9484" fmla="*/ 1634237 w 2768293"/>
                <a:gd name="connsiteY9484" fmla="*/ 1042256 h 1487099"/>
                <a:gd name="connsiteX9485" fmla="*/ 1634237 w 2768293"/>
                <a:gd name="connsiteY9485" fmla="*/ 1040541 h 1487099"/>
                <a:gd name="connsiteX9486" fmla="*/ 1634808 w 2768293"/>
                <a:gd name="connsiteY9486" fmla="*/ 1039968 h 1487099"/>
                <a:gd name="connsiteX9487" fmla="*/ 1634808 w 2768293"/>
                <a:gd name="connsiteY9487" fmla="*/ 1039397 h 1487099"/>
                <a:gd name="connsiteX9488" fmla="*/ 1634808 w 2768293"/>
                <a:gd name="connsiteY9488" fmla="*/ 1039397 h 1487099"/>
                <a:gd name="connsiteX9489" fmla="*/ 1634237 w 2768293"/>
                <a:gd name="connsiteY9489" fmla="*/ 1038824 h 1487099"/>
                <a:gd name="connsiteX9490" fmla="*/ 1634808 w 2768293"/>
                <a:gd name="connsiteY9490" fmla="*/ 1038253 h 1487099"/>
                <a:gd name="connsiteX9491" fmla="*/ 1634808 w 2768293"/>
                <a:gd name="connsiteY9491" fmla="*/ 1037109 h 1487099"/>
                <a:gd name="connsiteX9492" fmla="*/ 1634808 w 2768293"/>
                <a:gd name="connsiteY9492" fmla="*/ 1035965 h 1487099"/>
                <a:gd name="connsiteX9493" fmla="*/ 1634237 w 2768293"/>
                <a:gd name="connsiteY9493" fmla="*/ 1035393 h 1487099"/>
                <a:gd name="connsiteX9494" fmla="*/ 1632521 w 2768293"/>
                <a:gd name="connsiteY9494" fmla="*/ 1035965 h 1487099"/>
                <a:gd name="connsiteX9495" fmla="*/ 1631949 w 2768293"/>
                <a:gd name="connsiteY9495" fmla="*/ 1035965 h 1487099"/>
                <a:gd name="connsiteX9496" fmla="*/ 1631377 w 2768293"/>
                <a:gd name="connsiteY9496" fmla="*/ 1034249 h 1487099"/>
                <a:gd name="connsiteX9497" fmla="*/ 1631949 w 2768293"/>
                <a:gd name="connsiteY9497" fmla="*/ 1034249 h 1487099"/>
                <a:gd name="connsiteX9498" fmla="*/ 1632521 w 2768293"/>
                <a:gd name="connsiteY9498" fmla="*/ 1034249 h 1487099"/>
                <a:gd name="connsiteX9499" fmla="*/ 1633093 w 2768293"/>
                <a:gd name="connsiteY9499" fmla="*/ 1033677 h 1487099"/>
                <a:gd name="connsiteX9500" fmla="*/ 1633665 w 2768293"/>
                <a:gd name="connsiteY9500" fmla="*/ 1033105 h 1487099"/>
                <a:gd name="connsiteX9501" fmla="*/ 1633093 w 2768293"/>
                <a:gd name="connsiteY9501" fmla="*/ 1033105 h 1487099"/>
                <a:gd name="connsiteX9502" fmla="*/ 1632521 w 2768293"/>
                <a:gd name="connsiteY9502" fmla="*/ 1032533 h 1487099"/>
                <a:gd name="connsiteX9503" fmla="*/ 1633665 w 2768293"/>
                <a:gd name="connsiteY9503" fmla="*/ 1032533 h 1487099"/>
                <a:gd name="connsiteX9504" fmla="*/ 1634808 w 2768293"/>
                <a:gd name="connsiteY9504" fmla="*/ 1031961 h 1487099"/>
                <a:gd name="connsiteX9505" fmla="*/ 1635380 w 2768293"/>
                <a:gd name="connsiteY9505" fmla="*/ 1031389 h 1487099"/>
                <a:gd name="connsiteX9506" fmla="*/ 1635380 w 2768293"/>
                <a:gd name="connsiteY9506" fmla="*/ 1029673 h 1487099"/>
                <a:gd name="connsiteX9507" fmla="*/ 1637096 w 2768293"/>
                <a:gd name="connsiteY9507" fmla="*/ 1029673 h 1487099"/>
                <a:gd name="connsiteX9508" fmla="*/ 1637668 w 2768293"/>
                <a:gd name="connsiteY9508" fmla="*/ 1029101 h 1487099"/>
                <a:gd name="connsiteX9509" fmla="*/ 1638240 w 2768293"/>
                <a:gd name="connsiteY9509" fmla="*/ 1027957 h 1487099"/>
                <a:gd name="connsiteX9510" fmla="*/ 1637096 w 2768293"/>
                <a:gd name="connsiteY9510" fmla="*/ 1027957 h 1487099"/>
                <a:gd name="connsiteX9511" fmla="*/ 1637096 w 2768293"/>
                <a:gd name="connsiteY9511" fmla="*/ 1026813 h 1487099"/>
                <a:gd name="connsiteX9512" fmla="*/ 1637096 w 2768293"/>
                <a:gd name="connsiteY9512" fmla="*/ 1023954 h 1487099"/>
                <a:gd name="connsiteX9513" fmla="*/ 1637096 w 2768293"/>
                <a:gd name="connsiteY9513" fmla="*/ 1022810 h 1487099"/>
                <a:gd name="connsiteX9514" fmla="*/ 1637668 w 2768293"/>
                <a:gd name="connsiteY9514" fmla="*/ 1021666 h 1487099"/>
                <a:gd name="connsiteX9515" fmla="*/ 1638240 w 2768293"/>
                <a:gd name="connsiteY9515" fmla="*/ 1020522 h 1487099"/>
                <a:gd name="connsiteX9516" fmla="*/ 1641672 w 2768293"/>
                <a:gd name="connsiteY9516" fmla="*/ 1017662 h 1487099"/>
                <a:gd name="connsiteX9517" fmla="*/ 1645104 w 2768293"/>
                <a:gd name="connsiteY9517" fmla="*/ 1015946 h 1487099"/>
                <a:gd name="connsiteX9518" fmla="*/ 1645104 w 2768293"/>
                <a:gd name="connsiteY9518" fmla="*/ 1015374 h 1487099"/>
                <a:gd name="connsiteX9519" fmla="*/ 1644532 w 2768293"/>
                <a:gd name="connsiteY9519" fmla="*/ 1015374 h 1487099"/>
                <a:gd name="connsiteX9520" fmla="*/ 1643960 w 2768293"/>
                <a:gd name="connsiteY9520" fmla="*/ 1015374 h 1487099"/>
                <a:gd name="connsiteX9521" fmla="*/ 1643388 w 2768293"/>
                <a:gd name="connsiteY9521" fmla="*/ 1015374 h 1487099"/>
                <a:gd name="connsiteX9522" fmla="*/ 1642816 w 2768293"/>
                <a:gd name="connsiteY9522" fmla="*/ 1014802 h 1487099"/>
                <a:gd name="connsiteX9523" fmla="*/ 1641672 w 2768293"/>
                <a:gd name="connsiteY9523" fmla="*/ 1016518 h 1487099"/>
                <a:gd name="connsiteX9524" fmla="*/ 1639956 w 2768293"/>
                <a:gd name="connsiteY9524" fmla="*/ 1016518 h 1487099"/>
                <a:gd name="connsiteX9525" fmla="*/ 1638240 w 2768293"/>
                <a:gd name="connsiteY9525" fmla="*/ 1015374 h 1487099"/>
                <a:gd name="connsiteX9526" fmla="*/ 1636524 w 2768293"/>
                <a:gd name="connsiteY9526" fmla="*/ 1013658 h 1487099"/>
                <a:gd name="connsiteX9527" fmla="*/ 1638812 w 2768293"/>
                <a:gd name="connsiteY9527" fmla="*/ 1013658 h 1487099"/>
                <a:gd name="connsiteX9528" fmla="*/ 1639384 w 2768293"/>
                <a:gd name="connsiteY9528" fmla="*/ 1013658 h 1487099"/>
                <a:gd name="connsiteX9529" fmla="*/ 1639384 w 2768293"/>
                <a:gd name="connsiteY9529" fmla="*/ 1013658 h 1487099"/>
                <a:gd name="connsiteX9530" fmla="*/ 1639956 w 2768293"/>
                <a:gd name="connsiteY9530" fmla="*/ 1013086 h 1487099"/>
                <a:gd name="connsiteX9531" fmla="*/ 1639956 w 2768293"/>
                <a:gd name="connsiteY9531" fmla="*/ 1013086 h 1487099"/>
                <a:gd name="connsiteX9532" fmla="*/ 1640528 w 2768293"/>
                <a:gd name="connsiteY9532" fmla="*/ 1013086 h 1487099"/>
                <a:gd name="connsiteX9533" fmla="*/ 1641100 w 2768293"/>
                <a:gd name="connsiteY9533" fmla="*/ 1013658 h 1487099"/>
                <a:gd name="connsiteX9534" fmla="*/ 1641672 w 2768293"/>
                <a:gd name="connsiteY9534" fmla="*/ 1013658 h 1487099"/>
                <a:gd name="connsiteX9535" fmla="*/ 1645104 w 2768293"/>
                <a:gd name="connsiteY9535" fmla="*/ 1012514 h 1487099"/>
                <a:gd name="connsiteX9536" fmla="*/ 1645676 w 2768293"/>
                <a:gd name="connsiteY9536" fmla="*/ 1011942 h 1487099"/>
                <a:gd name="connsiteX9537" fmla="*/ 1646248 w 2768293"/>
                <a:gd name="connsiteY9537" fmla="*/ 1010799 h 1487099"/>
                <a:gd name="connsiteX9538" fmla="*/ 1646820 w 2768293"/>
                <a:gd name="connsiteY9538" fmla="*/ 1010226 h 1487099"/>
                <a:gd name="connsiteX9539" fmla="*/ 1647392 w 2768293"/>
                <a:gd name="connsiteY9539" fmla="*/ 1010226 h 1487099"/>
                <a:gd name="connsiteX9540" fmla="*/ 1649679 w 2768293"/>
                <a:gd name="connsiteY9540" fmla="*/ 1010226 h 1487099"/>
                <a:gd name="connsiteX9541" fmla="*/ 1652539 w 2768293"/>
                <a:gd name="connsiteY9541" fmla="*/ 1009655 h 1487099"/>
                <a:gd name="connsiteX9542" fmla="*/ 1653683 w 2768293"/>
                <a:gd name="connsiteY9542" fmla="*/ 1009083 h 1487099"/>
                <a:gd name="connsiteX9543" fmla="*/ 1653683 w 2768293"/>
                <a:gd name="connsiteY9543" fmla="*/ 1008511 h 1487099"/>
                <a:gd name="connsiteX9544" fmla="*/ 1654827 w 2768293"/>
                <a:gd name="connsiteY9544" fmla="*/ 1007367 h 1487099"/>
                <a:gd name="connsiteX9545" fmla="*/ 1654827 w 2768293"/>
                <a:gd name="connsiteY9545" fmla="*/ 1006223 h 1487099"/>
                <a:gd name="connsiteX9546" fmla="*/ 1654255 w 2768293"/>
                <a:gd name="connsiteY9546" fmla="*/ 1005079 h 1487099"/>
                <a:gd name="connsiteX9547" fmla="*/ 1652539 w 2768293"/>
                <a:gd name="connsiteY9547" fmla="*/ 1002791 h 1487099"/>
                <a:gd name="connsiteX9548" fmla="*/ 1651395 w 2768293"/>
                <a:gd name="connsiteY9548" fmla="*/ 1001647 h 1487099"/>
                <a:gd name="connsiteX9549" fmla="*/ 1650251 w 2768293"/>
                <a:gd name="connsiteY9549" fmla="*/ 1001075 h 1487099"/>
                <a:gd name="connsiteX9550" fmla="*/ 1648536 w 2768293"/>
                <a:gd name="connsiteY9550" fmla="*/ 1001075 h 1487099"/>
                <a:gd name="connsiteX9551" fmla="*/ 1649679 w 2768293"/>
                <a:gd name="connsiteY9551" fmla="*/ 1000503 h 1487099"/>
                <a:gd name="connsiteX9552" fmla="*/ 1650823 w 2768293"/>
                <a:gd name="connsiteY9552" fmla="*/ 999931 h 1487099"/>
                <a:gd name="connsiteX9553" fmla="*/ 1651967 w 2768293"/>
                <a:gd name="connsiteY9553" fmla="*/ 999931 h 1487099"/>
                <a:gd name="connsiteX9554" fmla="*/ 1652539 w 2768293"/>
                <a:gd name="connsiteY9554" fmla="*/ 1001075 h 1487099"/>
                <a:gd name="connsiteX9555" fmla="*/ 1659975 w 2768293"/>
                <a:gd name="connsiteY9555" fmla="*/ 999931 h 1487099"/>
                <a:gd name="connsiteX9556" fmla="*/ 1661691 w 2768293"/>
                <a:gd name="connsiteY9556" fmla="*/ 998787 h 1487099"/>
                <a:gd name="connsiteX9557" fmla="*/ 1662263 w 2768293"/>
                <a:gd name="connsiteY9557" fmla="*/ 996499 h 1487099"/>
                <a:gd name="connsiteX9558" fmla="*/ 1662263 w 2768293"/>
                <a:gd name="connsiteY9558" fmla="*/ 995355 h 1487099"/>
                <a:gd name="connsiteX9559" fmla="*/ 1662263 w 2768293"/>
                <a:gd name="connsiteY9559" fmla="*/ 995355 h 1487099"/>
                <a:gd name="connsiteX9560" fmla="*/ 1660547 w 2768293"/>
                <a:gd name="connsiteY9560" fmla="*/ 993640 h 1487099"/>
                <a:gd name="connsiteX9561" fmla="*/ 1659975 w 2768293"/>
                <a:gd name="connsiteY9561" fmla="*/ 993640 h 1487099"/>
                <a:gd name="connsiteX9562" fmla="*/ 1656543 w 2768293"/>
                <a:gd name="connsiteY9562" fmla="*/ 993067 h 1487099"/>
                <a:gd name="connsiteX9563" fmla="*/ 1657115 w 2768293"/>
                <a:gd name="connsiteY9563" fmla="*/ 991924 h 1487099"/>
                <a:gd name="connsiteX9564" fmla="*/ 1659403 w 2768293"/>
                <a:gd name="connsiteY9564" fmla="*/ 991352 h 1487099"/>
                <a:gd name="connsiteX9565" fmla="*/ 1659975 w 2768293"/>
                <a:gd name="connsiteY9565" fmla="*/ 990780 h 1487099"/>
                <a:gd name="connsiteX9566" fmla="*/ 1659975 w 2768293"/>
                <a:gd name="connsiteY9566" fmla="*/ 989636 h 1487099"/>
                <a:gd name="connsiteX9567" fmla="*/ 1659975 w 2768293"/>
                <a:gd name="connsiteY9567" fmla="*/ 988492 h 1487099"/>
                <a:gd name="connsiteX9568" fmla="*/ 1659975 w 2768293"/>
                <a:gd name="connsiteY9568" fmla="*/ 987348 h 1487099"/>
                <a:gd name="connsiteX9569" fmla="*/ 1661119 w 2768293"/>
                <a:gd name="connsiteY9569" fmla="*/ 987348 h 1487099"/>
                <a:gd name="connsiteX9570" fmla="*/ 1661119 w 2768293"/>
                <a:gd name="connsiteY9570" fmla="*/ 987920 h 1487099"/>
                <a:gd name="connsiteX9571" fmla="*/ 1661119 w 2768293"/>
                <a:gd name="connsiteY9571" fmla="*/ 987920 h 1487099"/>
                <a:gd name="connsiteX9572" fmla="*/ 1661119 w 2768293"/>
                <a:gd name="connsiteY9572" fmla="*/ 987920 h 1487099"/>
                <a:gd name="connsiteX9573" fmla="*/ 1661119 w 2768293"/>
                <a:gd name="connsiteY9573" fmla="*/ 988492 h 1487099"/>
                <a:gd name="connsiteX9574" fmla="*/ 1661691 w 2768293"/>
                <a:gd name="connsiteY9574" fmla="*/ 989064 h 1487099"/>
                <a:gd name="connsiteX9575" fmla="*/ 1662835 w 2768293"/>
                <a:gd name="connsiteY9575" fmla="*/ 991924 h 1487099"/>
                <a:gd name="connsiteX9576" fmla="*/ 1663407 w 2768293"/>
                <a:gd name="connsiteY9576" fmla="*/ 992496 h 1487099"/>
                <a:gd name="connsiteX9577" fmla="*/ 1664551 w 2768293"/>
                <a:gd name="connsiteY9577" fmla="*/ 992496 h 1487099"/>
                <a:gd name="connsiteX9578" fmla="*/ 1665695 w 2768293"/>
                <a:gd name="connsiteY9578" fmla="*/ 991924 h 1487099"/>
                <a:gd name="connsiteX9579" fmla="*/ 1666838 w 2768293"/>
                <a:gd name="connsiteY9579" fmla="*/ 991352 h 1487099"/>
                <a:gd name="connsiteX9580" fmla="*/ 1667410 w 2768293"/>
                <a:gd name="connsiteY9580" fmla="*/ 990208 h 1487099"/>
                <a:gd name="connsiteX9581" fmla="*/ 1667982 w 2768293"/>
                <a:gd name="connsiteY9581" fmla="*/ 989064 h 1487099"/>
                <a:gd name="connsiteX9582" fmla="*/ 1668554 w 2768293"/>
                <a:gd name="connsiteY9582" fmla="*/ 985632 h 1487099"/>
                <a:gd name="connsiteX9583" fmla="*/ 1668554 w 2768293"/>
                <a:gd name="connsiteY9583" fmla="*/ 984488 h 1487099"/>
                <a:gd name="connsiteX9584" fmla="*/ 1667982 w 2768293"/>
                <a:gd name="connsiteY9584" fmla="*/ 982772 h 1487099"/>
                <a:gd name="connsiteX9585" fmla="*/ 1667982 w 2768293"/>
                <a:gd name="connsiteY9585" fmla="*/ 981628 h 1487099"/>
                <a:gd name="connsiteX9586" fmla="*/ 1667982 w 2768293"/>
                <a:gd name="connsiteY9586" fmla="*/ 980485 h 1487099"/>
                <a:gd name="connsiteX9587" fmla="*/ 1667982 w 2768293"/>
                <a:gd name="connsiteY9587" fmla="*/ 978768 h 1487099"/>
                <a:gd name="connsiteX9588" fmla="*/ 1670842 w 2768293"/>
                <a:gd name="connsiteY9588" fmla="*/ 983344 h 1487099"/>
                <a:gd name="connsiteX9589" fmla="*/ 1672558 w 2768293"/>
                <a:gd name="connsiteY9589" fmla="*/ 984488 h 1487099"/>
                <a:gd name="connsiteX9590" fmla="*/ 1673130 w 2768293"/>
                <a:gd name="connsiteY9590" fmla="*/ 985632 h 1487099"/>
                <a:gd name="connsiteX9591" fmla="*/ 1671986 w 2768293"/>
                <a:gd name="connsiteY9591" fmla="*/ 985060 h 1487099"/>
                <a:gd name="connsiteX9592" fmla="*/ 1671414 w 2768293"/>
                <a:gd name="connsiteY9592" fmla="*/ 985632 h 1487099"/>
                <a:gd name="connsiteX9593" fmla="*/ 1669698 w 2768293"/>
                <a:gd name="connsiteY9593" fmla="*/ 989636 h 1487099"/>
                <a:gd name="connsiteX9594" fmla="*/ 1669126 w 2768293"/>
                <a:gd name="connsiteY9594" fmla="*/ 990208 h 1487099"/>
                <a:gd name="connsiteX9595" fmla="*/ 1668554 w 2768293"/>
                <a:gd name="connsiteY9595" fmla="*/ 990780 h 1487099"/>
                <a:gd name="connsiteX9596" fmla="*/ 1668554 w 2768293"/>
                <a:gd name="connsiteY9596" fmla="*/ 991352 h 1487099"/>
                <a:gd name="connsiteX9597" fmla="*/ 1669698 w 2768293"/>
                <a:gd name="connsiteY9597" fmla="*/ 991352 h 1487099"/>
                <a:gd name="connsiteX9598" fmla="*/ 1670270 w 2768293"/>
                <a:gd name="connsiteY9598" fmla="*/ 991352 h 1487099"/>
                <a:gd name="connsiteX9599" fmla="*/ 1671986 w 2768293"/>
                <a:gd name="connsiteY9599" fmla="*/ 992496 h 1487099"/>
                <a:gd name="connsiteX9600" fmla="*/ 1672558 w 2768293"/>
                <a:gd name="connsiteY9600" fmla="*/ 992496 h 1487099"/>
                <a:gd name="connsiteX9601" fmla="*/ 1673130 w 2768293"/>
                <a:gd name="connsiteY9601" fmla="*/ 992496 h 1487099"/>
                <a:gd name="connsiteX9602" fmla="*/ 1673702 w 2768293"/>
                <a:gd name="connsiteY9602" fmla="*/ 991924 h 1487099"/>
                <a:gd name="connsiteX9603" fmla="*/ 1673702 w 2768293"/>
                <a:gd name="connsiteY9603" fmla="*/ 991352 h 1487099"/>
                <a:gd name="connsiteX9604" fmla="*/ 1673702 w 2768293"/>
                <a:gd name="connsiteY9604" fmla="*/ 991352 h 1487099"/>
                <a:gd name="connsiteX9605" fmla="*/ 1673130 w 2768293"/>
                <a:gd name="connsiteY9605" fmla="*/ 990780 h 1487099"/>
                <a:gd name="connsiteX9606" fmla="*/ 1673130 w 2768293"/>
                <a:gd name="connsiteY9606" fmla="*/ 989636 h 1487099"/>
                <a:gd name="connsiteX9607" fmla="*/ 1673702 w 2768293"/>
                <a:gd name="connsiteY9607" fmla="*/ 989064 h 1487099"/>
                <a:gd name="connsiteX9608" fmla="*/ 1674274 w 2768293"/>
                <a:gd name="connsiteY9608" fmla="*/ 989064 h 1487099"/>
                <a:gd name="connsiteX9609" fmla="*/ 1674846 w 2768293"/>
                <a:gd name="connsiteY9609" fmla="*/ 989636 h 1487099"/>
                <a:gd name="connsiteX9610" fmla="*/ 1675418 w 2768293"/>
                <a:gd name="connsiteY9610" fmla="*/ 991352 h 1487099"/>
                <a:gd name="connsiteX9611" fmla="*/ 1675418 w 2768293"/>
                <a:gd name="connsiteY9611" fmla="*/ 991924 h 1487099"/>
                <a:gd name="connsiteX9612" fmla="*/ 1676562 w 2768293"/>
                <a:gd name="connsiteY9612" fmla="*/ 991924 h 1487099"/>
                <a:gd name="connsiteX9613" fmla="*/ 1678278 w 2768293"/>
                <a:gd name="connsiteY9613" fmla="*/ 991352 h 1487099"/>
                <a:gd name="connsiteX9614" fmla="*/ 1679422 w 2768293"/>
                <a:gd name="connsiteY9614" fmla="*/ 990780 h 1487099"/>
                <a:gd name="connsiteX9615" fmla="*/ 1679994 w 2768293"/>
                <a:gd name="connsiteY9615" fmla="*/ 990208 h 1487099"/>
                <a:gd name="connsiteX9616" fmla="*/ 1680565 w 2768293"/>
                <a:gd name="connsiteY9616" fmla="*/ 989064 h 1487099"/>
                <a:gd name="connsiteX9617" fmla="*/ 1682853 w 2768293"/>
                <a:gd name="connsiteY9617" fmla="*/ 987920 h 1487099"/>
                <a:gd name="connsiteX9618" fmla="*/ 1683997 w 2768293"/>
                <a:gd name="connsiteY9618" fmla="*/ 987348 h 1487099"/>
                <a:gd name="connsiteX9619" fmla="*/ 1684569 w 2768293"/>
                <a:gd name="connsiteY9619" fmla="*/ 986204 h 1487099"/>
                <a:gd name="connsiteX9620" fmla="*/ 1685713 w 2768293"/>
                <a:gd name="connsiteY9620" fmla="*/ 982772 h 1487099"/>
                <a:gd name="connsiteX9621" fmla="*/ 1686285 w 2768293"/>
                <a:gd name="connsiteY9621" fmla="*/ 981056 h 1487099"/>
                <a:gd name="connsiteX9622" fmla="*/ 1686285 w 2768293"/>
                <a:gd name="connsiteY9622" fmla="*/ 980485 h 1487099"/>
                <a:gd name="connsiteX9623" fmla="*/ 1686285 w 2768293"/>
                <a:gd name="connsiteY9623" fmla="*/ 979912 h 1487099"/>
                <a:gd name="connsiteX9624" fmla="*/ 1686285 w 2768293"/>
                <a:gd name="connsiteY9624" fmla="*/ 978768 h 1487099"/>
                <a:gd name="connsiteX9625" fmla="*/ 1686285 w 2768293"/>
                <a:gd name="connsiteY9625" fmla="*/ 977625 h 1487099"/>
                <a:gd name="connsiteX9626" fmla="*/ 1685713 w 2768293"/>
                <a:gd name="connsiteY9626" fmla="*/ 977053 h 1487099"/>
                <a:gd name="connsiteX9627" fmla="*/ 1683997 w 2768293"/>
                <a:gd name="connsiteY9627" fmla="*/ 977053 h 1487099"/>
                <a:gd name="connsiteX9628" fmla="*/ 1681137 w 2768293"/>
                <a:gd name="connsiteY9628" fmla="*/ 977625 h 1487099"/>
                <a:gd name="connsiteX9629" fmla="*/ 1680565 w 2768293"/>
                <a:gd name="connsiteY9629" fmla="*/ 978197 h 1487099"/>
                <a:gd name="connsiteX9630" fmla="*/ 1679994 w 2768293"/>
                <a:gd name="connsiteY9630" fmla="*/ 978197 h 1487099"/>
                <a:gd name="connsiteX9631" fmla="*/ 1678278 w 2768293"/>
                <a:gd name="connsiteY9631" fmla="*/ 977053 h 1487099"/>
                <a:gd name="connsiteX9632" fmla="*/ 1677134 w 2768293"/>
                <a:gd name="connsiteY9632" fmla="*/ 977625 h 1487099"/>
                <a:gd name="connsiteX9633" fmla="*/ 1675990 w 2768293"/>
                <a:gd name="connsiteY9633" fmla="*/ 978197 h 1487099"/>
                <a:gd name="connsiteX9634" fmla="*/ 1674846 w 2768293"/>
                <a:gd name="connsiteY9634" fmla="*/ 978197 h 1487099"/>
                <a:gd name="connsiteX9635" fmla="*/ 1675418 w 2768293"/>
                <a:gd name="connsiteY9635" fmla="*/ 977053 h 1487099"/>
                <a:gd name="connsiteX9636" fmla="*/ 1675990 w 2768293"/>
                <a:gd name="connsiteY9636" fmla="*/ 975909 h 1487099"/>
                <a:gd name="connsiteX9637" fmla="*/ 1676562 w 2768293"/>
                <a:gd name="connsiteY9637" fmla="*/ 974765 h 1487099"/>
                <a:gd name="connsiteX9638" fmla="*/ 1677134 w 2768293"/>
                <a:gd name="connsiteY9638" fmla="*/ 974193 h 1487099"/>
                <a:gd name="connsiteX9639" fmla="*/ 1682853 w 2768293"/>
                <a:gd name="connsiteY9639" fmla="*/ 973621 h 1487099"/>
                <a:gd name="connsiteX9640" fmla="*/ 1684569 w 2768293"/>
                <a:gd name="connsiteY9640" fmla="*/ 973049 h 1487099"/>
                <a:gd name="connsiteX9641" fmla="*/ 1685713 w 2768293"/>
                <a:gd name="connsiteY9641" fmla="*/ 973049 h 1487099"/>
                <a:gd name="connsiteX9642" fmla="*/ 1689145 w 2768293"/>
                <a:gd name="connsiteY9642" fmla="*/ 973621 h 1487099"/>
                <a:gd name="connsiteX9643" fmla="*/ 1689717 w 2768293"/>
                <a:gd name="connsiteY9643" fmla="*/ 973049 h 1487099"/>
                <a:gd name="connsiteX9644" fmla="*/ 1690289 w 2768293"/>
                <a:gd name="connsiteY9644" fmla="*/ 973049 h 1487099"/>
                <a:gd name="connsiteX9645" fmla="*/ 1692577 w 2768293"/>
                <a:gd name="connsiteY9645" fmla="*/ 973621 h 1487099"/>
                <a:gd name="connsiteX9646" fmla="*/ 1693149 w 2768293"/>
                <a:gd name="connsiteY9646" fmla="*/ 973621 h 1487099"/>
                <a:gd name="connsiteX9647" fmla="*/ 1693721 w 2768293"/>
                <a:gd name="connsiteY9647" fmla="*/ 973049 h 1487099"/>
                <a:gd name="connsiteX9648" fmla="*/ 1694864 w 2768293"/>
                <a:gd name="connsiteY9648" fmla="*/ 972477 h 1487099"/>
                <a:gd name="connsiteX9649" fmla="*/ 1697724 w 2768293"/>
                <a:gd name="connsiteY9649" fmla="*/ 971333 h 1487099"/>
                <a:gd name="connsiteX9650" fmla="*/ 1698296 w 2768293"/>
                <a:gd name="connsiteY9650" fmla="*/ 970761 h 1487099"/>
                <a:gd name="connsiteX9651" fmla="*/ 1698868 w 2768293"/>
                <a:gd name="connsiteY9651" fmla="*/ 969617 h 1487099"/>
                <a:gd name="connsiteX9652" fmla="*/ 1699440 w 2768293"/>
                <a:gd name="connsiteY9652" fmla="*/ 966757 h 1487099"/>
                <a:gd name="connsiteX9653" fmla="*/ 1700012 w 2768293"/>
                <a:gd name="connsiteY9653" fmla="*/ 965042 h 1487099"/>
                <a:gd name="connsiteX9654" fmla="*/ 1700584 w 2768293"/>
                <a:gd name="connsiteY9654" fmla="*/ 963898 h 1487099"/>
                <a:gd name="connsiteX9655" fmla="*/ 1702300 w 2768293"/>
                <a:gd name="connsiteY9655" fmla="*/ 961610 h 1487099"/>
                <a:gd name="connsiteX9656" fmla="*/ 1701728 w 2768293"/>
                <a:gd name="connsiteY9656" fmla="*/ 961038 h 1487099"/>
                <a:gd name="connsiteX9657" fmla="*/ 1701728 w 2768293"/>
                <a:gd name="connsiteY9657" fmla="*/ 961038 h 1487099"/>
                <a:gd name="connsiteX9658" fmla="*/ 1701728 w 2768293"/>
                <a:gd name="connsiteY9658" fmla="*/ 960466 h 1487099"/>
                <a:gd name="connsiteX9659" fmla="*/ 1702300 w 2768293"/>
                <a:gd name="connsiteY9659" fmla="*/ 960466 h 1487099"/>
                <a:gd name="connsiteX9660" fmla="*/ 1702872 w 2768293"/>
                <a:gd name="connsiteY9660" fmla="*/ 959894 h 1487099"/>
                <a:gd name="connsiteX9661" fmla="*/ 1703444 w 2768293"/>
                <a:gd name="connsiteY9661" fmla="*/ 957606 h 1487099"/>
                <a:gd name="connsiteX9662" fmla="*/ 1703444 w 2768293"/>
                <a:gd name="connsiteY9662" fmla="*/ 956462 h 1487099"/>
                <a:gd name="connsiteX9663" fmla="*/ 1702872 w 2768293"/>
                <a:gd name="connsiteY9663" fmla="*/ 955318 h 1487099"/>
                <a:gd name="connsiteX9664" fmla="*/ 1700012 w 2768293"/>
                <a:gd name="connsiteY9664" fmla="*/ 952458 h 1487099"/>
                <a:gd name="connsiteX9665" fmla="*/ 1699440 w 2768293"/>
                <a:gd name="connsiteY9665" fmla="*/ 952458 h 1487099"/>
                <a:gd name="connsiteX9666" fmla="*/ 1698868 w 2768293"/>
                <a:gd name="connsiteY9666" fmla="*/ 951887 h 1487099"/>
                <a:gd name="connsiteX9667" fmla="*/ 1698868 w 2768293"/>
                <a:gd name="connsiteY9667" fmla="*/ 951314 h 1487099"/>
                <a:gd name="connsiteX9668" fmla="*/ 1698868 w 2768293"/>
                <a:gd name="connsiteY9668" fmla="*/ 950743 h 1487099"/>
                <a:gd name="connsiteX9669" fmla="*/ 1698868 w 2768293"/>
                <a:gd name="connsiteY9669" fmla="*/ 950170 h 1487099"/>
                <a:gd name="connsiteX9670" fmla="*/ 1698868 w 2768293"/>
                <a:gd name="connsiteY9670" fmla="*/ 950170 h 1487099"/>
                <a:gd name="connsiteX9671" fmla="*/ 1698868 w 2768293"/>
                <a:gd name="connsiteY9671" fmla="*/ 949599 h 1487099"/>
                <a:gd name="connsiteX9672" fmla="*/ 1698296 w 2768293"/>
                <a:gd name="connsiteY9672" fmla="*/ 949027 h 1487099"/>
                <a:gd name="connsiteX9673" fmla="*/ 1697724 w 2768293"/>
                <a:gd name="connsiteY9673" fmla="*/ 949027 h 1487099"/>
                <a:gd name="connsiteX9674" fmla="*/ 1697152 w 2768293"/>
                <a:gd name="connsiteY9674" fmla="*/ 949027 h 1487099"/>
                <a:gd name="connsiteX9675" fmla="*/ 1696580 w 2768293"/>
                <a:gd name="connsiteY9675" fmla="*/ 949027 h 1487099"/>
                <a:gd name="connsiteX9676" fmla="*/ 1696008 w 2768293"/>
                <a:gd name="connsiteY9676" fmla="*/ 948455 h 1487099"/>
                <a:gd name="connsiteX9677" fmla="*/ 1694864 w 2768293"/>
                <a:gd name="connsiteY9677" fmla="*/ 947311 h 1487099"/>
                <a:gd name="connsiteX9678" fmla="*/ 1690861 w 2768293"/>
                <a:gd name="connsiteY9678" fmla="*/ 946167 h 1487099"/>
                <a:gd name="connsiteX9679" fmla="*/ 1689145 w 2768293"/>
                <a:gd name="connsiteY9679" fmla="*/ 944451 h 1487099"/>
                <a:gd name="connsiteX9680" fmla="*/ 1688001 w 2768293"/>
                <a:gd name="connsiteY9680" fmla="*/ 943879 h 1487099"/>
                <a:gd name="connsiteX9681" fmla="*/ 1687429 w 2768293"/>
                <a:gd name="connsiteY9681" fmla="*/ 943307 h 1487099"/>
                <a:gd name="connsiteX9682" fmla="*/ 1687429 w 2768293"/>
                <a:gd name="connsiteY9682" fmla="*/ 942735 h 1487099"/>
                <a:gd name="connsiteX9683" fmla="*/ 1687429 w 2768293"/>
                <a:gd name="connsiteY9683" fmla="*/ 941019 h 1487099"/>
                <a:gd name="connsiteX9684" fmla="*/ 1687429 w 2768293"/>
                <a:gd name="connsiteY9684" fmla="*/ 940447 h 1487099"/>
                <a:gd name="connsiteX9685" fmla="*/ 1686285 w 2768293"/>
                <a:gd name="connsiteY9685" fmla="*/ 939303 h 1487099"/>
                <a:gd name="connsiteX9686" fmla="*/ 1684569 w 2768293"/>
                <a:gd name="connsiteY9686" fmla="*/ 938731 h 1487099"/>
                <a:gd name="connsiteX9687" fmla="*/ 1682853 w 2768293"/>
                <a:gd name="connsiteY9687" fmla="*/ 938731 h 1487099"/>
                <a:gd name="connsiteX9688" fmla="*/ 1681709 w 2768293"/>
                <a:gd name="connsiteY9688" fmla="*/ 939303 h 1487099"/>
                <a:gd name="connsiteX9689" fmla="*/ 1680565 w 2768293"/>
                <a:gd name="connsiteY9689" fmla="*/ 940447 h 1487099"/>
                <a:gd name="connsiteX9690" fmla="*/ 1679994 w 2768293"/>
                <a:gd name="connsiteY9690" fmla="*/ 940447 h 1487099"/>
                <a:gd name="connsiteX9691" fmla="*/ 1679994 w 2768293"/>
                <a:gd name="connsiteY9691" fmla="*/ 939875 h 1487099"/>
                <a:gd name="connsiteX9692" fmla="*/ 1681137 w 2768293"/>
                <a:gd name="connsiteY9692" fmla="*/ 938731 h 1487099"/>
                <a:gd name="connsiteX9693" fmla="*/ 1682281 w 2768293"/>
                <a:gd name="connsiteY9693" fmla="*/ 937588 h 1487099"/>
                <a:gd name="connsiteX9694" fmla="*/ 1683997 w 2768293"/>
                <a:gd name="connsiteY9694" fmla="*/ 937015 h 1487099"/>
                <a:gd name="connsiteX9695" fmla="*/ 1686857 w 2768293"/>
                <a:gd name="connsiteY9695" fmla="*/ 937015 h 1487099"/>
                <a:gd name="connsiteX9696" fmla="*/ 1688001 w 2768293"/>
                <a:gd name="connsiteY9696" fmla="*/ 937588 h 1487099"/>
                <a:gd name="connsiteX9697" fmla="*/ 1688573 w 2768293"/>
                <a:gd name="connsiteY9697" fmla="*/ 938731 h 1487099"/>
                <a:gd name="connsiteX9698" fmla="*/ 1688573 w 2768293"/>
                <a:gd name="connsiteY9698" fmla="*/ 940447 h 1487099"/>
                <a:gd name="connsiteX9699" fmla="*/ 1689145 w 2768293"/>
                <a:gd name="connsiteY9699" fmla="*/ 942735 h 1487099"/>
                <a:gd name="connsiteX9700" fmla="*/ 1690289 w 2768293"/>
                <a:gd name="connsiteY9700" fmla="*/ 941591 h 1487099"/>
                <a:gd name="connsiteX9701" fmla="*/ 1691433 w 2768293"/>
                <a:gd name="connsiteY9701" fmla="*/ 941591 h 1487099"/>
                <a:gd name="connsiteX9702" fmla="*/ 1693721 w 2768293"/>
                <a:gd name="connsiteY9702" fmla="*/ 942163 h 1487099"/>
                <a:gd name="connsiteX9703" fmla="*/ 1693721 w 2768293"/>
                <a:gd name="connsiteY9703" fmla="*/ 942735 h 1487099"/>
                <a:gd name="connsiteX9704" fmla="*/ 1693149 w 2768293"/>
                <a:gd name="connsiteY9704" fmla="*/ 942735 h 1487099"/>
                <a:gd name="connsiteX9705" fmla="*/ 1692577 w 2768293"/>
                <a:gd name="connsiteY9705" fmla="*/ 942163 h 1487099"/>
                <a:gd name="connsiteX9706" fmla="*/ 1692005 w 2768293"/>
                <a:gd name="connsiteY9706" fmla="*/ 942163 h 1487099"/>
                <a:gd name="connsiteX9707" fmla="*/ 1691433 w 2768293"/>
                <a:gd name="connsiteY9707" fmla="*/ 943307 h 1487099"/>
                <a:gd name="connsiteX9708" fmla="*/ 1693149 w 2768293"/>
                <a:gd name="connsiteY9708" fmla="*/ 943879 h 1487099"/>
                <a:gd name="connsiteX9709" fmla="*/ 1698868 w 2768293"/>
                <a:gd name="connsiteY9709" fmla="*/ 942735 h 1487099"/>
                <a:gd name="connsiteX9710" fmla="*/ 1699440 w 2768293"/>
                <a:gd name="connsiteY9710" fmla="*/ 943307 h 1487099"/>
                <a:gd name="connsiteX9711" fmla="*/ 1700012 w 2768293"/>
                <a:gd name="connsiteY9711" fmla="*/ 943879 h 1487099"/>
                <a:gd name="connsiteX9712" fmla="*/ 1700584 w 2768293"/>
                <a:gd name="connsiteY9712" fmla="*/ 944451 h 1487099"/>
                <a:gd name="connsiteX9713" fmla="*/ 1701156 w 2768293"/>
                <a:gd name="connsiteY9713" fmla="*/ 943879 h 1487099"/>
                <a:gd name="connsiteX9714" fmla="*/ 1703444 w 2768293"/>
                <a:gd name="connsiteY9714" fmla="*/ 940447 h 1487099"/>
                <a:gd name="connsiteX9715" fmla="*/ 1704588 w 2768293"/>
                <a:gd name="connsiteY9715" fmla="*/ 939875 h 1487099"/>
                <a:gd name="connsiteX9716" fmla="*/ 1706304 w 2768293"/>
                <a:gd name="connsiteY9716" fmla="*/ 939303 h 1487099"/>
                <a:gd name="connsiteX9717" fmla="*/ 1708592 w 2768293"/>
                <a:gd name="connsiteY9717" fmla="*/ 938159 h 1487099"/>
                <a:gd name="connsiteX9718" fmla="*/ 1709163 w 2768293"/>
                <a:gd name="connsiteY9718" fmla="*/ 937588 h 1487099"/>
                <a:gd name="connsiteX9719" fmla="*/ 1709163 w 2768293"/>
                <a:gd name="connsiteY9719" fmla="*/ 937015 h 1487099"/>
                <a:gd name="connsiteX9720" fmla="*/ 1709163 w 2768293"/>
                <a:gd name="connsiteY9720" fmla="*/ 935300 h 1487099"/>
                <a:gd name="connsiteX9721" fmla="*/ 1709163 w 2768293"/>
                <a:gd name="connsiteY9721" fmla="*/ 934728 h 1487099"/>
                <a:gd name="connsiteX9722" fmla="*/ 1710307 w 2768293"/>
                <a:gd name="connsiteY9722" fmla="*/ 932440 h 1487099"/>
                <a:gd name="connsiteX9723" fmla="*/ 1715455 w 2768293"/>
                <a:gd name="connsiteY9723" fmla="*/ 929008 h 1487099"/>
                <a:gd name="connsiteX9724" fmla="*/ 1715455 w 2768293"/>
                <a:gd name="connsiteY9724" fmla="*/ 928436 h 1487099"/>
                <a:gd name="connsiteX9725" fmla="*/ 1713167 w 2768293"/>
                <a:gd name="connsiteY9725" fmla="*/ 927864 h 1487099"/>
                <a:gd name="connsiteX9726" fmla="*/ 1712023 w 2768293"/>
                <a:gd name="connsiteY9726" fmla="*/ 927292 h 1487099"/>
                <a:gd name="connsiteX9727" fmla="*/ 1711451 w 2768293"/>
                <a:gd name="connsiteY9727" fmla="*/ 926148 h 1487099"/>
                <a:gd name="connsiteX9728" fmla="*/ 1710879 w 2768293"/>
                <a:gd name="connsiteY9728" fmla="*/ 924432 h 1487099"/>
                <a:gd name="connsiteX9729" fmla="*/ 1710879 w 2768293"/>
                <a:gd name="connsiteY9729" fmla="*/ 922716 h 1487099"/>
                <a:gd name="connsiteX9730" fmla="*/ 1711451 w 2768293"/>
                <a:gd name="connsiteY9730" fmla="*/ 921572 h 1487099"/>
                <a:gd name="connsiteX9731" fmla="*/ 1712023 w 2768293"/>
                <a:gd name="connsiteY9731" fmla="*/ 920429 h 1487099"/>
                <a:gd name="connsiteX9732" fmla="*/ 1715455 w 2768293"/>
                <a:gd name="connsiteY9732" fmla="*/ 915853 h 1487099"/>
                <a:gd name="connsiteX9733" fmla="*/ 1717743 w 2768293"/>
                <a:gd name="connsiteY9733" fmla="*/ 914137 h 1487099"/>
                <a:gd name="connsiteX9734" fmla="*/ 1718887 w 2768293"/>
                <a:gd name="connsiteY9734" fmla="*/ 912421 h 1487099"/>
                <a:gd name="connsiteX9735" fmla="*/ 1720031 w 2768293"/>
                <a:gd name="connsiteY9735" fmla="*/ 911849 h 1487099"/>
                <a:gd name="connsiteX9736" fmla="*/ 1720603 w 2768293"/>
                <a:gd name="connsiteY9736" fmla="*/ 911277 h 1487099"/>
                <a:gd name="connsiteX9737" fmla="*/ 1721175 w 2768293"/>
                <a:gd name="connsiteY9737" fmla="*/ 910705 h 1487099"/>
                <a:gd name="connsiteX9738" fmla="*/ 1722891 w 2768293"/>
                <a:gd name="connsiteY9738" fmla="*/ 906701 h 1487099"/>
                <a:gd name="connsiteX9739" fmla="*/ 1722891 w 2768293"/>
                <a:gd name="connsiteY9739" fmla="*/ 906701 h 1487099"/>
                <a:gd name="connsiteX9740" fmla="*/ 1723462 w 2768293"/>
                <a:gd name="connsiteY9740" fmla="*/ 905557 h 1487099"/>
                <a:gd name="connsiteX9741" fmla="*/ 1724034 w 2768293"/>
                <a:gd name="connsiteY9741" fmla="*/ 905557 h 1487099"/>
                <a:gd name="connsiteX9742" fmla="*/ 1724606 w 2768293"/>
                <a:gd name="connsiteY9742" fmla="*/ 905557 h 1487099"/>
                <a:gd name="connsiteX9743" fmla="*/ 1725178 w 2768293"/>
                <a:gd name="connsiteY9743" fmla="*/ 904986 h 1487099"/>
                <a:gd name="connsiteX9744" fmla="*/ 1726894 w 2768293"/>
                <a:gd name="connsiteY9744" fmla="*/ 903270 h 1487099"/>
                <a:gd name="connsiteX9745" fmla="*/ 1728038 w 2768293"/>
                <a:gd name="connsiteY9745" fmla="*/ 901554 h 1487099"/>
                <a:gd name="connsiteX9746" fmla="*/ 1729182 w 2768293"/>
                <a:gd name="connsiteY9746" fmla="*/ 900982 h 1487099"/>
                <a:gd name="connsiteX9747" fmla="*/ 1730898 w 2768293"/>
                <a:gd name="connsiteY9747" fmla="*/ 900410 h 1487099"/>
                <a:gd name="connsiteX9748" fmla="*/ 1730898 w 2768293"/>
                <a:gd name="connsiteY9748" fmla="*/ 899838 h 1487099"/>
                <a:gd name="connsiteX9749" fmla="*/ 1730898 w 2768293"/>
                <a:gd name="connsiteY9749" fmla="*/ 898694 h 1487099"/>
                <a:gd name="connsiteX9750" fmla="*/ 1730898 w 2768293"/>
                <a:gd name="connsiteY9750" fmla="*/ 898122 h 1487099"/>
                <a:gd name="connsiteX9751" fmla="*/ 1732042 w 2768293"/>
                <a:gd name="connsiteY9751" fmla="*/ 898694 h 1487099"/>
                <a:gd name="connsiteX9752" fmla="*/ 1734902 w 2768293"/>
                <a:gd name="connsiteY9752" fmla="*/ 900982 h 1487099"/>
                <a:gd name="connsiteX9753" fmla="*/ 1736046 w 2768293"/>
                <a:gd name="connsiteY9753" fmla="*/ 901554 h 1487099"/>
                <a:gd name="connsiteX9754" fmla="*/ 1737190 w 2768293"/>
                <a:gd name="connsiteY9754" fmla="*/ 900982 h 1487099"/>
                <a:gd name="connsiteX9755" fmla="*/ 1736618 w 2768293"/>
                <a:gd name="connsiteY9755" fmla="*/ 899266 h 1487099"/>
                <a:gd name="connsiteX9756" fmla="*/ 1733186 w 2768293"/>
                <a:gd name="connsiteY9756" fmla="*/ 892402 h 1487099"/>
                <a:gd name="connsiteX9757" fmla="*/ 1733186 w 2768293"/>
                <a:gd name="connsiteY9757" fmla="*/ 891831 h 1487099"/>
                <a:gd name="connsiteX9758" fmla="*/ 1733186 w 2768293"/>
                <a:gd name="connsiteY9758" fmla="*/ 890687 h 1487099"/>
                <a:gd name="connsiteX9759" fmla="*/ 1733758 w 2768293"/>
                <a:gd name="connsiteY9759" fmla="*/ 888971 h 1487099"/>
                <a:gd name="connsiteX9760" fmla="*/ 1735474 w 2768293"/>
                <a:gd name="connsiteY9760" fmla="*/ 886683 h 1487099"/>
                <a:gd name="connsiteX9761" fmla="*/ 1735474 w 2768293"/>
                <a:gd name="connsiteY9761" fmla="*/ 884967 h 1487099"/>
                <a:gd name="connsiteX9762" fmla="*/ 1736618 w 2768293"/>
                <a:gd name="connsiteY9762" fmla="*/ 884395 h 1487099"/>
                <a:gd name="connsiteX9763" fmla="*/ 1738334 w 2768293"/>
                <a:gd name="connsiteY9763" fmla="*/ 883823 h 1487099"/>
                <a:gd name="connsiteX9764" fmla="*/ 1739478 w 2768293"/>
                <a:gd name="connsiteY9764" fmla="*/ 882107 h 1487099"/>
                <a:gd name="connsiteX9765" fmla="*/ 1740621 w 2768293"/>
                <a:gd name="connsiteY9765" fmla="*/ 880963 h 1487099"/>
                <a:gd name="connsiteX9766" fmla="*/ 1742337 w 2768293"/>
                <a:gd name="connsiteY9766" fmla="*/ 878675 h 1487099"/>
                <a:gd name="connsiteX9767" fmla="*/ 1744053 w 2768293"/>
                <a:gd name="connsiteY9767" fmla="*/ 877532 h 1487099"/>
                <a:gd name="connsiteX9768" fmla="*/ 1745769 w 2768293"/>
                <a:gd name="connsiteY9768" fmla="*/ 876959 h 1487099"/>
                <a:gd name="connsiteX9769" fmla="*/ 1747485 w 2768293"/>
                <a:gd name="connsiteY9769" fmla="*/ 876959 h 1487099"/>
                <a:gd name="connsiteX9770" fmla="*/ 1750345 w 2768293"/>
                <a:gd name="connsiteY9770" fmla="*/ 877532 h 1487099"/>
                <a:gd name="connsiteX9771" fmla="*/ 1750917 w 2768293"/>
                <a:gd name="connsiteY9771" fmla="*/ 876959 h 1487099"/>
                <a:gd name="connsiteX9772" fmla="*/ 1752061 w 2768293"/>
                <a:gd name="connsiteY9772" fmla="*/ 875815 h 1487099"/>
                <a:gd name="connsiteX9773" fmla="*/ 1752633 w 2768293"/>
                <a:gd name="connsiteY9773" fmla="*/ 875815 h 1487099"/>
                <a:gd name="connsiteX9774" fmla="*/ 1755492 w 2768293"/>
                <a:gd name="connsiteY9774" fmla="*/ 875244 h 1487099"/>
                <a:gd name="connsiteX9775" fmla="*/ 1758352 w 2768293"/>
                <a:gd name="connsiteY9775" fmla="*/ 874100 h 1487099"/>
                <a:gd name="connsiteX9776" fmla="*/ 1759496 w 2768293"/>
                <a:gd name="connsiteY9776" fmla="*/ 872956 h 1487099"/>
                <a:gd name="connsiteX9777" fmla="*/ 1760068 w 2768293"/>
                <a:gd name="connsiteY9777" fmla="*/ 871812 h 1487099"/>
                <a:gd name="connsiteX9778" fmla="*/ 1760640 w 2768293"/>
                <a:gd name="connsiteY9778" fmla="*/ 870668 h 1487099"/>
                <a:gd name="connsiteX9779" fmla="*/ 1762928 w 2768293"/>
                <a:gd name="connsiteY9779" fmla="*/ 864948 h 1487099"/>
                <a:gd name="connsiteX9780" fmla="*/ 1763500 w 2768293"/>
                <a:gd name="connsiteY9780" fmla="*/ 863804 h 1487099"/>
                <a:gd name="connsiteX9781" fmla="*/ 1764072 w 2768293"/>
                <a:gd name="connsiteY9781" fmla="*/ 863233 h 1487099"/>
                <a:gd name="connsiteX9782" fmla="*/ 1765216 w 2768293"/>
                <a:gd name="connsiteY9782" fmla="*/ 862660 h 1487099"/>
                <a:gd name="connsiteX9783" fmla="*/ 1765788 w 2768293"/>
                <a:gd name="connsiteY9783" fmla="*/ 862660 h 1487099"/>
                <a:gd name="connsiteX9784" fmla="*/ 1766360 w 2768293"/>
                <a:gd name="connsiteY9784" fmla="*/ 862660 h 1487099"/>
                <a:gd name="connsiteX9785" fmla="*/ 1766932 w 2768293"/>
                <a:gd name="connsiteY9785" fmla="*/ 861516 h 1487099"/>
                <a:gd name="connsiteX9786" fmla="*/ 1767504 w 2768293"/>
                <a:gd name="connsiteY9786" fmla="*/ 861516 h 1487099"/>
                <a:gd name="connsiteX9787" fmla="*/ 1769791 w 2768293"/>
                <a:gd name="connsiteY9787" fmla="*/ 860945 h 1487099"/>
                <a:gd name="connsiteX9788" fmla="*/ 1776083 w 2768293"/>
                <a:gd name="connsiteY9788" fmla="*/ 857513 h 1487099"/>
                <a:gd name="connsiteX9789" fmla="*/ 1777799 w 2768293"/>
                <a:gd name="connsiteY9789" fmla="*/ 855225 h 1487099"/>
                <a:gd name="connsiteX9790" fmla="*/ 1778943 w 2768293"/>
                <a:gd name="connsiteY9790" fmla="*/ 852365 h 1487099"/>
                <a:gd name="connsiteX9791" fmla="*/ 1780087 w 2768293"/>
                <a:gd name="connsiteY9791" fmla="*/ 853509 h 1487099"/>
                <a:gd name="connsiteX9792" fmla="*/ 1781231 w 2768293"/>
                <a:gd name="connsiteY9792" fmla="*/ 854081 h 1487099"/>
                <a:gd name="connsiteX9793" fmla="*/ 1781803 w 2768293"/>
                <a:gd name="connsiteY9793" fmla="*/ 853509 h 1487099"/>
                <a:gd name="connsiteX9794" fmla="*/ 1781231 w 2768293"/>
                <a:gd name="connsiteY9794" fmla="*/ 850077 h 1487099"/>
                <a:gd name="connsiteX9795" fmla="*/ 1781803 w 2768293"/>
                <a:gd name="connsiteY9795" fmla="*/ 848361 h 1487099"/>
                <a:gd name="connsiteX9796" fmla="*/ 1782947 w 2768293"/>
                <a:gd name="connsiteY9796" fmla="*/ 847217 h 1487099"/>
                <a:gd name="connsiteX9797" fmla="*/ 1784090 w 2768293"/>
                <a:gd name="connsiteY9797" fmla="*/ 846646 h 1487099"/>
                <a:gd name="connsiteX9798" fmla="*/ 1783518 w 2768293"/>
                <a:gd name="connsiteY9798" fmla="*/ 850649 h 1487099"/>
                <a:gd name="connsiteX9799" fmla="*/ 1784662 w 2768293"/>
                <a:gd name="connsiteY9799" fmla="*/ 853509 h 1487099"/>
                <a:gd name="connsiteX9800" fmla="*/ 1786378 w 2768293"/>
                <a:gd name="connsiteY9800" fmla="*/ 855797 h 1487099"/>
                <a:gd name="connsiteX9801" fmla="*/ 1788666 w 2768293"/>
                <a:gd name="connsiteY9801" fmla="*/ 856369 h 1487099"/>
                <a:gd name="connsiteX9802" fmla="*/ 1793242 w 2768293"/>
                <a:gd name="connsiteY9802" fmla="*/ 856369 h 1487099"/>
                <a:gd name="connsiteX9803" fmla="*/ 1793242 w 2768293"/>
                <a:gd name="connsiteY9803" fmla="*/ 856369 h 1487099"/>
                <a:gd name="connsiteX9804" fmla="*/ 1793242 w 2768293"/>
                <a:gd name="connsiteY9804" fmla="*/ 855797 h 1487099"/>
                <a:gd name="connsiteX9805" fmla="*/ 1793242 w 2768293"/>
                <a:gd name="connsiteY9805" fmla="*/ 855225 h 1487099"/>
                <a:gd name="connsiteX9806" fmla="*/ 1793242 w 2768293"/>
                <a:gd name="connsiteY9806" fmla="*/ 854653 h 1487099"/>
                <a:gd name="connsiteX9807" fmla="*/ 1793242 w 2768293"/>
                <a:gd name="connsiteY9807" fmla="*/ 854653 h 1487099"/>
                <a:gd name="connsiteX9808" fmla="*/ 1793814 w 2768293"/>
                <a:gd name="connsiteY9808" fmla="*/ 854081 h 1487099"/>
                <a:gd name="connsiteX9809" fmla="*/ 1793814 w 2768293"/>
                <a:gd name="connsiteY9809" fmla="*/ 854081 h 1487099"/>
                <a:gd name="connsiteX9810" fmla="*/ 1793814 w 2768293"/>
                <a:gd name="connsiteY9810" fmla="*/ 854653 h 1487099"/>
                <a:gd name="connsiteX9811" fmla="*/ 1794386 w 2768293"/>
                <a:gd name="connsiteY9811" fmla="*/ 855225 h 1487099"/>
                <a:gd name="connsiteX9812" fmla="*/ 1794958 w 2768293"/>
                <a:gd name="connsiteY9812" fmla="*/ 855797 h 1487099"/>
                <a:gd name="connsiteX9813" fmla="*/ 1806969 w 2768293"/>
                <a:gd name="connsiteY9813" fmla="*/ 856369 h 1487099"/>
                <a:gd name="connsiteX9814" fmla="*/ 1808113 w 2768293"/>
                <a:gd name="connsiteY9814" fmla="*/ 855225 h 1487099"/>
                <a:gd name="connsiteX9815" fmla="*/ 1808685 w 2768293"/>
                <a:gd name="connsiteY9815" fmla="*/ 854081 h 1487099"/>
                <a:gd name="connsiteX9816" fmla="*/ 1809257 w 2768293"/>
                <a:gd name="connsiteY9816" fmla="*/ 852365 h 1487099"/>
                <a:gd name="connsiteX9817" fmla="*/ 1809257 w 2768293"/>
                <a:gd name="connsiteY9817" fmla="*/ 850649 h 1487099"/>
                <a:gd name="connsiteX9818" fmla="*/ 1809257 w 2768293"/>
                <a:gd name="connsiteY9818" fmla="*/ 847217 h 1487099"/>
                <a:gd name="connsiteX9819" fmla="*/ 1809829 w 2768293"/>
                <a:gd name="connsiteY9819" fmla="*/ 845502 h 1487099"/>
                <a:gd name="connsiteX9820" fmla="*/ 1810401 w 2768293"/>
                <a:gd name="connsiteY9820" fmla="*/ 844358 h 1487099"/>
                <a:gd name="connsiteX9821" fmla="*/ 1810973 w 2768293"/>
                <a:gd name="connsiteY9821" fmla="*/ 843786 h 1487099"/>
                <a:gd name="connsiteX9822" fmla="*/ 1812688 w 2768293"/>
                <a:gd name="connsiteY9822" fmla="*/ 842070 h 1487099"/>
                <a:gd name="connsiteX9823" fmla="*/ 1813260 w 2768293"/>
                <a:gd name="connsiteY9823" fmla="*/ 840926 h 1487099"/>
                <a:gd name="connsiteX9824" fmla="*/ 1814404 w 2768293"/>
                <a:gd name="connsiteY9824" fmla="*/ 838638 h 1487099"/>
                <a:gd name="connsiteX9825" fmla="*/ 1818408 w 2768293"/>
                <a:gd name="connsiteY9825" fmla="*/ 835206 h 1487099"/>
                <a:gd name="connsiteX9826" fmla="*/ 1826988 w 2768293"/>
                <a:gd name="connsiteY9826" fmla="*/ 832346 h 1487099"/>
                <a:gd name="connsiteX9827" fmla="*/ 1828132 w 2768293"/>
                <a:gd name="connsiteY9827" fmla="*/ 832918 h 1487099"/>
                <a:gd name="connsiteX9828" fmla="*/ 1827560 w 2768293"/>
                <a:gd name="connsiteY9828" fmla="*/ 833490 h 1487099"/>
                <a:gd name="connsiteX9829" fmla="*/ 1833279 w 2768293"/>
                <a:gd name="connsiteY9829" fmla="*/ 832346 h 1487099"/>
                <a:gd name="connsiteX9830" fmla="*/ 1834423 w 2768293"/>
                <a:gd name="connsiteY9830" fmla="*/ 832918 h 1487099"/>
                <a:gd name="connsiteX9831" fmla="*/ 1833851 w 2768293"/>
                <a:gd name="connsiteY9831" fmla="*/ 834062 h 1487099"/>
                <a:gd name="connsiteX9832" fmla="*/ 1833279 w 2768293"/>
                <a:gd name="connsiteY9832" fmla="*/ 829487 h 1487099"/>
                <a:gd name="connsiteX9833" fmla="*/ 1831563 w 2768293"/>
                <a:gd name="connsiteY9833" fmla="*/ 830058 h 1487099"/>
                <a:gd name="connsiteX9834" fmla="*/ 1818408 w 2768293"/>
                <a:gd name="connsiteY9834" fmla="*/ 836922 h 1487099"/>
                <a:gd name="connsiteX9835" fmla="*/ 1817264 w 2768293"/>
                <a:gd name="connsiteY9835" fmla="*/ 838066 h 1487099"/>
                <a:gd name="connsiteX9836" fmla="*/ 1816692 w 2768293"/>
                <a:gd name="connsiteY9836" fmla="*/ 839210 h 1487099"/>
                <a:gd name="connsiteX9837" fmla="*/ 1815548 w 2768293"/>
                <a:gd name="connsiteY9837" fmla="*/ 842070 h 1487099"/>
                <a:gd name="connsiteX9838" fmla="*/ 1814976 w 2768293"/>
                <a:gd name="connsiteY9838" fmla="*/ 843214 h 1487099"/>
                <a:gd name="connsiteX9839" fmla="*/ 1814404 w 2768293"/>
                <a:gd name="connsiteY9839" fmla="*/ 843214 h 1487099"/>
                <a:gd name="connsiteX9840" fmla="*/ 1813832 w 2768293"/>
                <a:gd name="connsiteY9840" fmla="*/ 843214 h 1487099"/>
                <a:gd name="connsiteX9841" fmla="*/ 1813260 w 2768293"/>
                <a:gd name="connsiteY9841" fmla="*/ 843214 h 1487099"/>
                <a:gd name="connsiteX9842" fmla="*/ 1812688 w 2768293"/>
                <a:gd name="connsiteY9842" fmla="*/ 843786 h 1487099"/>
                <a:gd name="connsiteX9843" fmla="*/ 1810401 w 2768293"/>
                <a:gd name="connsiteY9843" fmla="*/ 847790 h 1487099"/>
                <a:gd name="connsiteX9844" fmla="*/ 1810401 w 2768293"/>
                <a:gd name="connsiteY9844" fmla="*/ 848361 h 1487099"/>
                <a:gd name="connsiteX9845" fmla="*/ 1809829 w 2768293"/>
                <a:gd name="connsiteY9845" fmla="*/ 851221 h 1487099"/>
                <a:gd name="connsiteX9846" fmla="*/ 1809829 w 2768293"/>
                <a:gd name="connsiteY9846" fmla="*/ 851793 h 1487099"/>
                <a:gd name="connsiteX9847" fmla="*/ 1809257 w 2768293"/>
                <a:gd name="connsiteY9847" fmla="*/ 852937 h 1487099"/>
                <a:gd name="connsiteX9848" fmla="*/ 1808113 w 2768293"/>
                <a:gd name="connsiteY9848" fmla="*/ 854081 h 1487099"/>
                <a:gd name="connsiteX9849" fmla="*/ 1806969 w 2768293"/>
                <a:gd name="connsiteY9849" fmla="*/ 854653 h 1487099"/>
                <a:gd name="connsiteX9850" fmla="*/ 1806397 w 2768293"/>
                <a:gd name="connsiteY9850" fmla="*/ 854653 h 1487099"/>
                <a:gd name="connsiteX9851" fmla="*/ 1805825 w 2768293"/>
                <a:gd name="connsiteY9851" fmla="*/ 854081 h 1487099"/>
                <a:gd name="connsiteX9852" fmla="*/ 1805253 w 2768293"/>
                <a:gd name="connsiteY9852" fmla="*/ 855225 h 1487099"/>
                <a:gd name="connsiteX9853" fmla="*/ 1804681 w 2768293"/>
                <a:gd name="connsiteY9853" fmla="*/ 856941 h 1487099"/>
                <a:gd name="connsiteX9854" fmla="*/ 1804109 w 2768293"/>
                <a:gd name="connsiteY9854" fmla="*/ 858085 h 1487099"/>
                <a:gd name="connsiteX9855" fmla="*/ 1810973 w 2768293"/>
                <a:gd name="connsiteY9855" fmla="*/ 862660 h 1487099"/>
                <a:gd name="connsiteX9856" fmla="*/ 1814404 w 2768293"/>
                <a:gd name="connsiteY9856" fmla="*/ 864376 h 1487099"/>
                <a:gd name="connsiteX9857" fmla="*/ 1816692 w 2768293"/>
                <a:gd name="connsiteY9857" fmla="*/ 866664 h 1487099"/>
                <a:gd name="connsiteX9858" fmla="*/ 1823556 w 2768293"/>
                <a:gd name="connsiteY9858" fmla="*/ 870668 h 1487099"/>
                <a:gd name="connsiteX9859" fmla="*/ 1827560 w 2768293"/>
                <a:gd name="connsiteY9859" fmla="*/ 870668 h 1487099"/>
                <a:gd name="connsiteX9860" fmla="*/ 1828704 w 2768293"/>
                <a:gd name="connsiteY9860" fmla="*/ 871240 h 1487099"/>
                <a:gd name="connsiteX9861" fmla="*/ 1833279 w 2768293"/>
                <a:gd name="connsiteY9861" fmla="*/ 874100 h 1487099"/>
                <a:gd name="connsiteX9862" fmla="*/ 1834423 w 2768293"/>
                <a:gd name="connsiteY9862" fmla="*/ 875244 h 1487099"/>
                <a:gd name="connsiteX9863" fmla="*/ 1835567 w 2768293"/>
                <a:gd name="connsiteY9863" fmla="*/ 875244 h 1487099"/>
                <a:gd name="connsiteX9864" fmla="*/ 1840143 w 2768293"/>
                <a:gd name="connsiteY9864" fmla="*/ 872956 h 1487099"/>
                <a:gd name="connsiteX9865" fmla="*/ 1842431 w 2768293"/>
                <a:gd name="connsiteY9865" fmla="*/ 872956 h 1487099"/>
                <a:gd name="connsiteX9866" fmla="*/ 1844718 w 2768293"/>
                <a:gd name="connsiteY9866" fmla="*/ 874100 h 1487099"/>
                <a:gd name="connsiteX9867" fmla="*/ 1847006 w 2768293"/>
                <a:gd name="connsiteY9867" fmla="*/ 876388 h 1487099"/>
                <a:gd name="connsiteX9868" fmla="*/ 1848722 w 2768293"/>
                <a:gd name="connsiteY9868" fmla="*/ 879819 h 1487099"/>
                <a:gd name="connsiteX9869" fmla="*/ 1848150 w 2768293"/>
                <a:gd name="connsiteY9869" fmla="*/ 879819 h 1487099"/>
                <a:gd name="connsiteX9870" fmla="*/ 1847578 w 2768293"/>
                <a:gd name="connsiteY9870" fmla="*/ 879819 h 1487099"/>
                <a:gd name="connsiteX9871" fmla="*/ 1847006 w 2768293"/>
                <a:gd name="connsiteY9871" fmla="*/ 879247 h 1487099"/>
                <a:gd name="connsiteX9872" fmla="*/ 1846434 w 2768293"/>
                <a:gd name="connsiteY9872" fmla="*/ 878675 h 1487099"/>
                <a:gd name="connsiteX9873" fmla="*/ 1845862 w 2768293"/>
                <a:gd name="connsiteY9873" fmla="*/ 878103 h 1487099"/>
                <a:gd name="connsiteX9874" fmla="*/ 1844718 w 2768293"/>
                <a:gd name="connsiteY9874" fmla="*/ 877532 h 1487099"/>
                <a:gd name="connsiteX9875" fmla="*/ 1830419 w 2768293"/>
                <a:gd name="connsiteY9875" fmla="*/ 875244 h 1487099"/>
                <a:gd name="connsiteX9876" fmla="*/ 1828704 w 2768293"/>
                <a:gd name="connsiteY9876" fmla="*/ 874100 h 1487099"/>
                <a:gd name="connsiteX9877" fmla="*/ 1828132 w 2768293"/>
                <a:gd name="connsiteY9877" fmla="*/ 874100 h 1487099"/>
                <a:gd name="connsiteX9878" fmla="*/ 1824128 w 2768293"/>
                <a:gd name="connsiteY9878" fmla="*/ 874100 h 1487099"/>
                <a:gd name="connsiteX9879" fmla="*/ 1823556 w 2768293"/>
                <a:gd name="connsiteY9879" fmla="*/ 874100 h 1487099"/>
                <a:gd name="connsiteX9880" fmla="*/ 1821840 w 2768293"/>
                <a:gd name="connsiteY9880" fmla="*/ 872956 h 1487099"/>
                <a:gd name="connsiteX9881" fmla="*/ 1820696 w 2768293"/>
                <a:gd name="connsiteY9881" fmla="*/ 872384 h 1487099"/>
                <a:gd name="connsiteX9882" fmla="*/ 1818980 w 2768293"/>
                <a:gd name="connsiteY9882" fmla="*/ 871812 h 1487099"/>
                <a:gd name="connsiteX9883" fmla="*/ 1816120 w 2768293"/>
                <a:gd name="connsiteY9883" fmla="*/ 871812 h 1487099"/>
                <a:gd name="connsiteX9884" fmla="*/ 1814976 w 2768293"/>
                <a:gd name="connsiteY9884" fmla="*/ 872384 h 1487099"/>
                <a:gd name="connsiteX9885" fmla="*/ 1812117 w 2768293"/>
                <a:gd name="connsiteY9885" fmla="*/ 875244 h 1487099"/>
                <a:gd name="connsiteX9886" fmla="*/ 1810401 w 2768293"/>
                <a:gd name="connsiteY9886" fmla="*/ 875815 h 1487099"/>
                <a:gd name="connsiteX9887" fmla="*/ 1807541 w 2768293"/>
                <a:gd name="connsiteY9887" fmla="*/ 878103 h 1487099"/>
                <a:gd name="connsiteX9888" fmla="*/ 1800105 w 2768293"/>
                <a:gd name="connsiteY9888" fmla="*/ 876959 h 1487099"/>
                <a:gd name="connsiteX9889" fmla="*/ 1799533 w 2768293"/>
                <a:gd name="connsiteY9889" fmla="*/ 876959 h 1487099"/>
                <a:gd name="connsiteX9890" fmla="*/ 1798389 w 2768293"/>
                <a:gd name="connsiteY9890" fmla="*/ 875815 h 1487099"/>
                <a:gd name="connsiteX9891" fmla="*/ 1796674 w 2768293"/>
                <a:gd name="connsiteY9891" fmla="*/ 874672 h 1487099"/>
                <a:gd name="connsiteX9892" fmla="*/ 1796102 w 2768293"/>
                <a:gd name="connsiteY9892" fmla="*/ 872956 h 1487099"/>
                <a:gd name="connsiteX9893" fmla="*/ 1795530 w 2768293"/>
                <a:gd name="connsiteY9893" fmla="*/ 870668 h 1487099"/>
                <a:gd name="connsiteX9894" fmla="*/ 1794958 w 2768293"/>
                <a:gd name="connsiteY9894" fmla="*/ 868952 h 1487099"/>
                <a:gd name="connsiteX9895" fmla="*/ 1792670 w 2768293"/>
                <a:gd name="connsiteY9895" fmla="*/ 867808 h 1487099"/>
                <a:gd name="connsiteX9896" fmla="*/ 1789810 w 2768293"/>
                <a:gd name="connsiteY9896" fmla="*/ 868952 h 1487099"/>
                <a:gd name="connsiteX9897" fmla="*/ 1784090 w 2768293"/>
                <a:gd name="connsiteY9897" fmla="*/ 874100 h 1487099"/>
                <a:gd name="connsiteX9898" fmla="*/ 1777799 w 2768293"/>
                <a:gd name="connsiteY9898" fmla="*/ 878675 h 1487099"/>
                <a:gd name="connsiteX9899" fmla="*/ 1767504 w 2768293"/>
                <a:gd name="connsiteY9899" fmla="*/ 888971 h 1487099"/>
                <a:gd name="connsiteX9900" fmla="*/ 1766932 w 2768293"/>
                <a:gd name="connsiteY9900" fmla="*/ 890114 h 1487099"/>
                <a:gd name="connsiteX9901" fmla="*/ 1765788 w 2768293"/>
                <a:gd name="connsiteY9901" fmla="*/ 891258 h 1487099"/>
                <a:gd name="connsiteX9902" fmla="*/ 1758352 w 2768293"/>
                <a:gd name="connsiteY9902" fmla="*/ 892402 h 1487099"/>
                <a:gd name="connsiteX9903" fmla="*/ 1757208 w 2768293"/>
                <a:gd name="connsiteY9903" fmla="*/ 892974 h 1487099"/>
                <a:gd name="connsiteX9904" fmla="*/ 1756636 w 2768293"/>
                <a:gd name="connsiteY9904" fmla="*/ 894690 h 1487099"/>
                <a:gd name="connsiteX9905" fmla="*/ 1755492 w 2768293"/>
                <a:gd name="connsiteY9905" fmla="*/ 895262 h 1487099"/>
                <a:gd name="connsiteX9906" fmla="*/ 1752633 w 2768293"/>
                <a:gd name="connsiteY9906" fmla="*/ 895262 h 1487099"/>
                <a:gd name="connsiteX9907" fmla="*/ 1752061 w 2768293"/>
                <a:gd name="connsiteY9907" fmla="*/ 896978 h 1487099"/>
                <a:gd name="connsiteX9908" fmla="*/ 1752061 w 2768293"/>
                <a:gd name="connsiteY9908" fmla="*/ 898122 h 1487099"/>
                <a:gd name="connsiteX9909" fmla="*/ 1752633 w 2768293"/>
                <a:gd name="connsiteY9909" fmla="*/ 899838 h 1487099"/>
                <a:gd name="connsiteX9910" fmla="*/ 1753205 w 2768293"/>
                <a:gd name="connsiteY9910" fmla="*/ 901554 h 1487099"/>
                <a:gd name="connsiteX9911" fmla="*/ 1754349 w 2768293"/>
                <a:gd name="connsiteY9911" fmla="*/ 903270 h 1487099"/>
                <a:gd name="connsiteX9912" fmla="*/ 1755492 w 2768293"/>
                <a:gd name="connsiteY9912" fmla="*/ 907273 h 1487099"/>
                <a:gd name="connsiteX9913" fmla="*/ 1756064 w 2768293"/>
                <a:gd name="connsiteY9913" fmla="*/ 908989 h 1487099"/>
                <a:gd name="connsiteX9914" fmla="*/ 1757208 w 2768293"/>
                <a:gd name="connsiteY9914" fmla="*/ 910705 h 1487099"/>
                <a:gd name="connsiteX9915" fmla="*/ 1757780 w 2768293"/>
                <a:gd name="connsiteY9915" fmla="*/ 911849 h 1487099"/>
                <a:gd name="connsiteX9916" fmla="*/ 1757780 w 2768293"/>
                <a:gd name="connsiteY9916" fmla="*/ 914137 h 1487099"/>
                <a:gd name="connsiteX9917" fmla="*/ 1757780 w 2768293"/>
                <a:gd name="connsiteY9917" fmla="*/ 915853 h 1487099"/>
                <a:gd name="connsiteX9918" fmla="*/ 1757208 w 2768293"/>
                <a:gd name="connsiteY9918" fmla="*/ 921572 h 1487099"/>
                <a:gd name="connsiteX9919" fmla="*/ 1757208 w 2768293"/>
                <a:gd name="connsiteY9919" fmla="*/ 923860 h 1487099"/>
                <a:gd name="connsiteX9920" fmla="*/ 1757208 w 2768293"/>
                <a:gd name="connsiteY9920" fmla="*/ 925004 h 1487099"/>
                <a:gd name="connsiteX9921" fmla="*/ 1756636 w 2768293"/>
                <a:gd name="connsiteY9921" fmla="*/ 925576 h 1487099"/>
                <a:gd name="connsiteX9922" fmla="*/ 1755492 w 2768293"/>
                <a:gd name="connsiteY9922" fmla="*/ 925576 h 1487099"/>
                <a:gd name="connsiteX9923" fmla="*/ 1754920 w 2768293"/>
                <a:gd name="connsiteY9923" fmla="*/ 926148 h 1487099"/>
                <a:gd name="connsiteX9924" fmla="*/ 1754349 w 2768293"/>
                <a:gd name="connsiteY9924" fmla="*/ 926720 h 1487099"/>
                <a:gd name="connsiteX9925" fmla="*/ 1753777 w 2768293"/>
                <a:gd name="connsiteY9925" fmla="*/ 927864 h 1487099"/>
                <a:gd name="connsiteX9926" fmla="*/ 1753777 w 2768293"/>
                <a:gd name="connsiteY9926" fmla="*/ 929008 h 1487099"/>
                <a:gd name="connsiteX9927" fmla="*/ 1753777 w 2768293"/>
                <a:gd name="connsiteY9927" fmla="*/ 933012 h 1487099"/>
                <a:gd name="connsiteX9928" fmla="*/ 1753205 w 2768293"/>
                <a:gd name="connsiteY9928" fmla="*/ 937015 h 1487099"/>
                <a:gd name="connsiteX9929" fmla="*/ 1752061 w 2768293"/>
                <a:gd name="connsiteY9929" fmla="*/ 939875 h 1487099"/>
                <a:gd name="connsiteX9930" fmla="*/ 1750917 w 2768293"/>
                <a:gd name="connsiteY9930" fmla="*/ 942163 h 1487099"/>
                <a:gd name="connsiteX9931" fmla="*/ 1741193 w 2768293"/>
                <a:gd name="connsiteY9931" fmla="*/ 954746 h 1487099"/>
                <a:gd name="connsiteX9932" fmla="*/ 1740621 w 2768293"/>
                <a:gd name="connsiteY9932" fmla="*/ 956462 h 1487099"/>
                <a:gd name="connsiteX9933" fmla="*/ 1740050 w 2768293"/>
                <a:gd name="connsiteY9933" fmla="*/ 957606 h 1487099"/>
                <a:gd name="connsiteX9934" fmla="*/ 1740050 w 2768293"/>
                <a:gd name="connsiteY9934" fmla="*/ 959322 h 1487099"/>
                <a:gd name="connsiteX9935" fmla="*/ 1736618 w 2768293"/>
                <a:gd name="connsiteY9935" fmla="*/ 970761 h 1487099"/>
                <a:gd name="connsiteX9936" fmla="*/ 1736046 w 2768293"/>
                <a:gd name="connsiteY9936" fmla="*/ 973049 h 1487099"/>
                <a:gd name="connsiteX9937" fmla="*/ 1736046 w 2768293"/>
                <a:gd name="connsiteY9937" fmla="*/ 974193 h 1487099"/>
                <a:gd name="connsiteX9938" fmla="*/ 1734902 w 2768293"/>
                <a:gd name="connsiteY9938" fmla="*/ 976481 h 1487099"/>
                <a:gd name="connsiteX9939" fmla="*/ 1734902 w 2768293"/>
                <a:gd name="connsiteY9939" fmla="*/ 977625 h 1487099"/>
                <a:gd name="connsiteX9940" fmla="*/ 1735474 w 2768293"/>
                <a:gd name="connsiteY9940" fmla="*/ 980485 h 1487099"/>
                <a:gd name="connsiteX9941" fmla="*/ 1737190 w 2768293"/>
                <a:gd name="connsiteY9941" fmla="*/ 983344 h 1487099"/>
                <a:gd name="connsiteX9942" fmla="*/ 1739478 w 2768293"/>
                <a:gd name="connsiteY9942" fmla="*/ 985060 h 1487099"/>
                <a:gd name="connsiteX9943" fmla="*/ 1741193 w 2768293"/>
                <a:gd name="connsiteY9943" fmla="*/ 985632 h 1487099"/>
                <a:gd name="connsiteX9944" fmla="*/ 1754920 w 2768293"/>
                <a:gd name="connsiteY9944" fmla="*/ 991352 h 1487099"/>
                <a:gd name="connsiteX9945" fmla="*/ 1754349 w 2768293"/>
                <a:gd name="connsiteY9945" fmla="*/ 990780 h 1487099"/>
                <a:gd name="connsiteX9946" fmla="*/ 1753777 w 2768293"/>
                <a:gd name="connsiteY9946" fmla="*/ 990208 h 1487099"/>
                <a:gd name="connsiteX9947" fmla="*/ 1753205 w 2768293"/>
                <a:gd name="connsiteY9947" fmla="*/ 989636 h 1487099"/>
                <a:gd name="connsiteX9948" fmla="*/ 1753205 w 2768293"/>
                <a:gd name="connsiteY9948" fmla="*/ 988492 h 1487099"/>
                <a:gd name="connsiteX9949" fmla="*/ 1753777 w 2768293"/>
                <a:gd name="connsiteY9949" fmla="*/ 987348 h 1487099"/>
                <a:gd name="connsiteX9950" fmla="*/ 1754349 w 2768293"/>
                <a:gd name="connsiteY9950" fmla="*/ 986776 h 1487099"/>
                <a:gd name="connsiteX9951" fmla="*/ 1754920 w 2768293"/>
                <a:gd name="connsiteY9951" fmla="*/ 986204 h 1487099"/>
                <a:gd name="connsiteX9952" fmla="*/ 1756636 w 2768293"/>
                <a:gd name="connsiteY9952" fmla="*/ 985632 h 1487099"/>
                <a:gd name="connsiteX9953" fmla="*/ 1763500 w 2768293"/>
                <a:gd name="connsiteY9953" fmla="*/ 979341 h 1487099"/>
                <a:gd name="connsiteX9954" fmla="*/ 1765788 w 2768293"/>
                <a:gd name="connsiteY9954" fmla="*/ 978197 h 1487099"/>
                <a:gd name="connsiteX9955" fmla="*/ 1767504 w 2768293"/>
                <a:gd name="connsiteY9955" fmla="*/ 975909 h 1487099"/>
                <a:gd name="connsiteX9956" fmla="*/ 1769219 w 2768293"/>
                <a:gd name="connsiteY9956" fmla="*/ 974765 h 1487099"/>
                <a:gd name="connsiteX9957" fmla="*/ 1770935 w 2768293"/>
                <a:gd name="connsiteY9957" fmla="*/ 974765 h 1487099"/>
                <a:gd name="connsiteX9958" fmla="*/ 1772079 w 2768293"/>
                <a:gd name="connsiteY9958" fmla="*/ 975909 h 1487099"/>
                <a:gd name="connsiteX9959" fmla="*/ 1768648 w 2768293"/>
                <a:gd name="connsiteY9959" fmla="*/ 979341 h 1487099"/>
                <a:gd name="connsiteX9960" fmla="*/ 1767504 w 2768293"/>
                <a:gd name="connsiteY9960" fmla="*/ 981056 h 1487099"/>
                <a:gd name="connsiteX9961" fmla="*/ 1766932 w 2768293"/>
                <a:gd name="connsiteY9961" fmla="*/ 981628 h 1487099"/>
                <a:gd name="connsiteX9962" fmla="*/ 1766360 w 2768293"/>
                <a:gd name="connsiteY9962" fmla="*/ 983916 h 1487099"/>
                <a:gd name="connsiteX9963" fmla="*/ 1765788 w 2768293"/>
                <a:gd name="connsiteY9963" fmla="*/ 985060 h 1487099"/>
                <a:gd name="connsiteX9964" fmla="*/ 1765216 w 2768293"/>
                <a:gd name="connsiteY9964" fmla="*/ 985632 h 1487099"/>
                <a:gd name="connsiteX9965" fmla="*/ 1764072 w 2768293"/>
                <a:gd name="connsiteY9965" fmla="*/ 986204 h 1487099"/>
                <a:gd name="connsiteX9966" fmla="*/ 1763500 w 2768293"/>
                <a:gd name="connsiteY9966" fmla="*/ 986776 h 1487099"/>
                <a:gd name="connsiteX9967" fmla="*/ 1762928 w 2768293"/>
                <a:gd name="connsiteY9967" fmla="*/ 987920 h 1487099"/>
                <a:gd name="connsiteX9968" fmla="*/ 1762928 w 2768293"/>
                <a:gd name="connsiteY9968" fmla="*/ 988492 h 1487099"/>
                <a:gd name="connsiteX9969" fmla="*/ 1764072 w 2768293"/>
                <a:gd name="connsiteY9969" fmla="*/ 990208 h 1487099"/>
                <a:gd name="connsiteX9970" fmla="*/ 1764072 w 2768293"/>
                <a:gd name="connsiteY9970" fmla="*/ 991352 h 1487099"/>
                <a:gd name="connsiteX9971" fmla="*/ 1763500 w 2768293"/>
                <a:gd name="connsiteY9971" fmla="*/ 991352 h 1487099"/>
                <a:gd name="connsiteX9972" fmla="*/ 1761784 w 2768293"/>
                <a:gd name="connsiteY9972" fmla="*/ 991352 h 1487099"/>
                <a:gd name="connsiteX9973" fmla="*/ 1760640 w 2768293"/>
                <a:gd name="connsiteY9973" fmla="*/ 991924 h 1487099"/>
                <a:gd name="connsiteX9974" fmla="*/ 1760640 w 2768293"/>
                <a:gd name="connsiteY9974" fmla="*/ 993067 h 1487099"/>
                <a:gd name="connsiteX9975" fmla="*/ 1760640 w 2768293"/>
                <a:gd name="connsiteY9975" fmla="*/ 994211 h 1487099"/>
                <a:gd name="connsiteX9976" fmla="*/ 1760640 w 2768293"/>
                <a:gd name="connsiteY9976" fmla="*/ 995355 h 1487099"/>
                <a:gd name="connsiteX9977" fmla="*/ 1760068 w 2768293"/>
                <a:gd name="connsiteY9977" fmla="*/ 995927 h 1487099"/>
                <a:gd name="connsiteX9978" fmla="*/ 1757780 w 2768293"/>
                <a:gd name="connsiteY9978" fmla="*/ 995355 h 1487099"/>
                <a:gd name="connsiteX9979" fmla="*/ 1756636 w 2768293"/>
                <a:gd name="connsiteY9979" fmla="*/ 995355 h 1487099"/>
                <a:gd name="connsiteX9980" fmla="*/ 1754349 w 2768293"/>
                <a:gd name="connsiteY9980" fmla="*/ 996499 h 1487099"/>
                <a:gd name="connsiteX9981" fmla="*/ 1753205 w 2768293"/>
                <a:gd name="connsiteY9981" fmla="*/ 997643 h 1487099"/>
                <a:gd name="connsiteX9982" fmla="*/ 1752633 w 2768293"/>
                <a:gd name="connsiteY9982" fmla="*/ 999931 h 1487099"/>
                <a:gd name="connsiteX9983" fmla="*/ 1753205 w 2768293"/>
                <a:gd name="connsiteY9983" fmla="*/ 1001075 h 1487099"/>
                <a:gd name="connsiteX9984" fmla="*/ 1755492 w 2768293"/>
                <a:gd name="connsiteY9984" fmla="*/ 1002791 h 1487099"/>
                <a:gd name="connsiteX9985" fmla="*/ 1756064 w 2768293"/>
                <a:gd name="connsiteY9985" fmla="*/ 1003935 h 1487099"/>
                <a:gd name="connsiteX9986" fmla="*/ 1756064 w 2768293"/>
                <a:gd name="connsiteY9986" fmla="*/ 1005079 h 1487099"/>
                <a:gd name="connsiteX9987" fmla="*/ 1755492 w 2768293"/>
                <a:gd name="connsiteY9987" fmla="*/ 1005079 h 1487099"/>
                <a:gd name="connsiteX9988" fmla="*/ 1754349 w 2768293"/>
                <a:gd name="connsiteY9988" fmla="*/ 1004507 h 1487099"/>
                <a:gd name="connsiteX9989" fmla="*/ 1753777 w 2768293"/>
                <a:gd name="connsiteY9989" fmla="*/ 1003363 h 1487099"/>
                <a:gd name="connsiteX9990" fmla="*/ 1752633 w 2768293"/>
                <a:gd name="connsiteY9990" fmla="*/ 1002219 h 1487099"/>
                <a:gd name="connsiteX9991" fmla="*/ 1744625 w 2768293"/>
                <a:gd name="connsiteY9991" fmla="*/ 1001647 h 1487099"/>
                <a:gd name="connsiteX9992" fmla="*/ 1742909 w 2768293"/>
                <a:gd name="connsiteY9992" fmla="*/ 1002219 h 1487099"/>
                <a:gd name="connsiteX9993" fmla="*/ 1742337 w 2768293"/>
                <a:gd name="connsiteY9993" fmla="*/ 1003363 h 1487099"/>
                <a:gd name="connsiteX9994" fmla="*/ 1741765 w 2768293"/>
                <a:gd name="connsiteY9994" fmla="*/ 1004507 h 1487099"/>
                <a:gd name="connsiteX9995" fmla="*/ 1740621 w 2768293"/>
                <a:gd name="connsiteY9995" fmla="*/ 1005079 h 1487099"/>
                <a:gd name="connsiteX9996" fmla="*/ 1738334 w 2768293"/>
                <a:gd name="connsiteY9996" fmla="*/ 1005079 h 1487099"/>
                <a:gd name="connsiteX9997" fmla="*/ 1736046 w 2768293"/>
                <a:gd name="connsiteY9997" fmla="*/ 1006795 h 1487099"/>
                <a:gd name="connsiteX9998" fmla="*/ 1734902 w 2768293"/>
                <a:gd name="connsiteY9998" fmla="*/ 1007939 h 1487099"/>
                <a:gd name="connsiteX9999" fmla="*/ 1734902 w 2768293"/>
                <a:gd name="connsiteY9999" fmla="*/ 1009083 h 1487099"/>
                <a:gd name="connsiteX10000" fmla="*/ 1735474 w 2768293"/>
                <a:gd name="connsiteY10000" fmla="*/ 1010226 h 1487099"/>
                <a:gd name="connsiteX10001" fmla="*/ 1737762 w 2768293"/>
                <a:gd name="connsiteY10001" fmla="*/ 1011942 h 1487099"/>
                <a:gd name="connsiteX10002" fmla="*/ 1738906 w 2768293"/>
                <a:gd name="connsiteY10002" fmla="*/ 1013086 h 1487099"/>
                <a:gd name="connsiteX10003" fmla="*/ 1735474 w 2768293"/>
                <a:gd name="connsiteY10003" fmla="*/ 1012514 h 1487099"/>
                <a:gd name="connsiteX10004" fmla="*/ 1734330 w 2768293"/>
                <a:gd name="connsiteY10004" fmla="*/ 1013086 h 1487099"/>
                <a:gd name="connsiteX10005" fmla="*/ 1732614 w 2768293"/>
                <a:gd name="connsiteY10005" fmla="*/ 1014802 h 1487099"/>
                <a:gd name="connsiteX10006" fmla="*/ 1732042 w 2768293"/>
                <a:gd name="connsiteY10006" fmla="*/ 1015946 h 1487099"/>
                <a:gd name="connsiteX10007" fmla="*/ 1731470 w 2768293"/>
                <a:gd name="connsiteY10007" fmla="*/ 1017090 h 1487099"/>
                <a:gd name="connsiteX10008" fmla="*/ 1731470 w 2768293"/>
                <a:gd name="connsiteY10008" fmla="*/ 1018806 h 1487099"/>
                <a:gd name="connsiteX10009" fmla="*/ 1732042 w 2768293"/>
                <a:gd name="connsiteY10009" fmla="*/ 1019950 h 1487099"/>
                <a:gd name="connsiteX10010" fmla="*/ 1732614 w 2768293"/>
                <a:gd name="connsiteY10010" fmla="*/ 1020522 h 1487099"/>
                <a:gd name="connsiteX10011" fmla="*/ 1733186 w 2768293"/>
                <a:gd name="connsiteY10011" fmla="*/ 1021094 h 1487099"/>
                <a:gd name="connsiteX10012" fmla="*/ 1734902 w 2768293"/>
                <a:gd name="connsiteY10012" fmla="*/ 1021094 h 1487099"/>
                <a:gd name="connsiteX10013" fmla="*/ 1735474 w 2768293"/>
                <a:gd name="connsiteY10013" fmla="*/ 1021094 h 1487099"/>
                <a:gd name="connsiteX10014" fmla="*/ 1736046 w 2768293"/>
                <a:gd name="connsiteY10014" fmla="*/ 1021666 h 1487099"/>
                <a:gd name="connsiteX10015" fmla="*/ 1736046 w 2768293"/>
                <a:gd name="connsiteY10015" fmla="*/ 1022238 h 1487099"/>
                <a:gd name="connsiteX10016" fmla="*/ 1735474 w 2768293"/>
                <a:gd name="connsiteY10016" fmla="*/ 1022810 h 1487099"/>
                <a:gd name="connsiteX10017" fmla="*/ 1734902 w 2768293"/>
                <a:gd name="connsiteY10017" fmla="*/ 1022810 h 1487099"/>
                <a:gd name="connsiteX10018" fmla="*/ 1735474 w 2768293"/>
                <a:gd name="connsiteY10018" fmla="*/ 1023954 h 1487099"/>
                <a:gd name="connsiteX10019" fmla="*/ 1736618 w 2768293"/>
                <a:gd name="connsiteY10019" fmla="*/ 1024525 h 1487099"/>
                <a:gd name="connsiteX10020" fmla="*/ 1737762 w 2768293"/>
                <a:gd name="connsiteY10020" fmla="*/ 1024525 h 1487099"/>
                <a:gd name="connsiteX10021" fmla="*/ 1741193 w 2768293"/>
                <a:gd name="connsiteY10021" fmla="*/ 1023382 h 1487099"/>
                <a:gd name="connsiteX10022" fmla="*/ 1741193 w 2768293"/>
                <a:gd name="connsiteY10022" fmla="*/ 1023954 h 1487099"/>
                <a:gd name="connsiteX10023" fmla="*/ 1741193 w 2768293"/>
                <a:gd name="connsiteY10023" fmla="*/ 1024525 h 1487099"/>
                <a:gd name="connsiteX10024" fmla="*/ 1741193 w 2768293"/>
                <a:gd name="connsiteY10024" fmla="*/ 1026242 h 1487099"/>
                <a:gd name="connsiteX10025" fmla="*/ 1742337 w 2768293"/>
                <a:gd name="connsiteY10025" fmla="*/ 1028529 h 1487099"/>
                <a:gd name="connsiteX10026" fmla="*/ 1744625 w 2768293"/>
                <a:gd name="connsiteY10026" fmla="*/ 1028529 h 1487099"/>
                <a:gd name="connsiteX10027" fmla="*/ 1749773 w 2768293"/>
                <a:gd name="connsiteY10027" fmla="*/ 1027385 h 1487099"/>
                <a:gd name="connsiteX10028" fmla="*/ 1749201 w 2768293"/>
                <a:gd name="connsiteY10028" fmla="*/ 1026242 h 1487099"/>
                <a:gd name="connsiteX10029" fmla="*/ 1748057 w 2768293"/>
                <a:gd name="connsiteY10029" fmla="*/ 1026813 h 1487099"/>
                <a:gd name="connsiteX10030" fmla="*/ 1747485 w 2768293"/>
                <a:gd name="connsiteY10030" fmla="*/ 1026242 h 1487099"/>
                <a:gd name="connsiteX10031" fmla="*/ 1747485 w 2768293"/>
                <a:gd name="connsiteY10031" fmla="*/ 1025669 h 1487099"/>
                <a:gd name="connsiteX10032" fmla="*/ 1748057 w 2768293"/>
                <a:gd name="connsiteY10032" fmla="*/ 1025098 h 1487099"/>
                <a:gd name="connsiteX10033" fmla="*/ 1749201 w 2768293"/>
                <a:gd name="connsiteY10033" fmla="*/ 1025098 h 1487099"/>
                <a:gd name="connsiteX10034" fmla="*/ 1751489 w 2768293"/>
                <a:gd name="connsiteY10034" fmla="*/ 1025669 h 1487099"/>
                <a:gd name="connsiteX10035" fmla="*/ 1752633 w 2768293"/>
                <a:gd name="connsiteY10035" fmla="*/ 1025669 h 1487099"/>
                <a:gd name="connsiteX10036" fmla="*/ 1753205 w 2768293"/>
                <a:gd name="connsiteY10036" fmla="*/ 1023954 h 1487099"/>
                <a:gd name="connsiteX10037" fmla="*/ 1752633 w 2768293"/>
                <a:gd name="connsiteY10037" fmla="*/ 1023954 h 1487099"/>
                <a:gd name="connsiteX10038" fmla="*/ 1751489 w 2768293"/>
                <a:gd name="connsiteY10038" fmla="*/ 1023954 h 1487099"/>
                <a:gd name="connsiteX10039" fmla="*/ 1750917 w 2768293"/>
                <a:gd name="connsiteY10039" fmla="*/ 1023954 h 1487099"/>
                <a:gd name="connsiteX10040" fmla="*/ 1751489 w 2768293"/>
                <a:gd name="connsiteY10040" fmla="*/ 1022810 h 1487099"/>
                <a:gd name="connsiteX10041" fmla="*/ 1754920 w 2768293"/>
                <a:gd name="connsiteY10041" fmla="*/ 1020522 h 1487099"/>
                <a:gd name="connsiteX10042" fmla="*/ 1755492 w 2768293"/>
                <a:gd name="connsiteY10042" fmla="*/ 1020522 h 1487099"/>
                <a:gd name="connsiteX10043" fmla="*/ 1756064 w 2768293"/>
                <a:gd name="connsiteY10043" fmla="*/ 1020522 h 1487099"/>
                <a:gd name="connsiteX10044" fmla="*/ 1756636 w 2768293"/>
                <a:gd name="connsiteY10044" fmla="*/ 1020522 h 1487099"/>
                <a:gd name="connsiteX10045" fmla="*/ 1757208 w 2768293"/>
                <a:gd name="connsiteY10045" fmla="*/ 1021094 h 1487099"/>
                <a:gd name="connsiteX10046" fmla="*/ 1758352 w 2768293"/>
                <a:gd name="connsiteY10046" fmla="*/ 1021666 h 1487099"/>
                <a:gd name="connsiteX10047" fmla="*/ 1760640 w 2768293"/>
                <a:gd name="connsiteY10047" fmla="*/ 1022810 h 1487099"/>
                <a:gd name="connsiteX10048" fmla="*/ 1761212 w 2768293"/>
                <a:gd name="connsiteY10048" fmla="*/ 1022810 h 1487099"/>
                <a:gd name="connsiteX10049" fmla="*/ 1763500 w 2768293"/>
                <a:gd name="connsiteY10049" fmla="*/ 1022238 h 1487099"/>
                <a:gd name="connsiteX10050" fmla="*/ 1764072 w 2768293"/>
                <a:gd name="connsiteY10050" fmla="*/ 1022238 h 1487099"/>
                <a:gd name="connsiteX10051" fmla="*/ 1765216 w 2768293"/>
                <a:gd name="connsiteY10051" fmla="*/ 1022810 h 1487099"/>
                <a:gd name="connsiteX10052" fmla="*/ 1766360 w 2768293"/>
                <a:gd name="connsiteY10052" fmla="*/ 1023382 h 1487099"/>
                <a:gd name="connsiteX10053" fmla="*/ 1766932 w 2768293"/>
                <a:gd name="connsiteY10053" fmla="*/ 1023382 h 1487099"/>
                <a:gd name="connsiteX10054" fmla="*/ 1768648 w 2768293"/>
                <a:gd name="connsiteY10054" fmla="*/ 1022810 h 1487099"/>
                <a:gd name="connsiteX10055" fmla="*/ 1769219 w 2768293"/>
                <a:gd name="connsiteY10055" fmla="*/ 1022238 h 1487099"/>
                <a:gd name="connsiteX10056" fmla="*/ 1769219 w 2768293"/>
                <a:gd name="connsiteY10056" fmla="*/ 1021666 h 1487099"/>
                <a:gd name="connsiteX10057" fmla="*/ 1769219 w 2768293"/>
                <a:gd name="connsiteY10057" fmla="*/ 1021094 h 1487099"/>
                <a:gd name="connsiteX10058" fmla="*/ 1769219 w 2768293"/>
                <a:gd name="connsiteY10058" fmla="*/ 1020522 h 1487099"/>
                <a:gd name="connsiteX10059" fmla="*/ 1768648 w 2768293"/>
                <a:gd name="connsiteY10059" fmla="*/ 1019950 h 1487099"/>
                <a:gd name="connsiteX10060" fmla="*/ 1767504 w 2768293"/>
                <a:gd name="connsiteY10060" fmla="*/ 1019378 h 1487099"/>
                <a:gd name="connsiteX10061" fmla="*/ 1765216 w 2768293"/>
                <a:gd name="connsiteY10061" fmla="*/ 1017662 h 1487099"/>
                <a:gd name="connsiteX10062" fmla="*/ 1764644 w 2768293"/>
                <a:gd name="connsiteY10062" fmla="*/ 1017090 h 1487099"/>
                <a:gd name="connsiteX10063" fmla="*/ 1764072 w 2768293"/>
                <a:gd name="connsiteY10063" fmla="*/ 1016518 h 1487099"/>
                <a:gd name="connsiteX10064" fmla="*/ 1762928 w 2768293"/>
                <a:gd name="connsiteY10064" fmla="*/ 1016518 h 1487099"/>
                <a:gd name="connsiteX10065" fmla="*/ 1761784 w 2768293"/>
                <a:gd name="connsiteY10065" fmla="*/ 1016518 h 1487099"/>
                <a:gd name="connsiteX10066" fmla="*/ 1761212 w 2768293"/>
                <a:gd name="connsiteY10066" fmla="*/ 1015374 h 1487099"/>
                <a:gd name="connsiteX10067" fmla="*/ 1761784 w 2768293"/>
                <a:gd name="connsiteY10067" fmla="*/ 1014802 h 1487099"/>
                <a:gd name="connsiteX10068" fmla="*/ 1762356 w 2768293"/>
                <a:gd name="connsiteY10068" fmla="*/ 1014802 h 1487099"/>
                <a:gd name="connsiteX10069" fmla="*/ 1762928 w 2768293"/>
                <a:gd name="connsiteY10069" fmla="*/ 1014802 h 1487099"/>
                <a:gd name="connsiteX10070" fmla="*/ 1765216 w 2768293"/>
                <a:gd name="connsiteY10070" fmla="*/ 1015946 h 1487099"/>
                <a:gd name="connsiteX10071" fmla="*/ 1767504 w 2768293"/>
                <a:gd name="connsiteY10071" fmla="*/ 1016518 h 1487099"/>
                <a:gd name="connsiteX10072" fmla="*/ 1768648 w 2768293"/>
                <a:gd name="connsiteY10072" fmla="*/ 1017090 h 1487099"/>
                <a:gd name="connsiteX10073" fmla="*/ 1769219 w 2768293"/>
                <a:gd name="connsiteY10073" fmla="*/ 1016518 h 1487099"/>
                <a:gd name="connsiteX10074" fmla="*/ 1769791 w 2768293"/>
                <a:gd name="connsiteY10074" fmla="*/ 1015946 h 1487099"/>
                <a:gd name="connsiteX10075" fmla="*/ 1770363 w 2768293"/>
                <a:gd name="connsiteY10075" fmla="*/ 1015374 h 1487099"/>
                <a:gd name="connsiteX10076" fmla="*/ 1770935 w 2768293"/>
                <a:gd name="connsiteY10076" fmla="*/ 1015374 h 1487099"/>
                <a:gd name="connsiteX10077" fmla="*/ 1771507 w 2768293"/>
                <a:gd name="connsiteY10077" fmla="*/ 1015946 h 1487099"/>
                <a:gd name="connsiteX10078" fmla="*/ 1772079 w 2768293"/>
                <a:gd name="connsiteY10078" fmla="*/ 1017090 h 1487099"/>
                <a:gd name="connsiteX10079" fmla="*/ 1772651 w 2768293"/>
                <a:gd name="connsiteY10079" fmla="*/ 1017662 h 1487099"/>
                <a:gd name="connsiteX10080" fmla="*/ 1773223 w 2768293"/>
                <a:gd name="connsiteY10080" fmla="*/ 1017662 h 1487099"/>
                <a:gd name="connsiteX10081" fmla="*/ 1773223 w 2768293"/>
                <a:gd name="connsiteY10081" fmla="*/ 1018234 h 1487099"/>
                <a:gd name="connsiteX10082" fmla="*/ 1772651 w 2768293"/>
                <a:gd name="connsiteY10082" fmla="*/ 1019378 h 1487099"/>
                <a:gd name="connsiteX10083" fmla="*/ 1772651 w 2768293"/>
                <a:gd name="connsiteY10083" fmla="*/ 1020522 h 1487099"/>
                <a:gd name="connsiteX10084" fmla="*/ 1773223 w 2768293"/>
                <a:gd name="connsiteY10084" fmla="*/ 1021666 h 1487099"/>
                <a:gd name="connsiteX10085" fmla="*/ 1774939 w 2768293"/>
                <a:gd name="connsiteY10085" fmla="*/ 1023382 h 1487099"/>
                <a:gd name="connsiteX10086" fmla="*/ 1774367 w 2768293"/>
                <a:gd name="connsiteY10086" fmla="*/ 1020522 h 1487099"/>
                <a:gd name="connsiteX10087" fmla="*/ 1776083 w 2768293"/>
                <a:gd name="connsiteY10087" fmla="*/ 1019378 h 1487099"/>
                <a:gd name="connsiteX10088" fmla="*/ 1777799 w 2768293"/>
                <a:gd name="connsiteY10088" fmla="*/ 1018806 h 1487099"/>
                <a:gd name="connsiteX10089" fmla="*/ 1777799 w 2768293"/>
                <a:gd name="connsiteY10089" fmla="*/ 1017090 h 1487099"/>
                <a:gd name="connsiteX10090" fmla="*/ 1776083 w 2768293"/>
                <a:gd name="connsiteY10090" fmla="*/ 1018234 h 1487099"/>
                <a:gd name="connsiteX10091" fmla="*/ 1775511 w 2768293"/>
                <a:gd name="connsiteY10091" fmla="*/ 1017090 h 1487099"/>
                <a:gd name="connsiteX10092" fmla="*/ 1775511 w 2768293"/>
                <a:gd name="connsiteY10092" fmla="*/ 1016518 h 1487099"/>
                <a:gd name="connsiteX10093" fmla="*/ 1777799 w 2768293"/>
                <a:gd name="connsiteY10093" fmla="*/ 1015374 h 1487099"/>
                <a:gd name="connsiteX10094" fmla="*/ 1778371 w 2768293"/>
                <a:gd name="connsiteY10094" fmla="*/ 1014802 h 1487099"/>
                <a:gd name="connsiteX10095" fmla="*/ 1778943 w 2768293"/>
                <a:gd name="connsiteY10095" fmla="*/ 1014230 h 1487099"/>
                <a:gd name="connsiteX10096" fmla="*/ 1781231 w 2768293"/>
                <a:gd name="connsiteY10096" fmla="*/ 1011942 h 1487099"/>
                <a:gd name="connsiteX10097" fmla="*/ 1781803 w 2768293"/>
                <a:gd name="connsiteY10097" fmla="*/ 1011370 h 1487099"/>
                <a:gd name="connsiteX10098" fmla="*/ 1782375 w 2768293"/>
                <a:gd name="connsiteY10098" fmla="*/ 1010799 h 1487099"/>
                <a:gd name="connsiteX10099" fmla="*/ 1782947 w 2768293"/>
                <a:gd name="connsiteY10099" fmla="*/ 1009655 h 1487099"/>
                <a:gd name="connsiteX10100" fmla="*/ 1783518 w 2768293"/>
                <a:gd name="connsiteY10100" fmla="*/ 1008511 h 1487099"/>
                <a:gd name="connsiteX10101" fmla="*/ 1783518 w 2768293"/>
                <a:gd name="connsiteY10101" fmla="*/ 1007939 h 1487099"/>
                <a:gd name="connsiteX10102" fmla="*/ 1786950 w 2768293"/>
                <a:gd name="connsiteY10102" fmla="*/ 1007367 h 1487099"/>
                <a:gd name="connsiteX10103" fmla="*/ 1788094 w 2768293"/>
                <a:gd name="connsiteY10103" fmla="*/ 1006795 h 1487099"/>
                <a:gd name="connsiteX10104" fmla="*/ 1788666 w 2768293"/>
                <a:gd name="connsiteY10104" fmla="*/ 1006223 h 1487099"/>
                <a:gd name="connsiteX10105" fmla="*/ 1788666 w 2768293"/>
                <a:gd name="connsiteY10105" fmla="*/ 1005651 h 1487099"/>
                <a:gd name="connsiteX10106" fmla="*/ 1788094 w 2768293"/>
                <a:gd name="connsiteY10106" fmla="*/ 1005079 h 1487099"/>
                <a:gd name="connsiteX10107" fmla="*/ 1786950 w 2768293"/>
                <a:gd name="connsiteY10107" fmla="*/ 1004507 h 1487099"/>
                <a:gd name="connsiteX10108" fmla="*/ 1786950 w 2768293"/>
                <a:gd name="connsiteY10108" fmla="*/ 1003935 h 1487099"/>
                <a:gd name="connsiteX10109" fmla="*/ 1788666 w 2768293"/>
                <a:gd name="connsiteY10109" fmla="*/ 1002791 h 1487099"/>
                <a:gd name="connsiteX10110" fmla="*/ 1789238 w 2768293"/>
                <a:gd name="connsiteY10110" fmla="*/ 1002219 h 1487099"/>
                <a:gd name="connsiteX10111" fmla="*/ 1789238 w 2768293"/>
                <a:gd name="connsiteY10111" fmla="*/ 1001075 h 1487099"/>
                <a:gd name="connsiteX10112" fmla="*/ 1788666 w 2768293"/>
                <a:gd name="connsiteY10112" fmla="*/ 999931 h 1487099"/>
                <a:gd name="connsiteX10113" fmla="*/ 1787522 w 2768293"/>
                <a:gd name="connsiteY10113" fmla="*/ 998787 h 1487099"/>
                <a:gd name="connsiteX10114" fmla="*/ 1786378 w 2768293"/>
                <a:gd name="connsiteY10114" fmla="*/ 997643 h 1487099"/>
                <a:gd name="connsiteX10115" fmla="*/ 1785806 w 2768293"/>
                <a:gd name="connsiteY10115" fmla="*/ 997071 h 1487099"/>
                <a:gd name="connsiteX10116" fmla="*/ 1785806 w 2768293"/>
                <a:gd name="connsiteY10116" fmla="*/ 996499 h 1487099"/>
                <a:gd name="connsiteX10117" fmla="*/ 1787522 w 2768293"/>
                <a:gd name="connsiteY10117" fmla="*/ 995355 h 1487099"/>
                <a:gd name="connsiteX10118" fmla="*/ 1790954 w 2768293"/>
                <a:gd name="connsiteY10118" fmla="*/ 991924 h 1487099"/>
                <a:gd name="connsiteX10119" fmla="*/ 1792670 w 2768293"/>
                <a:gd name="connsiteY10119" fmla="*/ 991924 h 1487099"/>
                <a:gd name="connsiteX10120" fmla="*/ 1792098 w 2768293"/>
                <a:gd name="connsiteY10120" fmla="*/ 993640 h 1487099"/>
                <a:gd name="connsiteX10121" fmla="*/ 1790382 w 2768293"/>
                <a:gd name="connsiteY10121" fmla="*/ 996499 h 1487099"/>
                <a:gd name="connsiteX10122" fmla="*/ 1790382 w 2768293"/>
                <a:gd name="connsiteY10122" fmla="*/ 997643 h 1487099"/>
                <a:gd name="connsiteX10123" fmla="*/ 1790954 w 2768293"/>
                <a:gd name="connsiteY10123" fmla="*/ 999359 h 1487099"/>
                <a:gd name="connsiteX10124" fmla="*/ 1792670 w 2768293"/>
                <a:gd name="connsiteY10124" fmla="*/ 1001075 h 1487099"/>
                <a:gd name="connsiteX10125" fmla="*/ 1792670 w 2768293"/>
                <a:gd name="connsiteY10125" fmla="*/ 1002219 h 1487099"/>
                <a:gd name="connsiteX10126" fmla="*/ 1793242 w 2768293"/>
                <a:gd name="connsiteY10126" fmla="*/ 1003363 h 1487099"/>
                <a:gd name="connsiteX10127" fmla="*/ 1793814 w 2768293"/>
                <a:gd name="connsiteY10127" fmla="*/ 1003363 h 1487099"/>
                <a:gd name="connsiteX10128" fmla="*/ 1794386 w 2768293"/>
                <a:gd name="connsiteY10128" fmla="*/ 1002219 h 1487099"/>
                <a:gd name="connsiteX10129" fmla="*/ 1794386 w 2768293"/>
                <a:gd name="connsiteY10129" fmla="*/ 1001075 h 1487099"/>
                <a:gd name="connsiteX10130" fmla="*/ 1796102 w 2768293"/>
                <a:gd name="connsiteY10130" fmla="*/ 997643 h 1487099"/>
                <a:gd name="connsiteX10131" fmla="*/ 1797246 w 2768293"/>
                <a:gd name="connsiteY10131" fmla="*/ 993640 h 1487099"/>
                <a:gd name="connsiteX10132" fmla="*/ 1797817 w 2768293"/>
                <a:gd name="connsiteY10132" fmla="*/ 992496 h 1487099"/>
                <a:gd name="connsiteX10133" fmla="*/ 1798961 w 2768293"/>
                <a:gd name="connsiteY10133" fmla="*/ 991352 h 1487099"/>
                <a:gd name="connsiteX10134" fmla="*/ 1801821 w 2768293"/>
                <a:gd name="connsiteY10134" fmla="*/ 983344 h 1487099"/>
                <a:gd name="connsiteX10135" fmla="*/ 1802965 w 2768293"/>
                <a:gd name="connsiteY10135" fmla="*/ 981628 h 1487099"/>
                <a:gd name="connsiteX10136" fmla="*/ 1804109 w 2768293"/>
                <a:gd name="connsiteY10136" fmla="*/ 981056 h 1487099"/>
                <a:gd name="connsiteX10137" fmla="*/ 1804109 w 2768293"/>
                <a:gd name="connsiteY10137" fmla="*/ 982772 h 1487099"/>
                <a:gd name="connsiteX10138" fmla="*/ 1803537 w 2768293"/>
                <a:gd name="connsiteY10138" fmla="*/ 985060 h 1487099"/>
                <a:gd name="connsiteX10139" fmla="*/ 1802393 w 2768293"/>
                <a:gd name="connsiteY10139" fmla="*/ 986776 h 1487099"/>
                <a:gd name="connsiteX10140" fmla="*/ 1802965 w 2768293"/>
                <a:gd name="connsiteY10140" fmla="*/ 987920 h 1487099"/>
                <a:gd name="connsiteX10141" fmla="*/ 1802965 w 2768293"/>
                <a:gd name="connsiteY10141" fmla="*/ 988492 h 1487099"/>
                <a:gd name="connsiteX10142" fmla="*/ 1802393 w 2768293"/>
                <a:gd name="connsiteY10142" fmla="*/ 989636 h 1487099"/>
                <a:gd name="connsiteX10143" fmla="*/ 1802393 w 2768293"/>
                <a:gd name="connsiteY10143" fmla="*/ 990780 h 1487099"/>
                <a:gd name="connsiteX10144" fmla="*/ 1802393 w 2768293"/>
                <a:gd name="connsiteY10144" fmla="*/ 991352 h 1487099"/>
                <a:gd name="connsiteX10145" fmla="*/ 1802393 w 2768293"/>
                <a:gd name="connsiteY10145" fmla="*/ 991924 h 1487099"/>
                <a:gd name="connsiteX10146" fmla="*/ 1801821 w 2768293"/>
                <a:gd name="connsiteY10146" fmla="*/ 993067 h 1487099"/>
                <a:gd name="connsiteX10147" fmla="*/ 1801249 w 2768293"/>
                <a:gd name="connsiteY10147" fmla="*/ 993640 h 1487099"/>
                <a:gd name="connsiteX10148" fmla="*/ 1800105 w 2768293"/>
                <a:gd name="connsiteY10148" fmla="*/ 994211 h 1487099"/>
                <a:gd name="connsiteX10149" fmla="*/ 1799533 w 2768293"/>
                <a:gd name="connsiteY10149" fmla="*/ 994784 h 1487099"/>
                <a:gd name="connsiteX10150" fmla="*/ 1799533 w 2768293"/>
                <a:gd name="connsiteY10150" fmla="*/ 995927 h 1487099"/>
                <a:gd name="connsiteX10151" fmla="*/ 1799533 w 2768293"/>
                <a:gd name="connsiteY10151" fmla="*/ 997071 h 1487099"/>
                <a:gd name="connsiteX10152" fmla="*/ 1800105 w 2768293"/>
                <a:gd name="connsiteY10152" fmla="*/ 997643 h 1487099"/>
                <a:gd name="connsiteX10153" fmla="*/ 1800677 w 2768293"/>
                <a:gd name="connsiteY10153" fmla="*/ 997643 h 1487099"/>
                <a:gd name="connsiteX10154" fmla="*/ 1800105 w 2768293"/>
                <a:gd name="connsiteY10154" fmla="*/ 998215 h 1487099"/>
                <a:gd name="connsiteX10155" fmla="*/ 1799533 w 2768293"/>
                <a:gd name="connsiteY10155" fmla="*/ 998787 h 1487099"/>
                <a:gd name="connsiteX10156" fmla="*/ 1798961 w 2768293"/>
                <a:gd name="connsiteY10156" fmla="*/ 998787 h 1487099"/>
                <a:gd name="connsiteX10157" fmla="*/ 1798389 w 2768293"/>
                <a:gd name="connsiteY10157" fmla="*/ 999359 h 1487099"/>
                <a:gd name="connsiteX10158" fmla="*/ 1798961 w 2768293"/>
                <a:gd name="connsiteY10158" fmla="*/ 999359 h 1487099"/>
                <a:gd name="connsiteX10159" fmla="*/ 1799533 w 2768293"/>
                <a:gd name="connsiteY10159" fmla="*/ 999931 h 1487099"/>
                <a:gd name="connsiteX10160" fmla="*/ 1798961 w 2768293"/>
                <a:gd name="connsiteY10160" fmla="*/ 999931 h 1487099"/>
                <a:gd name="connsiteX10161" fmla="*/ 1798389 w 2768293"/>
                <a:gd name="connsiteY10161" fmla="*/ 1000503 h 1487099"/>
                <a:gd name="connsiteX10162" fmla="*/ 1797817 w 2768293"/>
                <a:gd name="connsiteY10162" fmla="*/ 1000503 h 1487099"/>
                <a:gd name="connsiteX10163" fmla="*/ 1798961 w 2768293"/>
                <a:gd name="connsiteY10163" fmla="*/ 1001075 h 1487099"/>
                <a:gd name="connsiteX10164" fmla="*/ 1800105 w 2768293"/>
                <a:gd name="connsiteY10164" fmla="*/ 1001075 h 1487099"/>
                <a:gd name="connsiteX10165" fmla="*/ 1801249 w 2768293"/>
                <a:gd name="connsiteY10165" fmla="*/ 1000503 h 1487099"/>
                <a:gd name="connsiteX10166" fmla="*/ 1802393 w 2768293"/>
                <a:gd name="connsiteY10166" fmla="*/ 998787 h 1487099"/>
                <a:gd name="connsiteX10167" fmla="*/ 1802965 w 2768293"/>
                <a:gd name="connsiteY10167" fmla="*/ 998215 h 1487099"/>
                <a:gd name="connsiteX10168" fmla="*/ 1804681 w 2768293"/>
                <a:gd name="connsiteY10168" fmla="*/ 998215 h 1487099"/>
                <a:gd name="connsiteX10169" fmla="*/ 1804109 w 2768293"/>
                <a:gd name="connsiteY10169" fmla="*/ 995927 h 1487099"/>
                <a:gd name="connsiteX10170" fmla="*/ 1804681 w 2768293"/>
                <a:gd name="connsiteY10170" fmla="*/ 995355 h 1487099"/>
                <a:gd name="connsiteX10171" fmla="*/ 1806969 w 2768293"/>
                <a:gd name="connsiteY10171" fmla="*/ 995355 h 1487099"/>
                <a:gd name="connsiteX10172" fmla="*/ 1806397 w 2768293"/>
                <a:gd name="connsiteY10172" fmla="*/ 994211 h 1487099"/>
                <a:gd name="connsiteX10173" fmla="*/ 1805825 w 2768293"/>
                <a:gd name="connsiteY10173" fmla="*/ 992496 h 1487099"/>
                <a:gd name="connsiteX10174" fmla="*/ 1805825 w 2768293"/>
                <a:gd name="connsiteY10174" fmla="*/ 990780 h 1487099"/>
                <a:gd name="connsiteX10175" fmla="*/ 1806397 w 2768293"/>
                <a:gd name="connsiteY10175" fmla="*/ 990208 h 1487099"/>
                <a:gd name="connsiteX10176" fmla="*/ 1806969 w 2768293"/>
                <a:gd name="connsiteY10176" fmla="*/ 990208 h 1487099"/>
                <a:gd name="connsiteX10177" fmla="*/ 1807541 w 2768293"/>
                <a:gd name="connsiteY10177" fmla="*/ 991352 h 1487099"/>
                <a:gd name="connsiteX10178" fmla="*/ 1808113 w 2768293"/>
                <a:gd name="connsiteY10178" fmla="*/ 991352 h 1487099"/>
                <a:gd name="connsiteX10179" fmla="*/ 1808685 w 2768293"/>
                <a:gd name="connsiteY10179" fmla="*/ 991352 h 1487099"/>
                <a:gd name="connsiteX10180" fmla="*/ 1809257 w 2768293"/>
                <a:gd name="connsiteY10180" fmla="*/ 990780 h 1487099"/>
                <a:gd name="connsiteX10181" fmla="*/ 1810401 w 2768293"/>
                <a:gd name="connsiteY10181" fmla="*/ 989636 h 1487099"/>
                <a:gd name="connsiteX10182" fmla="*/ 1809829 w 2768293"/>
                <a:gd name="connsiteY10182" fmla="*/ 989064 h 1487099"/>
                <a:gd name="connsiteX10183" fmla="*/ 1809257 w 2768293"/>
                <a:gd name="connsiteY10183" fmla="*/ 987920 h 1487099"/>
                <a:gd name="connsiteX10184" fmla="*/ 1809257 w 2768293"/>
                <a:gd name="connsiteY10184" fmla="*/ 986776 h 1487099"/>
                <a:gd name="connsiteX10185" fmla="*/ 1809257 w 2768293"/>
                <a:gd name="connsiteY10185" fmla="*/ 985632 h 1487099"/>
                <a:gd name="connsiteX10186" fmla="*/ 1809257 w 2768293"/>
                <a:gd name="connsiteY10186" fmla="*/ 984488 h 1487099"/>
                <a:gd name="connsiteX10187" fmla="*/ 1808685 w 2768293"/>
                <a:gd name="connsiteY10187" fmla="*/ 983916 h 1487099"/>
                <a:gd name="connsiteX10188" fmla="*/ 1808113 w 2768293"/>
                <a:gd name="connsiteY10188" fmla="*/ 983344 h 1487099"/>
                <a:gd name="connsiteX10189" fmla="*/ 1807541 w 2768293"/>
                <a:gd name="connsiteY10189" fmla="*/ 982200 h 1487099"/>
                <a:gd name="connsiteX10190" fmla="*/ 1808113 w 2768293"/>
                <a:gd name="connsiteY10190" fmla="*/ 981628 h 1487099"/>
                <a:gd name="connsiteX10191" fmla="*/ 1809257 w 2768293"/>
                <a:gd name="connsiteY10191" fmla="*/ 982200 h 1487099"/>
                <a:gd name="connsiteX10192" fmla="*/ 1810401 w 2768293"/>
                <a:gd name="connsiteY10192" fmla="*/ 982772 h 1487099"/>
                <a:gd name="connsiteX10193" fmla="*/ 1810973 w 2768293"/>
                <a:gd name="connsiteY10193" fmla="*/ 983344 h 1487099"/>
                <a:gd name="connsiteX10194" fmla="*/ 1812117 w 2768293"/>
                <a:gd name="connsiteY10194" fmla="*/ 985632 h 1487099"/>
                <a:gd name="connsiteX10195" fmla="*/ 1812688 w 2768293"/>
                <a:gd name="connsiteY10195" fmla="*/ 986776 h 1487099"/>
                <a:gd name="connsiteX10196" fmla="*/ 1813260 w 2768293"/>
                <a:gd name="connsiteY10196" fmla="*/ 987348 h 1487099"/>
                <a:gd name="connsiteX10197" fmla="*/ 1813832 w 2768293"/>
                <a:gd name="connsiteY10197" fmla="*/ 986204 h 1487099"/>
                <a:gd name="connsiteX10198" fmla="*/ 1815548 w 2768293"/>
                <a:gd name="connsiteY10198" fmla="*/ 983916 h 1487099"/>
                <a:gd name="connsiteX10199" fmla="*/ 1817264 w 2768293"/>
                <a:gd name="connsiteY10199" fmla="*/ 979912 h 1487099"/>
                <a:gd name="connsiteX10200" fmla="*/ 1816692 w 2768293"/>
                <a:gd name="connsiteY10200" fmla="*/ 979912 h 1487099"/>
                <a:gd name="connsiteX10201" fmla="*/ 1815548 w 2768293"/>
                <a:gd name="connsiteY10201" fmla="*/ 979912 h 1487099"/>
                <a:gd name="connsiteX10202" fmla="*/ 1814976 w 2768293"/>
                <a:gd name="connsiteY10202" fmla="*/ 979341 h 1487099"/>
                <a:gd name="connsiteX10203" fmla="*/ 1814404 w 2768293"/>
                <a:gd name="connsiteY10203" fmla="*/ 977625 h 1487099"/>
                <a:gd name="connsiteX10204" fmla="*/ 1814404 w 2768293"/>
                <a:gd name="connsiteY10204" fmla="*/ 977053 h 1487099"/>
                <a:gd name="connsiteX10205" fmla="*/ 1811545 w 2768293"/>
                <a:gd name="connsiteY10205" fmla="*/ 975337 h 1487099"/>
                <a:gd name="connsiteX10206" fmla="*/ 1811545 w 2768293"/>
                <a:gd name="connsiteY10206" fmla="*/ 973621 h 1487099"/>
                <a:gd name="connsiteX10207" fmla="*/ 1811545 w 2768293"/>
                <a:gd name="connsiteY10207" fmla="*/ 973049 h 1487099"/>
                <a:gd name="connsiteX10208" fmla="*/ 1812117 w 2768293"/>
                <a:gd name="connsiteY10208" fmla="*/ 973049 h 1487099"/>
                <a:gd name="connsiteX10209" fmla="*/ 1814404 w 2768293"/>
                <a:gd name="connsiteY10209" fmla="*/ 974193 h 1487099"/>
                <a:gd name="connsiteX10210" fmla="*/ 1816120 w 2768293"/>
                <a:gd name="connsiteY10210" fmla="*/ 974193 h 1487099"/>
                <a:gd name="connsiteX10211" fmla="*/ 1816692 w 2768293"/>
                <a:gd name="connsiteY10211" fmla="*/ 974765 h 1487099"/>
                <a:gd name="connsiteX10212" fmla="*/ 1818408 w 2768293"/>
                <a:gd name="connsiteY10212" fmla="*/ 977625 h 1487099"/>
                <a:gd name="connsiteX10213" fmla="*/ 1818980 w 2768293"/>
                <a:gd name="connsiteY10213" fmla="*/ 978197 h 1487099"/>
                <a:gd name="connsiteX10214" fmla="*/ 1820696 w 2768293"/>
                <a:gd name="connsiteY10214" fmla="*/ 978768 h 1487099"/>
                <a:gd name="connsiteX10215" fmla="*/ 1821268 w 2768293"/>
                <a:gd name="connsiteY10215" fmla="*/ 979341 h 1487099"/>
                <a:gd name="connsiteX10216" fmla="*/ 1821268 w 2768293"/>
                <a:gd name="connsiteY10216" fmla="*/ 979912 h 1487099"/>
                <a:gd name="connsiteX10217" fmla="*/ 1821268 w 2768293"/>
                <a:gd name="connsiteY10217" fmla="*/ 981628 h 1487099"/>
                <a:gd name="connsiteX10218" fmla="*/ 1821268 w 2768293"/>
                <a:gd name="connsiteY10218" fmla="*/ 982200 h 1487099"/>
                <a:gd name="connsiteX10219" fmla="*/ 1821840 w 2768293"/>
                <a:gd name="connsiteY10219" fmla="*/ 983344 h 1487099"/>
                <a:gd name="connsiteX10220" fmla="*/ 1822412 w 2768293"/>
                <a:gd name="connsiteY10220" fmla="*/ 983916 h 1487099"/>
                <a:gd name="connsiteX10221" fmla="*/ 1822984 w 2768293"/>
                <a:gd name="connsiteY10221" fmla="*/ 983916 h 1487099"/>
                <a:gd name="connsiteX10222" fmla="*/ 1823556 w 2768293"/>
                <a:gd name="connsiteY10222" fmla="*/ 983344 h 1487099"/>
                <a:gd name="connsiteX10223" fmla="*/ 1822984 w 2768293"/>
                <a:gd name="connsiteY10223" fmla="*/ 982200 h 1487099"/>
                <a:gd name="connsiteX10224" fmla="*/ 1822984 w 2768293"/>
                <a:gd name="connsiteY10224" fmla="*/ 980485 h 1487099"/>
                <a:gd name="connsiteX10225" fmla="*/ 1821840 w 2768293"/>
                <a:gd name="connsiteY10225" fmla="*/ 973621 h 1487099"/>
                <a:gd name="connsiteX10226" fmla="*/ 1820696 w 2768293"/>
                <a:gd name="connsiteY10226" fmla="*/ 972477 h 1487099"/>
                <a:gd name="connsiteX10227" fmla="*/ 1818408 w 2768293"/>
                <a:gd name="connsiteY10227" fmla="*/ 969617 h 1487099"/>
                <a:gd name="connsiteX10228" fmla="*/ 1817836 w 2768293"/>
                <a:gd name="connsiteY10228" fmla="*/ 969045 h 1487099"/>
                <a:gd name="connsiteX10229" fmla="*/ 1817264 w 2768293"/>
                <a:gd name="connsiteY10229" fmla="*/ 968473 h 1487099"/>
                <a:gd name="connsiteX10230" fmla="*/ 1817836 w 2768293"/>
                <a:gd name="connsiteY10230" fmla="*/ 967329 h 1487099"/>
                <a:gd name="connsiteX10231" fmla="*/ 1818408 w 2768293"/>
                <a:gd name="connsiteY10231" fmla="*/ 967329 h 1487099"/>
                <a:gd name="connsiteX10232" fmla="*/ 1819552 w 2768293"/>
                <a:gd name="connsiteY10232" fmla="*/ 968473 h 1487099"/>
                <a:gd name="connsiteX10233" fmla="*/ 1820696 w 2768293"/>
                <a:gd name="connsiteY10233" fmla="*/ 969045 h 1487099"/>
                <a:gd name="connsiteX10234" fmla="*/ 1821268 w 2768293"/>
                <a:gd name="connsiteY10234" fmla="*/ 968473 h 1487099"/>
                <a:gd name="connsiteX10235" fmla="*/ 1821840 w 2768293"/>
                <a:gd name="connsiteY10235" fmla="*/ 966186 h 1487099"/>
                <a:gd name="connsiteX10236" fmla="*/ 1822412 w 2768293"/>
                <a:gd name="connsiteY10236" fmla="*/ 963898 h 1487099"/>
                <a:gd name="connsiteX10237" fmla="*/ 1821840 w 2768293"/>
                <a:gd name="connsiteY10237" fmla="*/ 959322 h 1487099"/>
                <a:gd name="connsiteX10238" fmla="*/ 1822412 w 2768293"/>
                <a:gd name="connsiteY10238" fmla="*/ 958178 h 1487099"/>
                <a:gd name="connsiteX10239" fmla="*/ 1823556 w 2768293"/>
                <a:gd name="connsiteY10239" fmla="*/ 958750 h 1487099"/>
                <a:gd name="connsiteX10240" fmla="*/ 1824700 w 2768293"/>
                <a:gd name="connsiteY10240" fmla="*/ 960466 h 1487099"/>
                <a:gd name="connsiteX10241" fmla="*/ 1825844 w 2768293"/>
                <a:gd name="connsiteY10241" fmla="*/ 962754 h 1487099"/>
                <a:gd name="connsiteX10242" fmla="*/ 1826416 w 2768293"/>
                <a:gd name="connsiteY10242" fmla="*/ 965042 h 1487099"/>
                <a:gd name="connsiteX10243" fmla="*/ 1826416 w 2768293"/>
                <a:gd name="connsiteY10243" fmla="*/ 966186 h 1487099"/>
                <a:gd name="connsiteX10244" fmla="*/ 1825844 w 2768293"/>
                <a:gd name="connsiteY10244" fmla="*/ 969045 h 1487099"/>
                <a:gd name="connsiteX10245" fmla="*/ 1825844 w 2768293"/>
                <a:gd name="connsiteY10245" fmla="*/ 969617 h 1487099"/>
                <a:gd name="connsiteX10246" fmla="*/ 1825844 w 2768293"/>
                <a:gd name="connsiteY10246" fmla="*/ 970761 h 1487099"/>
                <a:gd name="connsiteX10247" fmla="*/ 1826988 w 2768293"/>
                <a:gd name="connsiteY10247" fmla="*/ 971905 h 1487099"/>
                <a:gd name="connsiteX10248" fmla="*/ 1826988 w 2768293"/>
                <a:gd name="connsiteY10248" fmla="*/ 973049 h 1487099"/>
                <a:gd name="connsiteX10249" fmla="*/ 1827560 w 2768293"/>
                <a:gd name="connsiteY10249" fmla="*/ 973049 h 1487099"/>
                <a:gd name="connsiteX10250" fmla="*/ 1828132 w 2768293"/>
                <a:gd name="connsiteY10250" fmla="*/ 973049 h 1487099"/>
                <a:gd name="connsiteX10251" fmla="*/ 1828704 w 2768293"/>
                <a:gd name="connsiteY10251" fmla="*/ 973049 h 1487099"/>
                <a:gd name="connsiteX10252" fmla="*/ 1829275 w 2768293"/>
                <a:gd name="connsiteY10252" fmla="*/ 974193 h 1487099"/>
                <a:gd name="connsiteX10253" fmla="*/ 1829275 w 2768293"/>
                <a:gd name="connsiteY10253" fmla="*/ 974765 h 1487099"/>
                <a:gd name="connsiteX10254" fmla="*/ 1828132 w 2768293"/>
                <a:gd name="connsiteY10254" fmla="*/ 976481 h 1487099"/>
                <a:gd name="connsiteX10255" fmla="*/ 1830419 w 2768293"/>
                <a:gd name="connsiteY10255" fmla="*/ 976481 h 1487099"/>
                <a:gd name="connsiteX10256" fmla="*/ 1830991 w 2768293"/>
                <a:gd name="connsiteY10256" fmla="*/ 977053 h 1487099"/>
                <a:gd name="connsiteX10257" fmla="*/ 1832135 w 2768293"/>
                <a:gd name="connsiteY10257" fmla="*/ 978197 h 1487099"/>
                <a:gd name="connsiteX10258" fmla="*/ 1832707 w 2768293"/>
                <a:gd name="connsiteY10258" fmla="*/ 978768 h 1487099"/>
                <a:gd name="connsiteX10259" fmla="*/ 1833279 w 2768293"/>
                <a:gd name="connsiteY10259" fmla="*/ 978768 h 1487099"/>
                <a:gd name="connsiteX10260" fmla="*/ 1833279 w 2768293"/>
                <a:gd name="connsiteY10260" fmla="*/ 977625 h 1487099"/>
                <a:gd name="connsiteX10261" fmla="*/ 1832707 w 2768293"/>
                <a:gd name="connsiteY10261" fmla="*/ 977053 h 1487099"/>
                <a:gd name="connsiteX10262" fmla="*/ 1832135 w 2768293"/>
                <a:gd name="connsiteY10262" fmla="*/ 975909 h 1487099"/>
                <a:gd name="connsiteX10263" fmla="*/ 1832135 w 2768293"/>
                <a:gd name="connsiteY10263" fmla="*/ 975337 h 1487099"/>
                <a:gd name="connsiteX10264" fmla="*/ 1832135 w 2768293"/>
                <a:gd name="connsiteY10264" fmla="*/ 974765 h 1487099"/>
                <a:gd name="connsiteX10265" fmla="*/ 1832135 w 2768293"/>
                <a:gd name="connsiteY10265" fmla="*/ 974193 h 1487099"/>
                <a:gd name="connsiteX10266" fmla="*/ 1832135 w 2768293"/>
                <a:gd name="connsiteY10266" fmla="*/ 973049 h 1487099"/>
                <a:gd name="connsiteX10267" fmla="*/ 1830991 w 2768293"/>
                <a:gd name="connsiteY10267" fmla="*/ 973049 h 1487099"/>
                <a:gd name="connsiteX10268" fmla="*/ 1830419 w 2768293"/>
                <a:gd name="connsiteY10268" fmla="*/ 973049 h 1487099"/>
                <a:gd name="connsiteX10269" fmla="*/ 1830419 w 2768293"/>
                <a:gd name="connsiteY10269" fmla="*/ 973049 h 1487099"/>
                <a:gd name="connsiteX10270" fmla="*/ 1829847 w 2768293"/>
                <a:gd name="connsiteY10270" fmla="*/ 972477 h 1487099"/>
                <a:gd name="connsiteX10271" fmla="*/ 1829275 w 2768293"/>
                <a:gd name="connsiteY10271" fmla="*/ 971905 h 1487099"/>
                <a:gd name="connsiteX10272" fmla="*/ 1828704 w 2768293"/>
                <a:gd name="connsiteY10272" fmla="*/ 970761 h 1487099"/>
                <a:gd name="connsiteX10273" fmla="*/ 1828132 w 2768293"/>
                <a:gd name="connsiteY10273" fmla="*/ 969617 h 1487099"/>
                <a:gd name="connsiteX10274" fmla="*/ 1828132 w 2768293"/>
                <a:gd name="connsiteY10274" fmla="*/ 969045 h 1487099"/>
                <a:gd name="connsiteX10275" fmla="*/ 1828704 w 2768293"/>
                <a:gd name="connsiteY10275" fmla="*/ 967901 h 1487099"/>
                <a:gd name="connsiteX10276" fmla="*/ 1829847 w 2768293"/>
                <a:gd name="connsiteY10276" fmla="*/ 963326 h 1487099"/>
                <a:gd name="connsiteX10277" fmla="*/ 1830419 w 2768293"/>
                <a:gd name="connsiteY10277" fmla="*/ 962182 h 1487099"/>
                <a:gd name="connsiteX10278" fmla="*/ 1830991 w 2768293"/>
                <a:gd name="connsiteY10278" fmla="*/ 961610 h 1487099"/>
                <a:gd name="connsiteX10279" fmla="*/ 1832135 w 2768293"/>
                <a:gd name="connsiteY10279" fmla="*/ 959894 h 1487099"/>
                <a:gd name="connsiteX10280" fmla="*/ 1832707 w 2768293"/>
                <a:gd name="connsiteY10280" fmla="*/ 959322 h 1487099"/>
                <a:gd name="connsiteX10281" fmla="*/ 1833279 w 2768293"/>
                <a:gd name="connsiteY10281" fmla="*/ 959322 h 1487099"/>
                <a:gd name="connsiteX10282" fmla="*/ 1833851 w 2768293"/>
                <a:gd name="connsiteY10282" fmla="*/ 959322 h 1487099"/>
                <a:gd name="connsiteX10283" fmla="*/ 1834423 w 2768293"/>
                <a:gd name="connsiteY10283" fmla="*/ 959322 h 1487099"/>
                <a:gd name="connsiteX10284" fmla="*/ 1834995 w 2768293"/>
                <a:gd name="connsiteY10284" fmla="*/ 958750 h 1487099"/>
                <a:gd name="connsiteX10285" fmla="*/ 1834995 w 2768293"/>
                <a:gd name="connsiteY10285" fmla="*/ 958178 h 1487099"/>
                <a:gd name="connsiteX10286" fmla="*/ 1834995 w 2768293"/>
                <a:gd name="connsiteY10286" fmla="*/ 956462 h 1487099"/>
                <a:gd name="connsiteX10287" fmla="*/ 1834995 w 2768293"/>
                <a:gd name="connsiteY10287" fmla="*/ 955890 h 1487099"/>
                <a:gd name="connsiteX10288" fmla="*/ 1835567 w 2768293"/>
                <a:gd name="connsiteY10288" fmla="*/ 955318 h 1487099"/>
                <a:gd name="connsiteX10289" fmla="*/ 1836139 w 2768293"/>
                <a:gd name="connsiteY10289" fmla="*/ 954746 h 1487099"/>
                <a:gd name="connsiteX10290" fmla="*/ 1837283 w 2768293"/>
                <a:gd name="connsiteY10290" fmla="*/ 954174 h 1487099"/>
                <a:gd name="connsiteX10291" fmla="*/ 1836139 w 2768293"/>
                <a:gd name="connsiteY10291" fmla="*/ 952458 h 1487099"/>
                <a:gd name="connsiteX10292" fmla="*/ 1836139 w 2768293"/>
                <a:gd name="connsiteY10292" fmla="*/ 951887 h 1487099"/>
                <a:gd name="connsiteX10293" fmla="*/ 1834995 w 2768293"/>
                <a:gd name="connsiteY10293" fmla="*/ 949599 h 1487099"/>
                <a:gd name="connsiteX10294" fmla="*/ 1834995 w 2768293"/>
                <a:gd name="connsiteY10294" fmla="*/ 948455 h 1487099"/>
                <a:gd name="connsiteX10295" fmla="*/ 1834995 w 2768293"/>
                <a:gd name="connsiteY10295" fmla="*/ 946739 h 1487099"/>
                <a:gd name="connsiteX10296" fmla="*/ 1834995 w 2768293"/>
                <a:gd name="connsiteY10296" fmla="*/ 945023 h 1487099"/>
                <a:gd name="connsiteX10297" fmla="*/ 1834995 w 2768293"/>
                <a:gd name="connsiteY10297" fmla="*/ 943879 h 1487099"/>
                <a:gd name="connsiteX10298" fmla="*/ 1835567 w 2768293"/>
                <a:gd name="connsiteY10298" fmla="*/ 943307 h 1487099"/>
                <a:gd name="connsiteX10299" fmla="*/ 1836711 w 2768293"/>
                <a:gd name="connsiteY10299" fmla="*/ 943307 h 1487099"/>
                <a:gd name="connsiteX10300" fmla="*/ 1837855 w 2768293"/>
                <a:gd name="connsiteY10300" fmla="*/ 944451 h 1487099"/>
                <a:gd name="connsiteX10301" fmla="*/ 1838427 w 2768293"/>
                <a:gd name="connsiteY10301" fmla="*/ 946167 h 1487099"/>
                <a:gd name="connsiteX10302" fmla="*/ 1839571 w 2768293"/>
                <a:gd name="connsiteY10302" fmla="*/ 951887 h 1487099"/>
                <a:gd name="connsiteX10303" fmla="*/ 1840715 w 2768293"/>
                <a:gd name="connsiteY10303" fmla="*/ 951887 h 1487099"/>
                <a:gd name="connsiteX10304" fmla="*/ 1841287 w 2768293"/>
                <a:gd name="connsiteY10304" fmla="*/ 951887 h 1487099"/>
                <a:gd name="connsiteX10305" fmla="*/ 1841859 w 2768293"/>
                <a:gd name="connsiteY10305" fmla="*/ 953030 h 1487099"/>
                <a:gd name="connsiteX10306" fmla="*/ 1841859 w 2768293"/>
                <a:gd name="connsiteY10306" fmla="*/ 953602 h 1487099"/>
                <a:gd name="connsiteX10307" fmla="*/ 1840715 w 2768293"/>
                <a:gd name="connsiteY10307" fmla="*/ 954174 h 1487099"/>
                <a:gd name="connsiteX10308" fmla="*/ 1840715 w 2768293"/>
                <a:gd name="connsiteY10308" fmla="*/ 954746 h 1487099"/>
                <a:gd name="connsiteX10309" fmla="*/ 1840715 w 2768293"/>
                <a:gd name="connsiteY10309" fmla="*/ 955890 h 1487099"/>
                <a:gd name="connsiteX10310" fmla="*/ 1841287 w 2768293"/>
                <a:gd name="connsiteY10310" fmla="*/ 956462 h 1487099"/>
                <a:gd name="connsiteX10311" fmla="*/ 1841859 w 2768293"/>
                <a:gd name="connsiteY10311" fmla="*/ 956462 h 1487099"/>
                <a:gd name="connsiteX10312" fmla="*/ 1841859 w 2768293"/>
                <a:gd name="connsiteY10312" fmla="*/ 956462 h 1487099"/>
                <a:gd name="connsiteX10313" fmla="*/ 1841859 w 2768293"/>
                <a:gd name="connsiteY10313" fmla="*/ 958178 h 1487099"/>
                <a:gd name="connsiteX10314" fmla="*/ 1841859 w 2768293"/>
                <a:gd name="connsiteY10314" fmla="*/ 958750 h 1487099"/>
                <a:gd name="connsiteX10315" fmla="*/ 1842431 w 2768293"/>
                <a:gd name="connsiteY10315" fmla="*/ 960466 h 1487099"/>
                <a:gd name="connsiteX10316" fmla="*/ 1842431 w 2768293"/>
                <a:gd name="connsiteY10316" fmla="*/ 963898 h 1487099"/>
                <a:gd name="connsiteX10317" fmla="*/ 1843003 w 2768293"/>
                <a:gd name="connsiteY10317" fmla="*/ 965042 h 1487099"/>
                <a:gd name="connsiteX10318" fmla="*/ 1843574 w 2768293"/>
                <a:gd name="connsiteY10318" fmla="*/ 965042 h 1487099"/>
                <a:gd name="connsiteX10319" fmla="*/ 1844146 w 2768293"/>
                <a:gd name="connsiteY10319" fmla="*/ 963898 h 1487099"/>
                <a:gd name="connsiteX10320" fmla="*/ 1844718 w 2768293"/>
                <a:gd name="connsiteY10320" fmla="*/ 962754 h 1487099"/>
                <a:gd name="connsiteX10321" fmla="*/ 1845290 w 2768293"/>
                <a:gd name="connsiteY10321" fmla="*/ 961610 h 1487099"/>
                <a:gd name="connsiteX10322" fmla="*/ 1844718 w 2768293"/>
                <a:gd name="connsiteY10322" fmla="*/ 961038 h 1487099"/>
                <a:gd name="connsiteX10323" fmla="*/ 1845290 w 2768293"/>
                <a:gd name="connsiteY10323" fmla="*/ 959894 h 1487099"/>
                <a:gd name="connsiteX10324" fmla="*/ 1845862 w 2768293"/>
                <a:gd name="connsiteY10324" fmla="*/ 958750 h 1487099"/>
                <a:gd name="connsiteX10325" fmla="*/ 1845862 w 2768293"/>
                <a:gd name="connsiteY10325" fmla="*/ 957606 h 1487099"/>
                <a:gd name="connsiteX10326" fmla="*/ 1846434 w 2768293"/>
                <a:gd name="connsiteY10326" fmla="*/ 957034 h 1487099"/>
                <a:gd name="connsiteX10327" fmla="*/ 1846434 w 2768293"/>
                <a:gd name="connsiteY10327" fmla="*/ 956462 h 1487099"/>
                <a:gd name="connsiteX10328" fmla="*/ 1846434 w 2768293"/>
                <a:gd name="connsiteY10328" fmla="*/ 955318 h 1487099"/>
                <a:gd name="connsiteX10329" fmla="*/ 1846434 w 2768293"/>
                <a:gd name="connsiteY10329" fmla="*/ 954174 h 1487099"/>
                <a:gd name="connsiteX10330" fmla="*/ 1846434 w 2768293"/>
                <a:gd name="connsiteY10330" fmla="*/ 953602 h 1487099"/>
                <a:gd name="connsiteX10331" fmla="*/ 1848722 w 2768293"/>
                <a:gd name="connsiteY10331" fmla="*/ 950743 h 1487099"/>
                <a:gd name="connsiteX10332" fmla="*/ 1849866 w 2768293"/>
                <a:gd name="connsiteY10332" fmla="*/ 949599 h 1487099"/>
                <a:gd name="connsiteX10333" fmla="*/ 1851010 w 2768293"/>
                <a:gd name="connsiteY10333" fmla="*/ 949027 h 1487099"/>
                <a:gd name="connsiteX10334" fmla="*/ 1852154 w 2768293"/>
                <a:gd name="connsiteY10334" fmla="*/ 949599 h 1487099"/>
                <a:gd name="connsiteX10335" fmla="*/ 1851582 w 2768293"/>
                <a:gd name="connsiteY10335" fmla="*/ 950743 h 1487099"/>
                <a:gd name="connsiteX10336" fmla="*/ 1849294 w 2768293"/>
                <a:gd name="connsiteY10336" fmla="*/ 953602 h 1487099"/>
                <a:gd name="connsiteX10337" fmla="*/ 1848722 w 2768293"/>
                <a:gd name="connsiteY10337" fmla="*/ 954746 h 1487099"/>
                <a:gd name="connsiteX10338" fmla="*/ 1849294 w 2768293"/>
                <a:gd name="connsiteY10338" fmla="*/ 956462 h 1487099"/>
                <a:gd name="connsiteX10339" fmla="*/ 1850438 w 2768293"/>
                <a:gd name="connsiteY10339" fmla="*/ 956462 h 1487099"/>
                <a:gd name="connsiteX10340" fmla="*/ 1852726 w 2768293"/>
                <a:gd name="connsiteY10340" fmla="*/ 954746 h 1487099"/>
                <a:gd name="connsiteX10341" fmla="*/ 1852726 w 2768293"/>
                <a:gd name="connsiteY10341" fmla="*/ 955890 h 1487099"/>
                <a:gd name="connsiteX10342" fmla="*/ 1853870 w 2768293"/>
                <a:gd name="connsiteY10342" fmla="*/ 955890 h 1487099"/>
                <a:gd name="connsiteX10343" fmla="*/ 1856158 w 2768293"/>
                <a:gd name="connsiteY10343" fmla="*/ 954746 h 1487099"/>
                <a:gd name="connsiteX10344" fmla="*/ 1857302 w 2768293"/>
                <a:gd name="connsiteY10344" fmla="*/ 955318 h 1487099"/>
                <a:gd name="connsiteX10345" fmla="*/ 1859017 w 2768293"/>
                <a:gd name="connsiteY10345" fmla="*/ 957606 h 1487099"/>
                <a:gd name="connsiteX10346" fmla="*/ 1859589 w 2768293"/>
                <a:gd name="connsiteY10346" fmla="*/ 958178 h 1487099"/>
                <a:gd name="connsiteX10347" fmla="*/ 1860733 w 2768293"/>
                <a:gd name="connsiteY10347" fmla="*/ 958178 h 1487099"/>
                <a:gd name="connsiteX10348" fmla="*/ 1863021 w 2768293"/>
                <a:gd name="connsiteY10348" fmla="*/ 956462 h 1487099"/>
                <a:gd name="connsiteX10349" fmla="*/ 1864165 w 2768293"/>
                <a:gd name="connsiteY10349" fmla="*/ 955890 h 1487099"/>
                <a:gd name="connsiteX10350" fmla="*/ 1864737 w 2768293"/>
                <a:gd name="connsiteY10350" fmla="*/ 955890 h 1487099"/>
                <a:gd name="connsiteX10351" fmla="*/ 1865881 w 2768293"/>
                <a:gd name="connsiteY10351" fmla="*/ 956462 h 1487099"/>
                <a:gd name="connsiteX10352" fmla="*/ 1866453 w 2768293"/>
                <a:gd name="connsiteY10352" fmla="*/ 956462 h 1487099"/>
                <a:gd name="connsiteX10353" fmla="*/ 1867025 w 2768293"/>
                <a:gd name="connsiteY10353" fmla="*/ 956462 h 1487099"/>
                <a:gd name="connsiteX10354" fmla="*/ 1867597 w 2768293"/>
                <a:gd name="connsiteY10354" fmla="*/ 955890 h 1487099"/>
                <a:gd name="connsiteX10355" fmla="*/ 1868169 w 2768293"/>
                <a:gd name="connsiteY10355" fmla="*/ 955890 h 1487099"/>
                <a:gd name="connsiteX10356" fmla="*/ 1868741 w 2768293"/>
                <a:gd name="connsiteY10356" fmla="*/ 956462 h 1487099"/>
                <a:gd name="connsiteX10357" fmla="*/ 1868169 w 2768293"/>
                <a:gd name="connsiteY10357" fmla="*/ 957034 h 1487099"/>
                <a:gd name="connsiteX10358" fmla="*/ 1868169 w 2768293"/>
                <a:gd name="connsiteY10358" fmla="*/ 957606 h 1487099"/>
                <a:gd name="connsiteX10359" fmla="*/ 1868169 w 2768293"/>
                <a:gd name="connsiteY10359" fmla="*/ 958178 h 1487099"/>
                <a:gd name="connsiteX10360" fmla="*/ 1868741 w 2768293"/>
                <a:gd name="connsiteY10360" fmla="*/ 958750 h 1487099"/>
                <a:gd name="connsiteX10361" fmla="*/ 1869313 w 2768293"/>
                <a:gd name="connsiteY10361" fmla="*/ 958750 h 1487099"/>
                <a:gd name="connsiteX10362" fmla="*/ 1872744 w 2768293"/>
                <a:gd name="connsiteY10362" fmla="*/ 955318 h 1487099"/>
                <a:gd name="connsiteX10363" fmla="*/ 1873316 w 2768293"/>
                <a:gd name="connsiteY10363" fmla="*/ 954174 h 1487099"/>
                <a:gd name="connsiteX10364" fmla="*/ 1872744 w 2768293"/>
                <a:gd name="connsiteY10364" fmla="*/ 953602 h 1487099"/>
                <a:gd name="connsiteX10365" fmla="*/ 1873316 w 2768293"/>
                <a:gd name="connsiteY10365" fmla="*/ 953030 h 1487099"/>
                <a:gd name="connsiteX10366" fmla="*/ 1873888 w 2768293"/>
                <a:gd name="connsiteY10366" fmla="*/ 951887 h 1487099"/>
                <a:gd name="connsiteX10367" fmla="*/ 1873888 w 2768293"/>
                <a:gd name="connsiteY10367" fmla="*/ 950743 h 1487099"/>
                <a:gd name="connsiteX10368" fmla="*/ 1873316 w 2768293"/>
                <a:gd name="connsiteY10368" fmla="*/ 949027 h 1487099"/>
                <a:gd name="connsiteX10369" fmla="*/ 1874460 w 2768293"/>
                <a:gd name="connsiteY10369" fmla="*/ 949027 h 1487099"/>
                <a:gd name="connsiteX10370" fmla="*/ 1875604 w 2768293"/>
                <a:gd name="connsiteY10370" fmla="*/ 950170 h 1487099"/>
                <a:gd name="connsiteX10371" fmla="*/ 1877320 w 2768293"/>
                <a:gd name="connsiteY10371" fmla="*/ 953602 h 1487099"/>
                <a:gd name="connsiteX10372" fmla="*/ 1878464 w 2768293"/>
                <a:gd name="connsiteY10372" fmla="*/ 954746 h 1487099"/>
                <a:gd name="connsiteX10373" fmla="*/ 1879036 w 2768293"/>
                <a:gd name="connsiteY10373" fmla="*/ 954174 h 1487099"/>
                <a:gd name="connsiteX10374" fmla="*/ 1880180 w 2768293"/>
                <a:gd name="connsiteY10374" fmla="*/ 951314 h 1487099"/>
                <a:gd name="connsiteX10375" fmla="*/ 1879608 w 2768293"/>
                <a:gd name="connsiteY10375" fmla="*/ 950743 h 1487099"/>
                <a:gd name="connsiteX10376" fmla="*/ 1879608 w 2768293"/>
                <a:gd name="connsiteY10376" fmla="*/ 950170 h 1487099"/>
                <a:gd name="connsiteX10377" fmla="*/ 1879608 w 2768293"/>
                <a:gd name="connsiteY10377" fmla="*/ 949599 h 1487099"/>
                <a:gd name="connsiteX10378" fmla="*/ 1879608 w 2768293"/>
                <a:gd name="connsiteY10378" fmla="*/ 949027 h 1487099"/>
                <a:gd name="connsiteX10379" fmla="*/ 1879608 w 2768293"/>
                <a:gd name="connsiteY10379" fmla="*/ 949027 h 1487099"/>
                <a:gd name="connsiteX10380" fmla="*/ 1877892 w 2768293"/>
                <a:gd name="connsiteY10380" fmla="*/ 948455 h 1487099"/>
                <a:gd name="connsiteX10381" fmla="*/ 1877892 w 2768293"/>
                <a:gd name="connsiteY10381" fmla="*/ 947883 h 1487099"/>
                <a:gd name="connsiteX10382" fmla="*/ 1879036 w 2768293"/>
                <a:gd name="connsiteY10382" fmla="*/ 947311 h 1487099"/>
                <a:gd name="connsiteX10383" fmla="*/ 1879608 w 2768293"/>
                <a:gd name="connsiteY10383" fmla="*/ 945595 h 1487099"/>
                <a:gd name="connsiteX10384" fmla="*/ 1880180 w 2768293"/>
                <a:gd name="connsiteY10384" fmla="*/ 943307 h 1487099"/>
                <a:gd name="connsiteX10385" fmla="*/ 1880180 w 2768293"/>
                <a:gd name="connsiteY10385" fmla="*/ 940447 h 1487099"/>
                <a:gd name="connsiteX10386" fmla="*/ 1881324 w 2768293"/>
                <a:gd name="connsiteY10386" fmla="*/ 935871 h 1487099"/>
                <a:gd name="connsiteX10387" fmla="*/ 1881896 w 2768293"/>
                <a:gd name="connsiteY10387" fmla="*/ 935871 h 1487099"/>
                <a:gd name="connsiteX10388" fmla="*/ 1883040 w 2768293"/>
                <a:gd name="connsiteY10388" fmla="*/ 936444 h 1487099"/>
                <a:gd name="connsiteX10389" fmla="*/ 1883612 w 2768293"/>
                <a:gd name="connsiteY10389" fmla="*/ 936444 h 1487099"/>
                <a:gd name="connsiteX10390" fmla="*/ 1883040 w 2768293"/>
                <a:gd name="connsiteY10390" fmla="*/ 938731 h 1487099"/>
                <a:gd name="connsiteX10391" fmla="*/ 1884184 w 2768293"/>
                <a:gd name="connsiteY10391" fmla="*/ 939303 h 1487099"/>
                <a:gd name="connsiteX10392" fmla="*/ 1886471 w 2768293"/>
                <a:gd name="connsiteY10392" fmla="*/ 938731 h 1487099"/>
                <a:gd name="connsiteX10393" fmla="*/ 1887615 w 2768293"/>
                <a:gd name="connsiteY10393" fmla="*/ 938159 h 1487099"/>
                <a:gd name="connsiteX10394" fmla="*/ 1888759 w 2768293"/>
                <a:gd name="connsiteY10394" fmla="*/ 937015 h 1487099"/>
                <a:gd name="connsiteX10395" fmla="*/ 1890475 w 2768293"/>
                <a:gd name="connsiteY10395" fmla="*/ 932440 h 1487099"/>
                <a:gd name="connsiteX10396" fmla="*/ 1890475 w 2768293"/>
                <a:gd name="connsiteY10396" fmla="*/ 931868 h 1487099"/>
                <a:gd name="connsiteX10397" fmla="*/ 1890475 w 2768293"/>
                <a:gd name="connsiteY10397" fmla="*/ 932440 h 1487099"/>
                <a:gd name="connsiteX10398" fmla="*/ 1889903 w 2768293"/>
                <a:gd name="connsiteY10398" fmla="*/ 931868 h 1487099"/>
                <a:gd name="connsiteX10399" fmla="*/ 1889331 w 2768293"/>
                <a:gd name="connsiteY10399" fmla="*/ 931868 h 1487099"/>
                <a:gd name="connsiteX10400" fmla="*/ 1888759 w 2768293"/>
                <a:gd name="connsiteY10400" fmla="*/ 931868 h 1487099"/>
                <a:gd name="connsiteX10401" fmla="*/ 1888187 w 2768293"/>
                <a:gd name="connsiteY10401" fmla="*/ 931868 h 1487099"/>
                <a:gd name="connsiteX10402" fmla="*/ 1887615 w 2768293"/>
                <a:gd name="connsiteY10402" fmla="*/ 933584 h 1487099"/>
                <a:gd name="connsiteX10403" fmla="*/ 1887043 w 2768293"/>
                <a:gd name="connsiteY10403" fmla="*/ 937588 h 1487099"/>
                <a:gd name="connsiteX10404" fmla="*/ 1885900 w 2768293"/>
                <a:gd name="connsiteY10404" fmla="*/ 938731 h 1487099"/>
                <a:gd name="connsiteX10405" fmla="*/ 1886471 w 2768293"/>
                <a:gd name="connsiteY10405" fmla="*/ 936444 h 1487099"/>
                <a:gd name="connsiteX10406" fmla="*/ 1886471 w 2768293"/>
                <a:gd name="connsiteY10406" fmla="*/ 935300 h 1487099"/>
                <a:gd name="connsiteX10407" fmla="*/ 1886471 w 2768293"/>
                <a:gd name="connsiteY10407" fmla="*/ 934156 h 1487099"/>
                <a:gd name="connsiteX10408" fmla="*/ 1885900 w 2768293"/>
                <a:gd name="connsiteY10408" fmla="*/ 933584 h 1487099"/>
                <a:gd name="connsiteX10409" fmla="*/ 1884184 w 2768293"/>
                <a:gd name="connsiteY10409" fmla="*/ 933012 h 1487099"/>
                <a:gd name="connsiteX10410" fmla="*/ 1883612 w 2768293"/>
                <a:gd name="connsiteY10410" fmla="*/ 932440 h 1487099"/>
                <a:gd name="connsiteX10411" fmla="*/ 1884756 w 2768293"/>
                <a:gd name="connsiteY10411" fmla="*/ 931296 h 1487099"/>
                <a:gd name="connsiteX10412" fmla="*/ 1886471 w 2768293"/>
                <a:gd name="connsiteY10412" fmla="*/ 930724 h 1487099"/>
                <a:gd name="connsiteX10413" fmla="*/ 1886471 w 2768293"/>
                <a:gd name="connsiteY10413" fmla="*/ 930152 h 1487099"/>
                <a:gd name="connsiteX10414" fmla="*/ 1884756 w 2768293"/>
                <a:gd name="connsiteY10414" fmla="*/ 929580 h 1487099"/>
                <a:gd name="connsiteX10415" fmla="*/ 1883612 w 2768293"/>
                <a:gd name="connsiteY10415" fmla="*/ 930152 h 1487099"/>
                <a:gd name="connsiteX10416" fmla="*/ 1881324 w 2768293"/>
                <a:gd name="connsiteY10416" fmla="*/ 933012 h 1487099"/>
                <a:gd name="connsiteX10417" fmla="*/ 1880180 w 2768293"/>
                <a:gd name="connsiteY10417" fmla="*/ 934156 h 1487099"/>
                <a:gd name="connsiteX10418" fmla="*/ 1879036 w 2768293"/>
                <a:gd name="connsiteY10418" fmla="*/ 935300 h 1487099"/>
                <a:gd name="connsiteX10419" fmla="*/ 1877892 w 2768293"/>
                <a:gd name="connsiteY10419" fmla="*/ 935871 h 1487099"/>
                <a:gd name="connsiteX10420" fmla="*/ 1876748 w 2768293"/>
                <a:gd name="connsiteY10420" fmla="*/ 936444 h 1487099"/>
                <a:gd name="connsiteX10421" fmla="*/ 1877320 w 2768293"/>
                <a:gd name="connsiteY10421" fmla="*/ 935300 h 1487099"/>
                <a:gd name="connsiteX10422" fmla="*/ 1877892 w 2768293"/>
                <a:gd name="connsiteY10422" fmla="*/ 934728 h 1487099"/>
                <a:gd name="connsiteX10423" fmla="*/ 1878464 w 2768293"/>
                <a:gd name="connsiteY10423" fmla="*/ 934156 h 1487099"/>
                <a:gd name="connsiteX10424" fmla="*/ 1879036 w 2768293"/>
                <a:gd name="connsiteY10424" fmla="*/ 933584 h 1487099"/>
                <a:gd name="connsiteX10425" fmla="*/ 1879608 w 2768293"/>
                <a:gd name="connsiteY10425" fmla="*/ 932440 h 1487099"/>
                <a:gd name="connsiteX10426" fmla="*/ 1879608 w 2768293"/>
                <a:gd name="connsiteY10426" fmla="*/ 931296 h 1487099"/>
                <a:gd name="connsiteX10427" fmla="*/ 1879608 w 2768293"/>
                <a:gd name="connsiteY10427" fmla="*/ 930152 h 1487099"/>
                <a:gd name="connsiteX10428" fmla="*/ 1879036 w 2768293"/>
                <a:gd name="connsiteY10428" fmla="*/ 929580 h 1487099"/>
                <a:gd name="connsiteX10429" fmla="*/ 1878464 w 2768293"/>
                <a:gd name="connsiteY10429" fmla="*/ 929008 h 1487099"/>
                <a:gd name="connsiteX10430" fmla="*/ 1878464 w 2768293"/>
                <a:gd name="connsiteY10430" fmla="*/ 927864 h 1487099"/>
                <a:gd name="connsiteX10431" fmla="*/ 1879036 w 2768293"/>
                <a:gd name="connsiteY10431" fmla="*/ 926720 h 1487099"/>
                <a:gd name="connsiteX10432" fmla="*/ 1879608 w 2768293"/>
                <a:gd name="connsiteY10432" fmla="*/ 926720 h 1487099"/>
                <a:gd name="connsiteX10433" fmla="*/ 1880180 w 2768293"/>
                <a:gd name="connsiteY10433" fmla="*/ 927292 h 1487099"/>
                <a:gd name="connsiteX10434" fmla="*/ 1880752 w 2768293"/>
                <a:gd name="connsiteY10434" fmla="*/ 928436 h 1487099"/>
                <a:gd name="connsiteX10435" fmla="*/ 1881324 w 2768293"/>
                <a:gd name="connsiteY10435" fmla="*/ 928436 h 1487099"/>
                <a:gd name="connsiteX10436" fmla="*/ 1881896 w 2768293"/>
                <a:gd name="connsiteY10436" fmla="*/ 928436 h 1487099"/>
                <a:gd name="connsiteX10437" fmla="*/ 1882468 w 2768293"/>
                <a:gd name="connsiteY10437" fmla="*/ 927864 h 1487099"/>
                <a:gd name="connsiteX10438" fmla="*/ 1883612 w 2768293"/>
                <a:gd name="connsiteY10438" fmla="*/ 926720 h 1487099"/>
                <a:gd name="connsiteX10439" fmla="*/ 1884756 w 2768293"/>
                <a:gd name="connsiteY10439" fmla="*/ 925004 h 1487099"/>
                <a:gd name="connsiteX10440" fmla="*/ 1885900 w 2768293"/>
                <a:gd name="connsiteY10440" fmla="*/ 922716 h 1487099"/>
                <a:gd name="connsiteX10441" fmla="*/ 1885900 w 2768293"/>
                <a:gd name="connsiteY10441" fmla="*/ 920429 h 1487099"/>
                <a:gd name="connsiteX10442" fmla="*/ 1885328 w 2768293"/>
                <a:gd name="connsiteY10442" fmla="*/ 919857 h 1487099"/>
                <a:gd name="connsiteX10443" fmla="*/ 1884756 w 2768293"/>
                <a:gd name="connsiteY10443" fmla="*/ 920429 h 1487099"/>
                <a:gd name="connsiteX10444" fmla="*/ 1884184 w 2768293"/>
                <a:gd name="connsiteY10444" fmla="*/ 920429 h 1487099"/>
                <a:gd name="connsiteX10445" fmla="*/ 1883612 w 2768293"/>
                <a:gd name="connsiteY10445" fmla="*/ 919285 h 1487099"/>
                <a:gd name="connsiteX10446" fmla="*/ 1884184 w 2768293"/>
                <a:gd name="connsiteY10446" fmla="*/ 918141 h 1487099"/>
                <a:gd name="connsiteX10447" fmla="*/ 1884756 w 2768293"/>
                <a:gd name="connsiteY10447" fmla="*/ 917569 h 1487099"/>
                <a:gd name="connsiteX10448" fmla="*/ 1885328 w 2768293"/>
                <a:gd name="connsiteY10448" fmla="*/ 918141 h 1487099"/>
                <a:gd name="connsiteX10449" fmla="*/ 1885328 w 2768293"/>
                <a:gd name="connsiteY10449" fmla="*/ 919857 h 1487099"/>
                <a:gd name="connsiteX10450" fmla="*/ 1885900 w 2768293"/>
                <a:gd name="connsiteY10450" fmla="*/ 920429 h 1487099"/>
                <a:gd name="connsiteX10451" fmla="*/ 1887043 w 2768293"/>
                <a:gd name="connsiteY10451" fmla="*/ 920429 h 1487099"/>
                <a:gd name="connsiteX10452" fmla="*/ 1888187 w 2768293"/>
                <a:gd name="connsiteY10452" fmla="*/ 919857 h 1487099"/>
                <a:gd name="connsiteX10453" fmla="*/ 1888759 w 2768293"/>
                <a:gd name="connsiteY10453" fmla="*/ 918713 h 1487099"/>
                <a:gd name="connsiteX10454" fmla="*/ 1888187 w 2768293"/>
                <a:gd name="connsiteY10454" fmla="*/ 917569 h 1487099"/>
                <a:gd name="connsiteX10455" fmla="*/ 1886471 w 2768293"/>
                <a:gd name="connsiteY10455" fmla="*/ 915281 h 1487099"/>
                <a:gd name="connsiteX10456" fmla="*/ 1885900 w 2768293"/>
                <a:gd name="connsiteY10456" fmla="*/ 914709 h 1487099"/>
                <a:gd name="connsiteX10457" fmla="*/ 1887043 w 2768293"/>
                <a:gd name="connsiteY10457" fmla="*/ 914709 h 1487099"/>
                <a:gd name="connsiteX10458" fmla="*/ 1888759 w 2768293"/>
                <a:gd name="connsiteY10458" fmla="*/ 915853 h 1487099"/>
                <a:gd name="connsiteX10459" fmla="*/ 1889903 w 2768293"/>
                <a:gd name="connsiteY10459" fmla="*/ 915853 h 1487099"/>
                <a:gd name="connsiteX10460" fmla="*/ 1889331 w 2768293"/>
                <a:gd name="connsiteY10460" fmla="*/ 914137 h 1487099"/>
                <a:gd name="connsiteX10461" fmla="*/ 1889903 w 2768293"/>
                <a:gd name="connsiteY10461" fmla="*/ 914137 h 1487099"/>
                <a:gd name="connsiteX10462" fmla="*/ 1891047 w 2768293"/>
                <a:gd name="connsiteY10462" fmla="*/ 915281 h 1487099"/>
                <a:gd name="connsiteX10463" fmla="*/ 1891619 w 2768293"/>
                <a:gd name="connsiteY10463" fmla="*/ 915281 h 1487099"/>
                <a:gd name="connsiteX10464" fmla="*/ 1892763 w 2768293"/>
                <a:gd name="connsiteY10464" fmla="*/ 914709 h 1487099"/>
                <a:gd name="connsiteX10465" fmla="*/ 1893335 w 2768293"/>
                <a:gd name="connsiteY10465" fmla="*/ 913565 h 1487099"/>
                <a:gd name="connsiteX10466" fmla="*/ 1893335 w 2768293"/>
                <a:gd name="connsiteY10466" fmla="*/ 912421 h 1487099"/>
                <a:gd name="connsiteX10467" fmla="*/ 1895051 w 2768293"/>
                <a:gd name="connsiteY10467" fmla="*/ 912421 h 1487099"/>
                <a:gd name="connsiteX10468" fmla="*/ 1895623 w 2768293"/>
                <a:gd name="connsiteY10468" fmla="*/ 911849 h 1487099"/>
                <a:gd name="connsiteX10469" fmla="*/ 1895623 w 2768293"/>
                <a:gd name="connsiteY10469" fmla="*/ 910133 h 1487099"/>
                <a:gd name="connsiteX10470" fmla="*/ 1895051 w 2768293"/>
                <a:gd name="connsiteY10470" fmla="*/ 909561 h 1487099"/>
                <a:gd name="connsiteX10471" fmla="*/ 1894479 w 2768293"/>
                <a:gd name="connsiteY10471" fmla="*/ 910133 h 1487099"/>
                <a:gd name="connsiteX10472" fmla="*/ 1893907 w 2768293"/>
                <a:gd name="connsiteY10472" fmla="*/ 910133 h 1487099"/>
                <a:gd name="connsiteX10473" fmla="*/ 1893335 w 2768293"/>
                <a:gd name="connsiteY10473" fmla="*/ 908989 h 1487099"/>
                <a:gd name="connsiteX10474" fmla="*/ 1893907 w 2768293"/>
                <a:gd name="connsiteY10474" fmla="*/ 908989 h 1487099"/>
                <a:gd name="connsiteX10475" fmla="*/ 1894479 w 2768293"/>
                <a:gd name="connsiteY10475" fmla="*/ 908417 h 1487099"/>
                <a:gd name="connsiteX10476" fmla="*/ 1895051 w 2768293"/>
                <a:gd name="connsiteY10476" fmla="*/ 907845 h 1487099"/>
                <a:gd name="connsiteX10477" fmla="*/ 1895051 w 2768293"/>
                <a:gd name="connsiteY10477" fmla="*/ 907273 h 1487099"/>
                <a:gd name="connsiteX10478" fmla="*/ 1895051 w 2768293"/>
                <a:gd name="connsiteY10478" fmla="*/ 906130 h 1487099"/>
                <a:gd name="connsiteX10479" fmla="*/ 1894479 w 2768293"/>
                <a:gd name="connsiteY10479" fmla="*/ 905557 h 1487099"/>
                <a:gd name="connsiteX10480" fmla="*/ 1893907 w 2768293"/>
                <a:gd name="connsiteY10480" fmla="*/ 905557 h 1487099"/>
                <a:gd name="connsiteX10481" fmla="*/ 1893335 w 2768293"/>
                <a:gd name="connsiteY10481" fmla="*/ 904986 h 1487099"/>
                <a:gd name="connsiteX10482" fmla="*/ 1892763 w 2768293"/>
                <a:gd name="connsiteY10482" fmla="*/ 904413 h 1487099"/>
                <a:gd name="connsiteX10483" fmla="*/ 1892763 w 2768293"/>
                <a:gd name="connsiteY10483" fmla="*/ 903842 h 1487099"/>
                <a:gd name="connsiteX10484" fmla="*/ 1892763 w 2768293"/>
                <a:gd name="connsiteY10484" fmla="*/ 903270 h 1487099"/>
                <a:gd name="connsiteX10485" fmla="*/ 1890475 w 2768293"/>
                <a:gd name="connsiteY10485" fmla="*/ 903842 h 1487099"/>
                <a:gd name="connsiteX10486" fmla="*/ 1889903 w 2768293"/>
                <a:gd name="connsiteY10486" fmla="*/ 903842 h 1487099"/>
                <a:gd name="connsiteX10487" fmla="*/ 1889331 w 2768293"/>
                <a:gd name="connsiteY10487" fmla="*/ 904986 h 1487099"/>
                <a:gd name="connsiteX10488" fmla="*/ 1888759 w 2768293"/>
                <a:gd name="connsiteY10488" fmla="*/ 904986 h 1487099"/>
                <a:gd name="connsiteX10489" fmla="*/ 1889331 w 2768293"/>
                <a:gd name="connsiteY10489" fmla="*/ 902126 h 1487099"/>
                <a:gd name="connsiteX10490" fmla="*/ 1888759 w 2768293"/>
                <a:gd name="connsiteY10490" fmla="*/ 902126 h 1487099"/>
                <a:gd name="connsiteX10491" fmla="*/ 1888187 w 2768293"/>
                <a:gd name="connsiteY10491" fmla="*/ 901554 h 1487099"/>
                <a:gd name="connsiteX10492" fmla="*/ 1887615 w 2768293"/>
                <a:gd name="connsiteY10492" fmla="*/ 899838 h 1487099"/>
                <a:gd name="connsiteX10493" fmla="*/ 1887043 w 2768293"/>
                <a:gd name="connsiteY10493" fmla="*/ 899838 h 1487099"/>
                <a:gd name="connsiteX10494" fmla="*/ 1885328 w 2768293"/>
                <a:gd name="connsiteY10494" fmla="*/ 901554 h 1487099"/>
                <a:gd name="connsiteX10495" fmla="*/ 1884756 w 2768293"/>
                <a:gd name="connsiteY10495" fmla="*/ 902126 h 1487099"/>
                <a:gd name="connsiteX10496" fmla="*/ 1884756 w 2768293"/>
                <a:gd name="connsiteY10496" fmla="*/ 903842 h 1487099"/>
                <a:gd name="connsiteX10497" fmla="*/ 1884756 w 2768293"/>
                <a:gd name="connsiteY10497" fmla="*/ 906701 h 1487099"/>
                <a:gd name="connsiteX10498" fmla="*/ 1884184 w 2768293"/>
                <a:gd name="connsiteY10498" fmla="*/ 908989 h 1487099"/>
                <a:gd name="connsiteX10499" fmla="*/ 1883040 w 2768293"/>
                <a:gd name="connsiteY10499" fmla="*/ 908989 h 1487099"/>
                <a:gd name="connsiteX10500" fmla="*/ 1883040 w 2768293"/>
                <a:gd name="connsiteY10500" fmla="*/ 908417 h 1487099"/>
                <a:gd name="connsiteX10501" fmla="*/ 1883040 w 2768293"/>
                <a:gd name="connsiteY10501" fmla="*/ 907273 h 1487099"/>
                <a:gd name="connsiteX10502" fmla="*/ 1883040 w 2768293"/>
                <a:gd name="connsiteY10502" fmla="*/ 906130 h 1487099"/>
                <a:gd name="connsiteX10503" fmla="*/ 1883040 w 2768293"/>
                <a:gd name="connsiteY10503" fmla="*/ 904986 h 1487099"/>
                <a:gd name="connsiteX10504" fmla="*/ 1882468 w 2768293"/>
                <a:gd name="connsiteY10504" fmla="*/ 904413 h 1487099"/>
                <a:gd name="connsiteX10505" fmla="*/ 1881896 w 2768293"/>
                <a:gd name="connsiteY10505" fmla="*/ 904986 h 1487099"/>
                <a:gd name="connsiteX10506" fmla="*/ 1881324 w 2768293"/>
                <a:gd name="connsiteY10506" fmla="*/ 905557 h 1487099"/>
                <a:gd name="connsiteX10507" fmla="*/ 1881324 w 2768293"/>
                <a:gd name="connsiteY10507" fmla="*/ 906130 h 1487099"/>
                <a:gd name="connsiteX10508" fmla="*/ 1881324 w 2768293"/>
                <a:gd name="connsiteY10508" fmla="*/ 906701 h 1487099"/>
                <a:gd name="connsiteX10509" fmla="*/ 1880752 w 2768293"/>
                <a:gd name="connsiteY10509" fmla="*/ 907273 h 1487099"/>
                <a:gd name="connsiteX10510" fmla="*/ 1880752 w 2768293"/>
                <a:gd name="connsiteY10510" fmla="*/ 907845 h 1487099"/>
                <a:gd name="connsiteX10511" fmla="*/ 1880752 w 2768293"/>
                <a:gd name="connsiteY10511" fmla="*/ 908417 h 1487099"/>
                <a:gd name="connsiteX10512" fmla="*/ 1880752 w 2768293"/>
                <a:gd name="connsiteY10512" fmla="*/ 908989 h 1487099"/>
                <a:gd name="connsiteX10513" fmla="*/ 1880752 w 2768293"/>
                <a:gd name="connsiteY10513" fmla="*/ 909561 h 1487099"/>
                <a:gd name="connsiteX10514" fmla="*/ 1880752 w 2768293"/>
                <a:gd name="connsiteY10514" fmla="*/ 910133 h 1487099"/>
                <a:gd name="connsiteX10515" fmla="*/ 1880752 w 2768293"/>
                <a:gd name="connsiteY10515" fmla="*/ 911277 h 1487099"/>
                <a:gd name="connsiteX10516" fmla="*/ 1880752 w 2768293"/>
                <a:gd name="connsiteY10516" fmla="*/ 911849 h 1487099"/>
                <a:gd name="connsiteX10517" fmla="*/ 1880752 w 2768293"/>
                <a:gd name="connsiteY10517" fmla="*/ 912421 h 1487099"/>
                <a:gd name="connsiteX10518" fmla="*/ 1880180 w 2768293"/>
                <a:gd name="connsiteY10518" fmla="*/ 913565 h 1487099"/>
                <a:gd name="connsiteX10519" fmla="*/ 1879036 w 2768293"/>
                <a:gd name="connsiteY10519" fmla="*/ 914137 h 1487099"/>
                <a:gd name="connsiteX10520" fmla="*/ 1878464 w 2768293"/>
                <a:gd name="connsiteY10520" fmla="*/ 912421 h 1487099"/>
                <a:gd name="connsiteX10521" fmla="*/ 1877892 w 2768293"/>
                <a:gd name="connsiteY10521" fmla="*/ 910705 h 1487099"/>
                <a:gd name="connsiteX10522" fmla="*/ 1876176 w 2768293"/>
                <a:gd name="connsiteY10522" fmla="*/ 911277 h 1487099"/>
                <a:gd name="connsiteX10523" fmla="*/ 1875604 w 2768293"/>
                <a:gd name="connsiteY10523" fmla="*/ 911849 h 1487099"/>
                <a:gd name="connsiteX10524" fmla="*/ 1875032 w 2768293"/>
                <a:gd name="connsiteY10524" fmla="*/ 911849 h 1487099"/>
                <a:gd name="connsiteX10525" fmla="*/ 1874460 w 2768293"/>
                <a:gd name="connsiteY10525" fmla="*/ 911849 h 1487099"/>
                <a:gd name="connsiteX10526" fmla="*/ 1874460 w 2768293"/>
                <a:gd name="connsiteY10526" fmla="*/ 910705 h 1487099"/>
                <a:gd name="connsiteX10527" fmla="*/ 1875032 w 2768293"/>
                <a:gd name="connsiteY10527" fmla="*/ 909561 h 1487099"/>
                <a:gd name="connsiteX10528" fmla="*/ 1874460 w 2768293"/>
                <a:gd name="connsiteY10528" fmla="*/ 909561 h 1487099"/>
                <a:gd name="connsiteX10529" fmla="*/ 1873316 w 2768293"/>
                <a:gd name="connsiteY10529" fmla="*/ 910133 h 1487099"/>
                <a:gd name="connsiteX10530" fmla="*/ 1873888 w 2768293"/>
                <a:gd name="connsiteY10530" fmla="*/ 908989 h 1487099"/>
                <a:gd name="connsiteX10531" fmla="*/ 1873316 w 2768293"/>
                <a:gd name="connsiteY10531" fmla="*/ 908989 h 1487099"/>
                <a:gd name="connsiteX10532" fmla="*/ 1872172 w 2768293"/>
                <a:gd name="connsiteY10532" fmla="*/ 908989 h 1487099"/>
                <a:gd name="connsiteX10533" fmla="*/ 1871601 w 2768293"/>
                <a:gd name="connsiteY10533" fmla="*/ 908417 h 1487099"/>
                <a:gd name="connsiteX10534" fmla="*/ 1871601 w 2768293"/>
                <a:gd name="connsiteY10534" fmla="*/ 907273 h 1487099"/>
                <a:gd name="connsiteX10535" fmla="*/ 1869885 w 2768293"/>
                <a:gd name="connsiteY10535" fmla="*/ 906701 h 1487099"/>
                <a:gd name="connsiteX10536" fmla="*/ 1868169 w 2768293"/>
                <a:gd name="connsiteY10536" fmla="*/ 908417 h 1487099"/>
                <a:gd name="connsiteX10537" fmla="*/ 1866453 w 2768293"/>
                <a:gd name="connsiteY10537" fmla="*/ 910705 h 1487099"/>
                <a:gd name="connsiteX10538" fmla="*/ 1864165 w 2768293"/>
                <a:gd name="connsiteY10538" fmla="*/ 912421 h 1487099"/>
                <a:gd name="connsiteX10539" fmla="*/ 1863021 w 2768293"/>
                <a:gd name="connsiteY10539" fmla="*/ 914709 h 1487099"/>
                <a:gd name="connsiteX10540" fmla="*/ 1862449 w 2768293"/>
                <a:gd name="connsiteY10540" fmla="*/ 915281 h 1487099"/>
                <a:gd name="connsiteX10541" fmla="*/ 1861877 w 2768293"/>
                <a:gd name="connsiteY10541" fmla="*/ 914709 h 1487099"/>
                <a:gd name="connsiteX10542" fmla="*/ 1861877 w 2768293"/>
                <a:gd name="connsiteY10542" fmla="*/ 913565 h 1487099"/>
                <a:gd name="connsiteX10543" fmla="*/ 1862449 w 2768293"/>
                <a:gd name="connsiteY10543" fmla="*/ 912421 h 1487099"/>
                <a:gd name="connsiteX10544" fmla="*/ 1863021 w 2768293"/>
                <a:gd name="connsiteY10544" fmla="*/ 911277 h 1487099"/>
                <a:gd name="connsiteX10545" fmla="*/ 1865309 w 2768293"/>
                <a:gd name="connsiteY10545" fmla="*/ 908417 h 1487099"/>
                <a:gd name="connsiteX10546" fmla="*/ 1868169 w 2768293"/>
                <a:gd name="connsiteY10546" fmla="*/ 905557 h 1487099"/>
                <a:gd name="connsiteX10547" fmla="*/ 1869313 w 2768293"/>
                <a:gd name="connsiteY10547" fmla="*/ 903270 h 1487099"/>
                <a:gd name="connsiteX10548" fmla="*/ 1870457 w 2768293"/>
                <a:gd name="connsiteY10548" fmla="*/ 902698 h 1487099"/>
                <a:gd name="connsiteX10549" fmla="*/ 1871601 w 2768293"/>
                <a:gd name="connsiteY10549" fmla="*/ 902698 h 1487099"/>
                <a:gd name="connsiteX10550" fmla="*/ 1872172 w 2768293"/>
                <a:gd name="connsiteY10550" fmla="*/ 903842 h 1487099"/>
                <a:gd name="connsiteX10551" fmla="*/ 1872744 w 2768293"/>
                <a:gd name="connsiteY10551" fmla="*/ 904986 h 1487099"/>
                <a:gd name="connsiteX10552" fmla="*/ 1875032 w 2768293"/>
                <a:gd name="connsiteY10552" fmla="*/ 904413 h 1487099"/>
                <a:gd name="connsiteX10553" fmla="*/ 1875032 w 2768293"/>
                <a:gd name="connsiteY10553" fmla="*/ 904986 h 1487099"/>
                <a:gd name="connsiteX10554" fmla="*/ 1875032 w 2768293"/>
                <a:gd name="connsiteY10554" fmla="*/ 905557 h 1487099"/>
                <a:gd name="connsiteX10555" fmla="*/ 1876176 w 2768293"/>
                <a:gd name="connsiteY10555" fmla="*/ 906130 h 1487099"/>
                <a:gd name="connsiteX10556" fmla="*/ 1876748 w 2768293"/>
                <a:gd name="connsiteY10556" fmla="*/ 905557 h 1487099"/>
                <a:gd name="connsiteX10557" fmla="*/ 1879036 w 2768293"/>
                <a:gd name="connsiteY10557" fmla="*/ 900410 h 1487099"/>
                <a:gd name="connsiteX10558" fmla="*/ 1879608 w 2768293"/>
                <a:gd name="connsiteY10558" fmla="*/ 900410 h 1487099"/>
                <a:gd name="connsiteX10559" fmla="*/ 1880180 w 2768293"/>
                <a:gd name="connsiteY10559" fmla="*/ 899838 h 1487099"/>
                <a:gd name="connsiteX10560" fmla="*/ 1880752 w 2768293"/>
                <a:gd name="connsiteY10560" fmla="*/ 899266 h 1487099"/>
                <a:gd name="connsiteX10561" fmla="*/ 1881324 w 2768293"/>
                <a:gd name="connsiteY10561" fmla="*/ 898694 h 1487099"/>
                <a:gd name="connsiteX10562" fmla="*/ 1880752 w 2768293"/>
                <a:gd name="connsiteY10562" fmla="*/ 898122 h 1487099"/>
                <a:gd name="connsiteX10563" fmla="*/ 1880752 w 2768293"/>
                <a:gd name="connsiteY10563" fmla="*/ 897550 h 1487099"/>
                <a:gd name="connsiteX10564" fmla="*/ 1880752 w 2768293"/>
                <a:gd name="connsiteY10564" fmla="*/ 896978 h 1487099"/>
                <a:gd name="connsiteX10565" fmla="*/ 1880752 w 2768293"/>
                <a:gd name="connsiteY10565" fmla="*/ 896406 h 1487099"/>
                <a:gd name="connsiteX10566" fmla="*/ 1880180 w 2768293"/>
                <a:gd name="connsiteY10566" fmla="*/ 895834 h 1487099"/>
                <a:gd name="connsiteX10567" fmla="*/ 1879608 w 2768293"/>
                <a:gd name="connsiteY10567" fmla="*/ 894690 h 1487099"/>
                <a:gd name="connsiteX10568" fmla="*/ 1879036 w 2768293"/>
                <a:gd name="connsiteY10568" fmla="*/ 894118 h 1487099"/>
                <a:gd name="connsiteX10569" fmla="*/ 1878464 w 2768293"/>
                <a:gd name="connsiteY10569" fmla="*/ 892402 h 1487099"/>
                <a:gd name="connsiteX10570" fmla="*/ 1878464 w 2768293"/>
                <a:gd name="connsiteY10570" fmla="*/ 890687 h 1487099"/>
                <a:gd name="connsiteX10571" fmla="*/ 1878464 w 2768293"/>
                <a:gd name="connsiteY10571" fmla="*/ 889543 h 1487099"/>
                <a:gd name="connsiteX10572" fmla="*/ 1879036 w 2768293"/>
                <a:gd name="connsiteY10572" fmla="*/ 888399 h 1487099"/>
                <a:gd name="connsiteX10573" fmla="*/ 1879036 w 2768293"/>
                <a:gd name="connsiteY10573" fmla="*/ 887827 h 1487099"/>
                <a:gd name="connsiteX10574" fmla="*/ 1877892 w 2768293"/>
                <a:gd name="connsiteY10574" fmla="*/ 888971 h 1487099"/>
                <a:gd name="connsiteX10575" fmla="*/ 1876176 w 2768293"/>
                <a:gd name="connsiteY10575" fmla="*/ 891258 h 1487099"/>
                <a:gd name="connsiteX10576" fmla="*/ 1875032 w 2768293"/>
                <a:gd name="connsiteY10576" fmla="*/ 894118 h 1487099"/>
                <a:gd name="connsiteX10577" fmla="*/ 1875032 w 2768293"/>
                <a:gd name="connsiteY10577" fmla="*/ 896406 h 1487099"/>
                <a:gd name="connsiteX10578" fmla="*/ 1874460 w 2768293"/>
                <a:gd name="connsiteY10578" fmla="*/ 896978 h 1487099"/>
                <a:gd name="connsiteX10579" fmla="*/ 1873888 w 2768293"/>
                <a:gd name="connsiteY10579" fmla="*/ 897550 h 1487099"/>
                <a:gd name="connsiteX10580" fmla="*/ 1873316 w 2768293"/>
                <a:gd name="connsiteY10580" fmla="*/ 897550 h 1487099"/>
                <a:gd name="connsiteX10581" fmla="*/ 1872744 w 2768293"/>
                <a:gd name="connsiteY10581" fmla="*/ 898122 h 1487099"/>
                <a:gd name="connsiteX10582" fmla="*/ 1872172 w 2768293"/>
                <a:gd name="connsiteY10582" fmla="*/ 899838 h 1487099"/>
                <a:gd name="connsiteX10583" fmla="*/ 1871601 w 2768293"/>
                <a:gd name="connsiteY10583" fmla="*/ 900410 h 1487099"/>
                <a:gd name="connsiteX10584" fmla="*/ 1871029 w 2768293"/>
                <a:gd name="connsiteY10584" fmla="*/ 896978 h 1487099"/>
                <a:gd name="connsiteX10585" fmla="*/ 1871029 w 2768293"/>
                <a:gd name="connsiteY10585" fmla="*/ 895834 h 1487099"/>
                <a:gd name="connsiteX10586" fmla="*/ 1872172 w 2768293"/>
                <a:gd name="connsiteY10586" fmla="*/ 895262 h 1487099"/>
                <a:gd name="connsiteX10587" fmla="*/ 1872172 w 2768293"/>
                <a:gd name="connsiteY10587" fmla="*/ 894690 h 1487099"/>
                <a:gd name="connsiteX10588" fmla="*/ 1871601 w 2768293"/>
                <a:gd name="connsiteY10588" fmla="*/ 892402 h 1487099"/>
                <a:gd name="connsiteX10589" fmla="*/ 1871601 w 2768293"/>
                <a:gd name="connsiteY10589" fmla="*/ 891831 h 1487099"/>
                <a:gd name="connsiteX10590" fmla="*/ 1871601 w 2768293"/>
                <a:gd name="connsiteY10590" fmla="*/ 891258 h 1487099"/>
                <a:gd name="connsiteX10591" fmla="*/ 1872172 w 2768293"/>
                <a:gd name="connsiteY10591" fmla="*/ 890687 h 1487099"/>
                <a:gd name="connsiteX10592" fmla="*/ 1873316 w 2768293"/>
                <a:gd name="connsiteY10592" fmla="*/ 890114 h 1487099"/>
                <a:gd name="connsiteX10593" fmla="*/ 1873316 w 2768293"/>
                <a:gd name="connsiteY10593" fmla="*/ 889543 h 1487099"/>
                <a:gd name="connsiteX10594" fmla="*/ 1872744 w 2768293"/>
                <a:gd name="connsiteY10594" fmla="*/ 888971 h 1487099"/>
                <a:gd name="connsiteX10595" fmla="*/ 1872172 w 2768293"/>
                <a:gd name="connsiteY10595" fmla="*/ 888399 h 1487099"/>
                <a:gd name="connsiteX10596" fmla="*/ 1871601 w 2768293"/>
                <a:gd name="connsiteY10596" fmla="*/ 888399 h 1487099"/>
                <a:gd name="connsiteX10597" fmla="*/ 1871601 w 2768293"/>
                <a:gd name="connsiteY10597" fmla="*/ 887827 h 1487099"/>
                <a:gd name="connsiteX10598" fmla="*/ 1872172 w 2768293"/>
                <a:gd name="connsiteY10598" fmla="*/ 887827 h 1487099"/>
                <a:gd name="connsiteX10599" fmla="*/ 1872172 w 2768293"/>
                <a:gd name="connsiteY10599" fmla="*/ 887255 h 1487099"/>
                <a:gd name="connsiteX10600" fmla="*/ 1869885 w 2768293"/>
                <a:gd name="connsiteY10600" fmla="*/ 887255 h 1487099"/>
                <a:gd name="connsiteX10601" fmla="*/ 1869885 w 2768293"/>
                <a:gd name="connsiteY10601" fmla="*/ 887255 h 1487099"/>
                <a:gd name="connsiteX10602" fmla="*/ 1869313 w 2768293"/>
                <a:gd name="connsiteY10602" fmla="*/ 887827 h 1487099"/>
                <a:gd name="connsiteX10603" fmla="*/ 1868741 w 2768293"/>
                <a:gd name="connsiteY10603" fmla="*/ 887827 h 1487099"/>
                <a:gd name="connsiteX10604" fmla="*/ 1867597 w 2768293"/>
                <a:gd name="connsiteY10604" fmla="*/ 887827 h 1487099"/>
                <a:gd name="connsiteX10605" fmla="*/ 1867025 w 2768293"/>
                <a:gd name="connsiteY10605" fmla="*/ 887827 h 1487099"/>
                <a:gd name="connsiteX10606" fmla="*/ 1866453 w 2768293"/>
                <a:gd name="connsiteY10606" fmla="*/ 888399 h 1487099"/>
                <a:gd name="connsiteX10607" fmla="*/ 1865309 w 2768293"/>
                <a:gd name="connsiteY10607" fmla="*/ 889543 h 1487099"/>
                <a:gd name="connsiteX10608" fmla="*/ 1864737 w 2768293"/>
                <a:gd name="connsiteY10608" fmla="*/ 890114 h 1487099"/>
                <a:gd name="connsiteX10609" fmla="*/ 1864165 w 2768293"/>
                <a:gd name="connsiteY10609" fmla="*/ 890114 h 1487099"/>
                <a:gd name="connsiteX10610" fmla="*/ 1864165 w 2768293"/>
                <a:gd name="connsiteY10610" fmla="*/ 890687 h 1487099"/>
                <a:gd name="connsiteX10611" fmla="*/ 1864165 w 2768293"/>
                <a:gd name="connsiteY10611" fmla="*/ 891831 h 1487099"/>
                <a:gd name="connsiteX10612" fmla="*/ 1864165 w 2768293"/>
                <a:gd name="connsiteY10612" fmla="*/ 892402 h 1487099"/>
                <a:gd name="connsiteX10613" fmla="*/ 1864165 w 2768293"/>
                <a:gd name="connsiteY10613" fmla="*/ 892974 h 1487099"/>
                <a:gd name="connsiteX10614" fmla="*/ 1863593 w 2768293"/>
                <a:gd name="connsiteY10614" fmla="*/ 893546 h 1487099"/>
                <a:gd name="connsiteX10615" fmla="*/ 1862449 w 2768293"/>
                <a:gd name="connsiteY10615" fmla="*/ 894118 h 1487099"/>
                <a:gd name="connsiteX10616" fmla="*/ 1861877 w 2768293"/>
                <a:gd name="connsiteY10616" fmla="*/ 895262 h 1487099"/>
                <a:gd name="connsiteX10617" fmla="*/ 1861305 w 2768293"/>
                <a:gd name="connsiteY10617" fmla="*/ 895834 h 1487099"/>
                <a:gd name="connsiteX10618" fmla="*/ 1860733 w 2768293"/>
                <a:gd name="connsiteY10618" fmla="*/ 895834 h 1487099"/>
                <a:gd name="connsiteX10619" fmla="*/ 1859017 w 2768293"/>
                <a:gd name="connsiteY10619" fmla="*/ 895834 h 1487099"/>
                <a:gd name="connsiteX10620" fmla="*/ 1859017 w 2768293"/>
                <a:gd name="connsiteY10620" fmla="*/ 895262 h 1487099"/>
                <a:gd name="connsiteX10621" fmla="*/ 1859589 w 2768293"/>
                <a:gd name="connsiteY10621" fmla="*/ 894690 h 1487099"/>
                <a:gd name="connsiteX10622" fmla="*/ 1860161 w 2768293"/>
                <a:gd name="connsiteY10622" fmla="*/ 893546 h 1487099"/>
                <a:gd name="connsiteX10623" fmla="*/ 1860733 w 2768293"/>
                <a:gd name="connsiteY10623" fmla="*/ 891258 h 1487099"/>
                <a:gd name="connsiteX10624" fmla="*/ 1861305 w 2768293"/>
                <a:gd name="connsiteY10624" fmla="*/ 890114 h 1487099"/>
                <a:gd name="connsiteX10625" fmla="*/ 1862449 w 2768293"/>
                <a:gd name="connsiteY10625" fmla="*/ 888971 h 1487099"/>
                <a:gd name="connsiteX10626" fmla="*/ 1863021 w 2768293"/>
                <a:gd name="connsiteY10626" fmla="*/ 887827 h 1487099"/>
                <a:gd name="connsiteX10627" fmla="*/ 1864165 w 2768293"/>
                <a:gd name="connsiteY10627" fmla="*/ 886111 h 1487099"/>
                <a:gd name="connsiteX10628" fmla="*/ 1867597 w 2768293"/>
                <a:gd name="connsiteY10628" fmla="*/ 884967 h 1487099"/>
                <a:gd name="connsiteX10629" fmla="*/ 1869313 w 2768293"/>
                <a:gd name="connsiteY10629" fmla="*/ 883823 h 1487099"/>
                <a:gd name="connsiteX10630" fmla="*/ 1868741 w 2768293"/>
                <a:gd name="connsiteY10630" fmla="*/ 882679 h 1487099"/>
                <a:gd name="connsiteX10631" fmla="*/ 1868169 w 2768293"/>
                <a:gd name="connsiteY10631" fmla="*/ 882679 h 1487099"/>
                <a:gd name="connsiteX10632" fmla="*/ 1865881 w 2768293"/>
                <a:gd name="connsiteY10632" fmla="*/ 883823 h 1487099"/>
                <a:gd name="connsiteX10633" fmla="*/ 1865309 w 2768293"/>
                <a:gd name="connsiteY10633" fmla="*/ 883823 h 1487099"/>
                <a:gd name="connsiteX10634" fmla="*/ 1865309 w 2768293"/>
                <a:gd name="connsiteY10634" fmla="*/ 883823 h 1487099"/>
                <a:gd name="connsiteX10635" fmla="*/ 1864737 w 2768293"/>
                <a:gd name="connsiteY10635" fmla="*/ 883251 h 1487099"/>
                <a:gd name="connsiteX10636" fmla="*/ 1864737 w 2768293"/>
                <a:gd name="connsiteY10636" fmla="*/ 883251 h 1487099"/>
                <a:gd name="connsiteX10637" fmla="*/ 1863593 w 2768293"/>
                <a:gd name="connsiteY10637" fmla="*/ 883823 h 1487099"/>
                <a:gd name="connsiteX10638" fmla="*/ 1862449 w 2768293"/>
                <a:gd name="connsiteY10638" fmla="*/ 884967 h 1487099"/>
                <a:gd name="connsiteX10639" fmla="*/ 1861305 w 2768293"/>
                <a:gd name="connsiteY10639" fmla="*/ 885539 h 1487099"/>
                <a:gd name="connsiteX10640" fmla="*/ 1860161 w 2768293"/>
                <a:gd name="connsiteY10640" fmla="*/ 884967 h 1487099"/>
                <a:gd name="connsiteX10641" fmla="*/ 1864737 w 2768293"/>
                <a:gd name="connsiteY10641" fmla="*/ 881535 h 1487099"/>
                <a:gd name="connsiteX10642" fmla="*/ 1867025 w 2768293"/>
                <a:gd name="connsiteY10642" fmla="*/ 880391 h 1487099"/>
                <a:gd name="connsiteX10643" fmla="*/ 1869885 w 2768293"/>
                <a:gd name="connsiteY10643" fmla="*/ 880391 h 1487099"/>
                <a:gd name="connsiteX10644" fmla="*/ 1871029 w 2768293"/>
                <a:gd name="connsiteY10644" fmla="*/ 880963 h 1487099"/>
                <a:gd name="connsiteX10645" fmla="*/ 1872744 w 2768293"/>
                <a:gd name="connsiteY10645" fmla="*/ 882107 h 1487099"/>
                <a:gd name="connsiteX10646" fmla="*/ 1873888 w 2768293"/>
                <a:gd name="connsiteY10646" fmla="*/ 882107 h 1487099"/>
                <a:gd name="connsiteX10647" fmla="*/ 1874460 w 2768293"/>
                <a:gd name="connsiteY10647" fmla="*/ 881535 h 1487099"/>
                <a:gd name="connsiteX10648" fmla="*/ 1873888 w 2768293"/>
                <a:gd name="connsiteY10648" fmla="*/ 880391 h 1487099"/>
                <a:gd name="connsiteX10649" fmla="*/ 1871601 w 2768293"/>
                <a:gd name="connsiteY10649" fmla="*/ 878103 h 1487099"/>
                <a:gd name="connsiteX10650" fmla="*/ 1872744 w 2768293"/>
                <a:gd name="connsiteY10650" fmla="*/ 878103 h 1487099"/>
                <a:gd name="connsiteX10651" fmla="*/ 1874460 w 2768293"/>
                <a:gd name="connsiteY10651" fmla="*/ 878675 h 1487099"/>
                <a:gd name="connsiteX10652" fmla="*/ 1875032 w 2768293"/>
                <a:gd name="connsiteY10652" fmla="*/ 878675 h 1487099"/>
                <a:gd name="connsiteX10653" fmla="*/ 1875604 w 2768293"/>
                <a:gd name="connsiteY10653" fmla="*/ 878103 h 1487099"/>
                <a:gd name="connsiteX10654" fmla="*/ 1875604 w 2768293"/>
                <a:gd name="connsiteY10654" fmla="*/ 876959 h 1487099"/>
                <a:gd name="connsiteX10655" fmla="*/ 1875604 w 2768293"/>
                <a:gd name="connsiteY10655" fmla="*/ 875815 h 1487099"/>
                <a:gd name="connsiteX10656" fmla="*/ 1875604 w 2768293"/>
                <a:gd name="connsiteY10656" fmla="*/ 874672 h 1487099"/>
                <a:gd name="connsiteX10657" fmla="*/ 1876176 w 2768293"/>
                <a:gd name="connsiteY10657" fmla="*/ 873528 h 1487099"/>
                <a:gd name="connsiteX10658" fmla="*/ 1876748 w 2768293"/>
                <a:gd name="connsiteY10658" fmla="*/ 872956 h 1487099"/>
                <a:gd name="connsiteX10659" fmla="*/ 1876748 w 2768293"/>
                <a:gd name="connsiteY10659" fmla="*/ 872384 h 1487099"/>
                <a:gd name="connsiteX10660" fmla="*/ 1876176 w 2768293"/>
                <a:gd name="connsiteY10660" fmla="*/ 871240 h 1487099"/>
                <a:gd name="connsiteX10661" fmla="*/ 1874460 w 2768293"/>
                <a:gd name="connsiteY10661" fmla="*/ 868952 h 1487099"/>
                <a:gd name="connsiteX10662" fmla="*/ 1873888 w 2768293"/>
                <a:gd name="connsiteY10662" fmla="*/ 868380 h 1487099"/>
                <a:gd name="connsiteX10663" fmla="*/ 1874460 w 2768293"/>
                <a:gd name="connsiteY10663" fmla="*/ 868380 h 1487099"/>
                <a:gd name="connsiteX10664" fmla="*/ 1875604 w 2768293"/>
                <a:gd name="connsiteY10664" fmla="*/ 869524 h 1487099"/>
                <a:gd name="connsiteX10665" fmla="*/ 1876176 w 2768293"/>
                <a:gd name="connsiteY10665" fmla="*/ 869524 h 1487099"/>
                <a:gd name="connsiteX10666" fmla="*/ 1876748 w 2768293"/>
                <a:gd name="connsiteY10666" fmla="*/ 868952 h 1487099"/>
                <a:gd name="connsiteX10667" fmla="*/ 1877892 w 2768293"/>
                <a:gd name="connsiteY10667" fmla="*/ 867236 h 1487099"/>
                <a:gd name="connsiteX10668" fmla="*/ 1878464 w 2768293"/>
                <a:gd name="connsiteY10668" fmla="*/ 866664 h 1487099"/>
                <a:gd name="connsiteX10669" fmla="*/ 1879608 w 2768293"/>
                <a:gd name="connsiteY10669" fmla="*/ 863233 h 1487099"/>
                <a:gd name="connsiteX10670" fmla="*/ 1879608 w 2768293"/>
                <a:gd name="connsiteY10670" fmla="*/ 862089 h 1487099"/>
                <a:gd name="connsiteX10671" fmla="*/ 1879608 w 2768293"/>
                <a:gd name="connsiteY10671" fmla="*/ 860945 h 1487099"/>
                <a:gd name="connsiteX10672" fmla="*/ 1879608 w 2768293"/>
                <a:gd name="connsiteY10672" fmla="*/ 860373 h 1487099"/>
                <a:gd name="connsiteX10673" fmla="*/ 1880180 w 2768293"/>
                <a:gd name="connsiteY10673" fmla="*/ 859801 h 1487099"/>
                <a:gd name="connsiteX10674" fmla="*/ 1879036 w 2768293"/>
                <a:gd name="connsiteY10674" fmla="*/ 858657 h 1487099"/>
                <a:gd name="connsiteX10675" fmla="*/ 1877320 w 2768293"/>
                <a:gd name="connsiteY10675" fmla="*/ 859229 h 1487099"/>
                <a:gd name="connsiteX10676" fmla="*/ 1875604 w 2768293"/>
                <a:gd name="connsiteY10676" fmla="*/ 860945 h 1487099"/>
                <a:gd name="connsiteX10677" fmla="*/ 1874460 w 2768293"/>
                <a:gd name="connsiteY10677" fmla="*/ 862089 h 1487099"/>
                <a:gd name="connsiteX10678" fmla="*/ 1872172 w 2768293"/>
                <a:gd name="connsiteY10678" fmla="*/ 865520 h 1487099"/>
                <a:gd name="connsiteX10679" fmla="*/ 1871029 w 2768293"/>
                <a:gd name="connsiteY10679" fmla="*/ 866664 h 1487099"/>
                <a:gd name="connsiteX10680" fmla="*/ 1869313 w 2768293"/>
                <a:gd name="connsiteY10680" fmla="*/ 866092 h 1487099"/>
                <a:gd name="connsiteX10681" fmla="*/ 1869313 w 2768293"/>
                <a:gd name="connsiteY10681" fmla="*/ 865520 h 1487099"/>
                <a:gd name="connsiteX10682" fmla="*/ 1871029 w 2768293"/>
                <a:gd name="connsiteY10682" fmla="*/ 864376 h 1487099"/>
                <a:gd name="connsiteX10683" fmla="*/ 1871601 w 2768293"/>
                <a:gd name="connsiteY10683" fmla="*/ 863804 h 1487099"/>
                <a:gd name="connsiteX10684" fmla="*/ 1871601 w 2768293"/>
                <a:gd name="connsiteY10684" fmla="*/ 863233 h 1487099"/>
                <a:gd name="connsiteX10685" fmla="*/ 1872172 w 2768293"/>
                <a:gd name="connsiteY10685" fmla="*/ 861516 h 1487099"/>
                <a:gd name="connsiteX10686" fmla="*/ 1872744 w 2768293"/>
                <a:gd name="connsiteY10686" fmla="*/ 860945 h 1487099"/>
                <a:gd name="connsiteX10687" fmla="*/ 1872172 w 2768293"/>
                <a:gd name="connsiteY10687" fmla="*/ 860373 h 1487099"/>
                <a:gd name="connsiteX10688" fmla="*/ 1871029 w 2768293"/>
                <a:gd name="connsiteY10688" fmla="*/ 860373 h 1487099"/>
                <a:gd name="connsiteX10689" fmla="*/ 1870457 w 2768293"/>
                <a:gd name="connsiteY10689" fmla="*/ 859801 h 1487099"/>
                <a:gd name="connsiteX10690" fmla="*/ 1871029 w 2768293"/>
                <a:gd name="connsiteY10690" fmla="*/ 859229 h 1487099"/>
                <a:gd name="connsiteX10691" fmla="*/ 1874460 w 2768293"/>
                <a:gd name="connsiteY10691" fmla="*/ 858085 h 1487099"/>
                <a:gd name="connsiteX10692" fmla="*/ 1875604 w 2768293"/>
                <a:gd name="connsiteY10692" fmla="*/ 856941 h 1487099"/>
                <a:gd name="connsiteX10693" fmla="*/ 1876176 w 2768293"/>
                <a:gd name="connsiteY10693" fmla="*/ 856369 h 1487099"/>
                <a:gd name="connsiteX10694" fmla="*/ 1878464 w 2768293"/>
                <a:gd name="connsiteY10694" fmla="*/ 855225 h 1487099"/>
                <a:gd name="connsiteX10695" fmla="*/ 1879608 w 2768293"/>
                <a:gd name="connsiteY10695" fmla="*/ 854081 h 1487099"/>
                <a:gd name="connsiteX10696" fmla="*/ 1880180 w 2768293"/>
                <a:gd name="connsiteY10696" fmla="*/ 853509 h 1487099"/>
                <a:gd name="connsiteX10697" fmla="*/ 1880180 w 2768293"/>
                <a:gd name="connsiteY10697" fmla="*/ 854081 h 1487099"/>
                <a:gd name="connsiteX10698" fmla="*/ 1880180 w 2768293"/>
                <a:gd name="connsiteY10698" fmla="*/ 855797 h 1487099"/>
                <a:gd name="connsiteX10699" fmla="*/ 1880752 w 2768293"/>
                <a:gd name="connsiteY10699" fmla="*/ 856369 h 1487099"/>
                <a:gd name="connsiteX10700" fmla="*/ 1881324 w 2768293"/>
                <a:gd name="connsiteY10700" fmla="*/ 857513 h 1487099"/>
                <a:gd name="connsiteX10701" fmla="*/ 1881896 w 2768293"/>
                <a:gd name="connsiteY10701" fmla="*/ 858657 h 1487099"/>
                <a:gd name="connsiteX10702" fmla="*/ 1883040 w 2768293"/>
                <a:gd name="connsiteY10702" fmla="*/ 859801 h 1487099"/>
                <a:gd name="connsiteX10703" fmla="*/ 1883612 w 2768293"/>
                <a:gd name="connsiteY10703" fmla="*/ 860945 h 1487099"/>
                <a:gd name="connsiteX10704" fmla="*/ 1883612 w 2768293"/>
                <a:gd name="connsiteY10704" fmla="*/ 861516 h 1487099"/>
                <a:gd name="connsiteX10705" fmla="*/ 1884184 w 2768293"/>
                <a:gd name="connsiteY10705" fmla="*/ 861516 h 1487099"/>
                <a:gd name="connsiteX10706" fmla="*/ 1885328 w 2768293"/>
                <a:gd name="connsiteY10706" fmla="*/ 861516 h 1487099"/>
                <a:gd name="connsiteX10707" fmla="*/ 1886471 w 2768293"/>
                <a:gd name="connsiteY10707" fmla="*/ 860373 h 1487099"/>
                <a:gd name="connsiteX10708" fmla="*/ 1887043 w 2768293"/>
                <a:gd name="connsiteY10708" fmla="*/ 858085 h 1487099"/>
                <a:gd name="connsiteX10709" fmla="*/ 1888187 w 2768293"/>
                <a:gd name="connsiteY10709" fmla="*/ 853509 h 1487099"/>
                <a:gd name="connsiteX10710" fmla="*/ 1889903 w 2768293"/>
                <a:gd name="connsiteY10710" fmla="*/ 849505 h 1487099"/>
                <a:gd name="connsiteX10711" fmla="*/ 1891047 w 2768293"/>
                <a:gd name="connsiteY10711" fmla="*/ 847790 h 1487099"/>
                <a:gd name="connsiteX10712" fmla="*/ 1892191 w 2768293"/>
                <a:gd name="connsiteY10712" fmla="*/ 846646 h 1487099"/>
                <a:gd name="connsiteX10713" fmla="*/ 1892763 w 2768293"/>
                <a:gd name="connsiteY10713" fmla="*/ 846074 h 1487099"/>
                <a:gd name="connsiteX10714" fmla="*/ 1894479 w 2768293"/>
                <a:gd name="connsiteY10714" fmla="*/ 842642 h 1487099"/>
                <a:gd name="connsiteX10715" fmla="*/ 1895051 w 2768293"/>
                <a:gd name="connsiteY10715" fmla="*/ 840354 h 1487099"/>
                <a:gd name="connsiteX10716" fmla="*/ 1895623 w 2768293"/>
                <a:gd name="connsiteY10716" fmla="*/ 839210 h 1487099"/>
                <a:gd name="connsiteX10717" fmla="*/ 1896195 w 2768293"/>
                <a:gd name="connsiteY10717" fmla="*/ 838638 h 1487099"/>
                <a:gd name="connsiteX10718" fmla="*/ 1896767 w 2768293"/>
                <a:gd name="connsiteY10718" fmla="*/ 839210 h 1487099"/>
                <a:gd name="connsiteX10719" fmla="*/ 1896767 w 2768293"/>
                <a:gd name="connsiteY10719" fmla="*/ 840926 h 1487099"/>
                <a:gd name="connsiteX10720" fmla="*/ 1895623 w 2768293"/>
                <a:gd name="connsiteY10720" fmla="*/ 844358 h 1487099"/>
                <a:gd name="connsiteX10721" fmla="*/ 1896195 w 2768293"/>
                <a:gd name="connsiteY10721" fmla="*/ 844930 h 1487099"/>
                <a:gd name="connsiteX10722" fmla="*/ 1896767 w 2768293"/>
                <a:gd name="connsiteY10722" fmla="*/ 844930 h 1487099"/>
                <a:gd name="connsiteX10723" fmla="*/ 1897911 w 2768293"/>
                <a:gd name="connsiteY10723" fmla="*/ 843214 h 1487099"/>
                <a:gd name="connsiteX10724" fmla="*/ 1898483 w 2768293"/>
                <a:gd name="connsiteY10724" fmla="*/ 844930 h 1487099"/>
                <a:gd name="connsiteX10725" fmla="*/ 1897911 w 2768293"/>
                <a:gd name="connsiteY10725" fmla="*/ 846074 h 1487099"/>
                <a:gd name="connsiteX10726" fmla="*/ 1896195 w 2768293"/>
                <a:gd name="connsiteY10726" fmla="*/ 847217 h 1487099"/>
                <a:gd name="connsiteX10727" fmla="*/ 1895623 w 2768293"/>
                <a:gd name="connsiteY10727" fmla="*/ 847790 h 1487099"/>
                <a:gd name="connsiteX10728" fmla="*/ 1894479 w 2768293"/>
                <a:gd name="connsiteY10728" fmla="*/ 850077 h 1487099"/>
                <a:gd name="connsiteX10729" fmla="*/ 1893907 w 2768293"/>
                <a:gd name="connsiteY10729" fmla="*/ 850649 h 1487099"/>
                <a:gd name="connsiteX10730" fmla="*/ 1892763 w 2768293"/>
                <a:gd name="connsiteY10730" fmla="*/ 851793 h 1487099"/>
                <a:gd name="connsiteX10731" fmla="*/ 1891619 w 2768293"/>
                <a:gd name="connsiteY10731" fmla="*/ 853509 h 1487099"/>
                <a:gd name="connsiteX10732" fmla="*/ 1890475 w 2768293"/>
                <a:gd name="connsiteY10732" fmla="*/ 858085 h 1487099"/>
                <a:gd name="connsiteX10733" fmla="*/ 1889903 w 2768293"/>
                <a:gd name="connsiteY10733" fmla="*/ 859801 h 1487099"/>
                <a:gd name="connsiteX10734" fmla="*/ 1889903 w 2768293"/>
                <a:gd name="connsiteY10734" fmla="*/ 859801 h 1487099"/>
                <a:gd name="connsiteX10735" fmla="*/ 1890475 w 2768293"/>
                <a:gd name="connsiteY10735" fmla="*/ 860373 h 1487099"/>
                <a:gd name="connsiteX10736" fmla="*/ 1889903 w 2768293"/>
                <a:gd name="connsiteY10736" fmla="*/ 861516 h 1487099"/>
                <a:gd name="connsiteX10737" fmla="*/ 1889331 w 2768293"/>
                <a:gd name="connsiteY10737" fmla="*/ 863804 h 1487099"/>
                <a:gd name="connsiteX10738" fmla="*/ 1888759 w 2768293"/>
                <a:gd name="connsiteY10738" fmla="*/ 864948 h 1487099"/>
                <a:gd name="connsiteX10739" fmla="*/ 1888187 w 2768293"/>
                <a:gd name="connsiteY10739" fmla="*/ 865520 h 1487099"/>
                <a:gd name="connsiteX10740" fmla="*/ 1887043 w 2768293"/>
                <a:gd name="connsiteY10740" fmla="*/ 866092 h 1487099"/>
                <a:gd name="connsiteX10741" fmla="*/ 1886471 w 2768293"/>
                <a:gd name="connsiteY10741" fmla="*/ 866664 h 1487099"/>
                <a:gd name="connsiteX10742" fmla="*/ 1886471 w 2768293"/>
                <a:gd name="connsiteY10742" fmla="*/ 867236 h 1487099"/>
                <a:gd name="connsiteX10743" fmla="*/ 1886471 w 2768293"/>
                <a:gd name="connsiteY10743" fmla="*/ 867236 h 1487099"/>
                <a:gd name="connsiteX10744" fmla="*/ 1886471 w 2768293"/>
                <a:gd name="connsiteY10744" fmla="*/ 867236 h 1487099"/>
                <a:gd name="connsiteX10745" fmla="*/ 1886471 w 2768293"/>
                <a:gd name="connsiteY10745" fmla="*/ 867808 h 1487099"/>
                <a:gd name="connsiteX10746" fmla="*/ 1885328 w 2768293"/>
                <a:gd name="connsiteY10746" fmla="*/ 869524 h 1487099"/>
                <a:gd name="connsiteX10747" fmla="*/ 1884756 w 2768293"/>
                <a:gd name="connsiteY10747" fmla="*/ 870668 h 1487099"/>
                <a:gd name="connsiteX10748" fmla="*/ 1885328 w 2768293"/>
                <a:gd name="connsiteY10748" fmla="*/ 871240 h 1487099"/>
                <a:gd name="connsiteX10749" fmla="*/ 1885900 w 2768293"/>
                <a:gd name="connsiteY10749" fmla="*/ 871240 h 1487099"/>
                <a:gd name="connsiteX10750" fmla="*/ 1889331 w 2768293"/>
                <a:gd name="connsiteY10750" fmla="*/ 873528 h 1487099"/>
                <a:gd name="connsiteX10751" fmla="*/ 1889903 w 2768293"/>
                <a:gd name="connsiteY10751" fmla="*/ 874100 h 1487099"/>
                <a:gd name="connsiteX10752" fmla="*/ 1890475 w 2768293"/>
                <a:gd name="connsiteY10752" fmla="*/ 874672 h 1487099"/>
                <a:gd name="connsiteX10753" fmla="*/ 1890475 w 2768293"/>
                <a:gd name="connsiteY10753" fmla="*/ 875244 h 1487099"/>
                <a:gd name="connsiteX10754" fmla="*/ 1891047 w 2768293"/>
                <a:gd name="connsiteY10754" fmla="*/ 876959 h 1487099"/>
                <a:gd name="connsiteX10755" fmla="*/ 1891619 w 2768293"/>
                <a:gd name="connsiteY10755" fmla="*/ 878103 h 1487099"/>
                <a:gd name="connsiteX10756" fmla="*/ 1892191 w 2768293"/>
                <a:gd name="connsiteY10756" fmla="*/ 878675 h 1487099"/>
                <a:gd name="connsiteX10757" fmla="*/ 1892763 w 2768293"/>
                <a:gd name="connsiteY10757" fmla="*/ 879247 h 1487099"/>
                <a:gd name="connsiteX10758" fmla="*/ 1895623 w 2768293"/>
                <a:gd name="connsiteY10758" fmla="*/ 879819 h 1487099"/>
                <a:gd name="connsiteX10759" fmla="*/ 1896195 w 2768293"/>
                <a:gd name="connsiteY10759" fmla="*/ 879819 h 1487099"/>
                <a:gd name="connsiteX10760" fmla="*/ 1896767 w 2768293"/>
                <a:gd name="connsiteY10760" fmla="*/ 878675 h 1487099"/>
                <a:gd name="connsiteX10761" fmla="*/ 1897339 w 2768293"/>
                <a:gd name="connsiteY10761" fmla="*/ 878675 h 1487099"/>
                <a:gd name="connsiteX10762" fmla="*/ 1897339 w 2768293"/>
                <a:gd name="connsiteY10762" fmla="*/ 878103 h 1487099"/>
                <a:gd name="connsiteX10763" fmla="*/ 1896767 w 2768293"/>
                <a:gd name="connsiteY10763" fmla="*/ 877532 h 1487099"/>
                <a:gd name="connsiteX10764" fmla="*/ 1896195 w 2768293"/>
                <a:gd name="connsiteY10764" fmla="*/ 876959 h 1487099"/>
                <a:gd name="connsiteX10765" fmla="*/ 1896195 w 2768293"/>
                <a:gd name="connsiteY10765" fmla="*/ 876959 h 1487099"/>
                <a:gd name="connsiteX10766" fmla="*/ 1896195 w 2768293"/>
                <a:gd name="connsiteY10766" fmla="*/ 876959 h 1487099"/>
                <a:gd name="connsiteX10767" fmla="*/ 1894479 w 2768293"/>
                <a:gd name="connsiteY10767" fmla="*/ 876388 h 1487099"/>
                <a:gd name="connsiteX10768" fmla="*/ 1895623 w 2768293"/>
                <a:gd name="connsiteY10768" fmla="*/ 874100 h 1487099"/>
                <a:gd name="connsiteX10769" fmla="*/ 1895623 w 2768293"/>
                <a:gd name="connsiteY10769" fmla="*/ 872956 h 1487099"/>
                <a:gd name="connsiteX10770" fmla="*/ 1894479 w 2768293"/>
                <a:gd name="connsiteY10770" fmla="*/ 872384 h 1487099"/>
                <a:gd name="connsiteX10771" fmla="*/ 1894479 w 2768293"/>
                <a:gd name="connsiteY10771" fmla="*/ 871812 h 1487099"/>
                <a:gd name="connsiteX10772" fmla="*/ 1894479 w 2768293"/>
                <a:gd name="connsiteY10772" fmla="*/ 871812 h 1487099"/>
                <a:gd name="connsiteX10773" fmla="*/ 1894479 w 2768293"/>
                <a:gd name="connsiteY10773" fmla="*/ 871240 h 1487099"/>
                <a:gd name="connsiteX10774" fmla="*/ 1895051 w 2768293"/>
                <a:gd name="connsiteY10774" fmla="*/ 871240 h 1487099"/>
                <a:gd name="connsiteX10775" fmla="*/ 1896767 w 2768293"/>
                <a:gd name="connsiteY10775" fmla="*/ 869524 h 1487099"/>
                <a:gd name="connsiteX10776" fmla="*/ 1897911 w 2768293"/>
                <a:gd name="connsiteY10776" fmla="*/ 868952 h 1487099"/>
                <a:gd name="connsiteX10777" fmla="*/ 1897911 w 2768293"/>
                <a:gd name="connsiteY10777" fmla="*/ 869524 h 1487099"/>
                <a:gd name="connsiteX10778" fmla="*/ 1897339 w 2768293"/>
                <a:gd name="connsiteY10778" fmla="*/ 870096 h 1487099"/>
                <a:gd name="connsiteX10779" fmla="*/ 1896767 w 2768293"/>
                <a:gd name="connsiteY10779" fmla="*/ 871812 h 1487099"/>
                <a:gd name="connsiteX10780" fmla="*/ 1896767 w 2768293"/>
                <a:gd name="connsiteY10780" fmla="*/ 873528 h 1487099"/>
                <a:gd name="connsiteX10781" fmla="*/ 1896767 w 2768293"/>
                <a:gd name="connsiteY10781" fmla="*/ 874672 h 1487099"/>
                <a:gd name="connsiteX10782" fmla="*/ 1897339 w 2768293"/>
                <a:gd name="connsiteY10782" fmla="*/ 874672 h 1487099"/>
                <a:gd name="connsiteX10783" fmla="*/ 1898483 w 2768293"/>
                <a:gd name="connsiteY10783" fmla="*/ 874100 h 1487099"/>
                <a:gd name="connsiteX10784" fmla="*/ 1899055 w 2768293"/>
                <a:gd name="connsiteY10784" fmla="*/ 874100 h 1487099"/>
                <a:gd name="connsiteX10785" fmla="*/ 1898483 w 2768293"/>
                <a:gd name="connsiteY10785" fmla="*/ 876959 h 1487099"/>
                <a:gd name="connsiteX10786" fmla="*/ 1899055 w 2768293"/>
                <a:gd name="connsiteY10786" fmla="*/ 877532 h 1487099"/>
                <a:gd name="connsiteX10787" fmla="*/ 1901343 w 2768293"/>
                <a:gd name="connsiteY10787" fmla="*/ 876959 h 1487099"/>
                <a:gd name="connsiteX10788" fmla="*/ 1901915 w 2768293"/>
                <a:gd name="connsiteY10788" fmla="*/ 876388 h 1487099"/>
                <a:gd name="connsiteX10789" fmla="*/ 1901915 w 2768293"/>
                <a:gd name="connsiteY10789" fmla="*/ 875244 h 1487099"/>
                <a:gd name="connsiteX10790" fmla="*/ 1901343 w 2768293"/>
                <a:gd name="connsiteY10790" fmla="*/ 872956 h 1487099"/>
                <a:gd name="connsiteX10791" fmla="*/ 1900771 w 2768293"/>
                <a:gd name="connsiteY10791" fmla="*/ 871812 h 1487099"/>
                <a:gd name="connsiteX10792" fmla="*/ 1900771 w 2768293"/>
                <a:gd name="connsiteY10792" fmla="*/ 869524 h 1487099"/>
                <a:gd name="connsiteX10793" fmla="*/ 1900771 w 2768293"/>
                <a:gd name="connsiteY10793" fmla="*/ 868380 h 1487099"/>
                <a:gd name="connsiteX10794" fmla="*/ 1900199 w 2768293"/>
                <a:gd name="connsiteY10794" fmla="*/ 868380 h 1487099"/>
                <a:gd name="connsiteX10795" fmla="*/ 1899627 w 2768293"/>
                <a:gd name="connsiteY10795" fmla="*/ 868380 h 1487099"/>
                <a:gd name="connsiteX10796" fmla="*/ 1899055 w 2768293"/>
                <a:gd name="connsiteY10796" fmla="*/ 868380 h 1487099"/>
                <a:gd name="connsiteX10797" fmla="*/ 1899055 w 2768293"/>
                <a:gd name="connsiteY10797" fmla="*/ 867808 h 1487099"/>
                <a:gd name="connsiteX10798" fmla="*/ 1899055 w 2768293"/>
                <a:gd name="connsiteY10798" fmla="*/ 867808 h 1487099"/>
                <a:gd name="connsiteX10799" fmla="*/ 1899627 w 2768293"/>
                <a:gd name="connsiteY10799" fmla="*/ 867236 h 1487099"/>
                <a:gd name="connsiteX10800" fmla="*/ 1899627 w 2768293"/>
                <a:gd name="connsiteY10800" fmla="*/ 866664 h 1487099"/>
                <a:gd name="connsiteX10801" fmla="*/ 1899627 w 2768293"/>
                <a:gd name="connsiteY10801" fmla="*/ 866092 h 1487099"/>
                <a:gd name="connsiteX10802" fmla="*/ 1899627 w 2768293"/>
                <a:gd name="connsiteY10802" fmla="*/ 866092 h 1487099"/>
                <a:gd name="connsiteX10803" fmla="*/ 1899627 w 2768293"/>
                <a:gd name="connsiteY10803" fmla="*/ 865520 h 1487099"/>
                <a:gd name="connsiteX10804" fmla="*/ 1899055 w 2768293"/>
                <a:gd name="connsiteY10804" fmla="*/ 864948 h 1487099"/>
                <a:gd name="connsiteX10805" fmla="*/ 1899055 w 2768293"/>
                <a:gd name="connsiteY10805" fmla="*/ 864948 h 1487099"/>
                <a:gd name="connsiteX10806" fmla="*/ 1897911 w 2768293"/>
                <a:gd name="connsiteY10806" fmla="*/ 864948 h 1487099"/>
                <a:gd name="connsiteX10807" fmla="*/ 1897339 w 2768293"/>
                <a:gd name="connsiteY10807" fmla="*/ 864948 h 1487099"/>
                <a:gd name="connsiteX10808" fmla="*/ 1897339 w 2768293"/>
                <a:gd name="connsiteY10808" fmla="*/ 864376 h 1487099"/>
                <a:gd name="connsiteX10809" fmla="*/ 1897911 w 2768293"/>
                <a:gd name="connsiteY10809" fmla="*/ 863804 h 1487099"/>
                <a:gd name="connsiteX10810" fmla="*/ 1898483 w 2768293"/>
                <a:gd name="connsiteY10810" fmla="*/ 863804 h 1487099"/>
                <a:gd name="connsiteX10811" fmla="*/ 1899055 w 2768293"/>
                <a:gd name="connsiteY10811" fmla="*/ 862660 h 1487099"/>
                <a:gd name="connsiteX10812" fmla="*/ 1899627 w 2768293"/>
                <a:gd name="connsiteY10812" fmla="*/ 860945 h 1487099"/>
                <a:gd name="connsiteX10813" fmla="*/ 1900199 w 2768293"/>
                <a:gd name="connsiteY10813" fmla="*/ 858657 h 1487099"/>
                <a:gd name="connsiteX10814" fmla="*/ 1900199 w 2768293"/>
                <a:gd name="connsiteY10814" fmla="*/ 856369 h 1487099"/>
                <a:gd name="connsiteX10815" fmla="*/ 1900199 w 2768293"/>
                <a:gd name="connsiteY10815" fmla="*/ 855797 h 1487099"/>
                <a:gd name="connsiteX10816" fmla="*/ 1899627 w 2768293"/>
                <a:gd name="connsiteY10816" fmla="*/ 855225 h 1487099"/>
                <a:gd name="connsiteX10817" fmla="*/ 1899055 w 2768293"/>
                <a:gd name="connsiteY10817" fmla="*/ 854653 h 1487099"/>
                <a:gd name="connsiteX10818" fmla="*/ 1899055 w 2768293"/>
                <a:gd name="connsiteY10818" fmla="*/ 853509 h 1487099"/>
                <a:gd name="connsiteX10819" fmla="*/ 1899627 w 2768293"/>
                <a:gd name="connsiteY10819" fmla="*/ 852937 h 1487099"/>
                <a:gd name="connsiteX10820" fmla="*/ 1900199 w 2768293"/>
                <a:gd name="connsiteY10820" fmla="*/ 852937 h 1487099"/>
                <a:gd name="connsiteX10821" fmla="*/ 1900771 w 2768293"/>
                <a:gd name="connsiteY10821" fmla="*/ 852937 h 1487099"/>
                <a:gd name="connsiteX10822" fmla="*/ 1901343 w 2768293"/>
                <a:gd name="connsiteY10822" fmla="*/ 853509 h 1487099"/>
                <a:gd name="connsiteX10823" fmla="*/ 1900771 w 2768293"/>
                <a:gd name="connsiteY10823" fmla="*/ 854653 h 1487099"/>
                <a:gd name="connsiteX10824" fmla="*/ 1900771 w 2768293"/>
                <a:gd name="connsiteY10824" fmla="*/ 855797 h 1487099"/>
                <a:gd name="connsiteX10825" fmla="*/ 1901343 w 2768293"/>
                <a:gd name="connsiteY10825" fmla="*/ 856941 h 1487099"/>
                <a:gd name="connsiteX10826" fmla="*/ 1901915 w 2768293"/>
                <a:gd name="connsiteY10826" fmla="*/ 858085 h 1487099"/>
                <a:gd name="connsiteX10827" fmla="*/ 1902487 w 2768293"/>
                <a:gd name="connsiteY10827" fmla="*/ 858085 h 1487099"/>
                <a:gd name="connsiteX10828" fmla="*/ 1903059 w 2768293"/>
                <a:gd name="connsiteY10828" fmla="*/ 858085 h 1487099"/>
                <a:gd name="connsiteX10829" fmla="*/ 1903630 w 2768293"/>
                <a:gd name="connsiteY10829" fmla="*/ 858657 h 1487099"/>
                <a:gd name="connsiteX10830" fmla="*/ 1903630 w 2768293"/>
                <a:gd name="connsiteY10830" fmla="*/ 859229 h 1487099"/>
                <a:gd name="connsiteX10831" fmla="*/ 1903630 w 2768293"/>
                <a:gd name="connsiteY10831" fmla="*/ 859801 h 1487099"/>
                <a:gd name="connsiteX10832" fmla="*/ 1902487 w 2768293"/>
                <a:gd name="connsiteY10832" fmla="*/ 860945 h 1487099"/>
                <a:gd name="connsiteX10833" fmla="*/ 1901915 w 2768293"/>
                <a:gd name="connsiteY10833" fmla="*/ 861516 h 1487099"/>
                <a:gd name="connsiteX10834" fmla="*/ 1902487 w 2768293"/>
                <a:gd name="connsiteY10834" fmla="*/ 863233 h 1487099"/>
                <a:gd name="connsiteX10835" fmla="*/ 1902487 w 2768293"/>
                <a:gd name="connsiteY10835" fmla="*/ 864376 h 1487099"/>
                <a:gd name="connsiteX10836" fmla="*/ 1902487 w 2768293"/>
                <a:gd name="connsiteY10836" fmla="*/ 865520 h 1487099"/>
                <a:gd name="connsiteX10837" fmla="*/ 1902487 w 2768293"/>
                <a:gd name="connsiteY10837" fmla="*/ 867236 h 1487099"/>
                <a:gd name="connsiteX10838" fmla="*/ 1903059 w 2768293"/>
                <a:gd name="connsiteY10838" fmla="*/ 873528 h 1487099"/>
                <a:gd name="connsiteX10839" fmla="*/ 1903630 w 2768293"/>
                <a:gd name="connsiteY10839" fmla="*/ 874100 h 1487099"/>
                <a:gd name="connsiteX10840" fmla="*/ 1904202 w 2768293"/>
                <a:gd name="connsiteY10840" fmla="*/ 872384 h 1487099"/>
                <a:gd name="connsiteX10841" fmla="*/ 1904774 w 2768293"/>
                <a:gd name="connsiteY10841" fmla="*/ 868952 h 1487099"/>
                <a:gd name="connsiteX10842" fmla="*/ 1905346 w 2768293"/>
                <a:gd name="connsiteY10842" fmla="*/ 866092 h 1487099"/>
                <a:gd name="connsiteX10843" fmla="*/ 1905918 w 2768293"/>
                <a:gd name="connsiteY10843" fmla="*/ 864948 h 1487099"/>
                <a:gd name="connsiteX10844" fmla="*/ 1907062 w 2768293"/>
                <a:gd name="connsiteY10844" fmla="*/ 864948 h 1487099"/>
                <a:gd name="connsiteX10845" fmla="*/ 1906490 w 2768293"/>
                <a:gd name="connsiteY10845" fmla="*/ 866092 h 1487099"/>
                <a:gd name="connsiteX10846" fmla="*/ 1905918 w 2768293"/>
                <a:gd name="connsiteY10846" fmla="*/ 867808 h 1487099"/>
                <a:gd name="connsiteX10847" fmla="*/ 1905918 w 2768293"/>
                <a:gd name="connsiteY10847" fmla="*/ 869524 h 1487099"/>
                <a:gd name="connsiteX10848" fmla="*/ 1906490 w 2768293"/>
                <a:gd name="connsiteY10848" fmla="*/ 870096 h 1487099"/>
                <a:gd name="connsiteX10849" fmla="*/ 1907062 w 2768293"/>
                <a:gd name="connsiteY10849" fmla="*/ 869524 h 1487099"/>
                <a:gd name="connsiteX10850" fmla="*/ 1907634 w 2768293"/>
                <a:gd name="connsiteY10850" fmla="*/ 868380 h 1487099"/>
                <a:gd name="connsiteX10851" fmla="*/ 1908206 w 2768293"/>
                <a:gd name="connsiteY10851" fmla="*/ 867236 h 1487099"/>
                <a:gd name="connsiteX10852" fmla="*/ 1908778 w 2768293"/>
                <a:gd name="connsiteY10852" fmla="*/ 867808 h 1487099"/>
                <a:gd name="connsiteX10853" fmla="*/ 1907062 w 2768293"/>
                <a:gd name="connsiteY10853" fmla="*/ 872956 h 1487099"/>
                <a:gd name="connsiteX10854" fmla="*/ 1907062 w 2768293"/>
                <a:gd name="connsiteY10854" fmla="*/ 875244 h 1487099"/>
                <a:gd name="connsiteX10855" fmla="*/ 1907634 w 2768293"/>
                <a:gd name="connsiteY10855" fmla="*/ 874672 h 1487099"/>
                <a:gd name="connsiteX10856" fmla="*/ 1908778 w 2768293"/>
                <a:gd name="connsiteY10856" fmla="*/ 874100 h 1487099"/>
                <a:gd name="connsiteX10857" fmla="*/ 1909350 w 2768293"/>
                <a:gd name="connsiteY10857" fmla="*/ 874100 h 1487099"/>
                <a:gd name="connsiteX10858" fmla="*/ 1909922 w 2768293"/>
                <a:gd name="connsiteY10858" fmla="*/ 875244 h 1487099"/>
                <a:gd name="connsiteX10859" fmla="*/ 1910494 w 2768293"/>
                <a:gd name="connsiteY10859" fmla="*/ 875815 h 1487099"/>
                <a:gd name="connsiteX10860" fmla="*/ 1911066 w 2768293"/>
                <a:gd name="connsiteY10860" fmla="*/ 875244 h 1487099"/>
                <a:gd name="connsiteX10861" fmla="*/ 1912210 w 2768293"/>
                <a:gd name="connsiteY10861" fmla="*/ 872956 h 1487099"/>
                <a:gd name="connsiteX10862" fmla="*/ 1911638 w 2768293"/>
                <a:gd name="connsiteY10862" fmla="*/ 872384 h 1487099"/>
                <a:gd name="connsiteX10863" fmla="*/ 1913354 w 2768293"/>
                <a:gd name="connsiteY10863" fmla="*/ 872384 h 1487099"/>
                <a:gd name="connsiteX10864" fmla="*/ 1913926 w 2768293"/>
                <a:gd name="connsiteY10864" fmla="*/ 871812 h 1487099"/>
                <a:gd name="connsiteX10865" fmla="*/ 1913926 w 2768293"/>
                <a:gd name="connsiteY10865" fmla="*/ 870096 h 1487099"/>
                <a:gd name="connsiteX10866" fmla="*/ 1913354 w 2768293"/>
                <a:gd name="connsiteY10866" fmla="*/ 869524 h 1487099"/>
                <a:gd name="connsiteX10867" fmla="*/ 1912210 w 2768293"/>
                <a:gd name="connsiteY10867" fmla="*/ 868380 h 1487099"/>
                <a:gd name="connsiteX10868" fmla="*/ 1912210 w 2768293"/>
                <a:gd name="connsiteY10868" fmla="*/ 867808 h 1487099"/>
                <a:gd name="connsiteX10869" fmla="*/ 1912210 w 2768293"/>
                <a:gd name="connsiteY10869" fmla="*/ 866664 h 1487099"/>
                <a:gd name="connsiteX10870" fmla="*/ 1912782 w 2768293"/>
                <a:gd name="connsiteY10870" fmla="*/ 866664 h 1487099"/>
                <a:gd name="connsiteX10871" fmla="*/ 1913354 w 2768293"/>
                <a:gd name="connsiteY10871" fmla="*/ 867808 h 1487099"/>
                <a:gd name="connsiteX10872" fmla="*/ 1913926 w 2768293"/>
                <a:gd name="connsiteY10872" fmla="*/ 867808 h 1487099"/>
                <a:gd name="connsiteX10873" fmla="*/ 1915642 w 2768293"/>
                <a:gd name="connsiteY10873" fmla="*/ 866092 h 1487099"/>
                <a:gd name="connsiteX10874" fmla="*/ 1915642 w 2768293"/>
                <a:gd name="connsiteY10874" fmla="*/ 866092 h 1487099"/>
                <a:gd name="connsiteX10875" fmla="*/ 1915642 w 2768293"/>
                <a:gd name="connsiteY10875" fmla="*/ 866664 h 1487099"/>
                <a:gd name="connsiteX10876" fmla="*/ 1915642 w 2768293"/>
                <a:gd name="connsiteY10876" fmla="*/ 867808 h 1487099"/>
                <a:gd name="connsiteX10877" fmla="*/ 1915642 w 2768293"/>
                <a:gd name="connsiteY10877" fmla="*/ 869524 h 1487099"/>
                <a:gd name="connsiteX10878" fmla="*/ 1916214 w 2768293"/>
                <a:gd name="connsiteY10878" fmla="*/ 870668 h 1487099"/>
                <a:gd name="connsiteX10879" fmla="*/ 1916786 w 2768293"/>
                <a:gd name="connsiteY10879" fmla="*/ 871240 h 1487099"/>
                <a:gd name="connsiteX10880" fmla="*/ 1917358 w 2768293"/>
                <a:gd name="connsiteY10880" fmla="*/ 871240 h 1487099"/>
                <a:gd name="connsiteX10881" fmla="*/ 1917929 w 2768293"/>
                <a:gd name="connsiteY10881" fmla="*/ 870668 h 1487099"/>
                <a:gd name="connsiteX10882" fmla="*/ 1917929 w 2768293"/>
                <a:gd name="connsiteY10882" fmla="*/ 870096 h 1487099"/>
                <a:gd name="connsiteX10883" fmla="*/ 1917358 w 2768293"/>
                <a:gd name="connsiteY10883" fmla="*/ 868952 h 1487099"/>
                <a:gd name="connsiteX10884" fmla="*/ 1917358 w 2768293"/>
                <a:gd name="connsiteY10884" fmla="*/ 867808 h 1487099"/>
                <a:gd name="connsiteX10885" fmla="*/ 1918501 w 2768293"/>
                <a:gd name="connsiteY10885" fmla="*/ 866664 h 1487099"/>
                <a:gd name="connsiteX10886" fmla="*/ 1919073 w 2768293"/>
                <a:gd name="connsiteY10886" fmla="*/ 865520 h 1487099"/>
                <a:gd name="connsiteX10887" fmla="*/ 1919645 w 2768293"/>
                <a:gd name="connsiteY10887" fmla="*/ 865520 h 1487099"/>
                <a:gd name="connsiteX10888" fmla="*/ 1921361 w 2768293"/>
                <a:gd name="connsiteY10888" fmla="*/ 866092 h 1487099"/>
                <a:gd name="connsiteX10889" fmla="*/ 1921361 w 2768293"/>
                <a:gd name="connsiteY10889" fmla="*/ 866664 h 1487099"/>
                <a:gd name="connsiteX10890" fmla="*/ 1921361 w 2768293"/>
                <a:gd name="connsiteY10890" fmla="*/ 867808 h 1487099"/>
                <a:gd name="connsiteX10891" fmla="*/ 1920789 w 2768293"/>
                <a:gd name="connsiteY10891" fmla="*/ 868952 h 1487099"/>
                <a:gd name="connsiteX10892" fmla="*/ 1921361 w 2768293"/>
                <a:gd name="connsiteY10892" fmla="*/ 868952 h 1487099"/>
                <a:gd name="connsiteX10893" fmla="*/ 1921933 w 2768293"/>
                <a:gd name="connsiteY10893" fmla="*/ 868380 h 1487099"/>
                <a:gd name="connsiteX10894" fmla="*/ 1922505 w 2768293"/>
                <a:gd name="connsiteY10894" fmla="*/ 867236 h 1487099"/>
                <a:gd name="connsiteX10895" fmla="*/ 1922505 w 2768293"/>
                <a:gd name="connsiteY10895" fmla="*/ 867236 h 1487099"/>
                <a:gd name="connsiteX10896" fmla="*/ 1922505 w 2768293"/>
                <a:gd name="connsiteY10896" fmla="*/ 866664 h 1487099"/>
                <a:gd name="connsiteX10897" fmla="*/ 1922505 w 2768293"/>
                <a:gd name="connsiteY10897" fmla="*/ 866092 h 1487099"/>
                <a:gd name="connsiteX10898" fmla="*/ 1922505 w 2768293"/>
                <a:gd name="connsiteY10898" fmla="*/ 865520 h 1487099"/>
                <a:gd name="connsiteX10899" fmla="*/ 1922505 w 2768293"/>
                <a:gd name="connsiteY10899" fmla="*/ 865520 h 1487099"/>
                <a:gd name="connsiteX10900" fmla="*/ 1923077 w 2768293"/>
                <a:gd name="connsiteY10900" fmla="*/ 865520 h 1487099"/>
                <a:gd name="connsiteX10901" fmla="*/ 1923077 w 2768293"/>
                <a:gd name="connsiteY10901" fmla="*/ 866092 h 1487099"/>
                <a:gd name="connsiteX10902" fmla="*/ 1922505 w 2768293"/>
                <a:gd name="connsiteY10902" fmla="*/ 867236 h 1487099"/>
                <a:gd name="connsiteX10903" fmla="*/ 1921361 w 2768293"/>
                <a:gd name="connsiteY10903" fmla="*/ 869524 h 1487099"/>
                <a:gd name="connsiteX10904" fmla="*/ 1922505 w 2768293"/>
                <a:gd name="connsiteY10904" fmla="*/ 870096 h 1487099"/>
                <a:gd name="connsiteX10905" fmla="*/ 1923649 w 2768293"/>
                <a:gd name="connsiteY10905" fmla="*/ 870096 h 1487099"/>
                <a:gd name="connsiteX10906" fmla="*/ 1924793 w 2768293"/>
                <a:gd name="connsiteY10906" fmla="*/ 869524 h 1487099"/>
                <a:gd name="connsiteX10907" fmla="*/ 1925937 w 2768293"/>
                <a:gd name="connsiteY10907" fmla="*/ 868380 h 1487099"/>
                <a:gd name="connsiteX10908" fmla="*/ 1926509 w 2768293"/>
                <a:gd name="connsiteY10908" fmla="*/ 867236 h 1487099"/>
                <a:gd name="connsiteX10909" fmla="*/ 1927081 w 2768293"/>
                <a:gd name="connsiteY10909" fmla="*/ 866092 h 1487099"/>
                <a:gd name="connsiteX10910" fmla="*/ 1927653 w 2768293"/>
                <a:gd name="connsiteY10910" fmla="*/ 864376 h 1487099"/>
                <a:gd name="connsiteX10911" fmla="*/ 1928797 w 2768293"/>
                <a:gd name="connsiteY10911" fmla="*/ 862089 h 1487099"/>
                <a:gd name="connsiteX10912" fmla="*/ 1932228 w 2768293"/>
                <a:gd name="connsiteY10912" fmla="*/ 858657 h 1487099"/>
                <a:gd name="connsiteX10913" fmla="*/ 1933944 w 2768293"/>
                <a:gd name="connsiteY10913" fmla="*/ 856369 h 1487099"/>
                <a:gd name="connsiteX10914" fmla="*/ 1935660 w 2768293"/>
                <a:gd name="connsiteY10914" fmla="*/ 853509 h 1487099"/>
                <a:gd name="connsiteX10915" fmla="*/ 1936232 w 2768293"/>
                <a:gd name="connsiteY10915" fmla="*/ 852365 h 1487099"/>
                <a:gd name="connsiteX10916" fmla="*/ 1937376 w 2768293"/>
                <a:gd name="connsiteY10916" fmla="*/ 851793 h 1487099"/>
                <a:gd name="connsiteX10917" fmla="*/ 1941380 w 2768293"/>
                <a:gd name="connsiteY10917" fmla="*/ 851793 h 1487099"/>
                <a:gd name="connsiteX10918" fmla="*/ 1943668 w 2768293"/>
                <a:gd name="connsiteY10918" fmla="*/ 851221 h 1487099"/>
                <a:gd name="connsiteX10919" fmla="*/ 1945956 w 2768293"/>
                <a:gd name="connsiteY10919" fmla="*/ 851221 h 1487099"/>
                <a:gd name="connsiteX10920" fmla="*/ 1948243 w 2768293"/>
                <a:gd name="connsiteY10920" fmla="*/ 850649 h 1487099"/>
                <a:gd name="connsiteX10921" fmla="*/ 1949387 w 2768293"/>
                <a:gd name="connsiteY10921" fmla="*/ 850649 h 1487099"/>
                <a:gd name="connsiteX10922" fmla="*/ 1950531 w 2768293"/>
                <a:gd name="connsiteY10922" fmla="*/ 851221 h 1487099"/>
                <a:gd name="connsiteX10923" fmla="*/ 1952247 w 2768293"/>
                <a:gd name="connsiteY10923" fmla="*/ 853509 h 1487099"/>
                <a:gd name="connsiteX10924" fmla="*/ 1950531 w 2768293"/>
                <a:gd name="connsiteY10924" fmla="*/ 854653 h 1487099"/>
                <a:gd name="connsiteX10925" fmla="*/ 1939664 w 2768293"/>
                <a:gd name="connsiteY10925" fmla="*/ 855797 h 1487099"/>
                <a:gd name="connsiteX10926" fmla="*/ 1936232 w 2768293"/>
                <a:gd name="connsiteY10926" fmla="*/ 856941 h 1487099"/>
                <a:gd name="connsiteX10927" fmla="*/ 1936804 w 2768293"/>
                <a:gd name="connsiteY10927" fmla="*/ 858085 h 1487099"/>
                <a:gd name="connsiteX10928" fmla="*/ 1937948 w 2768293"/>
                <a:gd name="connsiteY10928" fmla="*/ 858657 h 1487099"/>
                <a:gd name="connsiteX10929" fmla="*/ 1939664 w 2768293"/>
                <a:gd name="connsiteY10929" fmla="*/ 859229 h 1487099"/>
                <a:gd name="connsiteX10930" fmla="*/ 1939664 w 2768293"/>
                <a:gd name="connsiteY10930" fmla="*/ 859801 h 1487099"/>
                <a:gd name="connsiteX10931" fmla="*/ 1939664 w 2768293"/>
                <a:gd name="connsiteY10931" fmla="*/ 860945 h 1487099"/>
                <a:gd name="connsiteX10932" fmla="*/ 1939664 w 2768293"/>
                <a:gd name="connsiteY10932" fmla="*/ 861516 h 1487099"/>
                <a:gd name="connsiteX10933" fmla="*/ 1939092 w 2768293"/>
                <a:gd name="connsiteY10933" fmla="*/ 860945 h 1487099"/>
                <a:gd name="connsiteX10934" fmla="*/ 1936804 w 2768293"/>
                <a:gd name="connsiteY10934" fmla="*/ 860373 h 1487099"/>
                <a:gd name="connsiteX10935" fmla="*/ 1936232 w 2768293"/>
                <a:gd name="connsiteY10935" fmla="*/ 860373 h 1487099"/>
                <a:gd name="connsiteX10936" fmla="*/ 1941952 w 2768293"/>
                <a:gd name="connsiteY10936" fmla="*/ 858085 h 1487099"/>
                <a:gd name="connsiteX10937" fmla="*/ 1941380 w 2768293"/>
                <a:gd name="connsiteY10937" fmla="*/ 859801 h 1487099"/>
                <a:gd name="connsiteX10938" fmla="*/ 1941380 w 2768293"/>
                <a:gd name="connsiteY10938" fmla="*/ 860373 h 1487099"/>
                <a:gd name="connsiteX10939" fmla="*/ 1941380 w 2768293"/>
                <a:gd name="connsiteY10939" fmla="*/ 862660 h 1487099"/>
                <a:gd name="connsiteX10940" fmla="*/ 1943096 w 2768293"/>
                <a:gd name="connsiteY10940" fmla="*/ 863804 h 1487099"/>
                <a:gd name="connsiteX10941" fmla="*/ 1944812 w 2768293"/>
                <a:gd name="connsiteY10941" fmla="*/ 864376 h 1487099"/>
                <a:gd name="connsiteX10942" fmla="*/ 1946527 w 2768293"/>
                <a:gd name="connsiteY10942" fmla="*/ 864948 h 1487099"/>
                <a:gd name="connsiteX10943" fmla="*/ 1945956 w 2768293"/>
                <a:gd name="connsiteY10943" fmla="*/ 865520 h 1487099"/>
                <a:gd name="connsiteX10944" fmla="*/ 1942524 w 2768293"/>
                <a:gd name="connsiteY10944" fmla="*/ 864948 h 1487099"/>
                <a:gd name="connsiteX10945" fmla="*/ 1941380 w 2768293"/>
                <a:gd name="connsiteY10945" fmla="*/ 863804 h 1487099"/>
                <a:gd name="connsiteX10946" fmla="*/ 1940808 w 2768293"/>
                <a:gd name="connsiteY10946" fmla="*/ 863233 h 1487099"/>
                <a:gd name="connsiteX10947" fmla="*/ 1939664 w 2768293"/>
                <a:gd name="connsiteY10947" fmla="*/ 863233 h 1487099"/>
                <a:gd name="connsiteX10948" fmla="*/ 1939664 w 2768293"/>
                <a:gd name="connsiteY10948" fmla="*/ 863804 h 1487099"/>
                <a:gd name="connsiteX10949" fmla="*/ 1940236 w 2768293"/>
                <a:gd name="connsiteY10949" fmla="*/ 865520 h 1487099"/>
                <a:gd name="connsiteX10950" fmla="*/ 1940236 w 2768293"/>
                <a:gd name="connsiteY10950" fmla="*/ 866092 h 1487099"/>
                <a:gd name="connsiteX10951" fmla="*/ 1940236 w 2768293"/>
                <a:gd name="connsiteY10951" fmla="*/ 866664 h 1487099"/>
                <a:gd name="connsiteX10952" fmla="*/ 1940808 w 2768293"/>
                <a:gd name="connsiteY10952" fmla="*/ 866664 h 1487099"/>
                <a:gd name="connsiteX10953" fmla="*/ 1941380 w 2768293"/>
                <a:gd name="connsiteY10953" fmla="*/ 867236 h 1487099"/>
                <a:gd name="connsiteX10954" fmla="*/ 1941952 w 2768293"/>
                <a:gd name="connsiteY10954" fmla="*/ 868952 h 1487099"/>
                <a:gd name="connsiteX10955" fmla="*/ 1941952 w 2768293"/>
                <a:gd name="connsiteY10955" fmla="*/ 868952 h 1487099"/>
                <a:gd name="connsiteX10956" fmla="*/ 1943096 w 2768293"/>
                <a:gd name="connsiteY10956" fmla="*/ 869524 h 1487099"/>
                <a:gd name="connsiteX10957" fmla="*/ 1943668 w 2768293"/>
                <a:gd name="connsiteY10957" fmla="*/ 869524 h 1487099"/>
                <a:gd name="connsiteX10958" fmla="*/ 1944240 w 2768293"/>
                <a:gd name="connsiteY10958" fmla="*/ 868952 h 1487099"/>
                <a:gd name="connsiteX10959" fmla="*/ 1944812 w 2768293"/>
                <a:gd name="connsiteY10959" fmla="*/ 868380 h 1487099"/>
                <a:gd name="connsiteX10960" fmla="*/ 1945384 w 2768293"/>
                <a:gd name="connsiteY10960" fmla="*/ 868380 h 1487099"/>
                <a:gd name="connsiteX10961" fmla="*/ 1945956 w 2768293"/>
                <a:gd name="connsiteY10961" fmla="*/ 868952 h 1487099"/>
                <a:gd name="connsiteX10962" fmla="*/ 1946527 w 2768293"/>
                <a:gd name="connsiteY10962" fmla="*/ 869524 h 1487099"/>
                <a:gd name="connsiteX10963" fmla="*/ 1946527 w 2768293"/>
                <a:gd name="connsiteY10963" fmla="*/ 870096 h 1487099"/>
                <a:gd name="connsiteX10964" fmla="*/ 1946527 w 2768293"/>
                <a:gd name="connsiteY10964" fmla="*/ 870668 h 1487099"/>
                <a:gd name="connsiteX10965" fmla="*/ 1945956 w 2768293"/>
                <a:gd name="connsiteY10965" fmla="*/ 871812 h 1487099"/>
                <a:gd name="connsiteX10966" fmla="*/ 1945956 w 2768293"/>
                <a:gd name="connsiteY10966" fmla="*/ 873528 h 1487099"/>
                <a:gd name="connsiteX10967" fmla="*/ 1945956 w 2768293"/>
                <a:gd name="connsiteY10967" fmla="*/ 874100 h 1487099"/>
                <a:gd name="connsiteX10968" fmla="*/ 1946527 w 2768293"/>
                <a:gd name="connsiteY10968" fmla="*/ 873528 h 1487099"/>
                <a:gd name="connsiteX10969" fmla="*/ 1947099 w 2768293"/>
                <a:gd name="connsiteY10969" fmla="*/ 872384 h 1487099"/>
                <a:gd name="connsiteX10970" fmla="*/ 1947671 w 2768293"/>
                <a:gd name="connsiteY10970" fmla="*/ 871812 h 1487099"/>
                <a:gd name="connsiteX10971" fmla="*/ 1948243 w 2768293"/>
                <a:gd name="connsiteY10971" fmla="*/ 871812 h 1487099"/>
                <a:gd name="connsiteX10972" fmla="*/ 1948815 w 2768293"/>
                <a:gd name="connsiteY10972" fmla="*/ 872384 h 1487099"/>
                <a:gd name="connsiteX10973" fmla="*/ 1948815 w 2768293"/>
                <a:gd name="connsiteY10973" fmla="*/ 874100 h 1487099"/>
                <a:gd name="connsiteX10974" fmla="*/ 1950531 w 2768293"/>
                <a:gd name="connsiteY10974" fmla="*/ 874672 h 1487099"/>
                <a:gd name="connsiteX10975" fmla="*/ 1955107 w 2768293"/>
                <a:gd name="connsiteY10975" fmla="*/ 871812 h 1487099"/>
                <a:gd name="connsiteX10976" fmla="*/ 1955107 w 2768293"/>
                <a:gd name="connsiteY10976" fmla="*/ 872956 h 1487099"/>
                <a:gd name="connsiteX10977" fmla="*/ 1955107 w 2768293"/>
                <a:gd name="connsiteY10977" fmla="*/ 873528 h 1487099"/>
                <a:gd name="connsiteX10978" fmla="*/ 1955107 w 2768293"/>
                <a:gd name="connsiteY10978" fmla="*/ 874100 h 1487099"/>
                <a:gd name="connsiteX10979" fmla="*/ 1955107 w 2768293"/>
                <a:gd name="connsiteY10979" fmla="*/ 874672 h 1487099"/>
                <a:gd name="connsiteX10980" fmla="*/ 1956823 w 2768293"/>
                <a:gd name="connsiteY10980" fmla="*/ 874100 h 1487099"/>
                <a:gd name="connsiteX10981" fmla="*/ 1958539 w 2768293"/>
                <a:gd name="connsiteY10981" fmla="*/ 872956 h 1487099"/>
                <a:gd name="connsiteX10982" fmla="*/ 1959683 w 2768293"/>
                <a:gd name="connsiteY10982" fmla="*/ 870668 h 1487099"/>
                <a:gd name="connsiteX10983" fmla="*/ 1960826 w 2768293"/>
                <a:gd name="connsiteY10983" fmla="*/ 868380 h 1487099"/>
                <a:gd name="connsiteX10984" fmla="*/ 1961970 w 2768293"/>
                <a:gd name="connsiteY10984" fmla="*/ 867808 h 1487099"/>
                <a:gd name="connsiteX10985" fmla="*/ 1967690 w 2768293"/>
                <a:gd name="connsiteY10985" fmla="*/ 871240 h 1487099"/>
                <a:gd name="connsiteX10986" fmla="*/ 1963114 w 2768293"/>
                <a:gd name="connsiteY10986" fmla="*/ 870668 h 1487099"/>
                <a:gd name="connsiteX10987" fmla="*/ 1961970 w 2768293"/>
                <a:gd name="connsiteY10987" fmla="*/ 871240 h 1487099"/>
                <a:gd name="connsiteX10988" fmla="*/ 1961398 w 2768293"/>
                <a:gd name="connsiteY10988" fmla="*/ 871812 h 1487099"/>
                <a:gd name="connsiteX10989" fmla="*/ 1961970 w 2768293"/>
                <a:gd name="connsiteY10989" fmla="*/ 872384 h 1487099"/>
                <a:gd name="connsiteX10990" fmla="*/ 1963114 w 2768293"/>
                <a:gd name="connsiteY10990" fmla="*/ 872384 h 1487099"/>
                <a:gd name="connsiteX10991" fmla="*/ 1963114 w 2768293"/>
                <a:gd name="connsiteY10991" fmla="*/ 872956 h 1487099"/>
                <a:gd name="connsiteX10992" fmla="*/ 1960255 w 2768293"/>
                <a:gd name="connsiteY10992" fmla="*/ 874100 h 1487099"/>
                <a:gd name="connsiteX10993" fmla="*/ 1957395 w 2768293"/>
                <a:gd name="connsiteY10993" fmla="*/ 876388 h 1487099"/>
                <a:gd name="connsiteX10994" fmla="*/ 1955679 w 2768293"/>
                <a:gd name="connsiteY10994" fmla="*/ 876959 h 1487099"/>
                <a:gd name="connsiteX10995" fmla="*/ 1953963 w 2768293"/>
                <a:gd name="connsiteY10995" fmla="*/ 878103 h 1487099"/>
                <a:gd name="connsiteX10996" fmla="*/ 1953391 w 2768293"/>
                <a:gd name="connsiteY10996" fmla="*/ 878103 h 1487099"/>
                <a:gd name="connsiteX10997" fmla="*/ 1951675 w 2768293"/>
                <a:gd name="connsiteY10997" fmla="*/ 877532 h 1487099"/>
                <a:gd name="connsiteX10998" fmla="*/ 1950531 w 2768293"/>
                <a:gd name="connsiteY10998" fmla="*/ 877532 h 1487099"/>
                <a:gd name="connsiteX10999" fmla="*/ 1949959 w 2768293"/>
                <a:gd name="connsiteY10999" fmla="*/ 878103 h 1487099"/>
                <a:gd name="connsiteX11000" fmla="*/ 1950531 w 2768293"/>
                <a:gd name="connsiteY11000" fmla="*/ 878103 h 1487099"/>
                <a:gd name="connsiteX11001" fmla="*/ 1951103 w 2768293"/>
                <a:gd name="connsiteY11001" fmla="*/ 878103 h 1487099"/>
                <a:gd name="connsiteX11002" fmla="*/ 1951675 w 2768293"/>
                <a:gd name="connsiteY11002" fmla="*/ 878675 h 1487099"/>
                <a:gd name="connsiteX11003" fmla="*/ 1951675 w 2768293"/>
                <a:gd name="connsiteY11003" fmla="*/ 879819 h 1487099"/>
                <a:gd name="connsiteX11004" fmla="*/ 1951103 w 2768293"/>
                <a:gd name="connsiteY11004" fmla="*/ 880391 h 1487099"/>
                <a:gd name="connsiteX11005" fmla="*/ 1949959 w 2768293"/>
                <a:gd name="connsiteY11005" fmla="*/ 879247 h 1487099"/>
                <a:gd name="connsiteX11006" fmla="*/ 1948815 w 2768293"/>
                <a:gd name="connsiteY11006" fmla="*/ 879819 h 1487099"/>
                <a:gd name="connsiteX11007" fmla="*/ 1947671 w 2768293"/>
                <a:gd name="connsiteY11007" fmla="*/ 878675 h 1487099"/>
                <a:gd name="connsiteX11008" fmla="*/ 1947099 w 2768293"/>
                <a:gd name="connsiteY11008" fmla="*/ 878675 h 1487099"/>
                <a:gd name="connsiteX11009" fmla="*/ 1946527 w 2768293"/>
                <a:gd name="connsiteY11009" fmla="*/ 879247 h 1487099"/>
                <a:gd name="connsiteX11010" fmla="*/ 1946527 w 2768293"/>
                <a:gd name="connsiteY11010" fmla="*/ 879819 h 1487099"/>
                <a:gd name="connsiteX11011" fmla="*/ 1946527 w 2768293"/>
                <a:gd name="connsiteY11011" fmla="*/ 881535 h 1487099"/>
                <a:gd name="connsiteX11012" fmla="*/ 1945956 w 2768293"/>
                <a:gd name="connsiteY11012" fmla="*/ 880963 h 1487099"/>
                <a:gd name="connsiteX11013" fmla="*/ 1945384 w 2768293"/>
                <a:gd name="connsiteY11013" fmla="*/ 880391 h 1487099"/>
                <a:gd name="connsiteX11014" fmla="*/ 1944812 w 2768293"/>
                <a:gd name="connsiteY11014" fmla="*/ 880391 h 1487099"/>
                <a:gd name="connsiteX11015" fmla="*/ 1944240 w 2768293"/>
                <a:gd name="connsiteY11015" fmla="*/ 880963 h 1487099"/>
                <a:gd name="connsiteX11016" fmla="*/ 1945956 w 2768293"/>
                <a:gd name="connsiteY11016" fmla="*/ 882679 h 1487099"/>
                <a:gd name="connsiteX11017" fmla="*/ 1946527 w 2768293"/>
                <a:gd name="connsiteY11017" fmla="*/ 883251 h 1487099"/>
                <a:gd name="connsiteX11018" fmla="*/ 1946527 w 2768293"/>
                <a:gd name="connsiteY11018" fmla="*/ 883823 h 1487099"/>
                <a:gd name="connsiteX11019" fmla="*/ 1946527 w 2768293"/>
                <a:gd name="connsiteY11019" fmla="*/ 884395 h 1487099"/>
                <a:gd name="connsiteX11020" fmla="*/ 1946527 w 2768293"/>
                <a:gd name="connsiteY11020" fmla="*/ 884967 h 1487099"/>
                <a:gd name="connsiteX11021" fmla="*/ 1947099 w 2768293"/>
                <a:gd name="connsiteY11021" fmla="*/ 884967 h 1487099"/>
                <a:gd name="connsiteX11022" fmla="*/ 1951103 w 2768293"/>
                <a:gd name="connsiteY11022" fmla="*/ 884395 h 1487099"/>
                <a:gd name="connsiteX11023" fmla="*/ 1952247 w 2768293"/>
                <a:gd name="connsiteY11023" fmla="*/ 884395 h 1487099"/>
                <a:gd name="connsiteX11024" fmla="*/ 1953391 w 2768293"/>
                <a:gd name="connsiteY11024" fmla="*/ 884967 h 1487099"/>
                <a:gd name="connsiteX11025" fmla="*/ 1953963 w 2768293"/>
                <a:gd name="connsiteY11025" fmla="*/ 884967 h 1487099"/>
                <a:gd name="connsiteX11026" fmla="*/ 1955679 w 2768293"/>
                <a:gd name="connsiteY11026" fmla="*/ 883823 h 1487099"/>
                <a:gd name="connsiteX11027" fmla="*/ 1956251 w 2768293"/>
                <a:gd name="connsiteY11027" fmla="*/ 883251 h 1487099"/>
                <a:gd name="connsiteX11028" fmla="*/ 1956823 w 2768293"/>
                <a:gd name="connsiteY11028" fmla="*/ 882679 h 1487099"/>
                <a:gd name="connsiteX11029" fmla="*/ 1957967 w 2768293"/>
                <a:gd name="connsiteY11029" fmla="*/ 881535 h 1487099"/>
                <a:gd name="connsiteX11030" fmla="*/ 1959111 w 2768293"/>
                <a:gd name="connsiteY11030" fmla="*/ 880391 h 1487099"/>
                <a:gd name="connsiteX11031" fmla="*/ 1960255 w 2768293"/>
                <a:gd name="connsiteY11031" fmla="*/ 876959 h 1487099"/>
                <a:gd name="connsiteX11032" fmla="*/ 1961398 w 2768293"/>
                <a:gd name="connsiteY11032" fmla="*/ 876388 h 1487099"/>
                <a:gd name="connsiteX11033" fmla="*/ 1961398 w 2768293"/>
                <a:gd name="connsiteY11033" fmla="*/ 876959 h 1487099"/>
                <a:gd name="connsiteX11034" fmla="*/ 1960826 w 2768293"/>
                <a:gd name="connsiteY11034" fmla="*/ 877532 h 1487099"/>
                <a:gd name="connsiteX11035" fmla="*/ 1960826 w 2768293"/>
                <a:gd name="connsiteY11035" fmla="*/ 878103 h 1487099"/>
                <a:gd name="connsiteX11036" fmla="*/ 1960826 w 2768293"/>
                <a:gd name="connsiteY11036" fmla="*/ 879247 h 1487099"/>
                <a:gd name="connsiteX11037" fmla="*/ 1961398 w 2768293"/>
                <a:gd name="connsiteY11037" fmla="*/ 880391 h 1487099"/>
                <a:gd name="connsiteX11038" fmla="*/ 1961970 w 2768293"/>
                <a:gd name="connsiteY11038" fmla="*/ 880963 h 1487099"/>
                <a:gd name="connsiteX11039" fmla="*/ 1963114 w 2768293"/>
                <a:gd name="connsiteY11039" fmla="*/ 880963 h 1487099"/>
                <a:gd name="connsiteX11040" fmla="*/ 1963686 w 2768293"/>
                <a:gd name="connsiteY11040" fmla="*/ 880391 h 1487099"/>
                <a:gd name="connsiteX11041" fmla="*/ 1964258 w 2768293"/>
                <a:gd name="connsiteY11041" fmla="*/ 879819 h 1487099"/>
                <a:gd name="connsiteX11042" fmla="*/ 1964258 w 2768293"/>
                <a:gd name="connsiteY11042" fmla="*/ 878675 h 1487099"/>
                <a:gd name="connsiteX11043" fmla="*/ 1964830 w 2768293"/>
                <a:gd name="connsiteY11043" fmla="*/ 878103 h 1487099"/>
                <a:gd name="connsiteX11044" fmla="*/ 1965402 w 2768293"/>
                <a:gd name="connsiteY11044" fmla="*/ 877532 h 1487099"/>
                <a:gd name="connsiteX11045" fmla="*/ 1967118 w 2768293"/>
                <a:gd name="connsiteY11045" fmla="*/ 876959 h 1487099"/>
                <a:gd name="connsiteX11046" fmla="*/ 1966546 w 2768293"/>
                <a:gd name="connsiteY11046" fmla="*/ 878103 h 1487099"/>
                <a:gd name="connsiteX11047" fmla="*/ 1966546 w 2768293"/>
                <a:gd name="connsiteY11047" fmla="*/ 878675 h 1487099"/>
                <a:gd name="connsiteX11048" fmla="*/ 1967118 w 2768293"/>
                <a:gd name="connsiteY11048" fmla="*/ 878675 h 1487099"/>
                <a:gd name="connsiteX11049" fmla="*/ 1968262 w 2768293"/>
                <a:gd name="connsiteY11049" fmla="*/ 878103 h 1487099"/>
                <a:gd name="connsiteX11050" fmla="*/ 1969978 w 2768293"/>
                <a:gd name="connsiteY11050" fmla="*/ 876388 h 1487099"/>
                <a:gd name="connsiteX11051" fmla="*/ 1970550 w 2768293"/>
                <a:gd name="connsiteY11051" fmla="*/ 875244 h 1487099"/>
                <a:gd name="connsiteX11052" fmla="*/ 1970550 w 2768293"/>
                <a:gd name="connsiteY11052" fmla="*/ 873528 h 1487099"/>
                <a:gd name="connsiteX11053" fmla="*/ 1970550 w 2768293"/>
                <a:gd name="connsiteY11053" fmla="*/ 873528 h 1487099"/>
                <a:gd name="connsiteX11054" fmla="*/ 1970550 w 2768293"/>
                <a:gd name="connsiteY11054" fmla="*/ 873528 h 1487099"/>
                <a:gd name="connsiteX11055" fmla="*/ 1970550 w 2768293"/>
                <a:gd name="connsiteY11055" fmla="*/ 873528 h 1487099"/>
                <a:gd name="connsiteX11056" fmla="*/ 1970550 w 2768293"/>
                <a:gd name="connsiteY11056" fmla="*/ 873528 h 1487099"/>
                <a:gd name="connsiteX11057" fmla="*/ 1971122 w 2768293"/>
                <a:gd name="connsiteY11057" fmla="*/ 874100 h 1487099"/>
                <a:gd name="connsiteX11058" fmla="*/ 1971122 w 2768293"/>
                <a:gd name="connsiteY11058" fmla="*/ 874672 h 1487099"/>
                <a:gd name="connsiteX11059" fmla="*/ 1971122 w 2768293"/>
                <a:gd name="connsiteY11059" fmla="*/ 875244 h 1487099"/>
                <a:gd name="connsiteX11060" fmla="*/ 1972266 w 2768293"/>
                <a:gd name="connsiteY11060" fmla="*/ 876959 h 1487099"/>
                <a:gd name="connsiteX11061" fmla="*/ 1972266 w 2768293"/>
                <a:gd name="connsiteY11061" fmla="*/ 877532 h 1487099"/>
                <a:gd name="connsiteX11062" fmla="*/ 1972266 w 2768293"/>
                <a:gd name="connsiteY11062" fmla="*/ 878103 h 1487099"/>
                <a:gd name="connsiteX11063" fmla="*/ 1971122 w 2768293"/>
                <a:gd name="connsiteY11063" fmla="*/ 877532 h 1487099"/>
                <a:gd name="connsiteX11064" fmla="*/ 1971122 w 2768293"/>
                <a:gd name="connsiteY11064" fmla="*/ 878103 h 1487099"/>
                <a:gd name="connsiteX11065" fmla="*/ 1971122 w 2768293"/>
                <a:gd name="connsiteY11065" fmla="*/ 879247 h 1487099"/>
                <a:gd name="connsiteX11066" fmla="*/ 1971122 w 2768293"/>
                <a:gd name="connsiteY11066" fmla="*/ 879819 h 1487099"/>
                <a:gd name="connsiteX11067" fmla="*/ 1970550 w 2768293"/>
                <a:gd name="connsiteY11067" fmla="*/ 880391 h 1487099"/>
                <a:gd name="connsiteX11068" fmla="*/ 1969406 w 2768293"/>
                <a:gd name="connsiteY11068" fmla="*/ 880963 h 1487099"/>
                <a:gd name="connsiteX11069" fmla="*/ 1965402 w 2768293"/>
                <a:gd name="connsiteY11069" fmla="*/ 885539 h 1487099"/>
                <a:gd name="connsiteX11070" fmla="*/ 1964830 w 2768293"/>
                <a:gd name="connsiteY11070" fmla="*/ 886111 h 1487099"/>
                <a:gd name="connsiteX11071" fmla="*/ 1964830 w 2768293"/>
                <a:gd name="connsiteY11071" fmla="*/ 886111 h 1487099"/>
                <a:gd name="connsiteX11072" fmla="*/ 1964258 w 2768293"/>
                <a:gd name="connsiteY11072" fmla="*/ 886111 h 1487099"/>
                <a:gd name="connsiteX11073" fmla="*/ 1964258 w 2768293"/>
                <a:gd name="connsiteY11073" fmla="*/ 886111 h 1487099"/>
                <a:gd name="connsiteX11074" fmla="*/ 1964258 w 2768293"/>
                <a:gd name="connsiteY11074" fmla="*/ 886683 h 1487099"/>
                <a:gd name="connsiteX11075" fmla="*/ 1964258 w 2768293"/>
                <a:gd name="connsiteY11075" fmla="*/ 886683 h 1487099"/>
                <a:gd name="connsiteX11076" fmla="*/ 1964258 w 2768293"/>
                <a:gd name="connsiteY11076" fmla="*/ 886683 h 1487099"/>
                <a:gd name="connsiteX11077" fmla="*/ 1964258 w 2768293"/>
                <a:gd name="connsiteY11077" fmla="*/ 886683 h 1487099"/>
                <a:gd name="connsiteX11078" fmla="*/ 1964830 w 2768293"/>
                <a:gd name="connsiteY11078" fmla="*/ 887827 h 1487099"/>
                <a:gd name="connsiteX11079" fmla="*/ 1966546 w 2768293"/>
                <a:gd name="connsiteY11079" fmla="*/ 887255 h 1487099"/>
                <a:gd name="connsiteX11080" fmla="*/ 1972266 w 2768293"/>
                <a:gd name="connsiteY11080" fmla="*/ 883251 h 1487099"/>
                <a:gd name="connsiteX11081" fmla="*/ 1973410 w 2768293"/>
                <a:gd name="connsiteY11081" fmla="*/ 882679 h 1487099"/>
                <a:gd name="connsiteX11082" fmla="*/ 1974554 w 2768293"/>
                <a:gd name="connsiteY11082" fmla="*/ 882107 h 1487099"/>
                <a:gd name="connsiteX11083" fmla="*/ 1975698 w 2768293"/>
                <a:gd name="connsiteY11083" fmla="*/ 880963 h 1487099"/>
                <a:gd name="connsiteX11084" fmla="*/ 1976842 w 2768293"/>
                <a:gd name="connsiteY11084" fmla="*/ 879819 h 1487099"/>
                <a:gd name="connsiteX11085" fmla="*/ 1977985 w 2768293"/>
                <a:gd name="connsiteY11085" fmla="*/ 879819 h 1487099"/>
                <a:gd name="connsiteX11086" fmla="*/ 1977413 w 2768293"/>
                <a:gd name="connsiteY11086" fmla="*/ 880391 h 1487099"/>
                <a:gd name="connsiteX11087" fmla="*/ 1976842 w 2768293"/>
                <a:gd name="connsiteY11087" fmla="*/ 882107 h 1487099"/>
                <a:gd name="connsiteX11088" fmla="*/ 1976270 w 2768293"/>
                <a:gd name="connsiteY11088" fmla="*/ 882679 h 1487099"/>
                <a:gd name="connsiteX11089" fmla="*/ 1975126 w 2768293"/>
                <a:gd name="connsiteY11089" fmla="*/ 883823 h 1487099"/>
                <a:gd name="connsiteX11090" fmla="*/ 1974554 w 2768293"/>
                <a:gd name="connsiteY11090" fmla="*/ 884395 h 1487099"/>
                <a:gd name="connsiteX11091" fmla="*/ 1974554 w 2768293"/>
                <a:gd name="connsiteY11091" fmla="*/ 885539 h 1487099"/>
                <a:gd name="connsiteX11092" fmla="*/ 1976842 w 2768293"/>
                <a:gd name="connsiteY11092" fmla="*/ 884967 h 1487099"/>
                <a:gd name="connsiteX11093" fmla="*/ 1977985 w 2768293"/>
                <a:gd name="connsiteY11093" fmla="*/ 884395 h 1487099"/>
                <a:gd name="connsiteX11094" fmla="*/ 1978557 w 2768293"/>
                <a:gd name="connsiteY11094" fmla="*/ 882107 h 1487099"/>
                <a:gd name="connsiteX11095" fmla="*/ 1979129 w 2768293"/>
                <a:gd name="connsiteY11095" fmla="*/ 880963 h 1487099"/>
                <a:gd name="connsiteX11096" fmla="*/ 1980273 w 2768293"/>
                <a:gd name="connsiteY11096" fmla="*/ 879819 h 1487099"/>
                <a:gd name="connsiteX11097" fmla="*/ 1980845 w 2768293"/>
                <a:gd name="connsiteY11097" fmla="*/ 879247 h 1487099"/>
                <a:gd name="connsiteX11098" fmla="*/ 1980845 w 2768293"/>
                <a:gd name="connsiteY11098" fmla="*/ 880391 h 1487099"/>
                <a:gd name="connsiteX11099" fmla="*/ 1980273 w 2768293"/>
                <a:gd name="connsiteY11099" fmla="*/ 880963 h 1487099"/>
                <a:gd name="connsiteX11100" fmla="*/ 1979129 w 2768293"/>
                <a:gd name="connsiteY11100" fmla="*/ 882107 h 1487099"/>
                <a:gd name="connsiteX11101" fmla="*/ 1979701 w 2768293"/>
                <a:gd name="connsiteY11101" fmla="*/ 882679 h 1487099"/>
                <a:gd name="connsiteX11102" fmla="*/ 1980845 w 2768293"/>
                <a:gd name="connsiteY11102" fmla="*/ 881535 h 1487099"/>
                <a:gd name="connsiteX11103" fmla="*/ 1981417 w 2768293"/>
                <a:gd name="connsiteY11103" fmla="*/ 881535 h 1487099"/>
                <a:gd name="connsiteX11104" fmla="*/ 1980845 w 2768293"/>
                <a:gd name="connsiteY11104" fmla="*/ 882679 h 1487099"/>
                <a:gd name="connsiteX11105" fmla="*/ 1980273 w 2768293"/>
                <a:gd name="connsiteY11105" fmla="*/ 883823 h 1487099"/>
                <a:gd name="connsiteX11106" fmla="*/ 1978557 w 2768293"/>
                <a:gd name="connsiteY11106" fmla="*/ 884967 h 1487099"/>
                <a:gd name="connsiteX11107" fmla="*/ 1980273 w 2768293"/>
                <a:gd name="connsiteY11107" fmla="*/ 885539 h 1487099"/>
                <a:gd name="connsiteX11108" fmla="*/ 1985993 w 2768293"/>
                <a:gd name="connsiteY11108" fmla="*/ 881535 h 1487099"/>
                <a:gd name="connsiteX11109" fmla="*/ 1987709 w 2768293"/>
                <a:gd name="connsiteY11109" fmla="*/ 879819 h 1487099"/>
                <a:gd name="connsiteX11110" fmla="*/ 1988853 w 2768293"/>
                <a:gd name="connsiteY11110" fmla="*/ 879247 h 1487099"/>
                <a:gd name="connsiteX11111" fmla="*/ 1989425 w 2768293"/>
                <a:gd name="connsiteY11111" fmla="*/ 880391 h 1487099"/>
                <a:gd name="connsiteX11112" fmla="*/ 1989425 w 2768293"/>
                <a:gd name="connsiteY11112" fmla="*/ 881535 h 1487099"/>
                <a:gd name="connsiteX11113" fmla="*/ 1988853 w 2768293"/>
                <a:gd name="connsiteY11113" fmla="*/ 882107 h 1487099"/>
                <a:gd name="connsiteX11114" fmla="*/ 1988281 w 2768293"/>
                <a:gd name="connsiteY11114" fmla="*/ 883251 h 1487099"/>
                <a:gd name="connsiteX11115" fmla="*/ 1988281 w 2768293"/>
                <a:gd name="connsiteY11115" fmla="*/ 884967 h 1487099"/>
                <a:gd name="connsiteX11116" fmla="*/ 1988281 w 2768293"/>
                <a:gd name="connsiteY11116" fmla="*/ 886111 h 1487099"/>
                <a:gd name="connsiteX11117" fmla="*/ 1985421 w 2768293"/>
                <a:gd name="connsiteY11117" fmla="*/ 891831 h 1487099"/>
                <a:gd name="connsiteX11118" fmla="*/ 1982561 w 2768293"/>
                <a:gd name="connsiteY11118" fmla="*/ 895262 h 1487099"/>
                <a:gd name="connsiteX11119" fmla="*/ 1981989 w 2768293"/>
                <a:gd name="connsiteY11119" fmla="*/ 896406 h 1487099"/>
                <a:gd name="connsiteX11120" fmla="*/ 1981417 w 2768293"/>
                <a:gd name="connsiteY11120" fmla="*/ 896978 h 1487099"/>
                <a:gd name="connsiteX11121" fmla="*/ 1979701 w 2768293"/>
                <a:gd name="connsiteY11121" fmla="*/ 897550 h 1487099"/>
                <a:gd name="connsiteX11122" fmla="*/ 1979129 w 2768293"/>
                <a:gd name="connsiteY11122" fmla="*/ 898122 h 1487099"/>
                <a:gd name="connsiteX11123" fmla="*/ 1981989 w 2768293"/>
                <a:gd name="connsiteY11123" fmla="*/ 898694 h 1487099"/>
                <a:gd name="connsiteX11124" fmla="*/ 1987137 w 2768293"/>
                <a:gd name="connsiteY11124" fmla="*/ 896978 h 1487099"/>
                <a:gd name="connsiteX11125" fmla="*/ 1989997 w 2768293"/>
                <a:gd name="connsiteY11125" fmla="*/ 896978 h 1487099"/>
                <a:gd name="connsiteX11126" fmla="*/ 1991713 w 2768293"/>
                <a:gd name="connsiteY11126" fmla="*/ 897550 h 1487099"/>
                <a:gd name="connsiteX11127" fmla="*/ 1994572 w 2768293"/>
                <a:gd name="connsiteY11127" fmla="*/ 898122 h 1487099"/>
                <a:gd name="connsiteX11128" fmla="*/ 1995716 w 2768293"/>
                <a:gd name="connsiteY11128" fmla="*/ 898694 h 1487099"/>
                <a:gd name="connsiteX11129" fmla="*/ 1997432 w 2768293"/>
                <a:gd name="connsiteY11129" fmla="*/ 898694 h 1487099"/>
                <a:gd name="connsiteX11130" fmla="*/ 1998004 w 2768293"/>
                <a:gd name="connsiteY11130" fmla="*/ 899266 h 1487099"/>
                <a:gd name="connsiteX11131" fmla="*/ 1998576 w 2768293"/>
                <a:gd name="connsiteY11131" fmla="*/ 899838 h 1487099"/>
                <a:gd name="connsiteX11132" fmla="*/ 1999148 w 2768293"/>
                <a:gd name="connsiteY11132" fmla="*/ 901554 h 1487099"/>
                <a:gd name="connsiteX11133" fmla="*/ 1999720 w 2768293"/>
                <a:gd name="connsiteY11133" fmla="*/ 902126 h 1487099"/>
                <a:gd name="connsiteX11134" fmla="*/ 2000292 w 2768293"/>
                <a:gd name="connsiteY11134" fmla="*/ 902698 h 1487099"/>
                <a:gd name="connsiteX11135" fmla="*/ 2001436 w 2768293"/>
                <a:gd name="connsiteY11135" fmla="*/ 902698 h 1487099"/>
                <a:gd name="connsiteX11136" fmla="*/ 2002580 w 2768293"/>
                <a:gd name="connsiteY11136" fmla="*/ 903842 h 1487099"/>
                <a:gd name="connsiteX11137" fmla="*/ 2003152 w 2768293"/>
                <a:gd name="connsiteY11137" fmla="*/ 904413 h 1487099"/>
                <a:gd name="connsiteX11138" fmla="*/ 2003724 w 2768293"/>
                <a:gd name="connsiteY11138" fmla="*/ 904413 h 1487099"/>
                <a:gd name="connsiteX11139" fmla="*/ 2007155 w 2768293"/>
                <a:gd name="connsiteY11139" fmla="*/ 904413 h 1487099"/>
                <a:gd name="connsiteX11140" fmla="*/ 2008871 w 2768293"/>
                <a:gd name="connsiteY11140" fmla="*/ 904413 h 1487099"/>
                <a:gd name="connsiteX11141" fmla="*/ 2010015 w 2768293"/>
                <a:gd name="connsiteY11141" fmla="*/ 903270 h 1487099"/>
                <a:gd name="connsiteX11142" fmla="*/ 2012303 w 2768293"/>
                <a:gd name="connsiteY11142" fmla="*/ 898694 h 1487099"/>
                <a:gd name="connsiteX11143" fmla="*/ 2014019 w 2768293"/>
                <a:gd name="connsiteY11143" fmla="*/ 897550 h 1487099"/>
                <a:gd name="connsiteX11144" fmla="*/ 2014591 w 2768293"/>
                <a:gd name="connsiteY11144" fmla="*/ 896406 h 1487099"/>
                <a:gd name="connsiteX11145" fmla="*/ 2015163 w 2768293"/>
                <a:gd name="connsiteY11145" fmla="*/ 893546 h 1487099"/>
                <a:gd name="connsiteX11146" fmla="*/ 2016307 w 2768293"/>
                <a:gd name="connsiteY11146" fmla="*/ 890687 h 1487099"/>
                <a:gd name="connsiteX11147" fmla="*/ 2016879 w 2768293"/>
                <a:gd name="connsiteY11147" fmla="*/ 888971 h 1487099"/>
                <a:gd name="connsiteX11148" fmla="*/ 2017451 w 2768293"/>
                <a:gd name="connsiteY11148" fmla="*/ 888399 h 1487099"/>
                <a:gd name="connsiteX11149" fmla="*/ 2018595 w 2768293"/>
                <a:gd name="connsiteY11149" fmla="*/ 887827 h 1487099"/>
                <a:gd name="connsiteX11150" fmla="*/ 2020882 w 2768293"/>
                <a:gd name="connsiteY11150" fmla="*/ 885539 h 1487099"/>
                <a:gd name="connsiteX11151" fmla="*/ 2021454 w 2768293"/>
                <a:gd name="connsiteY11151" fmla="*/ 884395 h 1487099"/>
                <a:gd name="connsiteX11152" fmla="*/ 2022026 w 2768293"/>
                <a:gd name="connsiteY11152" fmla="*/ 882679 h 1487099"/>
                <a:gd name="connsiteX11153" fmla="*/ 2022026 w 2768293"/>
                <a:gd name="connsiteY11153" fmla="*/ 880963 h 1487099"/>
                <a:gd name="connsiteX11154" fmla="*/ 2022598 w 2768293"/>
                <a:gd name="connsiteY11154" fmla="*/ 879247 h 1487099"/>
                <a:gd name="connsiteX11155" fmla="*/ 2024314 w 2768293"/>
                <a:gd name="connsiteY11155" fmla="*/ 878103 h 1487099"/>
                <a:gd name="connsiteX11156" fmla="*/ 2024886 w 2768293"/>
                <a:gd name="connsiteY11156" fmla="*/ 876959 h 1487099"/>
                <a:gd name="connsiteX11157" fmla="*/ 2025458 w 2768293"/>
                <a:gd name="connsiteY11157" fmla="*/ 875244 h 1487099"/>
                <a:gd name="connsiteX11158" fmla="*/ 2026030 w 2768293"/>
                <a:gd name="connsiteY11158" fmla="*/ 874100 h 1487099"/>
                <a:gd name="connsiteX11159" fmla="*/ 2026602 w 2768293"/>
                <a:gd name="connsiteY11159" fmla="*/ 872956 h 1487099"/>
                <a:gd name="connsiteX11160" fmla="*/ 2027746 w 2768293"/>
                <a:gd name="connsiteY11160" fmla="*/ 871812 h 1487099"/>
                <a:gd name="connsiteX11161" fmla="*/ 2030606 w 2768293"/>
                <a:gd name="connsiteY11161" fmla="*/ 870668 h 1487099"/>
                <a:gd name="connsiteX11162" fmla="*/ 2031178 w 2768293"/>
                <a:gd name="connsiteY11162" fmla="*/ 870096 h 1487099"/>
                <a:gd name="connsiteX11163" fmla="*/ 2031750 w 2768293"/>
                <a:gd name="connsiteY11163" fmla="*/ 870096 h 1487099"/>
                <a:gd name="connsiteX11164" fmla="*/ 2032322 w 2768293"/>
                <a:gd name="connsiteY11164" fmla="*/ 871240 h 1487099"/>
                <a:gd name="connsiteX11165" fmla="*/ 2032322 w 2768293"/>
                <a:gd name="connsiteY11165" fmla="*/ 872384 h 1487099"/>
                <a:gd name="connsiteX11166" fmla="*/ 2032322 w 2768293"/>
                <a:gd name="connsiteY11166" fmla="*/ 872956 h 1487099"/>
                <a:gd name="connsiteX11167" fmla="*/ 2031750 w 2768293"/>
                <a:gd name="connsiteY11167" fmla="*/ 874100 h 1487099"/>
                <a:gd name="connsiteX11168" fmla="*/ 2030606 w 2768293"/>
                <a:gd name="connsiteY11168" fmla="*/ 875244 h 1487099"/>
                <a:gd name="connsiteX11169" fmla="*/ 2029462 w 2768293"/>
                <a:gd name="connsiteY11169" fmla="*/ 875244 h 1487099"/>
                <a:gd name="connsiteX11170" fmla="*/ 2028318 w 2768293"/>
                <a:gd name="connsiteY11170" fmla="*/ 874672 h 1487099"/>
                <a:gd name="connsiteX11171" fmla="*/ 2027174 w 2768293"/>
                <a:gd name="connsiteY11171" fmla="*/ 874672 h 1487099"/>
                <a:gd name="connsiteX11172" fmla="*/ 2026602 w 2768293"/>
                <a:gd name="connsiteY11172" fmla="*/ 875244 h 1487099"/>
                <a:gd name="connsiteX11173" fmla="*/ 2026602 w 2768293"/>
                <a:gd name="connsiteY11173" fmla="*/ 875815 h 1487099"/>
                <a:gd name="connsiteX11174" fmla="*/ 2027174 w 2768293"/>
                <a:gd name="connsiteY11174" fmla="*/ 876959 h 1487099"/>
                <a:gd name="connsiteX11175" fmla="*/ 2027174 w 2768293"/>
                <a:gd name="connsiteY11175" fmla="*/ 877532 h 1487099"/>
                <a:gd name="connsiteX11176" fmla="*/ 2027174 w 2768293"/>
                <a:gd name="connsiteY11176" fmla="*/ 878675 h 1487099"/>
                <a:gd name="connsiteX11177" fmla="*/ 2027174 w 2768293"/>
                <a:gd name="connsiteY11177" fmla="*/ 879247 h 1487099"/>
                <a:gd name="connsiteX11178" fmla="*/ 2026602 w 2768293"/>
                <a:gd name="connsiteY11178" fmla="*/ 880391 h 1487099"/>
                <a:gd name="connsiteX11179" fmla="*/ 2026030 w 2768293"/>
                <a:gd name="connsiteY11179" fmla="*/ 881535 h 1487099"/>
                <a:gd name="connsiteX11180" fmla="*/ 2026030 w 2768293"/>
                <a:gd name="connsiteY11180" fmla="*/ 882107 h 1487099"/>
                <a:gd name="connsiteX11181" fmla="*/ 2026030 w 2768293"/>
                <a:gd name="connsiteY11181" fmla="*/ 883251 h 1487099"/>
                <a:gd name="connsiteX11182" fmla="*/ 2026602 w 2768293"/>
                <a:gd name="connsiteY11182" fmla="*/ 884967 h 1487099"/>
                <a:gd name="connsiteX11183" fmla="*/ 2026602 w 2768293"/>
                <a:gd name="connsiteY11183" fmla="*/ 886111 h 1487099"/>
                <a:gd name="connsiteX11184" fmla="*/ 2026030 w 2768293"/>
                <a:gd name="connsiteY11184" fmla="*/ 886683 h 1487099"/>
                <a:gd name="connsiteX11185" fmla="*/ 2026030 w 2768293"/>
                <a:gd name="connsiteY11185" fmla="*/ 886683 h 1487099"/>
                <a:gd name="connsiteX11186" fmla="*/ 2026030 w 2768293"/>
                <a:gd name="connsiteY11186" fmla="*/ 887255 h 1487099"/>
                <a:gd name="connsiteX11187" fmla="*/ 2026030 w 2768293"/>
                <a:gd name="connsiteY11187" fmla="*/ 887827 h 1487099"/>
                <a:gd name="connsiteX11188" fmla="*/ 2026030 w 2768293"/>
                <a:gd name="connsiteY11188" fmla="*/ 888399 h 1487099"/>
                <a:gd name="connsiteX11189" fmla="*/ 2026030 w 2768293"/>
                <a:gd name="connsiteY11189" fmla="*/ 888971 h 1487099"/>
                <a:gd name="connsiteX11190" fmla="*/ 2025458 w 2768293"/>
                <a:gd name="connsiteY11190" fmla="*/ 889543 h 1487099"/>
                <a:gd name="connsiteX11191" fmla="*/ 2024886 w 2768293"/>
                <a:gd name="connsiteY11191" fmla="*/ 890687 h 1487099"/>
                <a:gd name="connsiteX11192" fmla="*/ 2024314 w 2768293"/>
                <a:gd name="connsiteY11192" fmla="*/ 891258 h 1487099"/>
                <a:gd name="connsiteX11193" fmla="*/ 2023742 w 2768293"/>
                <a:gd name="connsiteY11193" fmla="*/ 891831 h 1487099"/>
                <a:gd name="connsiteX11194" fmla="*/ 2023742 w 2768293"/>
                <a:gd name="connsiteY11194" fmla="*/ 892974 h 1487099"/>
                <a:gd name="connsiteX11195" fmla="*/ 2024314 w 2768293"/>
                <a:gd name="connsiteY11195" fmla="*/ 894118 h 1487099"/>
                <a:gd name="connsiteX11196" fmla="*/ 2024886 w 2768293"/>
                <a:gd name="connsiteY11196" fmla="*/ 894118 h 1487099"/>
                <a:gd name="connsiteX11197" fmla="*/ 2025458 w 2768293"/>
                <a:gd name="connsiteY11197" fmla="*/ 893546 h 1487099"/>
                <a:gd name="connsiteX11198" fmla="*/ 2026602 w 2768293"/>
                <a:gd name="connsiteY11198" fmla="*/ 891258 h 1487099"/>
                <a:gd name="connsiteX11199" fmla="*/ 2026602 w 2768293"/>
                <a:gd name="connsiteY11199" fmla="*/ 891831 h 1487099"/>
                <a:gd name="connsiteX11200" fmla="*/ 2026602 w 2768293"/>
                <a:gd name="connsiteY11200" fmla="*/ 892974 h 1487099"/>
                <a:gd name="connsiteX11201" fmla="*/ 2026602 w 2768293"/>
                <a:gd name="connsiteY11201" fmla="*/ 894118 h 1487099"/>
                <a:gd name="connsiteX11202" fmla="*/ 2024886 w 2768293"/>
                <a:gd name="connsiteY11202" fmla="*/ 896978 h 1487099"/>
                <a:gd name="connsiteX11203" fmla="*/ 2024314 w 2768293"/>
                <a:gd name="connsiteY11203" fmla="*/ 898694 h 1487099"/>
                <a:gd name="connsiteX11204" fmla="*/ 2025458 w 2768293"/>
                <a:gd name="connsiteY11204" fmla="*/ 899266 h 1487099"/>
                <a:gd name="connsiteX11205" fmla="*/ 2025458 w 2768293"/>
                <a:gd name="connsiteY11205" fmla="*/ 899838 h 1487099"/>
                <a:gd name="connsiteX11206" fmla="*/ 2024314 w 2768293"/>
                <a:gd name="connsiteY11206" fmla="*/ 899838 h 1487099"/>
                <a:gd name="connsiteX11207" fmla="*/ 2023742 w 2768293"/>
                <a:gd name="connsiteY11207" fmla="*/ 899838 h 1487099"/>
                <a:gd name="connsiteX11208" fmla="*/ 2023170 w 2768293"/>
                <a:gd name="connsiteY11208" fmla="*/ 900410 h 1487099"/>
                <a:gd name="connsiteX11209" fmla="*/ 2022598 w 2768293"/>
                <a:gd name="connsiteY11209" fmla="*/ 900982 h 1487099"/>
                <a:gd name="connsiteX11210" fmla="*/ 2022598 w 2768293"/>
                <a:gd name="connsiteY11210" fmla="*/ 901554 h 1487099"/>
                <a:gd name="connsiteX11211" fmla="*/ 2023170 w 2768293"/>
                <a:gd name="connsiteY11211" fmla="*/ 902698 h 1487099"/>
                <a:gd name="connsiteX11212" fmla="*/ 2023170 w 2768293"/>
                <a:gd name="connsiteY11212" fmla="*/ 902698 h 1487099"/>
                <a:gd name="connsiteX11213" fmla="*/ 2023170 w 2768293"/>
                <a:gd name="connsiteY11213" fmla="*/ 902698 h 1487099"/>
                <a:gd name="connsiteX11214" fmla="*/ 2023170 w 2768293"/>
                <a:gd name="connsiteY11214" fmla="*/ 902698 h 1487099"/>
                <a:gd name="connsiteX11215" fmla="*/ 2023170 w 2768293"/>
                <a:gd name="connsiteY11215" fmla="*/ 903270 h 1487099"/>
                <a:gd name="connsiteX11216" fmla="*/ 2023170 w 2768293"/>
                <a:gd name="connsiteY11216" fmla="*/ 903842 h 1487099"/>
                <a:gd name="connsiteX11217" fmla="*/ 2022598 w 2768293"/>
                <a:gd name="connsiteY11217" fmla="*/ 906130 h 1487099"/>
                <a:gd name="connsiteX11218" fmla="*/ 2022026 w 2768293"/>
                <a:gd name="connsiteY11218" fmla="*/ 907273 h 1487099"/>
                <a:gd name="connsiteX11219" fmla="*/ 2022026 w 2768293"/>
                <a:gd name="connsiteY11219" fmla="*/ 907845 h 1487099"/>
                <a:gd name="connsiteX11220" fmla="*/ 2022598 w 2768293"/>
                <a:gd name="connsiteY11220" fmla="*/ 908417 h 1487099"/>
                <a:gd name="connsiteX11221" fmla="*/ 2023170 w 2768293"/>
                <a:gd name="connsiteY11221" fmla="*/ 908417 h 1487099"/>
                <a:gd name="connsiteX11222" fmla="*/ 2023742 w 2768293"/>
                <a:gd name="connsiteY11222" fmla="*/ 908417 h 1487099"/>
                <a:gd name="connsiteX11223" fmla="*/ 2024314 w 2768293"/>
                <a:gd name="connsiteY11223" fmla="*/ 908417 h 1487099"/>
                <a:gd name="connsiteX11224" fmla="*/ 2024886 w 2768293"/>
                <a:gd name="connsiteY11224" fmla="*/ 907273 h 1487099"/>
                <a:gd name="connsiteX11225" fmla="*/ 2025458 w 2768293"/>
                <a:gd name="connsiteY11225" fmla="*/ 907273 h 1487099"/>
                <a:gd name="connsiteX11226" fmla="*/ 2026030 w 2768293"/>
                <a:gd name="connsiteY11226" fmla="*/ 907273 h 1487099"/>
                <a:gd name="connsiteX11227" fmla="*/ 2026602 w 2768293"/>
                <a:gd name="connsiteY11227" fmla="*/ 907273 h 1487099"/>
                <a:gd name="connsiteX11228" fmla="*/ 2027174 w 2768293"/>
                <a:gd name="connsiteY11228" fmla="*/ 907273 h 1487099"/>
                <a:gd name="connsiteX11229" fmla="*/ 2027746 w 2768293"/>
                <a:gd name="connsiteY11229" fmla="*/ 907845 h 1487099"/>
                <a:gd name="connsiteX11230" fmla="*/ 2028318 w 2768293"/>
                <a:gd name="connsiteY11230" fmla="*/ 907845 h 1487099"/>
                <a:gd name="connsiteX11231" fmla="*/ 2028890 w 2768293"/>
                <a:gd name="connsiteY11231" fmla="*/ 907273 h 1487099"/>
                <a:gd name="connsiteX11232" fmla="*/ 2029462 w 2768293"/>
                <a:gd name="connsiteY11232" fmla="*/ 907273 h 1487099"/>
                <a:gd name="connsiteX11233" fmla="*/ 2030034 w 2768293"/>
                <a:gd name="connsiteY11233" fmla="*/ 907273 h 1487099"/>
                <a:gd name="connsiteX11234" fmla="*/ 2030606 w 2768293"/>
                <a:gd name="connsiteY11234" fmla="*/ 907845 h 1487099"/>
                <a:gd name="connsiteX11235" fmla="*/ 2031178 w 2768293"/>
                <a:gd name="connsiteY11235" fmla="*/ 908417 h 1487099"/>
                <a:gd name="connsiteX11236" fmla="*/ 2031750 w 2768293"/>
                <a:gd name="connsiteY11236" fmla="*/ 908989 h 1487099"/>
                <a:gd name="connsiteX11237" fmla="*/ 2033466 w 2768293"/>
                <a:gd name="connsiteY11237" fmla="*/ 909561 h 1487099"/>
                <a:gd name="connsiteX11238" fmla="*/ 2035181 w 2768293"/>
                <a:gd name="connsiteY11238" fmla="*/ 911849 h 1487099"/>
                <a:gd name="connsiteX11239" fmla="*/ 2036325 w 2768293"/>
                <a:gd name="connsiteY11239" fmla="*/ 913565 h 1487099"/>
                <a:gd name="connsiteX11240" fmla="*/ 2036325 w 2768293"/>
                <a:gd name="connsiteY11240" fmla="*/ 914137 h 1487099"/>
                <a:gd name="connsiteX11241" fmla="*/ 2035753 w 2768293"/>
                <a:gd name="connsiteY11241" fmla="*/ 914137 h 1487099"/>
                <a:gd name="connsiteX11242" fmla="*/ 2035181 w 2768293"/>
                <a:gd name="connsiteY11242" fmla="*/ 914137 h 1487099"/>
                <a:gd name="connsiteX11243" fmla="*/ 2034610 w 2768293"/>
                <a:gd name="connsiteY11243" fmla="*/ 914137 h 1487099"/>
                <a:gd name="connsiteX11244" fmla="*/ 2034038 w 2768293"/>
                <a:gd name="connsiteY11244" fmla="*/ 914137 h 1487099"/>
                <a:gd name="connsiteX11245" fmla="*/ 2035181 w 2768293"/>
                <a:gd name="connsiteY11245" fmla="*/ 914709 h 1487099"/>
                <a:gd name="connsiteX11246" fmla="*/ 2037469 w 2768293"/>
                <a:gd name="connsiteY11246" fmla="*/ 915853 h 1487099"/>
                <a:gd name="connsiteX11247" fmla="*/ 2038613 w 2768293"/>
                <a:gd name="connsiteY11247" fmla="*/ 916425 h 1487099"/>
                <a:gd name="connsiteX11248" fmla="*/ 2039757 w 2768293"/>
                <a:gd name="connsiteY11248" fmla="*/ 915853 h 1487099"/>
                <a:gd name="connsiteX11249" fmla="*/ 2040901 w 2768293"/>
                <a:gd name="connsiteY11249" fmla="*/ 914709 h 1487099"/>
                <a:gd name="connsiteX11250" fmla="*/ 2042045 w 2768293"/>
                <a:gd name="connsiteY11250" fmla="*/ 914137 h 1487099"/>
                <a:gd name="connsiteX11251" fmla="*/ 2042617 w 2768293"/>
                <a:gd name="connsiteY11251" fmla="*/ 915281 h 1487099"/>
                <a:gd name="connsiteX11252" fmla="*/ 2042045 w 2768293"/>
                <a:gd name="connsiteY11252" fmla="*/ 915853 h 1487099"/>
                <a:gd name="connsiteX11253" fmla="*/ 2042617 w 2768293"/>
                <a:gd name="connsiteY11253" fmla="*/ 916425 h 1487099"/>
                <a:gd name="connsiteX11254" fmla="*/ 2043189 w 2768293"/>
                <a:gd name="connsiteY11254" fmla="*/ 916997 h 1487099"/>
                <a:gd name="connsiteX11255" fmla="*/ 2043761 w 2768293"/>
                <a:gd name="connsiteY11255" fmla="*/ 916997 h 1487099"/>
                <a:gd name="connsiteX11256" fmla="*/ 2046621 w 2768293"/>
                <a:gd name="connsiteY11256" fmla="*/ 915853 h 1487099"/>
                <a:gd name="connsiteX11257" fmla="*/ 2046049 w 2768293"/>
                <a:gd name="connsiteY11257" fmla="*/ 914709 h 1487099"/>
                <a:gd name="connsiteX11258" fmla="*/ 2047765 w 2768293"/>
                <a:gd name="connsiteY11258" fmla="*/ 914137 h 1487099"/>
                <a:gd name="connsiteX11259" fmla="*/ 2052340 w 2768293"/>
                <a:gd name="connsiteY11259" fmla="*/ 914709 h 1487099"/>
                <a:gd name="connsiteX11260" fmla="*/ 2053484 w 2768293"/>
                <a:gd name="connsiteY11260" fmla="*/ 913565 h 1487099"/>
                <a:gd name="connsiteX11261" fmla="*/ 2053484 w 2768293"/>
                <a:gd name="connsiteY11261" fmla="*/ 912993 h 1487099"/>
                <a:gd name="connsiteX11262" fmla="*/ 2054056 w 2768293"/>
                <a:gd name="connsiteY11262" fmla="*/ 912993 h 1487099"/>
                <a:gd name="connsiteX11263" fmla="*/ 2054628 w 2768293"/>
                <a:gd name="connsiteY11263" fmla="*/ 913565 h 1487099"/>
                <a:gd name="connsiteX11264" fmla="*/ 2054628 w 2768293"/>
                <a:gd name="connsiteY11264" fmla="*/ 914137 h 1487099"/>
                <a:gd name="connsiteX11265" fmla="*/ 2054628 w 2768293"/>
                <a:gd name="connsiteY11265" fmla="*/ 914709 h 1487099"/>
                <a:gd name="connsiteX11266" fmla="*/ 2054628 w 2768293"/>
                <a:gd name="connsiteY11266" fmla="*/ 914709 h 1487099"/>
                <a:gd name="connsiteX11267" fmla="*/ 2054056 w 2768293"/>
                <a:gd name="connsiteY11267" fmla="*/ 914709 h 1487099"/>
                <a:gd name="connsiteX11268" fmla="*/ 2052912 w 2768293"/>
                <a:gd name="connsiteY11268" fmla="*/ 916425 h 1487099"/>
                <a:gd name="connsiteX11269" fmla="*/ 2052340 w 2768293"/>
                <a:gd name="connsiteY11269" fmla="*/ 917569 h 1487099"/>
                <a:gd name="connsiteX11270" fmla="*/ 2052912 w 2768293"/>
                <a:gd name="connsiteY11270" fmla="*/ 918141 h 1487099"/>
                <a:gd name="connsiteX11271" fmla="*/ 2053484 w 2768293"/>
                <a:gd name="connsiteY11271" fmla="*/ 918141 h 1487099"/>
                <a:gd name="connsiteX11272" fmla="*/ 2054056 w 2768293"/>
                <a:gd name="connsiteY11272" fmla="*/ 918141 h 1487099"/>
                <a:gd name="connsiteX11273" fmla="*/ 2061492 w 2768293"/>
                <a:gd name="connsiteY11273" fmla="*/ 922716 h 1487099"/>
                <a:gd name="connsiteX11274" fmla="*/ 2063208 w 2768293"/>
                <a:gd name="connsiteY11274" fmla="*/ 923860 h 1487099"/>
                <a:gd name="connsiteX11275" fmla="*/ 2064352 w 2768293"/>
                <a:gd name="connsiteY11275" fmla="*/ 925576 h 1487099"/>
                <a:gd name="connsiteX11276" fmla="*/ 2063208 w 2768293"/>
                <a:gd name="connsiteY11276" fmla="*/ 926148 h 1487099"/>
                <a:gd name="connsiteX11277" fmla="*/ 2058632 w 2768293"/>
                <a:gd name="connsiteY11277" fmla="*/ 926148 h 1487099"/>
                <a:gd name="connsiteX11278" fmla="*/ 2054056 w 2768293"/>
                <a:gd name="connsiteY11278" fmla="*/ 927292 h 1487099"/>
                <a:gd name="connsiteX11279" fmla="*/ 2059776 w 2768293"/>
                <a:gd name="connsiteY11279" fmla="*/ 926720 h 1487099"/>
                <a:gd name="connsiteX11280" fmla="*/ 2062636 w 2768293"/>
                <a:gd name="connsiteY11280" fmla="*/ 926720 h 1487099"/>
                <a:gd name="connsiteX11281" fmla="*/ 2068355 w 2768293"/>
                <a:gd name="connsiteY11281" fmla="*/ 928436 h 1487099"/>
                <a:gd name="connsiteX11282" fmla="*/ 2070643 w 2768293"/>
                <a:gd name="connsiteY11282" fmla="*/ 927864 h 1487099"/>
                <a:gd name="connsiteX11283" fmla="*/ 2075219 w 2768293"/>
                <a:gd name="connsiteY11283" fmla="*/ 925004 h 1487099"/>
                <a:gd name="connsiteX11284" fmla="*/ 2080938 w 2768293"/>
                <a:gd name="connsiteY11284" fmla="*/ 922144 h 1487099"/>
                <a:gd name="connsiteX11285" fmla="*/ 2087230 w 2768293"/>
                <a:gd name="connsiteY11285" fmla="*/ 921000 h 1487099"/>
                <a:gd name="connsiteX11286" fmla="*/ 2098097 w 2768293"/>
                <a:gd name="connsiteY11286" fmla="*/ 918141 h 1487099"/>
                <a:gd name="connsiteX11287" fmla="*/ 2106677 w 2768293"/>
                <a:gd name="connsiteY11287" fmla="*/ 914709 h 1487099"/>
                <a:gd name="connsiteX11288" fmla="*/ 2114112 w 2768293"/>
                <a:gd name="connsiteY11288" fmla="*/ 911849 h 1487099"/>
                <a:gd name="connsiteX11289" fmla="*/ 2120976 w 2768293"/>
                <a:gd name="connsiteY11289" fmla="*/ 911849 h 1487099"/>
                <a:gd name="connsiteX11290" fmla="*/ 2127839 w 2768293"/>
                <a:gd name="connsiteY11290" fmla="*/ 912993 h 1487099"/>
                <a:gd name="connsiteX11291" fmla="*/ 2133559 w 2768293"/>
                <a:gd name="connsiteY11291" fmla="*/ 912421 h 1487099"/>
                <a:gd name="connsiteX11292" fmla="*/ 2140423 w 2768293"/>
                <a:gd name="connsiteY11292" fmla="*/ 912421 h 1487099"/>
                <a:gd name="connsiteX11293" fmla="*/ 2144426 w 2768293"/>
                <a:gd name="connsiteY11293" fmla="*/ 912993 h 1487099"/>
                <a:gd name="connsiteX11294" fmla="*/ 2150146 w 2768293"/>
                <a:gd name="connsiteY11294" fmla="*/ 912421 h 1487099"/>
                <a:gd name="connsiteX11295" fmla="*/ 2153578 w 2768293"/>
                <a:gd name="connsiteY11295" fmla="*/ 913565 h 1487099"/>
                <a:gd name="connsiteX11296" fmla="*/ 2161013 w 2768293"/>
                <a:gd name="connsiteY11296" fmla="*/ 915853 h 1487099"/>
                <a:gd name="connsiteX11297" fmla="*/ 2163301 w 2768293"/>
                <a:gd name="connsiteY11297" fmla="*/ 915853 h 1487099"/>
                <a:gd name="connsiteX11298" fmla="*/ 2165589 w 2768293"/>
                <a:gd name="connsiteY11298" fmla="*/ 914709 h 1487099"/>
                <a:gd name="connsiteX11299" fmla="*/ 2170736 w 2768293"/>
                <a:gd name="connsiteY11299" fmla="*/ 910133 h 1487099"/>
                <a:gd name="connsiteX11300" fmla="*/ 2173024 w 2768293"/>
                <a:gd name="connsiteY11300" fmla="*/ 908989 h 1487099"/>
                <a:gd name="connsiteX11301" fmla="*/ 2173596 w 2768293"/>
                <a:gd name="connsiteY11301" fmla="*/ 908417 h 1487099"/>
                <a:gd name="connsiteX11302" fmla="*/ 2173596 w 2768293"/>
                <a:gd name="connsiteY11302" fmla="*/ 907273 h 1487099"/>
                <a:gd name="connsiteX11303" fmla="*/ 2173024 w 2768293"/>
                <a:gd name="connsiteY11303" fmla="*/ 906130 h 1487099"/>
                <a:gd name="connsiteX11304" fmla="*/ 2171880 w 2768293"/>
                <a:gd name="connsiteY11304" fmla="*/ 904986 h 1487099"/>
                <a:gd name="connsiteX11305" fmla="*/ 2171308 w 2768293"/>
                <a:gd name="connsiteY11305" fmla="*/ 904986 h 1487099"/>
                <a:gd name="connsiteX11306" fmla="*/ 2170736 w 2768293"/>
                <a:gd name="connsiteY11306" fmla="*/ 904986 h 1487099"/>
                <a:gd name="connsiteX11307" fmla="*/ 2170164 w 2768293"/>
                <a:gd name="connsiteY11307" fmla="*/ 904413 h 1487099"/>
                <a:gd name="connsiteX11308" fmla="*/ 2168449 w 2768293"/>
                <a:gd name="connsiteY11308" fmla="*/ 902126 h 1487099"/>
                <a:gd name="connsiteX11309" fmla="*/ 2168449 w 2768293"/>
                <a:gd name="connsiteY11309" fmla="*/ 900982 h 1487099"/>
                <a:gd name="connsiteX11310" fmla="*/ 2169592 w 2768293"/>
                <a:gd name="connsiteY11310" fmla="*/ 899838 h 1487099"/>
                <a:gd name="connsiteX11311" fmla="*/ 2172452 w 2768293"/>
                <a:gd name="connsiteY11311" fmla="*/ 898694 h 1487099"/>
                <a:gd name="connsiteX11312" fmla="*/ 2173024 w 2768293"/>
                <a:gd name="connsiteY11312" fmla="*/ 900982 h 1487099"/>
                <a:gd name="connsiteX11313" fmla="*/ 2174740 w 2768293"/>
                <a:gd name="connsiteY11313" fmla="*/ 902126 h 1487099"/>
                <a:gd name="connsiteX11314" fmla="*/ 2176456 w 2768293"/>
                <a:gd name="connsiteY11314" fmla="*/ 902698 h 1487099"/>
                <a:gd name="connsiteX11315" fmla="*/ 2177600 w 2768293"/>
                <a:gd name="connsiteY11315" fmla="*/ 904413 h 1487099"/>
                <a:gd name="connsiteX11316" fmla="*/ 2176456 w 2768293"/>
                <a:gd name="connsiteY11316" fmla="*/ 904413 h 1487099"/>
                <a:gd name="connsiteX11317" fmla="*/ 2175884 w 2768293"/>
                <a:gd name="connsiteY11317" fmla="*/ 904413 h 1487099"/>
                <a:gd name="connsiteX11318" fmla="*/ 2177028 w 2768293"/>
                <a:gd name="connsiteY11318" fmla="*/ 904986 h 1487099"/>
                <a:gd name="connsiteX11319" fmla="*/ 2177600 w 2768293"/>
                <a:gd name="connsiteY11319" fmla="*/ 906130 h 1487099"/>
                <a:gd name="connsiteX11320" fmla="*/ 2178172 w 2768293"/>
                <a:gd name="connsiteY11320" fmla="*/ 907273 h 1487099"/>
                <a:gd name="connsiteX11321" fmla="*/ 2178744 w 2768293"/>
                <a:gd name="connsiteY11321" fmla="*/ 908417 h 1487099"/>
                <a:gd name="connsiteX11322" fmla="*/ 2179316 w 2768293"/>
                <a:gd name="connsiteY11322" fmla="*/ 910133 h 1487099"/>
                <a:gd name="connsiteX11323" fmla="*/ 2179316 w 2768293"/>
                <a:gd name="connsiteY11323" fmla="*/ 911849 h 1487099"/>
                <a:gd name="connsiteX11324" fmla="*/ 2179316 w 2768293"/>
                <a:gd name="connsiteY11324" fmla="*/ 913565 h 1487099"/>
                <a:gd name="connsiteX11325" fmla="*/ 2179316 w 2768293"/>
                <a:gd name="connsiteY11325" fmla="*/ 914709 h 1487099"/>
                <a:gd name="connsiteX11326" fmla="*/ 2178744 w 2768293"/>
                <a:gd name="connsiteY11326" fmla="*/ 915281 h 1487099"/>
                <a:gd name="connsiteX11327" fmla="*/ 2177600 w 2768293"/>
                <a:gd name="connsiteY11327" fmla="*/ 916425 h 1487099"/>
                <a:gd name="connsiteX11328" fmla="*/ 2176456 w 2768293"/>
                <a:gd name="connsiteY11328" fmla="*/ 916997 h 1487099"/>
                <a:gd name="connsiteX11329" fmla="*/ 2176456 w 2768293"/>
                <a:gd name="connsiteY11329" fmla="*/ 917569 h 1487099"/>
                <a:gd name="connsiteX11330" fmla="*/ 2176456 w 2768293"/>
                <a:gd name="connsiteY11330" fmla="*/ 918141 h 1487099"/>
                <a:gd name="connsiteX11331" fmla="*/ 2174168 w 2768293"/>
                <a:gd name="connsiteY11331" fmla="*/ 920429 h 1487099"/>
                <a:gd name="connsiteX11332" fmla="*/ 2173024 w 2768293"/>
                <a:gd name="connsiteY11332" fmla="*/ 921000 h 1487099"/>
                <a:gd name="connsiteX11333" fmla="*/ 2172452 w 2768293"/>
                <a:gd name="connsiteY11333" fmla="*/ 920429 h 1487099"/>
                <a:gd name="connsiteX11334" fmla="*/ 2172452 w 2768293"/>
                <a:gd name="connsiteY11334" fmla="*/ 919285 h 1487099"/>
                <a:gd name="connsiteX11335" fmla="*/ 2173024 w 2768293"/>
                <a:gd name="connsiteY11335" fmla="*/ 918713 h 1487099"/>
                <a:gd name="connsiteX11336" fmla="*/ 2173596 w 2768293"/>
                <a:gd name="connsiteY11336" fmla="*/ 917569 h 1487099"/>
                <a:gd name="connsiteX11337" fmla="*/ 2172452 w 2768293"/>
                <a:gd name="connsiteY11337" fmla="*/ 918141 h 1487099"/>
                <a:gd name="connsiteX11338" fmla="*/ 2171880 w 2768293"/>
                <a:gd name="connsiteY11338" fmla="*/ 919285 h 1487099"/>
                <a:gd name="connsiteX11339" fmla="*/ 2171880 w 2768293"/>
                <a:gd name="connsiteY11339" fmla="*/ 920429 h 1487099"/>
                <a:gd name="connsiteX11340" fmla="*/ 2173024 w 2768293"/>
                <a:gd name="connsiteY11340" fmla="*/ 922144 h 1487099"/>
                <a:gd name="connsiteX11341" fmla="*/ 2174168 w 2768293"/>
                <a:gd name="connsiteY11341" fmla="*/ 922716 h 1487099"/>
                <a:gd name="connsiteX11342" fmla="*/ 2177600 w 2768293"/>
                <a:gd name="connsiteY11342" fmla="*/ 922716 h 1487099"/>
                <a:gd name="connsiteX11343" fmla="*/ 2181032 w 2768293"/>
                <a:gd name="connsiteY11343" fmla="*/ 923288 h 1487099"/>
                <a:gd name="connsiteX11344" fmla="*/ 2188467 w 2768293"/>
                <a:gd name="connsiteY11344" fmla="*/ 925576 h 1487099"/>
                <a:gd name="connsiteX11345" fmla="*/ 2193043 w 2768293"/>
                <a:gd name="connsiteY11345" fmla="*/ 926148 h 1487099"/>
                <a:gd name="connsiteX11346" fmla="*/ 2199907 w 2768293"/>
                <a:gd name="connsiteY11346" fmla="*/ 928436 h 1487099"/>
                <a:gd name="connsiteX11347" fmla="*/ 2204482 w 2768293"/>
                <a:gd name="connsiteY11347" fmla="*/ 929008 h 1487099"/>
                <a:gd name="connsiteX11348" fmla="*/ 2207914 w 2768293"/>
                <a:gd name="connsiteY11348" fmla="*/ 929008 h 1487099"/>
                <a:gd name="connsiteX11349" fmla="*/ 2211346 w 2768293"/>
                <a:gd name="connsiteY11349" fmla="*/ 929008 h 1487099"/>
                <a:gd name="connsiteX11350" fmla="*/ 2216493 w 2768293"/>
                <a:gd name="connsiteY11350" fmla="*/ 928436 h 1487099"/>
                <a:gd name="connsiteX11351" fmla="*/ 2223929 w 2768293"/>
                <a:gd name="connsiteY11351" fmla="*/ 927292 h 1487099"/>
                <a:gd name="connsiteX11352" fmla="*/ 2226789 w 2768293"/>
                <a:gd name="connsiteY11352" fmla="*/ 926148 h 1487099"/>
                <a:gd name="connsiteX11353" fmla="*/ 2231364 w 2768293"/>
                <a:gd name="connsiteY11353" fmla="*/ 922716 h 1487099"/>
                <a:gd name="connsiteX11354" fmla="*/ 2234796 w 2768293"/>
                <a:gd name="connsiteY11354" fmla="*/ 919285 h 1487099"/>
                <a:gd name="connsiteX11355" fmla="*/ 2237656 w 2768293"/>
                <a:gd name="connsiteY11355" fmla="*/ 916425 h 1487099"/>
                <a:gd name="connsiteX11356" fmla="*/ 2241660 w 2768293"/>
                <a:gd name="connsiteY11356" fmla="*/ 913565 h 1487099"/>
                <a:gd name="connsiteX11357" fmla="*/ 2243376 w 2768293"/>
                <a:gd name="connsiteY11357" fmla="*/ 910133 h 1487099"/>
                <a:gd name="connsiteX11358" fmla="*/ 2245091 w 2768293"/>
                <a:gd name="connsiteY11358" fmla="*/ 906130 h 1487099"/>
                <a:gd name="connsiteX11359" fmla="*/ 2245663 w 2768293"/>
                <a:gd name="connsiteY11359" fmla="*/ 903842 h 1487099"/>
                <a:gd name="connsiteX11360" fmla="*/ 2247379 w 2768293"/>
                <a:gd name="connsiteY11360" fmla="*/ 901554 h 1487099"/>
                <a:gd name="connsiteX11361" fmla="*/ 2248523 w 2768293"/>
                <a:gd name="connsiteY11361" fmla="*/ 900982 h 1487099"/>
                <a:gd name="connsiteX11362" fmla="*/ 2249667 w 2768293"/>
                <a:gd name="connsiteY11362" fmla="*/ 900410 h 1487099"/>
                <a:gd name="connsiteX11363" fmla="*/ 2249667 w 2768293"/>
                <a:gd name="connsiteY11363" fmla="*/ 899838 h 1487099"/>
                <a:gd name="connsiteX11364" fmla="*/ 2249667 w 2768293"/>
                <a:gd name="connsiteY11364" fmla="*/ 899266 h 1487099"/>
                <a:gd name="connsiteX11365" fmla="*/ 2249095 w 2768293"/>
                <a:gd name="connsiteY11365" fmla="*/ 897550 h 1487099"/>
                <a:gd name="connsiteX11366" fmla="*/ 2249095 w 2768293"/>
                <a:gd name="connsiteY11366" fmla="*/ 895834 h 1487099"/>
                <a:gd name="connsiteX11367" fmla="*/ 2250239 w 2768293"/>
                <a:gd name="connsiteY11367" fmla="*/ 892974 h 1487099"/>
                <a:gd name="connsiteX11368" fmla="*/ 2250239 w 2768293"/>
                <a:gd name="connsiteY11368" fmla="*/ 892402 h 1487099"/>
                <a:gd name="connsiteX11369" fmla="*/ 2250811 w 2768293"/>
                <a:gd name="connsiteY11369" fmla="*/ 891831 h 1487099"/>
                <a:gd name="connsiteX11370" fmla="*/ 2251383 w 2768293"/>
                <a:gd name="connsiteY11370" fmla="*/ 891831 h 1487099"/>
                <a:gd name="connsiteX11371" fmla="*/ 2253099 w 2768293"/>
                <a:gd name="connsiteY11371" fmla="*/ 893546 h 1487099"/>
                <a:gd name="connsiteX11372" fmla="*/ 2254243 w 2768293"/>
                <a:gd name="connsiteY11372" fmla="*/ 894118 h 1487099"/>
                <a:gd name="connsiteX11373" fmla="*/ 2256531 w 2768293"/>
                <a:gd name="connsiteY11373" fmla="*/ 894690 h 1487099"/>
                <a:gd name="connsiteX11374" fmla="*/ 2257675 w 2768293"/>
                <a:gd name="connsiteY11374" fmla="*/ 895262 h 1487099"/>
                <a:gd name="connsiteX11375" fmla="*/ 2258246 w 2768293"/>
                <a:gd name="connsiteY11375" fmla="*/ 896406 h 1487099"/>
                <a:gd name="connsiteX11376" fmla="*/ 2258818 w 2768293"/>
                <a:gd name="connsiteY11376" fmla="*/ 897550 h 1487099"/>
                <a:gd name="connsiteX11377" fmla="*/ 2259390 w 2768293"/>
                <a:gd name="connsiteY11377" fmla="*/ 898694 h 1487099"/>
                <a:gd name="connsiteX11378" fmla="*/ 2261106 w 2768293"/>
                <a:gd name="connsiteY11378" fmla="*/ 899266 h 1487099"/>
                <a:gd name="connsiteX11379" fmla="*/ 2265682 w 2768293"/>
                <a:gd name="connsiteY11379" fmla="*/ 903270 h 1487099"/>
                <a:gd name="connsiteX11380" fmla="*/ 2266826 w 2768293"/>
                <a:gd name="connsiteY11380" fmla="*/ 903842 h 1487099"/>
                <a:gd name="connsiteX11381" fmla="*/ 2274834 w 2768293"/>
                <a:gd name="connsiteY11381" fmla="*/ 902698 h 1487099"/>
                <a:gd name="connsiteX11382" fmla="*/ 2275405 w 2768293"/>
                <a:gd name="connsiteY11382" fmla="*/ 902698 h 1487099"/>
                <a:gd name="connsiteX11383" fmla="*/ 2278837 w 2768293"/>
                <a:gd name="connsiteY11383" fmla="*/ 904986 h 1487099"/>
                <a:gd name="connsiteX11384" fmla="*/ 2279981 w 2768293"/>
                <a:gd name="connsiteY11384" fmla="*/ 904986 h 1487099"/>
                <a:gd name="connsiteX11385" fmla="*/ 2280553 w 2768293"/>
                <a:gd name="connsiteY11385" fmla="*/ 904986 h 1487099"/>
                <a:gd name="connsiteX11386" fmla="*/ 2281125 w 2768293"/>
                <a:gd name="connsiteY11386" fmla="*/ 904986 h 1487099"/>
                <a:gd name="connsiteX11387" fmla="*/ 2280553 w 2768293"/>
                <a:gd name="connsiteY11387" fmla="*/ 906130 h 1487099"/>
                <a:gd name="connsiteX11388" fmla="*/ 2279409 w 2768293"/>
                <a:gd name="connsiteY11388" fmla="*/ 906130 h 1487099"/>
                <a:gd name="connsiteX11389" fmla="*/ 2278265 w 2768293"/>
                <a:gd name="connsiteY11389" fmla="*/ 905557 h 1487099"/>
                <a:gd name="connsiteX11390" fmla="*/ 2275977 w 2768293"/>
                <a:gd name="connsiteY11390" fmla="*/ 903842 h 1487099"/>
                <a:gd name="connsiteX11391" fmla="*/ 2274834 w 2768293"/>
                <a:gd name="connsiteY11391" fmla="*/ 903842 h 1487099"/>
                <a:gd name="connsiteX11392" fmla="*/ 2269114 w 2768293"/>
                <a:gd name="connsiteY11392" fmla="*/ 904986 h 1487099"/>
                <a:gd name="connsiteX11393" fmla="*/ 2265682 w 2768293"/>
                <a:gd name="connsiteY11393" fmla="*/ 906701 h 1487099"/>
                <a:gd name="connsiteX11394" fmla="*/ 2265110 w 2768293"/>
                <a:gd name="connsiteY11394" fmla="*/ 907273 h 1487099"/>
                <a:gd name="connsiteX11395" fmla="*/ 2265110 w 2768293"/>
                <a:gd name="connsiteY11395" fmla="*/ 908417 h 1487099"/>
                <a:gd name="connsiteX11396" fmla="*/ 2266254 w 2768293"/>
                <a:gd name="connsiteY11396" fmla="*/ 911277 h 1487099"/>
                <a:gd name="connsiteX11397" fmla="*/ 2266254 w 2768293"/>
                <a:gd name="connsiteY11397" fmla="*/ 911849 h 1487099"/>
                <a:gd name="connsiteX11398" fmla="*/ 2266254 w 2768293"/>
                <a:gd name="connsiteY11398" fmla="*/ 912421 h 1487099"/>
                <a:gd name="connsiteX11399" fmla="*/ 2265682 w 2768293"/>
                <a:gd name="connsiteY11399" fmla="*/ 914137 h 1487099"/>
                <a:gd name="connsiteX11400" fmla="*/ 2265682 w 2768293"/>
                <a:gd name="connsiteY11400" fmla="*/ 914709 h 1487099"/>
                <a:gd name="connsiteX11401" fmla="*/ 2266254 w 2768293"/>
                <a:gd name="connsiteY11401" fmla="*/ 915853 h 1487099"/>
                <a:gd name="connsiteX11402" fmla="*/ 2266826 w 2768293"/>
                <a:gd name="connsiteY11402" fmla="*/ 916425 h 1487099"/>
                <a:gd name="connsiteX11403" fmla="*/ 2267398 w 2768293"/>
                <a:gd name="connsiteY11403" fmla="*/ 916425 h 1487099"/>
                <a:gd name="connsiteX11404" fmla="*/ 2267970 w 2768293"/>
                <a:gd name="connsiteY11404" fmla="*/ 916997 h 1487099"/>
                <a:gd name="connsiteX11405" fmla="*/ 2268542 w 2768293"/>
                <a:gd name="connsiteY11405" fmla="*/ 918141 h 1487099"/>
                <a:gd name="connsiteX11406" fmla="*/ 2269114 w 2768293"/>
                <a:gd name="connsiteY11406" fmla="*/ 919285 h 1487099"/>
                <a:gd name="connsiteX11407" fmla="*/ 2269686 w 2768293"/>
                <a:gd name="connsiteY11407" fmla="*/ 922144 h 1487099"/>
                <a:gd name="connsiteX11408" fmla="*/ 2270258 w 2768293"/>
                <a:gd name="connsiteY11408" fmla="*/ 922716 h 1487099"/>
                <a:gd name="connsiteX11409" fmla="*/ 2271974 w 2768293"/>
                <a:gd name="connsiteY11409" fmla="*/ 924432 h 1487099"/>
                <a:gd name="connsiteX11410" fmla="*/ 2272546 w 2768293"/>
                <a:gd name="connsiteY11410" fmla="*/ 925576 h 1487099"/>
                <a:gd name="connsiteX11411" fmla="*/ 2271974 w 2768293"/>
                <a:gd name="connsiteY11411" fmla="*/ 929580 h 1487099"/>
                <a:gd name="connsiteX11412" fmla="*/ 2271402 w 2768293"/>
                <a:gd name="connsiteY11412" fmla="*/ 930152 h 1487099"/>
                <a:gd name="connsiteX11413" fmla="*/ 2270258 w 2768293"/>
                <a:gd name="connsiteY11413" fmla="*/ 930152 h 1487099"/>
                <a:gd name="connsiteX11414" fmla="*/ 2267398 w 2768293"/>
                <a:gd name="connsiteY11414" fmla="*/ 928436 h 1487099"/>
                <a:gd name="connsiteX11415" fmla="*/ 2267398 w 2768293"/>
                <a:gd name="connsiteY11415" fmla="*/ 927864 h 1487099"/>
                <a:gd name="connsiteX11416" fmla="*/ 2267970 w 2768293"/>
                <a:gd name="connsiteY11416" fmla="*/ 927292 h 1487099"/>
                <a:gd name="connsiteX11417" fmla="*/ 2269114 w 2768293"/>
                <a:gd name="connsiteY11417" fmla="*/ 926720 h 1487099"/>
                <a:gd name="connsiteX11418" fmla="*/ 2269686 w 2768293"/>
                <a:gd name="connsiteY11418" fmla="*/ 926720 h 1487099"/>
                <a:gd name="connsiteX11419" fmla="*/ 2268542 w 2768293"/>
                <a:gd name="connsiteY11419" fmla="*/ 925004 h 1487099"/>
                <a:gd name="connsiteX11420" fmla="*/ 2266826 w 2768293"/>
                <a:gd name="connsiteY11420" fmla="*/ 922144 h 1487099"/>
                <a:gd name="connsiteX11421" fmla="*/ 2266254 w 2768293"/>
                <a:gd name="connsiteY11421" fmla="*/ 920429 h 1487099"/>
                <a:gd name="connsiteX11422" fmla="*/ 2266254 w 2768293"/>
                <a:gd name="connsiteY11422" fmla="*/ 919857 h 1487099"/>
                <a:gd name="connsiteX11423" fmla="*/ 2265682 w 2768293"/>
                <a:gd name="connsiteY11423" fmla="*/ 919285 h 1487099"/>
                <a:gd name="connsiteX11424" fmla="*/ 2265110 w 2768293"/>
                <a:gd name="connsiteY11424" fmla="*/ 918713 h 1487099"/>
                <a:gd name="connsiteX11425" fmla="*/ 2264538 w 2768293"/>
                <a:gd name="connsiteY11425" fmla="*/ 918713 h 1487099"/>
                <a:gd name="connsiteX11426" fmla="*/ 2264538 w 2768293"/>
                <a:gd name="connsiteY11426" fmla="*/ 918141 h 1487099"/>
                <a:gd name="connsiteX11427" fmla="*/ 2264538 w 2768293"/>
                <a:gd name="connsiteY11427" fmla="*/ 916997 h 1487099"/>
                <a:gd name="connsiteX11428" fmla="*/ 2263394 w 2768293"/>
                <a:gd name="connsiteY11428" fmla="*/ 914137 h 1487099"/>
                <a:gd name="connsiteX11429" fmla="*/ 2263394 w 2768293"/>
                <a:gd name="connsiteY11429" fmla="*/ 912993 h 1487099"/>
                <a:gd name="connsiteX11430" fmla="*/ 2263394 w 2768293"/>
                <a:gd name="connsiteY11430" fmla="*/ 910705 h 1487099"/>
                <a:gd name="connsiteX11431" fmla="*/ 2263966 w 2768293"/>
                <a:gd name="connsiteY11431" fmla="*/ 907273 h 1487099"/>
                <a:gd name="connsiteX11432" fmla="*/ 2263394 w 2768293"/>
                <a:gd name="connsiteY11432" fmla="*/ 906130 h 1487099"/>
                <a:gd name="connsiteX11433" fmla="*/ 2259390 w 2768293"/>
                <a:gd name="connsiteY11433" fmla="*/ 901554 h 1487099"/>
                <a:gd name="connsiteX11434" fmla="*/ 2256531 w 2768293"/>
                <a:gd name="connsiteY11434" fmla="*/ 899266 h 1487099"/>
                <a:gd name="connsiteX11435" fmla="*/ 2255387 w 2768293"/>
                <a:gd name="connsiteY11435" fmla="*/ 898122 h 1487099"/>
                <a:gd name="connsiteX11436" fmla="*/ 2254243 w 2768293"/>
                <a:gd name="connsiteY11436" fmla="*/ 897550 h 1487099"/>
                <a:gd name="connsiteX11437" fmla="*/ 2253671 w 2768293"/>
                <a:gd name="connsiteY11437" fmla="*/ 898694 h 1487099"/>
                <a:gd name="connsiteX11438" fmla="*/ 2253099 w 2768293"/>
                <a:gd name="connsiteY11438" fmla="*/ 901554 h 1487099"/>
                <a:gd name="connsiteX11439" fmla="*/ 2252527 w 2768293"/>
                <a:gd name="connsiteY11439" fmla="*/ 902698 h 1487099"/>
                <a:gd name="connsiteX11440" fmla="*/ 2251955 w 2768293"/>
                <a:gd name="connsiteY11440" fmla="*/ 903270 h 1487099"/>
                <a:gd name="connsiteX11441" fmla="*/ 2251383 w 2768293"/>
                <a:gd name="connsiteY11441" fmla="*/ 903270 h 1487099"/>
                <a:gd name="connsiteX11442" fmla="*/ 2250811 w 2768293"/>
                <a:gd name="connsiteY11442" fmla="*/ 903842 h 1487099"/>
                <a:gd name="connsiteX11443" fmla="*/ 2250239 w 2768293"/>
                <a:gd name="connsiteY11443" fmla="*/ 905557 h 1487099"/>
                <a:gd name="connsiteX11444" fmla="*/ 2249667 w 2768293"/>
                <a:gd name="connsiteY11444" fmla="*/ 906130 h 1487099"/>
                <a:gd name="connsiteX11445" fmla="*/ 2249667 w 2768293"/>
                <a:gd name="connsiteY11445" fmla="*/ 907273 h 1487099"/>
                <a:gd name="connsiteX11446" fmla="*/ 2250811 w 2768293"/>
                <a:gd name="connsiteY11446" fmla="*/ 909561 h 1487099"/>
                <a:gd name="connsiteX11447" fmla="*/ 2252527 w 2768293"/>
                <a:gd name="connsiteY11447" fmla="*/ 912421 h 1487099"/>
                <a:gd name="connsiteX11448" fmla="*/ 2253671 w 2768293"/>
                <a:gd name="connsiteY11448" fmla="*/ 915281 h 1487099"/>
                <a:gd name="connsiteX11449" fmla="*/ 2254243 w 2768293"/>
                <a:gd name="connsiteY11449" fmla="*/ 916425 h 1487099"/>
                <a:gd name="connsiteX11450" fmla="*/ 2254815 w 2768293"/>
                <a:gd name="connsiteY11450" fmla="*/ 916997 h 1487099"/>
                <a:gd name="connsiteX11451" fmla="*/ 2255387 w 2768293"/>
                <a:gd name="connsiteY11451" fmla="*/ 917569 h 1487099"/>
                <a:gd name="connsiteX11452" fmla="*/ 2258818 w 2768293"/>
                <a:gd name="connsiteY11452" fmla="*/ 920429 h 1487099"/>
                <a:gd name="connsiteX11453" fmla="*/ 2258818 w 2768293"/>
                <a:gd name="connsiteY11453" fmla="*/ 921572 h 1487099"/>
                <a:gd name="connsiteX11454" fmla="*/ 2257103 w 2768293"/>
                <a:gd name="connsiteY11454" fmla="*/ 924432 h 1487099"/>
                <a:gd name="connsiteX11455" fmla="*/ 2255387 w 2768293"/>
                <a:gd name="connsiteY11455" fmla="*/ 927864 h 1487099"/>
                <a:gd name="connsiteX11456" fmla="*/ 2255387 w 2768293"/>
                <a:gd name="connsiteY11456" fmla="*/ 929580 h 1487099"/>
                <a:gd name="connsiteX11457" fmla="*/ 2255959 w 2768293"/>
                <a:gd name="connsiteY11457" fmla="*/ 930152 h 1487099"/>
                <a:gd name="connsiteX11458" fmla="*/ 2254243 w 2768293"/>
                <a:gd name="connsiteY11458" fmla="*/ 932440 h 1487099"/>
                <a:gd name="connsiteX11459" fmla="*/ 2253671 w 2768293"/>
                <a:gd name="connsiteY11459" fmla="*/ 933012 h 1487099"/>
                <a:gd name="connsiteX11460" fmla="*/ 2254243 w 2768293"/>
                <a:gd name="connsiteY11460" fmla="*/ 933584 h 1487099"/>
                <a:gd name="connsiteX11461" fmla="*/ 2250811 w 2768293"/>
                <a:gd name="connsiteY11461" fmla="*/ 932440 h 1487099"/>
                <a:gd name="connsiteX11462" fmla="*/ 2250239 w 2768293"/>
                <a:gd name="connsiteY11462" fmla="*/ 932440 h 1487099"/>
                <a:gd name="connsiteX11463" fmla="*/ 2249667 w 2768293"/>
                <a:gd name="connsiteY11463" fmla="*/ 931868 h 1487099"/>
                <a:gd name="connsiteX11464" fmla="*/ 2249095 w 2768293"/>
                <a:gd name="connsiteY11464" fmla="*/ 931296 h 1487099"/>
                <a:gd name="connsiteX11465" fmla="*/ 2249095 w 2768293"/>
                <a:gd name="connsiteY11465" fmla="*/ 932440 h 1487099"/>
                <a:gd name="connsiteX11466" fmla="*/ 2248523 w 2768293"/>
                <a:gd name="connsiteY11466" fmla="*/ 933584 h 1487099"/>
                <a:gd name="connsiteX11467" fmla="*/ 2247951 w 2768293"/>
                <a:gd name="connsiteY11467" fmla="*/ 934156 h 1487099"/>
                <a:gd name="connsiteX11468" fmla="*/ 2246807 w 2768293"/>
                <a:gd name="connsiteY11468" fmla="*/ 934156 h 1487099"/>
                <a:gd name="connsiteX11469" fmla="*/ 2247379 w 2768293"/>
                <a:gd name="connsiteY11469" fmla="*/ 934728 h 1487099"/>
                <a:gd name="connsiteX11470" fmla="*/ 2247379 w 2768293"/>
                <a:gd name="connsiteY11470" fmla="*/ 935300 h 1487099"/>
                <a:gd name="connsiteX11471" fmla="*/ 2246235 w 2768293"/>
                <a:gd name="connsiteY11471" fmla="*/ 935871 h 1487099"/>
                <a:gd name="connsiteX11472" fmla="*/ 2243376 w 2768293"/>
                <a:gd name="connsiteY11472" fmla="*/ 935871 h 1487099"/>
                <a:gd name="connsiteX11473" fmla="*/ 2242804 w 2768293"/>
                <a:gd name="connsiteY11473" fmla="*/ 937015 h 1487099"/>
                <a:gd name="connsiteX11474" fmla="*/ 2255387 w 2768293"/>
                <a:gd name="connsiteY11474" fmla="*/ 942163 h 1487099"/>
                <a:gd name="connsiteX11475" fmla="*/ 2258246 w 2768293"/>
                <a:gd name="connsiteY11475" fmla="*/ 942735 h 1487099"/>
                <a:gd name="connsiteX11476" fmla="*/ 2258818 w 2768293"/>
                <a:gd name="connsiteY11476" fmla="*/ 942735 h 1487099"/>
                <a:gd name="connsiteX11477" fmla="*/ 2259962 w 2768293"/>
                <a:gd name="connsiteY11477" fmla="*/ 943307 h 1487099"/>
                <a:gd name="connsiteX11478" fmla="*/ 2262250 w 2768293"/>
                <a:gd name="connsiteY11478" fmla="*/ 944451 h 1487099"/>
                <a:gd name="connsiteX11479" fmla="*/ 2263394 w 2768293"/>
                <a:gd name="connsiteY11479" fmla="*/ 944451 h 1487099"/>
                <a:gd name="connsiteX11480" fmla="*/ 2264538 w 2768293"/>
                <a:gd name="connsiteY11480" fmla="*/ 944451 h 1487099"/>
                <a:gd name="connsiteX11481" fmla="*/ 2265110 w 2768293"/>
                <a:gd name="connsiteY11481" fmla="*/ 943879 h 1487099"/>
                <a:gd name="connsiteX11482" fmla="*/ 2265682 w 2768293"/>
                <a:gd name="connsiteY11482" fmla="*/ 943307 h 1487099"/>
                <a:gd name="connsiteX11483" fmla="*/ 2266826 w 2768293"/>
                <a:gd name="connsiteY11483" fmla="*/ 943307 h 1487099"/>
                <a:gd name="connsiteX11484" fmla="*/ 2269114 w 2768293"/>
                <a:gd name="connsiteY11484" fmla="*/ 944451 h 1487099"/>
                <a:gd name="connsiteX11485" fmla="*/ 2268542 w 2768293"/>
                <a:gd name="connsiteY11485" fmla="*/ 945595 h 1487099"/>
                <a:gd name="connsiteX11486" fmla="*/ 2267398 w 2768293"/>
                <a:gd name="connsiteY11486" fmla="*/ 946167 h 1487099"/>
                <a:gd name="connsiteX11487" fmla="*/ 2266254 w 2768293"/>
                <a:gd name="connsiteY11487" fmla="*/ 946167 h 1487099"/>
                <a:gd name="connsiteX11488" fmla="*/ 2264538 w 2768293"/>
                <a:gd name="connsiteY11488" fmla="*/ 945023 h 1487099"/>
                <a:gd name="connsiteX11489" fmla="*/ 2261106 w 2768293"/>
                <a:gd name="connsiteY11489" fmla="*/ 944451 h 1487099"/>
                <a:gd name="connsiteX11490" fmla="*/ 2262250 w 2768293"/>
                <a:gd name="connsiteY11490" fmla="*/ 945595 h 1487099"/>
                <a:gd name="connsiteX11491" fmla="*/ 2263966 w 2768293"/>
                <a:gd name="connsiteY11491" fmla="*/ 946167 h 1487099"/>
                <a:gd name="connsiteX11492" fmla="*/ 2265682 w 2768293"/>
                <a:gd name="connsiteY11492" fmla="*/ 946739 h 1487099"/>
                <a:gd name="connsiteX11493" fmla="*/ 2266826 w 2768293"/>
                <a:gd name="connsiteY11493" fmla="*/ 946739 h 1487099"/>
                <a:gd name="connsiteX11494" fmla="*/ 2267970 w 2768293"/>
                <a:gd name="connsiteY11494" fmla="*/ 947311 h 1487099"/>
                <a:gd name="connsiteX11495" fmla="*/ 2269114 w 2768293"/>
                <a:gd name="connsiteY11495" fmla="*/ 947883 h 1487099"/>
                <a:gd name="connsiteX11496" fmla="*/ 2270258 w 2768293"/>
                <a:gd name="connsiteY11496" fmla="*/ 947883 h 1487099"/>
                <a:gd name="connsiteX11497" fmla="*/ 2270258 w 2768293"/>
                <a:gd name="connsiteY11497" fmla="*/ 946739 h 1487099"/>
                <a:gd name="connsiteX11498" fmla="*/ 2270258 w 2768293"/>
                <a:gd name="connsiteY11498" fmla="*/ 946167 h 1487099"/>
                <a:gd name="connsiteX11499" fmla="*/ 2270830 w 2768293"/>
                <a:gd name="connsiteY11499" fmla="*/ 945595 h 1487099"/>
                <a:gd name="connsiteX11500" fmla="*/ 2271402 w 2768293"/>
                <a:gd name="connsiteY11500" fmla="*/ 945023 h 1487099"/>
                <a:gd name="connsiteX11501" fmla="*/ 2271974 w 2768293"/>
                <a:gd name="connsiteY11501" fmla="*/ 945023 h 1487099"/>
                <a:gd name="connsiteX11502" fmla="*/ 2272546 w 2768293"/>
                <a:gd name="connsiteY11502" fmla="*/ 945595 h 1487099"/>
                <a:gd name="connsiteX11503" fmla="*/ 2272546 w 2768293"/>
                <a:gd name="connsiteY11503" fmla="*/ 946167 h 1487099"/>
                <a:gd name="connsiteX11504" fmla="*/ 2272546 w 2768293"/>
                <a:gd name="connsiteY11504" fmla="*/ 946739 h 1487099"/>
                <a:gd name="connsiteX11505" fmla="*/ 2273118 w 2768293"/>
                <a:gd name="connsiteY11505" fmla="*/ 947883 h 1487099"/>
                <a:gd name="connsiteX11506" fmla="*/ 2273690 w 2768293"/>
                <a:gd name="connsiteY11506" fmla="*/ 948455 h 1487099"/>
                <a:gd name="connsiteX11507" fmla="*/ 2274262 w 2768293"/>
                <a:gd name="connsiteY11507" fmla="*/ 948455 h 1487099"/>
                <a:gd name="connsiteX11508" fmla="*/ 2274834 w 2768293"/>
                <a:gd name="connsiteY11508" fmla="*/ 948455 h 1487099"/>
                <a:gd name="connsiteX11509" fmla="*/ 2275405 w 2768293"/>
                <a:gd name="connsiteY11509" fmla="*/ 948455 h 1487099"/>
                <a:gd name="connsiteX11510" fmla="*/ 2275977 w 2768293"/>
                <a:gd name="connsiteY11510" fmla="*/ 948455 h 1487099"/>
                <a:gd name="connsiteX11511" fmla="*/ 2277693 w 2768293"/>
                <a:gd name="connsiteY11511" fmla="*/ 950170 h 1487099"/>
                <a:gd name="connsiteX11512" fmla="*/ 2277121 w 2768293"/>
                <a:gd name="connsiteY11512" fmla="*/ 950743 h 1487099"/>
                <a:gd name="connsiteX11513" fmla="*/ 2274834 w 2768293"/>
                <a:gd name="connsiteY11513" fmla="*/ 950170 h 1487099"/>
                <a:gd name="connsiteX11514" fmla="*/ 2274262 w 2768293"/>
                <a:gd name="connsiteY11514" fmla="*/ 950743 h 1487099"/>
                <a:gd name="connsiteX11515" fmla="*/ 2284557 w 2768293"/>
                <a:gd name="connsiteY11515" fmla="*/ 952458 h 1487099"/>
                <a:gd name="connsiteX11516" fmla="*/ 2291420 w 2768293"/>
                <a:gd name="connsiteY11516" fmla="*/ 954746 h 1487099"/>
                <a:gd name="connsiteX11517" fmla="*/ 2292564 w 2768293"/>
                <a:gd name="connsiteY11517" fmla="*/ 955890 h 1487099"/>
                <a:gd name="connsiteX11518" fmla="*/ 2294852 w 2768293"/>
                <a:gd name="connsiteY11518" fmla="*/ 956462 h 1487099"/>
                <a:gd name="connsiteX11519" fmla="*/ 2296568 w 2768293"/>
                <a:gd name="connsiteY11519" fmla="*/ 957034 h 1487099"/>
                <a:gd name="connsiteX11520" fmla="*/ 2298284 w 2768293"/>
                <a:gd name="connsiteY11520" fmla="*/ 957606 h 1487099"/>
                <a:gd name="connsiteX11521" fmla="*/ 2300000 w 2768293"/>
                <a:gd name="connsiteY11521" fmla="*/ 958750 h 1487099"/>
                <a:gd name="connsiteX11522" fmla="*/ 2301144 w 2768293"/>
                <a:gd name="connsiteY11522" fmla="*/ 959894 h 1487099"/>
                <a:gd name="connsiteX11523" fmla="*/ 2300572 w 2768293"/>
                <a:gd name="connsiteY11523" fmla="*/ 958750 h 1487099"/>
                <a:gd name="connsiteX11524" fmla="*/ 2300000 w 2768293"/>
                <a:gd name="connsiteY11524" fmla="*/ 958178 h 1487099"/>
                <a:gd name="connsiteX11525" fmla="*/ 2300572 w 2768293"/>
                <a:gd name="connsiteY11525" fmla="*/ 957606 h 1487099"/>
                <a:gd name="connsiteX11526" fmla="*/ 2301144 w 2768293"/>
                <a:gd name="connsiteY11526" fmla="*/ 957034 h 1487099"/>
                <a:gd name="connsiteX11527" fmla="*/ 2302288 w 2768293"/>
                <a:gd name="connsiteY11527" fmla="*/ 956462 h 1487099"/>
                <a:gd name="connsiteX11528" fmla="*/ 2302860 w 2768293"/>
                <a:gd name="connsiteY11528" fmla="*/ 955890 h 1487099"/>
                <a:gd name="connsiteX11529" fmla="*/ 2304003 w 2768293"/>
                <a:gd name="connsiteY11529" fmla="*/ 954746 h 1487099"/>
                <a:gd name="connsiteX11530" fmla="*/ 2308579 w 2768293"/>
                <a:gd name="connsiteY11530" fmla="*/ 953030 h 1487099"/>
                <a:gd name="connsiteX11531" fmla="*/ 2309151 w 2768293"/>
                <a:gd name="connsiteY11531" fmla="*/ 953602 h 1487099"/>
                <a:gd name="connsiteX11532" fmla="*/ 2309151 w 2768293"/>
                <a:gd name="connsiteY11532" fmla="*/ 954174 h 1487099"/>
                <a:gd name="connsiteX11533" fmla="*/ 2308007 w 2768293"/>
                <a:gd name="connsiteY11533" fmla="*/ 954746 h 1487099"/>
                <a:gd name="connsiteX11534" fmla="*/ 2307435 w 2768293"/>
                <a:gd name="connsiteY11534" fmla="*/ 955318 h 1487099"/>
                <a:gd name="connsiteX11535" fmla="*/ 2307435 w 2768293"/>
                <a:gd name="connsiteY11535" fmla="*/ 956462 h 1487099"/>
                <a:gd name="connsiteX11536" fmla="*/ 2307435 w 2768293"/>
                <a:gd name="connsiteY11536" fmla="*/ 956462 h 1487099"/>
                <a:gd name="connsiteX11537" fmla="*/ 2307435 w 2768293"/>
                <a:gd name="connsiteY11537" fmla="*/ 957606 h 1487099"/>
                <a:gd name="connsiteX11538" fmla="*/ 2306863 w 2768293"/>
                <a:gd name="connsiteY11538" fmla="*/ 958750 h 1487099"/>
                <a:gd name="connsiteX11539" fmla="*/ 2305719 w 2768293"/>
                <a:gd name="connsiteY11539" fmla="*/ 959322 h 1487099"/>
                <a:gd name="connsiteX11540" fmla="*/ 2302860 w 2768293"/>
                <a:gd name="connsiteY11540" fmla="*/ 959322 h 1487099"/>
                <a:gd name="connsiteX11541" fmla="*/ 2305147 w 2768293"/>
                <a:gd name="connsiteY11541" fmla="*/ 960466 h 1487099"/>
                <a:gd name="connsiteX11542" fmla="*/ 2310295 w 2768293"/>
                <a:gd name="connsiteY11542" fmla="*/ 958750 h 1487099"/>
                <a:gd name="connsiteX11543" fmla="*/ 2313155 w 2768293"/>
                <a:gd name="connsiteY11543" fmla="*/ 958750 h 1487099"/>
                <a:gd name="connsiteX11544" fmla="*/ 2312583 w 2768293"/>
                <a:gd name="connsiteY11544" fmla="*/ 959322 h 1487099"/>
                <a:gd name="connsiteX11545" fmla="*/ 2312011 w 2768293"/>
                <a:gd name="connsiteY11545" fmla="*/ 959894 h 1487099"/>
                <a:gd name="connsiteX11546" fmla="*/ 2310867 w 2768293"/>
                <a:gd name="connsiteY11546" fmla="*/ 959894 h 1487099"/>
                <a:gd name="connsiteX11547" fmla="*/ 2312583 w 2768293"/>
                <a:gd name="connsiteY11547" fmla="*/ 960466 h 1487099"/>
                <a:gd name="connsiteX11548" fmla="*/ 2314299 w 2768293"/>
                <a:gd name="connsiteY11548" fmla="*/ 960466 h 1487099"/>
                <a:gd name="connsiteX11549" fmla="*/ 2317731 w 2768293"/>
                <a:gd name="connsiteY11549" fmla="*/ 959894 h 1487099"/>
                <a:gd name="connsiteX11550" fmla="*/ 2318302 w 2768293"/>
                <a:gd name="connsiteY11550" fmla="*/ 961610 h 1487099"/>
                <a:gd name="connsiteX11551" fmla="*/ 2320018 w 2768293"/>
                <a:gd name="connsiteY11551" fmla="*/ 962754 h 1487099"/>
                <a:gd name="connsiteX11552" fmla="*/ 2323450 w 2768293"/>
                <a:gd name="connsiteY11552" fmla="*/ 963898 h 1487099"/>
                <a:gd name="connsiteX11553" fmla="*/ 2333745 w 2768293"/>
                <a:gd name="connsiteY11553" fmla="*/ 970761 h 1487099"/>
                <a:gd name="connsiteX11554" fmla="*/ 2336033 w 2768293"/>
                <a:gd name="connsiteY11554" fmla="*/ 973049 h 1487099"/>
                <a:gd name="connsiteX11555" fmla="*/ 2337749 w 2768293"/>
                <a:gd name="connsiteY11555" fmla="*/ 975909 h 1487099"/>
                <a:gd name="connsiteX11556" fmla="*/ 2337749 w 2768293"/>
                <a:gd name="connsiteY11556" fmla="*/ 977053 h 1487099"/>
                <a:gd name="connsiteX11557" fmla="*/ 2337749 w 2768293"/>
                <a:gd name="connsiteY11557" fmla="*/ 978768 h 1487099"/>
                <a:gd name="connsiteX11558" fmla="*/ 2337749 w 2768293"/>
                <a:gd name="connsiteY11558" fmla="*/ 979912 h 1487099"/>
                <a:gd name="connsiteX11559" fmla="*/ 2338321 w 2768293"/>
                <a:gd name="connsiteY11559" fmla="*/ 980485 h 1487099"/>
                <a:gd name="connsiteX11560" fmla="*/ 2338893 w 2768293"/>
                <a:gd name="connsiteY11560" fmla="*/ 981056 h 1487099"/>
                <a:gd name="connsiteX11561" fmla="*/ 2339465 w 2768293"/>
                <a:gd name="connsiteY11561" fmla="*/ 981056 h 1487099"/>
                <a:gd name="connsiteX11562" fmla="*/ 2340037 w 2768293"/>
                <a:gd name="connsiteY11562" fmla="*/ 981056 h 1487099"/>
                <a:gd name="connsiteX11563" fmla="*/ 2341181 w 2768293"/>
                <a:gd name="connsiteY11563" fmla="*/ 982200 h 1487099"/>
                <a:gd name="connsiteX11564" fmla="*/ 2349760 w 2768293"/>
                <a:gd name="connsiteY11564" fmla="*/ 986776 h 1487099"/>
                <a:gd name="connsiteX11565" fmla="*/ 2350904 w 2768293"/>
                <a:gd name="connsiteY11565" fmla="*/ 987920 h 1487099"/>
                <a:gd name="connsiteX11566" fmla="*/ 2351476 w 2768293"/>
                <a:gd name="connsiteY11566" fmla="*/ 989636 h 1487099"/>
                <a:gd name="connsiteX11567" fmla="*/ 2352048 w 2768293"/>
                <a:gd name="connsiteY11567" fmla="*/ 990780 h 1487099"/>
                <a:gd name="connsiteX11568" fmla="*/ 2353192 w 2768293"/>
                <a:gd name="connsiteY11568" fmla="*/ 990208 h 1487099"/>
                <a:gd name="connsiteX11569" fmla="*/ 2356052 w 2768293"/>
                <a:gd name="connsiteY11569" fmla="*/ 987348 h 1487099"/>
                <a:gd name="connsiteX11570" fmla="*/ 2357196 w 2768293"/>
                <a:gd name="connsiteY11570" fmla="*/ 986776 h 1487099"/>
                <a:gd name="connsiteX11571" fmla="*/ 2357768 w 2768293"/>
                <a:gd name="connsiteY11571" fmla="*/ 986204 h 1487099"/>
                <a:gd name="connsiteX11572" fmla="*/ 2358340 w 2768293"/>
                <a:gd name="connsiteY11572" fmla="*/ 984488 h 1487099"/>
                <a:gd name="connsiteX11573" fmla="*/ 2358912 w 2768293"/>
                <a:gd name="connsiteY11573" fmla="*/ 983916 h 1487099"/>
                <a:gd name="connsiteX11574" fmla="*/ 2359484 w 2768293"/>
                <a:gd name="connsiteY11574" fmla="*/ 983916 h 1487099"/>
                <a:gd name="connsiteX11575" fmla="*/ 2360056 w 2768293"/>
                <a:gd name="connsiteY11575" fmla="*/ 984488 h 1487099"/>
                <a:gd name="connsiteX11576" fmla="*/ 2361200 w 2768293"/>
                <a:gd name="connsiteY11576" fmla="*/ 985632 h 1487099"/>
                <a:gd name="connsiteX11577" fmla="*/ 2360628 w 2768293"/>
                <a:gd name="connsiteY11577" fmla="*/ 986204 h 1487099"/>
                <a:gd name="connsiteX11578" fmla="*/ 2359484 w 2768293"/>
                <a:gd name="connsiteY11578" fmla="*/ 986776 h 1487099"/>
                <a:gd name="connsiteX11579" fmla="*/ 2358912 w 2768293"/>
                <a:gd name="connsiteY11579" fmla="*/ 987348 h 1487099"/>
                <a:gd name="connsiteX11580" fmla="*/ 2358340 w 2768293"/>
                <a:gd name="connsiteY11580" fmla="*/ 987920 h 1487099"/>
                <a:gd name="connsiteX11581" fmla="*/ 2357196 w 2768293"/>
                <a:gd name="connsiteY11581" fmla="*/ 990208 h 1487099"/>
                <a:gd name="connsiteX11582" fmla="*/ 2356624 w 2768293"/>
                <a:gd name="connsiteY11582" fmla="*/ 990780 h 1487099"/>
                <a:gd name="connsiteX11583" fmla="*/ 2354908 w 2768293"/>
                <a:gd name="connsiteY11583" fmla="*/ 991352 h 1487099"/>
                <a:gd name="connsiteX11584" fmla="*/ 2354336 w 2768293"/>
                <a:gd name="connsiteY11584" fmla="*/ 991924 h 1487099"/>
                <a:gd name="connsiteX11585" fmla="*/ 2354336 w 2768293"/>
                <a:gd name="connsiteY11585" fmla="*/ 992496 h 1487099"/>
                <a:gd name="connsiteX11586" fmla="*/ 2354908 w 2768293"/>
                <a:gd name="connsiteY11586" fmla="*/ 992496 h 1487099"/>
                <a:gd name="connsiteX11587" fmla="*/ 2356624 w 2768293"/>
                <a:gd name="connsiteY11587" fmla="*/ 992496 h 1487099"/>
                <a:gd name="connsiteX11588" fmla="*/ 2357768 w 2768293"/>
                <a:gd name="connsiteY11588" fmla="*/ 993067 h 1487099"/>
                <a:gd name="connsiteX11589" fmla="*/ 2360056 w 2768293"/>
                <a:gd name="connsiteY11589" fmla="*/ 994784 h 1487099"/>
                <a:gd name="connsiteX11590" fmla="*/ 2362344 w 2768293"/>
                <a:gd name="connsiteY11590" fmla="*/ 995355 h 1487099"/>
                <a:gd name="connsiteX11591" fmla="*/ 2368063 w 2768293"/>
                <a:gd name="connsiteY11591" fmla="*/ 998787 h 1487099"/>
                <a:gd name="connsiteX11592" fmla="*/ 2368635 w 2768293"/>
                <a:gd name="connsiteY11592" fmla="*/ 998787 h 1487099"/>
                <a:gd name="connsiteX11593" fmla="*/ 2369207 w 2768293"/>
                <a:gd name="connsiteY11593" fmla="*/ 998787 h 1487099"/>
                <a:gd name="connsiteX11594" fmla="*/ 2370351 w 2768293"/>
                <a:gd name="connsiteY11594" fmla="*/ 999931 h 1487099"/>
                <a:gd name="connsiteX11595" fmla="*/ 2371495 w 2768293"/>
                <a:gd name="connsiteY11595" fmla="*/ 999931 h 1487099"/>
                <a:gd name="connsiteX11596" fmla="*/ 2373783 w 2768293"/>
                <a:gd name="connsiteY11596" fmla="*/ 1001075 h 1487099"/>
                <a:gd name="connsiteX11597" fmla="*/ 2376643 w 2768293"/>
                <a:gd name="connsiteY11597" fmla="*/ 1001647 h 1487099"/>
                <a:gd name="connsiteX11598" fmla="*/ 2380646 w 2768293"/>
                <a:gd name="connsiteY11598" fmla="*/ 1004507 h 1487099"/>
                <a:gd name="connsiteX11599" fmla="*/ 2381790 w 2768293"/>
                <a:gd name="connsiteY11599" fmla="*/ 1005079 h 1487099"/>
                <a:gd name="connsiteX11600" fmla="*/ 2383506 w 2768293"/>
                <a:gd name="connsiteY11600" fmla="*/ 1005079 h 1487099"/>
                <a:gd name="connsiteX11601" fmla="*/ 2384078 w 2768293"/>
                <a:gd name="connsiteY11601" fmla="*/ 1005079 h 1487099"/>
                <a:gd name="connsiteX11602" fmla="*/ 2385794 w 2768293"/>
                <a:gd name="connsiteY11602" fmla="*/ 1003363 h 1487099"/>
                <a:gd name="connsiteX11603" fmla="*/ 2386366 w 2768293"/>
                <a:gd name="connsiteY11603" fmla="*/ 1002791 h 1487099"/>
                <a:gd name="connsiteX11604" fmla="*/ 2387510 w 2768293"/>
                <a:gd name="connsiteY11604" fmla="*/ 1002791 h 1487099"/>
                <a:gd name="connsiteX11605" fmla="*/ 2389226 w 2768293"/>
                <a:gd name="connsiteY11605" fmla="*/ 1002791 h 1487099"/>
                <a:gd name="connsiteX11606" fmla="*/ 2390370 w 2768293"/>
                <a:gd name="connsiteY11606" fmla="*/ 1003363 h 1487099"/>
                <a:gd name="connsiteX11607" fmla="*/ 2391514 w 2768293"/>
                <a:gd name="connsiteY11607" fmla="*/ 1004507 h 1487099"/>
                <a:gd name="connsiteX11608" fmla="*/ 2392086 w 2768293"/>
                <a:gd name="connsiteY11608" fmla="*/ 1006223 h 1487099"/>
                <a:gd name="connsiteX11609" fmla="*/ 2392657 w 2768293"/>
                <a:gd name="connsiteY11609" fmla="*/ 1006223 h 1487099"/>
                <a:gd name="connsiteX11610" fmla="*/ 2392657 w 2768293"/>
                <a:gd name="connsiteY11610" fmla="*/ 1005079 h 1487099"/>
                <a:gd name="connsiteX11611" fmla="*/ 2392086 w 2768293"/>
                <a:gd name="connsiteY11611" fmla="*/ 1002791 h 1487099"/>
                <a:gd name="connsiteX11612" fmla="*/ 2392657 w 2768293"/>
                <a:gd name="connsiteY11612" fmla="*/ 1002791 h 1487099"/>
                <a:gd name="connsiteX11613" fmla="*/ 2393229 w 2768293"/>
                <a:gd name="connsiteY11613" fmla="*/ 1003363 h 1487099"/>
                <a:gd name="connsiteX11614" fmla="*/ 2393801 w 2768293"/>
                <a:gd name="connsiteY11614" fmla="*/ 1004507 h 1487099"/>
                <a:gd name="connsiteX11615" fmla="*/ 2394373 w 2768293"/>
                <a:gd name="connsiteY11615" fmla="*/ 1005651 h 1487099"/>
                <a:gd name="connsiteX11616" fmla="*/ 2394373 w 2768293"/>
                <a:gd name="connsiteY11616" fmla="*/ 1006223 h 1487099"/>
                <a:gd name="connsiteX11617" fmla="*/ 2394373 w 2768293"/>
                <a:gd name="connsiteY11617" fmla="*/ 1007367 h 1487099"/>
                <a:gd name="connsiteX11618" fmla="*/ 2394373 w 2768293"/>
                <a:gd name="connsiteY11618" fmla="*/ 1007939 h 1487099"/>
                <a:gd name="connsiteX11619" fmla="*/ 2395517 w 2768293"/>
                <a:gd name="connsiteY11619" fmla="*/ 1008511 h 1487099"/>
                <a:gd name="connsiteX11620" fmla="*/ 2396661 w 2768293"/>
                <a:gd name="connsiteY11620" fmla="*/ 1006795 h 1487099"/>
                <a:gd name="connsiteX11621" fmla="*/ 2397233 w 2768293"/>
                <a:gd name="connsiteY11621" fmla="*/ 1007367 h 1487099"/>
                <a:gd name="connsiteX11622" fmla="*/ 2397233 w 2768293"/>
                <a:gd name="connsiteY11622" fmla="*/ 1007939 h 1487099"/>
                <a:gd name="connsiteX11623" fmla="*/ 2397233 w 2768293"/>
                <a:gd name="connsiteY11623" fmla="*/ 1008511 h 1487099"/>
                <a:gd name="connsiteX11624" fmla="*/ 2397233 w 2768293"/>
                <a:gd name="connsiteY11624" fmla="*/ 1009083 h 1487099"/>
                <a:gd name="connsiteX11625" fmla="*/ 2397805 w 2768293"/>
                <a:gd name="connsiteY11625" fmla="*/ 1009655 h 1487099"/>
                <a:gd name="connsiteX11626" fmla="*/ 2398377 w 2768293"/>
                <a:gd name="connsiteY11626" fmla="*/ 1009655 h 1487099"/>
                <a:gd name="connsiteX11627" fmla="*/ 2398949 w 2768293"/>
                <a:gd name="connsiteY11627" fmla="*/ 1009083 h 1487099"/>
                <a:gd name="connsiteX11628" fmla="*/ 2399521 w 2768293"/>
                <a:gd name="connsiteY11628" fmla="*/ 1008511 h 1487099"/>
                <a:gd name="connsiteX11629" fmla="*/ 2399521 w 2768293"/>
                <a:gd name="connsiteY11629" fmla="*/ 1007939 h 1487099"/>
                <a:gd name="connsiteX11630" fmla="*/ 2400093 w 2768293"/>
                <a:gd name="connsiteY11630" fmla="*/ 1008511 h 1487099"/>
                <a:gd name="connsiteX11631" fmla="*/ 2400665 w 2768293"/>
                <a:gd name="connsiteY11631" fmla="*/ 1008511 h 1487099"/>
                <a:gd name="connsiteX11632" fmla="*/ 2401237 w 2768293"/>
                <a:gd name="connsiteY11632" fmla="*/ 1007939 h 1487099"/>
                <a:gd name="connsiteX11633" fmla="*/ 2401809 w 2768293"/>
                <a:gd name="connsiteY11633" fmla="*/ 1007367 h 1487099"/>
                <a:gd name="connsiteX11634" fmla="*/ 2401809 w 2768293"/>
                <a:gd name="connsiteY11634" fmla="*/ 1007939 h 1487099"/>
                <a:gd name="connsiteX11635" fmla="*/ 2402381 w 2768293"/>
                <a:gd name="connsiteY11635" fmla="*/ 1009083 h 1487099"/>
                <a:gd name="connsiteX11636" fmla="*/ 2402381 w 2768293"/>
                <a:gd name="connsiteY11636" fmla="*/ 1009655 h 1487099"/>
                <a:gd name="connsiteX11637" fmla="*/ 2401237 w 2768293"/>
                <a:gd name="connsiteY11637" fmla="*/ 1010226 h 1487099"/>
                <a:gd name="connsiteX11638" fmla="*/ 2401237 w 2768293"/>
                <a:gd name="connsiteY11638" fmla="*/ 1011370 h 1487099"/>
                <a:gd name="connsiteX11639" fmla="*/ 2401809 w 2768293"/>
                <a:gd name="connsiteY11639" fmla="*/ 1013086 h 1487099"/>
                <a:gd name="connsiteX11640" fmla="*/ 2402953 w 2768293"/>
                <a:gd name="connsiteY11640" fmla="*/ 1014230 h 1487099"/>
                <a:gd name="connsiteX11641" fmla="*/ 2403525 w 2768293"/>
                <a:gd name="connsiteY11641" fmla="*/ 1014802 h 1487099"/>
                <a:gd name="connsiteX11642" fmla="*/ 2404097 w 2768293"/>
                <a:gd name="connsiteY11642" fmla="*/ 1014802 h 1487099"/>
                <a:gd name="connsiteX11643" fmla="*/ 2404669 w 2768293"/>
                <a:gd name="connsiteY11643" fmla="*/ 1014802 h 1487099"/>
                <a:gd name="connsiteX11644" fmla="*/ 2405241 w 2768293"/>
                <a:gd name="connsiteY11644" fmla="*/ 1014230 h 1487099"/>
                <a:gd name="connsiteX11645" fmla="*/ 2405241 w 2768293"/>
                <a:gd name="connsiteY11645" fmla="*/ 1014230 h 1487099"/>
                <a:gd name="connsiteX11646" fmla="*/ 2406956 w 2768293"/>
                <a:gd name="connsiteY11646" fmla="*/ 1014230 h 1487099"/>
                <a:gd name="connsiteX11647" fmla="*/ 2406956 w 2768293"/>
                <a:gd name="connsiteY11647" fmla="*/ 1013658 h 1487099"/>
                <a:gd name="connsiteX11648" fmla="*/ 2407528 w 2768293"/>
                <a:gd name="connsiteY11648" fmla="*/ 1011370 h 1487099"/>
                <a:gd name="connsiteX11649" fmla="*/ 2407528 w 2768293"/>
                <a:gd name="connsiteY11649" fmla="*/ 1010799 h 1487099"/>
                <a:gd name="connsiteX11650" fmla="*/ 2406956 w 2768293"/>
                <a:gd name="connsiteY11650" fmla="*/ 1009655 h 1487099"/>
                <a:gd name="connsiteX11651" fmla="*/ 2406385 w 2768293"/>
                <a:gd name="connsiteY11651" fmla="*/ 1009083 h 1487099"/>
                <a:gd name="connsiteX11652" fmla="*/ 2405813 w 2768293"/>
                <a:gd name="connsiteY11652" fmla="*/ 1009083 h 1487099"/>
                <a:gd name="connsiteX11653" fmla="*/ 2401237 w 2768293"/>
                <a:gd name="connsiteY11653" fmla="*/ 1005079 h 1487099"/>
                <a:gd name="connsiteX11654" fmla="*/ 2402381 w 2768293"/>
                <a:gd name="connsiteY11654" fmla="*/ 1003363 h 1487099"/>
                <a:gd name="connsiteX11655" fmla="*/ 2402953 w 2768293"/>
                <a:gd name="connsiteY11655" fmla="*/ 1002791 h 1487099"/>
                <a:gd name="connsiteX11656" fmla="*/ 2403525 w 2768293"/>
                <a:gd name="connsiteY11656" fmla="*/ 1002791 h 1487099"/>
                <a:gd name="connsiteX11657" fmla="*/ 2404097 w 2768293"/>
                <a:gd name="connsiteY11657" fmla="*/ 1003363 h 1487099"/>
                <a:gd name="connsiteX11658" fmla="*/ 2404669 w 2768293"/>
                <a:gd name="connsiteY11658" fmla="*/ 1003935 h 1487099"/>
                <a:gd name="connsiteX11659" fmla="*/ 2405241 w 2768293"/>
                <a:gd name="connsiteY11659" fmla="*/ 1003935 h 1487099"/>
                <a:gd name="connsiteX11660" fmla="*/ 2405813 w 2768293"/>
                <a:gd name="connsiteY11660" fmla="*/ 1003935 h 1487099"/>
                <a:gd name="connsiteX11661" fmla="*/ 2406385 w 2768293"/>
                <a:gd name="connsiteY11661" fmla="*/ 1003935 h 1487099"/>
                <a:gd name="connsiteX11662" fmla="*/ 2406956 w 2768293"/>
                <a:gd name="connsiteY11662" fmla="*/ 1004507 h 1487099"/>
                <a:gd name="connsiteX11663" fmla="*/ 2407528 w 2768293"/>
                <a:gd name="connsiteY11663" fmla="*/ 1005079 h 1487099"/>
                <a:gd name="connsiteX11664" fmla="*/ 2408100 w 2768293"/>
                <a:gd name="connsiteY11664" fmla="*/ 1005651 h 1487099"/>
                <a:gd name="connsiteX11665" fmla="*/ 2409244 w 2768293"/>
                <a:gd name="connsiteY11665" fmla="*/ 1005651 h 1487099"/>
                <a:gd name="connsiteX11666" fmla="*/ 2411532 w 2768293"/>
                <a:gd name="connsiteY11666" fmla="*/ 1004507 h 1487099"/>
                <a:gd name="connsiteX11667" fmla="*/ 2413820 w 2768293"/>
                <a:gd name="connsiteY11667" fmla="*/ 1005079 h 1487099"/>
                <a:gd name="connsiteX11668" fmla="*/ 2414964 w 2768293"/>
                <a:gd name="connsiteY11668" fmla="*/ 1005079 h 1487099"/>
                <a:gd name="connsiteX11669" fmla="*/ 2414964 w 2768293"/>
                <a:gd name="connsiteY11669" fmla="*/ 1003363 h 1487099"/>
                <a:gd name="connsiteX11670" fmla="*/ 2414392 w 2768293"/>
                <a:gd name="connsiteY11670" fmla="*/ 1001647 h 1487099"/>
                <a:gd name="connsiteX11671" fmla="*/ 2413820 w 2768293"/>
                <a:gd name="connsiteY11671" fmla="*/ 1000503 h 1487099"/>
                <a:gd name="connsiteX11672" fmla="*/ 2413248 w 2768293"/>
                <a:gd name="connsiteY11672" fmla="*/ 999931 h 1487099"/>
                <a:gd name="connsiteX11673" fmla="*/ 2412104 w 2768293"/>
                <a:gd name="connsiteY11673" fmla="*/ 999359 h 1487099"/>
                <a:gd name="connsiteX11674" fmla="*/ 2412104 w 2768293"/>
                <a:gd name="connsiteY11674" fmla="*/ 999359 h 1487099"/>
                <a:gd name="connsiteX11675" fmla="*/ 2412104 w 2768293"/>
                <a:gd name="connsiteY11675" fmla="*/ 998787 h 1487099"/>
                <a:gd name="connsiteX11676" fmla="*/ 2412104 w 2768293"/>
                <a:gd name="connsiteY11676" fmla="*/ 998215 h 1487099"/>
                <a:gd name="connsiteX11677" fmla="*/ 2411532 w 2768293"/>
                <a:gd name="connsiteY11677" fmla="*/ 998215 h 1487099"/>
                <a:gd name="connsiteX11678" fmla="*/ 2410388 w 2768293"/>
                <a:gd name="connsiteY11678" fmla="*/ 998787 h 1487099"/>
                <a:gd name="connsiteX11679" fmla="*/ 2409244 w 2768293"/>
                <a:gd name="connsiteY11679" fmla="*/ 998787 h 1487099"/>
                <a:gd name="connsiteX11680" fmla="*/ 2409244 w 2768293"/>
                <a:gd name="connsiteY11680" fmla="*/ 998787 h 1487099"/>
                <a:gd name="connsiteX11681" fmla="*/ 2409244 w 2768293"/>
                <a:gd name="connsiteY11681" fmla="*/ 999359 h 1487099"/>
                <a:gd name="connsiteX11682" fmla="*/ 2409244 w 2768293"/>
                <a:gd name="connsiteY11682" fmla="*/ 1000503 h 1487099"/>
                <a:gd name="connsiteX11683" fmla="*/ 2409816 w 2768293"/>
                <a:gd name="connsiteY11683" fmla="*/ 1001075 h 1487099"/>
                <a:gd name="connsiteX11684" fmla="*/ 2409816 w 2768293"/>
                <a:gd name="connsiteY11684" fmla="*/ 1001647 h 1487099"/>
                <a:gd name="connsiteX11685" fmla="*/ 2409244 w 2768293"/>
                <a:gd name="connsiteY11685" fmla="*/ 1001647 h 1487099"/>
                <a:gd name="connsiteX11686" fmla="*/ 2408672 w 2768293"/>
                <a:gd name="connsiteY11686" fmla="*/ 1001647 h 1487099"/>
                <a:gd name="connsiteX11687" fmla="*/ 2407528 w 2768293"/>
                <a:gd name="connsiteY11687" fmla="*/ 1001075 h 1487099"/>
                <a:gd name="connsiteX11688" fmla="*/ 2406956 w 2768293"/>
                <a:gd name="connsiteY11688" fmla="*/ 1001075 h 1487099"/>
                <a:gd name="connsiteX11689" fmla="*/ 2406956 w 2768293"/>
                <a:gd name="connsiteY11689" fmla="*/ 1001075 h 1487099"/>
                <a:gd name="connsiteX11690" fmla="*/ 2406385 w 2768293"/>
                <a:gd name="connsiteY11690" fmla="*/ 1000503 h 1487099"/>
                <a:gd name="connsiteX11691" fmla="*/ 2405813 w 2768293"/>
                <a:gd name="connsiteY11691" fmla="*/ 1000503 h 1487099"/>
                <a:gd name="connsiteX11692" fmla="*/ 2405241 w 2768293"/>
                <a:gd name="connsiteY11692" fmla="*/ 1000503 h 1487099"/>
                <a:gd name="connsiteX11693" fmla="*/ 2405813 w 2768293"/>
                <a:gd name="connsiteY11693" fmla="*/ 999359 h 1487099"/>
                <a:gd name="connsiteX11694" fmla="*/ 2406956 w 2768293"/>
                <a:gd name="connsiteY11694" fmla="*/ 999359 h 1487099"/>
                <a:gd name="connsiteX11695" fmla="*/ 2407528 w 2768293"/>
                <a:gd name="connsiteY11695" fmla="*/ 998787 h 1487099"/>
                <a:gd name="connsiteX11696" fmla="*/ 2406956 w 2768293"/>
                <a:gd name="connsiteY11696" fmla="*/ 996499 h 1487099"/>
                <a:gd name="connsiteX11697" fmla="*/ 2406385 w 2768293"/>
                <a:gd name="connsiteY11697" fmla="*/ 995355 h 1487099"/>
                <a:gd name="connsiteX11698" fmla="*/ 2405813 w 2768293"/>
                <a:gd name="connsiteY11698" fmla="*/ 994784 h 1487099"/>
                <a:gd name="connsiteX11699" fmla="*/ 2405813 w 2768293"/>
                <a:gd name="connsiteY11699" fmla="*/ 994211 h 1487099"/>
                <a:gd name="connsiteX11700" fmla="*/ 2406385 w 2768293"/>
                <a:gd name="connsiteY11700" fmla="*/ 994211 h 1487099"/>
                <a:gd name="connsiteX11701" fmla="*/ 2406956 w 2768293"/>
                <a:gd name="connsiteY11701" fmla="*/ 995355 h 1487099"/>
                <a:gd name="connsiteX11702" fmla="*/ 2407528 w 2768293"/>
                <a:gd name="connsiteY11702" fmla="*/ 995355 h 1487099"/>
                <a:gd name="connsiteX11703" fmla="*/ 2408672 w 2768293"/>
                <a:gd name="connsiteY11703" fmla="*/ 995355 h 1487099"/>
                <a:gd name="connsiteX11704" fmla="*/ 2411532 w 2768293"/>
                <a:gd name="connsiteY11704" fmla="*/ 996499 h 1487099"/>
                <a:gd name="connsiteX11705" fmla="*/ 2414964 w 2768293"/>
                <a:gd name="connsiteY11705" fmla="*/ 997071 h 1487099"/>
                <a:gd name="connsiteX11706" fmla="*/ 2415536 w 2768293"/>
                <a:gd name="connsiteY11706" fmla="*/ 996499 h 1487099"/>
                <a:gd name="connsiteX11707" fmla="*/ 2414964 w 2768293"/>
                <a:gd name="connsiteY11707" fmla="*/ 994211 h 1487099"/>
                <a:gd name="connsiteX11708" fmla="*/ 2418396 w 2768293"/>
                <a:gd name="connsiteY11708" fmla="*/ 997643 h 1487099"/>
                <a:gd name="connsiteX11709" fmla="*/ 2418968 w 2768293"/>
                <a:gd name="connsiteY11709" fmla="*/ 998787 h 1487099"/>
                <a:gd name="connsiteX11710" fmla="*/ 2418968 w 2768293"/>
                <a:gd name="connsiteY11710" fmla="*/ 999359 h 1487099"/>
                <a:gd name="connsiteX11711" fmla="*/ 2418968 w 2768293"/>
                <a:gd name="connsiteY11711" fmla="*/ 1000503 h 1487099"/>
                <a:gd name="connsiteX11712" fmla="*/ 2418968 w 2768293"/>
                <a:gd name="connsiteY11712" fmla="*/ 1001647 h 1487099"/>
                <a:gd name="connsiteX11713" fmla="*/ 2419540 w 2768293"/>
                <a:gd name="connsiteY11713" fmla="*/ 1001647 h 1487099"/>
                <a:gd name="connsiteX11714" fmla="*/ 2422971 w 2768293"/>
                <a:gd name="connsiteY11714" fmla="*/ 999931 h 1487099"/>
                <a:gd name="connsiteX11715" fmla="*/ 2425259 w 2768293"/>
                <a:gd name="connsiteY11715" fmla="*/ 998215 h 1487099"/>
                <a:gd name="connsiteX11716" fmla="*/ 2426403 w 2768293"/>
                <a:gd name="connsiteY11716" fmla="*/ 997643 h 1487099"/>
                <a:gd name="connsiteX11717" fmla="*/ 2426975 w 2768293"/>
                <a:gd name="connsiteY11717" fmla="*/ 997071 h 1487099"/>
                <a:gd name="connsiteX11718" fmla="*/ 2427547 w 2768293"/>
                <a:gd name="connsiteY11718" fmla="*/ 995927 h 1487099"/>
                <a:gd name="connsiteX11719" fmla="*/ 2428119 w 2768293"/>
                <a:gd name="connsiteY11719" fmla="*/ 993067 h 1487099"/>
                <a:gd name="connsiteX11720" fmla="*/ 2427547 w 2768293"/>
                <a:gd name="connsiteY11720" fmla="*/ 992496 h 1487099"/>
                <a:gd name="connsiteX11721" fmla="*/ 2425259 w 2768293"/>
                <a:gd name="connsiteY11721" fmla="*/ 988492 h 1487099"/>
                <a:gd name="connsiteX11722" fmla="*/ 2425259 w 2768293"/>
                <a:gd name="connsiteY11722" fmla="*/ 987920 h 1487099"/>
                <a:gd name="connsiteX11723" fmla="*/ 2425259 w 2768293"/>
                <a:gd name="connsiteY11723" fmla="*/ 987348 h 1487099"/>
                <a:gd name="connsiteX11724" fmla="*/ 2425259 w 2768293"/>
                <a:gd name="connsiteY11724" fmla="*/ 986776 h 1487099"/>
                <a:gd name="connsiteX11725" fmla="*/ 2424687 w 2768293"/>
                <a:gd name="connsiteY11725" fmla="*/ 986776 h 1487099"/>
                <a:gd name="connsiteX11726" fmla="*/ 2424115 w 2768293"/>
                <a:gd name="connsiteY11726" fmla="*/ 986776 h 1487099"/>
                <a:gd name="connsiteX11727" fmla="*/ 2424115 w 2768293"/>
                <a:gd name="connsiteY11727" fmla="*/ 986204 h 1487099"/>
                <a:gd name="connsiteX11728" fmla="*/ 2424115 w 2768293"/>
                <a:gd name="connsiteY11728" fmla="*/ 985632 h 1487099"/>
                <a:gd name="connsiteX11729" fmla="*/ 2424115 w 2768293"/>
                <a:gd name="connsiteY11729" fmla="*/ 985060 h 1487099"/>
                <a:gd name="connsiteX11730" fmla="*/ 2424115 w 2768293"/>
                <a:gd name="connsiteY11730" fmla="*/ 984488 h 1487099"/>
                <a:gd name="connsiteX11731" fmla="*/ 2424115 w 2768293"/>
                <a:gd name="connsiteY11731" fmla="*/ 983916 h 1487099"/>
                <a:gd name="connsiteX11732" fmla="*/ 2424115 w 2768293"/>
                <a:gd name="connsiteY11732" fmla="*/ 983344 h 1487099"/>
                <a:gd name="connsiteX11733" fmla="*/ 2421827 w 2768293"/>
                <a:gd name="connsiteY11733" fmla="*/ 983916 h 1487099"/>
                <a:gd name="connsiteX11734" fmla="*/ 2421255 w 2768293"/>
                <a:gd name="connsiteY11734" fmla="*/ 983916 h 1487099"/>
                <a:gd name="connsiteX11735" fmla="*/ 2420112 w 2768293"/>
                <a:gd name="connsiteY11735" fmla="*/ 985060 h 1487099"/>
                <a:gd name="connsiteX11736" fmla="*/ 2419540 w 2768293"/>
                <a:gd name="connsiteY11736" fmla="*/ 985060 h 1487099"/>
                <a:gd name="connsiteX11737" fmla="*/ 2418396 w 2768293"/>
                <a:gd name="connsiteY11737" fmla="*/ 983916 h 1487099"/>
                <a:gd name="connsiteX11738" fmla="*/ 2419540 w 2768293"/>
                <a:gd name="connsiteY11738" fmla="*/ 983916 h 1487099"/>
                <a:gd name="connsiteX11739" fmla="*/ 2420112 w 2768293"/>
                <a:gd name="connsiteY11739" fmla="*/ 983344 h 1487099"/>
                <a:gd name="connsiteX11740" fmla="*/ 2420112 w 2768293"/>
                <a:gd name="connsiteY11740" fmla="*/ 982772 h 1487099"/>
                <a:gd name="connsiteX11741" fmla="*/ 2420112 w 2768293"/>
                <a:gd name="connsiteY11741" fmla="*/ 981628 h 1487099"/>
                <a:gd name="connsiteX11742" fmla="*/ 2420684 w 2768293"/>
                <a:gd name="connsiteY11742" fmla="*/ 981056 h 1487099"/>
                <a:gd name="connsiteX11743" fmla="*/ 2421255 w 2768293"/>
                <a:gd name="connsiteY11743" fmla="*/ 981056 h 1487099"/>
                <a:gd name="connsiteX11744" fmla="*/ 2421255 w 2768293"/>
                <a:gd name="connsiteY11744" fmla="*/ 980485 h 1487099"/>
                <a:gd name="connsiteX11745" fmla="*/ 2420684 w 2768293"/>
                <a:gd name="connsiteY11745" fmla="*/ 979341 h 1487099"/>
                <a:gd name="connsiteX11746" fmla="*/ 2420112 w 2768293"/>
                <a:gd name="connsiteY11746" fmla="*/ 979341 h 1487099"/>
                <a:gd name="connsiteX11747" fmla="*/ 2419540 w 2768293"/>
                <a:gd name="connsiteY11747" fmla="*/ 979912 h 1487099"/>
                <a:gd name="connsiteX11748" fmla="*/ 2418968 w 2768293"/>
                <a:gd name="connsiteY11748" fmla="*/ 979912 h 1487099"/>
                <a:gd name="connsiteX11749" fmla="*/ 2417252 w 2768293"/>
                <a:gd name="connsiteY11749" fmla="*/ 978197 h 1487099"/>
                <a:gd name="connsiteX11750" fmla="*/ 2416680 w 2768293"/>
                <a:gd name="connsiteY11750" fmla="*/ 977625 h 1487099"/>
                <a:gd name="connsiteX11751" fmla="*/ 2417252 w 2768293"/>
                <a:gd name="connsiteY11751" fmla="*/ 977053 h 1487099"/>
                <a:gd name="connsiteX11752" fmla="*/ 2417252 w 2768293"/>
                <a:gd name="connsiteY11752" fmla="*/ 977053 h 1487099"/>
                <a:gd name="connsiteX11753" fmla="*/ 2417824 w 2768293"/>
                <a:gd name="connsiteY11753" fmla="*/ 977053 h 1487099"/>
                <a:gd name="connsiteX11754" fmla="*/ 2417824 w 2768293"/>
                <a:gd name="connsiteY11754" fmla="*/ 976481 h 1487099"/>
                <a:gd name="connsiteX11755" fmla="*/ 2410960 w 2768293"/>
                <a:gd name="connsiteY11755" fmla="*/ 972477 h 1487099"/>
                <a:gd name="connsiteX11756" fmla="*/ 2410388 w 2768293"/>
                <a:gd name="connsiteY11756" fmla="*/ 971905 h 1487099"/>
                <a:gd name="connsiteX11757" fmla="*/ 2410388 w 2768293"/>
                <a:gd name="connsiteY11757" fmla="*/ 973049 h 1487099"/>
                <a:gd name="connsiteX11758" fmla="*/ 2410388 w 2768293"/>
                <a:gd name="connsiteY11758" fmla="*/ 974193 h 1487099"/>
                <a:gd name="connsiteX11759" fmla="*/ 2410960 w 2768293"/>
                <a:gd name="connsiteY11759" fmla="*/ 975337 h 1487099"/>
                <a:gd name="connsiteX11760" fmla="*/ 2410960 w 2768293"/>
                <a:gd name="connsiteY11760" fmla="*/ 975909 h 1487099"/>
                <a:gd name="connsiteX11761" fmla="*/ 2410388 w 2768293"/>
                <a:gd name="connsiteY11761" fmla="*/ 975909 h 1487099"/>
                <a:gd name="connsiteX11762" fmla="*/ 2409816 w 2768293"/>
                <a:gd name="connsiteY11762" fmla="*/ 975337 h 1487099"/>
                <a:gd name="connsiteX11763" fmla="*/ 2409244 w 2768293"/>
                <a:gd name="connsiteY11763" fmla="*/ 975337 h 1487099"/>
                <a:gd name="connsiteX11764" fmla="*/ 2408672 w 2768293"/>
                <a:gd name="connsiteY11764" fmla="*/ 975337 h 1487099"/>
                <a:gd name="connsiteX11765" fmla="*/ 2408100 w 2768293"/>
                <a:gd name="connsiteY11765" fmla="*/ 975337 h 1487099"/>
                <a:gd name="connsiteX11766" fmla="*/ 2408100 w 2768293"/>
                <a:gd name="connsiteY11766" fmla="*/ 975909 h 1487099"/>
                <a:gd name="connsiteX11767" fmla="*/ 2408100 w 2768293"/>
                <a:gd name="connsiteY11767" fmla="*/ 976481 h 1487099"/>
                <a:gd name="connsiteX11768" fmla="*/ 2408672 w 2768293"/>
                <a:gd name="connsiteY11768" fmla="*/ 977053 h 1487099"/>
                <a:gd name="connsiteX11769" fmla="*/ 2409816 w 2768293"/>
                <a:gd name="connsiteY11769" fmla="*/ 977625 h 1487099"/>
                <a:gd name="connsiteX11770" fmla="*/ 2410388 w 2768293"/>
                <a:gd name="connsiteY11770" fmla="*/ 978197 h 1487099"/>
                <a:gd name="connsiteX11771" fmla="*/ 2409244 w 2768293"/>
                <a:gd name="connsiteY11771" fmla="*/ 978197 h 1487099"/>
                <a:gd name="connsiteX11772" fmla="*/ 2408100 w 2768293"/>
                <a:gd name="connsiteY11772" fmla="*/ 977625 h 1487099"/>
                <a:gd name="connsiteX11773" fmla="*/ 2406956 w 2768293"/>
                <a:gd name="connsiteY11773" fmla="*/ 977053 h 1487099"/>
                <a:gd name="connsiteX11774" fmla="*/ 2405813 w 2768293"/>
                <a:gd name="connsiteY11774" fmla="*/ 977625 h 1487099"/>
                <a:gd name="connsiteX11775" fmla="*/ 2404669 w 2768293"/>
                <a:gd name="connsiteY11775" fmla="*/ 979912 h 1487099"/>
                <a:gd name="connsiteX11776" fmla="*/ 2404097 w 2768293"/>
                <a:gd name="connsiteY11776" fmla="*/ 980485 h 1487099"/>
                <a:gd name="connsiteX11777" fmla="*/ 2403525 w 2768293"/>
                <a:gd name="connsiteY11777" fmla="*/ 980485 h 1487099"/>
                <a:gd name="connsiteX11778" fmla="*/ 2401237 w 2768293"/>
                <a:gd name="connsiteY11778" fmla="*/ 979341 h 1487099"/>
                <a:gd name="connsiteX11779" fmla="*/ 2401237 w 2768293"/>
                <a:gd name="connsiteY11779" fmla="*/ 978768 h 1487099"/>
                <a:gd name="connsiteX11780" fmla="*/ 2402953 w 2768293"/>
                <a:gd name="connsiteY11780" fmla="*/ 978768 h 1487099"/>
                <a:gd name="connsiteX11781" fmla="*/ 2404097 w 2768293"/>
                <a:gd name="connsiteY11781" fmla="*/ 977625 h 1487099"/>
                <a:gd name="connsiteX11782" fmla="*/ 2405813 w 2768293"/>
                <a:gd name="connsiteY11782" fmla="*/ 974193 h 1487099"/>
                <a:gd name="connsiteX11783" fmla="*/ 2406956 w 2768293"/>
                <a:gd name="connsiteY11783" fmla="*/ 972477 h 1487099"/>
                <a:gd name="connsiteX11784" fmla="*/ 2406956 w 2768293"/>
                <a:gd name="connsiteY11784" fmla="*/ 971905 h 1487099"/>
                <a:gd name="connsiteX11785" fmla="*/ 2406956 w 2768293"/>
                <a:gd name="connsiteY11785" fmla="*/ 970761 h 1487099"/>
                <a:gd name="connsiteX11786" fmla="*/ 2406385 w 2768293"/>
                <a:gd name="connsiteY11786" fmla="*/ 970189 h 1487099"/>
                <a:gd name="connsiteX11787" fmla="*/ 2405813 w 2768293"/>
                <a:gd name="connsiteY11787" fmla="*/ 969617 h 1487099"/>
                <a:gd name="connsiteX11788" fmla="*/ 2405241 w 2768293"/>
                <a:gd name="connsiteY11788" fmla="*/ 969045 h 1487099"/>
                <a:gd name="connsiteX11789" fmla="*/ 2404669 w 2768293"/>
                <a:gd name="connsiteY11789" fmla="*/ 968473 h 1487099"/>
                <a:gd name="connsiteX11790" fmla="*/ 2399521 w 2768293"/>
                <a:gd name="connsiteY11790" fmla="*/ 967901 h 1487099"/>
                <a:gd name="connsiteX11791" fmla="*/ 2399521 w 2768293"/>
                <a:gd name="connsiteY11791" fmla="*/ 967901 h 1487099"/>
                <a:gd name="connsiteX11792" fmla="*/ 2400665 w 2768293"/>
                <a:gd name="connsiteY11792" fmla="*/ 970189 h 1487099"/>
                <a:gd name="connsiteX11793" fmla="*/ 2401809 w 2768293"/>
                <a:gd name="connsiteY11793" fmla="*/ 971333 h 1487099"/>
                <a:gd name="connsiteX11794" fmla="*/ 2402953 w 2768293"/>
                <a:gd name="connsiteY11794" fmla="*/ 972477 h 1487099"/>
                <a:gd name="connsiteX11795" fmla="*/ 2404097 w 2768293"/>
                <a:gd name="connsiteY11795" fmla="*/ 974193 h 1487099"/>
                <a:gd name="connsiteX11796" fmla="*/ 2403525 w 2768293"/>
                <a:gd name="connsiteY11796" fmla="*/ 974193 h 1487099"/>
                <a:gd name="connsiteX11797" fmla="*/ 2402381 w 2768293"/>
                <a:gd name="connsiteY11797" fmla="*/ 973049 h 1487099"/>
                <a:gd name="connsiteX11798" fmla="*/ 2401809 w 2768293"/>
                <a:gd name="connsiteY11798" fmla="*/ 973049 h 1487099"/>
                <a:gd name="connsiteX11799" fmla="*/ 2401237 w 2768293"/>
                <a:gd name="connsiteY11799" fmla="*/ 973049 h 1487099"/>
                <a:gd name="connsiteX11800" fmla="*/ 2400665 w 2768293"/>
                <a:gd name="connsiteY11800" fmla="*/ 973049 h 1487099"/>
                <a:gd name="connsiteX11801" fmla="*/ 2400093 w 2768293"/>
                <a:gd name="connsiteY11801" fmla="*/ 972477 h 1487099"/>
                <a:gd name="connsiteX11802" fmla="*/ 2399521 w 2768293"/>
                <a:gd name="connsiteY11802" fmla="*/ 971333 h 1487099"/>
                <a:gd name="connsiteX11803" fmla="*/ 2399521 w 2768293"/>
                <a:gd name="connsiteY11803" fmla="*/ 970761 h 1487099"/>
                <a:gd name="connsiteX11804" fmla="*/ 2399521 w 2768293"/>
                <a:gd name="connsiteY11804" fmla="*/ 970189 h 1487099"/>
                <a:gd name="connsiteX11805" fmla="*/ 2399521 w 2768293"/>
                <a:gd name="connsiteY11805" fmla="*/ 969617 h 1487099"/>
                <a:gd name="connsiteX11806" fmla="*/ 2399521 w 2768293"/>
                <a:gd name="connsiteY11806" fmla="*/ 969045 h 1487099"/>
                <a:gd name="connsiteX11807" fmla="*/ 2398949 w 2768293"/>
                <a:gd name="connsiteY11807" fmla="*/ 969045 h 1487099"/>
                <a:gd name="connsiteX11808" fmla="*/ 2398377 w 2768293"/>
                <a:gd name="connsiteY11808" fmla="*/ 969045 h 1487099"/>
                <a:gd name="connsiteX11809" fmla="*/ 2397233 w 2768293"/>
                <a:gd name="connsiteY11809" fmla="*/ 968473 h 1487099"/>
                <a:gd name="connsiteX11810" fmla="*/ 2394945 w 2768293"/>
                <a:gd name="connsiteY11810" fmla="*/ 967901 h 1487099"/>
                <a:gd name="connsiteX11811" fmla="*/ 2395517 w 2768293"/>
                <a:gd name="connsiteY11811" fmla="*/ 967901 h 1487099"/>
                <a:gd name="connsiteX11812" fmla="*/ 2396089 w 2768293"/>
                <a:gd name="connsiteY11812" fmla="*/ 967901 h 1487099"/>
                <a:gd name="connsiteX11813" fmla="*/ 2396661 w 2768293"/>
                <a:gd name="connsiteY11813" fmla="*/ 967329 h 1487099"/>
                <a:gd name="connsiteX11814" fmla="*/ 2396661 w 2768293"/>
                <a:gd name="connsiteY11814" fmla="*/ 966757 h 1487099"/>
                <a:gd name="connsiteX11815" fmla="*/ 2393801 w 2768293"/>
                <a:gd name="connsiteY11815" fmla="*/ 965042 h 1487099"/>
                <a:gd name="connsiteX11816" fmla="*/ 2393229 w 2768293"/>
                <a:gd name="connsiteY11816" fmla="*/ 965042 h 1487099"/>
                <a:gd name="connsiteX11817" fmla="*/ 2392657 w 2768293"/>
                <a:gd name="connsiteY11817" fmla="*/ 963898 h 1487099"/>
                <a:gd name="connsiteX11818" fmla="*/ 2393801 w 2768293"/>
                <a:gd name="connsiteY11818" fmla="*/ 963326 h 1487099"/>
                <a:gd name="connsiteX11819" fmla="*/ 2395517 w 2768293"/>
                <a:gd name="connsiteY11819" fmla="*/ 964469 h 1487099"/>
                <a:gd name="connsiteX11820" fmla="*/ 2397233 w 2768293"/>
                <a:gd name="connsiteY11820" fmla="*/ 966186 h 1487099"/>
                <a:gd name="connsiteX11821" fmla="*/ 2398377 w 2768293"/>
                <a:gd name="connsiteY11821" fmla="*/ 967329 h 1487099"/>
                <a:gd name="connsiteX11822" fmla="*/ 2397805 w 2768293"/>
                <a:gd name="connsiteY11822" fmla="*/ 966757 h 1487099"/>
                <a:gd name="connsiteX11823" fmla="*/ 2398377 w 2768293"/>
                <a:gd name="connsiteY11823" fmla="*/ 966186 h 1487099"/>
                <a:gd name="connsiteX11824" fmla="*/ 2398949 w 2768293"/>
                <a:gd name="connsiteY11824" fmla="*/ 966186 h 1487099"/>
                <a:gd name="connsiteX11825" fmla="*/ 2399521 w 2768293"/>
                <a:gd name="connsiteY11825" fmla="*/ 965613 h 1487099"/>
                <a:gd name="connsiteX11826" fmla="*/ 2399521 w 2768293"/>
                <a:gd name="connsiteY11826" fmla="*/ 964469 h 1487099"/>
                <a:gd name="connsiteX11827" fmla="*/ 2396661 w 2768293"/>
                <a:gd name="connsiteY11827" fmla="*/ 962754 h 1487099"/>
                <a:gd name="connsiteX11828" fmla="*/ 2396089 w 2768293"/>
                <a:gd name="connsiteY11828" fmla="*/ 962754 h 1487099"/>
                <a:gd name="connsiteX11829" fmla="*/ 2395517 w 2768293"/>
                <a:gd name="connsiteY11829" fmla="*/ 962754 h 1487099"/>
                <a:gd name="connsiteX11830" fmla="*/ 2394945 w 2768293"/>
                <a:gd name="connsiteY11830" fmla="*/ 962182 h 1487099"/>
                <a:gd name="connsiteX11831" fmla="*/ 2394373 w 2768293"/>
                <a:gd name="connsiteY11831" fmla="*/ 962182 h 1487099"/>
                <a:gd name="connsiteX11832" fmla="*/ 2393801 w 2768293"/>
                <a:gd name="connsiteY11832" fmla="*/ 963326 h 1487099"/>
                <a:gd name="connsiteX11833" fmla="*/ 2393229 w 2768293"/>
                <a:gd name="connsiteY11833" fmla="*/ 963326 h 1487099"/>
                <a:gd name="connsiteX11834" fmla="*/ 2392657 w 2768293"/>
                <a:gd name="connsiteY11834" fmla="*/ 963326 h 1487099"/>
                <a:gd name="connsiteX11835" fmla="*/ 2392086 w 2768293"/>
                <a:gd name="connsiteY11835" fmla="*/ 963326 h 1487099"/>
                <a:gd name="connsiteX11836" fmla="*/ 2391514 w 2768293"/>
                <a:gd name="connsiteY11836" fmla="*/ 962754 h 1487099"/>
                <a:gd name="connsiteX11837" fmla="*/ 2390942 w 2768293"/>
                <a:gd name="connsiteY11837" fmla="*/ 962754 h 1487099"/>
                <a:gd name="connsiteX11838" fmla="*/ 2389798 w 2768293"/>
                <a:gd name="connsiteY11838" fmla="*/ 962754 h 1487099"/>
                <a:gd name="connsiteX11839" fmla="*/ 2388082 w 2768293"/>
                <a:gd name="connsiteY11839" fmla="*/ 961610 h 1487099"/>
                <a:gd name="connsiteX11840" fmla="*/ 2387510 w 2768293"/>
                <a:gd name="connsiteY11840" fmla="*/ 961610 h 1487099"/>
                <a:gd name="connsiteX11841" fmla="*/ 2386938 w 2768293"/>
                <a:gd name="connsiteY11841" fmla="*/ 962182 h 1487099"/>
                <a:gd name="connsiteX11842" fmla="*/ 2386366 w 2768293"/>
                <a:gd name="connsiteY11842" fmla="*/ 962754 h 1487099"/>
                <a:gd name="connsiteX11843" fmla="*/ 2385794 w 2768293"/>
                <a:gd name="connsiteY11843" fmla="*/ 963898 h 1487099"/>
                <a:gd name="connsiteX11844" fmla="*/ 2385794 w 2768293"/>
                <a:gd name="connsiteY11844" fmla="*/ 965042 h 1487099"/>
                <a:gd name="connsiteX11845" fmla="*/ 2385222 w 2768293"/>
                <a:gd name="connsiteY11845" fmla="*/ 964469 h 1487099"/>
                <a:gd name="connsiteX11846" fmla="*/ 2385222 w 2768293"/>
                <a:gd name="connsiteY11846" fmla="*/ 963898 h 1487099"/>
                <a:gd name="connsiteX11847" fmla="*/ 2385222 w 2768293"/>
                <a:gd name="connsiteY11847" fmla="*/ 963326 h 1487099"/>
                <a:gd name="connsiteX11848" fmla="*/ 2384650 w 2768293"/>
                <a:gd name="connsiteY11848" fmla="*/ 962754 h 1487099"/>
                <a:gd name="connsiteX11849" fmla="*/ 2384078 w 2768293"/>
                <a:gd name="connsiteY11849" fmla="*/ 962182 h 1487099"/>
                <a:gd name="connsiteX11850" fmla="*/ 2383506 w 2768293"/>
                <a:gd name="connsiteY11850" fmla="*/ 962182 h 1487099"/>
                <a:gd name="connsiteX11851" fmla="*/ 2381218 w 2768293"/>
                <a:gd name="connsiteY11851" fmla="*/ 962182 h 1487099"/>
                <a:gd name="connsiteX11852" fmla="*/ 2377215 w 2768293"/>
                <a:gd name="connsiteY11852" fmla="*/ 963326 h 1487099"/>
                <a:gd name="connsiteX11853" fmla="*/ 2376643 w 2768293"/>
                <a:gd name="connsiteY11853" fmla="*/ 963898 h 1487099"/>
                <a:gd name="connsiteX11854" fmla="*/ 2376071 w 2768293"/>
                <a:gd name="connsiteY11854" fmla="*/ 965042 h 1487099"/>
                <a:gd name="connsiteX11855" fmla="*/ 2375499 w 2768293"/>
                <a:gd name="connsiteY11855" fmla="*/ 967901 h 1487099"/>
                <a:gd name="connsiteX11856" fmla="*/ 2374927 w 2768293"/>
                <a:gd name="connsiteY11856" fmla="*/ 969045 h 1487099"/>
                <a:gd name="connsiteX11857" fmla="*/ 2374355 w 2768293"/>
                <a:gd name="connsiteY11857" fmla="*/ 970189 h 1487099"/>
                <a:gd name="connsiteX11858" fmla="*/ 2373783 w 2768293"/>
                <a:gd name="connsiteY11858" fmla="*/ 970761 h 1487099"/>
                <a:gd name="connsiteX11859" fmla="*/ 2373783 w 2768293"/>
                <a:gd name="connsiteY11859" fmla="*/ 970189 h 1487099"/>
                <a:gd name="connsiteX11860" fmla="*/ 2374355 w 2768293"/>
                <a:gd name="connsiteY11860" fmla="*/ 967901 h 1487099"/>
                <a:gd name="connsiteX11861" fmla="*/ 2374927 w 2768293"/>
                <a:gd name="connsiteY11861" fmla="*/ 966757 h 1487099"/>
                <a:gd name="connsiteX11862" fmla="*/ 2375499 w 2768293"/>
                <a:gd name="connsiteY11862" fmla="*/ 966186 h 1487099"/>
                <a:gd name="connsiteX11863" fmla="*/ 2376071 w 2768293"/>
                <a:gd name="connsiteY11863" fmla="*/ 962754 h 1487099"/>
                <a:gd name="connsiteX11864" fmla="*/ 2376643 w 2768293"/>
                <a:gd name="connsiteY11864" fmla="*/ 961610 h 1487099"/>
                <a:gd name="connsiteX11865" fmla="*/ 2380646 w 2768293"/>
                <a:gd name="connsiteY11865" fmla="*/ 961038 h 1487099"/>
                <a:gd name="connsiteX11866" fmla="*/ 2381218 w 2768293"/>
                <a:gd name="connsiteY11866" fmla="*/ 959894 h 1487099"/>
                <a:gd name="connsiteX11867" fmla="*/ 2380646 w 2768293"/>
                <a:gd name="connsiteY11867" fmla="*/ 958178 h 1487099"/>
                <a:gd name="connsiteX11868" fmla="*/ 2379502 w 2768293"/>
                <a:gd name="connsiteY11868" fmla="*/ 957034 h 1487099"/>
                <a:gd name="connsiteX11869" fmla="*/ 2377215 w 2768293"/>
                <a:gd name="connsiteY11869" fmla="*/ 955890 h 1487099"/>
                <a:gd name="connsiteX11870" fmla="*/ 2374927 w 2768293"/>
                <a:gd name="connsiteY11870" fmla="*/ 953602 h 1487099"/>
                <a:gd name="connsiteX11871" fmla="*/ 2373783 w 2768293"/>
                <a:gd name="connsiteY11871" fmla="*/ 953030 h 1487099"/>
                <a:gd name="connsiteX11872" fmla="*/ 2372639 w 2768293"/>
                <a:gd name="connsiteY11872" fmla="*/ 953030 h 1487099"/>
                <a:gd name="connsiteX11873" fmla="*/ 2372067 w 2768293"/>
                <a:gd name="connsiteY11873" fmla="*/ 953030 h 1487099"/>
                <a:gd name="connsiteX11874" fmla="*/ 2371495 w 2768293"/>
                <a:gd name="connsiteY11874" fmla="*/ 951887 h 1487099"/>
                <a:gd name="connsiteX11875" fmla="*/ 2371495 w 2768293"/>
                <a:gd name="connsiteY11875" fmla="*/ 950743 h 1487099"/>
                <a:gd name="connsiteX11876" fmla="*/ 2372067 w 2768293"/>
                <a:gd name="connsiteY11876" fmla="*/ 950170 h 1487099"/>
                <a:gd name="connsiteX11877" fmla="*/ 2372639 w 2768293"/>
                <a:gd name="connsiteY11877" fmla="*/ 950170 h 1487099"/>
                <a:gd name="connsiteX11878" fmla="*/ 2373783 w 2768293"/>
                <a:gd name="connsiteY11878" fmla="*/ 951314 h 1487099"/>
                <a:gd name="connsiteX11879" fmla="*/ 2377215 w 2768293"/>
                <a:gd name="connsiteY11879" fmla="*/ 953030 h 1487099"/>
                <a:gd name="connsiteX11880" fmla="*/ 2378930 w 2768293"/>
                <a:gd name="connsiteY11880" fmla="*/ 954174 h 1487099"/>
                <a:gd name="connsiteX11881" fmla="*/ 2381218 w 2768293"/>
                <a:gd name="connsiteY11881" fmla="*/ 955318 h 1487099"/>
                <a:gd name="connsiteX11882" fmla="*/ 2382934 w 2768293"/>
                <a:gd name="connsiteY11882" fmla="*/ 957034 h 1487099"/>
                <a:gd name="connsiteX11883" fmla="*/ 2383506 w 2768293"/>
                <a:gd name="connsiteY11883" fmla="*/ 957034 h 1487099"/>
                <a:gd name="connsiteX11884" fmla="*/ 2385794 w 2768293"/>
                <a:gd name="connsiteY11884" fmla="*/ 957034 h 1487099"/>
                <a:gd name="connsiteX11885" fmla="*/ 2386938 w 2768293"/>
                <a:gd name="connsiteY11885" fmla="*/ 958178 h 1487099"/>
                <a:gd name="connsiteX11886" fmla="*/ 2387510 w 2768293"/>
                <a:gd name="connsiteY11886" fmla="*/ 958178 h 1487099"/>
                <a:gd name="connsiteX11887" fmla="*/ 2388082 w 2768293"/>
                <a:gd name="connsiteY11887" fmla="*/ 958178 h 1487099"/>
                <a:gd name="connsiteX11888" fmla="*/ 2388654 w 2768293"/>
                <a:gd name="connsiteY11888" fmla="*/ 958178 h 1487099"/>
                <a:gd name="connsiteX11889" fmla="*/ 2389798 w 2768293"/>
                <a:gd name="connsiteY11889" fmla="*/ 958750 h 1487099"/>
                <a:gd name="connsiteX11890" fmla="*/ 2390942 w 2768293"/>
                <a:gd name="connsiteY11890" fmla="*/ 959894 h 1487099"/>
                <a:gd name="connsiteX11891" fmla="*/ 2392086 w 2768293"/>
                <a:gd name="connsiteY11891" fmla="*/ 960466 h 1487099"/>
                <a:gd name="connsiteX11892" fmla="*/ 2392657 w 2768293"/>
                <a:gd name="connsiteY11892" fmla="*/ 958750 h 1487099"/>
                <a:gd name="connsiteX11893" fmla="*/ 2385794 w 2768293"/>
                <a:gd name="connsiteY11893" fmla="*/ 950170 h 1487099"/>
                <a:gd name="connsiteX11894" fmla="*/ 2386938 w 2768293"/>
                <a:gd name="connsiteY11894" fmla="*/ 950743 h 1487099"/>
                <a:gd name="connsiteX11895" fmla="*/ 2388082 w 2768293"/>
                <a:gd name="connsiteY11895" fmla="*/ 951887 h 1487099"/>
                <a:gd name="connsiteX11896" fmla="*/ 2390370 w 2768293"/>
                <a:gd name="connsiteY11896" fmla="*/ 954174 h 1487099"/>
                <a:gd name="connsiteX11897" fmla="*/ 2394373 w 2768293"/>
                <a:gd name="connsiteY11897" fmla="*/ 957606 h 1487099"/>
                <a:gd name="connsiteX11898" fmla="*/ 2394945 w 2768293"/>
                <a:gd name="connsiteY11898" fmla="*/ 953602 h 1487099"/>
                <a:gd name="connsiteX11899" fmla="*/ 2395517 w 2768293"/>
                <a:gd name="connsiteY11899" fmla="*/ 952458 h 1487099"/>
                <a:gd name="connsiteX11900" fmla="*/ 2396661 w 2768293"/>
                <a:gd name="connsiteY11900" fmla="*/ 951887 h 1487099"/>
                <a:gd name="connsiteX11901" fmla="*/ 2396661 w 2768293"/>
                <a:gd name="connsiteY11901" fmla="*/ 952458 h 1487099"/>
                <a:gd name="connsiteX11902" fmla="*/ 2396089 w 2768293"/>
                <a:gd name="connsiteY11902" fmla="*/ 954174 h 1487099"/>
                <a:gd name="connsiteX11903" fmla="*/ 2397233 w 2768293"/>
                <a:gd name="connsiteY11903" fmla="*/ 957034 h 1487099"/>
                <a:gd name="connsiteX11904" fmla="*/ 2398949 w 2768293"/>
                <a:gd name="connsiteY11904" fmla="*/ 959894 h 1487099"/>
                <a:gd name="connsiteX11905" fmla="*/ 2400093 w 2768293"/>
                <a:gd name="connsiteY11905" fmla="*/ 962182 h 1487099"/>
                <a:gd name="connsiteX11906" fmla="*/ 2401237 w 2768293"/>
                <a:gd name="connsiteY11906" fmla="*/ 962754 h 1487099"/>
                <a:gd name="connsiteX11907" fmla="*/ 2402381 w 2768293"/>
                <a:gd name="connsiteY11907" fmla="*/ 962182 h 1487099"/>
                <a:gd name="connsiteX11908" fmla="*/ 2404097 w 2768293"/>
                <a:gd name="connsiteY11908" fmla="*/ 961038 h 1487099"/>
                <a:gd name="connsiteX11909" fmla="*/ 2408100 w 2768293"/>
                <a:gd name="connsiteY11909" fmla="*/ 960466 h 1487099"/>
                <a:gd name="connsiteX11910" fmla="*/ 2409244 w 2768293"/>
                <a:gd name="connsiteY11910" fmla="*/ 959894 h 1487099"/>
                <a:gd name="connsiteX11911" fmla="*/ 2408672 w 2768293"/>
                <a:gd name="connsiteY11911" fmla="*/ 961038 h 1487099"/>
                <a:gd name="connsiteX11912" fmla="*/ 2406956 w 2768293"/>
                <a:gd name="connsiteY11912" fmla="*/ 961610 h 1487099"/>
                <a:gd name="connsiteX11913" fmla="*/ 2404097 w 2768293"/>
                <a:gd name="connsiteY11913" fmla="*/ 962182 h 1487099"/>
                <a:gd name="connsiteX11914" fmla="*/ 2404097 w 2768293"/>
                <a:gd name="connsiteY11914" fmla="*/ 962754 h 1487099"/>
                <a:gd name="connsiteX11915" fmla="*/ 2409816 w 2768293"/>
                <a:gd name="connsiteY11915" fmla="*/ 965042 h 1487099"/>
                <a:gd name="connsiteX11916" fmla="*/ 2412676 w 2768293"/>
                <a:gd name="connsiteY11916" fmla="*/ 965613 h 1487099"/>
                <a:gd name="connsiteX11917" fmla="*/ 2414392 w 2768293"/>
                <a:gd name="connsiteY11917" fmla="*/ 963326 h 1487099"/>
                <a:gd name="connsiteX11918" fmla="*/ 2414392 w 2768293"/>
                <a:gd name="connsiteY11918" fmla="*/ 962182 h 1487099"/>
                <a:gd name="connsiteX11919" fmla="*/ 2414392 w 2768293"/>
                <a:gd name="connsiteY11919" fmla="*/ 961610 h 1487099"/>
                <a:gd name="connsiteX11920" fmla="*/ 2414392 w 2768293"/>
                <a:gd name="connsiteY11920" fmla="*/ 961038 h 1487099"/>
                <a:gd name="connsiteX11921" fmla="*/ 2414392 w 2768293"/>
                <a:gd name="connsiteY11921" fmla="*/ 960466 h 1487099"/>
                <a:gd name="connsiteX11922" fmla="*/ 2414392 w 2768293"/>
                <a:gd name="connsiteY11922" fmla="*/ 959322 h 1487099"/>
                <a:gd name="connsiteX11923" fmla="*/ 2414964 w 2768293"/>
                <a:gd name="connsiteY11923" fmla="*/ 957034 h 1487099"/>
                <a:gd name="connsiteX11924" fmla="*/ 2414964 w 2768293"/>
                <a:gd name="connsiteY11924" fmla="*/ 955318 h 1487099"/>
                <a:gd name="connsiteX11925" fmla="*/ 2414392 w 2768293"/>
                <a:gd name="connsiteY11925" fmla="*/ 953602 h 1487099"/>
                <a:gd name="connsiteX11926" fmla="*/ 2413820 w 2768293"/>
                <a:gd name="connsiteY11926" fmla="*/ 952458 h 1487099"/>
                <a:gd name="connsiteX11927" fmla="*/ 2412676 w 2768293"/>
                <a:gd name="connsiteY11927" fmla="*/ 951887 h 1487099"/>
                <a:gd name="connsiteX11928" fmla="*/ 2412676 w 2768293"/>
                <a:gd name="connsiteY11928" fmla="*/ 951314 h 1487099"/>
                <a:gd name="connsiteX11929" fmla="*/ 2412676 w 2768293"/>
                <a:gd name="connsiteY11929" fmla="*/ 951314 h 1487099"/>
                <a:gd name="connsiteX11930" fmla="*/ 2413248 w 2768293"/>
                <a:gd name="connsiteY11930" fmla="*/ 950743 h 1487099"/>
                <a:gd name="connsiteX11931" fmla="*/ 2412104 w 2768293"/>
                <a:gd name="connsiteY11931" fmla="*/ 949599 h 1487099"/>
                <a:gd name="connsiteX11932" fmla="*/ 2410388 w 2768293"/>
                <a:gd name="connsiteY11932" fmla="*/ 950170 h 1487099"/>
                <a:gd name="connsiteX11933" fmla="*/ 2407528 w 2768293"/>
                <a:gd name="connsiteY11933" fmla="*/ 951887 h 1487099"/>
                <a:gd name="connsiteX11934" fmla="*/ 2408100 w 2768293"/>
                <a:gd name="connsiteY11934" fmla="*/ 950743 h 1487099"/>
                <a:gd name="connsiteX11935" fmla="*/ 2409244 w 2768293"/>
                <a:gd name="connsiteY11935" fmla="*/ 949599 h 1487099"/>
                <a:gd name="connsiteX11936" fmla="*/ 2409816 w 2768293"/>
                <a:gd name="connsiteY11936" fmla="*/ 948455 h 1487099"/>
                <a:gd name="connsiteX11937" fmla="*/ 2409244 w 2768293"/>
                <a:gd name="connsiteY11937" fmla="*/ 946739 h 1487099"/>
                <a:gd name="connsiteX11938" fmla="*/ 2409244 w 2768293"/>
                <a:gd name="connsiteY11938" fmla="*/ 945595 h 1487099"/>
                <a:gd name="connsiteX11939" fmla="*/ 2408672 w 2768293"/>
                <a:gd name="connsiteY11939" fmla="*/ 944451 h 1487099"/>
                <a:gd name="connsiteX11940" fmla="*/ 2407528 w 2768293"/>
                <a:gd name="connsiteY11940" fmla="*/ 943307 h 1487099"/>
                <a:gd name="connsiteX11941" fmla="*/ 2406956 w 2768293"/>
                <a:gd name="connsiteY11941" fmla="*/ 942735 h 1487099"/>
                <a:gd name="connsiteX11942" fmla="*/ 2407528 w 2768293"/>
                <a:gd name="connsiteY11942" fmla="*/ 942163 h 1487099"/>
                <a:gd name="connsiteX11943" fmla="*/ 2408100 w 2768293"/>
                <a:gd name="connsiteY11943" fmla="*/ 942163 h 1487099"/>
                <a:gd name="connsiteX11944" fmla="*/ 2408672 w 2768293"/>
                <a:gd name="connsiteY11944" fmla="*/ 942163 h 1487099"/>
                <a:gd name="connsiteX11945" fmla="*/ 2409244 w 2768293"/>
                <a:gd name="connsiteY11945" fmla="*/ 942735 h 1487099"/>
                <a:gd name="connsiteX11946" fmla="*/ 2409816 w 2768293"/>
                <a:gd name="connsiteY11946" fmla="*/ 943307 h 1487099"/>
                <a:gd name="connsiteX11947" fmla="*/ 2409816 w 2768293"/>
                <a:gd name="connsiteY11947" fmla="*/ 943879 h 1487099"/>
                <a:gd name="connsiteX11948" fmla="*/ 2409816 w 2768293"/>
                <a:gd name="connsiteY11948" fmla="*/ 944451 h 1487099"/>
                <a:gd name="connsiteX11949" fmla="*/ 2410388 w 2768293"/>
                <a:gd name="connsiteY11949" fmla="*/ 945595 h 1487099"/>
                <a:gd name="connsiteX11950" fmla="*/ 2410960 w 2768293"/>
                <a:gd name="connsiteY11950" fmla="*/ 946739 h 1487099"/>
                <a:gd name="connsiteX11951" fmla="*/ 2412104 w 2768293"/>
                <a:gd name="connsiteY11951" fmla="*/ 948455 h 1487099"/>
                <a:gd name="connsiteX11952" fmla="*/ 2413248 w 2768293"/>
                <a:gd name="connsiteY11952" fmla="*/ 949599 h 1487099"/>
                <a:gd name="connsiteX11953" fmla="*/ 2414392 w 2768293"/>
                <a:gd name="connsiteY11953" fmla="*/ 950170 h 1487099"/>
                <a:gd name="connsiteX11954" fmla="*/ 2414392 w 2768293"/>
                <a:gd name="connsiteY11954" fmla="*/ 950743 h 1487099"/>
                <a:gd name="connsiteX11955" fmla="*/ 2414392 w 2768293"/>
                <a:gd name="connsiteY11955" fmla="*/ 952458 h 1487099"/>
                <a:gd name="connsiteX11956" fmla="*/ 2414392 w 2768293"/>
                <a:gd name="connsiteY11956" fmla="*/ 953030 h 1487099"/>
                <a:gd name="connsiteX11957" fmla="*/ 2414392 w 2768293"/>
                <a:gd name="connsiteY11957" fmla="*/ 953602 h 1487099"/>
                <a:gd name="connsiteX11958" fmla="*/ 2414392 w 2768293"/>
                <a:gd name="connsiteY11958" fmla="*/ 954174 h 1487099"/>
                <a:gd name="connsiteX11959" fmla="*/ 2414392 w 2768293"/>
                <a:gd name="connsiteY11959" fmla="*/ 954746 h 1487099"/>
                <a:gd name="connsiteX11960" fmla="*/ 2414392 w 2768293"/>
                <a:gd name="connsiteY11960" fmla="*/ 955318 h 1487099"/>
                <a:gd name="connsiteX11961" fmla="*/ 2414964 w 2768293"/>
                <a:gd name="connsiteY11961" fmla="*/ 955318 h 1487099"/>
                <a:gd name="connsiteX11962" fmla="*/ 2415536 w 2768293"/>
                <a:gd name="connsiteY11962" fmla="*/ 954746 h 1487099"/>
                <a:gd name="connsiteX11963" fmla="*/ 2417824 w 2768293"/>
                <a:gd name="connsiteY11963" fmla="*/ 951314 h 1487099"/>
                <a:gd name="connsiteX11964" fmla="*/ 2418396 w 2768293"/>
                <a:gd name="connsiteY11964" fmla="*/ 950170 h 1487099"/>
                <a:gd name="connsiteX11965" fmla="*/ 2417252 w 2768293"/>
                <a:gd name="connsiteY11965" fmla="*/ 950170 h 1487099"/>
                <a:gd name="connsiteX11966" fmla="*/ 2416680 w 2768293"/>
                <a:gd name="connsiteY11966" fmla="*/ 949599 h 1487099"/>
                <a:gd name="connsiteX11967" fmla="*/ 2416108 w 2768293"/>
                <a:gd name="connsiteY11967" fmla="*/ 949027 h 1487099"/>
                <a:gd name="connsiteX11968" fmla="*/ 2417252 w 2768293"/>
                <a:gd name="connsiteY11968" fmla="*/ 949027 h 1487099"/>
                <a:gd name="connsiteX11969" fmla="*/ 2422971 w 2768293"/>
                <a:gd name="connsiteY11969" fmla="*/ 947883 h 1487099"/>
                <a:gd name="connsiteX11970" fmla="*/ 2424115 w 2768293"/>
                <a:gd name="connsiteY11970" fmla="*/ 948455 h 1487099"/>
                <a:gd name="connsiteX11971" fmla="*/ 2425259 w 2768293"/>
                <a:gd name="connsiteY11971" fmla="*/ 949599 h 1487099"/>
                <a:gd name="connsiteX11972" fmla="*/ 2418968 w 2768293"/>
                <a:gd name="connsiteY11972" fmla="*/ 953602 h 1487099"/>
                <a:gd name="connsiteX11973" fmla="*/ 2418396 w 2768293"/>
                <a:gd name="connsiteY11973" fmla="*/ 953602 h 1487099"/>
                <a:gd name="connsiteX11974" fmla="*/ 2418396 w 2768293"/>
                <a:gd name="connsiteY11974" fmla="*/ 951887 h 1487099"/>
                <a:gd name="connsiteX11975" fmla="*/ 2417824 w 2768293"/>
                <a:gd name="connsiteY11975" fmla="*/ 953030 h 1487099"/>
                <a:gd name="connsiteX11976" fmla="*/ 2417252 w 2768293"/>
                <a:gd name="connsiteY11976" fmla="*/ 954174 h 1487099"/>
                <a:gd name="connsiteX11977" fmla="*/ 2413820 w 2768293"/>
                <a:gd name="connsiteY11977" fmla="*/ 958178 h 1487099"/>
                <a:gd name="connsiteX11978" fmla="*/ 2413820 w 2768293"/>
                <a:gd name="connsiteY11978" fmla="*/ 959322 h 1487099"/>
                <a:gd name="connsiteX11979" fmla="*/ 2414964 w 2768293"/>
                <a:gd name="connsiteY11979" fmla="*/ 959894 h 1487099"/>
                <a:gd name="connsiteX11980" fmla="*/ 2416680 w 2768293"/>
                <a:gd name="connsiteY11980" fmla="*/ 962182 h 1487099"/>
                <a:gd name="connsiteX11981" fmla="*/ 2417252 w 2768293"/>
                <a:gd name="connsiteY11981" fmla="*/ 962754 h 1487099"/>
                <a:gd name="connsiteX11982" fmla="*/ 2417824 w 2768293"/>
                <a:gd name="connsiteY11982" fmla="*/ 963326 h 1487099"/>
                <a:gd name="connsiteX11983" fmla="*/ 2418968 w 2768293"/>
                <a:gd name="connsiteY11983" fmla="*/ 964469 h 1487099"/>
                <a:gd name="connsiteX11984" fmla="*/ 2420112 w 2768293"/>
                <a:gd name="connsiteY11984" fmla="*/ 965613 h 1487099"/>
                <a:gd name="connsiteX11985" fmla="*/ 2420684 w 2768293"/>
                <a:gd name="connsiteY11985" fmla="*/ 966757 h 1487099"/>
                <a:gd name="connsiteX11986" fmla="*/ 2420684 w 2768293"/>
                <a:gd name="connsiteY11986" fmla="*/ 967329 h 1487099"/>
                <a:gd name="connsiteX11987" fmla="*/ 2420684 w 2768293"/>
                <a:gd name="connsiteY11987" fmla="*/ 967901 h 1487099"/>
                <a:gd name="connsiteX11988" fmla="*/ 2420684 w 2768293"/>
                <a:gd name="connsiteY11988" fmla="*/ 968473 h 1487099"/>
                <a:gd name="connsiteX11989" fmla="*/ 2421827 w 2768293"/>
                <a:gd name="connsiteY11989" fmla="*/ 968473 h 1487099"/>
                <a:gd name="connsiteX11990" fmla="*/ 2422971 w 2768293"/>
                <a:gd name="connsiteY11990" fmla="*/ 969617 h 1487099"/>
                <a:gd name="connsiteX11991" fmla="*/ 2426975 w 2768293"/>
                <a:gd name="connsiteY11991" fmla="*/ 974765 h 1487099"/>
                <a:gd name="connsiteX11992" fmla="*/ 2426975 w 2768293"/>
                <a:gd name="connsiteY11992" fmla="*/ 974765 h 1487099"/>
                <a:gd name="connsiteX11993" fmla="*/ 2427547 w 2768293"/>
                <a:gd name="connsiteY11993" fmla="*/ 974765 h 1487099"/>
                <a:gd name="connsiteX11994" fmla="*/ 2429263 w 2768293"/>
                <a:gd name="connsiteY11994" fmla="*/ 974765 h 1487099"/>
                <a:gd name="connsiteX11995" fmla="*/ 2429835 w 2768293"/>
                <a:gd name="connsiteY11995" fmla="*/ 974765 h 1487099"/>
                <a:gd name="connsiteX11996" fmla="*/ 2427547 w 2768293"/>
                <a:gd name="connsiteY11996" fmla="*/ 977053 h 1487099"/>
                <a:gd name="connsiteX11997" fmla="*/ 2427547 w 2768293"/>
                <a:gd name="connsiteY11997" fmla="*/ 977625 h 1487099"/>
                <a:gd name="connsiteX11998" fmla="*/ 2428691 w 2768293"/>
                <a:gd name="connsiteY11998" fmla="*/ 977625 h 1487099"/>
                <a:gd name="connsiteX11999" fmla="*/ 2429835 w 2768293"/>
                <a:gd name="connsiteY11999" fmla="*/ 978197 h 1487099"/>
                <a:gd name="connsiteX12000" fmla="*/ 2430407 w 2768293"/>
                <a:gd name="connsiteY12000" fmla="*/ 979341 h 1487099"/>
                <a:gd name="connsiteX12001" fmla="*/ 2430979 w 2768293"/>
                <a:gd name="connsiteY12001" fmla="*/ 981056 h 1487099"/>
                <a:gd name="connsiteX12002" fmla="*/ 2430979 w 2768293"/>
                <a:gd name="connsiteY12002" fmla="*/ 982772 h 1487099"/>
                <a:gd name="connsiteX12003" fmla="*/ 2430979 w 2768293"/>
                <a:gd name="connsiteY12003" fmla="*/ 983344 h 1487099"/>
                <a:gd name="connsiteX12004" fmla="*/ 2430979 w 2768293"/>
                <a:gd name="connsiteY12004" fmla="*/ 983916 h 1487099"/>
                <a:gd name="connsiteX12005" fmla="*/ 2432123 w 2768293"/>
                <a:gd name="connsiteY12005" fmla="*/ 985632 h 1487099"/>
                <a:gd name="connsiteX12006" fmla="*/ 2430407 w 2768293"/>
                <a:gd name="connsiteY12006" fmla="*/ 985632 h 1487099"/>
                <a:gd name="connsiteX12007" fmla="*/ 2429835 w 2768293"/>
                <a:gd name="connsiteY12007" fmla="*/ 985632 h 1487099"/>
                <a:gd name="connsiteX12008" fmla="*/ 2429263 w 2768293"/>
                <a:gd name="connsiteY12008" fmla="*/ 986204 h 1487099"/>
                <a:gd name="connsiteX12009" fmla="*/ 2428691 w 2768293"/>
                <a:gd name="connsiteY12009" fmla="*/ 986776 h 1487099"/>
                <a:gd name="connsiteX12010" fmla="*/ 2428119 w 2768293"/>
                <a:gd name="connsiteY12010" fmla="*/ 987348 h 1487099"/>
                <a:gd name="connsiteX12011" fmla="*/ 2427547 w 2768293"/>
                <a:gd name="connsiteY12011" fmla="*/ 987348 h 1487099"/>
                <a:gd name="connsiteX12012" fmla="*/ 2427547 w 2768293"/>
                <a:gd name="connsiteY12012" fmla="*/ 987920 h 1487099"/>
                <a:gd name="connsiteX12013" fmla="*/ 2429835 w 2768293"/>
                <a:gd name="connsiteY12013" fmla="*/ 986776 h 1487099"/>
                <a:gd name="connsiteX12014" fmla="*/ 2430407 w 2768293"/>
                <a:gd name="connsiteY12014" fmla="*/ 986776 h 1487099"/>
                <a:gd name="connsiteX12015" fmla="*/ 2430407 w 2768293"/>
                <a:gd name="connsiteY12015" fmla="*/ 987920 h 1487099"/>
                <a:gd name="connsiteX12016" fmla="*/ 2430407 w 2768293"/>
                <a:gd name="connsiteY12016" fmla="*/ 990208 h 1487099"/>
                <a:gd name="connsiteX12017" fmla="*/ 2430407 w 2768293"/>
                <a:gd name="connsiteY12017" fmla="*/ 992496 h 1487099"/>
                <a:gd name="connsiteX12018" fmla="*/ 2430979 w 2768293"/>
                <a:gd name="connsiteY12018" fmla="*/ 993640 h 1487099"/>
                <a:gd name="connsiteX12019" fmla="*/ 2432123 w 2768293"/>
                <a:gd name="connsiteY12019" fmla="*/ 993640 h 1487099"/>
                <a:gd name="connsiteX12020" fmla="*/ 2440702 w 2768293"/>
                <a:gd name="connsiteY12020" fmla="*/ 989064 h 1487099"/>
                <a:gd name="connsiteX12021" fmla="*/ 2441274 w 2768293"/>
                <a:gd name="connsiteY12021" fmla="*/ 987920 h 1487099"/>
                <a:gd name="connsiteX12022" fmla="*/ 2442418 w 2768293"/>
                <a:gd name="connsiteY12022" fmla="*/ 986776 h 1487099"/>
                <a:gd name="connsiteX12023" fmla="*/ 2444134 w 2768293"/>
                <a:gd name="connsiteY12023" fmla="*/ 986776 h 1487099"/>
                <a:gd name="connsiteX12024" fmla="*/ 2446994 w 2768293"/>
                <a:gd name="connsiteY12024" fmla="*/ 987920 h 1487099"/>
                <a:gd name="connsiteX12025" fmla="*/ 2448710 w 2768293"/>
                <a:gd name="connsiteY12025" fmla="*/ 988492 h 1487099"/>
                <a:gd name="connsiteX12026" fmla="*/ 2449282 w 2768293"/>
                <a:gd name="connsiteY12026" fmla="*/ 988492 h 1487099"/>
                <a:gd name="connsiteX12027" fmla="*/ 2449854 w 2768293"/>
                <a:gd name="connsiteY12027" fmla="*/ 988492 h 1487099"/>
                <a:gd name="connsiteX12028" fmla="*/ 2450426 w 2768293"/>
                <a:gd name="connsiteY12028" fmla="*/ 987920 h 1487099"/>
                <a:gd name="connsiteX12029" fmla="*/ 2450426 w 2768293"/>
                <a:gd name="connsiteY12029" fmla="*/ 986776 h 1487099"/>
                <a:gd name="connsiteX12030" fmla="*/ 2449854 w 2768293"/>
                <a:gd name="connsiteY12030" fmla="*/ 985060 h 1487099"/>
                <a:gd name="connsiteX12031" fmla="*/ 2449282 w 2768293"/>
                <a:gd name="connsiteY12031" fmla="*/ 983916 h 1487099"/>
                <a:gd name="connsiteX12032" fmla="*/ 2448138 w 2768293"/>
                <a:gd name="connsiteY12032" fmla="*/ 982772 h 1487099"/>
                <a:gd name="connsiteX12033" fmla="*/ 2446994 w 2768293"/>
                <a:gd name="connsiteY12033" fmla="*/ 981056 h 1487099"/>
                <a:gd name="connsiteX12034" fmla="*/ 2446994 w 2768293"/>
                <a:gd name="connsiteY12034" fmla="*/ 979341 h 1487099"/>
                <a:gd name="connsiteX12035" fmla="*/ 2447566 w 2768293"/>
                <a:gd name="connsiteY12035" fmla="*/ 979341 h 1487099"/>
                <a:gd name="connsiteX12036" fmla="*/ 2448710 w 2768293"/>
                <a:gd name="connsiteY12036" fmla="*/ 980485 h 1487099"/>
                <a:gd name="connsiteX12037" fmla="*/ 2449854 w 2768293"/>
                <a:gd name="connsiteY12037" fmla="*/ 982200 h 1487099"/>
                <a:gd name="connsiteX12038" fmla="*/ 2450998 w 2768293"/>
                <a:gd name="connsiteY12038" fmla="*/ 983916 h 1487099"/>
                <a:gd name="connsiteX12039" fmla="*/ 2452713 w 2768293"/>
                <a:gd name="connsiteY12039" fmla="*/ 985632 h 1487099"/>
                <a:gd name="connsiteX12040" fmla="*/ 2453285 w 2768293"/>
                <a:gd name="connsiteY12040" fmla="*/ 986204 h 1487099"/>
                <a:gd name="connsiteX12041" fmla="*/ 2454429 w 2768293"/>
                <a:gd name="connsiteY12041" fmla="*/ 988492 h 1487099"/>
                <a:gd name="connsiteX12042" fmla="*/ 2456145 w 2768293"/>
                <a:gd name="connsiteY12042" fmla="*/ 991924 h 1487099"/>
                <a:gd name="connsiteX12043" fmla="*/ 2458433 w 2768293"/>
                <a:gd name="connsiteY12043" fmla="*/ 994211 h 1487099"/>
                <a:gd name="connsiteX12044" fmla="*/ 2460721 w 2768293"/>
                <a:gd name="connsiteY12044" fmla="*/ 995927 h 1487099"/>
                <a:gd name="connsiteX12045" fmla="*/ 2467584 w 2768293"/>
                <a:gd name="connsiteY12045" fmla="*/ 997071 h 1487099"/>
                <a:gd name="connsiteX12046" fmla="*/ 2468728 w 2768293"/>
                <a:gd name="connsiteY12046" fmla="*/ 997071 h 1487099"/>
                <a:gd name="connsiteX12047" fmla="*/ 2469300 w 2768293"/>
                <a:gd name="connsiteY12047" fmla="*/ 996499 h 1487099"/>
                <a:gd name="connsiteX12048" fmla="*/ 2470444 w 2768293"/>
                <a:gd name="connsiteY12048" fmla="*/ 994784 h 1487099"/>
                <a:gd name="connsiteX12049" fmla="*/ 2470444 w 2768293"/>
                <a:gd name="connsiteY12049" fmla="*/ 994211 h 1487099"/>
                <a:gd name="connsiteX12050" fmla="*/ 2470444 w 2768293"/>
                <a:gd name="connsiteY12050" fmla="*/ 993640 h 1487099"/>
                <a:gd name="connsiteX12051" fmla="*/ 2470444 w 2768293"/>
                <a:gd name="connsiteY12051" fmla="*/ 993067 h 1487099"/>
                <a:gd name="connsiteX12052" fmla="*/ 2470444 w 2768293"/>
                <a:gd name="connsiteY12052" fmla="*/ 992496 h 1487099"/>
                <a:gd name="connsiteX12053" fmla="*/ 2469872 w 2768293"/>
                <a:gd name="connsiteY12053" fmla="*/ 991924 h 1487099"/>
                <a:gd name="connsiteX12054" fmla="*/ 2469300 w 2768293"/>
                <a:gd name="connsiteY12054" fmla="*/ 989636 h 1487099"/>
                <a:gd name="connsiteX12055" fmla="*/ 2469300 w 2768293"/>
                <a:gd name="connsiteY12055" fmla="*/ 989064 h 1487099"/>
                <a:gd name="connsiteX12056" fmla="*/ 2469872 w 2768293"/>
                <a:gd name="connsiteY12056" fmla="*/ 988492 h 1487099"/>
                <a:gd name="connsiteX12057" fmla="*/ 2470444 w 2768293"/>
                <a:gd name="connsiteY12057" fmla="*/ 988492 h 1487099"/>
                <a:gd name="connsiteX12058" fmla="*/ 2471016 w 2768293"/>
                <a:gd name="connsiteY12058" fmla="*/ 988492 h 1487099"/>
                <a:gd name="connsiteX12059" fmla="*/ 2471016 w 2768293"/>
                <a:gd name="connsiteY12059" fmla="*/ 987348 h 1487099"/>
                <a:gd name="connsiteX12060" fmla="*/ 2470444 w 2768293"/>
                <a:gd name="connsiteY12060" fmla="*/ 985632 h 1487099"/>
                <a:gd name="connsiteX12061" fmla="*/ 2469872 w 2768293"/>
                <a:gd name="connsiteY12061" fmla="*/ 983916 h 1487099"/>
                <a:gd name="connsiteX12062" fmla="*/ 2465869 w 2768293"/>
                <a:gd name="connsiteY12062" fmla="*/ 977053 h 1487099"/>
                <a:gd name="connsiteX12063" fmla="*/ 2465297 w 2768293"/>
                <a:gd name="connsiteY12063" fmla="*/ 975909 h 1487099"/>
                <a:gd name="connsiteX12064" fmla="*/ 2463581 w 2768293"/>
                <a:gd name="connsiteY12064" fmla="*/ 974193 h 1487099"/>
                <a:gd name="connsiteX12065" fmla="*/ 2463009 w 2768293"/>
                <a:gd name="connsiteY12065" fmla="*/ 973621 h 1487099"/>
                <a:gd name="connsiteX12066" fmla="*/ 2463009 w 2768293"/>
                <a:gd name="connsiteY12066" fmla="*/ 973049 h 1487099"/>
                <a:gd name="connsiteX12067" fmla="*/ 2463009 w 2768293"/>
                <a:gd name="connsiteY12067" fmla="*/ 971905 h 1487099"/>
                <a:gd name="connsiteX12068" fmla="*/ 2463009 w 2768293"/>
                <a:gd name="connsiteY12068" fmla="*/ 971333 h 1487099"/>
                <a:gd name="connsiteX12069" fmla="*/ 2463009 w 2768293"/>
                <a:gd name="connsiteY12069" fmla="*/ 970761 h 1487099"/>
                <a:gd name="connsiteX12070" fmla="*/ 2462437 w 2768293"/>
                <a:gd name="connsiteY12070" fmla="*/ 970761 h 1487099"/>
                <a:gd name="connsiteX12071" fmla="*/ 2461293 w 2768293"/>
                <a:gd name="connsiteY12071" fmla="*/ 969045 h 1487099"/>
                <a:gd name="connsiteX12072" fmla="*/ 2458433 w 2768293"/>
                <a:gd name="connsiteY12072" fmla="*/ 966186 h 1487099"/>
                <a:gd name="connsiteX12073" fmla="*/ 2457289 w 2768293"/>
                <a:gd name="connsiteY12073" fmla="*/ 964469 h 1487099"/>
                <a:gd name="connsiteX12074" fmla="*/ 2457861 w 2768293"/>
                <a:gd name="connsiteY12074" fmla="*/ 963326 h 1487099"/>
                <a:gd name="connsiteX12075" fmla="*/ 2459005 w 2768293"/>
                <a:gd name="connsiteY12075" fmla="*/ 962754 h 1487099"/>
                <a:gd name="connsiteX12076" fmla="*/ 2459577 w 2768293"/>
                <a:gd name="connsiteY12076" fmla="*/ 961610 h 1487099"/>
                <a:gd name="connsiteX12077" fmla="*/ 2459005 w 2768293"/>
                <a:gd name="connsiteY12077" fmla="*/ 961038 h 1487099"/>
                <a:gd name="connsiteX12078" fmla="*/ 2455001 w 2768293"/>
                <a:gd name="connsiteY12078" fmla="*/ 955890 h 1487099"/>
                <a:gd name="connsiteX12079" fmla="*/ 2454429 w 2768293"/>
                <a:gd name="connsiteY12079" fmla="*/ 954746 h 1487099"/>
                <a:gd name="connsiteX12080" fmla="*/ 2453857 w 2768293"/>
                <a:gd name="connsiteY12080" fmla="*/ 953030 h 1487099"/>
                <a:gd name="connsiteX12081" fmla="*/ 2453857 w 2768293"/>
                <a:gd name="connsiteY12081" fmla="*/ 950743 h 1487099"/>
                <a:gd name="connsiteX12082" fmla="*/ 2449854 w 2768293"/>
                <a:gd name="connsiteY12082" fmla="*/ 946167 h 1487099"/>
                <a:gd name="connsiteX12083" fmla="*/ 2447566 w 2768293"/>
                <a:gd name="connsiteY12083" fmla="*/ 943307 h 1487099"/>
                <a:gd name="connsiteX12084" fmla="*/ 2446994 w 2768293"/>
                <a:gd name="connsiteY12084" fmla="*/ 942735 h 1487099"/>
                <a:gd name="connsiteX12085" fmla="*/ 2446994 w 2768293"/>
                <a:gd name="connsiteY12085" fmla="*/ 941019 h 1487099"/>
                <a:gd name="connsiteX12086" fmla="*/ 2446994 w 2768293"/>
                <a:gd name="connsiteY12086" fmla="*/ 939875 h 1487099"/>
                <a:gd name="connsiteX12087" fmla="*/ 2446422 w 2768293"/>
                <a:gd name="connsiteY12087" fmla="*/ 939875 h 1487099"/>
                <a:gd name="connsiteX12088" fmla="*/ 2444706 w 2768293"/>
                <a:gd name="connsiteY12088" fmla="*/ 939875 h 1487099"/>
                <a:gd name="connsiteX12089" fmla="*/ 2444134 w 2768293"/>
                <a:gd name="connsiteY12089" fmla="*/ 939303 h 1487099"/>
                <a:gd name="connsiteX12090" fmla="*/ 2443562 w 2768293"/>
                <a:gd name="connsiteY12090" fmla="*/ 938159 h 1487099"/>
                <a:gd name="connsiteX12091" fmla="*/ 2442990 w 2768293"/>
                <a:gd name="connsiteY12091" fmla="*/ 936444 h 1487099"/>
                <a:gd name="connsiteX12092" fmla="*/ 2442990 w 2768293"/>
                <a:gd name="connsiteY12092" fmla="*/ 934728 h 1487099"/>
                <a:gd name="connsiteX12093" fmla="*/ 2442418 w 2768293"/>
                <a:gd name="connsiteY12093" fmla="*/ 934156 h 1487099"/>
                <a:gd name="connsiteX12094" fmla="*/ 2441846 w 2768293"/>
                <a:gd name="connsiteY12094" fmla="*/ 933584 h 1487099"/>
                <a:gd name="connsiteX12095" fmla="*/ 2441846 w 2768293"/>
                <a:gd name="connsiteY12095" fmla="*/ 933012 h 1487099"/>
                <a:gd name="connsiteX12096" fmla="*/ 2441846 w 2768293"/>
                <a:gd name="connsiteY12096" fmla="*/ 931868 h 1487099"/>
                <a:gd name="connsiteX12097" fmla="*/ 2441274 w 2768293"/>
                <a:gd name="connsiteY12097" fmla="*/ 931296 h 1487099"/>
                <a:gd name="connsiteX12098" fmla="*/ 2441274 w 2768293"/>
                <a:gd name="connsiteY12098" fmla="*/ 930152 h 1487099"/>
                <a:gd name="connsiteX12099" fmla="*/ 2441274 w 2768293"/>
                <a:gd name="connsiteY12099" fmla="*/ 928436 h 1487099"/>
                <a:gd name="connsiteX12100" fmla="*/ 2441274 w 2768293"/>
                <a:gd name="connsiteY12100" fmla="*/ 927292 h 1487099"/>
                <a:gd name="connsiteX12101" fmla="*/ 2440702 w 2768293"/>
                <a:gd name="connsiteY12101" fmla="*/ 926148 h 1487099"/>
                <a:gd name="connsiteX12102" fmla="*/ 2439558 w 2768293"/>
                <a:gd name="connsiteY12102" fmla="*/ 925576 h 1487099"/>
                <a:gd name="connsiteX12103" fmla="*/ 2437843 w 2768293"/>
                <a:gd name="connsiteY12103" fmla="*/ 924432 h 1487099"/>
                <a:gd name="connsiteX12104" fmla="*/ 2436699 w 2768293"/>
                <a:gd name="connsiteY12104" fmla="*/ 923288 h 1487099"/>
                <a:gd name="connsiteX12105" fmla="*/ 2434983 w 2768293"/>
                <a:gd name="connsiteY12105" fmla="*/ 921000 h 1487099"/>
                <a:gd name="connsiteX12106" fmla="*/ 2434411 w 2768293"/>
                <a:gd name="connsiteY12106" fmla="*/ 919857 h 1487099"/>
                <a:gd name="connsiteX12107" fmla="*/ 2431551 w 2768293"/>
                <a:gd name="connsiteY12107" fmla="*/ 918141 h 1487099"/>
                <a:gd name="connsiteX12108" fmla="*/ 2430407 w 2768293"/>
                <a:gd name="connsiteY12108" fmla="*/ 916997 h 1487099"/>
                <a:gd name="connsiteX12109" fmla="*/ 2431551 w 2768293"/>
                <a:gd name="connsiteY12109" fmla="*/ 915853 h 1487099"/>
                <a:gd name="connsiteX12110" fmla="*/ 2433839 w 2768293"/>
                <a:gd name="connsiteY12110" fmla="*/ 916425 h 1487099"/>
                <a:gd name="connsiteX12111" fmla="*/ 2436127 w 2768293"/>
                <a:gd name="connsiteY12111" fmla="*/ 917569 h 1487099"/>
                <a:gd name="connsiteX12112" fmla="*/ 2437843 w 2768293"/>
                <a:gd name="connsiteY12112" fmla="*/ 918713 h 1487099"/>
                <a:gd name="connsiteX12113" fmla="*/ 2438414 w 2768293"/>
                <a:gd name="connsiteY12113" fmla="*/ 919857 h 1487099"/>
                <a:gd name="connsiteX12114" fmla="*/ 2439558 w 2768293"/>
                <a:gd name="connsiteY12114" fmla="*/ 922144 h 1487099"/>
                <a:gd name="connsiteX12115" fmla="*/ 2440130 w 2768293"/>
                <a:gd name="connsiteY12115" fmla="*/ 923288 h 1487099"/>
                <a:gd name="connsiteX12116" fmla="*/ 2441274 w 2768293"/>
                <a:gd name="connsiteY12116" fmla="*/ 923860 h 1487099"/>
                <a:gd name="connsiteX12117" fmla="*/ 2443562 w 2768293"/>
                <a:gd name="connsiteY12117" fmla="*/ 924432 h 1487099"/>
                <a:gd name="connsiteX12118" fmla="*/ 2444134 w 2768293"/>
                <a:gd name="connsiteY12118" fmla="*/ 925576 h 1487099"/>
                <a:gd name="connsiteX12119" fmla="*/ 2444134 w 2768293"/>
                <a:gd name="connsiteY12119" fmla="*/ 924432 h 1487099"/>
                <a:gd name="connsiteX12120" fmla="*/ 2443562 w 2768293"/>
                <a:gd name="connsiteY12120" fmla="*/ 923288 h 1487099"/>
                <a:gd name="connsiteX12121" fmla="*/ 2442990 w 2768293"/>
                <a:gd name="connsiteY12121" fmla="*/ 922716 h 1487099"/>
                <a:gd name="connsiteX12122" fmla="*/ 2442418 w 2768293"/>
                <a:gd name="connsiteY12122" fmla="*/ 922144 h 1487099"/>
                <a:gd name="connsiteX12123" fmla="*/ 2441274 w 2768293"/>
                <a:gd name="connsiteY12123" fmla="*/ 921572 h 1487099"/>
                <a:gd name="connsiteX12124" fmla="*/ 2440702 w 2768293"/>
                <a:gd name="connsiteY12124" fmla="*/ 921000 h 1487099"/>
                <a:gd name="connsiteX12125" fmla="*/ 2440702 w 2768293"/>
                <a:gd name="connsiteY12125" fmla="*/ 920429 h 1487099"/>
                <a:gd name="connsiteX12126" fmla="*/ 2440702 w 2768293"/>
                <a:gd name="connsiteY12126" fmla="*/ 919857 h 1487099"/>
                <a:gd name="connsiteX12127" fmla="*/ 2440702 w 2768293"/>
                <a:gd name="connsiteY12127" fmla="*/ 919285 h 1487099"/>
                <a:gd name="connsiteX12128" fmla="*/ 2440702 w 2768293"/>
                <a:gd name="connsiteY12128" fmla="*/ 919285 h 1487099"/>
                <a:gd name="connsiteX12129" fmla="*/ 2438986 w 2768293"/>
                <a:gd name="connsiteY12129" fmla="*/ 916425 h 1487099"/>
                <a:gd name="connsiteX12130" fmla="*/ 2438414 w 2768293"/>
                <a:gd name="connsiteY12130" fmla="*/ 915853 h 1487099"/>
                <a:gd name="connsiteX12131" fmla="*/ 2437843 w 2768293"/>
                <a:gd name="connsiteY12131" fmla="*/ 915281 h 1487099"/>
                <a:gd name="connsiteX12132" fmla="*/ 2436699 w 2768293"/>
                <a:gd name="connsiteY12132" fmla="*/ 914709 h 1487099"/>
                <a:gd name="connsiteX12133" fmla="*/ 2436127 w 2768293"/>
                <a:gd name="connsiteY12133" fmla="*/ 914137 h 1487099"/>
                <a:gd name="connsiteX12134" fmla="*/ 2435555 w 2768293"/>
                <a:gd name="connsiteY12134" fmla="*/ 914137 h 1487099"/>
                <a:gd name="connsiteX12135" fmla="*/ 2434983 w 2768293"/>
                <a:gd name="connsiteY12135" fmla="*/ 914137 h 1487099"/>
                <a:gd name="connsiteX12136" fmla="*/ 2434983 w 2768293"/>
                <a:gd name="connsiteY12136" fmla="*/ 914137 h 1487099"/>
                <a:gd name="connsiteX12137" fmla="*/ 2434983 w 2768293"/>
                <a:gd name="connsiteY12137" fmla="*/ 913565 h 1487099"/>
                <a:gd name="connsiteX12138" fmla="*/ 2434983 w 2768293"/>
                <a:gd name="connsiteY12138" fmla="*/ 913565 h 1487099"/>
                <a:gd name="connsiteX12139" fmla="*/ 2433267 w 2768293"/>
                <a:gd name="connsiteY12139" fmla="*/ 911277 h 1487099"/>
                <a:gd name="connsiteX12140" fmla="*/ 2432123 w 2768293"/>
                <a:gd name="connsiteY12140" fmla="*/ 910705 h 1487099"/>
                <a:gd name="connsiteX12141" fmla="*/ 2429835 w 2768293"/>
                <a:gd name="connsiteY12141" fmla="*/ 910133 h 1487099"/>
                <a:gd name="connsiteX12142" fmla="*/ 2428691 w 2768293"/>
                <a:gd name="connsiteY12142" fmla="*/ 909561 h 1487099"/>
                <a:gd name="connsiteX12143" fmla="*/ 2429835 w 2768293"/>
                <a:gd name="connsiteY12143" fmla="*/ 908989 h 1487099"/>
                <a:gd name="connsiteX12144" fmla="*/ 2432695 w 2768293"/>
                <a:gd name="connsiteY12144" fmla="*/ 909561 h 1487099"/>
                <a:gd name="connsiteX12145" fmla="*/ 2433839 w 2768293"/>
                <a:gd name="connsiteY12145" fmla="*/ 908417 h 1487099"/>
                <a:gd name="connsiteX12146" fmla="*/ 2434983 w 2768293"/>
                <a:gd name="connsiteY12146" fmla="*/ 908989 h 1487099"/>
                <a:gd name="connsiteX12147" fmla="*/ 2434983 w 2768293"/>
                <a:gd name="connsiteY12147" fmla="*/ 907273 h 1487099"/>
                <a:gd name="connsiteX12148" fmla="*/ 2434411 w 2768293"/>
                <a:gd name="connsiteY12148" fmla="*/ 902698 h 1487099"/>
                <a:gd name="connsiteX12149" fmla="*/ 2433839 w 2768293"/>
                <a:gd name="connsiteY12149" fmla="*/ 895834 h 1487099"/>
                <a:gd name="connsiteX12150" fmla="*/ 2433839 w 2768293"/>
                <a:gd name="connsiteY12150" fmla="*/ 894690 h 1487099"/>
                <a:gd name="connsiteX12151" fmla="*/ 2434983 w 2768293"/>
                <a:gd name="connsiteY12151" fmla="*/ 895834 h 1487099"/>
                <a:gd name="connsiteX12152" fmla="*/ 2435555 w 2768293"/>
                <a:gd name="connsiteY12152" fmla="*/ 899838 h 1487099"/>
                <a:gd name="connsiteX12153" fmla="*/ 2436699 w 2768293"/>
                <a:gd name="connsiteY12153" fmla="*/ 907273 h 1487099"/>
                <a:gd name="connsiteX12154" fmla="*/ 2437843 w 2768293"/>
                <a:gd name="connsiteY12154" fmla="*/ 910705 h 1487099"/>
                <a:gd name="connsiteX12155" fmla="*/ 2439558 w 2768293"/>
                <a:gd name="connsiteY12155" fmla="*/ 912993 h 1487099"/>
                <a:gd name="connsiteX12156" fmla="*/ 2441846 w 2768293"/>
                <a:gd name="connsiteY12156" fmla="*/ 914709 h 1487099"/>
                <a:gd name="connsiteX12157" fmla="*/ 2443562 w 2768293"/>
                <a:gd name="connsiteY12157" fmla="*/ 916425 h 1487099"/>
                <a:gd name="connsiteX12158" fmla="*/ 2446422 w 2768293"/>
                <a:gd name="connsiteY12158" fmla="*/ 920429 h 1487099"/>
                <a:gd name="connsiteX12159" fmla="*/ 2446994 w 2768293"/>
                <a:gd name="connsiteY12159" fmla="*/ 922144 h 1487099"/>
                <a:gd name="connsiteX12160" fmla="*/ 2447566 w 2768293"/>
                <a:gd name="connsiteY12160" fmla="*/ 922716 h 1487099"/>
                <a:gd name="connsiteX12161" fmla="*/ 2448710 w 2768293"/>
                <a:gd name="connsiteY12161" fmla="*/ 925004 h 1487099"/>
                <a:gd name="connsiteX12162" fmla="*/ 2449282 w 2768293"/>
                <a:gd name="connsiteY12162" fmla="*/ 927292 h 1487099"/>
                <a:gd name="connsiteX12163" fmla="*/ 2449854 w 2768293"/>
                <a:gd name="connsiteY12163" fmla="*/ 927864 h 1487099"/>
                <a:gd name="connsiteX12164" fmla="*/ 2450998 w 2768293"/>
                <a:gd name="connsiteY12164" fmla="*/ 929008 h 1487099"/>
                <a:gd name="connsiteX12165" fmla="*/ 2451570 w 2768293"/>
                <a:gd name="connsiteY12165" fmla="*/ 929580 h 1487099"/>
                <a:gd name="connsiteX12166" fmla="*/ 2452142 w 2768293"/>
                <a:gd name="connsiteY12166" fmla="*/ 930724 h 1487099"/>
                <a:gd name="connsiteX12167" fmla="*/ 2452713 w 2768293"/>
                <a:gd name="connsiteY12167" fmla="*/ 932440 h 1487099"/>
                <a:gd name="connsiteX12168" fmla="*/ 2453285 w 2768293"/>
                <a:gd name="connsiteY12168" fmla="*/ 934156 h 1487099"/>
                <a:gd name="connsiteX12169" fmla="*/ 2453857 w 2768293"/>
                <a:gd name="connsiteY12169" fmla="*/ 935871 h 1487099"/>
                <a:gd name="connsiteX12170" fmla="*/ 2454429 w 2768293"/>
                <a:gd name="connsiteY12170" fmla="*/ 937015 h 1487099"/>
                <a:gd name="connsiteX12171" fmla="*/ 2455573 w 2768293"/>
                <a:gd name="connsiteY12171" fmla="*/ 937588 h 1487099"/>
                <a:gd name="connsiteX12172" fmla="*/ 2455573 w 2768293"/>
                <a:gd name="connsiteY12172" fmla="*/ 941019 h 1487099"/>
                <a:gd name="connsiteX12173" fmla="*/ 2455573 w 2768293"/>
                <a:gd name="connsiteY12173" fmla="*/ 942163 h 1487099"/>
                <a:gd name="connsiteX12174" fmla="*/ 2456145 w 2768293"/>
                <a:gd name="connsiteY12174" fmla="*/ 942735 h 1487099"/>
                <a:gd name="connsiteX12175" fmla="*/ 2458433 w 2768293"/>
                <a:gd name="connsiteY12175" fmla="*/ 944451 h 1487099"/>
                <a:gd name="connsiteX12176" fmla="*/ 2461865 w 2768293"/>
                <a:gd name="connsiteY12176" fmla="*/ 948455 h 1487099"/>
                <a:gd name="connsiteX12177" fmla="*/ 2463581 w 2768293"/>
                <a:gd name="connsiteY12177" fmla="*/ 949599 h 1487099"/>
                <a:gd name="connsiteX12178" fmla="*/ 2463009 w 2768293"/>
                <a:gd name="connsiteY12178" fmla="*/ 949027 h 1487099"/>
                <a:gd name="connsiteX12179" fmla="*/ 2462437 w 2768293"/>
                <a:gd name="connsiteY12179" fmla="*/ 948455 h 1487099"/>
                <a:gd name="connsiteX12180" fmla="*/ 2462437 w 2768293"/>
                <a:gd name="connsiteY12180" fmla="*/ 947311 h 1487099"/>
                <a:gd name="connsiteX12181" fmla="*/ 2461865 w 2768293"/>
                <a:gd name="connsiteY12181" fmla="*/ 946739 h 1487099"/>
                <a:gd name="connsiteX12182" fmla="*/ 2461293 w 2768293"/>
                <a:gd name="connsiteY12182" fmla="*/ 946167 h 1487099"/>
                <a:gd name="connsiteX12183" fmla="*/ 2460721 w 2768293"/>
                <a:gd name="connsiteY12183" fmla="*/ 945595 h 1487099"/>
                <a:gd name="connsiteX12184" fmla="*/ 2460721 w 2768293"/>
                <a:gd name="connsiteY12184" fmla="*/ 945023 h 1487099"/>
                <a:gd name="connsiteX12185" fmla="*/ 2461293 w 2768293"/>
                <a:gd name="connsiteY12185" fmla="*/ 943307 h 1487099"/>
                <a:gd name="connsiteX12186" fmla="*/ 2461293 w 2768293"/>
                <a:gd name="connsiteY12186" fmla="*/ 943879 h 1487099"/>
                <a:gd name="connsiteX12187" fmla="*/ 2461865 w 2768293"/>
                <a:gd name="connsiteY12187" fmla="*/ 944451 h 1487099"/>
                <a:gd name="connsiteX12188" fmla="*/ 2462437 w 2768293"/>
                <a:gd name="connsiteY12188" fmla="*/ 944451 h 1487099"/>
                <a:gd name="connsiteX12189" fmla="*/ 2463009 w 2768293"/>
                <a:gd name="connsiteY12189" fmla="*/ 943879 h 1487099"/>
                <a:gd name="connsiteX12190" fmla="*/ 2463581 w 2768293"/>
                <a:gd name="connsiteY12190" fmla="*/ 943307 h 1487099"/>
                <a:gd name="connsiteX12191" fmla="*/ 2464153 w 2768293"/>
                <a:gd name="connsiteY12191" fmla="*/ 945023 h 1487099"/>
                <a:gd name="connsiteX12192" fmla="*/ 2465297 w 2768293"/>
                <a:gd name="connsiteY12192" fmla="*/ 946739 h 1487099"/>
                <a:gd name="connsiteX12193" fmla="*/ 2466441 w 2768293"/>
                <a:gd name="connsiteY12193" fmla="*/ 948455 h 1487099"/>
                <a:gd name="connsiteX12194" fmla="*/ 2467012 w 2768293"/>
                <a:gd name="connsiteY12194" fmla="*/ 951887 h 1487099"/>
                <a:gd name="connsiteX12195" fmla="*/ 2467584 w 2768293"/>
                <a:gd name="connsiteY12195" fmla="*/ 953030 h 1487099"/>
                <a:gd name="connsiteX12196" fmla="*/ 2468728 w 2768293"/>
                <a:gd name="connsiteY12196" fmla="*/ 954746 h 1487099"/>
                <a:gd name="connsiteX12197" fmla="*/ 2469300 w 2768293"/>
                <a:gd name="connsiteY12197" fmla="*/ 956462 h 1487099"/>
                <a:gd name="connsiteX12198" fmla="*/ 2468728 w 2768293"/>
                <a:gd name="connsiteY12198" fmla="*/ 955890 h 1487099"/>
                <a:gd name="connsiteX12199" fmla="*/ 2468156 w 2768293"/>
                <a:gd name="connsiteY12199" fmla="*/ 955890 h 1487099"/>
                <a:gd name="connsiteX12200" fmla="*/ 2468156 w 2768293"/>
                <a:gd name="connsiteY12200" fmla="*/ 955318 h 1487099"/>
                <a:gd name="connsiteX12201" fmla="*/ 2467584 w 2768293"/>
                <a:gd name="connsiteY12201" fmla="*/ 955890 h 1487099"/>
                <a:gd name="connsiteX12202" fmla="*/ 2467012 w 2768293"/>
                <a:gd name="connsiteY12202" fmla="*/ 955890 h 1487099"/>
                <a:gd name="connsiteX12203" fmla="*/ 2465297 w 2768293"/>
                <a:gd name="connsiteY12203" fmla="*/ 954746 h 1487099"/>
                <a:gd name="connsiteX12204" fmla="*/ 2466441 w 2768293"/>
                <a:gd name="connsiteY12204" fmla="*/ 956462 h 1487099"/>
                <a:gd name="connsiteX12205" fmla="*/ 2468728 w 2768293"/>
                <a:gd name="connsiteY12205" fmla="*/ 958750 h 1487099"/>
                <a:gd name="connsiteX12206" fmla="*/ 2471588 w 2768293"/>
                <a:gd name="connsiteY12206" fmla="*/ 962182 h 1487099"/>
                <a:gd name="connsiteX12207" fmla="*/ 2473304 w 2768293"/>
                <a:gd name="connsiteY12207" fmla="*/ 963898 h 1487099"/>
                <a:gd name="connsiteX12208" fmla="*/ 2475020 w 2768293"/>
                <a:gd name="connsiteY12208" fmla="*/ 965042 h 1487099"/>
                <a:gd name="connsiteX12209" fmla="*/ 2476736 w 2768293"/>
                <a:gd name="connsiteY12209" fmla="*/ 965613 h 1487099"/>
                <a:gd name="connsiteX12210" fmla="*/ 2476736 w 2768293"/>
                <a:gd name="connsiteY12210" fmla="*/ 965613 h 1487099"/>
                <a:gd name="connsiteX12211" fmla="*/ 2476736 w 2768293"/>
                <a:gd name="connsiteY12211" fmla="*/ 965613 h 1487099"/>
                <a:gd name="connsiteX12212" fmla="*/ 2476736 w 2768293"/>
                <a:gd name="connsiteY12212" fmla="*/ 965613 h 1487099"/>
                <a:gd name="connsiteX12213" fmla="*/ 2476736 w 2768293"/>
                <a:gd name="connsiteY12213" fmla="*/ 965613 h 1487099"/>
                <a:gd name="connsiteX12214" fmla="*/ 2476736 w 2768293"/>
                <a:gd name="connsiteY12214" fmla="*/ 966186 h 1487099"/>
                <a:gd name="connsiteX12215" fmla="*/ 2477880 w 2768293"/>
                <a:gd name="connsiteY12215" fmla="*/ 966757 h 1487099"/>
                <a:gd name="connsiteX12216" fmla="*/ 2479024 w 2768293"/>
                <a:gd name="connsiteY12216" fmla="*/ 967329 h 1487099"/>
                <a:gd name="connsiteX12217" fmla="*/ 2479596 w 2768293"/>
                <a:gd name="connsiteY12217" fmla="*/ 968473 h 1487099"/>
                <a:gd name="connsiteX12218" fmla="*/ 2480740 w 2768293"/>
                <a:gd name="connsiteY12218" fmla="*/ 972477 h 1487099"/>
                <a:gd name="connsiteX12219" fmla="*/ 2481311 w 2768293"/>
                <a:gd name="connsiteY12219" fmla="*/ 974193 h 1487099"/>
                <a:gd name="connsiteX12220" fmla="*/ 2482455 w 2768293"/>
                <a:gd name="connsiteY12220" fmla="*/ 975337 h 1487099"/>
                <a:gd name="connsiteX12221" fmla="*/ 2483599 w 2768293"/>
                <a:gd name="connsiteY12221" fmla="*/ 975909 h 1487099"/>
                <a:gd name="connsiteX12222" fmla="*/ 2484171 w 2768293"/>
                <a:gd name="connsiteY12222" fmla="*/ 975909 h 1487099"/>
                <a:gd name="connsiteX12223" fmla="*/ 2485315 w 2768293"/>
                <a:gd name="connsiteY12223" fmla="*/ 975337 h 1487099"/>
                <a:gd name="connsiteX12224" fmla="*/ 2485887 w 2768293"/>
                <a:gd name="connsiteY12224" fmla="*/ 974765 h 1487099"/>
                <a:gd name="connsiteX12225" fmla="*/ 2486459 w 2768293"/>
                <a:gd name="connsiteY12225" fmla="*/ 974193 h 1487099"/>
                <a:gd name="connsiteX12226" fmla="*/ 2487031 w 2768293"/>
                <a:gd name="connsiteY12226" fmla="*/ 974765 h 1487099"/>
                <a:gd name="connsiteX12227" fmla="*/ 2487603 w 2768293"/>
                <a:gd name="connsiteY12227" fmla="*/ 975909 h 1487099"/>
                <a:gd name="connsiteX12228" fmla="*/ 2488175 w 2768293"/>
                <a:gd name="connsiteY12228" fmla="*/ 976481 h 1487099"/>
                <a:gd name="connsiteX12229" fmla="*/ 2488747 w 2768293"/>
                <a:gd name="connsiteY12229" fmla="*/ 976481 h 1487099"/>
                <a:gd name="connsiteX12230" fmla="*/ 2488747 w 2768293"/>
                <a:gd name="connsiteY12230" fmla="*/ 975909 h 1487099"/>
                <a:gd name="connsiteX12231" fmla="*/ 2488747 w 2768293"/>
                <a:gd name="connsiteY12231" fmla="*/ 975337 h 1487099"/>
                <a:gd name="connsiteX12232" fmla="*/ 2489319 w 2768293"/>
                <a:gd name="connsiteY12232" fmla="*/ 974765 h 1487099"/>
                <a:gd name="connsiteX12233" fmla="*/ 2489891 w 2768293"/>
                <a:gd name="connsiteY12233" fmla="*/ 974765 h 1487099"/>
                <a:gd name="connsiteX12234" fmla="*/ 2491035 w 2768293"/>
                <a:gd name="connsiteY12234" fmla="*/ 975337 h 1487099"/>
                <a:gd name="connsiteX12235" fmla="*/ 2491607 w 2768293"/>
                <a:gd name="connsiteY12235" fmla="*/ 975337 h 1487099"/>
                <a:gd name="connsiteX12236" fmla="*/ 2493895 w 2768293"/>
                <a:gd name="connsiteY12236" fmla="*/ 974765 h 1487099"/>
                <a:gd name="connsiteX12237" fmla="*/ 2494467 w 2768293"/>
                <a:gd name="connsiteY12237" fmla="*/ 974765 h 1487099"/>
                <a:gd name="connsiteX12238" fmla="*/ 2495610 w 2768293"/>
                <a:gd name="connsiteY12238" fmla="*/ 975909 h 1487099"/>
                <a:gd name="connsiteX12239" fmla="*/ 2496182 w 2768293"/>
                <a:gd name="connsiteY12239" fmla="*/ 975909 h 1487099"/>
                <a:gd name="connsiteX12240" fmla="*/ 2497326 w 2768293"/>
                <a:gd name="connsiteY12240" fmla="*/ 975909 h 1487099"/>
                <a:gd name="connsiteX12241" fmla="*/ 2508194 w 2768293"/>
                <a:gd name="connsiteY12241" fmla="*/ 982200 h 1487099"/>
                <a:gd name="connsiteX12242" fmla="*/ 2510482 w 2768293"/>
                <a:gd name="connsiteY12242" fmla="*/ 982200 h 1487099"/>
                <a:gd name="connsiteX12243" fmla="*/ 2511054 w 2768293"/>
                <a:gd name="connsiteY12243" fmla="*/ 982200 h 1487099"/>
                <a:gd name="connsiteX12244" fmla="*/ 2511626 w 2768293"/>
                <a:gd name="connsiteY12244" fmla="*/ 981628 h 1487099"/>
                <a:gd name="connsiteX12245" fmla="*/ 2512198 w 2768293"/>
                <a:gd name="connsiteY12245" fmla="*/ 981056 h 1487099"/>
                <a:gd name="connsiteX12246" fmla="*/ 2512769 w 2768293"/>
                <a:gd name="connsiteY12246" fmla="*/ 978768 h 1487099"/>
                <a:gd name="connsiteX12247" fmla="*/ 2512769 w 2768293"/>
                <a:gd name="connsiteY12247" fmla="*/ 978197 h 1487099"/>
                <a:gd name="connsiteX12248" fmla="*/ 2512769 w 2768293"/>
                <a:gd name="connsiteY12248" fmla="*/ 977625 h 1487099"/>
                <a:gd name="connsiteX12249" fmla="*/ 2512198 w 2768293"/>
                <a:gd name="connsiteY12249" fmla="*/ 976481 h 1487099"/>
                <a:gd name="connsiteX12250" fmla="*/ 2511054 w 2768293"/>
                <a:gd name="connsiteY12250" fmla="*/ 975909 h 1487099"/>
                <a:gd name="connsiteX12251" fmla="*/ 2509910 w 2768293"/>
                <a:gd name="connsiteY12251" fmla="*/ 975337 h 1487099"/>
                <a:gd name="connsiteX12252" fmla="*/ 2509910 w 2768293"/>
                <a:gd name="connsiteY12252" fmla="*/ 973621 h 1487099"/>
                <a:gd name="connsiteX12253" fmla="*/ 2510482 w 2768293"/>
                <a:gd name="connsiteY12253" fmla="*/ 972477 h 1487099"/>
                <a:gd name="connsiteX12254" fmla="*/ 2511626 w 2768293"/>
                <a:gd name="connsiteY12254" fmla="*/ 970189 h 1487099"/>
                <a:gd name="connsiteX12255" fmla="*/ 2512198 w 2768293"/>
                <a:gd name="connsiteY12255" fmla="*/ 969045 h 1487099"/>
                <a:gd name="connsiteX12256" fmla="*/ 2512198 w 2768293"/>
                <a:gd name="connsiteY12256" fmla="*/ 967329 h 1487099"/>
                <a:gd name="connsiteX12257" fmla="*/ 2511626 w 2768293"/>
                <a:gd name="connsiteY12257" fmla="*/ 965613 h 1487099"/>
                <a:gd name="connsiteX12258" fmla="*/ 2511054 w 2768293"/>
                <a:gd name="connsiteY12258" fmla="*/ 963898 h 1487099"/>
                <a:gd name="connsiteX12259" fmla="*/ 2509910 w 2768293"/>
                <a:gd name="connsiteY12259" fmla="*/ 963898 h 1487099"/>
                <a:gd name="connsiteX12260" fmla="*/ 2509910 w 2768293"/>
                <a:gd name="connsiteY12260" fmla="*/ 963326 h 1487099"/>
                <a:gd name="connsiteX12261" fmla="*/ 2510482 w 2768293"/>
                <a:gd name="connsiteY12261" fmla="*/ 962754 h 1487099"/>
                <a:gd name="connsiteX12262" fmla="*/ 2511626 w 2768293"/>
                <a:gd name="connsiteY12262" fmla="*/ 961038 h 1487099"/>
                <a:gd name="connsiteX12263" fmla="*/ 2512769 w 2768293"/>
                <a:gd name="connsiteY12263" fmla="*/ 960466 h 1487099"/>
                <a:gd name="connsiteX12264" fmla="*/ 2513341 w 2768293"/>
                <a:gd name="connsiteY12264" fmla="*/ 959894 h 1487099"/>
                <a:gd name="connsiteX12265" fmla="*/ 2512198 w 2768293"/>
                <a:gd name="connsiteY12265" fmla="*/ 957034 h 1487099"/>
                <a:gd name="connsiteX12266" fmla="*/ 2512198 w 2768293"/>
                <a:gd name="connsiteY12266" fmla="*/ 955318 h 1487099"/>
                <a:gd name="connsiteX12267" fmla="*/ 2512769 w 2768293"/>
                <a:gd name="connsiteY12267" fmla="*/ 954746 h 1487099"/>
                <a:gd name="connsiteX12268" fmla="*/ 2513913 w 2768293"/>
                <a:gd name="connsiteY12268" fmla="*/ 954174 h 1487099"/>
                <a:gd name="connsiteX12269" fmla="*/ 2515629 w 2768293"/>
                <a:gd name="connsiteY12269" fmla="*/ 953030 h 1487099"/>
                <a:gd name="connsiteX12270" fmla="*/ 2520777 w 2768293"/>
                <a:gd name="connsiteY12270" fmla="*/ 951314 h 1487099"/>
                <a:gd name="connsiteX12271" fmla="*/ 2520777 w 2768293"/>
                <a:gd name="connsiteY12271" fmla="*/ 951887 h 1487099"/>
                <a:gd name="connsiteX12272" fmla="*/ 2516773 w 2768293"/>
                <a:gd name="connsiteY12272" fmla="*/ 954174 h 1487099"/>
                <a:gd name="connsiteX12273" fmla="*/ 2515057 w 2768293"/>
                <a:gd name="connsiteY12273" fmla="*/ 955890 h 1487099"/>
                <a:gd name="connsiteX12274" fmla="*/ 2515057 w 2768293"/>
                <a:gd name="connsiteY12274" fmla="*/ 959894 h 1487099"/>
                <a:gd name="connsiteX12275" fmla="*/ 2515057 w 2768293"/>
                <a:gd name="connsiteY12275" fmla="*/ 960466 h 1487099"/>
                <a:gd name="connsiteX12276" fmla="*/ 2515057 w 2768293"/>
                <a:gd name="connsiteY12276" fmla="*/ 961038 h 1487099"/>
                <a:gd name="connsiteX12277" fmla="*/ 2515057 w 2768293"/>
                <a:gd name="connsiteY12277" fmla="*/ 961610 h 1487099"/>
                <a:gd name="connsiteX12278" fmla="*/ 2515057 w 2768293"/>
                <a:gd name="connsiteY12278" fmla="*/ 962754 h 1487099"/>
                <a:gd name="connsiteX12279" fmla="*/ 2514485 w 2768293"/>
                <a:gd name="connsiteY12279" fmla="*/ 963326 h 1487099"/>
                <a:gd name="connsiteX12280" fmla="*/ 2513341 w 2768293"/>
                <a:gd name="connsiteY12280" fmla="*/ 963898 h 1487099"/>
                <a:gd name="connsiteX12281" fmla="*/ 2513341 w 2768293"/>
                <a:gd name="connsiteY12281" fmla="*/ 964469 h 1487099"/>
                <a:gd name="connsiteX12282" fmla="*/ 2513341 w 2768293"/>
                <a:gd name="connsiteY12282" fmla="*/ 965613 h 1487099"/>
                <a:gd name="connsiteX12283" fmla="*/ 2513913 w 2768293"/>
                <a:gd name="connsiteY12283" fmla="*/ 967329 h 1487099"/>
                <a:gd name="connsiteX12284" fmla="*/ 2515629 w 2768293"/>
                <a:gd name="connsiteY12284" fmla="*/ 970189 h 1487099"/>
                <a:gd name="connsiteX12285" fmla="*/ 2516201 w 2768293"/>
                <a:gd name="connsiteY12285" fmla="*/ 970761 h 1487099"/>
                <a:gd name="connsiteX12286" fmla="*/ 2516201 w 2768293"/>
                <a:gd name="connsiteY12286" fmla="*/ 970761 h 1487099"/>
                <a:gd name="connsiteX12287" fmla="*/ 2516201 w 2768293"/>
                <a:gd name="connsiteY12287" fmla="*/ 971333 h 1487099"/>
                <a:gd name="connsiteX12288" fmla="*/ 2516201 w 2768293"/>
                <a:gd name="connsiteY12288" fmla="*/ 972477 h 1487099"/>
                <a:gd name="connsiteX12289" fmla="*/ 2515629 w 2768293"/>
                <a:gd name="connsiteY12289" fmla="*/ 973621 h 1487099"/>
                <a:gd name="connsiteX12290" fmla="*/ 2515057 w 2768293"/>
                <a:gd name="connsiteY12290" fmla="*/ 974765 h 1487099"/>
                <a:gd name="connsiteX12291" fmla="*/ 2513913 w 2768293"/>
                <a:gd name="connsiteY12291" fmla="*/ 974765 h 1487099"/>
                <a:gd name="connsiteX12292" fmla="*/ 2513913 w 2768293"/>
                <a:gd name="connsiteY12292" fmla="*/ 975337 h 1487099"/>
                <a:gd name="connsiteX12293" fmla="*/ 2513913 w 2768293"/>
                <a:gd name="connsiteY12293" fmla="*/ 975909 h 1487099"/>
                <a:gd name="connsiteX12294" fmla="*/ 2513913 w 2768293"/>
                <a:gd name="connsiteY12294" fmla="*/ 976481 h 1487099"/>
                <a:gd name="connsiteX12295" fmla="*/ 2513913 w 2768293"/>
                <a:gd name="connsiteY12295" fmla="*/ 977053 h 1487099"/>
                <a:gd name="connsiteX12296" fmla="*/ 2513913 w 2768293"/>
                <a:gd name="connsiteY12296" fmla="*/ 977625 h 1487099"/>
                <a:gd name="connsiteX12297" fmla="*/ 2513913 w 2768293"/>
                <a:gd name="connsiteY12297" fmla="*/ 978197 h 1487099"/>
                <a:gd name="connsiteX12298" fmla="*/ 2513913 w 2768293"/>
                <a:gd name="connsiteY12298" fmla="*/ 978768 h 1487099"/>
                <a:gd name="connsiteX12299" fmla="*/ 2513913 w 2768293"/>
                <a:gd name="connsiteY12299" fmla="*/ 979341 h 1487099"/>
                <a:gd name="connsiteX12300" fmla="*/ 2513913 w 2768293"/>
                <a:gd name="connsiteY12300" fmla="*/ 979912 h 1487099"/>
                <a:gd name="connsiteX12301" fmla="*/ 2513913 w 2768293"/>
                <a:gd name="connsiteY12301" fmla="*/ 981056 h 1487099"/>
                <a:gd name="connsiteX12302" fmla="*/ 2513913 w 2768293"/>
                <a:gd name="connsiteY12302" fmla="*/ 981628 h 1487099"/>
                <a:gd name="connsiteX12303" fmla="*/ 2513913 w 2768293"/>
                <a:gd name="connsiteY12303" fmla="*/ 982200 h 1487099"/>
                <a:gd name="connsiteX12304" fmla="*/ 2513913 w 2768293"/>
                <a:gd name="connsiteY12304" fmla="*/ 983344 h 1487099"/>
                <a:gd name="connsiteX12305" fmla="*/ 2513913 w 2768293"/>
                <a:gd name="connsiteY12305" fmla="*/ 983916 h 1487099"/>
                <a:gd name="connsiteX12306" fmla="*/ 2514485 w 2768293"/>
                <a:gd name="connsiteY12306" fmla="*/ 985060 h 1487099"/>
                <a:gd name="connsiteX12307" fmla="*/ 2515057 w 2768293"/>
                <a:gd name="connsiteY12307" fmla="*/ 986204 h 1487099"/>
                <a:gd name="connsiteX12308" fmla="*/ 2515629 w 2768293"/>
                <a:gd name="connsiteY12308" fmla="*/ 986776 h 1487099"/>
                <a:gd name="connsiteX12309" fmla="*/ 2516201 w 2768293"/>
                <a:gd name="connsiteY12309" fmla="*/ 987348 h 1487099"/>
                <a:gd name="connsiteX12310" fmla="*/ 2517345 w 2768293"/>
                <a:gd name="connsiteY12310" fmla="*/ 987920 h 1487099"/>
                <a:gd name="connsiteX12311" fmla="*/ 2517917 w 2768293"/>
                <a:gd name="connsiteY12311" fmla="*/ 988492 h 1487099"/>
                <a:gd name="connsiteX12312" fmla="*/ 2517917 w 2768293"/>
                <a:gd name="connsiteY12312" fmla="*/ 989064 h 1487099"/>
                <a:gd name="connsiteX12313" fmla="*/ 2517917 w 2768293"/>
                <a:gd name="connsiteY12313" fmla="*/ 989636 h 1487099"/>
                <a:gd name="connsiteX12314" fmla="*/ 2517345 w 2768293"/>
                <a:gd name="connsiteY12314" fmla="*/ 990208 h 1487099"/>
                <a:gd name="connsiteX12315" fmla="*/ 2516773 w 2768293"/>
                <a:gd name="connsiteY12315" fmla="*/ 990208 h 1487099"/>
                <a:gd name="connsiteX12316" fmla="*/ 2517917 w 2768293"/>
                <a:gd name="connsiteY12316" fmla="*/ 993067 h 1487099"/>
                <a:gd name="connsiteX12317" fmla="*/ 2518489 w 2768293"/>
                <a:gd name="connsiteY12317" fmla="*/ 993640 h 1487099"/>
                <a:gd name="connsiteX12318" fmla="*/ 2519061 w 2768293"/>
                <a:gd name="connsiteY12318" fmla="*/ 993640 h 1487099"/>
                <a:gd name="connsiteX12319" fmla="*/ 2519633 w 2768293"/>
                <a:gd name="connsiteY12319" fmla="*/ 993067 h 1487099"/>
                <a:gd name="connsiteX12320" fmla="*/ 2520205 w 2768293"/>
                <a:gd name="connsiteY12320" fmla="*/ 993067 h 1487099"/>
                <a:gd name="connsiteX12321" fmla="*/ 2520777 w 2768293"/>
                <a:gd name="connsiteY12321" fmla="*/ 993640 h 1487099"/>
                <a:gd name="connsiteX12322" fmla="*/ 2521349 w 2768293"/>
                <a:gd name="connsiteY12322" fmla="*/ 994784 h 1487099"/>
                <a:gd name="connsiteX12323" fmla="*/ 2521921 w 2768293"/>
                <a:gd name="connsiteY12323" fmla="*/ 995355 h 1487099"/>
                <a:gd name="connsiteX12324" fmla="*/ 2522493 w 2768293"/>
                <a:gd name="connsiteY12324" fmla="*/ 995355 h 1487099"/>
                <a:gd name="connsiteX12325" fmla="*/ 2523065 w 2768293"/>
                <a:gd name="connsiteY12325" fmla="*/ 995355 h 1487099"/>
                <a:gd name="connsiteX12326" fmla="*/ 2523637 w 2768293"/>
                <a:gd name="connsiteY12326" fmla="*/ 995355 h 1487099"/>
                <a:gd name="connsiteX12327" fmla="*/ 2523637 w 2768293"/>
                <a:gd name="connsiteY12327" fmla="*/ 995927 h 1487099"/>
                <a:gd name="connsiteX12328" fmla="*/ 2523637 w 2768293"/>
                <a:gd name="connsiteY12328" fmla="*/ 996499 h 1487099"/>
                <a:gd name="connsiteX12329" fmla="*/ 2524209 w 2768293"/>
                <a:gd name="connsiteY12329" fmla="*/ 997071 h 1487099"/>
                <a:gd name="connsiteX12330" fmla="*/ 2524781 w 2768293"/>
                <a:gd name="connsiteY12330" fmla="*/ 997071 h 1487099"/>
                <a:gd name="connsiteX12331" fmla="*/ 2525353 w 2768293"/>
                <a:gd name="connsiteY12331" fmla="*/ 997071 h 1487099"/>
                <a:gd name="connsiteX12332" fmla="*/ 2525925 w 2768293"/>
                <a:gd name="connsiteY12332" fmla="*/ 997071 h 1487099"/>
                <a:gd name="connsiteX12333" fmla="*/ 2525925 w 2768293"/>
                <a:gd name="connsiteY12333" fmla="*/ 997071 h 1487099"/>
                <a:gd name="connsiteX12334" fmla="*/ 2526497 w 2768293"/>
                <a:gd name="connsiteY12334" fmla="*/ 997643 h 1487099"/>
                <a:gd name="connsiteX12335" fmla="*/ 2527068 w 2768293"/>
                <a:gd name="connsiteY12335" fmla="*/ 997643 h 1487099"/>
                <a:gd name="connsiteX12336" fmla="*/ 2527640 w 2768293"/>
                <a:gd name="connsiteY12336" fmla="*/ 997643 h 1487099"/>
                <a:gd name="connsiteX12337" fmla="*/ 2528212 w 2768293"/>
                <a:gd name="connsiteY12337" fmla="*/ 997643 h 1487099"/>
                <a:gd name="connsiteX12338" fmla="*/ 2529356 w 2768293"/>
                <a:gd name="connsiteY12338" fmla="*/ 997071 h 1487099"/>
                <a:gd name="connsiteX12339" fmla="*/ 2529928 w 2768293"/>
                <a:gd name="connsiteY12339" fmla="*/ 996499 h 1487099"/>
                <a:gd name="connsiteX12340" fmla="*/ 2532216 w 2768293"/>
                <a:gd name="connsiteY12340" fmla="*/ 993640 h 1487099"/>
                <a:gd name="connsiteX12341" fmla="*/ 2531072 w 2768293"/>
                <a:gd name="connsiteY12341" fmla="*/ 992496 h 1487099"/>
                <a:gd name="connsiteX12342" fmla="*/ 2531072 w 2768293"/>
                <a:gd name="connsiteY12342" fmla="*/ 991352 h 1487099"/>
                <a:gd name="connsiteX12343" fmla="*/ 2532216 w 2768293"/>
                <a:gd name="connsiteY12343" fmla="*/ 985632 h 1487099"/>
                <a:gd name="connsiteX12344" fmla="*/ 2532216 w 2768293"/>
                <a:gd name="connsiteY12344" fmla="*/ 984488 h 1487099"/>
                <a:gd name="connsiteX12345" fmla="*/ 2531072 w 2768293"/>
                <a:gd name="connsiteY12345" fmla="*/ 983916 h 1487099"/>
                <a:gd name="connsiteX12346" fmla="*/ 2531072 w 2768293"/>
                <a:gd name="connsiteY12346" fmla="*/ 983344 h 1487099"/>
                <a:gd name="connsiteX12347" fmla="*/ 2533360 w 2768293"/>
                <a:gd name="connsiteY12347" fmla="*/ 981628 h 1487099"/>
                <a:gd name="connsiteX12348" fmla="*/ 2533932 w 2768293"/>
                <a:gd name="connsiteY12348" fmla="*/ 981056 h 1487099"/>
                <a:gd name="connsiteX12349" fmla="*/ 2534504 w 2768293"/>
                <a:gd name="connsiteY12349" fmla="*/ 981628 h 1487099"/>
                <a:gd name="connsiteX12350" fmla="*/ 2533932 w 2768293"/>
                <a:gd name="connsiteY12350" fmla="*/ 982200 h 1487099"/>
                <a:gd name="connsiteX12351" fmla="*/ 2533360 w 2768293"/>
                <a:gd name="connsiteY12351" fmla="*/ 982772 h 1487099"/>
                <a:gd name="connsiteX12352" fmla="*/ 2532788 w 2768293"/>
                <a:gd name="connsiteY12352" fmla="*/ 983344 h 1487099"/>
                <a:gd name="connsiteX12353" fmla="*/ 2532788 w 2768293"/>
                <a:gd name="connsiteY12353" fmla="*/ 983916 h 1487099"/>
                <a:gd name="connsiteX12354" fmla="*/ 2533932 w 2768293"/>
                <a:gd name="connsiteY12354" fmla="*/ 984488 h 1487099"/>
                <a:gd name="connsiteX12355" fmla="*/ 2533360 w 2768293"/>
                <a:gd name="connsiteY12355" fmla="*/ 986204 h 1487099"/>
                <a:gd name="connsiteX12356" fmla="*/ 2532788 w 2768293"/>
                <a:gd name="connsiteY12356" fmla="*/ 987920 h 1487099"/>
                <a:gd name="connsiteX12357" fmla="*/ 2532788 w 2768293"/>
                <a:gd name="connsiteY12357" fmla="*/ 989636 h 1487099"/>
                <a:gd name="connsiteX12358" fmla="*/ 2533932 w 2768293"/>
                <a:gd name="connsiteY12358" fmla="*/ 991924 h 1487099"/>
                <a:gd name="connsiteX12359" fmla="*/ 2535076 w 2768293"/>
                <a:gd name="connsiteY12359" fmla="*/ 992496 h 1487099"/>
                <a:gd name="connsiteX12360" fmla="*/ 2537936 w 2768293"/>
                <a:gd name="connsiteY12360" fmla="*/ 991924 h 1487099"/>
                <a:gd name="connsiteX12361" fmla="*/ 2537936 w 2768293"/>
                <a:gd name="connsiteY12361" fmla="*/ 992496 h 1487099"/>
                <a:gd name="connsiteX12362" fmla="*/ 2537364 w 2768293"/>
                <a:gd name="connsiteY12362" fmla="*/ 993640 h 1487099"/>
                <a:gd name="connsiteX12363" fmla="*/ 2537364 w 2768293"/>
                <a:gd name="connsiteY12363" fmla="*/ 994784 h 1487099"/>
                <a:gd name="connsiteX12364" fmla="*/ 2538508 w 2768293"/>
                <a:gd name="connsiteY12364" fmla="*/ 997643 h 1487099"/>
                <a:gd name="connsiteX12365" fmla="*/ 2538508 w 2768293"/>
                <a:gd name="connsiteY12365" fmla="*/ 998787 h 1487099"/>
                <a:gd name="connsiteX12366" fmla="*/ 2537936 w 2768293"/>
                <a:gd name="connsiteY12366" fmla="*/ 999359 h 1487099"/>
                <a:gd name="connsiteX12367" fmla="*/ 2537364 w 2768293"/>
                <a:gd name="connsiteY12367" fmla="*/ 999359 h 1487099"/>
                <a:gd name="connsiteX12368" fmla="*/ 2536220 w 2768293"/>
                <a:gd name="connsiteY12368" fmla="*/ 998787 h 1487099"/>
                <a:gd name="connsiteX12369" fmla="*/ 2535076 w 2768293"/>
                <a:gd name="connsiteY12369" fmla="*/ 998215 h 1487099"/>
                <a:gd name="connsiteX12370" fmla="*/ 2534504 w 2768293"/>
                <a:gd name="connsiteY12370" fmla="*/ 997643 h 1487099"/>
                <a:gd name="connsiteX12371" fmla="*/ 2533932 w 2768293"/>
                <a:gd name="connsiteY12371" fmla="*/ 997071 h 1487099"/>
                <a:gd name="connsiteX12372" fmla="*/ 2533360 w 2768293"/>
                <a:gd name="connsiteY12372" fmla="*/ 997071 h 1487099"/>
                <a:gd name="connsiteX12373" fmla="*/ 2532788 w 2768293"/>
                <a:gd name="connsiteY12373" fmla="*/ 997643 h 1487099"/>
                <a:gd name="connsiteX12374" fmla="*/ 2531072 w 2768293"/>
                <a:gd name="connsiteY12374" fmla="*/ 1000503 h 1487099"/>
                <a:gd name="connsiteX12375" fmla="*/ 2533360 w 2768293"/>
                <a:gd name="connsiteY12375" fmla="*/ 1001647 h 1487099"/>
                <a:gd name="connsiteX12376" fmla="*/ 2533932 w 2768293"/>
                <a:gd name="connsiteY12376" fmla="*/ 1002219 h 1487099"/>
                <a:gd name="connsiteX12377" fmla="*/ 2534504 w 2768293"/>
                <a:gd name="connsiteY12377" fmla="*/ 1003363 h 1487099"/>
                <a:gd name="connsiteX12378" fmla="*/ 2535076 w 2768293"/>
                <a:gd name="connsiteY12378" fmla="*/ 1003935 h 1487099"/>
                <a:gd name="connsiteX12379" fmla="*/ 2535648 w 2768293"/>
                <a:gd name="connsiteY12379" fmla="*/ 1004507 h 1487099"/>
                <a:gd name="connsiteX12380" fmla="*/ 2539652 w 2768293"/>
                <a:gd name="connsiteY12380" fmla="*/ 1007939 h 1487099"/>
                <a:gd name="connsiteX12381" fmla="*/ 2541939 w 2768293"/>
                <a:gd name="connsiteY12381" fmla="*/ 1010226 h 1487099"/>
                <a:gd name="connsiteX12382" fmla="*/ 2543083 w 2768293"/>
                <a:gd name="connsiteY12382" fmla="*/ 1011370 h 1487099"/>
                <a:gd name="connsiteX12383" fmla="*/ 2544227 w 2768293"/>
                <a:gd name="connsiteY12383" fmla="*/ 1011370 h 1487099"/>
                <a:gd name="connsiteX12384" fmla="*/ 2544799 w 2768293"/>
                <a:gd name="connsiteY12384" fmla="*/ 1009655 h 1487099"/>
                <a:gd name="connsiteX12385" fmla="*/ 2544799 w 2768293"/>
                <a:gd name="connsiteY12385" fmla="*/ 1007367 h 1487099"/>
                <a:gd name="connsiteX12386" fmla="*/ 2543083 w 2768293"/>
                <a:gd name="connsiteY12386" fmla="*/ 1004507 h 1487099"/>
                <a:gd name="connsiteX12387" fmla="*/ 2543083 w 2768293"/>
                <a:gd name="connsiteY12387" fmla="*/ 1002791 h 1487099"/>
                <a:gd name="connsiteX12388" fmla="*/ 2543655 w 2768293"/>
                <a:gd name="connsiteY12388" fmla="*/ 1003363 h 1487099"/>
                <a:gd name="connsiteX12389" fmla="*/ 2544799 w 2768293"/>
                <a:gd name="connsiteY12389" fmla="*/ 1003935 h 1487099"/>
                <a:gd name="connsiteX12390" fmla="*/ 2545371 w 2768293"/>
                <a:gd name="connsiteY12390" fmla="*/ 1004507 h 1487099"/>
                <a:gd name="connsiteX12391" fmla="*/ 2545943 w 2768293"/>
                <a:gd name="connsiteY12391" fmla="*/ 1005079 h 1487099"/>
                <a:gd name="connsiteX12392" fmla="*/ 2545943 w 2768293"/>
                <a:gd name="connsiteY12392" fmla="*/ 1004507 h 1487099"/>
                <a:gd name="connsiteX12393" fmla="*/ 2545371 w 2768293"/>
                <a:gd name="connsiteY12393" fmla="*/ 1003363 h 1487099"/>
                <a:gd name="connsiteX12394" fmla="*/ 2545371 w 2768293"/>
                <a:gd name="connsiteY12394" fmla="*/ 1002791 h 1487099"/>
                <a:gd name="connsiteX12395" fmla="*/ 2545371 w 2768293"/>
                <a:gd name="connsiteY12395" fmla="*/ 1001075 h 1487099"/>
                <a:gd name="connsiteX12396" fmla="*/ 2545371 w 2768293"/>
                <a:gd name="connsiteY12396" fmla="*/ 999931 h 1487099"/>
                <a:gd name="connsiteX12397" fmla="*/ 2545943 w 2768293"/>
                <a:gd name="connsiteY12397" fmla="*/ 999359 h 1487099"/>
                <a:gd name="connsiteX12398" fmla="*/ 2561958 w 2768293"/>
                <a:gd name="connsiteY12398" fmla="*/ 997643 h 1487099"/>
                <a:gd name="connsiteX12399" fmla="*/ 2563102 w 2768293"/>
                <a:gd name="connsiteY12399" fmla="*/ 997643 h 1487099"/>
                <a:gd name="connsiteX12400" fmla="*/ 2565962 w 2768293"/>
                <a:gd name="connsiteY12400" fmla="*/ 998787 h 1487099"/>
                <a:gd name="connsiteX12401" fmla="*/ 2566534 w 2768293"/>
                <a:gd name="connsiteY12401" fmla="*/ 999359 h 1487099"/>
                <a:gd name="connsiteX12402" fmla="*/ 2565962 w 2768293"/>
                <a:gd name="connsiteY12402" fmla="*/ 999931 h 1487099"/>
                <a:gd name="connsiteX12403" fmla="*/ 2560814 w 2768293"/>
                <a:gd name="connsiteY12403" fmla="*/ 999359 h 1487099"/>
                <a:gd name="connsiteX12404" fmla="*/ 2559670 w 2768293"/>
                <a:gd name="connsiteY12404" fmla="*/ 998787 h 1487099"/>
                <a:gd name="connsiteX12405" fmla="*/ 2559098 w 2768293"/>
                <a:gd name="connsiteY12405" fmla="*/ 998787 h 1487099"/>
                <a:gd name="connsiteX12406" fmla="*/ 2558526 w 2768293"/>
                <a:gd name="connsiteY12406" fmla="*/ 998787 h 1487099"/>
                <a:gd name="connsiteX12407" fmla="*/ 2557954 w 2768293"/>
                <a:gd name="connsiteY12407" fmla="*/ 999359 h 1487099"/>
                <a:gd name="connsiteX12408" fmla="*/ 2557382 w 2768293"/>
                <a:gd name="connsiteY12408" fmla="*/ 999359 h 1487099"/>
                <a:gd name="connsiteX12409" fmla="*/ 2556238 w 2768293"/>
                <a:gd name="connsiteY12409" fmla="*/ 999359 h 1487099"/>
                <a:gd name="connsiteX12410" fmla="*/ 2553379 w 2768293"/>
                <a:gd name="connsiteY12410" fmla="*/ 998787 h 1487099"/>
                <a:gd name="connsiteX12411" fmla="*/ 2551663 w 2768293"/>
                <a:gd name="connsiteY12411" fmla="*/ 998787 h 1487099"/>
                <a:gd name="connsiteX12412" fmla="*/ 2548803 w 2768293"/>
                <a:gd name="connsiteY12412" fmla="*/ 999359 h 1487099"/>
                <a:gd name="connsiteX12413" fmla="*/ 2546515 w 2768293"/>
                <a:gd name="connsiteY12413" fmla="*/ 999359 h 1487099"/>
                <a:gd name="connsiteX12414" fmla="*/ 2545943 w 2768293"/>
                <a:gd name="connsiteY12414" fmla="*/ 999931 h 1487099"/>
                <a:gd name="connsiteX12415" fmla="*/ 2546515 w 2768293"/>
                <a:gd name="connsiteY12415" fmla="*/ 1002219 h 1487099"/>
                <a:gd name="connsiteX12416" fmla="*/ 2549375 w 2768293"/>
                <a:gd name="connsiteY12416" fmla="*/ 1010226 h 1487099"/>
                <a:gd name="connsiteX12417" fmla="*/ 2550519 w 2768293"/>
                <a:gd name="connsiteY12417" fmla="*/ 1012514 h 1487099"/>
                <a:gd name="connsiteX12418" fmla="*/ 2551663 w 2768293"/>
                <a:gd name="connsiteY12418" fmla="*/ 1013086 h 1487099"/>
                <a:gd name="connsiteX12419" fmla="*/ 2553379 w 2768293"/>
                <a:gd name="connsiteY12419" fmla="*/ 1013658 h 1487099"/>
                <a:gd name="connsiteX12420" fmla="*/ 2555095 w 2768293"/>
                <a:gd name="connsiteY12420" fmla="*/ 1014230 h 1487099"/>
                <a:gd name="connsiteX12421" fmla="*/ 2557382 w 2768293"/>
                <a:gd name="connsiteY12421" fmla="*/ 1014230 h 1487099"/>
                <a:gd name="connsiteX12422" fmla="*/ 2558526 w 2768293"/>
                <a:gd name="connsiteY12422" fmla="*/ 1014802 h 1487099"/>
                <a:gd name="connsiteX12423" fmla="*/ 2560814 w 2768293"/>
                <a:gd name="connsiteY12423" fmla="*/ 1016518 h 1487099"/>
                <a:gd name="connsiteX12424" fmla="*/ 2566534 w 2768293"/>
                <a:gd name="connsiteY12424" fmla="*/ 1017662 h 1487099"/>
                <a:gd name="connsiteX12425" fmla="*/ 2567678 w 2768293"/>
                <a:gd name="connsiteY12425" fmla="*/ 1018806 h 1487099"/>
                <a:gd name="connsiteX12426" fmla="*/ 2568822 w 2768293"/>
                <a:gd name="connsiteY12426" fmla="*/ 1019378 h 1487099"/>
                <a:gd name="connsiteX12427" fmla="*/ 2569965 w 2768293"/>
                <a:gd name="connsiteY12427" fmla="*/ 1019378 h 1487099"/>
                <a:gd name="connsiteX12428" fmla="*/ 2570537 w 2768293"/>
                <a:gd name="connsiteY12428" fmla="*/ 1018806 h 1487099"/>
                <a:gd name="connsiteX12429" fmla="*/ 2571109 w 2768293"/>
                <a:gd name="connsiteY12429" fmla="*/ 1019950 h 1487099"/>
                <a:gd name="connsiteX12430" fmla="*/ 2571681 w 2768293"/>
                <a:gd name="connsiteY12430" fmla="*/ 1021094 h 1487099"/>
                <a:gd name="connsiteX12431" fmla="*/ 2573397 w 2768293"/>
                <a:gd name="connsiteY12431" fmla="*/ 1022238 h 1487099"/>
                <a:gd name="connsiteX12432" fmla="*/ 2575113 w 2768293"/>
                <a:gd name="connsiteY12432" fmla="*/ 1023954 h 1487099"/>
                <a:gd name="connsiteX12433" fmla="*/ 2576257 w 2768293"/>
                <a:gd name="connsiteY12433" fmla="*/ 1024525 h 1487099"/>
                <a:gd name="connsiteX12434" fmla="*/ 2579689 w 2768293"/>
                <a:gd name="connsiteY12434" fmla="*/ 1025098 h 1487099"/>
                <a:gd name="connsiteX12435" fmla="*/ 2580261 w 2768293"/>
                <a:gd name="connsiteY12435" fmla="*/ 1025098 h 1487099"/>
                <a:gd name="connsiteX12436" fmla="*/ 2580261 w 2768293"/>
                <a:gd name="connsiteY12436" fmla="*/ 1025669 h 1487099"/>
                <a:gd name="connsiteX12437" fmla="*/ 2579689 w 2768293"/>
                <a:gd name="connsiteY12437" fmla="*/ 1026242 h 1487099"/>
                <a:gd name="connsiteX12438" fmla="*/ 2579117 w 2768293"/>
                <a:gd name="connsiteY12438" fmla="*/ 1026813 h 1487099"/>
                <a:gd name="connsiteX12439" fmla="*/ 2578545 w 2768293"/>
                <a:gd name="connsiteY12439" fmla="*/ 1026813 h 1487099"/>
                <a:gd name="connsiteX12440" fmla="*/ 2577401 w 2768293"/>
                <a:gd name="connsiteY12440" fmla="*/ 1026242 h 1487099"/>
                <a:gd name="connsiteX12441" fmla="*/ 2574541 w 2768293"/>
                <a:gd name="connsiteY12441" fmla="*/ 1023954 h 1487099"/>
                <a:gd name="connsiteX12442" fmla="*/ 2573397 w 2768293"/>
                <a:gd name="connsiteY12442" fmla="*/ 1023954 h 1487099"/>
                <a:gd name="connsiteX12443" fmla="*/ 2572825 w 2768293"/>
                <a:gd name="connsiteY12443" fmla="*/ 1023954 h 1487099"/>
                <a:gd name="connsiteX12444" fmla="*/ 2571681 w 2768293"/>
                <a:gd name="connsiteY12444" fmla="*/ 1022810 h 1487099"/>
                <a:gd name="connsiteX12445" fmla="*/ 2571109 w 2768293"/>
                <a:gd name="connsiteY12445" fmla="*/ 1022238 h 1487099"/>
                <a:gd name="connsiteX12446" fmla="*/ 2568822 w 2768293"/>
                <a:gd name="connsiteY12446" fmla="*/ 1022238 h 1487099"/>
                <a:gd name="connsiteX12447" fmla="*/ 2556810 w 2768293"/>
                <a:gd name="connsiteY12447" fmla="*/ 1018806 h 1487099"/>
                <a:gd name="connsiteX12448" fmla="*/ 2554523 w 2768293"/>
                <a:gd name="connsiteY12448" fmla="*/ 1019378 h 1487099"/>
                <a:gd name="connsiteX12449" fmla="*/ 2553951 w 2768293"/>
                <a:gd name="connsiteY12449" fmla="*/ 1018806 h 1487099"/>
                <a:gd name="connsiteX12450" fmla="*/ 2552807 w 2768293"/>
                <a:gd name="connsiteY12450" fmla="*/ 1017662 h 1487099"/>
                <a:gd name="connsiteX12451" fmla="*/ 2552235 w 2768293"/>
                <a:gd name="connsiteY12451" fmla="*/ 1017090 h 1487099"/>
                <a:gd name="connsiteX12452" fmla="*/ 2551663 w 2768293"/>
                <a:gd name="connsiteY12452" fmla="*/ 1017090 h 1487099"/>
                <a:gd name="connsiteX12453" fmla="*/ 2551091 w 2768293"/>
                <a:gd name="connsiteY12453" fmla="*/ 1016518 h 1487099"/>
                <a:gd name="connsiteX12454" fmla="*/ 2550519 w 2768293"/>
                <a:gd name="connsiteY12454" fmla="*/ 1016518 h 1487099"/>
                <a:gd name="connsiteX12455" fmla="*/ 2550519 w 2768293"/>
                <a:gd name="connsiteY12455" fmla="*/ 1016518 h 1487099"/>
                <a:gd name="connsiteX12456" fmla="*/ 2549947 w 2768293"/>
                <a:gd name="connsiteY12456" fmla="*/ 1017090 h 1487099"/>
                <a:gd name="connsiteX12457" fmla="*/ 2549947 w 2768293"/>
                <a:gd name="connsiteY12457" fmla="*/ 1017090 h 1487099"/>
                <a:gd name="connsiteX12458" fmla="*/ 2548803 w 2768293"/>
                <a:gd name="connsiteY12458" fmla="*/ 1017662 h 1487099"/>
                <a:gd name="connsiteX12459" fmla="*/ 2548231 w 2768293"/>
                <a:gd name="connsiteY12459" fmla="*/ 1018234 h 1487099"/>
                <a:gd name="connsiteX12460" fmla="*/ 2547659 w 2768293"/>
                <a:gd name="connsiteY12460" fmla="*/ 1018806 h 1487099"/>
                <a:gd name="connsiteX12461" fmla="*/ 2548231 w 2768293"/>
                <a:gd name="connsiteY12461" fmla="*/ 1019950 h 1487099"/>
                <a:gd name="connsiteX12462" fmla="*/ 2549375 w 2768293"/>
                <a:gd name="connsiteY12462" fmla="*/ 1024525 h 1487099"/>
                <a:gd name="connsiteX12463" fmla="*/ 2549375 w 2768293"/>
                <a:gd name="connsiteY12463" fmla="*/ 1025669 h 1487099"/>
                <a:gd name="connsiteX12464" fmla="*/ 2549947 w 2768293"/>
                <a:gd name="connsiteY12464" fmla="*/ 1025669 h 1487099"/>
                <a:gd name="connsiteX12465" fmla="*/ 2552807 w 2768293"/>
                <a:gd name="connsiteY12465" fmla="*/ 1027957 h 1487099"/>
                <a:gd name="connsiteX12466" fmla="*/ 2553379 w 2768293"/>
                <a:gd name="connsiteY12466" fmla="*/ 1027957 h 1487099"/>
                <a:gd name="connsiteX12467" fmla="*/ 2555666 w 2768293"/>
                <a:gd name="connsiteY12467" fmla="*/ 1027385 h 1487099"/>
                <a:gd name="connsiteX12468" fmla="*/ 2558526 w 2768293"/>
                <a:gd name="connsiteY12468" fmla="*/ 1025669 h 1487099"/>
                <a:gd name="connsiteX12469" fmla="*/ 2559098 w 2768293"/>
                <a:gd name="connsiteY12469" fmla="*/ 1024525 h 1487099"/>
                <a:gd name="connsiteX12470" fmla="*/ 2559670 w 2768293"/>
                <a:gd name="connsiteY12470" fmla="*/ 1023954 h 1487099"/>
                <a:gd name="connsiteX12471" fmla="*/ 2563102 w 2768293"/>
                <a:gd name="connsiteY12471" fmla="*/ 1022810 h 1487099"/>
                <a:gd name="connsiteX12472" fmla="*/ 2564246 w 2768293"/>
                <a:gd name="connsiteY12472" fmla="*/ 1022810 h 1487099"/>
                <a:gd name="connsiteX12473" fmla="*/ 2563102 w 2768293"/>
                <a:gd name="connsiteY12473" fmla="*/ 1024525 h 1487099"/>
                <a:gd name="connsiteX12474" fmla="*/ 2559098 w 2768293"/>
                <a:gd name="connsiteY12474" fmla="*/ 1026242 h 1487099"/>
                <a:gd name="connsiteX12475" fmla="*/ 2557954 w 2768293"/>
                <a:gd name="connsiteY12475" fmla="*/ 1027957 h 1487099"/>
                <a:gd name="connsiteX12476" fmla="*/ 2557382 w 2768293"/>
                <a:gd name="connsiteY12476" fmla="*/ 1029101 h 1487099"/>
                <a:gd name="connsiteX12477" fmla="*/ 2557382 w 2768293"/>
                <a:gd name="connsiteY12477" fmla="*/ 1029673 h 1487099"/>
                <a:gd name="connsiteX12478" fmla="*/ 2557954 w 2768293"/>
                <a:gd name="connsiteY12478" fmla="*/ 1031961 h 1487099"/>
                <a:gd name="connsiteX12479" fmla="*/ 2558526 w 2768293"/>
                <a:gd name="connsiteY12479" fmla="*/ 1033105 h 1487099"/>
                <a:gd name="connsiteX12480" fmla="*/ 2559098 w 2768293"/>
                <a:gd name="connsiteY12480" fmla="*/ 1033677 h 1487099"/>
                <a:gd name="connsiteX12481" fmla="*/ 2561386 w 2768293"/>
                <a:gd name="connsiteY12481" fmla="*/ 1035965 h 1487099"/>
                <a:gd name="connsiteX12482" fmla="*/ 2562530 w 2768293"/>
                <a:gd name="connsiteY12482" fmla="*/ 1036537 h 1487099"/>
                <a:gd name="connsiteX12483" fmla="*/ 2563674 w 2768293"/>
                <a:gd name="connsiteY12483" fmla="*/ 1037109 h 1487099"/>
                <a:gd name="connsiteX12484" fmla="*/ 2564246 w 2768293"/>
                <a:gd name="connsiteY12484" fmla="*/ 1036537 h 1487099"/>
                <a:gd name="connsiteX12485" fmla="*/ 2564246 w 2768293"/>
                <a:gd name="connsiteY12485" fmla="*/ 1035965 h 1487099"/>
                <a:gd name="connsiteX12486" fmla="*/ 2564818 w 2768293"/>
                <a:gd name="connsiteY12486" fmla="*/ 1035965 h 1487099"/>
                <a:gd name="connsiteX12487" fmla="*/ 2565962 w 2768293"/>
                <a:gd name="connsiteY12487" fmla="*/ 1035965 h 1487099"/>
                <a:gd name="connsiteX12488" fmla="*/ 2566534 w 2768293"/>
                <a:gd name="connsiteY12488" fmla="*/ 1035393 h 1487099"/>
                <a:gd name="connsiteX12489" fmla="*/ 2567106 w 2768293"/>
                <a:gd name="connsiteY12489" fmla="*/ 1034249 h 1487099"/>
                <a:gd name="connsiteX12490" fmla="*/ 2567678 w 2768293"/>
                <a:gd name="connsiteY12490" fmla="*/ 1034249 h 1487099"/>
                <a:gd name="connsiteX12491" fmla="*/ 2568250 w 2768293"/>
                <a:gd name="connsiteY12491" fmla="*/ 1034249 h 1487099"/>
                <a:gd name="connsiteX12492" fmla="*/ 2568250 w 2768293"/>
                <a:gd name="connsiteY12492" fmla="*/ 1034821 h 1487099"/>
                <a:gd name="connsiteX12493" fmla="*/ 2568250 w 2768293"/>
                <a:gd name="connsiteY12493" fmla="*/ 1036537 h 1487099"/>
                <a:gd name="connsiteX12494" fmla="*/ 2568250 w 2768293"/>
                <a:gd name="connsiteY12494" fmla="*/ 1037109 h 1487099"/>
                <a:gd name="connsiteX12495" fmla="*/ 2567678 w 2768293"/>
                <a:gd name="connsiteY12495" fmla="*/ 1037681 h 1487099"/>
                <a:gd name="connsiteX12496" fmla="*/ 2565962 w 2768293"/>
                <a:gd name="connsiteY12496" fmla="*/ 1038253 h 1487099"/>
                <a:gd name="connsiteX12497" fmla="*/ 2565390 w 2768293"/>
                <a:gd name="connsiteY12497" fmla="*/ 1038824 h 1487099"/>
                <a:gd name="connsiteX12498" fmla="*/ 2564246 w 2768293"/>
                <a:gd name="connsiteY12498" fmla="*/ 1040541 h 1487099"/>
                <a:gd name="connsiteX12499" fmla="*/ 2565390 w 2768293"/>
                <a:gd name="connsiteY12499" fmla="*/ 1042256 h 1487099"/>
                <a:gd name="connsiteX12500" fmla="*/ 2566534 w 2768293"/>
                <a:gd name="connsiteY12500" fmla="*/ 1043400 h 1487099"/>
                <a:gd name="connsiteX12501" fmla="*/ 2568250 w 2768293"/>
                <a:gd name="connsiteY12501" fmla="*/ 1043972 h 1487099"/>
                <a:gd name="connsiteX12502" fmla="*/ 2572825 w 2768293"/>
                <a:gd name="connsiteY12502" fmla="*/ 1042828 h 1487099"/>
                <a:gd name="connsiteX12503" fmla="*/ 2573397 w 2768293"/>
                <a:gd name="connsiteY12503" fmla="*/ 1042828 h 1487099"/>
                <a:gd name="connsiteX12504" fmla="*/ 2575113 w 2768293"/>
                <a:gd name="connsiteY12504" fmla="*/ 1043400 h 1487099"/>
                <a:gd name="connsiteX12505" fmla="*/ 2575685 w 2768293"/>
                <a:gd name="connsiteY12505" fmla="*/ 1043400 h 1487099"/>
                <a:gd name="connsiteX12506" fmla="*/ 2576257 w 2768293"/>
                <a:gd name="connsiteY12506" fmla="*/ 1042828 h 1487099"/>
                <a:gd name="connsiteX12507" fmla="*/ 2576829 w 2768293"/>
                <a:gd name="connsiteY12507" fmla="*/ 1041684 h 1487099"/>
                <a:gd name="connsiteX12508" fmla="*/ 2577401 w 2768293"/>
                <a:gd name="connsiteY12508" fmla="*/ 1041112 h 1487099"/>
                <a:gd name="connsiteX12509" fmla="*/ 2579689 w 2768293"/>
                <a:gd name="connsiteY12509" fmla="*/ 1040541 h 1487099"/>
                <a:gd name="connsiteX12510" fmla="*/ 2580261 w 2768293"/>
                <a:gd name="connsiteY12510" fmla="*/ 1039968 h 1487099"/>
                <a:gd name="connsiteX12511" fmla="*/ 2581405 w 2768293"/>
                <a:gd name="connsiteY12511" fmla="*/ 1037109 h 1487099"/>
                <a:gd name="connsiteX12512" fmla="*/ 2581977 w 2768293"/>
                <a:gd name="connsiteY12512" fmla="*/ 1037109 h 1487099"/>
                <a:gd name="connsiteX12513" fmla="*/ 2582549 w 2768293"/>
                <a:gd name="connsiteY12513" fmla="*/ 1038824 h 1487099"/>
                <a:gd name="connsiteX12514" fmla="*/ 2581977 w 2768293"/>
                <a:gd name="connsiteY12514" fmla="*/ 1040541 h 1487099"/>
                <a:gd name="connsiteX12515" fmla="*/ 2580833 w 2768293"/>
                <a:gd name="connsiteY12515" fmla="*/ 1041684 h 1487099"/>
                <a:gd name="connsiteX12516" fmla="*/ 2580261 w 2768293"/>
                <a:gd name="connsiteY12516" fmla="*/ 1042256 h 1487099"/>
                <a:gd name="connsiteX12517" fmla="*/ 2576829 w 2768293"/>
                <a:gd name="connsiteY12517" fmla="*/ 1041112 h 1487099"/>
                <a:gd name="connsiteX12518" fmla="*/ 2576829 w 2768293"/>
                <a:gd name="connsiteY12518" fmla="*/ 1041684 h 1487099"/>
                <a:gd name="connsiteX12519" fmla="*/ 2576829 w 2768293"/>
                <a:gd name="connsiteY12519" fmla="*/ 1042256 h 1487099"/>
                <a:gd name="connsiteX12520" fmla="*/ 2576829 w 2768293"/>
                <a:gd name="connsiteY12520" fmla="*/ 1042828 h 1487099"/>
                <a:gd name="connsiteX12521" fmla="*/ 2574541 w 2768293"/>
                <a:gd name="connsiteY12521" fmla="*/ 1045688 h 1487099"/>
                <a:gd name="connsiteX12522" fmla="*/ 2566534 w 2768293"/>
                <a:gd name="connsiteY12522" fmla="*/ 1047976 h 1487099"/>
                <a:gd name="connsiteX12523" fmla="*/ 2565390 w 2768293"/>
                <a:gd name="connsiteY12523" fmla="*/ 1048548 h 1487099"/>
                <a:gd name="connsiteX12524" fmla="*/ 2564818 w 2768293"/>
                <a:gd name="connsiteY12524" fmla="*/ 1049120 h 1487099"/>
                <a:gd name="connsiteX12525" fmla="*/ 2564818 w 2768293"/>
                <a:gd name="connsiteY12525" fmla="*/ 1049692 h 1487099"/>
                <a:gd name="connsiteX12526" fmla="*/ 2564818 w 2768293"/>
                <a:gd name="connsiteY12526" fmla="*/ 1050836 h 1487099"/>
                <a:gd name="connsiteX12527" fmla="*/ 2564818 w 2768293"/>
                <a:gd name="connsiteY12527" fmla="*/ 1051408 h 1487099"/>
                <a:gd name="connsiteX12528" fmla="*/ 2564818 w 2768293"/>
                <a:gd name="connsiteY12528" fmla="*/ 1051408 h 1487099"/>
                <a:gd name="connsiteX12529" fmla="*/ 2565390 w 2768293"/>
                <a:gd name="connsiteY12529" fmla="*/ 1051980 h 1487099"/>
                <a:gd name="connsiteX12530" fmla="*/ 2565962 w 2768293"/>
                <a:gd name="connsiteY12530" fmla="*/ 1053696 h 1487099"/>
                <a:gd name="connsiteX12531" fmla="*/ 2565962 w 2768293"/>
                <a:gd name="connsiteY12531" fmla="*/ 1055411 h 1487099"/>
                <a:gd name="connsiteX12532" fmla="*/ 2565390 w 2768293"/>
                <a:gd name="connsiteY12532" fmla="*/ 1056555 h 1487099"/>
                <a:gd name="connsiteX12533" fmla="*/ 2564246 w 2768293"/>
                <a:gd name="connsiteY12533" fmla="*/ 1057127 h 1487099"/>
                <a:gd name="connsiteX12534" fmla="*/ 2564246 w 2768293"/>
                <a:gd name="connsiteY12534" fmla="*/ 1057699 h 1487099"/>
                <a:gd name="connsiteX12535" fmla="*/ 2564818 w 2768293"/>
                <a:gd name="connsiteY12535" fmla="*/ 1057699 h 1487099"/>
                <a:gd name="connsiteX12536" fmla="*/ 2565390 w 2768293"/>
                <a:gd name="connsiteY12536" fmla="*/ 1057699 h 1487099"/>
                <a:gd name="connsiteX12537" fmla="*/ 2567106 w 2768293"/>
                <a:gd name="connsiteY12537" fmla="*/ 1057699 h 1487099"/>
                <a:gd name="connsiteX12538" fmla="*/ 2567678 w 2768293"/>
                <a:gd name="connsiteY12538" fmla="*/ 1057699 h 1487099"/>
                <a:gd name="connsiteX12539" fmla="*/ 2568822 w 2768293"/>
                <a:gd name="connsiteY12539" fmla="*/ 1058271 h 1487099"/>
                <a:gd name="connsiteX12540" fmla="*/ 2569394 w 2768293"/>
                <a:gd name="connsiteY12540" fmla="*/ 1058271 h 1487099"/>
                <a:gd name="connsiteX12541" fmla="*/ 2570537 w 2768293"/>
                <a:gd name="connsiteY12541" fmla="*/ 1058271 h 1487099"/>
                <a:gd name="connsiteX12542" fmla="*/ 2573397 w 2768293"/>
                <a:gd name="connsiteY12542" fmla="*/ 1058843 h 1487099"/>
                <a:gd name="connsiteX12543" fmla="*/ 2576257 w 2768293"/>
                <a:gd name="connsiteY12543" fmla="*/ 1059987 h 1487099"/>
                <a:gd name="connsiteX12544" fmla="*/ 2577401 w 2768293"/>
                <a:gd name="connsiteY12544" fmla="*/ 1059415 h 1487099"/>
                <a:gd name="connsiteX12545" fmla="*/ 2577973 w 2768293"/>
                <a:gd name="connsiteY12545" fmla="*/ 1058271 h 1487099"/>
                <a:gd name="connsiteX12546" fmla="*/ 2577973 w 2768293"/>
                <a:gd name="connsiteY12546" fmla="*/ 1056555 h 1487099"/>
                <a:gd name="connsiteX12547" fmla="*/ 2577401 w 2768293"/>
                <a:gd name="connsiteY12547" fmla="*/ 1053696 h 1487099"/>
                <a:gd name="connsiteX12548" fmla="*/ 2577401 w 2768293"/>
                <a:gd name="connsiteY12548" fmla="*/ 1053123 h 1487099"/>
                <a:gd name="connsiteX12549" fmla="*/ 2577973 w 2768293"/>
                <a:gd name="connsiteY12549" fmla="*/ 1053123 h 1487099"/>
                <a:gd name="connsiteX12550" fmla="*/ 2578545 w 2768293"/>
                <a:gd name="connsiteY12550" fmla="*/ 1053123 h 1487099"/>
                <a:gd name="connsiteX12551" fmla="*/ 2579117 w 2768293"/>
                <a:gd name="connsiteY12551" fmla="*/ 1053696 h 1487099"/>
                <a:gd name="connsiteX12552" fmla="*/ 2579117 w 2768293"/>
                <a:gd name="connsiteY12552" fmla="*/ 1054840 h 1487099"/>
                <a:gd name="connsiteX12553" fmla="*/ 2579689 w 2768293"/>
                <a:gd name="connsiteY12553" fmla="*/ 1055411 h 1487099"/>
                <a:gd name="connsiteX12554" fmla="*/ 2581405 w 2768293"/>
                <a:gd name="connsiteY12554" fmla="*/ 1054840 h 1487099"/>
                <a:gd name="connsiteX12555" fmla="*/ 2581405 w 2768293"/>
                <a:gd name="connsiteY12555" fmla="*/ 1054267 h 1487099"/>
                <a:gd name="connsiteX12556" fmla="*/ 2580833 w 2768293"/>
                <a:gd name="connsiteY12556" fmla="*/ 1054267 h 1487099"/>
                <a:gd name="connsiteX12557" fmla="*/ 2581405 w 2768293"/>
                <a:gd name="connsiteY12557" fmla="*/ 1051980 h 1487099"/>
                <a:gd name="connsiteX12558" fmla="*/ 2583121 w 2768293"/>
                <a:gd name="connsiteY12558" fmla="*/ 1051980 h 1487099"/>
                <a:gd name="connsiteX12559" fmla="*/ 2584265 w 2768293"/>
                <a:gd name="connsiteY12559" fmla="*/ 1053123 h 1487099"/>
                <a:gd name="connsiteX12560" fmla="*/ 2583121 w 2768293"/>
                <a:gd name="connsiteY12560" fmla="*/ 1053696 h 1487099"/>
                <a:gd name="connsiteX12561" fmla="*/ 2583693 w 2768293"/>
                <a:gd name="connsiteY12561" fmla="*/ 1054840 h 1487099"/>
                <a:gd name="connsiteX12562" fmla="*/ 2583693 w 2768293"/>
                <a:gd name="connsiteY12562" fmla="*/ 1055411 h 1487099"/>
                <a:gd name="connsiteX12563" fmla="*/ 2583693 w 2768293"/>
                <a:gd name="connsiteY12563" fmla="*/ 1055983 h 1487099"/>
                <a:gd name="connsiteX12564" fmla="*/ 2583693 w 2768293"/>
                <a:gd name="connsiteY12564" fmla="*/ 1056555 h 1487099"/>
                <a:gd name="connsiteX12565" fmla="*/ 2583693 w 2768293"/>
                <a:gd name="connsiteY12565" fmla="*/ 1057127 h 1487099"/>
                <a:gd name="connsiteX12566" fmla="*/ 2583693 w 2768293"/>
                <a:gd name="connsiteY12566" fmla="*/ 1057699 h 1487099"/>
                <a:gd name="connsiteX12567" fmla="*/ 2583693 w 2768293"/>
                <a:gd name="connsiteY12567" fmla="*/ 1058271 h 1487099"/>
                <a:gd name="connsiteX12568" fmla="*/ 2583693 w 2768293"/>
                <a:gd name="connsiteY12568" fmla="*/ 1058271 h 1487099"/>
                <a:gd name="connsiteX12569" fmla="*/ 2584265 w 2768293"/>
                <a:gd name="connsiteY12569" fmla="*/ 1058271 h 1487099"/>
                <a:gd name="connsiteX12570" fmla="*/ 2584837 w 2768293"/>
                <a:gd name="connsiteY12570" fmla="*/ 1058271 h 1487099"/>
                <a:gd name="connsiteX12571" fmla="*/ 2584837 w 2768293"/>
                <a:gd name="connsiteY12571" fmla="*/ 1058271 h 1487099"/>
                <a:gd name="connsiteX12572" fmla="*/ 2585408 w 2768293"/>
                <a:gd name="connsiteY12572" fmla="*/ 1057699 h 1487099"/>
                <a:gd name="connsiteX12573" fmla="*/ 2585980 w 2768293"/>
                <a:gd name="connsiteY12573" fmla="*/ 1057127 h 1487099"/>
                <a:gd name="connsiteX12574" fmla="*/ 2587124 w 2768293"/>
                <a:gd name="connsiteY12574" fmla="*/ 1057127 h 1487099"/>
                <a:gd name="connsiteX12575" fmla="*/ 2587696 w 2768293"/>
                <a:gd name="connsiteY12575" fmla="*/ 1057127 h 1487099"/>
                <a:gd name="connsiteX12576" fmla="*/ 2588268 w 2768293"/>
                <a:gd name="connsiteY12576" fmla="*/ 1057699 h 1487099"/>
                <a:gd name="connsiteX12577" fmla="*/ 2589412 w 2768293"/>
                <a:gd name="connsiteY12577" fmla="*/ 1057699 h 1487099"/>
                <a:gd name="connsiteX12578" fmla="*/ 2592272 w 2768293"/>
                <a:gd name="connsiteY12578" fmla="*/ 1058843 h 1487099"/>
                <a:gd name="connsiteX12579" fmla="*/ 2592844 w 2768293"/>
                <a:gd name="connsiteY12579" fmla="*/ 1058843 h 1487099"/>
                <a:gd name="connsiteX12580" fmla="*/ 2594560 w 2768293"/>
                <a:gd name="connsiteY12580" fmla="*/ 1058271 h 1487099"/>
                <a:gd name="connsiteX12581" fmla="*/ 2595704 w 2768293"/>
                <a:gd name="connsiteY12581" fmla="*/ 1058271 h 1487099"/>
                <a:gd name="connsiteX12582" fmla="*/ 2597420 w 2768293"/>
                <a:gd name="connsiteY12582" fmla="*/ 1059415 h 1487099"/>
                <a:gd name="connsiteX12583" fmla="*/ 2598564 w 2768293"/>
                <a:gd name="connsiteY12583" fmla="*/ 1059415 h 1487099"/>
                <a:gd name="connsiteX12584" fmla="*/ 2599136 w 2768293"/>
                <a:gd name="connsiteY12584" fmla="*/ 1057699 h 1487099"/>
                <a:gd name="connsiteX12585" fmla="*/ 2599136 w 2768293"/>
                <a:gd name="connsiteY12585" fmla="*/ 1054267 h 1487099"/>
                <a:gd name="connsiteX12586" fmla="*/ 2599136 w 2768293"/>
                <a:gd name="connsiteY12586" fmla="*/ 1053696 h 1487099"/>
                <a:gd name="connsiteX12587" fmla="*/ 2599708 w 2768293"/>
                <a:gd name="connsiteY12587" fmla="*/ 1052552 h 1487099"/>
                <a:gd name="connsiteX12588" fmla="*/ 2600280 w 2768293"/>
                <a:gd name="connsiteY12588" fmla="*/ 1051980 h 1487099"/>
                <a:gd name="connsiteX12589" fmla="*/ 2600852 w 2768293"/>
                <a:gd name="connsiteY12589" fmla="*/ 1051980 h 1487099"/>
                <a:gd name="connsiteX12590" fmla="*/ 2600852 w 2768293"/>
                <a:gd name="connsiteY12590" fmla="*/ 1052552 h 1487099"/>
                <a:gd name="connsiteX12591" fmla="*/ 2600852 w 2768293"/>
                <a:gd name="connsiteY12591" fmla="*/ 1053123 h 1487099"/>
                <a:gd name="connsiteX12592" fmla="*/ 2600852 w 2768293"/>
                <a:gd name="connsiteY12592" fmla="*/ 1053696 h 1487099"/>
                <a:gd name="connsiteX12593" fmla="*/ 2600852 w 2768293"/>
                <a:gd name="connsiteY12593" fmla="*/ 1054267 h 1487099"/>
                <a:gd name="connsiteX12594" fmla="*/ 2604283 w 2768293"/>
                <a:gd name="connsiteY12594" fmla="*/ 1058271 h 1487099"/>
                <a:gd name="connsiteX12595" fmla="*/ 2605427 w 2768293"/>
                <a:gd name="connsiteY12595" fmla="*/ 1060559 h 1487099"/>
                <a:gd name="connsiteX12596" fmla="*/ 2604855 w 2768293"/>
                <a:gd name="connsiteY12596" fmla="*/ 1061131 h 1487099"/>
                <a:gd name="connsiteX12597" fmla="*/ 2603711 w 2768293"/>
                <a:gd name="connsiteY12597" fmla="*/ 1061131 h 1487099"/>
                <a:gd name="connsiteX12598" fmla="*/ 2603139 w 2768293"/>
                <a:gd name="connsiteY12598" fmla="*/ 1061703 h 1487099"/>
                <a:gd name="connsiteX12599" fmla="*/ 2602567 w 2768293"/>
                <a:gd name="connsiteY12599" fmla="*/ 1062275 h 1487099"/>
                <a:gd name="connsiteX12600" fmla="*/ 2601995 w 2768293"/>
                <a:gd name="connsiteY12600" fmla="*/ 1061703 h 1487099"/>
                <a:gd name="connsiteX12601" fmla="*/ 2600852 w 2768293"/>
                <a:gd name="connsiteY12601" fmla="*/ 1060559 h 1487099"/>
                <a:gd name="connsiteX12602" fmla="*/ 2600280 w 2768293"/>
                <a:gd name="connsiteY12602" fmla="*/ 1060559 h 1487099"/>
                <a:gd name="connsiteX12603" fmla="*/ 2599708 w 2768293"/>
                <a:gd name="connsiteY12603" fmla="*/ 1061131 h 1487099"/>
                <a:gd name="connsiteX12604" fmla="*/ 2598564 w 2768293"/>
                <a:gd name="connsiteY12604" fmla="*/ 1062275 h 1487099"/>
                <a:gd name="connsiteX12605" fmla="*/ 2599136 w 2768293"/>
                <a:gd name="connsiteY12605" fmla="*/ 1062847 h 1487099"/>
                <a:gd name="connsiteX12606" fmla="*/ 2600280 w 2768293"/>
                <a:gd name="connsiteY12606" fmla="*/ 1063419 h 1487099"/>
                <a:gd name="connsiteX12607" fmla="*/ 2601423 w 2768293"/>
                <a:gd name="connsiteY12607" fmla="*/ 1063991 h 1487099"/>
                <a:gd name="connsiteX12608" fmla="*/ 2601995 w 2768293"/>
                <a:gd name="connsiteY12608" fmla="*/ 1063991 h 1487099"/>
                <a:gd name="connsiteX12609" fmla="*/ 2602567 w 2768293"/>
                <a:gd name="connsiteY12609" fmla="*/ 1063991 h 1487099"/>
                <a:gd name="connsiteX12610" fmla="*/ 2603139 w 2768293"/>
                <a:gd name="connsiteY12610" fmla="*/ 1065707 h 1487099"/>
                <a:gd name="connsiteX12611" fmla="*/ 2603139 w 2768293"/>
                <a:gd name="connsiteY12611" fmla="*/ 1065707 h 1487099"/>
                <a:gd name="connsiteX12612" fmla="*/ 2603711 w 2768293"/>
                <a:gd name="connsiteY12612" fmla="*/ 1065707 h 1487099"/>
                <a:gd name="connsiteX12613" fmla="*/ 2606571 w 2768293"/>
                <a:gd name="connsiteY12613" fmla="*/ 1067423 h 1487099"/>
                <a:gd name="connsiteX12614" fmla="*/ 2607143 w 2768293"/>
                <a:gd name="connsiteY12614" fmla="*/ 1067995 h 1487099"/>
                <a:gd name="connsiteX12615" fmla="*/ 2607143 w 2768293"/>
                <a:gd name="connsiteY12615" fmla="*/ 1068566 h 1487099"/>
                <a:gd name="connsiteX12616" fmla="*/ 2607715 w 2768293"/>
                <a:gd name="connsiteY12616" fmla="*/ 1069710 h 1487099"/>
                <a:gd name="connsiteX12617" fmla="*/ 2608287 w 2768293"/>
                <a:gd name="connsiteY12617" fmla="*/ 1070282 h 1487099"/>
                <a:gd name="connsiteX12618" fmla="*/ 2609431 w 2768293"/>
                <a:gd name="connsiteY12618" fmla="*/ 1070854 h 1487099"/>
                <a:gd name="connsiteX12619" fmla="*/ 2614579 w 2768293"/>
                <a:gd name="connsiteY12619" fmla="*/ 1073142 h 1487099"/>
                <a:gd name="connsiteX12620" fmla="*/ 2622014 w 2768293"/>
                <a:gd name="connsiteY12620" fmla="*/ 1074858 h 1487099"/>
                <a:gd name="connsiteX12621" fmla="*/ 2623158 w 2768293"/>
                <a:gd name="connsiteY12621" fmla="*/ 1074858 h 1487099"/>
                <a:gd name="connsiteX12622" fmla="*/ 2623730 w 2768293"/>
                <a:gd name="connsiteY12622" fmla="*/ 1074286 h 1487099"/>
                <a:gd name="connsiteX12623" fmla="*/ 2623730 w 2768293"/>
                <a:gd name="connsiteY12623" fmla="*/ 1072570 h 1487099"/>
                <a:gd name="connsiteX12624" fmla="*/ 2624302 w 2768293"/>
                <a:gd name="connsiteY12624" fmla="*/ 1071998 h 1487099"/>
                <a:gd name="connsiteX12625" fmla="*/ 2625446 w 2768293"/>
                <a:gd name="connsiteY12625" fmla="*/ 1071426 h 1487099"/>
                <a:gd name="connsiteX12626" fmla="*/ 2626018 w 2768293"/>
                <a:gd name="connsiteY12626" fmla="*/ 1070854 h 1487099"/>
                <a:gd name="connsiteX12627" fmla="*/ 2625446 w 2768293"/>
                <a:gd name="connsiteY12627" fmla="*/ 1069710 h 1487099"/>
                <a:gd name="connsiteX12628" fmla="*/ 2626018 w 2768293"/>
                <a:gd name="connsiteY12628" fmla="*/ 1068566 h 1487099"/>
                <a:gd name="connsiteX12629" fmla="*/ 2626590 w 2768293"/>
                <a:gd name="connsiteY12629" fmla="*/ 1067423 h 1487099"/>
                <a:gd name="connsiteX12630" fmla="*/ 2627162 w 2768293"/>
                <a:gd name="connsiteY12630" fmla="*/ 1066851 h 1487099"/>
                <a:gd name="connsiteX12631" fmla="*/ 2628306 w 2768293"/>
                <a:gd name="connsiteY12631" fmla="*/ 1067423 h 1487099"/>
                <a:gd name="connsiteX12632" fmla="*/ 2627734 w 2768293"/>
                <a:gd name="connsiteY12632" fmla="*/ 1067995 h 1487099"/>
                <a:gd name="connsiteX12633" fmla="*/ 2627162 w 2768293"/>
                <a:gd name="connsiteY12633" fmla="*/ 1067995 h 1487099"/>
                <a:gd name="connsiteX12634" fmla="*/ 2626018 w 2768293"/>
                <a:gd name="connsiteY12634" fmla="*/ 1068566 h 1487099"/>
                <a:gd name="connsiteX12635" fmla="*/ 2625446 w 2768293"/>
                <a:gd name="connsiteY12635" fmla="*/ 1069139 h 1487099"/>
                <a:gd name="connsiteX12636" fmla="*/ 2625446 w 2768293"/>
                <a:gd name="connsiteY12636" fmla="*/ 1069710 h 1487099"/>
                <a:gd name="connsiteX12637" fmla="*/ 2626018 w 2768293"/>
                <a:gd name="connsiteY12637" fmla="*/ 1070282 h 1487099"/>
                <a:gd name="connsiteX12638" fmla="*/ 2626018 w 2768293"/>
                <a:gd name="connsiteY12638" fmla="*/ 1070854 h 1487099"/>
                <a:gd name="connsiteX12639" fmla="*/ 2624302 w 2768293"/>
                <a:gd name="connsiteY12639" fmla="*/ 1073142 h 1487099"/>
                <a:gd name="connsiteX12640" fmla="*/ 2624302 w 2768293"/>
                <a:gd name="connsiteY12640" fmla="*/ 1073714 h 1487099"/>
                <a:gd name="connsiteX12641" fmla="*/ 2623730 w 2768293"/>
                <a:gd name="connsiteY12641" fmla="*/ 1074858 h 1487099"/>
                <a:gd name="connsiteX12642" fmla="*/ 2622586 w 2768293"/>
                <a:gd name="connsiteY12642" fmla="*/ 1078290 h 1487099"/>
                <a:gd name="connsiteX12643" fmla="*/ 2623730 w 2768293"/>
                <a:gd name="connsiteY12643" fmla="*/ 1078290 h 1487099"/>
                <a:gd name="connsiteX12644" fmla="*/ 2624874 w 2768293"/>
                <a:gd name="connsiteY12644" fmla="*/ 1078290 h 1487099"/>
                <a:gd name="connsiteX12645" fmla="*/ 2626018 w 2768293"/>
                <a:gd name="connsiteY12645" fmla="*/ 1078290 h 1487099"/>
                <a:gd name="connsiteX12646" fmla="*/ 2627162 w 2768293"/>
                <a:gd name="connsiteY12646" fmla="*/ 1079434 h 1487099"/>
                <a:gd name="connsiteX12647" fmla="*/ 2624874 w 2768293"/>
                <a:gd name="connsiteY12647" fmla="*/ 1080006 h 1487099"/>
                <a:gd name="connsiteX12648" fmla="*/ 2624302 w 2768293"/>
                <a:gd name="connsiteY12648" fmla="*/ 1080578 h 1487099"/>
                <a:gd name="connsiteX12649" fmla="*/ 2623730 w 2768293"/>
                <a:gd name="connsiteY12649" fmla="*/ 1081722 h 1487099"/>
                <a:gd name="connsiteX12650" fmla="*/ 2623730 w 2768293"/>
                <a:gd name="connsiteY12650" fmla="*/ 1083438 h 1487099"/>
                <a:gd name="connsiteX12651" fmla="*/ 2624302 w 2768293"/>
                <a:gd name="connsiteY12651" fmla="*/ 1084010 h 1487099"/>
                <a:gd name="connsiteX12652" fmla="*/ 2625446 w 2768293"/>
                <a:gd name="connsiteY12652" fmla="*/ 1084010 h 1487099"/>
                <a:gd name="connsiteX12653" fmla="*/ 2627734 w 2768293"/>
                <a:gd name="connsiteY12653" fmla="*/ 1085154 h 1487099"/>
                <a:gd name="connsiteX12654" fmla="*/ 2628878 w 2768293"/>
                <a:gd name="connsiteY12654" fmla="*/ 1084581 h 1487099"/>
                <a:gd name="connsiteX12655" fmla="*/ 2631737 w 2768293"/>
                <a:gd name="connsiteY12655" fmla="*/ 1082294 h 1487099"/>
                <a:gd name="connsiteX12656" fmla="*/ 2632881 w 2768293"/>
                <a:gd name="connsiteY12656" fmla="*/ 1080578 h 1487099"/>
                <a:gd name="connsiteX12657" fmla="*/ 2634025 w 2768293"/>
                <a:gd name="connsiteY12657" fmla="*/ 1080006 h 1487099"/>
                <a:gd name="connsiteX12658" fmla="*/ 2633453 w 2768293"/>
                <a:gd name="connsiteY12658" fmla="*/ 1083438 h 1487099"/>
                <a:gd name="connsiteX12659" fmla="*/ 2633453 w 2768293"/>
                <a:gd name="connsiteY12659" fmla="*/ 1085154 h 1487099"/>
                <a:gd name="connsiteX12660" fmla="*/ 2634025 w 2768293"/>
                <a:gd name="connsiteY12660" fmla="*/ 1087441 h 1487099"/>
                <a:gd name="connsiteX12661" fmla="*/ 2634597 w 2768293"/>
                <a:gd name="connsiteY12661" fmla="*/ 1088585 h 1487099"/>
                <a:gd name="connsiteX12662" fmla="*/ 2635169 w 2768293"/>
                <a:gd name="connsiteY12662" fmla="*/ 1089157 h 1487099"/>
                <a:gd name="connsiteX12663" fmla="*/ 2635741 w 2768293"/>
                <a:gd name="connsiteY12663" fmla="*/ 1089729 h 1487099"/>
                <a:gd name="connsiteX12664" fmla="*/ 2638601 w 2768293"/>
                <a:gd name="connsiteY12664" fmla="*/ 1090873 h 1487099"/>
                <a:gd name="connsiteX12665" fmla="*/ 2639173 w 2768293"/>
                <a:gd name="connsiteY12665" fmla="*/ 1091445 h 1487099"/>
                <a:gd name="connsiteX12666" fmla="*/ 2641461 w 2768293"/>
                <a:gd name="connsiteY12666" fmla="*/ 1091445 h 1487099"/>
                <a:gd name="connsiteX12667" fmla="*/ 2643177 w 2768293"/>
                <a:gd name="connsiteY12667" fmla="*/ 1092017 h 1487099"/>
                <a:gd name="connsiteX12668" fmla="*/ 2644320 w 2768293"/>
                <a:gd name="connsiteY12668" fmla="*/ 1093161 h 1487099"/>
                <a:gd name="connsiteX12669" fmla="*/ 2644892 w 2768293"/>
                <a:gd name="connsiteY12669" fmla="*/ 1094877 h 1487099"/>
                <a:gd name="connsiteX12670" fmla="*/ 2647180 w 2768293"/>
                <a:gd name="connsiteY12670" fmla="*/ 1098309 h 1487099"/>
                <a:gd name="connsiteX12671" fmla="*/ 2647180 w 2768293"/>
                <a:gd name="connsiteY12671" fmla="*/ 1098309 h 1487099"/>
                <a:gd name="connsiteX12672" fmla="*/ 2647180 w 2768293"/>
                <a:gd name="connsiteY12672" fmla="*/ 1097737 h 1487099"/>
                <a:gd name="connsiteX12673" fmla="*/ 2649468 w 2768293"/>
                <a:gd name="connsiteY12673" fmla="*/ 1098309 h 1487099"/>
                <a:gd name="connsiteX12674" fmla="*/ 2650040 w 2768293"/>
                <a:gd name="connsiteY12674" fmla="*/ 1097737 h 1487099"/>
                <a:gd name="connsiteX12675" fmla="*/ 2650612 w 2768293"/>
                <a:gd name="connsiteY12675" fmla="*/ 1097165 h 1487099"/>
                <a:gd name="connsiteX12676" fmla="*/ 2651184 w 2768293"/>
                <a:gd name="connsiteY12676" fmla="*/ 1097165 h 1487099"/>
                <a:gd name="connsiteX12677" fmla="*/ 2654044 w 2768293"/>
                <a:gd name="connsiteY12677" fmla="*/ 1097737 h 1487099"/>
                <a:gd name="connsiteX12678" fmla="*/ 2655188 w 2768293"/>
                <a:gd name="connsiteY12678" fmla="*/ 1097165 h 1487099"/>
                <a:gd name="connsiteX12679" fmla="*/ 2655760 w 2768293"/>
                <a:gd name="connsiteY12679" fmla="*/ 1097737 h 1487099"/>
                <a:gd name="connsiteX12680" fmla="*/ 2657476 w 2768293"/>
                <a:gd name="connsiteY12680" fmla="*/ 1101168 h 1487099"/>
                <a:gd name="connsiteX12681" fmla="*/ 2658048 w 2768293"/>
                <a:gd name="connsiteY12681" fmla="*/ 1102312 h 1487099"/>
                <a:gd name="connsiteX12682" fmla="*/ 2662051 w 2768293"/>
                <a:gd name="connsiteY12682" fmla="*/ 1106316 h 1487099"/>
                <a:gd name="connsiteX12683" fmla="*/ 2663767 w 2768293"/>
                <a:gd name="connsiteY12683" fmla="*/ 1106888 h 1487099"/>
                <a:gd name="connsiteX12684" fmla="*/ 2672347 w 2768293"/>
                <a:gd name="connsiteY12684" fmla="*/ 1104600 h 1487099"/>
                <a:gd name="connsiteX12685" fmla="*/ 2674635 w 2768293"/>
                <a:gd name="connsiteY12685" fmla="*/ 1104600 h 1487099"/>
                <a:gd name="connsiteX12686" fmla="*/ 2675778 w 2768293"/>
                <a:gd name="connsiteY12686" fmla="*/ 1104600 h 1487099"/>
                <a:gd name="connsiteX12687" fmla="*/ 2676922 w 2768293"/>
                <a:gd name="connsiteY12687" fmla="*/ 1104028 h 1487099"/>
                <a:gd name="connsiteX12688" fmla="*/ 2678638 w 2768293"/>
                <a:gd name="connsiteY12688" fmla="*/ 1101740 h 1487099"/>
                <a:gd name="connsiteX12689" fmla="*/ 2679782 w 2768293"/>
                <a:gd name="connsiteY12689" fmla="*/ 1101168 h 1487099"/>
                <a:gd name="connsiteX12690" fmla="*/ 2680926 w 2768293"/>
                <a:gd name="connsiteY12690" fmla="*/ 1101168 h 1487099"/>
                <a:gd name="connsiteX12691" fmla="*/ 2679782 w 2768293"/>
                <a:gd name="connsiteY12691" fmla="*/ 1101740 h 1487099"/>
                <a:gd name="connsiteX12692" fmla="*/ 2679210 w 2768293"/>
                <a:gd name="connsiteY12692" fmla="*/ 1102884 h 1487099"/>
                <a:gd name="connsiteX12693" fmla="*/ 2678638 w 2768293"/>
                <a:gd name="connsiteY12693" fmla="*/ 1105172 h 1487099"/>
                <a:gd name="connsiteX12694" fmla="*/ 2678066 w 2768293"/>
                <a:gd name="connsiteY12694" fmla="*/ 1106316 h 1487099"/>
                <a:gd name="connsiteX12695" fmla="*/ 2677494 w 2768293"/>
                <a:gd name="connsiteY12695" fmla="*/ 1106888 h 1487099"/>
                <a:gd name="connsiteX12696" fmla="*/ 2672347 w 2768293"/>
                <a:gd name="connsiteY12696" fmla="*/ 1106888 h 1487099"/>
                <a:gd name="connsiteX12697" fmla="*/ 2667199 w 2768293"/>
                <a:gd name="connsiteY12697" fmla="*/ 1108604 h 1487099"/>
                <a:gd name="connsiteX12698" fmla="*/ 2664339 w 2768293"/>
                <a:gd name="connsiteY12698" fmla="*/ 1110892 h 1487099"/>
                <a:gd name="connsiteX12699" fmla="*/ 2662051 w 2768293"/>
                <a:gd name="connsiteY12699" fmla="*/ 1113179 h 1487099"/>
                <a:gd name="connsiteX12700" fmla="*/ 2661479 w 2768293"/>
                <a:gd name="connsiteY12700" fmla="*/ 1114323 h 1487099"/>
                <a:gd name="connsiteX12701" fmla="*/ 2663767 w 2768293"/>
                <a:gd name="connsiteY12701" fmla="*/ 1121187 h 1487099"/>
                <a:gd name="connsiteX12702" fmla="*/ 2666627 w 2768293"/>
                <a:gd name="connsiteY12702" fmla="*/ 1126335 h 1487099"/>
                <a:gd name="connsiteX12703" fmla="*/ 2666627 w 2768293"/>
                <a:gd name="connsiteY12703" fmla="*/ 1126907 h 1487099"/>
                <a:gd name="connsiteX12704" fmla="*/ 2666055 w 2768293"/>
                <a:gd name="connsiteY12704" fmla="*/ 1127478 h 1487099"/>
                <a:gd name="connsiteX12705" fmla="*/ 2666627 w 2768293"/>
                <a:gd name="connsiteY12705" fmla="*/ 1129195 h 1487099"/>
                <a:gd name="connsiteX12706" fmla="*/ 2666627 w 2768293"/>
                <a:gd name="connsiteY12706" fmla="*/ 1130338 h 1487099"/>
                <a:gd name="connsiteX12707" fmla="*/ 2666055 w 2768293"/>
                <a:gd name="connsiteY12707" fmla="*/ 1130910 h 1487099"/>
                <a:gd name="connsiteX12708" fmla="*/ 2663767 w 2768293"/>
                <a:gd name="connsiteY12708" fmla="*/ 1131482 h 1487099"/>
                <a:gd name="connsiteX12709" fmla="*/ 2662623 w 2768293"/>
                <a:gd name="connsiteY12709" fmla="*/ 1132626 h 1487099"/>
                <a:gd name="connsiteX12710" fmla="*/ 2662051 w 2768293"/>
                <a:gd name="connsiteY12710" fmla="*/ 1133770 h 1487099"/>
                <a:gd name="connsiteX12711" fmla="*/ 2662623 w 2768293"/>
                <a:gd name="connsiteY12711" fmla="*/ 1134914 h 1487099"/>
                <a:gd name="connsiteX12712" fmla="*/ 2663767 w 2768293"/>
                <a:gd name="connsiteY12712" fmla="*/ 1136058 h 1487099"/>
                <a:gd name="connsiteX12713" fmla="*/ 2664339 w 2768293"/>
                <a:gd name="connsiteY12713" fmla="*/ 1137202 h 1487099"/>
                <a:gd name="connsiteX12714" fmla="*/ 2664339 w 2768293"/>
                <a:gd name="connsiteY12714" fmla="*/ 1138918 h 1487099"/>
                <a:gd name="connsiteX12715" fmla="*/ 2663767 w 2768293"/>
                <a:gd name="connsiteY12715" fmla="*/ 1140634 h 1487099"/>
                <a:gd name="connsiteX12716" fmla="*/ 2663767 w 2768293"/>
                <a:gd name="connsiteY12716" fmla="*/ 1142350 h 1487099"/>
                <a:gd name="connsiteX12717" fmla="*/ 2665483 w 2768293"/>
                <a:gd name="connsiteY12717" fmla="*/ 1143494 h 1487099"/>
                <a:gd name="connsiteX12718" fmla="*/ 2666055 w 2768293"/>
                <a:gd name="connsiteY12718" fmla="*/ 1144065 h 1487099"/>
                <a:gd name="connsiteX12719" fmla="*/ 2666055 w 2768293"/>
                <a:gd name="connsiteY12719" fmla="*/ 1145209 h 1487099"/>
                <a:gd name="connsiteX12720" fmla="*/ 2665483 w 2768293"/>
                <a:gd name="connsiteY12720" fmla="*/ 1145781 h 1487099"/>
                <a:gd name="connsiteX12721" fmla="*/ 2662623 w 2768293"/>
                <a:gd name="connsiteY12721" fmla="*/ 1146353 h 1487099"/>
                <a:gd name="connsiteX12722" fmla="*/ 2661479 w 2768293"/>
                <a:gd name="connsiteY12722" fmla="*/ 1146925 h 1487099"/>
                <a:gd name="connsiteX12723" fmla="*/ 2661479 w 2768293"/>
                <a:gd name="connsiteY12723" fmla="*/ 1147497 h 1487099"/>
                <a:gd name="connsiteX12724" fmla="*/ 2661479 w 2768293"/>
                <a:gd name="connsiteY12724" fmla="*/ 1149213 h 1487099"/>
                <a:gd name="connsiteX12725" fmla="*/ 2662623 w 2768293"/>
                <a:gd name="connsiteY12725" fmla="*/ 1150929 h 1487099"/>
                <a:gd name="connsiteX12726" fmla="*/ 2663767 w 2768293"/>
                <a:gd name="connsiteY12726" fmla="*/ 1153217 h 1487099"/>
                <a:gd name="connsiteX12727" fmla="*/ 2662623 w 2768293"/>
                <a:gd name="connsiteY12727" fmla="*/ 1153217 h 1487099"/>
                <a:gd name="connsiteX12728" fmla="*/ 2660335 w 2768293"/>
                <a:gd name="connsiteY12728" fmla="*/ 1151501 h 1487099"/>
                <a:gd name="connsiteX12729" fmla="*/ 2659191 w 2768293"/>
                <a:gd name="connsiteY12729" fmla="*/ 1151501 h 1487099"/>
                <a:gd name="connsiteX12730" fmla="*/ 2658619 w 2768293"/>
                <a:gd name="connsiteY12730" fmla="*/ 1152645 h 1487099"/>
                <a:gd name="connsiteX12731" fmla="*/ 2659191 w 2768293"/>
                <a:gd name="connsiteY12731" fmla="*/ 1153789 h 1487099"/>
                <a:gd name="connsiteX12732" fmla="*/ 2660335 w 2768293"/>
                <a:gd name="connsiteY12732" fmla="*/ 1154933 h 1487099"/>
                <a:gd name="connsiteX12733" fmla="*/ 2661479 w 2768293"/>
                <a:gd name="connsiteY12733" fmla="*/ 1155505 h 1487099"/>
                <a:gd name="connsiteX12734" fmla="*/ 2662623 w 2768293"/>
                <a:gd name="connsiteY12734" fmla="*/ 1156649 h 1487099"/>
                <a:gd name="connsiteX12735" fmla="*/ 2666055 w 2768293"/>
                <a:gd name="connsiteY12735" fmla="*/ 1162940 h 1487099"/>
                <a:gd name="connsiteX12736" fmla="*/ 2667199 w 2768293"/>
                <a:gd name="connsiteY12736" fmla="*/ 1164656 h 1487099"/>
                <a:gd name="connsiteX12737" fmla="*/ 2669487 w 2768293"/>
                <a:gd name="connsiteY12737" fmla="*/ 1165800 h 1487099"/>
                <a:gd name="connsiteX12738" fmla="*/ 2676922 w 2768293"/>
                <a:gd name="connsiteY12738" fmla="*/ 1167516 h 1487099"/>
                <a:gd name="connsiteX12739" fmla="*/ 2678066 w 2768293"/>
                <a:gd name="connsiteY12739" fmla="*/ 1168088 h 1487099"/>
                <a:gd name="connsiteX12740" fmla="*/ 2678638 w 2768293"/>
                <a:gd name="connsiteY12740" fmla="*/ 1168088 h 1487099"/>
                <a:gd name="connsiteX12741" fmla="*/ 2678638 w 2768293"/>
                <a:gd name="connsiteY12741" fmla="*/ 1167516 h 1487099"/>
                <a:gd name="connsiteX12742" fmla="*/ 2678638 w 2768293"/>
                <a:gd name="connsiteY12742" fmla="*/ 1166372 h 1487099"/>
                <a:gd name="connsiteX12743" fmla="*/ 2678638 w 2768293"/>
                <a:gd name="connsiteY12743" fmla="*/ 1165800 h 1487099"/>
                <a:gd name="connsiteX12744" fmla="*/ 2679210 w 2768293"/>
                <a:gd name="connsiteY12744" fmla="*/ 1165228 h 1487099"/>
                <a:gd name="connsiteX12745" fmla="*/ 2679210 w 2768293"/>
                <a:gd name="connsiteY12745" fmla="*/ 1164656 h 1487099"/>
                <a:gd name="connsiteX12746" fmla="*/ 2679210 w 2768293"/>
                <a:gd name="connsiteY12746" fmla="*/ 1163512 h 1487099"/>
                <a:gd name="connsiteX12747" fmla="*/ 2678638 w 2768293"/>
                <a:gd name="connsiteY12747" fmla="*/ 1162368 h 1487099"/>
                <a:gd name="connsiteX12748" fmla="*/ 2678066 w 2768293"/>
                <a:gd name="connsiteY12748" fmla="*/ 1161224 h 1487099"/>
                <a:gd name="connsiteX12749" fmla="*/ 2676922 w 2768293"/>
                <a:gd name="connsiteY12749" fmla="*/ 1160652 h 1487099"/>
                <a:gd name="connsiteX12750" fmla="*/ 2676922 w 2768293"/>
                <a:gd name="connsiteY12750" fmla="*/ 1160080 h 1487099"/>
                <a:gd name="connsiteX12751" fmla="*/ 2678066 w 2768293"/>
                <a:gd name="connsiteY12751" fmla="*/ 1160080 h 1487099"/>
                <a:gd name="connsiteX12752" fmla="*/ 2677494 w 2768293"/>
                <a:gd name="connsiteY12752" fmla="*/ 1159508 h 1487099"/>
                <a:gd name="connsiteX12753" fmla="*/ 2676350 w 2768293"/>
                <a:gd name="connsiteY12753" fmla="*/ 1158936 h 1487099"/>
                <a:gd name="connsiteX12754" fmla="*/ 2675778 w 2768293"/>
                <a:gd name="connsiteY12754" fmla="*/ 1158365 h 1487099"/>
                <a:gd name="connsiteX12755" fmla="*/ 2675207 w 2768293"/>
                <a:gd name="connsiteY12755" fmla="*/ 1157793 h 1487099"/>
                <a:gd name="connsiteX12756" fmla="*/ 2673491 w 2768293"/>
                <a:gd name="connsiteY12756" fmla="*/ 1156077 h 1487099"/>
                <a:gd name="connsiteX12757" fmla="*/ 2672919 w 2768293"/>
                <a:gd name="connsiteY12757" fmla="*/ 1155505 h 1487099"/>
                <a:gd name="connsiteX12758" fmla="*/ 2680354 w 2768293"/>
                <a:gd name="connsiteY12758" fmla="*/ 1158936 h 1487099"/>
                <a:gd name="connsiteX12759" fmla="*/ 2680354 w 2768293"/>
                <a:gd name="connsiteY12759" fmla="*/ 1158365 h 1487099"/>
                <a:gd name="connsiteX12760" fmla="*/ 2679782 w 2768293"/>
                <a:gd name="connsiteY12760" fmla="*/ 1157793 h 1487099"/>
                <a:gd name="connsiteX12761" fmla="*/ 2679782 w 2768293"/>
                <a:gd name="connsiteY12761" fmla="*/ 1157221 h 1487099"/>
                <a:gd name="connsiteX12762" fmla="*/ 2680926 w 2768293"/>
                <a:gd name="connsiteY12762" fmla="*/ 1154933 h 1487099"/>
                <a:gd name="connsiteX12763" fmla="*/ 2680926 w 2768293"/>
                <a:gd name="connsiteY12763" fmla="*/ 1152645 h 1487099"/>
                <a:gd name="connsiteX12764" fmla="*/ 2679782 w 2768293"/>
                <a:gd name="connsiteY12764" fmla="*/ 1150357 h 1487099"/>
                <a:gd name="connsiteX12765" fmla="*/ 2677494 w 2768293"/>
                <a:gd name="connsiteY12765" fmla="*/ 1148069 h 1487099"/>
                <a:gd name="connsiteX12766" fmla="*/ 2679210 w 2768293"/>
                <a:gd name="connsiteY12766" fmla="*/ 1147497 h 1487099"/>
                <a:gd name="connsiteX12767" fmla="*/ 2679782 w 2768293"/>
                <a:gd name="connsiteY12767" fmla="*/ 1146925 h 1487099"/>
                <a:gd name="connsiteX12768" fmla="*/ 2680354 w 2768293"/>
                <a:gd name="connsiteY12768" fmla="*/ 1145781 h 1487099"/>
                <a:gd name="connsiteX12769" fmla="*/ 2680354 w 2768293"/>
                <a:gd name="connsiteY12769" fmla="*/ 1144637 h 1487099"/>
                <a:gd name="connsiteX12770" fmla="*/ 2680354 w 2768293"/>
                <a:gd name="connsiteY12770" fmla="*/ 1142921 h 1487099"/>
                <a:gd name="connsiteX12771" fmla="*/ 2680354 w 2768293"/>
                <a:gd name="connsiteY12771" fmla="*/ 1140634 h 1487099"/>
                <a:gd name="connsiteX12772" fmla="*/ 2679782 w 2768293"/>
                <a:gd name="connsiteY12772" fmla="*/ 1138918 h 1487099"/>
                <a:gd name="connsiteX12773" fmla="*/ 2679210 w 2768293"/>
                <a:gd name="connsiteY12773" fmla="*/ 1138346 h 1487099"/>
                <a:gd name="connsiteX12774" fmla="*/ 2676922 w 2768293"/>
                <a:gd name="connsiteY12774" fmla="*/ 1138346 h 1487099"/>
                <a:gd name="connsiteX12775" fmla="*/ 2673491 w 2768293"/>
                <a:gd name="connsiteY12775" fmla="*/ 1137774 h 1487099"/>
                <a:gd name="connsiteX12776" fmla="*/ 2672347 w 2768293"/>
                <a:gd name="connsiteY12776" fmla="*/ 1137774 h 1487099"/>
                <a:gd name="connsiteX12777" fmla="*/ 2672919 w 2768293"/>
                <a:gd name="connsiteY12777" fmla="*/ 1137202 h 1487099"/>
                <a:gd name="connsiteX12778" fmla="*/ 2673491 w 2768293"/>
                <a:gd name="connsiteY12778" fmla="*/ 1136630 h 1487099"/>
                <a:gd name="connsiteX12779" fmla="*/ 2674063 w 2768293"/>
                <a:gd name="connsiteY12779" fmla="*/ 1136630 h 1487099"/>
                <a:gd name="connsiteX12780" fmla="*/ 2674635 w 2768293"/>
                <a:gd name="connsiteY12780" fmla="*/ 1136058 h 1487099"/>
                <a:gd name="connsiteX12781" fmla="*/ 2675207 w 2768293"/>
                <a:gd name="connsiteY12781" fmla="*/ 1135486 h 1487099"/>
                <a:gd name="connsiteX12782" fmla="*/ 2675778 w 2768293"/>
                <a:gd name="connsiteY12782" fmla="*/ 1134342 h 1487099"/>
                <a:gd name="connsiteX12783" fmla="*/ 2676350 w 2768293"/>
                <a:gd name="connsiteY12783" fmla="*/ 1133770 h 1487099"/>
                <a:gd name="connsiteX12784" fmla="*/ 2676922 w 2768293"/>
                <a:gd name="connsiteY12784" fmla="*/ 1133198 h 1487099"/>
                <a:gd name="connsiteX12785" fmla="*/ 2678638 w 2768293"/>
                <a:gd name="connsiteY12785" fmla="*/ 1132626 h 1487099"/>
                <a:gd name="connsiteX12786" fmla="*/ 2679210 w 2768293"/>
                <a:gd name="connsiteY12786" fmla="*/ 1132054 h 1487099"/>
                <a:gd name="connsiteX12787" fmla="*/ 2679782 w 2768293"/>
                <a:gd name="connsiteY12787" fmla="*/ 1131482 h 1487099"/>
                <a:gd name="connsiteX12788" fmla="*/ 2680354 w 2768293"/>
                <a:gd name="connsiteY12788" fmla="*/ 1130338 h 1487099"/>
                <a:gd name="connsiteX12789" fmla="*/ 2681498 w 2768293"/>
                <a:gd name="connsiteY12789" fmla="*/ 1129766 h 1487099"/>
                <a:gd name="connsiteX12790" fmla="*/ 2682070 w 2768293"/>
                <a:gd name="connsiteY12790" fmla="*/ 1128051 h 1487099"/>
                <a:gd name="connsiteX12791" fmla="*/ 2682642 w 2768293"/>
                <a:gd name="connsiteY12791" fmla="*/ 1127478 h 1487099"/>
                <a:gd name="connsiteX12792" fmla="*/ 2682642 w 2768293"/>
                <a:gd name="connsiteY12792" fmla="*/ 1126907 h 1487099"/>
                <a:gd name="connsiteX12793" fmla="*/ 2682642 w 2768293"/>
                <a:gd name="connsiteY12793" fmla="*/ 1126335 h 1487099"/>
                <a:gd name="connsiteX12794" fmla="*/ 2682642 w 2768293"/>
                <a:gd name="connsiteY12794" fmla="*/ 1125763 h 1487099"/>
                <a:gd name="connsiteX12795" fmla="*/ 2683214 w 2768293"/>
                <a:gd name="connsiteY12795" fmla="*/ 1125763 h 1487099"/>
                <a:gd name="connsiteX12796" fmla="*/ 2684358 w 2768293"/>
                <a:gd name="connsiteY12796" fmla="*/ 1125191 h 1487099"/>
                <a:gd name="connsiteX12797" fmla="*/ 2685502 w 2768293"/>
                <a:gd name="connsiteY12797" fmla="*/ 1124619 h 1487099"/>
                <a:gd name="connsiteX12798" fmla="*/ 2687218 w 2768293"/>
                <a:gd name="connsiteY12798" fmla="*/ 1120043 h 1487099"/>
                <a:gd name="connsiteX12799" fmla="*/ 2688362 w 2768293"/>
                <a:gd name="connsiteY12799" fmla="*/ 1120615 h 1487099"/>
                <a:gd name="connsiteX12800" fmla="*/ 2689506 w 2768293"/>
                <a:gd name="connsiteY12800" fmla="*/ 1120043 h 1487099"/>
                <a:gd name="connsiteX12801" fmla="*/ 2690077 w 2768293"/>
                <a:gd name="connsiteY12801" fmla="*/ 1118327 h 1487099"/>
                <a:gd name="connsiteX12802" fmla="*/ 2690649 w 2768293"/>
                <a:gd name="connsiteY12802" fmla="*/ 1117183 h 1487099"/>
                <a:gd name="connsiteX12803" fmla="*/ 2691793 w 2768293"/>
                <a:gd name="connsiteY12803" fmla="*/ 1118899 h 1487099"/>
                <a:gd name="connsiteX12804" fmla="*/ 2693509 w 2768293"/>
                <a:gd name="connsiteY12804" fmla="*/ 1120043 h 1487099"/>
                <a:gd name="connsiteX12805" fmla="*/ 2695225 w 2768293"/>
                <a:gd name="connsiteY12805" fmla="*/ 1120043 h 1487099"/>
                <a:gd name="connsiteX12806" fmla="*/ 2696369 w 2768293"/>
                <a:gd name="connsiteY12806" fmla="*/ 1118899 h 1487099"/>
                <a:gd name="connsiteX12807" fmla="*/ 2696369 w 2768293"/>
                <a:gd name="connsiteY12807" fmla="*/ 1117755 h 1487099"/>
                <a:gd name="connsiteX12808" fmla="*/ 2696941 w 2768293"/>
                <a:gd name="connsiteY12808" fmla="*/ 1117183 h 1487099"/>
                <a:gd name="connsiteX12809" fmla="*/ 2700373 w 2768293"/>
                <a:gd name="connsiteY12809" fmla="*/ 1113752 h 1487099"/>
                <a:gd name="connsiteX12810" fmla="*/ 2700945 w 2768293"/>
                <a:gd name="connsiteY12810" fmla="*/ 1112036 h 1487099"/>
                <a:gd name="connsiteX12811" fmla="*/ 2702089 w 2768293"/>
                <a:gd name="connsiteY12811" fmla="*/ 1110892 h 1487099"/>
                <a:gd name="connsiteX12812" fmla="*/ 2702089 w 2768293"/>
                <a:gd name="connsiteY12812" fmla="*/ 1109748 h 1487099"/>
                <a:gd name="connsiteX12813" fmla="*/ 2702089 w 2768293"/>
                <a:gd name="connsiteY12813" fmla="*/ 1108032 h 1487099"/>
                <a:gd name="connsiteX12814" fmla="*/ 2702661 w 2768293"/>
                <a:gd name="connsiteY12814" fmla="*/ 1106316 h 1487099"/>
                <a:gd name="connsiteX12815" fmla="*/ 2703233 w 2768293"/>
                <a:gd name="connsiteY12815" fmla="*/ 1105172 h 1487099"/>
                <a:gd name="connsiteX12816" fmla="*/ 2704948 w 2768293"/>
                <a:gd name="connsiteY12816" fmla="*/ 1102884 h 1487099"/>
                <a:gd name="connsiteX12817" fmla="*/ 2702661 w 2768293"/>
                <a:gd name="connsiteY12817" fmla="*/ 1109748 h 1487099"/>
                <a:gd name="connsiteX12818" fmla="*/ 2702661 w 2768293"/>
                <a:gd name="connsiteY12818" fmla="*/ 1110892 h 1487099"/>
                <a:gd name="connsiteX12819" fmla="*/ 2703805 w 2768293"/>
                <a:gd name="connsiteY12819" fmla="*/ 1110320 h 1487099"/>
                <a:gd name="connsiteX12820" fmla="*/ 2704376 w 2768293"/>
                <a:gd name="connsiteY12820" fmla="*/ 1110320 h 1487099"/>
                <a:gd name="connsiteX12821" fmla="*/ 2701517 w 2768293"/>
                <a:gd name="connsiteY12821" fmla="*/ 1114896 h 1487099"/>
                <a:gd name="connsiteX12822" fmla="*/ 2700373 w 2768293"/>
                <a:gd name="connsiteY12822" fmla="*/ 1117755 h 1487099"/>
                <a:gd name="connsiteX12823" fmla="*/ 2700373 w 2768293"/>
                <a:gd name="connsiteY12823" fmla="*/ 1118899 h 1487099"/>
                <a:gd name="connsiteX12824" fmla="*/ 2701517 w 2768293"/>
                <a:gd name="connsiteY12824" fmla="*/ 1118899 h 1487099"/>
                <a:gd name="connsiteX12825" fmla="*/ 2702089 w 2768293"/>
                <a:gd name="connsiteY12825" fmla="*/ 1120043 h 1487099"/>
                <a:gd name="connsiteX12826" fmla="*/ 2702661 w 2768293"/>
                <a:gd name="connsiteY12826" fmla="*/ 1120615 h 1487099"/>
                <a:gd name="connsiteX12827" fmla="*/ 2703805 w 2768293"/>
                <a:gd name="connsiteY12827" fmla="*/ 1120615 h 1487099"/>
                <a:gd name="connsiteX12828" fmla="*/ 2704948 w 2768293"/>
                <a:gd name="connsiteY12828" fmla="*/ 1120043 h 1487099"/>
                <a:gd name="connsiteX12829" fmla="*/ 2704948 w 2768293"/>
                <a:gd name="connsiteY12829" fmla="*/ 1121187 h 1487099"/>
                <a:gd name="connsiteX12830" fmla="*/ 2704948 w 2768293"/>
                <a:gd name="connsiteY12830" fmla="*/ 1121759 h 1487099"/>
                <a:gd name="connsiteX12831" fmla="*/ 2708380 w 2768293"/>
                <a:gd name="connsiteY12831" fmla="*/ 1123475 h 1487099"/>
                <a:gd name="connsiteX12832" fmla="*/ 2709524 w 2768293"/>
                <a:gd name="connsiteY12832" fmla="*/ 1124047 h 1487099"/>
                <a:gd name="connsiteX12833" fmla="*/ 2712956 w 2768293"/>
                <a:gd name="connsiteY12833" fmla="*/ 1127478 h 1487099"/>
                <a:gd name="connsiteX12834" fmla="*/ 2713528 w 2768293"/>
                <a:gd name="connsiteY12834" fmla="*/ 1128051 h 1487099"/>
                <a:gd name="connsiteX12835" fmla="*/ 2714100 w 2768293"/>
                <a:gd name="connsiteY12835" fmla="*/ 1128051 h 1487099"/>
                <a:gd name="connsiteX12836" fmla="*/ 2714672 w 2768293"/>
                <a:gd name="connsiteY12836" fmla="*/ 1128051 h 1487099"/>
                <a:gd name="connsiteX12837" fmla="*/ 2715244 w 2768293"/>
                <a:gd name="connsiteY12837" fmla="*/ 1128051 h 1487099"/>
                <a:gd name="connsiteX12838" fmla="*/ 2715816 w 2768293"/>
                <a:gd name="connsiteY12838" fmla="*/ 1128051 h 1487099"/>
                <a:gd name="connsiteX12839" fmla="*/ 2716960 w 2768293"/>
                <a:gd name="connsiteY12839" fmla="*/ 1126907 h 1487099"/>
                <a:gd name="connsiteX12840" fmla="*/ 2716960 w 2768293"/>
                <a:gd name="connsiteY12840" fmla="*/ 1126907 h 1487099"/>
                <a:gd name="connsiteX12841" fmla="*/ 2718104 w 2768293"/>
                <a:gd name="connsiteY12841" fmla="*/ 1127478 h 1487099"/>
                <a:gd name="connsiteX12842" fmla="*/ 2718104 w 2768293"/>
                <a:gd name="connsiteY12842" fmla="*/ 1128622 h 1487099"/>
                <a:gd name="connsiteX12843" fmla="*/ 2716960 w 2768293"/>
                <a:gd name="connsiteY12843" fmla="*/ 1130338 h 1487099"/>
                <a:gd name="connsiteX12844" fmla="*/ 2718104 w 2768293"/>
                <a:gd name="connsiteY12844" fmla="*/ 1130910 h 1487099"/>
                <a:gd name="connsiteX12845" fmla="*/ 2720391 w 2768293"/>
                <a:gd name="connsiteY12845" fmla="*/ 1132054 h 1487099"/>
                <a:gd name="connsiteX12846" fmla="*/ 2721535 w 2768293"/>
                <a:gd name="connsiteY12846" fmla="*/ 1133198 h 1487099"/>
                <a:gd name="connsiteX12847" fmla="*/ 2722679 w 2768293"/>
                <a:gd name="connsiteY12847" fmla="*/ 1133770 h 1487099"/>
                <a:gd name="connsiteX12848" fmla="*/ 2723251 w 2768293"/>
                <a:gd name="connsiteY12848" fmla="*/ 1134342 h 1487099"/>
                <a:gd name="connsiteX12849" fmla="*/ 2723251 w 2768293"/>
                <a:gd name="connsiteY12849" fmla="*/ 1134914 h 1487099"/>
                <a:gd name="connsiteX12850" fmla="*/ 2722679 w 2768293"/>
                <a:gd name="connsiteY12850" fmla="*/ 1136058 h 1487099"/>
                <a:gd name="connsiteX12851" fmla="*/ 2722679 w 2768293"/>
                <a:gd name="connsiteY12851" fmla="*/ 1136630 h 1487099"/>
                <a:gd name="connsiteX12852" fmla="*/ 2723251 w 2768293"/>
                <a:gd name="connsiteY12852" fmla="*/ 1137774 h 1487099"/>
                <a:gd name="connsiteX12853" fmla="*/ 2724967 w 2768293"/>
                <a:gd name="connsiteY12853" fmla="*/ 1139490 h 1487099"/>
                <a:gd name="connsiteX12854" fmla="*/ 2725539 w 2768293"/>
                <a:gd name="connsiteY12854" fmla="*/ 1140634 h 1487099"/>
                <a:gd name="connsiteX12855" fmla="*/ 2727827 w 2768293"/>
                <a:gd name="connsiteY12855" fmla="*/ 1146353 h 1487099"/>
                <a:gd name="connsiteX12856" fmla="*/ 2727827 w 2768293"/>
                <a:gd name="connsiteY12856" fmla="*/ 1147497 h 1487099"/>
                <a:gd name="connsiteX12857" fmla="*/ 2729543 w 2768293"/>
                <a:gd name="connsiteY12857" fmla="*/ 1154361 h 1487099"/>
                <a:gd name="connsiteX12858" fmla="*/ 2733546 w 2768293"/>
                <a:gd name="connsiteY12858" fmla="*/ 1162940 h 1487099"/>
                <a:gd name="connsiteX12859" fmla="*/ 2734690 w 2768293"/>
                <a:gd name="connsiteY12859" fmla="*/ 1165228 h 1487099"/>
                <a:gd name="connsiteX12860" fmla="*/ 2736406 w 2768293"/>
                <a:gd name="connsiteY12860" fmla="*/ 1165228 h 1487099"/>
                <a:gd name="connsiteX12861" fmla="*/ 2740982 w 2768293"/>
                <a:gd name="connsiteY12861" fmla="*/ 1162368 h 1487099"/>
                <a:gd name="connsiteX12862" fmla="*/ 2741554 w 2768293"/>
                <a:gd name="connsiteY12862" fmla="*/ 1161796 h 1487099"/>
                <a:gd name="connsiteX12863" fmla="*/ 2742698 w 2768293"/>
                <a:gd name="connsiteY12863" fmla="*/ 1158936 h 1487099"/>
                <a:gd name="connsiteX12864" fmla="*/ 2743270 w 2768293"/>
                <a:gd name="connsiteY12864" fmla="*/ 1158365 h 1487099"/>
                <a:gd name="connsiteX12865" fmla="*/ 2743842 w 2768293"/>
                <a:gd name="connsiteY12865" fmla="*/ 1159508 h 1487099"/>
                <a:gd name="connsiteX12866" fmla="*/ 2743270 w 2768293"/>
                <a:gd name="connsiteY12866" fmla="*/ 1160652 h 1487099"/>
                <a:gd name="connsiteX12867" fmla="*/ 2744414 w 2768293"/>
                <a:gd name="connsiteY12867" fmla="*/ 1161224 h 1487099"/>
                <a:gd name="connsiteX12868" fmla="*/ 2746702 w 2768293"/>
                <a:gd name="connsiteY12868" fmla="*/ 1161796 h 1487099"/>
                <a:gd name="connsiteX12869" fmla="*/ 2746130 w 2768293"/>
                <a:gd name="connsiteY12869" fmla="*/ 1162368 h 1487099"/>
                <a:gd name="connsiteX12870" fmla="*/ 2745558 w 2768293"/>
                <a:gd name="connsiteY12870" fmla="*/ 1162940 h 1487099"/>
                <a:gd name="connsiteX12871" fmla="*/ 2734118 w 2768293"/>
                <a:gd name="connsiteY12871" fmla="*/ 1166944 h 1487099"/>
                <a:gd name="connsiteX12872" fmla="*/ 2732403 w 2768293"/>
                <a:gd name="connsiteY12872" fmla="*/ 1166944 h 1487099"/>
                <a:gd name="connsiteX12873" fmla="*/ 2731831 w 2768293"/>
                <a:gd name="connsiteY12873" fmla="*/ 1167516 h 1487099"/>
                <a:gd name="connsiteX12874" fmla="*/ 2731259 w 2768293"/>
                <a:gd name="connsiteY12874" fmla="*/ 1168088 h 1487099"/>
                <a:gd name="connsiteX12875" fmla="*/ 2731259 w 2768293"/>
                <a:gd name="connsiteY12875" fmla="*/ 1170376 h 1487099"/>
                <a:gd name="connsiteX12876" fmla="*/ 2731259 w 2768293"/>
                <a:gd name="connsiteY12876" fmla="*/ 1170948 h 1487099"/>
                <a:gd name="connsiteX12877" fmla="*/ 2730687 w 2768293"/>
                <a:gd name="connsiteY12877" fmla="*/ 1171520 h 1487099"/>
                <a:gd name="connsiteX12878" fmla="*/ 2730115 w 2768293"/>
                <a:gd name="connsiteY12878" fmla="*/ 1172664 h 1487099"/>
                <a:gd name="connsiteX12879" fmla="*/ 2728971 w 2768293"/>
                <a:gd name="connsiteY12879" fmla="*/ 1176667 h 1487099"/>
                <a:gd name="connsiteX12880" fmla="*/ 2728971 w 2768293"/>
                <a:gd name="connsiteY12880" fmla="*/ 1177811 h 1487099"/>
                <a:gd name="connsiteX12881" fmla="*/ 2730115 w 2768293"/>
                <a:gd name="connsiteY12881" fmla="*/ 1181243 h 1487099"/>
                <a:gd name="connsiteX12882" fmla="*/ 2730687 w 2768293"/>
                <a:gd name="connsiteY12882" fmla="*/ 1182387 h 1487099"/>
                <a:gd name="connsiteX12883" fmla="*/ 2731831 w 2768293"/>
                <a:gd name="connsiteY12883" fmla="*/ 1183531 h 1487099"/>
                <a:gd name="connsiteX12884" fmla="*/ 2733546 w 2768293"/>
                <a:gd name="connsiteY12884" fmla="*/ 1184103 h 1487099"/>
                <a:gd name="connsiteX12885" fmla="*/ 2734690 w 2768293"/>
                <a:gd name="connsiteY12885" fmla="*/ 1184675 h 1487099"/>
                <a:gd name="connsiteX12886" fmla="*/ 2735834 w 2768293"/>
                <a:gd name="connsiteY12886" fmla="*/ 1184103 h 1487099"/>
                <a:gd name="connsiteX12887" fmla="*/ 2738694 w 2768293"/>
                <a:gd name="connsiteY12887" fmla="*/ 1181243 h 1487099"/>
                <a:gd name="connsiteX12888" fmla="*/ 2738694 w 2768293"/>
                <a:gd name="connsiteY12888" fmla="*/ 1180671 h 1487099"/>
                <a:gd name="connsiteX12889" fmla="*/ 2739266 w 2768293"/>
                <a:gd name="connsiteY12889" fmla="*/ 1178383 h 1487099"/>
                <a:gd name="connsiteX12890" fmla="*/ 2739838 w 2768293"/>
                <a:gd name="connsiteY12890" fmla="*/ 1177811 h 1487099"/>
                <a:gd name="connsiteX12891" fmla="*/ 2740982 w 2768293"/>
                <a:gd name="connsiteY12891" fmla="*/ 1176667 h 1487099"/>
                <a:gd name="connsiteX12892" fmla="*/ 2741554 w 2768293"/>
                <a:gd name="connsiteY12892" fmla="*/ 1177239 h 1487099"/>
                <a:gd name="connsiteX12893" fmla="*/ 2742698 w 2768293"/>
                <a:gd name="connsiteY12893" fmla="*/ 1179527 h 1487099"/>
                <a:gd name="connsiteX12894" fmla="*/ 2743270 w 2768293"/>
                <a:gd name="connsiteY12894" fmla="*/ 1180099 h 1487099"/>
                <a:gd name="connsiteX12895" fmla="*/ 2744414 w 2768293"/>
                <a:gd name="connsiteY12895" fmla="*/ 1180099 h 1487099"/>
                <a:gd name="connsiteX12896" fmla="*/ 2744986 w 2768293"/>
                <a:gd name="connsiteY12896" fmla="*/ 1179527 h 1487099"/>
                <a:gd name="connsiteX12897" fmla="*/ 2746130 w 2768293"/>
                <a:gd name="connsiteY12897" fmla="*/ 1173235 h 1487099"/>
                <a:gd name="connsiteX12898" fmla="*/ 2746702 w 2768293"/>
                <a:gd name="connsiteY12898" fmla="*/ 1171520 h 1487099"/>
                <a:gd name="connsiteX12899" fmla="*/ 2748418 w 2768293"/>
                <a:gd name="connsiteY12899" fmla="*/ 1169232 h 1487099"/>
                <a:gd name="connsiteX12900" fmla="*/ 2748418 w 2768293"/>
                <a:gd name="connsiteY12900" fmla="*/ 1166944 h 1487099"/>
                <a:gd name="connsiteX12901" fmla="*/ 2748418 w 2768293"/>
                <a:gd name="connsiteY12901" fmla="*/ 1161796 h 1487099"/>
                <a:gd name="connsiteX12902" fmla="*/ 2748418 w 2768293"/>
                <a:gd name="connsiteY12902" fmla="*/ 1161224 h 1487099"/>
                <a:gd name="connsiteX12903" fmla="*/ 2748990 w 2768293"/>
                <a:gd name="connsiteY12903" fmla="*/ 1158936 h 1487099"/>
                <a:gd name="connsiteX12904" fmla="*/ 2749562 w 2768293"/>
                <a:gd name="connsiteY12904" fmla="*/ 1157793 h 1487099"/>
                <a:gd name="connsiteX12905" fmla="*/ 2749562 w 2768293"/>
                <a:gd name="connsiteY12905" fmla="*/ 1157221 h 1487099"/>
                <a:gd name="connsiteX12906" fmla="*/ 2750133 w 2768293"/>
                <a:gd name="connsiteY12906" fmla="*/ 1156649 h 1487099"/>
                <a:gd name="connsiteX12907" fmla="*/ 2750705 w 2768293"/>
                <a:gd name="connsiteY12907" fmla="*/ 1156077 h 1487099"/>
                <a:gd name="connsiteX12908" fmla="*/ 2750705 w 2768293"/>
                <a:gd name="connsiteY12908" fmla="*/ 1157793 h 1487099"/>
                <a:gd name="connsiteX12909" fmla="*/ 2748990 w 2768293"/>
                <a:gd name="connsiteY12909" fmla="*/ 1166372 h 1487099"/>
                <a:gd name="connsiteX12910" fmla="*/ 2746702 w 2768293"/>
                <a:gd name="connsiteY12910" fmla="*/ 1171520 h 1487099"/>
                <a:gd name="connsiteX12911" fmla="*/ 2746130 w 2768293"/>
                <a:gd name="connsiteY12911" fmla="*/ 1174952 h 1487099"/>
                <a:gd name="connsiteX12912" fmla="*/ 2746130 w 2768293"/>
                <a:gd name="connsiteY12912" fmla="*/ 1176667 h 1487099"/>
                <a:gd name="connsiteX12913" fmla="*/ 2746130 w 2768293"/>
                <a:gd name="connsiteY12913" fmla="*/ 1177811 h 1487099"/>
                <a:gd name="connsiteX12914" fmla="*/ 2746702 w 2768293"/>
                <a:gd name="connsiteY12914" fmla="*/ 1180099 h 1487099"/>
                <a:gd name="connsiteX12915" fmla="*/ 2746130 w 2768293"/>
                <a:gd name="connsiteY12915" fmla="*/ 1180671 h 1487099"/>
                <a:gd name="connsiteX12916" fmla="*/ 2745558 w 2768293"/>
                <a:gd name="connsiteY12916" fmla="*/ 1180671 h 1487099"/>
                <a:gd name="connsiteX12917" fmla="*/ 2744986 w 2768293"/>
                <a:gd name="connsiteY12917" fmla="*/ 1180671 h 1487099"/>
                <a:gd name="connsiteX12918" fmla="*/ 2744414 w 2768293"/>
                <a:gd name="connsiteY12918" fmla="*/ 1181243 h 1487099"/>
                <a:gd name="connsiteX12919" fmla="*/ 2742698 w 2768293"/>
                <a:gd name="connsiteY12919" fmla="*/ 1181815 h 1487099"/>
                <a:gd name="connsiteX12920" fmla="*/ 2742126 w 2768293"/>
                <a:gd name="connsiteY12920" fmla="*/ 1181815 h 1487099"/>
                <a:gd name="connsiteX12921" fmla="*/ 2741554 w 2768293"/>
                <a:gd name="connsiteY12921" fmla="*/ 1181243 h 1487099"/>
                <a:gd name="connsiteX12922" fmla="*/ 2740982 w 2768293"/>
                <a:gd name="connsiteY12922" fmla="*/ 1180671 h 1487099"/>
                <a:gd name="connsiteX12923" fmla="*/ 2740410 w 2768293"/>
                <a:gd name="connsiteY12923" fmla="*/ 1180099 h 1487099"/>
                <a:gd name="connsiteX12924" fmla="*/ 2739838 w 2768293"/>
                <a:gd name="connsiteY12924" fmla="*/ 1180099 h 1487099"/>
                <a:gd name="connsiteX12925" fmla="*/ 2738694 w 2768293"/>
                <a:gd name="connsiteY12925" fmla="*/ 1180671 h 1487099"/>
                <a:gd name="connsiteX12926" fmla="*/ 2736978 w 2768293"/>
                <a:gd name="connsiteY12926" fmla="*/ 1182959 h 1487099"/>
                <a:gd name="connsiteX12927" fmla="*/ 2735262 w 2768293"/>
                <a:gd name="connsiteY12927" fmla="*/ 1184675 h 1487099"/>
                <a:gd name="connsiteX12928" fmla="*/ 2734690 w 2768293"/>
                <a:gd name="connsiteY12928" fmla="*/ 1185819 h 1487099"/>
                <a:gd name="connsiteX12929" fmla="*/ 2734690 w 2768293"/>
                <a:gd name="connsiteY12929" fmla="*/ 1187534 h 1487099"/>
                <a:gd name="connsiteX12930" fmla="*/ 2734690 w 2768293"/>
                <a:gd name="connsiteY12930" fmla="*/ 1189251 h 1487099"/>
                <a:gd name="connsiteX12931" fmla="*/ 2734690 w 2768293"/>
                <a:gd name="connsiteY12931" fmla="*/ 1190966 h 1487099"/>
                <a:gd name="connsiteX12932" fmla="*/ 2734690 w 2768293"/>
                <a:gd name="connsiteY12932" fmla="*/ 1191538 h 1487099"/>
                <a:gd name="connsiteX12933" fmla="*/ 2735262 w 2768293"/>
                <a:gd name="connsiteY12933" fmla="*/ 1191538 h 1487099"/>
                <a:gd name="connsiteX12934" fmla="*/ 2735834 w 2768293"/>
                <a:gd name="connsiteY12934" fmla="*/ 1191538 h 1487099"/>
                <a:gd name="connsiteX12935" fmla="*/ 2736406 w 2768293"/>
                <a:gd name="connsiteY12935" fmla="*/ 1192110 h 1487099"/>
                <a:gd name="connsiteX12936" fmla="*/ 2736978 w 2768293"/>
                <a:gd name="connsiteY12936" fmla="*/ 1193254 h 1487099"/>
                <a:gd name="connsiteX12937" fmla="*/ 2738122 w 2768293"/>
                <a:gd name="connsiteY12937" fmla="*/ 1193826 h 1487099"/>
                <a:gd name="connsiteX12938" fmla="*/ 2739266 w 2768293"/>
                <a:gd name="connsiteY12938" fmla="*/ 1194970 h 1487099"/>
                <a:gd name="connsiteX12939" fmla="*/ 2739266 w 2768293"/>
                <a:gd name="connsiteY12939" fmla="*/ 1196114 h 1487099"/>
                <a:gd name="connsiteX12940" fmla="*/ 2738122 w 2768293"/>
                <a:gd name="connsiteY12940" fmla="*/ 1196114 h 1487099"/>
                <a:gd name="connsiteX12941" fmla="*/ 2738694 w 2768293"/>
                <a:gd name="connsiteY12941" fmla="*/ 1197258 h 1487099"/>
                <a:gd name="connsiteX12942" fmla="*/ 2739838 w 2768293"/>
                <a:gd name="connsiteY12942" fmla="*/ 1198402 h 1487099"/>
                <a:gd name="connsiteX12943" fmla="*/ 2740410 w 2768293"/>
                <a:gd name="connsiteY12943" fmla="*/ 1199546 h 1487099"/>
                <a:gd name="connsiteX12944" fmla="*/ 2740410 w 2768293"/>
                <a:gd name="connsiteY12944" fmla="*/ 1201262 h 1487099"/>
                <a:gd name="connsiteX12945" fmla="*/ 2740982 w 2768293"/>
                <a:gd name="connsiteY12945" fmla="*/ 1201262 h 1487099"/>
                <a:gd name="connsiteX12946" fmla="*/ 2740982 w 2768293"/>
                <a:gd name="connsiteY12946" fmla="*/ 1201262 h 1487099"/>
                <a:gd name="connsiteX12947" fmla="*/ 2741554 w 2768293"/>
                <a:gd name="connsiteY12947" fmla="*/ 1203550 h 1487099"/>
                <a:gd name="connsiteX12948" fmla="*/ 2742698 w 2768293"/>
                <a:gd name="connsiteY12948" fmla="*/ 1205265 h 1487099"/>
                <a:gd name="connsiteX12949" fmla="*/ 2746130 w 2768293"/>
                <a:gd name="connsiteY12949" fmla="*/ 1206981 h 1487099"/>
                <a:gd name="connsiteX12950" fmla="*/ 2747846 w 2768293"/>
                <a:gd name="connsiteY12950" fmla="*/ 1206981 h 1487099"/>
                <a:gd name="connsiteX12951" fmla="*/ 2748418 w 2768293"/>
                <a:gd name="connsiteY12951" fmla="*/ 1205265 h 1487099"/>
                <a:gd name="connsiteX12952" fmla="*/ 2748418 w 2768293"/>
                <a:gd name="connsiteY12952" fmla="*/ 1202977 h 1487099"/>
                <a:gd name="connsiteX12953" fmla="*/ 2748418 w 2768293"/>
                <a:gd name="connsiteY12953" fmla="*/ 1200690 h 1487099"/>
                <a:gd name="connsiteX12954" fmla="*/ 2748990 w 2768293"/>
                <a:gd name="connsiteY12954" fmla="*/ 1201262 h 1487099"/>
                <a:gd name="connsiteX12955" fmla="*/ 2749562 w 2768293"/>
                <a:gd name="connsiteY12955" fmla="*/ 1201262 h 1487099"/>
                <a:gd name="connsiteX12956" fmla="*/ 2750133 w 2768293"/>
                <a:gd name="connsiteY12956" fmla="*/ 1200690 h 1487099"/>
                <a:gd name="connsiteX12957" fmla="*/ 2750133 w 2768293"/>
                <a:gd name="connsiteY12957" fmla="*/ 1199546 h 1487099"/>
                <a:gd name="connsiteX12958" fmla="*/ 2750133 w 2768293"/>
                <a:gd name="connsiteY12958" fmla="*/ 1198402 h 1487099"/>
                <a:gd name="connsiteX12959" fmla="*/ 2749562 w 2768293"/>
                <a:gd name="connsiteY12959" fmla="*/ 1197830 h 1487099"/>
                <a:gd name="connsiteX12960" fmla="*/ 2748418 w 2768293"/>
                <a:gd name="connsiteY12960" fmla="*/ 1196686 h 1487099"/>
                <a:gd name="connsiteX12961" fmla="*/ 2747846 w 2768293"/>
                <a:gd name="connsiteY12961" fmla="*/ 1194970 h 1487099"/>
                <a:gd name="connsiteX12962" fmla="*/ 2746130 w 2768293"/>
                <a:gd name="connsiteY12962" fmla="*/ 1189822 h 1487099"/>
                <a:gd name="connsiteX12963" fmla="*/ 2746130 w 2768293"/>
                <a:gd name="connsiteY12963" fmla="*/ 1188678 h 1487099"/>
                <a:gd name="connsiteX12964" fmla="*/ 2746702 w 2768293"/>
                <a:gd name="connsiteY12964" fmla="*/ 1188678 h 1487099"/>
                <a:gd name="connsiteX12965" fmla="*/ 2747274 w 2768293"/>
                <a:gd name="connsiteY12965" fmla="*/ 1189251 h 1487099"/>
                <a:gd name="connsiteX12966" fmla="*/ 2747846 w 2768293"/>
                <a:gd name="connsiteY12966" fmla="*/ 1189822 h 1487099"/>
                <a:gd name="connsiteX12967" fmla="*/ 2748418 w 2768293"/>
                <a:gd name="connsiteY12967" fmla="*/ 1190394 h 1487099"/>
                <a:gd name="connsiteX12968" fmla="*/ 2748990 w 2768293"/>
                <a:gd name="connsiteY12968" fmla="*/ 1192110 h 1487099"/>
                <a:gd name="connsiteX12969" fmla="*/ 2748990 w 2768293"/>
                <a:gd name="connsiteY12969" fmla="*/ 1192682 h 1487099"/>
                <a:gd name="connsiteX12970" fmla="*/ 2749562 w 2768293"/>
                <a:gd name="connsiteY12970" fmla="*/ 1194398 h 1487099"/>
                <a:gd name="connsiteX12971" fmla="*/ 2750705 w 2768293"/>
                <a:gd name="connsiteY12971" fmla="*/ 1195542 h 1487099"/>
                <a:gd name="connsiteX12972" fmla="*/ 2751849 w 2768293"/>
                <a:gd name="connsiteY12972" fmla="*/ 1196686 h 1487099"/>
                <a:gd name="connsiteX12973" fmla="*/ 2752993 w 2768293"/>
                <a:gd name="connsiteY12973" fmla="*/ 1197830 h 1487099"/>
                <a:gd name="connsiteX12974" fmla="*/ 2754137 w 2768293"/>
                <a:gd name="connsiteY12974" fmla="*/ 1198974 h 1487099"/>
                <a:gd name="connsiteX12975" fmla="*/ 2753565 w 2768293"/>
                <a:gd name="connsiteY12975" fmla="*/ 1199546 h 1487099"/>
                <a:gd name="connsiteX12976" fmla="*/ 2752421 w 2768293"/>
                <a:gd name="connsiteY12976" fmla="*/ 1200118 h 1487099"/>
                <a:gd name="connsiteX12977" fmla="*/ 2751849 w 2768293"/>
                <a:gd name="connsiteY12977" fmla="*/ 1200690 h 1487099"/>
                <a:gd name="connsiteX12978" fmla="*/ 2752421 w 2768293"/>
                <a:gd name="connsiteY12978" fmla="*/ 1201833 h 1487099"/>
                <a:gd name="connsiteX12979" fmla="*/ 2752993 w 2768293"/>
                <a:gd name="connsiteY12979" fmla="*/ 1202406 h 1487099"/>
                <a:gd name="connsiteX12980" fmla="*/ 2754137 w 2768293"/>
                <a:gd name="connsiteY12980" fmla="*/ 1202977 h 1487099"/>
                <a:gd name="connsiteX12981" fmla="*/ 2754709 w 2768293"/>
                <a:gd name="connsiteY12981" fmla="*/ 1202977 h 1487099"/>
                <a:gd name="connsiteX12982" fmla="*/ 2755281 w 2768293"/>
                <a:gd name="connsiteY12982" fmla="*/ 1202406 h 1487099"/>
                <a:gd name="connsiteX12983" fmla="*/ 2755281 w 2768293"/>
                <a:gd name="connsiteY12983" fmla="*/ 1201833 h 1487099"/>
                <a:gd name="connsiteX12984" fmla="*/ 2756425 w 2768293"/>
                <a:gd name="connsiteY12984" fmla="*/ 1195542 h 1487099"/>
                <a:gd name="connsiteX12985" fmla="*/ 2756997 w 2768293"/>
                <a:gd name="connsiteY12985" fmla="*/ 1194398 h 1487099"/>
                <a:gd name="connsiteX12986" fmla="*/ 2756997 w 2768293"/>
                <a:gd name="connsiteY12986" fmla="*/ 1194398 h 1487099"/>
                <a:gd name="connsiteX12987" fmla="*/ 2757569 w 2768293"/>
                <a:gd name="connsiteY12987" fmla="*/ 1194398 h 1487099"/>
                <a:gd name="connsiteX12988" fmla="*/ 2758141 w 2768293"/>
                <a:gd name="connsiteY12988" fmla="*/ 1194398 h 1487099"/>
                <a:gd name="connsiteX12989" fmla="*/ 2758141 w 2768293"/>
                <a:gd name="connsiteY12989" fmla="*/ 1195542 h 1487099"/>
                <a:gd name="connsiteX12990" fmla="*/ 2757569 w 2768293"/>
                <a:gd name="connsiteY12990" fmla="*/ 1198402 h 1487099"/>
                <a:gd name="connsiteX12991" fmla="*/ 2757569 w 2768293"/>
                <a:gd name="connsiteY12991" fmla="*/ 1199546 h 1487099"/>
                <a:gd name="connsiteX12992" fmla="*/ 2758713 w 2768293"/>
                <a:gd name="connsiteY12992" fmla="*/ 1198974 h 1487099"/>
                <a:gd name="connsiteX12993" fmla="*/ 2761573 w 2768293"/>
                <a:gd name="connsiteY12993" fmla="*/ 1194398 h 1487099"/>
                <a:gd name="connsiteX12994" fmla="*/ 2763289 w 2768293"/>
                <a:gd name="connsiteY12994" fmla="*/ 1190394 h 1487099"/>
                <a:gd name="connsiteX12995" fmla="*/ 2765004 w 2768293"/>
                <a:gd name="connsiteY12995" fmla="*/ 1188678 h 1487099"/>
                <a:gd name="connsiteX12996" fmla="*/ 2765576 w 2768293"/>
                <a:gd name="connsiteY12996" fmla="*/ 1187534 h 1487099"/>
                <a:gd name="connsiteX12997" fmla="*/ 2766148 w 2768293"/>
                <a:gd name="connsiteY12997" fmla="*/ 1184675 h 1487099"/>
                <a:gd name="connsiteX12998" fmla="*/ 2766148 w 2768293"/>
                <a:gd name="connsiteY12998" fmla="*/ 1183531 h 1487099"/>
                <a:gd name="connsiteX12999" fmla="*/ 2767292 w 2768293"/>
                <a:gd name="connsiteY12999" fmla="*/ 1181243 h 1487099"/>
                <a:gd name="connsiteX13000" fmla="*/ 2767292 w 2768293"/>
                <a:gd name="connsiteY13000" fmla="*/ 1180099 h 1487099"/>
                <a:gd name="connsiteX13001" fmla="*/ 2767292 w 2768293"/>
                <a:gd name="connsiteY13001" fmla="*/ 1177811 h 1487099"/>
                <a:gd name="connsiteX13002" fmla="*/ 2767292 w 2768293"/>
                <a:gd name="connsiteY13002" fmla="*/ 1177239 h 1487099"/>
                <a:gd name="connsiteX13003" fmla="*/ 2767292 w 2768293"/>
                <a:gd name="connsiteY13003" fmla="*/ 1176667 h 1487099"/>
                <a:gd name="connsiteX13004" fmla="*/ 2767864 w 2768293"/>
                <a:gd name="connsiteY13004" fmla="*/ 1175523 h 1487099"/>
                <a:gd name="connsiteX13005" fmla="*/ 2767864 w 2768293"/>
                <a:gd name="connsiteY13005" fmla="*/ 1174379 h 1487099"/>
                <a:gd name="connsiteX13006" fmla="*/ 2767292 w 2768293"/>
                <a:gd name="connsiteY13006" fmla="*/ 1170948 h 1487099"/>
                <a:gd name="connsiteX13007" fmla="*/ 2767292 w 2768293"/>
                <a:gd name="connsiteY13007" fmla="*/ 1169232 h 1487099"/>
                <a:gd name="connsiteX13008" fmla="*/ 2767864 w 2768293"/>
                <a:gd name="connsiteY13008" fmla="*/ 1167516 h 1487099"/>
                <a:gd name="connsiteX13009" fmla="*/ 2767864 w 2768293"/>
                <a:gd name="connsiteY13009" fmla="*/ 1166372 h 1487099"/>
                <a:gd name="connsiteX13010" fmla="*/ 2767292 w 2768293"/>
                <a:gd name="connsiteY13010" fmla="*/ 1164084 h 1487099"/>
                <a:gd name="connsiteX13011" fmla="*/ 2767292 w 2768293"/>
                <a:gd name="connsiteY13011" fmla="*/ 1162940 h 1487099"/>
                <a:gd name="connsiteX13012" fmla="*/ 2767864 w 2768293"/>
                <a:gd name="connsiteY13012" fmla="*/ 1161224 h 1487099"/>
                <a:gd name="connsiteX13013" fmla="*/ 2767864 w 2768293"/>
                <a:gd name="connsiteY13013" fmla="*/ 1160080 h 1487099"/>
                <a:gd name="connsiteX13014" fmla="*/ 2767864 w 2768293"/>
                <a:gd name="connsiteY13014" fmla="*/ 1159508 h 1487099"/>
                <a:gd name="connsiteX13015" fmla="*/ 2767864 w 2768293"/>
                <a:gd name="connsiteY13015" fmla="*/ 1158365 h 1487099"/>
                <a:gd name="connsiteX13016" fmla="*/ 2767292 w 2768293"/>
                <a:gd name="connsiteY13016" fmla="*/ 1157221 h 1487099"/>
                <a:gd name="connsiteX13017" fmla="*/ 2767292 w 2768293"/>
                <a:gd name="connsiteY13017" fmla="*/ 1156649 h 1487099"/>
                <a:gd name="connsiteX13018" fmla="*/ 2768436 w 2768293"/>
                <a:gd name="connsiteY13018" fmla="*/ 1156077 h 1487099"/>
                <a:gd name="connsiteX13019" fmla="*/ 2769008 w 2768293"/>
                <a:gd name="connsiteY13019" fmla="*/ 1155505 h 1487099"/>
                <a:gd name="connsiteX13020" fmla="*/ 2769580 w 2768293"/>
                <a:gd name="connsiteY13020" fmla="*/ 1154361 h 1487099"/>
                <a:gd name="connsiteX13021" fmla="*/ 2770152 w 2768293"/>
                <a:gd name="connsiteY13021" fmla="*/ 1153217 h 1487099"/>
                <a:gd name="connsiteX13022" fmla="*/ 2771296 w 2768293"/>
                <a:gd name="connsiteY13022" fmla="*/ 1150929 h 1487099"/>
                <a:gd name="connsiteX13023" fmla="*/ 2770152 w 2768293"/>
                <a:gd name="connsiteY13023" fmla="*/ 1151501 h 1487099"/>
                <a:gd name="connsiteX13024" fmla="*/ 2728971 w 2768293"/>
                <a:gd name="connsiteY13024" fmla="*/ 1202977 h 1487099"/>
                <a:gd name="connsiteX13025" fmla="*/ 2727255 w 2768293"/>
                <a:gd name="connsiteY13025" fmla="*/ 1202977 h 1487099"/>
                <a:gd name="connsiteX13026" fmla="*/ 2727255 w 2768293"/>
                <a:gd name="connsiteY13026" fmla="*/ 1202406 h 1487099"/>
                <a:gd name="connsiteX13027" fmla="*/ 2727255 w 2768293"/>
                <a:gd name="connsiteY13027" fmla="*/ 1201833 h 1487099"/>
                <a:gd name="connsiteX13028" fmla="*/ 2726683 w 2768293"/>
                <a:gd name="connsiteY13028" fmla="*/ 1200690 h 1487099"/>
                <a:gd name="connsiteX13029" fmla="*/ 2726111 w 2768293"/>
                <a:gd name="connsiteY13029" fmla="*/ 1199546 h 1487099"/>
                <a:gd name="connsiteX13030" fmla="*/ 2725539 w 2768293"/>
                <a:gd name="connsiteY13030" fmla="*/ 1198402 h 1487099"/>
                <a:gd name="connsiteX13031" fmla="*/ 2725539 w 2768293"/>
                <a:gd name="connsiteY13031" fmla="*/ 1197830 h 1487099"/>
                <a:gd name="connsiteX13032" fmla="*/ 2724395 w 2768293"/>
                <a:gd name="connsiteY13032" fmla="*/ 1198402 h 1487099"/>
                <a:gd name="connsiteX13033" fmla="*/ 2722107 w 2768293"/>
                <a:gd name="connsiteY13033" fmla="*/ 1202406 h 1487099"/>
                <a:gd name="connsiteX13034" fmla="*/ 2720963 w 2768293"/>
                <a:gd name="connsiteY13034" fmla="*/ 1201833 h 1487099"/>
                <a:gd name="connsiteX13035" fmla="*/ 2720391 w 2768293"/>
                <a:gd name="connsiteY13035" fmla="*/ 1202977 h 1487099"/>
                <a:gd name="connsiteX13036" fmla="*/ 2718104 w 2768293"/>
                <a:gd name="connsiteY13036" fmla="*/ 1204693 h 1487099"/>
                <a:gd name="connsiteX13037" fmla="*/ 2716960 w 2768293"/>
                <a:gd name="connsiteY13037" fmla="*/ 1205265 h 1487099"/>
                <a:gd name="connsiteX13038" fmla="*/ 2715816 w 2768293"/>
                <a:gd name="connsiteY13038" fmla="*/ 1206409 h 1487099"/>
                <a:gd name="connsiteX13039" fmla="*/ 2716388 w 2768293"/>
                <a:gd name="connsiteY13039" fmla="*/ 1208125 h 1487099"/>
                <a:gd name="connsiteX13040" fmla="*/ 2717532 w 2768293"/>
                <a:gd name="connsiteY13040" fmla="*/ 1208697 h 1487099"/>
                <a:gd name="connsiteX13041" fmla="*/ 2718675 w 2768293"/>
                <a:gd name="connsiteY13041" fmla="*/ 1207553 h 1487099"/>
                <a:gd name="connsiteX13042" fmla="*/ 2719819 w 2768293"/>
                <a:gd name="connsiteY13042" fmla="*/ 1208697 h 1487099"/>
                <a:gd name="connsiteX13043" fmla="*/ 2722107 w 2768293"/>
                <a:gd name="connsiteY13043" fmla="*/ 1209841 h 1487099"/>
                <a:gd name="connsiteX13044" fmla="*/ 2722679 w 2768293"/>
                <a:gd name="connsiteY13044" fmla="*/ 1210985 h 1487099"/>
                <a:gd name="connsiteX13045" fmla="*/ 2723823 w 2768293"/>
                <a:gd name="connsiteY13045" fmla="*/ 1210985 h 1487099"/>
                <a:gd name="connsiteX13046" fmla="*/ 2724967 w 2768293"/>
                <a:gd name="connsiteY13046" fmla="*/ 1210985 h 1487099"/>
                <a:gd name="connsiteX13047" fmla="*/ 2725539 w 2768293"/>
                <a:gd name="connsiteY13047" fmla="*/ 1210413 h 1487099"/>
                <a:gd name="connsiteX13048" fmla="*/ 2726111 w 2768293"/>
                <a:gd name="connsiteY13048" fmla="*/ 1209269 h 1487099"/>
                <a:gd name="connsiteX13049" fmla="*/ 2726683 w 2768293"/>
                <a:gd name="connsiteY13049" fmla="*/ 1208125 h 1487099"/>
                <a:gd name="connsiteX13050" fmla="*/ 2727255 w 2768293"/>
                <a:gd name="connsiteY13050" fmla="*/ 1207553 h 1487099"/>
                <a:gd name="connsiteX13051" fmla="*/ 2728971 w 2768293"/>
                <a:gd name="connsiteY13051" fmla="*/ 1206981 h 1487099"/>
                <a:gd name="connsiteX13052" fmla="*/ 2729543 w 2768293"/>
                <a:gd name="connsiteY13052" fmla="*/ 1206409 h 1487099"/>
                <a:gd name="connsiteX13053" fmla="*/ 2730687 w 2768293"/>
                <a:gd name="connsiteY13053" fmla="*/ 1204693 h 1487099"/>
                <a:gd name="connsiteX13054" fmla="*/ 2730687 w 2768293"/>
                <a:gd name="connsiteY13054" fmla="*/ 1204121 h 1487099"/>
                <a:gd name="connsiteX13055" fmla="*/ 2730115 w 2768293"/>
                <a:gd name="connsiteY13055" fmla="*/ 1202977 h 1487099"/>
                <a:gd name="connsiteX13056" fmla="*/ 2728971 w 2768293"/>
                <a:gd name="connsiteY13056" fmla="*/ 1202977 h 1487099"/>
                <a:gd name="connsiteX13057" fmla="*/ 2718675 w 2768293"/>
                <a:gd name="connsiteY13057" fmla="*/ 1198402 h 1487099"/>
                <a:gd name="connsiteX13058" fmla="*/ 2719247 w 2768293"/>
                <a:gd name="connsiteY13058" fmla="*/ 1196686 h 1487099"/>
                <a:gd name="connsiteX13059" fmla="*/ 2719247 w 2768293"/>
                <a:gd name="connsiteY13059" fmla="*/ 1194398 h 1487099"/>
                <a:gd name="connsiteX13060" fmla="*/ 2718675 w 2768293"/>
                <a:gd name="connsiteY13060" fmla="*/ 1193254 h 1487099"/>
                <a:gd name="connsiteX13061" fmla="*/ 2718104 w 2768293"/>
                <a:gd name="connsiteY13061" fmla="*/ 1192682 h 1487099"/>
                <a:gd name="connsiteX13062" fmla="*/ 2716960 w 2768293"/>
                <a:gd name="connsiteY13062" fmla="*/ 1192110 h 1487099"/>
                <a:gd name="connsiteX13063" fmla="*/ 2716388 w 2768293"/>
                <a:gd name="connsiteY13063" fmla="*/ 1191538 h 1487099"/>
                <a:gd name="connsiteX13064" fmla="*/ 2716388 w 2768293"/>
                <a:gd name="connsiteY13064" fmla="*/ 1190966 h 1487099"/>
                <a:gd name="connsiteX13065" fmla="*/ 2716388 w 2768293"/>
                <a:gd name="connsiteY13065" fmla="*/ 1190394 h 1487099"/>
                <a:gd name="connsiteX13066" fmla="*/ 2716388 w 2768293"/>
                <a:gd name="connsiteY13066" fmla="*/ 1189822 h 1487099"/>
                <a:gd name="connsiteX13067" fmla="*/ 2715816 w 2768293"/>
                <a:gd name="connsiteY13067" fmla="*/ 1188107 h 1487099"/>
                <a:gd name="connsiteX13068" fmla="*/ 2714672 w 2768293"/>
                <a:gd name="connsiteY13068" fmla="*/ 1186963 h 1487099"/>
                <a:gd name="connsiteX13069" fmla="*/ 2713528 w 2768293"/>
                <a:gd name="connsiteY13069" fmla="*/ 1185819 h 1487099"/>
                <a:gd name="connsiteX13070" fmla="*/ 2712956 w 2768293"/>
                <a:gd name="connsiteY13070" fmla="*/ 1184103 h 1487099"/>
                <a:gd name="connsiteX13071" fmla="*/ 2711240 w 2768293"/>
                <a:gd name="connsiteY13071" fmla="*/ 1183531 h 1487099"/>
                <a:gd name="connsiteX13072" fmla="*/ 2708380 w 2768293"/>
                <a:gd name="connsiteY13072" fmla="*/ 1183531 h 1487099"/>
                <a:gd name="connsiteX13073" fmla="*/ 2706092 w 2768293"/>
                <a:gd name="connsiteY13073" fmla="*/ 1181815 h 1487099"/>
                <a:gd name="connsiteX13074" fmla="*/ 2704376 w 2768293"/>
                <a:gd name="connsiteY13074" fmla="*/ 1181243 h 1487099"/>
                <a:gd name="connsiteX13075" fmla="*/ 2702661 w 2768293"/>
                <a:gd name="connsiteY13075" fmla="*/ 1180671 h 1487099"/>
                <a:gd name="connsiteX13076" fmla="*/ 2701517 w 2768293"/>
                <a:gd name="connsiteY13076" fmla="*/ 1180671 h 1487099"/>
                <a:gd name="connsiteX13077" fmla="*/ 2702089 w 2768293"/>
                <a:gd name="connsiteY13077" fmla="*/ 1181243 h 1487099"/>
                <a:gd name="connsiteX13078" fmla="*/ 2701517 w 2768293"/>
                <a:gd name="connsiteY13078" fmla="*/ 1181815 h 1487099"/>
                <a:gd name="connsiteX13079" fmla="*/ 2700945 w 2768293"/>
                <a:gd name="connsiteY13079" fmla="*/ 1182387 h 1487099"/>
                <a:gd name="connsiteX13080" fmla="*/ 2700945 w 2768293"/>
                <a:gd name="connsiteY13080" fmla="*/ 1182959 h 1487099"/>
                <a:gd name="connsiteX13081" fmla="*/ 2700945 w 2768293"/>
                <a:gd name="connsiteY13081" fmla="*/ 1184675 h 1487099"/>
                <a:gd name="connsiteX13082" fmla="*/ 2701517 w 2768293"/>
                <a:gd name="connsiteY13082" fmla="*/ 1185819 h 1487099"/>
                <a:gd name="connsiteX13083" fmla="*/ 2702089 w 2768293"/>
                <a:gd name="connsiteY13083" fmla="*/ 1186963 h 1487099"/>
                <a:gd name="connsiteX13084" fmla="*/ 2702661 w 2768293"/>
                <a:gd name="connsiteY13084" fmla="*/ 1187534 h 1487099"/>
                <a:gd name="connsiteX13085" fmla="*/ 2703805 w 2768293"/>
                <a:gd name="connsiteY13085" fmla="*/ 1188107 h 1487099"/>
                <a:gd name="connsiteX13086" fmla="*/ 2703805 w 2768293"/>
                <a:gd name="connsiteY13086" fmla="*/ 1188678 h 1487099"/>
                <a:gd name="connsiteX13087" fmla="*/ 2703805 w 2768293"/>
                <a:gd name="connsiteY13087" fmla="*/ 1189251 h 1487099"/>
                <a:gd name="connsiteX13088" fmla="*/ 2703805 w 2768293"/>
                <a:gd name="connsiteY13088" fmla="*/ 1189822 h 1487099"/>
                <a:gd name="connsiteX13089" fmla="*/ 2704948 w 2768293"/>
                <a:gd name="connsiteY13089" fmla="*/ 1190394 h 1487099"/>
                <a:gd name="connsiteX13090" fmla="*/ 2706664 w 2768293"/>
                <a:gd name="connsiteY13090" fmla="*/ 1190966 h 1487099"/>
                <a:gd name="connsiteX13091" fmla="*/ 2707808 w 2768293"/>
                <a:gd name="connsiteY13091" fmla="*/ 1192110 h 1487099"/>
                <a:gd name="connsiteX13092" fmla="*/ 2707808 w 2768293"/>
                <a:gd name="connsiteY13092" fmla="*/ 1193254 h 1487099"/>
                <a:gd name="connsiteX13093" fmla="*/ 2706664 w 2768293"/>
                <a:gd name="connsiteY13093" fmla="*/ 1193826 h 1487099"/>
                <a:gd name="connsiteX13094" fmla="*/ 2705520 w 2768293"/>
                <a:gd name="connsiteY13094" fmla="*/ 1193826 h 1487099"/>
                <a:gd name="connsiteX13095" fmla="*/ 2704948 w 2768293"/>
                <a:gd name="connsiteY13095" fmla="*/ 1194398 h 1487099"/>
                <a:gd name="connsiteX13096" fmla="*/ 2704948 w 2768293"/>
                <a:gd name="connsiteY13096" fmla="*/ 1196686 h 1487099"/>
                <a:gd name="connsiteX13097" fmla="*/ 2705520 w 2768293"/>
                <a:gd name="connsiteY13097" fmla="*/ 1196686 h 1487099"/>
                <a:gd name="connsiteX13098" fmla="*/ 2705520 w 2768293"/>
                <a:gd name="connsiteY13098" fmla="*/ 1197258 h 1487099"/>
                <a:gd name="connsiteX13099" fmla="*/ 2705520 w 2768293"/>
                <a:gd name="connsiteY13099" fmla="*/ 1202406 h 1487099"/>
                <a:gd name="connsiteX13100" fmla="*/ 2705520 w 2768293"/>
                <a:gd name="connsiteY13100" fmla="*/ 1204121 h 1487099"/>
                <a:gd name="connsiteX13101" fmla="*/ 2706664 w 2768293"/>
                <a:gd name="connsiteY13101" fmla="*/ 1204693 h 1487099"/>
                <a:gd name="connsiteX13102" fmla="*/ 2706664 w 2768293"/>
                <a:gd name="connsiteY13102" fmla="*/ 1204693 h 1487099"/>
                <a:gd name="connsiteX13103" fmla="*/ 2707236 w 2768293"/>
                <a:gd name="connsiteY13103" fmla="*/ 1205265 h 1487099"/>
                <a:gd name="connsiteX13104" fmla="*/ 2707808 w 2768293"/>
                <a:gd name="connsiteY13104" fmla="*/ 1205837 h 1487099"/>
                <a:gd name="connsiteX13105" fmla="*/ 2708380 w 2768293"/>
                <a:gd name="connsiteY13105" fmla="*/ 1205837 h 1487099"/>
                <a:gd name="connsiteX13106" fmla="*/ 2708952 w 2768293"/>
                <a:gd name="connsiteY13106" fmla="*/ 1205837 h 1487099"/>
                <a:gd name="connsiteX13107" fmla="*/ 2708952 w 2768293"/>
                <a:gd name="connsiteY13107" fmla="*/ 1205837 h 1487099"/>
                <a:gd name="connsiteX13108" fmla="*/ 2708952 w 2768293"/>
                <a:gd name="connsiteY13108" fmla="*/ 1205837 h 1487099"/>
                <a:gd name="connsiteX13109" fmla="*/ 2708952 w 2768293"/>
                <a:gd name="connsiteY13109" fmla="*/ 1205837 h 1487099"/>
                <a:gd name="connsiteX13110" fmla="*/ 2709524 w 2768293"/>
                <a:gd name="connsiteY13110" fmla="*/ 1204693 h 1487099"/>
                <a:gd name="connsiteX13111" fmla="*/ 2710096 w 2768293"/>
                <a:gd name="connsiteY13111" fmla="*/ 1204121 h 1487099"/>
                <a:gd name="connsiteX13112" fmla="*/ 2710096 w 2768293"/>
                <a:gd name="connsiteY13112" fmla="*/ 1203550 h 1487099"/>
                <a:gd name="connsiteX13113" fmla="*/ 2710096 w 2768293"/>
                <a:gd name="connsiteY13113" fmla="*/ 1201833 h 1487099"/>
                <a:gd name="connsiteX13114" fmla="*/ 2708952 w 2768293"/>
                <a:gd name="connsiteY13114" fmla="*/ 1200690 h 1487099"/>
                <a:gd name="connsiteX13115" fmla="*/ 2707808 w 2768293"/>
                <a:gd name="connsiteY13115" fmla="*/ 1200118 h 1487099"/>
                <a:gd name="connsiteX13116" fmla="*/ 2707808 w 2768293"/>
                <a:gd name="connsiteY13116" fmla="*/ 1198974 h 1487099"/>
                <a:gd name="connsiteX13117" fmla="*/ 2708380 w 2768293"/>
                <a:gd name="connsiteY13117" fmla="*/ 1198974 h 1487099"/>
                <a:gd name="connsiteX13118" fmla="*/ 2709524 w 2768293"/>
                <a:gd name="connsiteY13118" fmla="*/ 1199546 h 1487099"/>
                <a:gd name="connsiteX13119" fmla="*/ 2710668 w 2768293"/>
                <a:gd name="connsiteY13119" fmla="*/ 1200690 h 1487099"/>
                <a:gd name="connsiteX13120" fmla="*/ 2711812 w 2768293"/>
                <a:gd name="connsiteY13120" fmla="*/ 1201833 h 1487099"/>
                <a:gd name="connsiteX13121" fmla="*/ 2711812 w 2768293"/>
                <a:gd name="connsiteY13121" fmla="*/ 1202406 h 1487099"/>
                <a:gd name="connsiteX13122" fmla="*/ 2711812 w 2768293"/>
                <a:gd name="connsiteY13122" fmla="*/ 1202977 h 1487099"/>
                <a:gd name="connsiteX13123" fmla="*/ 2711812 w 2768293"/>
                <a:gd name="connsiteY13123" fmla="*/ 1203550 h 1487099"/>
                <a:gd name="connsiteX13124" fmla="*/ 2712384 w 2768293"/>
                <a:gd name="connsiteY13124" fmla="*/ 1204121 h 1487099"/>
                <a:gd name="connsiteX13125" fmla="*/ 2712956 w 2768293"/>
                <a:gd name="connsiteY13125" fmla="*/ 1204121 h 1487099"/>
                <a:gd name="connsiteX13126" fmla="*/ 2715816 w 2768293"/>
                <a:gd name="connsiteY13126" fmla="*/ 1202406 h 1487099"/>
                <a:gd name="connsiteX13127" fmla="*/ 2718675 w 2768293"/>
                <a:gd name="connsiteY13127" fmla="*/ 1198402 h 1487099"/>
                <a:gd name="connsiteX13128" fmla="*/ 1753777 w 2768293"/>
                <a:gd name="connsiteY13128" fmla="*/ 993067 h 1487099"/>
                <a:gd name="connsiteX13129" fmla="*/ 1752633 w 2768293"/>
                <a:gd name="connsiteY13129" fmla="*/ 992496 h 1487099"/>
                <a:gd name="connsiteX13130" fmla="*/ 1752633 w 2768293"/>
                <a:gd name="connsiteY13130" fmla="*/ 992496 h 1487099"/>
                <a:gd name="connsiteX13131" fmla="*/ 1753777 w 2768293"/>
                <a:gd name="connsiteY13131" fmla="*/ 993067 h 1487099"/>
                <a:gd name="connsiteX13132" fmla="*/ 1205837 w 2768293"/>
                <a:gd name="connsiteY13132" fmla="*/ 1321374 h 1487099"/>
                <a:gd name="connsiteX13133" fmla="*/ 1206409 w 2768293"/>
                <a:gd name="connsiteY13133" fmla="*/ 1320802 h 1487099"/>
                <a:gd name="connsiteX13134" fmla="*/ 1206981 w 2768293"/>
                <a:gd name="connsiteY13134" fmla="*/ 1320230 h 1487099"/>
                <a:gd name="connsiteX13135" fmla="*/ 1206981 w 2768293"/>
                <a:gd name="connsiteY13135" fmla="*/ 1319658 h 1487099"/>
                <a:gd name="connsiteX13136" fmla="*/ 1206981 w 2768293"/>
                <a:gd name="connsiteY13136" fmla="*/ 1319086 h 1487099"/>
                <a:gd name="connsiteX13137" fmla="*/ 1206409 w 2768293"/>
                <a:gd name="connsiteY13137" fmla="*/ 1318514 h 1487099"/>
                <a:gd name="connsiteX13138" fmla="*/ 1205265 w 2768293"/>
                <a:gd name="connsiteY13138" fmla="*/ 1318514 h 1487099"/>
                <a:gd name="connsiteX13139" fmla="*/ 1204122 w 2768293"/>
                <a:gd name="connsiteY13139" fmla="*/ 1319086 h 1487099"/>
                <a:gd name="connsiteX13140" fmla="*/ 1203550 w 2768293"/>
                <a:gd name="connsiteY13140" fmla="*/ 1320230 h 1487099"/>
                <a:gd name="connsiteX13141" fmla="*/ 1204694 w 2768293"/>
                <a:gd name="connsiteY13141" fmla="*/ 1321374 h 1487099"/>
                <a:gd name="connsiteX13142" fmla="*/ 1205837 w 2768293"/>
                <a:gd name="connsiteY13142" fmla="*/ 1321374 h 1487099"/>
                <a:gd name="connsiteX13143" fmla="*/ 1205837 w 2768293"/>
                <a:gd name="connsiteY13143" fmla="*/ 1321374 h 1487099"/>
                <a:gd name="connsiteX13144" fmla="*/ 1316798 w 2768293"/>
                <a:gd name="connsiteY13144" fmla="*/ 1281908 h 1487099"/>
                <a:gd name="connsiteX13145" fmla="*/ 1316798 w 2768293"/>
                <a:gd name="connsiteY13145" fmla="*/ 1281908 h 1487099"/>
                <a:gd name="connsiteX13146" fmla="*/ 1317942 w 2768293"/>
                <a:gd name="connsiteY13146" fmla="*/ 1281908 h 1487099"/>
                <a:gd name="connsiteX13147" fmla="*/ 1319086 w 2768293"/>
                <a:gd name="connsiteY13147" fmla="*/ 1281908 h 1487099"/>
                <a:gd name="connsiteX13148" fmla="*/ 1319086 w 2768293"/>
                <a:gd name="connsiteY13148" fmla="*/ 1281336 h 1487099"/>
                <a:gd name="connsiteX13149" fmla="*/ 1317942 w 2768293"/>
                <a:gd name="connsiteY13149" fmla="*/ 1281336 h 1487099"/>
                <a:gd name="connsiteX13150" fmla="*/ 1316798 w 2768293"/>
                <a:gd name="connsiteY13150" fmla="*/ 1281908 h 1487099"/>
                <a:gd name="connsiteX13151" fmla="*/ 1315654 w 2768293"/>
                <a:gd name="connsiteY13151" fmla="*/ 1282480 h 1487099"/>
                <a:gd name="connsiteX13152" fmla="*/ 1315654 w 2768293"/>
                <a:gd name="connsiteY13152" fmla="*/ 1282480 h 1487099"/>
                <a:gd name="connsiteX13153" fmla="*/ 1316798 w 2768293"/>
                <a:gd name="connsiteY13153" fmla="*/ 1281908 h 1487099"/>
                <a:gd name="connsiteX13154" fmla="*/ 1316798 w 2768293"/>
                <a:gd name="connsiteY13154" fmla="*/ 1281908 h 1487099"/>
                <a:gd name="connsiteX13155" fmla="*/ 1321946 w 2768293"/>
                <a:gd name="connsiteY13155" fmla="*/ 1281908 h 1487099"/>
                <a:gd name="connsiteX13156" fmla="*/ 1322518 w 2768293"/>
                <a:gd name="connsiteY13156" fmla="*/ 1282480 h 1487099"/>
                <a:gd name="connsiteX13157" fmla="*/ 1321946 w 2768293"/>
                <a:gd name="connsiteY13157" fmla="*/ 1281908 h 1487099"/>
                <a:gd name="connsiteX13158" fmla="*/ 1321946 w 2768293"/>
                <a:gd name="connsiteY13158" fmla="*/ 1281336 h 1487099"/>
                <a:gd name="connsiteX13159" fmla="*/ 1320230 w 2768293"/>
                <a:gd name="connsiteY13159" fmla="*/ 1281336 h 1487099"/>
                <a:gd name="connsiteX13160" fmla="*/ 1320230 w 2768293"/>
                <a:gd name="connsiteY13160" fmla="*/ 1281908 h 1487099"/>
                <a:gd name="connsiteX13161" fmla="*/ 1320802 w 2768293"/>
                <a:gd name="connsiteY13161" fmla="*/ 1281908 h 1487099"/>
                <a:gd name="connsiteX13162" fmla="*/ 1321374 w 2768293"/>
                <a:gd name="connsiteY13162" fmla="*/ 1282480 h 1487099"/>
                <a:gd name="connsiteX13163" fmla="*/ 1321946 w 2768293"/>
                <a:gd name="connsiteY13163" fmla="*/ 1281908 h 1487099"/>
                <a:gd name="connsiteX13164" fmla="*/ 1332241 w 2768293"/>
                <a:gd name="connsiteY13164" fmla="*/ 1066851 h 1487099"/>
                <a:gd name="connsiteX13165" fmla="*/ 1333385 w 2768293"/>
                <a:gd name="connsiteY13165" fmla="*/ 1067423 h 1487099"/>
                <a:gd name="connsiteX13166" fmla="*/ 1337389 w 2768293"/>
                <a:gd name="connsiteY13166" fmla="*/ 1067423 h 1487099"/>
                <a:gd name="connsiteX13167" fmla="*/ 1339104 w 2768293"/>
                <a:gd name="connsiteY13167" fmla="*/ 1067423 h 1487099"/>
                <a:gd name="connsiteX13168" fmla="*/ 1340248 w 2768293"/>
                <a:gd name="connsiteY13168" fmla="*/ 1066279 h 1487099"/>
                <a:gd name="connsiteX13169" fmla="*/ 1341392 w 2768293"/>
                <a:gd name="connsiteY13169" fmla="*/ 1065135 h 1487099"/>
                <a:gd name="connsiteX13170" fmla="*/ 1343108 w 2768293"/>
                <a:gd name="connsiteY13170" fmla="*/ 1061703 h 1487099"/>
                <a:gd name="connsiteX13171" fmla="*/ 1344824 w 2768293"/>
                <a:gd name="connsiteY13171" fmla="*/ 1059415 h 1487099"/>
                <a:gd name="connsiteX13172" fmla="*/ 1345396 w 2768293"/>
                <a:gd name="connsiteY13172" fmla="*/ 1058843 h 1487099"/>
                <a:gd name="connsiteX13173" fmla="*/ 1345968 w 2768293"/>
                <a:gd name="connsiteY13173" fmla="*/ 1058271 h 1487099"/>
                <a:gd name="connsiteX13174" fmla="*/ 1347112 w 2768293"/>
                <a:gd name="connsiteY13174" fmla="*/ 1054840 h 1487099"/>
                <a:gd name="connsiteX13175" fmla="*/ 1350544 w 2768293"/>
                <a:gd name="connsiteY13175" fmla="*/ 1050264 h 1487099"/>
                <a:gd name="connsiteX13176" fmla="*/ 1351688 w 2768293"/>
                <a:gd name="connsiteY13176" fmla="*/ 1048548 h 1487099"/>
                <a:gd name="connsiteX13177" fmla="*/ 1352260 w 2768293"/>
                <a:gd name="connsiteY13177" fmla="*/ 1048548 h 1487099"/>
                <a:gd name="connsiteX13178" fmla="*/ 1352260 w 2768293"/>
                <a:gd name="connsiteY13178" fmla="*/ 1047976 h 1487099"/>
                <a:gd name="connsiteX13179" fmla="*/ 1352260 w 2768293"/>
                <a:gd name="connsiteY13179" fmla="*/ 1047404 h 1487099"/>
                <a:gd name="connsiteX13180" fmla="*/ 1352260 w 2768293"/>
                <a:gd name="connsiteY13180" fmla="*/ 1046832 h 1487099"/>
                <a:gd name="connsiteX13181" fmla="*/ 1342536 w 2768293"/>
                <a:gd name="connsiteY13181" fmla="*/ 1051980 h 1487099"/>
                <a:gd name="connsiteX13182" fmla="*/ 1339104 w 2768293"/>
                <a:gd name="connsiteY13182" fmla="*/ 1052552 h 1487099"/>
                <a:gd name="connsiteX13183" fmla="*/ 1338533 w 2768293"/>
                <a:gd name="connsiteY13183" fmla="*/ 1052552 h 1487099"/>
                <a:gd name="connsiteX13184" fmla="*/ 1335673 w 2768293"/>
                <a:gd name="connsiteY13184" fmla="*/ 1053696 h 1487099"/>
                <a:gd name="connsiteX13185" fmla="*/ 1335101 w 2768293"/>
                <a:gd name="connsiteY13185" fmla="*/ 1054267 h 1487099"/>
                <a:gd name="connsiteX13186" fmla="*/ 1334529 w 2768293"/>
                <a:gd name="connsiteY13186" fmla="*/ 1054840 h 1487099"/>
                <a:gd name="connsiteX13187" fmla="*/ 1333385 w 2768293"/>
                <a:gd name="connsiteY13187" fmla="*/ 1058271 h 1487099"/>
                <a:gd name="connsiteX13188" fmla="*/ 1332813 w 2768293"/>
                <a:gd name="connsiteY13188" fmla="*/ 1058843 h 1487099"/>
                <a:gd name="connsiteX13189" fmla="*/ 1332241 w 2768293"/>
                <a:gd name="connsiteY13189" fmla="*/ 1058843 h 1487099"/>
                <a:gd name="connsiteX13190" fmla="*/ 1331097 w 2768293"/>
                <a:gd name="connsiteY13190" fmla="*/ 1057127 h 1487099"/>
                <a:gd name="connsiteX13191" fmla="*/ 1332241 w 2768293"/>
                <a:gd name="connsiteY13191" fmla="*/ 1058843 h 1487099"/>
                <a:gd name="connsiteX13192" fmla="*/ 1332813 w 2768293"/>
                <a:gd name="connsiteY13192" fmla="*/ 1060559 h 1487099"/>
                <a:gd name="connsiteX13193" fmla="*/ 1332813 w 2768293"/>
                <a:gd name="connsiteY13193" fmla="*/ 1062275 h 1487099"/>
                <a:gd name="connsiteX13194" fmla="*/ 1331669 w 2768293"/>
                <a:gd name="connsiteY13194" fmla="*/ 1062847 h 1487099"/>
                <a:gd name="connsiteX13195" fmla="*/ 1332241 w 2768293"/>
                <a:gd name="connsiteY13195" fmla="*/ 1063419 h 1487099"/>
                <a:gd name="connsiteX13196" fmla="*/ 1332241 w 2768293"/>
                <a:gd name="connsiteY13196" fmla="*/ 1063991 h 1487099"/>
                <a:gd name="connsiteX13197" fmla="*/ 1332241 w 2768293"/>
                <a:gd name="connsiteY13197" fmla="*/ 1064563 h 1487099"/>
                <a:gd name="connsiteX13198" fmla="*/ 1332241 w 2768293"/>
                <a:gd name="connsiteY13198" fmla="*/ 1066851 h 1487099"/>
                <a:gd name="connsiteX13199" fmla="*/ 1362555 w 2768293"/>
                <a:gd name="connsiteY13199" fmla="*/ 1059987 h 1487099"/>
                <a:gd name="connsiteX13200" fmla="*/ 1363127 w 2768293"/>
                <a:gd name="connsiteY13200" fmla="*/ 1059415 h 1487099"/>
                <a:gd name="connsiteX13201" fmla="*/ 1363699 w 2768293"/>
                <a:gd name="connsiteY13201" fmla="*/ 1058843 h 1487099"/>
                <a:gd name="connsiteX13202" fmla="*/ 1364271 w 2768293"/>
                <a:gd name="connsiteY13202" fmla="*/ 1057699 h 1487099"/>
                <a:gd name="connsiteX13203" fmla="*/ 1364271 w 2768293"/>
                <a:gd name="connsiteY13203" fmla="*/ 1057127 h 1487099"/>
                <a:gd name="connsiteX13204" fmla="*/ 1364271 w 2768293"/>
                <a:gd name="connsiteY13204" fmla="*/ 1056555 h 1487099"/>
                <a:gd name="connsiteX13205" fmla="*/ 1364271 w 2768293"/>
                <a:gd name="connsiteY13205" fmla="*/ 1055983 h 1487099"/>
                <a:gd name="connsiteX13206" fmla="*/ 1364271 w 2768293"/>
                <a:gd name="connsiteY13206" fmla="*/ 1055411 h 1487099"/>
                <a:gd name="connsiteX13207" fmla="*/ 1363699 w 2768293"/>
                <a:gd name="connsiteY13207" fmla="*/ 1054840 h 1487099"/>
                <a:gd name="connsiteX13208" fmla="*/ 1363127 w 2768293"/>
                <a:gd name="connsiteY13208" fmla="*/ 1054840 h 1487099"/>
                <a:gd name="connsiteX13209" fmla="*/ 1362555 w 2768293"/>
                <a:gd name="connsiteY13209" fmla="*/ 1055983 h 1487099"/>
                <a:gd name="connsiteX13210" fmla="*/ 1361983 w 2768293"/>
                <a:gd name="connsiteY13210" fmla="*/ 1058843 h 1487099"/>
                <a:gd name="connsiteX13211" fmla="*/ 1361983 w 2768293"/>
                <a:gd name="connsiteY13211" fmla="*/ 1059415 h 1487099"/>
                <a:gd name="connsiteX13212" fmla="*/ 1362555 w 2768293"/>
                <a:gd name="connsiteY13212" fmla="*/ 1059987 h 1487099"/>
                <a:gd name="connsiteX13213" fmla="*/ 1362555 w 2768293"/>
                <a:gd name="connsiteY13213" fmla="*/ 1059987 h 1487099"/>
                <a:gd name="connsiteX13214" fmla="*/ 1368846 w 2768293"/>
                <a:gd name="connsiteY13214" fmla="*/ 1062847 h 1487099"/>
                <a:gd name="connsiteX13215" fmla="*/ 1368846 w 2768293"/>
                <a:gd name="connsiteY13215" fmla="*/ 1063991 h 1487099"/>
                <a:gd name="connsiteX13216" fmla="*/ 1369418 w 2768293"/>
                <a:gd name="connsiteY13216" fmla="*/ 1063991 h 1487099"/>
                <a:gd name="connsiteX13217" fmla="*/ 1369990 w 2768293"/>
                <a:gd name="connsiteY13217" fmla="*/ 1063419 h 1487099"/>
                <a:gd name="connsiteX13218" fmla="*/ 1369990 w 2768293"/>
                <a:gd name="connsiteY13218" fmla="*/ 1062847 h 1487099"/>
                <a:gd name="connsiteX13219" fmla="*/ 1369990 w 2768293"/>
                <a:gd name="connsiteY13219" fmla="*/ 1062275 h 1487099"/>
                <a:gd name="connsiteX13220" fmla="*/ 1369418 w 2768293"/>
                <a:gd name="connsiteY13220" fmla="*/ 1061703 h 1487099"/>
                <a:gd name="connsiteX13221" fmla="*/ 1369418 w 2768293"/>
                <a:gd name="connsiteY13221" fmla="*/ 1061703 h 1487099"/>
                <a:gd name="connsiteX13222" fmla="*/ 1369418 w 2768293"/>
                <a:gd name="connsiteY13222" fmla="*/ 1061131 h 1487099"/>
                <a:gd name="connsiteX13223" fmla="*/ 1369418 w 2768293"/>
                <a:gd name="connsiteY13223" fmla="*/ 1059987 h 1487099"/>
                <a:gd name="connsiteX13224" fmla="*/ 1369418 w 2768293"/>
                <a:gd name="connsiteY13224" fmla="*/ 1058843 h 1487099"/>
                <a:gd name="connsiteX13225" fmla="*/ 1368846 w 2768293"/>
                <a:gd name="connsiteY13225" fmla="*/ 1058271 h 1487099"/>
                <a:gd name="connsiteX13226" fmla="*/ 1368274 w 2768293"/>
                <a:gd name="connsiteY13226" fmla="*/ 1058271 h 1487099"/>
                <a:gd name="connsiteX13227" fmla="*/ 1367703 w 2768293"/>
                <a:gd name="connsiteY13227" fmla="*/ 1059987 h 1487099"/>
                <a:gd name="connsiteX13228" fmla="*/ 1367703 w 2768293"/>
                <a:gd name="connsiteY13228" fmla="*/ 1060559 h 1487099"/>
                <a:gd name="connsiteX13229" fmla="*/ 1367703 w 2768293"/>
                <a:gd name="connsiteY13229" fmla="*/ 1061131 h 1487099"/>
                <a:gd name="connsiteX13230" fmla="*/ 1367703 w 2768293"/>
                <a:gd name="connsiteY13230" fmla="*/ 1061703 h 1487099"/>
                <a:gd name="connsiteX13231" fmla="*/ 1368274 w 2768293"/>
                <a:gd name="connsiteY13231" fmla="*/ 1062275 h 1487099"/>
                <a:gd name="connsiteX13232" fmla="*/ 1368846 w 2768293"/>
                <a:gd name="connsiteY13232" fmla="*/ 1062847 h 1487099"/>
                <a:gd name="connsiteX13233" fmla="*/ 1212701 w 2768293"/>
                <a:gd name="connsiteY13233" fmla="*/ 1333957 h 1487099"/>
                <a:gd name="connsiteX13234" fmla="*/ 1212701 w 2768293"/>
                <a:gd name="connsiteY13234" fmla="*/ 1333957 h 1487099"/>
                <a:gd name="connsiteX13235" fmla="*/ 1214989 w 2768293"/>
                <a:gd name="connsiteY13235" fmla="*/ 1331669 h 1487099"/>
                <a:gd name="connsiteX13236" fmla="*/ 1215561 w 2768293"/>
                <a:gd name="connsiteY13236" fmla="*/ 1330525 h 1487099"/>
                <a:gd name="connsiteX13237" fmla="*/ 1216133 w 2768293"/>
                <a:gd name="connsiteY13237" fmla="*/ 1329953 h 1487099"/>
                <a:gd name="connsiteX13238" fmla="*/ 1216705 w 2768293"/>
                <a:gd name="connsiteY13238" fmla="*/ 1329381 h 1487099"/>
                <a:gd name="connsiteX13239" fmla="*/ 1216705 w 2768293"/>
                <a:gd name="connsiteY13239" fmla="*/ 1329381 h 1487099"/>
                <a:gd name="connsiteX13240" fmla="*/ 1216133 w 2768293"/>
                <a:gd name="connsiteY13240" fmla="*/ 1329381 h 1487099"/>
                <a:gd name="connsiteX13241" fmla="*/ 1215561 w 2768293"/>
                <a:gd name="connsiteY13241" fmla="*/ 1329953 h 1487099"/>
                <a:gd name="connsiteX13242" fmla="*/ 1212701 w 2768293"/>
                <a:gd name="connsiteY13242" fmla="*/ 1333957 h 1487099"/>
                <a:gd name="connsiteX13243" fmla="*/ 1212701 w 2768293"/>
                <a:gd name="connsiteY13243" fmla="*/ 1333957 h 1487099"/>
                <a:gd name="connsiteX13244" fmla="*/ 1212701 w 2768293"/>
                <a:gd name="connsiteY13244" fmla="*/ 1333957 h 1487099"/>
                <a:gd name="connsiteX13245" fmla="*/ 1212701 w 2768293"/>
                <a:gd name="connsiteY13245" fmla="*/ 1333957 h 1487099"/>
                <a:gd name="connsiteX13246" fmla="*/ 1212701 w 2768293"/>
                <a:gd name="connsiteY13246" fmla="*/ 1333957 h 1487099"/>
                <a:gd name="connsiteX13247" fmla="*/ 1319086 w 2768293"/>
                <a:gd name="connsiteY13247" fmla="*/ 1291060 h 1487099"/>
                <a:gd name="connsiteX13248" fmla="*/ 1317942 w 2768293"/>
                <a:gd name="connsiteY13248" fmla="*/ 1291631 h 1487099"/>
                <a:gd name="connsiteX13249" fmla="*/ 1317370 w 2768293"/>
                <a:gd name="connsiteY13249" fmla="*/ 1291631 h 1487099"/>
                <a:gd name="connsiteX13250" fmla="*/ 1316798 w 2768293"/>
                <a:gd name="connsiteY13250" fmla="*/ 1291631 h 1487099"/>
                <a:gd name="connsiteX13251" fmla="*/ 1315654 w 2768293"/>
                <a:gd name="connsiteY13251" fmla="*/ 1292204 h 1487099"/>
                <a:gd name="connsiteX13252" fmla="*/ 1319086 w 2768293"/>
                <a:gd name="connsiteY13252" fmla="*/ 1291060 h 1487099"/>
                <a:gd name="connsiteX13253" fmla="*/ 1321946 w 2768293"/>
                <a:gd name="connsiteY13253" fmla="*/ 1291631 h 1487099"/>
                <a:gd name="connsiteX13254" fmla="*/ 1321946 w 2768293"/>
                <a:gd name="connsiteY13254" fmla="*/ 1291060 h 1487099"/>
                <a:gd name="connsiteX13255" fmla="*/ 1321946 w 2768293"/>
                <a:gd name="connsiteY13255" fmla="*/ 1290487 h 1487099"/>
                <a:gd name="connsiteX13256" fmla="*/ 1321946 w 2768293"/>
                <a:gd name="connsiteY13256" fmla="*/ 1289344 h 1487099"/>
                <a:gd name="connsiteX13257" fmla="*/ 1321946 w 2768293"/>
                <a:gd name="connsiteY13257" fmla="*/ 1288200 h 1487099"/>
                <a:gd name="connsiteX13258" fmla="*/ 1321374 w 2768293"/>
                <a:gd name="connsiteY13258" fmla="*/ 1288200 h 1487099"/>
                <a:gd name="connsiteX13259" fmla="*/ 1320230 w 2768293"/>
                <a:gd name="connsiteY13259" fmla="*/ 1289916 h 1487099"/>
                <a:gd name="connsiteX13260" fmla="*/ 1319086 w 2768293"/>
                <a:gd name="connsiteY13260" fmla="*/ 1291060 h 1487099"/>
                <a:gd name="connsiteX13261" fmla="*/ 2703805 w 2768293"/>
                <a:gd name="connsiteY13261" fmla="*/ 1178383 h 1487099"/>
                <a:gd name="connsiteX13262" fmla="*/ 2704376 w 2768293"/>
                <a:gd name="connsiteY13262" fmla="*/ 1177239 h 1487099"/>
                <a:gd name="connsiteX13263" fmla="*/ 2704376 w 2768293"/>
                <a:gd name="connsiteY13263" fmla="*/ 1173808 h 1487099"/>
                <a:gd name="connsiteX13264" fmla="*/ 2704376 w 2768293"/>
                <a:gd name="connsiteY13264" fmla="*/ 1171520 h 1487099"/>
                <a:gd name="connsiteX13265" fmla="*/ 2703805 w 2768293"/>
                <a:gd name="connsiteY13265" fmla="*/ 1170376 h 1487099"/>
                <a:gd name="connsiteX13266" fmla="*/ 2701517 w 2768293"/>
                <a:gd name="connsiteY13266" fmla="*/ 1168088 h 1487099"/>
                <a:gd name="connsiteX13267" fmla="*/ 2700373 w 2768293"/>
                <a:gd name="connsiteY13267" fmla="*/ 1166944 h 1487099"/>
                <a:gd name="connsiteX13268" fmla="*/ 2699229 w 2768293"/>
                <a:gd name="connsiteY13268" fmla="*/ 1165228 h 1487099"/>
                <a:gd name="connsiteX13269" fmla="*/ 2698657 w 2768293"/>
                <a:gd name="connsiteY13269" fmla="*/ 1163512 h 1487099"/>
                <a:gd name="connsiteX13270" fmla="*/ 2698657 w 2768293"/>
                <a:gd name="connsiteY13270" fmla="*/ 1161796 h 1487099"/>
                <a:gd name="connsiteX13271" fmla="*/ 2699229 w 2768293"/>
                <a:gd name="connsiteY13271" fmla="*/ 1160652 h 1487099"/>
                <a:gd name="connsiteX13272" fmla="*/ 2699801 w 2768293"/>
                <a:gd name="connsiteY13272" fmla="*/ 1159508 h 1487099"/>
                <a:gd name="connsiteX13273" fmla="*/ 2700945 w 2768293"/>
                <a:gd name="connsiteY13273" fmla="*/ 1158365 h 1487099"/>
                <a:gd name="connsiteX13274" fmla="*/ 2701517 w 2768293"/>
                <a:gd name="connsiteY13274" fmla="*/ 1158365 h 1487099"/>
                <a:gd name="connsiteX13275" fmla="*/ 2700945 w 2768293"/>
                <a:gd name="connsiteY13275" fmla="*/ 1162940 h 1487099"/>
                <a:gd name="connsiteX13276" fmla="*/ 2700945 w 2768293"/>
                <a:gd name="connsiteY13276" fmla="*/ 1165228 h 1487099"/>
                <a:gd name="connsiteX13277" fmla="*/ 2702089 w 2768293"/>
                <a:gd name="connsiteY13277" fmla="*/ 1167516 h 1487099"/>
                <a:gd name="connsiteX13278" fmla="*/ 2702661 w 2768293"/>
                <a:gd name="connsiteY13278" fmla="*/ 1168088 h 1487099"/>
                <a:gd name="connsiteX13279" fmla="*/ 2703805 w 2768293"/>
                <a:gd name="connsiteY13279" fmla="*/ 1168660 h 1487099"/>
                <a:gd name="connsiteX13280" fmla="*/ 2704948 w 2768293"/>
                <a:gd name="connsiteY13280" fmla="*/ 1169232 h 1487099"/>
                <a:gd name="connsiteX13281" fmla="*/ 2705520 w 2768293"/>
                <a:gd name="connsiteY13281" fmla="*/ 1170376 h 1487099"/>
                <a:gd name="connsiteX13282" fmla="*/ 2705520 w 2768293"/>
                <a:gd name="connsiteY13282" fmla="*/ 1171520 h 1487099"/>
                <a:gd name="connsiteX13283" fmla="*/ 2704948 w 2768293"/>
                <a:gd name="connsiteY13283" fmla="*/ 1173808 h 1487099"/>
                <a:gd name="connsiteX13284" fmla="*/ 2704948 w 2768293"/>
                <a:gd name="connsiteY13284" fmla="*/ 1174952 h 1487099"/>
                <a:gd name="connsiteX13285" fmla="*/ 2706092 w 2768293"/>
                <a:gd name="connsiteY13285" fmla="*/ 1173235 h 1487099"/>
                <a:gd name="connsiteX13286" fmla="*/ 2706664 w 2768293"/>
                <a:gd name="connsiteY13286" fmla="*/ 1172092 h 1487099"/>
                <a:gd name="connsiteX13287" fmla="*/ 2706664 w 2768293"/>
                <a:gd name="connsiteY13287" fmla="*/ 1170948 h 1487099"/>
                <a:gd name="connsiteX13288" fmla="*/ 2706664 w 2768293"/>
                <a:gd name="connsiteY13288" fmla="*/ 1169232 h 1487099"/>
                <a:gd name="connsiteX13289" fmla="*/ 2706664 w 2768293"/>
                <a:gd name="connsiteY13289" fmla="*/ 1168660 h 1487099"/>
                <a:gd name="connsiteX13290" fmla="*/ 2707236 w 2768293"/>
                <a:gd name="connsiteY13290" fmla="*/ 1166944 h 1487099"/>
                <a:gd name="connsiteX13291" fmla="*/ 2707236 w 2768293"/>
                <a:gd name="connsiteY13291" fmla="*/ 1166372 h 1487099"/>
                <a:gd name="connsiteX13292" fmla="*/ 2707236 w 2768293"/>
                <a:gd name="connsiteY13292" fmla="*/ 1163512 h 1487099"/>
                <a:gd name="connsiteX13293" fmla="*/ 2708380 w 2768293"/>
                <a:gd name="connsiteY13293" fmla="*/ 1161224 h 1487099"/>
                <a:gd name="connsiteX13294" fmla="*/ 2707236 w 2768293"/>
                <a:gd name="connsiteY13294" fmla="*/ 1158936 h 1487099"/>
                <a:gd name="connsiteX13295" fmla="*/ 2703233 w 2768293"/>
                <a:gd name="connsiteY13295" fmla="*/ 1152645 h 1487099"/>
                <a:gd name="connsiteX13296" fmla="*/ 2702089 w 2768293"/>
                <a:gd name="connsiteY13296" fmla="*/ 1150357 h 1487099"/>
                <a:gd name="connsiteX13297" fmla="*/ 2701517 w 2768293"/>
                <a:gd name="connsiteY13297" fmla="*/ 1148069 h 1487099"/>
                <a:gd name="connsiteX13298" fmla="*/ 2702089 w 2768293"/>
                <a:gd name="connsiteY13298" fmla="*/ 1147497 h 1487099"/>
                <a:gd name="connsiteX13299" fmla="*/ 2702661 w 2768293"/>
                <a:gd name="connsiteY13299" fmla="*/ 1148641 h 1487099"/>
                <a:gd name="connsiteX13300" fmla="*/ 2704376 w 2768293"/>
                <a:gd name="connsiteY13300" fmla="*/ 1152645 h 1487099"/>
                <a:gd name="connsiteX13301" fmla="*/ 2704948 w 2768293"/>
                <a:gd name="connsiteY13301" fmla="*/ 1153217 h 1487099"/>
                <a:gd name="connsiteX13302" fmla="*/ 2707808 w 2768293"/>
                <a:gd name="connsiteY13302" fmla="*/ 1156077 h 1487099"/>
                <a:gd name="connsiteX13303" fmla="*/ 2708380 w 2768293"/>
                <a:gd name="connsiteY13303" fmla="*/ 1156649 h 1487099"/>
                <a:gd name="connsiteX13304" fmla="*/ 2710096 w 2768293"/>
                <a:gd name="connsiteY13304" fmla="*/ 1160080 h 1487099"/>
                <a:gd name="connsiteX13305" fmla="*/ 2710668 w 2768293"/>
                <a:gd name="connsiteY13305" fmla="*/ 1160652 h 1487099"/>
                <a:gd name="connsiteX13306" fmla="*/ 2711812 w 2768293"/>
                <a:gd name="connsiteY13306" fmla="*/ 1161796 h 1487099"/>
                <a:gd name="connsiteX13307" fmla="*/ 2711812 w 2768293"/>
                <a:gd name="connsiteY13307" fmla="*/ 1163512 h 1487099"/>
                <a:gd name="connsiteX13308" fmla="*/ 2711240 w 2768293"/>
                <a:gd name="connsiteY13308" fmla="*/ 1166372 h 1487099"/>
                <a:gd name="connsiteX13309" fmla="*/ 2711240 w 2768293"/>
                <a:gd name="connsiteY13309" fmla="*/ 1167516 h 1487099"/>
                <a:gd name="connsiteX13310" fmla="*/ 2711240 w 2768293"/>
                <a:gd name="connsiteY13310" fmla="*/ 1168088 h 1487099"/>
                <a:gd name="connsiteX13311" fmla="*/ 2710668 w 2768293"/>
                <a:gd name="connsiteY13311" fmla="*/ 1168660 h 1487099"/>
                <a:gd name="connsiteX13312" fmla="*/ 2710096 w 2768293"/>
                <a:gd name="connsiteY13312" fmla="*/ 1169232 h 1487099"/>
                <a:gd name="connsiteX13313" fmla="*/ 2710096 w 2768293"/>
                <a:gd name="connsiteY13313" fmla="*/ 1169804 h 1487099"/>
                <a:gd name="connsiteX13314" fmla="*/ 2710096 w 2768293"/>
                <a:gd name="connsiteY13314" fmla="*/ 1170376 h 1487099"/>
                <a:gd name="connsiteX13315" fmla="*/ 2710096 w 2768293"/>
                <a:gd name="connsiteY13315" fmla="*/ 1171520 h 1487099"/>
                <a:gd name="connsiteX13316" fmla="*/ 2710096 w 2768293"/>
                <a:gd name="connsiteY13316" fmla="*/ 1173235 h 1487099"/>
                <a:gd name="connsiteX13317" fmla="*/ 2709524 w 2768293"/>
                <a:gd name="connsiteY13317" fmla="*/ 1174379 h 1487099"/>
                <a:gd name="connsiteX13318" fmla="*/ 2708380 w 2768293"/>
                <a:gd name="connsiteY13318" fmla="*/ 1174952 h 1487099"/>
                <a:gd name="connsiteX13319" fmla="*/ 2707808 w 2768293"/>
                <a:gd name="connsiteY13319" fmla="*/ 1176095 h 1487099"/>
                <a:gd name="connsiteX13320" fmla="*/ 2707808 w 2768293"/>
                <a:gd name="connsiteY13320" fmla="*/ 1177811 h 1487099"/>
                <a:gd name="connsiteX13321" fmla="*/ 2708952 w 2768293"/>
                <a:gd name="connsiteY13321" fmla="*/ 1178955 h 1487099"/>
                <a:gd name="connsiteX13322" fmla="*/ 2710096 w 2768293"/>
                <a:gd name="connsiteY13322" fmla="*/ 1179527 h 1487099"/>
                <a:gd name="connsiteX13323" fmla="*/ 2711240 w 2768293"/>
                <a:gd name="connsiteY13323" fmla="*/ 1179527 h 1487099"/>
                <a:gd name="connsiteX13324" fmla="*/ 2713528 w 2768293"/>
                <a:gd name="connsiteY13324" fmla="*/ 1178955 h 1487099"/>
                <a:gd name="connsiteX13325" fmla="*/ 2714672 w 2768293"/>
                <a:gd name="connsiteY13325" fmla="*/ 1178383 h 1487099"/>
                <a:gd name="connsiteX13326" fmla="*/ 2715816 w 2768293"/>
                <a:gd name="connsiteY13326" fmla="*/ 1177239 h 1487099"/>
                <a:gd name="connsiteX13327" fmla="*/ 2716388 w 2768293"/>
                <a:gd name="connsiteY13327" fmla="*/ 1175523 h 1487099"/>
                <a:gd name="connsiteX13328" fmla="*/ 2716388 w 2768293"/>
                <a:gd name="connsiteY13328" fmla="*/ 1173808 h 1487099"/>
                <a:gd name="connsiteX13329" fmla="*/ 2715816 w 2768293"/>
                <a:gd name="connsiteY13329" fmla="*/ 1172092 h 1487099"/>
                <a:gd name="connsiteX13330" fmla="*/ 2714672 w 2768293"/>
                <a:gd name="connsiteY13330" fmla="*/ 1170948 h 1487099"/>
                <a:gd name="connsiteX13331" fmla="*/ 2713528 w 2768293"/>
                <a:gd name="connsiteY13331" fmla="*/ 1169232 h 1487099"/>
                <a:gd name="connsiteX13332" fmla="*/ 2713528 w 2768293"/>
                <a:gd name="connsiteY13332" fmla="*/ 1168088 h 1487099"/>
                <a:gd name="connsiteX13333" fmla="*/ 2714672 w 2768293"/>
                <a:gd name="connsiteY13333" fmla="*/ 1166944 h 1487099"/>
                <a:gd name="connsiteX13334" fmla="*/ 2715816 w 2768293"/>
                <a:gd name="connsiteY13334" fmla="*/ 1166372 h 1487099"/>
                <a:gd name="connsiteX13335" fmla="*/ 2715244 w 2768293"/>
                <a:gd name="connsiteY13335" fmla="*/ 1165228 h 1487099"/>
                <a:gd name="connsiteX13336" fmla="*/ 2716388 w 2768293"/>
                <a:gd name="connsiteY13336" fmla="*/ 1165228 h 1487099"/>
                <a:gd name="connsiteX13337" fmla="*/ 2716960 w 2768293"/>
                <a:gd name="connsiteY13337" fmla="*/ 1165800 h 1487099"/>
                <a:gd name="connsiteX13338" fmla="*/ 2717532 w 2768293"/>
                <a:gd name="connsiteY13338" fmla="*/ 1166944 h 1487099"/>
                <a:gd name="connsiteX13339" fmla="*/ 2718104 w 2768293"/>
                <a:gd name="connsiteY13339" fmla="*/ 1168088 h 1487099"/>
                <a:gd name="connsiteX13340" fmla="*/ 2718104 w 2768293"/>
                <a:gd name="connsiteY13340" fmla="*/ 1168660 h 1487099"/>
                <a:gd name="connsiteX13341" fmla="*/ 2718104 w 2768293"/>
                <a:gd name="connsiteY13341" fmla="*/ 1169232 h 1487099"/>
                <a:gd name="connsiteX13342" fmla="*/ 2718104 w 2768293"/>
                <a:gd name="connsiteY13342" fmla="*/ 1169804 h 1487099"/>
                <a:gd name="connsiteX13343" fmla="*/ 2718104 w 2768293"/>
                <a:gd name="connsiteY13343" fmla="*/ 1170376 h 1487099"/>
                <a:gd name="connsiteX13344" fmla="*/ 2718675 w 2768293"/>
                <a:gd name="connsiteY13344" fmla="*/ 1172092 h 1487099"/>
                <a:gd name="connsiteX13345" fmla="*/ 2718675 w 2768293"/>
                <a:gd name="connsiteY13345" fmla="*/ 1172664 h 1487099"/>
                <a:gd name="connsiteX13346" fmla="*/ 2718675 w 2768293"/>
                <a:gd name="connsiteY13346" fmla="*/ 1174952 h 1487099"/>
                <a:gd name="connsiteX13347" fmla="*/ 2718104 w 2768293"/>
                <a:gd name="connsiteY13347" fmla="*/ 1176667 h 1487099"/>
                <a:gd name="connsiteX13348" fmla="*/ 2716388 w 2768293"/>
                <a:gd name="connsiteY13348" fmla="*/ 1180099 h 1487099"/>
                <a:gd name="connsiteX13349" fmla="*/ 2718675 w 2768293"/>
                <a:gd name="connsiteY13349" fmla="*/ 1180099 h 1487099"/>
                <a:gd name="connsiteX13350" fmla="*/ 2720963 w 2768293"/>
                <a:gd name="connsiteY13350" fmla="*/ 1181243 h 1487099"/>
                <a:gd name="connsiteX13351" fmla="*/ 2723251 w 2768293"/>
                <a:gd name="connsiteY13351" fmla="*/ 1181815 h 1487099"/>
                <a:gd name="connsiteX13352" fmla="*/ 2724967 w 2768293"/>
                <a:gd name="connsiteY13352" fmla="*/ 1180099 h 1487099"/>
                <a:gd name="connsiteX13353" fmla="*/ 2724967 w 2768293"/>
                <a:gd name="connsiteY13353" fmla="*/ 1179527 h 1487099"/>
                <a:gd name="connsiteX13354" fmla="*/ 2724967 w 2768293"/>
                <a:gd name="connsiteY13354" fmla="*/ 1178383 h 1487099"/>
                <a:gd name="connsiteX13355" fmla="*/ 2724967 w 2768293"/>
                <a:gd name="connsiteY13355" fmla="*/ 1177811 h 1487099"/>
                <a:gd name="connsiteX13356" fmla="*/ 2724967 w 2768293"/>
                <a:gd name="connsiteY13356" fmla="*/ 1177239 h 1487099"/>
                <a:gd name="connsiteX13357" fmla="*/ 2725539 w 2768293"/>
                <a:gd name="connsiteY13357" fmla="*/ 1177239 h 1487099"/>
                <a:gd name="connsiteX13358" fmla="*/ 2726111 w 2768293"/>
                <a:gd name="connsiteY13358" fmla="*/ 1176667 h 1487099"/>
                <a:gd name="connsiteX13359" fmla="*/ 2726683 w 2768293"/>
                <a:gd name="connsiteY13359" fmla="*/ 1175523 h 1487099"/>
                <a:gd name="connsiteX13360" fmla="*/ 2727255 w 2768293"/>
                <a:gd name="connsiteY13360" fmla="*/ 1174379 h 1487099"/>
                <a:gd name="connsiteX13361" fmla="*/ 2727255 w 2768293"/>
                <a:gd name="connsiteY13361" fmla="*/ 1173235 h 1487099"/>
                <a:gd name="connsiteX13362" fmla="*/ 2726683 w 2768293"/>
                <a:gd name="connsiteY13362" fmla="*/ 1169804 h 1487099"/>
                <a:gd name="connsiteX13363" fmla="*/ 2726683 w 2768293"/>
                <a:gd name="connsiteY13363" fmla="*/ 1168088 h 1487099"/>
                <a:gd name="connsiteX13364" fmla="*/ 2726683 w 2768293"/>
                <a:gd name="connsiteY13364" fmla="*/ 1166944 h 1487099"/>
                <a:gd name="connsiteX13365" fmla="*/ 2726683 w 2768293"/>
                <a:gd name="connsiteY13365" fmla="*/ 1165800 h 1487099"/>
                <a:gd name="connsiteX13366" fmla="*/ 2726111 w 2768293"/>
                <a:gd name="connsiteY13366" fmla="*/ 1164084 h 1487099"/>
                <a:gd name="connsiteX13367" fmla="*/ 2725539 w 2768293"/>
                <a:gd name="connsiteY13367" fmla="*/ 1163512 h 1487099"/>
                <a:gd name="connsiteX13368" fmla="*/ 2724967 w 2768293"/>
                <a:gd name="connsiteY13368" fmla="*/ 1162940 h 1487099"/>
                <a:gd name="connsiteX13369" fmla="*/ 2724395 w 2768293"/>
                <a:gd name="connsiteY13369" fmla="*/ 1162368 h 1487099"/>
                <a:gd name="connsiteX13370" fmla="*/ 2724395 w 2768293"/>
                <a:gd name="connsiteY13370" fmla="*/ 1161796 h 1487099"/>
                <a:gd name="connsiteX13371" fmla="*/ 2724967 w 2768293"/>
                <a:gd name="connsiteY13371" fmla="*/ 1161224 h 1487099"/>
                <a:gd name="connsiteX13372" fmla="*/ 2725539 w 2768293"/>
                <a:gd name="connsiteY13372" fmla="*/ 1161224 h 1487099"/>
                <a:gd name="connsiteX13373" fmla="*/ 2726683 w 2768293"/>
                <a:gd name="connsiteY13373" fmla="*/ 1161796 h 1487099"/>
                <a:gd name="connsiteX13374" fmla="*/ 2727827 w 2768293"/>
                <a:gd name="connsiteY13374" fmla="*/ 1162368 h 1487099"/>
                <a:gd name="connsiteX13375" fmla="*/ 2728399 w 2768293"/>
                <a:gd name="connsiteY13375" fmla="*/ 1162368 h 1487099"/>
                <a:gd name="connsiteX13376" fmla="*/ 2728399 w 2768293"/>
                <a:gd name="connsiteY13376" fmla="*/ 1161224 h 1487099"/>
                <a:gd name="connsiteX13377" fmla="*/ 2727827 w 2768293"/>
                <a:gd name="connsiteY13377" fmla="*/ 1158936 h 1487099"/>
                <a:gd name="connsiteX13378" fmla="*/ 2727255 w 2768293"/>
                <a:gd name="connsiteY13378" fmla="*/ 1158365 h 1487099"/>
                <a:gd name="connsiteX13379" fmla="*/ 2726683 w 2768293"/>
                <a:gd name="connsiteY13379" fmla="*/ 1157793 h 1487099"/>
                <a:gd name="connsiteX13380" fmla="*/ 2725539 w 2768293"/>
                <a:gd name="connsiteY13380" fmla="*/ 1156077 h 1487099"/>
                <a:gd name="connsiteX13381" fmla="*/ 2724967 w 2768293"/>
                <a:gd name="connsiteY13381" fmla="*/ 1154933 h 1487099"/>
                <a:gd name="connsiteX13382" fmla="*/ 2724967 w 2768293"/>
                <a:gd name="connsiteY13382" fmla="*/ 1154361 h 1487099"/>
                <a:gd name="connsiteX13383" fmla="*/ 2724967 w 2768293"/>
                <a:gd name="connsiteY13383" fmla="*/ 1153789 h 1487099"/>
                <a:gd name="connsiteX13384" fmla="*/ 2724395 w 2768293"/>
                <a:gd name="connsiteY13384" fmla="*/ 1153217 h 1487099"/>
                <a:gd name="connsiteX13385" fmla="*/ 2724395 w 2768293"/>
                <a:gd name="connsiteY13385" fmla="*/ 1152073 h 1487099"/>
                <a:gd name="connsiteX13386" fmla="*/ 2723823 w 2768293"/>
                <a:gd name="connsiteY13386" fmla="*/ 1150357 h 1487099"/>
                <a:gd name="connsiteX13387" fmla="*/ 2722679 w 2768293"/>
                <a:gd name="connsiteY13387" fmla="*/ 1147497 h 1487099"/>
                <a:gd name="connsiteX13388" fmla="*/ 2723823 w 2768293"/>
                <a:gd name="connsiteY13388" fmla="*/ 1147497 h 1487099"/>
                <a:gd name="connsiteX13389" fmla="*/ 2723823 w 2768293"/>
                <a:gd name="connsiteY13389" fmla="*/ 1146925 h 1487099"/>
                <a:gd name="connsiteX13390" fmla="*/ 2723251 w 2768293"/>
                <a:gd name="connsiteY13390" fmla="*/ 1146353 h 1487099"/>
                <a:gd name="connsiteX13391" fmla="*/ 2722679 w 2768293"/>
                <a:gd name="connsiteY13391" fmla="*/ 1146353 h 1487099"/>
                <a:gd name="connsiteX13392" fmla="*/ 2722679 w 2768293"/>
                <a:gd name="connsiteY13392" fmla="*/ 1145209 h 1487099"/>
                <a:gd name="connsiteX13393" fmla="*/ 2722679 w 2768293"/>
                <a:gd name="connsiteY13393" fmla="*/ 1142921 h 1487099"/>
                <a:gd name="connsiteX13394" fmla="*/ 2722107 w 2768293"/>
                <a:gd name="connsiteY13394" fmla="*/ 1141206 h 1487099"/>
                <a:gd name="connsiteX13395" fmla="*/ 2721535 w 2768293"/>
                <a:gd name="connsiteY13395" fmla="*/ 1140634 h 1487099"/>
                <a:gd name="connsiteX13396" fmla="*/ 2719819 w 2768293"/>
                <a:gd name="connsiteY13396" fmla="*/ 1139490 h 1487099"/>
                <a:gd name="connsiteX13397" fmla="*/ 2719247 w 2768293"/>
                <a:gd name="connsiteY13397" fmla="*/ 1138918 h 1487099"/>
                <a:gd name="connsiteX13398" fmla="*/ 2718675 w 2768293"/>
                <a:gd name="connsiteY13398" fmla="*/ 1137774 h 1487099"/>
                <a:gd name="connsiteX13399" fmla="*/ 2718675 w 2768293"/>
                <a:gd name="connsiteY13399" fmla="*/ 1137202 h 1487099"/>
                <a:gd name="connsiteX13400" fmla="*/ 2715244 w 2768293"/>
                <a:gd name="connsiteY13400" fmla="*/ 1134914 h 1487099"/>
                <a:gd name="connsiteX13401" fmla="*/ 2713528 w 2768293"/>
                <a:gd name="connsiteY13401" fmla="*/ 1133198 h 1487099"/>
                <a:gd name="connsiteX13402" fmla="*/ 2712956 w 2768293"/>
                <a:gd name="connsiteY13402" fmla="*/ 1131482 h 1487099"/>
                <a:gd name="connsiteX13403" fmla="*/ 2703233 w 2768293"/>
                <a:gd name="connsiteY13403" fmla="*/ 1122903 h 1487099"/>
                <a:gd name="connsiteX13404" fmla="*/ 2701517 w 2768293"/>
                <a:gd name="connsiteY13404" fmla="*/ 1121759 h 1487099"/>
                <a:gd name="connsiteX13405" fmla="*/ 2699801 w 2768293"/>
                <a:gd name="connsiteY13405" fmla="*/ 1121187 h 1487099"/>
                <a:gd name="connsiteX13406" fmla="*/ 2697513 w 2768293"/>
                <a:gd name="connsiteY13406" fmla="*/ 1121187 h 1487099"/>
                <a:gd name="connsiteX13407" fmla="*/ 2695797 w 2768293"/>
                <a:gd name="connsiteY13407" fmla="*/ 1122903 h 1487099"/>
                <a:gd name="connsiteX13408" fmla="*/ 2694653 w 2768293"/>
                <a:gd name="connsiteY13408" fmla="*/ 1125191 h 1487099"/>
                <a:gd name="connsiteX13409" fmla="*/ 2692937 w 2768293"/>
                <a:gd name="connsiteY13409" fmla="*/ 1126335 h 1487099"/>
                <a:gd name="connsiteX13410" fmla="*/ 2690649 w 2768293"/>
                <a:gd name="connsiteY13410" fmla="*/ 1126335 h 1487099"/>
                <a:gd name="connsiteX13411" fmla="*/ 2690077 w 2768293"/>
                <a:gd name="connsiteY13411" fmla="*/ 1126907 h 1487099"/>
                <a:gd name="connsiteX13412" fmla="*/ 2690077 w 2768293"/>
                <a:gd name="connsiteY13412" fmla="*/ 1127478 h 1487099"/>
                <a:gd name="connsiteX13413" fmla="*/ 2689506 w 2768293"/>
                <a:gd name="connsiteY13413" fmla="*/ 1128622 h 1487099"/>
                <a:gd name="connsiteX13414" fmla="*/ 2689506 w 2768293"/>
                <a:gd name="connsiteY13414" fmla="*/ 1129195 h 1487099"/>
                <a:gd name="connsiteX13415" fmla="*/ 2688934 w 2768293"/>
                <a:gd name="connsiteY13415" fmla="*/ 1129766 h 1487099"/>
                <a:gd name="connsiteX13416" fmla="*/ 2686074 w 2768293"/>
                <a:gd name="connsiteY13416" fmla="*/ 1130910 h 1487099"/>
                <a:gd name="connsiteX13417" fmla="*/ 2686646 w 2768293"/>
                <a:gd name="connsiteY13417" fmla="*/ 1132054 h 1487099"/>
                <a:gd name="connsiteX13418" fmla="*/ 2687790 w 2768293"/>
                <a:gd name="connsiteY13418" fmla="*/ 1133198 h 1487099"/>
                <a:gd name="connsiteX13419" fmla="*/ 2688934 w 2768293"/>
                <a:gd name="connsiteY13419" fmla="*/ 1134342 h 1487099"/>
                <a:gd name="connsiteX13420" fmla="*/ 2689506 w 2768293"/>
                <a:gd name="connsiteY13420" fmla="*/ 1134914 h 1487099"/>
                <a:gd name="connsiteX13421" fmla="*/ 2692937 w 2768293"/>
                <a:gd name="connsiteY13421" fmla="*/ 1133770 h 1487099"/>
                <a:gd name="connsiteX13422" fmla="*/ 2694081 w 2768293"/>
                <a:gd name="connsiteY13422" fmla="*/ 1133770 h 1487099"/>
                <a:gd name="connsiteX13423" fmla="*/ 2692937 w 2768293"/>
                <a:gd name="connsiteY13423" fmla="*/ 1135486 h 1487099"/>
                <a:gd name="connsiteX13424" fmla="*/ 2683786 w 2768293"/>
                <a:gd name="connsiteY13424" fmla="*/ 1137774 h 1487099"/>
                <a:gd name="connsiteX13425" fmla="*/ 2683214 w 2768293"/>
                <a:gd name="connsiteY13425" fmla="*/ 1138918 h 1487099"/>
                <a:gd name="connsiteX13426" fmla="*/ 2683786 w 2768293"/>
                <a:gd name="connsiteY13426" fmla="*/ 1140634 h 1487099"/>
                <a:gd name="connsiteX13427" fmla="*/ 2684358 w 2768293"/>
                <a:gd name="connsiteY13427" fmla="*/ 1141206 h 1487099"/>
                <a:gd name="connsiteX13428" fmla="*/ 2686074 w 2768293"/>
                <a:gd name="connsiteY13428" fmla="*/ 1141206 h 1487099"/>
                <a:gd name="connsiteX13429" fmla="*/ 2687218 w 2768293"/>
                <a:gd name="connsiteY13429" fmla="*/ 1141777 h 1487099"/>
                <a:gd name="connsiteX13430" fmla="*/ 2687790 w 2768293"/>
                <a:gd name="connsiteY13430" fmla="*/ 1141206 h 1487099"/>
                <a:gd name="connsiteX13431" fmla="*/ 2688934 w 2768293"/>
                <a:gd name="connsiteY13431" fmla="*/ 1140634 h 1487099"/>
                <a:gd name="connsiteX13432" fmla="*/ 2690077 w 2768293"/>
                <a:gd name="connsiteY13432" fmla="*/ 1139490 h 1487099"/>
                <a:gd name="connsiteX13433" fmla="*/ 2690077 w 2768293"/>
                <a:gd name="connsiteY13433" fmla="*/ 1138346 h 1487099"/>
                <a:gd name="connsiteX13434" fmla="*/ 2690077 w 2768293"/>
                <a:gd name="connsiteY13434" fmla="*/ 1137202 h 1487099"/>
                <a:gd name="connsiteX13435" fmla="*/ 2690649 w 2768293"/>
                <a:gd name="connsiteY13435" fmla="*/ 1137202 h 1487099"/>
                <a:gd name="connsiteX13436" fmla="*/ 2691221 w 2768293"/>
                <a:gd name="connsiteY13436" fmla="*/ 1137774 h 1487099"/>
                <a:gd name="connsiteX13437" fmla="*/ 2691793 w 2768293"/>
                <a:gd name="connsiteY13437" fmla="*/ 1138346 h 1487099"/>
                <a:gd name="connsiteX13438" fmla="*/ 2692365 w 2768293"/>
                <a:gd name="connsiteY13438" fmla="*/ 1138918 h 1487099"/>
                <a:gd name="connsiteX13439" fmla="*/ 2693509 w 2768293"/>
                <a:gd name="connsiteY13439" fmla="*/ 1138918 h 1487099"/>
                <a:gd name="connsiteX13440" fmla="*/ 2694081 w 2768293"/>
                <a:gd name="connsiteY13440" fmla="*/ 1139490 h 1487099"/>
                <a:gd name="connsiteX13441" fmla="*/ 2692937 w 2768293"/>
                <a:gd name="connsiteY13441" fmla="*/ 1140634 h 1487099"/>
                <a:gd name="connsiteX13442" fmla="*/ 2687790 w 2768293"/>
                <a:gd name="connsiteY13442" fmla="*/ 1142921 h 1487099"/>
                <a:gd name="connsiteX13443" fmla="*/ 2686646 w 2768293"/>
                <a:gd name="connsiteY13443" fmla="*/ 1144065 h 1487099"/>
                <a:gd name="connsiteX13444" fmla="*/ 2685502 w 2768293"/>
                <a:gd name="connsiteY13444" fmla="*/ 1145209 h 1487099"/>
                <a:gd name="connsiteX13445" fmla="*/ 2684930 w 2768293"/>
                <a:gd name="connsiteY13445" fmla="*/ 1146353 h 1487099"/>
                <a:gd name="connsiteX13446" fmla="*/ 2686074 w 2768293"/>
                <a:gd name="connsiteY13446" fmla="*/ 1148641 h 1487099"/>
                <a:gd name="connsiteX13447" fmla="*/ 2686646 w 2768293"/>
                <a:gd name="connsiteY13447" fmla="*/ 1148641 h 1487099"/>
                <a:gd name="connsiteX13448" fmla="*/ 2687790 w 2768293"/>
                <a:gd name="connsiteY13448" fmla="*/ 1145781 h 1487099"/>
                <a:gd name="connsiteX13449" fmla="*/ 2688362 w 2768293"/>
                <a:gd name="connsiteY13449" fmla="*/ 1145209 h 1487099"/>
                <a:gd name="connsiteX13450" fmla="*/ 2690649 w 2768293"/>
                <a:gd name="connsiteY13450" fmla="*/ 1144637 h 1487099"/>
                <a:gd name="connsiteX13451" fmla="*/ 2692365 w 2768293"/>
                <a:gd name="connsiteY13451" fmla="*/ 1143494 h 1487099"/>
                <a:gd name="connsiteX13452" fmla="*/ 2692937 w 2768293"/>
                <a:gd name="connsiteY13452" fmla="*/ 1143494 h 1487099"/>
                <a:gd name="connsiteX13453" fmla="*/ 2692937 w 2768293"/>
                <a:gd name="connsiteY13453" fmla="*/ 1144065 h 1487099"/>
                <a:gd name="connsiteX13454" fmla="*/ 2692365 w 2768293"/>
                <a:gd name="connsiteY13454" fmla="*/ 1144637 h 1487099"/>
                <a:gd name="connsiteX13455" fmla="*/ 2690077 w 2768293"/>
                <a:gd name="connsiteY13455" fmla="*/ 1146353 h 1487099"/>
                <a:gd name="connsiteX13456" fmla="*/ 2689506 w 2768293"/>
                <a:gd name="connsiteY13456" fmla="*/ 1146353 h 1487099"/>
                <a:gd name="connsiteX13457" fmla="*/ 2688934 w 2768293"/>
                <a:gd name="connsiteY13457" fmla="*/ 1146353 h 1487099"/>
                <a:gd name="connsiteX13458" fmla="*/ 2688362 w 2768293"/>
                <a:gd name="connsiteY13458" fmla="*/ 1146353 h 1487099"/>
                <a:gd name="connsiteX13459" fmla="*/ 2688362 w 2768293"/>
                <a:gd name="connsiteY13459" fmla="*/ 1146925 h 1487099"/>
                <a:gd name="connsiteX13460" fmla="*/ 2688362 w 2768293"/>
                <a:gd name="connsiteY13460" fmla="*/ 1147497 h 1487099"/>
                <a:gd name="connsiteX13461" fmla="*/ 2688934 w 2768293"/>
                <a:gd name="connsiteY13461" fmla="*/ 1149213 h 1487099"/>
                <a:gd name="connsiteX13462" fmla="*/ 2688934 w 2768293"/>
                <a:gd name="connsiteY13462" fmla="*/ 1149785 h 1487099"/>
                <a:gd name="connsiteX13463" fmla="*/ 2688362 w 2768293"/>
                <a:gd name="connsiteY13463" fmla="*/ 1149785 h 1487099"/>
                <a:gd name="connsiteX13464" fmla="*/ 2686646 w 2768293"/>
                <a:gd name="connsiteY13464" fmla="*/ 1150357 h 1487099"/>
                <a:gd name="connsiteX13465" fmla="*/ 2686074 w 2768293"/>
                <a:gd name="connsiteY13465" fmla="*/ 1150357 h 1487099"/>
                <a:gd name="connsiteX13466" fmla="*/ 2686074 w 2768293"/>
                <a:gd name="connsiteY13466" fmla="*/ 1150929 h 1487099"/>
                <a:gd name="connsiteX13467" fmla="*/ 2686074 w 2768293"/>
                <a:gd name="connsiteY13467" fmla="*/ 1151501 h 1487099"/>
                <a:gd name="connsiteX13468" fmla="*/ 2686074 w 2768293"/>
                <a:gd name="connsiteY13468" fmla="*/ 1152073 h 1487099"/>
                <a:gd name="connsiteX13469" fmla="*/ 2686074 w 2768293"/>
                <a:gd name="connsiteY13469" fmla="*/ 1153217 h 1487099"/>
                <a:gd name="connsiteX13470" fmla="*/ 2686074 w 2768293"/>
                <a:gd name="connsiteY13470" fmla="*/ 1154361 h 1487099"/>
                <a:gd name="connsiteX13471" fmla="*/ 2686646 w 2768293"/>
                <a:gd name="connsiteY13471" fmla="*/ 1155505 h 1487099"/>
                <a:gd name="connsiteX13472" fmla="*/ 2687218 w 2768293"/>
                <a:gd name="connsiteY13472" fmla="*/ 1156649 h 1487099"/>
                <a:gd name="connsiteX13473" fmla="*/ 2688362 w 2768293"/>
                <a:gd name="connsiteY13473" fmla="*/ 1156649 h 1487099"/>
                <a:gd name="connsiteX13474" fmla="*/ 2690649 w 2768293"/>
                <a:gd name="connsiteY13474" fmla="*/ 1156649 h 1487099"/>
                <a:gd name="connsiteX13475" fmla="*/ 2691221 w 2768293"/>
                <a:gd name="connsiteY13475" fmla="*/ 1157221 h 1487099"/>
                <a:gd name="connsiteX13476" fmla="*/ 2691221 w 2768293"/>
                <a:gd name="connsiteY13476" fmla="*/ 1160652 h 1487099"/>
                <a:gd name="connsiteX13477" fmla="*/ 2691221 w 2768293"/>
                <a:gd name="connsiteY13477" fmla="*/ 1161224 h 1487099"/>
                <a:gd name="connsiteX13478" fmla="*/ 2690649 w 2768293"/>
                <a:gd name="connsiteY13478" fmla="*/ 1161224 h 1487099"/>
                <a:gd name="connsiteX13479" fmla="*/ 2690077 w 2768293"/>
                <a:gd name="connsiteY13479" fmla="*/ 1161224 h 1487099"/>
                <a:gd name="connsiteX13480" fmla="*/ 2689506 w 2768293"/>
                <a:gd name="connsiteY13480" fmla="*/ 1161796 h 1487099"/>
                <a:gd name="connsiteX13481" fmla="*/ 2688934 w 2768293"/>
                <a:gd name="connsiteY13481" fmla="*/ 1163512 h 1487099"/>
                <a:gd name="connsiteX13482" fmla="*/ 2688934 w 2768293"/>
                <a:gd name="connsiteY13482" fmla="*/ 1164656 h 1487099"/>
                <a:gd name="connsiteX13483" fmla="*/ 2686074 w 2768293"/>
                <a:gd name="connsiteY13483" fmla="*/ 1169232 h 1487099"/>
                <a:gd name="connsiteX13484" fmla="*/ 2686074 w 2768293"/>
                <a:gd name="connsiteY13484" fmla="*/ 1170376 h 1487099"/>
                <a:gd name="connsiteX13485" fmla="*/ 2687218 w 2768293"/>
                <a:gd name="connsiteY13485" fmla="*/ 1171520 h 1487099"/>
                <a:gd name="connsiteX13486" fmla="*/ 2688934 w 2768293"/>
                <a:gd name="connsiteY13486" fmla="*/ 1172664 h 1487099"/>
                <a:gd name="connsiteX13487" fmla="*/ 2691793 w 2768293"/>
                <a:gd name="connsiteY13487" fmla="*/ 1173808 h 1487099"/>
                <a:gd name="connsiteX13488" fmla="*/ 2692365 w 2768293"/>
                <a:gd name="connsiteY13488" fmla="*/ 1174379 h 1487099"/>
                <a:gd name="connsiteX13489" fmla="*/ 2692937 w 2768293"/>
                <a:gd name="connsiteY13489" fmla="*/ 1174952 h 1487099"/>
                <a:gd name="connsiteX13490" fmla="*/ 2692937 w 2768293"/>
                <a:gd name="connsiteY13490" fmla="*/ 1174952 h 1487099"/>
                <a:gd name="connsiteX13491" fmla="*/ 2695225 w 2768293"/>
                <a:gd name="connsiteY13491" fmla="*/ 1176667 h 1487099"/>
                <a:gd name="connsiteX13492" fmla="*/ 2696369 w 2768293"/>
                <a:gd name="connsiteY13492" fmla="*/ 1177239 h 1487099"/>
                <a:gd name="connsiteX13493" fmla="*/ 2698657 w 2768293"/>
                <a:gd name="connsiteY13493" fmla="*/ 1177239 h 1487099"/>
                <a:gd name="connsiteX13494" fmla="*/ 2701517 w 2768293"/>
                <a:gd name="connsiteY13494" fmla="*/ 1178955 h 1487099"/>
                <a:gd name="connsiteX13495" fmla="*/ 2702661 w 2768293"/>
                <a:gd name="connsiteY13495" fmla="*/ 1179527 h 1487099"/>
                <a:gd name="connsiteX13496" fmla="*/ 2703805 w 2768293"/>
                <a:gd name="connsiteY13496" fmla="*/ 1178383 h 1487099"/>
                <a:gd name="connsiteX13497" fmla="*/ 1227572 w 2768293"/>
                <a:gd name="connsiteY13497" fmla="*/ 1323089 h 1487099"/>
                <a:gd name="connsiteX13498" fmla="*/ 1227572 w 2768293"/>
                <a:gd name="connsiteY13498" fmla="*/ 1323089 h 1487099"/>
                <a:gd name="connsiteX13499" fmla="*/ 1226428 w 2768293"/>
                <a:gd name="connsiteY13499" fmla="*/ 1322517 h 1487099"/>
                <a:gd name="connsiteX13500" fmla="*/ 1222996 w 2768293"/>
                <a:gd name="connsiteY13500" fmla="*/ 1324233 h 1487099"/>
                <a:gd name="connsiteX13501" fmla="*/ 1219565 w 2768293"/>
                <a:gd name="connsiteY13501" fmla="*/ 1325949 h 1487099"/>
                <a:gd name="connsiteX13502" fmla="*/ 1218421 w 2768293"/>
                <a:gd name="connsiteY13502" fmla="*/ 1327093 h 1487099"/>
                <a:gd name="connsiteX13503" fmla="*/ 1218421 w 2768293"/>
                <a:gd name="connsiteY13503" fmla="*/ 1327665 h 1487099"/>
                <a:gd name="connsiteX13504" fmla="*/ 1218993 w 2768293"/>
                <a:gd name="connsiteY13504" fmla="*/ 1326521 h 1487099"/>
                <a:gd name="connsiteX13505" fmla="*/ 1227572 w 2768293"/>
                <a:gd name="connsiteY13505" fmla="*/ 1323089 h 1487099"/>
                <a:gd name="connsiteX13506" fmla="*/ 1227572 w 2768293"/>
                <a:gd name="connsiteY13506" fmla="*/ 1323089 h 1487099"/>
                <a:gd name="connsiteX13507" fmla="*/ 2600280 w 2768293"/>
                <a:gd name="connsiteY13507" fmla="*/ 1177239 h 1487099"/>
                <a:gd name="connsiteX13508" fmla="*/ 2601995 w 2768293"/>
                <a:gd name="connsiteY13508" fmla="*/ 1177239 h 1487099"/>
                <a:gd name="connsiteX13509" fmla="*/ 2604283 w 2768293"/>
                <a:gd name="connsiteY13509" fmla="*/ 1175523 h 1487099"/>
                <a:gd name="connsiteX13510" fmla="*/ 2603711 w 2768293"/>
                <a:gd name="connsiteY13510" fmla="*/ 1173235 h 1487099"/>
                <a:gd name="connsiteX13511" fmla="*/ 2601995 w 2768293"/>
                <a:gd name="connsiteY13511" fmla="*/ 1170948 h 1487099"/>
                <a:gd name="connsiteX13512" fmla="*/ 2601995 w 2768293"/>
                <a:gd name="connsiteY13512" fmla="*/ 1168660 h 1487099"/>
                <a:gd name="connsiteX13513" fmla="*/ 2603139 w 2768293"/>
                <a:gd name="connsiteY13513" fmla="*/ 1169804 h 1487099"/>
                <a:gd name="connsiteX13514" fmla="*/ 2604855 w 2768293"/>
                <a:gd name="connsiteY13514" fmla="*/ 1170948 h 1487099"/>
                <a:gd name="connsiteX13515" fmla="*/ 2606571 w 2768293"/>
                <a:gd name="connsiteY13515" fmla="*/ 1171520 h 1487099"/>
                <a:gd name="connsiteX13516" fmla="*/ 2607715 w 2768293"/>
                <a:gd name="connsiteY13516" fmla="*/ 1170376 h 1487099"/>
                <a:gd name="connsiteX13517" fmla="*/ 2608287 w 2768293"/>
                <a:gd name="connsiteY13517" fmla="*/ 1169232 h 1487099"/>
                <a:gd name="connsiteX13518" fmla="*/ 2610575 w 2768293"/>
                <a:gd name="connsiteY13518" fmla="*/ 1166372 h 1487099"/>
                <a:gd name="connsiteX13519" fmla="*/ 2610575 w 2768293"/>
                <a:gd name="connsiteY13519" fmla="*/ 1165228 h 1487099"/>
                <a:gd name="connsiteX13520" fmla="*/ 2610003 w 2768293"/>
                <a:gd name="connsiteY13520" fmla="*/ 1164084 h 1487099"/>
                <a:gd name="connsiteX13521" fmla="*/ 2610003 w 2768293"/>
                <a:gd name="connsiteY13521" fmla="*/ 1164084 h 1487099"/>
                <a:gd name="connsiteX13522" fmla="*/ 2610003 w 2768293"/>
                <a:gd name="connsiteY13522" fmla="*/ 1165228 h 1487099"/>
                <a:gd name="connsiteX13523" fmla="*/ 2610003 w 2768293"/>
                <a:gd name="connsiteY13523" fmla="*/ 1165800 h 1487099"/>
                <a:gd name="connsiteX13524" fmla="*/ 2609431 w 2768293"/>
                <a:gd name="connsiteY13524" fmla="*/ 1166372 h 1487099"/>
                <a:gd name="connsiteX13525" fmla="*/ 2604283 w 2768293"/>
                <a:gd name="connsiteY13525" fmla="*/ 1168088 h 1487099"/>
                <a:gd name="connsiteX13526" fmla="*/ 2603711 w 2768293"/>
                <a:gd name="connsiteY13526" fmla="*/ 1168088 h 1487099"/>
                <a:gd name="connsiteX13527" fmla="*/ 2603139 w 2768293"/>
                <a:gd name="connsiteY13527" fmla="*/ 1167516 h 1487099"/>
                <a:gd name="connsiteX13528" fmla="*/ 2603139 w 2768293"/>
                <a:gd name="connsiteY13528" fmla="*/ 1166944 h 1487099"/>
                <a:gd name="connsiteX13529" fmla="*/ 2602567 w 2768293"/>
                <a:gd name="connsiteY13529" fmla="*/ 1166372 h 1487099"/>
                <a:gd name="connsiteX13530" fmla="*/ 2601995 w 2768293"/>
                <a:gd name="connsiteY13530" fmla="*/ 1165800 h 1487099"/>
                <a:gd name="connsiteX13531" fmla="*/ 2601423 w 2768293"/>
                <a:gd name="connsiteY13531" fmla="*/ 1165800 h 1487099"/>
                <a:gd name="connsiteX13532" fmla="*/ 2598564 w 2768293"/>
                <a:gd name="connsiteY13532" fmla="*/ 1165800 h 1487099"/>
                <a:gd name="connsiteX13533" fmla="*/ 2597992 w 2768293"/>
                <a:gd name="connsiteY13533" fmla="*/ 1166372 h 1487099"/>
                <a:gd name="connsiteX13534" fmla="*/ 2598564 w 2768293"/>
                <a:gd name="connsiteY13534" fmla="*/ 1168088 h 1487099"/>
                <a:gd name="connsiteX13535" fmla="*/ 2597420 w 2768293"/>
                <a:gd name="connsiteY13535" fmla="*/ 1167516 h 1487099"/>
                <a:gd name="connsiteX13536" fmla="*/ 2596276 w 2768293"/>
                <a:gd name="connsiteY13536" fmla="*/ 1166372 h 1487099"/>
                <a:gd name="connsiteX13537" fmla="*/ 2595704 w 2768293"/>
                <a:gd name="connsiteY13537" fmla="*/ 1165800 h 1487099"/>
                <a:gd name="connsiteX13538" fmla="*/ 2595132 w 2768293"/>
                <a:gd name="connsiteY13538" fmla="*/ 1166944 h 1487099"/>
                <a:gd name="connsiteX13539" fmla="*/ 2595132 w 2768293"/>
                <a:gd name="connsiteY13539" fmla="*/ 1167516 h 1487099"/>
                <a:gd name="connsiteX13540" fmla="*/ 2595704 w 2768293"/>
                <a:gd name="connsiteY13540" fmla="*/ 1169232 h 1487099"/>
                <a:gd name="connsiteX13541" fmla="*/ 2595704 w 2768293"/>
                <a:gd name="connsiteY13541" fmla="*/ 1169804 h 1487099"/>
                <a:gd name="connsiteX13542" fmla="*/ 2595132 w 2768293"/>
                <a:gd name="connsiteY13542" fmla="*/ 1169804 h 1487099"/>
                <a:gd name="connsiteX13543" fmla="*/ 2593416 w 2768293"/>
                <a:gd name="connsiteY13543" fmla="*/ 1170376 h 1487099"/>
                <a:gd name="connsiteX13544" fmla="*/ 2595132 w 2768293"/>
                <a:gd name="connsiteY13544" fmla="*/ 1172664 h 1487099"/>
                <a:gd name="connsiteX13545" fmla="*/ 2597420 w 2768293"/>
                <a:gd name="connsiteY13545" fmla="*/ 1174379 h 1487099"/>
                <a:gd name="connsiteX13546" fmla="*/ 2600280 w 2768293"/>
                <a:gd name="connsiteY13546" fmla="*/ 1177239 h 1487099"/>
                <a:gd name="connsiteX13547" fmla="*/ 2607143 w 2768293"/>
                <a:gd name="connsiteY13547" fmla="*/ 1162368 h 1487099"/>
                <a:gd name="connsiteX13548" fmla="*/ 2607143 w 2768293"/>
                <a:gd name="connsiteY13548" fmla="*/ 1162940 h 1487099"/>
                <a:gd name="connsiteX13549" fmla="*/ 2607715 w 2768293"/>
                <a:gd name="connsiteY13549" fmla="*/ 1163512 h 1487099"/>
                <a:gd name="connsiteX13550" fmla="*/ 2608287 w 2768293"/>
                <a:gd name="connsiteY13550" fmla="*/ 1163512 h 1487099"/>
                <a:gd name="connsiteX13551" fmla="*/ 2608859 w 2768293"/>
                <a:gd name="connsiteY13551" fmla="*/ 1163512 h 1487099"/>
                <a:gd name="connsiteX13552" fmla="*/ 2609431 w 2768293"/>
                <a:gd name="connsiteY13552" fmla="*/ 1163512 h 1487099"/>
                <a:gd name="connsiteX13553" fmla="*/ 2611147 w 2768293"/>
                <a:gd name="connsiteY13553" fmla="*/ 1165228 h 1487099"/>
                <a:gd name="connsiteX13554" fmla="*/ 2611719 w 2768293"/>
                <a:gd name="connsiteY13554" fmla="*/ 1165800 h 1487099"/>
                <a:gd name="connsiteX13555" fmla="*/ 2612291 w 2768293"/>
                <a:gd name="connsiteY13555" fmla="*/ 1165800 h 1487099"/>
                <a:gd name="connsiteX13556" fmla="*/ 2612863 w 2768293"/>
                <a:gd name="connsiteY13556" fmla="*/ 1166372 h 1487099"/>
                <a:gd name="connsiteX13557" fmla="*/ 2613435 w 2768293"/>
                <a:gd name="connsiteY13557" fmla="*/ 1166372 h 1487099"/>
                <a:gd name="connsiteX13558" fmla="*/ 2614007 w 2768293"/>
                <a:gd name="connsiteY13558" fmla="*/ 1165800 h 1487099"/>
                <a:gd name="connsiteX13559" fmla="*/ 2614007 w 2768293"/>
                <a:gd name="connsiteY13559" fmla="*/ 1165228 h 1487099"/>
                <a:gd name="connsiteX13560" fmla="*/ 2614007 w 2768293"/>
                <a:gd name="connsiteY13560" fmla="*/ 1162940 h 1487099"/>
                <a:gd name="connsiteX13561" fmla="*/ 2614007 w 2768293"/>
                <a:gd name="connsiteY13561" fmla="*/ 1161796 h 1487099"/>
                <a:gd name="connsiteX13562" fmla="*/ 2612863 w 2768293"/>
                <a:gd name="connsiteY13562" fmla="*/ 1158365 h 1487099"/>
                <a:gd name="connsiteX13563" fmla="*/ 2612291 w 2768293"/>
                <a:gd name="connsiteY13563" fmla="*/ 1158365 h 1487099"/>
                <a:gd name="connsiteX13564" fmla="*/ 2611147 w 2768293"/>
                <a:gd name="connsiteY13564" fmla="*/ 1159508 h 1487099"/>
                <a:gd name="connsiteX13565" fmla="*/ 2610575 w 2768293"/>
                <a:gd name="connsiteY13565" fmla="*/ 1159508 h 1487099"/>
                <a:gd name="connsiteX13566" fmla="*/ 2610003 w 2768293"/>
                <a:gd name="connsiteY13566" fmla="*/ 1158365 h 1487099"/>
                <a:gd name="connsiteX13567" fmla="*/ 2610003 w 2768293"/>
                <a:gd name="connsiteY13567" fmla="*/ 1157221 h 1487099"/>
                <a:gd name="connsiteX13568" fmla="*/ 2610003 w 2768293"/>
                <a:gd name="connsiteY13568" fmla="*/ 1156649 h 1487099"/>
                <a:gd name="connsiteX13569" fmla="*/ 2608859 w 2768293"/>
                <a:gd name="connsiteY13569" fmla="*/ 1156649 h 1487099"/>
                <a:gd name="connsiteX13570" fmla="*/ 2608859 w 2768293"/>
                <a:gd name="connsiteY13570" fmla="*/ 1157221 h 1487099"/>
                <a:gd name="connsiteX13571" fmla="*/ 2607715 w 2768293"/>
                <a:gd name="connsiteY13571" fmla="*/ 1159508 h 1487099"/>
                <a:gd name="connsiteX13572" fmla="*/ 2607715 w 2768293"/>
                <a:gd name="connsiteY13572" fmla="*/ 1159508 h 1487099"/>
                <a:gd name="connsiteX13573" fmla="*/ 2608287 w 2768293"/>
                <a:gd name="connsiteY13573" fmla="*/ 1160652 h 1487099"/>
                <a:gd name="connsiteX13574" fmla="*/ 2608859 w 2768293"/>
                <a:gd name="connsiteY13574" fmla="*/ 1161224 h 1487099"/>
                <a:gd name="connsiteX13575" fmla="*/ 2610575 w 2768293"/>
                <a:gd name="connsiteY13575" fmla="*/ 1161224 h 1487099"/>
                <a:gd name="connsiteX13576" fmla="*/ 2607143 w 2768293"/>
                <a:gd name="connsiteY13576" fmla="*/ 1162368 h 1487099"/>
                <a:gd name="connsiteX13577" fmla="*/ 2607143 w 2768293"/>
                <a:gd name="connsiteY13577" fmla="*/ 1162368 h 1487099"/>
                <a:gd name="connsiteX13578" fmla="*/ 2607143 w 2768293"/>
                <a:gd name="connsiteY13578" fmla="*/ 1195542 h 1487099"/>
                <a:gd name="connsiteX13579" fmla="*/ 2606571 w 2768293"/>
                <a:gd name="connsiteY13579" fmla="*/ 1196114 h 1487099"/>
                <a:gd name="connsiteX13580" fmla="*/ 2605999 w 2768293"/>
                <a:gd name="connsiteY13580" fmla="*/ 1196686 h 1487099"/>
                <a:gd name="connsiteX13581" fmla="*/ 2605999 w 2768293"/>
                <a:gd name="connsiteY13581" fmla="*/ 1197830 h 1487099"/>
                <a:gd name="connsiteX13582" fmla="*/ 2609431 w 2768293"/>
                <a:gd name="connsiteY13582" fmla="*/ 1198402 h 1487099"/>
                <a:gd name="connsiteX13583" fmla="*/ 2610575 w 2768293"/>
                <a:gd name="connsiteY13583" fmla="*/ 1198402 h 1487099"/>
                <a:gd name="connsiteX13584" fmla="*/ 2611147 w 2768293"/>
                <a:gd name="connsiteY13584" fmla="*/ 1197830 h 1487099"/>
                <a:gd name="connsiteX13585" fmla="*/ 2612863 w 2768293"/>
                <a:gd name="connsiteY13585" fmla="*/ 1196686 h 1487099"/>
                <a:gd name="connsiteX13586" fmla="*/ 2613435 w 2768293"/>
                <a:gd name="connsiteY13586" fmla="*/ 1196114 h 1487099"/>
                <a:gd name="connsiteX13587" fmla="*/ 2614007 w 2768293"/>
                <a:gd name="connsiteY13587" fmla="*/ 1195542 h 1487099"/>
                <a:gd name="connsiteX13588" fmla="*/ 2614007 w 2768293"/>
                <a:gd name="connsiteY13588" fmla="*/ 1194398 h 1487099"/>
                <a:gd name="connsiteX13589" fmla="*/ 2613435 w 2768293"/>
                <a:gd name="connsiteY13589" fmla="*/ 1193254 h 1487099"/>
                <a:gd name="connsiteX13590" fmla="*/ 2612863 w 2768293"/>
                <a:gd name="connsiteY13590" fmla="*/ 1192110 h 1487099"/>
                <a:gd name="connsiteX13591" fmla="*/ 2612291 w 2768293"/>
                <a:gd name="connsiteY13591" fmla="*/ 1191538 h 1487099"/>
                <a:gd name="connsiteX13592" fmla="*/ 2609431 w 2768293"/>
                <a:gd name="connsiteY13592" fmla="*/ 1190394 h 1487099"/>
                <a:gd name="connsiteX13593" fmla="*/ 2607715 w 2768293"/>
                <a:gd name="connsiteY13593" fmla="*/ 1190394 h 1487099"/>
                <a:gd name="connsiteX13594" fmla="*/ 2607143 w 2768293"/>
                <a:gd name="connsiteY13594" fmla="*/ 1190966 h 1487099"/>
                <a:gd name="connsiteX13595" fmla="*/ 2607143 w 2768293"/>
                <a:gd name="connsiteY13595" fmla="*/ 1192110 h 1487099"/>
                <a:gd name="connsiteX13596" fmla="*/ 2607143 w 2768293"/>
                <a:gd name="connsiteY13596" fmla="*/ 1193826 h 1487099"/>
                <a:gd name="connsiteX13597" fmla="*/ 2607143 w 2768293"/>
                <a:gd name="connsiteY13597" fmla="*/ 1195542 h 1487099"/>
                <a:gd name="connsiteX13598" fmla="*/ 2592844 w 2768293"/>
                <a:gd name="connsiteY13598" fmla="*/ 1157221 h 1487099"/>
                <a:gd name="connsiteX13599" fmla="*/ 2593988 w 2768293"/>
                <a:gd name="connsiteY13599" fmla="*/ 1155505 h 1487099"/>
                <a:gd name="connsiteX13600" fmla="*/ 2595704 w 2768293"/>
                <a:gd name="connsiteY13600" fmla="*/ 1153789 h 1487099"/>
                <a:gd name="connsiteX13601" fmla="*/ 2595704 w 2768293"/>
                <a:gd name="connsiteY13601" fmla="*/ 1153217 h 1487099"/>
                <a:gd name="connsiteX13602" fmla="*/ 2596276 w 2768293"/>
                <a:gd name="connsiteY13602" fmla="*/ 1150929 h 1487099"/>
                <a:gd name="connsiteX13603" fmla="*/ 2596848 w 2768293"/>
                <a:gd name="connsiteY13603" fmla="*/ 1150357 h 1487099"/>
                <a:gd name="connsiteX13604" fmla="*/ 2598564 w 2768293"/>
                <a:gd name="connsiteY13604" fmla="*/ 1150929 h 1487099"/>
                <a:gd name="connsiteX13605" fmla="*/ 2599708 w 2768293"/>
                <a:gd name="connsiteY13605" fmla="*/ 1148641 h 1487099"/>
                <a:gd name="connsiteX13606" fmla="*/ 2600852 w 2768293"/>
                <a:gd name="connsiteY13606" fmla="*/ 1148641 h 1487099"/>
                <a:gd name="connsiteX13607" fmla="*/ 2601995 w 2768293"/>
                <a:gd name="connsiteY13607" fmla="*/ 1149213 h 1487099"/>
                <a:gd name="connsiteX13608" fmla="*/ 2603139 w 2768293"/>
                <a:gd name="connsiteY13608" fmla="*/ 1149785 h 1487099"/>
                <a:gd name="connsiteX13609" fmla="*/ 2604283 w 2768293"/>
                <a:gd name="connsiteY13609" fmla="*/ 1149213 h 1487099"/>
                <a:gd name="connsiteX13610" fmla="*/ 2604283 w 2768293"/>
                <a:gd name="connsiteY13610" fmla="*/ 1148069 h 1487099"/>
                <a:gd name="connsiteX13611" fmla="*/ 2603711 w 2768293"/>
                <a:gd name="connsiteY13611" fmla="*/ 1146353 h 1487099"/>
                <a:gd name="connsiteX13612" fmla="*/ 2603139 w 2768293"/>
                <a:gd name="connsiteY13612" fmla="*/ 1144637 h 1487099"/>
                <a:gd name="connsiteX13613" fmla="*/ 2602567 w 2768293"/>
                <a:gd name="connsiteY13613" fmla="*/ 1144065 h 1487099"/>
                <a:gd name="connsiteX13614" fmla="*/ 2601423 w 2768293"/>
                <a:gd name="connsiteY13614" fmla="*/ 1142921 h 1487099"/>
                <a:gd name="connsiteX13615" fmla="*/ 2600852 w 2768293"/>
                <a:gd name="connsiteY13615" fmla="*/ 1141777 h 1487099"/>
                <a:gd name="connsiteX13616" fmla="*/ 2600852 w 2768293"/>
                <a:gd name="connsiteY13616" fmla="*/ 1140634 h 1487099"/>
                <a:gd name="connsiteX13617" fmla="*/ 2600852 w 2768293"/>
                <a:gd name="connsiteY13617" fmla="*/ 1137774 h 1487099"/>
                <a:gd name="connsiteX13618" fmla="*/ 2600280 w 2768293"/>
                <a:gd name="connsiteY13618" fmla="*/ 1136630 h 1487099"/>
                <a:gd name="connsiteX13619" fmla="*/ 2599708 w 2768293"/>
                <a:gd name="connsiteY13619" fmla="*/ 1136630 h 1487099"/>
                <a:gd name="connsiteX13620" fmla="*/ 2597992 w 2768293"/>
                <a:gd name="connsiteY13620" fmla="*/ 1137202 h 1487099"/>
                <a:gd name="connsiteX13621" fmla="*/ 2595704 w 2768293"/>
                <a:gd name="connsiteY13621" fmla="*/ 1136630 h 1487099"/>
                <a:gd name="connsiteX13622" fmla="*/ 2595132 w 2768293"/>
                <a:gd name="connsiteY13622" fmla="*/ 1137202 h 1487099"/>
                <a:gd name="connsiteX13623" fmla="*/ 2594560 w 2768293"/>
                <a:gd name="connsiteY13623" fmla="*/ 1137774 h 1487099"/>
                <a:gd name="connsiteX13624" fmla="*/ 2593416 w 2768293"/>
                <a:gd name="connsiteY13624" fmla="*/ 1138918 h 1487099"/>
                <a:gd name="connsiteX13625" fmla="*/ 2592844 w 2768293"/>
                <a:gd name="connsiteY13625" fmla="*/ 1140062 h 1487099"/>
                <a:gd name="connsiteX13626" fmla="*/ 2592272 w 2768293"/>
                <a:gd name="connsiteY13626" fmla="*/ 1140634 h 1487099"/>
                <a:gd name="connsiteX13627" fmla="*/ 2591700 w 2768293"/>
                <a:gd name="connsiteY13627" fmla="*/ 1141206 h 1487099"/>
                <a:gd name="connsiteX13628" fmla="*/ 2591128 w 2768293"/>
                <a:gd name="connsiteY13628" fmla="*/ 1141206 h 1487099"/>
                <a:gd name="connsiteX13629" fmla="*/ 2587696 w 2768293"/>
                <a:gd name="connsiteY13629" fmla="*/ 1141206 h 1487099"/>
                <a:gd name="connsiteX13630" fmla="*/ 2585980 w 2768293"/>
                <a:gd name="connsiteY13630" fmla="*/ 1141777 h 1487099"/>
                <a:gd name="connsiteX13631" fmla="*/ 2586552 w 2768293"/>
                <a:gd name="connsiteY13631" fmla="*/ 1143494 h 1487099"/>
                <a:gd name="connsiteX13632" fmla="*/ 2587696 w 2768293"/>
                <a:gd name="connsiteY13632" fmla="*/ 1144065 h 1487099"/>
                <a:gd name="connsiteX13633" fmla="*/ 2591700 w 2768293"/>
                <a:gd name="connsiteY13633" fmla="*/ 1142921 h 1487099"/>
                <a:gd name="connsiteX13634" fmla="*/ 2593416 w 2768293"/>
                <a:gd name="connsiteY13634" fmla="*/ 1142921 h 1487099"/>
                <a:gd name="connsiteX13635" fmla="*/ 2592844 w 2768293"/>
                <a:gd name="connsiteY13635" fmla="*/ 1144637 h 1487099"/>
                <a:gd name="connsiteX13636" fmla="*/ 2591700 w 2768293"/>
                <a:gd name="connsiteY13636" fmla="*/ 1145209 h 1487099"/>
                <a:gd name="connsiteX13637" fmla="*/ 2588840 w 2768293"/>
                <a:gd name="connsiteY13637" fmla="*/ 1145781 h 1487099"/>
                <a:gd name="connsiteX13638" fmla="*/ 2585980 w 2768293"/>
                <a:gd name="connsiteY13638" fmla="*/ 1147497 h 1487099"/>
                <a:gd name="connsiteX13639" fmla="*/ 2585980 w 2768293"/>
                <a:gd name="connsiteY13639" fmla="*/ 1148069 h 1487099"/>
                <a:gd name="connsiteX13640" fmla="*/ 2585980 w 2768293"/>
                <a:gd name="connsiteY13640" fmla="*/ 1148641 h 1487099"/>
                <a:gd name="connsiteX13641" fmla="*/ 2585980 w 2768293"/>
                <a:gd name="connsiteY13641" fmla="*/ 1149213 h 1487099"/>
                <a:gd name="connsiteX13642" fmla="*/ 2583693 w 2768293"/>
                <a:gd name="connsiteY13642" fmla="*/ 1155505 h 1487099"/>
                <a:gd name="connsiteX13643" fmla="*/ 2583693 w 2768293"/>
                <a:gd name="connsiteY13643" fmla="*/ 1158936 h 1487099"/>
                <a:gd name="connsiteX13644" fmla="*/ 2585980 w 2768293"/>
                <a:gd name="connsiteY13644" fmla="*/ 1160080 h 1487099"/>
                <a:gd name="connsiteX13645" fmla="*/ 2587124 w 2768293"/>
                <a:gd name="connsiteY13645" fmla="*/ 1159508 h 1487099"/>
                <a:gd name="connsiteX13646" fmla="*/ 2587696 w 2768293"/>
                <a:gd name="connsiteY13646" fmla="*/ 1159508 h 1487099"/>
                <a:gd name="connsiteX13647" fmla="*/ 2588840 w 2768293"/>
                <a:gd name="connsiteY13647" fmla="*/ 1160652 h 1487099"/>
                <a:gd name="connsiteX13648" fmla="*/ 2588840 w 2768293"/>
                <a:gd name="connsiteY13648" fmla="*/ 1160652 h 1487099"/>
                <a:gd name="connsiteX13649" fmla="*/ 2588840 w 2768293"/>
                <a:gd name="connsiteY13649" fmla="*/ 1160080 h 1487099"/>
                <a:gd name="connsiteX13650" fmla="*/ 2589412 w 2768293"/>
                <a:gd name="connsiteY13650" fmla="*/ 1159508 h 1487099"/>
                <a:gd name="connsiteX13651" fmla="*/ 2591700 w 2768293"/>
                <a:gd name="connsiteY13651" fmla="*/ 1158365 h 1487099"/>
                <a:gd name="connsiteX13652" fmla="*/ 2592272 w 2768293"/>
                <a:gd name="connsiteY13652" fmla="*/ 1157793 h 1487099"/>
                <a:gd name="connsiteX13653" fmla="*/ 2592272 w 2768293"/>
                <a:gd name="connsiteY13653" fmla="*/ 1157221 h 1487099"/>
                <a:gd name="connsiteX13654" fmla="*/ 2591128 w 2768293"/>
                <a:gd name="connsiteY13654" fmla="*/ 1156649 h 1487099"/>
                <a:gd name="connsiteX13655" fmla="*/ 2590556 w 2768293"/>
                <a:gd name="connsiteY13655" fmla="*/ 1156077 h 1487099"/>
                <a:gd name="connsiteX13656" fmla="*/ 2590556 w 2768293"/>
                <a:gd name="connsiteY13656" fmla="*/ 1154933 h 1487099"/>
                <a:gd name="connsiteX13657" fmla="*/ 2592844 w 2768293"/>
                <a:gd name="connsiteY13657" fmla="*/ 1157221 h 1487099"/>
                <a:gd name="connsiteX13658" fmla="*/ 2604855 w 2768293"/>
                <a:gd name="connsiteY13658" fmla="*/ 1193826 h 1487099"/>
                <a:gd name="connsiteX13659" fmla="*/ 2604855 w 2768293"/>
                <a:gd name="connsiteY13659" fmla="*/ 1192682 h 1487099"/>
                <a:gd name="connsiteX13660" fmla="*/ 2604283 w 2768293"/>
                <a:gd name="connsiteY13660" fmla="*/ 1191538 h 1487099"/>
                <a:gd name="connsiteX13661" fmla="*/ 2603711 w 2768293"/>
                <a:gd name="connsiteY13661" fmla="*/ 1190394 h 1487099"/>
                <a:gd name="connsiteX13662" fmla="*/ 2602567 w 2768293"/>
                <a:gd name="connsiteY13662" fmla="*/ 1190966 h 1487099"/>
                <a:gd name="connsiteX13663" fmla="*/ 2600852 w 2768293"/>
                <a:gd name="connsiteY13663" fmla="*/ 1191538 h 1487099"/>
                <a:gd name="connsiteX13664" fmla="*/ 2599136 w 2768293"/>
                <a:gd name="connsiteY13664" fmla="*/ 1191538 h 1487099"/>
                <a:gd name="connsiteX13665" fmla="*/ 2597992 w 2768293"/>
                <a:gd name="connsiteY13665" fmla="*/ 1190966 h 1487099"/>
                <a:gd name="connsiteX13666" fmla="*/ 2597420 w 2768293"/>
                <a:gd name="connsiteY13666" fmla="*/ 1191538 h 1487099"/>
                <a:gd name="connsiteX13667" fmla="*/ 2597420 w 2768293"/>
                <a:gd name="connsiteY13667" fmla="*/ 1192110 h 1487099"/>
                <a:gd name="connsiteX13668" fmla="*/ 2597420 w 2768293"/>
                <a:gd name="connsiteY13668" fmla="*/ 1192682 h 1487099"/>
                <a:gd name="connsiteX13669" fmla="*/ 2597420 w 2768293"/>
                <a:gd name="connsiteY13669" fmla="*/ 1193254 h 1487099"/>
                <a:gd name="connsiteX13670" fmla="*/ 2597420 w 2768293"/>
                <a:gd name="connsiteY13670" fmla="*/ 1193254 h 1487099"/>
                <a:gd name="connsiteX13671" fmla="*/ 2597420 w 2768293"/>
                <a:gd name="connsiteY13671" fmla="*/ 1193254 h 1487099"/>
                <a:gd name="connsiteX13672" fmla="*/ 2597992 w 2768293"/>
                <a:gd name="connsiteY13672" fmla="*/ 1193826 h 1487099"/>
                <a:gd name="connsiteX13673" fmla="*/ 2598564 w 2768293"/>
                <a:gd name="connsiteY13673" fmla="*/ 1194398 h 1487099"/>
                <a:gd name="connsiteX13674" fmla="*/ 2598564 w 2768293"/>
                <a:gd name="connsiteY13674" fmla="*/ 1194970 h 1487099"/>
                <a:gd name="connsiteX13675" fmla="*/ 2596848 w 2768293"/>
                <a:gd name="connsiteY13675" fmla="*/ 1196686 h 1487099"/>
                <a:gd name="connsiteX13676" fmla="*/ 2596276 w 2768293"/>
                <a:gd name="connsiteY13676" fmla="*/ 1199546 h 1487099"/>
                <a:gd name="connsiteX13677" fmla="*/ 2595704 w 2768293"/>
                <a:gd name="connsiteY13677" fmla="*/ 1200690 h 1487099"/>
                <a:gd name="connsiteX13678" fmla="*/ 2595704 w 2768293"/>
                <a:gd name="connsiteY13678" fmla="*/ 1201262 h 1487099"/>
                <a:gd name="connsiteX13679" fmla="*/ 2596276 w 2768293"/>
                <a:gd name="connsiteY13679" fmla="*/ 1200690 h 1487099"/>
                <a:gd name="connsiteX13680" fmla="*/ 2597420 w 2768293"/>
                <a:gd name="connsiteY13680" fmla="*/ 1198974 h 1487099"/>
                <a:gd name="connsiteX13681" fmla="*/ 2597992 w 2768293"/>
                <a:gd name="connsiteY13681" fmla="*/ 1198402 h 1487099"/>
                <a:gd name="connsiteX13682" fmla="*/ 2599136 w 2768293"/>
                <a:gd name="connsiteY13682" fmla="*/ 1198402 h 1487099"/>
                <a:gd name="connsiteX13683" fmla="*/ 2601423 w 2768293"/>
                <a:gd name="connsiteY13683" fmla="*/ 1198974 h 1487099"/>
                <a:gd name="connsiteX13684" fmla="*/ 2602567 w 2768293"/>
                <a:gd name="connsiteY13684" fmla="*/ 1198974 h 1487099"/>
                <a:gd name="connsiteX13685" fmla="*/ 2603139 w 2768293"/>
                <a:gd name="connsiteY13685" fmla="*/ 1198402 h 1487099"/>
                <a:gd name="connsiteX13686" fmla="*/ 2603139 w 2768293"/>
                <a:gd name="connsiteY13686" fmla="*/ 1196114 h 1487099"/>
                <a:gd name="connsiteX13687" fmla="*/ 2603711 w 2768293"/>
                <a:gd name="connsiteY13687" fmla="*/ 1195542 h 1487099"/>
                <a:gd name="connsiteX13688" fmla="*/ 2604855 w 2768293"/>
                <a:gd name="connsiteY13688" fmla="*/ 1193826 h 1487099"/>
                <a:gd name="connsiteX13689" fmla="*/ 2623158 w 2768293"/>
                <a:gd name="connsiteY13689" fmla="*/ 1089729 h 1487099"/>
                <a:gd name="connsiteX13690" fmla="*/ 2623158 w 2768293"/>
                <a:gd name="connsiteY13690" fmla="*/ 1089729 h 1487099"/>
                <a:gd name="connsiteX13691" fmla="*/ 2622586 w 2768293"/>
                <a:gd name="connsiteY13691" fmla="*/ 1089729 h 1487099"/>
                <a:gd name="connsiteX13692" fmla="*/ 2622014 w 2768293"/>
                <a:gd name="connsiteY13692" fmla="*/ 1089729 h 1487099"/>
                <a:gd name="connsiteX13693" fmla="*/ 2620870 w 2768293"/>
                <a:gd name="connsiteY13693" fmla="*/ 1089157 h 1487099"/>
                <a:gd name="connsiteX13694" fmla="*/ 2620298 w 2768293"/>
                <a:gd name="connsiteY13694" fmla="*/ 1089157 h 1487099"/>
                <a:gd name="connsiteX13695" fmla="*/ 2619726 w 2768293"/>
                <a:gd name="connsiteY13695" fmla="*/ 1088585 h 1487099"/>
                <a:gd name="connsiteX13696" fmla="*/ 2619154 w 2768293"/>
                <a:gd name="connsiteY13696" fmla="*/ 1088013 h 1487099"/>
                <a:gd name="connsiteX13697" fmla="*/ 2618582 w 2768293"/>
                <a:gd name="connsiteY13697" fmla="*/ 1086869 h 1487099"/>
                <a:gd name="connsiteX13698" fmla="*/ 2617438 w 2768293"/>
                <a:gd name="connsiteY13698" fmla="*/ 1085725 h 1487099"/>
                <a:gd name="connsiteX13699" fmla="*/ 2616866 w 2768293"/>
                <a:gd name="connsiteY13699" fmla="*/ 1085725 h 1487099"/>
                <a:gd name="connsiteX13700" fmla="*/ 2616294 w 2768293"/>
                <a:gd name="connsiteY13700" fmla="*/ 1085154 h 1487099"/>
                <a:gd name="connsiteX13701" fmla="*/ 2615151 w 2768293"/>
                <a:gd name="connsiteY13701" fmla="*/ 1085154 h 1487099"/>
                <a:gd name="connsiteX13702" fmla="*/ 2614579 w 2768293"/>
                <a:gd name="connsiteY13702" fmla="*/ 1085154 h 1487099"/>
                <a:gd name="connsiteX13703" fmla="*/ 2614007 w 2768293"/>
                <a:gd name="connsiteY13703" fmla="*/ 1084581 h 1487099"/>
                <a:gd name="connsiteX13704" fmla="*/ 2613435 w 2768293"/>
                <a:gd name="connsiteY13704" fmla="*/ 1084010 h 1487099"/>
                <a:gd name="connsiteX13705" fmla="*/ 2612291 w 2768293"/>
                <a:gd name="connsiteY13705" fmla="*/ 1083438 h 1487099"/>
                <a:gd name="connsiteX13706" fmla="*/ 2610575 w 2768293"/>
                <a:gd name="connsiteY13706" fmla="*/ 1082294 h 1487099"/>
                <a:gd name="connsiteX13707" fmla="*/ 2609431 w 2768293"/>
                <a:gd name="connsiteY13707" fmla="*/ 1080578 h 1487099"/>
                <a:gd name="connsiteX13708" fmla="*/ 2608859 w 2768293"/>
                <a:gd name="connsiteY13708" fmla="*/ 1079434 h 1487099"/>
                <a:gd name="connsiteX13709" fmla="*/ 2604855 w 2768293"/>
                <a:gd name="connsiteY13709" fmla="*/ 1077146 h 1487099"/>
                <a:gd name="connsiteX13710" fmla="*/ 2604283 w 2768293"/>
                <a:gd name="connsiteY13710" fmla="*/ 1077146 h 1487099"/>
                <a:gd name="connsiteX13711" fmla="*/ 2602567 w 2768293"/>
                <a:gd name="connsiteY13711" fmla="*/ 1077718 h 1487099"/>
                <a:gd name="connsiteX13712" fmla="*/ 2601995 w 2768293"/>
                <a:gd name="connsiteY13712" fmla="*/ 1077718 h 1487099"/>
                <a:gd name="connsiteX13713" fmla="*/ 2599708 w 2768293"/>
                <a:gd name="connsiteY13713" fmla="*/ 1076574 h 1487099"/>
                <a:gd name="connsiteX13714" fmla="*/ 2598564 w 2768293"/>
                <a:gd name="connsiteY13714" fmla="*/ 1078290 h 1487099"/>
                <a:gd name="connsiteX13715" fmla="*/ 2598564 w 2768293"/>
                <a:gd name="connsiteY13715" fmla="*/ 1079434 h 1487099"/>
                <a:gd name="connsiteX13716" fmla="*/ 2599136 w 2768293"/>
                <a:gd name="connsiteY13716" fmla="*/ 1080578 h 1487099"/>
                <a:gd name="connsiteX13717" fmla="*/ 2601423 w 2768293"/>
                <a:gd name="connsiteY13717" fmla="*/ 1082294 h 1487099"/>
                <a:gd name="connsiteX13718" fmla="*/ 2601995 w 2768293"/>
                <a:gd name="connsiteY13718" fmla="*/ 1083438 h 1487099"/>
                <a:gd name="connsiteX13719" fmla="*/ 2601995 w 2768293"/>
                <a:gd name="connsiteY13719" fmla="*/ 1084581 h 1487099"/>
                <a:gd name="connsiteX13720" fmla="*/ 2601995 w 2768293"/>
                <a:gd name="connsiteY13720" fmla="*/ 1085725 h 1487099"/>
                <a:gd name="connsiteX13721" fmla="*/ 2602567 w 2768293"/>
                <a:gd name="connsiteY13721" fmla="*/ 1086869 h 1487099"/>
                <a:gd name="connsiteX13722" fmla="*/ 2603139 w 2768293"/>
                <a:gd name="connsiteY13722" fmla="*/ 1088013 h 1487099"/>
                <a:gd name="connsiteX13723" fmla="*/ 2605427 w 2768293"/>
                <a:gd name="connsiteY13723" fmla="*/ 1090301 h 1487099"/>
                <a:gd name="connsiteX13724" fmla="*/ 2605999 w 2768293"/>
                <a:gd name="connsiteY13724" fmla="*/ 1090873 h 1487099"/>
                <a:gd name="connsiteX13725" fmla="*/ 2605999 w 2768293"/>
                <a:gd name="connsiteY13725" fmla="*/ 1092017 h 1487099"/>
                <a:gd name="connsiteX13726" fmla="*/ 2604855 w 2768293"/>
                <a:gd name="connsiteY13726" fmla="*/ 1093161 h 1487099"/>
                <a:gd name="connsiteX13727" fmla="*/ 2604283 w 2768293"/>
                <a:gd name="connsiteY13727" fmla="*/ 1093733 h 1487099"/>
                <a:gd name="connsiteX13728" fmla="*/ 2604283 w 2768293"/>
                <a:gd name="connsiteY13728" fmla="*/ 1094877 h 1487099"/>
                <a:gd name="connsiteX13729" fmla="*/ 2604283 w 2768293"/>
                <a:gd name="connsiteY13729" fmla="*/ 1095449 h 1487099"/>
                <a:gd name="connsiteX13730" fmla="*/ 2605999 w 2768293"/>
                <a:gd name="connsiteY13730" fmla="*/ 1100024 h 1487099"/>
                <a:gd name="connsiteX13731" fmla="*/ 2606571 w 2768293"/>
                <a:gd name="connsiteY13731" fmla="*/ 1101168 h 1487099"/>
                <a:gd name="connsiteX13732" fmla="*/ 2607715 w 2768293"/>
                <a:gd name="connsiteY13732" fmla="*/ 1101740 h 1487099"/>
                <a:gd name="connsiteX13733" fmla="*/ 2613435 w 2768293"/>
                <a:gd name="connsiteY13733" fmla="*/ 1100597 h 1487099"/>
                <a:gd name="connsiteX13734" fmla="*/ 2614007 w 2768293"/>
                <a:gd name="connsiteY13734" fmla="*/ 1100024 h 1487099"/>
                <a:gd name="connsiteX13735" fmla="*/ 2615151 w 2768293"/>
                <a:gd name="connsiteY13735" fmla="*/ 1098880 h 1487099"/>
                <a:gd name="connsiteX13736" fmla="*/ 2615722 w 2768293"/>
                <a:gd name="connsiteY13736" fmla="*/ 1098309 h 1487099"/>
                <a:gd name="connsiteX13737" fmla="*/ 2615151 w 2768293"/>
                <a:gd name="connsiteY13737" fmla="*/ 1097737 h 1487099"/>
                <a:gd name="connsiteX13738" fmla="*/ 2612863 w 2768293"/>
                <a:gd name="connsiteY13738" fmla="*/ 1096593 h 1487099"/>
                <a:gd name="connsiteX13739" fmla="*/ 2613435 w 2768293"/>
                <a:gd name="connsiteY13739" fmla="*/ 1094877 h 1487099"/>
                <a:gd name="connsiteX13740" fmla="*/ 2614007 w 2768293"/>
                <a:gd name="connsiteY13740" fmla="*/ 1094877 h 1487099"/>
                <a:gd name="connsiteX13741" fmla="*/ 2615151 w 2768293"/>
                <a:gd name="connsiteY13741" fmla="*/ 1096021 h 1487099"/>
                <a:gd name="connsiteX13742" fmla="*/ 2616294 w 2768293"/>
                <a:gd name="connsiteY13742" fmla="*/ 1096593 h 1487099"/>
                <a:gd name="connsiteX13743" fmla="*/ 2617438 w 2768293"/>
                <a:gd name="connsiteY13743" fmla="*/ 1096593 h 1487099"/>
                <a:gd name="connsiteX13744" fmla="*/ 2618010 w 2768293"/>
                <a:gd name="connsiteY13744" fmla="*/ 1096021 h 1487099"/>
                <a:gd name="connsiteX13745" fmla="*/ 2618582 w 2768293"/>
                <a:gd name="connsiteY13745" fmla="*/ 1095449 h 1487099"/>
                <a:gd name="connsiteX13746" fmla="*/ 2618582 w 2768293"/>
                <a:gd name="connsiteY13746" fmla="*/ 1094305 h 1487099"/>
                <a:gd name="connsiteX13747" fmla="*/ 2619154 w 2768293"/>
                <a:gd name="connsiteY13747" fmla="*/ 1093733 h 1487099"/>
                <a:gd name="connsiteX13748" fmla="*/ 2621442 w 2768293"/>
                <a:gd name="connsiteY13748" fmla="*/ 1092589 h 1487099"/>
                <a:gd name="connsiteX13749" fmla="*/ 2622014 w 2768293"/>
                <a:gd name="connsiteY13749" fmla="*/ 1091445 h 1487099"/>
                <a:gd name="connsiteX13750" fmla="*/ 2622014 w 2768293"/>
                <a:gd name="connsiteY13750" fmla="*/ 1090873 h 1487099"/>
                <a:gd name="connsiteX13751" fmla="*/ 2622014 w 2768293"/>
                <a:gd name="connsiteY13751" fmla="*/ 1090301 h 1487099"/>
                <a:gd name="connsiteX13752" fmla="*/ 2622014 w 2768293"/>
                <a:gd name="connsiteY13752" fmla="*/ 1089729 h 1487099"/>
                <a:gd name="connsiteX13753" fmla="*/ 2622014 w 2768293"/>
                <a:gd name="connsiteY13753" fmla="*/ 1089157 h 1487099"/>
                <a:gd name="connsiteX13754" fmla="*/ 2623158 w 2768293"/>
                <a:gd name="connsiteY13754" fmla="*/ 1089729 h 1487099"/>
                <a:gd name="connsiteX13755" fmla="*/ 2581405 w 2768293"/>
                <a:gd name="connsiteY13755" fmla="*/ 1161796 h 1487099"/>
                <a:gd name="connsiteX13756" fmla="*/ 2580833 w 2768293"/>
                <a:gd name="connsiteY13756" fmla="*/ 1162368 h 1487099"/>
                <a:gd name="connsiteX13757" fmla="*/ 2579117 w 2768293"/>
                <a:gd name="connsiteY13757" fmla="*/ 1164084 h 1487099"/>
                <a:gd name="connsiteX13758" fmla="*/ 2578545 w 2768293"/>
                <a:gd name="connsiteY13758" fmla="*/ 1165228 h 1487099"/>
                <a:gd name="connsiteX13759" fmla="*/ 2579117 w 2768293"/>
                <a:gd name="connsiteY13759" fmla="*/ 1166944 h 1487099"/>
                <a:gd name="connsiteX13760" fmla="*/ 2580261 w 2768293"/>
                <a:gd name="connsiteY13760" fmla="*/ 1168660 h 1487099"/>
                <a:gd name="connsiteX13761" fmla="*/ 2580833 w 2768293"/>
                <a:gd name="connsiteY13761" fmla="*/ 1169232 h 1487099"/>
                <a:gd name="connsiteX13762" fmla="*/ 2583121 w 2768293"/>
                <a:gd name="connsiteY13762" fmla="*/ 1169804 h 1487099"/>
                <a:gd name="connsiteX13763" fmla="*/ 2583693 w 2768293"/>
                <a:gd name="connsiteY13763" fmla="*/ 1168088 h 1487099"/>
                <a:gd name="connsiteX13764" fmla="*/ 2583121 w 2768293"/>
                <a:gd name="connsiteY13764" fmla="*/ 1165228 h 1487099"/>
                <a:gd name="connsiteX13765" fmla="*/ 2581405 w 2768293"/>
                <a:gd name="connsiteY13765" fmla="*/ 1161796 h 1487099"/>
                <a:gd name="connsiteX13766" fmla="*/ 2695225 w 2768293"/>
                <a:gd name="connsiteY13766" fmla="*/ 1177811 h 1487099"/>
                <a:gd name="connsiteX13767" fmla="*/ 2687790 w 2768293"/>
                <a:gd name="connsiteY13767" fmla="*/ 1174379 h 1487099"/>
                <a:gd name="connsiteX13768" fmla="*/ 2686646 w 2768293"/>
                <a:gd name="connsiteY13768" fmla="*/ 1173808 h 1487099"/>
                <a:gd name="connsiteX13769" fmla="*/ 2686646 w 2768293"/>
                <a:gd name="connsiteY13769" fmla="*/ 1174952 h 1487099"/>
                <a:gd name="connsiteX13770" fmla="*/ 2687218 w 2768293"/>
                <a:gd name="connsiteY13770" fmla="*/ 1176667 h 1487099"/>
                <a:gd name="connsiteX13771" fmla="*/ 2688362 w 2768293"/>
                <a:gd name="connsiteY13771" fmla="*/ 1178383 h 1487099"/>
                <a:gd name="connsiteX13772" fmla="*/ 2688362 w 2768293"/>
                <a:gd name="connsiteY13772" fmla="*/ 1178383 h 1487099"/>
                <a:gd name="connsiteX13773" fmla="*/ 2687790 w 2768293"/>
                <a:gd name="connsiteY13773" fmla="*/ 1178383 h 1487099"/>
                <a:gd name="connsiteX13774" fmla="*/ 2688362 w 2768293"/>
                <a:gd name="connsiteY13774" fmla="*/ 1179527 h 1487099"/>
                <a:gd name="connsiteX13775" fmla="*/ 2688934 w 2768293"/>
                <a:gd name="connsiteY13775" fmla="*/ 1180671 h 1487099"/>
                <a:gd name="connsiteX13776" fmla="*/ 2690077 w 2768293"/>
                <a:gd name="connsiteY13776" fmla="*/ 1183531 h 1487099"/>
                <a:gd name="connsiteX13777" fmla="*/ 2694653 w 2768293"/>
                <a:gd name="connsiteY13777" fmla="*/ 1190966 h 1487099"/>
                <a:gd name="connsiteX13778" fmla="*/ 2695797 w 2768293"/>
                <a:gd name="connsiteY13778" fmla="*/ 1192110 h 1487099"/>
                <a:gd name="connsiteX13779" fmla="*/ 2697513 w 2768293"/>
                <a:gd name="connsiteY13779" fmla="*/ 1192682 h 1487099"/>
                <a:gd name="connsiteX13780" fmla="*/ 2699801 w 2768293"/>
                <a:gd name="connsiteY13780" fmla="*/ 1194398 h 1487099"/>
                <a:gd name="connsiteX13781" fmla="*/ 2700945 w 2768293"/>
                <a:gd name="connsiteY13781" fmla="*/ 1194398 h 1487099"/>
                <a:gd name="connsiteX13782" fmla="*/ 2699801 w 2768293"/>
                <a:gd name="connsiteY13782" fmla="*/ 1193254 h 1487099"/>
                <a:gd name="connsiteX13783" fmla="*/ 2699801 w 2768293"/>
                <a:gd name="connsiteY13783" fmla="*/ 1192110 h 1487099"/>
                <a:gd name="connsiteX13784" fmla="*/ 2700373 w 2768293"/>
                <a:gd name="connsiteY13784" fmla="*/ 1190966 h 1487099"/>
                <a:gd name="connsiteX13785" fmla="*/ 2700373 w 2768293"/>
                <a:gd name="connsiteY13785" fmla="*/ 1189251 h 1487099"/>
                <a:gd name="connsiteX13786" fmla="*/ 2699229 w 2768293"/>
                <a:gd name="connsiteY13786" fmla="*/ 1188678 h 1487099"/>
                <a:gd name="connsiteX13787" fmla="*/ 2698085 w 2768293"/>
                <a:gd name="connsiteY13787" fmla="*/ 1187534 h 1487099"/>
                <a:gd name="connsiteX13788" fmla="*/ 2695797 w 2768293"/>
                <a:gd name="connsiteY13788" fmla="*/ 1185247 h 1487099"/>
                <a:gd name="connsiteX13789" fmla="*/ 2696941 w 2768293"/>
                <a:gd name="connsiteY13789" fmla="*/ 1184675 h 1487099"/>
                <a:gd name="connsiteX13790" fmla="*/ 2698657 w 2768293"/>
                <a:gd name="connsiteY13790" fmla="*/ 1185247 h 1487099"/>
                <a:gd name="connsiteX13791" fmla="*/ 2699801 w 2768293"/>
                <a:gd name="connsiteY13791" fmla="*/ 1185247 h 1487099"/>
                <a:gd name="connsiteX13792" fmla="*/ 2699801 w 2768293"/>
                <a:gd name="connsiteY13792" fmla="*/ 1182959 h 1487099"/>
                <a:gd name="connsiteX13793" fmla="*/ 2698657 w 2768293"/>
                <a:gd name="connsiteY13793" fmla="*/ 1180099 h 1487099"/>
                <a:gd name="connsiteX13794" fmla="*/ 2698657 w 2768293"/>
                <a:gd name="connsiteY13794" fmla="*/ 1179527 h 1487099"/>
                <a:gd name="connsiteX13795" fmla="*/ 2699229 w 2768293"/>
                <a:gd name="connsiteY13795" fmla="*/ 1179527 h 1487099"/>
                <a:gd name="connsiteX13796" fmla="*/ 2699801 w 2768293"/>
                <a:gd name="connsiteY13796" fmla="*/ 1180099 h 1487099"/>
                <a:gd name="connsiteX13797" fmla="*/ 2700373 w 2768293"/>
                <a:gd name="connsiteY13797" fmla="*/ 1180671 h 1487099"/>
                <a:gd name="connsiteX13798" fmla="*/ 2700945 w 2768293"/>
                <a:gd name="connsiteY13798" fmla="*/ 1181815 h 1487099"/>
                <a:gd name="connsiteX13799" fmla="*/ 2699801 w 2768293"/>
                <a:gd name="connsiteY13799" fmla="*/ 1178955 h 1487099"/>
                <a:gd name="connsiteX13800" fmla="*/ 2695225 w 2768293"/>
                <a:gd name="connsiteY13800" fmla="*/ 1177811 h 1487099"/>
                <a:gd name="connsiteX13801" fmla="*/ 2614007 w 2768293"/>
                <a:gd name="connsiteY13801" fmla="*/ 1200118 h 1487099"/>
                <a:gd name="connsiteX13802" fmla="*/ 2613435 w 2768293"/>
                <a:gd name="connsiteY13802" fmla="*/ 1198974 h 1487099"/>
                <a:gd name="connsiteX13803" fmla="*/ 2612291 w 2768293"/>
                <a:gd name="connsiteY13803" fmla="*/ 1198402 h 1487099"/>
                <a:gd name="connsiteX13804" fmla="*/ 2608859 w 2768293"/>
                <a:gd name="connsiteY13804" fmla="*/ 1199546 h 1487099"/>
                <a:gd name="connsiteX13805" fmla="*/ 2607143 w 2768293"/>
                <a:gd name="connsiteY13805" fmla="*/ 1198974 h 1487099"/>
                <a:gd name="connsiteX13806" fmla="*/ 2606571 w 2768293"/>
                <a:gd name="connsiteY13806" fmla="*/ 1198974 h 1487099"/>
                <a:gd name="connsiteX13807" fmla="*/ 2606571 w 2768293"/>
                <a:gd name="connsiteY13807" fmla="*/ 1200118 h 1487099"/>
                <a:gd name="connsiteX13808" fmla="*/ 2606571 w 2768293"/>
                <a:gd name="connsiteY13808" fmla="*/ 1201833 h 1487099"/>
                <a:gd name="connsiteX13809" fmla="*/ 2605999 w 2768293"/>
                <a:gd name="connsiteY13809" fmla="*/ 1202406 h 1487099"/>
                <a:gd name="connsiteX13810" fmla="*/ 2604855 w 2768293"/>
                <a:gd name="connsiteY13810" fmla="*/ 1203550 h 1487099"/>
                <a:gd name="connsiteX13811" fmla="*/ 2604283 w 2768293"/>
                <a:gd name="connsiteY13811" fmla="*/ 1204693 h 1487099"/>
                <a:gd name="connsiteX13812" fmla="*/ 2605999 w 2768293"/>
                <a:gd name="connsiteY13812" fmla="*/ 1205265 h 1487099"/>
                <a:gd name="connsiteX13813" fmla="*/ 2605999 w 2768293"/>
                <a:gd name="connsiteY13813" fmla="*/ 1205837 h 1487099"/>
                <a:gd name="connsiteX13814" fmla="*/ 2605999 w 2768293"/>
                <a:gd name="connsiteY13814" fmla="*/ 1208125 h 1487099"/>
                <a:gd name="connsiteX13815" fmla="*/ 2605999 w 2768293"/>
                <a:gd name="connsiteY13815" fmla="*/ 1208697 h 1487099"/>
                <a:gd name="connsiteX13816" fmla="*/ 2605999 w 2768293"/>
                <a:gd name="connsiteY13816" fmla="*/ 1208697 h 1487099"/>
                <a:gd name="connsiteX13817" fmla="*/ 2605427 w 2768293"/>
                <a:gd name="connsiteY13817" fmla="*/ 1208697 h 1487099"/>
                <a:gd name="connsiteX13818" fmla="*/ 2605427 w 2768293"/>
                <a:gd name="connsiteY13818" fmla="*/ 1208697 h 1487099"/>
                <a:gd name="connsiteX13819" fmla="*/ 2604855 w 2768293"/>
                <a:gd name="connsiteY13819" fmla="*/ 1209841 h 1487099"/>
                <a:gd name="connsiteX13820" fmla="*/ 2605427 w 2768293"/>
                <a:gd name="connsiteY13820" fmla="*/ 1209841 h 1487099"/>
                <a:gd name="connsiteX13821" fmla="*/ 2605999 w 2768293"/>
                <a:gd name="connsiteY13821" fmla="*/ 1209269 h 1487099"/>
                <a:gd name="connsiteX13822" fmla="*/ 2606571 w 2768293"/>
                <a:gd name="connsiteY13822" fmla="*/ 1209269 h 1487099"/>
                <a:gd name="connsiteX13823" fmla="*/ 2607143 w 2768293"/>
                <a:gd name="connsiteY13823" fmla="*/ 1209841 h 1487099"/>
                <a:gd name="connsiteX13824" fmla="*/ 2607715 w 2768293"/>
                <a:gd name="connsiteY13824" fmla="*/ 1210985 h 1487099"/>
                <a:gd name="connsiteX13825" fmla="*/ 2607715 w 2768293"/>
                <a:gd name="connsiteY13825" fmla="*/ 1211557 h 1487099"/>
                <a:gd name="connsiteX13826" fmla="*/ 2609431 w 2768293"/>
                <a:gd name="connsiteY13826" fmla="*/ 1213273 h 1487099"/>
                <a:gd name="connsiteX13827" fmla="*/ 2610575 w 2768293"/>
                <a:gd name="connsiteY13827" fmla="*/ 1213845 h 1487099"/>
                <a:gd name="connsiteX13828" fmla="*/ 2611147 w 2768293"/>
                <a:gd name="connsiteY13828" fmla="*/ 1213845 h 1487099"/>
                <a:gd name="connsiteX13829" fmla="*/ 2611719 w 2768293"/>
                <a:gd name="connsiteY13829" fmla="*/ 1213273 h 1487099"/>
                <a:gd name="connsiteX13830" fmla="*/ 2611719 w 2768293"/>
                <a:gd name="connsiteY13830" fmla="*/ 1212129 h 1487099"/>
                <a:gd name="connsiteX13831" fmla="*/ 2611147 w 2768293"/>
                <a:gd name="connsiteY13831" fmla="*/ 1209269 h 1487099"/>
                <a:gd name="connsiteX13832" fmla="*/ 2611147 w 2768293"/>
                <a:gd name="connsiteY13832" fmla="*/ 1206409 h 1487099"/>
                <a:gd name="connsiteX13833" fmla="*/ 2610575 w 2768293"/>
                <a:gd name="connsiteY13833" fmla="*/ 1205837 h 1487099"/>
                <a:gd name="connsiteX13834" fmla="*/ 2609431 w 2768293"/>
                <a:gd name="connsiteY13834" fmla="*/ 1204693 h 1487099"/>
                <a:gd name="connsiteX13835" fmla="*/ 2610003 w 2768293"/>
                <a:gd name="connsiteY13835" fmla="*/ 1204693 h 1487099"/>
                <a:gd name="connsiteX13836" fmla="*/ 2611147 w 2768293"/>
                <a:gd name="connsiteY13836" fmla="*/ 1204693 h 1487099"/>
                <a:gd name="connsiteX13837" fmla="*/ 2611719 w 2768293"/>
                <a:gd name="connsiteY13837" fmla="*/ 1204693 h 1487099"/>
                <a:gd name="connsiteX13838" fmla="*/ 2612291 w 2768293"/>
                <a:gd name="connsiteY13838" fmla="*/ 1204693 h 1487099"/>
                <a:gd name="connsiteX13839" fmla="*/ 2612291 w 2768293"/>
                <a:gd name="connsiteY13839" fmla="*/ 1204693 h 1487099"/>
                <a:gd name="connsiteX13840" fmla="*/ 2612291 w 2768293"/>
                <a:gd name="connsiteY13840" fmla="*/ 1204121 h 1487099"/>
                <a:gd name="connsiteX13841" fmla="*/ 2612863 w 2768293"/>
                <a:gd name="connsiteY13841" fmla="*/ 1203550 h 1487099"/>
                <a:gd name="connsiteX13842" fmla="*/ 2612863 w 2768293"/>
                <a:gd name="connsiteY13842" fmla="*/ 1202977 h 1487099"/>
                <a:gd name="connsiteX13843" fmla="*/ 2612863 w 2768293"/>
                <a:gd name="connsiteY13843" fmla="*/ 1202406 h 1487099"/>
                <a:gd name="connsiteX13844" fmla="*/ 2612863 w 2768293"/>
                <a:gd name="connsiteY13844" fmla="*/ 1201833 h 1487099"/>
                <a:gd name="connsiteX13845" fmla="*/ 2613435 w 2768293"/>
                <a:gd name="connsiteY13845" fmla="*/ 1201833 h 1487099"/>
                <a:gd name="connsiteX13846" fmla="*/ 2614579 w 2768293"/>
                <a:gd name="connsiteY13846" fmla="*/ 1201262 h 1487099"/>
                <a:gd name="connsiteX13847" fmla="*/ 2615151 w 2768293"/>
                <a:gd name="connsiteY13847" fmla="*/ 1200690 h 1487099"/>
                <a:gd name="connsiteX13848" fmla="*/ 2615151 w 2768293"/>
                <a:gd name="connsiteY13848" fmla="*/ 1200118 h 1487099"/>
                <a:gd name="connsiteX13849" fmla="*/ 2615151 w 2768293"/>
                <a:gd name="connsiteY13849" fmla="*/ 1199546 h 1487099"/>
                <a:gd name="connsiteX13850" fmla="*/ 2614007 w 2768293"/>
                <a:gd name="connsiteY13850" fmla="*/ 1200118 h 1487099"/>
                <a:gd name="connsiteX13851" fmla="*/ 2614007 w 2768293"/>
                <a:gd name="connsiteY13851" fmla="*/ 1200118 h 1487099"/>
                <a:gd name="connsiteX13852" fmla="*/ 2667771 w 2768293"/>
                <a:gd name="connsiteY13852" fmla="*/ 1236151 h 1487099"/>
                <a:gd name="connsiteX13853" fmla="*/ 2667199 w 2768293"/>
                <a:gd name="connsiteY13853" fmla="*/ 1235579 h 1487099"/>
                <a:gd name="connsiteX13854" fmla="*/ 2666627 w 2768293"/>
                <a:gd name="connsiteY13854" fmla="*/ 1235007 h 1487099"/>
                <a:gd name="connsiteX13855" fmla="*/ 2666055 w 2768293"/>
                <a:gd name="connsiteY13855" fmla="*/ 1235007 h 1487099"/>
                <a:gd name="connsiteX13856" fmla="*/ 2665483 w 2768293"/>
                <a:gd name="connsiteY13856" fmla="*/ 1235007 h 1487099"/>
                <a:gd name="connsiteX13857" fmla="*/ 2664911 w 2768293"/>
                <a:gd name="connsiteY13857" fmla="*/ 1234435 h 1487099"/>
                <a:gd name="connsiteX13858" fmla="*/ 2664339 w 2768293"/>
                <a:gd name="connsiteY13858" fmla="*/ 1233863 h 1487099"/>
                <a:gd name="connsiteX13859" fmla="*/ 2663767 w 2768293"/>
                <a:gd name="connsiteY13859" fmla="*/ 1233291 h 1487099"/>
                <a:gd name="connsiteX13860" fmla="*/ 2664339 w 2768293"/>
                <a:gd name="connsiteY13860" fmla="*/ 1232719 h 1487099"/>
                <a:gd name="connsiteX13861" fmla="*/ 2664911 w 2768293"/>
                <a:gd name="connsiteY13861" fmla="*/ 1232719 h 1487099"/>
                <a:gd name="connsiteX13862" fmla="*/ 2665483 w 2768293"/>
                <a:gd name="connsiteY13862" fmla="*/ 1232719 h 1487099"/>
                <a:gd name="connsiteX13863" fmla="*/ 2666055 w 2768293"/>
                <a:gd name="connsiteY13863" fmla="*/ 1232719 h 1487099"/>
                <a:gd name="connsiteX13864" fmla="*/ 2666627 w 2768293"/>
                <a:gd name="connsiteY13864" fmla="*/ 1232148 h 1487099"/>
                <a:gd name="connsiteX13865" fmla="*/ 2666055 w 2768293"/>
                <a:gd name="connsiteY13865" fmla="*/ 1231575 h 1487099"/>
                <a:gd name="connsiteX13866" fmla="*/ 2665483 w 2768293"/>
                <a:gd name="connsiteY13866" fmla="*/ 1231004 h 1487099"/>
                <a:gd name="connsiteX13867" fmla="*/ 2665483 w 2768293"/>
                <a:gd name="connsiteY13867" fmla="*/ 1229860 h 1487099"/>
                <a:gd name="connsiteX13868" fmla="*/ 2666055 w 2768293"/>
                <a:gd name="connsiteY13868" fmla="*/ 1229860 h 1487099"/>
                <a:gd name="connsiteX13869" fmla="*/ 2666627 w 2768293"/>
                <a:gd name="connsiteY13869" fmla="*/ 1229860 h 1487099"/>
                <a:gd name="connsiteX13870" fmla="*/ 2666627 w 2768293"/>
                <a:gd name="connsiteY13870" fmla="*/ 1229288 h 1487099"/>
                <a:gd name="connsiteX13871" fmla="*/ 2666055 w 2768293"/>
                <a:gd name="connsiteY13871" fmla="*/ 1228716 h 1487099"/>
                <a:gd name="connsiteX13872" fmla="*/ 2665483 w 2768293"/>
                <a:gd name="connsiteY13872" fmla="*/ 1228144 h 1487099"/>
                <a:gd name="connsiteX13873" fmla="*/ 2664911 w 2768293"/>
                <a:gd name="connsiteY13873" fmla="*/ 1228144 h 1487099"/>
                <a:gd name="connsiteX13874" fmla="*/ 2664339 w 2768293"/>
                <a:gd name="connsiteY13874" fmla="*/ 1228716 h 1487099"/>
                <a:gd name="connsiteX13875" fmla="*/ 2663767 w 2768293"/>
                <a:gd name="connsiteY13875" fmla="*/ 1228716 h 1487099"/>
                <a:gd name="connsiteX13876" fmla="*/ 2663195 w 2768293"/>
                <a:gd name="connsiteY13876" fmla="*/ 1228144 h 1487099"/>
                <a:gd name="connsiteX13877" fmla="*/ 2662623 w 2768293"/>
                <a:gd name="connsiteY13877" fmla="*/ 1228144 h 1487099"/>
                <a:gd name="connsiteX13878" fmla="*/ 2662051 w 2768293"/>
                <a:gd name="connsiteY13878" fmla="*/ 1228144 h 1487099"/>
                <a:gd name="connsiteX13879" fmla="*/ 2661479 w 2768293"/>
                <a:gd name="connsiteY13879" fmla="*/ 1227572 h 1487099"/>
                <a:gd name="connsiteX13880" fmla="*/ 2661479 w 2768293"/>
                <a:gd name="connsiteY13880" fmla="*/ 1228144 h 1487099"/>
                <a:gd name="connsiteX13881" fmla="*/ 2660907 w 2768293"/>
                <a:gd name="connsiteY13881" fmla="*/ 1228716 h 1487099"/>
                <a:gd name="connsiteX13882" fmla="*/ 2660335 w 2768293"/>
                <a:gd name="connsiteY13882" fmla="*/ 1228716 h 1487099"/>
                <a:gd name="connsiteX13883" fmla="*/ 2659763 w 2768293"/>
                <a:gd name="connsiteY13883" fmla="*/ 1228716 h 1487099"/>
                <a:gd name="connsiteX13884" fmla="*/ 2660335 w 2768293"/>
                <a:gd name="connsiteY13884" fmla="*/ 1228144 h 1487099"/>
                <a:gd name="connsiteX13885" fmla="*/ 2660335 w 2768293"/>
                <a:gd name="connsiteY13885" fmla="*/ 1227572 h 1487099"/>
                <a:gd name="connsiteX13886" fmla="*/ 2660335 w 2768293"/>
                <a:gd name="connsiteY13886" fmla="*/ 1227000 h 1487099"/>
                <a:gd name="connsiteX13887" fmla="*/ 2660335 w 2768293"/>
                <a:gd name="connsiteY13887" fmla="*/ 1226428 h 1487099"/>
                <a:gd name="connsiteX13888" fmla="*/ 2659763 w 2768293"/>
                <a:gd name="connsiteY13888" fmla="*/ 1227000 h 1487099"/>
                <a:gd name="connsiteX13889" fmla="*/ 2659191 w 2768293"/>
                <a:gd name="connsiteY13889" fmla="*/ 1227572 h 1487099"/>
                <a:gd name="connsiteX13890" fmla="*/ 2658619 w 2768293"/>
                <a:gd name="connsiteY13890" fmla="*/ 1228144 h 1487099"/>
                <a:gd name="connsiteX13891" fmla="*/ 2658619 w 2768293"/>
                <a:gd name="connsiteY13891" fmla="*/ 1229288 h 1487099"/>
                <a:gd name="connsiteX13892" fmla="*/ 2657476 w 2768293"/>
                <a:gd name="connsiteY13892" fmla="*/ 1228716 h 1487099"/>
                <a:gd name="connsiteX13893" fmla="*/ 2656904 w 2768293"/>
                <a:gd name="connsiteY13893" fmla="*/ 1228716 h 1487099"/>
                <a:gd name="connsiteX13894" fmla="*/ 2656904 w 2768293"/>
                <a:gd name="connsiteY13894" fmla="*/ 1229288 h 1487099"/>
                <a:gd name="connsiteX13895" fmla="*/ 2657476 w 2768293"/>
                <a:gd name="connsiteY13895" fmla="*/ 1229860 h 1487099"/>
                <a:gd name="connsiteX13896" fmla="*/ 2657476 w 2768293"/>
                <a:gd name="connsiteY13896" fmla="*/ 1230432 h 1487099"/>
                <a:gd name="connsiteX13897" fmla="*/ 2657476 w 2768293"/>
                <a:gd name="connsiteY13897" fmla="*/ 1231004 h 1487099"/>
                <a:gd name="connsiteX13898" fmla="*/ 2658048 w 2768293"/>
                <a:gd name="connsiteY13898" fmla="*/ 1232148 h 1487099"/>
                <a:gd name="connsiteX13899" fmla="*/ 2658619 w 2768293"/>
                <a:gd name="connsiteY13899" fmla="*/ 1232719 h 1487099"/>
                <a:gd name="connsiteX13900" fmla="*/ 2659191 w 2768293"/>
                <a:gd name="connsiteY13900" fmla="*/ 1233291 h 1487099"/>
                <a:gd name="connsiteX13901" fmla="*/ 2659763 w 2768293"/>
                <a:gd name="connsiteY13901" fmla="*/ 1233863 h 1487099"/>
                <a:gd name="connsiteX13902" fmla="*/ 2660907 w 2768293"/>
                <a:gd name="connsiteY13902" fmla="*/ 1234435 h 1487099"/>
                <a:gd name="connsiteX13903" fmla="*/ 2661479 w 2768293"/>
                <a:gd name="connsiteY13903" fmla="*/ 1234435 h 1487099"/>
                <a:gd name="connsiteX13904" fmla="*/ 2662051 w 2768293"/>
                <a:gd name="connsiteY13904" fmla="*/ 1234435 h 1487099"/>
                <a:gd name="connsiteX13905" fmla="*/ 2662623 w 2768293"/>
                <a:gd name="connsiteY13905" fmla="*/ 1234435 h 1487099"/>
                <a:gd name="connsiteX13906" fmla="*/ 2662623 w 2768293"/>
                <a:gd name="connsiteY13906" fmla="*/ 1235007 h 1487099"/>
                <a:gd name="connsiteX13907" fmla="*/ 2663195 w 2768293"/>
                <a:gd name="connsiteY13907" fmla="*/ 1236151 h 1487099"/>
                <a:gd name="connsiteX13908" fmla="*/ 2663195 w 2768293"/>
                <a:gd name="connsiteY13908" fmla="*/ 1236723 h 1487099"/>
                <a:gd name="connsiteX13909" fmla="*/ 2663767 w 2768293"/>
                <a:gd name="connsiteY13909" fmla="*/ 1236723 h 1487099"/>
                <a:gd name="connsiteX13910" fmla="*/ 2664339 w 2768293"/>
                <a:gd name="connsiteY13910" fmla="*/ 1236723 h 1487099"/>
                <a:gd name="connsiteX13911" fmla="*/ 2664911 w 2768293"/>
                <a:gd name="connsiteY13911" fmla="*/ 1236723 h 1487099"/>
                <a:gd name="connsiteX13912" fmla="*/ 2664911 w 2768293"/>
                <a:gd name="connsiteY13912" fmla="*/ 1237295 h 1487099"/>
                <a:gd name="connsiteX13913" fmla="*/ 2665483 w 2768293"/>
                <a:gd name="connsiteY13913" fmla="*/ 1238439 h 1487099"/>
                <a:gd name="connsiteX13914" fmla="*/ 2665483 w 2768293"/>
                <a:gd name="connsiteY13914" fmla="*/ 1239011 h 1487099"/>
                <a:gd name="connsiteX13915" fmla="*/ 2666627 w 2768293"/>
                <a:gd name="connsiteY13915" fmla="*/ 1240155 h 1487099"/>
                <a:gd name="connsiteX13916" fmla="*/ 2668343 w 2768293"/>
                <a:gd name="connsiteY13916" fmla="*/ 1240727 h 1487099"/>
                <a:gd name="connsiteX13917" fmla="*/ 2668915 w 2768293"/>
                <a:gd name="connsiteY13917" fmla="*/ 1240155 h 1487099"/>
                <a:gd name="connsiteX13918" fmla="*/ 2668343 w 2768293"/>
                <a:gd name="connsiteY13918" fmla="*/ 1238439 h 1487099"/>
                <a:gd name="connsiteX13919" fmla="*/ 2667771 w 2768293"/>
                <a:gd name="connsiteY13919" fmla="*/ 1236151 h 1487099"/>
                <a:gd name="connsiteX13920" fmla="*/ 2698085 w 2768293"/>
                <a:gd name="connsiteY13920" fmla="*/ 1232719 h 1487099"/>
                <a:gd name="connsiteX13921" fmla="*/ 2698085 w 2768293"/>
                <a:gd name="connsiteY13921" fmla="*/ 1232148 h 1487099"/>
                <a:gd name="connsiteX13922" fmla="*/ 2698085 w 2768293"/>
                <a:gd name="connsiteY13922" fmla="*/ 1231004 h 1487099"/>
                <a:gd name="connsiteX13923" fmla="*/ 2697513 w 2768293"/>
                <a:gd name="connsiteY13923" fmla="*/ 1230432 h 1487099"/>
                <a:gd name="connsiteX13924" fmla="*/ 2696941 w 2768293"/>
                <a:gd name="connsiteY13924" fmla="*/ 1229860 h 1487099"/>
                <a:gd name="connsiteX13925" fmla="*/ 2696369 w 2768293"/>
                <a:gd name="connsiteY13925" fmla="*/ 1229288 h 1487099"/>
                <a:gd name="connsiteX13926" fmla="*/ 2696369 w 2768293"/>
                <a:gd name="connsiteY13926" fmla="*/ 1228144 h 1487099"/>
                <a:gd name="connsiteX13927" fmla="*/ 2695797 w 2768293"/>
                <a:gd name="connsiteY13927" fmla="*/ 1227572 h 1487099"/>
                <a:gd name="connsiteX13928" fmla="*/ 2697513 w 2768293"/>
                <a:gd name="connsiteY13928" fmla="*/ 1227000 h 1487099"/>
                <a:gd name="connsiteX13929" fmla="*/ 2698085 w 2768293"/>
                <a:gd name="connsiteY13929" fmla="*/ 1226428 h 1487099"/>
                <a:gd name="connsiteX13930" fmla="*/ 2698657 w 2768293"/>
                <a:gd name="connsiteY13930" fmla="*/ 1225856 h 1487099"/>
                <a:gd name="connsiteX13931" fmla="*/ 2698085 w 2768293"/>
                <a:gd name="connsiteY13931" fmla="*/ 1224712 h 1487099"/>
                <a:gd name="connsiteX13932" fmla="*/ 2698085 w 2768293"/>
                <a:gd name="connsiteY13932" fmla="*/ 1223568 h 1487099"/>
                <a:gd name="connsiteX13933" fmla="*/ 2697513 w 2768293"/>
                <a:gd name="connsiteY13933" fmla="*/ 1222424 h 1487099"/>
                <a:gd name="connsiteX13934" fmla="*/ 2696369 w 2768293"/>
                <a:gd name="connsiteY13934" fmla="*/ 1222424 h 1487099"/>
                <a:gd name="connsiteX13935" fmla="*/ 2696369 w 2768293"/>
                <a:gd name="connsiteY13935" fmla="*/ 1222424 h 1487099"/>
                <a:gd name="connsiteX13936" fmla="*/ 2696369 w 2768293"/>
                <a:gd name="connsiteY13936" fmla="*/ 1222424 h 1487099"/>
                <a:gd name="connsiteX13937" fmla="*/ 2696369 w 2768293"/>
                <a:gd name="connsiteY13937" fmla="*/ 1222424 h 1487099"/>
                <a:gd name="connsiteX13938" fmla="*/ 2696369 w 2768293"/>
                <a:gd name="connsiteY13938" fmla="*/ 1221852 h 1487099"/>
                <a:gd name="connsiteX13939" fmla="*/ 2695225 w 2768293"/>
                <a:gd name="connsiteY13939" fmla="*/ 1220708 h 1487099"/>
                <a:gd name="connsiteX13940" fmla="*/ 2694081 w 2768293"/>
                <a:gd name="connsiteY13940" fmla="*/ 1220136 h 1487099"/>
                <a:gd name="connsiteX13941" fmla="*/ 2691793 w 2768293"/>
                <a:gd name="connsiteY13941" fmla="*/ 1219564 h 1487099"/>
                <a:gd name="connsiteX13942" fmla="*/ 2690649 w 2768293"/>
                <a:gd name="connsiteY13942" fmla="*/ 1218992 h 1487099"/>
                <a:gd name="connsiteX13943" fmla="*/ 2691221 w 2768293"/>
                <a:gd name="connsiteY13943" fmla="*/ 1218420 h 1487099"/>
                <a:gd name="connsiteX13944" fmla="*/ 2691793 w 2768293"/>
                <a:gd name="connsiteY13944" fmla="*/ 1217849 h 1487099"/>
                <a:gd name="connsiteX13945" fmla="*/ 2692937 w 2768293"/>
                <a:gd name="connsiteY13945" fmla="*/ 1217276 h 1487099"/>
                <a:gd name="connsiteX13946" fmla="*/ 2694081 w 2768293"/>
                <a:gd name="connsiteY13946" fmla="*/ 1216705 h 1487099"/>
                <a:gd name="connsiteX13947" fmla="*/ 2694653 w 2768293"/>
                <a:gd name="connsiteY13947" fmla="*/ 1216132 h 1487099"/>
                <a:gd name="connsiteX13948" fmla="*/ 2693509 w 2768293"/>
                <a:gd name="connsiteY13948" fmla="*/ 1213273 h 1487099"/>
                <a:gd name="connsiteX13949" fmla="*/ 2693509 w 2768293"/>
                <a:gd name="connsiteY13949" fmla="*/ 1212701 h 1487099"/>
                <a:gd name="connsiteX13950" fmla="*/ 2693509 w 2768293"/>
                <a:gd name="connsiteY13950" fmla="*/ 1212129 h 1487099"/>
                <a:gd name="connsiteX13951" fmla="*/ 2693509 w 2768293"/>
                <a:gd name="connsiteY13951" fmla="*/ 1211557 h 1487099"/>
                <a:gd name="connsiteX13952" fmla="*/ 2692937 w 2768293"/>
                <a:gd name="connsiteY13952" fmla="*/ 1210985 h 1487099"/>
                <a:gd name="connsiteX13953" fmla="*/ 2692365 w 2768293"/>
                <a:gd name="connsiteY13953" fmla="*/ 1210985 h 1487099"/>
                <a:gd name="connsiteX13954" fmla="*/ 2691221 w 2768293"/>
                <a:gd name="connsiteY13954" fmla="*/ 1212701 h 1487099"/>
                <a:gd name="connsiteX13955" fmla="*/ 2691221 w 2768293"/>
                <a:gd name="connsiteY13955" fmla="*/ 1212129 h 1487099"/>
                <a:gd name="connsiteX13956" fmla="*/ 2691221 w 2768293"/>
                <a:gd name="connsiteY13956" fmla="*/ 1211557 h 1487099"/>
                <a:gd name="connsiteX13957" fmla="*/ 2691793 w 2768293"/>
                <a:gd name="connsiteY13957" fmla="*/ 1210413 h 1487099"/>
                <a:gd name="connsiteX13958" fmla="*/ 2691221 w 2768293"/>
                <a:gd name="connsiteY13958" fmla="*/ 1209841 h 1487099"/>
                <a:gd name="connsiteX13959" fmla="*/ 2691221 w 2768293"/>
                <a:gd name="connsiteY13959" fmla="*/ 1209269 h 1487099"/>
                <a:gd name="connsiteX13960" fmla="*/ 2691221 w 2768293"/>
                <a:gd name="connsiteY13960" fmla="*/ 1208697 h 1487099"/>
                <a:gd name="connsiteX13961" fmla="*/ 2691793 w 2768293"/>
                <a:gd name="connsiteY13961" fmla="*/ 1208125 h 1487099"/>
                <a:gd name="connsiteX13962" fmla="*/ 2690077 w 2768293"/>
                <a:gd name="connsiteY13962" fmla="*/ 1208125 h 1487099"/>
                <a:gd name="connsiteX13963" fmla="*/ 2688362 w 2768293"/>
                <a:gd name="connsiteY13963" fmla="*/ 1209841 h 1487099"/>
                <a:gd name="connsiteX13964" fmla="*/ 2687218 w 2768293"/>
                <a:gd name="connsiteY13964" fmla="*/ 1212129 h 1487099"/>
                <a:gd name="connsiteX13965" fmla="*/ 2686646 w 2768293"/>
                <a:gd name="connsiteY13965" fmla="*/ 1214417 h 1487099"/>
                <a:gd name="connsiteX13966" fmla="*/ 2686074 w 2768293"/>
                <a:gd name="connsiteY13966" fmla="*/ 1213845 h 1487099"/>
                <a:gd name="connsiteX13967" fmla="*/ 2685502 w 2768293"/>
                <a:gd name="connsiteY13967" fmla="*/ 1213845 h 1487099"/>
                <a:gd name="connsiteX13968" fmla="*/ 2685502 w 2768293"/>
                <a:gd name="connsiteY13968" fmla="*/ 1214417 h 1487099"/>
                <a:gd name="connsiteX13969" fmla="*/ 2684930 w 2768293"/>
                <a:gd name="connsiteY13969" fmla="*/ 1216132 h 1487099"/>
                <a:gd name="connsiteX13970" fmla="*/ 2684358 w 2768293"/>
                <a:gd name="connsiteY13970" fmla="*/ 1216132 h 1487099"/>
                <a:gd name="connsiteX13971" fmla="*/ 2683214 w 2768293"/>
                <a:gd name="connsiteY13971" fmla="*/ 1215561 h 1487099"/>
                <a:gd name="connsiteX13972" fmla="*/ 2682642 w 2768293"/>
                <a:gd name="connsiteY13972" fmla="*/ 1215561 h 1487099"/>
                <a:gd name="connsiteX13973" fmla="*/ 2682070 w 2768293"/>
                <a:gd name="connsiteY13973" fmla="*/ 1215561 h 1487099"/>
                <a:gd name="connsiteX13974" fmla="*/ 2681498 w 2768293"/>
                <a:gd name="connsiteY13974" fmla="*/ 1215561 h 1487099"/>
                <a:gd name="connsiteX13975" fmla="*/ 2679210 w 2768293"/>
                <a:gd name="connsiteY13975" fmla="*/ 1216132 h 1487099"/>
                <a:gd name="connsiteX13976" fmla="*/ 2679210 w 2768293"/>
                <a:gd name="connsiteY13976" fmla="*/ 1214989 h 1487099"/>
                <a:gd name="connsiteX13977" fmla="*/ 2681498 w 2768293"/>
                <a:gd name="connsiteY13977" fmla="*/ 1213273 h 1487099"/>
                <a:gd name="connsiteX13978" fmla="*/ 2682642 w 2768293"/>
                <a:gd name="connsiteY13978" fmla="*/ 1211557 h 1487099"/>
                <a:gd name="connsiteX13979" fmla="*/ 2683786 w 2768293"/>
                <a:gd name="connsiteY13979" fmla="*/ 1210985 h 1487099"/>
                <a:gd name="connsiteX13980" fmla="*/ 2684358 w 2768293"/>
                <a:gd name="connsiteY13980" fmla="*/ 1210413 h 1487099"/>
                <a:gd name="connsiteX13981" fmla="*/ 2683786 w 2768293"/>
                <a:gd name="connsiteY13981" fmla="*/ 1209841 h 1487099"/>
                <a:gd name="connsiteX13982" fmla="*/ 2683214 w 2768293"/>
                <a:gd name="connsiteY13982" fmla="*/ 1209269 h 1487099"/>
                <a:gd name="connsiteX13983" fmla="*/ 2681498 w 2768293"/>
                <a:gd name="connsiteY13983" fmla="*/ 1209269 h 1487099"/>
                <a:gd name="connsiteX13984" fmla="*/ 2681498 w 2768293"/>
                <a:gd name="connsiteY13984" fmla="*/ 1208697 h 1487099"/>
                <a:gd name="connsiteX13985" fmla="*/ 2682070 w 2768293"/>
                <a:gd name="connsiteY13985" fmla="*/ 1208697 h 1487099"/>
                <a:gd name="connsiteX13986" fmla="*/ 2682642 w 2768293"/>
                <a:gd name="connsiteY13986" fmla="*/ 1208697 h 1487099"/>
                <a:gd name="connsiteX13987" fmla="*/ 2683214 w 2768293"/>
                <a:gd name="connsiteY13987" fmla="*/ 1208125 h 1487099"/>
                <a:gd name="connsiteX13988" fmla="*/ 2683214 w 2768293"/>
                <a:gd name="connsiteY13988" fmla="*/ 1207553 h 1487099"/>
                <a:gd name="connsiteX13989" fmla="*/ 2682642 w 2768293"/>
                <a:gd name="connsiteY13989" fmla="*/ 1207553 h 1487099"/>
                <a:gd name="connsiteX13990" fmla="*/ 2682070 w 2768293"/>
                <a:gd name="connsiteY13990" fmla="*/ 1206981 h 1487099"/>
                <a:gd name="connsiteX13991" fmla="*/ 2681498 w 2768293"/>
                <a:gd name="connsiteY13991" fmla="*/ 1206409 h 1487099"/>
                <a:gd name="connsiteX13992" fmla="*/ 2681498 w 2768293"/>
                <a:gd name="connsiteY13992" fmla="*/ 1205837 h 1487099"/>
                <a:gd name="connsiteX13993" fmla="*/ 2682070 w 2768293"/>
                <a:gd name="connsiteY13993" fmla="*/ 1205837 h 1487099"/>
                <a:gd name="connsiteX13994" fmla="*/ 2683214 w 2768293"/>
                <a:gd name="connsiteY13994" fmla="*/ 1206981 h 1487099"/>
                <a:gd name="connsiteX13995" fmla="*/ 2683786 w 2768293"/>
                <a:gd name="connsiteY13995" fmla="*/ 1206981 h 1487099"/>
                <a:gd name="connsiteX13996" fmla="*/ 2684358 w 2768293"/>
                <a:gd name="connsiteY13996" fmla="*/ 1206409 h 1487099"/>
                <a:gd name="connsiteX13997" fmla="*/ 2684930 w 2768293"/>
                <a:gd name="connsiteY13997" fmla="*/ 1205265 h 1487099"/>
                <a:gd name="connsiteX13998" fmla="*/ 2685502 w 2768293"/>
                <a:gd name="connsiteY13998" fmla="*/ 1204121 h 1487099"/>
                <a:gd name="connsiteX13999" fmla="*/ 2685502 w 2768293"/>
                <a:gd name="connsiteY13999" fmla="*/ 1202977 h 1487099"/>
                <a:gd name="connsiteX14000" fmla="*/ 2683786 w 2768293"/>
                <a:gd name="connsiteY14000" fmla="*/ 1203550 h 1487099"/>
                <a:gd name="connsiteX14001" fmla="*/ 2683786 w 2768293"/>
                <a:gd name="connsiteY14001" fmla="*/ 1201833 h 1487099"/>
                <a:gd name="connsiteX14002" fmla="*/ 2684358 w 2768293"/>
                <a:gd name="connsiteY14002" fmla="*/ 1200118 h 1487099"/>
                <a:gd name="connsiteX14003" fmla="*/ 2684358 w 2768293"/>
                <a:gd name="connsiteY14003" fmla="*/ 1198402 h 1487099"/>
                <a:gd name="connsiteX14004" fmla="*/ 2683786 w 2768293"/>
                <a:gd name="connsiteY14004" fmla="*/ 1196114 h 1487099"/>
                <a:gd name="connsiteX14005" fmla="*/ 2683214 w 2768293"/>
                <a:gd name="connsiteY14005" fmla="*/ 1194970 h 1487099"/>
                <a:gd name="connsiteX14006" fmla="*/ 2682642 w 2768293"/>
                <a:gd name="connsiteY14006" fmla="*/ 1193826 h 1487099"/>
                <a:gd name="connsiteX14007" fmla="*/ 2682070 w 2768293"/>
                <a:gd name="connsiteY14007" fmla="*/ 1192682 h 1487099"/>
                <a:gd name="connsiteX14008" fmla="*/ 2681498 w 2768293"/>
                <a:gd name="connsiteY14008" fmla="*/ 1192110 h 1487099"/>
                <a:gd name="connsiteX14009" fmla="*/ 2680926 w 2768293"/>
                <a:gd name="connsiteY14009" fmla="*/ 1191538 h 1487099"/>
                <a:gd name="connsiteX14010" fmla="*/ 2680354 w 2768293"/>
                <a:gd name="connsiteY14010" fmla="*/ 1191538 h 1487099"/>
                <a:gd name="connsiteX14011" fmla="*/ 2679210 w 2768293"/>
                <a:gd name="connsiteY14011" fmla="*/ 1192110 h 1487099"/>
                <a:gd name="connsiteX14012" fmla="*/ 2678638 w 2768293"/>
                <a:gd name="connsiteY14012" fmla="*/ 1193254 h 1487099"/>
                <a:gd name="connsiteX14013" fmla="*/ 2678638 w 2768293"/>
                <a:gd name="connsiteY14013" fmla="*/ 1197830 h 1487099"/>
                <a:gd name="connsiteX14014" fmla="*/ 2679782 w 2768293"/>
                <a:gd name="connsiteY14014" fmla="*/ 1195542 h 1487099"/>
                <a:gd name="connsiteX14015" fmla="*/ 2676350 w 2768293"/>
                <a:gd name="connsiteY14015" fmla="*/ 1194398 h 1487099"/>
                <a:gd name="connsiteX14016" fmla="*/ 2674635 w 2768293"/>
                <a:gd name="connsiteY14016" fmla="*/ 1194398 h 1487099"/>
                <a:gd name="connsiteX14017" fmla="*/ 2674063 w 2768293"/>
                <a:gd name="connsiteY14017" fmla="*/ 1196114 h 1487099"/>
                <a:gd name="connsiteX14018" fmla="*/ 2674635 w 2768293"/>
                <a:gd name="connsiteY14018" fmla="*/ 1196686 h 1487099"/>
                <a:gd name="connsiteX14019" fmla="*/ 2674063 w 2768293"/>
                <a:gd name="connsiteY14019" fmla="*/ 1197258 h 1487099"/>
                <a:gd name="connsiteX14020" fmla="*/ 2673491 w 2768293"/>
                <a:gd name="connsiteY14020" fmla="*/ 1197258 h 1487099"/>
                <a:gd name="connsiteX14021" fmla="*/ 2672919 w 2768293"/>
                <a:gd name="connsiteY14021" fmla="*/ 1196686 h 1487099"/>
                <a:gd name="connsiteX14022" fmla="*/ 2672347 w 2768293"/>
                <a:gd name="connsiteY14022" fmla="*/ 1195542 h 1487099"/>
                <a:gd name="connsiteX14023" fmla="*/ 2672347 w 2768293"/>
                <a:gd name="connsiteY14023" fmla="*/ 1194398 h 1487099"/>
                <a:gd name="connsiteX14024" fmla="*/ 2672347 w 2768293"/>
                <a:gd name="connsiteY14024" fmla="*/ 1193254 h 1487099"/>
                <a:gd name="connsiteX14025" fmla="*/ 2671775 w 2768293"/>
                <a:gd name="connsiteY14025" fmla="*/ 1192682 h 1487099"/>
                <a:gd name="connsiteX14026" fmla="*/ 2673491 w 2768293"/>
                <a:gd name="connsiteY14026" fmla="*/ 1192682 h 1487099"/>
                <a:gd name="connsiteX14027" fmla="*/ 2675207 w 2768293"/>
                <a:gd name="connsiteY14027" fmla="*/ 1192110 h 1487099"/>
                <a:gd name="connsiteX14028" fmla="*/ 2676350 w 2768293"/>
                <a:gd name="connsiteY14028" fmla="*/ 1191538 h 1487099"/>
                <a:gd name="connsiteX14029" fmla="*/ 2677494 w 2768293"/>
                <a:gd name="connsiteY14029" fmla="*/ 1190394 h 1487099"/>
                <a:gd name="connsiteX14030" fmla="*/ 2678066 w 2768293"/>
                <a:gd name="connsiteY14030" fmla="*/ 1189251 h 1487099"/>
                <a:gd name="connsiteX14031" fmla="*/ 2678066 w 2768293"/>
                <a:gd name="connsiteY14031" fmla="*/ 1188678 h 1487099"/>
                <a:gd name="connsiteX14032" fmla="*/ 2677494 w 2768293"/>
                <a:gd name="connsiteY14032" fmla="*/ 1188107 h 1487099"/>
                <a:gd name="connsiteX14033" fmla="*/ 2675778 w 2768293"/>
                <a:gd name="connsiteY14033" fmla="*/ 1186963 h 1487099"/>
                <a:gd name="connsiteX14034" fmla="*/ 2675778 w 2768293"/>
                <a:gd name="connsiteY14034" fmla="*/ 1186391 h 1487099"/>
                <a:gd name="connsiteX14035" fmla="*/ 2675207 w 2768293"/>
                <a:gd name="connsiteY14035" fmla="*/ 1185819 h 1487099"/>
                <a:gd name="connsiteX14036" fmla="*/ 2674635 w 2768293"/>
                <a:gd name="connsiteY14036" fmla="*/ 1185819 h 1487099"/>
                <a:gd name="connsiteX14037" fmla="*/ 2674063 w 2768293"/>
                <a:gd name="connsiteY14037" fmla="*/ 1185819 h 1487099"/>
                <a:gd name="connsiteX14038" fmla="*/ 2673491 w 2768293"/>
                <a:gd name="connsiteY14038" fmla="*/ 1184675 h 1487099"/>
                <a:gd name="connsiteX14039" fmla="*/ 2672919 w 2768293"/>
                <a:gd name="connsiteY14039" fmla="*/ 1184103 h 1487099"/>
                <a:gd name="connsiteX14040" fmla="*/ 2672347 w 2768293"/>
                <a:gd name="connsiteY14040" fmla="*/ 1184103 h 1487099"/>
                <a:gd name="connsiteX14041" fmla="*/ 2672347 w 2768293"/>
                <a:gd name="connsiteY14041" fmla="*/ 1183531 h 1487099"/>
                <a:gd name="connsiteX14042" fmla="*/ 2672347 w 2768293"/>
                <a:gd name="connsiteY14042" fmla="*/ 1182959 h 1487099"/>
                <a:gd name="connsiteX14043" fmla="*/ 2672347 w 2768293"/>
                <a:gd name="connsiteY14043" fmla="*/ 1182959 h 1487099"/>
                <a:gd name="connsiteX14044" fmla="*/ 2671775 w 2768293"/>
                <a:gd name="connsiteY14044" fmla="*/ 1182959 h 1487099"/>
                <a:gd name="connsiteX14045" fmla="*/ 2671203 w 2768293"/>
                <a:gd name="connsiteY14045" fmla="*/ 1182959 h 1487099"/>
                <a:gd name="connsiteX14046" fmla="*/ 2670631 w 2768293"/>
                <a:gd name="connsiteY14046" fmla="*/ 1182959 h 1487099"/>
                <a:gd name="connsiteX14047" fmla="*/ 2670059 w 2768293"/>
                <a:gd name="connsiteY14047" fmla="*/ 1182387 h 1487099"/>
                <a:gd name="connsiteX14048" fmla="*/ 2667771 w 2768293"/>
                <a:gd name="connsiteY14048" fmla="*/ 1180099 h 1487099"/>
                <a:gd name="connsiteX14049" fmla="*/ 2667199 w 2768293"/>
                <a:gd name="connsiteY14049" fmla="*/ 1180099 h 1487099"/>
                <a:gd name="connsiteX14050" fmla="*/ 2663767 w 2768293"/>
                <a:gd name="connsiteY14050" fmla="*/ 1181815 h 1487099"/>
                <a:gd name="connsiteX14051" fmla="*/ 2663767 w 2768293"/>
                <a:gd name="connsiteY14051" fmla="*/ 1181815 h 1487099"/>
                <a:gd name="connsiteX14052" fmla="*/ 2663767 w 2768293"/>
                <a:gd name="connsiteY14052" fmla="*/ 1182387 h 1487099"/>
                <a:gd name="connsiteX14053" fmla="*/ 2663767 w 2768293"/>
                <a:gd name="connsiteY14053" fmla="*/ 1182959 h 1487099"/>
                <a:gd name="connsiteX14054" fmla="*/ 2663767 w 2768293"/>
                <a:gd name="connsiteY14054" fmla="*/ 1183531 h 1487099"/>
                <a:gd name="connsiteX14055" fmla="*/ 2663195 w 2768293"/>
                <a:gd name="connsiteY14055" fmla="*/ 1184675 h 1487099"/>
                <a:gd name="connsiteX14056" fmla="*/ 2662623 w 2768293"/>
                <a:gd name="connsiteY14056" fmla="*/ 1185247 h 1487099"/>
                <a:gd name="connsiteX14057" fmla="*/ 2662623 w 2768293"/>
                <a:gd name="connsiteY14057" fmla="*/ 1184103 h 1487099"/>
                <a:gd name="connsiteX14058" fmla="*/ 2662051 w 2768293"/>
                <a:gd name="connsiteY14058" fmla="*/ 1183531 h 1487099"/>
                <a:gd name="connsiteX14059" fmla="*/ 2661479 w 2768293"/>
                <a:gd name="connsiteY14059" fmla="*/ 1183531 h 1487099"/>
                <a:gd name="connsiteX14060" fmla="*/ 2660907 w 2768293"/>
                <a:gd name="connsiteY14060" fmla="*/ 1183531 h 1487099"/>
                <a:gd name="connsiteX14061" fmla="*/ 2659191 w 2768293"/>
                <a:gd name="connsiteY14061" fmla="*/ 1185819 h 1487099"/>
                <a:gd name="connsiteX14062" fmla="*/ 2658048 w 2768293"/>
                <a:gd name="connsiteY14062" fmla="*/ 1186391 h 1487099"/>
                <a:gd name="connsiteX14063" fmla="*/ 2657476 w 2768293"/>
                <a:gd name="connsiteY14063" fmla="*/ 1185247 h 1487099"/>
                <a:gd name="connsiteX14064" fmla="*/ 2657476 w 2768293"/>
                <a:gd name="connsiteY14064" fmla="*/ 1184103 h 1487099"/>
                <a:gd name="connsiteX14065" fmla="*/ 2658619 w 2768293"/>
                <a:gd name="connsiteY14065" fmla="*/ 1182959 h 1487099"/>
                <a:gd name="connsiteX14066" fmla="*/ 2661479 w 2768293"/>
                <a:gd name="connsiteY14066" fmla="*/ 1181815 h 1487099"/>
                <a:gd name="connsiteX14067" fmla="*/ 2662051 w 2768293"/>
                <a:gd name="connsiteY14067" fmla="*/ 1181243 h 1487099"/>
                <a:gd name="connsiteX14068" fmla="*/ 2662051 w 2768293"/>
                <a:gd name="connsiteY14068" fmla="*/ 1180671 h 1487099"/>
                <a:gd name="connsiteX14069" fmla="*/ 2662051 w 2768293"/>
                <a:gd name="connsiteY14069" fmla="*/ 1180099 h 1487099"/>
                <a:gd name="connsiteX14070" fmla="*/ 2662623 w 2768293"/>
                <a:gd name="connsiteY14070" fmla="*/ 1179527 h 1487099"/>
                <a:gd name="connsiteX14071" fmla="*/ 2663195 w 2768293"/>
                <a:gd name="connsiteY14071" fmla="*/ 1179527 h 1487099"/>
                <a:gd name="connsiteX14072" fmla="*/ 2664339 w 2768293"/>
                <a:gd name="connsiteY14072" fmla="*/ 1180099 h 1487099"/>
                <a:gd name="connsiteX14073" fmla="*/ 2664911 w 2768293"/>
                <a:gd name="connsiteY14073" fmla="*/ 1180099 h 1487099"/>
                <a:gd name="connsiteX14074" fmla="*/ 2666055 w 2768293"/>
                <a:gd name="connsiteY14074" fmla="*/ 1178955 h 1487099"/>
                <a:gd name="connsiteX14075" fmla="*/ 2665483 w 2768293"/>
                <a:gd name="connsiteY14075" fmla="*/ 1178383 h 1487099"/>
                <a:gd name="connsiteX14076" fmla="*/ 2663767 w 2768293"/>
                <a:gd name="connsiteY14076" fmla="*/ 1177811 h 1487099"/>
                <a:gd name="connsiteX14077" fmla="*/ 2660907 w 2768293"/>
                <a:gd name="connsiteY14077" fmla="*/ 1177811 h 1487099"/>
                <a:gd name="connsiteX14078" fmla="*/ 2659763 w 2768293"/>
                <a:gd name="connsiteY14078" fmla="*/ 1177239 h 1487099"/>
                <a:gd name="connsiteX14079" fmla="*/ 2659191 w 2768293"/>
                <a:gd name="connsiteY14079" fmla="*/ 1176095 h 1487099"/>
                <a:gd name="connsiteX14080" fmla="*/ 2658048 w 2768293"/>
                <a:gd name="connsiteY14080" fmla="*/ 1174952 h 1487099"/>
                <a:gd name="connsiteX14081" fmla="*/ 2657476 w 2768293"/>
                <a:gd name="connsiteY14081" fmla="*/ 1176095 h 1487099"/>
                <a:gd name="connsiteX14082" fmla="*/ 2656332 w 2768293"/>
                <a:gd name="connsiteY14082" fmla="*/ 1176667 h 1487099"/>
                <a:gd name="connsiteX14083" fmla="*/ 2655188 w 2768293"/>
                <a:gd name="connsiteY14083" fmla="*/ 1177239 h 1487099"/>
                <a:gd name="connsiteX14084" fmla="*/ 2654044 w 2768293"/>
                <a:gd name="connsiteY14084" fmla="*/ 1177239 h 1487099"/>
                <a:gd name="connsiteX14085" fmla="*/ 2653472 w 2768293"/>
                <a:gd name="connsiteY14085" fmla="*/ 1177239 h 1487099"/>
                <a:gd name="connsiteX14086" fmla="*/ 2653472 w 2768293"/>
                <a:gd name="connsiteY14086" fmla="*/ 1177239 h 1487099"/>
                <a:gd name="connsiteX14087" fmla="*/ 2653472 w 2768293"/>
                <a:gd name="connsiteY14087" fmla="*/ 1177239 h 1487099"/>
                <a:gd name="connsiteX14088" fmla="*/ 2652900 w 2768293"/>
                <a:gd name="connsiteY14088" fmla="*/ 1177239 h 1487099"/>
                <a:gd name="connsiteX14089" fmla="*/ 2652328 w 2768293"/>
                <a:gd name="connsiteY14089" fmla="*/ 1177811 h 1487099"/>
                <a:gd name="connsiteX14090" fmla="*/ 2651756 w 2768293"/>
                <a:gd name="connsiteY14090" fmla="*/ 1178955 h 1487099"/>
                <a:gd name="connsiteX14091" fmla="*/ 2651756 w 2768293"/>
                <a:gd name="connsiteY14091" fmla="*/ 1178955 h 1487099"/>
                <a:gd name="connsiteX14092" fmla="*/ 2651756 w 2768293"/>
                <a:gd name="connsiteY14092" fmla="*/ 1179527 h 1487099"/>
                <a:gd name="connsiteX14093" fmla="*/ 2651756 w 2768293"/>
                <a:gd name="connsiteY14093" fmla="*/ 1180099 h 1487099"/>
                <a:gd name="connsiteX14094" fmla="*/ 2651756 w 2768293"/>
                <a:gd name="connsiteY14094" fmla="*/ 1180671 h 1487099"/>
                <a:gd name="connsiteX14095" fmla="*/ 2651756 w 2768293"/>
                <a:gd name="connsiteY14095" fmla="*/ 1181243 h 1487099"/>
                <a:gd name="connsiteX14096" fmla="*/ 2649468 w 2768293"/>
                <a:gd name="connsiteY14096" fmla="*/ 1182959 h 1487099"/>
                <a:gd name="connsiteX14097" fmla="*/ 2648896 w 2768293"/>
                <a:gd name="connsiteY14097" fmla="*/ 1184103 h 1487099"/>
                <a:gd name="connsiteX14098" fmla="*/ 2648896 w 2768293"/>
                <a:gd name="connsiteY14098" fmla="*/ 1185247 h 1487099"/>
                <a:gd name="connsiteX14099" fmla="*/ 2648896 w 2768293"/>
                <a:gd name="connsiteY14099" fmla="*/ 1186391 h 1487099"/>
                <a:gd name="connsiteX14100" fmla="*/ 2648896 w 2768293"/>
                <a:gd name="connsiteY14100" fmla="*/ 1185247 h 1487099"/>
                <a:gd name="connsiteX14101" fmla="*/ 2648324 w 2768293"/>
                <a:gd name="connsiteY14101" fmla="*/ 1184675 h 1487099"/>
                <a:gd name="connsiteX14102" fmla="*/ 2647752 w 2768293"/>
                <a:gd name="connsiteY14102" fmla="*/ 1184103 h 1487099"/>
                <a:gd name="connsiteX14103" fmla="*/ 2647180 w 2768293"/>
                <a:gd name="connsiteY14103" fmla="*/ 1184103 h 1487099"/>
                <a:gd name="connsiteX14104" fmla="*/ 2647752 w 2768293"/>
                <a:gd name="connsiteY14104" fmla="*/ 1182387 h 1487099"/>
                <a:gd name="connsiteX14105" fmla="*/ 2650612 w 2768293"/>
                <a:gd name="connsiteY14105" fmla="*/ 1180099 h 1487099"/>
                <a:gd name="connsiteX14106" fmla="*/ 2651756 w 2768293"/>
                <a:gd name="connsiteY14106" fmla="*/ 1178383 h 1487099"/>
                <a:gd name="connsiteX14107" fmla="*/ 2652900 w 2768293"/>
                <a:gd name="connsiteY14107" fmla="*/ 1174379 h 1487099"/>
                <a:gd name="connsiteX14108" fmla="*/ 2652900 w 2768293"/>
                <a:gd name="connsiteY14108" fmla="*/ 1173235 h 1487099"/>
                <a:gd name="connsiteX14109" fmla="*/ 2651184 w 2768293"/>
                <a:gd name="connsiteY14109" fmla="*/ 1172664 h 1487099"/>
                <a:gd name="connsiteX14110" fmla="*/ 2650040 w 2768293"/>
                <a:gd name="connsiteY14110" fmla="*/ 1172664 h 1487099"/>
                <a:gd name="connsiteX14111" fmla="*/ 2649468 w 2768293"/>
                <a:gd name="connsiteY14111" fmla="*/ 1172664 h 1487099"/>
                <a:gd name="connsiteX14112" fmla="*/ 2649468 w 2768293"/>
                <a:gd name="connsiteY14112" fmla="*/ 1171520 h 1487099"/>
                <a:gd name="connsiteX14113" fmla="*/ 2649468 w 2768293"/>
                <a:gd name="connsiteY14113" fmla="*/ 1170948 h 1487099"/>
                <a:gd name="connsiteX14114" fmla="*/ 2649468 w 2768293"/>
                <a:gd name="connsiteY14114" fmla="*/ 1170376 h 1487099"/>
                <a:gd name="connsiteX14115" fmla="*/ 2650040 w 2768293"/>
                <a:gd name="connsiteY14115" fmla="*/ 1169804 h 1487099"/>
                <a:gd name="connsiteX14116" fmla="*/ 2649468 w 2768293"/>
                <a:gd name="connsiteY14116" fmla="*/ 1169232 h 1487099"/>
                <a:gd name="connsiteX14117" fmla="*/ 2648896 w 2768293"/>
                <a:gd name="connsiteY14117" fmla="*/ 1169232 h 1487099"/>
                <a:gd name="connsiteX14118" fmla="*/ 2648324 w 2768293"/>
                <a:gd name="connsiteY14118" fmla="*/ 1169232 h 1487099"/>
                <a:gd name="connsiteX14119" fmla="*/ 2649468 w 2768293"/>
                <a:gd name="connsiteY14119" fmla="*/ 1168088 h 1487099"/>
                <a:gd name="connsiteX14120" fmla="*/ 2651756 w 2768293"/>
                <a:gd name="connsiteY14120" fmla="*/ 1169232 h 1487099"/>
                <a:gd name="connsiteX14121" fmla="*/ 2655760 w 2768293"/>
                <a:gd name="connsiteY14121" fmla="*/ 1172664 h 1487099"/>
                <a:gd name="connsiteX14122" fmla="*/ 2657476 w 2768293"/>
                <a:gd name="connsiteY14122" fmla="*/ 1172664 h 1487099"/>
                <a:gd name="connsiteX14123" fmla="*/ 2660907 w 2768293"/>
                <a:gd name="connsiteY14123" fmla="*/ 1172092 h 1487099"/>
                <a:gd name="connsiteX14124" fmla="*/ 2663195 w 2768293"/>
                <a:gd name="connsiteY14124" fmla="*/ 1173235 h 1487099"/>
                <a:gd name="connsiteX14125" fmla="*/ 2665483 w 2768293"/>
                <a:gd name="connsiteY14125" fmla="*/ 1173235 h 1487099"/>
                <a:gd name="connsiteX14126" fmla="*/ 2667771 w 2768293"/>
                <a:gd name="connsiteY14126" fmla="*/ 1174952 h 1487099"/>
                <a:gd name="connsiteX14127" fmla="*/ 2670631 w 2768293"/>
                <a:gd name="connsiteY14127" fmla="*/ 1176095 h 1487099"/>
                <a:gd name="connsiteX14128" fmla="*/ 2671775 w 2768293"/>
                <a:gd name="connsiteY14128" fmla="*/ 1176095 h 1487099"/>
                <a:gd name="connsiteX14129" fmla="*/ 2671775 w 2768293"/>
                <a:gd name="connsiteY14129" fmla="*/ 1174952 h 1487099"/>
                <a:gd name="connsiteX14130" fmla="*/ 2671203 w 2768293"/>
                <a:gd name="connsiteY14130" fmla="*/ 1173808 h 1487099"/>
                <a:gd name="connsiteX14131" fmla="*/ 2670059 w 2768293"/>
                <a:gd name="connsiteY14131" fmla="*/ 1172664 h 1487099"/>
                <a:gd name="connsiteX14132" fmla="*/ 2666627 w 2768293"/>
                <a:gd name="connsiteY14132" fmla="*/ 1170948 h 1487099"/>
                <a:gd name="connsiteX14133" fmla="*/ 2665483 w 2768293"/>
                <a:gd name="connsiteY14133" fmla="*/ 1170948 h 1487099"/>
                <a:gd name="connsiteX14134" fmla="*/ 2663195 w 2768293"/>
                <a:gd name="connsiteY14134" fmla="*/ 1171520 h 1487099"/>
                <a:gd name="connsiteX14135" fmla="*/ 2662623 w 2768293"/>
                <a:gd name="connsiteY14135" fmla="*/ 1170948 h 1487099"/>
                <a:gd name="connsiteX14136" fmla="*/ 2659191 w 2768293"/>
                <a:gd name="connsiteY14136" fmla="*/ 1166944 h 1487099"/>
                <a:gd name="connsiteX14137" fmla="*/ 2658619 w 2768293"/>
                <a:gd name="connsiteY14137" fmla="*/ 1166372 h 1487099"/>
                <a:gd name="connsiteX14138" fmla="*/ 2658048 w 2768293"/>
                <a:gd name="connsiteY14138" fmla="*/ 1165800 h 1487099"/>
                <a:gd name="connsiteX14139" fmla="*/ 2657476 w 2768293"/>
                <a:gd name="connsiteY14139" fmla="*/ 1164084 h 1487099"/>
                <a:gd name="connsiteX14140" fmla="*/ 2657476 w 2768293"/>
                <a:gd name="connsiteY14140" fmla="*/ 1163512 h 1487099"/>
                <a:gd name="connsiteX14141" fmla="*/ 2656332 w 2768293"/>
                <a:gd name="connsiteY14141" fmla="*/ 1162368 h 1487099"/>
                <a:gd name="connsiteX14142" fmla="*/ 2655760 w 2768293"/>
                <a:gd name="connsiteY14142" fmla="*/ 1162368 h 1487099"/>
                <a:gd name="connsiteX14143" fmla="*/ 2654616 w 2768293"/>
                <a:gd name="connsiteY14143" fmla="*/ 1162940 h 1487099"/>
                <a:gd name="connsiteX14144" fmla="*/ 2654044 w 2768293"/>
                <a:gd name="connsiteY14144" fmla="*/ 1166372 h 1487099"/>
                <a:gd name="connsiteX14145" fmla="*/ 2654044 w 2768293"/>
                <a:gd name="connsiteY14145" fmla="*/ 1166944 h 1487099"/>
                <a:gd name="connsiteX14146" fmla="*/ 2653472 w 2768293"/>
                <a:gd name="connsiteY14146" fmla="*/ 1165800 h 1487099"/>
                <a:gd name="connsiteX14147" fmla="*/ 2652900 w 2768293"/>
                <a:gd name="connsiteY14147" fmla="*/ 1164656 h 1487099"/>
                <a:gd name="connsiteX14148" fmla="*/ 2652328 w 2768293"/>
                <a:gd name="connsiteY14148" fmla="*/ 1164084 h 1487099"/>
                <a:gd name="connsiteX14149" fmla="*/ 2651756 w 2768293"/>
                <a:gd name="connsiteY14149" fmla="*/ 1164084 h 1487099"/>
                <a:gd name="connsiteX14150" fmla="*/ 2651756 w 2768293"/>
                <a:gd name="connsiteY14150" fmla="*/ 1161224 h 1487099"/>
                <a:gd name="connsiteX14151" fmla="*/ 2651756 w 2768293"/>
                <a:gd name="connsiteY14151" fmla="*/ 1160080 h 1487099"/>
                <a:gd name="connsiteX14152" fmla="*/ 2651184 w 2768293"/>
                <a:gd name="connsiteY14152" fmla="*/ 1158936 h 1487099"/>
                <a:gd name="connsiteX14153" fmla="*/ 2650612 w 2768293"/>
                <a:gd name="connsiteY14153" fmla="*/ 1157793 h 1487099"/>
                <a:gd name="connsiteX14154" fmla="*/ 2650040 w 2768293"/>
                <a:gd name="connsiteY14154" fmla="*/ 1156649 h 1487099"/>
                <a:gd name="connsiteX14155" fmla="*/ 2649468 w 2768293"/>
                <a:gd name="connsiteY14155" fmla="*/ 1155505 h 1487099"/>
                <a:gd name="connsiteX14156" fmla="*/ 2649468 w 2768293"/>
                <a:gd name="connsiteY14156" fmla="*/ 1154361 h 1487099"/>
                <a:gd name="connsiteX14157" fmla="*/ 2646036 w 2768293"/>
                <a:gd name="connsiteY14157" fmla="*/ 1150929 h 1487099"/>
                <a:gd name="connsiteX14158" fmla="*/ 2644320 w 2768293"/>
                <a:gd name="connsiteY14158" fmla="*/ 1149785 h 1487099"/>
                <a:gd name="connsiteX14159" fmla="*/ 2642033 w 2768293"/>
                <a:gd name="connsiteY14159" fmla="*/ 1148641 h 1487099"/>
                <a:gd name="connsiteX14160" fmla="*/ 2642033 w 2768293"/>
                <a:gd name="connsiteY14160" fmla="*/ 1148069 h 1487099"/>
                <a:gd name="connsiteX14161" fmla="*/ 2641461 w 2768293"/>
                <a:gd name="connsiteY14161" fmla="*/ 1147497 h 1487099"/>
                <a:gd name="connsiteX14162" fmla="*/ 2639745 w 2768293"/>
                <a:gd name="connsiteY14162" fmla="*/ 1146925 h 1487099"/>
                <a:gd name="connsiteX14163" fmla="*/ 2639173 w 2768293"/>
                <a:gd name="connsiteY14163" fmla="*/ 1146353 h 1487099"/>
                <a:gd name="connsiteX14164" fmla="*/ 2638601 w 2768293"/>
                <a:gd name="connsiteY14164" fmla="*/ 1145781 h 1487099"/>
                <a:gd name="connsiteX14165" fmla="*/ 2638029 w 2768293"/>
                <a:gd name="connsiteY14165" fmla="*/ 1145209 h 1487099"/>
                <a:gd name="connsiteX14166" fmla="*/ 2637457 w 2768293"/>
                <a:gd name="connsiteY14166" fmla="*/ 1144637 h 1487099"/>
                <a:gd name="connsiteX14167" fmla="*/ 2635741 w 2768293"/>
                <a:gd name="connsiteY14167" fmla="*/ 1144637 h 1487099"/>
                <a:gd name="connsiteX14168" fmla="*/ 2634025 w 2768293"/>
                <a:gd name="connsiteY14168" fmla="*/ 1143494 h 1487099"/>
                <a:gd name="connsiteX14169" fmla="*/ 2632309 w 2768293"/>
                <a:gd name="connsiteY14169" fmla="*/ 1142350 h 1487099"/>
                <a:gd name="connsiteX14170" fmla="*/ 2631165 w 2768293"/>
                <a:gd name="connsiteY14170" fmla="*/ 1141206 h 1487099"/>
                <a:gd name="connsiteX14171" fmla="*/ 2628306 w 2768293"/>
                <a:gd name="connsiteY14171" fmla="*/ 1140634 h 1487099"/>
                <a:gd name="connsiteX14172" fmla="*/ 2627734 w 2768293"/>
                <a:gd name="connsiteY14172" fmla="*/ 1140634 h 1487099"/>
                <a:gd name="connsiteX14173" fmla="*/ 2627162 w 2768293"/>
                <a:gd name="connsiteY14173" fmla="*/ 1140634 h 1487099"/>
                <a:gd name="connsiteX14174" fmla="*/ 2626018 w 2768293"/>
                <a:gd name="connsiteY14174" fmla="*/ 1140062 h 1487099"/>
                <a:gd name="connsiteX14175" fmla="*/ 2625446 w 2768293"/>
                <a:gd name="connsiteY14175" fmla="*/ 1139490 h 1487099"/>
                <a:gd name="connsiteX14176" fmla="*/ 2624874 w 2768293"/>
                <a:gd name="connsiteY14176" fmla="*/ 1140062 h 1487099"/>
                <a:gd name="connsiteX14177" fmla="*/ 2624874 w 2768293"/>
                <a:gd name="connsiteY14177" fmla="*/ 1140634 h 1487099"/>
                <a:gd name="connsiteX14178" fmla="*/ 2624874 w 2768293"/>
                <a:gd name="connsiteY14178" fmla="*/ 1141206 h 1487099"/>
                <a:gd name="connsiteX14179" fmla="*/ 2624874 w 2768293"/>
                <a:gd name="connsiteY14179" fmla="*/ 1141206 h 1487099"/>
                <a:gd name="connsiteX14180" fmla="*/ 2623730 w 2768293"/>
                <a:gd name="connsiteY14180" fmla="*/ 1141206 h 1487099"/>
                <a:gd name="connsiteX14181" fmla="*/ 2623730 w 2768293"/>
                <a:gd name="connsiteY14181" fmla="*/ 1141206 h 1487099"/>
                <a:gd name="connsiteX14182" fmla="*/ 2623730 w 2768293"/>
                <a:gd name="connsiteY14182" fmla="*/ 1140634 h 1487099"/>
                <a:gd name="connsiteX14183" fmla="*/ 2622586 w 2768293"/>
                <a:gd name="connsiteY14183" fmla="*/ 1139490 h 1487099"/>
                <a:gd name="connsiteX14184" fmla="*/ 2622014 w 2768293"/>
                <a:gd name="connsiteY14184" fmla="*/ 1138918 h 1487099"/>
                <a:gd name="connsiteX14185" fmla="*/ 2621442 w 2768293"/>
                <a:gd name="connsiteY14185" fmla="*/ 1138346 h 1487099"/>
                <a:gd name="connsiteX14186" fmla="*/ 2620298 w 2768293"/>
                <a:gd name="connsiteY14186" fmla="*/ 1138346 h 1487099"/>
                <a:gd name="connsiteX14187" fmla="*/ 2619726 w 2768293"/>
                <a:gd name="connsiteY14187" fmla="*/ 1138918 h 1487099"/>
                <a:gd name="connsiteX14188" fmla="*/ 2619726 w 2768293"/>
                <a:gd name="connsiteY14188" fmla="*/ 1139490 h 1487099"/>
                <a:gd name="connsiteX14189" fmla="*/ 2619726 w 2768293"/>
                <a:gd name="connsiteY14189" fmla="*/ 1140062 h 1487099"/>
                <a:gd name="connsiteX14190" fmla="*/ 2619726 w 2768293"/>
                <a:gd name="connsiteY14190" fmla="*/ 1140634 h 1487099"/>
                <a:gd name="connsiteX14191" fmla="*/ 2617438 w 2768293"/>
                <a:gd name="connsiteY14191" fmla="*/ 1140062 h 1487099"/>
                <a:gd name="connsiteX14192" fmla="*/ 2616866 w 2768293"/>
                <a:gd name="connsiteY14192" fmla="*/ 1140062 h 1487099"/>
                <a:gd name="connsiteX14193" fmla="*/ 2615722 w 2768293"/>
                <a:gd name="connsiteY14193" fmla="*/ 1141206 h 1487099"/>
                <a:gd name="connsiteX14194" fmla="*/ 2615151 w 2768293"/>
                <a:gd name="connsiteY14194" fmla="*/ 1141206 h 1487099"/>
                <a:gd name="connsiteX14195" fmla="*/ 2614007 w 2768293"/>
                <a:gd name="connsiteY14195" fmla="*/ 1141206 h 1487099"/>
                <a:gd name="connsiteX14196" fmla="*/ 2612863 w 2768293"/>
                <a:gd name="connsiteY14196" fmla="*/ 1140634 h 1487099"/>
                <a:gd name="connsiteX14197" fmla="*/ 2609431 w 2768293"/>
                <a:gd name="connsiteY14197" fmla="*/ 1137202 h 1487099"/>
                <a:gd name="connsiteX14198" fmla="*/ 2610003 w 2768293"/>
                <a:gd name="connsiteY14198" fmla="*/ 1136630 h 1487099"/>
                <a:gd name="connsiteX14199" fmla="*/ 2611719 w 2768293"/>
                <a:gd name="connsiteY14199" fmla="*/ 1137202 h 1487099"/>
                <a:gd name="connsiteX14200" fmla="*/ 2612291 w 2768293"/>
                <a:gd name="connsiteY14200" fmla="*/ 1136630 h 1487099"/>
                <a:gd name="connsiteX14201" fmla="*/ 2612291 w 2768293"/>
                <a:gd name="connsiteY14201" fmla="*/ 1135486 h 1487099"/>
                <a:gd name="connsiteX14202" fmla="*/ 2612291 w 2768293"/>
                <a:gd name="connsiteY14202" fmla="*/ 1132626 h 1487099"/>
                <a:gd name="connsiteX14203" fmla="*/ 2612863 w 2768293"/>
                <a:gd name="connsiteY14203" fmla="*/ 1132054 h 1487099"/>
                <a:gd name="connsiteX14204" fmla="*/ 2613435 w 2768293"/>
                <a:gd name="connsiteY14204" fmla="*/ 1131482 h 1487099"/>
                <a:gd name="connsiteX14205" fmla="*/ 2613435 w 2768293"/>
                <a:gd name="connsiteY14205" fmla="*/ 1130910 h 1487099"/>
                <a:gd name="connsiteX14206" fmla="*/ 2612863 w 2768293"/>
                <a:gd name="connsiteY14206" fmla="*/ 1130338 h 1487099"/>
                <a:gd name="connsiteX14207" fmla="*/ 2612291 w 2768293"/>
                <a:gd name="connsiteY14207" fmla="*/ 1129766 h 1487099"/>
                <a:gd name="connsiteX14208" fmla="*/ 2611719 w 2768293"/>
                <a:gd name="connsiteY14208" fmla="*/ 1129766 h 1487099"/>
                <a:gd name="connsiteX14209" fmla="*/ 2611147 w 2768293"/>
                <a:gd name="connsiteY14209" fmla="*/ 1129766 h 1487099"/>
                <a:gd name="connsiteX14210" fmla="*/ 2610575 w 2768293"/>
                <a:gd name="connsiteY14210" fmla="*/ 1129766 h 1487099"/>
                <a:gd name="connsiteX14211" fmla="*/ 2610575 w 2768293"/>
                <a:gd name="connsiteY14211" fmla="*/ 1129195 h 1487099"/>
                <a:gd name="connsiteX14212" fmla="*/ 2610575 w 2768293"/>
                <a:gd name="connsiteY14212" fmla="*/ 1128622 h 1487099"/>
                <a:gd name="connsiteX14213" fmla="*/ 2610575 w 2768293"/>
                <a:gd name="connsiteY14213" fmla="*/ 1128051 h 1487099"/>
                <a:gd name="connsiteX14214" fmla="*/ 2610575 w 2768293"/>
                <a:gd name="connsiteY14214" fmla="*/ 1128051 h 1487099"/>
                <a:gd name="connsiteX14215" fmla="*/ 2610003 w 2768293"/>
                <a:gd name="connsiteY14215" fmla="*/ 1127478 h 1487099"/>
                <a:gd name="connsiteX14216" fmla="*/ 2610003 w 2768293"/>
                <a:gd name="connsiteY14216" fmla="*/ 1126907 h 1487099"/>
                <a:gd name="connsiteX14217" fmla="*/ 2610003 w 2768293"/>
                <a:gd name="connsiteY14217" fmla="*/ 1126335 h 1487099"/>
                <a:gd name="connsiteX14218" fmla="*/ 2609431 w 2768293"/>
                <a:gd name="connsiteY14218" fmla="*/ 1125763 h 1487099"/>
                <a:gd name="connsiteX14219" fmla="*/ 2608859 w 2768293"/>
                <a:gd name="connsiteY14219" fmla="*/ 1125763 h 1487099"/>
                <a:gd name="connsiteX14220" fmla="*/ 2607715 w 2768293"/>
                <a:gd name="connsiteY14220" fmla="*/ 1125763 h 1487099"/>
                <a:gd name="connsiteX14221" fmla="*/ 2607143 w 2768293"/>
                <a:gd name="connsiteY14221" fmla="*/ 1125763 h 1487099"/>
                <a:gd name="connsiteX14222" fmla="*/ 2605999 w 2768293"/>
                <a:gd name="connsiteY14222" fmla="*/ 1125763 h 1487099"/>
                <a:gd name="connsiteX14223" fmla="*/ 2605427 w 2768293"/>
                <a:gd name="connsiteY14223" fmla="*/ 1125763 h 1487099"/>
                <a:gd name="connsiteX14224" fmla="*/ 2604855 w 2768293"/>
                <a:gd name="connsiteY14224" fmla="*/ 1125763 h 1487099"/>
                <a:gd name="connsiteX14225" fmla="*/ 2604855 w 2768293"/>
                <a:gd name="connsiteY14225" fmla="*/ 1125191 h 1487099"/>
                <a:gd name="connsiteX14226" fmla="*/ 2604855 w 2768293"/>
                <a:gd name="connsiteY14226" fmla="*/ 1124619 h 1487099"/>
                <a:gd name="connsiteX14227" fmla="*/ 2604855 w 2768293"/>
                <a:gd name="connsiteY14227" fmla="*/ 1124047 h 1487099"/>
                <a:gd name="connsiteX14228" fmla="*/ 2604283 w 2768293"/>
                <a:gd name="connsiteY14228" fmla="*/ 1123475 h 1487099"/>
                <a:gd name="connsiteX14229" fmla="*/ 2603139 w 2768293"/>
                <a:gd name="connsiteY14229" fmla="*/ 1122331 h 1487099"/>
                <a:gd name="connsiteX14230" fmla="*/ 2601995 w 2768293"/>
                <a:gd name="connsiteY14230" fmla="*/ 1121759 h 1487099"/>
                <a:gd name="connsiteX14231" fmla="*/ 2601423 w 2768293"/>
                <a:gd name="connsiteY14231" fmla="*/ 1121187 h 1487099"/>
                <a:gd name="connsiteX14232" fmla="*/ 2599708 w 2768293"/>
                <a:gd name="connsiteY14232" fmla="*/ 1121759 h 1487099"/>
                <a:gd name="connsiteX14233" fmla="*/ 2597992 w 2768293"/>
                <a:gd name="connsiteY14233" fmla="*/ 1122903 h 1487099"/>
                <a:gd name="connsiteX14234" fmla="*/ 2596848 w 2768293"/>
                <a:gd name="connsiteY14234" fmla="*/ 1124619 h 1487099"/>
                <a:gd name="connsiteX14235" fmla="*/ 2597420 w 2768293"/>
                <a:gd name="connsiteY14235" fmla="*/ 1126335 h 1487099"/>
                <a:gd name="connsiteX14236" fmla="*/ 2597420 w 2768293"/>
                <a:gd name="connsiteY14236" fmla="*/ 1126335 h 1487099"/>
                <a:gd name="connsiteX14237" fmla="*/ 2597420 w 2768293"/>
                <a:gd name="connsiteY14237" fmla="*/ 1126335 h 1487099"/>
                <a:gd name="connsiteX14238" fmla="*/ 2597420 w 2768293"/>
                <a:gd name="connsiteY14238" fmla="*/ 1126335 h 1487099"/>
                <a:gd name="connsiteX14239" fmla="*/ 2597420 w 2768293"/>
                <a:gd name="connsiteY14239" fmla="*/ 1126335 h 1487099"/>
                <a:gd name="connsiteX14240" fmla="*/ 2596276 w 2768293"/>
                <a:gd name="connsiteY14240" fmla="*/ 1127478 h 1487099"/>
                <a:gd name="connsiteX14241" fmla="*/ 2595132 w 2768293"/>
                <a:gd name="connsiteY14241" fmla="*/ 1126907 h 1487099"/>
                <a:gd name="connsiteX14242" fmla="*/ 2594560 w 2768293"/>
                <a:gd name="connsiteY14242" fmla="*/ 1125763 h 1487099"/>
                <a:gd name="connsiteX14243" fmla="*/ 2595132 w 2768293"/>
                <a:gd name="connsiteY14243" fmla="*/ 1124619 h 1487099"/>
                <a:gd name="connsiteX14244" fmla="*/ 2595132 w 2768293"/>
                <a:gd name="connsiteY14244" fmla="*/ 1124047 h 1487099"/>
                <a:gd name="connsiteX14245" fmla="*/ 2593416 w 2768293"/>
                <a:gd name="connsiteY14245" fmla="*/ 1124047 h 1487099"/>
                <a:gd name="connsiteX14246" fmla="*/ 2588840 w 2768293"/>
                <a:gd name="connsiteY14246" fmla="*/ 1125763 h 1487099"/>
                <a:gd name="connsiteX14247" fmla="*/ 2581977 w 2768293"/>
                <a:gd name="connsiteY14247" fmla="*/ 1126335 h 1487099"/>
                <a:gd name="connsiteX14248" fmla="*/ 2580833 w 2768293"/>
                <a:gd name="connsiteY14248" fmla="*/ 1126907 h 1487099"/>
                <a:gd name="connsiteX14249" fmla="*/ 2580833 w 2768293"/>
                <a:gd name="connsiteY14249" fmla="*/ 1127478 h 1487099"/>
                <a:gd name="connsiteX14250" fmla="*/ 2582549 w 2768293"/>
                <a:gd name="connsiteY14250" fmla="*/ 1128622 h 1487099"/>
                <a:gd name="connsiteX14251" fmla="*/ 2583693 w 2768293"/>
                <a:gd name="connsiteY14251" fmla="*/ 1129195 h 1487099"/>
                <a:gd name="connsiteX14252" fmla="*/ 2584265 w 2768293"/>
                <a:gd name="connsiteY14252" fmla="*/ 1129766 h 1487099"/>
                <a:gd name="connsiteX14253" fmla="*/ 2584265 w 2768293"/>
                <a:gd name="connsiteY14253" fmla="*/ 1130910 h 1487099"/>
                <a:gd name="connsiteX14254" fmla="*/ 2582549 w 2768293"/>
                <a:gd name="connsiteY14254" fmla="*/ 1132054 h 1487099"/>
                <a:gd name="connsiteX14255" fmla="*/ 2581977 w 2768293"/>
                <a:gd name="connsiteY14255" fmla="*/ 1133198 h 1487099"/>
                <a:gd name="connsiteX14256" fmla="*/ 2581977 w 2768293"/>
                <a:gd name="connsiteY14256" fmla="*/ 1133770 h 1487099"/>
                <a:gd name="connsiteX14257" fmla="*/ 2582549 w 2768293"/>
                <a:gd name="connsiteY14257" fmla="*/ 1134342 h 1487099"/>
                <a:gd name="connsiteX14258" fmla="*/ 2583121 w 2768293"/>
                <a:gd name="connsiteY14258" fmla="*/ 1134342 h 1487099"/>
                <a:gd name="connsiteX14259" fmla="*/ 2583121 w 2768293"/>
                <a:gd name="connsiteY14259" fmla="*/ 1134342 h 1487099"/>
                <a:gd name="connsiteX14260" fmla="*/ 2583693 w 2768293"/>
                <a:gd name="connsiteY14260" fmla="*/ 1134914 h 1487099"/>
                <a:gd name="connsiteX14261" fmla="*/ 2584265 w 2768293"/>
                <a:gd name="connsiteY14261" fmla="*/ 1136058 h 1487099"/>
                <a:gd name="connsiteX14262" fmla="*/ 2584265 w 2768293"/>
                <a:gd name="connsiteY14262" fmla="*/ 1136630 h 1487099"/>
                <a:gd name="connsiteX14263" fmla="*/ 2584837 w 2768293"/>
                <a:gd name="connsiteY14263" fmla="*/ 1137202 h 1487099"/>
                <a:gd name="connsiteX14264" fmla="*/ 2584837 w 2768293"/>
                <a:gd name="connsiteY14264" fmla="*/ 1137202 h 1487099"/>
                <a:gd name="connsiteX14265" fmla="*/ 2584837 w 2768293"/>
                <a:gd name="connsiteY14265" fmla="*/ 1137202 h 1487099"/>
                <a:gd name="connsiteX14266" fmla="*/ 2585408 w 2768293"/>
                <a:gd name="connsiteY14266" fmla="*/ 1137774 h 1487099"/>
                <a:gd name="connsiteX14267" fmla="*/ 2586552 w 2768293"/>
                <a:gd name="connsiteY14267" fmla="*/ 1138918 h 1487099"/>
                <a:gd name="connsiteX14268" fmla="*/ 2586552 w 2768293"/>
                <a:gd name="connsiteY14268" fmla="*/ 1138918 h 1487099"/>
                <a:gd name="connsiteX14269" fmla="*/ 2587124 w 2768293"/>
                <a:gd name="connsiteY14269" fmla="*/ 1138918 h 1487099"/>
                <a:gd name="connsiteX14270" fmla="*/ 2589412 w 2768293"/>
                <a:gd name="connsiteY14270" fmla="*/ 1137774 h 1487099"/>
                <a:gd name="connsiteX14271" fmla="*/ 2589984 w 2768293"/>
                <a:gd name="connsiteY14271" fmla="*/ 1137774 h 1487099"/>
                <a:gd name="connsiteX14272" fmla="*/ 2591700 w 2768293"/>
                <a:gd name="connsiteY14272" fmla="*/ 1138346 h 1487099"/>
                <a:gd name="connsiteX14273" fmla="*/ 2592272 w 2768293"/>
                <a:gd name="connsiteY14273" fmla="*/ 1138346 h 1487099"/>
                <a:gd name="connsiteX14274" fmla="*/ 2592844 w 2768293"/>
                <a:gd name="connsiteY14274" fmla="*/ 1138346 h 1487099"/>
                <a:gd name="connsiteX14275" fmla="*/ 2596848 w 2768293"/>
                <a:gd name="connsiteY14275" fmla="*/ 1136630 h 1487099"/>
                <a:gd name="connsiteX14276" fmla="*/ 2599136 w 2768293"/>
                <a:gd name="connsiteY14276" fmla="*/ 1136630 h 1487099"/>
                <a:gd name="connsiteX14277" fmla="*/ 2600852 w 2768293"/>
                <a:gd name="connsiteY14277" fmla="*/ 1137774 h 1487099"/>
                <a:gd name="connsiteX14278" fmla="*/ 2601423 w 2768293"/>
                <a:gd name="connsiteY14278" fmla="*/ 1141777 h 1487099"/>
                <a:gd name="connsiteX14279" fmla="*/ 2601995 w 2768293"/>
                <a:gd name="connsiteY14279" fmla="*/ 1144065 h 1487099"/>
                <a:gd name="connsiteX14280" fmla="*/ 2603711 w 2768293"/>
                <a:gd name="connsiteY14280" fmla="*/ 1145209 h 1487099"/>
                <a:gd name="connsiteX14281" fmla="*/ 2604283 w 2768293"/>
                <a:gd name="connsiteY14281" fmla="*/ 1146925 h 1487099"/>
                <a:gd name="connsiteX14282" fmla="*/ 2605427 w 2768293"/>
                <a:gd name="connsiteY14282" fmla="*/ 1149785 h 1487099"/>
                <a:gd name="connsiteX14283" fmla="*/ 2606571 w 2768293"/>
                <a:gd name="connsiteY14283" fmla="*/ 1151501 h 1487099"/>
                <a:gd name="connsiteX14284" fmla="*/ 2607143 w 2768293"/>
                <a:gd name="connsiteY14284" fmla="*/ 1152645 h 1487099"/>
                <a:gd name="connsiteX14285" fmla="*/ 2606571 w 2768293"/>
                <a:gd name="connsiteY14285" fmla="*/ 1152645 h 1487099"/>
                <a:gd name="connsiteX14286" fmla="*/ 2605999 w 2768293"/>
                <a:gd name="connsiteY14286" fmla="*/ 1153217 h 1487099"/>
                <a:gd name="connsiteX14287" fmla="*/ 2605999 w 2768293"/>
                <a:gd name="connsiteY14287" fmla="*/ 1153789 h 1487099"/>
                <a:gd name="connsiteX14288" fmla="*/ 2606571 w 2768293"/>
                <a:gd name="connsiteY14288" fmla="*/ 1153789 h 1487099"/>
                <a:gd name="connsiteX14289" fmla="*/ 2607143 w 2768293"/>
                <a:gd name="connsiteY14289" fmla="*/ 1154361 h 1487099"/>
                <a:gd name="connsiteX14290" fmla="*/ 2608287 w 2768293"/>
                <a:gd name="connsiteY14290" fmla="*/ 1156077 h 1487099"/>
                <a:gd name="connsiteX14291" fmla="*/ 2608859 w 2768293"/>
                <a:gd name="connsiteY14291" fmla="*/ 1156649 h 1487099"/>
                <a:gd name="connsiteX14292" fmla="*/ 2609431 w 2768293"/>
                <a:gd name="connsiteY14292" fmla="*/ 1157221 h 1487099"/>
                <a:gd name="connsiteX14293" fmla="*/ 2610003 w 2768293"/>
                <a:gd name="connsiteY14293" fmla="*/ 1157793 h 1487099"/>
                <a:gd name="connsiteX14294" fmla="*/ 2612291 w 2768293"/>
                <a:gd name="connsiteY14294" fmla="*/ 1158365 h 1487099"/>
                <a:gd name="connsiteX14295" fmla="*/ 2612863 w 2768293"/>
                <a:gd name="connsiteY14295" fmla="*/ 1158365 h 1487099"/>
                <a:gd name="connsiteX14296" fmla="*/ 2612863 w 2768293"/>
                <a:gd name="connsiteY14296" fmla="*/ 1157221 h 1487099"/>
                <a:gd name="connsiteX14297" fmla="*/ 2612863 w 2768293"/>
                <a:gd name="connsiteY14297" fmla="*/ 1157221 h 1487099"/>
                <a:gd name="connsiteX14298" fmla="*/ 2612291 w 2768293"/>
                <a:gd name="connsiteY14298" fmla="*/ 1156649 h 1487099"/>
                <a:gd name="connsiteX14299" fmla="*/ 2612291 w 2768293"/>
                <a:gd name="connsiteY14299" fmla="*/ 1156077 h 1487099"/>
                <a:gd name="connsiteX14300" fmla="*/ 2612863 w 2768293"/>
                <a:gd name="connsiteY14300" fmla="*/ 1156649 h 1487099"/>
                <a:gd name="connsiteX14301" fmla="*/ 2613435 w 2768293"/>
                <a:gd name="connsiteY14301" fmla="*/ 1157793 h 1487099"/>
                <a:gd name="connsiteX14302" fmla="*/ 2614007 w 2768293"/>
                <a:gd name="connsiteY14302" fmla="*/ 1159508 h 1487099"/>
                <a:gd name="connsiteX14303" fmla="*/ 2614579 w 2768293"/>
                <a:gd name="connsiteY14303" fmla="*/ 1161224 h 1487099"/>
                <a:gd name="connsiteX14304" fmla="*/ 2614579 w 2768293"/>
                <a:gd name="connsiteY14304" fmla="*/ 1162368 h 1487099"/>
                <a:gd name="connsiteX14305" fmla="*/ 2614007 w 2768293"/>
                <a:gd name="connsiteY14305" fmla="*/ 1163512 h 1487099"/>
                <a:gd name="connsiteX14306" fmla="*/ 2612863 w 2768293"/>
                <a:gd name="connsiteY14306" fmla="*/ 1164656 h 1487099"/>
                <a:gd name="connsiteX14307" fmla="*/ 2612291 w 2768293"/>
                <a:gd name="connsiteY14307" fmla="*/ 1166372 h 1487099"/>
                <a:gd name="connsiteX14308" fmla="*/ 2612291 w 2768293"/>
                <a:gd name="connsiteY14308" fmla="*/ 1168660 h 1487099"/>
                <a:gd name="connsiteX14309" fmla="*/ 2612291 w 2768293"/>
                <a:gd name="connsiteY14309" fmla="*/ 1169804 h 1487099"/>
                <a:gd name="connsiteX14310" fmla="*/ 2611147 w 2768293"/>
                <a:gd name="connsiteY14310" fmla="*/ 1169804 h 1487099"/>
                <a:gd name="connsiteX14311" fmla="*/ 2609431 w 2768293"/>
                <a:gd name="connsiteY14311" fmla="*/ 1169232 h 1487099"/>
                <a:gd name="connsiteX14312" fmla="*/ 2608859 w 2768293"/>
                <a:gd name="connsiteY14312" fmla="*/ 1168660 h 1487099"/>
                <a:gd name="connsiteX14313" fmla="*/ 2608859 w 2768293"/>
                <a:gd name="connsiteY14313" fmla="*/ 1169804 h 1487099"/>
                <a:gd name="connsiteX14314" fmla="*/ 2609431 w 2768293"/>
                <a:gd name="connsiteY14314" fmla="*/ 1171520 h 1487099"/>
                <a:gd name="connsiteX14315" fmla="*/ 2609431 w 2768293"/>
                <a:gd name="connsiteY14315" fmla="*/ 1173235 h 1487099"/>
                <a:gd name="connsiteX14316" fmla="*/ 2608859 w 2768293"/>
                <a:gd name="connsiteY14316" fmla="*/ 1173235 h 1487099"/>
                <a:gd name="connsiteX14317" fmla="*/ 2608287 w 2768293"/>
                <a:gd name="connsiteY14317" fmla="*/ 1172664 h 1487099"/>
                <a:gd name="connsiteX14318" fmla="*/ 2607715 w 2768293"/>
                <a:gd name="connsiteY14318" fmla="*/ 1172092 h 1487099"/>
                <a:gd name="connsiteX14319" fmla="*/ 2607143 w 2768293"/>
                <a:gd name="connsiteY14319" fmla="*/ 1172092 h 1487099"/>
                <a:gd name="connsiteX14320" fmla="*/ 2607143 w 2768293"/>
                <a:gd name="connsiteY14320" fmla="*/ 1173235 h 1487099"/>
                <a:gd name="connsiteX14321" fmla="*/ 2607143 w 2768293"/>
                <a:gd name="connsiteY14321" fmla="*/ 1174379 h 1487099"/>
                <a:gd name="connsiteX14322" fmla="*/ 2607715 w 2768293"/>
                <a:gd name="connsiteY14322" fmla="*/ 1174379 h 1487099"/>
                <a:gd name="connsiteX14323" fmla="*/ 2608287 w 2768293"/>
                <a:gd name="connsiteY14323" fmla="*/ 1174379 h 1487099"/>
                <a:gd name="connsiteX14324" fmla="*/ 2608859 w 2768293"/>
                <a:gd name="connsiteY14324" fmla="*/ 1174379 h 1487099"/>
                <a:gd name="connsiteX14325" fmla="*/ 2610003 w 2768293"/>
                <a:gd name="connsiteY14325" fmla="*/ 1175523 h 1487099"/>
                <a:gd name="connsiteX14326" fmla="*/ 2610003 w 2768293"/>
                <a:gd name="connsiteY14326" fmla="*/ 1176095 h 1487099"/>
                <a:gd name="connsiteX14327" fmla="*/ 2608859 w 2768293"/>
                <a:gd name="connsiteY14327" fmla="*/ 1176667 h 1487099"/>
                <a:gd name="connsiteX14328" fmla="*/ 2608859 w 2768293"/>
                <a:gd name="connsiteY14328" fmla="*/ 1177239 h 1487099"/>
                <a:gd name="connsiteX14329" fmla="*/ 2608859 w 2768293"/>
                <a:gd name="connsiteY14329" fmla="*/ 1177811 h 1487099"/>
                <a:gd name="connsiteX14330" fmla="*/ 2608859 w 2768293"/>
                <a:gd name="connsiteY14330" fmla="*/ 1178955 h 1487099"/>
                <a:gd name="connsiteX14331" fmla="*/ 2610003 w 2768293"/>
                <a:gd name="connsiteY14331" fmla="*/ 1180671 h 1487099"/>
                <a:gd name="connsiteX14332" fmla="*/ 2611147 w 2768293"/>
                <a:gd name="connsiteY14332" fmla="*/ 1181243 h 1487099"/>
                <a:gd name="connsiteX14333" fmla="*/ 2616866 w 2768293"/>
                <a:gd name="connsiteY14333" fmla="*/ 1182387 h 1487099"/>
                <a:gd name="connsiteX14334" fmla="*/ 2619154 w 2768293"/>
                <a:gd name="connsiteY14334" fmla="*/ 1181243 h 1487099"/>
                <a:gd name="connsiteX14335" fmla="*/ 2624302 w 2768293"/>
                <a:gd name="connsiteY14335" fmla="*/ 1176095 h 1487099"/>
                <a:gd name="connsiteX14336" fmla="*/ 2626590 w 2768293"/>
                <a:gd name="connsiteY14336" fmla="*/ 1174952 h 1487099"/>
                <a:gd name="connsiteX14337" fmla="*/ 2627734 w 2768293"/>
                <a:gd name="connsiteY14337" fmla="*/ 1173808 h 1487099"/>
                <a:gd name="connsiteX14338" fmla="*/ 2628306 w 2768293"/>
                <a:gd name="connsiteY14338" fmla="*/ 1173235 h 1487099"/>
                <a:gd name="connsiteX14339" fmla="*/ 2629450 w 2768293"/>
                <a:gd name="connsiteY14339" fmla="*/ 1172664 h 1487099"/>
                <a:gd name="connsiteX14340" fmla="*/ 2630021 w 2768293"/>
                <a:gd name="connsiteY14340" fmla="*/ 1172664 h 1487099"/>
                <a:gd name="connsiteX14341" fmla="*/ 2630593 w 2768293"/>
                <a:gd name="connsiteY14341" fmla="*/ 1172664 h 1487099"/>
                <a:gd name="connsiteX14342" fmla="*/ 2630021 w 2768293"/>
                <a:gd name="connsiteY14342" fmla="*/ 1173235 h 1487099"/>
                <a:gd name="connsiteX14343" fmla="*/ 2627734 w 2768293"/>
                <a:gd name="connsiteY14343" fmla="*/ 1173808 h 1487099"/>
                <a:gd name="connsiteX14344" fmla="*/ 2627162 w 2768293"/>
                <a:gd name="connsiteY14344" fmla="*/ 1174379 h 1487099"/>
                <a:gd name="connsiteX14345" fmla="*/ 2626590 w 2768293"/>
                <a:gd name="connsiteY14345" fmla="*/ 1174952 h 1487099"/>
                <a:gd name="connsiteX14346" fmla="*/ 2626018 w 2768293"/>
                <a:gd name="connsiteY14346" fmla="*/ 1176667 h 1487099"/>
                <a:gd name="connsiteX14347" fmla="*/ 2624874 w 2768293"/>
                <a:gd name="connsiteY14347" fmla="*/ 1178383 h 1487099"/>
                <a:gd name="connsiteX14348" fmla="*/ 2624874 w 2768293"/>
                <a:gd name="connsiteY14348" fmla="*/ 1178955 h 1487099"/>
                <a:gd name="connsiteX14349" fmla="*/ 2624874 w 2768293"/>
                <a:gd name="connsiteY14349" fmla="*/ 1179527 h 1487099"/>
                <a:gd name="connsiteX14350" fmla="*/ 2624874 w 2768293"/>
                <a:gd name="connsiteY14350" fmla="*/ 1181815 h 1487099"/>
                <a:gd name="connsiteX14351" fmla="*/ 2624874 w 2768293"/>
                <a:gd name="connsiteY14351" fmla="*/ 1182387 h 1487099"/>
                <a:gd name="connsiteX14352" fmla="*/ 2624302 w 2768293"/>
                <a:gd name="connsiteY14352" fmla="*/ 1184103 h 1487099"/>
                <a:gd name="connsiteX14353" fmla="*/ 2624302 w 2768293"/>
                <a:gd name="connsiteY14353" fmla="*/ 1185819 h 1487099"/>
                <a:gd name="connsiteX14354" fmla="*/ 2624874 w 2768293"/>
                <a:gd name="connsiteY14354" fmla="*/ 1187534 h 1487099"/>
                <a:gd name="connsiteX14355" fmla="*/ 2626018 w 2768293"/>
                <a:gd name="connsiteY14355" fmla="*/ 1189251 h 1487099"/>
                <a:gd name="connsiteX14356" fmla="*/ 2627734 w 2768293"/>
                <a:gd name="connsiteY14356" fmla="*/ 1189822 h 1487099"/>
                <a:gd name="connsiteX14357" fmla="*/ 2630593 w 2768293"/>
                <a:gd name="connsiteY14357" fmla="*/ 1188107 h 1487099"/>
                <a:gd name="connsiteX14358" fmla="*/ 2632309 w 2768293"/>
                <a:gd name="connsiteY14358" fmla="*/ 1188678 h 1487099"/>
                <a:gd name="connsiteX14359" fmla="*/ 2631165 w 2768293"/>
                <a:gd name="connsiteY14359" fmla="*/ 1188678 h 1487099"/>
                <a:gd name="connsiteX14360" fmla="*/ 2630021 w 2768293"/>
                <a:gd name="connsiteY14360" fmla="*/ 1189251 h 1487099"/>
                <a:gd name="connsiteX14361" fmla="*/ 2628878 w 2768293"/>
                <a:gd name="connsiteY14361" fmla="*/ 1190394 h 1487099"/>
                <a:gd name="connsiteX14362" fmla="*/ 2628306 w 2768293"/>
                <a:gd name="connsiteY14362" fmla="*/ 1191538 h 1487099"/>
                <a:gd name="connsiteX14363" fmla="*/ 2628878 w 2768293"/>
                <a:gd name="connsiteY14363" fmla="*/ 1191538 h 1487099"/>
                <a:gd name="connsiteX14364" fmla="*/ 2629450 w 2768293"/>
                <a:gd name="connsiteY14364" fmla="*/ 1191538 h 1487099"/>
                <a:gd name="connsiteX14365" fmla="*/ 2630021 w 2768293"/>
                <a:gd name="connsiteY14365" fmla="*/ 1191538 h 1487099"/>
                <a:gd name="connsiteX14366" fmla="*/ 2630593 w 2768293"/>
                <a:gd name="connsiteY14366" fmla="*/ 1192110 h 1487099"/>
                <a:gd name="connsiteX14367" fmla="*/ 2630593 w 2768293"/>
                <a:gd name="connsiteY14367" fmla="*/ 1193254 h 1487099"/>
                <a:gd name="connsiteX14368" fmla="*/ 2631737 w 2768293"/>
                <a:gd name="connsiteY14368" fmla="*/ 1193826 h 1487099"/>
                <a:gd name="connsiteX14369" fmla="*/ 2634597 w 2768293"/>
                <a:gd name="connsiteY14369" fmla="*/ 1194398 h 1487099"/>
                <a:gd name="connsiteX14370" fmla="*/ 2638601 w 2768293"/>
                <a:gd name="connsiteY14370" fmla="*/ 1193826 h 1487099"/>
                <a:gd name="connsiteX14371" fmla="*/ 2639745 w 2768293"/>
                <a:gd name="connsiteY14371" fmla="*/ 1194398 h 1487099"/>
                <a:gd name="connsiteX14372" fmla="*/ 2638601 w 2768293"/>
                <a:gd name="connsiteY14372" fmla="*/ 1194398 h 1487099"/>
                <a:gd name="connsiteX14373" fmla="*/ 2632309 w 2768293"/>
                <a:gd name="connsiteY14373" fmla="*/ 1197258 h 1487099"/>
                <a:gd name="connsiteX14374" fmla="*/ 2631737 w 2768293"/>
                <a:gd name="connsiteY14374" fmla="*/ 1197258 h 1487099"/>
                <a:gd name="connsiteX14375" fmla="*/ 2631737 w 2768293"/>
                <a:gd name="connsiteY14375" fmla="*/ 1197258 h 1487099"/>
                <a:gd name="connsiteX14376" fmla="*/ 2630593 w 2768293"/>
                <a:gd name="connsiteY14376" fmla="*/ 1196686 h 1487099"/>
                <a:gd name="connsiteX14377" fmla="*/ 2630021 w 2768293"/>
                <a:gd name="connsiteY14377" fmla="*/ 1196686 h 1487099"/>
                <a:gd name="connsiteX14378" fmla="*/ 2626018 w 2768293"/>
                <a:gd name="connsiteY14378" fmla="*/ 1197258 h 1487099"/>
                <a:gd name="connsiteX14379" fmla="*/ 2626018 w 2768293"/>
                <a:gd name="connsiteY14379" fmla="*/ 1197258 h 1487099"/>
                <a:gd name="connsiteX14380" fmla="*/ 2626018 w 2768293"/>
                <a:gd name="connsiteY14380" fmla="*/ 1197830 h 1487099"/>
                <a:gd name="connsiteX14381" fmla="*/ 2626018 w 2768293"/>
                <a:gd name="connsiteY14381" fmla="*/ 1197830 h 1487099"/>
                <a:gd name="connsiteX14382" fmla="*/ 2625446 w 2768293"/>
                <a:gd name="connsiteY14382" fmla="*/ 1197258 h 1487099"/>
                <a:gd name="connsiteX14383" fmla="*/ 2624874 w 2768293"/>
                <a:gd name="connsiteY14383" fmla="*/ 1196686 h 1487099"/>
                <a:gd name="connsiteX14384" fmla="*/ 2624874 w 2768293"/>
                <a:gd name="connsiteY14384" fmla="*/ 1196686 h 1487099"/>
                <a:gd name="connsiteX14385" fmla="*/ 2624302 w 2768293"/>
                <a:gd name="connsiteY14385" fmla="*/ 1196686 h 1487099"/>
                <a:gd name="connsiteX14386" fmla="*/ 2623730 w 2768293"/>
                <a:gd name="connsiteY14386" fmla="*/ 1197258 h 1487099"/>
                <a:gd name="connsiteX14387" fmla="*/ 2623158 w 2768293"/>
                <a:gd name="connsiteY14387" fmla="*/ 1197830 h 1487099"/>
                <a:gd name="connsiteX14388" fmla="*/ 2622586 w 2768293"/>
                <a:gd name="connsiteY14388" fmla="*/ 1198402 h 1487099"/>
                <a:gd name="connsiteX14389" fmla="*/ 2622586 w 2768293"/>
                <a:gd name="connsiteY14389" fmla="*/ 1198974 h 1487099"/>
                <a:gd name="connsiteX14390" fmla="*/ 2622586 w 2768293"/>
                <a:gd name="connsiteY14390" fmla="*/ 1199546 h 1487099"/>
                <a:gd name="connsiteX14391" fmla="*/ 2622586 w 2768293"/>
                <a:gd name="connsiteY14391" fmla="*/ 1200118 h 1487099"/>
                <a:gd name="connsiteX14392" fmla="*/ 2622014 w 2768293"/>
                <a:gd name="connsiteY14392" fmla="*/ 1200690 h 1487099"/>
                <a:gd name="connsiteX14393" fmla="*/ 2622586 w 2768293"/>
                <a:gd name="connsiteY14393" fmla="*/ 1201262 h 1487099"/>
                <a:gd name="connsiteX14394" fmla="*/ 2623158 w 2768293"/>
                <a:gd name="connsiteY14394" fmla="*/ 1201833 h 1487099"/>
                <a:gd name="connsiteX14395" fmla="*/ 2623730 w 2768293"/>
                <a:gd name="connsiteY14395" fmla="*/ 1201833 h 1487099"/>
                <a:gd name="connsiteX14396" fmla="*/ 2624302 w 2768293"/>
                <a:gd name="connsiteY14396" fmla="*/ 1202406 h 1487099"/>
                <a:gd name="connsiteX14397" fmla="*/ 2624874 w 2768293"/>
                <a:gd name="connsiteY14397" fmla="*/ 1203550 h 1487099"/>
                <a:gd name="connsiteX14398" fmla="*/ 2624874 w 2768293"/>
                <a:gd name="connsiteY14398" fmla="*/ 1204693 h 1487099"/>
                <a:gd name="connsiteX14399" fmla="*/ 2625446 w 2768293"/>
                <a:gd name="connsiteY14399" fmla="*/ 1205265 h 1487099"/>
                <a:gd name="connsiteX14400" fmla="*/ 2626590 w 2768293"/>
                <a:gd name="connsiteY14400" fmla="*/ 1205265 h 1487099"/>
                <a:gd name="connsiteX14401" fmla="*/ 2627162 w 2768293"/>
                <a:gd name="connsiteY14401" fmla="*/ 1204693 h 1487099"/>
                <a:gd name="connsiteX14402" fmla="*/ 2628306 w 2768293"/>
                <a:gd name="connsiteY14402" fmla="*/ 1203550 h 1487099"/>
                <a:gd name="connsiteX14403" fmla="*/ 2628878 w 2768293"/>
                <a:gd name="connsiteY14403" fmla="*/ 1202977 h 1487099"/>
                <a:gd name="connsiteX14404" fmla="*/ 2629450 w 2768293"/>
                <a:gd name="connsiteY14404" fmla="*/ 1202977 h 1487099"/>
                <a:gd name="connsiteX14405" fmla="*/ 2630021 w 2768293"/>
                <a:gd name="connsiteY14405" fmla="*/ 1203550 h 1487099"/>
                <a:gd name="connsiteX14406" fmla="*/ 2630593 w 2768293"/>
                <a:gd name="connsiteY14406" fmla="*/ 1204121 h 1487099"/>
                <a:gd name="connsiteX14407" fmla="*/ 2631165 w 2768293"/>
                <a:gd name="connsiteY14407" fmla="*/ 1204693 h 1487099"/>
                <a:gd name="connsiteX14408" fmla="*/ 2630593 w 2768293"/>
                <a:gd name="connsiteY14408" fmla="*/ 1204121 h 1487099"/>
                <a:gd name="connsiteX14409" fmla="*/ 2630593 w 2768293"/>
                <a:gd name="connsiteY14409" fmla="*/ 1203550 h 1487099"/>
                <a:gd name="connsiteX14410" fmla="*/ 2636313 w 2768293"/>
                <a:gd name="connsiteY14410" fmla="*/ 1201833 h 1487099"/>
                <a:gd name="connsiteX14411" fmla="*/ 2637457 w 2768293"/>
                <a:gd name="connsiteY14411" fmla="*/ 1200690 h 1487099"/>
                <a:gd name="connsiteX14412" fmla="*/ 2638029 w 2768293"/>
                <a:gd name="connsiteY14412" fmla="*/ 1200118 h 1487099"/>
                <a:gd name="connsiteX14413" fmla="*/ 2638601 w 2768293"/>
                <a:gd name="connsiteY14413" fmla="*/ 1200118 h 1487099"/>
                <a:gd name="connsiteX14414" fmla="*/ 2638601 w 2768293"/>
                <a:gd name="connsiteY14414" fmla="*/ 1200690 h 1487099"/>
                <a:gd name="connsiteX14415" fmla="*/ 2638601 w 2768293"/>
                <a:gd name="connsiteY14415" fmla="*/ 1201262 h 1487099"/>
                <a:gd name="connsiteX14416" fmla="*/ 2636313 w 2768293"/>
                <a:gd name="connsiteY14416" fmla="*/ 1204693 h 1487099"/>
                <a:gd name="connsiteX14417" fmla="*/ 2634597 w 2768293"/>
                <a:gd name="connsiteY14417" fmla="*/ 1205837 h 1487099"/>
                <a:gd name="connsiteX14418" fmla="*/ 2634025 w 2768293"/>
                <a:gd name="connsiteY14418" fmla="*/ 1206409 h 1487099"/>
                <a:gd name="connsiteX14419" fmla="*/ 2634597 w 2768293"/>
                <a:gd name="connsiteY14419" fmla="*/ 1206981 h 1487099"/>
                <a:gd name="connsiteX14420" fmla="*/ 2638601 w 2768293"/>
                <a:gd name="connsiteY14420" fmla="*/ 1206409 h 1487099"/>
                <a:gd name="connsiteX14421" fmla="*/ 2639173 w 2768293"/>
                <a:gd name="connsiteY14421" fmla="*/ 1205265 h 1487099"/>
                <a:gd name="connsiteX14422" fmla="*/ 2640889 w 2768293"/>
                <a:gd name="connsiteY14422" fmla="*/ 1204121 h 1487099"/>
                <a:gd name="connsiteX14423" fmla="*/ 2641461 w 2768293"/>
                <a:gd name="connsiteY14423" fmla="*/ 1202977 h 1487099"/>
                <a:gd name="connsiteX14424" fmla="*/ 2641461 w 2768293"/>
                <a:gd name="connsiteY14424" fmla="*/ 1202406 h 1487099"/>
                <a:gd name="connsiteX14425" fmla="*/ 2641461 w 2768293"/>
                <a:gd name="connsiteY14425" fmla="*/ 1201833 h 1487099"/>
                <a:gd name="connsiteX14426" fmla="*/ 2641461 w 2768293"/>
                <a:gd name="connsiteY14426" fmla="*/ 1201262 h 1487099"/>
                <a:gd name="connsiteX14427" fmla="*/ 2641461 w 2768293"/>
                <a:gd name="connsiteY14427" fmla="*/ 1200690 h 1487099"/>
                <a:gd name="connsiteX14428" fmla="*/ 2641461 w 2768293"/>
                <a:gd name="connsiteY14428" fmla="*/ 1200118 h 1487099"/>
                <a:gd name="connsiteX14429" fmla="*/ 2642033 w 2768293"/>
                <a:gd name="connsiteY14429" fmla="*/ 1200118 h 1487099"/>
                <a:gd name="connsiteX14430" fmla="*/ 2643177 w 2768293"/>
                <a:gd name="connsiteY14430" fmla="*/ 1200118 h 1487099"/>
                <a:gd name="connsiteX14431" fmla="*/ 2643177 w 2768293"/>
                <a:gd name="connsiteY14431" fmla="*/ 1201833 h 1487099"/>
                <a:gd name="connsiteX14432" fmla="*/ 2643749 w 2768293"/>
                <a:gd name="connsiteY14432" fmla="*/ 1203550 h 1487099"/>
                <a:gd name="connsiteX14433" fmla="*/ 2644892 w 2768293"/>
                <a:gd name="connsiteY14433" fmla="*/ 1205265 h 1487099"/>
                <a:gd name="connsiteX14434" fmla="*/ 2646036 w 2768293"/>
                <a:gd name="connsiteY14434" fmla="*/ 1206409 h 1487099"/>
                <a:gd name="connsiteX14435" fmla="*/ 2646608 w 2768293"/>
                <a:gd name="connsiteY14435" fmla="*/ 1206409 h 1487099"/>
                <a:gd name="connsiteX14436" fmla="*/ 2648896 w 2768293"/>
                <a:gd name="connsiteY14436" fmla="*/ 1206981 h 1487099"/>
                <a:gd name="connsiteX14437" fmla="*/ 2650612 w 2768293"/>
                <a:gd name="connsiteY14437" fmla="*/ 1208125 h 1487099"/>
                <a:gd name="connsiteX14438" fmla="*/ 2651184 w 2768293"/>
                <a:gd name="connsiteY14438" fmla="*/ 1208125 h 1487099"/>
                <a:gd name="connsiteX14439" fmla="*/ 2654044 w 2768293"/>
                <a:gd name="connsiteY14439" fmla="*/ 1206981 h 1487099"/>
                <a:gd name="connsiteX14440" fmla="*/ 2654616 w 2768293"/>
                <a:gd name="connsiteY14440" fmla="*/ 1206409 h 1487099"/>
                <a:gd name="connsiteX14441" fmla="*/ 2654616 w 2768293"/>
                <a:gd name="connsiteY14441" fmla="*/ 1205265 h 1487099"/>
                <a:gd name="connsiteX14442" fmla="*/ 2654044 w 2768293"/>
                <a:gd name="connsiteY14442" fmla="*/ 1204121 h 1487099"/>
                <a:gd name="connsiteX14443" fmla="*/ 2653472 w 2768293"/>
                <a:gd name="connsiteY14443" fmla="*/ 1203550 h 1487099"/>
                <a:gd name="connsiteX14444" fmla="*/ 2652328 w 2768293"/>
                <a:gd name="connsiteY14444" fmla="*/ 1202977 h 1487099"/>
                <a:gd name="connsiteX14445" fmla="*/ 2651184 w 2768293"/>
                <a:gd name="connsiteY14445" fmla="*/ 1201262 h 1487099"/>
                <a:gd name="connsiteX14446" fmla="*/ 2650612 w 2768293"/>
                <a:gd name="connsiteY14446" fmla="*/ 1199546 h 1487099"/>
                <a:gd name="connsiteX14447" fmla="*/ 2651184 w 2768293"/>
                <a:gd name="connsiteY14447" fmla="*/ 1198402 h 1487099"/>
                <a:gd name="connsiteX14448" fmla="*/ 2651756 w 2768293"/>
                <a:gd name="connsiteY14448" fmla="*/ 1199546 h 1487099"/>
                <a:gd name="connsiteX14449" fmla="*/ 2652328 w 2768293"/>
                <a:gd name="connsiteY14449" fmla="*/ 1200118 h 1487099"/>
                <a:gd name="connsiteX14450" fmla="*/ 2654044 w 2768293"/>
                <a:gd name="connsiteY14450" fmla="*/ 1201262 h 1487099"/>
                <a:gd name="connsiteX14451" fmla="*/ 2655760 w 2768293"/>
                <a:gd name="connsiteY14451" fmla="*/ 1202977 h 1487099"/>
                <a:gd name="connsiteX14452" fmla="*/ 2656904 w 2768293"/>
                <a:gd name="connsiteY14452" fmla="*/ 1203550 h 1487099"/>
                <a:gd name="connsiteX14453" fmla="*/ 2658048 w 2768293"/>
                <a:gd name="connsiteY14453" fmla="*/ 1204121 h 1487099"/>
                <a:gd name="connsiteX14454" fmla="*/ 2657476 w 2768293"/>
                <a:gd name="connsiteY14454" fmla="*/ 1205837 h 1487099"/>
                <a:gd name="connsiteX14455" fmla="*/ 2656904 w 2768293"/>
                <a:gd name="connsiteY14455" fmla="*/ 1208697 h 1487099"/>
                <a:gd name="connsiteX14456" fmla="*/ 2656904 w 2768293"/>
                <a:gd name="connsiteY14456" fmla="*/ 1211557 h 1487099"/>
                <a:gd name="connsiteX14457" fmla="*/ 2658048 w 2768293"/>
                <a:gd name="connsiteY14457" fmla="*/ 1213273 h 1487099"/>
                <a:gd name="connsiteX14458" fmla="*/ 2658619 w 2768293"/>
                <a:gd name="connsiteY14458" fmla="*/ 1212701 h 1487099"/>
                <a:gd name="connsiteX14459" fmla="*/ 2658619 w 2768293"/>
                <a:gd name="connsiteY14459" fmla="*/ 1208697 h 1487099"/>
                <a:gd name="connsiteX14460" fmla="*/ 2659191 w 2768293"/>
                <a:gd name="connsiteY14460" fmla="*/ 1207553 h 1487099"/>
                <a:gd name="connsiteX14461" fmla="*/ 2659763 w 2768293"/>
                <a:gd name="connsiteY14461" fmla="*/ 1207553 h 1487099"/>
                <a:gd name="connsiteX14462" fmla="*/ 2660907 w 2768293"/>
                <a:gd name="connsiteY14462" fmla="*/ 1207553 h 1487099"/>
                <a:gd name="connsiteX14463" fmla="*/ 2662051 w 2768293"/>
                <a:gd name="connsiteY14463" fmla="*/ 1207553 h 1487099"/>
                <a:gd name="connsiteX14464" fmla="*/ 2661479 w 2768293"/>
                <a:gd name="connsiteY14464" fmla="*/ 1210413 h 1487099"/>
                <a:gd name="connsiteX14465" fmla="*/ 2661479 w 2768293"/>
                <a:gd name="connsiteY14465" fmla="*/ 1211557 h 1487099"/>
                <a:gd name="connsiteX14466" fmla="*/ 2662623 w 2768293"/>
                <a:gd name="connsiteY14466" fmla="*/ 1212129 h 1487099"/>
                <a:gd name="connsiteX14467" fmla="*/ 2666055 w 2768293"/>
                <a:gd name="connsiteY14467" fmla="*/ 1211557 h 1487099"/>
                <a:gd name="connsiteX14468" fmla="*/ 2665483 w 2768293"/>
                <a:gd name="connsiteY14468" fmla="*/ 1212129 h 1487099"/>
                <a:gd name="connsiteX14469" fmla="*/ 2664339 w 2768293"/>
                <a:gd name="connsiteY14469" fmla="*/ 1212129 h 1487099"/>
                <a:gd name="connsiteX14470" fmla="*/ 2663195 w 2768293"/>
                <a:gd name="connsiteY14470" fmla="*/ 1212129 h 1487099"/>
                <a:gd name="connsiteX14471" fmla="*/ 2662051 w 2768293"/>
                <a:gd name="connsiteY14471" fmla="*/ 1212129 h 1487099"/>
                <a:gd name="connsiteX14472" fmla="*/ 2661479 w 2768293"/>
                <a:gd name="connsiteY14472" fmla="*/ 1213273 h 1487099"/>
                <a:gd name="connsiteX14473" fmla="*/ 2661479 w 2768293"/>
                <a:gd name="connsiteY14473" fmla="*/ 1214989 h 1487099"/>
                <a:gd name="connsiteX14474" fmla="*/ 2662051 w 2768293"/>
                <a:gd name="connsiteY14474" fmla="*/ 1214989 h 1487099"/>
                <a:gd name="connsiteX14475" fmla="*/ 2663195 w 2768293"/>
                <a:gd name="connsiteY14475" fmla="*/ 1214989 h 1487099"/>
                <a:gd name="connsiteX14476" fmla="*/ 2663767 w 2768293"/>
                <a:gd name="connsiteY14476" fmla="*/ 1214989 h 1487099"/>
                <a:gd name="connsiteX14477" fmla="*/ 2663195 w 2768293"/>
                <a:gd name="connsiteY14477" fmla="*/ 1215561 h 1487099"/>
                <a:gd name="connsiteX14478" fmla="*/ 2663195 w 2768293"/>
                <a:gd name="connsiteY14478" fmla="*/ 1216705 h 1487099"/>
                <a:gd name="connsiteX14479" fmla="*/ 2663195 w 2768293"/>
                <a:gd name="connsiteY14479" fmla="*/ 1217849 h 1487099"/>
                <a:gd name="connsiteX14480" fmla="*/ 2663195 w 2768293"/>
                <a:gd name="connsiteY14480" fmla="*/ 1218992 h 1487099"/>
                <a:gd name="connsiteX14481" fmla="*/ 2662623 w 2768293"/>
                <a:gd name="connsiteY14481" fmla="*/ 1218992 h 1487099"/>
                <a:gd name="connsiteX14482" fmla="*/ 2661479 w 2768293"/>
                <a:gd name="connsiteY14482" fmla="*/ 1218420 h 1487099"/>
                <a:gd name="connsiteX14483" fmla="*/ 2661479 w 2768293"/>
                <a:gd name="connsiteY14483" fmla="*/ 1218992 h 1487099"/>
                <a:gd name="connsiteX14484" fmla="*/ 2662051 w 2768293"/>
                <a:gd name="connsiteY14484" fmla="*/ 1219564 h 1487099"/>
                <a:gd name="connsiteX14485" fmla="*/ 2662623 w 2768293"/>
                <a:gd name="connsiteY14485" fmla="*/ 1220136 h 1487099"/>
                <a:gd name="connsiteX14486" fmla="*/ 2663767 w 2768293"/>
                <a:gd name="connsiteY14486" fmla="*/ 1221280 h 1487099"/>
                <a:gd name="connsiteX14487" fmla="*/ 2665483 w 2768293"/>
                <a:gd name="connsiteY14487" fmla="*/ 1221852 h 1487099"/>
                <a:gd name="connsiteX14488" fmla="*/ 2666627 w 2768293"/>
                <a:gd name="connsiteY14488" fmla="*/ 1221280 h 1487099"/>
                <a:gd name="connsiteX14489" fmla="*/ 2667199 w 2768293"/>
                <a:gd name="connsiteY14489" fmla="*/ 1218992 h 1487099"/>
                <a:gd name="connsiteX14490" fmla="*/ 2666627 w 2768293"/>
                <a:gd name="connsiteY14490" fmla="*/ 1216132 h 1487099"/>
                <a:gd name="connsiteX14491" fmla="*/ 2667771 w 2768293"/>
                <a:gd name="connsiteY14491" fmla="*/ 1216705 h 1487099"/>
                <a:gd name="connsiteX14492" fmla="*/ 2668915 w 2768293"/>
                <a:gd name="connsiteY14492" fmla="*/ 1217276 h 1487099"/>
                <a:gd name="connsiteX14493" fmla="*/ 2669487 w 2768293"/>
                <a:gd name="connsiteY14493" fmla="*/ 1218420 h 1487099"/>
                <a:gd name="connsiteX14494" fmla="*/ 2669487 w 2768293"/>
                <a:gd name="connsiteY14494" fmla="*/ 1220136 h 1487099"/>
                <a:gd name="connsiteX14495" fmla="*/ 2668915 w 2768293"/>
                <a:gd name="connsiteY14495" fmla="*/ 1220708 h 1487099"/>
                <a:gd name="connsiteX14496" fmla="*/ 2668343 w 2768293"/>
                <a:gd name="connsiteY14496" fmla="*/ 1221280 h 1487099"/>
                <a:gd name="connsiteX14497" fmla="*/ 2667771 w 2768293"/>
                <a:gd name="connsiteY14497" fmla="*/ 1221852 h 1487099"/>
                <a:gd name="connsiteX14498" fmla="*/ 2667771 w 2768293"/>
                <a:gd name="connsiteY14498" fmla="*/ 1222424 h 1487099"/>
                <a:gd name="connsiteX14499" fmla="*/ 2668343 w 2768293"/>
                <a:gd name="connsiteY14499" fmla="*/ 1222996 h 1487099"/>
                <a:gd name="connsiteX14500" fmla="*/ 2668915 w 2768293"/>
                <a:gd name="connsiteY14500" fmla="*/ 1223568 h 1487099"/>
                <a:gd name="connsiteX14501" fmla="*/ 2669487 w 2768293"/>
                <a:gd name="connsiteY14501" fmla="*/ 1223568 h 1487099"/>
                <a:gd name="connsiteX14502" fmla="*/ 2670059 w 2768293"/>
                <a:gd name="connsiteY14502" fmla="*/ 1223568 h 1487099"/>
                <a:gd name="connsiteX14503" fmla="*/ 2671775 w 2768293"/>
                <a:gd name="connsiteY14503" fmla="*/ 1222424 h 1487099"/>
                <a:gd name="connsiteX14504" fmla="*/ 2671775 w 2768293"/>
                <a:gd name="connsiteY14504" fmla="*/ 1221852 h 1487099"/>
                <a:gd name="connsiteX14505" fmla="*/ 2671775 w 2768293"/>
                <a:gd name="connsiteY14505" fmla="*/ 1220708 h 1487099"/>
                <a:gd name="connsiteX14506" fmla="*/ 2671775 w 2768293"/>
                <a:gd name="connsiteY14506" fmla="*/ 1219564 h 1487099"/>
                <a:gd name="connsiteX14507" fmla="*/ 2671775 w 2768293"/>
                <a:gd name="connsiteY14507" fmla="*/ 1218420 h 1487099"/>
                <a:gd name="connsiteX14508" fmla="*/ 2671775 w 2768293"/>
                <a:gd name="connsiteY14508" fmla="*/ 1217849 h 1487099"/>
                <a:gd name="connsiteX14509" fmla="*/ 2671775 w 2768293"/>
                <a:gd name="connsiteY14509" fmla="*/ 1216705 h 1487099"/>
                <a:gd name="connsiteX14510" fmla="*/ 2671203 w 2768293"/>
                <a:gd name="connsiteY14510" fmla="*/ 1214989 h 1487099"/>
                <a:gd name="connsiteX14511" fmla="*/ 2671203 w 2768293"/>
                <a:gd name="connsiteY14511" fmla="*/ 1213273 h 1487099"/>
                <a:gd name="connsiteX14512" fmla="*/ 2671775 w 2768293"/>
                <a:gd name="connsiteY14512" fmla="*/ 1212129 h 1487099"/>
                <a:gd name="connsiteX14513" fmla="*/ 2671775 w 2768293"/>
                <a:gd name="connsiteY14513" fmla="*/ 1213845 h 1487099"/>
                <a:gd name="connsiteX14514" fmla="*/ 2671775 w 2768293"/>
                <a:gd name="connsiteY14514" fmla="*/ 1214989 h 1487099"/>
                <a:gd name="connsiteX14515" fmla="*/ 2672347 w 2768293"/>
                <a:gd name="connsiteY14515" fmla="*/ 1216132 h 1487099"/>
                <a:gd name="connsiteX14516" fmla="*/ 2672919 w 2768293"/>
                <a:gd name="connsiteY14516" fmla="*/ 1216705 h 1487099"/>
                <a:gd name="connsiteX14517" fmla="*/ 2674063 w 2768293"/>
                <a:gd name="connsiteY14517" fmla="*/ 1217276 h 1487099"/>
                <a:gd name="connsiteX14518" fmla="*/ 2674635 w 2768293"/>
                <a:gd name="connsiteY14518" fmla="*/ 1217849 h 1487099"/>
                <a:gd name="connsiteX14519" fmla="*/ 2674063 w 2768293"/>
                <a:gd name="connsiteY14519" fmla="*/ 1217849 h 1487099"/>
                <a:gd name="connsiteX14520" fmla="*/ 2673491 w 2768293"/>
                <a:gd name="connsiteY14520" fmla="*/ 1217849 h 1487099"/>
                <a:gd name="connsiteX14521" fmla="*/ 2672919 w 2768293"/>
                <a:gd name="connsiteY14521" fmla="*/ 1218420 h 1487099"/>
                <a:gd name="connsiteX14522" fmla="*/ 2673491 w 2768293"/>
                <a:gd name="connsiteY14522" fmla="*/ 1218992 h 1487099"/>
                <a:gd name="connsiteX14523" fmla="*/ 2674063 w 2768293"/>
                <a:gd name="connsiteY14523" fmla="*/ 1218992 h 1487099"/>
                <a:gd name="connsiteX14524" fmla="*/ 2674635 w 2768293"/>
                <a:gd name="connsiteY14524" fmla="*/ 1218992 h 1487099"/>
                <a:gd name="connsiteX14525" fmla="*/ 2675207 w 2768293"/>
                <a:gd name="connsiteY14525" fmla="*/ 1218992 h 1487099"/>
                <a:gd name="connsiteX14526" fmla="*/ 2675778 w 2768293"/>
                <a:gd name="connsiteY14526" fmla="*/ 1218992 h 1487099"/>
                <a:gd name="connsiteX14527" fmla="*/ 2675778 w 2768293"/>
                <a:gd name="connsiteY14527" fmla="*/ 1219564 h 1487099"/>
                <a:gd name="connsiteX14528" fmla="*/ 2675778 w 2768293"/>
                <a:gd name="connsiteY14528" fmla="*/ 1220136 h 1487099"/>
                <a:gd name="connsiteX14529" fmla="*/ 2676350 w 2768293"/>
                <a:gd name="connsiteY14529" fmla="*/ 1220708 h 1487099"/>
                <a:gd name="connsiteX14530" fmla="*/ 2677494 w 2768293"/>
                <a:gd name="connsiteY14530" fmla="*/ 1221280 h 1487099"/>
                <a:gd name="connsiteX14531" fmla="*/ 2678638 w 2768293"/>
                <a:gd name="connsiteY14531" fmla="*/ 1221280 h 1487099"/>
                <a:gd name="connsiteX14532" fmla="*/ 2680354 w 2768293"/>
                <a:gd name="connsiteY14532" fmla="*/ 1220708 h 1487099"/>
                <a:gd name="connsiteX14533" fmla="*/ 2680354 w 2768293"/>
                <a:gd name="connsiteY14533" fmla="*/ 1221280 h 1487099"/>
                <a:gd name="connsiteX14534" fmla="*/ 2679210 w 2768293"/>
                <a:gd name="connsiteY14534" fmla="*/ 1221852 h 1487099"/>
                <a:gd name="connsiteX14535" fmla="*/ 2678638 w 2768293"/>
                <a:gd name="connsiteY14535" fmla="*/ 1222424 h 1487099"/>
                <a:gd name="connsiteX14536" fmla="*/ 2678066 w 2768293"/>
                <a:gd name="connsiteY14536" fmla="*/ 1222996 h 1487099"/>
                <a:gd name="connsiteX14537" fmla="*/ 2679210 w 2768293"/>
                <a:gd name="connsiteY14537" fmla="*/ 1222996 h 1487099"/>
                <a:gd name="connsiteX14538" fmla="*/ 2680926 w 2768293"/>
                <a:gd name="connsiteY14538" fmla="*/ 1222996 h 1487099"/>
                <a:gd name="connsiteX14539" fmla="*/ 2681498 w 2768293"/>
                <a:gd name="connsiteY14539" fmla="*/ 1223568 h 1487099"/>
                <a:gd name="connsiteX14540" fmla="*/ 2680926 w 2768293"/>
                <a:gd name="connsiteY14540" fmla="*/ 1224712 h 1487099"/>
                <a:gd name="connsiteX14541" fmla="*/ 2678638 w 2768293"/>
                <a:gd name="connsiteY14541" fmla="*/ 1227000 h 1487099"/>
                <a:gd name="connsiteX14542" fmla="*/ 2678066 w 2768293"/>
                <a:gd name="connsiteY14542" fmla="*/ 1228144 h 1487099"/>
                <a:gd name="connsiteX14543" fmla="*/ 2679210 w 2768293"/>
                <a:gd name="connsiteY14543" fmla="*/ 1227572 h 1487099"/>
                <a:gd name="connsiteX14544" fmla="*/ 2680926 w 2768293"/>
                <a:gd name="connsiteY14544" fmla="*/ 1227572 h 1487099"/>
                <a:gd name="connsiteX14545" fmla="*/ 2682070 w 2768293"/>
                <a:gd name="connsiteY14545" fmla="*/ 1227000 h 1487099"/>
                <a:gd name="connsiteX14546" fmla="*/ 2682070 w 2768293"/>
                <a:gd name="connsiteY14546" fmla="*/ 1226428 h 1487099"/>
                <a:gd name="connsiteX14547" fmla="*/ 2682070 w 2768293"/>
                <a:gd name="connsiteY14547" fmla="*/ 1225856 h 1487099"/>
                <a:gd name="connsiteX14548" fmla="*/ 2682070 w 2768293"/>
                <a:gd name="connsiteY14548" fmla="*/ 1225284 h 1487099"/>
                <a:gd name="connsiteX14549" fmla="*/ 2682642 w 2768293"/>
                <a:gd name="connsiteY14549" fmla="*/ 1224712 h 1487099"/>
                <a:gd name="connsiteX14550" fmla="*/ 2683214 w 2768293"/>
                <a:gd name="connsiteY14550" fmla="*/ 1224712 h 1487099"/>
                <a:gd name="connsiteX14551" fmla="*/ 2683786 w 2768293"/>
                <a:gd name="connsiteY14551" fmla="*/ 1224712 h 1487099"/>
                <a:gd name="connsiteX14552" fmla="*/ 2684358 w 2768293"/>
                <a:gd name="connsiteY14552" fmla="*/ 1224712 h 1487099"/>
                <a:gd name="connsiteX14553" fmla="*/ 2684930 w 2768293"/>
                <a:gd name="connsiteY14553" fmla="*/ 1225284 h 1487099"/>
                <a:gd name="connsiteX14554" fmla="*/ 2684930 w 2768293"/>
                <a:gd name="connsiteY14554" fmla="*/ 1226428 h 1487099"/>
                <a:gd name="connsiteX14555" fmla="*/ 2683214 w 2768293"/>
                <a:gd name="connsiteY14555" fmla="*/ 1227572 h 1487099"/>
                <a:gd name="connsiteX14556" fmla="*/ 2682642 w 2768293"/>
                <a:gd name="connsiteY14556" fmla="*/ 1228716 h 1487099"/>
                <a:gd name="connsiteX14557" fmla="*/ 2682642 w 2768293"/>
                <a:gd name="connsiteY14557" fmla="*/ 1229860 h 1487099"/>
                <a:gd name="connsiteX14558" fmla="*/ 2683214 w 2768293"/>
                <a:gd name="connsiteY14558" fmla="*/ 1231575 h 1487099"/>
                <a:gd name="connsiteX14559" fmla="*/ 2683786 w 2768293"/>
                <a:gd name="connsiteY14559" fmla="*/ 1232719 h 1487099"/>
                <a:gd name="connsiteX14560" fmla="*/ 2684930 w 2768293"/>
                <a:gd name="connsiteY14560" fmla="*/ 1233291 h 1487099"/>
                <a:gd name="connsiteX14561" fmla="*/ 2685502 w 2768293"/>
                <a:gd name="connsiteY14561" fmla="*/ 1230432 h 1487099"/>
                <a:gd name="connsiteX14562" fmla="*/ 2688362 w 2768293"/>
                <a:gd name="connsiteY14562" fmla="*/ 1231004 h 1487099"/>
                <a:gd name="connsiteX14563" fmla="*/ 2691221 w 2768293"/>
                <a:gd name="connsiteY14563" fmla="*/ 1232148 h 1487099"/>
                <a:gd name="connsiteX14564" fmla="*/ 2692937 w 2768293"/>
                <a:gd name="connsiteY14564" fmla="*/ 1231004 h 1487099"/>
                <a:gd name="connsiteX14565" fmla="*/ 2692365 w 2768293"/>
                <a:gd name="connsiteY14565" fmla="*/ 1230432 h 1487099"/>
                <a:gd name="connsiteX14566" fmla="*/ 2692365 w 2768293"/>
                <a:gd name="connsiteY14566" fmla="*/ 1229860 h 1487099"/>
                <a:gd name="connsiteX14567" fmla="*/ 2692937 w 2768293"/>
                <a:gd name="connsiteY14567" fmla="*/ 1229860 h 1487099"/>
                <a:gd name="connsiteX14568" fmla="*/ 2694081 w 2768293"/>
                <a:gd name="connsiteY14568" fmla="*/ 1230432 h 1487099"/>
                <a:gd name="connsiteX14569" fmla="*/ 2694653 w 2768293"/>
                <a:gd name="connsiteY14569" fmla="*/ 1230432 h 1487099"/>
                <a:gd name="connsiteX14570" fmla="*/ 2697513 w 2768293"/>
                <a:gd name="connsiteY14570" fmla="*/ 1229860 h 1487099"/>
                <a:gd name="connsiteX14571" fmla="*/ 2696941 w 2768293"/>
                <a:gd name="connsiteY14571" fmla="*/ 1229288 h 1487099"/>
                <a:gd name="connsiteX14572" fmla="*/ 2698085 w 2768293"/>
                <a:gd name="connsiteY14572" fmla="*/ 1232719 h 1487099"/>
                <a:gd name="connsiteX14573" fmla="*/ 2646608 w 2768293"/>
                <a:gd name="connsiteY14573" fmla="*/ 1210413 h 1487099"/>
                <a:gd name="connsiteX14574" fmla="*/ 2646608 w 2768293"/>
                <a:gd name="connsiteY14574" fmla="*/ 1210413 h 1487099"/>
                <a:gd name="connsiteX14575" fmla="*/ 2646608 w 2768293"/>
                <a:gd name="connsiteY14575" fmla="*/ 1210985 h 1487099"/>
                <a:gd name="connsiteX14576" fmla="*/ 2646608 w 2768293"/>
                <a:gd name="connsiteY14576" fmla="*/ 1211557 h 1487099"/>
                <a:gd name="connsiteX14577" fmla="*/ 2647180 w 2768293"/>
                <a:gd name="connsiteY14577" fmla="*/ 1212701 h 1487099"/>
                <a:gd name="connsiteX14578" fmla="*/ 2647752 w 2768293"/>
                <a:gd name="connsiteY14578" fmla="*/ 1213845 h 1487099"/>
                <a:gd name="connsiteX14579" fmla="*/ 2648324 w 2768293"/>
                <a:gd name="connsiteY14579" fmla="*/ 1214989 h 1487099"/>
                <a:gd name="connsiteX14580" fmla="*/ 2648896 w 2768293"/>
                <a:gd name="connsiteY14580" fmla="*/ 1215561 h 1487099"/>
                <a:gd name="connsiteX14581" fmla="*/ 2650612 w 2768293"/>
                <a:gd name="connsiteY14581" fmla="*/ 1215561 h 1487099"/>
                <a:gd name="connsiteX14582" fmla="*/ 2651756 w 2768293"/>
                <a:gd name="connsiteY14582" fmla="*/ 1215561 h 1487099"/>
                <a:gd name="connsiteX14583" fmla="*/ 2652328 w 2768293"/>
                <a:gd name="connsiteY14583" fmla="*/ 1215561 h 1487099"/>
                <a:gd name="connsiteX14584" fmla="*/ 2652328 w 2768293"/>
                <a:gd name="connsiteY14584" fmla="*/ 1216132 h 1487099"/>
                <a:gd name="connsiteX14585" fmla="*/ 2652328 w 2768293"/>
                <a:gd name="connsiteY14585" fmla="*/ 1216705 h 1487099"/>
                <a:gd name="connsiteX14586" fmla="*/ 2652328 w 2768293"/>
                <a:gd name="connsiteY14586" fmla="*/ 1217276 h 1487099"/>
                <a:gd name="connsiteX14587" fmla="*/ 2652328 w 2768293"/>
                <a:gd name="connsiteY14587" fmla="*/ 1218420 h 1487099"/>
                <a:gd name="connsiteX14588" fmla="*/ 2652328 w 2768293"/>
                <a:gd name="connsiteY14588" fmla="*/ 1218992 h 1487099"/>
                <a:gd name="connsiteX14589" fmla="*/ 2651184 w 2768293"/>
                <a:gd name="connsiteY14589" fmla="*/ 1219564 h 1487099"/>
                <a:gd name="connsiteX14590" fmla="*/ 2650612 w 2768293"/>
                <a:gd name="connsiteY14590" fmla="*/ 1220708 h 1487099"/>
                <a:gd name="connsiteX14591" fmla="*/ 2654044 w 2768293"/>
                <a:gd name="connsiteY14591" fmla="*/ 1221280 h 1487099"/>
                <a:gd name="connsiteX14592" fmla="*/ 2655188 w 2768293"/>
                <a:gd name="connsiteY14592" fmla="*/ 1221280 h 1487099"/>
                <a:gd name="connsiteX14593" fmla="*/ 2654616 w 2768293"/>
                <a:gd name="connsiteY14593" fmla="*/ 1219564 h 1487099"/>
                <a:gd name="connsiteX14594" fmla="*/ 2656332 w 2768293"/>
                <a:gd name="connsiteY14594" fmla="*/ 1220708 h 1487099"/>
                <a:gd name="connsiteX14595" fmla="*/ 2656904 w 2768293"/>
                <a:gd name="connsiteY14595" fmla="*/ 1221280 h 1487099"/>
                <a:gd name="connsiteX14596" fmla="*/ 2657476 w 2768293"/>
                <a:gd name="connsiteY14596" fmla="*/ 1222424 h 1487099"/>
                <a:gd name="connsiteX14597" fmla="*/ 2659763 w 2768293"/>
                <a:gd name="connsiteY14597" fmla="*/ 1218420 h 1487099"/>
                <a:gd name="connsiteX14598" fmla="*/ 2659763 w 2768293"/>
                <a:gd name="connsiteY14598" fmla="*/ 1216705 h 1487099"/>
                <a:gd name="connsiteX14599" fmla="*/ 2655188 w 2768293"/>
                <a:gd name="connsiteY14599" fmla="*/ 1210985 h 1487099"/>
                <a:gd name="connsiteX14600" fmla="*/ 2654044 w 2768293"/>
                <a:gd name="connsiteY14600" fmla="*/ 1209841 h 1487099"/>
                <a:gd name="connsiteX14601" fmla="*/ 2651184 w 2768293"/>
                <a:gd name="connsiteY14601" fmla="*/ 1208697 h 1487099"/>
                <a:gd name="connsiteX14602" fmla="*/ 2650040 w 2768293"/>
                <a:gd name="connsiteY14602" fmla="*/ 1207553 h 1487099"/>
                <a:gd name="connsiteX14603" fmla="*/ 2649468 w 2768293"/>
                <a:gd name="connsiteY14603" fmla="*/ 1207553 h 1487099"/>
                <a:gd name="connsiteX14604" fmla="*/ 2648896 w 2768293"/>
                <a:gd name="connsiteY14604" fmla="*/ 1208125 h 1487099"/>
                <a:gd name="connsiteX14605" fmla="*/ 2648896 w 2768293"/>
                <a:gd name="connsiteY14605" fmla="*/ 1208697 h 1487099"/>
                <a:gd name="connsiteX14606" fmla="*/ 2648896 w 2768293"/>
                <a:gd name="connsiteY14606" fmla="*/ 1209841 h 1487099"/>
                <a:gd name="connsiteX14607" fmla="*/ 2646608 w 2768293"/>
                <a:gd name="connsiteY14607" fmla="*/ 1210413 h 1487099"/>
                <a:gd name="connsiteX14608" fmla="*/ 2646608 w 2768293"/>
                <a:gd name="connsiteY14608" fmla="*/ 1210413 h 1487099"/>
                <a:gd name="connsiteX14609" fmla="*/ 2666627 w 2768293"/>
                <a:gd name="connsiteY14609" fmla="*/ 1243015 h 1487099"/>
                <a:gd name="connsiteX14610" fmla="*/ 2665483 w 2768293"/>
                <a:gd name="connsiteY14610" fmla="*/ 1242443 h 1487099"/>
                <a:gd name="connsiteX14611" fmla="*/ 2662623 w 2768293"/>
                <a:gd name="connsiteY14611" fmla="*/ 1242443 h 1487099"/>
                <a:gd name="connsiteX14612" fmla="*/ 2662623 w 2768293"/>
                <a:gd name="connsiteY14612" fmla="*/ 1241871 h 1487099"/>
                <a:gd name="connsiteX14613" fmla="*/ 2662623 w 2768293"/>
                <a:gd name="connsiteY14613" fmla="*/ 1241871 h 1487099"/>
                <a:gd name="connsiteX14614" fmla="*/ 2663195 w 2768293"/>
                <a:gd name="connsiteY14614" fmla="*/ 1241299 h 1487099"/>
                <a:gd name="connsiteX14615" fmla="*/ 2662623 w 2768293"/>
                <a:gd name="connsiteY14615" fmla="*/ 1240727 h 1487099"/>
                <a:gd name="connsiteX14616" fmla="*/ 2663767 w 2768293"/>
                <a:gd name="connsiteY14616" fmla="*/ 1239583 h 1487099"/>
                <a:gd name="connsiteX14617" fmla="*/ 2663767 w 2768293"/>
                <a:gd name="connsiteY14617" fmla="*/ 1239011 h 1487099"/>
                <a:gd name="connsiteX14618" fmla="*/ 2661479 w 2768293"/>
                <a:gd name="connsiteY14618" fmla="*/ 1237295 h 1487099"/>
                <a:gd name="connsiteX14619" fmla="*/ 2660907 w 2768293"/>
                <a:gd name="connsiteY14619" fmla="*/ 1236723 h 1487099"/>
                <a:gd name="connsiteX14620" fmla="*/ 2660335 w 2768293"/>
                <a:gd name="connsiteY14620" fmla="*/ 1236151 h 1487099"/>
                <a:gd name="connsiteX14621" fmla="*/ 2659763 w 2768293"/>
                <a:gd name="connsiteY14621" fmla="*/ 1235579 h 1487099"/>
                <a:gd name="connsiteX14622" fmla="*/ 2659191 w 2768293"/>
                <a:gd name="connsiteY14622" fmla="*/ 1235007 h 1487099"/>
                <a:gd name="connsiteX14623" fmla="*/ 2658619 w 2768293"/>
                <a:gd name="connsiteY14623" fmla="*/ 1235007 h 1487099"/>
                <a:gd name="connsiteX14624" fmla="*/ 2657476 w 2768293"/>
                <a:gd name="connsiteY14624" fmla="*/ 1235007 h 1487099"/>
                <a:gd name="connsiteX14625" fmla="*/ 2656904 w 2768293"/>
                <a:gd name="connsiteY14625" fmla="*/ 1235007 h 1487099"/>
                <a:gd name="connsiteX14626" fmla="*/ 2656904 w 2768293"/>
                <a:gd name="connsiteY14626" fmla="*/ 1233863 h 1487099"/>
                <a:gd name="connsiteX14627" fmla="*/ 2656332 w 2768293"/>
                <a:gd name="connsiteY14627" fmla="*/ 1232719 h 1487099"/>
                <a:gd name="connsiteX14628" fmla="*/ 2655760 w 2768293"/>
                <a:gd name="connsiteY14628" fmla="*/ 1232148 h 1487099"/>
                <a:gd name="connsiteX14629" fmla="*/ 2655188 w 2768293"/>
                <a:gd name="connsiteY14629" fmla="*/ 1232719 h 1487099"/>
                <a:gd name="connsiteX14630" fmla="*/ 2654616 w 2768293"/>
                <a:gd name="connsiteY14630" fmla="*/ 1231575 h 1487099"/>
                <a:gd name="connsiteX14631" fmla="*/ 2653472 w 2768293"/>
                <a:gd name="connsiteY14631" fmla="*/ 1231004 h 1487099"/>
                <a:gd name="connsiteX14632" fmla="*/ 2651184 w 2768293"/>
                <a:gd name="connsiteY14632" fmla="*/ 1230432 h 1487099"/>
                <a:gd name="connsiteX14633" fmla="*/ 2651184 w 2768293"/>
                <a:gd name="connsiteY14633" fmla="*/ 1229288 h 1487099"/>
                <a:gd name="connsiteX14634" fmla="*/ 2651184 w 2768293"/>
                <a:gd name="connsiteY14634" fmla="*/ 1228716 h 1487099"/>
                <a:gd name="connsiteX14635" fmla="*/ 2651184 w 2768293"/>
                <a:gd name="connsiteY14635" fmla="*/ 1228716 h 1487099"/>
                <a:gd name="connsiteX14636" fmla="*/ 2651184 w 2768293"/>
                <a:gd name="connsiteY14636" fmla="*/ 1228716 h 1487099"/>
                <a:gd name="connsiteX14637" fmla="*/ 2650612 w 2768293"/>
                <a:gd name="connsiteY14637" fmla="*/ 1228716 h 1487099"/>
                <a:gd name="connsiteX14638" fmla="*/ 2650612 w 2768293"/>
                <a:gd name="connsiteY14638" fmla="*/ 1228144 h 1487099"/>
                <a:gd name="connsiteX14639" fmla="*/ 2650040 w 2768293"/>
                <a:gd name="connsiteY14639" fmla="*/ 1228144 h 1487099"/>
                <a:gd name="connsiteX14640" fmla="*/ 2648896 w 2768293"/>
                <a:gd name="connsiteY14640" fmla="*/ 1229288 h 1487099"/>
                <a:gd name="connsiteX14641" fmla="*/ 2648324 w 2768293"/>
                <a:gd name="connsiteY14641" fmla="*/ 1229288 h 1487099"/>
                <a:gd name="connsiteX14642" fmla="*/ 2648324 w 2768293"/>
                <a:gd name="connsiteY14642" fmla="*/ 1228716 h 1487099"/>
                <a:gd name="connsiteX14643" fmla="*/ 2647180 w 2768293"/>
                <a:gd name="connsiteY14643" fmla="*/ 1225284 h 1487099"/>
                <a:gd name="connsiteX14644" fmla="*/ 2646036 w 2768293"/>
                <a:gd name="connsiteY14644" fmla="*/ 1222996 h 1487099"/>
                <a:gd name="connsiteX14645" fmla="*/ 2644892 w 2768293"/>
                <a:gd name="connsiteY14645" fmla="*/ 1222996 h 1487099"/>
                <a:gd name="connsiteX14646" fmla="*/ 2643177 w 2768293"/>
                <a:gd name="connsiteY14646" fmla="*/ 1222996 h 1487099"/>
                <a:gd name="connsiteX14647" fmla="*/ 2641461 w 2768293"/>
                <a:gd name="connsiteY14647" fmla="*/ 1222996 h 1487099"/>
                <a:gd name="connsiteX14648" fmla="*/ 2641461 w 2768293"/>
                <a:gd name="connsiteY14648" fmla="*/ 1222424 h 1487099"/>
                <a:gd name="connsiteX14649" fmla="*/ 2642033 w 2768293"/>
                <a:gd name="connsiteY14649" fmla="*/ 1222424 h 1487099"/>
                <a:gd name="connsiteX14650" fmla="*/ 2643749 w 2768293"/>
                <a:gd name="connsiteY14650" fmla="*/ 1221280 h 1487099"/>
                <a:gd name="connsiteX14651" fmla="*/ 2643749 w 2768293"/>
                <a:gd name="connsiteY14651" fmla="*/ 1220708 h 1487099"/>
                <a:gd name="connsiteX14652" fmla="*/ 2639173 w 2768293"/>
                <a:gd name="connsiteY14652" fmla="*/ 1219564 h 1487099"/>
                <a:gd name="connsiteX14653" fmla="*/ 2640317 w 2768293"/>
                <a:gd name="connsiteY14653" fmla="*/ 1217849 h 1487099"/>
                <a:gd name="connsiteX14654" fmla="*/ 2642033 w 2768293"/>
                <a:gd name="connsiteY14654" fmla="*/ 1218420 h 1487099"/>
                <a:gd name="connsiteX14655" fmla="*/ 2644320 w 2768293"/>
                <a:gd name="connsiteY14655" fmla="*/ 1219564 h 1487099"/>
                <a:gd name="connsiteX14656" fmla="*/ 2646036 w 2768293"/>
                <a:gd name="connsiteY14656" fmla="*/ 1220136 h 1487099"/>
                <a:gd name="connsiteX14657" fmla="*/ 2643749 w 2768293"/>
                <a:gd name="connsiteY14657" fmla="*/ 1218420 h 1487099"/>
                <a:gd name="connsiteX14658" fmla="*/ 2643749 w 2768293"/>
                <a:gd name="connsiteY14658" fmla="*/ 1217849 h 1487099"/>
                <a:gd name="connsiteX14659" fmla="*/ 2643177 w 2768293"/>
                <a:gd name="connsiteY14659" fmla="*/ 1216132 h 1487099"/>
                <a:gd name="connsiteX14660" fmla="*/ 2643177 w 2768293"/>
                <a:gd name="connsiteY14660" fmla="*/ 1215561 h 1487099"/>
                <a:gd name="connsiteX14661" fmla="*/ 2642605 w 2768293"/>
                <a:gd name="connsiteY14661" fmla="*/ 1214989 h 1487099"/>
                <a:gd name="connsiteX14662" fmla="*/ 2640317 w 2768293"/>
                <a:gd name="connsiteY14662" fmla="*/ 1214989 h 1487099"/>
                <a:gd name="connsiteX14663" fmla="*/ 2639745 w 2768293"/>
                <a:gd name="connsiteY14663" fmla="*/ 1214417 h 1487099"/>
                <a:gd name="connsiteX14664" fmla="*/ 2639173 w 2768293"/>
                <a:gd name="connsiteY14664" fmla="*/ 1211557 h 1487099"/>
                <a:gd name="connsiteX14665" fmla="*/ 2638601 w 2768293"/>
                <a:gd name="connsiteY14665" fmla="*/ 1210413 h 1487099"/>
                <a:gd name="connsiteX14666" fmla="*/ 2637457 w 2768293"/>
                <a:gd name="connsiteY14666" fmla="*/ 1209841 h 1487099"/>
                <a:gd name="connsiteX14667" fmla="*/ 2636313 w 2768293"/>
                <a:gd name="connsiteY14667" fmla="*/ 1209841 h 1487099"/>
                <a:gd name="connsiteX14668" fmla="*/ 2636313 w 2768293"/>
                <a:gd name="connsiteY14668" fmla="*/ 1209269 h 1487099"/>
                <a:gd name="connsiteX14669" fmla="*/ 2636313 w 2768293"/>
                <a:gd name="connsiteY14669" fmla="*/ 1208125 h 1487099"/>
                <a:gd name="connsiteX14670" fmla="*/ 2635169 w 2768293"/>
                <a:gd name="connsiteY14670" fmla="*/ 1206981 h 1487099"/>
                <a:gd name="connsiteX14671" fmla="*/ 2634597 w 2768293"/>
                <a:gd name="connsiteY14671" fmla="*/ 1206981 h 1487099"/>
                <a:gd name="connsiteX14672" fmla="*/ 2633453 w 2768293"/>
                <a:gd name="connsiteY14672" fmla="*/ 1207553 h 1487099"/>
                <a:gd name="connsiteX14673" fmla="*/ 2632309 w 2768293"/>
                <a:gd name="connsiteY14673" fmla="*/ 1208125 h 1487099"/>
                <a:gd name="connsiteX14674" fmla="*/ 2631737 w 2768293"/>
                <a:gd name="connsiteY14674" fmla="*/ 1208697 h 1487099"/>
                <a:gd name="connsiteX14675" fmla="*/ 2631737 w 2768293"/>
                <a:gd name="connsiteY14675" fmla="*/ 1209841 h 1487099"/>
                <a:gd name="connsiteX14676" fmla="*/ 2632309 w 2768293"/>
                <a:gd name="connsiteY14676" fmla="*/ 1210413 h 1487099"/>
                <a:gd name="connsiteX14677" fmla="*/ 2634597 w 2768293"/>
                <a:gd name="connsiteY14677" fmla="*/ 1211557 h 1487099"/>
                <a:gd name="connsiteX14678" fmla="*/ 2632309 w 2768293"/>
                <a:gd name="connsiteY14678" fmla="*/ 1213845 h 1487099"/>
                <a:gd name="connsiteX14679" fmla="*/ 2632309 w 2768293"/>
                <a:gd name="connsiteY14679" fmla="*/ 1214417 h 1487099"/>
                <a:gd name="connsiteX14680" fmla="*/ 2632881 w 2768293"/>
                <a:gd name="connsiteY14680" fmla="*/ 1213845 h 1487099"/>
                <a:gd name="connsiteX14681" fmla="*/ 2633453 w 2768293"/>
                <a:gd name="connsiteY14681" fmla="*/ 1213845 h 1487099"/>
                <a:gd name="connsiteX14682" fmla="*/ 2634025 w 2768293"/>
                <a:gd name="connsiteY14682" fmla="*/ 1214417 h 1487099"/>
                <a:gd name="connsiteX14683" fmla="*/ 2634597 w 2768293"/>
                <a:gd name="connsiteY14683" fmla="*/ 1214989 h 1487099"/>
                <a:gd name="connsiteX14684" fmla="*/ 2634025 w 2768293"/>
                <a:gd name="connsiteY14684" fmla="*/ 1214989 h 1487099"/>
                <a:gd name="connsiteX14685" fmla="*/ 2632881 w 2768293"/>
                <a:gd name="connsiteY14685" fmla="*/ 1214989 h 1487099"/>
                <a:gd name="connsiteX14686" fmla="*/ 2632309 w 2768293"/>
                <a:gd name="connsiteY14686" fmla="*/ 1215561 h 1487099"/>
                <a:gd name="connsiteX14687" fmla="*/ 2634597 w 2768293"/>
                <a:gd name="connsiteY14687" fmla="*/ 1216705 h 1487099"/>
                <a:gd name="connsiteX14688" fmla="*/ 2633453 w 2768293"/>
                <a:gd name="connsiteY14688" fmla="*/ 1217276 h 1487099"/>
                <a:gd name="connsiteX14689" fmla="*/ 2634597 w 2768293"/>
                <a:gd name="connsiteY14689" fmla="*/ 1217849 h 1487099"/>
                <a:gd name="connsiteX14690" fmla="*/ 2636885 w 2768293"/>
                <a:gd name="connsiteY14690" fmla="*/ 1217849 h 1487099"/>
                <a:gd name="connsiteX14691" fmla="*/ 2638029 w 2768293"/>
                <a:gd name="connsiteY14691" fmla="*/ 1218992 h 1487099"/>
                <a:gd name="connsiteX14692" fmla="*/ 2635741 w 2768293"/>
                <a:gd name="connsiteY14692" fmla="*/ 1220136 h 1487099"/>
                <a:gd name="connsiteX14693" fmla="*/ 2633453 w 2768293"/>
                <a:gd name="connsiteY14693" fmla="*/ 1220708 h 1487099"/>
                <a:gd name="connsiteX14694" fmla="*/ 2634025 w 2768293"/>
                <a:gd name="connsiteY14694" fmla="*/ 1221852 h 1487099"/>
                <a:gd name="connsiteX14695" fmla="*/ 2634597 w 2768293"/>
                <a:gd name="connsiteY14695" fmla="*/ 1222424 h 1487099"/>
                <a:gd name="connsiteX14696" fmla="*/ 2635169 w 2768293"/>
                <a:gd name="connsiteY14696" fmla="*/ 1222996 h 1487099"/>
                <a:gd name="connsiteX14697" fmla="*/ 2635169 w 2768293"/>
                <a:gd name="connsiteY14697" fmla="*/ 1223568 h 1487099"/>
                <a:gd name="connsiteX14698" fmla="*/ 2638601 w 2768293"/>
                <a:gd name="connsiteY14698" fmla="*/ 1225856 h 1487099"/>
                <a:gd name="connsiteX14699" fmla="*/ 2640317 w 2768293"/>
                <a:gd name="connsiteY14699" fmla="*/ 1227572 h 1487099"/>
                <a:gd name="connsiteX14700" fmla="*/ 2639745 w 2768293"/>
                <a:gd name="connsiteY14700" fmla="*/ 1229288 h 1487099"/>
                <a:gd name="connsiteX14701" fmla="*/ 2640317 w 2768293"/>
                <a:gd name="connsiteY14701" fmla="*/ 1229860 h 1487099"/>
                <a:gd name="connsiteX14702" fmla="*/ 2640889 w 2768293"/>
                <a:gd name="connsiteY14702" fmla="*/ 1230432 h 1487099"/>
                <a:gd name="connsiteX14703" fmla="*/ 2640889 w 2768293"/>
                <a:gd name="connsiteY14703" fmla="*/ 1231004 h 1487099"/>
                <a:gd name="connsiteX14704" fmla="*/ 2640889 w 2768293"/>
                <a:gd name="connsiteY14704" fmla="*/ 1231004 h 1487099"/>
                <a:gd name="connsiteX14705" fmla="*/ 2641461 w 2768293"/>
                <a:gd name="connsiteY14705" fmla="*/ 1231575 h 1487099"/>
                <a:gd name="connsiteX14706" fmla="*/ 2642033 w 2768293"/>
                <a:gd name="connsiteY14706" fmla="*/ 1231575 h 1487099"/>
                <a:gd name="connsiteX14707" fmla="*/ 2643177 w 2768293"/>
                <a:gd name="connsiteY14707" fmla="*/ 1231004 h 1487099"/>
                <a:gd name="connsiteX14708" fmla="*/ 2644320 w 2768293"/>
                <a:gd name="connsiteY14708" fmla="*/ 1230432 h 1487099"/>
                <a:gd name="connsiteX14709" fmla="*/ 2644892 w 2768293"/>
                <a:gd name="connsiteY14709" fmla="*/ 1230432 h 1487099"/>
                <a:gd name="connsiteX14710" fmla="*/ 2645464 w 2768293"/>
                <a:gd name="connsiteY14710" fmla="*/ 1231004 h 1487099"/>
                <a:gd name="connsiteX14711" fmla="*/ 2645464 w 2768293"/>
                <a:gd name="connsiteY14711" fmla="*/ 1231575 h 1487099"/>
                <a:gd name="connsiteX14712" fmla="*/ 2644892 w 2768293"/>
                <a:gd name="connsiteY14712" fmla="*/ 1232148 h 1487099"/>
                <a:gd name="connsiteX14713" fmla="*/ 2643749 w 2768293"/>
                <a:gd name="connsiteY14713" fmla="*/ 1232719 h 1487099"/>
                <a:gd name="connsiteX14714" fmla="*/ 2643749 w 2768293"/>
                <a:gd name="connsiteY14714" fmla="*/ 1233291 h 1487099"/>
                <a:gd name="connsiteX14715" fmla="*/ 2645464 w 2768293"/>
                <a:gd name="connsiteY14715" fmla="*/ 1232719 h 1487099"/>
                <a:gd name="connsiteX14716" fmla="*/ 2646036 w 2768293"/>
                <a:gd name="connsiteY14716" fmla="*/ 1232719 h 1487099"/>
                <a:gd name="connsiteX14717" fmla="*/ 2646608 w 2768293"/>
                <a:gd name="connsiteY14717" fmla="*/ 1232719 h 1487099"/>
                <a:gd name="connsiteX14718" fmla="*/ 2646036 w 2768293"/>
                <a:gd name="connsiteY14718" fmla="*/ 1233863 h 1487099"/>
                <a:gd name="connsiteX14719" fmla="*/ 2646608 w 2768293"/>
                <a:gd name="connsiteY14719" fmla="*/ 1235007 h 1487099"/>
                <a:gd name="connsiteX14720" fmla="*/ 2647752 w 2768293"/>
                <a:gd name="connsiteY14720" fmla="*/ 1235579 h 1487099"/>
                <a:gd name="connsiteX14721" fmla="*/ 2648324 w 2768293"/>
                <a:gd name="connsiteY14721" fmla="*/ 1235579 h 1487099"/>
                <a:gd name="connsiteX14722" fmla="*/ 2648896 w 2768293"/>
                <a:gd name="connsiteY14722" fmla="*/ 1236151 h 1487099"/>
                <a:gd name="connsiteX14723" fmla="*/ 2650040 w 2768293"/>
                <a:gd name="connsiteY14723" fmla="*/ 1238439 h 1487099"/>
                <a:gd name="connsiteX14724" fmla="*/ 2651184 w 2768293"/>
                <a:gd name="connsiteY14724" fmla="*/ 1238439 h 1487099"/>
                <a:gd name="connsiteX14725" fmla="*/ 2652900 w 2768293"/>
                <a:gd name="connsiteY14725" fmla="*/ 1237295 h 1487099"/>
                <a:gd name="connsiteX14726" fmla="*/ 2654044 w 2768293"/>
                <a:gd name="connsiteY14726" fmla="*/ 1236723 h 1487099"/>
                <a:gd name="connsiteX14727" fmla="*/ 2654616 w 2768293"/>
                <a:gd name="connsiteY14727" fmla="*/ 1237295 h 1487099"/>
                <a:gd name="connsiteX14728" fmla="*/ 2654616 w 2768293"/>
                <a:gd name="connsiteY14728" fmla="*/ 1238439 h 1487099"/>
                <a:gd name="connsiteX14729" fmla="*/ 2654044 w 2768293"/>
                <a:gd name="connsiteY14729" fmla="*/ 1239583 h 1487099"/>
                <a:gd name="connsiteX14730" fmla="*/ 2653472 w 2768293"/>
                <a:gd name="connsiteY14730" fmla="*/ 1240727 h 1487099"/>
                <a:gd name="connsiteX14731" fmla="*/ 2652900 w 2768293"/>
                <a:gd name="connsiteY14731" fmla="*/ 1241299 h 1487099"/>
                <a:gd name="connsiteX14732" fmla="*/ 2654044 w 2768293"/>
                <a:gd name="connsiteY14732" fmla="*/ 1242443 h 1487099"/>
                <a:gd name="connsiteX14733" fmla="*/ 2659763 w 2768293"/>
                <a:gd name="connsiteY14733" fmla="*/ 1244731 h 1487099"/>
                <a:gd name="connsiteX14734" fmla="*/ 2659191 w 2768293"/>
                <a:gd name="connsiteY14734" fmla="*/ 1244731 h 1487099"/>
                <a:gd name="connsiteX14735" fmla="*/ 2659191 w 2768293"/>
                <a:gd name="connsiteY14735" fmla="*/ 1245303 h 1487099"/>
                <a:gd name="connsiteX14736" fmla="*/ 2659191 w 2768293"/>
                <a:gd name="connsiteY14736" fmla="*/ 1245875 h 1487099"/>
                <a:gd name="connsiteX14737" fmla="*/ 2660335 w 2768293"/>
                <a:gd name="connsiteY14737" fmla="*/ 1247019 h 1487099"/>
                <a:gd name="connsiteX14738" fmla="*/ 2661479 w 2768293"/>
                <a:gd name="connsiteY14738" fmla="*/ 1248734 h 1487099"/>
                <a:gd name="connsiteX14739" fmla="*/ 2661479 w 2768293"/>
                <a:gd name="connsiteY14739" fmla="*/ 1249307 h 1487099"/>
                <a:gd name="connsiteX14740" fmla="*/ 2663767 w 2768293"/>
                <a:gd name="connsiteY14740" fmla="*/ 1248163 h 1487099"/>
                <a:gd name="connsiteX14741" fmla="*/ 2664911 w 2768293"/>
                <a:gd name="connsiteY14741" fmla="*/ 1248163 h 1487099"/>
                <a:gd name="connsiteX14742" fmla="*/ 2666055 w 2768293"/>
                <a:gd name="connsiteY14742" fmla="*/ 1249307 h 1487099"/>
                <a:gd name="connsiteX14743" fmla="*/ 2667771 w 2768293"/>
                <a:gd name="connsiteY14743" fmla="*/ 1248734 h 1487099"/>
                <a:gd name="connsiteX14744" fmla="*/ 2669487 w 2768293"/>
                <a:gd name="connsiteY14744" fmla="*/ 1248734 h 1487099"/>
                <a:gd name="connsiteX14745" fmla="*/ 2670059 w 2768293"/>
                <a:gd name="connsiteY14745" fmla="*/ 1248163 h 1487099"/>
                <a:gd name="connsiteX14746" fmla="*/ 2667771 w 2768293"/>
                <a:gd name="connsiteY14746" fmla="*/ 1247019 h 1487099"/>
                <a:gd name="connsiteX14747" fmla="*/ 2666627 w 2768293"/>
                <a:gd name="connsiteY14747" fmla="*/ 1243015 h 1487099"/>
                <a:gd name="connsiteX14748" fmla="*/ 2617438 w 2768293"/>
                <a:gd name="connsiteY14748" fmla="*/ 1192682 h 1487099"/>
                <a:gd name="connsiteX14749" fmla="*/ 2618010 w 2768293"/>
                <a:gd name="connsiteY14749" fmla="*/ 1192110 h 1487099"/>
                <a:gd name="connsiteX14750" fmla="*/ 2618582 w 2768293"/>
                <a:gd name="connsiteY14750" fmla="*/ 1191538 h 1487099"/>
                <a:gd name="connsiteX14751" fmla="*/ 2619154 w 2768293"/>
                <a:gd name="connsiteY14751" fmla="*/ 1190394 h 1487099"/>
                <a:gd name="connsiteX14752" fmla="*/ 2619726 w 2768293"/>
                <a:gd name="connsiteY14752" fmla="*/ 1189251 h 1487099"/>
                <a:gd name="connsiteX14753" fmla="*/ 2619726 w 2768293"/>
                <a:gd name="connsiteY14753" fmla="*/ 1188678 h 1487099"/>
                <a:gd name="connsiteX14754" fmla="*/ 2619726 w 2768293"/>
                <a:gd name="connsiteY14754" fmla="*/ 1187534 h 1487099"/>
                <a:gd name="connsiteX14755" fmla="*/ 2619154 w 2768293"/>
                <a:gd name="connsiteY14755" fmla="*/ 1185819 h 1487099"/>
                <a:gd name="connsiteX14756" fmla="*/ 2618010 w 2768293"/>
                <a:gd name="connsiteY14756" fmla="*/ 1184675 h 1487099"/>
                <a:gd name="connsiteX14757" fmla="*/ 2616866 w 2768293"/>
                <a:gd name="connsiteY14757" fmla="*/ 1184103 h 1487099"/>
                <a:gd name="connsiteX14758" fmla="*/ 2615722 w 2768293"/>
                <a:gd name="connsiteY14758" fmla="*/ 1184103 h 1487099"/>
                <a:gd name="connsiteX14759" fmla="*/ 2612863 w 2768293"/>
                <a:gd name="connsiteY14759" fmla="*/ 1185247 h 1487099"/>
                <a:gd name="connsiteX14760" fmla="*/ 2611719 w 2768293"/>
                <a:gd name="connsiteY14760" fmla="*/ 1185819 h 1487099"/>
                <a:gd name="connsiteX14761" fmla="*/ 2611147 w 2768293"/>
                <a:gd name="connsiteY14761" fmla="*/ 1186963 h 1487099"/>
                <a:gd name="connsiteX14762" fmla="*/ 2611147 w 2768293"/>
                <a:gd name="connsiteY14762" fmla="*/ 1188107 h 1487099"/>
                <a:gd name="connsiteX14763" fmla="*/ 2611719 w 2768293"/>
                <a:gd name="connsiteY14763" fmla="*/ 1188678 h 1487099"/>
                <a:gd name="connsiteX14764" fmla="*/ 2613435 w 2768293"/>
                <a:gd name="connsiteY14764" fmla="*/ 1189251 h 1487099"/>
                <a:gd name="connsiteX14765" fmla="*/ 2616294 w 2768293"/>
                <a:gd name="connsiteY14765" fmla="*/ 1192110 h 1487099"/>
                <a:gd name="connsiteX14766" fmla="*/ 2617438 w 2768293"/>
                <a:gd name="connsiteY14766" fmla="*/ 1192682 h 1487099"/>
                <a:gd name="connsiteX14767" fmla="*/ 2617438 w 2768293"/>
                <a:gd name="connsiteY14767" fmla="*/ 1192682 h 1487099"/>
                <a:gd name="connsiteX14768" fmla="*/ 2628306 w 2768293"/>
                <a:gd name="connsiteY14768" fmla="*/ 1206409 h 1487099"/>
                <a:gd name="connsiteX14769" fmla="*/ 2627162 w 2768293"/>
                <a:gd name="connsiteY14769" fmla="*/ 1206409 h 1487099"/>
                <a:gd name="connsiteX14770" fmla="*/ 2626018 w 2768293"/>
                <a:gd name="connsiteY14770" fmla="*/ 1206409 h 1487099"/>
                <a:gd name="connsiteX14771" fmla="*/ 2624874 w 2768293"/>
                <a:gd name="connsiteY14771" fmla="*/ 1206409 h 1487099"/>
                <a:gd name="connsiteX14772" fmla="*/ 2624874 w 2768293"/>
                <a:gd name="connsiteY14772" fmla="*/ 1208125 h 1487099"/>
                <a:gd name="connsiteX14773" fmla="*/ 2623158 w 2768293"/>
                <a:gd name="connsiteY14773" fmla="*/ 1208125 h 1487099"/>
                <a:gd name="connsiteX14774" fmla="*/ 2623730 w 2768293"/>
                <a:gd name="connsiteY14774" fmla="*/ 1205265 h 1487099"/>
                <a:gd name="connsiteX14775" fmla="*/ 2623730 w 2768293"/>
                <a:gd name="connsiteY14775" fmla="*/ 1203550 h 1487099"/>
                <a:gd name="connsiteX14776" fmla="*/ 2622586 w 2768293"/>
                <a:gd name="connsiteY14776" fmla="*/ 1202406 h 1487099"/>
                <a:gd name="connsiteX14777" fmla="*/ 2621442 w 2768293"/>
                <a:gd name="connsiteY14777" fmla="*/ 1201833 h 1487099"/>
                <a:gd name="connsiteX14778" fmla="*/ 2620298 w 2768293"/>
                <a:gd name="connsiteY14778" fmla="*/ 1202406 h 1487099"/>
                <a:gd name="connsiteX14779" fmla="*/ 2619726 w 2768293"/>
                <a:gd name="connsiteY14779" fmla="*/ 1202977 h 1487099"/>
                <a:gd name="connsiteX14780" fmla="*/ 2618582 w 2768293"/>
                <a:gd name="connsiteY14780" fmla="*/ 1203550 h 1487099"/>
                <a:gd name="connsiteX14781" fmla="*/ 2619154 w 2768293"/>
                <a:gd name="connsiteY14781" fmla="*/ 1204693 h 1487099"/>
                <a:gd name="connsiteX14782" fmla="*/ 2618582 w 2768293"/>
                <a:gd name="connsiteY14782" fmla="*/ 1204693 h 1487099"/>
                <a:gd name="connsiteX14783" fmla="*/ 2617438 w 2768293"/>
                <a:gd name="connsiteY14783" fmla="*/ 1204693 h 1487099"/>
                <a:gd name="connsiteX14784" fmla="*/ 2616866 w 2768293"/>
                <a:gd name="connsiteY14784" fmla="*/ 1205265 h 1487099"/>
                <a:gd name="connsiteX14785" fmla="*/ 2616866 w 2768293"/>
                <a:gd name="connsiteY14785" fmla="*/ 1206981 h 1487099"/>
                <a:gd name="connsiteX14786" fmla="*/ 2617438 w 2768293"/>
                <a:gd name="connsiteY14786" fmla="*/ 1207553 h 1487099"/>
                <a:gd name="connsiteX14787" fmla="*/ 2619154 w 2768293"/>
                <a:gd name="connsiteY14787" fmla="*/ 1208125 h 1487099"/>
                <a:gd name="connsiteX14788" fmla="*/ 2618582 w 2768293"/>
                <a:gd name="connsiteY14788" fmla="*/ 1208697 h 1487099"/>
                <a:gd name="connsiteX14789" fmla="*/ 2618010 w 2768293"/>
                <a:gd name="connsiteY14789" fmla="*/ 1208697 h 1487099"/>
                <a:gd name="connsiteX14790" fmla="*/ 2617438 w 2768293"/>
                <a:gd name="connsiteY14790" fmla="*/ 1208697 h 1487099"/>
                <a:gd name="connsiteX14791" fmla="*/ 2616866 w 2768293"/>
                <a:gd name="connsiteY14791" fmla="*/ 1208697 h 1487099"/>
                <a:gd name="connsiteX14792" fmla="*/ 2617438 w 2768293"/>
                <a:gd name="connsiteY14792" fmla="*/ 1210413 h 1487099"/>
                <a:gd name="connsiteX14793" fmla="*/ 2618010 w 2768293"/>
                <a:gd name="connsiteY14793" fmla="*/ 1212129 h 1487099"/>
                <a:gd name="connsiteX14794" fmla="*/ 2619154 w 2768293"/>
                <a:gd name="connsiteY14794" fmla="*/ 1213273 h 1487099"/>
                <a:gd name="connsiteX14795" fmla="*/ 2620298 w 2768293"/>
                <a:gd name="connsiteY14795" fmla="*/ 1213845 h 1487099"/>
                <a:gd name="connsiteX14796" fmla="*/ 2620870 w 2768293"/>
                <a:gd name="connsiteY14796" fmla="*/ 1213845 h 1487099"/>
                <a:gd name="connsiteX14797" fmla="*/ 2621442 w 2768293"/>
                <a:gd name="connsiteY14797" fmla="*/ 1213273 h 1487099"/>
                <a:gd name="connsiteX14798" fmla="*/ 2621442 w 2768293"/>
                <a:gd name="connsiteY14798" fmla="*/ 1212701 h 1487099"/>
                <a:gd name="connsiteX14799" fmla="*/ 2621442 w 2768293"/>
                <a:gd name="connsiteY14799" fmla="*/ 1212129 h 1487099"/>
                <a:gd name="connsiteX14800" fmla="*/ 2621442 w 2768293"/>
                <a:gd name="connsiteY14800" fmla="*/ 1211557 h 1487099"/>
                <a:gd name="connsiteX14801" fmla="*/ 2622014 w 2768293"/>
                <a:gd name="connsiteY14801" fmla="*/ 1211557 h 1487099"/>
                <a:gd name="connsiteX14802" fmla="*/ 2623158 w 2768293"/>
                <a:gd name="connsiteY14802" fmla="*/ 1211557 h 1487099"/>
                <a:gd name="connsiteX14803" fmla="*/ 2623730 w 2768293"/>
                <a:gd name="connsiteY14803" fmla="*/ 1211557 h 1487099"/>
                <a:gd name="connsiteX14804" fmla="*/ 2624302 w 2768293"/>
                <a:gd name="connsiteY14804" fmla="*/ 1211557 h 1487099"/>
                <a:gd name="connsiteX14805" fmla="*/ 2624874 w 2768293"/>
                <a:gd name="connsiteY14805" fmla="*/ 1211557 h 1487099"/>
                <a:gd name="connsiteX14806" fmla="*/ 2625446 w 2768293"/>
                <a:gd name="connsiteY14806" fmla="*/ 1211557 h 1487099"/>
                <a:gd name="connsiteX14807" fmla="*/ 2626018 w 2768293"/>
                <a:gd name="connsiteY14807" fmla="*/ 1211557 h 1487099"/>
                <a:gd name="connsiteX14808" fmla="*/ 2627162 w 2768293"/>
                <a:gd name="connsiteY14808" fmla="*/ 1209841 h 1487099"/>
                <a:gd name="connsiteX14809" fmla="*/ 2628306 w 2768293"/>
                <a:gd name="connsiteY14809" fmla="*/ 1209269 h 1487099"/>
                <a:gd name="connsiteX14810" fmla="*/ 2628306 w 2768293"/>
                <a:gd name="connsiteY14810" fmla="*/ 1208697 h 1487099"/>
                <a:gd name="connsiteX14811" fmla="*/ 2628306 w 2768293"/>
                <a:gd name="connsiteY14811" fmla="*/ 1206981 h 1487099"/>
                <a:gd name="connsiteX14812" fmla="*/ 2628306 w 2768293"/>
                <a:gd name="connsiteY14812" fmla="*/ 1205837 h 1487099"/>
                <a:gd name="connsiteX14813" fmla="*/ 2628306 w 2768293"/>
                <a:gd name="connsiteY14813" fmla="*/ 1206409 h 1487099"/>
                <a:gd name="connsiteX14814" fmla="*/ 1796674 w 2768293"/>
                <a:gd name="connsiteY14814" fmla="*/ 862089 h 1487099"/>
                <a:gd name="connsiteX14815" fmla="*/ 1797817 w 2768293"/>
                <a:gd name="connsiteY14815" fmla="*/ 860945 h 1487099"/>
                <a:gd name="connsiteX14816" fmla="*/ 1798389 w 2768293"/>
                <a:gd name="connsiteY14816" fmla="*/ 859229 h 1487099"/>
                <a:gd name="connsiteX14817" fmla="*/ 1797817 w 2768293"/>
                <a:gd name="connsiteY14817" fmla="*/ 858085 h 1487099"/>
                <a:gd name="connsiteX14818" fmla="*/ 1796674 w 2768293"/>
                <a:gd name="connsiteY14818" fmla="*/ 858085 h 1487099"/>
                <a:gd name="connsiteX14819" fmla="*/ 1796102 w 2768293"/>
                <a:gd name="connsiteY14819" fmla="*/ 858085 h 1487099"/>
                <a:gd name="connsiteX14820" fmla="*/ 1796102 w 2768293"/>
                <a:gd name="connsiteY14820" fmla="*/ 858657 h 1487099"/>
                <a:gd name="connsiteX14821" fmla="*/ 1795530 w 2768293"/>
                <a:gd name="connsiteY14821" fmla="*/ 860373 h 1487099"/>
                <a:gd name="connsiteX14822" fmla="*/ 1794958 w 2768293"/>
                <a:gd name="connsiteY14822" fmla="*/ 861516 h 1487099"/>
                <a:gd name="connsiteX14823" fmla="*/ 1794386 w 2768293"/>
                <a:gd name="connsiteY14823" fmla="*/ 862089 h 1487099"/>
                <a:gd name="connsiteX14824" fmla="*/ 1794958 w 2768293"/>
                <a:gd name="connsiteY14824" fmla="*/ 862660 h 1487099"/>
                <a:gd name="connsiteX14825" fmla="*/ 1796674 w 2768293"/>
                <a:gd name="connsiteY14825" fmla="*/ 862089 h 1487099"/>
                <a:gd name="connsiteX14826" fmla="*/ 1266465 w 2768293"/>
                <a:gd name="connsiteY14826" fmla="*/ 383929 h 1487099"/>
                <a:gd name="connsiteX14827" fmla="*/ 1268181 w 2768293"/>
                <a:gd name="connsiteY14827" fmla="*/ 382785 h 1487099"/>
                <a:gd name="connsiteX14828" fmla="*/ 1268753 w 2768293"/>
                <a:gd name="connsiteY14828" fmla="*/ 382785 h 1487099"/>
                <a:gd name="connsiteX14829" fmla="*/ 1271041 w 2768293"/>
                <a:gd name="connsiteY14829" fmla="*/ 382785 h 1487099"/>
                <a:gd name="connsiteX14830" fmla="*/ 1275617 w 2768293"/>
                <a:gd name="connsiteY14830" fmla="*/ 381641 h 1487099"/>
                <a:gd name="connsiteX14831" fmla="*/ 1277333 w 2768293"/>
                <a:gd name="connsiteY14831" fmla="*/ 381641 h 1487099"/>
                <a:gd name="connsiteX14832" fmla="*/ 1277905 w 2768293"/>
                <a:gd name="connsiteY14832" fmla="*/ 381641 h 1487099"/>
                <a:gd name="connsiteX14833" fmla="*/ 1277905 w 2768293"/>
                <a:gd name="connsiteY14833" fmla="*/ 381641 h 1487099"/>
                <a:gd name="connsiteX14834" fmla="*/ 1277905 w 2768293"/>
                <a:gd name="connsiteY14834" fmla="*/ 381641 h 1487099"/>
                <a:gd name="connsiteX14835" fmla="*/ 1278477 w 2768293"/>
                <a:gd name="connsiteY14835" fmla="*/ 381069 h 1487099"/>
                <a:gd name="connsiteX14836" fmla="*/ 1279049 w 2768293"/>
                <a:gd name="connsiteY14836" fmla="*/ 380497 h 1487099"/>
                <a:gd name="connsiteX14837" fmla="*/ 1279620 w 2768293"/>
                <a:gd name="connsiteY14837" fmla="*/ 380497 h 1487099"/>
                <a:gd name="connsiteX14838" fmla="*/ 1280764 w 2768293"/>
                <a:gd name="connsiteY14838" fmla="*/ 380497 h 1487099"/>
                <a:gd name="connsiteX14839" fmla="*/ 1281336 w 2768293"/>
                <a:gd name="connsiteY14839" fmla="*/ 380497 h 1487099"/>
                <a:gd name="connsiteX14840" fmla="*/ 1281336 w 2768293"/>
                <a:gd name="connsiteY14840" fmla="*/ 380497 h 1487099"/>
                <a:gd name="connsiteX14841" fmla="*/ 1281336 w 2768293"/>
                <a:gd name="connsiteY14841" fmla="*/ 380497 h 1487099"/>
                <a:gd name="connsiteX14842" fmla="*/ 1281908 w 2768293"/>
                <a:gd name="connsiteY14842" fmla="*/ 380497 h 1487099"/>
                <a:gd name="connsiteX14843" fmla="*/ 1282480 w 2768293"/>
                <a:gd name="connsiteY14843" fmla="*/ 380497 h 1487099"/>
                <a:gd name="connsiteX14844" fmla="*/ 1282480 w 2768293"/>
                <a:gd name="connsiteY14844" fmla="*/ 379925 h 1487099"/>
                <a:gd name="connsiteX14845" fmla="*/ 1281908 w 2768293"/>
                <a:gd name="connsiteY14845" fmla="*/ 379925 h 1487099"/>
                <a:gd name="connsiteX14846" fmla="*/ 1261890 w 2768293"/>
                <a:gd name="connsiteY14846" fmla="*/ 385645 h 1487099"/>
                <a:gd name="connsiteX14847" fmla="*/ 1264178 w 2768293"/>
                <a:gd name="connsiteY14847" fmla="*/ 385645 h 1487099"/>
                <a:gd name="connsiteX14848" fmla="*/ 1266465 w 2768293"/>
                <a:gd name="connsiteY14848" fmla="*/ 383929 h 1487099"/>
                <a:gd name="connsiteX14849" fmla="*/ 1261318 w 2768293"/>
                <a:gd name="connsiteY14849" fmla="*/ 384501 h 1487099"/>
                <a:gd name="connsiteX14850" fmla="*/ 1260746 w 2768293"/>
                <a:gd name="connsiteY14850" fmla="*/ 384501 h 1487099"/>
                <a:gd name="connsiteX14851" fmla="*/ 1261318 w 2768293"/>
                <a:gd name="connsiteY14851" fmla="*/ 384501 h 1487099"/>
                <a:gd name="connsiteX14852" fmla="*/ 1261318 w 2768293"/>
                <a:gd name="connsiteY14852" fmla="*/ 384501 h 1487099"/>
                <a:gd name="connsiteX14853" fmla="*/ 1259030 w 2768293"/>
                <a:gd name="connsiteY14853" fmla="*/ 385073 h 1487099"/>
                <a:gd name="connsiteX14854" fmla="*/ 1260174 w 2768293"/>
                <a:gd name="connsiteY14854" fmla="*/ 384501 h 1487099"/>
                <a:gd name="connsiteX14855" fmla="*/ 1257314 w 2768293"/>
                <a:gd name="connsiteY14855" fmla="*/ 385073 h 1487099"/>
                <a:gd name="connsiteX14856" fmla="*/ 1259030 w 2768293"/>
                <a:gd name="connsiteY14856" fmla="*/ 385073 h 1487099"/>
                <a:gd name="connsiteX14857" fmla="*/ 1259030 w 2768293"/>
                <a:gd name="connsiteY14857" fmla="*/ 385073 h 1487099"/>
                <a:gd name="connsiteX14858" fmla="*/ 1255598 w 2768293"/>
                <a:gd name="connsiteY14858" fmla="*/ 386217 h 1487099"/>
                <a:gd name="connsiteX14859" fmla="*/ 1255598 w 2768293"/>
                <a:gd name="connsiteY14859" fmla="*/ 386217 h 1487099"/>
                <a:gd name="connsiteX14860" fmla="*/ 1257886 w 2768293"/>
                <a:gd name="connsiteY14860" fmla="*/ 385645 h 1487099"/>
                <a:gd name="connsiteX14861" fmla="*/ 1257314 w 2768293"/>
                <a:gd name="connsiteY14861" fmla="*/ 385645 h 1487099"/>
                <a:gd name="connsiteX14862" fmla="*/ 1255598 w 2768293"/>
                <a:gd name="connsiteY14862" fmla="*/ 386217 h 1487099"/>
                <a:gd name="connsiteX14863" fmla="*/ 1249306 w 2768293"/>
                <a:gd name="connsiteY14863" fmla="*/ 388505 h 1487099"/>
                <a:gd name="connsiteX14864" fmla="*/ 1249306 w 2768293"/>
                <a:gd name="connsiteY14864" fmla="*/ 388505 h 1487099"/>
                <a:gd name="connsiteX14865" fmla="*/ 1249878 w 2768293"/>
                <a:gd name="connsiteY14865" fmla="*/ 387932 h 1487099"/>
                <a:gd name="connsiteX14866" fmla="*/ 1250450 w 2768293"/>
                <a:gd name="connsiteY14866" fmla="*/ 387932 h 1487099"/>
                <a:gd name="connsiteX14867" fmla="*/ 1253310 w 2768293"/>
                <a:gd name="connsiteY14867" fmla="*/ 386788 h 1487099"/>
                <a:gd name="connsiteX14868" fmla="*/ 1254454 w 2768293"/>
                <a:gd name="connsiteY14868" fmla="*/ 386217 h 1487099"/>
                <a:gd name="connsiteX14869" fmla="*/ 1254454 w 2768293"/>
                <a:gd name="connsiteY14869" fmla="*/ 386217 h 1487099"/>
                <a:gd name="connsiteX14870" fmla="*/ 1247019 w 2768293"/>
                <a:gd name="connsiteY14870" fmla="*/ 387932 h 1487099"/>
                <a:gd name="connsiteX14871" fmla="*/ 1246447 w 2768293"/>
                <a:gd name="connsiteY14871" fmla="*/ 388505 h 1487099"/>
                <a:gd name="connsiteX14872" fmla="*/ 1246447 w 2768293"/>
                <a:gd name="connsiteY14872" fmla="*/ 389076 h 1487099"/>
                <a:gd name="connsiteX14873" fmla="*/ 1247019 w 2768293"/>
                <a:gd name="connsiteY14873" fmla="*/ 389076 h 1487099"/>
                <a:gd name="connsiteX14874" fmla="*/ 1249306 w 2768293"/>
                <a:gd name="connsiteY14874" fmla="*/ 388505 h 1487099"/>
                <a:gd name="connsiteX14875" fmla="*/ 1231004 w 2768293"/>
                <a:gd name="connsiteY14875" fmla="*/ 397656 h 1487099"/>
                <a:gd name="connsiteX14876" fmla="*/ 1232148 w 2768293"/>
                <a:gd name="connsiteY14876" fmla="*/ 396512 h 1487099"/>
                <a:gd name="connsiteX14877" fmla="*/ 1234436 w 2768293"/>
                <a:gd name="connsiteY14877" fmla="*/ 395368 h 1487099"/>
                <a:gd name="connsiteX14878" fmla="*/ 1234436 w 2768293"/>
                <a:gd name="connsiteY14878" fmla="*/ 394796 h 1487099"/>
                <a:gd name="connsiteX14879" fmla="*/ 1233864 w 2768293"/>
                <a:gd name="connsiteY14879" fmla="*/ 394796 h 1487099"/>
                <a:gd name="connsiteX14880" fmla="*/ 1232720 w 2768293"/>
                <a:gd name="connsiteY14880" fmla="*/ 394796 h 1487099"/>
                <a:gd name="connsiteX14881" fmla="*/ 1231004 w 2768293"/>
                <a:gd name="connsiteY14881" fmla="*/ 395368 h 1487099"/>
                <a:gd name="connsiteX14882" fmla="*/ 1230432 w 2768293"/>
                <a:gd name="connsiteY14882" fmla="*/ 395940 h 1487099"/>
                <a:gd name="connsiteX14883" fmla="*/ 1229860 w 2768293"/>
                <a:gd name="connsiteY14883" fmla="*/ 396512 h 1487099"/>
                <a:gd name="connsiteX14884" fmla="*/ 1229860 w 2768293"/>
                <a:gd name="connsiteY14884" fmla="*/ 397084 h 1487099"/>
                <a:gd name="connsiteX14885" fmla="*/ 1231004 w 2768293"/>
                <a:gd name="connsiteY14885" fmla="*/ 397656 h 1487099"/>
                <a:gd name="connsiteX14886" fmla="*/ 1237867 w 2768293"/>
                <a:gd name="connsiteY14886" fmla="*/ 394796 h 1487099"/>
                <a:gd name="connsiteX14887" fmla="*/ 1239583 w 2768293"/>
                <a:gd name="connsiteY14887" fmla="*/ 393080 h 1487099"/>
                <a:gd name="connsiteX14888" fmla="*/ 1240727 w 2768293"/>
                <a:gd name="connsiteY14888" fmla="*/ 392508 h 1487099"/>
                <a:gd name="connsiteX14889" fmla="*/ 1243015 w 2768293"/>
                <a:gd name="connsiteY14889" fmla="*/ 390792 h 1487099"/>
                <a:gd name="connsiteX14890" fmla="*/ 1243015 w 2768293"/>
                <a:gd name="connsiteY14890" fmla="*/ 390220 h 1487099"/>
                <a:gd name="connsiteX14891" fmla="*/ 1241299 w 2768293"/>
                <a:gd name="connsiteY14891" fmla="*/ 390792 h 1487099"/>
                <a:gd name="connsiteX14892" fmla="*/ 1237295 w 2768293"/>
                <a:gd name="connsiteY14892" fmla="*/ 392508 h 1487099"/>
                <a:gd name="connsiteX14893" fmla="*/ 1236723 w 2768293"/>
                <a:gd name="connsiteY14893" fmla="*/ 393080 h 1487099"/>
                <a:gd name="connsiteX14894" fmla="*/ 1235579 w 2768293"/>
                <a:gd name="connsiteY14894" fmla="*/ 394224 h 1487099"/>
                <a:gd name="connsiteX14895" fmla="*/ 1235579 w 2768293"/>
                <a:gd name="connsiteY14895" fmla="*/ 394796 h 1487099"/>
                <a:gd name="connsiteX14896" fmla="*/ 1237295 w 2768293"/>
                <a:gd name="connsiteY14896" fmla="*/ 394796 h 1487099"/>
                <a:gd name="connsiteX14897" fmla="*/ 1237867 w 2768293"/>
                <a:gd name="connsiteY14897" fmla="*/ 394796 h 1487099"/>
                <a:gd name="connsiteX14898" fmla="*/ 1369418 w 2768293"/>
                <a:gd name="connsiteY14898" fmla="*/ 135125 h 1487099"/>
                <a:gd name="connsiteX14899" fmla="*/ 1369418 w 2768293"/>
                <a:gd name="connsiteY14899" fmla="*/ 132838 h 1487099"/>
                <a:gd name="connsiteX14900" fmla="*/ 1369990 w 2768293"/>
                <a:gd name="connsiteY14900" fmla="*/ 129978 h 1487099"/>
                <a:gd name="connsiteX14901" fmla="*/ 1370562 w 2768293"/>
                <a:gd name="connsiteY14901" fmla="*/ 127690 h 1487099"/>
                <a:gd name="connsiteX14902" fmla="*/ 1371134 w 2768293"/>
                <a:gd name="connsiteY14902" fmla="*/ 126546 h 1487099"/>
                <a:gd name="connsiteX14903" fmla="*/ 1371134 w 2768293"/>
                <a:gd name="connsiteY14903" fmla="*/ 126546 h 1487099"/>
                <a:gd name="connsiteX14904" fmla="*/ 1370562 w 2768293"/>
                <a:gd name="connsiteY14904" fmla="*/ 127118 h 1487099"/>
                <a:gd name="connsiteX14905" fmla="*/ 1369990 w 2768293"/>
                <a:gd name="connsiteY14905" fmla="*/ 128834 h 1487099"/>
                <a:gd name="connsiteX14906" fmla="*/ 1368846 w 2768293"/>
                <a:gd name="connsiteY14906" fmla="*/ 132838 h 1487099"/>
                <a:gd name="connsiteX14907" fmla="*/ 1367703 w 2768293"/>
                <a:gd name="connsiteY14907" fmla="*/ 137985 h 1487099"/>
                <a:gd name="connsiteX14908" fmla="*/ 1367703 w 2768293"/>
                <a:gd name="connsiteY14908" fmla="*/ 138557 h 1487099"/>
                <a:gd name="connsiteX14909" fmla="*/ 1367703 w 2768293"/>
                <a:gd name="connsiteY14909" fmla="*/ 140845 h 1487099"/>
                <a:gd name="connsiteX14910" fmla="*/ 1367703 w 2768293"/>
                <a:gd name="connsiteY14910" fmla="*/ 143133 h 1487099"/>
                <a:gd name="connsiteX14911" fmla="*/ 1368846 w 2768293"/>
                <a:gd name="connsiteY14911" fmla="*/ 136269 h 1487099"/>
                <a:gd name="connsiteX14912" fmla="*/ 1369418 w 2768293"/>
                <a:gd name="connsiteY14912" fmla="*/ 135125 h 1487099"/>
                <a:gd name="connsiteX14913" fmla="*/ 1373422 w 2768293"/>
                <a:gd name="connsiteY14913" fmla="*/ 1048548 h 1487099"/>
                <a:gd name="connsiteX14914" fmla="*/ 1373994 w 2768293"/>
                <a:gd name="connsiteY14914" fmla="*/ 1049692 h 1487099"/>
                <a:gd name="connsiteX14915" fmla="*/ 1374566 w 2768293"/>
                <a:gd name="connsiteY14915" fmla="*/ 1049120 h 1487099"/>
                <a:gd name="connsiteX14916" fmla="*/ 1374566 w 2768293"/>
                <a:gd name="connsiteY14916" fmla="*/ 1048548 h 1487099"/>
                <a:gd name="connsiteX14917" fmla="*/ 1373994 w 2768293"/>
                <a:gd name="connsiteY14917" fmla="*/ 1047976 h 1487099"/>
                <a:gd name="connsiteX14918" fmla="*/ 1373422 w 2768293"/>
                <a:gd name="connsiteY14918" fmla="*/ 1047976 h 1487099"/>
                <a:gd name="connsiteX14919" fmla="*/ 1373422 w 2768293"/>
                <a:gd name="connsiteY14919" fmla="*/ 1047976 h 1487099"/>
                <a:gd name="connsiteX14920" fmla="*/ 1373422 w 2768293"/>
                <a:gd name="connsiteY14920" fmla="*/ 1047404 h 1487099"/>
                <a:gd name="connsiteX14921" fmla="*/ 1373422 w 2768293"/>
                <a:gd name="connsiteY14921" fmla="*/ 1047404 h 1487099"/>
                <a:gd name="connsiteX14922" fmla="*/ 1372850 w 2768293"/>
                <a:gd name="connsiteY14922" fmla="*/ 1047404 h 1487099"/>
                <a:gd name="connsiteX14923" fmla="*/ 1372278 w 2768293"/>
                <a:gd name="connsiteY14923" fmla="*/ 1047404 h 1487099"/>
                <a:gd name="connsiteX14924" fmla="*/ 1372278 w 2768293"/>
                <a:gd name="connsiteY14924" fmla="*/ 1047976 h 1487099"/>
                <a:gd name="connsiteX14925" fmla="*/ 1372850 w 2768293"/>
                <a:gd name="connsiteY14925" fmla="*/ 1048548 h 1487099"/>
                <a:gd name="connsiteX14926" fmla="*/ 1373422 w 2768293"/>
                <a:gd name="connsiteY14926" fmla="*/ 1048548 h 1487099"/>
                <a:gd name="connsiteX14927" fmla="*/ 1373422 w 2768293"/>
                <a:gd name="connsiteY14927" fmla="*/ 1048548 h 1487099"/>
                <a:gd name="connsiteX14928" fmla="*/ 2003152 w 2768293"/>
                <a:gd name="connsiteY14928" fmla="*/ 101952 h 1487099"/>
                <a:gd name="connsiteX14929" fmla="*/ 2004296 w 2768293"/>
                <a:gd name="connsiteY14929" fmla="*/ 102524 h 1487099"/>
                <a:gd name="connsiteX14930" fmla="*/ 2006012 w 2768293"/>
                <a:gd name="connsiteY14930" fmla="*/ 102524 h 1487099"/>
                <a:gd name="connsiteX14931" fmla="*/ 2008299 w 2768293"/>
                <a:gd name="connsiteY14931" fmla="*/ 103667 h 1487099"/>
                <a:gd name="connsiteX14932" fmla="*/ 2010015 w 2768293"/>
                <a:gd name="connsiteY14932" fmla="*/ 104240 h 1487099"/>
                <a:gd name="connsiteX14933" fmla="*/ 2014019 w 2768293"/>
                <a:gd name="connsiteY14933" fmla="*/ 107099 h 1487099"/>
                <a:gd name="connsiteX14934" fmla="*/ 2015735 w 2768293"/>
                <a:gd name="connsiteY14934" fmla="*/ 108243 h 1487099"/>
                <a:gd name="connsiteX14935" fmla="*/ 2016879 w 2768293"/>
                <a:gd name="connsiteY14935" fmla="*/ 108815 h 1487099"/>
                <a:gd name="connsiteX14936" fmla="*/ 2016307 w 2768293"/>
                <a:gd name="connsiteY14936" fmla="*/ 108243 h 1487099"/>
                <a:gd name="connsiteX14937" fmla="*/ 2015735 w 2768293"/>
                <a:gd name="connsiteY14937" fmla="*/ 107671 h 1487099"/>
                <a:gd name="connsiteX14938" fmla="*/ 2015163 w 2768293"/>
                <a:gd name="connsiteY14938" fmla="*/ 107099 h 1487099"/>
                <a:gd name="connsiteX14939" fmla="*/ 2011731 w 2768293"/>
                <a:gd name="connsiteY14939" fmla="*/ 104811 h 1487099"/>
                <a:gd name="connsiteX14940" fmla="*/ 2002580 w 2768293"/>
                <a:gd name="connsiteY14940" fmla="*/ 101380 h 1487099"/>
                <a:gd name="connsiteX14941" fmla="*/ 1999720 w 2768293"/>
                <a:gd name="connsiteY14941" fmla="*/ 101380 h 1487099"/>
                <a:gd name="connsiteX14942" fmla="*/ 2000864 w 2768293"/>
                <a:gd name="connsiteY14942" fmla="*/ 101952 h 1487099"/>
                <a:gd name="connsiteX14943" fmla="*/ 2003152 w 2768293"/>
                <a:gd name="connsiteY14943" fmla="*/ 101952 h 1487099"/>
                <a:gd name="connsiteX14944" fmla="*/ 1416891 w 2768293"/>
                <a:gd name="connsiteY14944" fmla="*/ 77357 h 1487099"/>
                <a:gd name="connsiteX14945" fmla="*/ 1424899 w 2768293"/>
                <a:gd name="connsiteY14945" fmla="*/ 79645 h 1487099"/>
                <a:gd name="connsiteX14946" fmla="*/ 1415175 w 2768293"/>
                <a:gd name="connsiteY14946" fmla="*/ 76213 h 1487099"/>
                <a:gd name="connsiteX14947" fmla="*/ 1413459 w 2768293"/>
                <a:gd name="connsiteY14947" fmla="*/ 77357 h 1487099"/>
                <a:gd name="connsiteX14948" fmla="*/ 1412315 w 2768293"/>
                <a:gd name="connsiteY14948" fmla="*/ 79073 h 1487099"/>
                <a:gd name="connsiteX14949" fmla="*/ 1411744 w 2768293"/>
                <a:gd name="connsiteY14949" fmla="*/ 79645 h 1487099"/>
                <a:gd name="connsiteX14950" fmla="*/ 1414031 w 2768293"/>
                <a:gd name="connsiteY14950" fmla="*/ 77357 h 1487099"/>
                <a:gd name="connsiteX14951" fmla="*/ 1416891 w 2768293"/>
                <a:gd name="connsiteY14951" fmla="*/ 77357 h 1487099"/>
                <a:gd name="connsiteX14952" fmla="*/ 1388293 w 2768293"/>
                <a:gd name="connsiteY14952" fmla="*/ 102524 h 1487099"/>
                <a:gd name="connsiteX14953" fmla="*/ 1389437 w 2768293"/>
                <a:gd name="connsiteY14953" fmla="*/ 100236 h 1487099"/>
                <a:gd name="connsiteX14954" fmla="*/ 1391725 w 2768293"/>
                <a:gd name="connsiteY14954" fmla="*/ 97376 h 1487099"/>
                <a:gd name="connsiteX14955" fmla="*/ 1393441 w 2768293"/>
                <a:gd name="connsiteY14955" fmla="*/ 95660 h 1487099"/>
                <a:gd name="connsiteX14956" fmla="*/ 1393441 w 2768293"/>
                <a:gd name="connsiteY14956" fmla="*/ 95660 h 1487099"/>
                <a:gd name="connsiteX14957" fmla="*/ 1392297 w 2768293"/>
                <a:gd name="connsiteY14957" fmla="*/ 96232 h 1487099"/>
                <a:gd name="connsiteX14958" fmla="*/ 1391153 w 2768293"/>
                <a:gd name="connsiteY14958" fmla="*/ 97376 h 1487099"/>
                <a:gd name="connsiteX14959" fmla="*/ 1390009 w 2768293"/>
                <a:gd name="connsiteY14959" fmla="*/ 99092 h 1487099"/>
                <a:gd name="connsiteX14960" fmla="*/ 1388865 w 2768293"/>
                <a:gd name="connsiteY14960" fmla="*/ 100808 h 1487099"/>
                <a:gd name="connsiteX14961" fmla="*/ 1387721 w 2768293"/>
                <a:gd name="connsiteY14961" fmla="*/ 102524 h 1487099"/>
                <a:gd name="connsiteX14962" fmla="*/ 1384861 w 2768293"/>
                <a:gd name="connsiteY14962" fmla="*/ 106527 h 1487099"/>
                <a:gd name="connsiteX14963" fmla="*/ 1387149 w 2768293"/>
                <a:gd name="connsiteY14963" fmla="*/ 104240 h 1487099"/>
                <a:gd name="connsiteX14964" fmla="*/ 1388293 w 2768293"/>
                <a:gd name="connsiteY14964" fmla="*/ 102524 h 1487099"/>
                <a:gd name="connsiteX14965" fmla="*/ 1395157 w 2768293"/>
                <a:gd name="connsiteY14965" fmla="*/ 91656 h 1487099"/>
                <a:gd name="connsiteX14966" fmla="*/ 1395729 w 2768293"/>
                <a:gd name="connsiteY14966" fmla="*/ 90512 h 1487099"/>
                <a:gd name="connsiteX14967" fmla="*/ 1400876 w 2768293"/>
                <a:gd name="connsiteY14967" fmla="*/ 85365 h 1487099"/>
                <a:gd name="connsiteX14968" fmla="*/ 1406596 w 2768293"/>
                <a:gd name="connsiteY14968" fmla="*/ 81933 h 1487099"/>
                <a:gd name="connsiteX14969" fmla="*/ 1402020 w 2768293"/>
                <a:gd name="connsiteY14969" fmla="*/ 83649 h 1487099"/>
                <a:gd name="connsiteX14970" fmla="*/ 1396301 w 2768293"/>
                <a:gd name="connsiteY14970" fmla="*/ 88797 h 1487099"/>
                <a:gd name="connsiteX14971" fmla="*/ 1395729 w 2768293"/>
                <a:gd name="connsiteY14971" fmla="*/ 89941 h 1487099"/>
                <a:gd name="connsiteX14972" fmla="*/ 1393441 w 2768293"/>
                <a:gd name="connsiteY14972" fmla="*/ 94516 h 1487099"/>
                <a:gd name="connsiteX14973" fmla="*/ 1394013 w 2768293"/>
                <a:gd name="connsiteY14973" fmla="*/ 93944 h 1487099"/>
                <a:gd name="connsiteX14974" fmla="*/ 1395157 w 2768293"/>
                <a:gd name="connsiteY14974" fmla="*/ 91656 h 1487099"/>
                <a:gd name="connsiteX14975" fmla="*/ 1375710 w 2768293"/>
                <a:gd name="connsiteY14975" fmla="*/ 117395 h 1487099"/>
                <a:gd name="connsiteX14976" fmla="*/ 1376854 w 2768293"/>
                <a:gd name="connsiteY14976" fmla="*/ 115107 h 1487099"/>
                <a:gd name="connsiteX14977" fmla="*/ 1381430 w 2768293"/>
                <a:gd name="connsiteY14977" fmla="*/ 109959 h 1487099"/>
                <a:gd name="connsiteX14978" fmla="*/ 1383146 w 2768293"/>
                <a:gd name="connsiteY14978" fmla="*/ 107671 h 1487099"/>
                <a:gd name="connsiteX14979" fmla="*/ 1377426 w 2768293"/>
                <a:gd name="connsiteY14979" fmla="*/ 113391 h 1487099"/>
                <a:gd name="connsiteX14980" fmla="*/ 1376282 w 2768293"/>
                <a:gd name="connsiteY14980" fmla="*/ 115107 h 1487099"/>
                <a:gd name="connsiteX14981" fmla="*/ 1375710 w 2768293"/>
                <a:gd name="connsiteY14981" fmla="*/ 117395 h 1487099"/>
                <a:gd name="connsiteX14982" fmla="*/ 1372278 w 2768293"/>
                <a:gd name="connsiteY14982" fmla="*/ 125402 h 1487099"/>
                <a:gd name="connsiteX14983" fmla="*/ 1373422 w 2768293"/>
                <a:gd name="connsiteY14983" fmla="*/ 123114 h 1487099"/>
                <a:gd name="connsiteX14984" fmla="*/ 1375710 w 2768293"/>
                <a:gd name="connsiteY14984" fmla="*/ 117395 h 1487099"/>
                <a:gd name="connsiteX14985" fmla="*/ 1209841 w 2768293"/>
                <a:gd name="connsiteY14985" fmla="*/ 405663 h 1487099"/>
                <a:gd name="connsiteX14986" fmla="*/ 1213273 w 2768293"/>
                <a:gd name="connsiteY14986" fmla="*/ 404519 h 1487099"/>
                <a:gd name="connsiteX14987" fmla="*/ 1214989 w 2768293"/>
                <a:gd name="connsiteY14987" fmla="*/ 403375 h 1487099"/>
                <a:gd name="connsiteX14988" fmla="*/ 1216705 w 2768293"/>
                <a:gd name="connsiteY14988" fmla="*/ 402804 h 1487099"/>
                <a:gd name="connsiteX14989" fmla="*/ 1217277 w 2768293"/>
                <a:gd name="connsiteY14989" fmla="*/ 402231 h 1487099"/>
                <a:gd name="connsiteX14990" fmla="*/ 1217849 w 2768293"/>
                <a:gd name="connsiteY14990" fmla="*/ 401660 h 1487099"/>
                <a:gd name="connsiteX14991" fmla="*/ 1220708 w 2768293"/>
                <a:gd name="connsiteY14991" fmla="*/ 401087 h 1487099"/>
                <a:gd name="connsiteX14992" fmla="*/ 1223568 w 2768293"/>
                <a:gd name="connsiteY14992" fmla="*/ 399944 h 1487099"/>
                <a:gd name="connsiteX14993" fmla="*/ 1224712 w 2768293"/>
                <a:gd name="connsiteY14993" fmla="*/ 399944 h 1487099"/>
                <a:gd name="connsiteX14994" fmla="*/ 1225856 w 2768293"/>
                <a:gd name="connsiteY14994" fmla="*/ 399372 h 1487099"/>
                <a:gd name="connsiteX14995" fmla="*/ 1227000 w 2768293"/>
                <a:gd name="connsiteY14995" fmla="*/ 398800 h 1487099"/>
                <a:gd name="connsiteX14996" fmla="*/ 1228144 w 2768293"/>
                <a:gd name="connsiteY14996" fmla="*/ 398228 h 1487099"/>
                <a:gd name="connsiteX14997" fmla="*/ 1224712 w 2768293"/>
                <a:gd name="connsiteY14997" fmla="*/ 398228 h 1487099"/>
                <a:gd name="connsiteX14998" fmla="*/ 1223568 w 2768293"/>
                <a:gd name="connsiteY14998" fmla="*/ 398800 h 1487099"/>
                <a:gd name="connsiteX14999" fmla="*/ 1206981 w 2768293"/>
                <a:gd name="connsiteY14999" fmla="*/ 406235 h 1487099"/>
                <a:gd name="connsiteX15000" fmla="*/ 1205837 w 2768293"/>
                <a:gd name="connsiteY15000" fmla="*/ 406807 h 1487099"/>
                <a:gd name="connsiteX15001" fmla="*/ 1205265 w 2768293"/>
                <a:gd name="connsiteY15001" fmla="*/ 407379 h 1487099"/>
                <a:gd name="connsiteX15002" fmla="*/ 1207553 w 2768293"/>
                <a:gd name="connsiteY15002" fmla="*/ 406235 h 1487099"/>
                <a:gd name="connsiteX15003" fmla="*/ 1209841 w 2768293"/>
                <a:gd name="connsiteY15003" fmla="*/ 405663 h 1487099"/>
                <a:gd name="connsiteX15004" fmla="*/ 1781231 w 2768293"/>
                <a:gd name="connsiteY15004" fmla="*/ 69350 h 1487099"/>
                <a:gd name="connsiteX15005" fmla="*/ 1786378 w 2768293"/>
                <a:gd name="connsiteY15005" fmla="*/ 73354 h 1487099"/>
                <a:gd name="connsiteX15006" fmla="*/ 1787522 w 2768293"/>
                <a:gd name="connsiteY15006" fmla="*/ 73354 h 1487099"/>
                <a:gd name="connsiteX15007" fmla="*/ 1788094 w 2768293"/>
                <a:gd name="connsiteY15007" fmla="*/ 72782 h 1487099"/>
                <a:gd name="connsiteX15008" fmla="*/ 1789238 w 2768293"/>
                <a:gd name="connsiteY15008" fmla="*/ 72782 h 1487099"/>
                <a:gd name="connsiteX15009" fmla="*/ 1792098 w 2768293"/>
                <a:gd name="connsiteY15009" fmla="*/ 73926 h 1487099"/>
                <a:gd name="connsiteX15010" fmla="*/ 1792098 w 2768293"/>
                <a:gd name="connsiteY15010" fmla="*/ 73926 h 1487099"/>
                <a:gd name="connsiteX15011" fmla="*/ 1789810 w 2768293"/>
                <a:gd name="connsiteY15011" fmla="*/ 71638 h 1487099"/>
                <a:gd name="connsiteX15012" fmla="*/ 1789238 w 2768293"/>
                <a:gd name="connsiteY15012" fmla="*/ 71066 h 1487099"/>
                <a:gd name="connsiteX15013" fmla="*/ 1788666 w 2768293"/>
                <a:gd name="connsiteY15013" fmla="*/ 71066 h 1487099"/>
                <a:gd name="connsiteX15014" fmla="*/ 1788094 w 2768293"/>
                <a:gd name="connsiteY15014" fmla="*/ 71638 h 1487099"/>
                <a:gd name="connsiteX15015" fmla="*/ 1787522 w 2768293"/>
                <a:gd name="connsiteY15015" fmla="*/ 71638 h 1487099"/>
                <a:gd name="connsiteX15016" fmla="*/ 1780087 w 2768293"/>
                <a:gd name="connsiteY15016" fmla="*/ 67062 h 1487099"/>
                <a:gd name="connsiteX15017" fmla="*/ 1778943 w 2768293"/>
                <a:gd name="connsiteY15017" fmla="*/ 67062 h 1487099"/>
                <a:gd name="connsiteX15018" fmla="*/ 1778371 w 2768293"/>
                <a:gd name="connsiteY15018" fmla="*/ 67634 h 1487099"/>
                <a:gd name="connsiteX15019" fmla="*/ 1778371 w 2768293"/>
                <a:gd name="connsiteY15019" fmla="*/ 67634 h 1487099"/>
                <a:gd name="connsiteX15020" fmla="*/ 1780087 w 2768293"/>
                <a:gd name="connsiteY15020" fmla="*/ 67634 h 1487099"/>
                <a:gd name="connsiteX15021" fmla="*/ 1781231 w 2768293"/>
                <a:gd name="connsiteY15021" fmla="*/ 69350 h 1487099"/>
                <a:gd name="connsiteX15022" fmla="*/ 1173808 w 2768293"/>
                <a:gd name="connsiteY15022" fmla="*/ 744264 h 1487099"/>
                <a:gd name="connsiteX15023" fmla="*/ 1173808 w 2768293"/>
                <a:gd name="connsiteY15023" fmla="*/ 744264 h 1487099"/>
                <a:gd name="connsiteX15024" fmla="*/ 1173236 w 2768293"/>
                <a:gd name="connsiteY15024" fmla="*/ 744264 h 1487099"/>
                <a:gd name="connsiteX15025" fmla="*/ 1172664 w 2768293"/>
                <a:gd name="connsiteY15025" fmla="*/ 745408 h 1487099"/>
                <a:gd name="connsiteX15026" fmla="*/ 1172092 w 2768293"/>
                <a:gd name="connsiteY15026" fmla="*/ 746552 h 1487099"/>
                <a:gd name="connsiteX15027" fmla="*/ 1172092 w 2768293"/>
                <a:gd name="connsiteY15027" fmla="*/ 747696 h 1487099"/>
                <a:gd name="connsiteX15028" fmla="*/ 1172664 w 2768293"/>
                <a:gd name="connsiteY15028" fmla="*/ 748268 h 1487099"/>
                <a:gd name="connsiteX15029" fmla="*/ 1173236 w 2768293"/>
                <a:gd name="connsiteY15029" fmla="*/ 748268 h 1487099"/>
                <a:gd name="connsiteX15030" fmla="*/ 1173236 w 2768293"/>
                <a:gd name="connsiteY15030" fmla="*/ 748268 h 1487099"/>
                <a:gd name="connsiteX15031" fmla="*/ 1173236 w 2768293"/>
                <a:gd name="connsiteY15031" fmla="*/ 748268 h 1487099"/>
                <a:gd name="connsiteX15032" fmla="*/ 1173808 w 2768293"/>
                <a:gd name="connsiteY15032" fmla="*/ 748268 h 1487099"/>
                <a:gd name="connsiteX15033" fmla="*/ 1173808 w 2768293"/>
                <a:gd name="connsiteY15033" fmla="*/ 748268 h 1487099"/>
                <a:gd name="connsiteX15034" fmla="*/ 1173808 w 2768293"/>
                <a:gd name="connsiteY15034" fmla="*/ 748268 h 1487099"/>
                <a:gd name="connsiteX15035" fmla="*/ 1173808 w 2768293"/>
                <a:gd name="connsiteY15035" fmla="*/ 748268 h 1487099"/>
                <a:gd name="connsiteX15036" fmla="*/ 1173808 w 2768293"/>
                <a:gd name="connsiteY15036" fmla="*/ 748840 h 1487099"/>
                <a:gd name="connsiteX15037" fmla="*/ 1173808 w 2768293"/>
                <a:gd name="connsiteY15037" fmla="*/ 748840 h 1487099"/>
                <a:gd name="connsiteX15038" fmla="*/ 1173808 w 2768293"/>
                <a:gd name="connsiteY15038" fmla="*/ 748268 h 1487099"/>
                <a:gd name="connsiteX15039" fmla="*/ 1173808 w 2768293"/>
                <a:gd name="connsiteY15039" fmla="*/ 747696 h 1487099"/>
                <a:gd name="connsiteX15040" fmla="*/ 1173236 w 2768293"/>
                <a:gd name="connsiteY15040" fmla="*/ 747124 h 1487099"/>
                <a:gd name="connsiteX15041" fmla="*/ 1172664 w 2768293"/>
                <a:gd name="connsiteY15041" fmla="*/ 745980 h 1487099"/>
                <a:gd name="connsiteX15042" fmla="*/ 1173236 w 2768293"/>
                <a:gd name="connsiteY15042" fmla="*/ 744836 h 1487099"/>
                <a:gd name="connsiteX15043" fmla="*/ 1173808 w 2768293"/>
                <a:gd name="connsiteY15043" fmla="*/ 744264 h 1487099"/>
                <a:gd name="connsiteX15044" fmla="*/ 1169232 w 2768293"/>
                <a:gd name="connsiteY15044" fmla="*/ 757991 h 1487099"/>
                <a:gd name="connsiteX15045" fmla="*/ 1169232 w 2768293"/>
                <a:gd name="connsiteY15045" fmla="*/ 759135 h 1487099"/>
                <a:gd name="connsiteX15046" fmla="*/ 1169232 w 2768293"/>
                <a:gd name="connsiteY15046" fmla="*/ 760279 h 1487099"/>
                <a:gd name="connsiteX15047" fmla="*/ 1169804 w 2768293"/>
                <a:gd name="connsiteY15047" fmla="*/ 760279 h 1487099"/>
                <a:gd name="connsiteX15048" fmla="*/ 1169804 w 2768293"/>
                <a:gd name="connsiteY15048" fmla="*/ 759707 h 1487099"/>
                <a:gd name="connsiteX15049" fmla="*/ 1169804 w 2768293"/>
                <a:gd name="connsiteY15049" fmla="*/ 757420 h 1487099"/>
                <a:gd name="connsiteX15050" fmla="*/ 1170376 w 2768293"/>
                <a:gd name="connsiteY15050" fmla="*/ 755132 h 1487099"/>
                <a:gd name="connsiteX15051" fmla="*/ 1171520 w 2768293"/>
                <a:gd name="connsiteY15051" fmla="*/ 751700 h 1487099"/>
                <a:gd name="connsiteX15052" fmla="*/ 1171520 w 2768293"/>
                <a:gd name="connsiteY15052" fmla="*/ 751128 h 1487099"/>
                <a:gd name="connsiteX15053" fmla="*/ 1170948 w 2768293"/>
                <a:gd name="connsiteY15053" fmla="*/ 751700 h 1487099"/>
                <a:gd name="connsiteX15054" fmla="*/ 1170376 w 2768293"/>
                <a:gd name="connsiteY15054" fmla="*/ 752844 h 1487099"/>
                <a:gd name="connsiteX15055" fmla="*/ 1169232 w 2768293"/>
                <a:gd name="connsiteY15055" fmla="*/ 757991 h 1487099"/>
                <a:gd name="connsiteX15056" fmla="*/ 1218421 w 2768293"/>
                <a:gd name="connsiteY15056" fmla="*/ 704799 h 1487099"/>
                <a:gd name="connsiteX15057" fmla="*/ 1217277 w 2768293"/>
                <a:gd name="connsiteY15057" fmla="*/ 705371 h 1487099"/>
                <a:gd name="connsiteX15058" fmla="*/ 1217849 w 2768293"/>
                <a:gd name="connsiteY15058" fmla="*/ 705943 h 1487099"/>
                <a:gd name="connsiteX15059" fmla="*/ 1218421 w 2768293"/>
                <a:gd name="connsiteY15059" fmla="*/ 705371 h 1487099"/>
                <a:gd name="connsiteX15060" fmla="*/ 1218421 w 2768293"/>
                <a:gd name="connsiteY15060" fmla="*/ 704799 h 1487099"/>
                <a:gd name="connsiteX15061" fmla="*/ 1394585 w 2768293"/>
                <a:gd name="connsiteY15061" fmla="*/ 1232148 h 1487099"/>
                <a:gd name="connsiteX15062" fmla="*/ 1393441 w 2768293"/>
                <a:gd name="connsiteY15062" fmla="*/ 1232148 h 1487099"/>
                <a:gd name="connsiteX15063" fmla="*/ 1392297 w 2768293"/>
                <a:gd name="connsiteY15063" fmla="*/ 1233291 h 1487099"/>
                <a:gd name="connsiteX15064" fmla="*/ 1391725 w 2768293"/>
                <a:gd name="connsiteY15064" fmla="*/ 1233863 h 1487099"/>
                <a:gd name="connsiteX15065" fmla="*/ 1392869 w 2768293"/>
                <a:gd name="connsiteY15065" fmla="*/ 1233291 h 1487099"/>
                <a:gd name="connsiteX15066" fmla="*/ 1394585 w 2768293"/>
                <a:gd name="connsiteY15066" fmla="*/ 1232148 h 1487099"/>
                <a:gd name="connsiteX15067" fmla="*/ 1394585 w 2768293"/>
                <a:gd name="connsiteY15067" fmla="*/ 1232148 h 1487099"/>
                <a:gd name="connsiteX15068" fmla="*/ 1382002 w 2768293"/>
                <a:gd name="connsiteY15068" fmla="*/ 1069139 h 1487099"/>
                <a:gd name="connsiteX15069" fmla="*/ 1382002 w 2768293"/>
                <a:gd name="connsiteY15069" fmla="*/ 1069139 h 1487099"/>
                <a:gd name="connsiteX15070" fmla="*/ 1382002 w 2768293"/>
                <a:gd name="connsiteY15070" fmla="*/ 1069139 h 1487099"/>
                <a:gd name="connsiteX15071" fmla="*/ 1381430 w 2768293"/>
                <a:gd name="connsiteY15071" fmla="*/ 1067995 h 1487099"/>
                <a:gd name="connsiteX15072" fmla="*/ 1380858 w 2768293"/>
                <a:gd name="connsiteY15072" fmla="*/ 1067995 h 1487099"/>
                <a:gd name="connsiteX15073" fmla="*/ 1380858 w 2768293"/>
                <a:gd name="connsiteY15073" fmla="*/ 1067423 h 1487099"/>
                <a:gd name="connsiteX15074" fmla="*/ 1380858 w 2768293"/>
                <a:gd name="connsiteY15074" fmla="*/ 1067995 h 1487099"/>
                <a:gd name="connsiteX15075" fmla="*/ 1380858 w 2768293"/>
                <a:gd name="connsiteY15075" fmla="*/ 1068566 h 1487099"/>
                <a:gd name="connsiteX15076" fmla="*/ 1381430 w 2768293"/>
                <a:gd name="connsiteY15076" fmla="*/ 1069710 h 1487099"/>
                <a:gd name="connsiteX15077" fmla="*/ 1382002 w 2768293"/>
                <a:gd name="connsiteY15077" fmla="*/ 1069139 h 1487099"/>
                <a:gd name="connsiteX15078" fmla="*/ 1396873 w 2768293"/>
                <a:gd name="connsiteY15078" fmla="*/ 1231575 h 1487099"/>
                <a:gd name="connsiteX15079" fmla="*/ 1397445 w 2768293"/>
                <a:gd name="connsiteY15079" fmla="*/ 1231004 h 1487099"/>
                <a:gd name="connsiteX15080" fmla="*/ 1397445 w 2768293"/>
                <a:gd name="connsiteY15080" fmla="*/ 1230432 h 1487099"/>
                <a:gd name="connsiteX15081" fmla="*/ 1396873 w 2768293"/>
                <a:gd name="connsiteY15081" fmla="*/ 1231575 h 1487099"/>
                <a:gd name="connsiteX15082" fmla="*/ 1395729 w 2768293"/>
                <a:gd name="connsiteY15082" fmla="*/ 1231575 h 1487099"/>
                <a:gd name="connsiteX15083" fmla="*/ 1395157 w 2768293"/>
                <a:gd name="connsiteY15083" fmla="*/ 1232148 h 1487099"/>
                <a:gd name="connsiteX15084" fmla="*/ 1395157 w 2768293"/>
                <a:gd name="connsiteY15084" fmla="*/ 1232148 h 1487099"/>
                <a:gd name="connsiteX15085" fmla="*/ 1395729 w 2768293"/>
                <a:gd name="connsiteY15085" fmla="*/ 1231575 h 1487099"/>
                <a:gd name="connsiteX15086" fmla="*/ 1396873 w 2768293"/>
                <a:gd name="connsiteY15086" fmla="*/ 1231575 h 1487099"/>
                <a:gd name="connsiteX15087" fmla="*/ 1222424 w 2768293"/>
                <a:gd name="connsiteY15087" fmla="*/ 704227 h 1487099"/>
                <a:gd name="connsiteX15088" fmla="*/ 1222424 w 2768293"/>
                <a:gd name="connsiteY15088" fmla="*/ 704227 h 1487099"/>
                <a:gd name="connsiteX15089" fmla="*/ 1221852 w 2768293"/>
                <a:gd name="connsiteY15089" fmla="*/ 703655 h 1487099"/>
                <a:gd name="connsiteX15090" fmla="*/ 1221280 w 2768293"/>
                <a:gd name="connsiteY15090" fmla="*/ 703655 h 1487099"/>
                <a:gd name="connsiteX15091" fmla="*/ 1220708 w 2768293"/>
                <a:gd name="connsiteY15091" fmla="*/ 704227 h 1487099"/>
                <a:gd name="connsiteX15092" fmla="*/ 1220708 w 2768293"/>
                <a:gd name="connsiteY15092" fmla="*/ 704227 h 1487099"/>
                <a:gd name="connsiteX15093" fmla="*/ 1220708 w 2768293"/>
                <a:gd name="connsiteY15093" fmla="*/ 704799 h 1487099"/>
                <a:gd name="connsiteX15094" fmla="*/ 1220708 w 2768293"/>
                <a:gd name="connsiteY15094" fmla="*/ 705943 h 1487099"/>
                <a:gd name="connsiteX15095" fmla="*/ 1221280 w 2768293"/>
                <a:gd name="connsiteY15095" fmla="*/ 707087 h 1487099"/>
                <a:gd name="connsiteX15096" fmla="*/ 1221852 w 2768293"/>
                <a:gd name="connsiteY15096" fmla="*/ 706515 h 1487099"/>
                <a:gd name="connsiteX15097" fmla="*/ 1221280 w 2768293"/>
                <a:gd name="connsiteY15097" fmla="*/ 705943 h 1487099"/>
                <a:gd name="connsiteX15098" fmla="*/ 1221280 w 2768293"/>
                <a:gd name="connsiteY15098" fmla="*/ 705371 h 1487099"/>
                <a:gd name="connsiteX15099" fmla="*/ 1222424 w 2768293"/>
                <a:gd name="connsiteY15099" fmla="*/ 704227 h 1487099"/>
                <a:gd name="connsiteX15100" fmla="*/ 1224712 w 2768293"/>
                <a:gd name="connsiteY15100" fmla="*/ 705943 h 1487099"/>
                <a:gd name="connsiteX15101" fmla="*/ 1224712 w 2768293"/>
                <a:gd name="connsiteY15101" fmla="*/ 704227 h 1487099"/>
                <a:gd name="connsiteX15102" fmla="*/ 1224140 w 2768293"/>
                <a:gd name="connsiteY15102" fmla="*/ 704227 h 1487099"/>
                <a:gd name="connsiteX15103" fmla="*/ 1224140 w 2768293"/>
                <a:gd name="connsiteY15103" fmla="*/ 704799 h 1487099"/>
                <a:gd name="connsiteX15104" fmla="*/ 1224140 w 2768293"/>
                <a:gd name="connsiteY15104" fmla="*/ 705371 h 1487099"/>
                <a:gd name="connsiteX15105" fmla="*/ 1224712 w 2768293"/>
                <a:gd name="connsiteY15105" fmla="*/ 705943 h 1487099"/>
                <a:gd name="connsiteX15106" fmla="*/ 1224712 w 2768293"/>
                <a:gd name="connsiteY15106" fmla="*/ 705943 h 1487099"/>
                <a:gd name="connsiteX15107" fmla="*/ 1221852 w 2768293"/>
                <a:gd name="connsiteY15107" fmla="*/ 709947 h 1487099"/>
                <a:gd name="connsiteX15108" fmla="*/ 1221852 w 2768293"/>
                <a:gd name="connsiteY15108" fmla="*/ 709947 h 1487099"/>
                <a:gd name="connsiteX15109" fmla="*/ 1221280 w 2768293"/>
                <a:gd name="connsiteY15109" fmla="*/ 711091 h 1487099"/>
                <a:gd name="connsiteX15110" fmla="*/ 1221280 w 2768293"/>
                <a:gd name="connsiteY15110" fmla="*/ 711663 h 1487099"/>
                <a:gd name="connsiteX15111" fmla="*/ 1221852 w 2768293"/>
                <a:gd name="connsiteY15111" fmla="*/ 712235 h 1487099"/>
                <a:gd name="connsiteX15112" fmla="*/ 1222424 w 2768293"/>
                <a:gd name="connsiteY15112" fmla="*/ 712235 h 1487099"/>
                <a:gd name="connsiteX15113" fmla="*/ 1222996 w 2768293"/>
                <a:gd name="connsiteY15113" fmla="*/ 712235 h 1487099"/>
                <a:gd name="connsiteX15114" fmla="*/ 1222996 w 2768293"/>
                <a:gd name="connsiteY15114" fmla="*/ 711091 h 1487099"/>
                <a:gd name="connsiteX15115" fmla="*/ 1222996 w 2768293"/>
                <a:gd name="connsiteY15115" fmla="*/ 709947 h 1487099"/>
                <a:gd name="connsiteX15116" fmla="*/ 1221852 w 2768293"/>
                <a:gd name="connsiteY15116" fmla="*/ 709947 h 1487099"/>
                <a:gd name="connsiteX15117" fmla="*/ 1221852 w 2768293"/>
                <a:gd name="connsiteY15117" fmla="*/ 709947 h 1487099"/>
                <a:gd name="connsiteX15118" fmla="*/ 1503257 w 2768293"/>
                <a:gd name="connsiteY15118" fmla="*/ 1249878 h 1487099"/>
                <a:gd name="connsiteX15119" fmla="*/ 1501542 w 2768293"/>
                <a:gd name="connsiteY15119" fmla="*/ 1249307 h 1487099"/>
                <a:gd name="connsiteX15120" fmla="*/ 1500970 w 2768293"/>
                <a:gd name="connsiteY15120" fmla="*/ 1248734 h 1487099"/>
                <a:gd name="connsiteX15121" fmla="*/ 1499254 w 2768293"/>
                <a:gd name="connsiteY15121" fmla="*/ 1247590 h 1487099"/>
                <a:gd name="connsiteX15122" fmla="*/ 1494106 w 2768293"/>
                <a:gd name="connsiteY15122" fmla="*/ 1248163 h 1487099"/>
                <a:gd name="connsiteX15123" fmla="*/ 1492390 w 2768293"/>
                <a:gd name="connsiteY15123" fmla="*/ 1247590 h 1487099"/>
                <a:gd name="connsiteX15124" fmla="*/ 1491818 w 2768293"/>
                <a:gd name="connsiteY15124" fmla="*/ 1247590 h 1487099"/>
                <a:gd name="connsiteX15125" fmla="*/ 1490674 w 2768293"/>
                <a:gd name="connsiteY15125" fmla="*/ 1248734 h 1487099"/>
                <a:gd name="connsiteX15126" fmla="*/ 1490102 w 2768293"/>
                <a:gd name="connsiteY15126" fmla="*/ 1248734 h 1487099"/>
                <a:gd name="connsiteX15127" fmla="*/ 1489530 w 2768293"/>
                <a:gd name="connsiteY15127" fmla="*/ 1249307 h 1487099"/>
                <a:gd name="connsiteX15128" fmla="*/ 1488958 w 2768293"/>
                <a:gd name="connsiteY15128" fmla="*/ 1250450 h 1487099"/>
                <a:gd name="connsiteX15129" fmla="*/ 1488386 w 2768293"/>
                <a:gd name="connsiteY15129" fmla="*/ 1251594 h 1487099"/>
                <a:gd name="connsiteX15130" fmla="*/ 1488386 w 2768293"/>
                <a:gd name="connsiteY15130" fmla="*/ 1252738 h 1487099"/>
                <a:gd name="connsiteX15131" fmla="*/ 1489530 w 2768293"/>
                <a:gd name="connsiteY15131" fmla="*/ 1252166 h 1487099"/>
                <a:gd name="connsiteX15132" fmla="*/ 1494106 w 2768293"/>
                <a:gd name="connsiteY15132" fmla="*/ 1252738 h 1487099"/>
                <a:gd name="connsiteX15133" fmla="*/ 1495250 w 2768293"/>
                <a:gd name="connsiteY15133" fmla="*/ 1252166 h 1487099"/>
                <a:gd name="connsiteX15134" fmla="*/ 1495822 w 2768293"/>
                <a:gd name="connsiteY15134" fmla="*/ 1252166 h 1487099"/>
                <a:gd name="connsiteX15135" fmla="*/ 1496394 w 2768293"/>
                <a:gd name="connsiteY15135" fmla="*/ 1252738 h 1487099"/>
                <a:gd name="connsiteX15136" fmla="*/ 1496966 w 2768293"/>
                <a:gd name="connsiteY15136" fmla="*/ 1252738 h 1487099"/>
                <a:gd name="connsiteX15137" fmla="*/ 1496966 w 2768293"/>
                <a:gd name="connsiteY15137" fmla="*/ 1252166 h 1487099"/>
                <a:gd name="connsiteX15138" fmla="*/ 1497538 w 2768293"/>
                <a:gd name="connsiteY15138" fmla="*/ 1251022 h 1487099"/>
                <a:gd name="connsiteX15139" fmla="*/ 1497538 w 2768293"/>
                <a:gd name="connsiteY15139" fmla="*/ 1251022 h 1487099"/>
                <a:gd name="connsiteX15140" fmla="*/ 1501542 w 2768293"/>
                <a:gd name="connsiteY15140" fmla="*/ 1251022 h 1487099"/>
                <a:gd name="connsiteX15141" fmla="*/ 1502685 w 2768293"/>
                <a:gd name="connsiteY15141" fmla="*/ 1251594 h 1487099"/>
                <a:gd name="connsiteX15142" fmla="*/ 1503257 w 2768293"/>
                <a:gd name="connsiteY15142" fmla="*/ 1253310 h 1487099"/>
                <a:gd name="connsiteX15143" fmla="*/ 1503829 w 2768293"/>
                <a:gd name="connsiteY15143" fmla="*/ 1253310 h 1487099"/>
                <a:gd name="connsiteX15144" fmla="*/ 1504401 w 2768293"/>
                <a:gd name="connsiteY15144" fmla="*/ 1252738 h 1487099"/>
                <a:gd name="connsiteX15145" fmla="*/ 1503829 w 2768293"/>
                <a:gd name="connsiteY15145" fmla="*/ 1251022 h 1487099"/>
                <a:gd name="connsiteX15146" fmla="*/ 1503257 w 2768293"/>
                <a:gd name="connsiteY15146" fmla="*/ 1249878 h 1487099"/>
                <a:gd name="connsiteX15147" fmla="*/ 1240727 w 2768293"/>
                <a:gd name="connsiteY15147" fmla="*/ 669909 h 1487099"/>
                <a:gd name="connsiteX15148" fmla="*/ 1240727 w 2768293"/>
                <a:gd name="connsiteY15148" fmla="*/ 669909 h 1487099"/>
                <a:gd name="connsiteX15149" fmla="*/ 1239583 w 2768293"/>
                <a:gd name="connsiteY15149" fmla="*/ 670481 h 1487099"/>
                <a:gd name="connsiteX15150" fmla="*/ 1239583 w 2768293"/>
                <a:gd name="connsiteY15150" fmla="*/ 671053 h 1487099"/>
                <a:gd name="connsiteX15151" fmla="*/ 1240155 w 2768293"/>
                <a:gd name="connsiteY15151" fmla="*/ 671625 h 1487099"/>
                <a:gd name="connsiteX15152" fmla="*/ 1240727 w 2768293"/>
                <a:gd name="connsiteY15152" fmla="*/ 671625 h 1487099"/>
                <a:gd name="connsiteX15153" fmla="*/ 1241299 w 2768293"/>
                <a:gd name="connsiteY15153" fmla="*/ 671625 h 1487099"/>
                <a:gd name="connsiteX15154" fmla="*/ 1241299 w 2768293"/>
                <a:gd name="connsiteY15154" fmla="*/ 671053 h 1487099"/>
                <a:gd name="connsiteX15155" fmla="*/ 1240727 w 2768293"/>
                <a:gd name="connsiteY15155" fmla="*/ 669909 h 1487099"/>
                <a:gd name="connsiteX15156" fmla="*/ 1240727 w 2768293"/>
                <a:gd name="connsiteY15156" fmla="*/ 669909 h 1487099"/>
                <a:gd name="connsiteX15157" fmla="*/ 1321374 w 2768293"/>
                <a:gd name="connsiteY15157" fmla="*/ 635020 h 1487099"/>
                <a:gd name="connsiteX15158" fmla="*/ 1321374 w 2768293"/>
                <a:gd name="connsiteY15158" fmla="*/ 635020 h 1487099"/>
                <a:gd name="connsiteX15159" fmla="*/ 1320802 w 2768293"/>
                <a:gd name="connsiteY15159" fmla="*/ 634448 h 1487099"/>
                <a:gd name="connsiteX15160" fmla="*/ 1320230 w 2768293"/>
                <a:gd name="connsiteY15160" fmla="*/ 634448 h 1487099"/>
                <a:gd name="connsiteX15161" fmla="*/ 1319086 w 2768293"/>
                <a:gd name="connsiteY15161" fmla="*/ 635020 h 1487099"/>
                <a:gd name="connsiteX15162" fmla="*/ 1318514 w 2768293"/>
                <a:gd name="connsiteY15162" fmla="*/ 635592 h 1487099"/>
                <a:gd name="connsiteX15163" fmla="*/ 1316798 w 2768293"/>
                <a:gd name="connsiteY15163" fmla="*/ 638451 h 1487099"/>
                <a:gd name="connsiteX15164" fmla="*/ 1317942 w 2768293"/>
                <a:gd name="connsiteY15164" fmla="*/ 639595 h 1487099"/>
                <a:gd name="connsiteX15165" fmla="*/ 1319086 w 2768293"/>
                <a:gd name="connsiteY15165" fmla="*/ 640168 h 1487099"/>
                <a:gd name="connsiteX15166" fmla="*/ 1319658 w 2768293"/>
                <a:gd name="connsiteY15166" fmla="*/ 641311 h 1487099"/>
                <a:gd name="connsiteX15167" fmla="*/ 1320230 w 2768293"/>
                <a:gd name="connsiteY15167" fmla="*/ 641311 h 1487099"/>
                <a:gd name="connsiteX15168" fmla="*/ 1324805 w 2768293"/>
                <a:gd name="connsiteY15168" fmla="*/ 641883 h 1487099"/>
                <a:gd name="connsiteX15169" fmla="*/ 1328809 w 2768293"/>
                <a:gd name="connsiteY15169" fmla="*/ 641311 h 1487099"/>
                <a:gd name="connsiteX15170" fmla="*/ 1328809 w 2768293"/>
                <a:gd name="connsiteY15170" fmla="*/ 641883 h 1487099"/>
                <a:gd name="connsiteX15171" fmla="*/ 1329381 w 2768293"/>
                <a:gd name="connsiteY15171" fmla="*/ 642455 h 1487099"/>
                <a:gd name="connsiteX15172" fmla="*/ 1329953 w 2768293"/>
                <a:gd name="connsiteY15172" fmla="*/ 643027 h 1487099"/>
                <a:gd name="connsiteX15173" fmla="*/ 1330525 w 2768293"/>
                <a:gd name="connsiteY15173" fmla="*/ 642455 h 1487099"/>
                <a:gd name="connsiteX15174" fmla="*/ 1330525 w 2768293"/>
                <a:gd name="connsiteY15174" fmla="*/ 640739 h 1487099"/>
                <a:gd name="connsiteX15175" fmla="*/ 1329953 w 2768293"/>
                <a:gd name="connsiteY15175" fmla="*/ 639024 h 1487099"/>
                <a:gd name="connsiteX15176" fmla="*/ 1329953 w 2768293"/>
                <a:gd name="connsiteY15176" fmla="*/ 639024 h 1487099"/>
                <a:gd name="connsiteX15177" fmla="*/ 1329953 w 2768293"/>
                <a:gd name="connsiteY15177" fmla="*/ 639024 h 1487099"/>
                <a:gd name="connsiteX15178" fmla="*/ 1329953 w 2768293"/>
                <a:gd name="connsiteY15178" fmla="*/ 639024 h 1487099"/>
                <a:gd name="connsiteX15179" fmla="*/ 1329953 w 2768293"/>
                <a:gd name="connsiteY15179" fmla="*/ 639024 h 1487099"/>
                <a:gd name="connsiteX15180" fmla="*/ 1329953 w 2768293"/>
                <a:gd name="connsiteY15180" fmla="*/ 639024 h 1487099"/>
                <a:gd name="connsiteX15181" fmla="*/ 1329953 w 2768293"/>
                <a:gd name="connsiteY15181" fmla="*/ 639024 h 1487099"/>
                <a:gd name="connsiteX15182" fmla="*/ 1329953 w 2768293"/>
                <a:gd name="connsiteY15182" fmla="*/ 639024 h 1487099"/>
                <a:gd name="connsiteX15183" fmla="*/ 1329953 w 2768293"/>
                <a:gd name="connsiteY15183" fmla="*/ 638451 h 1487099"/>
                <a:gd name="connsiteX15184" fmla="*/ 1329953 w 2768293"/>
                <a:gd name="connsiteY15184" fmla="*/ 635020 h 1487099"/>
                <a:gd name="connsiteX15185" fmla="*/ 1330525 w 2768293"/>
                <a:gd name="connsiteY15185" fmla="*/ 634448 h 1487099"/>
                <a:gd name="connsiteX15186" fmla="*/ 1329381 w 2768293"/>
                <a:gd name="connsiteY15186" fmla="*/ 633304 h 1487099"/>
                <a:gd name="connsiteX15187" fmla="*/ 1328809 w 2768293"/>
                <a:gd name="connsiteY15187" fmla="*/ 632732 h 1487099"/>
                <a:gd name="connsiteX15188" fmla="*/ 1328237 w 2768293"/>
                <a:gd name="connsiteY15188" fmla="*/ 632732 h 1487099"/>
                <a:gd name="connsiteX15189" fmla="*/ 1327665 w 2768293"/>
                <a:gd name="connsiteY15189" fmla="*/ 633876 h 1487099"/>
                <a:gd name="connsiteX15190" fmla="*/ 1327093 w 2768293"/>
                <a:gd name="connsiteY15190" fmla="*/ 634448 h 1487099"/>
                <a:gd name="connsiteX15191" fmla="*/ 1326521 w 2768293"/>
                <a:gd name="connsiteY15191" fmla="*/ 634448 h 1487099"/>
                <a:gd name="connsiteX15192" fmla="*/ 1323661 w 2768293"/>
                <a:gd name="connsiteY15192" fmla="*/ 633304 h 1487099"/>
                <a:gd name="connsiteX15193" fmla="*/ 1322518 w 2768293"/>
                <a:gd name="connsiteY15193" fmla="*/ 633304 h 1487099"/>
                <a:gd name="connsiteX15194" fmla="*/ 1322518 w 2768293"/>
                <a:gd name="connsiteY15194" fmla="*/ 634448 h 1487099"/>
                <a:gd name="connsiteX15195" fmla="*/ 1321374 w 2768293"/>
                <a:gd name="connsiteY15195" fmla="*/ 635020 h 1487099"/>
                <a:gd name="connsiteX15196" fmla="*/ 1321374 w 2768293"/>
                <a:gd name="connsiteY15196" fmla="*/ 635020 h 1487099"/>
                <a:gd name="connsiteX15197" fmla="*/ 1240155 w 2768293"/>
                <a:gd name="connsiteY15197" fmla="*/ 666478 h 1487099"/>
                <a:gd name="connsiteX15198" fmla="*/ 1239583 w 2768293"/>
                <a:gd name="connsiteY15198" fmla="*/ 667049 h 1487099"/>
                <a:gd name="connsiteX15199" fmla="*/ 1239011 w 2768293"/>
                <a:gd name="connsiteY15199" fmla="*/ 667622 h 1487099"/>
                <a:gd name="connsiteX15200" fmla="*/ 1238439 w 2768293"/>
                <a:gd name="connsiteY15200" fmla="*/ 668766 h 1487099"/>
                <a:gd name="connsiteX15201" fmla="*/ 1239011 w 2768293"/>
                <a:gd name="connsiteY15201" fmla="*/ 669337 h 1487099"/>
                <a:gd name="connsiteX15202" fmla="*/ 1240155 w 2768293"/>
                <a:gd name="connsiteY15202" fmla="*/ 668766 h 1487099"/>
                <a:gd name="connsiteX15203" fmla="*/ 1240155 w 2768293"/>
                <a:gd name="connsiteY15203" fmla="*/ 668766 h 1487099"/>
                <a:gd name="connsiteX15204" fmla="*/ 1240155 w 2768293"/>
                <a:gd name="connsiteY15204" fmla="*/ 668193 h 1487099"/>
                <a:gd name="connsiteX15205" fmla="*/ 1240155 w 2768293"/>
                <a:gd name="connsiteY15205" fmla="*/ 667622 h 1487099"/>
                <a:gd name="connsiteX15206" fmla="*/ 1240155 w 2768293"/>
                <a:gd name="connsiteY15206" fmla="*/ 666478 h 1487099"/>
                <a:gd name="connsiteX15207" fmla="*/ 1240155 w 2768293"/>
                <a:gd name="connsiteY15207" fmla="*/ 666478 h 1487099"/>
                <a:gd name="connsiteX15208" fmla="*/ 1219565 w 2768293"/>
                <a:gd name="connsiteY15208" fmla="*/ 709947 h 1487099"/>
                <a:gd name="connsiteX15209" fmla="*/ 1219565 w 2768293"/>
                <a:gd name="connsiteY15209" fmla="*/ 709947 h 1487099"/>
                <a:gd name="connsiteX15210" fmla="*/ 1220137 w 2768293"/>
                <a:gd name="connsiteY15210" fmla="*/ 711091 h 1487099"/>
                <a:gd name="connsiteX15211" fmla="*/ 1220708 w 2768293"/>
                <a:gd name="connsiteY15211" fmla="*/ 711091 h 1487099"/>
                <a:gd name="connsiteX15212" fmla="*/ 1221280 w 2768293"/>
                <a:gd name="connsiteY15212" fmla="*/ 711091 h 1487099"/>
                <a:gd name="connsiteX15213" fmla="*/ 1221852 w 2768293"/>
                <a:gd name="connsiteY15213" fmla="*/ 710519 h 1487099"/>
                <a:gd name="connsiteX15214" fmla="*/ 1221852 w 2768293"/>
                <a:gd name="connsiteY15214" fmla="*/ 709947 h 1487099"/>
                <a:gd name="connsiteX15215" fmla="*/ 1221280 w 2768293"/>
                <a:gd name="connsiteY15215" fmla="*/ 709947 h 1487099"/>
                <a:gd name="connsiteX15216" fmla="*/ 1219565 w 2768293"/>
                <a:gd name="connsiteY15216" fmla="*/ 709947 h 1487099"/>
                <a:gd name="connsiteX15217" fmla="*/ 1189251 w 2768293"/>
                <a:gd name="connsiteY15217" fmla="*/ 416530 h 1487099"/>
                <a:gd name="connsiteX15218" fmla="*/ 1190966 w 2768293"/>
                <a:gd name="connsiteY15218" fmla="*/ 415386 h 1487099"/>
                <a:gd name="connsiteX15219" fmla="*/ 1192110 w 2768293"/>
                <a:gd name="connsiteY15219" fmla="*/ 415386 h 1487099"/>
                <a:gd name="connsiteX15220" fmla="*/ 1192110 w 2768293"/>
                <a:gd name="connsiteY15220" fmla="*/ 415386 h 1487099"/>
                <a:gd name="connsiteX15221" fmla="*/ 1192110 w 2768293"/>
                <a:gd name="connsiteY15221" fmla="*/ 415386 h 1487099"/>
                <a:gd name="connsiteX15222" fmla="*/ 1192682 w 2768293"/>
                <a:gd name="connsiteY15222" fmla="*/ 414815 h 1487099"/>
                <a:gd name="connsiteX15223" fmla="*/ 1196114 w 2768293"/>
                <a:gd name="connsiteY15223" fmla="*/ 413099 h 1487099"/>
                <a:gd name="connsiteX15224" fmla="*/ 1197830 w 2768293"/>
                <a:gd name="connsiteY15224" fmla="*/ 412527 h 1487099"/>
                <a:gd name="connsiteX15225" fmla="*/ 1202978 w 2768293"/>
                <a:gd name="connsiteY15225" fmla="*/ 409667 h 1487099"/>
                <a:gd name="connsiteX15226" fmla="*/ 1204122 w 2768293"/>
                <a:gd name="connsiteY15226" fmla="*/ 408523 h 1487099"/>
                <a:gd name="connsiteX15227" fmla="*/ 1204122 w 2768293"/>
                <a:gd name="connsiteY15227" fmla="*/ 408523 h 1487099"/>
                <a:gd name="connsiteX15228" fmla="*/ 1203550 w 2768293"/>
                <a:gd name="connsiteY15228" fmla="*/ 408523 h 1487099"/>
                <a:gd name="connsiteX15229" fmla="*/ 1202978 w 2768293"/>
                <a:gd name="connsiteY15229" fmla="*/ 408523 h 1487099"/>
                <a:gd name="connsiteX15230" fmla="*/ 1188679 w 2768293"/>
                <a:gd name="connsiteY15230" fmla="*/ 415959 h 1487099"/>
                <a:gd name="connsiteX15231" fmla="*/ 1188107 w 2768293"/>
                <a:gd name="connsiteY15231" fmla="*/ 416530 h 1487099"/>
                <a:gd name="connsiteX15232" fmla="*/ 1189251 w 2768293"/>
                <a:gd name="connsiteY15232" fmla="*/ 416530 h 1487099"/>
                <a:gd name="connsiteX15233" fmla="*/ 1189251 w 2768293"/>
                <a:gd name="connsiteY15233" fmla="*/ 416530 h 1487099"/>
                <a:gd name="connsiteX15234" fmla="*/ 1169232 w 2768293"/>
                <a:gd name="connsiteY15234" fmla="*/ 427398 h 1487099"/>
                <a:gd name="connsiteX15235" fmla="*/ 1169804 w 2768293"/>
                <a:gd name="connsiteY15235" fmla="*/ 427398 h 1487099"/>
                <a:gd name="connsiteX15236" fmla="*/ 1172092 w 2768293"/>
                <a:gd name="connsiteY15236" fmla="*/ 425110 h 1487099"/>
                <a:gd name="connsiteX15237" fmla="*/ 1171520 w 2768293"/>
                <a:gd name="connsiteY15237" fmla="*/ 425110 h 1487099"/>
                <a:gd name="connsiteX15238" fmla="*/ 1171520 w 2768293"/>
                <a:gd name="connsiteY15238" fmla="*/ 424538 h 1487099"/>
                <a:gd name="connsiteX15239" fmla="*/ 1172092 w 2768293"/>
                <a:gd name="connsiteY15239" fmla="*/ 423966 h 1487099"/>
                <a:gd name="connsiteX15240" fmla="*/ 1174951 w 2768293"/>
                <a:gd name="connsiteY15240" fmla="*/ 422822 h 1487099"/>
                <a:gd name="connsiteX15241" fmla="*/ 1175523 w 2768293"/>
                <a:gd name="connsiteY15241" fmla="*/ 422250 h 1487099"/>
                <a:gd name="connsiteX15242" fmla="*/ 1174951 w 2768293"/>
                <a:gd name="connsiteY15242" fmla="*/ 422250 h 1487099"/>
                <a:gd name="connsiteX15243" fmla="*/ 1170948 w 2768293"/>
                <a:gd name="connsiteY15243" fmla="*/ 423394 h 1487099"/>
                <a:gd name="connsiteX15244" fmla="*/ 1169804 w 2768293"/>
                <a:gd name="connsiteY15244" fmla="*/ 423966 h 1487099"/>
                <a:gd name="connsiteX15245" fmla="*/ 1169232 w 2768293"/>
                <a:gd name="connsiteY15245" fmla="*/ 424538 h 1487099"/>
                <a:gd name="connsiteX15246" fmla="*/ 1169232 w 2768293"/>
                <a:gd name="connsiteY15246" fmla="*/ 425110 h 1487099"/>
                <a:gd name="connsiteX15247" fmla="*/ 1168660 w 2768293"/>
                <a:gd name="connsiteY15247" fmla="*/ 425682 h 1487099"/>
                <a:gd name="connsiteX15248" fmla="*/ 1168088 w 2768293"/>
                <a:gd name="connsiteY15248" fmla="*/ 426826 h 1487099"/>
                <a:gd name="connsiteX15249" fmla="*/ 1169232 w 2768293"/>
                <a:gd name="connsiteY15249" fmla="*/ 427398 h 1487099"/>
                <a:gd name="connsiteX15250" fmla="*/ 1713167 w 2768293"/>
                <a:gd name="connsiteY15250" fmla="*/ 1077146 h 1487099"/>
                <a:gd name="connsiteX15251" fmla="*/ 1712023 w 2768293"/>
                <a:gd name="connsiteY15251" fmla="*/ 1077718 h 1487099"/>
                <a:gd name="connsiteX15252" fmla="*/ 1711451 w 2768293"/>
                <a:gd name="connsiteY15252" fmla="*/ 1077718 h 1487099"/>
                <a:gd name="connsiteX15253" fmla="*/ 1710879 w 2768293"/>
                <a:gd name="connsiteY15253" fmla="*/ 1078290 h 1487099"/>
                <a:gd name="connsiteX15254" fmla="*/ 1709735 w 2768293"/>
                <a:gd name="connsiteY15254" fmla="*/ 1079434 h 1487099"/>
                <a:gd name="connsiteX15255" fmla="*/ 1709163 w 2768293"/>
                <a:gd name="connsiteY15255" fmla="*/ 1080006 h 1487099"/>
                <a:gd name="connsiteX15256" fmla="*/ 1707448 w 2768293"/>
                <a:gd name="connsiteY15256" fmla="*/ 1081150 h 1487099"/>
                <a:gd name="connsiteX15257" fmla="*/ 1706304 w 2768293"/>
                <a:gd name="connsiteY15257" fmla="*/ 1082294 h 1487099"/>
                <a:gd name="connsiteX15258" fmla="*/ 1705732 w 2768293"/>
                <a:gd name="connsiteY15258" fmla="*/ 1084010 h 1487099"/>
                <a:gd name="connsiteX15259" fmla="*/ 1705160 w 2768293"/>
                <a:gd name="connsiteY15259" fmla="*/ 1084581 h 1487099"/>
                <a:gd name="connsiteX15260" fmla="*/ 1701728 w 2768293"/>
                <a:gd name="connsiteY15260" fmla="*/ 1085154 h 1487099"/>
                <a:gd name="connsiteX15261" fmla="*/ 1702300 w 2768293"/>
                <a:gd name="connsiteY15261" fmla="*/ 1085154 h 1487099"/>
                <a:gd name="connsiteX15262" fmla="*/ 1702872 w 2768293"/>
                <a:gd name="connsiteY15262" fmla="*/ 1085725 h 1487099"/>
                <a:gd name="connsiteX15263" fmla="*/ 1702872 w 2768293"/>
                <a:gd name="connsiteY15263" fmla="*/ 1086298 h 1487099"/>
                <a:gd name="connsiteX15264" fmla="*/ 1702872 w 2768293"/>
                <a:gd name="connsiteY15264" fmla="*/ 1087441 h 1487099"/>
                <a:gd name="connsiteX15265" fmla="*/ 1703444 w 2768293"/>
                <a:gd name="connsiteY15265" fmla="*/ 1088585 h 1487099"/>
                <a:gd name="connsiteX15266" fmla="*/ 1708020 w 2768293"/>
                <a:gd name="connsiteY15266" fmla="*/ 1090873 h 1487099"/>
                <a:gd name="connsiteX15267" fmla="*/ 1709163 w 2768293"/>
                <a:gd name="connsiteY15267" fmla="*/ 1090873 h 1487099"/>
                <a:gd name="connsiteX15268" fmla="*/ 1709735 w 2768293"/>
                <a:gd name="connsiteY15268" fmla="*/ 1090301 h 1487099"/>
                <a:gd name="connsiteX15269" fmla="*/ 1710879 w 2768293"/>
                <a:gd name="connsiteY15269" fmla="*/ 1088585 h 1487099"/>
                <a:gd name="connsiteX15270" fmla="*/ 1714883 w 2768293"/>
                <a:gd name="connsiteY15270" fmla="*/ 1084581 h 1487099"/>
                <a:gd name="connsiteX15271" fmla="*/ 1714311 w 2768293"/>
                <a:gd name="connsiteY15271" fmla="*/ 1083438 h 1487099"/>
                <a:gd name="connsiteX15272" fmla="*/ 1714311 w 2768293"/>
                <a:gd name="connsiteY15272" fmla="*/ 1082294 h 1487099"/>
                <a:gd name="connsiteX15273" fmla="*/ 1715455 w 2768293"/>
                <a:gd name="connsiteY15273" fmla="*/ 1080006 h 1487099"/>
                <a:gd name="connsiteX15274" fmla="*/ 1715455 w 2768293"/>
                <a:gd name="connsiteY15274" fmla="*/ 1079434 h 1487099"/>
                <a:gd name="connsiteX15275" fmla="*/ 1715455 w 2768293"/>
                <a:gd name="connsiteY15275" fmla="*/ 1078862 h 1487099"/>
                <a:gd name="connsiteX15276" fmla="*/ 1715455 w 2768293"/>
                <a:gd name="connsiteY15276" fmla="*/ 1078290 h 1487099"/>
                <a:gd name="connsiteX15277" fmla="*/ 1715455 w 2768293"/>
                <a:gd name="connsiteY15277" fmla="*/ 1077718 h 1487099"/>
                <a:gd name="connsiteX15278" fmla="*/ 1714311 w 2768293"/>
                <a:gd name="connsiteY15278" fmla="*/ 1077146 h 1487099"/>
                <a:gd name="connsiteX15279" fmla="*/ 1713167 w 2768293"/>
                <a:gd name="connsiteY15279" fmla="*/ 1077146 h 1487099"/>
                <a:gd name="connsiteX15280" fmla="*/ 1713167 w 2768293"/>
                <a:gd name="connsiteY15280" fmla="*/ 1077146 h 1487099"/>
                <a:gd name="connsiteX15281" fmla="*/ 2626590 w 2768293"/>
                <a:gd name="connsiteY15281" fmla="*/ 1121759 h 1487099"/>
                <a:gd name="connsiteX15282" fmla="*/ 2626018 w 2768293"/>
                <a:gd name="connsiteY15282" fmla="*/ 1122331 h 1487099"/>
                <a:gd name="connsiteX15283" fmla="*/ 2627162 w 2768293"/>
                <a:gd name="connsiteY15283" fmla="*/ 1122903 h 1487099"/>
                <a:gd name="connsiteX15284" fmla="*/ 2627734 w 2768293"/>
                <a:gd name="connsiteY15284" fmla="*/ 1124047 h 1487099"/>
                <a:gd name="connsiteX15285" fmla="*/ 2627734 w 2768293"/>
                <a:gd name="connsiteY15285" fmla="*/ 1125763 h 1487099"/>
                <a:gd name="connsiteX15286" fmla="*/ 2628306 w 2768293"/>
                <a:gd name="connsiteY15286" fmla="*/ 1127478 h 1487099"/>
                <a:gd name="connsiteX15287" fmla="*/ 2627734 w 2768293"/>
                <a:gd name="connsiteY15287" fmla="*/ 1127478 h 1487099"/>
                <a:gd name="connsiteX15288" fmla="*/ 2628306 w 2768293"/>
                <a:gd name="connsiteY15288" fmla="*/ 1128622 h 1487099"/>
                <a:gd name="connsiteX15289" fmla="*/ 2629450 w 2768293"/>
                <a:gd name="connsiteY15289" fmla="*/ 1130338 h 1487099"/>
                <a:gd name="connsiteX15290" fmla="*/ 2630021 w 2768293"/>
                <a:gd name="connsiteY15290" fmla="*/ 1130910 h 1487099"/>
                <a:gd name="connsiteX15291" fmla="*/ 2631165 w 2768293"/>
                <a:gd name="connsiteY15291" fmla="*/ 1131482 h 1487099"/>
                <a:gd name="connsiteX15292" fmla="*/ 2633453 w 2768293"/>
                <a:gd name="connsiteY15292" fmla="*/ 1134342 h 1487099"/>
                <a:gd name="connsiteX15293" fmla="*/ 2634597 w 2768293"/>
                <a:gd name="connsiteY15293" fmla="*/ 1134914 h 1487099"/>
                <a:gd name="connsiteX15294" fmla="*/ 2635169 w 2768293"/>
                <a:gd name="connsiteY15294" fmla="*/ 1134342 h 1487099"/>
                <a:gd name="connsiteX15295" fmla="*/ 2635169 w 2768293"/>
                <a:gd name="connsiteY15295" fmla="*/ 1133770 h 1487099"/>
                <a:gd name="connsiteX15296" fmla="*/ 2635169 w 2768293"/>
                <a:gd name="connsiteY15296" fmla="*/ 1133198 h 1487099"/>
                <a:gd name="connsiteX15297" fmla="*/ 2635169 w 2768293"/>
                <a:gd name="connsiteY15297" fmla="*/ 1132626 h 1487099"/>
                <a:gd name="connsiteX15298" fmla="*/ 2635741 w 2768293"/>
                <a:gd name="connsiteY15298" fmla="*/ 1132054 h 1487099"/>
                <a:gd name="connsiteX15299" fmla="*/ 2636313 w 2768293"/>
                <a:gd name="connsiteY15299" fmla="*/ 1132054 h 1487099"/>
                <a:gd name="connsiteX15300" fmla="*/ 2636885 w 2768293"/>
                <a:gd name="connsiteY15300" fmla="*/ 1132626 h 1487099"/>
                <a:gd name="connsiteX15301" fmla="*/ 2637457 w 2768293"/>
                <a:gd name="connsiteY15301" fmla="*/ 1132626 h 1487099"/>
                <a:gd name="connsiteX15302" fmla="*/ 2642605 w 2768293"/>
                <a:gd name="connsiteY15302" fmla="*/ 1131482 h 1487099"/>
                <a:gd name="connsiteX15303" fmla="*/ 2642605 w 2768293"/>
                <a:gd name="connsiteY15303" fmla="*/ 1133770 h 1487099"/>
                <a:gd name="connsiteX15304" fmla="*/ 2643749 w 2768293"/>
                <a:gd name="connsiteY15304" fmla="*/ 1133770 h 1487099"/>
                <a:gd name="connsiteX15305" fmla="*/ 2644892 w 2768293"/>
                <a:gd name="connsiteY15305" fmla="*/ 1133198 h 1487099"/>
                <a:gd name="connsiteX15306" fmla="*/ 2646036 w 2768293"/>
                <a:gd name="connsiteY15306" fmla="*/ 1133198 h 1487099"/>
                <a:gd name="connsiteX15307" fmla="*/ 2646608 w 2768293"/>
                <a:gd name="connsiteY15307" fmla="*/ 1133770 h 1487099"/>
                <a:gd name="connsiteX15308" fmla="*/ 2646608 w 2768293"/>
                <a:gd name="connsiteY15308" fmla="*/ 1134342 h 1487099"/>
                <a:gd name="connsiteX15309" fmla="*/ 2646608 w 2768293"/>
                <a:gd name="connsiteY15309" fmla="*/ 1134914 h 1487099"/>
                <a:gd name="connsiteX15310" fmla="*/ 2646036 w 2768293"/>
                <a:gd name="connsiteY15310" fmla="*/ 1135486 h 1487099"/>
                <a:gd name="connsiteX15311" fmla="*/ 2646036 w 2768293"/>
                <a:gd name="connsiteY15311" fmla="*/ 1136058 h 1487099"/>
                <a:gd name="connsiteX15312" fmla="*/ 2646036 w 2768293"/>
                <a:gd name="connsiteY15312" fmla="*/ 1138346 h 1487099"/>
                <a:gd name="connsiteX15313" fmla="*/ 2646608 w 2768293"/>
                <a:gd name="connsiteY15313" fmla="*/ 1138918 h 1487099"/>
                <a:gd name="connsiteX15314" fmla="*/ 2648324 w 2768293"/>
                <a:gd name="connsiteY15314" fmla="*/ 1138918 h 1487099"/>
                <a:gd name="connsiteX15315" fmla="*/ 2649468 w 2768293"/>
                <a:gd name="connsiteY15315" fmla="*/ 1139490 h 1487099"/>
                <a:gd name="connsiteX15316" fmla="*/ 2650612 w 2768293"/>
                <a:gd name="connsiteY15316" fmla="*/ 1140634 h 1487099"/>
                <a:gd name="connsiteX15317" fmla="*/ 2651184 w 2768293"/>
                <a:gd name="connsiteY15317" fmla="*/ 1141206 h 1487099"/>
                <a:gd name="connsiteX15318" fmla="*/ 2651756 w 2768293"/>
                <a:gd name="connsiteY15318" fmla="*/ 1141206 h 1487099"/>
                <a:gd name="connsiteX15319" fmla="*/ 2652328 w 2768293"/>
                <a:gd name="connsiteY15319" fmla="*/ 1141206 h 1487099"/>
                <a:gd name="connsiteX15320" fmla="*/ 2652900 w 2768293"/>
                <a:gd name="connsiteY15320" fmla="*/ 1140634 h 1487099"/>
                <a:gd name="connsiteX15321" fmla="*/ 2653472 w 2768293"/>
                <a:gd name="connsiteY15321" fmla="*/ 1140062 h 1487099"/>
                <a:gd name="connsiteX15322" fmla="*/ 2654044 w 2768293"/>
                <a:gd name="connsiteY15322" fmla="*/ 1138918 h 1487099"/>
                <a:gd name="connsiteX15323" fmla="*/ 2654616 w 2768293"/>
                <a:gd name="connsiteY15323" fmla="*/ 1138918 h 1487099"/>
                <a:gd name="connsiteX15324" fmla="*/ 2655188 w 2768293"/>
                <a:gd name="connsiteY15324" fmla="*/ 1138918 h 1487099"/>
                <a:gd name="connsiteX15325" fmla="*/ 2655760 w 2768293"/>
                <a:gd name="connsiteY15325" fmla="*/ 1138918 h 1487099"/>
                <a:gd name="connsiteX15326" fmla="*/ 2656332 w 2768293"/>
                <a:gd name="connsiteY15326" fmla="*/ 1138346 h 1487099"/>
                <a:gd name="connsiteX15327" fmla="*/ 2656904 w 2768293"/>
                <a:gd name="connsiteY15327" fmla="*/ 1136058 h 1487099"/>
                <a:gd name="connsiteX15328" fmla="*/ 2656904 w 2768293"/>
                <a:gd name="connsiteY15328" fmla="*/ 1135486 h 1487099"/>
                <a:gd name="connsiteX15329" fmla="*/ 2657476 w 2768293"/>
                <a:gd name="connsiteY15329" fmla="*/ 1135486 h 1487099"/>
                <a:gd name="connsiteX15330" fmla="*/ 2658619 w 2768293"/>
                <a:gd name="connsiteY15330" fmla="*/ 1137202 h 1487099"/>
                <a:gd name="connsiteX15331" fmla="*/ 2659191 w 2768293"/>
                <a:gd name="connsiteY15331" fmla="*/ 1137774 h 1487099"/>
                <a:gd name="connsiteX15332" fmla="*/ 2660335 w 2768293"/>
                <a:gd name="connsiteY15332" fmla="*/ 1137774 h 1487099"/>
                <a:gd name="connsiteX15333" fmla="*/ 2660335 w 2768293"/>
                <a:gd name="connsiteY15333" fmla="*/ 1136058 h 1487099"/>
                <a:gd name="connsiteX15334" fmla="*/ 2659191 w 2768293"/>
                <a:gd name="connsiteY15334" fmla="*/ 1134342 h 1487099"/>
                <a:gd name="connsiteX15335" fmla="*/ 2657476 w 2768293"/>
                <a:gd name="connsiteY15335" fmla="*/ 1133198 h 1487099"/>
                <a:gd name="connsiteX15336" fmla="*/ 2657476 w 2768293"/>
                <a:gd name="connsiteY15336" fmla="*/ 1132626 h 1487099"/>
                <a:gd name="connsiteX15337" fmla="*/ 2657476 w 2768293"/>
                <a:gd name="connsiteY15337" fmla="*/ 1132626 h 1487099"/>
                <a:gd name="connsiteX15338" fmla="*/ 2657476 w 2768293"/>
                <a:gd name="connsiteY15338" fmla="*/ 1132054 h 1487099"/>
                <a:gd name="connsiteX15339" fmla="*/ 2656904 w 2768293"/>
                <a:gd name="connsiteY15339" fmla="*/ 1130910 h 1487099"/>
                <a:gd name="connsiteX15340" fmla="*/ 2656332 w 2768293"/>
                <a:gd name="connsiteY15340" fmla="*/ 1130338 h 1487099"/>
                <a:gd name="connsiteX15341" fmla="*/ 2655760 w 2768293"/>
                <a:gd name="connsiteY15341" fmla="*/ 1129766 h 1487099"/>
                <a:gd name="connsiteX15342" fmla="*/ 2655188 w 2768293"/>
                <a:gd name="connsiteY15342" fmla="*/ 1129195 h 1487099"/>
                <a:gd name="connsiteX15343" fmla="*/ 2655188 w 2768293"/>
                <a:gd name="connsiteY15343" fmla="*/ 1128622 h 1487099"/>
                <a:gd name="connsiteX15344" fmla="*/ 2655188 w 2768293"/>
                <a:gd name="connsiteY15344" fmla="*/ 1128622 h 1487099"/>
                <a:gd name="connsiteX15345" fmla="*/ 2654616 w 2768293"/>
                <a:gd name="connsiteY15345" fmla="*/ 1128051 h 1487099"/>
                <a:gd name="connsiteX15346" fmla="*/ 2653472 w 2768293"/>
                <a:gd name="connsiteY15346" fmla="*/ 1127478 h 1487099"/>
                <a:gd name="connsiteX15347" fmla="*/ 2652900 w 2768293"/>
                <a:gd name="connsiteY15347" fmla="*/ 1126335 h 1487099"/>
                <a:gd name="connsiteX15348" fmla="*/ 2653472 w 2768293"/>
                <a:gd name="connsiteY15348" fmla="*/ 1126335 h 1487099"/>
                <a:gd name="connsiteX15349" fmla="*/ 2655188 w 2768293"/>
                <a:gd name="connsiteY15349" fmla="*/ 1126907 h 1487099"/>
                <a:gd name="connsiteX15350" fmla="*/ 2655760 w 2768293"/>
                <a:gd name="connsiteY15350" fmla="*/ 1126907 h 1487099"/>
                <a:gd name="connsiteX15351" fmla="*/ 2655760 w 2768293"/>
                <a:gd name="connsiteY15351" fmla="*/ 1126335 h 1487099"/>
                <a:gd name="connsiteX15352" fmla="*/ 2655760 w 2768293"/>
                <a:gd name="connsiteY15352" fmla="*/ 1125191 h 1487099"/>
                <a:gd name="connsiteX15353" fmla="*/ 2655760 w 2768293"/>
                <a:gd name="connsiteY15353" fmla="*/ 1124619 h 1487099"/>
                <a:gd name="connsiteX15354" fmla="*/ 2656904 w 2768293"/>
                <a:gd name="connsiteY15354" fmla="*/ 1125191 h 1487099"/>
                <a:gd name="connsiteX15355" fmla="*/ 2656904 w 2768293"/>
                <a:gd name="connsiteY15355" fmla="*/ 1124619 h 1487099"/>
                <a:gd name="connsiteX15356" fmla="*/ 2656904 w 2768293"/>
                <a:gd name="connsiteY15356" fmla="*/ 1124047 h 1487099"/>
                <a:gd name="connsiteX15357" fmla="*/ 2656904 w 2768293"/>
                <a:gd name="connsiteY15357" fmla="*/ 1123475 h 1487099"/>
                <a:gd name="connsiteX15358" fmla="*/ 2656904 w 2768293"/>
                <a:gd name="connsiteY15358" fmla="*/ 1122903 h 1487099"/>
                <a:gd name="connsiteX15359" fmla="*/ 2653472 w 2768293"/>
                <a:gd name="connsiteY15359" fmla="*/ 1120615 h 1487099"/>
                <a:gd name="connsiteX15360" fmla="*/ 2652328 w 2768293"/>
                <a:gd name="connsiteY15360" fmla="*/ 1119471 h 1487099"/>
                <a:gd name="connsiteX15361" fmla="*/ 2650612 w 2768293"/>
                <a:gd name="connsiteY15361" fmla="*/ 1118327 h 1487099"/>
                <a:gd name="connsiteX15362" fmla="*/ 2648896 w 2768293"/>
                <a:gd name="connsiteY15362" fmla="*/ 1118327 h 1487099"/>
                <a:gd name="connsiteX15363" fmla="*/ 2646036 w 2768293"/>
                <a:gd name="connsiteY15363" fmla="*/ 1118899 h 1487099"/>
                <a:gd name="connsiteX15364" fmla="*/ 2644892 w 2768293"/>
                <a:gd name="connsiteY15364" fmla="*/ 1118327 h 1487099"/>
                <a:gd name="connsiteX15365" fmla="*/ 2643749 w 2768293"/>
                <a:gd name="connsiteY15365" fmla="*/ 1117755 h 1487099"/>
                <a:gd name="connsiteX15366" fmla="*/ 2642605 w 2768293"/>
                <a:gd name="connsiteY15366" fmla="*/ 1117755 h 1487099"/>
                <a:gd name="connsiteX15367" fmla="*/ 2641461 w 2768293"/>
                <a:gd name="connsiteY15367" fmla="*/ 1120615 h 1487099"/>
                <a:gd name="connsiteX15368" fmla="*/ 2640317 w 2768293"/>
                <a:gd name="connsiteY15368" fmla="*/ 1121759 h 1487099"/>
                <a:gd name="connsiteX15369" fmla="*/ 2639173 w 2768293"/>
                <a:gd name="connsiteY15369" fmla="*/ 1122331 h 1487099"/>
                <a:gd name="connsiteX15370" fmla="*/ 2638029 w 2768293"/>
                <a:gd name="connsiteY15370" fmla="*/ 1122331 h 1487099"/>
                <a:gd name="connsiteX15371" fmla="*/ 2638601 w 2768293"/>
                <a:gd name="connsiteY15371" fmla="*/ 1121187 h 1487099"/>
                <a:gd name="connsiteX15372" fmla="*/ 2640889 w 2768293"/>
                <a:gd name="connsiteY15372" fmla="*/ 1119471 h 1487099"/>
                <a:gd name="connsiteX15373" fmla="*/ 2641461 w 2768293"/>
                <a:gd name="connsiteY15373" fmla="*/ 1118899 h 1487099"/>
                <a:gd name="connsiteX15374" fmla="*/ 2641461 w 2768293"/>
                <a:gd name="connsiteY15374" fmla="*/ 1117755 h 1487099"/>
                <a:gd name="connsiteX15375" fmla="*/ 2641461 w 2768293"/>
                <a:gd name="connsiteY15375" fmla="*/ 1116611 h 1487099"/>
                <a:gd name="connsiteX15376" fmla="*/ 2640317 w 2768293"/>
                <a:gd name="connsiteY15376" fmla="*/ 1116039 h 1487099"/>
                <a:gd name="connsiteX15377" fmla="*/ 2640889 w 2768293"/>
                <a:gd name="connsiteY15377" fmla="*/ 1115467 h 1487099"/>
                <a:gd name="connsiteX15378" fmla="*/ 2640889 w 2768293"/>
                <a:gd name="connsiteY15378" fmla="*/ 1114323 h 1487099"/>
                <a:gd name="connsiteX15379" fmla="*/ 2640317 w 2768293"/>
                <a:gd name="connsiteY15379" fmla="*/ 1113179 h 1487099"/>
                <a:gd name="connsiteX15380" fmla="*/ 2639745 w 2768293"/>
                <a:gd name="connsiteY15380" fmla="*/ 1112036 h 1487099"/>
                <a:gd name="connsiteX15381" fmla="*/ 2639745 w 2768293"/>
                <a:gd name="connsiteY15381" fmla="*/ 1110892 h 1487099"/>
                <a:gd name="connsiteX15382" fmla="*/ 2639173 w 2768293"/>
                <a:gd name="connsiteY15382" fmla="*/ 1109748 h 1487099"/>
                <a:gd name="connsiteX15383" fmla="*/ 2638601 w 2768293"/>
                <a:gd name="connsiteY15383" fmla="*/ 1109176 h 1487099"/>
                <a:gd name="connsiteX15384" fmla="*/ 2638029 w 2768293"/>
                <a:gd name="connsiteY15384" fmla="*/ 1108604 h 1487099"/>
                <a:gd name="connsiteX15385" fmla="*/ 2637457 w 2768293"/>
                <a:gd name="connsiteY15385" fmla="*/ 1108032 h 1487099"/>
                <a:gd name="connsiteX15386" fmla="*/ 2636313 w 2768293"/>
                <a:gd name="connsiteY15386" fmla="*/ 1108032 h 1487099"/>
                <a:gd name="connsiteX15387" fmla="*/ 2632309 w 2768293"/>
                <a:gd name="connsiteY15387" fmla="*/ 1110320 h 1487099"/>
                <a:gd name="connsiteX15388" fmla="*/ 2631737 w 2768293"/>
                <a:gd name="connsiteY15388" fmla="*/ 1110892 h 1487099"/>
                <a:gd name="connsiteX15389" fmla="*/ 2631737 w 2768293"/>
                <a:gd name="connsiteY15389" fmla="*/ 1111464 h 1487099"/>
                <a:gd name="connsiteX15390" fmla="*/ 2631737 w 2768293"/>
                <a:gd name="connsiteY15390" fmla="*/ 1112608 h 1487099"/>
                <a:gd name="connsiteX15391" fmla="*/ 2631737 w 2768293"/>
                <a:gd name="connsiteY15391" fmla="*/ 1113179 h 1487099"/>
                <a:gd name="connsiteX15392" fmla="*/ 2631737 w 2768293"/>
                <a:gd name="connsiteY15392" fmla="*/ 1113752 h 1487099"/>
                <a:gd name="connsiteX15393" fmla="*/ 2631165 w 2768293"/>
                <a:gd name="connsiteY15393" fmla="*/ 1114896 h 1487099"/>
                <a:gd name="connsiteX15394" fmla="*/ 2631165 w 2768293"/>
                <a:gd name="connsiteY15394" fmla="*/ 1118899 h 1487099"/>
                <a:gd name="connsiteX15395" fmla="*/ 2630593 w 2768293"/>
                <a:gd name="connsiteY15395" fmla="*/ 1120043 h 1487099"/>
                <a:gd name="connsiteX15396" fmla="*/ 2626590 w 2768293"/>
                <a:gd name="connsiteY15396" fmla="*/ 1121759 h 1487099"/>
                <a:gd name="connsiteX15397" fmla="*/ 1696580 w 2768293"/>
                <a:gd name="connsiteY15397" fmla="*/ 1106316 h 1487099"/>
                <a:gd name="connsiteX15398" fmla="*/ 1696580 w 2768293"/>
                <a:gd name="connsiteY15398" fmla="*/ 1106316 h 1487099"/>
                <a:gd name="connsiteX15399" fmla="*/ 1696580 w 2768293"/>
                <a:gd name="connsiteY15399" fmla="*/ 1105172 h 1487099"/>
                <a:gd name="connsiteX15400" fmla="*/ 1696008 w 2768293"/>
                <a:gd name="connsiteY15400" fmla="*/ 1104028 h 1487099"/>
                <a:gd name="connsiteX15401" fmla="*/ 1696008 w 2768293"/>
                <a:gd name="connsiteY15401" fmla="*/ 1103456 h 1487099"/>
                <a:gd name="connsiteX15402" fmla="*/ 1695436 w 2768293"/>
                <a:gd name="connsiteY15402" fmla="*/ 1103456 h 1487099"/>
                <a:gd name="connsiteX15403" fmla="*/ 1694864 w 2768293"/>
                <a:gd name="connsiteY15403" fmla="*/ 1102884 h 1487099"/>
                <a:gd name="connsiteX15404" fmla="*/ 1694864 w 2768293"/>
                <a:gd name="connsiteY15404" fmla="*/ 1102312 h 1487099"/>
                <a:gd name="connsiteX15405" fmla="*/ 1694864 w 2768293"/>
                <a:gd name="connsiteY15405" fmla="*/ 1102312 h 1487099"/>
                <a:gd name="connsiteX15406" fmla="*/ 1694293 w 2768293"/>
                <a:gd name="connsiteY15406" fmla="*/ 1102312 h 1487099"/>
                <a:gd name="connsiteX15407" fmla="*/ 1694293 w 2768293"/>
                <a:gd name="connsiteY15407" fmla="*/ 1102312 h 1487099"/>
                <a:gd name="connsiteX15408" fmla="*/ 1694293 w 2768293"/>
                <a:gd name="connsiteY15408" fmla="*/ 1102312 h 1487099"/>
                <a:gd name="connsiteX15409" fmla="*/ 1694293 w 2768293"/>
                <a:gd name="connsiteY15409" fmla="*/ 1102312 h 1487099"/>
                <a:gd name="connsiteX15410" fmla="*/ 1694293 w 2768293"/>
                <a:gd name="connsiteY15410" fmla="*/ 1102312 h 1487099"/>
                <a:gd name="connsiteX15411" fmla="*/ 1694293 w 2768293"/>
                <a:gd name="connsiteY15411" fmla="*/ 1102312 h 1487099"/>
                <a:gd name="connsiteX15412" fmla="*/ 1693721 w 2768293"/>
                <a:gd name="connsiteY15412" fmla="*/ 1102312 h 1487099"/>
                <a:gd name="connsiteX15413" fmla="*/ 1693721 w 2768293"/>
                <a:gd name="connsiteY15413" fmla="*/ 1102312 h 1487099"/>
                <a:gd name="connsiteX15414" fmla="*/ 1692577 w 2768293"/>
                <a:gd name="connsiteY15414" fmla="*/ 1101740 h 1487099"/>
                <a:gd name="connsiteX15415" fmla="*/ 1692005 w 2768293"/>
                <a:gd name="connsiteY15415" fmla="*/ 1101740 h 1487099"/>
                <a:gd name="connsiteX15416" fmla="*/ 1691433 w 2768293"/>
                <a:gd name="connsiteY15416" fmla="*/ 1102312 h 1487099"/>
                <a:gd name="connsiteX15417" fmla="*/ 1691433 w 2768293"/>
                <a:gd name="connsiteY15417" fmla="*/ 1102884 h 1487099"/>
                <a:gd name="connsiteX15418" fmla="*/ 1692005 w 2768293"/>
                <a:gd name="connsiteY15418" fmla="*/ 1104028 h 1487099"/>
                <a:gd name="connsiteX15419" fmla="*/ 1692577 w 2768293"/>
                <a:gd name="connsiteY15419" fmla="*/ 1104600 h 1487099"/>
                <a:gd name="connsiteX15420" fmla="*/ 1694864 w 2768293"/>
                <a:gd name="connsiteY15420" fmla="*/ 1105172 h 1487099"/>
                <a:gd name="connsiteX15421" fmla="*/ 1696580 w 2768293"/>
                <a:gd name="connsiteY15421" fmla="*/ 1106316 h 1487099"/>
                <a:gd name="connsiteX15422" fmla="*/ 1696580 w 2768293"/>
                <a:gd name="connsiteY15422" fmla="*/ 1106316 h 1487099"/>
                <a:gd name="connsiteX15423" fmla="*/ 1696580 w 2768293"/>
                <a:gd name="connsiteY15423" fmla="*/ 1106316 h 1487099"/>
                <a:gd name="connsiteX15424" fmla="*/ 1696580 w 2768293"/>
                <a:gd name="connsiteY15424" fmla="*/ 1106316 h 1487099"/>
                <a:gd name="connsiteX15425" fmla="*/ 1739478 w 2768293"/>
                <a:gd name="connsiteY15425" fmla="*/ 1107460 h 1487099"/>
                <a:gd name="connsiteX15426" fmla="*/ 1737762 w 2768293"/>
                <a:gd name="connsiteY15426" fmla="*/ 1108032 h 1487099"/>
                <a:gd name="connsiteX15427" fmla="*/ 1736618 w 2768293"/>
                <a:gd name="connsiteY15427" fmla="*/ 1112608 h 1487099"/>
                <a:gd name="connsiteX15428" fmla="*/ 1736618 w 2768293"/>
                <a:gd name="connsiteY15428" fmla="*/ 1113752 h 1487099"/>
                <a:gd name="connsiteX15429" fmla="*/ 1737190 w 2768293"/>
                <a:gd name="connsiteY15429" fmla="*/ 1114896 h 1487099"/>
                <a:gd name="connsiteX15430" fmla="*/ 1738334 w 2768293"/>
                <a:gd name="connsiteY15430" fmla="*/ 1115467 h 1487099"/>
                <a:gd name="connsiteX15431" fmla="*/ 1739478 w 2768293"/>
                <a:gd name="connsiteY15431" fmla="*/ 1115467 h 1487099"/>
                <a:gd name="connsiteX15432" fmla="*/ 1740050 w 2768293"/>
                <a:gd name="connsiteY15432" fmla="*/ 1114896 h 1487099"/>
                <a:gd name="connsiteX15433" fmla="*/ 1740621 w 2768293"/>
                <a:gd name="connsiteY15433" fmla="*/ 1113752 h 1487099"/>
                <a:gd name="connsiteX15434" fmla="*/ 1741193 w 2768293"/>
                <a:gd name="connsiteY15434" fmla="*/ 1112608 h 1487099"/>
                <a:gd name="connsiteX15435" fmla="*/ 1741765 w 2768293"/>
                <a:gd name="connsiteY15435" fmla="*/ 1109748 h 1487099"/>
                <a:gd name="connsiteX15436" fmla="*/ 1741193 w 2768293"/>
                <a:gd name="connsiteY15436" fmla="*/ 1108032 h 1487099"/>
                <a:gd name="connsiteX15437" fmla="*/ 1739478 w 2768293"/>
                <a:gd name="connsiteY15437" fmla="*/ 1107460 h 1487099"/>
                <a:gd name="connsiteX15438" fmla="*/ 1725178 w 2768293"/>
                <a:gd name="connsiteY15438" fmla="*/ 929580 h 1487099"/>
                <a:gd name="connsiteX15439" fmla="*/ 1723462 w 2768293"/>
                <a:gd name="connsiteY15439" fmla="*/ 930152 h 1487099"/>
                <a:gd name="connsiteX15440" fmla="*/ 1723462 w 2768293"/>
                <a:gd name="connsiteY15440" fmla="*/ 930152 h 1487099"/>
                <a:gd name="connsiteX15441" fmla="*/ 1723462 w 2768293"/>
                <a:gd name="connsiteY15441" fmla="*/ 930724 h 1487099"/>
                <a:gd name="connsiteX15442" fmla="*/ 1724034 w 2768293"/>
                <a:gd name="connsiteY15442" fmla="*/ 931296 h 1487099"/>
                <a:gd name="connsiteX15443" fmla="*/ 1724606 w 2768293"/>
                <a:gd name="connsiteY15443" fmla="*/ 931296 h 1487099"/>
                <a:gd name="connsiteX15444" fmla="*/ 1725750 w 2768293"/>
                <a:gd name="connsiteY15444" fmla="*/ 931296 h 1487099"/>
                <a:gd name="connsiteX15445" fmla="*/ 1728610 w 2768293"/>
                <a:gd name="connsiteY15445" fmla="*/ 929008 h 1487099"/>
                <a:gd name="connsiteX15446" fmla="*/ 1728038 w 2768293"/>
                <a:gd name="connsiteY15446" fmla="*/ 927864 h 1487099"/>
                <a:gd name="connsiteX15447" fmla="*/ 1728038 w 2768293"/>
                <a:gd name="connsiteY15447" fmla="*/ 926148 h 1487099"/>
                <a:gd name="connsiteX15448" fmla="*/ 1728610 w 2768293"/>
                <a:gd name="connsiteY15448" fmla="*/ 924432 h 1487099"/>
                <a:gd name="connsiteX15449" fmla="*/ 1729182 w 2768293"/>
                <a:gd name="connsiteY15449" fmla="*/ 923288 h 1487099"/>
                <a:gd name="connsiteX15450" fmla="*/ 1729754 w 2768293"/>
                <a:gd name="connsiteY15450" fmla="*/ 923288 h 1487099"/>
                <a:gd name="connsiteX15451" fmla="*/ 1730326 w 2768293"/>
                <a:gd name="connsiteY15451" fmla="*/ 923288 h 1487099"/>
                <a:gd name="connsiteX15452" fmla="*/ 1730898 w 2768293"/>
                <a:gd name="connsiteY15452" fmla="*/ 923288 h 1487099"/>
                <a:gd name="connsiteX15453" fmla="*/ 1731470 w 2768293"/>
                <a:gd name="connsiteY15453" fmla="*/ 922716 h 1487099"/>
                <a:gd name="connsiteX15454" fmla="*/ 1731470 w 2768293"/>
                <a:gd name="connsiteY15454" fmla="*/ 922144 h 1487099"/>
                <a:gd name="connsiteX15455" fmla="*/ 1732042 w 2768293"/>
                <a:gd name="connsiteY15455" fmla="*/ 920429 h 1487099"/>
                <a:gd name="connsiteX15456" fmla="*/ 1732614 w 2768293"/>
                <a:gd name="connsiteY15456" fmla="*/ 919857 h 1487099"/>
                <a:gd name="connsiteX15457" fmla="*/ 1733186 w 2768293"/>
                <a:gd name="connsiteY15457" fmla="*/ 919857 h 1487099"/>
                <a:gd name="connsiteX15458" fmla="*/ 1732614 w 2768293"/>
                <a:gd name="connsiteY15458" fmla="*/ 918713 h 1487099"/>
                <a:gd name="connsiteX15459" fmla="*/ 1732042 w 2768293"/>
                <a:gd name="connsiteY15459" fmla="*/ 918141 h 1487099"/>
                <a:gd name="connsiteX15460" fmla="*/ 1731470 w 2768293"/>
                <a:gd name="connsiteY15460" fmla="*/ 917569 h 1487099"/>
                <a:gd name="connsiteX15461" fmla="*/ 1730898 w 2768293"/>
                <a:gd name="connsiteY15461" fmla="*/ 917569 h 1487099"/>
                <a:gd name="connsiteX15462" fmla="*/ 1729754 w 2768293"/>
                <a:gd name="connsiteY15462" fmla="*/ 917569 h 1487099"/>
                <a:gd name="connsiteX15463" fmla="*/ 1729182 w 2768293"/>
                <a:gd name="connsiteY15463" fmla="*/ 917569 h 1487099"/>
                <a:gd name="connsiteX15464" fmla="*/ 1728038 w 2768293"/>
                <a:gd name="connsiteY15464" fmla="*/ 919285 h 1487099"/>
                <a:gd name="connsiteX15465" fmla="*/ 1728610 w 2768293"/>
                <a:gd name="connsiteY15465" fmla="*/ 921000 h 1487099"/>
                <a:gd name="connsiteX15466" fmla="*/ 1728610 w 2768293"/>
                <a:gd name="connsiteY15466" fmla="*/ 922144 h 1487099"/>
                <a:gd name="connsiteX15467" fmla="*/ 1728038 w 2768293"/>
                <a:gd name="connsiteY15467" fmla="*/ 923288 h 1487099"/>
                <a:gd name="connsiteX15468" fmla="*/ 1728038 w 2768293"/>
                <a:gd name="connsiteY15468" fmla="*/ 924432 h 1487099"/>
                <a:gd name="connsiteX15469" fmla="*/ 1728038 w 2768293"/>
                <a:gd name="connsiteY15469" fmla="*/ 925004 h 1487099"/>
                <a:gd name="connsiteX15470" fmla="*/ 1726894 w 2768293"/>
                <a:gd name="connsiteY15470" fmla="*/ 926148 h 1487099"/>
                <a:gd name="connsiteX15471" fmla="*/ 1726322 w 2768293"/>
                <a:gd name="connsiteY15471" fmla="*/ 926720 h 1487099"/>
                <a:gd name="connsiteX15472" fmla="*/ 1726322 w 2768293"/>
                <a:gd name="connsiteY15472" fmla="*/ 927292 h 1487099"/>
                <a:gd name="connsiteX15473" fmla="*/ 1726322 w 2768293"/>
                <a:gd name="connsiteY15473" fmla="*/ 927864 h 1487099"/>
                <a:gd name="connsiteX15474" fmla="*/ 1726322 w 2768293"/>
                <a:gd name="connsiteY15474" fmla="*/ 928436 h 1487099"/>
                <a:gd name="connsiteX15475" fmla="*/ 1725178 w 2768293"/>
                <a:gd name="connsiteY15475" fmla="*/ 929580 h 1487099"/>
                <a:gd name="connsiteX15476" fmla="*/ 1725178 w 2768293"/>
                <a:gd name="connsiteY15476" fmla="*/ 929580 h 1487099"/>
                <a:gd name="connsiteX15477" fmla="*/ 1733186 w 2768293"/>
                <a:gd name="connsiteY15477" fmla="*/ 1102884 h 1487099"/>
                <a:gd name="connsiteX15478" fmla="*/ 1733186 w 2768293"/>
                <a:gd name="connsiteY15478" fmla="*/ 1101740 h 1487099"/>
                <a:gd name="connsiteX15479" fmla="*/ 1732614 w 2768293"/>
                <a:gd name="connsiteY15479" fmla="*/ 1101168 h 1487099"/>
                <a:gd name="connsiteX15480" fmla="*/ 1732042 w 2768293"/>
                <a:gd name="connsiteY15480" fmla="*/ 1100597 h 1487099"/>
                <a:gd name="connsiteX15481" fmla="*/ 1731470 w 2768293"/>
                <a:gd name="connsiteY15481" fmla="*/ 1100597 h 1487099"/>
                <a:gd name="connsiteX15482" fmla="*/ 1731470 w 2768293"/>
                <a:gd name="connsiteY15482" fmla="*/ 1101168 h 1487099"/>
                <a:gd name="connsiteX15483" fmla="*/ 1731470 w 2768293"/>
                <a:gd name="connsiteY15483" fmla="*/ 1102312 h 1487099"/>
                <a:gd name="connsiteX15484" fmla="*/ 1730326 w 2768293"/>
                <a:gd name="connsiteY15484" fmla="*/ 1104028 h 1487099"/>
                <a:gd name="connsiteX15485" fmla="*/ 1729754 w 2768293"/>
                <a:gd name="connsiteY15485" fmla="*/ 1105744 h 1487099"/>
                <a:gd name="connsiteX15486" fmla="*/ 1729182 w 2768293"/>
                <a:gd name="connsiteY15486" fmla="*/ 1106888 h 1487099"/>
                <a:gd name="connsiteX15487" fmla="*/ 1729182 w 2768293"/>
                <a:gd name="connsiteY15487" fmla="*/ 1104600 h 1487099"/>
                <a:gd name="connsiteX15488" fmla="*/ 1728610 w 2768293"/>
                <a:gd name="connsiteY15488" fmla="*/ 1104028 h 1487099"/>
                <a:gd name="connsiteX15489" fmla="*/ 1728038 w 2768293"/>
                <a:gd name="connsiteY15489" fmla="*/ 1104600 h 1487099"/>
                <a:gd name="connsiteX15490" fmla="*/ 1727466 w 2768293"/>
                <a:gd name="connsiteY15490" fmla="*/ 1105744 h 1487099"/>
                <a:gd name="connsiteX15491" fmla="*/ 1727466 w 2768293"/>
                <a:gd name="connsiteY15491" fmla="*/ 1107460 h 1487099"/>
                <a:gd name="connsiteX15492" fmla="*/ 1726894 w 2768293"/>
                <a:gd name="connsiteY15492" fmla="*/ 1109176 h 1487099"/>
                <a:gd name="connsiteX15493" fmla="*/ 1726322 w 2768293"/>
                <a:gd name="connsiteY15493" fmla="*/ 1110892 h 1487099"/>
                <a:gd name="connsiteX15494" fmla="*/ 1725750 w 2768293"/>
                <a:gd name="connsiteY15494" fmla="*/ 1111464 h 1487099"/>
                <a:gd name="connsiteX15495" fmla="*/ 1725178 w 2768293"/>
                <a:gd name="connsiteY15495" fmla="*/ 1109176 h 1487099"/>
                <a:gd name="connsiteX15496" fmla="*/ 1725750 w 2768293"/>
                <a:gd name="connsiteY15496" fmla="*/ 1105744 h 1487099"/>
                <a:gd name="connsiteX15497" fmla="*/ 1727466 w 2768293"/>
                <a:gd name="connsiteY15497" fmla="*/ 1100024 h 1487099"/>
                <a:gd name="connsiteX15498" fmla="*/ 1728038 w 2768293"/>
                <a:gd name="connsiteY15498" fmla="*/ 1099453 h 1487099"/>
                <a:gd name="connsiteX15499" fmla="*/ 1727466 w 2768293"/>
                <a:gd name="connsiteY15499" fmla="*/ 1098880 h 1487099"/>
                <a:gd name="connsiteX15500" fmla="*/ 1726894 w 2768293"/>
                <a:gd name="connsiteY15500" fmla="*/ 1098309 h 1487099"/>
                <a:gd name="connsiteX15501" fmla="*/ 1726322 w 2768293"/>
                <a:gd name="connsiteY15501" fmla="*/ 1097165 h 1487099"/>
                <a:gd name="connsiteX15502" fmla="*/ 1725178 w 2768293"/>
                <a:gd name="connsiteY15502" fmla="*/ 1097737 h 1487099"/>
                <a:gd name="connsiteX15503" fmla="*/ 1724606 w 2768293"/>
                <a:gd name="connsiteY15503" fmla="*/ 1098309 h 1487099"/>
                <a:gd name="connsiteX15504" fmla="*/ 1722891 w 2768293"/>
                <a:gd name="connsiteY15504" fmla="*/ 1101168 h 1487099"/>
                <a:gd name="connsiteX15505" fmla="*/ 1721747 w 2768293"/>
                <a:gd name="connsiteY15505" fmla="*/ 1101168 h 1487099"/>
                <a:gd name="connsiteX15506" fmla="*/ 1720603 w 2768293"/>
                <a:gd name="connsiteY15506" fmla="*/ 1100597 h 1487099"/>
                <a:gd name="connsiteX15507" fmla="*/ 1719459 w 2768293"/>
                <a:gd name="connsiteY15507" fmla="*/ 1099453 h 1487099"/>
                <a:gd name="connsiteX15508" fmla="*/ 1718887 w 2768293"/>
                <a:gd name="connsiteY15508" fmla="*/ 1098309 h 1487099"/>
                <a:gd name="connsiteX15509" fmla="*/ 1718887 w 2768293"/>
                <a:gd name="connsiteY15509" fmla="*/ 1098309 h 1487099"/>
                <a:gd name="connsiteX15510" fmla="*/ 1719459 w 2768293"/>
                <a:gd name="connsiteY15510" fmla="*/ 1097737 h 1487099"/>
                <a:gd name="connsiteX15511" fmla="*/ 1718315 w 2768293"/>
                <a:gd name="connsiteY15511" fmla="*/ 1097165 h 1487099"/>
                <a:gd name="connsiteX15512" fmla="*/ 1718315 w 2768293"/>
                <a:gd name="connsiteY15512" fmla="*/ 1096593 h 1487099"/>
                <a:gd name="connsiteX15513" fmla="*/ 1718315 w 2768293"/>
                <a:gd name="connsiteY15513" fmla="*/ 1096593 h 1487099"/>
                <a:gd name="connsiteX15514" fmla="*/ 1718315 w 2768293"/>
                <a:gd name="connsiteY15514" fmla="*/ 1096593 h 1487099"/>
                <a:gd name="connsiteX15515" fmla="*/ 1718315 w 2768293"/>
                <a:gd name="connsiteY15515" fmla="*/ 1096021 h 1487099"/>
                <a:gd name="connsiteX15516" fmla="*/ 1717171 w 2768293"/>
                <a:gd name="connsiteY15516" fmla="*/ 1094877 h 1487099"/>
                <a:gd name="connsiteX15517" fmla="*/ 1716599 w 2768293"/>
                <a:gd name="connsiteY15517" fmla="*/ 1094877 h 1487099"/>
                <a:gd name="connsiteX15518" fmla="*/ 1716027 w 2768293"/>
                <a:gd name="connsiteY15518" fmla="*/ 1095449 h 1487099"/>
                <a:gd name="connsiteX15519" fmla="*/ 1715455 w 2768293"/>
                <a:gd name="connsiteY15519" fmla="*/ 1096021 h 1487099"/>
                <a:gd name="connsiteX15520" fmla="*/ 1714311 w 2768293"/>
                <a:gd name="connsiteY15520" fmla="*/ 1095449 h 1487099"/>
                <a:gd name="connsiteX15521" fmla="*/ 1713739 w 2768293"/>
                <a:gd name="connsiteY15521" fmla="*/ 1096021 h 1487099"/>
                <a:gd name="connsiteX15522" fmla="*/ 1713739 w 2768293"/>
                <a:gd name="connsiteY15522" fmla="*/ 1097165 h 1487099"/>
                <a:gd name="connsiteX15523" fmla="*/ 1713739 w 2768293"/>
                <a:gd name="connsiteY15523" fmla="*/ 1098880 h 1487099"/>
                <a:gd name="connsiteX15524" fmla="*/ 1713167 w 2768293"/>
                <a:gd name="connsiteY15524" fmla="*/ 1100597 h 1487099"/>
                <a:gd name="connsiteX15525" fmla="*/ 1713167 w 2768293"/>
                <a:gd name="connsiteY15525" fmla="*/ 1101168 h 1487099"/>
                <a:gd name="connsiteX15526" fmla="*/ 1713167 w 2768293"/>
                <a:gd name="connsiteY15526" fmla="*/ 1101740 h 1487099"/>
                <a:gd name="connsiteX15527" fmla="*/ 1712023 w 2768293"/>
                <a:gd name="connsiteY15527" fmla="*/ 1102884 h 1487099"/>
                <a:gd name="connsiteX15528" fmla="*/ 1710879 w 2768293"/>
                <a:gd name="connsiteY15528" fmla="*/ 1103456 h 1487099"/>
                <a:gd name="connsiteX15529" fmla="*/ 1711451 w 2768293"/>
                <a:gd name="connsiteY15529" fmla="*/ 1100597 h 1487099"/>
                <a:gd name="connsiteX15530" fmla="*/ 1711451 w 2768293"/>
                <a:gd name="connsiteY15530" fmla="*/ 1100024 h 1487099"/>
                <a:gd name="connsiteX15531" fmla="*/ 1710879 w 2768293"/>
                <a:gd name="connsiteY15531" fmla="*/ 1099453 h 1487099"/>
                <a:gd name="connsiteX15532" fmla="*/ 1710307 w 2768293"/>
                <a:gd name="connsiteY15532" fmla="*/ 1098880 h 1487099"/>
                <a:gd name="connsiteX15533" fmla="*/ 1709735 w 2768293"/>
                <a:gd name="connsiteY15533" fmla="*/ 1098880 h 1487099"/>
                <a:gd name="connsiteX15534" fmla="*/ 1709735 w 2768293"/>
                <a:gd name="connsiteY15534" fmla="*/ 1099453 h 1487099"/>
                <a:gd name="connsiteX15535" fmla="*/ 1709735 w 2768293"/>
                <a:gd name="connsiteY15535" fmla="*/ 1100024 h 1487099"/>
                <a:gd name="connsiteX15536" fmla="*/ 1709163 w 2768293"/>
                <a:gd name="connsiteY15536" fmla="*/ 1100597 h 1487099"/>
                <a:gd name="connsiteX15537" fmla="*/ 1708592 w 2768293"/>
                <a:gd name="connsiteY15537" fmla="*/ 1100597 h 1487099"/>
                <a:gd name="connsiteX15538" fmla="*/ 1708020 w 2768293"/>
                <a:gd name="connsiteY15538" fmla="*/ 1099453 h 1487099"/>
                <a:gd name="connsiteX15539" fmla="*/ 1708020 w 2768293"/>
                <a:gd name="connsiteY15539" fmla="*/ 1098309 h 1487099"/>
                <a:gd name="connsiteX15540" fmla="*/ 1708592 w 2768293"/>
                <a:gd name="connsiteY15540" fmla="*/ 1097165 h 1487099"/>
                <a:gd name="connsiteX15541" fmla="*/ 1708020 w 2768293"/>
                <a:gd name="connsiteY15541" fmla="*/ 1096593 h 1487099"/>
                <a:gd name="connsiteX15542" fmla="*/ 1707448 w 2768293"/>
                <a:gd name="connsiteY15542" fmla="*/ 1096021 h 1487099"/>
                <a:gd name="connsiteX15543" fmla="*/ 1705732 w 2768293"/>
                <a:gd name="connsiteY15543" fmla="*/ 1096021 h 1487099"/>
                <a:gd name="connsiteX15544" fmla="*/ 1705732 w 2768293"/>
                <a:gd name="connsiteY15544" fmla="*/ 1094877 h 1487099"/>
                <a:gd name="connsiteX15545" fmla="*/ 1706304 w 2768293"/>
                <a:gd name="connsiteY15545" fmla="*/ 1093161 h 1487099"/>
                <a:gd name="connsiteX15546" fmla="*/ 1706304 w 2768293"/>
                <a:gd name="connsiteY15546" fmla="*/ 1092017 h 1487099"/>
                <a:gd name="connsiteX15547" fmla="*/ 1704016 w 2768293"/>
                <a:gd name="connsiteY15547" fmla="*/ 1091445 h 1487099"/>
                <a:gd name="connsiteX15548" fmla="*/ 1702872 w 2768293"/>
                <a:gd name="connsiteY15548" fmla="*/ 1091445 h 1487099"/>
                <a:gd name="connsiteX15549" fmla="*/ 1701728 w 2768293"/>
                <a:gd name="connsiteY15549" fmla="*/ 1092589 h 1487099"/>
                <a:gd name="connsiteX15550" fmla="*/ 1701728 w 2768293"/>
                <a:gd name="connsiteY15550" fmla="*/ 1091445 h 1487099"/>
                <a:gd name="connsiteX15551" fmla="*/ 1701156 w 2768293"/>
                <a:gd name="connsiteY15551" fmla="*/ 1090301 h 1487099"/>
                <a:gd name="connsiteX15552" fmla="*/ 1700584 w 2768293"/>
                <a:gd name="connsiteY15552" fmla="*/ 1089729 h 1487099"/>
                <a:gd name="connsiteX15553" fmla="*/ 1700012 w 2768293"/>
                <a:gd name="connsiteY15553" fmla="*/ 1089729 h 1487099"/>
                <a:gd name="connsiteX15554" fmla="*/ 1699440 w 2768293"/>
                <a:gd name="connsiteY15554" fmla="*/ 1090301 h 1487099"/>
                <a:gd name="connsiteX15555" fmla="*/ 1699440 w 2768293"/>
                <a:gd name="connsiteY15555" fmla="*/ 1091445 h 1487099"/>
                <a:gd name="connsiteX15556" fmla="*/ 1699440 w 2768293"/>
                <a:gd name="connsiteY15556" fmla="*/ 1092589 h 1487099"/>
                <a:gd name="connsiteX15557" fmla="*/ 1698868 w 2768293"/>
                <a:gd name="connsiteY15557" fmla="*/ 1093733 h 1487099"/>
                <a:gd name="connsiteX15558" fmla="*/ 1698296 w 2768293"/>
                <a:gd name="connsiteY15558" fmla="*/ 1094305 h 1487099"/>
                <a:gd name="connsiteX15559" fmla="*/ 1698296 w 2768293"/>
                <a:gd name="connsiteY15559" fmla="*/ 1094305 h 1487099"/>
                <a:gd name="connsiteX15560" fmla="*/ 1698296 w 2768293"/>
                <a:gd name="connsiteY15560" fmla="*/ 1093733 h 1487099"/>
                <a:gd name="connsiteX15561" fmla="*/ 1697724 w 2768293"/>
                <a:gd name="connsiteY15561" fmla="*/ 1093161 h 1487099"/>
                <a:gd name="connsiteX15562" fmla="*/ 1697152 w 2768293"/>
                <a:gd name="connsiteY15562" fmla="*/ 1093161 h 1487099"/>
                <a:gd name="connsiteX15563" fmla="*/ 1696580 w 2768293"/>
                <a:gd name="connsiteY15563" fmla="*/ 1093161 h 1487099"/>
                <a:gd name="connsiteX15564" fmla="*/ 1696008 w 2768293"/>
                <a:gd name="connsiteY15564" fmla="*/ 1093161 h 1487099"/>
                <a:gd name="connsiteX15565" fmla="*/ 1696008 w 2768293"/>
                <a:gd name="connsiteY15565" fmla="*/ 1094305 h 1487099"/>
                <a:gd name="connsiteX15566" fmla="*/ 1695436 w 2768293"/>
                <a:gd name="connsiteY15566" fmla="*/ 1096021 h 1487099"/>
                <a:gd name="connsiteX15567" fmla="*/ 1693721 w 2768293"/>
                <a:gd name="connsiteY15567" fmla="*/ 1096593 h 1487099"/>
                <a:gd name="connsiteX15568" fmla="*/ 1692005 w 2768293"/>
                <a:gd name="connsiteY15568" fmla="*/ 1096593 h 1487099"/>
                <a:gd name="connsiteX15569" fmla="*/ 1690861 w 2768293"/>
                <a:gd name="connsiteY15569" fmla="*/ 1097165 h 1487099"/>
                <a:gd name="connsiteX15570" fmla="*/ 1691433 w 2768293"/>
                <a:gd name="connsiteY15570" fmla="*/ 1098309 h 1487099"/>
                <a:gd name="connsiteX15571" fmla="*/ 1694864 w 2768293"/>
                <a:gd name="connsiteY15571" fmla="*/ 1100024 h 1487099"/>
                <a:gd name="connsiteX15572" fmla="*/ 1696008 w 2768293"/>
                <a:gd name="connsiteY15572" fmla="*/ 1101168 h 1487099"/>
                <a:gd name="connsiteX15573" fmla="*/ 1695436 w 2768293"/>
                <a:gd name="connsiteY15573" fmla="*/ 1101740 h 1487099"/>
                <a:gd name="connsiteX15574" fmla="*/ 1694864 w 2768293"/>
                <a:gd name="connsiteY15574" fmla="*/ 1101740 h 1487099"/>
                <a:gd name="connsiteX15575" fmla="*/ 1694293 w 2768293"/>
                <a:gd name="connsiteY15575" fmla="*/ 1101740 h 1487099"/>
                <a:gd name="connsiteX15576" fmla="*/ 1693721 w 2768293"/>
                <a:gd name="connsiteY15576" fmla="*/ 1101740 h 1487099"/>
                <a:gd name="connsiteX15577" fmla="*/ 1694293 w 2768293"/>
                <a:gd name="connsiteY15577" fmla="*/ 1102884 h 1487099"/>
                <a:gd name="connsiteX15578" fmla="*/ 1694864 w 2768293"/>
                <a:gd name="connsiteY15578" fmla="*/ 1103456 h 1487099"/>
                <a:gd name="connsiteX15579" fmla="*/ 1694864 w 2768293"/>
                <a:gd name="connsiteY15579" fmla="*/ 1104028 h 1487099"/>
                <a:gd name="connsiteX15580" fmla="*/ 1694864 w 2768293"/>
                <a:gd name="connsiteY15580" fmla="*/ 1105172 h 1487099"/>
                <a:gd name="connsiteX15581" fmla="*/ 1694864 w 2768293"/>
                <a:gd name="connsiteY15581" fmla="*/ 1106888 h 1487099"/>
                <a:gd name="connsiteX15582" fmla="*/ 1695436 w 2768293"/>
                <a:gd name="connsiteY15582" fmla="*/ 1108032 h 1487099"/>
                <a:gd name="connsiteX15583" fmla="*/ 1695436 w 2768293"/>
                <a:gd name="connsiteY15583" fmla="*/ 1109176 h 1487099"/>
                <a:gd name="connsiteX15584" fmla="*/ 1694864 w 2768293"/>
                <a:gd name="connsiteY15584" fmla="*/ 1110320 h 1487099"/>
                <a:gd name="connsiteX15585" fmla="*/ 1693721 w 2768293"/>
                <a:gd name="connsiteY15585" fmla="*/ 1108032 h 1487099"/>
                <a:gd name="connsiteX15586" fmla="*/ 1693721 w 2768293"/>
                <a:gd name="connsiteY15586" fmla="*/ 1108032 h 1487099"/>
                <a:gd name="connsiteX15587" fmla="*/ 1693149 w 2768293"/>
                <a:gd name="connsiteY15587" fmla="*/ 1108032 h 1487099"/>
                <a:gd name="connsiteX15588" fmla="*/ 1691433 w 2768293"/>
                <a:gd name="connsiteY15588" fmla="*/ 1108032 h 1487099"/>
                <a:gd name="connsiteX15589" fmla="*/ 1689145 w 2768293"/>
                <a:gd name="connsiteY15589" fmla="*/ 1108604 h 1487099"/>
                <a:gd name="connsiteX15590" fmla="*/ 1687429 w 2768293"/>
                <a:gd name="connsiteY15590" fmla="*/ 1108032 h 1487099"/>
                <a:gd name="connsiteX15591" fmla="*/ 1686857 w 2768293"/>
                <a:gd name="connsiteY15591" fmla="*/ 1107460 h 1487099"/>
                <a:gd name="connsiteX15592" fmla="*/ 1685713 w 2768293"/>
                <a:gd name="connsiteY15592" fmla="*/ 1106888 h 1487099"/>
                <a:gd name="connsiteX15593" fmla="*/ 1684569 w 2768293"/>
                <a:gd name="connsiteY15593" fmla="*/ 1106888 h 1487099"/>
                <a:gd name="connsiteX15594" fmla="*/ 1683425 w 2768293"/>
                <a:gd name="connsiteY15594" fmla="*/ 1106888 h 1487099"/>
                <a:gd name="connsiteX15595" fmla="*/ 1682853 w 2768293"/>
                <a:gd name="connsiteY15595" fmla="*/ 1107460 h 1487099"/>
                <a:gd name="connsiteX15596" fmla="*/ 1680565 w 2768293"/>
                <a:gd name="connsiteY15596" fmla="*/ 1109748 h 1487099"/>
                <a:gd name="connsiteX15597" fmla="*/ 1681709 w 2768293"/>
                <a:gd name="connsiteY15597" fmla="*/ 1111464 h 1487099"/>
                <a:gd name="connsiteX15598" fmla="*/ 1682281 w 2768293"/>
                <a:gd name="connsiteY15598" fmla="*/ 1112036 h 1487099"/>
                <a:gd name="connsiteX15599" fmla="*/ 1683425 w 2768293"/>
                <a:gd name="connsiteY15599" fmla="*/ 1112608 h 1487099"/>
                <a:gd name="connsiteX15600" fmla="*/ 1683997 w 2768293"/>
                <a:gd name="connsiteY15600" fmla="*/ 1113179 h 1487099"/>
                <a:gd name="connsiteX15601" fmla="*/ 1684569 w 2768293"/>
                <a:gd name="connsiteY15601" fmla="*/ 1113752 h 1487099"/>
                <a:gd name="connsiteX15602" fmla="*/ 1684569 w 2768293"/>
                <a:gd name="connsiteY15602" fmla="*/ 1114323 h 1487099"/>
                <a:gd name="connsiteX15603" fmla="*/ 1689145 w 2768293"/>
                <a:gd name="connsiteY15603" fmla="*/ 1117183 h 1487099"/>
                <a:gd name="connsiteX15604" fmla="*/ 1689145 w 2768293"/>
                <a:gd name="connsiteY15604" fmla="*/ 1117755 h 1487099"/>
                <a:gd name="connsiteX15605" fmla="*/ 1688001 w 2768293"/>
                <a:gd name="connsiteY15605" fmla="*/ 1117755 h 1487099"/>
                <a:gd name="connsiteX15606" fmla="*/ 1686285 w 2768293"/>
                <a:gd name="connsiteY15606" fmla="*/ 1116611 h 1487099"/>
                <a:gd name="connsiteX15607" fmla="*/ 1685141 w 2768293"/>
                <a:gd name="connsiteY15607" fmla="*/ 1116039 h 1487099"/>
                <a:gd name="connsiteX15608" fmla="*/ 1685141 w 2768293"/>
                <a:gd name="connsiteY15608" fmla="*/ 1116039 h 1487099"/>
                <a:gd name="connsiteX15609" fmla="*/ 1685141 w 2768293"/>
                <a:gd name="connsiteY15609" fmla="*/ 1116611 h 1487099"/>
                <a:gd name="connsiteX15610" fmla="*/ 1685141 w 2768293"/>
                <a:gd name="connsiteY15610" fmla="*/ 1117183 h 1487099"/>
                <a:gd name="connsiteX15611" fmla="*/ 1684569 w 2768293"/>
                <a:gd name="connsiteY15611" fmla="*/ 1117183 h 1487099"/>
                <a:gd name="connsiteX15612" fmla="*/ 1684569 w 2768293"/>
                <a:gd name="connsiteY15612" fmla="*/ 1117183 h 1487099"/>
                <a:gd name="connsiteX15613" fmla="*/ 1683997 w 2768293"/>
                <a:gd name="connsiteY15613" fmla="*/ 1116039 h 1487099"/>
                <a:gd name="connsiteX15614" fmla="*/ 1683997 w 2768293"/>
                <a:gd name="connsiteY15614" fmla="*/ 1115467 h 1487099"/>
                <a:gd name="connsiteX15615" fmla="*/ 1678278 w 2768293"/>
                <a:gd name="connsiteY15615" fmla="*/ 1113752 h 1487099"/>
                <a:gd name="connsiteX15616" fmla="*/ 1677134 w 2768293"/>
                <a:gd name="connsiteY15616" fmla="*/ 1113752 h 1487099"/>
                <a:gd name="connsiteX15617" fmla="*/ 1675418 w 2768293"/>
                <a:gd name="connsiteY15617" fmla="*/ 1117183 h 1487099"/>
                <a:gd name="connsiteX15618" fmla="*/ 1675418 w 2768293"/>
                <a:gd name="connsiteY15618" fmla="*/ 1118327 h 1487099"/>
                <a:gd name="connsiteX15619" fmla="*/ 1677706 w 2768293"/>
                <a:gd name="connsiteY15619" fmla="*/ 1121759 h 1487099"/>
                <a:gd name="connsiteX15620" fmla="*/ 1678278 w 2768293"/>
                <a:gd name="connsiteY15620" fmla="*/ 1123475 h 1487099"/>
                <a:gd name="connsiteX15621" fmla="*/ 1679994 w 2768293"/>
                <a:gd name="connsiteY15621" fmla="*/ 1123475 h 1487099"/>
                <a:gd name="connsiteX15622" fmla="*/ 1682281 w 2768293"/>
                <a:gd name="connsiteY15622" fmla="*/ 1123475 h 1487099"/>
                <a:gd name="connsiteX15623" fmla="*/ 1683997 w 2768293"/>
                <a:gd name="connsiteY15623" fmla="*/ 1124047 h 1487099"/>
                <a:gd name="connsiteX15624" fmla="*/ 1683425 w 2768293"/>
                <a:gd name="connsiteY15624" fmla="*/ 1124619 h 1487099"/>
                <a:gd name="connsiteX15625" fmla="*/ 1683997 w 2768293"/>
                <a:gd name="connsiteY15625" fmla="*/ 1126335 h 1487099"/>
                <a:gd name="connsiteX15626" fmla="*/ 1685141 w 2768293"/>
                <a:gd name="connsiteY15626" fmla="*/ 1128051 h 1487099"/>
                <a:gd name="connsiteX15627" fmla="*/ 1686285 w 2768293"/>
                <a:gd name="connsiteY15627" fmla="*/ 1129195 h 1487099"/>
                <a:gd name="connsiteX15628" fmla="*/ 1690289 w 2768293"/>
                <a:gd name="connsiteY15628" fmla="*/ 1131482 h 1487099"/>
                <a:gd name="connsiteX15629" fmla="*/ 1696008 w 2768293"/>
                <a:gd name="connsiteY15629" fmla="*/ 1133198 h 1487099"/>
                <a:gd name="connsiteX15630" fmla="*/ 1697152 w 2768293"/>
                <a:gd name="connsiteY15630" fmla="*/ 1132626 h 1487099"/>
                <a:gd name="connsiteX15631" fmla="*/ 1697724 w 2768293"/>
                <a:gd name="connsiteY15631" fmla="*/ 1130910 h 1487099"/>
                <a:gd name="connsiteX15632" fmla="*/ 1697152 w 2768293"/>
                <a:gd name="connsiteY15632" fmla="*/ 1127478 h 1487099"/>
                <a:gd name="connsiteX15633" fmla="*/ 1697724 w 2768293"/>
                <a:gd name="connsiteY15633" fmla="*/ 1126335 h 1487099"/>
                <a:gd name="connsiteX15634" fmla="*/ 1698296 w 2768293"/>
                <a:gd name="connsiteY15634" fmla="*/ 1127478 h 1487099"/>
                <a:gd name="connsiteX15635" fmla="*/ 1699440 w 2768293"/>
                <a:gd name="connsiteY15635" fmla="*/ 1128051 h 1487099"/>
                <a:gd name="connsiteX15636" fmla="*/ 1700584 w 2768293"/>
                <a:gd name="connsiteY15636" fmla="*/ 1128051 h 1487099"/>
                <a:gd name="connsiteX15637" fmla="*/ 1701728 w 2768293"/>
                <a:gd name="connsiteY15637" fmla="*/ 1126907 h 1487099"/>
                <a:gd name="connsiteX15638" fmla="*/ 1702872 w 2768293"/>
                <a:gd name="connsiteY15638" fmla="*/ 1126907 h 1487099"/>
                <a:gd name="connsiteX15639" fmla="*/ 1703444 w 2768293"/>
                <a:gd name="connsiteY15639" fmla="*/ 1126907 h 1487099"/>
                <a:gd name="connsiteX15640" fmla="*/ 1704016 w 2768293"/>
                <a:gd name="connsiteY15640" fmla="*/ 1126335 h 1487099"/>
                <a:gd name="connsiteX15641" fmla="*/ 1704016 w 2768293"/>
                <a:gd name="connsiteY15641" fmla="*/ 1125763 h 1487099"/>
                <a:gd name="connsiteX15642" fmla="*/ 1704016 w 2768293"/>
                <a:gd name="connsiteY15642" fmla="*/ 1125191 h 1487099"/>
                <a:gd name="connsiteX15643" fmla="*/ 1704016 w 2768293"/>
                <a:gd name="connsiteY15643" fmla="*/ 1124619 h 1487099"/>
                <a:gd name="connsiteX15644" fmla="*/ 1704588 w 2768293"/>
                <a:gd name="connsiteY15644" fmla="*/ 1122903 h 1487099"/>
                <a:gd name="connsiteX15645" fmla="*/ 1705160 w 2768293"/>
                <a:gd name="connsiteY15645" fmla="*/ 1121759 h 1487099"/>
                <a:gd name="connsiteX15646" fmla="*/ 1705160 w 2768293"/>
                <a:gd name="connsiteY15646" fmla="*/ 1120615 h 1487099"/>
                <a:gd name="connsiteX15647" fmla="*/ 1705160 w 2768293"/>
                <a:gd name="connsiteY15647" fmla="*/ 1117183 h 1487099"/>
                <a:gd name="connsiteX15648" fmla="*/ 1705160 w 2768293"/>
                <a:gd name="connsiteY15648" fmla="*/ 1116039 h 1487099"/>
                <a:gd name="connsiteX15649" fmla="*/ 1705732 w 2768293"/>
                <a:gd name="connsiteY15649" fmla="*/ 1115467 h 1487099"/>
                <a:gd name="connsiteX15650" fmla="*/ 1706876 w 2768293"/>
                <a:gd name="connsiteY15650" fmla="*/ 1114896 h 1487099"/>
                <a:gd name="connsiteX15651" fmla="*/ 1706876 w 2768293"/>
                <a:gd name="connsiteY15651" fmla="*/ 1116039 h 1487099"/>
                <a:gd name="connsiteX15652" fmla="*/ 1706876 w 2768293"/>
                <a:gd name="connsiteY15652" fmla="*/ 1117755 h 1487099"/>
                <a:gd name="connsiteX15653" fmla="*/ 1706876 w 2768293"/>
                <a:gd name="connsiteY15653" fmla="*/ 1123475 h 1487099"/>
                <a:gd name="connsiteX15654" fmla="*/ 1706876 w 2768293"/>
                <a:gd name="connsiteY15654" fmla="*/ 1124619 h 1487099"/>
                <a:gd name="connsiteX15655" fmla="*/ 1707448 w 2768293"/>
                <a:gd name="connsiteY15655" fmla="*/ 1125763 h 1487099"/>
                <a:gd name="connsiteX15656" fmla="*/ 1708592 w 2768293"/>
                <a:gd name="connsiteY15656" fmla="*/ 1124047 h 1487099"/>
                <a:gd name="connsiteX15657" fmla="*/ 1709735 w 2768293"/>
                <a:gd name="connsiteY15657" fmla="*/ 1122331 h 1487099"/>
                <a:gd name="connsiteX15658" fmla="*/ 1711451 w 2768293"/>
                <a:gd name="connsiteY15658" fmla="*/ 1121759 h 1487099"/>
                <a:gd name="connsiteX15659" fmla="*/ 1712595 w 2768293"/>
                <a:gd name="connsiteY15659" fmla="*/ 1122331 h 1487099"/>
                <a:gd name="connsiteX15660" fmla="*/ 1713167 w 2768293"/>
                <a:gd name="connsiteY15660" fmla="*/ 1122903 h 1487099"/>
                <a:gd name="connsiteX15661" fmla="*/ 1713739 w 2768293"/>
                <a:gd name="connsiteY15661" fmla="*/ 1122903 h 1487099"/>
                <a:gd name="connsiteX15662" fmla="*/ 1714883 w 2768293"/>
                <a:gd name="connsiteY15662" fmla="*/ 1122903 h 1487099"/>
                <a:gd name="connsiteX15663" fmla="*/ 1715455 w 2768293"/>
                <a:gd name="connsiteY15663" fmla="*/ 1122903 h 1487099"/>
                <a:gd name="connsiteX15664" fmla="*/ 1716027 w 2768293"/>
                <a:gd name="connsiteY15664" fmla="*/ 1124047 h 1487099"/>
                <a:gd name="connsiteX15665" fmla="*/ 1716599 w 2768293"/>
                <a:gd name="connsiteY15665" fmla="*/ 1124047 h 1487099"/>
                <a:gd name="connsiteX15666" fmla="*/ 1716599 w 2768293"/>
                <a:gd name="connsiteY15666" fmla="*/ 1123475 h 1487099"/>
                <a:gd name="connsiteX15667" fmla="*/ 1717171 w 2768293"/>
                <a:gd name="connsiteY15667" fmla="*/ 1121759 h 1487099"/>
                <a:gd name="connsiteX15668" fmla="*/ 1717743 w 2768293"/>
                <a:gd name="connsiteY15668" fmla="*/ 1121187 h 1487099"/>
                <a:gd name="connsiteX15669" fmla="*/ 1718887 w 2768293"/>
                <a:gd name="connsiteY15669" fmla="*/ 1121759 h 1487099"/>
                <a:gd name="connsiteX15670" fmla="*/ 1719459 w 2768293"/>
                <a:gd name="connsiteY15670" fmla="*/ 1121187 h 1487099"/>
                <a:gd name="connsiteX15671" fmla="*/ 1718887 w 2768293"/>
                <a:gd name="connsiteY15671" fmla="*/ 1120615 h 1487099"/>
                <a:gd name="connsiteX15672" fmla="*/ 1717743 w 2768293"/>
                <a:gd name="connsiteY15672" fmla="*/ 1119471 h 1487099"/>
                <a:gd name="connsiteX15673" fmla="*/ 1716599 w 2768293"/>
                <a:gd name="connsiteY15673" fmla="*/ 1118899 h 1487099"/>
                <a:gd name="connsiteX15674" fmla="*/ 1716599 w 2768293"/>
                <a:gd name="connsiteY15674" fmla="*/ 1118327 h 1487099"/>
                <a:gd name="connsiteX15675" fmla="*/ 1716599 w 2768293"/>
                <a:gd name="connsiteY15675" fmla="*/ 1117183 h 1487099"/>
                <a:gd name="connsiteX15676" fmla="*/ 1716027 w 2768293"/>
                <a:gd name="connsiteY15676" fmla="*/ 1117183 h 1487099"/>
                <a:gd name="connsiteX15677" fmla="*/ 1715455 w 2768293"/>
                <a:gd name="connsiteY15677" fmla="*/ 1117183 h 1487099"/>
                <a:gd name="connsiteX15678" fmla="*/ 1714883 w 2768293"/>
                <a:gd name="connsiteY15678" fmla="*/ 1116611 h 1487099"/>
                <a:gd name="connsiteX15679" fmla="*/ 1714883 w 2768293"/>
                <a:gd name="connsiteY15679" fmla="*/ 1116039 h 1487099"/>
                <a:gd name="connsiteX15680" fmla="*/ 1715455 w 2768293"/>
                <a:gd name="connsiteY15680" fmla="*/ 1116039 h 1487099"/>
                <a:gd name="connsiteX15681" fmla="*/ 1716599 w 2768293"/>
                <a:gd name="connsiteY15681" fmla="*/ 1117183 h 1487099"/>
                <a:gd name="connsiteX15682" fmla="*/ 1717171 w 2768293"/>
                <a:gd name="connsiteY15682" fmla="*/ 1117183 h 1487099"/>
                <a:gd name="connsiteX15683" fmla="*/ 1717743 w 2768293"/>
                <a:gd name="connsiteY15683" fmla="*/ 1116611 h 1487099"/>
                <a:gd name="connsiteX15684" fmla="*/ 1717743 w 2768293"/>
                <a:gd name="connsiteY15684" fmla="*/ 1116039 h 1487099"/>
                <a:gd name="connsiteX15685" fmla="*/ 1717171 w 2768293"/>
                <a:gd name="connsiteY15685" fmla="*/ 1115467 h 1487099"/>
                <a:gd name="connsiteX15686" fmla="*/ 1716599 w 2768293"/>
                <a:gd name="connsiteY15686" fmla="*/ 1115467 h 1487099"/>
                <a:gd name="connsiteX15687" fmla="*/ 1716599 w 2768293"/>
                <a:gd name="connsiteY15687" fmla="*/ 1114323 h 1487099"/>
                <a:gd name="connsiteX15688" fmla="*/ 1717171 w 2768293"/>
                <a:gd name="connsiteY15688" fmla="*/ 1113179 h 1487099"/>
                <a:gd name="connsiteX15689" fmla="*/ 1717743 w 2768293"/>
                <a:gd name="connsiteY15689" fmla="*/ 1112608 h 1487099"/>
                <a:gd name="connsiteX15690" fmla="*/ 1718315 w 2768293"/>
                <a:gd name="connsiteY15690" fmla="*/ 1113179 h 1487099"/>
                <a:gd name="connsiteX15691" fmla="*/ 1718315 w 2768293"/>
                <a:gd name="connsiteY15691" fmla="*/ 1112608 h 1487099"/>
                <a:gd name="connsiteX15692" fmla="*/ 1718315 w 2768293"/>
                <a:gd name="connsiteY15692" fmla="*/ 1112036 h 1487099"/>
                <a:gd name="connsiteX15693" fmla="*/ 1718887 w 2768293"/>
                <a:gd name="connsiteY15693" fmla="*/ 1112036 h 1487099"/>
                <a:gd name="connsiteX15694" fmla="*/ 1719459 w 2768293"/>
                <a:gd name="connsiteY15694" fmla="*/ 1112608 h 1487099"/>
                <a:gd name="connsiteX15695" fmla="*/ 1720031 w 2768293"/>
                <a:gd name="connsiteY15695" fmla="*/ 1111464 h 1487099"/>
                <a:gd name="connsiteX15696" fmla="*/ 1720603 w 2768293"/>
                <a:gd name="connsiteY15696" fmla="*/ 1113179 h 1487099"/>
                <a:gd name="connsiteX15697" fmla="*/ 1721175 w 2768293"/>
                <a:gd name="connsiteY15697" fmla="*/ 1116611 h 1487099"/>
                <a:gd name="connsiteX15698" fmla="*/ 1722319 w 2768293"/>
                <a:gd name="connsiteY15698" fmla="*/ 1117755 h 1487099"/>
                <a:gd name="connsiteX15699" fmla="*/ 1725178 w 2768293"/>
                <a:gd name="connsiteY15699" fmla="*/ 1119471 h 1487099"/>
                <a:gd name="connsiteX15700" fmla="*/ 1725750 w 2768293"/>
                <a:gd name="connsiteY15700" fmla="*/ 1121187 h 1487099"/>
                <a:gd name="connsiteX15701" fmla="*/ 1728038 w 2768293"/>
                <a:gd name="connsiteY15701" fmla="*/ 1118899 h 1487099"/>
                <a:gd name="connsiteX15702" fmla="*/ 1728038 w 2768293"/>
                <a:gd name="connsiteY15702" fmla="*/ 1118899 h 1487099"/>
                <a:gd name="connsiteX15703" fmla="*/ 1728038 w 2768293"/>
                <a:gd name="connsiteY15703" fmla="*/ 1118327 h 1487099"/>
                <a:gd name="connsiteX15704" fmla="*/ 1728038 w 2768293"/>
                <a:gd name="connsiteY15704" fmla="*/ 1117755 h 1487099"/>
                <a:gd name="connsiteX15705" fmla="*/ 1728038 w 2768293"/>
                <a:gd name="connsiteY15705" fmla="*/ 1117183 h 1487099"/>
                <a:gd name="connsiteX15706" fmla="*/ 1728038 w 2768293"/>
                <a:gd name="connsiteY15706" fmla="*/ 1117183 h 1487099"/>
                <a:gd name="connsiteX15707" fmla="*/ 1728610 w 2768293"/>
                <a:gd name="connsiteY15707" fmla="*/ 1116039 h 1487099"/>
                <a:gd name="connsiteX15708" fmla="*/ 1730326 w 2768293"/>
                <a:gd name="connsiteY15708" fmla="*/ 1114896 h 1487099"/>
                <a:gd name="connsiteX15709" fmla="*/ 1731470 w 2768293"/>
                <a:gd name="connsiteY15709" fmla="*/ 1113752 h 1487099"/>
                <a:gd name="connsiteX15710" fmla="*/ 1730898 w 2768293"/>
                <a:gd name="connsiteY15710" fmla="*/ 1112608 h 1487099"/>
                <a:gd name="connsiteX15711" fmla="*/ 1731470 w 2768293"/>
                <a:gd name="connsiteY15711" fmla="*/ 1110320 h 1487099"/>
                <a:gd name="connsiteX15712" fmla="*/ 1730898 w 2768293"/>
                <a:gd name="connsiteY15712" fmla="*/ 1109748 h 1487099"/>
                <a:gd name="connsiteX15713" fmla="*/ 1731470 w 2768293"/>
                <a:gd name="connsiteY15713" fmla="*/ 1108032 h 1487099"/>
                <a:gd name="connsiteX15714" fmla="*/ 1733186 w 2768293"/>
                <a:gd name="connsiteY15714" fmla="*/ 1102884 h 1487099"/>
                <a:gd name="connsiteX15715" fmla="*/ 1715455 w 2768293"/>
                <a:gd name="connsiteY15715" fmla="*/ 1051980 h 1487099"/>
                <a:gd name="connsiteX15716" fmla="*/ 1714311 w 2768293"/>
                <a:gd name="connsiteY15716" fmla="*/ 1051980 h 1487099"/>
                <a:gd name="connsiteX15717" fmla="*/ 1714311 w 2768293"/>
                <a:gd name="connsiteY15717" fmla="*/ 1052552 h 1487099"/>
                <a:gd name="connsiteX15718" fmla="*/ 1715455 w 2768293"/>
                <a:gd name="connsiteY15718" fmla="*/ 1053123 h 1487099"/>
                <a:gd name="connsiteX15719" fmla="*/ 1718887 w 2768293"/>
                <a:gd name="connsiteY15719" fmla="*/ 1051980 h 1487099"/>
                <a:gd name="connsiteX15720" fmla="*/ 1719459 w 2768293"/>
                <a:gd name="connsiteY15720" fmla="*/ 1051980 h 1487099"/>
                <a:gd name="connsiteX15721" fmla="*/ 1720031 w 2768293"/>
                <a:gd name="connsiteY15721" fmla="*/ 1050836 h 1487099"/>
                <a:gd name="connsiteX15722" fmla="*/ 1720603 w 2768293"/>
                <a:gd name="connsiteY15722" fmla="*/ 1050264 h 1487099"/>
                <a:gd name="connsiteX15723" fmla="*/ 1721175 w 2768293"/>
                <a:gd name="connsiteY15723" fmla="*/ 1050264 h 1487099"/>
                <a:gd name="connsiteX15724" fmla="*/ 1722319 w 2768293"/>
                <a:gd name="connsiteY15724" fmla="*/ 1050836 h 1487099"/>
                <a:gd name="connsiteX15725" fmla="*/ 1722891 w 2768293"/>
                <a:gd name="connsiteY15725" fmla="*/ 1050264 h 1487099"/>
                <a:gd name="connsiteX15726" fmla="*/ 1722891 w 2768293"/>
                <a:gd name="connsiteY15726" fmla="*/ 1049692 h 1487099"/>
                <a:gd name="connsiteX15727" fmla="*/ 1722891 w 2768293"/>
                <a:gd name="connsiteY15727" fmla="*/ 1049692 h 1487099"/>
                <a:gd name="connsiteX15728" fmla="*/ 1722891 w 2768293"/>
                <a:gd name="connsiteY15728" fmla="*/ 1049120 h 1487099"/>
                <a:gd name="connsiteX15729" fmla="*/ 1718887 w 2768293"/>
                <a:gd name="connsiteY15729" fmla="*/ 1049120 h 1487099"/>
                <a:gd name="connsiteX15730" fmla="*/ 1717743 w 2768293"/>
                <a:gd name="connsiteY15730" fmla="*/ 1049120 h 1487099"/>
                <a:gd name="connsiteX15731" fmla="*/ 1716027 w 2768293"/>
                <a:gd name="connsiteY15731" fmla="*/ 1047976 h 1487099"/>
                <a:gd name="connsiteX15732" fmla="*/ 1715455 w 2768293"/>
                <a:gd name="connsiteY15732" fmla="*/ 1047976 h 1487099"/>
                <a:gd name="connsiteX15733" fmla="*/ 1715455 w 2768293"/>
                <a:gd name="connsiteY15733" fmla="*/ 1049692 h 1487099"/>
                <a:gd name="connsiteX15734" fmla="*/ 1715455 w 2768293"/>
                <a:gd name="connsiteY15734" fmla="*/ 1050836 h 1487099"/>
                <a:gd name="connsiteX15735" fmla="*/ 1715455 w 2768293"/>
                <a:gd name="connsiteY15735" fmla="*/ 1051980 h 1487099"/>
                <a:gd name="connsiteX15736" fmla="*/ 1727466 w 2768293"/>
                <a:gd name="connsiteY15736" fmla="*/ 1051980 h 1487099"/>
                <a:gd name="connsiteX15737" fmla="*/ 1727466 w 2768293"/>
                <a:gd name="connsiteY15737" fmla="*/ 1052552 h 1487099"/>
                <a:gd name="connsiteX15738" fmla="*/ 1727466 w 2768293"/>
                <a:gd name="connsiteY15738" fmla="*/ 1053123 h 1487099"/>
                <a:gd name="connsiteX15739" fmla="*/ 1728038 w 2768293"/>
                <a:gd name="connsiteY15739" fmla="*/ 1053123 h 1487099"/>
                <a:gd name="connsiteX15740" fmla="*/ 1728610 w 2768293"/>
                <a:gd name="connsiteY15740" fmla="*/ 1053123 h 1487099"/>
                <a:gd name="connsiteX15741" fmla="*/ 1728610 w 2768293"/>
                <a:gd name="connsiteY15741" fmla="*/ 1052552 h 1487099"/>
                <a:gd name="connsiteX15742" fmla="*/ 1729182 w 2768293"/>
                <a:gd name="connsiteY15742" fmla="*/ 1051980 h 1487099"/>
                <a:gd name="connsiteX15743" fmla="*/ 1730326 w 2768293"/>
                <a:gd name="connsiteY15743" fmla="*/ 1050836 h 1487099"/>
                <a:gd name="connsiteX15744" fmla="*/ 1730326 w 2768293"/>
                <a:gd name="connsiteY15744" fmla="*/ 1050264 h 1487099"/>
                <a:gd name="connsiteX15745" fmla="*/ 1729182 w 2768293"/>
                <a:gd name="connsiteY15745" fmla="*/ 1049692 h 1487099"/>
                <a:gd name="connsiteX15746" fmla="*/ 1729182 w 2768293"/>
                <a:gd name="connsiteY15746" fmla="*/ 1049692 h 1487099"/>
                <a:gd name="connsiteX15747" fmla="*/ 1729182 w 2768293"/>
                <a:gd name="connsiteY15747" fmla="*/ 1050264 h 1487099"/>
                <a:gd name="connsiteX15748" fmla="*/ 1729182 w 2768293"/>
                <a:gd name="connsiteY15748" fmla="*/ 1050264 h 1487099"/>
                <a:gd name="connsiteX15749" fmla="*/ 1728610 w 2768293"/>
                <a:gd name="connsiteY15749" fmla="*/ 1050264 h 1487099"/>
                <a:gd name="connsiteX15750" fmla="*/ 1728610 w 2768293"/>
                <a:gd name="connsiteY15750" fmla="*/ 1050264 h 1487099"/>
                <a:gd name="connsiteX15751" fmla="*/ 1728610 w 2768293"/>
                <a:gd name="connsiteY15751" fmla="*/ 1050836 h 1487099"/>
                <a:gd name="connsiteX15752" fmla="*/ 1727466 w 2768293"/>
                <a:gd name="connsiteY15752" fmla="*/ 1051980 h 1487099"/>
                <a:gd name="connsiteX15753" fmla="*/ 1727466 w 2768293"/>
                <a:gd name="connsiteY15753" fmla="*/ 1051980 h 1487099"/>
                <a:gd name="connsiteX15754" fmla="*/ 1801821 w 2768293"/>
                <a:gd name="connsiteY15754" fmla="*/ 1002791 h 1487099"/>
                <a:gd name="connsiteX15755" fmla="*/ 1801821 w 2768293"/>
                <a:gd name="connsiteY15755" fmla="*/ 1002791 h 1487099"/>
                <a:gd name="connsiteX15756" fmla="*/ 1800105 w 2768293"/>
                <a:gd name="connsiteY15756" fmla="*/ 1003363 h 1487099"/>
                <a:gd name="connsiteX15757" fmla="*/ 1796674 w 2768293"/>
                <a:gd name="connsiteY15757" fmla="*/ 1004507 h 1487099"/>
                <a:gd name="connsiteX15758" fmla="*/ 1796102 w 2768293"/>
                <a:gd name="connsiteY15758" fmla="*/ 1005651 h 1487099"/>
                <a:gd name="connsiteX15759" fmla="*/ 1795530 w 2768293"/>
                <a:gd name="connsiteY15759" fmla="*/ 1008511 h 1487099"/>
                <a:gd name="connsiteX15760" fmla="*/ 1796102 w 2768293"/>
                <a:gd name="connsiteY15760" fmla="*/ 1008511 h 1487099"/>
                <a:gd name="connsiteX15761" fmla="*/ 1796674 w 2768293"/>
                <a:gd name="connsiteY15761" fmla="*/ 1007939 h 1487099"/>
                <a:gd name="connsiteX15762" fmla="*/ 1797246 w 2768293"/>
                <a:gd name="connsiteY15762" fmla="*/ 1006795 h 1487099"/>
                <a:gd name="connsiteX15763" fmla="*/ 1797817 w 2768293"/>
                <a:gd name="connsiteY15763" fmla="*/ 1006223 h 1487099"/>
                <a:gd name="connsiteX15764" fmla="*/ 1797817 w 2768293"/>
                <a:gd name="connsiteY15764" fmla="*/ 1006223 h 1487099"/>
                <a:gd name="connsiteX15765" fmla="*/ 1798961 w 2768293"/>
                <a:gd name="connsiteY15765" fmla="*/ 1006223 h 1487099"/>
                <a:gd name="connsiteX15766" fmla="*/ 1798961 w 2768293"/>
                <a:gd name="connsiteY15766" fmla="*/ 1006223 h 1487099"/>
                <a:gd name="connsiteX15767" fmla="*/ 1799533 w 2768293"/>
                <a:gd name="connsiteY15767" fmla="*/ 1005651 h 1487099"/>
                <a:gd name="connsiteX15768" fmla="*/ 1799533 w 2768293"/>
                <a:gd name="connsiteY15768" fmla="*/ 1005651 h 1487099"/>
                <a:gd name="connsiteX15769" fmla="*/ 1799533 w 2768293"/>
                <a:gd name="connsiteY15769" fmla="*/ 1005651 h 1487099"/>
                <a:gd name="connsiteX15770" fmla="*/ 1799533 w 2768293"/>
                <a:gd name="connsiteY15770" fmla="*/ 1006223 h 1487099"/>
                <a:gd name="connsiteX15771" fmla="*/ 1799533 w 2768293"/>
                <a:gd name="connsiteY15771" fmla="*/ 1006795 h 1487099"/>
                <a:gd name="connsiteX15772" fmla="*/ 1799533 w 2768293"/>
                <a:gd name="connsiteY15772" fmla="*/ 1006795 h 1487099"/>
                <a:gd name="connsiteX15773" fmla="*/ 1800105 w 2768293"/>
                <a:gd name="connsiteY15773" fmla="*/ 1006223 h 1487099"/>
                <a:gd name="connsiteX15774" fmla="*/ 1800105 w 2768293"/>
                <a:gd name="connsiteY15774" fmla="*/ 1004507 h 1487099"/>
                <a:gd name="connsiteX15775" fmla="*/ 1800677 w 2768293"/>
                <a:gd name="connsiteY15775" fmla="*/ 1003935 h 1487099"/>
                <a:gd name="connsiteX15776" fmla="*/ 1801821 w 2768293"/>
                <a:gd name="connsiteY15776" fmla="*/ 1002791 h 1487099"/>
                <a:gd name="connsiteX15777" fmla="*/ 1893335 w 2768293"/>
                <a:gd name="connsiteY15777" fmla="*/ 894118 h 1487099"/>
                <a:gd name="connsiteX15778" fmla="*/ 1893335 w 2768293"/>
                <a:gd name="connsiteY15778" fmla="*/ 894118 h 1487099"/>
                <a:gd name="connsiteX15779" fmla="*/ 1893335 w 2768293"/>
                <a:gd name="connsiteY15779" fmla="*/ 894118 h 1487099"/>
                <a:gd name="connsiteX15780" fmla="*/ 1893907 w 2768293"/>
                <a:gd name="connsiteY15780" fmla="*/ 893546 h 1487099"/>
                <a:gd name="connsiteX15781" fmla="*/ 1893907 w 2768293"/>
                <a:gd name="connsiteY15781" fmla="*/ 892974 h 1487099"/>
                <a:gd name="connsiteX15782" fmla="*/ 1893907 w 2768293"/>
                <a:gd name="connsiteY15782" fmla="*/ 892974 h 1487099"/>
                <a:gd name="connsiteX15783" fmla="*/ 1896767 w 2768293"/>
                <a:gd name="connsiteY15783" fmla="*/ 892402 h 1487099"/>
                <a:gd name="connsiteX15784" fmla="*/ 1897339 w 2768293"/>
                <a:gd name="connsiteY15784" fmla="*/ 891831 h 1487099"/>
                <a:gd name="connsiteX15785" fmla="*/ 1896767 w 2768293"/>
                <a:gd name="connsiteY15785" fmla="*/ 890687 h 1487099"/>
                <a:gd name="connsiteX15786" fmla="*/ 1896195 w 2768293"/>
                <a:gd name="connsiteY15786" fmla="*/ 889543 h 1487099"/>
                <a:gd name="connsiteX15787" fmla="*/ 1895623 w 2768293"/>
                <a:gd name="connsiteY15787" fmla="*/ 888399 h 1487099"/>
                <a:gd name="connsiteX15788" fmla="*/ 1894479 w 2768293"/>
                <a:gd name="connsiteY15788" fmla="*/ 887255 h 1487099"/>
                <a:gd name="connsiteX15789" fmla="*/ 1893907 w 2768293"/>
                <a:gd name="connsiteY15789" fmla="*/ 887827 h 1487099"/>
                <a:gd name="connsiteX15790" fmla="*/ 1893907 w 2768293"/>
                <a:gd name="connsiteY15790" fmla="*/ 888399 h 1487099"/>
                <a:gd name="connsiteX15791" fmla="*/ 1893907 w 2768293"/>
                <a:gd name="connsiteY15791" fmla="*/ 889543 h 1487099"/>
                <a:gd name="connsiteX15792" fmla="*/ 1893335 w 2768293"/>
                <a:gd name="connsiteY15792" fmla="*/ 888971 h 1487099"/>
                <a:gd name="connsiteX15793" fmla="*/ 1892763 w 2768293"/>
                <a:gd name="connsiteY15793" fmla="*/ 887827 h 1487099"/>
                <a:gd name="connsiteX15794" fmla="*/ 1892191 w 2768293"/>
                <a:gd name="connsiteY15794" fmla="*/ 887255 h 1487099"/>
                <a:gd name="connsiteX15795" fmla="*/ 1891619 w 2768293"/>
                <a:gd name="connsiteY15795" fmla="*/ 887255 h 1487099"/>
                <a:gd name="connsiteX15796" fmla="*/ 1891047 w 2768293"/>
                <a:gd name="connsiteY15796" fmla="*/ 887827 h 1487099"/>
                <a:gd name="connsiteX15797" fmla="*/ 1891047 w 2768293"/>
                <a:gd name="connsiteY15797" fmla="*/ 888971 h 1487099"/>
                <a:gd name="connsiteX15798" fmla="*/ 1891619 w 2768293"/>
                <a:gd name="connsiteY15798" fmla="*/ 890687 h 1487099"/>
                <a:gd name="connsiteX15799" fmla="*/ 1891047 w 2768293"/>
                <a:gd name="connsiteY15799" fmla="*/ 890114 h 1487099"/>
                <a:gd name="connsiteX15800" fmla="*/ 1890475 w 2768293"/>
                <a:gd name="connsiteY15800" fmla="*/ 889543 h 1487099"/>
                <a:gd name="connsiteX15801" fmla="*/ 1889903 w 2768293"/>
                <a:gd name="connsiteY15801" fmla="*/ 888971 h 1487099"/>
                <a:gd name="connsiteX15802" fmla="*/ 1889331 w 2768293"/>
                <a:gd name="connsiteY15802" fmla="*/ 889543 h 1487099"/>
                <a:gd name="connsiteX15803" fmla="*/ 1891619 w 2768293"/>
                <a:gd name="connsiteY15803" fmla="*/ 892974 h 1487099"/>
                <a:gd name="connsiteX15804" fmla="*/ 1893335 w 2768293"/>
                <a:gd name="connsiteY15804" fmla="*/ 894118 h 1487099"/>
                <a:gd name="connsiteX15805" fmla="*/ 1900771 w 2768293"/>
                <a:gd name="connsiteY15805" fmla="*/ 924432 h 1487099"/>
                <a:gd name="connsiteX15806" fmla="*/ 1899055 w 2768293"/>
                <a:gd name="connsiteY15806" fmla="*/ 925004 h 1487099"/>
                <a:gd name="connsiteX15807" fmla="*/ 1897339 w 2768293"/>
                <a:gd name="connsiteY15807" fmla="*/ 925004 h 1487099"/>
                <a:gd name="connsiteX15808" fmla="*/ 1897911 w 2768293"/>
                <a:gd name="connsiteY15808" fmla="*/ 925576 h 1487099"/>
                <a:gd name="connsiteX15809" fmla="*/ 1899055 w 2768293"/>
                <a:gd name="connsiteY15809" fmla="*/ 926148 h 1487099"/>
                <a:gd name="connsiteX15810" fmla="*/ 1899627 w 2768293"/>
                <a:gd name="connsiteY15810" fmla="*/ 926720 h 1487099"/>
                <a:gd name="connsiteX15811" fmla="*/ 1898483 w 2768293"/>
                <a:gd name="connsiteY15811" fmla="*/ 927864 h 1487099"/>
                <a:gd name="connsiteX15812" fmla="*/ 1898483 w 2768293"/>
                <a:gd name="connsiteY15812" fmla="*/ 928436 h 1487099"/>
                <a:gd name="connsiteX15813" fmla="*/ 1898483 w 2768293"/>
                <a:gd name="connsiteY15813" fmla="*/ 929580 h 1487099"/>
                <a:gd name="connsiteX15814" fmla="*/ 1899627 w 2768293"/>
                <a:gd name="connsiteY15814" fmla="*/ 930152 h 1487099"/>
                <a:gd name="connsiteX15815" fmla="*/ 1900771 w 2768293"/>
                <a:gd name="connsiteY15815" fmla="*/ 930152 h 1487099"/>
                <a:gd name="connsiteX15816" fmla="*/ 1901915 w 2768293"/>
                <a:gd name="connsiteY15816" fmla="*/ 929580 h 1487099"/>
                <a:gd name="connsiteX15817" fmla="*/ 1903059 w 2768293"/>
                <a:gd name="connsiteY15817" fmla="*/ 928436 h 1487099"/>
                <a:gd name="connsiteX15818" fmla="*/ 1903630 w 2768293"/>
                <a:gd name="connsiteY15818" fmla="*/ 929008 h 1487099"/>
                <a:gd name="connsiteX15819" fmla="*/ 1901915 w 2768293"/>
                <a:gd name="connsiteY15819" fmla="*/ 933012 h 1487099"/>
                <a:gd name="connsiteX15820" fmla="*/ 1902487 w 2768293"/>
                <a:gd name="connsiteY15820" fmla="*/ 933584 h 1487099"/>
                <a:gd name="connsiteX15821" fmla="*/ 1903059 w 2768293"/>
                <a:gd name="connsiteY15821" fmla="*/ 933584 h 1487099"/>
                <a:gd name="connsiteX15822" fmla="*/ 1903630 w 2768293"/>
                <a:gd name="connsiteY15822" fmla="*/ 933584 h 1487099"/>
                <a:gd name="connsiteX15823" fmla="*/ 1903630 w 2768293"/>
                <a:gd name="connsiteY15823" fmla="*/ 935300 h 1487099"/>
                <a:gd name="connsiteX15824" fmla="*/ 1904774 w 2768293"/>
                <a:gd name="connsiteY15824" fmla="*/ 934728 h 1487099"/>
                <a:gd name="connsiteX15825" fmla="*/ 1905918 w 2768293"/>
                <a:gd name="connsiteY15825" fmla="*/ 933012 h 1487099"/>
                <a:gd name="connsiteX15826" fmla="*/ 1906490 w 2768293"/>
                <a:gd name="connsiteY15826" fmla="*/ 930724 h 1487099"/>
                <a:gd name="connsiteX15827" fmla="*/ 1907062 w 2768293"/>
                <a:gd name="connsiteY15827" fmla="*/ 927864 h 1487099"/>
                <a:gd name="connsiteX15828" fmla="*/ 1905918 w 2768293"/>
                <a:gd name="connsiteY15828" fmla="*/ 927864 h 1487099"/>
                <a:gd name="connsiteX15829" fmla="*/ 1905918 w 2768293"/>
                <a:gd name="connsiteY15829" fmla="*/ 927292 h 1487099"/>
                <a:gd name="connsiteX15830" fmla="*/ 1907634 w 2768293"/>
                <a:gd name="connsiteY15830" fmla="*/ 923288 h 1487099"/>
                <a:gd name="connsiteX15831" fmla="*/ 1908778 w 2768293"/>
                <a:gd name="connsiteY15831" fmla="*/ 919285 h 1487099"/>
                <a:gd name="connsiteX15832" fmla="*/ 1909922 w 2768293"/>
                <a:gd name="connsiteY15832" fmla="*/ 916997 h 1487099"/>
                <a:gd name="connsiteX15833" fmla="*/ 1909922 w 2768293"/>
                <a:gd name="connsiteY15833" fmla="*/ 915853 h 1487099"/>
                <a:gd name="connsiteX15834" fmla="*/ 1908778 w 2768293"/>
                <a:gd name="connsiteY15834" fmla="*/ 915281 h 1487099"/>
                <a:gd name="connsiteX15835" fmla="*/ 1907634 w 2768293"/>
                <a:gd name="connsiteY15835" fmla="*/ 915853 h 1487099"/>
                <a:gd name="connsiteX15836" fmla="*/ 1907062 w 2768293"/>
                <a:gd name="connsiteY15836" fmla="*/ 916425 h 1487099"/>
                <a:gd name="connsiteX15837" fmla="*/ 1905918 w 2768293"/>
                <a:gd name="connsiteY15837" fmla="*/ 916425 h 1487099"/>
                <a:gd name="connsiteX15838" fmla="*/ 1904774 w 2768293"/>
                <a:gd name="connsiteY15838" fmla="*/ 915281 h 1487099"/>
                <a:gd name="connsiteX15839" fmla="*/ 1905918 w 2768293"/>
                <a:gd name="connsiteY15839" fmla="*/ 914709 h 1487099"/>
                <a:gd name="connsiteX15840" fmla="*/ 1907634 w 2768293"/>
                <a:gd name="connsiteY15840" fmla="*/ 912993 h 1487099"/>
                <a:gd name="connsiteX15841" fmla="*/ 1908778 w 2768293"/>
                <a:gd name="connsiteY15841" fmla="*/ 912993 h 1487099"/>
                <a:gd name="connsiteX15842" fmla="*/ 1908778 w 2768293"/>
                <a:gd name="connsiteY15842" fmla="*/ 912993 h 1487099"/>
                <a:gd name="connsiteX15843" fmla="*/ 1909350 w 2768293"/>
                <a:gd name="connsiteY15843" fmla="*/ 911849 h 1487099"/>
                <a:gd name="connsiteX15844" fmla="*/ 1908206 w 2768293"/>
                <a:gd name="connsiteY15844" fmla="*/ 910705 h 1487099"/>
                <a:gd name="connsiteX15845" fmla="*/ 1907634 w 2768293"/>
                <a:gd name="connsiteY15845" fmla="*/ 910705 h 1487099"/>
                <a:gd name="connsiteX15846" fmla="*/ 1907634 w 2768293"/>
                <a:gd name="connsiteY15846" fmla="*/ 910133 h 1487099"/>
                <a:gd name="connsiteX15847" fmla="*/ 1907634 w 2768293"/>
                <a:gd name="connsiteY15847" fmla="*/ 909561 h 1487099"/>
                <a:gd name="connsiteX15848" fmla="*/ 1907634 w 2768293"/>
                <a:gd name="connsiteY15848" fmla="*/ 908989 h 1487099"/>
                <a:gd name="connsiteX15849" fmla="*/ 1907634 w 2768293"/>
                <a:gd name="connsiteY15849" fmla="*/ 908417 h 1487099"/>
                <a:gd name="connsiteX15850" fmla="*/ 1907062 w 2768293"/>
                <a:gd name="connsiteY15850" fmla="*/ 907845 h 1487099"/>
                <a:gd name="connsiteX15851" fmla="*/ 1906490 w 2768293"/>
                <a:gd name="connsiteY15851" fmla="*/ 907845 h 1487099"/>
                <a:gd name="connsiteX15852" fmla="*/ 1905918 w 2768293"/>
                <a:gd name="connsiteY15852" fmla="*/ 908417 h 1487099"/>
                <a:gd name="connsiteX15853" fmla="*/ 1904774 w 2768293"/>
                <a:gd name="connsiteY15853" fmla="*/ 908989 h 1487099"/>
                <a:gd name="connsiteX15854" fmla="*/ 1904202 w 2768293"/>
                <a:gd name="connsiteY15854" fmla="*/ 906130 h 1487099"/>
                <a:gd name="connsiteX15855" fmla="*/ 1903630 w 2768293"/>
                <a:gd name="connsiteY15855" fmla="*/ 906130 h 1487099"/>
                <a:gd name="connsiteX15856" fmla="*/ 1903059 w 2768293"/>
                <a:gd name="connsiteY15856" fmla="*/ 907273 h 1487099"/>
                <a:gd name="connsiteX15857" fmla="*/ 1903630 w 2768293"/>
                <a:gd name="connsiteY15857" fmla="*/ 908989 h 1487099"/>
                <a:gd name="connsiteX15858" fmla="*/ 1904202 w 2768293"/>
                <a:gd name="connsiteY15858" fmla="*/ 910705 h 1487099"/>
                <a:gd name="connsiteX15859" fmla="*/ 1903630 w 2768293"/>
                <a:gd name="connsiteY15859" fmla="*/ 911849 h 1487099"/>
                <a:gd name="connsiteX15860" fmla="*/ 1901343 w 2768293"/>
                <a:gd name="connsiteY15860" fmla="*/ 912993 h 1487099"/>
                <a:gd name="connsiteX15861" fmla="*/ 1901343 w 2768293"/>
                <a:gd name="connsiteY15861" fmla="*/ 911849 h 1487099"/>
                <a:gd name="connsiteX15862" fmla="*/ 1901343 w 2768293"/>
                <a:gd name="connsiteY15862" fmla="*/ 910705 h 1487099"/>
                <a:gd name="connsiteX15863" fmla="*/ 1901343 w 2768293"/>
                <a:gd name="connsiteY15863" fmla="*/ 907845 h 1487099"/>
                <a:gd name="connsiteX15864" fmla="*/ 1900771 w 2768293"/>
                <a:gd name="connsiteY15864" fmla="*/ 908989 h 1487099"/>
                <a:gd name="connsiteX15865" fmla="*/ 1900199 w 2768293"/>
                <a:gd name="connsiteY15865" fmla="*/ 911277 h 1487099"/>
                <a:gd name="connsiteX15866" fmla="*/ 1899627 w 2768293"/>
                <a:gd name="connsiteY15866" fmla="*/ 915853 h 1487099"/>
                <a:gd name="connsiteX15867" fmla="*/ 1900199 w 2768293"/>
                <a:gd name="connsiteY15867" fmla="*/ 915281 h 1487099"/>
                <a:gd name="connsiteX15868" fmla="*/ 1901343 w 2768293"/>
                <a:gd name="connsiteY15868" fmla="*/ 914137 h 1487099"/>
                <a:gd name="connsiteX15869" fmla="*/ 1901915 w 2768293"/>
                <a:gd name="connsiteY15869" fmla="*/ 914137 h 1487099"/>
                <a:gd name="connsiteX15870" fmla="*/ 1901343 w 2768293"/>
                <a:gd name="connsiteY15870" fmla="*/ 915281 h 1487099"/>
                <a:gd name="connsiteX15871" fmla="*/ 1900771 w 2768293"/>
                <a:gd name="connsiteY15871" fmla="*/ 915853 h 1487099"/>
                <a:gd name="connsiteX15872" fmla="*/ 1900199 w 2768293"/>
                <a:gd name="connsiteY15872" fmla="*/ 916425 h 1487099"/>
                <a:gd name="connsiteX15873" fmla="*/ 1899055 w 2768293"/>
                <a:gd name="connsiteY15873" fmla="*/ 916425 h 1487099"/>
                <a:gd name="connsiteX15874" fmla="*/ 1898483 w 2768293"/>
                <a:gd name="connsiteY15874" fmla="*/ 916997 h 1487099"/>
                <a:gd name="connsiteX15875" fmla="*/ 1899055 w 2768293"/>
                <a:gd name="connsiteY15875" fmla="*/ 918141 h 1487099"/>
                <a:gd name="connsiteX15876" fmla="*/ 1900771 w 2768293"/>
                <a:gd name="connsiteY15876" fmla="*/ 919285 h 1487099"/>
                <a:gd name="connsiteX15877" fmla="*/ 1900199 w 2768293"/>
                <a:gd name="connsiteY15877" fmla="*/ 919857 h 1487099"/>
                <a:gd name="connsiteX15878" fmla="*/ 1899055 w 2768293"/>
                <a:gd name="connsiteY15878" fmla="*/ 919857 h 1487099"/>
                <a:gd name="connsiteX15879" fmla="*/ 1898483 w 2768293"/>
                <a:gd name="connsiteY15879" fmla="*/ 919857 h 1487099"/>
                <a:gd name="connsiteX15880" fmla="*/ 1897911 w 2768293"/>
                <a:gd name="connsiteY15880" fmla="*/ 920429 h 1487099"/>
                <a:gd name="connsiteX15881" fmla="*/ 1897911 w 2768293"/>
                <a:gd name="connsiteY15881" fmla="*/ 921000 h 1487099"/>
                <a:gd name="connsiteX15882" fmla="*/ 1897911 w 2768293"/>
                <a:gd name="connsiteY15882" fmla="*/ 921572 h 1487099"/>
                <a:gd name="connsiteX15883" fmla="*/ 1898483 w 2768293"/>
                <a:gd name="connsiteY15883" fmla="*/ 921572 h 1487099"/>
                <a:gd name="connsiteX15884" fmla="*/ 1899627 w 2768293"/>
                <a:gd name="connsiteY15884" fmla="*/ 921572 h 1487099"/>
                <a:gd name="connsiteX15885" fmla="*/ 1901343 w 2768293"/>
                <a:gd name="connsiteY15885" fmla="*/ 920429 h 1487099"/>
                <a:gd name="connsiteX15886" fmla="*/ 1902487 w 2768293"/>
                <a:gd name="connsiteY15886" fmla="*/ 920429 h 1487099"/>
                <a:gd name="connsiteX15887" fmla="*/ 1901915 w 2768293"/>
                <a:gd name="connsiteY15887" fmla="*/ 922716 h 1487099"/>
                <a:gd name="connsiteX15888" fmla="*/ 1900771 w 2768293"/>
                <a:gd name="connsiteY15888" fmla="*/ 924432 h 1487099"/>
                <a:gd name="connsiteX15889" fmla="*/ 1895051 w 2768293"/>
                <a:gd name="connsiteY15889" fmla="*/ 941019 h 1487099"/>
                <a:gd name="connsiteX15890" fmla="*/ 1894479 w 2768293"/>
                <a:gd name="connsiteY15890" fmla="*/ 941591 h 1487099"/>
                <a:gd name="connsiteX15891" fmla="*/ 1893335 w 2768293"/>
                <a:gd name="connsiteY15891" fmla="*/ 943307 h 1487099"/>
                <a:gd name="connsiteX15892" fmla="*/ 1892191 w 2768293"/>
                <a:gd name="connsiteY15892" fmla="*/ 944451 h 1487099"/>
                <a:gd name="connsiteX15893" fmla="*/ 1891047 w 2768293"/>
                <a:gd name="connsiteY15893" fmla="*/ 946167 h 1487099"/>
                <a:gd name="connsiteX15894" fmla="*/ 1890475 w 2768293"/>
                <a:gd name="connsiteY15894" fmla="*/ 948455 h 1487099"/>
                <a:gd name="connsiteX15895" fmla="*/ 1890475 w 2768293"/>
                <a:gd name="connsiteY15895" fmla="*/ 950170 h 1487099"/>
                <a:gd name="connsiteX15896" fmla="*/ 1891047 w 2768293"/>
                <a:gd name="connsiteY15896" fmla="*/ 950743 h 1487099"/>
                <a:gd name="connsiteX15897" fmla="*/ 1892191 w 2768293"/>
                <a:gd name="connsiteY15897" fmla="*/ 949599 h 1487099"/>
                <a:gd name="connsiteX15898" fmla="*/ 1894479 w 2768293"/>
                <a:gd name="connsiteY15898" fmla="*/ 946167 h 1487099"/>
                <a:gd name="connsiteX15899" fmla="*/ 1893907 w 2768293"/>
                <a:gd name="connsiteY15899" fmla="*/ 946167 h 1487099"/>
                <a:gd name="connsiteX15900" fmla="*/ 1893335 w 2768293"/>
                <a:gd name="connsiteY15900" fmla="*/ 946167 h 1487099"/>
                <a:gd name="connsiteX15901" fmla="*/ 1893907 w 2768293"/>
                <a:gd name="connsiteY15901" fmla="*/ 944451 h 1487099"/>
                <a:gd name="connsiteX15902" fmla="*/ 1895051 w 2768293"/>
                <a:gd name="connsiteY15902" fmla="*/ 943879 h 1487099"/>
                <a:gd name="connsiteX15903" fmla="*/ 1897339 w 2768293"/>
                <a:gd name="connsiteY15903" fmla="*/ 943879 h 1487099"/>
                <a:gd name="connsiteX15904" fmla="*/ 1899055 w 2768293"/>
                <a:gd name="connsiteY15904" fmla="*/ 942735 h 1487099"/>
                <a:gd name="connsiteX15905" fmla="*/ 1899627 w 2768293"/>
                <a:gd name="connsiteY15905" fmla="*/ 941591 h 1487099"/>
                <a:gd name="connsiteX15906" fmla="*/ 1900199 w 2768293"/>
                <a:gd name="connsiteY15906" fmla="*/ 940447 h 1487099"/>
                <a:gd name="connsiteX15907" fmla="*/ 1899627 w 2768293"/>
                <a:gd name="connsiteY15907" fmla="*/ 939303 h 1487099"/>
                <a:gd name="connsiteX15908" fmla="*/ 1899055 w 2768293"/>
                <a:gd name="connsiteY15908" fmla="*/ 939303 h 1487099"/>
                <a:gd name="connsiteX15909" fmla="*/ 1897339 w 2768293"/>
                <a:gd name="connsiteY15909" fmla="*/ 939875 h 1487099"/>
                <a:gd name="connsiteX15910" fmla="*/ 1897339 w 2768293"/>
                <a:gd name="connsiteY15910" fmla="*/ 939303 h 1487099"/>
                <a:gd name="connsiteX15911" fmla="*/ 1896195 w 2768293"/>
                <a:gd name="connsiteY15911" fmla="*/ 938159 h 1487099"/>
                <a:gd name="connsiteX15912" fmla="*/ 1895623 w 2768293"/>
                <a:gd name="connsiteY15912" fmla="*/ 937015 h 1487099"/>
                <a:gd name="connsiteX15913" fmla="*/ 1895623 w 2768293"/>
                <a:gd name="connsiteY15913" fmla="*/ 937588 h 1487099"/>
                <a:gd name="connsiteX15914" fmla="*/ 1895623 w 2768293"/>
                <a:gd name="connsiteY15914" fmla="*/ 938159 h 1487099"/>
                <a:gd name="connsiteX15915" fmla="*/ 1895051 w 2768293"/>
                <a:gd name="connsiteY15915" fmla="*/ 941019 h 1487099"/>
                <a:gd name="connsiteX15916" fmla="*/ 1895051 w 2768293"/>
                <a:gd name="connsiteY15916" fmla="*/ 941019 h 1487099"/>
                <a:gd name="connsiteX15917" fmla="*/ 1888759 w 2768293"/>
                <a:gd name="connsiteY15917" fmla="*/ 947311 h 1487099"/>
                <a:gd name="connsiteX15918" fmla="*/ 1889331 w 2768293"/>
                <a:gd name="connsiteY15918" fmla="*/ 945595 h 1487099"/>
                <a:gd name="connsiteX15919" fmla="*/ 1889331 w 2768293"/>
                <a:gd name="connsiteY15919" fmla="*/ 945595 h 1487099"/>
                <a:gd name="connsiteX15920" fmla="*/ 1889903 w 2768293"/>
                <a:gd name="connsiteY15920" fmla="*/ 945023 h 1487099"/>
                <a:gd name="connsiteX15921" fmla="*/ 1890475 w 2768293"/>
                <a:gd name="connsiteY15921" fmla="*/ 943879 h 1487099"/>
                <a:gd name="connsiteX15922" fmla="*/ 1890475 w 2768293"/>
                <a:gd name="connsiteY15922" fmla="*/ 942163 h 1487099"/>
                <a:gd name="connsiteX15923" fmla="*/ 1890475 w 2768293"/>
                <a:gd name="connsiteY15923" fmla="*/ 940447 h 1487099"/>
                <a:gd name="connsiteX15924" fmla="*/ 1890475 w 2768293"/>
                <a:gd name="connsiteY15924" fmla="*/ 938731 h 1487099"/>
                <a:gd name="connsiteX15925" fmla="*/ 1891619 w 2768293"/>
                <a:gd name="connsiteY15925" fmla="*/ 935871 h 1487099"/>
                <a:gd name="connsiteX15926" fmla="*/ 1892191 w 2768293"/>
                <a:gd name="connsiteY15926" fmla="*/ 934156 h 1487099"/>
                <a:gd name="connsiteX15927" fmla="*/ 1891619 w 2768293"/>
                <a:gd name="connsiteY15927" fmla="*/ 933584 h 1487099"/>
                <a:gd name="connsiteX15928" fmla="*/ 1891047 w 2768293"/>
                <a:gd name="connsiteY15928" fmla="*/ 933584 h 1487099"/>
                <a:gd name="connsiteX15929" fmla="*/ 1890475 w 2768293"/>
                <a:gd name="connsiteY15929" fmla="*/ 934156 h 1487099"/>
                <a:gd name="connsiteX15930" fmla="*/ 1890475 w 2768293"/>
                <a:gd name="connsiteY15930" fmla="*/ 936444 h 1487099"/>
                <a:gd name="connsiteX15931" fmla="*/ 1889903 w 2768293"/>
                <a:gd name="connsiteY15931" fmla="*/ 937588 h 1487099"/>
                <a:gd name="connsiteX15932" fmla="*/ 1889331 w 2768293"/>
                <a:gd name="connsiteY15932" fmla="*/ 938731 h 1487099"/>
                <a:gd name="connsiteX15933" fmla="*/ 1888759 w 2768293"/>
                <a:gd name="connsiteY15933" fmla="*/ 939303 h 1487099"/>
                <a:gd name="connsiteX15934" fmla="*/ 1888187 w 2768293"/>
                <a:gd name="connsiteY15934" fmla="*/ 937588 h 1487099"/>
                <a:gd name="connsiteX15935" fmla="*/ 1887043 w 2768293"/>
                <a:gd name="connsiteY15935" fmla="*/ 937588 h 1487099"/>
                <a:gd name="connsiteX15936" fmla="*/ 1881896 w 2768293"/>
                <a:gd name="connsiteY15936" fmla="*/ 941591 h 1487099"/>
                <a:gd name="connsiteX15937" fmla="*/ 1881324 w 2768293"/>
                <a:gd name="connsiteY15937" fmla="*/ 942163 h 1487099"/>
                <a:gd name="connsiteX15938" fmla="*/ 1882468 w 2768293"/>
                <a:gd name="connsiteY15938" fmla="*/ 942735 h 1487099"/>
                <a:gd name="connsiteX15939" fmla="*/ 1885328 w 2768293"/>
                <a:gd name="connsiteY15939" fmla="*/ 942735 h 1487099"/>
                <a:gd name="connsiteX15940" fmla="*/ 1884184 w 2768293"/>
                <a:gd name="connsiteY15940" fmla="*/ 943879 h 1487099"/>
                <a:gd name="connsiteX15941" fmla="*/ 1881896 w 2768293"/>
                <a:gd name="connsiteY15941" fmla="*/ 944451 h 1487099"/>
                <a:gd name="connsiteX15942" fmla="*/ 1880752 w 2768293"/>
                <a:gd name="connsiteY15942" fmla="*/ 945023 h 1487099"/>
                <a:gd name="connsiteX15943" fmla="*/ 1880752 w 2768293"/>
                <a:gd name="connsiteY15943" fmla="*/ 945595 h 1487099"/>
                <a:gd name="connsiteX15944" fmla="*/ 1884184 w 2768293"/>
                <a:gd name="connsiteY15944" fmla="*/ 945023 h 1487099"/>
                <a:gd name="connsiteX15945" fmla="*/ 1885328 w 2768293"/>
                <a:gd name="connsiteY15945" fmla="*/ 945595 h 1487099"/>
                <a:gd name="connsiteX15946" fmla="*/ 1884184 w 2768293"/>
                <a:gd name="connsiteY15946" fmla="*/ 946167 h 1487099"/>
                <a:gd name="connsiteX15947" fmla="*/ 1881324 w 2768293"/>
                <a:gd name="connsiteY15947" fmla="*/ 946167 h 1487099"/>
                <a:gd name="connsiteX15948" fmla="*/ 1880180 w 2768293"/>
                <a:gd name="connsiteY15948" fmla="*/ 947311 h 1487099"/>
                <a:gd name="connsiteX15949" fmla="*/ 1881324 w 2768293"/>
                <a:gd name="connsiteY15949" fmla="*/ 947883 h 1487099"/>
                <a:gd name="connsiteX15950" fmla="*/ 1882468 w 2768293"/>
                <a:gd name="connsiteY15950" fmla="*/ 947883 h 1487099"/>
                <a:gd name="connsiteX15951" fmla="*/ 1888759 w 2768293"/>
                <a:gd name="connsiteY15951" fmla="*/ 947311 h 1487099"/>
                <a:gd name="connsiteX15952" fmla="*/ 1888759 w 2768293"/>
                <a:gd name="connsiteY15952" fmla="*/ 947311 h 1487099"/>
                <a:gd name="connsiteX15953" fmla="*/ 1889331 w 2768293"/>
                <a:gd name="connsiteY15953" fmla="*/ 883251 h 1487099"/>
                <a:gd name="connsiteX15954" fmla="*/ 1891047 w 2768293"/>
                <a:gd name="connsiteY15954" fmla="*/ 880391 h 1487099"/>
                <a:gd name="connsiteX15955" fmla="*/ 1891619 w 2768293"/>
                <a:gd name="connsiteY15955" fmla="*/ 880963 h 1487099"/>
                <a:gd name="connsiteX15956" fmla="*/ 1892191 w 2768293"/>
                <a:gd name="connsiteY15956" fmla="*/ 881535 h 1487099"/>
                <a:gd name="connsiteX15957" fmla="*/ 1892763 w 2768293"/>
                <a:gd name="connsiteY15957" fmla="*/ 882107 h 1487099"/>
                <a:gd name="connsiteX15958" fmla="*/ 1893335 w 2768293"/>
                <a:gd name="connsiteY15958" fmla="*/ 881535 h 1487099"/>
                <a:gd name="connsiteX15959" fmla="*/ 1893335 w 2768293"/>
                <a:gd name="connsiteY15959" fmla="*/ 880391 h 1487099"/>
                <a:gd name="connsiteX15960" fmla="*/ 1892763 w 2768293"/>
                <a:gd name="connsiteY15960" fmla="*/ 879247 h 1487099"/>
                <a:gd name="connsiteX15961" fmla="*/ 1891619 w 2768293"/>
                <a:gd name="connsiteY15961" fmla="*/ 877532 h 1487099"/>
                <a:gd name="connsiteX15962" fmla="*/ 1891619 w 2768293"/>
                <a:gd name="connsiteY15962" fmla="*/ 875244 h 1487099"/>
                <a:gd name="connsiteX15963" fmla="*/ 1890475 w 2768293"/>
                <a:gd name="connsiteY15963" fmla="*/ 873528 h 1487099"/>
                <a:gd name="connsiteX15964" fmla="*/ 1887615 w 2768293"/>
                <a:gd name="connsiteY15964" fmla="*/ 871812 h 1487099"/>
                <a:gd name="connsiteX15965" fmla="*/ 1885328 w 2768293"/>
                <a:gd name="connsiteY15965" fmla="*/ 872956 h 1487099"/>
                <a:gd name="connsiteX15966" fmla="*/ 1884756 w 2768293"/>
                <a:gd name="connsiteY15966" fmla="*/ 872956 h 1487099"/>
                <a:gd name="connsiteX15967" fmla="*/ 1884756 w 2768293"/>
                <a:gd name="connsiteY15967" fmla="*/ 873528 h 1487099"/>
                <a:gd name="connsiteX15968" fmla="*/ 1886471 w 2768293"/>
                <a:gd name="connsiteY15968" fmla="*/ 874672 h 1487099"/>
                <a:gd name="connsiteX15969" fmla="*/ 1885900 w 2768293"/>
                <a:gd name="connsiteY15969" fmla="*/ 875815 h 1487099"/>
                <a:gd name="connsiteX15970" fmla="*/ 1884756 w 2768293"/>
                <a:gd name="connsiteY15970" fmla="*/ 876959 h 1487099"/>
                <a:gd name="connsiteX15971" fmla="*/ 1884184 w 2768293"/>
                <a:gd name="connsiteY15971" fmla="*/ 878675 h 1487099"/>
                <a:gd name="connsiteX15972" fmla="*/ 1884184 w 2768293"/>
                <a:gd name="connsiteY15972" fmla="*/ 879819 h 1487099"/>
                <a:gd name="connsiteX15973" fmla="*/ 1884184 w 2768293"/>
                <a:gd name="connsiteY15973" fmla="*/ 880391 h 1487099"/>
                <a:gd name="connsiteX15974" fmla="*/ 1884184 w 2768293"/>
                <a:gd name="connsiteY15974" fmla="*/ 881535 h 1487099"/>
                <a:gd name="connsiteX15975" fmla="*/ 1884184 w 2768293"/>
                <a:gd name="connsiteY15975" fmla="*/ 882679 h 1487099"/>
                <a:gd name="connsiteX15976" fmla="*/ 1884756 w 2768293"/>
                <a:gd name="connsiteY15976" fmla="*/ 883823 h 1487099"/>
                <a:gd name="connsiteX15977" fmla="*/ 1885328 w 2768293"/>
                <a:gd name="connsiteY15977" fmla="*/ 883823 h 1487099"/>
                <a:gd name="connsiteX15978" fmla="*/ 1886471 w 2768293"/>
                <a:gd name="connsiteY15978" fmla="*/ 883251 h 1487099"/>
                <a:gd name="connsiteX15979" fmla="*/ 1889331 w 2768293"/>
                <a:gd name="connsiteY15979" fmla="*/ 883823 h 1487099"/>
                <a:gd name="connsiteX15980" fmla="*/ 1889331 w 2768293"/>
                <a:gd name="connsiteY15980" fmla="*/ 883251 h 1487099"/>
                <a:gd name="connsiteX15981" fmla="*/ 1881324 w 2768293"/>
                <a:gd name="connsiteY15981" fmla="*/ 891831 h 1487099"/>
                <a:gd name="connsiteX15982" fmla="*/ 1882468 w 2768293"/>
                <a:gd name="connsiteY15982" fmla="*/ 893546 h 1487099"/>
                <a:gd name="connsiteX15983" fmla="*/ 1883612 w 2768293"/>
                <a:gd name="connsiteY15983" fmla="*/ 895262 h 1487099"/>
                <a:gd name="connsiteX15984" fmla="*/ 1884184 w 2768293"/>
                <a:gd name="connsiteY15984" fmla="*/ 895834 h 1487099"/>
                <a:gd name="connsiteX15985" fmla="*/ 1884756 w 2768293"/>
                <a:gd name="connsiteY15985" fmla="*/ 896406 h 1487099"/>
                <a:gd name="connsiteX15986" fmla="*/ 1885328 w 2768293"/>
                <a:gd name="connsiteY15986" fmla="*/ 896406 h 1487099"/>
                <a:gd name="connsiteX15987" fmla="*/ 1885900 w 2768293"/>
                <a:gd name="connsiteY15987" fmla="*/ 895262 h 1487099"/>
                <a:gd name="connsiteX15988" fmla="*/ 1885900 w 2768293"/>
                <a:gd name="connsiteY15988" fmla="*/ 894118 h 1487099"/>
                <a:gd name="connsiteX15989" fmla="*/ 1885900 w 2768293"/>
                <a:gd name="connsiteY15989" fmla="*/ 892402 h 1487099"/>
                <a:gd name="connsiteX15990" fmla="*/ 1885328 w 2768293"/>
                <a:gd name="connsiteY15990" fmla="*/ 891258 h 1487099"/>
                <a:gd name="connsiteX15991" fmla="*/ 1884756 w 2768293"/>
                <a:gd name="connsiteY15991" fmla="*/ 891258 h 1487099"/>
                <a:gd name="connsiteX15992" fmla="*/ 1884756 w 2768293"/>
                <a:gd name="connsiteY15992" fmla="*/ 890687 h 1487099"/>
                <a:gd name="connsiteX15993" fmla="*/ 1885328 w 2768293"/>
                <a:gd name="connsiteY15993" fmla="*/ 890114 h 1487099"/>
                <a:gd name="connsiteX15994" fmla="*/ 1885328 w 2768293"/>
                <a:gd name="connsiteY15994" fmla="*/ 888971 h 1487099"/>
                <a:gd name="connsiteX15995" fmla="*/ 1884756 w 2768293"/>
                <a:gd name="connsiteY15995" fmla="*/ 887827 h 1487099"/>
                <a:gd name="connsiteX15996" fmla="*/ 1884184 w 2768293"/>
                <a:gd name="connsiteY15996" fmla="*/ 887255 h 1487099"/>
                <a:gd name="connsiteX15997" fmla="*/ 1883612 w 2768293"/>
                <a:gd name="connsiteY15997" fmla="*/ 886683 h 1487099"/>
                <a:gd name="connsiteX15998" fmla="*/ 1881324 w 2768293"/>
                <a:gd name="connsiteY15998" fmla="*/ 887255 h 1487099"/>
                <a:gd name="connsiteX15999" fmla="*/ 1881324 w 2768293"/>
                <a:gd name="connsiteY15999" fmla="*/ 887255 h 1487099"/>
                <a:gd name="connsiteX16000" fmla="*/ 1881896 w 2768293"/>
                <a:gd name="connsiteY16000" fmla="*/ 888399 h 1487099"/>
                <a:gd name="connsiteX16001" fmla="*/ 1880752 w 2768293"/>
                <a:gd name="connsiteY16001" fmla="*/ 889543 h 1487099"/>
                <a:gd name="connsiteX16002" fmla="*/ 1881324 w 2768293"/>
                <a:gd name="connsiteY16002" fmla="*/ 891831 h 1487099"/>
                <a:gd name="connsiteX16003" fmla="*/ 1641100 w 2768293"/>
                <a:gd name="connsiteY16003" fmla="*/ 1254454 h 1487099"/>
                <a:gd name="connsiteX16004" fmla="*/ 1640528 w 2768293"/>
                <a:gd name="connsiteY16004" fmla="*/ 1256170 h 1487099"/>
                <a:gd name="connsiteX16005" fmla="*/ 1639956 w 2768293"/>
                <a:gd name="connsiteY16005" fmla="*/ 1255026 h 1487099"/>
                <a:gd name="connsiteX16006" fmla="*/ 1638812 w 2768293"/>
                <a:gd name="connsiteY16006" fmla="*/ 1255598 h 1487099"/>
                <a:gd name="connsiteX16007" fmla="*/ 1637668 w 2768293"/>
                <a:gd name="connsiteY16007" fmla="*/ 1256742 h 1487099"/>
                <a:gd name="connsiteX16008" fmla="*/ 1636524 w 2768293"/>
                <a:gd name="connsiteY16008" fmla="*/ 1257886 h 1487099"/>
                <a:gd name="connsiteX16009" fmla="*/ 1637096 w 2768293"/>
                <a:gd name="connsiteY16009" fmla="*/ 1258458 h 1487099"/>
                <a:gd name="connsiteX16010" fmla="*/ 1638240 w 2768293"/>
                <a:gd name="connsiteY16010" fmla="*/ 1258458 h 1487099"/>
                <a:gd name="connsiteX16011" fmla="*/ 1639956 w 2768293"/>
                <a:gd name="connsiteY16011" fmla="*/ 1258458 h 1487099"/>
                <a:gd name="connsiteX16012" fmla="*/ 1641672 w 2768293"/>
                <a:gd name="connsiteY16012" fmla="*/ 1257886 h 1487099"/>
                <a:gd name="connsiteX16013" fmla="*/ 1642816 w 2768293"/>
                <a:gd name="connsiteY16013" fmla="*/ 1257886 h 1487099"/>
                <a:gd name="connsiteX16014" fmla="*/ 1643388 w 2768293"/>
                <a:gd name="connsiteY16014" fmla="*/ 1258458 h 1487099"/>
                <a:gd name="connsiteX16015" fmla="*/ 1644532 w 2768293"/>
                <a:gd name="connsiteY16015" fmla="*/ 1258458 h 1487099"/>
                <a:gd name="connsiteX16016" fmla="*/ 1646248 w 2768293"/>
                <a:gd name="connsiteY16016" fmla="*/ 1257314 h 1487099"/>
                <a:gd name="connsiteX16017" fmla="*/ 1647964 w 2768293"/>
                <a:gd name="connsiteY16017" fmla="*/ 1255598 h 1487099"/>
                <a:gd name="connsiteX16018" fmla="*/ 1648536 w 2768293"/>
                <a:gd name="connsiteY16018" fmla="*/ 1253882 h 1487099"/>
                <a:gd name="connsiteX16019" fmla="*/ 1648536 w 2768293"/>
                <a:gd name="connsiteY16019" fmla="*/ 1252738 h 1487099"/>
                <a:gd name="connsiteX16020" fmla="*/ 1641672 w 2768293"/>
                <a:gd name="connsiteY16020" fmla="*/ 1253310 h 1487099"/>
                <a:gd name="connsiteX16021" fmla="*/ 1641100 w 2768293"/>
                <a:gd name="connsiteY16021" fmla="*/ 1254454 h 1487099"/>
                <a:gd name="connsiteX16022" fmla="*/ 1710307 w 2768293"/>
                <a:gd name="connsiteY16022" fmla="*/ 1136630 h 1487099"/>
                <a:gd name="connsiteX16023" fmla="*/ 1711451 w 2768293"/>
                <a:gd name="connsiteY16023" fmla="*/ 1137774 h 1487099"/>
                <a:gd name="connsiteX16024" fmla="*/ 1715455 w 2768293"/>
                <a:gd name="connsiteY16024" fmla="*/ 1139490 h 1487099"/>
                <a:gd name="connsiteX16025" fmla="*/ 1716027 w 2768293"/>
                <a:gd name="connsiteY16025" fmla="*/ 1140062 h 1487099"/>
                <a:gd name="connsiteX16026" fmla="*/ 1716599 w 2768293"/>
                <a:gd name="connsiteY16026" fmla="*/ 1140062 h 1487099"/>
                <a:gd name="connsiteX16027" fmla="*/ 1717171 w 2768293"/>
                <a:gd name="connsiteY16027" fmla="*/ 1140062 h 1487099"/>
                <a:gd name="connsiteX16028" fmla="*/ 1717171 w 2768293"/>
                <a:gd name="connsiteY16028" fmla="*/ 1139490 h 1487099"/>
                <a:gd name="connsiteX16029" fmla="*/ 1718315 w 2768293"/>
                <a:gd name="connsiteY16029" fmla="*/ 1138346 h 1487099"/>
                <a:gd name="connsiteX16030" fmla="*/ 1718315 w 2768293"/>
                <a:gd name="connsiteY16030" fmla="*/ 1137774 h 1487099"/>
                <a:gd name="connsiteX16031" fmla="*/ 1717743 w 2768293"/>
                <a:gd name="connsiteY16031" fmla="*/ 1137202 h 1487099"/>
                <a:gd name="connsiteX16032" fmla="*/ 1717171 w 2768293"/>
                <a:gd name="connsiteY16032" fmla="*/ 1137202 h 1487099"/>
                <a:gd name="connsiteX16033" fmla="*/ 1716599 w 2768293"/>
                <a:gd name="connsiteY16033" fmla="*/ 1137202 h 1487099"/>
                <a:gd name="connsiteX16034" fmla="*/ 1716599 w 2768293"/>
                <a:gd name="connsiteY16034" fmla="*/ 1137202 h 1487099"/>
                <a:gd name="connsiteX16035" fmla="*/ 1715455 w 2768293"/>
                <a:gd name="connsiteY16035" fmla="*/ 1137202 h 1487099"/>
                <a:gd name="connsiteX16036" fmla="*/ 1714311 w 2768293"/>
                <a:gd name="connsiteY16036" fmla="*/ 1136630 h 1487099"/>
                <a:gd name="connsiteX16037" fmla="*/ 1714311 w 2768293"/>
                <a:gd name="connsiteY16037" fmla="*/ 1136058 h 1487099"/>
                <a:gd name="connsiteX16038" fmla="*/ 1714311 w 2768293"/>
                <a:gd name="connsiteY16038" fmla="*/ 1135486 h 1487099"/>
                <a:gd name="connsiteX16039" fmla="*/ 1714311 w 2768293"/>
                <a:gd name="connsiteY16039" fmla="*/ 1134914 h 1487099"/>
                <a:gd name="connsiteX16040" fmla="*/ 1713739 w 2768293"/>
                <a:gd name="connsiteY16040" fmla="*/ 1134342 h 1487099"/>
                <a:gd name="connsiteX16041" fmla="*/ 1713739 w 2768293"/>
                <a:gd name="connsiteY16041" fmla="*/ 1133198 h 1487099"/>
                <a:gd name="connsiteX16042" fmla="*/ 1713167 w 2768293"/>
                <a:gd name="connsiteY16042" fmla="*/ 1132626 h 1487099"/>
                <a:gd name="connsiteX16043" fmla="*/ 1712023 w 2768293"/>
                <a:gd name="connsiteY16043" fmla="*/ 1133198 h 1487099"/>
                <a:gd name="connsiteX16044" fmla="*/ 1711451 w 2768293"/>
                <a:gd name="connsiteY16044" fmla="*/ 1133198 h 1487099"/>
                <a:gd name="connsiteX16045" fmla="*/ 1710879 w 2768293"/>
                <a:gd name="connsiteY16045" fmla="*/ 1133198 h 1487099"/>
                <a:gd name="connsiteX16046" fmla="*/ 1710307 w 2768293"/>
                <a:gd name="connsiteY16046" fmla="*/ 1133198 h 1487099"/>
                <a:gd name="connsiteX16047" fmla="*/ 1710307 w 2768293"/>
                <a:gd name="connsiteY16047" fmla="*/ 1133198 h 1487099"/>
                <a:gd name="connsiteX16048" fmla="*/ 1710307 w 2768293"/>
                <a:gd name="connsiteY16048" fmla="*/ 1133198 h 1487099"/>
                <a:gd name="connsiteX16049" fmla="*/ 1710307 w 2768293"/>
                <a:gd name="connsiteY16049" fmla="*/ 1133198 h 1487099"/>
                <a:gd name="connsiteX16050" fmla="*/ 1710307 w 2768293"/>
                <a:gd name="connsiteY16050" fmla="*/ 1133198 h 1487099"/>
                <a:gd name="connsiteX16051" fmla="*/ 1710307 w 2768293"/>
                <a:gd name="connsiteY16051" fmla="*/ 1133770 h 1487099"/>
                <a:gd name="connsiteX16052" fmla="*/ 1710307 w 2768293"/>
                <a:gd name="connsiteY16052" fmla="*/ 1133770 h 1487099"/>
                <a:gd name="connsiteX16053" fmla="*/ 1709735 w 2768293"/>
                <a:gd name="connsiteY16053" fmla="*/ 1134342 h 1487099"/>
                <a:gd name="connsiteX16054" fmla="*/ 1710307 w 2768293"/>
                <a:gd name="connsiteY16054" fmla="*/ 1136630 h 1487099"/>
                <a:gd name="connsiteX16055" fmla="*/ 1624513 w 2768293"/>
                <a:gd name="connsiteY16055" fmla="*/ 1251594 h 1487099"/>
                <a:gd name="connsiteX16056" fmla="*/ 1623941 w 2768293"/>
                <a:gd name="connsiteY16056" fmla="*/ 1251022 h 1487099"/>
                <a:gd name="connsiteX16057" fmla="*/ 1623369 w 2768293"/>
                <a:gd name="connsiteY16057" fmla="*/ 1250450 h 1487099"/>
                <a:gd name="connsiteX16058" fmla="*/ 1621653 w 2768293"/>
                <a:gd name="connsiteY16058" fmla="*/ 1249307 h 1487099"/>
                <a:gd name="connsiteX16059" fmla="*/ 1619938 w 2768293"/>
                <a:gd name="connsiteY16059" fmla="*/ 1249307 h 1487099"/>
                <a:gd name="connsiteX16060" fmla="*/ 1618222 w 2768293"/>
                <a:gd name="connsiteY16060" fmla="*/ 1249878 h 1487099"/>
                <a:gd name="connsiteX16061" fmla="*/ 1610786 w 2768293"/>
                <a:gd name="connsiteY16061" fmla="*/ 1255598 h 1487099"/>
                <a:gd name="connsiteX16062" fmla="*/ 1609070 w 2768293"/>
                <a:gd name="connsiteY16062" fmla="*/ 1257314 h 1487099"/>
                <a:gd name="connsiteX16063" fmla="*/ 1607354 w 2768293"/>
                <a:gd name="connsiteY16063" fmla="*/ 1260174 h 1487099"/>
                <a:gd name="connsiteX16064" fmla="*/ 1606210 w 2768293"/>
                <a:gd name="connsiteY16064" fmla="*/ 1263606 h 1487099"/>
                <a:gd name="connsiteX16065" fmla="*/ 1607354 w 2768293"/>
                <a:gd name="connsiteY16065" fmla="*/ 1265893 h 1487099"/>
                <a:gd name="connsiteX16066" fmla="*/ 1608498 w 2768293"/>
                <a:gd name="connsiteY16066" fmla="*/ 1265893 h 1487099"/>
                <a:gd name="connsiteX16067" fmla="*/ 1609642 w 2768293"/>
                <a:gd name="connsiteY16067" fmla="*/ 1264749 h 1487099"/>
                <a:gd name="connsiteX16068" fmla="*/ 1610214 w 2768293"/>
                <a:gd name="connsiteY16068" fmla="*/ 1263606 h 1487099"/>
                <a:gd name="connsiteX16069" fmla="*/ 1611358 w 2768293"/>
                <a:gd name="connsiteY16069" fmla="*/ 1262462 h 1487099"/>
                <a:gd name="connsiteX16070" fmla="*/ 1614218 w 2768293"/>
                <a:gd name="connsiteY16070" fmla="*/ 1259030 h 1487099"/>
                <a:gd name="connsiteX16071" fmla="*/ 1616506 w 2768293"/>
                <a:gd name="connsiteY16071" fmla="*/ 1257314 h 1487099"/>
                <a:gd name="connsiteX16072" fmla="*/ 1617650 w 2768293"/>
                <a:gd name="connsiteY16072" fmla="*/ 1256742 h 1487099"/>
                <a:gd name="connsiteX16073" fmla="*/ 1618794 w 2768293"/>
                <a:gd name="connsiteY16073" fmla="*/ 1256742 h 1487099"/>
                <a:gd name="connsiteX16074" fmla="*/ 1619366 w 2768293"/>
                <a:gd name="connsiteY16074" fmla="*/ 1256170 h 1487099"/>
                <a:gd name="connsiteX16075" fmla="*/ 1618794 w 2768293"/>
                <a:gd name="connsiteY16075" fmla="*/ 1255026 h 1487099"/>
                <a:gd name="connsiteX16076" fmla="*/ 1617650 w 2768293"/>
                <a:gd name="connsiteY16076" fmla="*/ 1253310 h 1487099"/>
                <a:gd name="connsiteX16077" fmla="*/ 1618222 w 2768293"/>
                <a:gd name="connsiteY16077" fmla="*/ 1249878 h 1487099"/>
                <a:gd name="connsiteX16078" fmla="*/ 1619938 w 2768293"/>
                <a:gd name="connsiteY16078" fmla="*/ 1249307 h 1487099"/>
                <a:gd name="connsiteX16079" fmla="*/ 1621653 w 2768293"/>
                <a:gd name="connsiteY16079" fmla="*/ 1250450 h 1487099"/>
                <a:gd name="connsiteX16080" fmla="*/ 1621081 w 2768293"/>
                <a:gd name="connsiteY16080" fmla="*/ 1253310 h 1487099"/>
                <a:gd name="connsiteX16081" fmla="*/ 1621653 w 2768293"/>
                <a:gd name="connsiteY16081" fmla="*/ 1252738 h 1487099"/>
                <a:gd name="connsiteX16082" fmla="*/ 1622225 w 2768293"/>
                <a:gd name="connsiteY16082" fmla="*/ 1252166 h 1487099"/>
                <a:gd name="connsiteX16083" fmla="*/ 1622797 w 2768293"/>
                <a:gd name="connsiteY16083" fmla="*/ 1252166 h 1487099"/>
                <a:gd name="connsiteX16084" fmla="*/ 1623369 w 2768293"/>
                <a:gd name="connsiteY16084" fmla="*/ 1252166 h 1487099"/>
                <a:gd name="connsiteX16085" fmla="*/ 1623369 w 2768293"/>
                <a:gd name="connsiteY16085" fmla="*/ 1253310 h 1487099"/>
                <a:gd name="connsiteX16086" fmla="*/ 1622797 w 2768293"/>
                <a:gd name="connsiteY16086" fmla="*/ 1253882 h 1487099"/>
                <a:gd name="connsiteX16087" fmla="*/ 1622225 w 2768293"/>
                <a:gd name="connsiteY16087" fmla="*/ 1253882 h 1487099"/>
                <a:gd name="connsiteX16088" fmla="*/ 1622797 w 2768293"/>
                <a:gd name="connsiteY16088" fmla="*/ 1253882 h 1487099"/>
                <a:gd name="connsiteX16089" fmla="*/ 1623369 w 2768293"/>
                <a:gd name="connsiteY16089" fmla="*/ 1253882 h 1487099"/>
                <a:gd name="connsiteX16090" fmla="*/ 1623941 w 2768293"/>
                <a:gd name="connsiteY16090" fmla="*/ 1253310 h 1487099"/>
                <a:gd name="connsiteX16091" fmla="*/ 1624513 w 2768293"/>
                <a:gd name="connsiteY16091" fmla="*/ 1252166 h 1487099"/>
                <a:gd name="connsiteX16092" fmla="*/ 1624513 w 2768293"/>
                <a:gd name="connsiteY16092" fmla="*/ 1251022 h 1487099"/>
                <a:gd name="connsiteX16093" fmla="*/ 1624513 w 2768293"/>
                <a:gd name="connsiteY16093" fmla="*/ 1251594 h 1487099"/>
                <a:gd name="connsiteX16094" fmla="*/ 1639384 w 2768293"/>
                <a:gd name="connsiteY16094" fmla="*/ 1253882 h 1487099"/>
                <a:gd name="connsiteX16095" fmla="*/ 1639384 w 2768293"/>
                <a:gd name="connsiteY16095" fmla="*/ 1253882 h 1487099"/>
                <a:gd name="connsiteX16096" fmla="*/ 1638812 w 2768293"/>
                <a:gd name="connsiteY16096" fmla="*/ 1252738 h 1487099"/>
                <a:gd name="connsiteX16097" fmla="*/ 1638812 w 2768293"/>
                <a:gd name="connsiteY16097" fmla="*/ 1252166 h 1487099"/>
                <a:gd name="connsiteX16098" fmla="*/ 1639384 w 2768293"/>
                <a:gd name="connsiteY16098" fmla="*/ 1251594 h 1487099"/>
                <a:gd name="connsiteX16099" fmla="*/ 1639956 w 2768293"/>
                <a:gd name="connsiteY16099" fmla="*/ 1251594 h 1487099"/>
                <a:gd name="connsiteX16100" fmla="*/ 1641672 w 2768293"/>
                <a:gd name="connsiteY16100" fmla="*/ 1253310 h 1487099"/>
                <a:gd name="connsiteX16101" fmla="*/ 1641100 w 2768293"/>
                <a:gd name="connsiteY16101" fmla="*/ 1252166 h 1487099"/>
                <a:gd name="connsiteX16102" fmla="*/ 1640528 w 2768293"/>
                <a:gd name="connsiteY16102" fmla="*/ 1251022 h 1487099"/>
                <a:gd name="connsiteX16103" fmla="*/ 1639956 w 2768293"/>
                <a:gd name="connsiteY16103" fmla="*/ 1249878 h 1487099"/>
                <a:gd name="connsiteX16104" fmla="*/ 1639956 w 2768293"/>
                <a:gd name="connsiteY16104" fmla="*/ 1248734 h 1487099"/>
                <a:gd name="connsiteX16105" fmla="*/ 1638812 w 2768293"/>
                <a:gd name="connsiteY16105" fmla="*/ 1248163 h 1487099"/>
                <a:gd name="connsiteX16106" fmla="*/ 1637668 w 2768293"/>
                <a:gd name="connsiteY16106" fmla="*/ 1248163 h 1487099"/>
                <a:gd name="connsiteX16107" fmla="*/ 1635952 w 2768293"/>
                <a:gd name="connsiteY16107" fmla="*/ 1248734 h 1487099"/>
                <a:gd name="connsiteX16108" fmla="*/ 1633093 w 2768293"/>
                <a:gd name="connsiteY16108" fmla="*/ 1248734 h 1487099"/>
                <a:gd name="connsiteX16109" fmla="*/ 1631949 w 2768293"/>
                <a:gd name="connsiteY16109" fmla="*/ 1248734 h 1487099"/>
                <a:gd name="connsiteX16110" fmla="*/ 1630233 w 2768293"/>
                <a:gd name="connsiteY16110" fmla="*/ 1249307 h 1487099"/>
                <a:gd name="connsiteX16111" fmla="*/ 1628517 w 2768293"/>
                <a:gd name="connsiteY16111" fmla="*/ 1250450 h 1487099"/>
                <a:gd name="connsiteX16112" fmla="*/ 1627373 w 2768293"/>
                <a:gd name="connsiteY16112" fmla="*/ 1252738 h 1487099"/>
                <a:gd name="connsiteX16113" fmla="*/ 1626801 w 2768293"/>
                <a:gd name="connsiteY16113" fmla="*/ 1254454 h 1487099"/>
                <a:gd name="connsiteX16114" fmla="*/ 1627373 w 2768293"/>
                <a:gd name="connsiteY16114" fmla="*/ 1255598 h 1487099"/>
                <a:gd name="connsiteX16115" fmla="*/ 1627945 w 2768293"/>
                <a:gd name="connsiteY16115" fmla="*/ 1256170 h 1487099"/>
                <a:gd name="connsiteX16116" fmla="*/ 1628517 w 2768293"/>
                <a:gd name="connsiteY16116" fmla="*/ 1256742 h 1487099"/>
                <a:gd name="connsiteX16117" fmla="*/ 1630233 w 2768293"/>
                <a:gd name="connsiteY16117" fmla="*/ 1257314 h 1487099"/>
                <a:gd name="connsiteX16118" fmla="*/ 1633665 w 2768293"/>
                <a:gd name="connsiteY16118" fmla="*/ 1257314 h 1487099"/>
                <a:gd name="connsiteX16119" fmla="*/ 1634808 w 2768293"/>
                <a:gd name="connsiteY16119" fmla="*/ 1256742 h 1487099"/>
                <a:gd name="connsiteX16120" fmla="*/ 1636524 w 2768293"/>
                <a:gd name="connsiteY16120" fmla="*/ 1255026 h 1487099"/>
                <a:gd name="connsiteX16121" fmla="*/ 1637096 w 2768293"/>
                <a:gd name="connsiteY16121" fmla="*/ 1254454 h 1487099"/>
                <a:gd name="connsiteX16122" fmla="*/ 1637096 w 2768293"/>
                <a:gd name="connsiteY16122" fmla="*/ 1254454 h 1487099"/>
                <a:gd name="connsiteX16123" fmla="*/ 1639384 w 2768293"/>
                <a:gd name="connsiteY16123" fmla="*/ 1253882 h 1487099"/>
                <a:gd name="connsiteX16124" fmla="*/ 1639384 w 2768293"/>
                <a:gd name="connsiteY16124" fmla="*/ 1253882 h 1487099"/>
                <a:gd name="connsiteX16125" fmla="*/ 1638240 w 2768293"/>
                <a:gd name="connsiteY16125" fmla="*/ 1241299 h 1487099"/>
                <a:gd name="connsiteX16126" fmla="*/ 1638240 w 2768293"/>
                <a:gd name="connsiteY16126" fmla="*/ 1241299 h 1487099"/>
                <a:gd name="connsiteX16127" fmla="*/ 1641672 w 2768293"/>
                <a:gd name="connsiteY16127" fmla="*/ 1242443 h 1487099"/>
                <a:gd name="connsiteX16128" fmla="*/ 1642244 w 2768293"/>
                <a:gd name="connsiteY16128" fmla="*/ 1241871 h 1487099"/>
                <a:gd name="connsiteX16129" fmla="*/ 1642816 w 2768293"/>
                <a:gd name="connsiteY16129" fmla="*/ 1240727 h 1487099"/>
                <a:gd name="connsiteX16130" fmla="*/ 1642244 w 2768293"/>
                <a:gd name="connsiteY16130" fmla="*/ 1240155 h 1487099"/>
                <a:gd name="connsiteX16131" fmla="*/ 1641100 w 2768293"/>
                <a:gd name="connsiteY16131" fmla="*/ 1239011 h 1487099"/>
                <a:gd name="connsiteX16132" fmla="*/ 1641100 w 2768293"/>
                <a:gd name="connsiteY16132" fmla="*/ 1239011 h 1487099"/>
                <a:gd name="connsiteX16133" fmla="*/ 1641100 w 2768293"/>
                <a:gd name="connsiteY16133" fmla="*/ 1239583 h 1487099"/>
                <a:gd name="connsiteX16134" fmla="*/ 1639384 w 2768293"/>
                <a:gd name="connsiteY16134" fmla="*/ 1240727 h 1487099"/>
                <a:gd name="connsiteX16135" fmla="*/ 1638812 w 2768293"/>
                <a:gd name="connsiteY16135" fmla="*/ 1240727 h 1487099"/>
                <a:gd name="connsiteX16136" fmla="*/ 1638240 w 2768293"/>
                <a:gd name="connsiteY16136" fmla="*/ 1240727 h 1487099"/>
                <a:gd name="connsiteX16137" fmla="*/ 1638240 w 2768293"/>
                <a:gd name="connsiteY16137" fmla="*/ 1240727 h 1487099"/>
                <a:gd name="connsiteX16138" fmla="*/ 1638240 w 2768293"/>
                <a:gd name="connsiteY16138" fmla="*/ 1241299 h 1487099"/>
                <a:gd name="connsiteX16139" fmla="*/ 1638240 w 2768293"/>
                <a:gd name="connsiteY16139" fmla="*/ 1241871 h 1487099"/>
                <a:gd name="connsiteX16140" fmla="*/ 1638240 w 2768293"/>
                <a:gd name="connsiteY16140" fmla="*/ 1241299 h 1487099"/>
                <a:gd name="connsiteX16141" fmla="*/ 1638240 w 2768293"/>
                <a:gd name="connsiteY16141" fmla="*/ 1241299 h 1487099"/>
                <a:gd name="connsiteX16142" fmla="*/ 1638240 w 2768293"/>
                <a:gd name="connsiteY16142" fmla="*/ 1241299 h 1487099"/>
                <a:gd name="connsiteX16143" fmla="*/ 1638240 w 2768293"/>
                <a:gd name="connsiteY16143" fmla="*/ 1241299 h 1487099"/>
                <a:gd name="connsiteX16144" fmla="*/ 1512409 w 2768293"/>
                <a:gd name="connsiteY16144" fmla="*/ 1280764 h 1487099"/>
                <a:gd name="connsiteX16145" fmla="*/ 1512409 w 2768293"/>
                <a:gd name="connsiteY16145" fmla="*/ 1279620 h 1487099"/>
                <a:gd name="connsiteX16146" fmla="*/ 1512409 w 2768293"/>
                <a:gd name="connsiteY16146" fmla="*/ 1279048 h 1487099"/>
                <a:gd name="connsiteX16147" fmla="*/ 1512409 w 2768293"/>
                <a:gd name="connsiteY16147" fmla="*/ 1278476 h 1487099"/>
                <a:gd name="connsiteX16148" fmla="*/ 1512409 w 2768293"/>
                <a:gd name="connsiteY16148" fmla="*/ 1278476 h 1487099"/>
                <a:gd name="connsiteX16149" fmla="*/ 1511837 w 2768293"/>
                <a:gd name="connsiteY16149" fmla="*/ 1279048 h 1487099"/>
                <a:gd name="connsiteX16150" fmla="*/ 1511265 w 2768293"/>
                <a:gd name="connsiteY16150" fmla="*/ 1279620 h 1487099"/>
                <a:gd name="connsiteX16151" fmla="*/ 1511265 w 2768293"/>
                <a:gd name="connsiteY16151" fmla="*/ 1280192 h 1487099"/>
                <a:gd name="connsiteX16152" fmla="*/ 1511265 w 2768293"/>
                <a:gd name="connsiteY16152" fmla="*/ 1280764 h 1487099"/>
                <a:gd name="connsiteX16153" fmla="*/ 1511265 w 2768293"/>
                <a:gd name="connsiteY16153" fmla="*/ 1280764 h 1487099"/>
                <a:gd name="connsiteX16154" fmla="*/ 1511265 w 2768293"/>
                <a:gd name="connsiteY16154" fmla="*/ 1281336 h 1487099"/>
                <a:gd name="connsiteX16155" fmla="*/ 1511265 w 2768293"/>
                <a:gd name="connsiteY16155" fmla="*/ 1282480 h 1487099"/>
                <a:gd name="connsiteX16156" fmla="*/ 1511265 w 2768293"/>
                <a:gd name="connsiteY16156" fmla="*/ 1283624 h 1487099"/>
                <a:gd name="connsiteX16157" fmla="*/ 1511837 w 2768293"/>
                <a:gd name="connsiteY16157" fmla="*/ 1284768 h 1487099"/>
                <a:gd name="connsiteX16158" fmla="*/ 1512409 w 2768293"/>
                <a:gd name="connsiteY16158" fmla="*/ 1284768 h 1487099"/>
                <a:gd name="connsiteX16159" fmla="*/ 1512981 w 2768293"/>
                <a:gd name="connsiteY16159" fmla="*/ 1283624 h 1487099"/>
                <a:gd name="connsiteX16160" fmla="*/ 1512981 w 2768293"/>
                <a:gd name="connsiteY16160" fmla="*/ 1282480 h 1487099"/>
                <a:gd name="connsiteX16161" fmla="*/ 1512409 w 2768293"/>
                <a:gd name="connsiteY16161" fmla="*/ 1281336 h 1487099"/>
                <a:gd name="connsiteX16162" fmla="*/ 1512409 w 2768293"/>
                <a:gd name="connsiteY16162" fmla="*/ 1280764 h 1487099"/>
                <a:gd name="connsiteX16163" fmla="*/ 1516984 w 2768293"/>
                <a:gd name="connsiteY16163" fmla="*/ 1294491 h 1487099"/>
                <a:gd name="connsiteX16164" fmla="*/ 1516984 w 2768293"/>
                <a:gd name="connsiteY16164" fmla="*/ 1294491 h 1487099"/>
                <a:gd name="connsiteX16165" fmla="*/ 1516413 w 2768293"/>
                <a:gd name="connsiteY16165" fmla="*/ 1292775 h 1487099"/>
                <a:gd name="connsiteX16166" fmla="*/ 1515841 w 2768293"/>
                <a:gd name="connsiteY16166" fmla="*/ 1292204 h 1487099"/>
                <a:gd name="connsiteX16167" fmla="*/ 1515269 w 2768293"/>
                <a:gd name="connsiteY16167" fmla="*/ 1292775 h 1487099"/>
                <a:gd name="connsiteX16168" fmla="*/ 1515269 w 2768293"/>
                <a:gd name="connsiteY16168" fmla="*/ 1293347 h 1487099"/>
                <a:gd name="connsiteX16169" fmla="*/ 1514697 w 2768293"/>
                <a:gd name="connsiteY16169" fmla="*/ 1293919 h 1487099"/>
                <a:gd name="connsiteX16170" fmla="*/ 1514125 w 2768293"/>
                <a:gd name="connsiteY16170" fmla="*/ 1293919 h 1487099"/>
                <a:gd name="connsiteX16171" fmla="*/ 1513553 w 2768293"/>
                <a:gd name="connsiteY16171" fmla="*/ 1293919 h 1487099"/>
                <a:gd name="connsiteX16172" fmla="*/ 1512981 w 2768293"/>
                <a:gd name="connsiteY16172" fmla="*/ 1293919 h 1487099"/>
                <a:gd name="connsiteX16173" fmla="*/ 1512981 w 2768293"/>
                <a:gd name="connsiteY16173" fmla="*/ 1294491 h 1487099"/>
                <a:gd name="connsiteX16174" fmla="*/ 1513553 w 2768293"/>
                <a:gd name="connsiteY16174" fmla="*/ 1295063 h 1487099"/>
                <a:gd name="connsiteX16175" fmla="*/ 1514125 w 2768293"/>
                <a:gd name="connsiteY16175" fmla="*/ 1295635 h 1487099"/>
                <a:gd name="connsiteX16176" fmla="*/ 1514697 w 2768293"/>
                <a:gd name="connsiteY16176" fmla="*/ 1296207 h 1487099"/>
                <a:gd name="connsiteX16177" fmla="*/ 1515269 w 2768293"/>
                <a:gd name="connsiteY16177" fmla="*/ 1296779 h 1487099"/>
                <a:gd name="connsiteX16178" fmla="*/ 1515841 w 2768293"/>
                <a:gd name="connsiteY16178" fmla="*/ 1296779 h 1487099"/>
                <a:gd name="connsiteX16179" fmla="*/ 1515841 w 2768293"/>
                <a:gd name="connsiteY16179" fmla="*/ 1296207 h 1487099"/>
                <a:gd name="connsiteX16180" fmla="*/ 1515841 w 2768293"/>
                <a:gd name="connsiteY16180" fmla="*/ 1296207 h 1487099"/>
                <a:gd name="connsiteX16181" fmla="*/ 1515841 w 2768293"/>
                <a:gd name="connsiteY16181" fmla="*/ 1296207 h 1487099"/>
                <a:gd name="connsiteX16182" fmla="*/ 1515841 w 2768293"/>
                <a:gd name="connsiteY16182" fmla="*/ 1295635 h 1487099"/>
                <a:gd name="connsiteX16183" fmla="*/ 1515841 w 2768293"/>
                <a:gd name="connsiteY16183" fmla="*/ 1295063 h 1487099"/>
                <a:gd name="connsiteX16184" fmla="*/ 1515841 w 2768293"/>
                <a:gd name="connsiteY16184" fmla="*/ 1295063 h 1487099"/>
                <a:gd name="connsiteX16185" fmla="*/ 1515841 w 2768293"/>
                <a:gd name="connsiteY16185" fmla="*/ 1294491 h 1487099"/>
                <a:gd name="connsiteX16186" fmla="*/ 1516984 w 2768293"/>
                <a:gd name="connsiteY16186" fmla="*/ 1294491 h 1487099"/>
                <a:gd name="connsiteX16187" fmla="*/ 1516984 w 2768293"/>
                <a:gd name="connsiteY16187" fmla="*/ 1294491 h 1487099"/>
                <a:gd name="connsiteX16188" fmla="*/ 1539863 w 2768293"/>
                <a:gd name="connsiteY16188" fmla="*/ 1183531 h 1487099"/>
                <a:gd name="connsiteX16189" fmla="*/ 1539863 w 2768293"/>
                <a:gd name="connsiteY16189" fmla="*/ 1183531 h 1487099"/>
                <a:gd name="connsiteX16190" fmla="*/ 1539863 w 2768293"/>
                <a:gd name="connsiteY16190" fmla="*/ 1182959 h 1487099"/>
                <a:gd name="connsiteX16191" fmla="*/ 1539291 w 2768293"/>
                <a:gd name="connsiteY16191" fmla="*/ 1182959 h 1487099"/>
                <a:gd name="connsiteX16192" fmla="*/ 1539291 w 2768293"/>
                <a:gd name="connsiteY16192" fmla="*/ 1184103 h 1487099"/>
                <a:gd name="connsiteX16193" fmla="*/ 1539291 w 2768293"/>
                <a:gd name="connsiteY16193" fmla="*/ 1184675 h 1487099"/>
                <a:gd name="connsiteX16194" fmla="*/ 1539863 w 2768293"/>
                <a:gd name="connsiteY16194" fmla="*/ 1185247 h 1487099"/>
                <a:gd name="connsiteX16195" fmla="*/ 1539863 w 2768293"/>
                <a:gd name="connsiteY16195" fmla="*/ 1183531 h 1487099"/>
                <a:gd name="connsiteX16196" fmla="*/ 1539863 w 2768293"/>
                <a:gd name="connsiteY16196" fmla="*/ 1183531 h 1487099"/>
                <a:gd name="connsiteX16197" fmla="*/ 1539863 w 2768293"/>
                <a:gd name="connsiteY16197" fmla="*/ 1183531 h 1487099"/>
                <a:gd name="connsiteX16198" fmla="*/ 1567317 w 2768293"/>
                <a:gd name="connsiteY16198" fmla="*/ 1305930 h 1487099"/>
                <a:gd name="connsiteX16199" fmla="*/ 1566173 w 2768293"/>
                <a:gd name="connsiteY16199" fmla="*/ 1307646 h 1487099"/>
                <a:gd name="connsiteX16200" fmla="*/ 1565601 w 2768293"/>
                <a:gd name="connsiteY16200" fmla="*/ 1309362 h 1487099"/>
                <a:gd name="connsiteX16201" fmla="*/ 1564457 w 2768293"/>
                <a:gd name="connsiteY16201" fmla="*/ 1311078 h 1487099"/>
                <a:gd name="connsiteX16202" fmla="*/ 1563313 w 2768293"/>
                <a:gd name="connsiteY16202" fmla="*/ 1312222 h 1487099"/>
                <a:gd name="connsiteX16203" fmla="*/ 1561025 w 2768293"/>
                <a:gd name="connsiteY16203" fmla="*/ 1313938 h 1487099"/>
                <a:gd name="connsiteX16204" fmla="*/ 1561597 w 2768293"/>
                <a:gd name="connsiteY16204" fmla="*/ 1314510 h 1487099"/>
                <a:gd name="connsiteX16205" fmla="*/ 1561597 w 2768293"/>
                <a:gd name="connsiteY16205" fmla="*/ 1315082 h 1487099"/>
                <a:gd name="connsiteX16206" fmla="*/ 1561597 w 2768293"/>
                <a:gd name="connsiteY16206" fmla="*/ 1315654 h 1487099"/>
                <a:gd name="connsiteX16207" fmla="*/ 1561597 w 2768293"/>
                <a:gd name="connsiteY16207" fmla="*/ 1316226 h 1487099"/>
                <a:gd name="connsiteX16208" fmla="*/ 1562169 w 2768293"/>
                <a:gd name="connsiteY16208" fmla="*/ 1317942 h 1487099"/>
                <a:gd name="connsiteX16209" fmla="*/ 1563313 w 2768293"/>
                <a:gd name="connsiteY16209" fmla="*/ 1317942 h 1487099"/>
                <a:gd name="connsiteX16210" fmla="*/ 1565601 w 2768293"/>
                <a:gd name="connsiteY16210" fmla="*/ 1317370 h 1487099"/>
                <a:gd name="connsiteX16211" fmla="*/ 1567317 w 2768293"/>
                <a:gd name="connsiteY16211" fmla="*/ 1318514 h 1487099"/>
                <a:gd name="connsiteX16212" fmla="*/ 1568461 w 2768293"/>
                <a:gd name="connsiteY16212" fmla="*/ 1318514 h 1487099"/>
                <a:gd name="connsiteX16213" fmla="*/ 1569605 w 2768293"/>
                <a:gd name="connsiteY16213" fmla="*/ 1317942 h 1487099"/>
                <a:gd name="connsiteX16214" fmla="*/ 1570177 w 2768293"/>
                <a:gd name="connsiteY16214" fmla="*/ 1316226 h 1487099"/>
                <a:gd name="connsiteX16215" fmla="*/ 1570177 w 2768293"/>
                <a:gd name="connsiteY16215" fmla="*/ 1314510 h 1487099"/>
                <a:gd name="connsiteX16216" fmla="*/ 1569605 w 2768293"/>
                <a:gd name="connsiteY16216" fmla="*/ 1311650 h 1487099"/>
                <a:gd name="connsiteX16217" fmla="*/ 1569605 w 2768293"/>
                <a:gd name="connsiteY16217" fmla="*/ 1309934 h 1487099"/>
                <a:gd name="connsiteX16218" fmla="*/ 1570177 w 2768293"/>
                <a:gd name="connsiteY16218" fmla="*/ 1307646 h 1487099"/>
                <a:gd name="connsiteX16219" fmla="*/ 1570177 w 2768293"/>
                <a:gd name="connsiteY16219" fmla="*/ 1305930 h 1487099"/>
                <a:gd name="connsiteX16220" fmla="*/ 1569033 w 2768293"/>
                <a:gd name="connsiteY16220" fmla="*/ 1304786 h 1487099"/>
                <a:gd name="connsiteX16221" fmla="*/ 1567317 w 2768293"/>
                <a:gd name="connsiteY16221" fmla="*/ 1305930 h 1487099"/>
                <a:gd name="connsiteX16222" fmla="*/ 1670842 w 2768293"/>
                <a:gd name="connsiteY16222" fmla="*/ 1126907 h 1487099"/>
                <a:gd name="connsiteX16223" fmla="*/ 1672558 w 2768293"/>
                <a:gd name="connsiteY16223" fmla="*/ 1126907 h 1487099"/>
                <a:gd name="connsiteX16224" fmla="*/ 1676562 w 2768293"/>
                <a:gd name="connsiteY16224" fmla="*/ 1126335 h 1487099"/>
                <a:gd name="connsiteX16225" fmla="*/ 1675990 w 2768293"/>
                <a:gd name="connsiteY16225" fmla="*/ 1125763 h 1487099"/>
                <a:gd name="connsiteX16226" fmla="*/ 1674846 w 2768293"/>
                <a:gd name="connsiteY16226" fmla="*/ 1123475 h 1487099"/>
                <a:gd name="connsiteX16227" fmla="*/ 1675990 w 2768293"/>
                <a:gd name="connsiteY16227" fmla="*/ 1123475 h 1487099"/>
                <a:gd name="connsiteX16228" fmla="*/ 1676562 w 2768293"/>
                <a:gd name="connsiteY16228" fmla="*/ 1124619 h 1487099"/>
                <a:gd name="connsiteX16229" fmla="*/ 1677706 w 2768293"/>
                <a:gd name="connsiteY16229" fmla="*/ 1127478 h 1487099"/>
                <a:gd name="connsiteX16230" fmla="*/ 1678278 w 2768293"/>
                <a:gd name="connsiteY16230" fmla="*/ 1128051 h 1487099"/>
                <a:gd name="connsiteX16231" fmla="*/ 1679994 w 2768293"/>
                <a:gd name="connsiteY16231" fmla="*/ 1128051 h 1487099"/>
                <a:gd name="connsiteX16232" fmla="*/ 1682281 w 2768293"/>
                <a:gd name="connsiteY16232" fmla="*/ 1129766 h 1487099"/>
                <a:gd name="connsiteX16233" fmla="*/ 1683997 w 2768293"/>
                <a:gd name="connsiteY16233" fmla="*/ 1130338 h 1487099"/>
                <a:gd name="connsiteX16234" fmla="*/ 1686285 w 2768293"/>
                <a:gd name="connsiteY16234" fmla="*/ 1132054 h 1487099"/>
                <a:gd name="connsiteX16235" fmla="*/ 1687429 w 2768293"/>
                <a:gd name="connsiteY16235" fmla="*/ 1132626 h 1487099"/>
                <a:gd name="connsiteX16236" fmla="*/ 1688001 w 2768293"/>
                <a:gd name="connsiteY16236" fmla="*/ 1132626 h 1487099"/>
                <a:gd name="connsiteX16237" fmla="*/ 1689717 w 2768293"/>
                <a:gd name="connsiteY16237" fmla="*/ 1131482 h 1487099"/>
                <a:gd name="connsiteX16238" fmla="*/ 1690289 w 2768293"/>
                <a:gd name="connsiteY16238" fmla="*/ 1131482 h 1487099"/>
                <a:gd name="connsiteX16239" fmla="*/ 1690861 w 2768293"/>
                <a:gd name="connsiteY16239" fmla="*/ 1132054 h 1487099"/>
                <a:gd name="connsiteX16240" fmla="*/ 1691433 w 2768293"/>
                <a:gd name="connsiteY16240" fmla="*/ 1132054 h 1487099"/>
                <a:gd name="connsiteX16241" fmla="*/ 1692005 w 2768293"/>
                <a:gd name="connsiteY16241" fmla="*/ 1131482 h 1487099"/>
                <a:gd name="connsiteX16242" fmla="*/ 1686857 w 2768293"/>
                <a:gd name="connsiteY16242" fmla="*/ 1128622 h 1487099"/>
                <a:gd name="connsiteX16243" fmla="*/ 1684569 w 2768293"/>
                <a:gd name="connsiteY16243" fmla="*/ 1128051 h 1487099"/>
                <a:gd name="connsiteX16244" fmla="*/ 1683997 w 2768293"/>
                <a:gd name="connsiteY16244" fmla="*/ 1127478 h 1487099"/>
                <a:gd name="connsiteX16245" fmla="*/ 1683425 w 2768293"/>
                <a:gd name="connsiteY16245" fmla="*/ 1125191 h 1487099"/>
                <a:gd name="connsiteX16246" fmla="*/ 1683425 w 2768293"/>
                <a:gd name="connsiteY16246" fmla="*/ 1124619 h 1487099"/>
                <a:gd name="connsiteX16247" fmla="*/ 1682853 w 2768293"/>
                <a:gd name="connsiteY16247" fmla="*/ 1124047 h 1487099"/>
                <a:gd name="connsiteX16248" fmla="*/ 1682281 w 2768293"/>
                <a:gd name="connsiteY16248" fmla="*/ 1122331 h 1487099"/>
                <a:gd name="connsiteX16249" fmla="*/ 1681709 w 2768293"/>
                <a:gd name="connsiteY16249" fmla="*/ 1121759 h 1487099"/>
                <a:gd name="connsiteX16250" fmla="*/ 1681137 w 2768293"/>
                <a:gd name="connsiteY16250" fmla="*/ 1121759 h 1487099"/>
                <a:gd name="connsiteX16251" fmla="*/ 1678850 w 2768293"/>
                <a:gd name="connsiteY16251" fmla="*/ 1122331 h 1487099"/>
                <a:gd name="connsiteX16252" fmla="*/ 1677706 w 2768293"/>
                <a:gd name="connsiteY16252" fmla="*/ 1121759 h 1487099"/>
                <a:gd name="connsiteX16253" fmla="*/ 1676562 w 2768293"/>
                <a:gd name="connsiteY16253" fmla="*/ 1120615 h 1487099"/>
                <a:gd name="connsiteX16254" fmla="*/ 1674846 w 2768293"/>
                <a:gd name="connsiteY16254" fmla="*/ 1118327 h 1487099"/>
                <a:gd name="connsiteX16255" fmla="*/ 1674274 w 2768293"/>
                <a:gd name="connsiteY16255" fmla="*/ 1117755 h 1487099"/>
                <a:gd name="connsiteX16256" fmla="*/ 1673702 w 2768293"/>
                <a:gd name="connsiteY16256" fmla="*/ 1117755 h 1487099"/>
                <a:gd name="connsiteX16257" fmla="*/ 1673130 w 2768293"/>
                <a:gd name="connsiteY16257" fmla="*/ 1118327 h 1487099"/>
                <a:gd name="connsiteX16258" fmla="*/ 1672558 w 2768293"/>
                <a:gd name="connsiteY16258" fmla="*/ 1118899 h 1487099"/>
                <a:gd name="connsiteX16259" fmla="*/ 1673130 w 2768293"/>
                <a:gd name="connsiteY16259" fmla="*/ 1119471 h 1487099"/>
                <a:gd name="connsiteX16260" fmla="*/ 1669126 w 2768293"/>
                <a:gd name="connsiteY16260" fmla="*/ 1124619 h 1487099"/>
                <a:gd name="connsiteX16261" fmla="*/ 1670842 w 2768293"/>
                <a:gd name="connsiteY16261" fmla="*/ 1126907 h 1487099"/>
                <a:gd name="connsiteX16262" fmla="*/ 1667410 w 2768293"/>
                <a:gd name="connsiteY16262" fmla="*/ 1133770 h 1487099"/>
                <a:gd name="connsiteX16263" fmla="*/ 1666266 w 2768293"/>
                <a:gd name="connsiteY16263" fmla="*/ 1133198 h 1487099"/>
                <a:gd name="connsiteX16264" fmla="*/ 1665123 w 2768293"/>
                <a:gd name="connsiteY16264" fmla="*/ 1133770 h 1487099"/>
                <a:gd name="connsiteX16265" fmla="*/ 1663979 w 2768293"/>
                <a:gd name="connsiteY16265" fmla="*/ 1134914 h 1487099"/>
                <a:gd name="connsiteX16266" fmla="*/ 1663407 w 2768293"/>
                <a:gd name="connsiteY16266" fmla="*/ 1136630 h 1487099"/>
                <a:gd name="connsiteX16267" fmla="*/ 1664551 w 2768293"/>
                <a:gd name="connsiteY16267" fmla="*/ 1137774 h 1487099"/>
                <a:gd name="connsiteX16268" fmla="*/ 1670270 w 2768293"/>
                <a:gd name="connsiteY16268" fmla="*/ 1142350 h 1487099"/>
                <a:gd name="connsiteX16269" fmla="*/ 1670842 w 2768293"/>
                <a:gd name="connsiteY16269" fmla="*/ 1142350 h 1487099"/>
                <a:gd name="connsiteX16270" fmla="*/ 1672558 w 2768293"/>
                <a:gd name="connsiteY16270" fmla="*/ 1142350 h 1487099"/>
                <a:gd name="connsiteX16271" fmla="*/ 1673130 w 2768293"/>
                <a:gd name="connsiteY16271" fmla="*/ 1142350 h 1487099"/>
                <a:gd name="connsiteX16272" fmla="*/ 1673702 w 2768293"/>
                <a:gd name="connsiteY16272" fmla="*/ 1143494 h 1487099"/>
                <a:gd name="connsiteX16273" fmla="*/ 1673702 w 2768293"/>
                <a:gd name="connsiteY16273" fmla="*/ 1143494 h 1487099"/>
                <a:gd name="connsiteX16274" fmla="*/ 1673702 w 2768293"/>
                <a:gd name="connsiteY16274" fmla="*/ 1143494 h 1487099"/>
                <a:gd name="connsiteX16275" fmla="*/ 1673702 w 2768293"/>
                <a:gd name="connsiteY16275" fmla="*/ 1143494 h 1487099"/>
                <a:gd name="connsiteX16276" fmla="*/ 1673702 w 2768293"/>
                <a:gd name="connsiteY16276" fmla="*/ 1143494 h 1487099"/>
                <a:gd name="connsiteX16277" fmla="*/ 1674274 w 2768293"/>
                <a:gd name="connsiteY16277" fmla="*/ 1143494 h 1487099"/>
                <a:gd name="connsiteX16278" fmla="*/ 1674846 w 2768293"/>
                <a:gd name="connsiteY16278" fmla="*/ 1143494 h 1487099"/>
                <a:gd name="connsiteX16279" fmla="*/ 1675418 w 2768293"/>
                <a:gd name="connsiteY16279" fmla="*/ 1143494 h 1487099"/>
                <a:gd name="connsiteX16280" fmla="*/ 1675990 w 2768293"/>
                <a:gd name="connsiteY16280" fmla="*/ 1143494 h 1487099"/>
                <a:gd name="connsiteX16281" fmla="*/ 1675990 w 2768293"/>
                <a:gd name="connsiteY16281" fmla="*/ 1144065 h 1487099"/>
                <a:gd name="connsiteX16282" fmla="*/ 1675990 w 2768293"/>
                <a:gd name="connsiteY16282" fmla="*/ 1144637 h 1487099"/>
                <a:gd name="connsiteX16283" fmla="*/ 1675990 w 2768293"/>
                <a:gd name="connsiteY16283" fmla="*/ 1144637 h 1487099"/>
                <a:gd name="connsiteX16284" fmla="*/ 1678278 w 2768293"/>
                <a:gd name="connsiteY16284" fmla="*/ 1145209 h 1487099"/>
                <a:gd name="connsiteX16285" fmla="*/ 1678850 w 2768293"/>
                <a:gd name="connsiteY16285" fmla="*/ 1145209 h 1487099"/>
                <a:gd name="connsiteX16286" fmla="*/ 1678850 w 2768293"/>
                <a:gd name="connsiteY16286" fmla="*/ 1143494 h 1487099"/>
                <a:gd name="connsiteX16287" fmla="*/ 1678278 w 2768293"/>
                <a:gd name="connsiteY16287" fmla="*/ 1141777 h 1487099"/>
                <a:gd name="connsiteX16288" fmla="*/ 1676562 w 2768293"/>
                <a:gd name="connsiteY16288" fmla="*/ 1138918 h 1487099"/>
                <a:gd name="connsiteX16289" fmla="*/ 1675418 w 2768293"/>
                <a:gd name="connsiteY16289" fmla="*/ 1137774 h 1487099"/>
                <a:gd name="connsiteX16290" fmla="*/ 1673130 w 2768293"/>
                <a:gd name="connsiteY16290" fmla="*/ 1136058 h 1487099"/>
                <a:gd name="connsiteX16291" fmla="*/ 1668554 w 2768293"/>
                <a:gd name="connsiteY16291" fmla="*/ 1133198 h 1487099"/>
                <a:gd name="connsiteX16292" fmla="*/ 1667410 w 2768293"/>
                <a:gd name="connsiteY16292" fmla="*/ 1133770 h 1487099"/>
                <a:gd name="connsiteX16293" fmla="*/ 1700012 w 2768293"/>
                <a:gd name="connsiteY16293" fmla="*/ 1133198 h 1487099"/>
                <a:gd name="connsiteX16294" fmla="*/ 1700012 w 2768293"/>
                <a:gd name="connsiteY16294" fmla="*/ 1132626 h 1487099"/>
                <a:gd name="connsiteX16295" fmla="*/ 1699440 w 2768293"/>
                <a:gd name="connsiteY16295" fmla="*/ 1132626 h 1487099"/>
                <a:gd name="connsiteX16296" fmla="*/ 1698868 w 2768293"/>
                <a:gd name="connsiteY16296" fmla="*/ 1132626 h 1487099"/>
                <a:gd name="connsiteX16297" fmla="*/ 1695436 w 2768293"/>
                <a:gd name="connsiteY16297" fmla="*/ 1133198 h 1487099"/>
                <a:gd name="connsiteX16298" fmla="*/ 1694293 w 2768293"/>
                <a:gd name="connsiteY16298" fmla="*/ 1133770 h 1487099"/>
                <a:gd name="connsiteX16299" fmla="*/ 1694293 w 2768293"/>
                <a:gd name="connsiteY16299" fmla="*/ 1134914 h 1487099"/>
                <a:gd name="connsiteX16300" fmla="*/ 1694864 w 2768293"/>
                <a:gd name="connsiteY16300" fmla="*/ 1136058 h 1487099"/>
                <a:gd name="connsiteX16301" fmla="*/ 1696008 w 2768293"/>
                <a:gd name="connsiteY16301" fmla="*/ 1136630 h 1487099"/>
                <a:gd name="connsiteX16302" fmla="*/ 1696580 w 2768293"/>
                <a:gd name="connsiteY16302" fmla="*/ 1137202 h 1487099"/>
                <a:gd name="connsiteX16303" fmla="*/ 1697724 w 2768293"/>
                <a:gd name="connsiteY16303" fmla="*/ 1137202 h 1487099"/>
                <a:gd name="connsiteX16304" fmla="*/ 1698868 w 2768293"/>
                <a:gd name="connsiteY16304" fmla="*/ 1136630 h 1487099"/>
                <a:gd name="connsiteX16305" fmla="*/ 1699440 w 2768293"/>
                <a:gd name="connsiteY16305" fmla="*/ 1136058 h 1487099"/>
                <a:gd name="connsiteX16306" fmla="*/ 1700012 w 2768293"/>
                <a:gd name="connsiteY16306" fmla="*/ 1134914 h 1487099"/>
                <a:gd name="connsiteX16307" fmla="*/ 1700012 w 2768293"/>
                <a:gd name="connsiteY16307" fmla="*/ 1133770 h 1487099"/>
                <a:gd name="connsiteX16308" fmla="*/ 1700012 w 2768293"/>
                <a:gd name="connsiteY16308" fmla="*/ 1133198 h 1487099"/>
                <a:gd name="connsiteX16309" fmla="*/ 1700012 w 2768293"/>
                <a:gd name="connsiteY16309" fmla="*/ 1133198 h 1487099"/>
                <a:gd name="connsiteX16310" fmla="*/ 1889903 w 2768293"/>
                <a:gd name="connsiteY16310" fmla="*/ 919857 h 1487099"/>
                <a:gd name="connsiteX16311" fmla="*/ 1888187 w 2768293"/>
                <a:gd name="connsiteY16311" fmla="*/ 922716 h 1487099"/>
                <a:gd name="connsiteX16312" fmla="*/ 1888187 w 2768293"/>
                <a:gd name="connsiteY16312" fmla="*/ 925576 h 1487099"/>
                <a:gd name="connsiteX16313" fmla="*/ 1888187 w 2768293"/>
                <a:gd name="connsiteY16313" fmla="*/ 925004 h 1487099"/>
                <a:gd name="connsiteX16314" fmla="*/ 1889331 w 2768293"/>
                <a:gd name="connsiteY16314" fmla="*/ 926148 h 1487099"/>
                <a:gd name="connsiteX16315" fmla="*/ 1890475 w 2768293"/>
                <a:gd name="connsiteY16315" fmla="*/ 926720 h 1487099"/>
                <a:gd name="connsiteX16316" fmla="*/ 1891619 w 2768293"/>
                <a:gd name="connsiteY16316" fmla="*/ 926720 h 1487099"/>
                <a:gd name="connsiteX16317" fmla="*/ 1892763 w 2768293"/>
                <a:gd name="connsiteY16317" fmla="*/ 925576 h 1487099"/>
                <a:gd name="connsiteX16318" fmla="*/ 1892763 w 2768293"/>
                <a:gd name="connsiteY16318" fmla="*/ 925004 h 1487099"/>
                <a:gd name="connsiteX16319" fmla="*/ 1892763 w 2768293"/>
                <a:gd name="connsiteY16319" fmla="*/ 922716 h 1487099"/>
                <a:gd name="connsiteX16320" fmla="*/ 1892763 w 2768293"/>
                <a:gd name="connsiteY16320" fmla="*/ 922144 h 1487099"/>
                <a:gd name="connsiteX16321" fmla="*/ 1893335 w 2768293"/>
                <a:gd name="connsiteY16321" fmla="*/ 920429 h 1487099"/>
                <a:gd name="connsiteX16322" fmla="*/ 1893335 w 2768293"/>
                <a:gd name="connsiteY16322" fmla="*/ 919857 h 1487099"/>
                <a:gd name="connsiteX16323" fmla="*/ 1891619 w 2768293"/>
                <a:gd name="connsiteY16323" fmla="*/ 918713 h 1487099"/>
                <a:gd name="connsiteX16324" fmla="*/ 1889903 w 2768293"/>
                <a:gd name="connsiteY16324" fmla="*/ 919857 h 1487099"/>
                <a:gd name="connsiteX16325" fmla="*/ 1693721 w 2768293"/>
                <a:gd name="connsiteY16325" fmla="*/ 1201833 h 1487099"/>
                <a:gd name="connsiteX16326" fmla="*/ 1693721 w 2768293"/>
                <a:gd name="connsiteY16326" fmla="*/ 1201833 h 1487099"/>
                <a:gd name="connsiteX16327" fmla="*/ 1692577 w 2768293"/>
                <a:gd name="connsiteY16327" fmla="*/ 1202406 h 1487099"/>
                <a:gd name="connsiteX16328" fmla="*/ 1692005 w 2768293"/>
                <a:gd name="connsiteY16328" fmla="*/ 1201833 h 1487099"/>
                <a:gd name="connsiteX16329" fmla="*/ 1690861 w 2768293"/>
                <a:gd name="connsiteY16329" fmla="*/ 1200690 h 1487099"/>
                <a:gd name="connsiteX16330" fmla="*/ 1689717 w 2768293"/>
                <a:gd name="connsiteY16330" fmla="*/ 1200690 h 1487099"/>
                <a:gd name="connsiteX16331" fmla="*/ 1686285 w 2768293"/>
                <a:gd name="connsiteY16331" fmla="*/ 1201262 h 1487099"/>
                <a:gd name="connsiteX16332" fmla="*/ 1685713 w 2768293"/>
                <a:gd name="connsiteY16332" fmla="*/ 1201262 h 1487099"/>
                <a:gd name="connsiteX16333" fmla="*/ 1685141 w 2768293"/>
                <a:gd name="connsiteY16333" fmla="*/ 1200690 h 1487099"/>
                <a:gd name="connsiteX16334" fmla="*/ 1684569 w 2768293"/>
                <a:gd name="connsiteY16334" fmla="*/ 1200690 h 1487099"/>
                <a:gd name="connsiteX16335" fmla="*/ 1683997 w 2768293"/>
                <a:gd name="connsiteY16335" fmla="*/ 1200690 h 1487099"/>
                <a:gd name="connsiteX16336" fmla="*/ 1682853 w 2768293"/>
                <a:gd name="connsiteY16336" fmla="*/ 1201262 h 1487099"/>
                <a:gd name="connsiteX16337" fmla="*/ 1681709 w 2768293"/>
                <a:gd name="connsiteY16337" fmla="*/ 1201833 h 1487099"/>
                <a:gd name="connsiteX16338" fmla="*/ 1678850 w 2768293"/>
                <a:gd name="connsiteY16338" fmla="*/ 1204693 h 1487099"/>
                <a:gd name="connsiteX16339" fmla="*/ 1679994 w 2768293"/>
                <a:gd name="connsiteY16339" fmla="*/ 1201262 h 1487099"/>
                <a:gd name="connsiteX16340" fmla="*/ 1679422 w 2768293"/>
                <a:gd name="connsiteY16340" fmla="*/ 1200690 h 1487099"/>
                <a:gd name="connsiteX16341" fmla="*/ 1677706 w 2768293"/>
                <a:gd name="connsiteY16341" fmla="*/ 1200690 h 1487099"/>
                <a:gd name="connsiteX16342" fmla="*/ 1677706 w 2768293"/>
                <a:gd name="connsiteY16342" fmla="*/ 1199546 h 1487099"/>
                <a:gd name="connsiteX16343" fmla="*/ 1677134 w 2768293"/>
                <a:gd name="connsiteY16343" fmla="*/ 1198974 h 1487099"/>
                <a:gd name="connsiteX16344" fmla="*/ 1676562 w 2768293"/>
                <a:gd name="connsiteY16344" fmla="*/ 1198974 h 1487099"/>
                <a:gd name="connsiteX16345" fmla="*/ 1675990 w 2768293"/>
                <a:gd name="connsiteY16345" fmla="*/ 1199546 h 1487099"/>
                <a:gd name="connsiteX16346" fmla="*/ 1675418 w 2768293"/>
                <a:gd name="connsiteY16346" fmla="*/ 1200118 h 1487099"/>
                <a:gd name="connsiteX16347" fmla="*/ 1674274 w 2768293"/>
                <a:gd name="connsiteY16347" fmla="*/ 1201833 h 1487099"/>
                <a:gd name="connsiteX16348" fmla="*/ 1673702 w 2768293"/>
                <a:gd name="connsiteY16348" fmla="*/ 1202406 h 1487099"/>
                <a:gd name="connsiteX16349" fmla="*/ 1673130 w 2768293"/>
                <a:gd name="connsiteY16349" fmla="*/ 1202977 h 1487099"/>
                <a:gd name="connsiteX16350" fmla="*/ 1671414 w 2768293"/>
                <a:gd name="connsiteY16350" fmla="*/ 1205265 h 1487099"/>
                <a:gd name="connsiteX16351" fmla="*/ 1669698 w 2768293"/>
                <a:gd name="connsiteY16351" fmla="*/ 1207553 h 1487099"/>
                <a:gd name="connsiteX16352" fmla="*/ 1669126 w 2768293"/>
                <a:gd name="connsiteY16352" fmla="*/ 1208697 h 1487099"/>
                <a:gd name="connsiteX16353" fmla="*/ 1669698 w 2768293"/>
                <a:gd name="connsiteY16353" fmla="*/ 1208697 h 1487099"/>
                <a:gd name="connsiteX16354" fmla="*/ 1670270 w 2768293"/>
                <a:gd name="connsiteY16354" fmla="*/ 1208125 h 1487099"/>
                <a:gd name="connsiteX16355" fmla="*/ 1670842 w 2768293"/>
                <a:gd name="connsiteY16355" fmla="*/ 1208125 h 1487099"/>
                <a:gd name="connsiteX16356" fmla="*/ 1671414 w 2768293"/>
                <a:gd name="connsiteY16356" fmla="*/ 1208125 h 1487099"/>
                <a:gd name="connsiteX16357" fmla="*/ 1671414 w 2768293"/>
                <a:gd name="connsiteY16357" fmla="*/ 1208697 h 1487099"/>
                <a:gd name="connsiteX16358" fmla="*/ 1671414 w 2768293"/>
                <a:gd name="connsiteY16358" fmla="*/ 1209269 h 1487099"/>
                <a:gd name="connsiteX16359" fmla="*/ 1670270 w 2768293"/>
                <a:gd name="connsiteY16359" fmla="*/ 1209841 h 1487099"/>
                <a:gd name="connsiteX16360" fmla="*/ 1668554 w 2768293"/>
                <a:gd name="connsiteY16360" fmla="*/ 1210985 h 1487099"/>
                <a:gd name="connsiteX16361" fmla="*/ 1667982 w 2768293"/>
                <a:gd name="connsiteY16361" fmla="*/ 1211557 h 1487099"/>
                <a:gd name="connsiteX16362" fmla="*/ 1669126 w 2768293"/>
                <a:gd name="connsiteY16362" fmla="*/ 1213273 h 1487099"/>
                <a:gd name="connsiteX16363" fmla="*/ 1670842 w 2768293"/>
                <a:gd name="connsiteY16363" fmla="*/ 1212701 h 1487099"/>
                <a:gd name="connsiteX16364" fmla="*/ 1671986 w 2768293"/>
                <a:gd name="connsiteY16364" fmla="*/ 1211557 h 1487099"/>
                <a:gd name="connsiteX16365" fmla="*/ 1672558 w 2768293"/>
                <a:gd name="connsiteY16365" fmla="*/ 1212129 h 1487099"/>
                <a:gd name="connsiteX16366" fmla="*/ 1672558 w 2768293"/>
                <a:gd name="connsiteY16366" fmla="*/ 1212701 h 1487099"/>
                <a:gd name="connsiteX16367" fmla="*/ 1671986 w 2768293"/>
                <a:gd name="connsiteY16367" fmla="*/ 1213273 h 1487099"/>
                <a:gd name="connsiteX16368" fmla="*/ 1671414 w 2768293"/>
                <a:gd name="connsiteY16368" fmla="*/ 1213845 h 1487099"/>
                <a:gd name="connsiteX16369" fmla="*/ 1671414 w 2768293"/>
                <a:gd name="connsiteY16369" fmla="*/ 1214989 h 1487099"/>
                <a:gd name="connsiteX16370" fmla="*/ 1671986 w 2768293"/>
                <a:gd name="connsiteY16370" fmla="*/ 1214989 h 1487099"/>
                <a:gd name="connsiteX16371" fmla="*/ 1672558 w 2768293"/>
                <a:gd name="connsiteY16371" fmla="*/ 1215561 h 1487099"/>
                <a:gd name="connsiteX16372" fmla="*/ 1672558 w 2768293"/>
                <a:gd name="connsiteY16372" fmla="*/ 1216132 h 1487099"/>
                <a:gd name="connsiteX16373" fmla="*/ 1672558 w 2768293"/>
                <a:gd name="connsiteY16373" fmla="*/ 1216132 h 1487099"/>
                <a:gd name="connsiteX16374" fmla="*/ 1671986 w 2768293"/>
                <a:gd name="connsiteY16374" fmla="*/ 1217849 h 1487099"/>
                <a:gd name="connsiteX16375" fmla="*/ 1673130 w 2768293"/>
                <a:gd name="connsiteY16375" fmla="*/ 1218420 h 1487099"/>
                <a:gd name="connsiteX16376" fmla="*/ 1674846 w 2768293"/>
                <a:gd name="connsiteY16376" fmla="*/ 1218420 h 1487099"/>
                <a:gd name="connsiteX16377" fmla="*/ 1676562 w 2768293"/>
                <a:gd name="connsiteY16377" fmla="*/ 1217276 h 1487099"/>
                <a:gd name="connsiteX16378" fmla="*/ 1677134 w 2768293"/>
                <a:gd name="connsiteY16378" fmla="*/ 1214989 h 1487099"/>
                <a:gd name="connsiteX16379" fmla="*/ 1677134 w 2768293"/>
                <a:gd name="connsiteY16379" fmla="*/ 1213273 h 1487099"/>
                <a:gd name="connsiteX16380" fmla="*/ 1677134 w 2768293"/>
                <a:gd name="connsiteY16380" fmla="*/ 1212129 h 1487099"/>
                <a:gd name="connsiteX16381" fmla="*/ 1677134 w 2768293"/>
                <a:gd name="connsiteY16381" fmla="*/ 1211557 h 1487099"/>
                <a:gd name="connsiteX16382" fmla="*/ 1677706 w 2768293"/>
                <a:gd name="connsiteY16382" fmla="*/ 1210985 h 1487099"/>
                <a:gd name="connsiteX16383" fmla="*/ 1679422 w 2768293"/>
                <a:gd name="connsiteY16383" fmla="*/ 1209841 h 1487099"/>
                <a:gd name="connsiteX16384" fmla="*/ 1679994 w 2768293"/>
                <a:gd name="connsiteY16384" fmla="*/ 1209841 h 1487099"/>
                <a:gd name="connsiteX16385" fmla="*/ 1681709 w 2768293"/>
                <a:gd name="connsiteY16385" fmla="*/ 1210413 h 1487099"/>
                <a:gd name="connsiteX16386" fmla="*/ 1682853 w 2768293"/>
                <a:gd name="connsiteY16386" fmla="*/ 1209841 h 1487099"/>
                <a:gd name="connsiteX16387" fmla="*/ 1683997 w 2768293"/>
                <a:gd name="connsiteY16387" fmla="*/ 1208697 h 1487099"/>
                <a:gd name="connsiteX16388" fmla="*/ 1685141 w 2768293"/>
                <a:gd name="connsiteY16388" fmla="*/ 1207553 h 1487099"/>
                <a:gd name="connsiteX16389" fmla="*/ 1685713 w 2768293"/>
                <a:gd name="connsiteY16389" fmla="*/ 1207553 h 1487099"/>
                <a:gd name="connsiteX16390" fmla="*/ 1685713 w 2768293"/>
                <a:gd name="connsiteY16390" fmla="*/ 1208125 h 1487099"/>
                <a:gd name="connsiteX16391" fmla="*/ 1685713 w 2768293"/>
                <a:gd name="connsiteY16391" fmla="*/ 1208697 h 1487099"/>
                <a:gd name="connsiteX16392" fmla="*/ 1686285 w 2768293"/>
                <a:gd name="connsiteY16392" fmla="*/ 1209269 h 1487099"/>
                <a:gd name="connsiteX16393" fmla="*/ 1689717 w 2768293"/>
                <a:gd name="connsiteY16393" fmla="*/ 1208125 h 1487099"/>
                <a:gd name="connsiteX16394" fmla="*/ 1690289 w 2768293"/>
                <a:gd name="connsiteY16394" fmla="*/ 1207553 h 1487099"/>
                <a:gd name="connsiteX16395" fmla="*/ 1691433 w 2768293"/>
                <a:gd name="connsiteY16395" fmla="*/ 1205837 h 1487099"/>
                <a:gd name="connsiteX16396" fmla="*/ 1693721 w 2768293"/>
                <a:gd name="connsiteY16396" fmla="*/ 1201833 h 1487099"/>
                <a:gd name="connsiteX16397" fmla="*/ 1693721 w 2768293"/>
                <a:gd name="connsiteY16397" fmla="*/ 1201833 h 1487099"/>
                <a:gd name="connsiteX16398" fmla="*/ 1650823 w 2768293"/>
                <a:gd name="connsiteY16398" fmla="*/ 1171520 h 1487099"/>
                <a:gd name="connsiteX16399" fmla="*/ 1650251 w 2768293"/>
                <a:gd name="connsiteY16399" fmla="*/ 1170376 h 1487099"/>
                <a:gd name="connsiteX16400" fmla="*/ 1649107 w 2768293"/>
                <a:gd name="connsiteY16400" fmla="*/ 1170376 h 1487099"/>
                <a:gd name="connsiteX16401" fmla="*/ 1648536 w 2768293"/>
                <a:gd name="connsiteY16401" fmla="*/ 1170948 h 1487099"/>
                <a:gd name="connsiteX16402" fmla="*/ 1648536 w 2768293"/>
                <a:gd name="connsiteY16402" fmla="*/ 1172092 h 1487099"/>
                <a:gd name="connsiteX16403" fmla="*/ 1648536 w 2768293"/>
                <a:gd name="connsiteY16403" fmla="*/ 1172664 h 1487099"/>
                <a:gd name="connsiteX16404" fmla="*/ 1647964 w 2768293"/>
                <a:gd name="connsiteY16404" fmla="*/ 1173235 h 1487099"/>
                <a:gd name="connsiteX16405" fmla="*/ 1647964 w 2768293"/>
                <a:gd name="connsiteY16405" fmla="*/ 1174379 h 1487099"/>
                <a:gd name="connsiteX16406" fmla="*/ 1647964 w 2768293"/>
                <a:gd name="connsiteY16406" fmla="*/ 1176095 h 1487099"/>
                <a:gd name="connsiteX16407" fmla="*/ 1648536 w 2768293"/>
                <a:gd name="connsiteY16407" fmla="*/ 1177811 h 1487099"/>
                <a:gd name="connsiteX16408" fmla="*/ 1649679 w 2768293"/>
                <a:gd name="connsiteY16408" fmla="*/ 1178955 h 1487099"/>
                <a:gd name="connsiteX16409" fmla="*/ 1650251 w 2768293"/>
                <a:gd name="connsiteY16409" fmla="*/ 1177811 h 1487099"/>
                <a:gd name="connsiteX16410" fmla="*/ 1650251 w 2768293"/>
                <a:gd name="connsiteY16410" fmla="*/ 1174952 h 1487099"/>
                <a:gd name="connsiteX16411" fmla="*/ 1650251 w 2768293"/>
                <a:gd name="connsiteY16411" fmla="*/ 1173808 h 1487099"/>
                <a:gd name="connsiteX16412" fmla="*/ 1650251 w 2768293"/>
                <a:gd name="connsiteY16412" fmla="*/ 1173235 h 1487099"/>
                <a:gd name="connsiteX16413" fmla="*/ 1650251 w 2768293"/>
                <a:gd name="connsiteY16413" fmla="*/ 1171520 h 1487099"/>
                <a:gd name="connsiteX16414" fmla="*/ 1718315 w 2768293"/>
                <a:gd name="connsiteY16414" fmla="*/ 1161224 h 1487099"/>
                <a:gd name="connsiteX16415" fmla="*/ 1714311 w 2768293"/>
                <a:gd name="connsiteY16415" fmla="*/ 1162940 h 1487099"/>
                <a:gd name="connsiteX16416" fmla="*/ 1713739 w 2768293"/>
                <a:gd name="connsiteY16416" fmla="*/ 1162368 h 1487099"/>
                <a:gd name="connsiteX16417" fmla="*/ 1713739 w 2768293"/>
                <a:gd name="connsiteY16417" fmla="*/ 1160652 h 1487099"/>
                <a:gd name="connsiteX16418" fmla="*/ 1714311 w 2768293"/>
                <a:gd name="connsiteY16418" fmla="*/ 1158936 h 1487099"/>
                <a:gd name="connsiteX16419" fmla="*/ 1714883 w 2768293"/>
                <a:gd name="connsiteY16419" fmla="*/ 1157221 h 1487099"/>
                <a:gd name="connsiteX16420" fmla="*/ 1715455 w 2768293"/>
                <a:gd name="connsiteY16420" fmla="*/ 1156077 h 1487099"/>
                <a:gd name="connsiteX16421" fmla="*/ 1714311 w 2768293"/>
                <a:gd name="connsiteY16421" fmla="*/ 1156649 h 1487099"/>
                <a:gd name="connsiteX16422" fmla="*/ 1712023 w 2768293"/>
                <a:gd name="connsiteY16422" fmla="*/ 1158936 h 1487099"/>
                <a:gd name="connsiteX16423" fmla="*/ 1710879 w 2768293"/>
                <a:gd name="connsiteY16423" fmla="*/ 1158936 h 1487099"/>
                <a:gd name="connsiteX16424" fmla="*/ 1711451 w 2768293"/>
                <a:gd name="connsiteY16424" fmla="*/ 1157793 h 1487099"/>
                <a:gd name="connsiteX16425" fmla="*/ 1712023 w 2768293"/>
                <a:gd name="connsiteY16425" fmla="*/ 1157221 h 1487099"/>
                <a:gd name="connsiteX16426" fmla="*/ 1712595 w 2768293"/>
                <a:gd name="connsiteY16426" fmla="*/ 1156649 h 1487099"/>
                <a:gd name="connsiteX16427" fmla="*/ 1712595 w 2768293"/>
                <a:gd name="connsiteY16427" fmla="*/ 1155505 h 1487099"/>
                <a:gd name="connsiteX16428" fmla="*/ 1712595 w 2768293"/>
                <a:gd name="connsiteY16428" fmla="*/ 1153789 h 1487099"/>
                <a:gd name="connsiteX16429" fmla="*/ 1712595 w 2768293"/>
                <a:gd name="connsiteY16429" fmla="*/ 1153217 h 1487099"/>
                <a:gd name="connsiteX16430" fmla="*/ 1712023 w 2768293"/>
                <a:gd name="connsiteY16430" fmla="*/ 1153217 h 1487099"/>
                <a:gd name="connsiteX16431" fmla="*/ 1710879 w 2768293"/>
                <a:gd name="connsiteY16431" fmla="*/ 1154361 h 1487099"/>
                <a:gd name="connsiteX16432" fmla="*/ 1709735 w 2768293"/>
                <a:gd name="connsiteY16432" fmla="*/ 1155505 h 1487099"/>
                <a:gd name="connsiteX16433" fmla="*/ 1708592 w 2768293"/>
                <a:gd name="connsiteY16433" fmla="*/ 1156077 h 1487099"/>
                <a:gd name="connsiteX16434" fmla="*/ 1708020 w 2768293"/>
                <a:gd name="connsiteY16434" fmla="*/ 1155505 h 1487099"/>
                <a:gd name="connsiteX16435" fmla="*/ 1708592 w 2768293"/>
                <a:gd name="connsiteY16435" fmla="*/ 1154361 h 1487099"/>
                <a:gd name="connsiteX16436" fmla="*/ 1710307 w 2768293"/>
                <a:gd name="connsiteY16436" fmla="*/ 1152073 h 1487099"/>
                <a:gd name="connsiteX16437" fmla="*/ 1712023 w 2768293"/>
                <a:gd name="connsiteY16437" fmla="*/ 1150357 h 1487099"/>
                <a:gd name="connsiteX16438" fmla="*/ 1716599 w 2768293"/>
                <a:gd name="connsiteY16438" fmla="*/ 1147497 h 1487099"/>
                <a:gd name="connsiteX16439" fmla="*/ 1717743 w 2768293"/>
                <a:gd name="connsiteY16439" fmla="*/ 1145209 h 1487099"/>
                <a:gd name="connsiteX16440" fmla="*/ 1717171 w 2768293"/>
                <a:gd name="connsiteY16440" fmla="*/ 1145209 h 1487099"/>
                <a:gd name="connsiteX16441" fmla="*/ 1716599 w 2768293"/>
                <a:gd name="connsiteY16441" fmla="*/ 1144637 h 1487099"/>
                <a:gd name="connsiteX16442" fmla="*/ 1716027 w 2768293"/>
                <a:gd name="connsiteY16442" fmla="*/ 1144065 h 1487099"/>
                <a:gd name="connsiteX16443" fmla="*/ 1715455 w 2768293"/>
                <a:gd name="connsiteY16443" fmla="*/ 1143494 h 1487099"/>
                <a:gd name="connsiteX16444" fmla="*/ 1714883 w 2768293"/>
                <a:gd name="connsiteY16444" fmla="*/ 1144637 h 1487099"/>
                <a:gd name="connsiteX16445" fmla="*/ 1714311 w 2768293"/>
                <a:gd name="connsiteY16445" fmla="*/ 1145209 h 1487099"/>
                <a:gd name="connsiteX16446" fmla="*/ 1713739 w 2768293"/>
                <a:gd name="connsiteY16446" fmla="*/ 1145209 h 1487099"/>
                <a:gd name="connsiteX16447" fmla="*/ 1713167 w 2768293"/>
                <a:gd name="connsiteY16447" fmla="*/ 1144065 h 1487099"/>
                <a:gd name="connsiteX16448" fmla="*/ 1713739 w 2768293"/>
                <a:gd name="connsiteY16448" fmla="*/ 1142921 h 1487099"/>
                <a:gd name="connsiteX16449" fmla="*/ 1713739 w 2768293"/>
                <a:gd name="connsiteY16449" fmla="*/ 1141777 h 1487099"/>
                <a:gd name="connsiteX16450" fmla="*/ 1713739 w 2768293"/>
                <a:gd name="connsiteY16450" fmla="*/ 1141206 h 1487099"/>
                <a:gd name="connsiteX16451" fmla="*/ 1713167 w 2768293"/>
                <a:gd name="connsiteY16451" fmla="*/ 1140634 h 1487099"/>
                <a:gd name="connsiteX16452" fmla="*/ 1712595 w 2768293"/>
                <a:gd name="connsiteY16452" fmla="*/ 1139490 h 1487099"/>
                <a:gd name="connsiteX16453" fmla="*/ 1712023 w 2768293"/>
                <a:gd name="connsiteY16453" fmla="*/ 1138346 h 1487099"/>
                <a:gd name="connsiteX16454" fmla="*/ 1711451 w 2768293"/>
                <a:gd name="connsiteY16454" fmla="*/ 1137774 h 1487099"/>
                <a:gd name="connsiteX16455" fmla="*/ 1710307 w 2768293"/>
                <a:gd name="connsiteY16455" fmla="*/ 1137202 h 1487099"/>
                <a:gd name="connsiteX16456" fmla="*/ 1709163 w 2768293"/>
                <a:gd name="connsiteY16456" fmla="*/ 1137202 h 1487099"/>
                <a:gd name="connsiteX16457" fmla="*/ 1708592 w 2768293"/>
                <a:gd name="connsiteY16457" fmla="*/ 1137202 h 1487099"/>
                <a:gd name="connsiteX16458" fmla="*/ 1708020 w 2768293"/>
                <a:gd name="connsiteY16458" fmla="*/ 1137774 h 1487099"/>
                <a:gd name="connsiteX16459" fmla="*/ 1707448 w 2768293"/>
                <a:gd name="connsiteY16459" fmla="*/ 1137774 h 1487099"/>
                <a:gd name="connsiteX16460" fmla="*/ 1707448 w 2768293"/>
                <a:gd name="connsiteY16460" fmla="*/ 1138346 h 1487099"/>
                <a:gd name="connsiteX16461" fmla="*/ 1707448 w 2768293"/>
                <a:gd name="connsiteY16461" fmla="*/ 1137774 h 1487099"/>
                <a:gd name="connsiteX16462" fmla="*/ 1707448 w 2768293"/>
                <a:gd name="connsiteY16462" fmla="*/ 1137202 h 1487099"/>
                <a:gd name="connsiteX16463" fmla="*/ 1706876 w 2768293"/>
                <a:gd name="connsiteY16463" fmla="*/ 1136630 h 1487099"/>
                <a:gd name="connsiteX16464" fmla="*/ 1706304 w 2768293"/>
                <a:gd name="connsiteY16464" fmla="*/ 1136058 h 1487099"/>
                <a:gd name="connsiteX16465" fmla="*/ 1705732 w 2768293"/>
                <a:gd name="connsiteY16465" fmla="*/ 1136058 h 1487099"/>
                <a:gd name="connsiteX16466" fmla="*/ 1705160 w 2768293"/>
                <a:gd name="connsiteY16466" fmla="*/ 1137774 h 1487099"/>
                <a:gd name="connsiteX16467" fmla="*/ 1705732 w 2768293"/>
                <a:gd name="connsiteY16467" fmla="*/ 1138346 h 1487099"/>
                <a:gd name="connsiteX16468" fmla="*/ 1706304 w 2768293"/>
                <a:gd name="connsiteY16468" fmla="*/ 1139490 h 1487099"/>
                <a:gd name="connsiteX16469" fmla="*/ 1706304 w 2768293"/>
                <a:gd name="connsiteY16469" fmla="*/ 1140634 h 1487099"/>
                <a:gd name="connsiteX16470" fmla="*/ 1705732 w 2768293"/>
                <a:gd name="connsiteY16470" fmla="*/ 1141777 h 1487099"/>
                <a:gd name="connsiteX16471" fmla="*/ 1705160 w 2768293"/>
                <a:gd name="connsiteY16471" fmla="*/ 1140634 h 1487099"/>
                <a:gd name="connsiteX16472" fmla="*/ 1703444 w 2768293"/>
                <a:gd name="connsiteY16472" fmla="*/ 1140062 h 1487099"/>
                <a:gd name="connsiteX16473" fmla="*/ 1702872 w 2768293"/>
                <a:gd name="connsiteY16473" fmla="*/ 1139490 h 1487099"/>
                <a:gd name="connsiteX16474" fmla="*/ 1702300 w 2768293"/>
                <a:gd name="connsiteY16474" fmla="*/ 1140634 h 1487099"/>
                <a:gd name="connsiteX16475" fmla="*/ 1701728 w 2768293"/>
                <a:gd name="connsiteY16475" fmla="*/ 1142921 h 1487099"/>
                <a:gd name="connsiteX16476" fmla="*/ 1701156 w 2768293"/>
                <a:gd name="connsiteY16476" fmla="*/ 1144065 h 1487099"/>
                <a:gd name="connsiteX16477" fmla="*/ 1700584 w 2768293"/>
                <a:gd name="connsiteY16477" fmla="*/ 1144637 h 1487099"/>
                <a:gd name="connsiteX16478" fmla="*/ 1700012 w 2768293"/>
                <a:gd name="connsiteY16478" fmla="*/ 1144065 h 1487099"/>
                <a:gd name="connsiteX16479" fmla="*/ 1699440 w 2768293"/>
                <a:gd name="connsiteY16479" fmla="*/ 1142921 h 1487099"/>
                <a:gd name="connsiteX16480" fmla="*/ 1698868 w 2768293"/>
                <a:gd name="connsiteY16480" fmla="*/ 1142350 h 1487099"/>
                <a:gd name="connsiteX16481" fmla="*/ 1697152 w 2768293"/>
                <a:gd name="connsiteY16481" fmla="*/ 1141777 h 1487099"/>
                <a:gd name="connsiteX16482" fmla="*/ 1696008 w 2768293"/>
                <a:gd name="connsiteY16482" fmla="*/ 1142921 h 1487099"/>
                <a:gd name="connsiteX16483" fmla="*/ 1695436 w 2768293"/>
                <a:gd name="connsiteY16483" fmla="*/ 1145781 h 1487099"/>
                <a:gd name="connsiteX16484" fmla="*/ 1695436 w 2768293"/>
                <a:gd name="connsiteY16484" fmla="*/ 1149213 h 1487099"/>
                <a:gd name="connsiteX16485" fmla="*/ 1695436 w 2768293"/>
                <a:gd name="connsiteY16485" fmla="*/ 1149785 h 1487099"/>
                <a:gd name="connsiteX16486" fmla="*/ 1695436 w 2768293"/>
                <a:gd name="connsiteY16486" fmla="*/ 1150929 h 1487099"/>
                <a:gd name="connsiteX16487" fmla="*/ 1695436 w 2768293"/>
                <a:gd name="connsiteY16487" fmla="*/ 1151501 h 1487099"/>
                <a:gd name="connsiteX16488" fmla="*/ 1695436 w 2768293"/>
                <a:gd name="connsiteY16488" fmla="*/ 1152073 h 1487099"/>
                <a:gd name="connsiteX16489" fmla="*/ 1694864 w 2768293"/>
                <a:gd name="connsiteY16489" fmla="*/ 1152645 h 1487099"/>
                <a:gd name="connsiteX16490" fmla="*/ 1694293 w 2768293"/>
                <a:gd name="connsiteY16490" fmla="*/ 1152645 h 1487099"/>
                <a:gd name="connsiteX16491" fmla="*/ 1694293 w 2768293"/>
                <a:gd name="connsiteY16491" fmla="*/ 1152073 h 1487099"/>
                <a:gd name="connsiteX16492" fmla="*/ 1693721 w 2768293"/>
                <a:gd name="connsiteY16492" fmla="*/ 1150929 h 1487099"/>
                <a:gd name="connsiteX16493" fmla="*/ 1693149 w 2768293"/>
                <a:gd name="connsiteY16493" fmla="*/ 1150357 h 1487099"/>
                <a:gd name="connsiteX16494" fmla="*/ 1692577 w 2768293"/>
                <a:gd name="connsiteY16494" fmla="*/ 1149213 h 1487099"/>
                <a:gd name="connsiteX16495" fmla="*/ 1693721 w 2768293"/>
                <a:gd name="connsiteY16495" fmla="*/ 1145781 h 1487099"/>
                <a:gd name="connsiteX16496" fmla="*/ 1693721 w 2768293"/>
                <a:gd name="connsiteY16496" fmla="*/ 1143494 h 1487099"/>
                <a:gd name="connsiteX16497" fmla="*/ 1694293 w 2768293"/>
                <a:gd name="connsiteY16497" fmla="*/ 1141777 h 1487099"/>
                <a:gd name="connsiteX16498" fmla="*/ 1696008 w 2768293"/>
                <a:gd name="connsiteY16498" fmla="*/ 1140634 h 1487099"/>
                <a:gd name="connsiteX16499" fmla="*/ 1696008 w 2768293"/>
                <a:gd name="connsiteY16499" fmla="*/ 1140062 h 1487099"/>
                <a:gd name="connsiteX16500" fmla="*/ 1695436 w 2768293"/>
                <a:gd name="connsiteY16500" fmla="*/ 1140634 h 1487099"/>
                <a:gd name="connsiteX16501" fmla="*/ 1694864 w 2768293"/>
                <a:gd name="connsiteY16501" fmla="*/ 1140634 h 1487099"/>
                <a:gd name="connsiteX16502" fmla="*/ 1695436 w 2768293"/>
                <a:gd name="connsiteY16502" fmla="*/ 1139490 h 1487099"/>
                <a:gd name="connsiteX16503" fmla="*/ 1696580 w 2768293"/>
                <a:gd name="connsiteY16503" fmla="*/ 1138918 h 1487099"/>
                <a:gd name="connsiteX16504" fmla="*/ 1698868 w 2768293"/>
                <a:gd name="connsiteY16504" fmla="*/ 1137774 h 1487099"/>
                <a:gd name="connsiteX16505" fmla="*/ 1697724 w 2768293"/>
                <a:gd name="connsiteY16505" fmla="*/ 1136630 h 1487099"/>
                <a:gd name="connsiteX16506" fmla="*/ 1696580 w 2768293"/>
                <a:gd name="connsiteY16506" fmla="*/ 1135486 h 1487099"/>
                <a:gd name="connsiteX16507" fmla="*/ 1691433 w 2768293"/>
                <a:gd name="connsiteY16507" fmla="*/ 1134342 h 1487099"/>
                <a:gd name="connsiteX16508" fmla="*/ 1690289 w 2768293"/>
                <a:gd name="connsiteY16508" fmla="*/ 1134342 h 1487099"/>
                <a:gd name="connsiteX16509" fmla="*/ 1690861 w 2768293"/>
                <a:gd name="connsiteY16509" fmla="*/ 1136058 h 1487099"/>
                <a:gd name="connsiteX16510" fmla="*/ 1689717 w 2768293"/>
                <a:gd name="connsiteY16510" fmla="*/ 1136058 h 1487099"/>
                <a:gd name="connsiteX16511" fmla="*/ 1688001 w 2768293"/>
                <a:gd name="connsiteY16511" fmla="*/ 1134914 h 1487099"/>
                <a:gd name="connsiteX16512" fmla="*/ 1686285 w 2768293"/>
                <a:gd name="connsiteY16512" fmla="*/ 1134342 h 1487099"/>
                <a:gd name="connsiteX16513" fmla="*/ 1684569 w 2768293"/>
                <a:gd name="connsiteY16513" fmla="*/ 1133198 h 1487099"/>
                <a:gd name="connsiteX16514" fmla="*/ 1682281 w 2768293"/>
                <a:gd name="connsiteY16514" fmla="*/ 1132626 h 1487099"/>
                <a:gd name="connsiteX16515" fmla="*/ 1679422 w 2768293"/>
                <a:gd name="connsiteY16515" fmla="*/ 1130338 h 1487099"/>
                <a:gd name="connsiteX16516" fmla="*/ 1678278 w 2768293"/>
                <a:gd name="connsiteY16516" fmla="*/ 1129766 h 1487099"/>
                <a:gd name="connsiteX16517" fmla="*/ 1677706 w 2768293"/>
                <a:gd name="connsiteY16517" fmla="*/ 1129195 h 1487099"/>
                <a:gd name="connsiteX16518" fmla="*/ 1677134 w 2768293"/>
                <a:gd name="connsiteY16518" fmla="*/ 1129195 h 1487099"/>
                <a:gd name="connsiteX16519" fmla="*/ 1676562 w 2768293"/>
                <a:gd name="connsiteY16519" fmla="*/ 1129195 h 1487099"/>
                <a:gd name="connsiteX16520" fmla="*/ 1676562 w 2768293"/>
                <a:gd name="connsiteY16520" fmla="*/ 1129766 h 1487099"/>
                <a:gd name="connsiteX16521" fmla="*/ 1676562 w 2768293"/>
                <a:gd name="connsiteY16521" fmla="*/ 1130338 h 1487099"/>
                <a:gd name="connsiteX16522" fmla="*/ 1676562 w 2768293"/>
                <a:gd name="connsiteY16522" fmla="*/ 1130910 h 1487099"/>
                <a:gd name="connsiteX16523" fmla="*/ 1678278 w 2768293"/>
                <a:gd name="connsiteY16523" fmla="*/ 1132626 h 1487099"/>
                <a:gd name="connsiteX16524" fmla="*/ 1679994 w 2768293"/>
                <a:gd name="connsiteY16524" fmla="*/ 1133198 h 1487099"/>
                <a:gd name="connsiteX16525" fmla="*/ 1680565 w 2768293"/>
                <a:gd name="connsiteY16525" fmla="*/ 1133770 h 1487099"/>
                <a:gd name="connsiteX16526" fmla="*/ 1682853 w 2768293"/>
                <a:gd name="connsiteY16526" fmla="*/ 1137202 h 1487099"/>
                <a:gd name="connsiteX16527" fmla="*/ 1683997 w 2768293"/>
                <a:gd name="connsiteY16527" fmla="*/ 1138346 h 1487099"/>
                <a:gd name="connsiteX16528" fmla="*/ 1684569 w 2768293"/>
                <a:gd name="connsiteY16528" fmla="*/ 1139490 h 1487099"/>
                <a:gd name="connsiteX16529" fmla="*/ 1685141 w 2768293"/>
                <a:gd name="connsiteY16529" fmla="*/ 1140634 h 1487099"/>
                <a:gd name="connsiteX16530" fmla="*/ 1685141 w 2768293"/>
                <a:gd name="connsiteY16530" fmla="*/ 1141206 h 1487099"/>
                <a:gd name="connsiteX16531" fmla="*/ 1685713 w 2768293"/>
                <a:gd name="connsiteY16531" fmla="*/ 1141777 h 1487099"/>
                <a:gd name="connsiteX16532" fmla="*/ 1686857 w 2768293"/>
                <a:gd name="connsiteY16532" fmla="*/ 1142921 h 1487099"/>
                <a:gd name="connsiteX16533" fmla="*/ 1687429 w 2768293"/>
                <a:gd name="connsiteY16533" fmla="*/ 1143494 h 1487099"/>
                <a:gd name="connsiteX16534" fmla="*/ 1686857 w 2768293"/>
                <a:gd name="connsiteY16534" fmla="*/ 1144065 h 1487099"/>
                <a:gd name="connsiteX16535" fmla="*/ 1686285 w 2768293"/>
                <a:gd name="connsiteY16535" fmla="*/ 1142921 h 1487099"/>
                <a:gd name="connsiteX16536" fmla="*/ 1683425 w 2768293"/>
                <a:gd name="connsiteY16536" fmla="*/ 1140634 h 1487099"/>
                <a:gd name="connsiteX16537" fmla="*/ 1681709 w 2768293"/>
                <a:gd name="connsiteY16537" fmla="*/ 1138346 h 1487099"/>
                <a:gd name="connsiteX16538" fmla="*/ 1680565 w 2768293"/>
                <a:gd name="connsiteY16538" fmla="*/ 1137774 h 1487099"/>
                <a:gd name="connsiteX16539" fmla="*/ 1679422 w 2768293"/>
                <a:gd name="connsiteY16539" fmla="*/ 1137774 h 1487099"/>
                <a:gd name="connsiteX16540" fmla="*/ 1679994 w 2768293"/>
                <a:gd name="connsiteY16540" fmla="*/ 1138918 h 1487099"/>
                <a:gd name="connsiteX16541" fmla="*/ 1681137 w 2768293"/>
                <a:gd name="connsiteY16541" fmla="*/ 1140634 h 1487099"/>
                <a:gd name="connsiteX16542" fmla="*/ 1681137 w 2768293"/>
                <a:gd name="connsiteY16542" fmla="*/ 1141777 h 1487099"/>
                <a:gd name="connsiteX16543" fmla="*/ 1681709 w 2768293"/>
                <a:gd name="connsiteY16543" fmla="*/ 1146353 h 1487099"/>
                <a:gd name="connsiteX16544" fmla="*/ 1681709 w 2768293"/>
                <a:gd name="connsiteY16544" fmla="*/ 1150929 h 1487099"/>
                <a:gd name="connsiteX16545" fmla="*/ 1681709 w 2768293"/>
                <a:gd name="connsiteY16545" fmla="*/ 1153217 h 1487099"/>
                <a:gd name="connsiteX16546" fmla="*/ 1682281 w 2768293"/>
                <a:gd name="connsiteY16546" fmla="*/ 1154933 h 1487099"/>
                <a:gd name="connsiteX16547" fmla="*/ 1681709 w 2768293"/>
                <a:gd name="connsiteY16547" fmla="*/ 1154933 h 1487099"/>
                <a:gd name="connsiteX16548" fmla="*/ 1681137 w 2768293"/>
                <a:gd name="connsiteY16548" fmla="*/ 1154361 h 1487099"/>
                <a:gd name="connsiteX16549" fmla="*/ 1680565 w 2768293"/>
                <a:gd name="connsiteY16549" fmla="*/ 1153789 h 1487099"/>
                <a:gd name="connsiteX16550" fmla="*/ 1680565 w 2768293"/>
                <a:gd name="connsiteY16550" fmla="*/ 1153217 h 1487099"/>
                <a:gd name="connsiteX16551" fmla="*/ 1680565 w 2768293"/>
                <a:gd name="connsiteY16551" fmla="*/ 1151501 h 1487099"/>
                <a:gd name="connsiteX16552" fmla="*/ 1680565 w 2768293"/>
                <a:gd name="connsiteY16552" fmla="*/ 1149785 h 1487099"/>
                <a:gd name="connsiteX16553" fmla="*/ 1680565 w 2768293"/>
                <a:gd name="connsiteY16553" fmla="*/ 1148641 h 1487099"/>
                <a:gd name="connsiteX16554" fmla="*/ 1679994 w 2768293"/>
                <a:gd name="connsiteY16554" fmla="*/ 1148069 h 1487099"/>
                <a:gd name="connsiteX16555" fmla="*/ 1677134 w 2768293"/>
                <a:gd name="connsiteY16555" fmla="*/ 1147497 h 1487099"/>
                <a:gd name="connsiteX16556" fmla="*/ 1674274 w 2768293"/>
                <a:gd name="connsiteY16556" fmla="*/ 1146353 h 1487099"/>
                <a:gd name="connsiteX16557" fmla="*/ 1670842 w 2768293"/>
                <a:gd name="connsiteY16557" fmla="*/ 1144065 h 1487099"/>
                <a:gd name="connsiteX16558" fmla="*/ 1669698 w 2768293"/>
                <a:gd name="connsiteY16558" fmla="*/ 1143494 h 1487099"/>
                <a:gd name="connsiteX16559" fmla="*/ 1668554 w 2768293"/>
                <a:gd name="connsiteY16559" fmla="*/ 1144065 h 1487099"/>
                <a:gd name="connsiteX16560" fmla="*/ 1668554 w 2768293"/>
                <a:gd name="connsiteY16560" fmla="*/ 1145781 h 1487099"/>
                <a:gd name="connsiteX16561" fmla="*/ 1669126 w 2768293"/>
                <a:gd name="connsiteY16561" fmla="*/ 1147497 h 1487099"/>
                <a:gd name="connsiteX16562" fmla="*/ 1670270 w 2768293"/>
                <a:gd name="connsiteY16562" fmla="*/ 1148641 h 1487099"/>
                <a:gd name="connsiteX16563" fmla="*/ 1671414 w 2768293"/>
                <a:gd name="connsiteY16563" fmla="*/ 1148641 h 1487099"/>
                <a:gd name="connsiteX16564" fmla="*/ 1671414 w 2768293"/>
                <a:gd name="connsiteY16564" fmla="*/ 1148641 h 1487099"/>
                <a:gd name="connsiteX16565" fmla="*/ 1671414 w 2768293"/>
                <a:gd name="connsiteY16565" fmla="*/ 1149213 h 1487099"/>
                <a:gd name="connsiteX16566" fmla="*/ 1671414 w 2768293"/>
                <a:gd name="connsiteY16566" fmla="*/ 1149785 h 1487099"/>
                <a:gd name="connsiteX16567" fmla="*/ 1671986 w 2768293"/>
                <a:gd name="connsiteY16567" fmla="*/ 1150357 h 1487099"/>
                <a:gd name="connsiteX16568" fmla="*/ 1672558 w 2768293"/>
                <a:gd name="connsiteY16568" fmla="*/ 1151501 h 1487099"/>
                <a:gd name="connsiteX16569" fmla="*/ 1673130 w 2768293"/>
                <a:gd name="connsiteY16569" fmla="*/ 1151501 h 1487099"/>
                <a:gd name="connsiteX16570" fmla="*/ 1674274 w 2768293"/>
                <a:gd name="connsiteY16570" fmla="*/ 1152073 h 1487099"/>
                <a:gd name="connsiteX16571" fmla="*/ 1674274 w 2768293"/>
                <a:gd name="connsiteY16571" fmla="*/ 1153789 h 1487099"/>
                <a:gd name="connsiteX16572" fmla="*/ 1673130 w 2768293"/>
                <a:gd name="connsiteY16572" fmla="*/ 1155505 h 1487099"/>
                <a:gd name="connsiteX16573" fmla="*/ 1671986 w 2768293"/>
                <a:gd name="connsiteY16573" fmla="*/ 1156077 h 1487099"/>
                <a:gd name="connsiteX16574" fmla="*/ 1670842 w 2768293"/>
                <a:gd name="connsiteY16574" fmla="*/ 1155505 h 1487099"/>
                <a:gd name="connsiteX16575" fmla="*/ 1670270 w 2768293"/>
                <a:gd name="connsiteY16575" fmla="*/ 1154361 h 1487099"/>
                <a:gd name="connsiteX16576" fmla="*/ 1669698 w 2768293"/>
                <a:gd name="connsiteY16576" fmla="*/ 1152645 h 1487099"/>
                <a:gd name="connsiteX16577" fmla="*/ 1669126 w 2768293"/>
                <a:gd name="connsiteY16577" fmla="*/ 1151501 h 1487099"/>
                <a:gd name="connsiteX16578" fmla="*/ 1667982 w 2768293"/>
                <a:gd name="connsiteY16578" fmla="*/ 1150929 h 1487099"/>
                <a:gd name="connsiteX16579" fmla="*/ 1666838 w 2768293"/>
                <a:gd name="connsiteY16579" fmla="*/ 1151501 h 1487099"/>
                <a:gd name="connsiteX16580" fmla="*/ 1665695 w 2768293"/>
                <a:gd name="connsiteY16580" fmla="*/ 1152645 h 1487099"/>
                <a:gd name="connsiteX16581" fmla="*/ 1665123 w 2768293"/>
                <a:gd name="connsiteY16581" fmla="*/ 1154361 h 1487099"/>
                <a:gd name="connsiteX16582" fmla="*/ 1667410 w 2768293"/>
                <a:gd name="connsiteY16582" fmla="*/ 1155505 h 1487099"/>
                <a:gd name="connsiteX16583" fmla="*/ 1668554 w 2768293"/>
                <a:gd name="connsiteY16583" fmla="*/ 1156649 h 1487099"/>
                <a:gd name="connsiteX16584" fmla="*/ 1669126 w 2768293"/>
                <a:gd name="connsiteY16584" fmla="*/ 1157793 h 1487099"/>
                <a:gd name="connsiteX16585" fmla="*/ 1668554 w 2768293"/>
                <a:gd name="connsiteY16585" fmla="*/ 1158365 h 1487099"/>
                <a:gd name="connsiteX16586" fmla="*/ 1667410 w 2768293"/>
                <a:gd name="connsiteY16586" fmla="*/ 1157793 h 1487099"/>
                <a:gd name="connsiteX16587" fmla="*/ 1665123 w 2768293"/>
                <a:gd name="connsiteY16587" fmla="*/ 1156077 h 1487099"/>
                <a:gd name="connsiteX16588" fmla="*/ 1665123 w 2768293"/>
                <a:gd name="connsiteY16588" fmla="*/ 1158365 h 1487099"/>
                <a:gd name="connsiteX16589" fmla="*/ 1666266 w 2768293"/>
                <a:gd name="connsiteY16589" fmla="*/ 1162940 h 1487099"/>
                <a:gd name="connsiteX16590" fmla="*/ 1665695 w 2768293"/>
                <a:gd name="connsiteY16590" fmla="*/ 1164084 h 1487099"/>
                <a:gd name="connsiteX16591" fmla="*/ 1664551 w 2768293"/>
                <a:gd name="connsiteY16591" fmla="*/ 1161224 h 1487099"/>
                <a:gd name="connsiteX16592" fmla="*/ 1663979 w 2768293"/>
                <a:gd name="connsiteY16592" fmla="*/ 1157793 h 1487099"/>
                <a:gd name="connsiteX16593" fmla="*/ 1663407 w 2768293"/>
                <a:gd name="connsiteY16593" fmla="*/ 1154361 h 1487099"/>
                <a:gd name="connsiteX16594" fmla="*/ 1663407 w 2768293"/>
                <a:gd name="connsiteY16594" fmla="*/ 1150929 h 1487099"/>
                <a:gd name="connsiteX16595" fmla="*/ 1663407 w 2768293"/>
                <a:gd name="connsiteY16595" fmla="*/ 1149213 h 1487099"/>
                <a:gd name="connsiteX16596" fmla="*/ 1663407 w 2768293"/>
                <a:gd name="connsiteY16596" fmla="*/ 1147497 h 1487099"/>
                <a:gd name="connsiteX16597" fmla="*/ 1662835 w 2768293"/>
                <a:gd name="connsiteY16597" fmla="*/ 1145781 h 1487099"/>
                <a:gd name="connsiteX16598" fmla="*/ 1661691 w 2768293"/>
                <a:gd name="connsiteY16598" fmla="*/ 1144065 h 1487099"/>
                <a:gd name="connsiteX16599" fmla="*/ 1660547 w 2768293"/>
                <a:gd name="connsiteY16599" fmla="*/ 1143494 h 1487099"/>
                <a:gd name="connsiteX16600" fmla="*/ 1659975 w 2768293"/>
                <a:gd name="connsiteY16600" fmla="*/ 1142350 h 1487099"/>
                <a:gd name="connsiteX16601" fmla="*/ 1659403 w 2768293"/>
                <a:gd name="connsiteY16601" fmla="*/ 1141206 h 1487099"/>
                <a:gd name="connsiteX16602" fmla="*/ 1658259 w 2768293"/>
                <a:gd name="connsiteY16602" fmla="*/ 1140062 h 1487099"/>
                <a:gd name="connsiteX16603" fmla="*/ 1657687 w 2768293"/>
                <a:gd name="connsiteY16603" fmla="*/ 1140062 h 1487099"/>
                <a:gd name="connsiteX16604" fmla="*/ 1657115 w 2768293"/>
                <a:gd name="connsiteY16604" fmla="*/ 1140634 h 1487099"/>
                <a:gd name="connsiteX16605" fmla="*/ 1656543 w 2768293"/>
                <a:gd name="connsiteY16605" fmla="*/ 1140634 h 1487099"/>
                <a:gd name="connsiteX16606" fmla="*/ 1655971 w 2768293"/>
                <a:gd name="connsiteY16606" fmla="*/ 1140062 h 1487099"/>
                <a:gd name="connsiteX16607" fmla="*/ 1655399 w 2768293"/>
                <a:gd name="connsiteY16607" fmla="*/ 1139490 h 1487099"/>
                <a:gd name="connsiteX16608" fmla="*/ 1655399 w 2768293"/>
                <a:gd name="connsiteY16608" fmla="*/ 1139490 h 1487099"/>
                <a:gd name="connsiteX16609" fmla="*/ 1653683 w 2768293"/>
                <a:gd name="connsiteY16609" fmla="*/ 1140062 h 1487099"/>
                <a:gd name="connsiteX16610" fmla="*/ 1652539 w 2768293"/>
                <a:gd name="connsiteY16610" fmla="*/ 1141206 h 1487099"/>
                <a:gd name="connsiteX16611" fmla="*/ 1651967 w 2768293"/>
                <a:gd name="connsiteY16611" fmla="*/ 1141777 h 1487099"/>
                <a:gd name="connsiteX16612" fmla="*/ 1651395 w 2768293"/>
                <a:gd name="connsiteY16612" fmla="*/ 1141777 h 1487099"/>
                <a:gd name="connsiteX16613" fmla="*/ 1650823 w 2768293"/>
                <a:gd name="connsiteY16613" fmla="*/ 1141777 h 1487099"/>
                <a:gd name="connsiteX16614" fmla="*/ 1650823 w 2768293"/>
                <a:gd name="connsiteY16614" fmla="*/ 1141777 h 1487099"/>
                <a:gd name="connsiteX16615" fmla="*/ 1650251 w 2768293"/>
                <a:gd name="connsiteY16615" fmla="*/ 1142350 h 1487099"/>
                <a:gd name="connsiteX16616" fmla="*/ 1647964 w 2768293"/>
                <a:gd name="connsiteY16616" fmla="*/ 1145209 h 1487099"/>
                <a:gd name="connsiteX16617" fmla="*/ 1646820 w 2768293"/>
                <a:gd name="connsiteY16617" fmla="*/ 1147497 h 1487099"/>
                <a:gd name="connsiteX16618" fmla="*/ 1646248 w 2768293"/>
                <a:gd name="connsiteY16618" fmla="*/ 1150357 h 1487099"/>
                <a:gd name="connsiteX16619" fmla="*/ 1646820 w 2768293"/>
                <a:gd name="connsiteY16619" fmla="*/ 1154361 h 1487099"/>
                <a:gd name="connsiteX16620" fmla="*/ 1647964 w 2768293"/>
                <a:gd name="connsiteY16620" fmla="*/ 1156077 h 1487099"/>
                <a:gd name="connsiteX16621" fmla="*/ 1649107 w 2768293"/>
                <a:gd name="connsiteY16621" fmla="*/ 1156649 h 1487099"/>
                <a:gd name="connsiteX16622" fmla="*/ 1654255 w 2768293"/>
                <a:gd name="connsiteY16622" fmla="*/ 1157221 h 1487099"/>
                <a:gd name="connsiteX16623" fmla="*/ 1657115 w 2768293"/>
                <a:gd name="connsiteY16623" fmla="*/ 1158365 h 1487099"/>
                <a:gd name="connsiteX16624" fmla="*/ 1659975 w 2768293"/>
                <a:gd name="connsiteY16624" fmla="*/ 1161224 h 1487099"/>
                <a:gd name="connsiteX16625" fmla="*/ 1661119 w 2768293"/>
                <a:gd name="connsiteY16625" fmla="*/ 1161796 h 1487099"/>
                <a:gd name="connsiteX16626" fmla="*/ 1661691 w 2768293"/>
                <a:gd name="connsiteY16626" fmla="*/ 1162368 h 1487099"/>
                <a:gd name="connsiteX16627" fmla="*/ 1662263 w 2768293"/>
                <a:gd name="connsiteY16627" fmla="*/ 1163512 h 1487099"/>
                <a:gd name="connsiteX16628" fmla="*/ 1662263 w 2768293"/>
                <a:gd name="connsiteY16628" fmla="*/ 1164084 h 1487099"/>
                <a:gd name="connsiteX16629" fmla="*/ 1661691 w 2768293"/>
                <a:gd name="connsiteY16629" fmla="*/ 1164656 h 1487099"/>
                <a:gd name="connsiteX16630" fmla="*/ 1660547 w 2768293"/>
                <a:gd name="connsiteY16630" fmla="*/ 1164084 h 1487099"/>
                <a:gd name="connsiteX16631" fmla="*/ 1659975 w 2768293"/>
                <a:gd name="connsiteY16631" fmla="*/ 1164656 h 1487099"/>
                <a:gd name="connsiteX16632" fmla="*/ 1659403 w 2768293"/>
                <a:gd name="connsiteY16632" fmla="*/ 1162368 h 1487099"/>
                <a:gd name="connsiteX16633" fmla="*/ 1658259 w 2768293"/>
                <a:gd name="connsiteY16633" fmla="*/ 1161224 h 1487099"/>
                <a:gd name="connsiteX16634" fmla="*/ 1651967 w 2768293"/>
                <a:gd name="connsiteY16634" fmla="*/ 1160080 h 1487099"/>
                <a:gd name="connsiteX16635" fmla="*/ 1650251 w 2768293"/>
                <a:gd name="connsiteY16635" fmla="*/ 1160080 h 1487099"/>
                <a:gd name="connsiteX16636" fmla="*/ 1648536 w 2768293"/>
                <a:gd name="connsiteY16636" fmla="*/ 1161224 h 1487099"/>
                <a:gd name="connsiteX16637" fmla="*/ 1649107 w 2768293"/>
                <a:gd name="connsiteY16637" fmla="*/ 1162940 h 1487099"/>
                <a:gd name="connsiteX16638" fmla="*/ 1654255 w 2768293"/>
                <a:gd name="connsiteY16638" fmla="*/ 1168660 h 1487099"/>
                <a:gd name="connsiteX16639" fmla="*/ 1654827 w 2768293"/>
                <a:gd name="connsiteY16639" fmla="*/ 1168660 h 1487099"/>
                <a:gd name="connsiteX16640" fmla="*/ 1656543 w 2768293"/>
                <a:gd name="connsiteY16640" fmla="*/ 1168660 h 1487099"/>
                <a:gd name="connsiteX16641" fmla="*/ 1657115 w 2768293"/>
                <a:gd name="connsiteY16641" fmla="*/ 1169232 h 1487099"/>
                <a:gd name="connsiteX16642" fmla="*/ 1657687 w 2768293"/>
                <a:gd name="connsiteY16642" fmla="*/ 1169804 h 1487099"/>
                <a:gd name="connsiteX16643" fmla="*/ 1656543 w 2768293"/>
                <a:gd name="connsiteY16643" fmla="*/ 1170376 h 1487099"/>
                <a:gd name="connsiteX16644" fmla="*/ 1654827 w 2768293"/>
                <a:gd name="connsiteY16644" fmla="*/ 1169804 h 1487099"/>
                <a:gd name="connsiteX16645" fmla="*/ 1653111 w 2768293"/>
                <a:gd name="connsiteY16645" fmla="*/ 1168660 h 1487099"/>
                <a:gd name="connsiteX16646" fmla="*/ 1651967 w 2768293"/>
                <a:gd name="connsiteY16646" fmla="*/ 1167516 h 1487099"/>
                <a:gd name="connsiteX16647" fmla="*/ 1651395 w 2768293"/>
                <a:gd name="connsiteY16647" fmla="*/ 1166944 h 1487099"/>
                <a:gd name="connsiteX16648" fmla="*/ 1650251 w 2768293"/>
                <a:gd name="connsiteY16648" fmla="*/ 1166944 h 1487099"/>
                <a:gd name="connsiteX16649" fmla="*/ 1650251 w 2768293"/>
                <a:gd name="connsiteY16649" fmla="*/ 1166944 h 1487099"/>
                <a:gd name="connsiteX16650" fmla="*/ 1650251 w 2768293"/>
                <a:gd name="connsiteY16650" fmla="*/ 1168660 h 1487099"/>
                <a:gd name="connsiteX16651" fmla="*/ 1650251 w 2768293"/>
                <a:gd name="connsiteY16651" fmla="*/ 1169232 h 1487099"/>
                <a:gd name="connsiteX16652" fmla="*/ 1651967 w 2768293"/>
                <a:gd name="connsiteY16652" fmla="*/ 1172092 h 1487099"/>
                <a:gd name="connsiteX16653" fmla="*/ 1651395 w 2768293"/>
                <a:gd name="connsiteY16653" fmla="*/ 1173235 h 1487099"/>
                <a:gd name="connsiteX16654" fmla="*/ 1651395 w 2768293"/>
                <a:gd name="connsiteY16654" fmla="*/ 1174952 h 1487099"/>
                <a:gd name="connsiteX16655" fmla="*/ 1651967 w 2768293"/>
                <a:gd name="connsiteY16655" fmla="*/ 1181243 h 1487099"/>
                <a:gd name="connsiteX16656" fmla="*/ 1652539 w 2768293"/>
                <a:gd name="connsiteY16656" fmla="*/ 1182387 h 1487099"/>
                <a:gd name="connsiteX16657" fmla="*/ 1653111 w 2768293"/>
                <a:gd name="connsiteY16657" fmla="*/ 1182959 h 1487099"/>
                <a:gd name="connsiteX16658" fmla="*/ 1653683 w 2768293"/>
                <a:gd name="connsiteY16658" fmla="*/ 1184103 h 1487099"/>
                <a:gd name="connsiteX16659" fmla="*/ 1654255 w 2768293"/>
                <a:gd name="connsiteY16659" fmla="*/ 1185819 h 1487099"/>
                <a:gd name="connsiteX16660" fmla="*/ 1654255 w 2768293"/>
                <a:gd name="connsiteY16660" fmla="*/ 1187534 h 1487099"/>
                <a:gd name="connsiteX16661" fmla="*/ 1654827 w 2768293"/>
                <a:gd name="connsiteY16661" fmla="*/ 1189251 h 1487099"/>
                <a:gd name="connsiteX16662" fmla="*/ 1657115 w 2768293"/>
                <a:gd name="connsiteY16662" fmla="*/ 1190394 h 1487099"/>
                <a:gd name="connsiteX16663" fmla="*/ 1658259 w 2768293"/>
                <a:gd name="connsiteY16663" fmla="*/ 1190966 h 1487099"/>
                <a:gd name="connsiteX16664" fmla="*/ 1659403 w 2768293"/>
                <a:gd name="connsiteY16664" fmla="*/ 1192110 h 1487099"/>
                <a:gd name="connsiteX16665" fmla="*/ 1659975 w 2768293"/>
                <a:gd name="connsiteY16665" fmla="*/ 1193254 h 1487099"/>
                <a:gd name="connsiteX16666" fmla="*/ 1654827 w 2768293"/>
                <a:gd name="connsiteY16666" fmla="*/ 1190394 h 1487099"/>
                <a:gd name="connsiteX16667" fmla="*/ 1653683 w 2768293"/>
                <a:gd name="connsiteY16667" fmla="*/ 1188678 h 1487099"/>
                <a:gd name="connsiteX16668" fmla="*/ 1651395 w 2768293"/>
                <a:gd name="connsiteY16668" fmla="*/ 1184103 h 1487099"/>
                <a:gd name="connsiteX16669" fmla="*/ 1650823 w 2768293"/>
                <a:gd name="connsiteY16669" fmla="*/ 1183531 h 1487099"/>
                <a:gd name="connsiteX16670" fmla="*/ 1649107 w 2768293"/>
                <a:gd name="connsiteY16670" fmla="*/ 1182387 h 1487099"/>
                <a:gd name="connsiteX16671" fmla="*/ 1648536 w 2768293"/>
                <a:gd name="connsiteY16671" fmla="*/ 1181815 h 1487099"/>
                <a:gd name="connsiteX16672" fmla="*/ 1647964 w 2768293"/>
                <a:gd name="connsiteY16672" fmla="*/ 1179527 h 1487099"/>
                <a:gd name="connsiteX16673" fmla="*/ 1647392 w 2768293"/>
                <a:gd name="connsiteY16673" fmla="*/ 1173235 h 1487099"/>
                <a:gd name="connsiteX16674" fmla="*/ 1646820 w 2768293"/>
                <a:gd name="connsiteY16674" fmla="*/ 1170948 h 1487099"/>
                <a:gd name="connsiteX16675" fmla="*/ 1645104 w 2768293"/>
                <a:gd name="connsiteY16675" fmla="*/ 1169804 h 1487099"/>
                <a:gd name="connsiteX16676" fmla="*/ 1641100 w 2768293"/>
                <a:gd name="connsiteY16676" fmla="*/ 1170948 h 1487099"/>
                <a:gd name="connsiteX16677" fmla="*/ 1639384 w 2768293"/>
                <a:gd name="connsiteY16677" fmla="*/ 1170376 h 1487099"/>
                <a:gd name="connsiteX16678" fmla="*/ 1644532 w 2768293"/>
                <a:gd name="connsiteY16678" fmla="*/ 1169232 h 1487099"/>
                <a:gd name="connsiteX16679" fmla="*/ 1645676 w 2768293"/>
                <a:gd name="connsiteY16679" fmla="*/ 1168088 h 1487099"/>
                <a:gd name="connsiteX16680" fmla="*/ 1644532 w 2768293"/>
                <a:gd name="connsiteY16680" fmla="*/ 1163512 h 1487099"/>
                <a:gd name="connsiteX16681" fmla="*/ 1643960 w 2768293"/>
                <a:gd name="connsiteY16681" fmla="*/ 1161796 h 1487099"/>
                <a:gd name="connsiteX16682" fmla="*/ 1642244 w 2768293"/>
                <a:gd name="connsiteY16682" fmla="*/ 1161224 h 1487099"/>
                <a:gd name="connsiteX16683" fmla="*/ 1637668 w 2768293"/>
                <a:gd name="connsiteY16683" fmla="*/ 1161224 h 1487099"/>
                <a:gd name="connsiteX16684" fmla="*/ 1637096 w 2768293"/>
                <a:gd name="connsiteY16684" fmla="*/ 1160652 h 1487099"/>
                <a:gd name="connsiteX16685" fmla="*/ 1635380 w 2768293"/>
                <a:gd name="connsiteY16685" fmla="*/ 1159508 h 1487099"/>
                <a:gd name="connsiteX16686" fmla="*/ 1634808 w 2768293"/>
                <a:gd name="connsiteY16686" fmla="*/ 1158936 h 1487099"/>
                <a:gd name="connsiteX16687" fmla="*/ 1634237 w 2768293"/>
                <a:gd name="connsiteY16687" fmla="*/ 1158936 h 1487099"/>
                <a:gd name="connsiteX16688" fmla="*/ 1633665 w 2768293"/>
                <a:gd name="connsiteY16688" fmla="*/ 1159508 h 1487099"/>
                <a:gd name="connsiteX16689" fmla="*/ 1633093 w 2768293"/>
                <a:gd name="connsiteY16689" fmla="*/ 1160080 h 1487099"/>
                <a:gd name="connsiteX16690" fmla="*/ 1632521 w 2768293"/>
                <a:gd name="connsiteY16690" fmla="*/ 1160652 h 1487099"/>
                <a:gd name="connsiteX16691" fmla="*/ 1631949 w 2768293"/>
                <a:gd name="connsiteY16691" fmla="*/ 1160652 h 1487099"/>
                <a:gd name="connsiteX16692" fmla="*/ 1630233 w 2768293"/>
                <a:gd name="connsiteY16692" fmla="*/ 1160080 h 1487099"/>
                <a:gd name="connsiteX16693" fmla="*/ 1629661 w 2768293"/>
                <a:gd name="connsiteY16693" fmla="*/ 1160080 h 1487099"/>
                <a:gd name="connsiteX16694" fmla="*/ 1629661 w 2768293"/>
                <a:gd name="connsiteY16694" fmla="*/ 1160080 h 1487099"/>
                <a:gd name="connsiteX16695" fmla="*/ 1629661 w 2768293"/>
                <a:gd name="connsiteY16695" fmla="*/ 1161224 h 1487099"/>
                <a:gd name="connsiteX16696" fmla="*/ 1629661 w 2768293"/>
                <a:gd name="connsiteY16696" fmla="*/ 1161796 h 1487099"/>
                <a:gd name="connsiteX16697" fmla="*/ 1627945 w 2768293"/>
                <a:gd name="connsiteY16697" fmla="*/ 1162940 h 1487099"/>
                <a:gd name="connsiteX16698" fmla="*/ 1625657 w 2768293"/>
                <a:gd name="connsiteY16698" fmla="*/ 1165228 h 1487099"/>
                <a:gd name="connsiteX16699" fmla="*/ 1627373 w 2768293"/>
                <a:gd name="connsiteY16699" fmla="*/ 1166372 h 1487099"/>
                <a:gd name="connsiteX16700" fmla="*/ 1627945 w 2768293"/>
                <a:gd name="connsiteY16700" fmla="*/ 1166944 h 1487099"/>
                <a:gd name="connsiteX16701" fmla="*/ 1625085 w 2768293"/>
                <a:gd name="connsiteY16701" fmla="*/ 1165800 h 1487099"/>
                <a:gd name="connsiteX16702" fmla="*/ 1622225 w 2768293"/>
                <a:gd name="connsiteY16702" fmla="*/ 1165800 h 1487099"/>
                <a:gd name="connsiteX16703" fmla="*/ 1621653 w 2768293"/>
                <a:gd name="connsiteY16703" fmla="*/ 1166372 h 1487099"/>
                <a:gd name="connsiteX16704" fmla="*/ 1622225 w 2768293"/>
                <a:gd name="connsiteY16704" fmla="*/ 1169804 h 1487099"/>
                <a:gd name="connsiteX16705" fmla="*/ 1621653 w 2768293"/>
                <a:gd name="connsiteY16705" fmla="*/ 1170948 h 1487099"/>
                <a:gd name="connsiteX16706" fmla="*/ 1621081 w 2768293"/>
                <a:gd name="connsiteY16706" fmla="*/ 1169232 h 1487099"/>
                <a:gd name="connsiteX16707" fmla="*/ 1620509 w 2768293"/>
                <a:gd name="connsiteY16707" fmla="*/ 1168660 h 1487099"/>
                <a:gd name="connsiteX16708" fmla="*/ 1619938 w 2768293"/>
                <a:gd name="connsiteY16708" fmla="*/ 1168660 h 1487099"/>
                <a:gd name="connsiteX16709" fmla="*/ 1618794 w 2768293"/>
                <a:gd name="connsiteY16709" fmla="*/ 1169232 h 1487099"/>
                <a:gd name="connsiteX16710" fmla="*/ 1617078 w 2768293"/>
                <a:gd name="connsiteY16710" fmla="*/ 1169804 h 1487099"/>
                <a:gd name="connsiteX16711" fmla="*/ 1615934 w 2768293"/>
                <a:gd name="connsiteY16711" fmla="*/ 1170948 h 1487099"/>
                <a:gd name="connsiteX16712" fmla="*/ 1615362 w 2768293"/>
                <a:gd name="connsiteY16712" fmla="*/ 1172664 h 1487099"/>
                <a:gd name="connsiteX16713" fmla="*/ 1614790 w 2768293"/>
                <a:gd name="connsiteY16713" fmla="*/ 1174379 h 1487099"/>
                <a:gd name="connsiteX16714" fmla="*/ 1615362 w 2768293"/>
                <a:gd name="connsiteY16714" fmla="*/ 1174952 h 1487099"/>
                <a:gd name="connsiteX16715" fmla="*/ 1614790 w 2768293"/>
                <a:gd name="connsiteY16715" fmla="*/ 1175523 h 1487099"/>
                <a:gd name="connsiteX16716" fmla="*/ 1613074 w 2768293"/>
                <a:gd name="connsiteY16716" fmla="*/ 1176095 h 1487099"/>
                <a:gd name="connsiteX16717" fmla="*/ 1611358 w 2768293"/>
                <a:gd name="connsiteY16717" fmla="*/ 1178383 h 1487099"/>
                <a:gd name="connsiteX16718" fmla="*/ 1611930 w 2768293"/>
                <a:gd name="connsiteY16718" fmla="*/ 1179527 h 1487099"/>
                <a:gd name="connsiteX16719" fmla="*/ 1611930 w 2768293"/>
                <a:gd name="connsiteY16719" fmla="*/ 1181243 h 1487099"/>
                <a:gd name="connsiteX16720" fmla="*/ 1611358 w 2768293"/>
                <a:gd name="connsiteY16720" fmla="*/ 1182959 h 1487099"/>
                <a:gd name="connsiteX16721" fmla="*/ 1610214 w 2768293"/>
                <a:gd name="connsiteY16721" fmla="*/ 1184103 h 1487099"/>
                <a:gd name="connsiteX16722" fmla="*/ 1610214 w 2768293"/>
                <a:gd name="connsiteY16722" fmla="*/ 1184675 h 1487099"/>
                <a:gd name="connsiteX16723" fmla="*/ 1610786 w 2768293"/>
                <a:gd name="connsiteY16723" fmla="*/ 1184675 h 1487099"/>
                <a:gd name="connsiteX16724" fmla="*/ 1611358 w 2768293"/>
                <a:gd name="connsiteY16724" fmla="*/ 1185247 h 1487099"/>
                <a:gd name="connsiteX16725" fmla="*/ 1611358 w 2768293"/>
                <a:gd name="connsiteY16725" fmla="*/ 1185819 h 1487099"/>
                <a:gd name="connsiteX16726" fmla="*/ 1611358 w 2768293"/>
                <a:gd name="connsiteY16726" fmla="*/ 1186391 h 1487099"/>
                <a:gd name="connsiteX16727" fmla="*/ 1610214 w 2768293"/>
                <a:gd name="connsiteY16727" fmla="*/ 1185819 h 1487099"/>
                <a:gd name="connsiteX16728" fmla="*/ 1609070 w 2768293"/>
                <a:gd name="connsiteY16728" fmla="*/ 1185247 h 1487099"/>
                <a:gd name="connsiteX16729" fmla="*/ 1607926 w 2768293"/>
                <a:gd name="connsiteY16729" fmla="*/ 1185247 h 1487099"/>
                <a:gd name="connsiteX16730" fmla="*/ 1606782 w 2768293"/>
                <a:gd name="connsiteY16730" fmla="*/ 1186391 h 1487099"/>
                <a:gd name="connsiteX16731" fmla="*/ 1607354 w 2768293"/>
                <a:gd name="connsiteY16731" fmla="*/ 1187534 h 1487099"/>
                <a:gd name="connsiteX16732" fmla="*/ 1608498 w 2768293"/>
                <a:gd name="connsiteY16732" fmla="*/ 1188678 h 1487099"/>
                <a:gd name="connsiteX16733" fmla="*/ 1609070 w 2768293"/>
                <a:gd name="connsiteY16733" fmla="*/ 1189251 h 1487099"/>
                <a:gd name="connsiteX16734" fmla="*/ 1609070 w 2768293"/>
                <a:gd name="connsiteY16734" fmla="*/ 1190394 h 1487099"/>
                <a:gd name="connsiteX16735" fmla="*/ 1608498 w 2768293"/>
                <a:gd name="connsiteY16735" fmla="*/ 1190966 h 1487099"/>
                <a:gd name="connsiteX16736" fmla="*/ 1607354 w 2768293"/>
                <a:gd name="connsiteY16736" fmla="*/ 1191538 h 1487099"/>
                <a:gd name="connsiteX16737" fmla="*/ 1606782 w 2768293"/>
                <a:gd name="connsiteY16737" fmla="*/ 1191538 h 1487099"/>
                <a:gd name="connsiteX16738" fmla="*/ 1607926 w 2768293"/>
                <a:gd name="connsiteY16738" fmla="*/ 1193254 h 1487099"/>
                <a:gd name="connsiteX16739" fmla="*/ 1609642 w 2768293"/>
                <a:gd name="connsiteY16739" fmla="*/ 1193254 h 1487099"/>
                <a:gd name="connsiteX16740" fmla="*/ 1611358 w 2768293"/>
                <a:gd name="connsiteY16740" fmla="*/ 1192682 h 1487099"/>
                <a:gd name="connsiteX16741" fmla="*/ 1612502 w 2768293"/>
                <a:gd name="connsiteY16741" fmla="*/ 1192682 h 1487099"/>
                <a:gd name="connsiteX16742" fmla="*/ 1612502 w 2768293"/>
                <a:gd name="connsiteY16742" fmla="*/ 1192682 h 1487099"/>
                <a:gd name="connsiteX16743" fmla="*/ 1612502 w 2768293"/>
                <a:gd name="connsiteY16743" fmla="*/ 1193254 h 1487099"/>
                <a:gd name="connsiteX16744" fmla="*/ 1612502 w 2768293"/>
                <a:gd name="connsiteY16744" fmla="*/ 1193826 h 1487099"/>
                <a:gd name="connsiteX16745" fmla="*/ 1613074 w 2768293"/>
                <a:gd name="connsiteY16745" fmla="*/ 1193826 h 1487099"/>
                <a:gd name="connsiteX16746" fmla="*/ 1615362 w 2768293"/>
                <a:gd name="connsiteY16746" fmla="*/ 1193826 h 1487099"/>
                <a:gd name="connsiteX16747" fmla="*/ 1615934 w 2768293"/>
                <a:gd name="connsiteY16747" fmla="*/ 1194398 h 1487099"/>
                <a:gd name="connsiteX16748" fmla="*/ 1616506 w 2768293"/>
                <a:gd name="connsiteY16748" fmla="*/ 1194970 h 1487099"/>
                <a:gd name="connsiteX16749" fmla="*/ 1616506 w 2768293"/>
                <a:gd name="connsiteY16749" fmla="*/ 1196114 h 1487099"/>
                <a:gd name="connsiteX16750" fmla="*/ 1617078 w 2768293"/>
                <a:gd name="connsiteY16750" fmla="*/ 1197258 h 1487099"/>
                <a:gd name="connsiteX16751" fmla="*/ 1618794 w 2768293"/>
                <a:gd name="connsiteY16751" fmla="*/ 1200690 h 1487099"/>
                <a:gd name="connsiteX16752" fmla="*/ 1619366 w 2768293"/>
                <a:gd name="connsiteY16752" fmla="*/ 1202406 h 1487099"/>
                <a:gd name="connsiteX16753" fmla="*/ 1619366 w 2768293"/>
                <a:gd name="connsiteY16753" fmla="*/ 1204121 h 1487099"/>
                <a:gd name="connsiteX16754" fmla="*/ 1619366 w 2768293"/>
                <a:gd name="connsiteY16754" fmla="*/ 1207553 h 1487099"/>
                <a:gd name="connsiteX16755" fmla="*/ 1619938 w 2768293"/>
                <a:gd name="connsiteY16755" fmla="*/ 1210413 h 1487099"/>
                <a:gd name="connsiteX16756" fmla="*/ 1619938 w 2768293"/>
                <a:gd name="connsiteY16756" fmla="*/ 1212129 h 1487099"/>
                <a:gd name="connsiteX16757" fmla="*/ 1619366 w 2768293"/>
                <a:gd name="connsiteY16757" fmla="*/ 1213845 h 1487099"/>
                <a:gd name="connsiteX16758" fmla="*/ 1619366 w 2768293"/>
                <a:gd name="connsiteY16758" fmla="*/ 1216132 h 1487099"/>
                <a:gd name="connsiteX16759" fmla="*/ 1619366 w 2768293"/>
                <a:gd name="connsiteY16759" fmla="*/ 1216705 h 1487099"/>
                <a:gd name="connsiteX16760" fmla="*/ 1619366 w 2768293"/>
                <a:gd name="connsiteY16760" fmla="*/ 1217276 h 1487099"/>
                <a:gd name="connsiteX16761" fmla="*/ 1619938 w 2768293"/>
                <a:gd name="connsiteY16761" fmla="*/ 1217276 h 1487099"/>
                <a:gd name="connsiteX16762" fmla="*/ 1621081 w 2768293"/>
                <a:gd name="connsiteY16762" fmla="*/ 1217276 h 1487099"/>
                <a:gd name="connsiteX16763" fmla="*/ 1621653 w 2768293"/>
                <a:gd name="connsiteY16763" fmla="*/ 1217276 h 1487099"/>
                <a:gd name="connsiteX16764" fmla="*/ 1622797 w 2768293"/>
                <a:gd name="connsiteY16764" fmla="*/ 1217849 h 1487099"/>
                <a:gd name="connsiteX16765" fmla="*/ 1624513 w 2768293"/>
                <a:gd name="connsiteY16765" fmla="*/ 1218420 h 1487099"/>
                <a:gd name="connsiteX16766" fmla="*/ 1625657 w 2768293"/>
                <a:gd name="connsiteY16766" fmla="*/ 1218992 h 1487099"/>
                <a:gd name="connsiteX16767" fmla="*/ 1628517 w 2768293"/>
                <a:gd name="connsiteY16767" fmla="*/ 1221852 h 1487099"/>
                <a:gd name="connsiteX16768" fmla="*/ 1629089 w 2768293"/>
                <a:gd name="connsiteY16768" fmla="*/ 1222996 h 1487099"/>
                <a:gd name="connsiteX16769" fmla="*/ 1629661 w 2768293"/>
                <a:gd name="connsiteY16769" fmla="*/ 1224140 h 1487099"/>
                <a:gd name="connsiteX16770" fmla="*/ 1629661 w 2768293"/>
                <a:gd name="connsiteY16770" fmla="*/ 1226428 h 1487099"/>
                <a:gd name="connsiteX16771" fmla="*/ 1629661 w 2768293"/>
                <a:gd name="connsiteY16771" fmla="*/ 1228144 h 1487099"/>
                <a:gd name="connsiteX16772" fmla="*/ 1629661 w 2768293"/>
                <a:gd name="connsiteY16772" fmla="*/ 1228144 h 1487099"/>
                <a:gd name="connsiteX16773" fmla="*/ 1630233 w 2768293"/>
                <a:gd name="connsiteY16773" fmla="*/ 1227572 h 1487099"/>
                <a:gd name="connsiteX16774" fmla="*/ 1630805 w 2768293"/>
                <a:gd name="connsiteY16774" fmla="*/ 1227000 h 1487099"/>
                <a:gd name="connsiteX16775" fmla="*/ 1632521 w 2768293"/>
                <a:gd name="connsiteY16775" fmla="*/ 1225856 h 1487099"/>
                <a:gd name="connsiteX16776" fmla="*/ 1632521 w 2768293"/>
                <a:gd name="connsiteY16776" fmla="*/ 1225284 h 1487099"/>
                <a:gd name="connsiteX16777" fmla="*/ 1631949 w 2768293"/>
                <a:gd name="connsiteY16777" fmla="*/ 1225856 h 1487099"/>
                <a:gd name="connsiteX16778" fmla="*/ 1630805 w 2768293"/>
                <a:gd name="connsiteY16778" fmla="*/ 1227000 h 1487099"/>
                <a:gd name="connsiteX16779" fmla="*/ 1630233 w 2768293"/>
                <a:gd name="connsiteY16779" fmla="*/ 1227000 h 1487099"/>
                <a:gd name="connsiteX16780" fmla="*/ 1630233 w 2768293"/>
                <a:gd name="connsiteY16780" fmla="*/ 1226428 h 1487099"/>
                <a:gd name="connsiteX16781" fmla="*/ 1630233 w 2768293"/>
                <a:gd name="connsiteY16781" fmla="*/ 1222996 h 1487099"/>
                <a:gd name="connsiteX16782" fmla="*/ 1630805 w 2768293"/>
                <a:gd name="connsiteY16782" fmla="*/ 1222996 h 1487099"/>
                <a:gd name="connsiteX16783" fmla="*/ 1631377 w 2768293"/>
                <a:gd name="connsiteY16783" fmla="*/ 1223568 h 1487099"/>
                <a:gd name="connsiteX16784" fmla="*/ 1631377 w 2768293"/>
                <a:gd name="connsiteY16784" fmla="*/ 1224140 h 1487099"/>
                <a:gd name="connsiteX16785" fmla="*/ 1631377 w 2768293"/>
                <a:gd name="connsiteY16785" fmla="*/ 1225284 h 1487099"/>
                <a:gd name="connsiteX16786" fmla="*/ 1632521 w 2768293"/>
                <a:gd name="connsiteY16786" fmla="*/ 1223568 h 1487099"/>
                <a:gd name="connsiteX16787" fmla="*/ 1633093 w 2768293"/>
                <a:gd name="connsiteY16787" fmla="*/ 1223568 h 1487099"/>
                <a:gd name="connsiteX16788" fmla="*/ 1633665 w 2768293"/>
                <a:gd name="connsiteY16788" fmla="*/ 1224140 h 1487099"/>
                <a:gd name="connsiteX16789" fmla="*/ 1634237 w 2768293"/>
                <a:gd name="connsiteY16789" fmla="*/ 1224140 h 1487099"/>
                <a:gd name="connsiteX16790" fmla="*/ 1634808 w 2768293"/>
                <a:gd name="connsiteY16790" fmla="*/ 1223568 h 1487099"/>
                <a:gd name="connsiteX16791" fmla="*/ 1635380 w 2768293"/>
                <a:gd name="connsiteY16791" fmla="*/ 1222424 h 1487099"/>
                <a:gd name="connsiteX16792" fmla="*/ 1635380 w 2768293"/>
                <a:gd name="connsiteY16792" fmla="*/ 1221852 h 1487099"/>
                <a:gd name="connsiteX16793" fmla="*/ 1634808 w 2768293"/>
                <a:gd name="connsiteY16793" fmla="*/ 1221280 h 1487099"/>
                <a:gd name="connsiteX16794" fmla="*/ 1634237 w 2768293"/>
                <a:gd name="connsiteY16794" fmla="*/ 1220708 h 1487099"/>
                <a:gd name="connsiteX16795" fmla="*/ 1636524 w 2768293"/>
                <a:gd name="connsiteY16795" fmla="*/ 1220708 h 1487099"/>
                <a:gd name="connsiteX16796" fmla="*/ 1637668 w 2768293"/>
                <a:gd name="connsiteY16796" fmla="*/ 1220136 h 1487099"/>
                <a:gd name="connsiteX16797" fmla="*/ 1638240 w 2768293"/>
                <a:gd name="connsiteY16797" fmla="*/ 1218992 h 1487099"/>
                <a:gd name="connsiteX16798" fmla="*/ 1638240 w 2768293"/>
                <a:gd name="connsiteY16798" fmla="*/ 1218420 h 1487099"/>
                <a:gd name="connsiteX16799" fmla="*/ 1638240 w 2768293"/>
                <a:gd name="connsiteY16799" fmla="*/ 1216705 h 1487099"/>
                <a:gd name="connsiteX16800" fmla="*/ 1638240 w 2768293"/>
                <a:gd name="connsiteY16800" fmla="*/ 1215561 h 1487099"/>
                <a:gd name="connsiteX16801" fmla="*/ 1638240 w 2768293"/>
                <a:gd name="connsiteY16801" fmla="*/ 1214989 h 1487099"/>
                <a:gd name="connsiteX16802" fmla="*/ 1639384 w 2768293"/>
                <a:gd name="connsiteY16802" fmla="*/ 1212701 h 1487099"/>
                <a:gd name="connsiteX16803" fmla="*/ 1640528 w 2768293"/>
                <a:gd name="connsiteY16803" fmla="*/ 1209841 h 1487099"/>
                <a:gd name="connsiteX16804" fmla="*/ 1641100 w 2768293"/>
                <a:gd name="connsiteY16804" fmla="*/ 1208125 h 1487099"/>
                <a:gd name="connsiteX16805" fmla="*/ 1641100 w 2768293"/>
                <a:gd name="connsiteY16805" fmla="*/ 1206981 h 1487099"/>
                <a:gd name="connsiteX16806" fmla="*/ 1640528 w 2768293"/>
                <a:gd name="connsiteY16806" fmla="*/ 1206409 h 1487099"/>
                <a:gd name="connsiteX16807" fmla="*/ 1633665 w 2768293"/>
                <a:gd name="connsiteY16807" fmla="*/ 1206981 h 1487099"/>
                <a:gd name="connsiteX16808" fmla="*/ 1632521 w 2768293"/>
                <a:gd name="connsiteY16808" fmla="*/ 1207553 h 1487099"/>
                <a:gd name="connsiteX16809" fmla="*/ 1631377 w 2768293"/>
                <a:gd name="connsiteY16809" fmla="*/ 1208697 h 1487099"/>
                <a:gd name="connsiteX16810" fmla="*/ 1630233 w 2768293"/>
                <a:gd name="connsiteY16810" fmla="*/ 1210985 h 1487099"/>
                <a:gd name="connsiteX16811" fmla="*/ 1629661 w 2768293"/>
                <a:gd name="connsiteY16811" fmla="*/ 1211557 h 1487099"/>
                <a:gd name="connsiteX16812" fmla="*/ 1628517 w 2768293"/>
                <a:gd name="connsiteY16812" fmla="*/ 1212129 h 1487099"/>
                <a:gd name="connsiteX16813" fmla="*/ 1627373 w 2768293"/>
                <a:gd name="connsiteY16813" fmla="*/ 1212129 h 1487099"/>
                <a:gd name="connsiteX16814" fmla="*/ 1626229 w 2768293"/>
                <a:gd name="connsiteY16814" fmla="*/ 1211557 h 1487099"/>
                <a:gd name="connsiteX16815" fmla="*/ 1625085 w 2768293"/>
                <a:gd name="connsiteY16815" fmla="*/ 1210413 h 1487099"/>
                <a:gd name="connsiteX16816" fmla="*/ 1623941 w 2768293"/>
                <a:gd name="connsiteY16816" fmla="*/ 1208697 h 1487099"/>
                <a:gd name="connsiteX16817" fmla="*/ 1623369 w 2768293"/>
                <a:gd name="connsiteY16817" fmla="*/ 1206409 h 1487099"/>
                <a:gd name="connsiteX16818" fmla="*/ 1624513 w 2768293"/>
                <a:gd name="connsiteY16818" fmla="*/ 1205265 h 1487099"/>
                <a:gd name="connsiteX16819" fmla="*/ 1627373 w 2768293"/>
                <a:gd name="connsiteY16819" fmla="*/ 1205265 h 1487099"/>
                <a:gd name="connsiteX16820" fmla="*/ 1627945 w 2768293"/>
                <a:gd name="connsiteY16820" fmla="*/ 1204693 h 1487099"/>
                <a:gd name="connsiteX16821" fmla="*/ 1629089 w 2768293"/>
                <a:gd name="connsiteY16821" fmla="*/ 1203550 h 1487099"/>
                <a:gd name="connsiteX16822" fmla="*/ 1629661 w 2768293"/>
                <a:gd name="connsiteY16822" fmla="*/ 1203550 h 1487099"/>
                <a:gd name="connsiteX16823" fmla="*/ 1632521 w 2768293"/>
                <a:gd name="connsiteY16823" fmla="*/ 1203550 h 1487099"/>
                <a:gd name="connsiteX16824" fmla="*/ 1635380 w 2768293"/>
                <a:gd name="connsiteY16824" fmla="*/ 1202977 h 1487099"/>
                <a:gd name="connsiteX16825" fmla="*/ 1638240 w 2768293"/>
                <a:gd name="connsiteY16825" fmla="*/ 1203550 h 1487099"/>
                <a:gd name="connsiteX16826" fmla="*/ 1640528 w 2768293"/>
                <a:gd name="connsiteY16826" fmla="*/ 1203550 h 1487099"/>
                <a:gd name="connsiteX16827" fmla="*/ 1641100 w 2768293"/>
                <a:gd name="connsiteY16827" fmla="*/ 1203550 h 1487099"/>
                <a:gd name="connsiteX16828" fmla="*/ 1641672 w 2768293"/>
                <a:gd name="connsiteY16828" fmla="*/ 1204693 h 1487099"/>
                <a:gd name="connsiteX16829" fmla="*/ 1642244 w 2768293"/>
                <a:gd name="connsiteY16829" fmla="*/ 1204693 h 1487099"/>
                <a:gd name="connsiteX16830" fmla="*/ 1647964 w 2768293"/>
                <a:gd name="connsiteY16830" fmla="*/ 1205265 h 1487099"/>
                <a:gd name="connsiteX16831" fmla="*/ 1642244 w 2768293"/>
                <a:gd name="connsiteY16831" fmla="*/ 1209841 h 1487099"/>
                <a:gd name="connsiteX16832" fmla="*/ 1641100 w 2768293"/>
                <a:gd name="connsiteY16832" fmla="*/ 1212129 h 1487099"/>
                <a:gd name="connsiteX16833" fmla="*/ 1640528 w 2768293"/>
                <a:gd name="connsiteY16833" fmla="*/ 1213273 h 1487099"/>
                <a:gd name="connsiteX16834" fmla="*/ 1640528 w 2768293"/>
                <a:gd name="connsiteY16834" fmla="*/ 1213845 h 1487099"/>
                <a:gd name="connsiteX16835" fmla="*/ 1639956 w 2768293"/>
                <a:gd name="connsiteY16835" fmla="*/ 1214989 h 1487099"/>
                <a:gd name="connsiteX16836" fmla="*/ 1639956 w 2768293"/>
                <a:gd name="connsiteY16836" fmla="*/ 1215561 h 1487099"/>
                <a:gd name="connsiteX16837" fmla="*/ 1639956 w 2768293"/>
                <a:gd name="connsiteY16837" fmla="*/ 1216132 h 1487099"/>
                <a:gd name="connsiteX16838" fmla="*/ 1641100 w 2768293"/>
                <a:gd name="connsiteY16838" fmla="*/ 1216705 h 1487099"/>
                <a:gd name="connsiteX16839" fmla="*/ 1641672 w 2768293"/>
                <a:gd name="connsiteY16839" fmla="*/ 1218420 h 1487099"/>
                <a:gd name="connsiteX16840" fmla="*/ 1642816 w 2768293"/>
                <a:gd name="connsiteY16840" fmla="*/ 1217276 h 1487099"/>
                <a:gd name="connsiteX16841" fmla="*/ 1643960 w 2768293"/>
                <a:gd name="connsiteY16841" fmla="*/ 1215561 h 1487099"/>
                <a:gd name="connsiteX16842" fmla="*/ 1645676 w 2768293"/>
                <a:gd name="connsiteY16842" fmla="*/ 1212129 h 1487099"/>
                <a:gd name="connsiteX16843" fmla="*/ 1647392 w 2768293"/>
                <a:gd name="connsiteY16843" fmla="*/ 1210413 h 1487099"/>
                <a:gd name="connsiteX16844" fmla="*/ 1652539 w 2768293"/>
                <a:gd name="connsiteY16844" fmla="*/ 1205265 h 1487099"/>
                <a:gd name="connsiteX16845" fmla="*/ 1653683 w 2768293"/>
                <a:gd name="connsiteY16845" fmla="*/ 1204693 h 1487099"/>
                <a:gd name="connsiteX16846" fmla="*/ 1654255 w 2768293"/>
                <a:gd name="connsiteY16846" fmla="*/ 1204121 h 1487099"/>
                <a:gd name="connsiteX16847" fmla="*/ 1654255 w 2768293"/>
                <a:gd name="connsiteY16847" fmla="*/ 1202977 h 1487099"/>
                <a:gd name="connsiteX16848" fmla="*/ 1654827 w 2768293"/>
                <a:gd name="connsiteY16848" fmla="*/ 1202406 h 1487099"/>
                <a:gd name="connsiteX16849" fmla="*/ 1655971 w 2768293"/>
                <a:gd name="connsiteY16849" fmla="*/ 1202977 h 1487099"/>
                <a:gd name="connsiteX16850" fmla="*/ 1657687 w 2768293"/>
                <a:gd name="connsiteY16850" fmla="*/ 1204121 h 1487099"/>
                <a:gd name="connsiteX16851" fmla="*/ 1657687 w 2768293"/>
                <a:gd name="connsiteY16851" fmla="*/ 1204693 h 1487099"/>
                <a:gd name="connsiteX16852" fmla="*/ 1656543 w 2768293"/>
                <a:gd name="connsiteY16852" fmla="*/ 1204693 h 1487099"/>
                <a:gd name="connsiteX16853" fmla="*/ 1655971 w 2768293"/>
                <a:gd name="connsiteY16853" fmla="*/ 1204693 h 1487099"/>
                <a:gd name="connsiteX16854" fmla="*/ 1655399 w 2768293"/>
                <a:gd name="connsiteY16854" fmla="*/ 1205265 h 1487099"/>
                <a:gd name="connsiteX16855" fmla="*/ 1654827 w 2768293"/>
                <a:gd name="connsiteY16855" fmla="*/ 1205837 h 1487099"/>
                <a:gd name="connsiteX16856" fmla="*/ 1654255 w 2768293"/>
                <a:gd name="connsiteY16856" fmla="*/ 1206981 h 1487099"/>
                <a:gd name="connsiteX16857" fmla="*/ 1653683 w 2768293"/>
                <a:gd name="connsiteY16857" fmla="*/ 1206981 h 1487099"/>
                <a:gd name="connsiteX16858" fmla="*/ 1653111 w 2768293"/>
                <a:gd name="connsiteY16858" fmla="*/ 1206981 h 1487099"/>
                <a:gd name="connsiteX16859" fmla="*/ 1650823 w 2768293"/>
                <a:gd name="connsiteY16859" fmla="*/ 1208125 h 1487099"/>
                <a:gd name="connsiteX16860" fmla="*/ 1650251 w 2768293"/>
                <a:gd name="connsiteY16860" fmla="*/ 1208697 h 1487099"/>
                <a:gd name="connsiteX16861" fmla="*/ 1649679 w 2768293"/>
                <a:gd name="connsiteY16861" fmla="*/ 1209841 h 1487099"/>
                <a:gd name="connsiteX16862" fmla="*/ 1649107 w 2768293"/>
                <a:gd name="connsiteY16862" fmla="*/ 1212129 h 1487099"/>
                <a:gd name="connsiteX16863" fmla="*/ 1647964 w 2768293"/>
                <a:gd name="connsiteY16863" fmla="*/ 1214417 h 1487099"/>
                <a:gd name="connsiteX16864" fmla="*/ 1647392 w 2768293"/>
                <a:gd name="connsiteY16864" fmla="*/ 1215561 h 1487099"/>
                <a:gd name="connsiteX16865" fmla="*/ 1647392 w 2768293"/>
                <a:gd name="connsiteY16865" fmla="*/ 1216705 h 1487099"/>
                <a:gd name="connsiteX16866" fmla="*/ 1647392 w 2768293"/>
                <a:gd name="connsiteY16866" fmla="*/ 1218420 h 1487099"/>
                <a:gd name="connsiteX16867" fmla="*/ 1649679 w 2768293"/>
                <a:gd name="connsiteY16867" fmla="*/ 1218420 h 1487099"/>
                <a:gd name="connsiteX16868" fmla="*/ 1650823 w 2768293"/>
                <a:gd name="connsiteY16868" fmla="*/ 1217849 h 1487099"/>
                <a:gd name="connsiteX16869" fmla="*/ 1651967 w 2768293"/>
                <a:gd name="connsiteY16869" fmla="*/ 1216705 h 1487099"/>
                <a:gd name="connsiteX16870" fmla="*/ 1652539 w 2768293"/>
                <a:gd name="connsiteY16870" fmla="*/ 1215561 h 1487099"/>
                <a:gd name="connsiteX16871" fmla="*/ 1653111 w 2768293"/>
                <a:gd name="connsiteY16871" fmla="*/ 1213845 h 1487099"/>
                <a:gd name="connsiteX16872" fmla="*/ 1653683 w 2768293"/>
                <a:gd name="connsiteY16872" fmla="*/ 1212701 h 1487099"/>
                <a:gd name="connsiteX16873" fmla="*/ 1654255 w 2768293"/>
                <a:gd name="connsiteY16873" fmla="*/ 1213273 h 1487099"/>
                <a:gd name="connsiteX16874" fmla="*/ 1654255 w 2768293"/>
                <a:gd name="connsiteY16874" fmla="*/ 1214417 h 1487099"/>
                <a:gd name="connsiteX16875" fmla="*/ 1653111 w 2768293"/>
                <a:gd name="connsiteY16875" fmla="*/ 1216705 h 1487099"/>
                <a:gd name="connsiteX16876" fmla="*/ 1653111 w 2768293"/>
                <a:gd name="connsiteY16876" fmla="*/ 1217276 h 1487099"/>
                <a:gd name="connsiteX16877" fmla="*/ 1653683 w 2768293"/>
                <a:gd name="connsiteY16877" fmla="*/ 1217276 h 1487099"/>
                <a:gd name="connsiteX16878" fmla="*/ 1655971 w 2768293"/>
                <a:gd name="connsiteY16878" fmla="*/ 1214417 h 1487099"/>
                <a:gd name="connsiteX16879" fmla="*/ 1655971 w 2768293"/>
                <a:gd name="connsiteY16879" fmla="*/ 1214989 h 1487099"/>
                <a:gd name="connsiteX16880" fmla="*/ 1654255 w 2768293"/>
                <a:gd name="connsiteY16880" fmla="*/ 1217276 h 1487099"/>
                <a:gd name="connsiteX16881" fmla="*/ 1650823 w 2768293"/>
                <a:gd name="connsiteY16881" fmla="*/ 1220708 h 1487099"/>
                <a:gd name="connsiteX16882" fmla="*/ 1649107 w 2768293"/>
                <a:gd name="connsiteY16882" fmla="*/ 1221852 h 1487099"/>
                <a:gd name="connsiteX16883" fmla="*/ 1647964 w 2768293"/>
                <a:gd name="connsiteY16883" fmla="*/ 1222424 h 1487099"/>
                <a:gd name="connsiteX16884" fmla="*/ 1647392 w 2768293"/>
                <a:gd name="connsiteY16884" fmla="*/ 1222996 h 1487099"/>
                <a:gd name="connsiteX16885" fmla="*/ 1646820 w 2768293"/>
                <a:gd name="connsiteY16885" fmla="*/ 1224140 h 1487099"/>
                <a:gd name="connsiteX16886" fmla="*/ 1645676 w 2768293"/>
                <a:gd name="connsiteY16886" fmla="*/ 1225856 h 1487099"/>
                <a:gd name="connsiteX16887" fmla="*/ 1642816 w 2768293"/>
                <a:gd name="connsiteY16887" fmla="*/ 1228144 h 1487099"/>
                <a:gd name="connsiteX16888" fmla="*/ 1639956 w 2768293"/>
                <a:gd name="connsiteY16888" fmla="*/ 1233291 h 1487099"/>
                <a:gd name="connsiteX16889" fmla="*/ 1639384 w 2768293"/>
                <a:gd name="connsiteY16889" fmla="*/ 1234435 h 1487099"/>
                <a:gd name="connsiteX16890" fmla="*/ 1639384 w 2768293"/>
                <a:gd name="connsiteY16890" fmla="*/ 1235579 h 1487099"/>
                <a:gd name="connsiteX16891" fmla="*/ 1638812 w 2768293"/>
                <a:gd name="connsiteY16891" fmla="*/ 1236151 h 1487099"/>
                <a:gd name="connsiteX16892" fmla="*/ 1638812 w 2768293"/>
                <a:gd name="connsiteY16892" fmla="*/ 1236723 h 1487099"/>
                <a:gd name="connsiteX16893" fmla="*/ 1639384 w 2768293"/>
                <a:gd name="connsiteY16893" fmla="*/ 1237295 h 1487099"/>
                <a:gd name="connsiteX16894" fmla="*/ 1639956 w 2768293"/>
                <a:gd name="connsiteY16894" fmla="*/ 1237295 h 1487099"/>
                <a:gd name="connsiteX16895" fmla="*/ 1640528 w 2768293"/>
                <a:gd name="connsiteY16895" fmla="*/ 1237295 h 1487099"/>
                <a:gd name="connsiteX16896" fmla="*/ 1641672 w 2768293"/>
                <a:gd name="connsiteY16896" fmla="*/ 1236151 h 1487099"/>
                <a:gd name="connsiteX16897" fmla="*/ 1642816 w 2768293"/>
                <a:gd name="connsiteY16897" fmla="*/ 1235579 h 1487099"/>
                <a:gd name="connsiteX16898" fmla="*/ 1643960 w 2768293"/>
                <a:gd name="connsiteY16898" fmla="*/ 1236151 h 1487099"/>
                <a:gd name="connsiteX16899" fmla="*/ 1645104 w 2768293"/>
                <a:gd name="connsiteY16899" fmla="*/ 1236723 h 1487099"/>
                <a:gd name="connsiteX16900" fmla="*/ 1646248 w 2768293"/>
                <a:gd name="connsiteY16900" fmla="*/ 1237295 h 1487099"/>
                <a:gd name="connsiteX16901" fmla="*/ 1647392 w 2768293"/>
                <a:gd name="connsiteY16901" fmla="*/ 1236723 h 1487099"/>
                <a:gd name="connsiteX16902" fmla="*/ 1648536 w 2768293"/>
                <a:gd name="connsiteY16902" fmla="*/ 1235579 h 1487099"/>
                <a:gd name="connsiteX16903" fmla="*/ 1650251 w 2768293"/>
                <a:gd name="connsiteY16903" fmla="*/ 1233291 h 1487099"/>
                <a:gd name="connsiteX16904" fmla="*/ 1651967 w 2768293"/>
                <a:gd name="connsiteY16904" fmla="*/ 1232148 h 1487099"/>
                <a:gd name="connsiteX16905" fmla="*/ 1652539 w 2768293"/>
                <a:gd name="connsiteY16905" fmla="*/ 1231004 h 1487099"/>
                <a:gd name="connsiteX16906" fmla="*/ 1653111 w 2768293"/>
                <a:gd name="connsiteY16906" fmla="*/ 1229288 h 1487099"/>
                <a:gd name="connsiteX16907" fmla="*/ 1653111 w 2768293"/>
                <a:gd name="connsiteY16907" fmla="*/ 1228716 h 1487099"/>
                <a:gd name="connsiteX16908" fmla="*/ 1653683 w 2768293"/>
                <a:gd name="connsiteY16908" fmla="*/ 1228716 h 1487099"/>
                <a:gd name="connsiteX16909" fmla="*/ 1654827 w 2768293"/>
                <a:gd name="connsiteY16909" fmla="*/ 1228716 h 1487099"/>
                <a:gd name="connsiteX16910" fmla="*/ 1655399 w 2768293"/>
                <a:gd name="connsiteY16910" fmla="*/ 1229288 h 1487099"/>
                <a:gd name="connsiteX16911" fmla="*/ 1655399 w 2768293"/>
                <a:gd name="connsiteY16911" fmla="*/ 1229288 h 1487099"/>
                <a:gd name="connsiteX16912" fmla="*/ 1655399 w 2768293"/>
                <a:gd name="connsiteY16912" fmla="*/ 1229288 h 1487099"/>
                <a:gd name="connsiteX16913" fmla="*/ 1655399 w 2768293"/>
                <a:gd name="connsiteY16913" fmla="*/ 1228716 h 1487099"/>
                <a:gd name="connsiteX16914" fmla="*/ 1655399 w 2768293"/>
                <a:gd name="connsiteY16914" fmla="*/ 1228716 h 1487099"/>
                <a:gd name="connsiteX16915" fmla="*/ 1658259 w 2768293"/>
                <a:gd name="connsiteY16915" fmla="*/ 1228144 h 1487099"/>
                <a:gd name="connsiteX16916" fmla="*/ 1658831 w 2768293"/>
                <a:gd name="connsiteY16916" fmla="*/ 1227572 h 1487099"/>
                <a:gd name="connsiteX16917" fmla="*/ 1658831 w 2768293"/>
                <a:gd name="connsiteY16917" fmla="*/ 1227000 h 1487099"/>
                <a:gd name="connsiteX16918" fmla="*/ 1658831 w 2768293"/>
                <a:gd name="connsiteY16918" fmla="*/ 1226428 h 1487099"/>
                <a:gd name="connsiteX16919" fmla="*/ 1658259 w 2768293"/>
                <a:gd name="connsiteY16919" fmla="*/ 1225856 h 1487099"/>
                <a:gd name="connsiteX16920" fmla="*/ 1655971 w 2768293"/>
                <a:gd name="connsiteY16920" fmla="*/ 1227000 h 1487099"/>
                <a:gd name="connsiteX16921" fmla="*/ 1654827 w 2768293"/>
                <a:gd name="connsiteY16921" fmla="*/ 1227000 h 1487099"/>
                <a:gd name="connsiteX16922" fmla="*/ 1655399 w 2768293"/>
                <a:gd name="connsiteY16922" fmla="*/ 1225284 h 1487099"/>
                <a:gd name="connsiteX16923" fmla="*/ 1656543 w 2768293"/>
                <a:gd name="connsiteY16923" fmla="*/ 1226428 h 1487099"/>
                <a:gd name="connsiteX16924" fmla="*/ 1657687 w 2768293"/>
                <a:gd name="connsiteY16924" fmla="*/ 1224140 h 1487099"/>
                <a:gd name="connsiteX16925" fmla="*/ 1659403 w 2768293"/>
                <a:gd name="connsiteY16925" fmla="*/ 1218992 h 1487099"/>
                <a:gd name="connsiteX16926" fmla="*/ 1659975 w 2768293"/>
                <a:gd name="connsiteY16926" fmla="*/ 1220708 h 1487099"/>
                <a:gd name="connsiteX16927" fmla="*/ 1659975 w 2768293"/>
                <a:gd name="connsiteY16927" fmla="*/ 1221852 h 1487099"/>
                <a:gd name="connsiteX16928" fmla="*/ 1659975 w 2768293"/>
                <a:gd name="connsiteY16928" fmla="*/ 1222424 h 1487099"/>
                <a:gd name="connsiteX16929" fmla="*/ 1661119 w 2768293"/>
                <a:gd name="connsiteY16929" fmla="*/ 1222424 h 1487099"/>
                <a:gd name="connsiteX16930" fmla="*/ 1661691 w 2768293"/>
                <a:gd name="connsiteY16930" fmla="*/ 1222424 h 1487099"/>
                <a:gd name="connsiteX16931" fmla="*/ 1662263 w 2768293"/>
                <a:gd name="connsiteY16931" fmla="*/ 1222424 h 1487099"/>
                <a:gd name="connsiteX16932" fmla="*/ 1662835 w 2768293"/>
                <a:gd name="connsiteY16932" fmla="*/ 1221852 h 1487099"/>
                <a:gd name="connsiteX16933" fmla="*/ 1662835 w 2768293"/>
                <a:gd name="connsiteY16933" fmla="*/ 1221852 h 1487099"/>
                <a:gd name="connsiteX16934" fmla="*/ 1662835 w 2768293"/>
                <a:gd name="connsiteY16934" fmla="*/ 1221280 h 1487099"/>
                <a:gd name="connsiteX16935" fmla="*/ 1662835 w 2768293"/>
                <a:gd name="connsiteY16935" fmla="*/ 1221280 h 1487099"/>
                <a:gd name="connsiteX16936" fmla="*/ 1662835 w 2768293"/>
                <a:gd name="connsiteY16936" fmla="*/ 1221280 h 1487099"/>
                <a:gd name="connsiteX16937" fmla="*/ 1663407 w 2768293"/>
                <a:gd name="connsiteY16937" fmla="*/ 1221280 h 1487099"/>
                <a:gd name="connsiteX16938" fmla="*/ 1663407 w 2768293"/>
                <a:gd name="connsiteY16938" fmla="*/ 1221280 h 1487099"/>
                <a:gd name="connsiteX16939" fmla="*/ 1664551 w 2768293"/>
                <a:gd name="connsiteY16939" fmla="*/ 1219564 h 1487099"/>
                <a:gd name="connsiteX16940" fmla="*/ 1664551 w 2768293"/>
                <a:gd name="connsiteY16940" fmla="*/ 1218420 h 1487099"/>
                <a:gd name="connsiteX16941" fmla="*/ 1663407 w 2768293"/>
                <a:gd name="connsiteY16941" fmla="*/ 1217849 h 1487099"/>
                <a:gd name="connsiteX16942" fmla="*/ 1658831 w 2768293"/>
                <a:gd name="connsiteY16942" fmla="*/ 1217276 h 1487099"/>
                <a:gd name="connsiteX16943" fmla="*/ 1659403 w 2768293"/>
                <a:gd name="connsiteY16943" fmla="*/ 1216705 h 1487099"/>
                <a:gd name="connsiteX16944" fmla="*/ 1659975 w 2768293"/>
                <a:gd name="connsiteY16944" fmla="*/ 1216705 h 1487099"/>
                <a:gd name="connsiteX16945" fmla="*/ 1660547 w 2768293"/>
                <a:gd name="connsiteY16945" fmla="*/ 1216705 h 1487099"/>
                <a:gd name="connsiteX16946" fmla="*/ 1661119 w 2768293"/>
                <a:gd name="connsiteY16946" fmla="*/ 1216705 h 1487099"/>
                <a:gd name="connsiteX16947" fmla="*/ 1661691 w 2768293"/>
                <a:gd name="connsiteY16947" fmla="*/ 1216132 h 1487099"/>
                <a:gd name="connsiteX16948" fmla="*/ 1662263 w 2768293"/>
                <a:gd name="connsiteY16948" fmla="*/ 1215561 h 1487099"/>
                <a:gd name="connsiteX16949" fmla="*/ 1662263 w 2768293"/>
                <a:gd name="connsiteY16949" fmla="*/ 1214989 h 1487099"/>
                <a:gd name="connsiteX16950" fmla="*/ 1661691 w 2768293"/>
                <a:gd name="connsiteY16950" fmla="*/ 1214989 h 1487099"/>
                <a:gd name="connsiteX16951" fmla="*/ 1654827 w 2768293"/>
                <a:gd name="connsiteY16951" fmla="*/ 1215561 h 1487099"/>
                <a:gd name="connsiteX16952" fmla="*/ 1654827 w 2768293"/>
                <a:gd name="connsiteY16952" fmla="*/ 1214989 h 1487099"/>
                <a:gd name="connsiteX16953" fmla="*/ 1657115 w 2768293"/>
                <a:gd name="connsiteY16953" fmla="*/ 1213845 h 1487099"/>
                <a:gd name="connsiteX16954" fmla="*/ 1663979 w 2768293"/>
                <a:gd name="connsiteY16954" fmla="*/ 1212701 h 1487099"/>
                <a:gd name="connsiteX16955" fmla="*/ 1666266 w 2768293"/>
                <a:gd name="connsiteY16955" fmla="*/ 1213273 h 1487099"/>
                <a:gd name="connsiteX16956" fmla="*/ 1666838 w 2768293"/>
                <a:gd name="connsiteY16956" fmla="*/ 1212701 h 1487099"/>
                <a:gd name="connsiteX16957" fmla="*/ 1666838 w 2768293"/>
                <a:gd name="connsiteY16957" fmla="*/ 1210413 h 1487099"/>
                <a:gd name="connsiteX16958" fmla="*/ 1666266 w 2768293"/>
                <a:gd name="connsiteY16958" fmla="*/ 1209841 h 1487099"/>
                <a:gd name="connsiteX16959" fmla="*/ 1665695 w 2768293"/>
                <a:gd name="connsiteY16959" fmla="*/ 1209269 h 1487099"/>
                <a:gd name="connsiteX16960" fmla="*/ 1665123 w 2768293"/>
                <a:gd name="connsiteY16960" fmla="*/ 1208697 h 1487099"/>
                <a:gd name="connsiteX16961" fmla="*/ 1665123 w 2768293"/>
                <a:gd name="connsiteY16961" fmla="*/ 1207553 h 1487099"/>
                <a:gd name="connsiteX16962" fmla="*/ 1666266 w 2768293"/>
                <a:gd name="connsiteY16962" fmla="*/ 1204693 h 1487099"/>
                <a:gd name="connsiteX16963" fmla="*/ 1665695 w 2768293"/>
                <a:gd name="connsiteY16963" fmla="*/ 1204693 h 1487099"/>
                <a:gd name="connsiteX16964" fmla="*/ 1664551 w 2768293"/>
                <a:gd name="connsiteY16964" fmla="*/ 1205265 h 1487099"/>
                <a:gd name="connsiteX16965" fmla="*/ 1664551 w 2768293"/>
                <a:gd name="connsiteY16965" fmla="*/ 1204693 h 1487099"/>
                <a:gd name="connsiteX16966" fmla="*/ 1664551 w 2768293"/>
                <a:gd name="connsiteY16966" fmla="*/ 1204121 h 1487099"/>
                <a:gd name="connsiteX16967" fmla="*/ 1665123 w 2768293"/>
                <a:gd name="connsiteY16967" fmla="*/ 1203550 h 1487099"/>
                <a:gd name="connsiteX16968" fmla="*/ 1666266 w 2768293"/>
                <a:gd name="connsiteY16968" fmla="*/ 1203550 h 1487099"/>
                <a:gd name="connsiteX16969" fmla="*/ 1667410 w 2768293"/>
                <a:gd name="connsiteY16969" fmla="*/ 1204121 h 1487099"/>
                <a:gd name="connsiteX16970" fmla="*/ 1667982 w 2768293"/>
                <a:gd name="connsiteY16970" fmla="*/ 1205265 h 1487099"/>
                <a:gd name="connsiteX16971" fmla="*/ 1667982 w 2768293"/>
                <a:gd name="connsiteY16971" fmla="*/ 1206981 h 1487099"/>
                <a:gd name="connsiteX16972" fmla="*/ 1667982 w 2768293"/>
                <a:gd name="connsiteY16972" fmla="*/ 1208125 h 1487099"/>
                <a:gd name="connsiteX16973" fmla="*/ 1668554 w 2768293"/>
                <a:gd name="connsiteY16973" fmla="*/ 1209269 h 1487099"/>
                <a:gd name="connsiteX16974" fmla="*/ 1669126 w 2768293"/>
                <a:gd name="connsiteY16974" fmla="*/ 1208697 h 1487099"/>
                <a:gd name="connsiteX16975" fmla="*/ 1669698 w 2768293"/>
                <a:gd name="connsiteY16975" fmla="*/ 1207553 h 1487099"/>
                <a:gd name="connsiteX16976" fmla="*/ 1670270 w 2768293"/>
                <a:gd name="connsiteY16976" fmla="*/ 1206981 h 1487099"/>
                <a:gd name="connsiteX16977" fmla="*/ 1671986 w 2768293"/>
                <a:gd name="connsiteY16977" fmla="*/ 1204693 h 1487099"/>
                <a:gd name="connsiteX16978" fmla="*/ 1671986 w 2768293"/>
                <a:gd name="connsiteY16978" fmla="*/ 1204121 h 1487099"/>
                <a:gd name="connsiteX16979" fmla="*/ 1671986 w 2768293"/>
                <a:gd name="connsiteY16979" fmla="*/ 1203550 h 1487099"/>
                <a:gd name="connsiteX16980" fmla="*/ 1671414 w 2768293"/>
                <a:gd name="connsiteY16980" fmla="*/ 1202406 h 1487099"/>
                <a:gd name="connsiteX16981" fmla="*/ 1671986 w 2768293"/>
                <a:gd name="connsiteY16981" fmla="*/ 1202977 h 1487099"/>
                <a:gd name="connsiteX16982" fmla="*/ 1673130 w 2768293"/>
                <a:gd name="connsiteY16982" fmla="*/ 1204121 h 1487099"/>
                <a:gd name="connsiteX16983" fmla="*/ 1673702 w 2768293"/>
                <a:gd name="connsiteY16983" fmla="*/ 1204121 h 1487099"/>
                <a:gd name="connsiteX16984" fmla="*/ 1674274 w 2768293"/>
                <a:gd name="connsiteY16984" fmla="*/ 1203550 h 1487099"/>
                <a:gd name="connsiteX16985" fmla="*/ 1674846 w 2768293"/>
                <a:gd name="connsiteY16985" fmla="*/ 1201833 h 1487099"/>
                <a:gd name="connsiteX16986" fmla="*/ 1675418 w 2768293"/>
                <a:gd name="connsiteY16986" fmla="*/ 1201262 h 1487099"/>
                <a:gd name="connsiteX16987" fmla="*/ 1675990 w 2768293"/>
                <a:gd name="connsiteY16987" fmla="*/ 1201262 h 1487099"/>
                <a:gd name="connsiteX16988" fmla="*/ 1676562 w 2768293"/>
                <a:gd name="connsiteY16988" fmla="*/ 1200118 h 1487099"/>
                <a:gd name="connsiteX16989" fmla="*/ 1677134 w 2768293"/>
                <a:gd name="connsiteY16989" fmla="*/ 1199546 h 1487099"/>
                <a:gd name="connsiteX16990" fmla="*/ 1678278 w 2768293"/>
                <a:gd name="connsiteY16990" fmla="*/ 1200118 h 1487099"/>
                <a:gd name="connsiteX16991" fmla="*/ 1678850 w 2768293"/>
                <a:gd name="connsiteY16991" fmla="*/ 1200118 h 1487099"/>
                <a:gd name="connsiteX16992" fmla="*/ 1679422 w 2768293"/>
                <a:gd name="connsiteY16992" fmla="*/ 1200118 h 1487099"/>
                <a:gd name="connsiteX16993" fmla="*/ 1679994 w 2768293"/>
                <a:gd name="connsiteY16993" fmla="*/ 1199546 h 1487099"/>
                <a:gd name="connsiteX16994" fmla="*/ 1680565 w 2768293"/>
                <a:gd name="connsiteY16994" fmla="*/ 1199546 h 1487099"/>
                <a:gd name="connsiteX16995" fmla="*/ 1685141 w 2768293"/>
                <a:gd name="connsiteY16995" fmla="*/ 1200690 h 1487099"/>
                <a:gd name="connsiteX16996" fmla="*/ 1686857 w 2768293"/>
                <a:gd name="connsiteY16996" fmla="*/ 1200118 h 1487099"/>
                <a:gd name="connsiteX16997" fmla="*/ 1691433 w 2768293"/>
                <a:gd name="connsiteY16997" fmla="*/ 1197258 h 1487099"/>
                <a:gd name="connsiteX16998" fmla="*/ 1690861 w 2768293"/>
                <a:gd name="connsiteY16998" fmla="*/ 1195542 h 1487099"/>
                <a:gd name="connsiteX16999" fmla="*/ 1689717 w 2768293"/>
                <a:gd name="connsiteY16999" fmla="*/ 1193826 h 1487099"/>
                <a:gd name="connsiteX17000" fmla="*/ 1688573 w 2768293"/>
                <a:gd name="connsiteY17000" fmla="*/ 1193254 h 1487099"/>
                <a:gd name="connsiteX17001" fmla="*/ 1686857 w 2768293"/>
                <a:gd name="connsiteY17001" fmla="*/ 1194398 h 1487099"/>
                <a:gd name="connsiteX17002" fmla="*/ 1685713 w 2768293"/>
                <a:gd name="connsiteY17002" fmla="*/ 1194398 h 1487099"/>
                <a:gd name="connsiteX17003" fmla="*/ 1682281 w 2768293"/>
                <a:gd name="connsiteY17003" fmla="*/ 1193254 h 1487099"/>
                <a:gd name="connsiteX17004" fmla="*/ 1681709 w 2768293"/>
                <a:gd name="connsiteY17004" fmla="*/ 1192682 h 1487099"/>
                <a:gd name="connsiteX17005" fmla="*/ 1682281 w 2768293"/>
                <a:gd name="connsiteY17005" fmla="*/ 1192110 h 1487099"/>
                <a:gd name="connsiteX17006" fmla="*/ 1682281 w 2768293"/>
                <a:gd name="connsiteY17006" fmla="*/ 1191538 h 1487099"/>
                <a:gd name="connsiteX17007" fmla="*/ 1682281 w 2768293"/>
                <a:gd name="connsiteY17007" fmla="*/ 1190394 h 1487099"/>
                <a:gd name="connsiteX17008" fmla="*/ 1682281 w 2768293"/>
                <a:gd name="connsiteY17008" fmla="*/ 1189251 h 1487099"/>
                <a:gd name="connsiteX17009" fmla="*/ 1682853 w 2768293"/>
                <a:gd name="connsiteY17009" fmla="*/ 1189251 h 1487099"/>
                <a:gd name="connsiteX17010" fmla="*/ 1683425 w 2768293"/>
                <a:gd name="connsiteY17010" fmla="*/ 1189822 h 1487099"/>
                <a:gd name="connsiteX17011" fmla="*/ 1683997 w 2768293"/>
                <a:gd name="connsiteY17011" fmla="*/ 1191538 h 1487099"/>
                <a:gd name="connsiteX17012" fmla="*/ 1684569 w 2768293"/>
                <a:gd name="connsiteY17012" fmla="*/ 1192110 h 1487099"/>
                <a:gd name="connsiteX17013" fmla="*/ 1685713 w 2768293"/>
                <a:gd name="connsiteY17013" fmla="*/ 1192110 h 1487099"/>
                <a:gd name="connsiteX17014" fmla="*/ 1687429 w 2768293"/>
                <a:gd name="connsiteY17014" fmla="*/ 1192110 h 1487099"/>
                <a:gd name="connsiteX17015" fmla="*/ 1688573 w 2768293"/>
                <a:gd name="connsiteY17015" fmla="*/ 1191538 h 1487099"/>
                <a:gd name="connsiteX17016" fmla="*/ 1690289 w 2768293"/>
                <a:gd name="connsiteY17016" fmla="*/ 1190394 h 1487099"/>
                <a:gd name="connsiteX17017" fmla="*/ 1690861 w 2768293"/>
                <a:gd name="connsiteY17017" fmla="*/ 1190394 h 1487099"/>
                <a:gd name="connsiteX17018" fmla="*/ 1692005 w 2768293"/>
                <a:gd name="connsiteY17018" fmla="*/ 1190966 h 1487099"/>
                <a:gd name="connsiteX17019" fmla="*/ 1694864 w 2768293"/>
                <a:gd name="connsiteY17019" fmla="*/ 1190394 h 1487099"/>
                <a:gd name="connsiteX17020" fmla="*/ 1696008 w 2768293"/>
                <a:gd name="connsiteY17020" fmla="*/ 1189251 h 1487099"/>
                <a:gd name="connsiteX17021" fmla="*/ 1696580 w 2768293"/>
                <a:gd name="connsiteY17021" fmla="*/ 1189251 h 1487099"/>
                <a:gd name="connsiteX17022" fmla="*/ 1696580 w 2768293"/>
                <a:gd name="connsiteY17022" fmla="*/ 1189822 h 1487099"/>
                <a:gd name="connsiteX17023" fmla="*/ 1696580 w 2768293"/>
                <a:gd name="connsiteY17023" fmla="*/ 1190394 h 1487099"/>
                <a:gd name="connsiteX17024" fmla="*/ 1695436 w 2768293"/>
                <a:gd name="connsiteY17024" fmla="*/ 1192110 h 1487099"/>
                <a:gd name="connsiteX17025" fmla="*/ 1696008 w 2768293"/>
                <a:gd name="connsiteY17025" fmla="*/ 1193254 h 1487099"/>
                <a:gd name="connsiteX17026" fmla="*/ 1697152 w 2768293"/>
                <a:gd name="connsiteY17026" fmla="*/ 1193826 h 1487099"/>
                <a:gd name="connsiteX17027" fmla="*/ 1697724 w 2768293"/>
                <a:gd name="connsiteY17027" fmla="*/ 1194398 h 1487099"/>
                <a:gd name="connsiteX17028" fmla="*/ 1697724 w 2768293"/>
                <a:gd name="connsiteY17028" fmla="*/ 1196114 h 1487099"/>
                <a:gd name="connsiteX17029" fmla="*/ 1698868 w 2768293"/>
                <a:gd name="connsiteY17029" fmla="*/ 1196686 h 1487099"/>
                <a:gd name="connsiteX17030" fmla="*/ 1700012 w 2768293"/>
                <a:gd name="connsiteY17030" fmla="*/ 1196114 h 1487099"/>
                <a:gd name="connsiteX17031" fmla="*/ 1700584 w 2768293"/>
                <a:gd name="connsiteY17031" fmla="*/ 1194970 h 1487099"/>
                <a:gd name="connsiteX17032" fmla="*/ 1703444 w 2768293"/>
                <a:gd name="connsiteY17032" fmla="*/ 1193826 h 1487099"/>
                <a:gd name="connsiteX17033" fmla="*/ 1704588 w 2768293"/>
                <a:gd name="connsiteY17033" fmla="*/ 1194398 h 1487099"/>
                <a:gd name="connsiteX17034" fmla="*/ 1704588 w 2768293"/>
                <a:gd name="connsiteY17034" fmla="*/ 1196686 h 1487099"/>
                <a:gd name="connsiteX17035" fmla="*/ 1705732 w 2768293"/>
                <a:gd name="connsiteY17035" fmla="*/ 1196114 h 1487099"/>
                <a:gd name="connsiteX17036" fmla="*/ 1706876 w 2768293"/>
                <a:gd name="connsiteY17036" fmla="*/ 1194970 h 1487099"/>
                <a:gd name="connsiteX17037" fmla="*/ 1707448 w 2768293"/>
                <a:gd name="connsiteY17037" fmla="*/ 1193254 h 1487099"/>
                <a:gd name="connsiteX17038" fmla="*/ 1707448 w 2768293"/>
                <a:gd name="connsiteY17038" fmla="*/ 1191538 h 1487099"/>
                <a:gd name="connsiteX17039" fmla="*/ 1708020 w 2768293"/>
                <a:gd name="connsiteY17039" fmla="*/ 1190966 h 1487099"/>
                <a:gd name="connsiteX17040" fmla="*/ 1709163 w 2768293"/>
                <a:gd name="connsiteY17040" fmla="*/ 1189822 h 1487099"/>
                <a:gd name="connsiteX17041" fmla="*/ 1709735 w 2768293"/>
                <a:gd name="connsiteY17041" fmla="*/ 1188678 h 1487099"/>
                <a:gd name="connsiteX17042" fmla="*/ 1709163 w 2768293"/>
                <a:gd name="connsiteY17042" fmla="*/ 1188107 h 1487099"/>
                <a:gd name="connsiteX17043" fmla="*/ 1709163 w 2768293"/>
                <a:gd name="connsiteY17043" fmla="*/ 1187534 h 1487099"/>
                <a:gd name="connsiteX17044" fmla="*/ 1709163 w 2768293"/>
                <a:gd name="connsiteY17044" fmla="*/ 1187534 h 1487099"/>
                <a:gd name="connsiteX17045" fmla="*/ 1709163 w 2768293"/>
                <a:gd name="connsiteY17045" fmla="*/ 1187534 h 1487099"/>
                <a:gd name="connsiteX17046" fmla="*/ 1708592 w 2768293"/>
                <a:gd name="connsiteY17046" fmla="*/ 1185819 h 1487099"/>
                <a:gd name="connsiteX17047" fmla="*/ 1704588 w 2768293"/>
                <a:gd name="connsiteY17047" fmla="*/ 1184103 h 1487099"/>
                <a:gd name="connsiteX17048" fmla="*/ 1701156 w 2768293"/>
                <a:gd name="connsiteY17048" fmla="*/ 1180671 h 1487099"/>
                <a:gd name="connsiteX17049" fmla="*/ 1699440 w 2768293"/>
                <a:gd name="connsiteY17049" fmla="*/ 1180099 h 1487099"/>
                <a:gd name="connsiteX17050" fmla="*/ 1692577 w 2768293"/>
                <a:gd name="connsiteY17050" fmla="*/ 1181815 h 1487099"/>
                <a:gd name="connsiteX17051" fmla="*/ 1692005 w 2768293"/>
                <a:gd name="connsiteY17051" fmla="*/ 1182387 h 1487099"/>
                <a:gd name="connsiteX17052" fmla="*/ 1690861 w 2768293"/>
                <a:gd name="connsiteY17052" fmla="*/ 1184103 h 1487099"/>
                <a:gd name="connsiteX17053" fmla="*/ 1690289 w 2768293"/>
                <a:gd name="connsiteY17053" fmla="*/ 1184103 h 1487099"/>
                <a:gd name="connsiteX17054" fmla="*/ 1690289 w 2768293"/>
                <a:gd name="connsiteY17054" fmla="*/ 1183531 h 1487099"/>
                <a:gd name="connsiteX17055" fmla="*/ 1690861 w 2768293"/>
                <a:gd name="connsiteY17055" fmla="*/ 1182387 h 1487099"/>
                <a:gd name="connsiteX17056" fmla="*/ 1692005 w 2768293"/>
                <a:gd name="connsiteY17056" fmla="*/ 1181243 h 1487099"/>
                <a:gd name="connsiteX17057" fmla="*/ 1692005 w 2768293"/>
                <a:gd name="connsiteY17057" fmla="*/ 1180671 h 1487099"/>
                <a:gd name="connsiteX17058" fmla="*/ 1692005 w 2768293"/>
                <a:gd name="connsiteY17058" fmla="*/ 1180671 h 1487099"/>
                <a:gd name="connsiteX17059" fmla="*/ 1692005 w 2768293"/>
                <a:gd name="connsiteY17059" fmla="*/ 1180671 h 1487099"/>
                <a:gd name="connsiteX17060" fmla="*/ 1692005 w 2768293"/>
                <a:gd name="connsiteY17060" fmla="*/ 1180099 h 1487099"/>
                <a:gd name="connsiteX17061" fmla="*/ 1696580 w 2768293"/>
                <a:gd name="connsiteY17061" fmla="*/ 1179527 h 1487099"/>
                <a:gd name="connsiteX17062" fmla="*/ 1697152 w 2768293"/>
                <a:gd name="connsiteY17062" fmla="*/ 1178955 h 1487099"/>
                <a:gd name="connsiteX17063" fmla="*/ 1696580 w 2768293"/>
                <a:gd name="connsiteY17063" fmla="*/ 1177811 h 1487099"/>
                <a:gd name="connsiteX17064" fmla="*/ 1694864 w 2768293"/>
                <a:gd name="connsiteY17064" fmla="*/ 1176667 h 1487099"/>
                <a:gd name="connsiteX17065" fmla="*/ 1694293 w 2768293"/>
                <a:gd name="connsiteY17065" fmla="*/ 1176095 h 1487099"/>
                <a:gd name="connsiteX17066" fmla="*/ 1694864 w 2768293"/>
                <a:gd name="connsiteY17066" fmla="*/ 1175523 h 1487099"/>
                <a:gd name="connsiteX17067" fmla="*/ 1696008 w 2768293"/>
                <a:gd name="connsiteY17067" fmla="*/ 1175523 h 1487099"/>
                <a:gd name="connsiteX17068" fmla="*/ 1697152 w 2768293"/>
                <a:gd name="connsiteY17068" fmla="*/ 1176095 h 1487099"/>
                <a:gd name="connsiteX17069" fmla="*/ 1698296 w 2768293"/>
                <a:gd name="connsiteY17069" fmla="*/ 1176095 h 1487099"/>
                <a:gd name="connsiteX17070" fmla="*/ 1700012 w 2768293"/>
                <a:gd name="connsiteY17070" fmla="*/ 1175523 h 1487099"/>
                <a:gd name="connsiteX17071" fmla="*/ 1700584 w 2768293"/>
                <a:gd name="connsiteY17071" fmla="*/ 1175523 h 1487099"/>
                <a:gd name="connsiteX17072" fmla="*/ 1701156 w 2768293"/>
                <a:gd name="connsiteY17072" fmla="*/ 1176095 h 1487099"/>
                <a:gd name="connsiteX17073" fmla="*/ 1701728 w 2768293"/>
                <a:gd name="connsiteY17073" fmla="*/ 1176667 h 1487099"/>
                <a:gd name="connsiteX17074" fmla="*/ 1702300 w 2768293"/>
                <a:gd name="connsiteY17074" fmla="*/ 1176667 h 1487099"/>
                <a:gd name="connsiteX17075" fmla="*/ 1704588 w 2768293"/>
                <a:gd name="connsiteY17075" fmla="*/ 1176095 h 1487099"/>
                <a:gd name="connsiteX17076" fmla="*/ 1705160 w 2768293"/>
                <a:gd name="connsiteY17076" fmla="*/ 1176095 h 1487099"/>
                <a:gd name="connsiteX17077" fmla="*/ 1705732 w 2768293"/>
                <a:gd name="connsiteY17077" fmla="*/ 1176667 h 1487099"/>
                <a:gd name="connsiteX17078" fmla="*/ 1706304 w 2768293"/>
                <a:gd name="connsiteY17078" fmla="*/ 1177239 h 1487099"/>
                <a:gd name="connsiteX17079" fmla="*/ 1706304 w 2768293"/>
                <a:gd name="connsiteY17079" fmla="*/ 1177239 h 1487099"/>
                <a:gd name="connsiteX17080" fmla="*/ 1706304 w 2768293"/>
                <a:gd name="connsiteY17080" fmla="*/ 1177239 h 1487099"/>
                <a:gd name="connsiteX17081" fmla="*/ 1707448 w 2768293"/>
                <a:gd name="connsiteY17081" fmla="*/ 1178955 h 1487099"/>
                <a:gd name="connsiteX17082" fmla="*/ 1708020 w 2768293"/>
                <a:gd name="connsiteY17082" fmla="*/ 1178955 h 1487099"/>
                <a:gd name="connsiteX17083" fmla="*/ 1708592 w 2768293"/>
                <a:gd name="connsiteY17083" fmla="*/ 1178955 h 1487099"/>
                <a:gd name="connsiteX17084" fmla="*/ 1709163 w 2768293"/>
                <a:gd name="connsiteY17084" fmla="*/ 1178955 h 1487099"/>
                <a:gd name="connsiteX17085" fmla="*/ 1709735 w 2768293"/>
                <a:gd name="connsiteY17085" fmla="*/ 1178955 h 1487099"/>
                <a:gd name="connsiteX17086" fmla="*/ 1710879 w 2768293"/>
                <a:gd name="connsiteY17086" fmla="*/ 1178383 h 1487099"/>
                <a:gd name="connsiteX17087" fmla="*/ 1711451 w 2768293"/>
                <a:gd name="connsiteY17087" fmla="*/ 1178383 h 1487099"/>
                <a:gd name="connsiteX17088" fmla="*/ 1712023 w 2768293"/>
                <a:gd name="connsiteY17088" fmla="*/ 1178383 h 1487099"/>
                <a:gd name="connsiteX17089" fmla="*/ 1712595 w 2768293"/>
                <a:gd name="connsiteY17089" fmla="*/ 1178955 h 1487099"/>
                <a:gd name="connsiteX17090" fmla="*/ 1712595 w 2768293"/>
                <a:gd name="connsiteY17090" fmla="*/ 1179527 h 1487099"/>
                <a:gd name="connsiteX17091" fmla="*/ 1712595 w 2768293"/>
                <a:gd name="connsiteY17091" fmla="*/ 1180099 h 1487099"/>
                <a:gd name="connsiteX17092" fmla="*/ 1712595 w 2768293"/>
                <a:gd name="connsiteY17092" fmla="*/ 1180099 h 1487099"/>
                <a:gd name="connsiteX17093" fmla="*/ 1712595 w 2768293"/>
                <a:gd name="connsiteY17093" fmla="*/ 1180671 h 1487099"/>
                <a:gd name="connsiteX17094" fmla="*/ 1712595 w 2768293"/>
                <a:gd name="connsiteY17094" fmla="*/ 1181243 h 1487099"/>
                <a:gd name="connsiteX17095" fmla="*/ 1712595 w 2768293"/>
                <a:gd name="connsiteY17095" fmla="*/ 1181243 h 1487099"/>
                <a:gd name="connsiteX17096" fmla="*/ 1712595 w 2768293"/>
                <a:gd name="connsiteY17096" fmla="*/ 1181243 h 1487099"/>
                <a:gd name="connsiteX17097" fmla="*/ 1712595 w 2768293"/>
                <a:gd name="connsiteY17097" fmla="*/ 1181243 h 1487099"/>
                <a:gd name="connsiteX17098" fmla="*/ 1712595 w 2768293"/>
                <a:gd name="connsiteY17098" fmla="*/ 1181243 h 1487099"/>
                <a:gd name="connsiteX17099" fmla="*/ 1713167 w 2768293"/>
                <a:gd name="connsiteY17099" fmla="*/ 1181243 h 1487099"/>
                <a:gd name="connsiteX17100" fmla="*/ 1713739 w 2768293"/>
                <a:gd name="connsiteY17100" fmla="*/ 1181243 h 1487099"/>
                <a:gd name="connsiteX17101" fmla="*/ 1714311 w 2768293"/>
                <a:gd name="connsiteY17101" fmla="*/ 1181815 h 1487099"/>
                <a:gd name="connsiteX17102" fmla="*/ 1714311 w 2768293"/>
                <a:gd name="connsiteY17102" fmla="*/ 1181815 h 1487099"/>
                <a:gd name="connsiteX17103" fmla="*/ 1714883 w 2768293"/>
                <a:gd name="connsiteY17103" fmla="*/ 1181815 h 1487099"/>
                <a:gd name="connsiteX17104" fmla="*/ 1715455 w 2768293"/>
                <a:gd name="connsiteY17104" fmla="*/ 1181815 h 1487099"/>
                <a:gd name="connsiteX17105" fmla="*/ 1715455 w 2768293"/>
                <a:gd name="connsiteY17105" fmla="*/ 1181243 h 1487099"/>
                <a:gd name="connsiteX17106" fmla="*/ 1715455 w 2768293"/>
                <a:gd name="connsiteY17106" fmla="*/ 1180671 h 1487099"/>
                <a:gd name="connsiteX17107" fmla="*/ 1715455 w 2768293"/>
                <a:gd name="connsiteY17107" fmla="*/ 1180099 h 1487099"/>
                <a:gd name="connsiteX17108" fmla="*/ 1716027 w 2768293"/>
                <a:gd name="connsiteY17108" fmla="*/ 1180099 h 1487099"/>
                <a:gd name="connsiteX17109" fmla="*/ 1717171 w 2768293"/>
                <a:gd name="connsiteY17109" fmla="*/ 1180099 h 1487099"/>
                <a:gd name="connsiteX17110" fmla="*/ 1717743 w 2768293"/>
                <a:gd name="connsiteY17110" fmla="*/ 1180671 h 1487099"/>
                <a:gd name="connsiteX17111" fmla="*/ 1717171 w 2768293"/>
                <a:gd name="connsiteY17111" fmla="*/ 1181815 h 1487099"/>
                <a:gd name="connsiteX17112" fmla="*/ 1716599 w 2768293"/>
                <a:gd name="connsiteY17112" fmla="*/ 1182959 h 1487099"/>
                <a:gd name="connsiteX17113" fmla="*/ 1716027 w 2768293"/>
                <a:gd name="connsiteY17113" fmla="*/ 1183531 h 1487099"/>
                <a:gd name="connsiteX17114" fmla="*/ 1716599 w 2768293"/>
                <a:gd name="connsiteY17114" fmla="*/ 1183531 h 1487099"/>
                <a:gd name="connsiteX17115" fmla="*/ 1716599 w 2768293"/>
                <a:gd name="connsiteY17115" fmla="*/ 1183531 h 1487099"/>
                <a:gd name="connsiteX17116" fmla="*/ 1717171 w 2768293"/>
                <a:gd name="connsiteY17116" fmla="*/ 1183531 h 1487099"/>
                <a:gd name="connsiteX17117" fmla="*/ 1717171 w 2768293"/>
                <a:gd name="connsiteY17117" fmla="*/ 1183531 h 1487099"/>
                <a:gd name="connsiteX17118" fmla="*/ 1717171 w 2768293"/>
                <a:gd name="connsiteY17118" fmla="*/ 1182959 h 1487099"/>
                <a:gd name="connsiteX17119" fmla="*/ 1717743 w 2768293"/>
                <a:gd name="connsiteY17119" fmla="*/ 1182387 h 1487099"/>
                <a:gd name="connsiteX17120" fmla="*/ 1718315 w 2768293"/>
                <a:gd name="connsiteY17120" fmla="*/ 1182387 h 1487099"/>
                <a:gd name="connsiteX17121" fmla="*/ 1718887 w 2768293"/>
                <a:gd name="connsiteY17121" fmla="*/ 1182959 h 1487099"/>
                <a:gd name="connsiteX17122" fmla="*/ 1719459 w 2768293"/>
                <a:gd name="connsiteY17122" fmla="*/ 1182959 h 1487099"/>
                <a:gd name="connsiteX17123" fmla="*/ 1721747 w 2768293"/>
                <a:gd name="connsiteY17123" fmla="*/ 1183531 h 1487099"/>
                <a:gd name="connsiteX17124" fmla="*/ 1722891 w 2768293"/>
                <a:gd name="connsiteY17124" fmla="*/ 1182959 h 1487099"/>
                <a:gd name="connsiteX17125" fmla="*/ 1723462 w 2768293"/>
                <a:gd name="connsiteY17125" fmla="*/ 1181815 h 1487099"/>
                <a:gd name="connsiteX17126" fmla="*/ 1723462 w 2768293"/>
                <a:gd name="connsiteY17126" fmla="*/ 1180099 h 1487099"/>
                <a:gd name="connsiteX17127" fmla="*/ 1723462 w 2768293"/>
                <a:gd name="connsiteY17127" fmla="*/ 1177811 h 1487099"/>
                <a:gd name="connsiteX17128" fmla="*/ 1724034 w 2768293"/>
                <a:gd name="connsiteY17128" fmla="*/ 1176095 h 1487099"/>
                <a:gd name="connsiteX17129" fmla="*/ 1724606 w 2768293"/>
                <a:gd name="connsiteY17129" fmla="*/ 1174952 h 1487099"/>
                <a:gd name="connsiteX17130" fmla="*/ 1725750 w 2768293"/>
                <a:gd name="connsiteY17130" fmla="*/ 1174379 h 1487099"/>
                <a:gd name="connsiteX17131" fmla="*/ 1726894 w 2768293"/>
                <a:gd name="connsiteY17131" fmla="*/ 1173235 h 1487099"/>
                <a:gd name="connsiteX17132" fmla="*/ 1729754 w 2768293"/>
                <a:gd name="connsiteY17132" fmla="*/ 1168088 h 1487099"/>
                <a:gd name="connsiteX17133" fmla="*/ 1730898 w 2768293"/>
                <a:gd name="connsiteY17133" fmla="*/ 1166944 h 1487099"/>
                <a:gd name="connsiteX17134" fmla="*/ 1731470 w 2768293"/>
                <a:gd name="connsiteY17134" fmla="*/ 1166372 h 1487099"/>
                <a:gd name="connsiteX17135" fmla="*/ 1730898 w 2768293"/>
                <a:gd name="connsiteY17135" fmla="*/ 1165800 h 1487099"/>
                <a:gd name="connsiteX17136" fmla="*/ 1718315 w 2768293"/>
                <a:gd name="connsiteY17136" fmla="*/ 1161224 h 1487099"/>
                <a:gd name="connsiteX17137" fmla="*/ 1786950 w 2768293"/>
                <a:gd name="connsiteY17137" fmla="*/ 1008511 h 1487099"/>
                <a:gd name="connsiteX17138" fmla="*/ 1785806 w 2768293"/>
                <a:gd name="connsiteY17138" fmla="*/ 1008511 h 1487099"/>
                <a:gd name="connsiteX17139" fmla="*/ 1784662 w 2768293"/>
                <a:gd name="connsiteY17139" fmla="*/ 1009083 h 1487099"/>
                <a:gd name="connsiteX17140" fmla="*/ 1784090 w 2768293"/>
                <a:gd name="connsiteY17140" fmla="*/ 1010799 h 1487099"/>
                <a:gd name="connsiteX17141" fmla="*/ 1783518 w 2768293"/>
                <a:gd name="connsiteY17141" fmla="*/ 1011942 h 1487099"/>
                <a:gd name="connsiteX17142" fmla="*/ 1782375 w 2768293"/>
                <a:gd name="connsiteY17142" fmla="*/ 1012514 h 1487099"/>
                <a:gd name="connsiteX17143" fmla="*/ 1781231 w 2768293"/>
                <a:gd name="connsiteY17143" fmla="*/ 1014802 h 1487099"/>
                <a:gd name="connsiteX17144" fmla="*/ 1781803 w 2768293"/>
                <a:gd name="connsiteY17144" fmla="*/ 1015946 h 1487099"/>
                <a:gd name="connsiteX17145" fmla="*/ 1782947 w 2768293"/>
                <a:gd name="connsiteY17145" fmla="*/ 1016518 h 1487099"/>
                <a:gd name="connsiteX17146" fmla="*/ 1784090 w 2768293"/>
                <a:gd name="connsiteY17146" fmla="*/ 1016518 h 1487099"/>
                <a:gd name="connsiteX17147" fmla="*/ 1785234 w 2768293"/>
                <a:gd name="connsiteY17147" fmla="*/ 1015946 h 1487099"/>
                <a:gd name="connsiteX17148" fmla="*/ 1786378 w 2768293"/>
                <a:gd name="connsiteY17148" fmla="*/ 1014802 h 1487099"/>
                <a:gd name="connsiteX17149" fmla="*/ 1788094 w 2768293"/>
                <a:gd name="connsiteY17149" fmla="*/ 1010799 h 1487099"/>
                <a:gd name="connsiteX17150" fmla="*/ 1787522 w 2768293"/>
                <a:gd name="connsiteY17150" fmla="*/ 1009083 h 1487099"/>
                <a:gd name="connsiteX17151" fmla="*/ 1786950 w 2768293"/>
                <a:gd name="connsiteY17151" fmla="*/ 1008511 h 1487099"/>
                <a:gd name="connsiteX17152" fmla="*/ 2421827 w 2768293"/>
                <a:gd name="connsiteY17152" fmla="*/ 1030817 h 1487099"/>
                <a:gd name="connsiteX17153" fmla="*/ 2421827 w 2768293"/>
                <a:gd name="connsiteY17153" fmla="*/ 1028529 h 1487099"/>
                <a:gd name="connsiteX17154" fmla="*/ 2421827 w 2768293"/>
                <a:gd name="connsiteY17154" fmla="*/ 1027385 h 1487099"/>
                <a:gd name="connsiteX17155" fmla="*/ 2422971 w 2768293"/>
                <a:gd name="connsiteY17155" fmla="*/ 1026242 h 1487099"/>
                <a:gd name="connsiteX17156" fmla="*/ 2422971 w 2768293"/>
                <a:gd name="connsiteY17156" fmla="*/ 1025669 h 1487099"/>
                <a:gd name="connsiteX17157" fmla="*/ 2421827 w 2768293"/>
                <a:gd name="connsiteY17157" fmla="*/ 1024525 h 1487099"/>
                <a:gd name="connsiteX17158" fmla="*/ 2417824 w 2768293"/>
                <a:gd name="connsiteY17158" fmla="*/ 1022238 h 1487099"/>
                <a:gd name="connsiteX17159" fmla="*/ 2416680 w 2768293"/>
                <a:gd name="connsiteY17159" fmla="*/ 1020522 h 1487099"/>
                <a:gd name="connsiteX17160" fmla="*/ 2415536 w 2768293"/>
                <a:gd name="connsiteY17160" fmla="*/ 1020522 h 1487099"/>
                <a:gd name="connsiteX17161" fmla="*/ 2414964 w 2768293"/>
                <a:gd name="connsiteY17161" fmla="*/ 1021094 h 1487099"/>
                <a:gd name="connsiteX17162" fmla="*/ 2414392 w 2768293"/>
                <a:gd name="connsiteY17162" fmla="*/ 1022238 h 1487099"/>
                <a:gd name="connsiteX17163" fmla="*/ 2413820 w 2768293"/>
                <a:gd name="connsiteY17163" fmla="*/ 1024525 h 1487099"/>
                <a:gd name="connsiteX17164" fmla="*/ 2413820 w 2768293"/>
                <a:gd name="connsiteY17164" fmla="*/ 1025098 h 1487099"/>
                <a:gd name="connsiteX17165" fmla="*/ 2414392 w 2768293"/>
                <a:gd name="connsiteY17165" fmla="*/ 1026813 h 1487099"/>
                <a:gd name="connsiteX17166" fmla="*/ 2414392 w 2768293"/>
                <a:gd name="connsiteY17166" fmla="*/ 1027385 h 1487099"/>
                <a:gd name="connsiteX17167" fmla="*/ 2414392 w 2768293"/>
                <a:gd name="connsiteY17167" fmla="*/ 1027957 h 1487099"/>
                <a:gd name="connsiteX17168" fmla="*/ 2414392 w 2768293"/>
                <a:gd name="connsiteY17168" fmla="*/ 1028529 h 1487099"/>
                <a:gd name="connsiteX17169" fmla="*/ 2414964 w 2768293"/>
                <a:gd name="connsiteY17169" fmla="*/ 1028529 h 1487099"/>
                <a:gd name="connsiteX17170" fmla="*/ 2416108 w 2768293"/>
                <a:gd name="connsiteY17170" fmla="*/ 1027957 h 1487099"/>
                <a:gd name="connsiteX17171" fmla="*/ 2416680 w 2768293"/>
                <a:gd name="connsiteY17171" fmla="*/ 1028529 h 1487099"/>
                <a:gd name="connsiteX17172" fmla="*/ 2416108 w 2768293"/>
                <a:gd name="connsiteY17172" fmla="*/ 1029673 h 1487099"/>
                <a:gd name="connsiteX17173" fmla="*/ 2416108 w 2768293"/>
                <a:gd name="connsiteY17173" fmla="*/ 1030817 h 1487099"/>
                <a:gd name="connsiteX17174" fmla="*/ 2416108 w 2768293"/>
                <a:gd name="connsiteY17174" fmla="*/ 1031961 h 1487099"/>
                <a:gd name="connsiteX17175" fmla="*/ 2416680 w 2768293"/>
                <a:gd name="connsiteY17175" fmla="*/ 1033105 h 1487099"/>
                <a:gd name="connsiteX17176" fmla="*/ 2416108 w 2768293"/>
                <a:gd name="connsiteY17176" fmla="*/ 1033677 h 1487099"/>
                <a:gd name="connsiteX17177" fmla="*/ 2416108 w 2768293"/>
                <a:gd name="connsiteY17177" fmla="*/ 1034249 h 1487099"/>
                <a:gd name="connsiteX17178" fmla="*/ 2416108 w 2768293"/>
                <a:gd name="connsiteY17178" fmla="*/ 1034821 h 1487099"/>
                <a:gd name="connsiteX17179" fmla="*/ 2416680 w 2768293"/>
                <a:gd name="connsiteY17179" fmla="*/ 1034821 h 1487099"/>
                <a:gd name="connsiteX17180" fmla="*/ 2417252 w 2768293"/>
                <a:gd name="connsiteY17180" fmla="*/ 1034249 h 1487099"/>
                <a:gd name="connsiteX17181" fmla="*/ 2417824 w 2768293"/>
                <a:gd name="connsiteY17181" fmla="*/ 1033677 h 1487099"/>
                <a:gd name="connsiteX17182" fmla="*/ 2418396 w 2768293"/>
                <a:gd name="connsiteY17182" fmla="*/ 1033105 h 1487099"/>
                <a:gd name="connsiteX17183" fmla="*/ 2418968 w 2768293"/>
                <a:gd name="connsiteY17183" fmla="*/ 1033105 h 1487099"/>
                <a:gd name="connsiteX17184" fmla="*/ 2418968 w 2768293"/>
                <a:gd name="connsiteY17184" fmla="*/ 1033677 h 1487099"/>
                <a:gd name="connsiteX17185" fmla="*/ 2418968 w 2768293"/>
                <a:gd name="connsiteY17185" fmla="*/ 1034249 h 1487099"/>
                <a:gd name="connsiteX17186" fmla="*/ 2418968 w 2768293"/>
                <a:gd name="connsiteY17186" fmla="*/ 1034821 h 1487099"/>
                <a:gd name="connsiteX17187" fmla="*/ 2418968 w 2768293"/>
                <a:gd name="connsiteY17187" fmla="*/ 1035393 h 1487099"/>
                <a:gd name="connsiteX17188" fmla="*/ 2418968 w 2768293"/>
                <a:gd name="connsiteY17188" fmla="*/ 1035965 h 1487099"/>
                <a:gd name="connsiteX17189" fmla="*/ 2419540 w 2768293"/>
                <a:gd name="connsiteY17189" fmla="*/ 1035965 h 1487099"/>
                <a:gd name="connsiteX17190" fmla="*/ 2420112 w 2768293"/>
                <a:gd name="connsiteY17190" fmla="*/ 1035965 h 1487099"/>
                <a:gd name="connsiteX17191" fmla="*/ 2420684 w 2768293"/>
                <a:gd name="connsiteY17191" fmla="*/ 1035965 h 1487099"/>
                <a:gd name="connsiteX17192" fmla="*/ 2421255 w 2768293"/>
                <a:gd name="connsiteY17192" fmla="*/ 1035965 h 1487099"/>
                <a:gd name="connsiteX17193" fmla="*/ 2421255 w 2768293"/>
                <a:gd name="connsiteY17193" fmla="*/ 1037109 h 1487099"/>
                <a:gd name="connsiteX17194" fmla="*/ 2421827 w 2768293"/>
                <a:gd name="connsiteY17194" fmla="*/ 1037681 h 1487099"/>
                <a:gd name="connsiteX17195" fmla="*/ 2422399 w 2768293"/>
                <a:gd name="connsiteY17195" fmla="*/ 1038253 h 1487099"/>
                <a:gd name="connsiteX17196" fmla="*/ 2422971 w 2768293"/>
                <a:gd name="connsiteY17196" fmla="*/ 1039397 h 1487099"/>
                <a:gd name="connsiteX17197" fmla="*/ 2424115 w 2768293"/>
                <a:gd name="connsiteY17197" fmla="*/ 1037681 h 1487099"/>
                <a:gd name="connsiteX17198" fmla="*/ 2424687 w 2768293"/>
                <a:gd name="connsiteY17198" fmla="*/ 1034821 h 1487099"/>
                <a:gd name="connsiteX17199" fmla="*/ 2424687 w 2768293"/>
                <a:gd name="connsiteY17199" fmla="*/ 1031961 h 1487099"/>
                <a:gd name="connsiteX17200" fmla="*/ 2421827 w 2768293"/>
                <a:gd name="connsiteY17200" fmla="*/ 1030817 h 1487099"/>
                <a:gd name="connsiteX17201" fmla="*/ 2046621 w 2768293"/>
                <a:gd name="connsiteY17201" fmla="*/ 933012 h 1487099"/>
                <a:gd name="connsiteX17202" fmla="*/ 2046621 w 2768293"/>
                <a:gd name="connsiteY17202" fmla="*/ 933012 h 1487099"/>
                <a:gd name="connsiteX17203" fmla="*/ 2046621 w 2768293"/>
                <a:gd name="connsiteY17203" fmla="*/ 933012 h 1487099"/>
                <a:gd name="connsiteX17204" fmla="*/ 2047193 w 2768293"/>
                <a:gd name="connsiteY17204" fmla="*/ 933584 h 1487099"/>
                <a:gd name="connsiteX17205" fmla="*/ 2047193 w 2768293"/>
                <a:gd name="connsiteY17205" fmla="*/ 933012 h 1487099"/>
                <a:gd name="connsiteX17206" fmla="*/ 2047193 w 2768293"/>
                <a:gd name="connsiteY17206" fmla="*/ 932440 h 1487099"/>
                <a:gd name="connsiteX17207" fmla="*/ 2047193 w 2768293"/>
                <a:gd name="connsiteY17207" fmla="*/ 931868 h 1487099"/>
                <a:gd name="connsiteX17208" fmla="*/ 2047193 w 2768293"/>
                <a:gd name="connsiteY17208" fmla="*/ 931296 h 1487099"/>
                <a:gd name="connsiteX17209" fmla="*/ 2046621 w 2768293"/>
                <a:gd name="connsiteY17209" fmla="*/ 929008 h 1487099"/>
                <a:gd name="connsiteX17210" fmla="*/ 2046621 w 2768293"/>
                <a:gd name="connsiteY17210" fmla="*/ 929008 h 1487099"/>
                <a:gd name="connsiteX17211" fmla="*/ 2046621 w 2768293"/>
                <a:gd name="connsiteY17211" fmla="*/ 929008 h 1487099"/>
                <a:gd name="connsiteX17212" fmla="*/ 2046621 w 2768293"/>
                <a:gd name="connsiteY17212" fmla="*/ 929008 h 1487099"/>
                <a:gd name="connsiteX17213" fmla="*/ 2046621 w 2768293"/>
                <a:gd name="connsiteY17213" fmla="*/ 929580 h 1487099"/>
                <a:gd name="connsiteX17214" fmla="*/ 2046621 w 2768293"/>
                <a:gd name="connsiteY17214" fmla="*/ 930152 h 1487099"/>
                <a:gd name="connsiteX17215" fmla="*/ 2046621 w 2768293"/>
                <a:gd name="connsiteY17215" fmla="*/ 931296 h 1487099"/>
                <a:gd name="connsiteX17216" fmla="*/ 2047193 w 2768293"/>
                <a:gd name="connsiteY17216" fmla="*/ 931868 h 1487099"/>
                <a:gd name="connsiteX17217" fmla="*/ 2047193 w 2768293"/>
                <a:gd name="connsiteY17217" fmla="*/ 932440 h 1487099"/>
                <a:gd name="connsiteX17218" fmla="*/ 2046621 w 2768293"/>
                <a:gd name="connsiteY17218" fmla="*/ 933012 h 1487099"/>
                <a:gd name="connsiteX17219" fmla="*/ 2046621 w 2768293"/>
                <a:gd name="connsiteY17219" fmla="*/ 933012 h 1487099"/>
                <a:gd name="connsiteX17220" fmla="*/ 2465297 w 2768293"/>
                <a:gd name="connsiteY17220" fmla="*/ 1070854 h 1487099"/>
                <a:gd name="connsiteX17221" fmla="*/ 2465297 w 2768293"/>
                <a:gd name="connsiteY17221" fmla="*/ 1069139 h 1487099"/>
                <a:gd name="connsiteX17222" fmla="*/ 2465869 w 2768293"/>
                <a:gd name="connsiteY17222" fmla="*/ 1068566 h 1487099"/>
                <a:gd name="connsiteX17223" fmla="*/ 2466441 w 2768293"/>
                <a:gd name="connsiteY17223" fmla="*/ 1068566 h 1487099"/>
                <a:gd name="connsiteX17224" fmla="*/ 2467012 w 2768293"/>
                <a:gd name="connsiteY17224" fmla="*/ 1068566 h 1487099"/>
                <a:gd name="connsiteX17225" fmla="*/ 2466441 w 2768293"/>
                <a:gd name="connsiteY17225" fmla="*/ 1068566 h 1487099"/>
                <a:gd name="connsiteX17226" fmla="*/ 2465869 w 2768293"/>
                <a:gd name="connsiteY17226" fmla="*/ 1067995 h 1487099"/>
                <a:gd name="connsiteX17227" fmla="*/ 2465297 w 2768293"/>
                <a:gd name="connsiteY17227" fmla="*/ 1067423 h 1487099"/>
                <a:gd name="connsiteX17228" fmla="*/ 2465297 w 2768293"/>
                <a:gd name="connsiteY17228" fmla="*/ 1066851 h 1487099"/>
                <a:gd name="connsiteX17229" fmla="*/ 2465297 w 2768293"/>
                <a:gd name="connsiteY17229" fmla="*/ 1066279 h 1487099"/>
                <a:gd name="connsiteX17230" fmla="*/ 2465869 w 2768293"/>
                <a:gd name="connsiteY17230" fmla="*/ 1066279 h 1487099"/>
                <a:gd name="connsiteX17231" fmla="*/ 2466441 w 2768293"/>
                <a:gd name="connsiteY17231" fmla="*/ 1066279 h 1487099"/>
                <a:gd name="connsiteX17232" fmla="*/ 2467012 w 2768293"/>
                <a:gd name="connsiteY17232" fmla="*/ 1066279 h 1487099"/>
                <a:gd name="connsiteX17233" fmla="*/ 2467012 w 2768293"/>
                <a:gd name="connsiteY17233" fmla="*/ 1065707 h 1487099"/>
                <a:gd name="connsiteX17234" fmla="*/ 2467584 w 2768293"/>
                <a:gd name="connsiteY17234" fmla="*/ 1065707 h 1487099"/>
                <a:gd name="connsiteX17235" fmla="*/ 2468156 w 2768293"/>
                <a:gd name="connsiteY17235" fmla="*/ 1065135 h 1487099"/>
                <a:gd name="connsiteX17236" fmla="*/ 2468156 w 2768293"/>
                <a:gd name="connsiteY17236" fmla="*/ 1064563 h 1487099"/>
                <a:gd name="connsiteX17237" fmla="*/ 2466441 w 2768293"/>
                <a:gd name="connsiteY17237" fmla="*/ 1063419 h 1487099"/>
                <a:gd name="connsiteX17238" fmla="*/ 2468156 w 2768293"/>
                <a:gd name="connsiteY17238" fmla="*/ 1062847 h 1487099"/>
                <a:gd name="connsiteX17239" fmla="*/ 2468728 w 2768293"/>
                <a:gd name="connsiteY17239" fmla="*/ 1062275 h 1487099"/>
                <a:gd name="connsiteX17240" fmla="*/ 2468728 w 2768293"/>
                <a:gd name="connsiteY17240" fmla="*/ 1061131 h 1487099"/>
                <a:gd name="connsiteX17241" fmla="*/ 2468156 w 2768293"/>
                <a:gd name="connsiteY17241" fmla="*/ 1059415 h 1487099"/>
                <a:gd name="connsiteX17242" fmla="*/ 2467584 w 2768293"/>
                <a:gd name="connsiteY17242" fmla="*/ 1058271 h 1487099"/>
                <a:gd name="connsiteX17243" fmla="*/ 2467012 w 2768293"/>
                <a:gd name="connsiteY17243" fmla="*/ 1057699 h 1487099"/>
                <a:gd name="connsiteX17244" fmla="*/ 2466441 w 2768293"/>
                <a:gd name="connsiteY17244" fmla="*/ 1057699 h 1487099"/>
                <a:gd name="connsiteX17245" fmla="*/ 2466441 w 2768293"/>
                <a:gd name="connsiteY17245" fmla="*/ 1057127 h 1487099"/>
                <a:gd name="connsiteX17246" fmla="*/ 2467012 w 2768293"/>
                <a:gd name="connsiteY17246" fmla="*/ 1056555 h 1487099"/>
                <a:gd name="connsiteX17247" fmla="*/ 2467012 w 2768293"/>
                <a:gd name="connsiteY17247" fmla="*/ 1055983 h 1487099"/>
                <a:gd name="connsiteX17248" fmla="*/ 2466441 w 2768293"/>
                <a:gd name="connsiteY17248" fmla="*/ 1055411 h 1487099"/>
                <a:gd name="connsiteX17249" fmla="*/ 2465869 w 2768293"/>
                <a:gd name="connsiteY17249" fmla="*/ 1054840 h 1487099"/>
                <a:gd name="connsiteX17250" fmla="*/ 2464725 w 2768293"/>
                <a:gd name="connsiteY17250" fmla="*/ 1054267 h 1487099"/>
                <a:gd name="connsiteX17251" fmla="*/ 2464153 w 2768293"/>
                <a:gd name="connsiteY17251" fmla="*/ 1054840 h 1487099"/>
                <a:gd name="connsiteX17252" fmla="*/ 2462437 w 2768293"/>
                <a:gd name="connsiteY17252" fmla="*/ 1055983 h 1487099"/>
                <a:gd name="connsiteX17253" fmla="*/ 2462437 w 2768293"/>
                <a:gd name="connsiteY17253" fmla="*/ 1054267 h 1487099"/>
                <a:gd name="connsiteX17254" fmla="*/ 2463581 w 2768293"/>
                <a:gd name="connsiteY17254" fmla="*/ 1053696 h 1487099"/>
                <a:gd name="connsiteX17255" fmla="*/ 2465869 w 2768293"/>
                <a:gd name="connsiteY17255" fmla="*/ 1053123 h 1487099"/>
                <a:gd name="connsiteX17256" fmla="*/ 2465869 w 2768293"/>
                <a:gd name="connsiteY17256" fmla="*/ 1052552 h 1487099"/>
                <a:gd name="connsiteX17257" fmla="*/ 2464725 w 2768293"/>
                <a:gd name="connsiteY17257" fmla="*/ 1051408 h 1487099"/>
                <a:gd name="connsiteX17258" fmla="*/ 2463581 w 2768293"/>
                <a:gd name="connsiteY17258" fmla="*/ 1050264 h 1487099"/>
                <a:gd name="connsiteX17259" fmla="*/ 2462437 w 2768293"/>
                <a:gd name="connsiteY17259" fmla="*/ 1049692 h 1487099"/>
                <a:gd name="connsiteX17260" fmla="*/ 2461293 w 2768293"/>
                <a:gd name="connsiteY17260" fmla="*/ 1049692 h 1487099"/>
                <a:gd name="connsiteX17261" fmla="*/ 2457861 w 2768293"/>
                <a:gd name="connsiteY17261" fmla="*/ 1047976 h 1487099"/>
                <a:gd name="connsiteX17262" fmla="*/ 2456717 w 2768293"/>
                <a:gd name="connsiteY17262" fmla="*/ 1047976 h 1487099"/>
                <a:gd name="connsiteX17263" fmla="*/ 2453857 w 2768293"/>
                <a:gd name="connsiteY17263" fmla="*/ 1049692 h 1487099"/>
                <a:gd name="connsiteX17264" fmla="*/ 2453857 w 2768293"/>
                <a:gd name="connsiteY17264" fmla="*/ 1047976 h 1487099"/>
                <a:gd name="connsiteX17265" fmla="*/ 2455001 w 2768293"/>
                <a:gd name="connsiteY17265" fmla="*/ 1046832 h 1487099"/>
                <a:gd name="connsiteX17266" fmla="*/ 2457289 w 2768293"/>
                <a:gd name="connsiteY17266" fmla="*/ 1045688 h 1487099"/>
                <a:gd name="connsiteX17267" fmla="*/ 2456717 w 2768293"/>
                <a:gd name="connsiteY17267" fmla="*/ 1045116 h 1487099"/>
                <a:gd name="connsiteX17268" fmla="*/ 2456145 w 2768293"/>
                <a:gd name="connsiteY17268" fmla="*/ 1044544 h 1487099"/>
                <a:gd name="connsiteX17269" fmla="*/ 2455573 w 2768293"/>
                <a:gd name="connsiteY17269" fmla="*/ 1043972 h 1487099"/>
                <a:gd name="connsiteX17270" fmla="*/ 2456145 w 2768293"/>
                <a:gd name="connsiteY17270" fmla="*/ 1043400 h 1487099"/>
                <a:gd name="connsiteX17271" fmla="*/ 2455573 w 2768293"/>
                <a:gd name="connsiteY17271" fmla="*/ 1042256 h 1487099"/>
                <a:gd name="connsiteX17272" fmla="*/ 2455001 w 2768293"/>
                <a:gd name="connsiteY17272" fmla="*/ 1042256 h 1487099"/>
                <a:gd name="connsiteX17273" fmla="*/ 2454429 w 2768293"/>
                <a:gd name="connsiteY17273" fmla="*/ 1042256 h 1487099"/>
                <a:gd name="connsiteX17274" fmla="*/ 2453857 w 2768293"/>
                <a:gd name="connsiteY17274" fmla="*/ 1042256 h 1487099"/>
                <a:gd name="connsiteX17275" fmla="*/ 2453285 w 2768293"/>
                <a:gd name="connsiteY17275" fmla="*/ 1041684 h 1487099"/>
                <a:gd name="connsiteX17276" fmla="*/ 2452713 w 2768293"/>
                <a:gd name="connsiteY17276" fmla="*/ 1041112 h 1487099"/>
                <a:gd name="connsiteX17277" fmla="*/ 2452142 w 2768293"/>
                <a:gd name="connsiteY17277" fmla="*/ 1040541 h 1487099"/>
                <a:gd name="connsiteX17278" fmla="*/ 2451570 w 2768293"/>
                <a:gd name="connsiteY17278" fmla="*/ 1039968 h 1487099"/>
                <a:gd name="connsiteX17279" fmla="*/ 2453857 w 2768293"/>
                <a:gd name="connsiteY17279" fmla="*/ 1039968 h 1487099"/>
                <a:gd name="connsiteX17280" fmla="*/ 2461293 w 2768293"/>
                <a:gd name="connsiteY17280" fmla="*/ 1042828 h 1487099"/>
                <a:gd name="connsiteX17281" fmla="*/ 2463581 w 2768293"/>
                <a:gd name="connsiteY17281" fmla="*/ 1044544 h 1487099"/>
                <a:gd name="connsiteX17282" fmla="*/ 2464725 w 2768293"/>
                <a:gd name="connsiteY17282" fmla="*/ 1044544 h 1487099"/>
                <a:gd name="connsiteX17283" fmla="*/ 2465297 w 2768293"/>
                <a:gd name="connsiteY17283" fmla="*/ 1044544 h 1487099"/>
                <a:gd name="connsiteX17284" fmla="*/ 2467584 w 2768293"/>
                <a:gd name="connsiteY17284" fmla="*/ 1045688 h 1487099"/>
                <a:gd name="connsiteX17285" fmla="*/ 2470444 w 2768293"/>
                <a:gd name="connsiteY17285" fmla="*/ 1046260 h 1487099"/>
                <a:gd name="connsiteX17286" fmla="*/ 2477308 w 2768293"/>
                <a:gd name="connsiteY17286" fmla="*/ 1048548 h 1487099"/>
                <a:gd name="connsiteX17287" fmla="*/ 2484743 w 2768293"/>
                <a:gd name="connsiteY17287" fmla="*/ 1051980 h 1487099"/>
                <a:gd name="connsiteX17288" fmla="*/ 2491607 w 2768293"/>
                <a:gd name="connsiteY17288" fmla="*/ 1054840 h 1487099"/>
                <a:gd name="connsiteX17289" fmla="*/ 2492751 w 2768293"/>
                <a:gd name="connsiteY17289" fmla="*/ 1054840 h 1487099"/>
                <a:gd name="connsiteX17290" fmla="*/ 2498470 w 2768293"/>
                <a:gd name="connsiteY17290" fmla="*/ 1053696 h 1487099"/>
                <a:gd name="connsiteX17291" fmla="*/ 2499614 w 2768293"/>
                <a:gd name="connsiteY17291" fmla="*/ 1053123 h 1487099"/>
                <a:gd name="connsiteX17292" fmla="*/ 2500186 w 2768293"/>
                <a:gd name="connsiteY17292" fmla="*/ 1051980 h 1487099"/>
                <a:gd name="connsiteX17293" fmla="*/ 2498470 w 2768293"/>
                <a:gd name="connsiteY17293" fmla="*/ 1050836 h 1487099"/>
                <a:gd name="connsiteX17294" fmla="*/ 2499042 w 2768293"/>
                <a:gd name="connsiteY17294" fmla="*/ 1049692 h 1487099"/>
                <a:gd name="connsiteX17295" fmla="*/ 2500758 w 2768293"/>
                <a:gd name="connsiteY17295" fmla="*/ 1050264 h 1487099"/>
                <a:gd name="connsiteX17296" fmla="*/ 2500758 w 2768293"/>
                <a:gd name="connsiteY17296" fmla="*/ 1049120 h 1487099"/>
                <a:gd name="connsiteX17297" fmla="*/ 2499614 w 2768293"/>
                <a:gd name="connsiteY17297" fmla="*/ 1047976 h 1487099"/>
                <a:gd name="connsiteX17298" fmla="*/ 2499614 w 2768293"/>
                <a:gd name="connsiteY17298" fmla="*/ 1047976 h 1487099"/>
                <a:gd name="connsiteX17299" fmla="*/ 2499042 w 2768293"/>
                <a:gd name="connsiteY17299" fmla="*/ 1047404 h 1487099"/>
                <a:gd name="connsiteX17300" fmla="*/ 2499042 w 2768293"/>
                <a:gd name="connsiteY17300" fmla="*/ 1046260 h 1487099"/>
                <a:gd name="connsiteX17301" fmla="*/ 2498470 w 2768293"/>
                <a:gd name="connsiteY17301" fmla="*/ 1044544 h 1487099"/>
                <a:gd name="connsiteX17302" fmla="*/ 2497898 w 2768293"/>
                <a:gd name="connsiteY17302" fmla="*/ 1042828 h 1487099"/>
                <a:gd name="connsiteX17303" fmla="*/ 2497326 w 2768293"/>
                <a:gd name="connsiteY17303" fmla="*/ 1041684 h 1487099"/>
                <a:gd name="connsiteX17304" fmla="*/ 2496754 w 2768293"/>
                <a:gd name="connsiteY17304" fmla="*/ 1040541 h 1487099"/>
                <a:gd name="connsiteX17305" fmla="*/ 2493895 w 2768293"/>
                <a:gd name="connsiteY17305" fmla="*/ 1037109 h 1487099"/>
                <a:gd name="connsiteX17306" fmla="*/ 2493323 w 2768293"/>
                <a:gd name="connsiteY17306" fmla="*/ 1035965 h 1487099"/>
                <a:gd name="connsiteX17307" fmla="*/ 2493323 w 2768293"/>
                <a:gd name="connsiteY17307" fmla="*/ 1034821 h 1487099"/>
                <a:gd name="connsiteX17308" fmla="*/ 2492179 w 2768293"/>
                <a:gd name="connsiteY17308" fmla="*/ 1033105 h 1487099"/>
                <a:gd name="connsiteX17309" fmla="*/ 2491607 w 2768293"/>
                <a:gd name="connsiteY17309" fmla="*/ 1031389 h 1487099"/>
                <a:gd name="connsiteX17310" fmla="*/ 2490463 w 2768293"/>
                <a:gd name="connsiteY17310" fmla="*/ 1029673 h 1487099"/>
                <a:gd name="connsiteX17311" fmla="*/ 2489319 w 2768293"/>
                <a:gd name="connsiteY17311" fmla="*/ 1029101 h 1487099"/>
                <a:gd name="connsiteX17312" fmla="*/ 2488175 w 2768293"/>
                <a:gd name="connsiteY17312" fmla="*/ 1029673 h 1487099"/>
                <a:gd name="connsiteX17313" fmla="*/ 2487603 w 2768293"/>
                <a:gd name="connsiteY17313" fmla="*/ 1030245 h 1487099"/>
                <a:gd name="connsiteX17314" fmla="*/ 2487031 w 2768293"/>
                <a:gd name="connsiteY17314" fmla="*/ 1031961 h 1487099"/>
                <a:gd name="connsiteX17315" fmla="*/ 2486459 w 2768293"/>
                <a:gd name="connsiteY17315" fmla="*/ 1031961 h 1487099"/>
                <a:gd name="connsiteX17316" fmla="*/ 2485887 w 2768293"/>
                <a:gd name="connsiteY17316" fmla="*/ 1031961 h 1487099"/>
                <a:gd name="connsiteX17317" fmla="*/ 2485315 w 2768293"/>
                <a:gd name="connsiteY17317" fmla="*/ 1032533 h 1487099"/>
                <a:gd name="connsiteX17318" fmla="*/ 2485315 w 2768293"/>
                <a:gd name="connsiteY17318" fmla="*/ 1032533 h 1487099"/>
                <a:gd name="connsiteX17319" fmla="*/ 2484743 w 2768293"/>
                <a:gd name="connsiteY17319" fmla="*/ 1032533 h 1487099"/>
                <a:gd name="connsiteX17320" fmla="*/ 2484743 w 2768293"/>
                <a:gd name="connsiteY17320" fmla="*/ 1032533 h 1487099"/>
                <a:gd name="connsiteX17321" fmla="*/ 2484171 w 2768293"/>
                <a:gd name="connsiteY17321" fmla="*/ 1033677 h 1487099"/>
                <a:gd name="connsiteX17322" fmla="*/ 2483599 w 2768293"/>
                <a:gd name="connsiteY17322" fmla="*/ 1034249 h 1487099"/>
                <a:gd name="connsiteX17323" fmla="*/ 2481883 w 2768293"/>
                <a:gd name="connsiteY17323" fmla="*/ 1035393 h 1487099"/>
                <a:gd name="connsiteX17324" fmla="*/ 2479596 w 2768293"/>
                <a:gd name="connsiteY17324" fmla="*/ 1035393 h 1487099"/>
                <a:gd name="connsiteX17325" fmla="*/ 2479024 w 2768293"/>
                <a:gd name="connsiteY17325" fmla="*/ 1037109 h 1487099"/>
                <a:gd name="connsiteX17326" fmla="*/ 2478452 w 2768293"/>
                <a:gd name="connsiteY17326" fmla="*/ 1037681 h 1487099"/>
                <a:gd name="connsiteX17327" fmla="*/ 2478452 w 2768293"/>
                <a:gd name="connsiteY17327" fmla="*/ 1037681 h 1487099"/>
                <a:gd name="connsiteX17328" fmla="*/ 2478452 w 2768293"/>
                <a:gd name="connsiteY17328" fmla="*/ 1037681 h 1487099"/>
                <a:gd name="connsiteX17329" fmla="*/ 2477880 w 2768293"/>
                <a:gd name="connsiteY17329" fmla="*/ 1037109 h 1487099"/>
                <a:gd name="connsiteX17330" fmla="*/ 2476736 w 2768293"/>
                <a:gd name="connsiteY17330" fmla="*/ 1036537 h 1487099"/>
                <a:gd name="connsiteX17331" fmla="*/ 2475592 w 2768293"/>
                <a:gd name="connsiteY17331" fmla="*/ 1036537 h 1487099"/>
                <a:gd name="connsiteX17332" fmla="*/ 2473304 w 2768293"/>
                <a:gd name="connsiteY17332" fmla="*/ 1037109 h 1487099"/>
                <a:gd name="connsiteX17333" fmla="*/ 2472160 w 2768293"/>
                <a:gd name="connsiteY17333" fmla="*/ 1037681 h 1487099"/>
                <a:gd name="connsiteX17334" fmla="*/ 2471588 w 2768293"/>
                <a:gd name="connsiteY17334" fmla="*/ 1037681 h 1487099"/>
                <a:gd name="connsiteX17335" fmla="*/ 2471588 w 2768293"/>
                <a:gd name="connsiteY17335" fmla="*/ 1036537 h 1487099"/>
                <a:gd name="connsiteX17336" fmla="*/ 2471588 w 2768293"/>
                <a:gd name="connsiteY17336" fmla="*/ 1035393 h 1487099"/>
                <a:gd name="connsiteX17337" fmla="*/ 2472732 w 2768293"/>
                <a:gd name="connsiteY17337" fmla="*/ 1034821 h 1487099"/>
                <a:gd name="connsiteX17338" fmla="*/ 2472732 w 2768293"/>
                <a:gd name="connsiteY17338" fmla="*/ 1034249 h 1487099"/>
                <a:gd name="connsiteX17339" fmla="*/ 2472160 w 2768293"/>
                <a:gd name="connsiteY17339" fmla="*/ 1033677 h 1487099"/>
                <a:gd name="connsiteX17340" fmla="*/ 2469300 w 2768293"/>
                <a:gd name="connsiteY17340" fmla="*/ 1031389 h 1487099"/>
                <a:gd name="connsiteX17341" fmla="*/ 2468156 w 2768293"/>
                <a:gd name="connsiteY17341" fmla="*/ 1030817 h 1487099"/>
                <a:gd name="connsiteX17342" fmla="*/ 2467584 w 2768293"/>
                <a:gd name="connsiteY17342" fmla="*/ 1030817 h 1487099"/>
                <a:gd name="connsiteX17343" fmla="*/ 2463009 w 2768293"/>
                <a:gd name="connsiteY17343" fmla="*/ 1030245 h 1487099"/>
                <a:gd name="connsiteX17344" fmla="*/ 2462437 w 2768293"/>
                <a:gd name="connsiteY17344" fmla="*/ 1030245 h 1487099"/>
                <a:gd name="connsiteX17345" fmla="*/ 2461865 w 2768293"/>
                <a:gd name="connsiteY17345" fmla="*/ 1029673 h 1487099"/>
                <a:gd name="connsiteX17346" fmla="*/ 2461865 w 2768293"/>
                <a:gd name="connsiteY17346" fmla="*/ 1028529 h 1487099"/>
                <a:gd name="connsiteX17347" fmla="*/ 2461865 w 2768293"/>
                <a:gd name="connsiteY17347" fmla="*/ 1028529 h 1487099"/>
                <a:gd name="connsiteX17348" fmla="*/ 2461865 w 2768293"/>
                <a:gd name="connsiteY17348" fmla="*/ 1028529 h 1487099"/>
                <a:gd name="connsiteX17349" fmla="*/ 2460149 w 2768293"/>
                <a:gd name="connsiteY17349" fmla="*/ 1027957 h 1487099"/>
                <a:gd name="connsiteX17350" fmla="*/ 2459005 w 2768293"/>
                <a:gd name="connsiteY17350" fmla="*/ 1027957 h 1487099"/>
                <a:gd name="connsiteX17351" fmla="*/ 2458433 w 2768293"/>
                <a:gd name="connsiteY17351" fmla="*/ 1027957 h 1487099"/>
                <a:gd name="connsiteX17352" fmla="*/ 2457289 w 2768293"/>
                <a:gd name="connsiteY17352" fmla="*/ 1027385 h 1487099"/>
                <a:gd name="connsiteX17353" fmla="*/ 2448710 w 2768293"/>
                <a:gd name="connsiteY17353" fmla="*/ 1026242 h 1487099"/>
                <a:gd name="connsiteX17354" fmla="*/ 2447566 w 2768293"/>
                <a:gd name="connsiteY17354" fmla="*/ 1025669 h 1487099"/>
                <a:gd name="connsiteX17355" fmla="*/ 2446994 w 2768293"/>
                <a:gd name="connsiteY17355" fmla="*/ 1024525 h 1487099"/>
                <a:gd name="connsiteX17356" fmla="*/ 2445850 w 2768293"/>
                <a:gd name="connsiteY17356" fmla="*/ 1023954 h 1487099"/>
                <a:gd name="connsiteX17357" fmla="*/ 2443562 w 2768293"/>
                <a:gd name="connsiteY17357" fmla="*/ 1023382 h 1487099"/>
                <a:gd name="connsiteX17358" fmla="*/ 2443562 w 2768293"/>
                <a:gd name="connsiteY17358" fmla="*/ 1022810 h 1487099"/>
                <a:gd name="connsiteX17359" fmla="*/ 2444706 w 2768293"/>
                <a:gd name="connsiteY17359" fmla="*/ 1022810 h 1487099"/>
                <a:gd name="connsiteX17360" fmla="*/ 2445850 w 2768293"/>
                <a:gd name="connsiteY17360" fmla="*/ 1022810 h 1487099"/>
                <a:gd name="connsiteX17361" fmla="*/ 2453857 w 2768293"/>
                <a:gd name="connsiteY17361" fmla="*/ 1025669 h 1487099"/>
                <a:gd name="connsiteX17362" fmla="*/ 2463009 w 2768293"/>
                <a:gd name="connsiteY17362" fmla="*/ 1026813 h 1487099"/>
                <a:gd name="connsiteX17363" fmla="*/ 2464153 w 2768293"/>
                <a:gd name="connsiteY17363" fmla="*/ 1027957 h 1487099"/>
                <a:gd name="connsiteX17364" fmla="*/ 2464725 w 2768293"/>
                <a:gd name="connsiteY17364" fmla="*/ 1027957 h 1487099"/>
                <a:gd name="connsiteX17365" fmla="*/ 2465869 w 2768293"/>
                <a:gd name="connsiteY17365" fmla="*/ 1027957 h 1487099"/>
                <a:gd name="connsiteX17366" fmla="*/ 2467012 w 2768293"/>
                <a:gd name="connsiteY17366" fmla="*/ 1027957 h 1487099"/>
                <a:gd name="connsiteX17367" fmla="*/ 2475592 w 2768293"/>
                <a:gd name="connsiteY17367" fmla="*/ 1031389 h 1487099"/>
                <a:gd name="connsiteX17368" fmla="*/ 2478452 w 2768293"/>
                <a:gd name="connsiteY17368" fmla="*/ 1031389 h 1487099"/>
                <a:gd name="connsiteX17369" fmla="*/ 2486459 w 2768293"/>
                <a:gd name="connsiteY17369" fmla="*/ 1029101 h 1487099"/>
                <a:gd name="connsiteX17370" fmla="*/ 2487031 w 2768293"/>
                <a:gd name="connsiteY17370" fmla="*/ 1028529 h 1487099"/>
                <a:gd name="connsiteX17371" fmla="*/ 2487603 w 2768293"/>
                <a:gd name="connsiteY17371" fmla="*/ 1027385 h 1487099"/>
                <a:gd name="connsiteX17372" fmla="*/ 2488175 w 2768293"/>
                <a:gd name="connsiteY17372" fmla="*/ 1026813 h 1487099"/>
                <a:gd name="connsiteX17373" fmla="*/ 2489319 w 2768293"/>
                <a:gd name="connsiteY17373" fmla="*/ 1026242 h 1487099"/>
                <a:gd name="connsiteX17374" fmla="*/ 2489891 w 2768293"/>
                <a:gd name="connsiteY17374" fmla="*/ 1025669 h 1487099"/>
                <a:gd name="connsiteX17375" fmla="*/ 2488175 w 2768293"/>
                <a:gd name="connsiteY17375" fmla="*/ 1025669 h 1487099"/>
                <a:gd name="connsiteX17376" fmla="*/ 2487603 w 2768293"/>
                <a:gd name="connsiteY17376" fmla="*/ 1025098 h 1487099"/>
                <a:gd name="connsiteX17377" fmla="*/ 2487031 w 2768293"/>
                <a:gd name="connsiteY17377" fmla="*/ 1023954 h 1487099"/>
                <a:gd name="connsiteX17378" fmla="*/ 2486459 w 2768293"/>
                <a:gd name="connsiteY17378" fmla="*/ 1024525 h 1487099"/>
                <a:gd name="connsiteX17379" fmla="*/ 2485887 w 2768293"/>
                <a:gd name="connsiteY17379" fmla="*/ 1023954 h 1487099"/>
                <a:gd name="connsiteX17380" fmla="*/ 2484171 w 2768293"/>
                <a:gd name="connsiteY17380" fmla="*/ 1022238 h 1487099"/>
                <a:gd name="connsiteX17381" fmla="*/ 2483599 w 2768293"/>
                <a:gd name="connsiteY17381" fmla="*/ 1022238 h 1487099"/>
                <a:gd name="connsiteX17382" fmla="*/ 2481311 w 2768293"/>
                <a:gd name="connsiteY17382" fmla="*/ 1022238 h 1487099"/>
                <a:gd name="connsiteX17383" fmla="*/ 2480168 w 2768293"/>
                <a:gd name="connsiteY17383" fmla="*/ 1021666 h 1487099"/>
                <a:gd name="connsiteX17384" fmla="*/ 2478452 w 2768293"/>
                <a:gd name="connsiteY17384" fmla="*/ 1021094 h 1487099"/>
                <a:gd name="connsiteX17385" fmla="*/ 2476736 w 2768293"/>
                <a:gd name="connsiteY17385" fmla="*/ 1019950 h 1487099"/>
                <a:gd name="connsiteX17386" fmla="*/ 2475592 w 2768293"/>
                <a:gd name="connsiteY17386" fmla="*/ 1018234 h 1487099"/>
                <a:gd name="connsiteX17387" fmla="*/ 2475592 w 2768293"/>
                <a:gd name="connsiteY17387" fmla="*/ 1017662 h 1487099"/>
                <a:gd name="connsiteX17388" fmla="*/ 2478452 w 2768293"/>
                <a:gd name="connsiteY17388" fmla="*/ 1018806 h 1487099"/>
                <a:gd name="connsiteX17389" fmla="*/ 2479024 w 2768293"/>
                <a:gd name="connsiteY17389" fmla="*/ 1018806 h 1487099"/>
                <a:gd name="connsiteX17390" fmla="*/ 2480168 w 2768293"/>
                <a:gd name="connsiteY17390" fmla="*/ 1018806 h 1487099"/>
                <a:gd name="connsiteX17391" fmla="*/ 2483027 w 2768293"/>
                <a:gd name="connsiteY17391" fmla="*/ 1019378 h 1487099"/>
                <a:gd name="connsiteX17392" fmla="*/ 2488747 w 2768293"/>
                <a:gd name="connsiteY17392" fmla="*/ 1022238 h 1487099"/>
                <a:gd name="connsiteX17393" fmla="*/ 2489891 w 2768293"/>
                <a:gd name="connsiteY17393" fmla="*/ 1022238 h 1487099"/>
                <a:gd name="connsiteX17394" fmla="*/ 2488747 w 2768293"/>
                <a:gd name="connsiteY17394" fmla="*/ 1021666 h 1487099"/>
                <a:gd name="connsiteX17395" fmla="*/ 2487603 w 2768293"/>
                <a:gd name="connsiteY17395" fmla="*/ 1021094 h 1487099"/>
                <a:gd name="connsiteX17396" fmla="*/ 2487031 w 2768293"/>
                <a:gd name="connsiteY17396" fmla="*/ 1019950 h 1487099"/>
                <a:gd name="connsiteX17397" fmla="*/ 2487031 w 2768293"/>
                <a:gd name="connsiteY17397" fmla="*/ 1018234 h 1487099"/>
                <a:gd name="connsiteX17398" fmla="*/ 2487603 w 2768293"/>
                <a:gd name="connsiteY17398" fmla="*/ 1017090 h 1487099"/>
                <a:gd name="connsiteX17399" fmla="*/ 2487603 w 2768293"/>
                <a:gd name="connsiteY17399" fmla="*/ 1016518 h 1487099"/>
                <a:gd name="connsiteX17400" fmla="*/ 2487603 w 2768293"/>
                <a:gd name="connsiteY17400" fmla="*/ 1015374 h 1487099"/>
                <a:gd name="connsiteX17401" fmla="*/ 2487603 w 2768293"/>
                <a:gd name="connsiteY17401" fmla="*/ 1014802 h 1487099"/>
                <a:gd name="connsiteX17402" fmla="*/ 2487031 w 2768293"/>
                <a:gd name="connsiteY17402" fmla="*/ 1014230 h 1487099"/>
                <a:gd name="connsiteX17403" fmla="*/ 2487031 w 2768293"/>
                <a:gd name="connsiteY17403" fmla="*/ 1013658 h 1487099"/>
                <a:gd name="connsiteX17404" fmla="*/ 2487031 w 2768293"/>
                <a:gd name="connsiteY17404" fmla="*/ 1013086 h 1487099"/>
                <a:gd name="connsiteX17405" fmla="*/ 2487031 w 2768293"/>
                <a:gd name="connsiteY17405" fmla="*/ 1013086 h 1487099"/>
                <a:gd name="connsiteX17406" fmla="*/ 2487031 w 2768293"/>
                <a:gd name="connsiteY17406" fmla="*/ 1013086 h 1487099"/>
                <a:gd name="connsiteX17407" fmla="*/ 2487031 w 2768293"/>
                <a:gd name="connsiteY17407" fmla="*/ 1012514 h 1487099"/>
                <a:gd name="connsiteX17408" fmla="*/ 2484743 w 2768293"/>
                <a:gd name="connsiteY17408" fmla="*/ 1008511 h 1487099"/>
                <a:gd name="connsiteX17409" fmla="*/ 2481883 w 2768293"/>
                <a:gd name="connsiteY17409" fmla="*/ 1007367 h 1487099"/>
                <a:gd name="connsiteX17410" fmla="*/ 2476164 w 2768293"/>
                <a:gd name="connsiteY17410" fmla="*/ 1007367 h 1487099"/>
                <a:gd name="connsiteX17411" fmla="*/ 2476164 w 2768293"/>
                <a:gd name="connsiteY17411" fmla="*/ 1006795 h 1487099"/>
                <a:gd name="connsiteX17412" fmla="*/ 2476736 w 2768293"/>
                <a:gd name="connsiteY17412" fmla="*/ 1006223 h 1487099"/>
                <a:gd name="connsiteX17413" fmla="*/ 2476736 w 2768293"/>
                <a:gd name="connsiteY17413" fmla="*/ 1005651 h 1487099"/>
                <a:gd name="connsiteX17414" fmla="*/ 2476164 w 2768293"/>
                <a:gd name="connsiteY17414" fmla="*/ 1005079 h 1487099"/>
                <a:gd name="connsiteX17415" fmla="*/ 2475592 w 2768293"/>
                <a:gd name="connsiteY17415" fmla="*/ 1005079 h 1487099"/>
                <a:gd name="connsiteX17416" fmla="*/ 2472732 w 2768293"/>
                <a:gd name="connsiteY17416" fmla="*/ 1006223 h 1487099"/>
                <a:gd name="connsiteX17417" fmla="*/ 2471588 w 2768293"/>
                <a:gd name="connsiteY17417" fmla="*/ 1006223 h 1487099"/>
                <a:gd name="connsiteX17418" fmla="*/ 2469872 w 2768293"/>
                <a:gd name="connsiteY17418" fmla="*/ 1006223 h 1487099"/>
                <a:gd name="connsiteX17419" fmla="*/ 2468728 w 2768293"/>
                <a:gd name="connsiteY17419" fmla="*/ 1006223 h 1487099"/>
                <a:gd name="connsiteX17420" fmla="*/ 2467584 w 2768293"/>
                <a:gd name="connsiteY17420" fmla="*/ 1007367 h 1487099"/>
                <a:gd name="connsiteX17421" fmla="*/ 2467012 w 2768293"/>
                <a:gd name="connsiteY17421" fmla="*/ 1007367 h 1487099"/>
                <a:gd name="connsiteX17422" fmla="*/ 2465869 w 2768293"/>
                <a:gd name="connsiteY17422" fmla="*/ 1006795 h 1487099"/>
                <a:gd name="connsiteX17423" fmla="*/ 2466441 w 2768293"/>
                <a:gd name="connsiteY17423" fmla="*/ 1005651 h 1487099"/>
                <a:gd name="connsiteX17424" fmla="*/ 2466441 w 2768293"/>
                <a:gd name="connsiteY17424" fmla="*/ 1005079 h 1487099"/>
                <a:gd name="connsiteX17425" fmla="*/ 2464725 w 2768293"/>
                <a:gd name="connsiteY17425" fmla="*/ 1004507 h 1487099"/>
                <a:gd name="connsiteX17426" fmla="*/ 2463581 w 2768293"/>
                <a:gd name="connsiteY17426" fmla="*/ 1004507 h 1487099"/>
                <a:gd name="connsiteX17427" fmla="*/ 2462437 w 2768293"/>
                <a:gd name="connsiteY17427" fmla="*/ 1004507 h 1487099"/>
                <a:gd name="connsiteX17428" fmla="*/ 2461865 w 2768293"/>
                <a:gd name="connsiteY17428" fmla="*/ 1005079 h 1487099"/>
                <a:gd name="connsiteX17429" fmla="*/ 2460721 w 2768293"/>
                <a:gd name="connsiteY17429" fmla="*/ 1006223 h 1487099"/>
                <a:gd name="connsiteX17430" fmla="*/ 2460149 w 2768293"/>
                <a:gd name="connsiteY17430" fmla="*/ 1006795 h 1487099"/>
                <a:gd name="connsiteX17431" fmla="*/ 2460721 w 2768293"/>
                <a:gd name="connsiteY17431" fmla="*/ 1007939 h 1487099"/>
                <a:gd name="connsiteX17432" fmla="*/ 2461293 w 2768293"/>
                <a:gd name="connsiteY17432" fmla="*/ 1008511 h 1487099"/>
                <a:gd name="connsiteX17433" fmla="*/ 2461865 w 2768293"/>
                <a:gd name="connsiteY17433" fmla="*/ 1009083 h 1487099"/>
                <a:gd name="connsiteX17434" fmla="*/ 2461865 w 2768293"/>
                <a:gd name="connsiteY17434" fmla="*/ 1010226 h 1487099"/>
                <a:gd name="connsiteX17435" fmla="*/ 2459005 w 2768293"/>
                <a:gd name="connsiteY17435" fmla="*/ 1013086 h 1487099"/>
                <a:gd name="connsiteX17436" fmla="*/ 2458433 w 2768293"/>
                <a:gd name="connsiteY17436" fmla="*/ 1017662 h 1487099"/>
                <a:gd name="connsiteX17437" fmla="*/ 2457861 w 2768293"/>
                <a:gd name="connsiteY17437" fmla="*/ 1018806 h 1487099"/>
                <a:gd name="connsiteX17438" fmla="*/ 2457289 w 2768293"/>
                <a:gd name="connsiteY17438" fmla="*/ 1019950 h 1487099"/>
                <a:gd name="connsiteX17439" fmla="*/ 2456717 w 2768293"/>
                <a:gd name="connsiteY17439" fmla="*/ 1020522 h 1487099"/>
                <a:gd name="connsiteX17440" fmla="*/ 2455573 w 2768293"/>
                <a:gd name="connsiteY17440" fmla="*/ 1020522 h 1487099"/>
                <a:gd name="connsiteX17441" fmla="*/ 2455573 w 2768293"/>
                <a:gd name="connsiteY17441" fmla="*/ 1021094 h 1487099"/>
                <a:gd name="connsiteX17442" fmla="*/ 2456145 w 2768293"/>
                <a:gd name="connsiteY17442" fmla="*/ 1021666 h 1487099"/>
                <a:gd name="connsiteX17443" fmla="*/ 2456145 w 2768293"/>
                <a:gd name="connsiteY17443" fmla="*/ 1022238 h 1487099"/>
                <a:gd name="connsiteX17444" fmla="*/ 2455573 w 2768293"/>
                <a:gd name="connsiteY17444" fmla="*/ 1022810 h 1487099"/>
                <a:gd name="connsiteX17445" fmla="*/ 2455001 w 2768293"/>
                <a:gd name="connsiteY17445" fmla="*/ 1023382 h 1487099"/>
                <a:gd name="connsiteX17446" fmla="*/ 2454429 w 2768293"/>
                <a:gd name="connsiteY17446" fmla="*/ 1021666 h 1487099"/>
                <a:gd name="connsiteX17447" fmla="*/ 2452142 w 2768293"/>
                <a:gd name="connsiteY17447" fmla="*/ 1021666 h 1487099"/>
                <a:gd name="connsiteX17448" fmla="*/ 2448138 w 2768293"/>
                <a:gd name="connsiteY17448" fmla="*/ 1022238 h 1487099"/>
                <a:gd name="connsiteX17449" fmla="*/ 2448710 w 2768293"/>
                <a:gd name="connsiteY17449" fmla="*/ 1020522 h 1487099"/>
                <a:gd name="connsiteX17450" fmla="*/ 2449854 w 2768293"/>
                <a:gd name="connsiteY17450" fmla="*/ 1019950 h 1487099"/>
                <a:gd name="connsiteX17451" fmla="*/ 2453857 w 2768293"/>
                <a:gd name="connsiteY17451" fmla="*/ 1019378 h 1487099"/>
                <a:gd name="connsiteX17452" fmla="*/ 2454429 w 2768293"/>
                <a:gd name="connsiteY17452" fmla="*/ 1018806 h 1487099"/>
                <a:gd name="connsiteX17453" fmla="*/ 2455001 w 2768293"/>
                <a:gd name="connsiteY17453" fmla="*/ 1018234 h 1487099"/>
                <a:gd name="connsiteX17454" fmla="*/ 2454429 w 2768293"/>
                <a:gd name="connsiteY17454" fmla="*/ 1017662 h 1487099"/>
                <a:gd name="connsiteX17455" fmla="*/ 2453857 w 2768293"/>
                <a:gd name="connsiteY17455" fmla="*/ 1017662 h 1487099"/>
                <a:gd name="connsiteX17456" fmla="*/ 2453285 w 2768293"/>
                <a:gd name="connsiteY17456" fmla="*/ 1017662 h 1487099"/>
                <a:gd name="connsiteX17457" fmla="*/ 2452713 w 2768293"/>
                <a:gd name="connsiteY17457" fmla="*/ 1017662 h 1487099"/>
                <a:gd name="connsiteX17458" fmla="*/ 2452713 w 2768293"/>
                <a:gd name="connsiteY17458" fmla="*/ 1017090 h 1487099"/>
                <a:gd name="connsiteX17459" fmla="*/ 2450998 w 2768293"/>
                <a:gd name="connsiteY17459" fmla="*/ 1016518 h 1487099"/>
                <a:gd name="connsiteX17460" fmla="*/ 2448710 w 2768293"/>
                <a:gd name="connsiteY17460" fmla="*/ 1018234 h 1487099"/>
                <a:gd name="connsiteX17461" fmla="*/ 2446994 w 2768293"/>
                <a:gd name="connsiteY17461" fmla="*/ 1017662 h 1487099"/>
                <a:gd name="connsiteX17462" fmla="*/ 2447566 w 2768293"/>
                <a:gd name="connsiteY17462" fmla="*/ 1017090 h 1487099"/>
                <a:gd name="connsiteX17463" fmla="*/ 2450426 w 2768293"/>
                <a:gd name="connsiteY17463" fmla="*/ 1015374 h 1487099"/>
                <a:gd name="connsiteX17464" fmla="*/ 2453285 w 2768293"/>
                <a:gd name="connsiteY17464" fmla="*/ 1015374 h 1487099"/>
                <a:gd name="connsiteX17465" fmla="*/ 2453857 w 2768293"/>
                <a:gd name="connsiteY17465" fmla="*/ 1014230 h 1487099"/>
                <a:gd name="connsiteX17466" fmla="*/ 2454429 w 2768293"/>
                <a:gd name="connsiteY17466" fmla="*/ 1012514 h 1487099"/>
                <a:gd name="connsiteX17467" fmla="*/ 2455001 w 2768293"/>
                <a:gd name="connsiteY17467" fmla="*/ 1010799 h 1487099"/>
                <a:gd name="connsiteX17468" fmla="*/ 2455573 w 2768293"/>
                <a:gd name="connsiteY17468" fmla="*/ 1010226 h 1487099"/>
                <a:gd name="connsiteX17469" fmla="*/ 2456145 w 2768293"/>
                <a:gd name="connsiteY17469" fmla="*/ 1010226 h 1487099"/>
                <a:gd name="connsiteX17470" fmla="*/ 2456717 w 2768293"/>
                <a:gd name="connsiteY17470" fmla="*/ 1009655 h 1487099"/>
                <a:gd name="connsiteX17471" fmla="*/ 2456717 w 2768293"/>
                <a:gd name="connsiteY17471" fmla="*/ 1008511 h 1487099"/>
                <a:gd name="connsiteX17472" fmla="*/ 2456717 w 2768293"/>
                <a:gd name="connsiteY17472" fmla="*/ 1007367 h 1487099"/>
                <a:gd name="connsiteX17473" fmla="*/ 2456717 w 2768293"/>
                <a:gd name="connsiteY17473" fmla="*/ 1006223 h 1487099"/>
                <a:gd name="connsiteX17474" fmla="*/ 2456717 w 2768293"/>
                <a:gd name="connsiteY17474" fmla="*/ 1005079 h 1487099"/>
                <a:gd name="connsiteX17475" fmla="*/ 2456717 w 2768293"/>
                <a:gd name="connsiteY17475" fmla="*/ 1003935 h 1487099"/>
                <a:gd name="connsiteX17476" fmla="*/ 2455573 w 2768293"/>
                <a:gd name="connsiteY17476" fmla="*/ 1003363 h 1487099"/>
                <a:gd name="connsiteX17477" fmla="*/ 2453857 w 2768293"/>
                <a:gd name="connsiteY17477" fmla="*/ 1003363 h 1487099"/>
                <a:gd name="connsiteX17478" fmla="*/ 2452713 w 2768293"/>
                <a:gd name="connsiteY17478" fmla="*/ 1002791 h 1487099"/>
                <a:gd name="connsiteX17479" fmla="*/ 2452713 w 2768293"/>
                <a:gd name="connsiteY17479" fmla="*/ 1002219 h 1487099"/>
                <a:gd name="connsiteX17480" fmla="*/ 2452142 w 2768293"/>
                <a:gd name="connsiteY17480" fmla="*/ 1002219 h 1487099"/>
                <a:gd name="connsiteX17481" fmla="*/ 2450426 w 2768293"/>
                <a:gd name="connsiteY17481" fmla="*/ 1002219 h 1487099"/>
                <a:gd name="connsiteX17482" fmla="*/ 2449854 w 2768293"/>
                <a:gd name="connsiteY17482" fmla="*/ 1002219 h 1487099"/>
                <a:gd name="connsiteX17483" fmla="*/ 2448710 w 2768293"/>
                <a:gd name="connsiteY17483" fmla="*/ 1001075 h 1487099"/>
                <a:gd name="connsiteX17484" fmla="*/ 2448138 w 2768293"/>
                <a:gd name="connsiteY17484" fmla="*/ 1000503 h 1487099"/>
                <a:gd name="connsiteX17485" fmla="*/ 2446994 w 2768293"/>
                <a:gd name="connsiteY17485" fmla="*/ 1001075 h 1487099"/>
                <a:gd name="connsiteX17486" fmla="*/ 2445850 w 2768293"/>
                <a:gd name="connsiteY17486" fmla="*/ 1001647 h 1487099"/>
                <a:gd name="connsiteX17487" fmla="*/ 2444706 w 2768293"/>
                <a:gd name="connsiteY17487" fmla="*/ 1001647 h 1487099"/>
                <a:gd name="connsiteX17488" fmla="*/ 2441846 w 2768293"/>
                <a:gd name="connsiteY17488" fmla="*/ 998787 h 1487099"/>
                <a:gd name="connsiteX17489" fmla="*/ 2440702 w 2768293"/>
                <a:gd name="connsiteY17489" fmla="*/ 998787 h 1487099"/>
                <a:gd name="connsiteX17490" fmla="*/ 2439558 w 2768293"/>
                <a:gd name="connsiteY17490" fmla="*/ 999359 h 1487099"/>
                <a:gd name="connsiteX17491" fmla="*/ 2436127 w 2768293"/>
                <a:gd name="connsiteY17491" fmla="*/ 1003935 h 1487099"/>
                <a:gd name="connsiteX17492" fmla="*/ 2435555 w 2768293"/>
                <a:gd name="connsiteY17492" fmla="*/ 1005651 h 1487099"/>
                <a:gd name="connsiteX17493" fmla="*/ 2435555 w 2768293"/>
                <a:gd name="connsiteY17493" fmla="*/ 1006795 h 1487099"/>
                <a:gd name="connsiteX17494" fmla="*/ 2435555 w 2768293"/>
                <a:gd name="connsiteY17494" fmla="*/ 1007367 h 1487099"/>
                <a:gd name="connsiteX17495" fmla="*/ 2436127 w 2768293"/>
                <a:gd name="connsiteY17495" fmla="*/ 1009083 h 1487099"/>
                <a:gd name="connsiteX17496" fmla="*/ 2436127 w 2768293"/>
                <a:gd name="connsiteY17496" fmla="*/ 1009655 h 1487099"/>
                <a:gd name="connsiteX17497" fmla="*/ 2435555 w 2768293"/>
                <a:gd name="connsiteY17497" fmla="*/ 1009655 h 1487099"/>
                <a:gd name="connsiteX17498" fmla="*/ 2430979 w 2768293"/>
                <a:gd name="connsiteY17498" fmla="*/ 1007367 h 1487099"/>
                <a:gd name="connsiteX17499" fmla="*/ 2429263 w 2768293"/>
                <a:gd name="connsiteY17499" fmla="*/ 1006795 h 1487099"/>
                <a:gd name="connsiteX17500" fmla="*/ 2427547 w 2768293"/>
                <a:gd name="connsiteY17500" fmla="*/ 1007367 h 1487099"/>
                <a:gd name="connsiteX17501" fmla="*/ 2427547 w 2768293"/>
                <a:gd name="connsiteY17501" fmla="*/ 1007939 h 1487099"/>
                <a:gd name="connsiteX17502" fmla="*/ 2428119 w 2768293"/>
                <a:gd name="connsiteY17502" fmla="*/ 1008511 h 1487099"/>
                <a:gd name="connsiteX17503" fmla="*/ 2427547 w 2768293"/>
                <a:gd name="connsiteY17503" fmla="*/ 1009083 h 1487099"/>
                <a:gd name="connsiteX17504" fmla="*/ 2426975 w 2768293"/>
                <a:gd name="connsiteY17504" fmla="*/ 1009655 h 1487099"/>
                <a:gd name="connsiteX17505" fmla="*/ 2426403 w 2768293"/>
                <a:gd name="connsiteY17505" fmla="*/ 1010226 h 1487099"/>
                <a:gd name="connsiteX17506" fmla="*/ 2426403 w 2768293"/>
                <a:gd name="connsiteY17506" fmla="*/ 1011370 h 1487099"/>
                <a:gd name="connsiteX17507" fmla="*/ 2426975 w 2768293"/>
                <a:gd name="connsiteY17507" fmla="*/ 1012514 h 1487099"/>
                <a:gd name="connsiteX17508" fmla="*/ 2427547 w 2768293"/>
                <a:gd name="connsiteY17508" fmla="*/ 1013658 h 1487099"/>
                <a:gd name="connsiteX17509" fmla="*/ 2428119 w 2768293"/>
                <a:gd name="connsiteY17509" fmla="*/ 1014230 h 1487099"/>
                <a:gd name="connsiteX17510" fmla="*/ 2428119 w 2768293"/>
                <a:gd name="connsiteY17510" fmla="*/ 1014802 h 1487099"/>
                <a:gd name="connsiteX17511" fmla="*/ 2428119 w 2768293"/>
                <a:gd name="connsiteY17511" fmla="*/ 1015946 h 1487099"/>
                <a:gd name="connsiteX17512" fmla="*/ 2428691 w 2768293"/>
                <a:gd name="connsiteY17512" fmla="*/ 1017090 h 1487099"/>
                <a:gd name="connsiteX17513" fmla="*/ 2429263 w 2768293"/>
                <a:gd name="connsiteY17513" fmla="*/ 1018234 h 1487099"/>
                <a:gd name="connsiteX17514" fmla="*/ 2429835 w 2768293"/>
                <a:gd name="connsiteY17514" fmla="*/ 1018806 h 1487099"/>
                <a:gd name="connsiteX17515" fmla="*/ 2432123 w 2768293"/>
                <a:gd name="connsiteY17515" fmla="*/ 1019950 h 1487099"/>
                <a:gd name="connsiteX17516" fmla="*/ 2429263 w 2768293"/>
                <a:gd name="connsiteY17516" fmla="*/ 1019950 h 1487099"/>
                <a:gd name="connsiteX17517" fmla="*/ 2427547 w 2768293"/>
                <a:gd name="connsiteY17517" fmla="*/ 1018806 h 1487099"/>
                <a:gd name="connsiteX17518" fmla="*/ 2426975 w 2768293"/>
                <a:gd name="connsiteY17518" fmla="*/ 1018234 h 1487099"/>
                <a:gd name="connsiteX17519" fmla="*/ 2426975 w 2768293"/>
                <a:gd name="connsiteY17519" fmla="*/ 1015946 h 1487099"/>
                <a:gd name="connsiteX17520" fmla="*/ 2426975 w 2768293"/>
                <a:gd name="connsiteY17520" fmla="*/ 1015946 h 1487099"/>
                <a:gd name="connsiteX17521" fmla="*/ 2426403 w 2768293"/>
                <a:gd name="connsiteY17521" fmla="*/ 1014802 h 1487099"/>
                <a:gd name="connsiteX17522" fmla="*/ 2424687 w 2768293"/>
                <a:gd name="connsiteY17522" fmla="*/ 1014230 h 1487099"/>
                <a:gd name="connsiteX17523" fmla="*/ 2424115 w 2768293"/>
                <a:gd name="connsiteY17523" fmla="*/ 1013658 h 1487099"/>
                <a:gd name="connsiteX17524" fmla="*/ 2423543 w 2768293"/>
                <a:gd name="connsiteY17524" fmla="*/ 1012514 h 1487099"/>
                <a:gd name="connsiteX17525" fmla="*/ 2422399 w 2768293"/>
                <a:gd name="connsiteY17525" fmla="*/ 1011370 h 1487099"/>
                <a:gd name="connsiteX17526" fmla="*/ 2421827 w 2768293"/>
                <a:gd name="connsiteY17526" fmla="*/ 1010799 h 1487099"/>
                <a:gd name="connsiteX17527" fmla="*/ 2421255 w 2768293"/>
                <a:gd name="connsiteY17527" fmla="*/ 1009655 h 1487099"/>
                <a:gd name="connsiteX17528" fmla="*/ 2420684 w 2768293"/>
                <a:gd name="connsiteY17528" fmla="*/ 1009655 h 1487099"/>
                <a:gd name="connsiteX17529" fmla="*/ 2419540 w 2768293"/>
                <a:gd name="connsiteY17529" fmla="*/ 1010226 h 1487099"/>
                <a:gd name="connsiteX17530" fmla="*/ 2417252 w 2768293"/>
                <a:gd name="connsiteY17530" fmla="*/ 1010799 h 1487099"/>
                <a:gd name="connsiteX17531" fmla="*/ 2417824 w 2768293"/>
                <a:gd name="connsiteY17531" fmla="*/ 1012514 h 1487099"/>
                <a:gd name="connsiteX17532" fmla="*/ 2418968 w 2768293"/>
                <a:gd name="connsiteY17532" fmla="*/ 1013658 h 1487099"/>
                <a:gd name="connsiteX17533" fmla="*/ 2421255 w 2768293"/>
                <a:gd name="connsiteY17533" fmla="*/ 1015946 h 1487099"/>
                <a:gd name="connsiteX17534" fmla="*/ 2421255 w 2768293"/>
                <a:gd name="connsiteY17534" fmla="*/ 1017090 h 1487099"/>
                <a:gd name="connsiteX17535" fmla="*/ 2421827 w 2768293"/>
                <a:gd name="connsiteY17535" fmla="*/ 1017662 h 1487099"/>
                <a:gd name="connsiteX17536" fmla="*/ 2422399 w 2768293"/>
                <a:gd name="connsiteY17536" fmla="*/ 1018234 h 1487099"/>
                <a:gd name="connsiteX17537" fmla="*/ 2422971 w 2768293"/>
                <a:gd name="connsiteY17537" fmla="*/ 1018806 h 1487099"/>
                <a:gd name="connsiteX17538" fmla="*/ 2421827 w 2768293"/>
                <a:gd name="connsiteY17538" fmla="*/ 1018234 h 1487099"/>
                <a:gd name="connsiteX17539" fmla="*/ 2419540 w 2768293"/>
                <a:gd name="connsiteY17539" fmla="*/ 1017090 h 1487099"/>
                <a:gd name="connsiteX17540" fmla="*/ 2418396 w 2768293"/>
                <a:gd name="connsiteY17540" fmla="*/ 1017090 h 1487099"/>
                <a:gd name="connsiteX17541" fmla="*/ 2417252 w 2768293"/>
                <a:gd name="connsiteY17541" fmla="*/ 1017662 h 1487099"/>
                <a:gd name="connsiteX17542" fmla="*/ 2416108 w 2768293"/>
                <a:gd name="connsiteY17542" fmla="*/ 1018234 h 1487099"/>
                <a:gd name="connsiteX17543" fmla="*/ 2416680 w 2768293"/>
                <a:gd name="connsiteY17543" fmla="*/ 1018234 h 1487099"/>
                <a:gd name="connsiteX17544" fmla="*/ 2416680 w 2768293"/>
                <a:gd name="connsiteY17544" fmla="*/ 1019378 h 1487099"/>
                <a:gd name="connsiteX17545" fmla="*/ 2418396 w 2768293"/>
                <a:gd name="connsiteY17545" fmla="*/ 1021094 h 1487099"/>
                <a:gd name="connsiteX17546" fmla="*/ 2422971 w 2768293"/>
                <a:gd name="connsiteY17546" fmla="*/ 1023382 h 1487099"/>
                <a:gd name="connsiteX17547" fmla="*/ 2424687 w 2768293"/>
                <a:gd name="connsiteY17547" fmla="*/ 1025098 h 1487099"/>
                <a:gd name="connsiteX17548" fmla="*/ 2427547 w 2768293"/>
                <a:gd name="connsiteY17548" fmla="*/ 1026813 h 1487099"/>
                <a:gd name="connsiteX17549" fmla="*/ 2428119 w 2768293"/>
                <a:gd name="connsiteY17549" fmla="*/ 1026813 h 1487099"/>
                <a:gd name="connsiteX17550" fmla="*/ 2428691 w 2768293"/>
                <a:gd name="connsiteY17550" fmla="*/ 1027385 h 1487099"/>
                <a:gd name="connsiteX17551" fmla="*/ 2433267 w 2768293"/>
                <a:gd name="connsiteY17551" fmla="*/ 1031389 h 1487099"/>
                <a:gd name="connsiteX17552" fmla="*/ 2437843 w 2768293"/>
                <a:gd name="connsiteY17552" fmla="*/ 1033677 h 1487099"/>
                <a:gd name="connsiteX17553" fmla="*/ 2439558 w 2768293"/>
                <a:gd name="connsiteY17553" fmla="*/ 1035393 h 1487099"/>
                <a:gd name="connsiteX17554" fmla="*/ 2438986 w 2768293"/>
                <a:gd name="connsiteY17554" fmla="*/ 1035393 h 1487099"/>
                <a:gd name="connsiteX17555" fmla="*/ 2438414 w 2768293"/>
                <a:gd name="connsiteY17555" fmla="*/ 1035393 h 1487099"/>
                <a:gd name="connsiteX17556" fmla="*/ 2432695 w 2768293"/>
                <a:gd name="connsiteY17556" fmla="*/ 1032533 h 1487099"/>
                <a:gd name="connsiteX17557" fmla="*/ 2425831 w 2768293"/>
                <a:gd name="connsiteY17557" fmla="*/ 1027385 h 1487099"/>
                <a:gd name="connsiteX17558" fmla="*/ 2424115 w 2768293"/>
                <a:gd name="connsiteY17558" fmla="*/ 1026813 h 1487099"/>
                <a:gd name="connsiteX17559" fmla="*/ 2423543 w 2768293"/>
                <a:gd name="connsiteY17559" fmla="*/ 1027385 h 1487099"/>
                <a:gd name="connsiteX17560" fmla="*/ 2423543 w 2768293"/>
                <a:gd name="connsiteY17560" fmla="*/ 1027957 h 1487099"/>
                <a:gd name="connsiteX17561" fmla="*/ 2422971 w 2768293"/>
                <a:gd name="connsiteY17561" fmla="*/ 1028529 h 1487099"/>
                <a:gd name="connsiteX17562" fmla="*/ 2422399 w 2768293"/>
                <a:gd name="connsiteY17562" fmla="*/ 1029101 h 1487099"/>
                <a:gd name="connsiteX17563" fmla="*/ 2422399 w 2768293"/>
                <a:gd name="connsiteY17563" fmla="*/ 1030245 h 1487099"/>
                <a:gd name="connsiteX17564" fmla="*/ 2422971 w 2768293"/>
                <a:gd name="connsiteY17564" fmla="*/ 1030817 h 1487099"/>
                <a:gd name="connsiteX17565" fmla="*/ 2424115 w 2768293"/>
                <a:gd name="connsiteY17565" fmla="*/ 1031961 h 1487099"/>
                <a:gd name="connsiteX17566" fmla="*/ 2424115 w 2768293"/>
                <a:gd name="connsiteY17566" fmla="*/ 1032533 h 1487099"/>
                <a:gd name="connsiteX17567" fmla="*/ 2424115 w 2768293"/>
                <a:gd name="connsiteY17567" fmla="*/ 1033677 h 1487099"/>
                <a:gd name="connsiteX17568" fmla="*/ 2422971 w 2768293"/>
                <a:gd name="connsiteY17568" fmla="*/ 1036537 h 1487099"/>
                <a:gd name="connsiteX17569" fmla="*/ 2422971 w 2768293"/>
                <a:gd name="connsiteY17569" fmla="*/ 1039397 h 1487099"/>
                <a:gd name="connsiteX17570" fmla="*/ 2422971 w 2768293"/>
                <a:gd name="connsiteY17570" fmla="*/ 1041112 h 1487099"/>
                <a:gd name="connsiteX17571" fmla="*/ 2422971 w 2768293"/>
                <a:gd name="connsiteY17571" fmla="*/ 1041684 h 1487099"/>
                <a:gd name="connsiteX17572" fmla="*/ 2423543 w 2768293"/>
                <a:gd name="connsiteY17572" fmla="*/ 1042256 h 1487099"/>
                <a:gd name="connsiteX17573" fmla="*/ 2423543 w 2768293"/>
                <a:gd name="connsiteY17573" fmla="*/ 1041684 h 1487099"/>
                <a:gd name="connsiteX17574" fmla="*/ 2423543 w 2768293"/>
                <a:gd name="connsiteY17574" fmla="*/ 1039968 h 1487099"/>
                <a:gd name="connsiteX17575" fmla="*/ 2424115 w 2768293"/>
                <a:gd name="connsiteY17575" fmla="*/ 1039397 h 1487099"/>
                <a:gd name="connsiteX17576" fmla="*/ 2424687 w 2768293"/>
                <a:gd name="connsiteY17576" fmla="*/ 1039397 h 1487099"/>
                <a:gd name="connsiteX17577" fmla="*/ 2425259 w 2768293"/>
                <a:gd name="connsiteY17577" fmla="*/ 1039968 h 1487099"/>
                <a:gd name="connsiteX17578" fmla="*/ 2425831 w 2768293"/>
                <a:gd name="connsiteY17578" fmla="*/ 1041112 h 1487099"/>
                <a:gd name="connsiteX17579" fmla="*/ 2426403 w 2768293"/>
                <a:gd name="connsiteY17579" fmla="*/ 1041684 h 1487099"/>
                <a:gd name="connsiteX17580" fmla="*/ 2427547 w 2768293"/>
                <a:gd name="connsiteY17580" fmla="*/ 1042256 h 1487099"/>
                <a:gd name="connsiteX17581" fmla="*/ 2428119 w 2768293"/>
                <a:gd name="connsiteY17581" fmla="*/ 1042828 h 1487099"/>
                <a:gd name="connsiteX17582" fmla="*/ 2429263 w 2768293"/>
                <a:gd name="connsiteY17582" fmla="*/ 1043972 h 1487099"/>
                <a:gd name="connsiteX17583" fmla="*/ 2430407 w 2768293"/>
                <a:gd name="connsiteY17583" fmla="*/ 1044544 h 1487099"/>
                <a:gd name="connsiteX17584" fmla="*/ 2430979 w 2768293"/>
                <a:gd name="connsiteY17584" fmla="*/ 1044544 h 1487099"/>
                <a:gd name="connsiteX17585" fmla="*/ 2431551 w 2768293"/>
                <a:gd name="connsiteY17585" fmla="*/ 1042828 h 1487099"/>
                <a:gd name="connsiteX17586" fmla="*/ 2432123 w 2768293"/>
                <a:gd name="connsiteY17586" fmla="*/ 1043400 h 1487099"/>
                <a:gd name="connsiteX17587" fmla="*/ 2432695 w 2768293"/>
                <a:gd name="connsiteY17587" fmla="*/ 1045116 h 1487099"/>
                <a:gd name="connsiteX17588" fmla="*/ 2433839 w 2768293"/>
                <a:gd name="connsiteY17588" fmla="*/ 1046260 h 1487099"/>
                <a:gd name="connsiteX17589" fmla="*/ 2440130 w 2768293"/>
                <a:gd name="connsiteY17589" fmla="*/ 1049692 h 1487099"/>
                <a:gd name="connsiteX17590" fmla="*/ 2440130 w 2768293"/>
                <a:gd name="connsiteY17590" fmla="*/ 1050264 h 1487099"/>
                <a:gd name="connsiteX17591" fmla="*/ 2439558 w 2768293"/>
                <a:gd name="connsiteY17591" fmla="*/ 1050836 h 1487099"/>
                <a:gd name="connsiteX17592" fmla="*/ 2438986 w 2768293"/>
                <a:gd name="connsiteY17592" fmla="*/ 1051980 h 1487099"/>
                <a:gd name="connsiteX17593" fmla="*/ 2439558 w 2768293"/>
                <a:gd name="connsiteY17593" fmla="*/ 1052552 h 1487099"/>
                <a:gd name="connsiteX17594" fmla="*/ 2439558 w 2768293"/>
                <a:gd name="connsiteY17594" fmla="*/ 1053696 h 1487099"/>
                <a:gd name="connsiteX17595" fmla="*/ 2440130 w 2768293"/>
                <a:gd name="connsiteY17595" fmla="*/ 1054840 h 1487099"/>
                <a:gd name="connsiteX17596" fmla="*/ 2441274 w 2768293"/>
                <a:gd name="connsiteY17596" fmla="*/ 1055411 h 1487099"/>
                <a:gd name="connsiteX17597" fmla="*/ 2441846 w 2768293"/>
                <a:gd name="connsiteY17597" fmla="*/ 1054840 h 1487099"/>
                <a:gd name="connsiteX17598" fmla="*/ 2441846 w 2768293"/>
                <a:gd name="connsiteY17598" fmla="*/ 1053696 h 1487099"/>
                <a:gd name="connsiteX17599" fmla="*/ 2441846 w 2768293"/>
                <a:gd name="connsiteY17599" fmla="*/ 1052552 h 1487099"/>
                <a:gd name="connsiteX17600" fmla="*/ 2442418 w 2768293"/>
                <a:gd name="connsiteY17600" fmla="*/ 1052552 h 1487099"/>
                <a:gd name="connsiteX17601" fmla="*/ 2442990 w 2768293"/>
                <a:gd name="connsiteY17601" fmla="*/ 1053123 h 1487099"/>
                <a:gd name="connsiteX17602" fmla="*/ 2443562 w 2768293"/>
                <a:gd name="connsiteY17602" fmla="*/ 1053696 h 1487099"/>
                <a:gd name="connsiteX17603" fmla="*/ 2444134 w 2768293"/>
                <a:gd name="connsiteY17603" fmla="*/ 1053696 h 1487099"/>
                <a:gd name="connsiteX17604" fmla="*/ 2445278 w 2768293"/>
                <a:gd name="connsiteY17604" fmla="*/ 1053123 h 1487099"/>
                <a:gd name="connsiteX17605" fmla="*/ 2445850 w 2768293"/>
                <a:gd name="connsiteY17605" fmla="*/ 1053123 h 1487099"/>
                <a:gd name="connsiteX17606" fmla="*/ 2447566 w 2768293"/>
                <a:gd name="connsiteY17606" fmla="*/ 1053123 h 1487099"/>
                <a:gd name="connsiteX17607" fmla="*/ 2448710 w 2768293"/>
                <a:gd name="connsiteY17607" fmla="*/ 1053123 h 1487099"/>
                <a:gd name="connsiteX17608" fmla="*/ 2448710 w 2768293"/>
                <a:gd name="connsiteY17608" fmla="*/ 1053696 h 1487099"/>
                <a:gd name="connsiteX17609" fmla="*/ 2446994 w 2768293"/>
                <a:gd name="connsiteY17609" fmla="*/ 1054267 h 1487099"/>
                <a:gd name="connsiteX17610" fmla="*/ 2446422 w 2768293"/>
                <a:gd name="connsiteY17610" fmla="*/ 1054840 h 1487099"/>
                <a:gd name="connsiteX17611" fmla="*/ 2446994 w 2768293"/>
                <a:gd name="connsiteY17611" fmla="*/ 1055983 h 1487099"/>
                <a:gd name="connsiteX17612" fmla="*/ 2446422 w 2768293"/>
                <a:gd name="connsiteY17612" fmla="*/ 1056555 h 1487099"/>
                <a:gd name="connsiteX17613" fmla="*/ 2445850 w 2768293"/>
                <a:gd name="connsiteY17613" fmla="*/ 1056555 h 1487099"/>
                <a:gd name="connsiteX17614" fmla="*/ 2445278 w 2768293"/>
                <a:gd name="connsiteY17614" fmla="*/ 1055983 h 1487099"/>
                <a:gd name="connsiteX17615" fmla="*/ 2445278 w 2768293"/>
                <a:gd name="connsiteY17615" fmla="*/ 1054840 h 1487099"/>
                <a:gd name="connsiteX17616" fmla="*/ 2444134 w 2768293"/>
                <a:gd name="connsiteY17616" fmla="*/ 1055411 h 1487099"/>
                <a:gd name="connsiteX17617" fmla="*/ 2443562 w 2768293"/>
                <a:gd name="connsiteY17617" fmla="*/ 1055983 h 1487099"/>
                <a:gd name="connsiteX17618" fmla="*/ 2442990 w 2768293"/>
                <a:gd name="connsiteY17618" fmla="*/ 1056555 h 1487099"/>
                <a:gd name="connsiteX17619" fmla="*/ 2445278 w 2768293"/>
                <a:gd name="connsiteY17619" fmla="*/ 1058843 h 1487099"/>
                <a:gd name="connsiteX17620" fmla="*/ 2456145 w 2768293"/>
                <a:gd name="connsiteY17620" fmla="*/ 1063419 h 1487099"/>
                <a:gd name="connsiteX17621" fmla="*/ 2458433 w 2768293"/>
                <a:gd name="connsiteY17621" fmla="*/ 1065135 h 1487099"/>
                <a:gd name="connsiteX17622" fmla="*/ 2460149 w 2768293"/>
                <a:gd name="connsiteY17622" fmla="*/ 1067423 h 1487099"/>
                <a:gd name="connsiteX17623" fmla="*/ 2458433 w 2768293"/>
                <a:gd name="connsiteY17623" fmla="*/ 1067423 h 1487099"/>
                <a:gd name="connsiteX17624" fmla="*/ 2456717 w 2768293"/>
                <a:gd name="connsiteY17624" fmla="*/ 1066851 h 1487099"/>
                <a:gd name="connsiteX17625" fmla="*/ 2453857 w 2768293"/>
                <a:gd name="connsiteY17625" fmla="*/ 1064563 h 1487099"/>
                <a:gd name="connsiteX17626" fmla="*/ 2450998 w 2768293"/>
                <a:gd name="connsiteY17626" fmla="*/ 1062847 h 1487099"/>
                <a:gd name="connsiteX17627" fmla="*/ 2449282 w 2768293"/>
                <a:gd name="connsiteY17627" fmla="*/ 1062847 h 1487099"/>
                <a:gd name="connsiteX17628" fmla="*/ 2448138 w 2768293"/>
                <a:gd name="connsiteY17628" fmla="*/ 1063419 h 1487099"/>
                <a:gd name="connsiteX17629" fmla="*/ 2450426 w 2768293"/>
                <a:gd name="connsiteY17629" fmla="*/ 1064563 h 1487099"/>
                <a:gd name="connsiteX17630" fmla="*/ 2451570 w 2768293"/>
                <a:gd name="connsiteY17630" fmla="*/ 1065707 h 1487099"/>
                <a:gd name="connsiteX17631" fmla="*/ 2452142 w 2768293"/>
                <a:gd name="connsiteY17631" fmla="*/ 1066851 h 1487099"/>
                <a:gd name="connsiteX17632" fmla="*/ 2452142 w 2768293"/>
                <a:gd name="connsiteY17632" fmla="*/ 1067423 h 1487099"/>
                <a:gd name="connsiteX17633" fmla="*/ 2453285 w 2768293"/>
                <a:gd name="connsiteY17633" fmla="*/ 1067995 h 1487099"/>
                <a:gd name="connsiteX17634" fmla="*/ 2455573 w 2768293"/>
                <a:gd name="connsiteY17634" fmla="*/ 1069139 h 1487099"/>
                <a:gd name="connsiteX17635" fmla="*/ 2457861 w 2768293"/>
                <a:gd name="connsiteY17635" fmla="*/ 1069710 h 1487099"/>
                <a:gd name="connsiteX17636" fmla="*/ 2458433 w 2768293"/>
                <a:gd name="connsiteY17636" fmla="*/ 1070282 h 1487099"/>
                <a:gd name="connsiteX17637" fmla="*/ 2458433 w 2768293"/>
                <a:gd name="connsiteY17637" fmla="*/ 1071998 h 1487099"/>
                <a:gd name="connsiteX17638" fmla="*/ 2459577 w 2768293"/>
                <a:gd name="connsiteY17638" fmla="*/ 1072570 h 1487099"/>
                <a:gd name="connsiteX17639" fmla="*/ 2465297 w 2768293"/>
                <a:gd name="connsiteY17639" fmla="*/ 1072570 h 1487099"/>
                <a:gd name="connsiteX17640" fmla="*/ 2465297 w 2768293"/>
                <a:gd name="connsiteY17640" fmla="*/ 1070854 h 1487099"/>
                <a:gd name="connsiteX17641" fmla="*/ 2022026 w 2768293"/>
                <a:gd name="connsiteY17641" fmla="*/ 916425 h 1487099"/>
                <a:gd name="connsiteX17642" fmla="*/ 2022026 w 2768293"/>
                <a:gd name="connsiteY17642" fmla="*/ 916425 h 1487099"/>
                <a:gd name="connsiteX17643" fmla="*/ 2020882 w 2768293"/>
                <a:gd name="connsiteY17643" fmla="*/ 916997 h 1487099"/>
                <a:gd name="connsiteX17644" fmla="*/ 2020311 w 2768293"/>
                <a:gd name="connsiteY17644" fmla="*/ 916997 h 1487099"/>
                <a:gd name="connsiteX17645" fmla="*/ 2018595 w 2768293"/>
                <a:gd name="connsiteY17645" fmla="*/ 916997 h 1487099"/>
                <a:gd name="connsiteX17646" fmla="*/ 2017451 w 2768293"/>
                <a:gd name="connsiteY17646" fmla="*/ 916997 h 1487099"/>
                <a:gd name="connsiteX17647" fmla="*/ 2016307 w 2768293"/>
                <a:gd name="connsiteY17647" fmla="*/ 916997 h 1487099"/>
                <a:gd name="connsiteX17648" fmla="*/ 2016879 w 2768293"/>
                <a:gd name="connsiteY17648" fmla="*/ 917569 h 1487099"/>
                <a:gd name="connsiteX17649" fmla="*/ 2018023 w 2768293"/>
                <a:gd name="connsiteY17649" fmla="*/ 917569 h 1487099"/>
                <a:gd name="connsiteX17650" fmla="*/ 2020311 w 2768293"/>
                <a:gd name="connsiteY17650" fmla="*/ 917569 h 1487099"/>
                <a:gd name="connsiteX17651" fmla="*/ 2021454 w 2768293"/>
                <a:gd name="connsiteY17651" fmla="*/ 917569 h 1487099"/>
                <a:gd name="connsiteX17652" fmla="*/ 2022598 w 2768293"/>
                <a:gd name="connsiteY17652" fmla="*/ 916997 h 1487099"/>
                <a:gd name="connsiteX17653" fmla="*/ 2022598 w 2768293"/>
                <a:gd name="connsiteY17653" fmla="*/ 916997 h 1487099"/>
                <a:gd name="connsiteX17654" fmla="*/ 2022026 w 2768293"/>
                <a:gd name="connsiteY17654" fmla="*/ 916425 h 1487099"/>
                <a:gd name="connsiteX17655" fmla="*/ 1895623 w 2768293"/>
                <a:gd name="connsiteY17655" fmla="*/ 947311 h 1487099"/>
                <a:gd name="connsiteX17656" fmla="*/ 1895623 w 2768293"/>
                <a:gd name="connsiteY17656" fmla="*/ 947311 h 1487099"/>
                <a:gd name="connsiteX17657" fmla="*/ 1895051 w 2768293"/>
                <a:gd name="connsiteY17657" fmla="*/ 946739 h 1487099"/>
                <a:gd name="connsiteX17658" fmla="*/ 1894479 w 2768293"/>
                <a:gd name="connsiteY17658" fmla="*/ 946739 h 1487099"/>
                <a:gd name="connsiteX17659" fmla="*/ 1894479 w 2768293"/>
                <a:gd name="connsiteY17659" fmla="*/ 947311 h 1487099"/>
                <a:gd name="connsiteX17660" fmla="*/ 1894479 w 2768293"/>
                <a:gd name="connsiteY17660" fmla="*/ 947883 h 1487099"/>
                <a:gd name="connsiteX17661" fmla="*/ 1894479 w 2768293"/>
                <a:gd name="connsiteY17661" fmla="*/ 948455 h 1487099"/>
                <a:gd name="connsiteX17662" fmla="*/ 1892763 w 2768293"/>
                <a:gd name="connsiteY17662" fmla="*/ 950743 h 1487099"/>
                <a:gd name="connsiteX17663" fmla="*/ 1891619 w 2768293"/>
                <a:gd name="connsiteY17663" fmla="*/ 951314 h 1487099"/>
                <a:gd name="connsiteX17664" fmla="*/ 1889903 w 2768293"/>
                <a:gd name="connsiteY17664" fmla="*/ 953030 h 1487099"/>
                <a:gd name="connsiteX17665" fmla="*/ 1889331 w 2768293"/>
                <a:gd name="connsiteY17665" fmla="*/ 953030 h 1487099"/>
                <a:gd name="connsiteX17666" fmla="*/ 1888759 w 2768293"/>
                <a:gd name="connsiteY17666" fmla="*/ 951887 h 1487099"/>
                <a:gd name="connsiteX17667" fmla="*/ 1888187 w 2768293"/>
                <a:gd name="connsiteY17667" fmla="*/ 951314 h 1487099"/>
                <a:gd name="connsiteX17668" fmla="*/ 1887615 w 2768293"/>
                <a:gd name="connsiteY17668" fmla="*/ 951314 h 1487099"/>
                <a:gd name="connsiteX17669" fmla="*/ 1887043 w 2768293"/>
                <a:gd name="connsiteY17669" fmla="*/ 951887 h 1487099"/>
                <a:gd name="connsiteX17670" fmla="*/ 1887043 w 2768293"/>
                <a:gd name="connsiteY17670" fmla="*/ 952458 h 1487099"/>
                <a:gd name="connsiteX17671" fmla="*/ 1887615 w 2768293"/>
                <a:gd name="connsiteY17671" fmla="*/ 952458 h 1487099"/>
                <a:gd name="connsiteX17672" fmla="*/ 1888187 w 2768293"/>
                <a:gd name="connsiteY17672" fmla="*/ 952458 h 1487099"/>
                <a:gd name="connsiteX17673" fmla="*/ 1888759 w 2768293"/>
                <a:gd name="connsiteY17673" fmla="*/ 952458 h 1487099"/>
                <a:gd name="connsiteX17674" fmla="*/ 1888759 w 2768293"/>
                <a:gd name="connsiteY17674" fmla="*/ 953030 h 1487099"/>
                <a:gd name="connsiteX17675" fmla="*/ 1888187 w 2768293"/>
                <a:gd name="connsiteY17675" fmla="*/ 953030 h 1487099"/>
                <a:gd name="connsiteX17676" fmla="*/ 1888187 w 2768293"/>
                <a:gd name="connsiteY17676" fmla="*/ 953030 h 1487099"/>
                <a:gd name="connsiteX17677" fmla="*/ 1888187 w 2768293"/>
                <a:gd name="connsiteY17677" fmla="*/ 953030 h 1487099"/>
                <a:gd name="connsiteX17678" fmla="*/ 1888187 w 2768293"/>
                <a:gd name="connsiteY17678" fmla="*/ 953602 h 1487099"/>
                <a:gd name="connsiteX17679" fmla="*/ 1888187 w 2768293"/>
                <a:gd name="connsiteY17679" fmla="*/ 953602 h 1487099"/>
                <a:gd name="connsiteX17680" fmla="*/ 1888759 w 2768293"/>
                <a:gd name="connsiteY17680" fmla="*/ 953602 h 1487099"/>
                <a:gd name="connsiteX17681" fmla="*/ 1888759 w 2768293"/>
                <a:gd name="connsiteY17681" fmla="*/ 953602 h 1487099"/>
                <a:gd name="connsiteX17682" fmla="*/ 1888187 w 2768293"/>
                <a:gd name="connsiteY17682" fmla="*/ 954746 h 1487099"/>
                <a:gd name="connsiteX17683" fmla="*/ 1887043 w 2768293"/>
                <a:gd name="connsiteY17683" fmla="*/ 955318 h 1487099"/>
                <a:gd name="connsiteX17684" fmla="*/ 1886471 w 2768293"/>
                <a:gd name="connsiteY17684" fmla="*/ 955890 h 1487099"/>
                <a:gd name="connsiteX17685" fmla="*/ 1890475 w 2768293"/>
                <a:gd name="connsiteY17685" fmla="*/ 955318 h 1487099"/>
                <a:gd name="connsiteX17686" fmla="*/ 1891047 w 2768293"/>
                <a:gd name="connsiteY17686" fmla="*/ 954746 h 1487099"/>
                <a:gd name="connsiteX17687" fmla="*/ 1892191 w 2768293"/>
                <a:gd name="connsiteY17687" fmla="*/ 953602 h 1487099"/>
                <a:gd name="connsiteX17688" fmla="*/ 1893335 w 2768293"/>
                <a:gd name="connsiteY17688" fmla="*/ 952458 h 1487099"/>
                <a:gd name="connsiteX17689" fmla="*/ 1896767 w 2768293"/>
                <a:gd name="connsiteY17689" fmla="*/ 946739 h 1487099"/>
                <a:gd name="connsiteX17690" fmla="*/ 1895623 w 2768293"/>
                <a:gd name="connsiteY17690" fmla="*/ 947311 h 1487099"/>
                <a:gd name="connsiteX17691" fmla="*/ 2485887 w 2768293"/>
                <a:gd name="connsiteY17691" fmla="*/ 987348 h 1487099"/>
                <a:gd name="connsiteX17692" fmla="*/ 2483599 w 2768293"/>
                <a:gd name="connsiteY17692" fmla="*/ 984488 h 1487099"/>
                <a:gd name="connsiteX17693" fmla="*/ 2483027 w 2768293"/>
                <a:gd name="connsiteY17693" fmla="*/ 983916 h 1487099"/>
                <a:gd name="connsiteX17694" fmla="*/ 2482455 w 2768293"/>
                <a:gd name="connsiteY17694" fmla="*/ 983916 h 1487099"/>
                <a:gd name="connsiteX17695" fmla="*/ 2481883 w 2768293"/>
                <a:gd name="connsiteY17695" fmla="*/ 983344 h 1487099"/>
                <a:gd name="connsiteX17696" fmla="*/ 2481311 w 2768293"/>
                <a:gd name="connsiteY17696" fmla="*/ 982772 h 1487099"/>
                <a:gd name="connsiteX17697" fmla="*/ 2480168 w 2768293"/>
                <a:gd name="connsiteY17697" fmla="*/ 981056 h 1487099"/>
                <a:gd name="connsiteX17698" fmla="*/ 2479024 w 2768293"/>
                <a:gd name="connsiteY17698" fmla="*/ 980485 h 1487099"/>
                <a:gd name="connsiteX17699" fmla="*/ 2477880 w 2768293"/>
                <a:gd name="connsiteY17699" fmla="*/ 979912 h 1487099"/>
                <a:gd name="connsiteX17700" fmla="*/ 2476736 w 2768293"/>
                <a:gd name="connsiteY17700" fmla="*/ 979341 h 1487099"/>
                <a:gd name="connsiteX17701" fmla="*/ 2476164 w 2768293"/>
                <a:gd name="connsiteY17701" fmla="*/ 979341 h 1487099"/>
                <a:gd name="connsiteX17702" fmla="*/ 2475592 w 2768293"/>
                <a:gd name="connsiteY17702" fmla="*/ 979341 h 1487099"/>
                <a:gd name="connsiteX17703" fmla="*/ 2475020 w 2768293"/>
                <a:gd name="connsiteY17703" fmla="*/ 979341 h 1487099"/>
                <a:gd name="connsiteX17704" fmla="*/ 2474448 w 2768293"/>
                <a:gd name="connsiteY17704" fmla="*/ 978768 h 1487099"/>
                <a:gd name="connsiteX17705" fmla="*/ 2473876 w 2768293"/>
                <a:gd name="connsiteY17705" fmla="*/ 978197 h 1487099"/>
                <a:gd name="connsiteX17706" fmla="*/ 2473304 w 2768293"/>
                <a:gd name="connsiteY17706" fmla="*/ 977625 h 1487099"/>
                <a:gd name="connsiteX17707" fmla="*/ 2472732 w 2768293"/>
                <a:gd name="connsiteY17707" fmla="*/ 977625 h 1487099"/>
                <a:gd name="connsiteX17708" fmla="*/ 2472160 w 2768293"/>
                <a:gd name="connsiteY17708" fmla="*/ 978197 h 1487099"/>
                <a:gd name="connsiteX17709" fmla="*/ 2472160 w 2768293"/>
                <a:gd name="connsiteY17709" fmla="*/ 979912 h 1487099"/>
                <a:gd name="connsiteX17710" fmla="*/ 2472732 w 2768293"/>
                <a:gd name="connsiteY17710" fmla="*/ 981628 h 1487099"/>
                <a:gd name="connsiteX17711" fmla="*/ 2475020 w 2768293"/>
                <a:gd name="connsiteY17711" fmla="*/ 986776 h 1487099"/>
                <a:gd name="connsiteX17712" fmla="*/ 2475592 w 2768293"/>
                <a:gd name="connsiteY17712" fmla="*/ 988492 h 1487099"/>
                <a:gd name="connsiteX17713" fmla="*/ 2476736 w 2768293"/>
                <a:gd name="connsiteY17713" fmla="*/ 989636 h 1487099"/>
                <a:gd name="connsiteX17714" fmla="*/ 2477880 w 2768293"/>
                <a:gd name="connsiteY17714" fmla="*/ 989636 h 1487099"/>
                <a:gd name="connsiteX17715" fmla="*/ 2479024 w 2768293"/>
                <a:gd name="connsiteY17715" fmla="*/ 989636 h 1487099"/>
                <a:gd name="connsiteX17716" fmla="*/ 2479024 w 2768293"/>
                <a:gd name="connsiteY17716" fmla="*/ 990208 h 1487099"/>
                <a:gd name="connsiteX17717" fmla="*/ 2478452 w 2768293"/>
                <a:gd name="connsiteY17717" fmla="*/ 991352 h 1487099"/>
                <a:gd name="connsiteX17718" fmla="*/ 2478452 w 2768293"/>
                <a:gd name="connsiteY17718" fmla="*/ 993067 h 1487099"/>
                <a:gd name="connsiteX17719" fmla="*/ 2479024 w 2768293"/>
                <a:gd name="connsiteY17719" fmla="*/ 993640 h 1487099"/>
                <a:gd name="connsiteX17720" fmla="*/ 2480168 w 2768293"/>
                <a:gd name="connsiteY17720" fmla="*/ 994211 h 1487099"/>
                <a:gd name="connsiteX17721" fmla="*/ 2481311 w 2768293"/>
                <a:gd name="connsiteY17721" fmla="*/ 994784 h 1487099"/>
                <a:gd name="connsiteX17722" fmla="*/ 2482455 w 2768293"/>
                <a:gd name="connsiteY17722" fmla="*/ 994784 h 1487099"/>
                <a:gd name="connsiteX17723" fmla="*/ 2483027 w 2768293"/>
                <a:gd name="connsiteY17723" fmla="*/ 995355 h 1487099"/>
                <a:gd name="connsiteX17724" fmla="*/ 2484171 w 2768293"/>
                <a:gd name="connsiteY17724" fmla="*/ 997071 h 1487099"/>
                <a:gd name="connsiteX17725" fmla="*/ 2486459 w 2768293"/>
                <a:gd name="connsiteY17725" fmla="*/ 999931 h 1487099"/>
                <a:gd name="connsiteX17726" fmla="*/ 2487031 w 2768293"/>
                <a:gd name="connsiteY17726" fmla="*/ 999931 h 1487099"/>
                <a:gd name="connsiteX17727" fmla="*/ 2487031 w 2768293"/>
                <a:gd name="connsiteY17727" fmla="*/ 997643 h 1487099"/>
                <a:gd name="connsiteX17728" fmla="*/ 2486459 w 2768293"/>
                <a:gd name="connsiteY17728" fmla="*/ 996499 h 1487099"/>
                <a:gd name="connsiteX17729" fmla="*/ 2485887 w 2768293"/>
                <a:gd name="connsiteY17729" fmla="*/ 995355 h 1487099"/>
                <a:gd name="connsiteX17730" fmla="*/ 2485887 w 2768293"/>
                <a:gd name="connsiteY17730" fmla="*/ 994211 h 1487099"/>
                <a:gd name="connsiteX17731" fmla="*/ 2485887 w 2768293"/>
                <a:gd name="connsiteY17731" fmla="*/ 993640 h 1487099"/>
                <a:gd name="connsiteX17732" fmla="*/ 2486459 w 2768293"/>
                <a:gd name="connsiteY17732" fmla="*/ 992496 h 1487099"/>
                <a:gd name="connsiteX17733" fmla="*/ 2487031 w 2768293"/>
                <a:gd name="connsiteY17733" fmla="*/ 991924 h 1487099"/>
                <a:gd name="connsiteX17734" fmla="*/ 2487603 w 2768293"/>
                <a:gd name="connsiteY17734" fmla="*/ 992496 h 1487099"/>
                <a:gd name="connsiteX17735" fmla="*/ 2487603 w 2768293"/>
                <a:gd name="connsiteY17735" fmla="*/ 993067 h 1487099"/>
                <a:gd name="connsiteX17736" fmla="*/ 2487603 w 2768293"/>
                <a:gd name="connsiteY17736" fmla="*/ 993640 h 1487099"/>
                <a:gd name="connsiteX17737" fmla="*/ 2487603 w 2768293"/>
                <a:gd name="connsiteY17737" fmla="*/ 994211 h 1487099"/>
                <a:gd name="connsiteX17738" fmla="*/ 2487603 w 2768293"/>
                <a:gd name="connsiteY17738" fmla="*/ 995355 h 1487099"/>
                <a:gd name="connsiteX17739" fmla="*/ 2487603 w 2768293"/>
                <a:gd name="connsiteY17739" fmla="*/ 995355 h 1487099"/>
                <a:gd name="connsiteX17740" fmla="*/ 2488175 w 2768293"/>
                <a:gd name="connsiteY17740" fmla="*/ 995927 h 1487099"/>
                <a:gd name="connsiteX17741" fmla="*/ 2488747 w 2768293"/>
                <a:gd name="connsiteY17741" fmla="*/ 997071 h 1487099"/>
                <a:gd name="connsiteX17742" fmla="*/ 2489319 w 2768293"/>
                <a:gd name="connsiteY17742" fmla="*/ 998215 h 1487099"/>
                <a:gd name="connsiteX17743" fmla="*/ 2489319 w 2768293"/>
                <a:gd name="connsiteY17743" fmla="*/ 999931 h 1487099"/>
                <a:gd name="connsiteX17744" fmla="*/ 2488175 w 2768293"/>
                <a:gd name="connsiteY17744" fmla="*/ 1002219 h 1487099"/>
                <a:gd name="connsiteX17745" fmla="*/ 2488175 w 2768293"/>
                <a:gd name="connsiteY17745" fmla="*/ 1003935 h 1487099"/>
                <a:gd name="connsiteX17746" fmla="*/ 2488747 w 2768293"/>
                <a:gd name="connsiteY17746" fmla="*/ 1005651 h 1487099"/>
                <a:gd name="connsiteX17747" fmla="*/ 2489891 w 2768293"/>
                <a:gd name="connsiteY17747" fmla="*/ 1006795 h 1487099"/>
                <a:gd name="connsiteX17748" fmla="*/ 2491035 w 2768293"/>
                <a:gd name="connsiteY17748" fmla="*/ 1007939 h 1487099"/>
                <a:gd name="connsiteX17749" fmla="*/ 2492179 w 2768293"/>
                <a:gd name="connsiteY17749" fmla="*/ 1009083 h 1487099"/>
                <a:gd name="connsiteX17750" fmla="*/ 2492179 w 2768293"/>
                <a:gd name="connsiteY17750" fmla="*/ 1010226 h 1487099"/>
                <a:gd name="connsiteX17751" fmla="*/ 2492179 w 2768293"/>
                <a:gd name="connsiteY17751" fmla="*/ 1010799 h 1487099"/>
                <a:gd name="connsiteX17752" fmla="*/ 2492751 w 2768293"/>
                <a:gd name="connsiteY17752" fmla="*/ 1011942 h 1487099"/>
                <a:gd name="connsiteX17753" fmla="*/ 2495610 w 2768293"/>
                <a:gd name="connsiteY17753" fmla="*/ 1016518 h 1487099"/>
                <a:gd name="connsiteX17754" fmla="*/ 2496754 w 2768293"/>
                <a:gd name="connsiteY17754" fmla="*/ 1019950 h 1487099"/>
                <a:gd name="connsiteX17755" fmla="*/ 2498470 w 2768293"/>
                <a:gd name="connsiteY17755" fmla="*/ 1023382 h 1487099"/>
                <a:gd name="connsiteX17756" fmla="*/ 2499042 w 2768293"/>
                <a:gd name="connsiteY17756" fmla="*/ 1025098 h 1487099"/>
                <a:gd name="connsiteX17757" fmla="*/ 2499614 w 2768293"/>
                <a:gd name="connsiteY17757" fmla="*/ 1027385 h 1487099"/>
                <a:gd name="connsiteX17758" fmla="*/ 2499614 w 2768293"/>
                <a:gd name="connsiteY17758" fmla="*/ 1028529 h 1487099"/>
                <a:gd name="connsiteX17759" fmla="*/ 2499614 w 2768293"/>
                <a:gd name="connsiteY17759" fmla="*/ 1029101 h 1487099"/>
                <a:gd name="connsiteX17760" fmla="*/ 2499614 w 2768293"/>
                <a:gd name="connsiteY17760" fmla="*/ 1029673 h 1487099"/>
                <a:gd name="connsiteX17761" fmla="*/ 2500758 w 2768293"/>
                <a:gd name="connsiteY17761" fmla="*/ 1031961 h 1487099"/>
                <a:gd name="connsiteX17762" fmla="*/ 2501330 w 2768293"/>
                <a:gd name="connsiteY17762" fmla="*/ 1032533 h 1487099"/>
                <a:gd name="connsiteX17763" fmla="*/ 2503046 w 2768293"/>
                <a:gd name="connsiteY17763" fmla="*/ 1034249 h 1487099"/>
                <a:gd name="connsiteX17764" fmla="*/ 2503618 w 2768293"/>
                <a:gd name="connsiteY17764" fmla="*/ 1034821 h 1487099"/>
                <a:gd name="connsiteX17765" fmla="*/ 2504762 w 2768293"/>
                <a:gd name="connsiteY17765" fmla="*/ 1037109 h 1487099"/>
                <a:gd name="connsiteX17766" fmla="*/ 2505334 w 2768293"/>
                <a:gd name="connsiteY17766" fmla="*/ 1038824 h 1487099"/>
                <a:gd name="connsiteX17767" fmla="*/ 2506478 w 2768293"/>
                <a:gd name="connsiteY17767" fmla="*/ 1040541 h 1487099"/>
                <a:gd name="connsiteX17768" fmla="*/ 2507622 w 2768293"/>
                <a:gd name="connsiteY17768" fmla="*/ 1041684 h 1487099"/>
                <a:gd name="connsiteX17769" fmla="*/ 2508766 w 2768293"/>
                <a:gd name="connsiteY17769" fmla="*/ 1042256 h 1487099"/>
                <a:gd name="connsiteX17770" fmla="*/ 2509338 w 2768293"/>
                <a:gd name="connsiteY17770" fmla="*/ 1042828 h 1487099"/>
                <a:gd name="connsiteX17771" fmla="*/ 2511626 w 2768293"/>
                <a:gd name="connsiteY17771" fmla="*/ 1045688 h 1487099"/>
                <a:gd name="connsiteX17772" fmla="*/ 2512198 w 2768293"/>
                <a:gd name="connsiteY17772" fmla="*/ 1046260 h 1487099"/>
                <a:gd name="connsiteX17773" fmla="*/ 2513341 w 2768293"/>
                <a:gd name="connsiteY17773" fmla="*/ 1045688 h 1487099"/>
                <a:gd name="connsiteX17774" fmla="*/ 2515057 w 2768293"/>
                <a:gd name="connsiteY17774" fmla="*/ 1043400 h 1487099"/>
                <a:gd name="connsiteX17775" fmla="*/ 2519061 w 2768293"/>
                <a:gd name="connsiteY17775" fmla="*/ 1040541 h 1487099"/>
                <a:gd name="connsiteX17776" fmla="*/ 2520205 w 2768293"/>
                <a:gd name="connsiteY17776" fmla="*/ 1041112 h 1487099"/>
                <a:gd name="connsiteX17777" fmla="*/ 2518489 w 2768293"/>
                <a:gd name="connsiteY17777" fmla="*/ 1043400 h 1487099"/>
                <a:gd name="connsiteX17778" fmla="*/ 2516773 w 2768293"/>
                <a:gd name="connsiteY17778" fmla="*/ 1044544 h 1487099"/>
                <a:gd name="connsiteX17779" fmla="*/ 2515629 w 2768293"/>
                <a:gd name="connsiteY17779" fmla="*/ 1046260 h 1487099"/>
                <a:gd name="connsiteX17780" fmla="*/ 2514485 w 2768293"/>
                <a:gd name="connsiteY17780" fmla="*/ 1046832 h 1487099"/>
                <a:gd name="connsiteX17781" fmla="*/ 2513913 w 2768293"/>
                <a:gd name="connsiteY17781" fmla="*/ 1047976 h 1487099"/>
                <a:gd name="connsiteX17782" fmla="*/ 2513341 w 2768293"/>
                <a:gd name="connsiteY17782" fmla="*/ 1048548 h 1487099"/>
                <a:gd name="connsiteX17783" fmla="*/ 2512769 w 2768293"/>
                <a:gd name="connsiteY17783" fmla="*/ 1048548 h 1487099"/>
                <a:gd name="connsiteX17784" fmla="*/ 2511626 w 2768293"/>
                <a:gd name="connsiteY17784" fmla="*/ 1048548 h 1487099"/>
                <a:gd name="connsiteX17785" fmla="*/ 2511054 w 2768293"/>
                <a:gd name="connsiteY17785" fmla="*/ 1048548 h 1487099"/>
                <a:gd name="connsiteX17786" fmla="*/ 2511054 w 2768293"/>
                <a:gd name="connsiteY17786" fmla="*/ 1049120 h 1487099"/>
                <a:gd name="connsiteX17787" fmla="*/ 2511626 w 2768293"/>
                <a:gd name="connsiteY17787" fmla="*/ 1050264 h 1487099"/>
                <a:gd name="connsiteX17788" fmla="*/ 2512769 w 2768293"/>
                <a:gd name="connsiteY17788" fmla="*/ 1050836 h 1487099"/>
                <a:gd name="connsiteX17789" fmla="*/ 2513341 w 2768293"/>
                <a:gd name="connsiteY17789" fmla="*/ 1050836 h 1487099"/>
                <a:gd name="connsiteX17790" fmla="*/ 2513341 w 2768293"/>
                <a:gd name="connsiteY17790" fmla="*/ 1051408 h 1487099"/>
                <a:gd name="connsiteX17791" fmla="*/ 2515629 w 2768293"/>
                <a:gd name="connsiteY17791" fmla="*/ 1053123 h 1487099"/>
                <a:gd name="connsiteX17792" fmla="*/ 2517345 w 2768293"/>
                <a:gd name="connsiteY17792" fmla="*/ 1054840 h 1487099"/>
                <a:gd name="connsiteX17793" fmla="*/ 2517917 w 2768293"/>
                <a:gd name="connsiteY17793" fmla="*/ 1055411 h 1487099"/>
                <a:gd name="connsiteX17794" fmla="*/ 2520205 w 2768293"/>
                <a:gd name="connsiteY17794" fmla="*/ 1055411 h 1487099"/>
                <a:gd name="connsiteX17795" fmla="*/ 2523637 w 2768293"/>
                <a:gd name="connsiteY17795" fmla="*/ 1053123 h 1487099"/>
                <a:gd name="connsiteX17796" fmla="*/ 2525353 w 2768293"/>
                <a:gd name="connsiteY17796" fmla="*/ 1053123 h 1487099"/>
                <a:gd name="connsiteX17797" fmla="*/ 2524781 w 2768293"/>
                <a:gd name="connsiteY17797" fmla="*/ 1054267 h 1487099"/>
                <a:gd name="connsiteX17798" fmla="*/ 2524209 w 2768293"/>
                <a:gd name="connsiteY17798" fmla="*/ 1054840 h 1487099"/>
                <a:gd name="connsiteX17799" fmla="*/ 2523637 w 2768293"/>
                <a:gd name="connsiteY17799" fmla="*/ 1055411 h 1487099"/>
                <a:gd name="connsiteX17800" fmla="*/ 2523065 w 2768293"/>
                <a:gd name="connsiteY17800" fmla="*/ 1055983 h 1487099"/>
                <a:gd name="connsiteX17801" fmla="*/ 2523065 w 2768293"/>
                <a:gd name="connsiteY17801" fmla="*/ 1056555 h 1487099"/>
                <a:gd name="connsiteX17802" fmla="*/ 2524781 w 2768293"/>
                <a:gd name="connsiteY17802" fmla="*/ 1057127 h 1487099"/>
                <a:gd name="connsiteX17803" fmla="*/ 2525925 w 2768293"/>
                <a:gd name="connsiteY17803" fmla="*/ 1057699 h 1487099"/>
                <a:gd name="connsiteX17804" fmla="*/ 2526497 w 2768293"/>
                <a:gd name="connsiteY17804" fmla="*/ 1058843 h 1487099"/>
                <a:gd name="connsiteX17805" fmla="*/ 2525353 w 2768293"/>
                <a:gd name="connsiteY17805" fmla="*/ 1058843 h 1487099"/>
                <a:gd name="connsiteX17806" fmla="*/ 2521921 w 2768293"/>
                <a:gd name="connsiteY17806" fmla="*/ 1057699 h 1487099"/>
                <a:gd name="connsiteX17807" fmla="*/ 2516773 w 2768293"/>
                <a:gd name="connsiteY17807" fmla="*/ 1057699 h 1487099"/>
                <a:gd name="connsiteX17808" fmla="*/ 2516773 w 2768293"/>
                <a:gd name="connsiteY17808" fmla="*/ 1056555 h 1487099"/>
                <a:gd name="connsiteX17809" fmla="*/ 2516201 w 2768293"/>
                <a:gd name="connsiteY17809" fmla="*/ 1055983 h 1487099"/>
                <a:gd name="connsiteX17810" fmla="*/ 2515057 w 2768293"/>
                <a:gd name="connsiteY17810" fmla="*/ 1055983 h 1487099"/>
                <a:gd name="connsiteX17811" fmla="*/ 2514485 w 2768293"/>
                <a:gd name="connsiteY17811" fmla="*/ 1056555 h 1487099"/>
                <a:gd name="connsiteX17812" fmla="*/ 2514485 w 2768293"/>
                <a:gd name="connsiteY17812" fmla="*/ 1057699 h 1487099"/>
                <a:gd name="connsiteX17813" fmla="*/ 2515057 w 2768293"/>
                <a:gd name="connsiteY17813" fmla="*/ 1059415 h 1487099"/>
                <a:gd name="connsiteX17814" fmla="*/ 2515057 w 2768293"/>
                <a:gd name="connsiteY17814" fmla="*/ 1060559 h 1487099"/>
                <a:gd name="connsiteX17815" fmla="*/ 2515629 w 2768293"/>
                <a:gd name="connsiteY17815" fmla="*/ 1061131 h 1487099"/>
                <a:gd name="connsiteX17816" fmla="*/ 2516201 w 2768293"/>
                <a:gd name="connsiteY17816" fmla="*/ 1061131 h 1487099"/>
                <a:gd name="connsiteX17817" fmla="*/ 2517345 w 2768293"/>
                <a:gd name="connsiteY17817" fmla="*/ 1060559 h 1487099"/>
                <a:gd name="connsiteX17818" fmla="*/ 2517917 w 2768293"/>
                <a:gd name="connsiteY17818" fmla="*/ 1060559 h 1487099"/>
                <a:gd name="connsiteX17819" fmla="*/ 2519633 w 2768293"/>
                <a:gd name="connsiteY17819" fmla="*/ 1061703 h 1487099"/>
                <a:gd name="connsiteX17820" fmla="*/ 2520205 w 2768293"/>
                <a:gd name="connsiteY17820" fmla="*/ 1062275 h 1487099"/>
                <a:gd name="connsiteX17821" fmla="*/ 2517917 w 2768293"/>
                <a:gd name="connsiteY17821" fmla="*/ 1063419 h 1487099"/>
                <a:gd name="connsiteX17822" fmla="*/ 2516773 w 2768293"/>
                <a:gd name="connsiteY17822" fmla="*/ 1064563 h 1487099"/>
                <a:gd name="connsiteX17823" fmla="*/ 2516201 w 2768293"/>
                <a:gd name="connsiteY17823" fmla="*/ 1066279 h 1487099"/>
                <a:gd name="connsiteX17824" fmla="*/ 2515629 w 2768293"/>
                <a:gd name="connsiteY17824" fmla="*/ 1067995 h 1487099"/>
                <a:gd name="connsiteX17825" fmla="*/ 2515629 w 2768293"/>
                <a:gd name="connsiteY17825" fmla="*/ 1068566 h 1487099"/>
                <a:gd name="connsiteX17826" fmla="*/ 2516201 w 2768293"/>
                <a:gd name="connsiteY17826" fmla="*/ 1069139 h 1487099"/>
                <a:gd name="connsiteX17827" fmla="*/ 2516773 w 2768293"/>
                <a:gd name="connsiteY17827" fmla="*/ 1069710 h 1487099"/>
                <a:gd name="connsiteX17828" fmla="*/ 2517345 w 2768293"/>
                <a:gd name="connsiteY17828" fmla="*/ 1069710 h 1487099"/>
                <a:gd name="connsiteX17829" fmla="*/ 2519061 w 2768293"/>
                <a:gd name="connsiteY17829" fmla="*/ 1069710 h 1487099"/>
                <a:gd name="connsiteX17830" fmla="*/ 2518489 w 2768293"/>
                <a:gd name="connsiteY17830" fmla="*/ 1071426 h 1487099"/>
                <a:gd name="connsiteX17831" fmla="*/ 2517345 w 2768293"/>
                <a:gd name="connsiteY17831" fmla="*/ 1071998 h 1487099"/>
                <a:gd name="connsiteX17832" fmla="*/ 2514485 w 2768293"/>
                <a:gd name="connsiteY17832" fmla="*/ 1071426 h 1487099"/>
                <a:gd name="connsiteX17833" fmla="*/ 2513913 w 2768293"/>
                <a:gd name="connsiteY17833" fmla="*/ 1071998 h 1487099"/>
                <a:gd name="connsiteX17834" fmla="*/ 2513913 w 2768293"/>
                <a:gd name="connsiteY17834" fmla="*/ 1073142 h 1487099"/>
                <a:gd name="connsiteX17835" fmla="*/ 2514485 w 2768293"/>
                <a:gd name="connsiteY17835" fmla="*/ 1074286 h 1487099"/>
                <a:gd name="connsiteX17836" fmla="*/ 2515057 w 2768293"/>
                <a:gd name="connsiteY17836" fmla="*/ 1074858 h 1487099"/>
                <a:gd name="connsiteX17837" fmla="*/ 2515629 w 2768293"/>
                <a:gd name="connsiteY17837" fmla="*/ 1075430 h 1487099"/>
                <a:gd name="connsiteX17838" fmla="*/ 2517917 w 2768293"/>
                <a:gd name="connsiteY17838" fmla="*/ 1076574 h 1487099"/>
                <a:gd name="connsiteX17839" fmla="*/ 2517345 w 2768293"/>
                <a:gd name="connsiteY17839" fmla="*/ 1077718 h 1487099"/>
                <a:gd name="connsiteX17840" fmla="*/ 2516773 w 2768293"/>
                <a:gd name="connsiteY17840" fmla="*/ 1078862 h 1487099"/>
                <a:gd name="connsiteX17841" fmla="*/ 2516773 w 2768293"/>
                <a:gd name="connsiteY17841" fmla="*/ 1080578 h 1487099"/>
                <a:gd name="connsiteX17842" fmla="*/ 2519061 w 2768293"/>
                <a:gd name="connsiteY17842" fmla="*/ 1083438 h 1487099"/>
                <a:gd name="connsiteX17843" fmla="*/ 2519633 w 2768293"/>
                <a:gd name="connsiteY17843" fmla="*/ 1085154 h 1487099"/>
                <a:gd name="connsiteX17844" fmla="*/ 2519633 w 2768293"/>
                <a:gd name="connsiteY17844" fmla="*/ 1088585 h 1487099"/>
                <a:gd name="connsiteX17845" fmla="*/ 2520777 w 2768293"/>
                <a:gd name="connsiteY17845" fmla="*/ 1086298 h 1487099"/>
                <a:gd name="connsiteX17846" fmla="*/ 2521349 w 2768293"/>
                <a:gd name="connsiteY17846" fmla="*/ 1085725 h 1487099"/>
                <a:gd name="connsiteX17847" fmla="*/ 2523637 w 2768293"/>
                <a:gd name="connsiteY17847" fmla="*/ 1085154 h 1487099"/>
                <a:gd name="connsiteX17848" fmla="*/ 2524209 w 2768293"/>
                <a:gd name="connsiteY17848" fmla="*/ 1084581 h 1487099"/>
                <a:gd name="connsiteX17849" fmla="*/ 2524781 w 2768293"/>
                <a:gd name="connsiteY17849" fmla="*/ 1084010 h 1487099"/>
                <a:gd name="connsiteX17850" fmla="*/ 2525353 w 2768293"/>
                <a:gd name="connsiteY17850" fmla="*/ 1081722 h 1487099"/>
                <a:gd name="connsiteX17851" fmla="*/ 2526497 w 2768293"/>
                <a:gd name="connsiteY17851" fmla="*/ 1080578 h 1487099"/>
                <a:gd name="connsiteX17852" fmla="*/ 2528212 w 2768293"/>
                <a:gd name="connsiteY17852" fmla="*/ 1078290 h 1487099"/>
                <a:gd name="connsiteX17853" fmla="*/ 2528212 w 2768293"/>
                <a:gd name="connsiteY17853" fmla="*/ 1077718 h 1487099"/>
                <a:gd name="connsiteX17854" fmla="*/ 2527640 w 2768293"/>
                <a:gd name="connsiteY17854" fmla="*/ 1077718 h 1487099"/>
                <a:gd name="connsiteX17855" fmla="*/ 2527068 w 2768293"/>
                <a:gd name="connsiteY17855" fmla="*/ 1077718 h 1487099"/>
                <a:gd name="connsiteX17856" fmla="*/ 2526497 w 2768293"/>
                <a:gd name="connsiteY17856" fmla="*/ 1077718 h 1487099"/>
                <a:gd name="connsiteX17857" fmla="*/ 2525925 w 2768293"/>
                <a:gd name="connsiteY17857" fmla="*/ 1077146 h 1487099"/>
                <a:gd name="connsiteX17858" fmla="*/ 2526497 w 2768293"/>
                <a:gd name="connsiteY17858" fmla="*/ 1076574 h 1487099"/>
                <a:gd name="connsiteX17859" fmla="*/ 2526497 w 2768293"/>
                <a:gd name="connsiteY17859" fmla="*/ 1076002 h 1487099"/>
                <a:gd name="connsiteX17860" fmla="*/ 2526497 w 2768293"/>
                <a:gd name="connsiteY17860" fmla="*/ 1075430 h 1487099"/>
                <a:gd name="connsiteX17861" fmla="*/ 2526497 w 2768293"/>
                <a:gd name="connsiteY17861" fmla="*/ 1074286 h 1487099"/>
                <a:gd name="connsiteX17862" fmla="*/ 2527640 w 2768293"/>
                <a:gd name="connsiteY17862" fmla="*/ 1074858 h 1487099"/>
                <a:gd name="connsiteX17863" fmla="*/ 2528212 w 2768293"/>
                <a:gd name="connsiteY17863" fmla="*/ 1074858 h 1487099"/>
                <a:gd name="connsiteX17864" fmla="*/ 2528784 w 2768293"/>
                <a:gd name="connsiteY17864" fmla="*/ 1074858 h 1487099"/>
                <a:gd name="connsiteX17865" fmla="*/ 2528212 w 2768293"/>
                <a:gd name="connsiteY17865" fmla="*/ 1074286 h 1487099"/>
                <a:gd name="connsiteX17866" fmla="*/ 2528212 w 2768293"/>
                <a:gd name="connsiteY17866" fmla="*/ 1074286 h 1487099"/>
                <a:gd name="connsiteX17867" fmla="*/ 2528784 w 2768293"/>
                <a:gd name="connsiteY17867" fmla="*/ 1073714 h 1487099"/>
                <a:gd name="connsiteX17868" fmla="*/ 2529928 w 2768293"/>
                <a:gd name="connsiteY17868" fmla="*/ 1073142 h 1487099"/>
                <a:gd name="connsiteX17869" fmla="*/ 2530500 w 2768293"/>
                <a:gd name="connsiteY17869" fmla="*/ 1072570 h 1487099"/>
                <a:gd name="connsiteX17870" fmla="*/ 2529356 w 2768293"/>
                <a:gd name="connsiteY17870" fmla="*/ 1071426 h 1487099"/>
                <a:gd name="connsiteX17871" fmla="*/ 2529928 w 2768293"/>
                <a:gd name="connsiteY17871" fmla="*/ 1070282 h 1487099"/>
                <a:gd name="connsiteX17872" fmla="*/ 2529928 w 2768293"/>
                <a:gd name="connsiteY17872" fmla="*/ 1069710 h 1487099"/>
                <a:gd name="connsiteX17873" fmla="*/ 2530500 w 2768293"/>
                <a:gd name="connsiteY17873" fmla="*/ 1069139 h 1487099"/>
                <a:gd name="connsiteX17874" fmla="*/ 2531072 w 2768293"/>
                <a:gd name="connsiteY17874" fmla="*/ 1069139 h 1487099"/>
                <a:gd name="connsiteX17875" fmla="*/ 2531644 w 2768293"/>
                <a:gd name="connsiteY17875" fmla="*/ 1069139 h 1487099"/>
                <a:gd name="connsiteX17876" fmla="*/ 2532216 w 2768293"/>
                <a:gd name="connsiteY17876" fmla="*/ 1069139 h 1487099"/>
                <a:gd name="connsiteX17877" fmla="*/ 2532788 w 2768293"/>
                <a:gd name="connsiteY17877" fmla="*/ 1068566 h 1487099"/>
                <a:gd name="connsiteX17878" fmla="*/ 2533360 w 2768293"/>
                <a:gd name="connsiteY17878" fmla="*/ 1067995 h 1487099"/>
                <a:gd name="connsiteX17879" fmla="*/ 2533932 w 2768293"/>
                <a:gd name="connsiteY17879" fmla="*/ 1067423 h 1487099"/>
                <a:gd name="connsiteX17880" fmla="*/ 2533932 w 2768293"/>
                <a:gd name="connsiteY17880" fmla="*/ 1066279 h 1487099"/>
                <a:gd name="connsiteX17881" fmla="*/ 2533932 w 2768293"/>
                <a:gd name="connsiteY17881" fmla="*/ 1065135 h 1487099"/>
                <a:gd name="connsiteX17882" fmla="*/ 2533360 w 2768293"/>
                <a:gd name="connsiteY17882" fmla="*/ 1061703 h 1487099"/>
                <a:gd name="connsiteX17883" fmla="*/ 2533360 w 2768293"/>
                <a:gd name="connsiteY17883" fmla="*/ 1060559 h 1487099"/>
                <a:gd name="connsiteX17884" fmla="*/ 2533932 w 2768293"/>
                <a:gd name="connsiteY17884" fmla="*/ 1060559 h 1487099"/>
                <a:gd name="connsiteX17885" fmla="*/ 2534504 w 2768293"/>
                <a:gd name="connsiteY17885" fmla="*/ 1061131 h 1487099"/>
                <a:gd name="connsiteX17886" fmla="*/ 2535076 w 2768293"/>
                <a:gd name="connsiteY17886" fmla="*/ 1061131 h 1487099"/>
                <a:gd name="connsiteX17887" fmla="*/ 2535076 w 2768293"/>
                <a:gd name="connsiteY17887" fmla="*/ 1059415 h 1487099"/>
                <a:gd name="connsiteX17888" fmla="*/ 2533360 w 2768293"/>
                <a:gd name="connsiteY17888" fmla="*/ 1057699 h 1487099"/>
                <a:gd name="connsiteX17889" fmla="*/ 2532788 w 2768293"/>
                <a:gd name="connsiteY17889" fmla="*/ 1057699 h 1487099"/>
                <a:gd name="connsiteX17890" fmla="*/ 2532216 w 2768293"/>
                <a:gd name="connsiteY17890" fmla="*/ 1058843 h 1487099"/>
                <a:gd name="connsiteX17891" fmla="*/ 2531644 w 2768293"/>
                <a:gd name="connsiteY17891" fmla="*/ 1058271 h 1487099"/>
                <a:gd name="connsiteX17892" fmla="*/ 2531072 w 2768293"/>
                <a:gd name="connsiteY17892" fmla="*/ 1057699 h 1487099"/>
                <a:gd name="connsiteX17893" fmla="*/ 2531644 w 2768293"/>
                <a:gd name="connsiteY17893" fmla="*/ 1055983 h 1487099"/>
                <a:gd name="connsiteX17894" fmla="*/ 2530500 w 2768293"/>
                <a:gd name="connsiteY17894" fmla="*/ 1054267 h 1487099"/>
                <a:gd name="connsiteX17895" fmla="*/ 2528212 w 2768293"/>
                <a:gd name="connsiteY17895" fmla="*/ 1051408 h 1487099"/>
                <a:gd name="connsiteX17896" fmla="*/ 2529356 w 2768293"/>
                <a:gd name="connsiteY17896" fmla="*/ 1051408 h 1487099"/>
                <a:gd name="connsiteX17897" fmla="*/ 2530500 w 2768293"/>
                <a:gd name="connsiteY17897" fmla="*/ 1051980 h 1487099"/>
                <a:gd name="connsiteX17898" fmla="*/ 2531644 w 2768293"/>
                <a:gd name="connsiteY17898" fmla="*/ 1052552 h 1487099"/>
                <a:gd name="connsiteX17899" fmla="*/ 2532216 w 2768293"/>
                <a:gd name="connsiteY17899" fmla="*/ 1053123 h 1487099"/>
                <a:gd name="connsiteX17900" fmla="*/ 2532788 w 2768293"/>
                <a:gd name="connsiteY17900" fmla="*/ 1053696 h 1487099"/>
                <a:gd name="connsiteX17901" fmla="*/ 2533360 w 2768293"/>
                <a:gd name="connsiteY17901" fmla="*/ 1054840 h 1487099"/>
                <a:gd name="connsiteX17902" fmla="*/ 2533932 w 2768293"/>
                <a:gd name="connsiteY17902" fmla="*/ 1054840 h 1487099"/>
                <a:gd name="connsiteX17903" fmla="*/ 2534504 w 2768293"/>
                <a:gd name="connsiteY17903" fmla="*/ 1054840 h 1487099"/>
                <a:gd name="connsiteX17904" fmla="*/ 2534504 w 2768293"/>
                <a:gd name="connsiteY17904" fmla="*/ 1054267 h 1487099"/>
                <a:gd name="connsiteX17905" fmla="*/ 2533932 w 2768293"/>
                <a:gd name="connsiteY17905" fmla="*/ 1053696 h 1487099"/>
                <a:gd name="connsiteX17906" fmla="*/ 2533932 w 2768293"/>
                <a:gd name="connsiteY17906" fmla="*/ 1053123 h 1487099"/>
                <a:gd name="connsiteX17907" fmla="*/ 2534504 w 2768293"/>
                <a:gd name="connsiteY17907" fmla="*/ 1052552 h 1487099"/>
                <a:gd name="connsiteX17908" fmla="*/ 2534504 w 2768293"/>
                <a:gd name="connsiteY17908" fmla="*/ 1052552 h 1487099"/>
                <a:gd name="connsiteX17909" fmla="*/ 2535076 w 2768293"/>
                <a:gd name="connsiteY17909" fmla="*/ 1053123 h 1487099"/>
                <a:gd name="connsiteX17910" fmla="*/ 2535648 w 2768293"/>
                <a:gd name="connsiteY17910" fmla="*/ 1053696 h 1487099"/>
                <a:gd name="connsiteX17911" fmla="*/ 2539652 w 2768293"/>
                <a:gd name="connsiteY17911" fmla="*/ 1055411 h 1487099"/>
                <a:gd name="connsiteX17912" fmla="*/ 2540796 w 2768293"/>
                <a:gd name="connsiteY17912" fmla="*/ 1055411 h 1487099"/>
                <a:gd name="connsiteX17913" fmla="*/ 2541367 w 2768293"/>
                <a:gd name="connsiteY17913" fmla="*/ 1054840 h 1487099"/>
                <a:gd name="connsiteX17914" fmla="*/ 2541939 w 2768293"/>
                <a:gd name="connsiteY17914" fmla="*/ 1052552 h 1487099"/>
                <a:gd name="connsiteX17915" fmla="*/ 2542511 w 2768293"/>
                <a:gd name="connsiteY17915" fmla="*/ 1051408 h 1487099"/>
                <a:gd name="connsiteX17916" fmla="*/ 2543655 w 2768293"/>
                <a:gd name="connsiteY17916" fmla="*/ 1050836 h 1487099"/>
                <a:gd name="connsiteX17917" fmla="*/ 2544227 w 2768293"/>
                <a:gd name="connsiteY17917" fmla="*/ 1050264 h 1487099"/>
                <a:gd name="connsiteX17918" fmla="*/ 2543655 w 2768293"/>
                <a:gd name="connsiteY17918" fmla="*/ 1048548 h 1487099"/>
                <a:gd name="connsiteX17919" fmla="*/ 2543083 w 2768293"/>
                <a:gd name="connsiteY17919" fmla="*/ 1047404 h 1487099"/>
                <a:gd name="connsiteX17920" fmla="*/ 2542511 w 2768293"/>
                <a:gd name="connsiteY17920" fmla="*/ 1046832 h 1487099"/>
                <a:gd name="connsiteX17921" fmla="*/ 2542511 w 2768293"/>
                <a:gd name="connsiteY17921" fmla="*/ 1046260 h 1487099"/>
                <a:gd name="connsiteX17922" fmla="*/ 2541939 w 2768293"/>
                <a:gd name="connsiteY17922" fmla="*/ 1045116 h 1487099"/>
                <a:gd name="connsiteX17923" fmla="*/ 2541939 w 2768293"/>
                <a:gd name="connsiteY17923" fmla="*/ 1045116 h 1487099"/>
                <a:gd name="connsiteX17924" fmla="*/ 2541367 w 2768293"/>
                <a:gd name="connsiteY17924" fmla="*/ 1044544 h 1487099"/>
                <a:gd name="connsiteX17925" fmla="*/ 2540796 w 2768293"/>
                <a:gd name="connsiteY17925" fmla="*/ 1044544 h 1487099"/>
                <a:gd name="connsiteX17926" fmla="*/ 2540224 w 2768293"/>
                <a:gd name="connsiteY17926" fmla="*/ 1045116 h 1487099"/>
                <a:gd name="connsiteX17927" fmla="*/ 2540224 w 2768293"/>
                <a:gd name="connsiteY17927" fmla="*/ 1045116 h 1487099"/>
                <a:gd name="connsiteX17928" fmla="*/ 2539652 w 2768293"/>
                <a:gd name="connsiteY17928" fmla="*/ 1045688 h 1487099"/>
                <a:gd name="connsiteX17929" fmla="*/ 2538508 w 2768293"/>
                <a:gd name="connsiteY17929" fmla="*/ 1047404 h 1487099"/>
                <a:gd name="connsiteX17930" fmla="*/ 2537364 w 2768293"/>
                <a:gd name="connsiteY17930" fmla="*/ 1047404 h 1487099"/>
                <a:gd name="connsiteX17931" fmla="*/ 2537364 w 2768293"/>
                <a:gd name="connsiteY17931" fmla="*/ 1044544 h 1487099"/>
                <a:gd name="connsiteX17932" fmla="*/ 2535648 w 2768293"/>
                <a:gd name="connsiteY17932" fmla="*/ 1044544 h 1487099"/>
                <a:gd name="connsiteX17933" fmla="*/ 2533360 w 2768293"/>
                <a:gd name="connsiteY17933" fmla="*/ 1045116 h 1487099"/>
                <a:gd name="connsiteX17934" fmla="*/ 2531644 w 2768293"/>
                <a:gd name="connsiteY17934" fmla="*/ 1044544 h 1487099"/>
                <a:gd name="connsiteX17935" fmla="*/ 2533932 w 2768293"/>
                <a:gd name="connsiteY17935" fmla="*/ 1043972 h 1487099"/>
                <a:gd name="connsiteX17936" fmla="*/ 2533932 w 2768293"/>
                <a:gd name="connsiteY17936" fmla="*/ 1043400 h 1487099"/>
                <a:gd name="connsiteX17937" fmla="*/ 2533360 w 2768293"/>
                <a:gd name="connsiteY17937" fmla="*/ 1043400 h 1487099"/>
                <a:gd name="connsiteX17938" fmla="*/ 2532788 w 2768293"/>
                <a:gd name="connsiteY17938" fmla="*/ 1043400 h 1487099"/>
                <a:gd name="connsiteX17939" fmla="*/ 2531644 w 2768293"/>
                <a:gd name="connsiteY17939" fmla="*/ 1042828 h 1487099"/>
                <a:gd name="connsiteX17940" fmla="*/ 2531644 w 2768293"/>
                <a:gd name="connsiteY17940" fmla="*/ 1041684 h 1487099"/>
                <a:gd name="connsiteX17941" fmla="*/ 2531644 w 2768293"/>
                <a:gd name="connsiteY17941" fmla="*/ 1041684 h 1487099"/>
                <a:gd name="connsiteX17942" fmla="*/ 2532788 w 2768293"/>
                <a:gd name="connsiteY17942" fmla="*/ 1042256 h 1487099"/>
                <a:gd name="connsiteX17943" fmla="*/ 2533360 w 2768293"/>
                <a:gd name="connsiteY17943" fmla="*/ 1042256 h 1487099"/>
                <a:gd name="connsiteX17944" fmla="*/ 2536792 w 2768293"/>
                <a:gd name="connsiteY17944" fmla="*/ 1042256 h 1487099"/>
                <a:gd name="connsiteX17945" fmla="*/ 2538508 w 2768293"/>
                <a:gd name="connsiteY17945" fmla="*/ 1042828 h 1487099"/>
                <a:gd name="connsiteX17946" fmla="*/ 2539080 w 2768293"/>
                <a:gd name="connsiteY17946" fmla="*/ 1042828 h 1487099"/>
                <a:gd name="connsiteX17947" fmla="*/ 2539080 w 2768293"/>
                <a:gd name="connsiteY17947" fmla="*/ 1042256 h 1487099"/>
                <a:gd name="connsiteX17948" fmla="*/ 2539080 w 2768293"/>
                <a:gd name="connsiteY17948" fmla="*/ 1041684 h 1487099"/>
                <a:gd name="connsiteX17949" fmla="*/ 2538508 w 2768293"/>
                <a:gd name="connsiteY17949" fmla="*/ 1041684 h 1487099"/>
                <a:gd name="connsiteX17950" fmla="*/ 2539080 w 2768293"/>
                <a:gd name="connsiteY17950" fmla="*/ 1041112 h 1487099"/>
                <a:gd name="connsiteX17951" fmla="*/ 2539080 w 2768293"/>
                <a:gd name="connsiteY17951" fmla="*/ 1041112 h 1487099"/>
                <a:gd name="connsiteX17952" fmla="*/ 2539080 w 2768293"/>
                <a:gd name="connsiteY17952" fmla="*/ 1041112 h 1487099"/>
                <a:gd name="connsiteX17953" fmla="*/ 2539652 w 2768293"/>
                <a:gd name="connsiteY17953" fmla="*/ 1041112 h 1487099"/>
                <a:gd name="connsiteX17954" fmla="*/ 2540224 w 2768293"/>
                <a:gd name="connsiteY17954" fmla="*/ 1041684 h 1487099"/>
                <a:gd name="connsiteX17955" fmla="*/ 2540796 w 2768293"/>
                <a:gd name="connsiteY17955" fmla="*/ 1042828 h 1487099"/>
                <a:gd name="connsiteX17956" fmla="*/ 2541367 w 2768293"/>
                <a:gd name="connsiteY17956" fmla="*/ 1043400 h 1487099"/>
                <a:gd name="connsiteX17957" fmla="*/ 2541939 w 2768293"/>
                <a:gd name="connsiteY17957" fmla="*/ 1042828 h 1487099"/>
                <a:gd name="connsiteX17958" fmla="*/ 2540796 w 2768293"/>
                <a:gd name="connsiteY17958" fmla="*/ 1041684 h 1487099"/>
                <a:gd name="connsiteX17959" fmla="*/ 2537936 w 2768293"/>
                <a:gd name="connsiteY17959" fmla="*/ 1039968 h 1487099"/>
                <a:gd name="connsiteX17960" fmla="*/ 2535648 w 2768293"/>
                <a:gd name="connsiteY17960" fmla="*/ 1037109 h 1487099"/>
                <a:gd name="connsiteX17961" fmla="*/ 2535076 w 2768293"/>
                <a:gd name="connsiteY17961" fmla="*/ 1036537 h 1487099"/>
                <a:gd name="connsiteX17962" fmla="*/ 2536792 w 2768293"/>
                <a:gd name="connsiteY17962" fmla="*/ 1029673 h 1487099"/>
                <a:gd name="connsiteX17963" fmla="*/ 2535648 w 2768293"/>
                <a:gd name="connsiteY17963" fmla="*/ 1027957 h 1487099"/>
                <a:gd name="connsiteX17964" fmla="*/ 2535076 w 2768293"/>
                <a:gd name="connsiteY17964" fmla="*/ 1027385 h 1487099"/>
                <a:gd name="connsiteX17965" fmla="*/ 2534504 w 2768293"/>
                <a:gd name="connsiteY17965" fmla="*/ 1027385 h 1487099"/>
                <a:gd name="connsiteX17966" fmla="*/ 2533360 w 2768293"/>
                <a:gd name="connsiteY17966" fmla="*/ 1026813 h 1487099"/>
                <a:gd name="connsiteX17967" fmla="*/ 2532216 w 2768293"/>
                <a:gd name="connsiteY17967" fmla="*/ 1026242 h 1487099"/>
                <a:gd name="connsiteX17968" fmla="*/ 2529928 w 2768293"/>
                <a:gd name="connsiteY17968" fmla="*/ 1027385 h 1487099"/>
                <a:gd name="connsiteX17969" fmla="*/ 2528784 w 2768293"/>
                <a:gd name="connsiteY17969" fmla="*/ 1026813 h 1487099"/>
                <a:gd name="connsiteX17970" fmla="*/ 2529928 w 2768293"/>
                <a:gd name="connsiteY17970" fmla="*/ 1025669 h 1487099"/>
                <a:gd name="connsiteX17971" fmla="*/ 2529928 w 2768293"/>
                <a:gd name="connsiteY17971" fmla="*/ 1024525 h 1487099"/>
                <a:gd name="connsiteX17972" fmla="*/ 2529356 w 2768293"/>
                <a:gd name="connsiteY17972" fmla="*/ 1023382 h 1487099"/>
                <a:gd name="connsiteX17973" fmla="*/ 2519061 w 2768293"/>
                <a:gd name="connsiteY17973" fmla="*/ 1013658 h 1487099"/>
                <a:gd name="connsiteX17974" fmla="*/ 2516773 w 2768293"/>
                <a:gd name="connsiteY17974" fmla="*/ 1013086 h 1487099"/>
                <a:gd name="connsiteX17975" fmla="*/ 2516201 w 2768293"/>
                <a:gd name="connsiteY17975" fmla="*/ 1015946 h 1487099"/>
                <a:gd name="connsiteX17976" fmla="*/ 2515629 w 2768293"/>
                <a:gd name="connsiteY17976" fmla="*/ 1015374 h 1487099"/>
                <a:gd name="connsiteX17977" fmla="*/ 2515629 w 2768293"/>
                <a:gd name="connsiteY17977" fmla="*/ 1014230 h 1487099"/>
                <a:gd name="connsiteX17978" fmla="*/ 2515629 w 2768293"/>
                <a:gd name="connsiteY17978" fmla="*/ 1012514 h 1487099"/>
                <a:gd name="connsiteX17979" fmla="*/ 2515629 w 2768293"/>
                <a:gd name="connsiteY17979" fmla="*/ 1010799 h 1487099"/>
                <a:gd name="connsiteX17980" fmla="*/ 2515057 w 2768293"/>
                <a:gd name="connsiteY17980" fmla="*/ 1009083 h 1487099"/>
                <a:gd name="connsiteX17981" fmla="*/ 2513913 w 2768293"/>
                <a:gd name="connsiteY17981" fmla="*/ 1006795 h 1487099"/>
                <a:gd name="connsiteX17982" fmla="*/ 2513341 w 2768293"/>
                <a:gd name="connsiteY17982" fmla="*/ 1006223 h 1487099"/>
                <a:gd name="connsiteX17983" fmla="*/ 2511626 w 2768293"/>
                <a:gd name="connsiteY17983" fmla="*/ 1003935 h 1487099"/>
                <a:gd name="connsiteX17984" fmla="*/ 2511054 w 2768293"/>
                <a:gd name="connsiteY17984" fmla="*/ 1002791 h 1487099"/>
                <a:gd name="connsiteX17985" fmla="*/ 2511626 w 2768293"/>
                <a:gd name="connsiteY17985" fmla="*/ 1002791 h 1487099"/>
                <a:gd name="connsiteX17986" fmla="*/ 2513913 w 2768293"/>
                <a:gd name="connsiteY17986" fmla="*/ 1003935 h 1487099"/>
                <a:gd name="connsiteX17987" fmla="*/ 2515057 w 2768293"/>
                <a:gd name="connsiteY17987" fmla="*/ 1003935 h 1487099"/>
                <a:gd name="connsiteX17988" fmla="*/ 2515629 w 2768293"/>
                <a:gd name="connsiteY17988" fmla="*/ 1003935 h 1487099"/>
                <a:gd name="connsiteX17989" fmla="*/ 2514485 w 2768293"/>
                <a:gd name="connsiteY17989" fmla="*/ 1002219 h 1487099"/>
                <a:gd name="connsiteX17990" fmla="*/ 2513341 w 2768293"/>
                <a:gd name="connsiteY17990" fmla="*/ 1001075 h 1487099"/>
                <a:gd name="connsiteX17991" fmla="*/ 2510482 w 2768293"/>
                <a:gd name="connsiteY17991" fmla="*/ 999931 h 1487099"/>
                <a:gd name="connsiteX17992" fmla="*/ 2510482 w 2768293"/>
                <a:gd name="connsiteY17992" fmla="*/ 999359 h 1487099"/>
                <a:gd name="connsiteX17993" fmla="*/ 2511054 w 2768293"/>
                <a:gd name="connsiteY17993" fmla="*/ 999359 h 1487099"/>
                <a:gd name="connsiteX17994" fmla="*/ 2511626 w 2768293"/>
                <a:gd name="connsiteY17994" fmla="*/ 999359 h 1487099"/>
                <a:gd name="connsiteX17995" fmla="*/ 2512769 w 2768293"/>
                <a:gd name="connsiteY17995" fmla="*/ 999931 h 1487099"/>
                <a:gd name="connsiteX17996" fmla="*/ 2512198 w 2768293"/>
                <a:gd name="connsiteY17996" fmla="*/ 998787 h 1487099"/>
                <a:gd name="connsiteX17997" fmla="*/ 2511626 w 2768293"/>
                <a:gd name="connsiteY17997" fmla="*/ 997643 h 1487099"/>
                <a:gd name="connsiteX17998" fmla="*/ 2510482 w 2768293"/>
                <a:gd name="connsiteY17998" fmla="*/ 996499 h 1487099"/>
                <a:gd name="connsiteX17999" fmla="*/ 2508194 w 2768293"/>
                <a:gd name="connsiteY17999" fmla="*/ 995355 h 1487099"/>
                <a:gd name="connsiteX18000" fmla="*/ 2507622 w 2768293"/>
                <a:gd name="connsiteY18000" fmla="*/ 994784 h 1487099"/>
                <a:gd name="connsiteX18001" fmla="*/ 2507050 w 2768293"/>
                <a:gd name="connsiteY18001" fmla="*/ 994211 h 1487099"/>
                <a:gd name="connsiteX18002" fmla="*/ 2507050 w 2768293"/>
                <a:gd name="connsiteY18002" fmla="*/ 993640 h 1487099"/>
                <a:gd name="connsiteX18003" fmla="*/ 2507622 w 2768293"/>
                <a:gd name="connsiteY18003" fmla="*/ 994211 h 1487099"/>
                <a:gd name="connsiteX18004" fmla="*/ 2508194 w 2768293"/>
                <a:gd name="connsiteY18004" fmla="*/ 994784 h 1487099"/>
                <a:gd name="connsiteX18005" fmla="*/ 2508766 w 2768293"/>
                <a:gd name="connsiteY18005" fmla="*/ 995355 h 1487099"/>
                <a:gd name="connsiteX18006" fmla="*/ 2509338 w 2768293"/>
                <a:gd name="connsiteY18006" fmla="*/ 995355 h 1487099"/>
                <a:gd name="connsiteX18007" fmla="*/ 2509910 w 2768293"/>
                <a:gd name="connsiteY18007" fmla="*/ 995355 h 1487099"/>
                <a:gd name="connsiteX18008" fmla="*/ 2511054 w 2768293"/>
                <a:gd name="connsiteY18008" fmla="*/ 995927 h 1487099"/>
                <a:gd name="connsiteX18009" fmla="*/ 2512769 w 2768293"/>
                <a:gd name="connsiteY18009" fmla="*/ 997071 h 1487099"/>
                <a:gd name="connsiteX18010" fmla="*/ 2514485 w 2768293"/>
                <a:gd name="connsiteY18010" fmla="*/ 998787 h 1487099"/>
                <a:gd name="connsiteX18011" fmla="*/ 2515629 w 2768293"/>
                <a:gd name="connsiteY18011" fmla="*/ 1000503 h 1487099"/>
                <a:gd name="connsiteX18012" fmla="*/ 2513341 w 2768293"/>
                <a:gd name="connsiteY18012" fmla="*/ 998787 h 1487099"/>
                <a:gd name="connsiteX18013" fmla="*/ 2512198 w 2768293"/>
                <a:gd name="connsiteY18013" fmla="*/ 998215 h 1487099"/>
                <a:gd name="connsiteX18014" fmla="*/ 2511054 w 2768293"/>
                <a:gd name="connsiteY18014" fmla="*/ 998215 h 1487099"/>
                <a:gd name="connsiteX18015" fmla="*/ 2511054 w 2768293"/>
                <a:gd name="connsiteY18015" fmla="*/ 998787 h 1487099"/>
                <a:gd name="connsiteX18016" fmla="*/ 2513913 w 2768293"/>
                <a:gd name="connsiteY18016" fmla="*/ 1000503 h 1487099"/>
                <a:gd name="connsiteX18017" fmla="*/ 2515629 w 2768293"/>
                <a:gd name="connsiteY18017" fmla="*/ 1001647 h 1487099"/>
                <a:gd name="connsiteX18018" fmla="*/ 2516773 w 2768293"/>
                <a:gd name="connsiteY18018" fmla="*/ 1002791 h 1487099"/>
                <a:gd name="connsiteX18019" fmla="*/ 2517917 w 2768293"/>
                <a:gd name="connsiteY18019" fmla="*/ 1004507 h 1487099"/>
                <a:gd name="connsiteX18020" fmla="*/ 2520205 w 2768293"/>
                <a:gd name="connsiteY18020" fmla="*/ 1009083 h 1487099"/>
                <a:gd name="connsiteX18021" fmla="*/ 2521349 w 2768293"/>
                <a:gd name="connsiteY18021" fmla="*/ 1010226 h 1487099"/>
                <a:gd name="connsiteX18022" fmla="*/ 2522493 w 2768293"/>
                <a:gd name="connsiteY18022" fmla="*/ 1011370 h 1487099"/>
                <a:gd name="connsiteX18023" fmla="*/ 2523637 w 2768293"/>
                <a:gd name="connsiteY18023" fmla="*/ 1012514 h 1487099"/>
                <a:gd name="connsiteX18024" fmla="*/ 2525925 w 2768293"/>
                <a:gd name="connsiteY18024" fmla="*/ 1013086 h 1487099"/>
                <a:gd name="connsiteX18025" fmla="*/ 2527068 w 2768293"/>
                <a:gd name="connsiteY18025" fmla="*/ 1014230 h 1487099"/>
                <a:gd name="connsiteX18026" fmla="*/ 2528784 w 2768293"/>
                <a:gd name="connsiteY18026" fmla="*/ 1017662 h 1487099"/>
                <a:gd name="connsiteX18027" fmla="*/ 2529356 w 2768293"/>
                <a:gd name="connsiteY18027" fmla="*/ 1018234 h 1487099"/>
                <a:gd name="connsiteX18028" fmla="*/ 2529928 w 2768293"/>
                <a:gd name="connsiteY18028" fmla="*/ 1018806 h 1487099"/>
                <a:gd name="connsiteX18029" fmla="*/ 2530500 w 2768293"/>
                <a:gd name="connsiteY18029" fmla="*/ 1019378 h 1487099"/>
                <a:gd name="connsiteX18030" fmla="*/ 2531072 w 2768293"/>
                <a:gd name="connsiteY18030" fmla="*/ 1020522 h 1487099"/>
                <a:gd name="connsiteX18031" fmla="*/ 2531644 w 2768293"/>
                <a:gd name="connsiteY18031" fmla="*/ 1021094 h 1487099"/>
                <a:gd name="connsiteX18032" fmla="*/ 2532788 w 2768293"/>
                <a:gd name="connsiteY18032" fmla="*/ 1021666 h 1487099"/>
                <a:gd name="connsiteX18033" fmla="*/ 2533360 w 2768293"/>
                <a:gd name="connsiteY18033" fmla="*/ 1022238 h 1487099"/>
                <a:gd name="connsiteX18034" fmla="*/ 2538508 w 2768293"/>
                <a:gd name="connsiteY18034" fmla="*/ 1025098 h 1487099"/>
                <a:gd name="connsiteX18035" fmla="*/ 2539652 w 2768293"/>
                <a:gd name="connsiteY18035" fmla="*/ 1026242 h 1487099"/>
                <a:gd name="connsiteX18036" fmla="*/ 2540796 w 2768293"/>
                <a:gd name="connsiteY18036" fmla="*/ 1027957 h 1487099"/>
                <a:gd name="connsiteX18037" fmla="*/ 2541939 w 2768293"/>
                <a:gd name="connsiteY18037" fmla="*/ 1029101 h 1487099"/>
                <a:gd name="connsiteX18038" fmla="*/ 2543083 w 2768293"/>
                <a:gd name="connsiteY18038" fmla="*/ 1029101 h 1487099"/>
                <a:gd name="connsiteX18039" fmla="*/ 2543655 w 2768293"/>
                <a:gd name="connsiteY18039" fmla="*/ 1027957 h 1487099"/>
                <a:gd name="connsiteX18040" fmla="*/ 2542511 w 2768293"/>
                <a:gd name="connsiteY18040" fmla="*/ 1026242 h 1487099"/>
                <a:gd name="connsiteX18041" fmla="*/ 2539080 w 2768293"/>
                <a:gd name="connsiteY18041" fmla="*/ 1023382 h 1487099"/>
                <a:gd name="connsiteX18042" fmla="*/ 2537936 w 2768293"/>
                <a:gd name="connsiteY18042" fmla="*/ 1022238 h 1487099"/>
                <a:gd name="connsiteX18043" fmla="*/ 2537364 w 2768293"/>
                <a:gd name="connsiteY18043" fmla="*/ 1020522 h 1487099"/>
                <a:gd name="connsiteX18044" fmla="*/ 2536792 w 2768293"/>
                <a:gd name="connsiteY18044" fmla="*/ 1018234 h 1487099"/>
                <a:gd name="connsiteX18045" fmla="*/ 2536220 w 2768293"/>
                <a:gd name="connsiteY18045" fmla="*/ 1017662 h 1487099"/>
                <a:gd name="connsiteX18046" fmla="*/ 2535648 w 2768293"/>
                <a:gd name="connsiteY18046" fmla="*/ 1016518 h 1487099"/>
                <a:gd name="connsiteX18047" fmla="*/ 2535076 w 2768293"/>
                <a:gd name="connsiteY18047" fmla="*/ 1015374 h 1487099"/>
                <a:gd name="connsiteX18048" fmla="*/ 2534504 w 2768293"/>
                <a:gd name="connsiteY18048" fmla="*/ 1014230 h 1487099"/>
                <a:gd name="connsiteX18049" fmla="*/ 2534504 w 2768293"/>
                <a:gd name="connsiteY18049" fmla="*/ 1013658 h 1487099"/>
                <a:gd name="connsiteX18050" fmla="*/ 2534504 w 2768293"/>
                <a:gd name="connsiteY18050" fmla="*/ 1013086 h 1487099"/>
                <a:gd name="connsiteX18051" fmla="*/ 2534504 w 2768293"/>
                <a:gd name="connsiteY18051" fmla="*/ 1012514 h 1487099"/>
                <a:gd name="connsiteX18052" fmla="*/ 2532788 w 2768293"/>
                <a:gd name="connsiteY18052" fmla="*/ 1011370 h 1487099"/>
                <a:gd name="connsiteX18053" fmla="*/ 2530500 w 2768293"/>
                <a:gd name="connsiteY18053" fmla="*/ 1009655 h 1487099"/>
                <a:gd name="connsiteX18054" fmla="*/ 2528212 w 2768293"/>
                <a:gd name="connsiteY18054" fmla="*/ 1007367 h 1487099"/>
                <a:gd name="connsiteX18055" fmla="*/ 2525925 w 2768293"/>
                <a:gd name="connsiteY18055" fmla="*/ 1002791 h 1487099"/>
                <a:gd name="connsiteX18056" fmla="*/ 2524209 w 2768293"/>
                <a:gd name="connsiteY18056" fmla="*/ 1001075 h 1487099"/>
                <a:gd name="connsiteX18057" fmla="*/ 2520777 w 2768293"/>
                <a:gd name="connsiteY18057" fmla="*/ 999359 h 1487099"/>
                <a:gd name="connsiteX18058" fmla="*/ 2519633 w 2768293"/>
                <a:gd name="connsiteY18058" fmla="*/ 997071 h 1487099"/>
                <a:gd name="connsiteX18059" fmla="*/ 2515057 w 2768293"/>
                <a:gd name="connsiteY18059" fmla="*/ 994211 h 1487099"/>
                <a:gd name="connsiteX18060" fmla="*/ 2513913 w 2768293"/>
                <a:gd name="connsiteY18060" fmla="*/ 991924 h 1487099"/>
                <a:gd name="connsiteX18061" fmla="*/ 2513341 w 2768293"/>
                <a:gd name="connsiteY18061" fmla="*/ 991352 h 1487099"/>
                <a:gd name="connsiteX18062" fmla="*/ 2512198 w 2768293"/>
                <a:gd name="connsiteY18062" fmla="*/ 990780 h 1487099"/>
                <a:gd name="connsiteX18063" fmla="*/ 2513341 w 2768293"/>
                <a:gd name="connsiteY18063" fmla="*/ 990780 h 1487099"/>
                <a:gd name="connsiteX18064" fmla="*/ 2513913 w 2768293"/>
                <a:gd name="connsiteY18064" fmla="*/ 990780 h 1487099"/>
                <a:gd name="connsiteX18065" fmla="*/ 2513913 w 2768293"/>
                <a:gd name="connsiteY18065" fmla="*/ 990208 h 1487099"/>
                <a:gd name="connsiteX18066" fmla="*/ 2513913 w 2768293"/>
                <a:gd name="connsiteY18066" fmla="*/ 989064 h 1487099"/>
                <a:gd name="connsiteX18067" fmla="*/ 2513341 w 2768293"/>
                <a:gd name="connsiteY18067" fmla="*/ 987920 h 1487099"/>
                <a:gd name="connsiteX18068" fmla="*/ 2512769 w 2768293"/>
                <a:gd name="connsiteY18068" fmla="*/ 987348 h 1487099"/>
                <a:gd name="connsiteX18069" fmla="*/ 2512198 w 2768293"/>
                <a:gd name="connsiteY18069" fmla="*/ 987348 h 1487099"/>
                <a:gd name="connsiteX18070" fmla="*/ 2506478 w 2768293"/>
                <a:gd name="connsiteY18070" fmla="*/ 990780 h 1487099"/>
                <a:gd name="connsiteX18071" fmla="*/ 2505334 w 2768293"/>
                <a:gd name="connsiteY18071" fmla="*/ 991352 h 1487099"/>
                <a:gd name="connsiteX18072" fmla="*/ 2504190 w 2768293"/>
                <a:gd name="connsiteY18072" fmla="*/ 991352 h 1487099"/>
                <a:gd name="connsiteX18073" fmla="*/ 2501330 w 2768293"/>
                <a:gd name="connsiteY18073" fmla="*/ 990208 h 1487099"/>
                <a:gd name="connsiteX18074" fmla="*/ 2500186 w 2768293"/>
                <a:gd name="connsiteY18074" fmla="*/ 990208 h 1487099"/>
                <a:gd name="connsiteX18075" fmla="*/ 2496754 w 2768293"/>
                <a:gd name="connsiteY18075" fmla="*/ 991352 h 1487099"/>
                <a:gd name="connsiteX18076" fmla="*/ 2496754 w 2768293"/>
                <a:gd name="connsiteY18076" fmla="*/ 991352 h 1487099"/>
                <a:gd name="connsiteX18077" fmla="*/ 2496754 w 2768293"/>
                <a:gd name="connsiteY18077" fmla="*/ 991352 h 1487099"/>
                <a:gd name="connsiteX18078" fmla="*/ 2495039 w 2768293"/>
                <a:gd name="connsiteY18078" fmla="*/ 992496 h 1487099"/>
                <a:gd name="connsiteX18079" fmla="*/ 2491035 w 2768293"/>
                <a:gd name="connsiteY18079" fmla="*/ 993640 h 1487099"/>
                <a:gd name="connsiteX18080" fmla="*/ 2491035 w 2768293"/>
                <a:gd name="connsiteY18080" fmla="*/ 993067 h 1487099"/>
                <a:gd name="connsiteX18081" fmla="*/ 2489891 w 2768293"/>
                <a:gd name="connsiteY18081" fmla="*/ 990208 h 1487099"/>
                <a:gd name="connsiteX18082" fmla="*/ 2489319 w 2768293"/>
                <a:gd name="connsiteY18082" fmla="*/ 989064 h 1487099"/>
                <a:gd name="connsiteX18083" fmla="*/ 2488747 w 2768293"/>
                <a:gd name="connsiteY18083" fmla="*/ 988492 h 1487099"/>
                <a:gd name="connsiteX18084" fmla="*/ 2488175 w 2768293"/>
                <a:gd name="connsiteY18084" fmla="*/ 987920 h 1487099"/>
                <a:gd name="connsiteX18085" fmla="*/ 2485887 w 2768293"/>
                <a:gd name="connsiteY18085" fmla="*/ 987348 h 1487099"/>
                <a:gd name="connsiteX18086" fmla="*/ 2026602 w 2768293"/>
                <a:gd name="connsiteY18086" fmla="*/ 916425 h 1487099"/>
                <a:gd name="connsiteX18087" fmla="*/ 2026030 w 2768293"/>
                <a:gd name="connsiteY18087" fmla="*/ 916425 h 1487099"/>
                <a:gd name="connsiteX18088" fmla="*/ 2025458 w 2768293"/>
                <a:gd name="connsiteY18088" fmla="*/ 916425 h 1487099"/>
                <a:gd name="connsiteX18089" fmla="*/ 2024886 w 2768293"/>
                <a:gd name="connsiteY18089" fmla="*/ 916425 h 1487099"/>
                <a:gd name="connsiteX18090" fmla="*/ 2023742 w 2768293"/>
                <a:gd name="connsiteY18090" fmla="*/ 916425 h 1487099"/>
                <a:gd name="connsiteX18091" fmla="*/ 2023170 w 2768293"/>
                <a:gd name="connsiteY18091" fmla="*/ 916997 h 1487099"/>
                <a:gd name="connsiteX18092" fmla="*/ 2023742 w 2768293"/>
                <a:gd name="connsiteY18092" fmla="*/ 917569 h 1487099"/>
                <a:gd name="connsiteX18093" fmla="*/ 2026602 w 2768293"/>
                <a:gd name="connsiteY18093" fmla="*/ 916425 h 1487099"/>
                <a:gd name="connsiteX18094" fmla="*/ 2027174 w 2768293"/>
                <a:gd name="connsiteY18094" fmla="*/ 916997 h 1487099"/>
                <a:gd name="connsiteX18095" fmla="*/ 2028318 w 2768293"/>
                <a:gd name="connsiteY18095" fmla="*/ 916997 h 1487099"/>
                <a:gd name="connsiteX18096" fmla="*/ 2028318 w 2768293"/>
                <a:gd name="connsiteY18096" fmla="*/ 916425 h 1487099"/>
                <a:gd name="connsiteX18097" fmla="*/ 2027174 w 2768293"/>
                <a:gd name="connsiteY18097" fmla="*/ 916425 h 1487099"/>
                <a:gd name="connsiteX18098" fmla="*/ 2026602 w 2768293"/>
                <a:gd name="connsiteY18098" fmla="*/ 916425 h 1487099"/>
                <a:gd name="connsiteX18099" fmla="*/ 2567678 w 2768293"/>
                <a:gd name="connsiteY18099" fmla="*/ 1168660 h 1487099"/>
                <a:gd name="connsiteX18100" fmla="*/ 2565390 w 2768293"/>
                <a:gd name="connsiteY18100" fmla="*/ 1170376 h 1487099"/>
                <a:gd name="connsiteX18101" fmla="*/ 2564246 w 2768293"/>
                <a:gd name="connsiteY18101" fmla="*/ 1170948 h 1487099"/>
                <a:gd name="connsiteX18102" fmla="*/ 2564246 w 2768293"/>
                <a:gd name="connsiteY18102" fmla="*/ 1169232 h 1487099"/>
                <a:gd name="connsiteX18103" fmla="*/ 2563102 w 2768293"/>
                <a:gd name="connsiteY18103" fmla="*/ 1169232 h 1487099"/>
                <a:gd name="connsiteX18104" fmla="*/ 2561386 w 2768293"/>
                <a:gd name="connsiteY18104" fmla="*/ 1169804 h 1487099"/>
                <a:gd name="connsiteX18105" fmla="*/ 2560242 w 2768293"/>
                <a:gd name="connsiteY18105" fmla="*/ 1170376 h 1487099"/>
                <a:gd name="connsiteX18106" fmla="*/ 2559670 w 2768293"/>
                <a:gd name="connsiteY18106" fmla="*/ 1171520 h 1487099"/>
                <a:gd name="connsiteX18107" fmla="*/ 2560814 w 2768293"/>
                <a:gd name="connsiteY18107" fmla="*/ 1172664 h 1487099"/>
                <a:gd name="connsiteX18108" fmla="*/ 2563674 w 2768293"/>
                <a:gd name="connsiteY18108" fmla="*/ 1172664 h 1487099"/>
                <a:gd name="connsiteX18109" fmla="*/ 2564246 w 2768293"/>
                <a:gd name="connsiteY18109" fmla="*/ 1173235 h 1487099"/>
                <a:gd name="connsiteX18110" fmla="*/ 2561958 w 2768293"/>
                <a:gd name="connsiteY18110" fmla="*/ 1175523 h 1487099"/>
                <a:gd name="connsiteX18111" fmla="*/ 2561958 w 2768293"/>
                <a:gd name="connsiteY18111" fmla="*/ 1176095 h 1487099"/>
                <a:gd name="connsiteX18112" fmla="*/ 2562530 w 2768293"/>
                <a:gd name="connsiteY18112" fmla="*/ 1177239 h 1487099"/>
                <a:gd name="connsiteX18113" fmla="*/ 2564818 w 2768293"/>
                <a:gd name="connsiteY18113" fmla="*/ 1177239 h 1487099"/>
                <a:gd name="connsiteX18114" fmla="*/ 2565962 w 2768293"/>
                <a:gd name="connsiteY18114" fmla="*/ 1177811 h 1487099"/>
                <a:gd name="connsiteX18115" fmla="*/ 2566534 w 2768293"/>
                <a:gd name="connsiteY18115" fmla="*/ 1174952 h 1487099"/>
                <a:gd name="connsiteX18116" fmla="*/ 2567678 w 2768293"/>
                <a:gd name="connsiteY18116" fmla="*/ 1172092 h 1487099"/>
                <a:gd name="connsiteX18117" fmla="*/ 2568822 w 2768293"/>
                <a:gd name="connsiteY18117" fmla="*/ 1169804 h 1487099"/>
                <a:gd name="connsiteX18118" fmla="*/ 2570537 w 2768293"/>
                <a:gd name="connsiteY18118" fmla="*/ 1168660 h 1487099"/>
                <a:gd name="connsiteX18119" fmla="*/ 2570537 w 2768293"/>
                <a:gd name="connsiteY18119" fmla="*/ 1166944 h 1487099"/>
                <a:gd name="connsiteX18120" fmla="*/ 2569394 w 2768293"/>
                <a:gd name="connsiteY18120" fmla="*/ 1166944 h 1487099"/>
                <a:gd name="connsiteX18121" fmla="*/ 2567678 w 2768293"/>
                <a:gd name="connsiteY18121" fmla="*/ 1168660 h 1487099"/>
                <a:gd name="connsiteX18122" fmla="*/ 2583693 w 2768293"/>
                <a:gd name="connsiteY18122" fmla="*/ 1117183 h 1487099"/>
                <a:gd name="connsiteX18123" fmla="*/ 2587124 w 2768293"/>
                <a:gd name="connsiteY18123" fmla="*/ 1114896 h 1487099"/>
                <a:gd name="connsiteX18124" fmla="*/ 2587696 w 2768293"/>
                <a:gd name="connsiteY18124" fmla="*/ 1113752 h 1487099"/>
                <a:gd name="connsiteX18125" fmla="*/ 2587124 w 2768293"/>
                <a:gd name="connsiteY18125" fmla="*/ 1113179 h 1487099"/>
                <a:gd name="connsiteX18126" fmla="*/ 2588268 w 2768293"/>
                <a:gd name="connsiteY18126" fmla="*/ 1112608 h 1487099"/>
                <a:gd name="connsiteX18127" fmla="*/ 2587696 w 2768293"/>
                <a:gd name="connsiteY18127" fmla="*/ 1112036 h 1487099"/>
                <a:gd name="connsiteX18128" fmla="*/ 2587124 w 2768293"/>
                <a:gd name="connsiteY18128" fmla="*/ 1111464 h 1487099"/>
                <a:gd name="connsiteX18129" fmla="*/ 2586552 w 2768293"/>
                <a:gd name="connsiteY18129" fmla="*/ 1110892 h 1487099"/>
                <a:gd name="connsiteX18130" fmla="*/ 2585980 w 2768293"/>
                <a:gd name="connsiteY18130" fmla="*/ 1110892 h 1487099"/>
                <a:gd name="connsiteX18131" fmla="*/ 2588268 w 2768293"/>
                <a:gd name="connsiteY18131" fmla="*/ 1110320 h 1487099"/>
                <a:gd name="connsiteX18132" fmla="*/ 2588840 w 2768293"/>
                <a:gd name="connsiteY18132" fmla="*/ 1110320 h 1487099"/>
                <a:gd name="connsiteX18133" fmla="*/ 2589412 w 2768293"/>
                <a:gd name="connsiteY18133" fmla="*/ 1110892 h 1487099"/>
                <a:gd name="connsiteX18134" fmla="*/ 2589984 w 2768293"/>
                <a:gd name="connsiteY18134" fmla="*/ 1111464 h 1487099"/>
                <a:gd name="connsiteX18135" fmla="*/ 2590556 w 2768293"/>
                <a:gd name="connsiteY18135" fmla="*/ 1112036 h 1487099"/>
                <a:gd name="connsiteX18136" fmla="*/ 2591700 w 2768293"/>
                <a:gd name="connsiteY18136" fmla="*/ 1112036 h 1487099"/>
                <a:gd name="connsiteX18137" fmla="*/ 2593988 w 2768293"/>
                <a:gd name="connsiteY18137" fmla="*/ 1110892 h 1487099"/>
                <a:gd name="connsiteX18138" fmla="*/ 2595132 w 2768293"/>
                <a:gd name="connsiteY18138" fmla="*/ 1110892 h 1487099"/>
                <a:gd name="connsiteX18139" fmla="*/ 2595704 w 2768293"/>
                <a:gd name="connsiteY18139" fmla="*/ 1111464 h 1487099"/>
                <a:gd name="connsiteX18140" fmla="*/ 2596276 w 2768293"/>
                <a:gd name="connsiteY18140" fmla="*/ 1111464 h 1487099"/>
                <a:gd name="connsiteX18141" fmla="*/ 2596848 w 2768293"/>
                <a:gd name="connsiteY18141" fmla="*/ 1111464 h 1487099"/>
                <a:gd name="connsiteX18142" fmla="*/ 2597992 w 2768293"/>
                <a:gd name="connsiteY18142" fmla="*/ 1111464 h 1487099"/>
                <a:gd name="connsiteX18143" fmla="*/ 2599136 w 2768293"/>
                <a:gd name="connsiteY18143" fmla="*/ 1110892 h 1487099"/>
                <a:gd name="connsiteX18144" fmla="*/ 2599708 w 2768293"/>
                <a:gd name="connsiteY18144" fmla="*/ 1110320 h 1487099"/>
                <a:gd name="connsiteX18145" fmla="*/ 2600280 w 2768293"/>
                <a:gd name="connsiteY18145" fmla="*/ 1109748 h 1487099"/>
                <a:gd name="connsiteX18146" fmla="*/ 2600852 w 2768293"/>
                <a:gd name="connsiteY18146" fmla="*/ 1108604 h 1487099"/>
                <a:gd name="connsiteX18147" fmla="*/ 2600852 w 2768293"/>
                <a:gd name="connsiteY18147" fmla="*/ 1106888 h 1487099"/>
                <a:gd name="connsiteX18148" fmla="*/ 2600280 w 2768293"/>
                <a:gd name="connsiteY18148" fmla="*/ 1105172 h 1487099"/>
                <a:gd name="connsiteX18149" fmla="*/ 2599136 w 2768293"/>
                <a:gd name="connsiteY18149" fmla="*/ 1103456 h 1487099"/>
                <a:gd name="connsiteX18150" fmla="*/ 2601423 w 2768293"/>
                <a:gd name="connsiteY18150" fmla="*/ 1102884 h 1487099"/>
                <a:gd name="connsiteX18151" fmla="*/ 2600852 w 2768293"/>
                <a:gd name="connsiteY18151" fmla="*/ 1101740 h 1487099"/>
                <a:gd name="connsiteX18152" fmla="*/ 2599708 w 2768293"/>
                <a:gd name="connsiteY18152" fmla="*/ 1099453 h 1487099"/>
                <a:gd name="connsiteX18153" fmla="*/ 2599136 w 2768293"/>
                <a:gd name="connsiteY18153" fmla="*/ 1098309 h 1487099"/>
                <a:gd name="connsiteX18154" fmla="*/ 2598564 w 2768293"/>
                <a:gd name="connsiteY18154" fmla="*/ 1097737 h 1487099"/>
                <a:gd name="connsiteX18155" fmla="*/ 2595704 w 2768293"/>
                <a:gd name="connsiteY18155" fmla="*/ 1097737 h 1487099"/>
                <a:gd name="connsiteX18156" fmla="*/ 2595704 w 2768293"/>
                <a:gd name="connsiteY18156" fmla="*/ 1097165 h 1487099"/>
                <a:gd name="connsiteX18157" fmla="*/ 2596276 w 2768293"/>
                <a:gd name="connsiteY18157" fmla="*/ 1097165 h 1487099"/>
                <a:gd name="connsiteX18158" fmla="*/ 2596848 w 2768293"/>
                <a:gd name="connsiteY18158" fmla="*/ 1097165 h 1487099"/>
                <a:gd name="connsiteX18159" fmla="*/ 2597420 w 2768293"/>
                <a:gd name="connsiteY18159" fmla="*/ 1097165 h 1487099"/>
                <a:gd name="connsiteX18160" fmla="*/ 2597992 w 2768293"/>
                <a:gd name="connsiteY18160" fmla="*/ 1097737 h 1487099"/>
                <a:gd name="connsiteX18161" fmla="*/ 2598564 w 2768293"/>
                <a:gd name="connsiteY18161" fmla="*/ 1097165 h 1487099"/>
                <a:gd name="connsiteX18162" fmla="*/ 2597420 w 2768293"/>
                <a:gd name="connsiteY18162" fmla="*/ 1096021 h 1487099"/>
                <a:gd name="connsiteX18163" fmla="*/ 2596276 w 2768293"/>
                <a:gd name="connsiteY18163" fmla="*/ 1095449 h 1487099"/>
                <a:gd name="connsiteX18164" fmla="*/ 2594560 w 2768293"/>
                <a:gd name="connsiteY18164" fmla="*/ 1095449 h 1487099"/>
                <a:gd name="connsiteX18165" fmla="*/ 2593416 w 2768293"/>
                <a:gd name="connsiteY18165" fmla="*/ 1095449 h 1487099"/>
                <a:gd name="connsiteX18166" fmla="*/ 2592272 w 2768293"/>
                <a:gd name="connsiteY18166" fmla="*/ 1095449 h 1487099"/>
                <a:gd name="connsiteX18167" fmla="*/ 2591700 w 2768293"/>
                <a:gd name="connsiteY18167" fmla="*/ 1095449 h 1487099"/>
                <a:gd name="connsiteX18168" fmla="*/ 2591700 w 2768293"/>
                <a:gd name="connsiteY18168" fmla="*/ 1096021 h 1487099"/>
                <a:gd name="connsiteX18169" fmla="*/ 2591700 w 2768293"/>
                <a:gd name="connsiteY18169" fmla="*/ 1096593 h 1487099"/>
                <a:gd name="connsiteX18170" fmla="*/ 2591700 w 2768293"/>
                <a:gd name="connsiteY18170" fmla="*/ 1096593 h 1487099"/>
                <a:gd name="connsiteX18171" fmla="*/ 2591128 w 2768293"/>
                <a:gd name="connsiteY18171" fmla="*/ 1095449 h 1487099"/>
                <a:gd name="connsiteX18172" fmla="*/ 2591128 w 2768293"/>
                <a:gd name="connsiteY18172" fmla="*/ 1094305 h 1487099"/>
                <a:gd name="connsiteX18173" fmla="*/ 2591700 w 2768293"/>
                <a:gd name="connsiteY18173" fmla="*/ 1093161 h 1487099"/>
                <a:gd name="connsiteX18174" fmla="*/ 2591700 w 2768293"/>
                <a:gd name="connsiteY18174" fmla="*/ 1092589 h 1487099"/>
                <a:gd name="connsiteX18175" fmla="*/ 2590556 w 2768293"/>
                <a:gd name="connsiteY18175" fmla="*/ 1089729 h 1487099"/>
                <a:gd name="connsiteX18176" fmla="*/ 2589984 w 2768293"/>
                <a:gd name="connsiteY18176" fmla="*/ 1088013 h 1487099"/>
                <a:gd name="connsiteX18177" fmla="*/ 2589412 w 2768293"/>
                <a:gd name="connsiteY18177" fmla="*/ 1087441 h 1487099"/>
                <a:gd name="connsiteX18178" fmla="*/ 2588840 w 2768293"/>
                <a:gd name="connsiteY18178" fmla="*/ 1087441 h 1487099"/>
                <a:gd name="connsiteX18179" fmla="*/ 2588268 w 2768293"/>
                <a:gd name="connsiteY18179" fmla="*/ 1088585 h 1487099"/>
                <a:gd name="connsiteX18180" fmla="*/ 2587696 w 2768293"/>
                <a:gd name="connsiteY18180" fmla="*/ 1089157 h 1487099"/>
                <a:gd name="connsiteX18181" fmla="*/ 2586552 w 2768293"/>
                <a:gd name="connsiteY18181" fmla="*/ 1088585 h 1487099"/>
                <a:gd name="connsiteX18182" fmla="*/ 2585408 w 2768293"/>
                <a:gd name="connsiteY18182" fmla="*/ 1087441 h 1487099"/>
                <a:gd name="connsiteX18183" fmla="*/ 2584837 w 2768293"/>
                <a:gd name="connsiteY18183" fmla="*/ 1086298 h 1487099"/>
                <a:gd name="connsiteX18184" fmla="*/ 2584837 w 2768293"/>
                <a:gd name="connsiteY18184" fmla="*/ 1085154 h 1487099"/>
                <a:gd name="connsiteX18185" fmla="*/ 2584837 w 2768293"/>
                <a:gd name="connsiteY18185" fmla="*/ 1084010 h 1487099"/>
                <a:gd name="connsiteX18186" fmla="*/ 2584265 w 2768293"/>
                <a:gd name="connsiteY18186" fmla="*/ 1082866 h 1487099"/>
                <a:gd name="connsiteX18187" fmla="*/ 2581977 w 2768293"/>
                <a:gd name="connsiteY18187" fmla="*/ 1080578 h 1487099"/>
                <a:gd name="connsiteX18188" fmla="*/ 2581977 w 2768293"/>
                <a:gd name="connsiteY18188" fmla="*/ 1080006 h 1487099"/>
                <a:gd name="connsiteX18189" fmla="*/ 2582549 w 2768293"/>
                <a:gd name="connsiteY18189" fmla="*/ 1080006 h 1487099"/>
                <a:gd name="connsiteX18190" fmla="*/ 2585980 w 2768293"/>
                <a:gd name="connsiteY18190" fmla="*/ 1081722 h 1487099"/>
                <a:gd name="connsiteX18191" fmla="*/ 2587124 w 2768293"/>
                <a:gd name="connsiteY18191" fmla="*/ 1081722 h 1487099"/>
                <a:gd name="connsiteX18192" fmla="*/ 2587124 w 2768293"/>
                <a:gd name="connsiteY18192" fmla="*/ 1080578 h 1487099"/>
                <a:gd name="connsiteX18193" fmla="*/ 2588268 w 2768293"/>
                <a:gd name="connsiteY18193" fmla="*/ 1081150 h 1487099"/>
                <a:gd name="connsiteX18194" fmla="*/ 2589412 w 2768293"/>
                <a:gd name="connsiteY18194" fmla="*/ 1082294 h 1487099"/>
                <a:gd name="connsiteX18195" fmla="*/ 2590556 w 2768293"/>
                <a:gd name="connsiteY18195" fmla="*/ 1083438 h 1487099"/>
                <a:gd name="connsiteX18196" fmla="*/ 2591700 w 2768293"/>
                <a:gd name="connsiteY18196" fmla="*/ 1086298 h 1487099"/>
                <a:gd name="connsiteX18197" fmla="*/ 2592844 w 2768293"/>
                <a:gd name="connsiteY18197" fmla="*/ 1087441 h 1487099"/>
                <a:gd name="connsiteX18198" fmla="*/ 2597992 w 2768293"/>
                <a:gd name="connsiteY18198" fmla="*/ 1091445 h 1487099"/>
                <a:gd name="connsiteX18199" fmla="*/ 2599708 w 2768293"/>
                <a:gd name="connsiteY18199" fmla="*/ 1092017 h 1487099"/>
                <a:gd name="connsiteX18200" fmla="*/ 2600852 w 2768293"/>
                <a:gd name="connsiteY18200" fmla="*/ 1092017 h 1487099"/>
                <a:gd name="connsiteX18201" fmla="*/ 2601423 w 2768293"/>
                <a:gd name="connsiteY18201" fmla="*/ 1092017 h 1487099"/>
                <a:gd name="connsiteX18202" fmla="*/ 2603139 w 2768293"/>
                <a:gd name="connsiteY18202" fmla="*/ 1093733 h 1487099"/>
                <a:gd name="connsiteX18203" fmla="*/ 2603711 w 2768293"/>
                <a:gd name="connsiteY18203" fmla="*/ 1094305 h 1487099"/>
                <a:gd name="connsiteX18204" fmla="*/ 2604283 w 2768293"/>
                <a:gd name="connsiteY18204" fmla="*/ 1094305 h 1487099"/>
                <a:gd name="connsiteX18205" fmla="*/ 2605427 w 2768293"/>
                <a:gd name="connsiteY18205" fmla="*/ 1093733 h 1487099"/>
                <a:gd name="connsiteX18206" fmla="*/ 2605999 w 2768293"/>
                <a:gd name="connsiteY18206" fmla="*/ 1093161 h 1487099"/>
                <a:gd name="connsiteX18207" fmla="*/ 2606571 w 2768293"/>
                <a:gd name="connsiteY18207" fmla="*/ 1092017 h 1487099"/>
                <a:gd name="connsiteX18208" fmla="*/ 2606571 w 2768293"/>
                <a:gd name="connsiteY18208" fmla="*/ 1090873 h 1487099"/>
                <a:gd name="connsiteX18209" fmla="*/ 2605427 w 2768293"/>
                <a:gd name="connsiteY18209" fmla="*/ 1088013 h 1487099"/>
                <a:gd name="connsiteX18210" fmla="*/ 2605427 w 2768293"/>
                <a:gd name="connsiteY18210" fmla="*/ 1087441 h 1487099"/>
                <a:gd name="connsiteX18211" fmla="*/ 2605427 w 2768293"/>
                <a:gd name="connsiteY18211" fmla="*/ 1087441 h 1487099"/>
                <a:gd name="connsiteX18212" fmla="*/ 2604855 w 2768293"/>
                <a:gd name="connsiteY18212" fmla="*/ 1087441 h 1487099"/>
                <a:gd name="connsiteX18213" fmla="*/ 2604855 w 2768293"/>
                <a:gd name="connsiteY18213" fmla="*/ 1086869 h 1487099"/>
                <a:gd name="connsiteX18214" fmla="*/ 2604855 w 2768293"/>
                <a:gd name="connsiteY18214" fmla="*/ 1086298 h 1487099"/>
                <a:gd name="connsiteX18215" fmla="*/ 2604855 w 2768293"/>
                <a:gd name="connsiteY18215" fmla="*/ 1085725 h 1487099"/>
                <a:gd name="connsiteX18216" fmla="*/ 2603711 w 2768293"/>
                <a:gd name="connsiteY18216" fmla="*/ 1082866 h 1487099"/>
                <a:gd name="connsiteX18217" fmla="*/ 2603139 w 2768293"/>
                <a:gd name="connsiteY18217" fmla="*/ 1082294 h 1487099"/>
                <a:gd name="connsiteX18218" fmla="*/ 2601423 w 2768293"/>
                <a:gd name="connsiteY18218" fmla="*/ 1080006 h 1487099"/>
                <a:gd name="connsiteX18219" fmla="*/ 2600280 w 2768293"/>
                <a:gd name="connsiteY18219" fmla="*/ 1078290 h 1487099"/>
                <a:gd name="connsiteX18220" fmla="*/ 2600280 w 2768293"/>
                <a:gd name="connsiteY18220" fmla="*/ 1077718 h 1487099"/>
                <a:gd name="connsiteX18221" fmla="*/ 2600852 w 2768293"/>
                <a:gd name="connsiteY18221" fmla="*/ 1077146 h 1487099"/>
                <a:gd name="connsiteX18222" fmla="*/ 2601423 w 2768293"/>
                <a:gd name="connsiteY18222" fmla="*/ 1076002 h 1487099"/>
                <a:gd name="connsiteX18223" fmla="*/ 2601423 w 2768293"/>
                <a:gd name="connsiteY18223" fmla="*/ 1074858 h 1487099"/>
                <a:gd name="connsiteX18224" fmla="*/ 2600852 w 2768293"/>
                <a:gd name="connsiteY18224" fmla="*/ 1073714 h 1487099"/>
                <a:gd name="connsiteX18225" fmla="*/ 2599136 w 2768293"/>
                <a:gd name="connsiteY18225" fmla="*/ 1070854 h 1487099"/>
                <a:gd name="connsiteX18226" fmla="*/ 2597992 w 2768293"/>
                <a:gd name="connsiteY18226" fmla="*/ 1069139 h 1487099"/>
                <a:gd name="connsiteX18227" fmla="*/ 2597420 w 2768293"/>
                <a:gd name="connsiteY18227" fmla="*/ 1068566 h 1487099"/>
                <a:gd name="connsiteX18228" fmla="*/ 2596276 w 2768293"/>
                <a:gd name="connsiteY18228" fmla="*/ 1068566 h 1487099"/>
                <a:gd name="connsiteX18229" fmla="*/ 2595132 w 2768293"/>
                <a:gd name="connsiteY18229" fmla="*/ 1067995 h 1487099"/>
                <a:gd name="connsiteX18230" fmla="*/ 2593988 w 2768293"/>
                <a:gd name="connsiteY18230" fmla="*/ 1066851 h 1487099"/>
                <a:gd name="connsiteX18231" fmla="*/ 2593416 w 2768293"/>
                <a:gd name="connsiteY18231" fmla="*/ 1065707 h 1487099"/>
                <a:gd name="connsiteX18232" fmla="*/ 2590556 w 2768293"/>
                <a:gd name="connsiteY18232" fmla="*/ 1065135 h 1487099"/>
                <a:gd name="connsiteX18233" fmla="*/ 2584837 w 2768293"/>
                <a:gd name="connsiteY18233" fmla="*/ 1067423 h 1487099"/>
                <a:gd name="connsiteX18234" fmla="*/ 2581977 w 2768293"/>
                <a:gd name="connsiteY18234" fmla="*/ 1067423 h 1487099"/>
                <a:gd name="connsiteX18235" fmla="*/ 2582549 w 2768293"/>
                <a:gd name="connsiteY18235" fmla="*/ 1069139 h 1487099"/>
                <a:gd name="connsiteX18236" fmla="*/ 2583693 w 2768293"/>
                <a:gd name="connsiteY18236" fmla="*/ 1070854 h 1487099"/>
                <a:gd name="connsiteX18237" fmla="*/ 2585980 w 2768293"/>
                <a:gd name="connsiteY18237" fmla="*/ 1072570 h 1487099"/>
                <a:gd name="connsiteX18238" fmla="*/ 2584837 w 2768293"/>
                <a:gd name="connsiteY18238" fmla="*/ 1073714 h 1487099"/>
                <a:gd name="connsiteX18239" fmla="*/ 2583693 w 2768293"/>
                <a:gd name="connsiteY18239" fmla="*/ 1073142 h 1487099"/>
                <a:gd name="connsiteX18240" fmla="*/ 2582549 w 2768293"/>
                <a:gd name="connsiteY18240" fmla="*/ 1071998 h 1487099"/>
                <a:gd name="connsiteX18241" fmla="*/ 2581977 w 2768293"/>
                <a:gd name="connsiteY18241" fmla="*/ 1070854 h 1487099"/>
                <a:gd name="connsiteX18242" fmla="*/ 2580833 w 2768293"/>
                <a:gd name="connsiteY18242" fmla="*/ 1069139 h 1487099"/>
                <a:gd name="connsiteX18243" fmla="*/ 2579689 w 2768293"/>
                <a:gd name="connsiteY18243" fmla="*/ 1069139 h 1487099"/>
                <a:gd name="connsiteX18244" fmla="*/ 2577401 w 2768293"/>
                <a:gd name="connsiteY18244" fmla="*/ 1069710 h 1487099"/>
                <a:gd name="connsiteX18245" fmla="*/ 2576257 w 2768293"/>
                <a:gd name="connsiteY18245" fmla="*/ 1069710 h 1487099"/>
                <a:gd name="connsiteX18246" fmla="*/ 2573397 w 2768293"/>
                <a:gd name="connsiteY18246" fmla="*/ 1068566 h 1487099"/>
                <a:gd name="connsiteX18247" fmla="*/ 2572253 w 2768293"/>
                <a:gd name="connsiteY18247" fmla="*/ 1068566 h 1487099"/>
                <a:gd name="connsiteX18248" fmla="*/ 2569394 w 2768293"/>
                <a:gd name="connsiteY18248" fmla="*/ 1068566 h 1487099"/>
                <a:gd name="connsiteX18249" fmla="*/ 2567678 w 2768293"/>
                <a:gd name="connsiteY18249" fmla="*/ 1067995 h 1487099"/>
                <a:gd name="connsiteX18250" fmla="*/ 2563674 w 2768293"/>
                <a:gd name="connsiteY18250" fmla="*/ 1068566 h 1487099"/>
                <a:gd name="connsiteX18251" fmla="*/ 2559098 w 2768293"/>
                <a:gd name="connsiteY18251" fmla="*/ 1068566 h 1487099"/>
                <a:gd name="connsiteX18252" fmla="*/ 2553379 w 2768293"/>
                <a:gd name="connsiteY18252" fmla="*/ 1069139 h 1487099"/>
                <a:gd name="connsiteX18253" fmla="*/ 2552807 w 2768293"/>
                <a:gd name="connsiteY18253" fmla="*/ 1069139 h 1487099"/>
                <a:gd name="connsiteX18254" fmla="*/ 2552235 w 2768293"/>
                <a:gd name="connsiteY18254" fmla="*/ 1069710 h 1487099"/>
                <a:gd name="connsiteX18255" fmla="*/ 2552235 w 2768293"/>
                <a:gd name="connsiteY18255" fmla="*/ 1070282 h 1487099"/>
                <a:gd name="connsiteX18256" fmla="*/ 2551663 w 2768293"/>
                <a:gd name="connsiteY18256" fmla="*/ 1070854 h 1487099"/>
                <a:gd name="connsiteX18257" fmla="*/ 2551091 w 2768293"/>
                <a:gd name="connsiteY18257" fmla="*/ 1071426 h 1487099"/>
                <a:gd name="connsiteX18258" fmla="*/ 2550519 w 2768293"/>
                <a:gd name="connsiteY18258" fmla="*/ 1071426 h 1487099"/>
                <a:gd name="connsiteX18259" fmla="*/ 2549375 w 2768293"/>
                <a:gd name="connsiteY18259" fmla="*/ 1071998 h 1487099"/>
                <a:gd name="connsiteX18260" fmla="*/ 2548803 w 2768293"/>
                <a:gd name="connsiteY18260" fmla="*/ 1072570 h 1487099"/>
                <a:gd name="connsiteX18261" fmla="*/ 2548803 w 2768293"/>
                <a:gd name="connsiteY18261" fmla="*/ 1073142 h 1487099"/>
                <a:gd name="connsiteX18262" fmla="*/ 2549375 w 2768293"/>
                <a:gd name="connsiteY18262" fmla="*/ 1074858 h 1487099"/>
                <a:gd name="connsiteX18263" fmla="*/ 2549375 w 2768293"/>
                <a:gd name="connsiteY18263" fmla="*/ 1075430 h 1487099"/>
                <a:gd name="connsiteX18264" fmla="*/ 2549375 w 2768293"/>
                <a:gd name="connsiteY18264" fmla="*/ 1076002 h 1487099"/>
                <a:gd name="connsiteX18265" fmla="*/ 2549375 w 2768293"/>
                <a:gd name="connsiteY18265" fmla="*/ 1076574 h 1487099"/>
                <a:gd name="connsiteX18266" fmla="*/ 2556810 w 2768293"/>
                <a:gd name="connsiteY18266" fmla="*/ 1080006 h 1487099"/>
                <a:gd name="connsiteX18267" fmla="*/ 2559670 w 2768293"/>
                <a:gd name="connsiteY18267" fmla="*/ 1082294 h 1487099"/>
                <a:gd name="connsiteX18268" fmla="*/ 2563674 w 2768293"/>
                <a:gd name="connsiteY18268" fmla="*/ 1082866 h 1487099"/>
                <a:gd name="connsiteX18269" fmla="*/ 2564818 w 2768293"/>
                <a:gd name="connsiteY18269" fmla="*/ 1082866 h 1487099"/>
                <a:gd name="connsiteX18270" fmla="*/ 2564246 w 2768293"/>
                <a:gd name="connsiteY18270" fmla="*/ 1084581 h 1487099"/>
                <a:gd name="connsiteX18271" fmla="*/ 2562530 w 2768293"/>
                <a:gd name="connsiteY18271" fmla="*/ 1085154 h 1487099"/>
                <a:gd name="connsiteX18272" fmla="*/ 2559098 w 2768293"/>
                <a:gd name="connsiteY18272" fmla="*/ 1084581 h 1487099"/>
                <a:gd name="connsiteX18273" fmla="*/ 2558526 w 2768293"/>
                <a:gd name="connsiteY18273" fmla="*/ 1084581 h 1487099"/>
                <a:gd name="connsiteX18274" fmla="*/ 2557954 w 2768293"/>
                <a:gd name="connsiteY18274" fmla="*/ 1084581 h 1487099"/>
                <a:gd name="connsiteX18275" fmla="*/ 2557954 w 2768293"/>
                <a:gd name="connsiteY18275" fmla="*/ 1085154 h 1487099"/>
                <a:gd name="connsiteX18276" fmla="*/ 2559098 w 2768293"/>
                <a:gd name="connsiteY18276" fmla="*/ 1086298 h 1487099"/>
                <a:gd name="connsiteX18277" fmla="*/ 2559670 w 2768293"/>
                <a:gd name="connsiteY18277" fmla="*/ 1086869 h 1487099"/>
                <a:gd name="connsiteX18278" fmla="*/ 2560242 w 2768293"/>
                <a:gd name="connsiteY18278" fmla="*/ 1086869 h 1487099"/>
                <a:gd name="connsiteX18279" fmla="*/ 2560814 w 2768293"/>
                <a:gd name="connsiteY18279" fmla="*/ 1086298 h 1487099"/>
                <a:gd name="connsiteX18280" fmla="*/ 2561386 w 2768293"/>
                <a:gd name="connsiteY18280" fmla="*/ 1085725 h 1487099"/>
                <a:gd name="connsiteX18281" fmla="*/ 2561386 w 2768293"/>
                <a:gd name="connsiteY18281" fmla="*/ 1086869 h 1487099"/>
                <a:gd name="connsiteX18282" fmla="*/ 2561386 w 2768293"/>
                <a:gd name="connsiteY18282" fmla="*/ 1087441 h 1487099"/>
                <a:gd name="connsiteX18283" fmla="*/ 2561958 w 2768293"/>
                <a:gd name="connsiteY18283" fmla="*/ 1087441 h 1487099"/>
                <a:gd name="connsiteX18284" fmla="*/ 2562530 w 2768293"/>
                <a:gd name="connsiteY18284" fmla="*/ 1087441 h 1487099"/>
                <a:gd name="connsiteX18285" fmla="*/ 2562530 w 2768293"/>
                <a:gd name="connsiteY18285" fmla="*/ 1088013 h 1487099"/>
                <a:gd name="connsiteX18286" fmla="*/ 2562530 w 2768293"/>
                <a:gd name="connsiteY18286" fmla="*/ 1088585 h 1487099"/>
                <a:gd name="connsiteX18287" fmla="*/ 2563102 w 2768293"/>
                <a:gd name="connsiteY18287" fmla="*/ 1089157 h 1487099"/>
                <a:gd name="connsiteX18288" fmla="*/ 2563674 w 2768293"/>
                <a:gd name="connsiteY18288" fmla="*/ 1089157 h 1487099"/>
                <a:gd name="connsiteX18289" fmla="*/ 2564246 w 2768293"/>
                <a:gd name="connsiteY18289" fmla="*/ 1089157 h 1487099"/>
                <a:gd name="connsiteX18290" fmla="*/ 2564818 w 2768293"/>
                <a:gd name="connsiteY18290" fmla="*/ 1089157 h 1487099"/>
                <a:gd name="connsiteX18291" fmla="*/ 2564818 w 2768293"/>
                <a:gd name="connsiteY18291" fmla="*/ 1089729 h 1487099"/>
                <a:gd name="connsiteX18292" fmla="*/ 2564246 w 2768293"/>
                <a:gd name="connsiteY18292" fmla="*/ 1090301 h 1487099"/>
                <a:gd name="connsiteX18293" fmla="*/ 2564818 w 2768293"/>
                <a:gd name="connsiteY18293" fmla="*/ 1090301 h 1487099"/>
                <a:gd name="connsiteX18294" fmla="*/ 2565390 w 2768293"/>
                <a:gd name="connsiteY18294" fmla="*/ 1089729 h 1487099"/>
                <a:gd name="connsiteX18295" fmla="*/ 2565962 w 2768293"/>
                <a:gd name="connsiteY18295" fmla="*/ 1089157 h 1487099"/>
                <a:gd name="connsiteX18296" fmla="*/ 2565962 w 2768293"/>
                <a:gd name="connsiteY18296" fmla="*/ 1088585 h 1487099"/>
                <a:gd name="connsiteX18297" fmla="*/ 2565962 w 2768293"/>
                <a:gd name="connsiteY18297" fmla="*/ 1088013 h 1487099"/>
                <a:gd name="connsiteX18298" fmla="*/ 2566534 w 2768293"/>
                <a:gd name="connsiteY18298" fmla="*/ 1087441 h 1487099"/>
                <a:gd name="connsiteX18299" fmla="*/ 2566534 w 2768293"/>
                <a:gd name="connsiteY18299" fmla="*/ 1086869 h 1487099"/>
                <a:gd name="connsiteX18300" fmla="*/ 2566534 w 2768293"/>
                <a:gd name="connsiteY18300" fmla="*/ 1086298 h 1487099"/>
                <a:gd name="connsiteX18301" fmla="*/ 2565390 w 2768293"/>
                <a:gd name="connsiteY18301" fmla="*/ 1086869 h 1487099"/>
                <a:gd name="connsiteX18302" fmla="*/ 2565390 w 2768293"/>
                <a:gd name="connsiteY18302" fmla="*/ 1086869 h 1487099"/>
                <a:gd name="connsiteX18303" fmla="*/ 2565962 w 2768293"/>
                <a:gd name="connsiteY18303" fmla="*/ 1086298 h 1487099"/>
                <a:gd name="connsiteX18304" fmla="*/ 2566534 w 2768293"/>
                <a:gd name="connsiteY18304" fmla="*/ 1087441 h 1487099"/>
                <a:gd name="connsiteX18305" fmla="*/ 2567106 w 2768293"/>
                <a:gd name="connsiteY18305" fmla="*/ 1089157 h 1487099"/>
                <a:gd name="connsiteX18306" fmla="*/ 2568250 w 2768293"/>
                <a:gd name="connsiteY18306" fmla="*/ 1090873 h 1487099"/>
                <a:gd name="connsiteX18307" fmla="*/ 2567106 w 2768293"/>
                <a:gd name="connsiteY18307" fmla="*/ 1090301 h 1487099"/>
                <a:gd name="connsiteX18308" fmla="*/ 2566534 w 2768293"/>
                <a:gd name="connsiteY18308" fmla="*/ 1090301 h 1487099"/>
                <a:gd name="connsiteX18309" fmla="*/ 2566534 w 2768293"/>
                <a:gd name="connsiteY18309" fmla="*/ 1090873 h 1487099"/>
                <a:gd name="connsiteX18310" fmla="*/ 2567106 w 2768293"/>
                <a:gd name="connsiteY18310" fmla="*/ 1091445 h 1487099"/>
                <a:gd name="connsiteX18311" fmla="*/ 2567678 w 2768293"/>
                <a:gd name="connsiteY18311" fmla="*/ 1092017 h 1487099"/>
                <a:gd name="connsiteX18312" fmla="*/ 2568250 w 2768293"/>
                <a:gd name="connsiteY18312" fmla="*/ 1092589 h 1487099"/>
                <a:gd name="connsiteX18313" fmla="*/ 2568250 w 2768293"/>
                <a:gd name="connsiteY18313" fmla="*/ 1093161 h 1487099"/>
                <a:gd name="connsiteX18314" fmla="*/ 2567678 w 2768293"/>
                <a:gd name="connsiteY18314" fmla="*/ 1093733 h 1487099"/>
                <a:gd name="connsiteX18315" fmla="*/ 2568822 w 2768293"/>
                <a:gd name="connsiteY18315" fmla="*/ 1096021 h 1487099"/>
                <a:gd name="connsiteX18316" fmla="*/ 2568822 w 2768293"/>
                <a:gd name="connsiteY18316" fmla="*/ 1097737 h 1487099"/>
                <a:gd name="connsiteX18317" fmla="*/ 2568822 w 2768293"/>
                <a:gd name="connsiteY18317" fmla="*/ 1099453 h 1487099"/>
                <a:gd name="connsiteX18318" fmla="*/ 2569394 w 2768293"/>
                <a:gd name="connsiteY18318" fmla="*/ 1101168 h 1487099"/>
                <a:gd name="connsiteX18319" fmla="*/ 2569965 w 2768293"/>
                <a:gd name="connsiteY18319" fmla="*/ 1102312 h 1487099"/>
                <a:gd name="connsiteX18320" fmla="*/ 2570537 w 2768293"/>
                <a:gd name="connsiteY18320" fmla="*/ 1102884 h 1487099"/>
                <a:gd name="connsiteX18321" fmla="*/ 2571109 w 2768293"/>
                <a:gd name="connsiteY18321" fmla="*/ 1102884 h 1487099"/>
                <a:gd name="connsiteX18322" fmla="*/ 2571681 w 2768293"/>
                <a:gd name="connsiteY18322" fmla="*/ 1103456 h 1487099"/>
                <a:gd name="connsiteX18323" fmla="*/ 2572253 w 2768293"/>
                <a:gd name="connsiteY18323" fmla="*/ 1104600 h 1487099"/>
                <a:gd name="connsiteX18324" fmla="*/ 2572825 w 2768293"/>
                <a:gd name="connsiteY18324" fmla="*/ 1105744 h 1487099"/>
                <a:gd name="connsiteX18325" fmla="*/ 2573397 w 2768293"/>
                <a:gd name="connsiteY18325" fmla="*/ 1106316 h 1487099"/>
                <a:gd name="connsiteX18326" fmla="*/ 2574541 w 2768293"/>
                <a:gd name="connsiteY18326" fmla="*/ 1105744 h 1487099"/>
                <a:gd name="connsiteX18327" fmla="*/ 2574541 w 2768293"/>
                <a:gd name="connsiteY18327" fmla="*/ 1106888 h 1487099"/>
                <a:gd name="connsiteX18328" fmla="*/ 2573397 w 2768293"/>
                <a:gd name="connsiteY18328" fmla="*/ 1108032 h 1487099"/>
                <a:gd name="connsiteX18329" fmla="*/ 2573397 w 2768293"/>
                <a:gd name="connsiteY18329" fmla="*/ 1109176 h 1487099"/>
                <a:gd name="connsiteX18330" fmla="*/ 2575113 w 2768293"/>
                <a:gd name="connsiteY18330" fmla="*/ 1109748 h 1487099"/>
                <a:gd name="connsiteX18331" fmla="*/ 2577401 w 2768293"/>
                <a:gd name="connsiteY18331" fmla="*/ 1117183 h 1487099"/>
                <a:gd name="connsiteX18332" fmla="*/ 2579689 w 2768293"/>
                <a:gd name="connsiteY18332" fmla="*/ 1118327 h 1487099"/>
                <a:gd name="connsiteX18333" fmla="*/ 2583693 w 2768293"/>
                <a:gd name="connsiteY18333" fmla="*/ 1117183 h 1487099"/>
                <a:gd name="connsiteX18334" fmla="*/ 2572825 w 2768293"/>
                <a:gd name="connsiteY18334" fmla="*/ 1148069 h 1487099"/>
                <a:gd name="connsiteX18335" fmla="*/ 2572825 w 2768293"/>
                <a:gd name="connsiteY18335" fmla="*/ 1147497 h 1487099"/>
                <a:gd name="connsiteX18336" fmla="*/ 2573397 w 2768293"/>
                <a:gd name="connsiteY18336" fmla="*/ 1146353 h 1487099"/>
                <a:gd name="connsiteX18337" fmla="*/ 2573397 w 2768293"/>
                <a:gd name="connsiteY18337" fmla="*/ 1145781 h 1487099"/>
                <a:gd name="connsiteX18338" fmla="*/ 2572825 w 2768293"/>
                <a:gd name="connsiteY18338" fmla="*/ 1145209 h 1487099"/>
                <a:gd name="connsiteX18339" fmla="*/ 2572253 w 2768293"/>
                <a:gd name="connsiteY18339" fmla="*/ 1144637 h 1487099"/>
                <a:gd name="connsiteX18340" fmla="*/ 2570537 w 2768293"/>
                <a:gd name="connsiteY18340" fmla="*/ 1142921 h 1487099"/>
                <a:gd name="connsiteX18341" fmla="*/ 2570537 w 2768293"/>
                <a:gd name="connsiteY18341" fmla="*/ 1142350 h 1487099"/>
                <a:gd name="connsiteX18342" fmla="*/ 2572253 w 2768293"/>
                <a:gd name="connsiteY18342" fmla="*/ 1141206 h 1487099"/>
                <a:gd name="connsiteX18343" fmla="*/ 2572253 w 2768293"/>
                <a:gd name="connsiteY18343" fmla="*/ 1140634 h 1487099"/>
                <a:gd name="connsiteX18344" fmla="*/ 2570537 w 2768293"/>
                <a:gd name="connsiteY18344" fmla="*/ 1137202 h 1487099"/>
                <a:gd name="connsiteX18345" fmla="*/ 2569965 w 2768293"/>
                <a:gd name="connsiteY18345" fmla="*/ 1137202 h 1487099"/>
                <a:gd name="connsiteX18346" fmla="*/ 2568250 w 2768293"/>
                <a:gd name="connsiteY18346" fmla="*/ 1137774 h 1487099"/>
                <a:gd name="connsiteX18347" fmla="*/ 2567678 w 2768293"/>
                <a:gd name="connsiteY18347" fmla="*/ 1137774 h 1487099"/>
                <a:gd name="connsiteX18348" fmla="*/ 2567678 w 2768293"/>
                <a:gd name="connsiteY18348" fmla="*/ 1137202 h 1487099"/>
                <a:gd name="connsiteX18349" fmla="*/ 2567678 w 2768293"/>
                <a:gd name="connsiteY18349" fmla="*/ 1136058 h 1487099"/>
                <a:gd name="connsiteX18350" fmla="*/ 2567106 w 2768293"/>
                <a:gd name="connsiteY18350" fmla="*/ 1134342 h 1487099"/>
                <a:gd name="connsiteX18351" fmla="*/ 2566534 w 2768293"/>
                <a:gd name="connsiteY18351" fmla="*/ 1133198 h 1487099"/>
                <a:gd name="connsiteX18352" fmla="*/ 2565962 w 2768293"/>
                <a:gd name="connsiteY18352" fmla="*/ 1132054 h 1487099"/>
                <a:gd name="connsiteX18353" fmla="*/ 2565962 w 2768293"/>
                <a:gd name="connsiteY18353" fmla="*/ 1131482 h 1487099"/>
                <a:gd name="connsiteX18354" fmla="*/ 2566534 w 2768293"/>
                <a:gd name="connsiteY18354" fmla="*/ 1131482 h 1487099"/>
                <a:gd name="connsiteX18355" fmla="*/ 2568250 w 2768293"/>
                <a:gd name="connsiteY18355" fmla="*/ 1132626 h 1487099"/>
                <a:gd name="connsiteX18356" fmla="*/ 2570537 w 2768293"/>
                <a:gd name="connsiteY18356" fmla="*/ 1134914 h 1487099"/>
                <a:gd name="connsiteX18357" fmla="*/ 2572253 w 2768293"/>
                <a:gd name="connsiteY18357" fmla="*/ 1136058 h 1487099"/>
                <a:gd name="connsiteX18358" fmla="*/ 2572825 w 2768293"/>
                <a:gd name="connsiteY18358" fmla="*/ 1134914 h 1487099"/>
                <a:gd name="connsiteX18359" fmla="*/ 2572253 w 2768293"/>
                <a:gd name="connsiteY18359" fmla="*/ 1133770 h 1487099"/>
                <a:gd name="connsiteX18360" fmla="*/ 2572253 w 2768293"/>
                <a:gd name="connsiteY18360" fmla="*/ 1131482 h 1487099"/>
                <a:gd name="connsiteX18361" fmla="*/ 2571681 w 2768293"/>
                <a:gd name="connsiteY18361" fmla="*/ 1130338 h 1487099"/>
                <a:gd name="connsiteX18362" fmla="*/ 2570537 w 2768293"/>
                <a:gd name="connsiteY18362" fmla="*/ 1129766 h 1487099"/>
                <a:gd name="connsiteX18363" fmla="*/ 2567678 w 2768293"/>
                <a:gd name="connsiteY18363" fmla="*/ 1129195 h 1487099"/>
                <a:gd name="connsiteX18364" fmla="*/ 2567678 w 2768293"/>
                <a:gd name="connsiteY18364" fmla="*/ 1127478 h 1487099"/>
                <a:gd name="connsiteX18365" fmla="*/ 2568250 w 2768293"/>
                <a:gd name="connsiteY18365" fmla="*/ 1126907 h 1487099"/>
                <a:gd name="connsiteX18366" fmla="*/ 2568822 w 2768293"/>
                <a:gd name="connsiteY18366" fmla="*/ 1126907 h 1487099"/>
                <a:gd name="connsiteX18367" fmla="*/ 2568822 w 2768293"/>
                <a:gd name="connsiteY18367" fmla="*/ 1126907 h 1487099"/>
                <a:gd name="connsiteX18368" fmla="*/ 2568822 w 2768293"/>
                <a:gd name="connsiteY18368" fmla="*/ 1125763 h 1487099"/>
                <a:gd name="connsiteX18369" fmla="*/ 2568250 w 2768293"/>
                <a:gd name="connsiteY18369" fmla="*/ 1125191 h 1487099"/>
                <a:gd name="connsiteX18370" fmla="*/ 2567678 w 2768293"/>
                <a:gd name="connsiteY18370" fmla="*/ 1125191 h 1487099"/>
                <a:gd name="connsiteX18371" fmla="*/ 2567106 w 2768293"/>
                <a:gd name="connsiteY18371" fmla="*/ 1124619 h 1487099"/>
                <a:gd name="connsiteX18372" fmla="*/ 2567678 w 2768293"/>
                <a:gd name="connsiteY18372" fmla="*/ 1124047 h 1487099"/>
                <a:gd name="connsiteX18373" fmla="*/ 2569965 w 2768293"/>
                <a:gd name="connsiteY18373" fmla="*/ 1124047 h 1487099"/>
                <a:gd name="connsiteX18374" fmla="*/ 2570537 w 2768293"/>
                <a:gd name="connsiteY18374" fmla="*/ 1122903 h 1487099"/>
                <a:gd name="connsiteX18375" fmla="*/ 2569394 w 2768293"/>
                <a:gd name="connsiteY18375" fmla="*/ 1122331 h 1487099"/>
                <a:gd name="connsiteX18376" fmla="*/ 2568822 w 2768293"/>
                <a:gd name="connsiteY18376" fmla="*/ 1122331 h 1487099"/>
                <a:gd name="connsiteX18377" fmla="*/ 2568250 w 2768293"/>
                <a:gd name="connsiteY18377" fmla="*/ 1121187 h 1487099"/>
                <a:gd name="connsiteX18378" fmla="*/ 2567678 w 2768293"/>
                <a:gd name="connsiteY18378" fmla="*/ 1120615 h 1487099"/>
                <a:gd name="connsiteX18379" fmla="*/ 2567106 w 2768293"/>
                <a:gd name="connsiteY18379" fmla="*/ 1120043 h 1487099"/>
                <a:gd name="connsiteX18380" fmla="*/ 2566534 w 2768293"/>
                <a:gd name="connsiteY18380" fmla="*/ 1120043 h 1487099"/>
                <a:gd name="connsiteX18381" fmla="*/ 2565962 w 2768293"/>
                <a:gd name="connsiteY18381" fmla="*/ 1120043 h 1487099"/>
                <a:gd name="connsiteX18382" fmla="*/ 2565390 w 2768293"/>
                <a:gd name="connsiteY18382" fmla="*/ 1120043 h 1487099"/>
                <a:gd name="connsiteX18383" fmla="*/ 2564818 w 2768293"/>
                <a:gd name="connsiteY18383" fmla="*/ 1119471 h 1487099"/>
                <a:gd name="connsiteX18384" fmla="*/ 2564818 w 2768293"/>
                <a:gd name="connsiteY18384" fmla="*/ 1118899 h 1487099"/>
                <a:gd name="connsiteX18385" fmla="*/ 2565390 w 2768293"/>
                <a:gd name="connsiteY18385" fmla="*/ 1118327 h 1487099"/>
                <a:gd name="connsiteX18386" fmla="*/ 2566534 w 2768293"/>
                <a:gd name="connsiteY18386" fmla="*/ 1117755 h 1487099"/>
                <a:gd name="connsiteX18387" fmla="*/ 2567106 w 2768293"/>
                <a:gd name="connsiteY18387" fmla="*/ 1117183 h 1487099"/>
                <a:gd name="connsiteX18388" fmla="*/ 2567106 w 2768293"/>
                <a:gd name="connsiteY18388" fmla="*/ 1116611 h 1487099"/>
                <a:gd name="connsiteX18389" fmla="*/ 2567106 w 2768293"/>
                <a:gd name="connsiteY18389" fmla="*/ 1114323 h 1487099"/>
                <a:gd name="connsiteX18390" fmla="*/ 2567106 w 2768293"/>
                <a:gd name="connsiteY18390" fmla="*/ 1114323 h 1487099"/>
                <a:gd name="connsiteX18391" fmla="*/ 2565962 w 2768293"/>
                <a:gd name="connsiteY18391" fmla="*/ 1112608 h 1487099"/>
                <a:gd name="connsiteX18392" fmla="*/ 2563102 w 2768293"/>
                <a:gd name="connsiteY18392" fmla="*/ 1112036 h 1487099"/>
                <a:gd name="connsiteX18393" fmla="*/ 2561958 w 2768293"/>
                <a:gd name="connsiteY18393" fmla="*/ 1110892 h 1487099"/>
                <a:gd name="connsiteX18394" fmla="*/ 2562530 w 2768293"/>
                <a:gd name="connsiteY18394" fmla="*/ 1110320 h 1487099"/>
                <a:gd name="connsiteX18395" fmla="*/ 2566534 w 2768293"/>
                <a:gd name="connsiteY18395" fmla="*/ 1110320 h 1487099"/>
                <a:gd name="connsiteX18396" fmla="*/ 2567678 w 2768293"/>
                <a:gd name="connsiteY18396" fmla="*/ 1110892 h 1487099"/>
                <a:gd name="connsiteX18397" fmla="*/ 2568250 w 2768293"/>
                <a:gd name="connsiteY18397" fmla="*/ 1111464 h 1487099"/>
                <a:gd name="connsiteX18398" fmla="*/ 2569394 w 2768293"/>
                <a:gd name="connsiteY18398" fmla="*/ 1113179 h 1487099"/>
                <a:gd name="connsiteX18399" fmla="*/ 2569965 w 2768293"/>
                <a:gd name="connsiteY18399" fmla="*/ 1113179 h 1487099"/>
                <a:gd name="connsiteX18400" fmla="*/ 2570537 w 2768293"/>
                <a:gd name="connsiteY18400" fmla="*/ 1113179 h 1487099"/>
                <a:gd name="connsiteX18401" fmla="*/ 2571109 w 2768293"/>
                <a:gd name="connsiteY18401" fmla="*/ 1112608 h 1487099"/>
                <a:gd name="connsiteX18402" fmla="*/ 2571109 w 2768293"/>
                <a:gd name="connsiteY18402" fmla="*/ 1112036 h 1487099"/>
                <a:gd name="connsiteX18403" fmla="*/ 2571681 w 2768293"/>
                <a:gd name="connsiteY18403" fmla="*/ 1109748 h 1487099"/>
                <a:gd name="connsiteX18404" fmla="*/ 2571681 w 2768293"/>
                <a:gd name="connsiteY18404" fmla="*/ 1109176 h 1487099"/>
                <a:gd name="connsiteX18405" fmla="*/ 2569965 w 2768293"/>
                <a:gd name="connsiteY18405" fmla="*/ 1106888 h 1487099"/>
                <a:gd name="connsiteX18406" fmla="*/ 2569965 w 2768293"/>
                <a:gd name="connsiteY18406" fmla="*/ 1106316 h 1487099"/>
                <a:gd name="connsiteX18407" fmla="*/ 2569965 w 2768293"/>
                <a:gd name="connsiteY18407" fmla="*/ 1105172 h 1487099"/>
                <a:gd name="connsiteX18408" fmla="*/ 2569394 w 2768293"/>
                <a:gd name="connsiteY18408" fmla="*/ 1104600 h 1487099"/>
                <a:gd name="connsiteX18409" fmla="*/ 2568250 w 2768293"/>
                <a:gd name="connsiteY18409" fmla="*/ 1104600 h 1487099"/>
                <a:gd name="connsiteX18410" fmla="*/ 2567678 w 2768293"/>
                <a:gd name="connsiteY18410" fmla="*/ 1104028 h 1487099"/>
                <a:gd name="connsiteX18411" fmla="*/ 2567106 w 2768293"/>
                <a:gd name="connsiteY18411" fmla="*/ 1103456 h 1487099"/>
                <a:gd name="connsiteX18412" fmla="*/ 2567106 w 2768293"/>
                <a:gd name="connsiteY18412" fmla="*/ 1102312 h 1487099"/>
                <a:gd name="connsiteX18413" fmla="*/ 2567678 w 2768293"/>
                <a:gd name="connsiteY18413" fmla="*/ 1095449 h 1487099"/>
                <a:gd name="connsiteX18414" fmla="*/ 2567106 w 2768293"/>
                <a:gd name="connsiteY18414" fmla="*/ 1094877 h 1487099"/>
                <a:gd name="connsiteX18415" fmla="*/ 2565962 w 2768293"/>
                <a:gd name="connsiteY18415" fmla="*/ 1094877 h 1487099"/>
                <a:gd name="connsiteX18416" fmla="*/ 2565390 w 2768293"/>
                <a:gd name="connsiteY18416" fmla="*/ 1094877 h 1487099"/>
                <a:gd name="connsiteX18417" fmla="*/ 2564246 w 2768293"/>
                <a:gd name="connsiteY18417" fmla="*/ 1096021 h 1487099"/>
                <a:gd name="connsiteX18418" fmla="*/ 2563674 w 2768293"/>
                <a:gd name="connsiteY18418" fmla="*/ 1096021 h 1487099"/>
                <a:gd name="connsiteX18419" fmla="*/ 2562530 w 2768293"/>
                <a:gd name="connsiteY18419" fmla="*/ 1094877 h 1487099"/>
                <a:gd name="connsiteX18420" fmla="*/ 2560814 w 2768293"/>
                <a:gd name="connsiteY18420" fmla="*/ 1094305 h 1487099"/>
                <a:gd name="connsiteX18421" fmla="*/ 2560814 w 2768293"/>
                <a:gd name="connsiteY18421" fmla="*/ 1094877 h 1487099"/>
                <a:gd name="connsiteX18422" fmla="*/ 2561958 w 2768293"/>
                <a:gd name="connsiteY18422" fmla="*/ 1096593 h 1487099"/>
                <a:gd name="connsiteX18423" fmla="*/ 2562530 w 2768293"/>
                <a:gd name="connsiteY18423" fmla="*/ 1098309 h 1487099"/>
                <a:gd name="connsiteX18424" fmla="*/ 2562530 w 2768293"/>
                <a:gd name="connsiteY18424" fmla="*/ 1099453 h 1487099"/>
                <a:gd name="connsiteX18425" fmla="*/ 2562530 w 2768293"/>
                <a:gd name="connsiteY18425" fmla="*/ 1100597 h 1487099"/>
                <a:gd name="connsiteX18426" fmla="*/ 2562530 w 2768293"/>
                <a:gd name="connsiteY18426" fmla="*/ 1101740 h 1487099"/>
                <a:gd name="connsiteX18427" fmla="*/ 2562530 w 2768293"/>
                <a:gd name="connsiteY18427" fmla="*/ 1102312 h 1487099"/>
                <a:gd name="connsiteX18428" fmla="*/ 2561958 w 2768293"/>
                <a:gd name="connsiteY18428" fmla="*/ 1102312 h 1487099"/>
                <a:gd name="connsiteX18429" fmla="*/ 2561386 w 2768293"/>
                <a:gd name="connsiteY18429" fmla="*/ 1102884 h 1487099"/>
                <a:gd name="connsiteX18430" fmla="*/ 2560814 w 2768293"/>
                <a:gd name="connsiteY18430" fmla="*/ 1102884 h 1487099"/>
                <a:gd name="connsiteX18431" fmla="*/ 2560242 w 2768293"/>
                <a:gd name="connsiteY18431" fmla="*/ 1103456 h 1487099"/>
                <a:gd name="connsiteX18432" fmla="*/ 2560242 w 2768293"/>
                <a:gd name="connsiteY18432" fmla="*/ 1104028 h 1487099"/>
                <a:gd name="connsiteX18433" fmla="*/ 2560814 w 2768293"/>
                <a:gd name="connsiteY18433" fmla="*/ 1104600 h 1487099"/>
                <a:gd name="connsiteX18434" fmla="*/ 2560814 w 2768293"/>
                <a:gd name="connsiteY18434" fmla="*/ 1105172 h 1487099"/>
                <a:gd name="connsiteX18435" fmla="*/ 2560242 w 2768293"/>
                <a:gd name="connsiteY18435" fmla="*/ 1107460 h 1487099"/>
                <a:gd name="connsiteX18436" fmla="*/ 2559670 w 2768293"/>
                <a:gd name="connsiteY18436" fmla="*/ 1109176 h 1487099"/>
                <a:gd name="connsiteX18437" fmla="*/ 2558526 w 2768293"/>
                <a:gd name="connsiteY18437" fmla="*/ 1109748 h 1487099"/>
                <a:gd name="connsiteX18438" fmla="*/ 2556810 w 2768293"/>
                <a:gd name="connsiteY18438" fmla="*/ 1109176 h 1487099"/>
                <a:gd name="connsiteX18439" fmla="*/ 2558526 w 2768293"/>
                <a:gd name="connsiteY18439" fmla="*/ 1108604 h 1487099"/>
                <a:gd name="connsiteX18440" fmla="*/ 2559098 w 2768293"/>
                <a:gd name="connsiteY18440" fmla="*/ 1108032 h 1487099"/>
                <a:gd name="connsiteX18441" fmla="*/ 2559670 w 2768293"/>
                <a:gd name="connsiteY18441" fmla="*/ 1106888 h 1487099"/>
                <a:gd name="connsiteX18442" fmla="*/ 2559670 w 2768293"/>
                <a:gd name="connsiteY18442" fmla="*/ 1106316 h 1487099"/>
                <a:gd name="connsiteX18443" fmla="*/ 2559670 w 2768293"/>
                <a:gd name="connsiteY18443" fmla="*/ 1104028 h 1487099"/>
                <a:gd name="connsiteX18444" fmla="*/ 2559670 w 2768293"/>
                <a:gd name="connsiteY18444" fmla="*/ 1103456 h 1487099"/>
                <a:gd name="connsiteX18445" fmla="*/ 2560242 w 2768293"/>
                <a:gd name="connsiteY18445" fmla="*/ 1102884 h 1487099"/>
                <a:gd name="connsiteX18446" fmla="*/ 2560242 w 2768293"/>
                <a:gd name="connsiteY18446" fmla="*/ 1102312 h 1487099"/>
                <a:gd name="connsiteX18447" fmla="*/ 2560242 w 2768293"/>
                <a:gd name="connsiteY18447" fmla="*/ 1101740 h 1487099"/>
                <a:gd name="connsiteX18448" fmla="*/ 2559670 w 2768293"/>
                <a:gd name="connsiteY18448" fmla="*/ 1101168 h 1487099"/>
                <a:gd name="connsiteX18449" fmla="*/ 2559670 w 2768293"/>
                <a:gd name="connsiteY18449" fmla="*/ 1100597 h 1487099"/>
                <a:gd name="connsiteX18450" fmla="*/ 2560242 w 2768293"/>
                <a:gd name="connsiteY18450" fmla="*/ 1100024 h 1487099"/>
                <a:gd name="connsiteX18451" fmla="*/ 2560242 w 2768293"/>
                <a:gd name="connsiteY18451" fmla="*/ 1099453 h 1487099"/>
                <a:gd name="connsiteX18452" fmla="*/ 2560242 w 2768293"/>
                <a:gd name="connsiteY18452" fmla="*/ 1098880 h 1487099"/>
                <a:gd name="connsiteX18453" fmla="*/ 2559670 w 2768293"/>
                <a:gd name="connsiteY18453" fmla="*/ 1098880 h 1487099"/>
                <a:gd name="connsiteX18454" fmla="*/ 2559098 w 2768293"/>
                <a:gd name="connsiteY18454" fmla="*/ 1098309 h 1487099"/>
                <a:gd name="connsiteX18455" fmla="*/ 2557954 w 2768293"/>
                <a:gd name="connsiteY18455" fmla="*/ 1096021 h 1487099"/>
                <a:gd name="connsiteX18456" fmla="*/ 2557382 w 2768293"/>
                <a:gd name="connsiteY18456" fmla="*/ 1095449 h 1487099"/>
                <a:gd name="connsiteX18457" fmla="*/ 2557382 w 2768293"/>
                <a:gd name="connsiteY18457" fmla="*/ 1096021 h 1487099"/>
                <a:gd name="connsiteX18458" fmla="*/ 2556810 w 2768293"/>
                <a:gd name="connsiteY18458" fmla="*/ 1096593 h 1487099"/>
                <a:gd name="connsiteX18459" fmla="*/ 2556810 w 2768293"/>
                <a:gd name="connsiteY18459" fmla="*/ 1097165 h 1487099"/>
                <a:gd name="connsiteX18460" fmla="*/ 2555666 w 2768293"/>
                <a:gd name="connsiteY18460" fmla="*/ 1094877 h 1487099"/>
                <a:gd name="connsiteX18461" fmla="*/ 2555095 w 2768293"/>
                <a:gd name="connsiteY18461" fmla="*/ 1094305 h 1487099"/>
                <a:gd name="connsiteX18462" fmla="*/ 2554523 w 2768293"/>
                <a:gd name="connsiteY18462" fmla="*/ 1094877 h 1487099"/>
                <a:gd name="connsiteX18463" fmla="*/ 2553951 w 2768293"/>
                <a:gd name="connsiteY18463" fmla="*/ 1092017 h 1487099"/>
                <a:gd name="connsiteX18464" fmla="*/ 2552235 w 2768293"/>
                <a:gd name="connsiteY18464" fmla="*/ 1090873 h 1487099"/>
                <a:gd name="connsiteX18465" fmla="*/ 2550519 w 2768293"/>
                <a:gd name="connsiteY18465" fmla="*/ 1090301 h 1487099"/>
                <a:gd name="connsiteX18466" fmla="*/ 2548803 w 2768293"/>
                <a:gd name="connsiteY18466" fmla="*/ 1090301 h 1487099"/>
                <a:gd name="connsiteX18467" fmla="*/ 2547659 w 2768293"/>
                <a:gd name="connsiteY18467" fmla="*/ 1089729 h 1487099"/>
                <a:gd name="connsiteX18468" fmla="*/ 2546515 w 2768293"/>
                <a:gd name="connsiteY18468" fmla="*/ 1089729 h 1487099"/>
                <a:gd name="connsiteX18469" fmla="*/ 2544227 w 2768293"/>
                <a:gd name="connsiteY18469" fmla="*/ 1089729 h 1487099"/>
                <a:gd name="connsiteX18470" fmla="*/ 2540796 w 2768293"/>
                <a:gd name="connsiteY18470" fmla="*/ 1089157 h 1487099"/>
                <a:gd name="connsiteX18471" fmla="*/ 2539652 w 2768293"/>
                <a:gd name="connsiteY18471" fmla="*/ 1089157 h 1487099"/>
                <a:gd name="connsiteX18472" fmla="*/ 2541939 w 2768293"/>
                <a:gd name="connsiteY18472" fmla="*/ 1089729 h 1487099"/>
                <a:gd name="connsiteX18473" fmla="*/ 2542511 w 2768293"/>
                <a:gd name="connsiteY18473" fmla="*/ 1090301 h 1487099"/>
                <a:gd name="connsiteX18474" fmla="*/ 2542511 w 2768293"/>
                <a:gd name="connsiteY18474" fmla="*/ 1091445 h 1487099"/>
                <a:gd name="connsiteX18475" fmla="*/ 2543655 w 2768293"/>
                <a:gd name="connsiteY18475" fmla="*/ 1092017 h 1487099"/>
                <a:gd name="connsiteX18476" fmla="*/ 2545943 w 2768293"/>
                <a:gd name="connsiteY18476" fmla="*/ 1092017 h 1487099"/>
                <a:gd name="connsiteX18477" fmla="*/ 2546515 w 2768293"/>
                <a:gd name="connsiteY18477" fmla="*/ 1092589 h 1487099"/>
                <a:gd name="connsiteX18478" fmla="*/ 2548231 w 2768293"/>
                <a:gd name="connsiteY18478" fmla="*/ 1094305 h 1487099"/>
                <a:gd name="connsiteX18479" fmla="*/ 2548803 w 2768293"/>
                <a:gd name="connsiteY18479" fmla="*/ 1094877 h 1487099"/>
                <a:gd name="connsiteX18480" fmla="*/ 2548803 w 2768293"/>
                <a:gd name="connsiteY18480" fmla="*/ 1095449 h 1487099"/>
                <a:gd name="connsiteX18481" fmla="*/ 2548231 w 2768293"/>
                <a:gd name="connsiteY18481" fmla="*/ 1095449 h 1487099"/>
                <a:gd name="connsiteX18482" fmla="*/ 2547087 w 2768293"/>
                <a:gd name="connsiteY18482" fmla="*/ 1095449 h 1487099"/>
                <a:gd name="connsiteX18483" fmla="*/ 2545943 w 2768293"/>
                <a:gd name="connsiteY18483" fmla="*/ 1095449 h 1487099"/>
                <a:gd name="connsiteX18484" fmla="*/ 2544799 w 2768293"/>
                <a:gd name="connsiteY18484" fmla="*/ 1095449 h 1487099"/>
                <a:gd name="connsiteX18485" fmla="*/ 2542511 w 2768293"/>
                <a:gd name="connsiteY18485" fmla="*/ 1093733 h 1487099"/>
                <a:gd name="connsiteX18486" fmla="*/ 2541939 w 2768293"/>
                <a:gd name="connsiteY18486" fmla="*/ 1093733 h 1487099"/>
                <a:gd name="connsiteX18487" fmla="*/ 2538508 w 2768293"/>
                <a:gd name="connsiteY18487" fmla="*/ 1094305 h 1487099"/>
                <a:gd name="connsiteX18488" fmla="*/ 2537936 w 2768293"/>
                <a:gd name="connsiteY18488" fmla="*/ 1095449 h 1487099"/>
                <a:gd name="connsiteX18489" fmla="*/ 2539080 w 2768293"/>
                <a:gd name="connsiteY18489" fmla="*/ 1097737 h 1487099"/>
                <a:gd name="connsiteX18490" fmla="*/ 2540224 w 2768293"/>
                <a:gd name="connsiteY18490" fmla="*/ 1098880 h 1487099"/>
                <a:gd name="connsiteX18491" fmla="*/ 2541367 w 2768293"/>
                <a:gd name="connsiteY18491" fmla="*/ 1099453 h 1487099"/>
                <a:gd name="connsiteX18492" fmla="*/ 2542511 w 2768293"/>
                <a:gd name="connsiteY18492" fmla="*/ 1100597 h 1487099"/>
                <a:gd name="connsiteX18493" fmla="*/ 2543083 w 2768293"/>
                <a:gd name="connsiteY18493" fmla="*/ 1102312 h 1487099"/>
                <a:gd name="connsiteX18494" fmla="*/ 2543083 w 2768293"/>
                <a:gd name="connsiteY18494" fmla="*/ 1102884 h 1487099"/>
                <a:gd name="connsiteX18495" fmla="*/ 2541939 w 2768293"/>
                <a:gd name="connsiteY18495" fmla="*/ 1102312 h 1487099"/>
                <a:gd name="connsiteX18496" fmla="*/ 2539652 w 2768293"/>
                <a:gd name="connsiteY18496" fmla="*/ 1100597 h 1487099"/>
                <a:gd name="connsiteX18497" fmla="*/ 2538508 w 2768293"/>
                <a:gd name="connsiteY18497" fmla="*/ 1098880 h 1487099"/>
                <a:gd name="connsiteX18498" fmla="*/ 2537936 w 2768293"/>
                <a:gd name="connsiteY18498" fmla="*/ 1098309 h 1487099"/>
                <a:gd name="connsiteX18499" fmla="*/ 2537364 w 2768293"/>
                <a:gd name="connsiteY18499" fmla="*/ 1098309 h 1487099"/>
                <a:gd name="connsiteX18500" fmla="*/ 2536792 w 2768293"/>
                <a:gd name="connsiteY18500" fmla="*/ 1098880 h 1487099"/>
                <a:gd name="connsiteX18501" fmla="*/ 2536220 w 2768293"/>
                <a:gd name="connsiteY18501" fmla="*/ 1099453 h 1487099"/>
                <a:gd name="connsiteX18502" fmla="*/ 2536220 w 2768293"/>
                <a:gd name="connsiteY18502" fmla="*/ 1100024 h 1487099"/>
                <a:gd name="connsiteX18503" fmla="*/ 2536220 w 2768293"/>
                <a:gd name="connsiteY18503" fmla="*/ 1100597 h 1487099"/>
                <a:gd name="connsiteX18504" fmla="*/ 2536792 w 2768293"/>
                <a:gd name="connsiteY18504" fmla="*/ 1102312 h 1487099"/>
                <a:gd name="connsiteX18505" fmla="*/ 2538508 w 2768293"/>
                <a:gd name="connsiteY18505" fmla="*/ 1105172 h 1487099"/>
                <a:gd name="connsiteX18506" fmla="*/ 2539080 w 2768293"/>
                <a:gd name="connsiteY18506" fmla="*/ 1106888 h 1487099"/>
                <a:gd name="connsiteX18507" fmla="*/ 2539080 w 2768293"/>
                <a:gd name="connsiteY18507" fmla="*/ 1108032 h 1487099"/>
                <a:gd name="connsiteX18508" fmla="*/ 2539080 w 2768293"/>
                <a:gd name="connsiteY18508" fmla="*/ 1109176 h 1487099"/>
                <a:gd name="connsiteX18509" fmla="*/ 2539652 w 2768293"/>
                <a:gd name="connsiteY18509" fmla="*/ 1109748 h 1487099"/>
                <a:gd name="connsiteX18510" fmla="*/ 2541367 w 2768293"/>
                <a:gd name="connsiteY18510" fmla="*/ 1111464 h 1487099"/>
                <a:gd name="connsiteX18511" fmla="*/ 2541939 w 2768293"/>
                <a:gd name="connsiteY18511" fmla="*/ 1112608 h 1487099"/>
                <a:gd name="connsiteX18512" fmla="*/ 2543083 w 2768293"/>
                <a:gd name="connsiteY18512" fmla="*/ 1113179 h 1487099"/>
                <a:gd name="connsiteX18513" fmla="*/ 2544227 w 2768293"/>
                <a:gd name="connsiteY18513" fmla="*/ 1113179 h 1487099"/>
                <a:gd name="connsiteX18514" fmla="*/ 2545943 w 2768293"/>
                <a:gd name="connsiteY18514" fmla="*/ 1112036 h 1487099"/>
                <a:gd name="connsiteX18515" fmla="*/ 2545943 w 2768293"/>
                <a:gd name="connsiteY18515" fmla="*/ 1111464 h 1487099"/>
                <a:gd name="connsiteX18516" fmla="*/ 2545371 w 2768293"/>
                <a:gd name="connsiteY18516" fmla="*/ 1110320 h 1487099"/>
                <a:gd name="connsiteX18517" fmla="*/ 2545371 w 2768293"/>
                <a:gd name="connsiteY18517" fmla="*/ 1109748 h 1487099"/>
                <a:gd name="connsiteX18518" fmla="*/ 2545943 w 2768293"/>
                <a:gd name="connsiteY18518" fmla="*/ 1109176 h 1487099"/>
                <a:gd name="connsiteX18519" fmla="*/ 2546515 w 2768293"/>
                <a:gd name="connsiteY18519" fmla="*/ 1109176 h 1487099"/>
                <a:gd name="connsiteX18520" fmla="*/ 2547087 w 2768293"/>
                <a:gd name="connsiteY18520" fmla="*/ 1109748 h 1487099"/>
                <a:gd name="connsiteX18521" fmla="*/ 2547087 w 2768293"/>
                <a:gd name="connsiteY18521" fmla="*/ 1111464 h 1487099"/>
                <a:gd name="connsiteX18522" fmla="*/ 2546515 w 2768293"/>
                <a:gd name="connsiteY18522" fmla="*/ 1112036 h 1487099"/>
                <a:gd name="connsiteX18523" fmla="*/ 2545371 w 2768293"/>
                <a:gd name="connsiteY18523" fmla="*/ 1112608 h 1487099"/>
                <a:gd name="connsiteX18524" fmla="*/ 2544799 w 2768293"/>
                <a:gd name="connsiteY18524" fmla="*/ 1113752 h 1487099"/>
                <a:gd name="connsiteX18525" fmla="*/ 2545943 w 2768293"/>
                <a:gd name="connsiteY18525" fmla="*/ 1114896 h 1487099"/>
                <a:gd name="connsiteX18526" fmla="*/ 2547087 w 2768293"/>
                <a:gd name="connsiteY18526" fmla="*/ 1114896 h 1487099"/>
                <a:gd name="connsiteX18527" fmla="*/ 2548231 w 2768293"/>
                <a:gd name="connsiteY18527" fmla="*/ 1114323 h 1487099"/>
                <a:gd name="connsiteX18528" fmla="*/ 2551091 w 2768293"/>
                <a:gd name="connsiteY18528" fmla="*/ 1110892 h 1487099"/>
                <a:gd name="connsiteX18529" fmla="*/ 2552235 w 2768293"/>
                <a:gd name="connsiteY18529" fmla="*/ 1110320 h 1487099"/>
                <a:gd name="connsiteX18530" fmla="*/ 2553951 w 2768293"/>
                <a:gd name="connsiteY18530" fmla="*/ 1110320 h 1487099"/>
                <a:gd name="connsiteX18531" fmla="*/ 2553951 w 2768293"/>
                <a:gd name="connsiteY18531" fmla="*/ 1111464 h 1487099"/>
                <a:gd name="connsiteX18532" fmla="*/ 2553379 w 2768293"/>
                <a:gd name="connsiteY18532" fmla="*/ 1112036 h 1487099"/>
                <a:gd name="connsiteX18533" fmla="*/ 2551663 w 2768293"/>
                <a:gd name="connsiteY18533" fmla="*/ 1112036 h 1487099"/>
                <a:gd name="connsiteX18534" fmla="*/ 2551091 w 2768293"/>
                <a:gd name="connsiteY18534" fmla="*/ 1112608 h 1487099"/>
                <a:gd name="connsiteX18535" fmla="*/ 2550519 w 2768293"/>
                <a:gd name="connsiteY18535" fmla="*/ 1114323 h 1487099"/>
                <a:gd name="connsiteX18536" fmla="*/ 2548803 w 2768293"/>
                <a:gd name="connsiteY18536" fmla="*/ 1115467 h 1487099"/>
                <a:gd name="connsiteX18537" fmla="*/ 2546515 w 2768293"/>
                <a:gd name="connsiteY18537" fmla="*/ 1120043 h 1487099"/>
                <a:gd name="connsiteX18538" fmla="*/ 2546515 w 2768293"/>
                <a:gd name="connsiteY18538" fmla="*/ 1120615 h 1487099"/>
                <a:gd name="connsiteX18539" fmla="*/ 2547659 w 2768293"/>
                <a:gd name="connsiteY18539" fmla="*/ 1120043 h 1487099"/>
                <a:gd name="connsiteX18540" fmla="*/ 2548803 w 2768293"/>
                <a:gd name="connsiteY18540" fmla="*/ 1119471 h 1487099"/>
                <a:gd name="connsiteX18541" fmla="*/ 2549947 w 2768293"/>
                <a:gd name="connsiteY18541" fmla="*/ 1119471 h 1487099"/>
                <a:gd name="connsiteX18542" fmla="*/ 2551663 w 2768293"/>
                <a:gd name="connsiteY18542" fmla="*/ 1120043 h 1487099"/>
                <a:gd name="connsiteX18543" fmla="*/ 2552807 w 2768293"/>
                <a:gd name="connsiteY18543" fmla="*/ 1121187 h 1487099"/>
                <a:gd name="connsiteX18544" fmla="*/ 2553951 w 2768293"/>
                <a:gd name="connsiteY18544" fmla="*/ 1122331 h 1487099"/>
                <a:gd name="connsiteX18545" fmla="*/ 2555095 w 2768293"/>
                <a:gd name="connsiteY18545" fmla="*/ 1123475 h 1487099"/>
                <a:gd name="connsiteX18546" fmla="*/ 2555666 w 2768293"/>
                <a:gd name="connsiteY18546" fmla="*/ 1123475 h 1487099"/>
                <a:gd name="connsiteX18547" fmla="*/ 2556238 w 2768293"/>
                <a:gd name="connsiteY18547" fmla="*/ 1121759 h 1487099"/>
                <a:gd name="connsiteX18548" fmla="*/ 2556238 w 2768293"/>
                <a:gd name="connsiteY18548" fmla="*/ 1119471 h 1487099"/>
                <a:gd name="connsiteX18549" fmla="*/ 2556238 w 2768293"/>
                <a:gd name="connsiteY18549" fmla="*/ 1118327 h 1487099"/>
                <a:gd name="connsiteX18550" fmla="*/ 2556810 w 2768293"/>
                <a:gd name="connsiteY18550" fmla="*/ 1118899 h 1487099"/>
                <a:gd name="connsiteX18551" fmla="*/ 2556810 w 2768293"/>
                <a:gd name="connsiteY18551" fmla="*/ 1119471 h 1487099"/>
                <a:gd name="connsiteX18552" fmla="*/ 2557382 w 2768293"/>
                <a:gd name="connsiteY18552" fmla="*/ 1121187 h 1487099"/>
                <a:gd name="connsiteX18553" fmla="*/ 2557382 w 2768293"/>
                <a:gd name="connsiteY18553" fmla="*/ 1121759 h 1487099"/>
                <a:gd name="connsiteX18554" fmla="*/ 2557954 w 2768293"/>
                <a:gd name="connsiteY18554" fmla="*/ 1121759 h 1487099"/>
                <a:gd name="connsiteX18555" fmla="*/ 2558526 w 2768293"/>
                <a:gd name="connsiteY18555" fmla="*/ 1122331 h 1487099"/>
                <a:gd name="connsiteX18556" fmla="*/ 2559098 w 2768293"/>
                <a:gd name="connsiteY18556" fmla="*/ 1122903 h 1487099"/>
                <a:gd name="connsiteX18557" fmla="*/ 2559670 w 2768293"/>
                <a:gd name="connsiteY18557" fmla="*/ 1123475 h 1487099"/>
                <a:gd name="connsiteX18558" fmla="*/ 2558526 w 2768293"/>
                <a:gd name="connsiteY18558" fmla="*/ 1122903 h 1487099"/>
                <a:gd name="connsiteX18559" fmla="*/ 2557954 w 2768293"/>
                <a:gd name="connsiteY18559" fmla="*/ 1122903 h 1487099"/>
                <a:gd name="connsiteX18560" fmla="*/ 2557954 w 2768293"/>
                <a:gd name="connsiteY18560" fmla="*/ 1123475 h 1487099"/>
                <a:gd name="connsiteX18561" fmla="*/ 2558526 w 2768293"/>
                <a:gd name="connsiteY18561" fmla="*/ 1124619 h 1487099"/>
                <a:gd name="connsiteX18562" fmla="*/ 2559098 w 2768293"/>
                <a:gd name="connsiteY18562" fmla="*/ 1125763 h 1487099"/>
                <a:gd name="connsiteX18563" fmla="*/ 2560242 w 2768293"/>
                <a:gd name="connsiteY18563" fmla="*/ 1126907 h 1487099"/>
                <a:gd name="connsiteX18564" fmla="*/ 2560814 w 2768293"/>
                <a:gd name="connsiteY18564" fmla="*/ 1127478 h 1487099"/>
                <a:gd name="connsiteX18565" fmla="*/ 2560814 w 2768293"/>
                <a:gd name="connsiteY18565" fmla="*/ 1128622 h 1487099"/>
                <a:gd name="connsiteX18566" fmla="*/ 2561386 w 2768293"/>
                <a:gd name="connsiteY18566" fmla="*/ 1130910 h 1487099"/>
                <a:gd name="connsiteX18567" fmla="*/ 2561386 w 2768293"/>
                <a:gd name="connsiteY18567" fmla="*/ 1131482 h 1487099"/>
                <a:gd name="connsiteX18568" fmla="*/ 2560814 w 2768293"/>
                <a:gd name="connsiteY18568" fmla="*/ 1132054 h 1487099"/>
                <a:gd name="connsiteX18569" fmla="*/ 2560242 w 2768293"/>
                <a:gd name="connsiteY18569" fmla="*/ 1131482 h 1487099"/>
                <a:gd name="connsiteX18570" fmla="*/ 2559670 w 2768293"/>
                <a:gd name="connsiteY18570" fmla="*/ 1130338 h 1487099"/>
                <a:gd name="connsiteX18571" fmla="*/ 2559098 w 2768293"/>
                <a:gd name="connsiteY18571" fmla="*/ 1129766 h 1487099"/>
                <a:gd name="connsiteX18572" fmla="*/ 2557954 w 2768293"/>
                <a:gd name="connsiteY18572" fmla="*/ 1129766 h 1487099"/>
                <a:gd name="connsiteX18573" fmla="*/ 2557382 w 2768293"/>
                <a:gd name="connsiteY18573" fmla="*/ 1129766 h 1487099"/>
                <a:gd name="connsiteX18574" fmla="*/ 2557382 w 2768293"/>
                <a:gd name="connsiteY18574" fmla="*/ 1130338 h 1487099"/>
                <a:gd name="connsiteX18575" fmla="*/ 2557382 w 2768293"/>
                <a:gd name="connsiteY18575" fmla="*/ 1130910 h 1487099"/>
                <a:gd name="connsiteX18576" fmla="*/ 2557382 w 2768293"/>
                <a:gd name="connsiteY18576" fmla="*/ 1130910 h 1487099"/>
                <a:gd name="connsiteX18577" fmla="*/ 2556238 w 2768293"/>
                <a:gd name="connsiteY18577" fmla="*/ 1133198 h 1487099"/>
                <a:gd name="connsiteX18578" fmla="*/ 2556238 w 2768293"/>
                <a:gd name="connsiteY18578" fmla="*/ 1133770 h 1487099"/>
                <a:gd name="connsiteX18579" fmla="*/ 2555095 w 2768293"/>
                <a:gd name="connsiteY18579" fmla="*/ 1130338 h 1487099"/>
                <a:gd name="connsiteX18580" fmla="*/ 2554523 w 2768293"/>
                <a:gd name="connsiteY18580" fmla="*/ 1129195 h 1487099"/>
                <a:gd name="connsiteX18581" fmla="*/ 2553951 w 2768293"/>
                <a:gd name="connsiteY18581" fmla="*/ 1128622 h 1487099"/>
                <a:gd name="connsiteX18582" fmla="*/ 2553379 w 2768293"/>
                <a:gd name="connsiteY18582" fmla="*/ 1128051 h 1487099"/>
                <a:gd name="connsiteX18583" fmla="*/ 2553379 w 2768293"/>
                <a:gd name="connsiteY18583" fmla="*/ 1128051 h 1487099"/>
                <a:gd name="connsiteX18584" fmla="*/ 2553951 w 2768293"/>
                <a:gd name="connsiteY18584" fmla="*/ 1129195 h 1487099"/>
                <a:gd name="connsiteX18585" fmla="*/ 2554523 w 2768293"/>
                <a:gd name="connsiteY18585" fmla="*/ 1129766 h 1487099"/>
                <a:gd name="connsiteX18586" fmla="*/ 2554523 w 2768293"/>
                <a:gd name="connsiteY18586" fmla="*/ 1130338 h 1487099"/>
                <a:gd name="connsiteX18587" fmla="*/ 2553951 w 2768293"/>
                <a:gd name="connsiteY18587" fmla="*/ 1130910 h 1487099"/>
                <a:gd name="connsiteX18588" fmla="*/ 2553379 w 2768293"/>
                <a:gd name="connsiteY18588" fmla="*/ 1130910 h 1487099"/>
                <a:gd name="connsiteX18589" fmla="*/ 2552807 w 2768293"/>
                <a:gd name="connsiteY18589" fmla="*/ 1130338 h 1487099"/>
                <a:gd name="connsiteX18590" fmla="*/ 2552235 w 2768293"/>
                <a:gd name="connsiteY18590" fmla="*/ 1130338 h 1487099"/>
                <a:gd name="connsiteX18591" fmla="*/ 2552235 w 2768293"/>
                <a:gd name="connsiteY18591" fmla="*/ 1130910 h 1487099"/>
                <a:gd name="connsiteX18592" fmla="*/ 2552235 w 2768293"/>
                <a:gd name="connsiteY18592" fmla="*/ 1131482 h 1487099"/>
                <a:gd name="connsiteX18593" fmla="*/ 2553379 w 2768293"/>
                <a:gd name="connsiteY18593" fmla="*/ 1134342 h 1487099"/>
                <a:gd name="connsiteX18594" fmla="*/ 2553379 w 2768293"/>
                <a:gd name="connsiteY18594" fmla="*/ 1134914 h 1487099"/>
                <a:gd name="connsiteX18595" fmla="*/ 2551663 w 2768293"/>
                <a:gd name="connsiteY18595" fmla="*/ 1135486 h 1487099"/>
                <a:gd name="connsiteX18596" fmla="*/ 2551091 w 2768293"/>
                <a:gd name="connsiteY18596" fmla="*/ 1136058 h 1487099"/>
                <a:gd name="connsiteX18597" fmla="*/ 2551663 w 2768293"/>
                <a:gd name="connsiteY18597" fmla="*/ 1137202 h 1487099"/>
                <a:gd name="connsiteX18598" fmla="*/ 2552807 w 2768293"/>
                <a:gd name="connsiteY18598" fmla="*/ 1138346 h 1487099"/>
                <a:gd name="connsiteX18599" fmla="*/ 2553379 w 2768293"/>
                <a:gd name="connsiteY18599" fmla="*/ 1139490 h 1487099"/>
                <a:gd name="connsiteX18600" fmla="*/ 2552235 w 2768293"/>
                <a:gd name="connsiteY18600" fmla="*/ 1140634 h 1487099"/>
                <a:gd name="connsiteX18601" fmla="*/ 2552235 w 2768293"/>
                <a:gd name="connsiteY18601" fmla="*/ 1141206 h 1487099"/>
                <a:gd name="connsiteX18602" fmla="*/ 2552807 w 2768293"/>
                <a:gd name="connsiteY18602" fmla="*/ 1141206 h 1487099"/>
                <a:gd name="connsiteX18603" fmla="*/ 2553379 w 2768293"/>
                <a:gd name="connsiteY18603" fmla="*/ 1141206 h 1487099"/>
                <a:gd name="connsiteX18604" fmla="*/ 2553951 w 2768293"/>
                <a:gd name="connsiteY18604" fmla="*/ 1141206 h 1487099"/>
                <a:gd name="connsiteX18605" fmla="*/ 2554523 w 2768293"/>
                <a:gd name="connsiteY18605" fmla="*/ 1140634 h 1487099"/>
                <a:gd name="connsiteX18606" fmla="*/ 2554523 w 2768293"/>
                <a:gd name="connsiteY18606" fmla="*/ 1140062 h 1487099"/>
                <a:gd name="connsiteX18607" fmla="*/ 2555095 w 2768293"/>
                <a:gd name="connsiteY18607" fmla="*/ 1138918 h 1487099"/>
                <a:gd name="connsiteX18608" fmla="*/ 2556810 w 2768293"/>
                <a:gd name="connsiteY18608" fmla="*/ 1137202 h 1487099"/>
                <a:gd name="connsiteX18609" fmla="*/ 2557382 w 2768293"/>
                <a:gd name="connsiteY18609" fmla="*/ 1136630 h 1487099"/>
                <a:gd name="connsiteX18610" fmla="*/ 2558526 w 2768293"/>
                <a:gd name="connsiteY18610" fmla="*/ 1138346 h 1487099"/>
                <a:gd name="connsiteX18611" fmla="*/ 2558526 w 2768293"/>
                <a:gd name="connsiteY18611" fmla="*/ 1138918 h 1487099"/>
                <a:gd name="connsiteX18612" fmla="*/ 2557382 w 2768293"/>
                <a:gd name="connsiteY18612" fmla="*/ 1139490 h 1487099"/>
                <a:gd name="connsiteX18613" fmla="*/ 2556810 w 2768293"/>
                <a:gd name="connsiteY18613" fmla="*/ 1140062 h 1487099"/>
                <a:gd name="connsiteX18614" fmla="*/ 2556810 w 2768293"/>
                <a:gd name="connsiteY18614" fmla="*/ 1140634 h 1487099"/>
                <a:gd name="connsiteX18615" fmla="*/ 2556810 w 2768293"/>
                <a:gd name="connsiteY18615" fmla="*/ 1141206 h 1487099"/>
                <a:gd name="connsiteX18616" fmla="*/ 2557382 w 2768293"/>
                <a:gd name="connsiteY18616" fmla="*/ 1142350 h 1487099"/>
                <a:gd name="connsiteX18617" fmla="*/ 2557382 w 2768293"/>
                <a:gd name="connsiteY18617" fmla="*/ 1143494 h 1487099"/>
                <a:gd name="connsiteX18618" fmla="*/ 2555666 w 2768293"/>
                <a:gd name="connsiteY18618" fmla="*/ 1142921 h 1487099"/>
                <a:gd name="connsiteX18619" fmla="*/ 2555666 w 2768293"/>
                <a:gd name="connsiteY18619" fmla="*/ 1144065 h 1487099"/>
                <a:gd name="connsiteX18620" fmla="*/ 2556238 w 2768293"/>
                <a:gd name="connsiteY18620" fmla="*/ 1145209 h 1487099"/>
                <a:gd name="connsiteX18621" fmla="*/ 2556810 w 2768293"/>
                <a:gd name="connsiteY18621" fmla="*/ 1146353 h 1487099"/>
                <a:gd name="connsiteX18622" fmla="*/ 2557382 w 2768293"/>
                <a:gd name="connsiteY18622" fmla="*/ 1147497 h 1487099"/>
                <a:gd name="connsiteX18623" fmla="*/ 2557954 w 2768293"/>
                <a:gd name="connsiteY18623" fmla="*/ 1149785 h 1487099"/>
                <a:gd name="connsiteX18624" fmla="*/ 2558526 w 2768293"/>
                <a:gd name="connsiteY18624" fmla="*/ 1150357 h 1487099"/>
                <a:gd name="connsiteX18625" fmla="*/ 2559098 w 2768293"/>
                <a:gd name="connsiteY18625" fmla="*/ 1150929 h 1487099"/>
                <a:gd name="connsiteX18626" fmla="*/ 2559098 w 2768293"/>
                <a:gd name="connsiteY18626" fmla="*/ 1150929 h 1487099"/>
                <a:gd name="connsiteX18627" fmla="*/ 2559670 w 2768293"/>
                <a:gd name="connsiteY18627" fmla="*/ 1150929 h 1487099"/>
                <a:gd name="connsiteX18628" fmla="*/ 2560814 w 2768293"/>
                <a:gd name="connsiteY18628" fmla="*/ 1151501 h 1487099"/>
                <a:gd name="connsiteX18629" fmla="*/ 2560814 w 2768293"/>
                <a:gd name="connsiteY18629" fmla="*/ 1152645 h 1487099"/>
                <a:gd name="connsiteX18630" fmla="*/ 2560242 w 2768293"/>
                <a:gd name="connsiteY18630" fmla="*/ 1154361 h 1487099"/>
                <a:gd name="connsiteX18631" fmla="*/ 2560242 w 2768293"/>
                <a:gd name="connsiteY18631" fmla="*/ 1155505 h 1487099"/>
                <a:gd name="connsiteX18632" fmla="*/ 2560242 w 2768293"/>
                <a:gd name="connsiteY18632" fmla="*/ 1156077 h 1487099"/>
                <a:gd name="connsiteX18633" fmla="*/ 2561386 w 2768293"/>
                <a:gd name="connsiteY18633" fmla="*/ 1156077 h 1487099"/>
                <a:gd name="connsiteX18634" fmla="*/ 2561958 w 2768293"/>
                <a:gd name="connsiteY18634" fmla="*/ 1156649 h 1487099"/>
                <a:gd name="connsiteX18635" fmla="*/ 2561958 w 2768293"/>
                <a:gd name="connsiteY18635" fmla="*/ 1157793 h 1487099"/>
                <a:gd name="connsiteX18636" fmla="*/ 2561386 w 2768293"/>
                <a:gd name="connsiteY18636" fmla="*/ 1158936 h 1487099"/>
                <a:gd name="connsiteX18637" fmla="*/ 2562530 w 2768293"/>
                <a:gd name="connsiteY18637" fmla="*/ 1160080 h 1487099"/>
                <a:gd name="connsiteX18638" fmla="*/ 2564818 w 2768293"/>
                <a:gd name="connsiteY18638" fmla="*/ 1160080 h 1487099"/>
                <a:gd name="connsiteX18639" fmla="*/ 2565962 w 2768293"/>
                <a:gd name="connsiteY18639" fmla="*/ 1160652 h 1487099"/>
                <a:gd name="connsiteX18640" fmla="*/ 2565390 w 2768293"/>
                <a:gd name="connsiteY18640" fmla="*/ 1162368 h 1487099"/>
                <a:gd name="connsiteX18641" fmla="*/ 2565962 w 2768293"/>
                <a:gd name="connsiteY18641" fmla="*/ 1163512 h 1487099"/>
                <a:gd name="connsiteX18642" fmla="*/ 2567106 w 2768293"/>
                <a:gd name="connsiteY18642" fmla="*/ 1164084 h 1487099"/>
                <a:gd name="connsiteX18643" fmla="*/ 2567678 w 2768293"/>
                <a:gd name="connsiteY18643" fmla="*/ 1164084 h 1487099"/>
                <a:gd name="connsiteX18644" fmla="*/ 2567678 w 2768293"/>
                <a:gd name="connsiteY18644" fmla="*/ 1162940 h 1487099"/>
                <a:gd name="connsiteX18645" fmla="*/ 2567106 w 2768293"/>
                <a:gd name="connsiteY18645" fmla="*/ 1161224 h 1487099"/>
                <a:gd name="connsiteX18646" fmla="*/ 2566534 w 2768293"/>
                <a:gd name="connsiteY18646" fmla="*/ 1159508 h 1487099"/>
                <a:gd name="connsiteX18647" fmla="*/ 2565390 w 2768293"/>
                <a:gd name="connsiteY18647" fmla="*/ 1158936 h 1487099"/>
                <a:gd name="connsiteX18648" fmla="*/ 2565962 w 2768293"/>
                <a:gd name="connsiteY18648" fmla="*/ 1157793 h 1487099"/>
                <a:gd name="connsiteX18649" fmla="*/ 2565962 w 2768293"/>
                <a:gd name="connsiteY18649" fmla="*/ 1157221 h 1487099"/>
                <a:gd name="connsiteX18650" fmla="*/ 2565962 w 2768293"/>
                <a:gd name="connsiteY18650" fmla="*/ 1156649 h 1487099"/>
                <a:gd name="connsiteX18651" fmla="*/ 2564818 w 2768293"/>
                <a:gd name="connsiteY18651" fmla="*/ 1155505 h 1487099"/>
                <a:gd name="connsiteX18652" fmla="*/ 2564246 w 2768293"/>
                <a:gd name="connsiteY18652" fmla="*/ 1153789 h 1487099"/>
                <a:gd name="connsiteX18653" fmla="*/ 2563674 w 2768293"/>
                <a:gd name="connsiteY18653" fmla="*/ 1152645 h 1487099"/>
                <a:gd name="connsiteX18654" fmla="*/ 2561958 w 2768293"/>
                <a:gd name="connsiteY18654" fmla="*/ 1152645 h 1487099"/>
                <a:gd name="connsiteX18655" fmla="*/ 2561386 w 2768293"/>
                <a:gd name="connsiteY18655" fmla="*/ 1153217 h 1487099"/>
                <a:gd name="connsiteX18656" fmla="*/ 2561386 w 2768293"/>
                <a:gd name="connsiteY18656" fmla="*/ 1153789 h 1487099"/>
                <a:gd name="connsiteX18657" fmla="*/ 2561386 w 2768293"/>
                <a:gd name="connsiteY18657" fmla="*/ 1154361 h 1487099"/>
                <a:gd name="connsiteX18658" fmla="*/ 2560814 w 2768293"/>
                <a:gd name="connsiteY18658" fmla="*/ 1154361 h 1487099"/>
                <a:gd name="connsiteX18659" fmla="*/ 2558526 w 2768293"/>
                <a:gd name="connsiteY18659" fmla="*/ 1151501 h 1487099"/>
                <a:gd name="connsiteX18660" fmla="*/ 2559670 w 2768293"/>
                <a:gd name="connsiteY18660" fmla="*/ 1150929 h 1487099"/>
                <a:gd name="connsiteX18661" fmla="*/ 2561958 w 2768293"/>
                <a:gd name="connsiteY18661" fmla="*/ 1150357 h 1487099"/>
                <a:gd name="connsiteX18662" fmla="*/ 2563102 w 2768293"/>
                <a:gd name="connsiteY18662" fmla="*/ 1148641 h 1487099"/>
                <a:gd name="connsiteX18663" fmla="*/ 2560814 w 2768293"/>
                <a:gd name="connsiteY18663" fmla="*/ 1144637 h 1487099"/>
                <a:gd name="connsiteX18664" fmla="*/ 2561958 w 2768293"/>
                <a:gd name="connsiteY18664" fmla="*/ 1143494 h 1487099"/>
                <a:gd name="connsiteX18665" fmla="*/ 2561386 w 2768293"/>
                <a:gd name="connsiteY18665" fmla="*/ 1141206 h 1487099"/>
                <a:gd name="connsiteX18666" fmla="*/ 2560814 w 2768293"/>
                <a:gd name="connsiteY18666" fmla="*/ 1138918 h 1487099"/>
                <a:gd name="connsiteX18667" fmla="*/ 2561386 w 2768293"/>
                <a:gd name="connsiteY18667" fmla="*/ 1137202 h 1487099"/>
                <a:gd name="connsiteX18668" fmla="*/ 2562530 w 2768293"/>
                <a:gd name="connsiteY18668" fmla="*/ 1137774 h 1487099"/>
                <a:gd name="connsiteX18669" fmla="*/ 2563102 w 2768293"/>
                <a:gd name="connsiteY18669" fmla="*/ 1140634 h 1487099"/>
                <a:gd name="connsiteX18670" fmla="*/ 2563674 w 2768293"/>
                <a:gd name="connsiteY18670" fmla="*/ 1143494 h 1487099"/>
                <a:gd name="connsiteX18671" fmla="*/ 2564246 w 2768293"/>
                <a:gd name="connsiteY18671" fmla="*/ 1145209 h 1487099"/>
                <a:gd name="connsiteX18672" fmla="*/ 2564818 w 2768293"/>
                <a:gd name="connsiteY18672" fmla="*/ 1145781 h 1487099"/>
                <a:gd name="connsiteX18673" fmla="*/ 2565390 w 2768293"/>
                <a:gd name="connsiteY18673" fmla="*/ 1146353 h 1487099"/>
                <a:gd name="connsiteX18674" fmla="*/ 2565962 w 2768293"/>
                <a:gd name="connsiteY18674" fmla="*/ 1146925 h 1487099"/>
                <a:gd name="connsiteX18675" fmla="*/ 2566534 w 2768293"/>
                <a:gd name="connsiteY18675" fmla="*/ 1152073 h 1487099"/>
                <a:gd name="connsiteX18676" fmla="*/ 2566534 w 2768293"/>
                <a:gd name="connsiteY18676" fmla="*/ 1153217 h 1487099"/>
                <a:gd name="connsiteX18677" fmla="*/ 2567106 w 2768293"/>
                <a:gd name="connsiteY18677" fmla="*/ 1153789 h 1487099"/>
                <a:gd name="connsiteX18678" fmla="*/ 2569394 w 2768293"/>
                <a:gd name="connsiteY18678" fmla="*/ 1154361 h 1487099"/>
                <a:gd name="connsiteX18679" fmla="*/ 2569965 w 2768293"/>
                <a:gd name="connsiteY18679" fmla="*/ 1154361 h 1487099"/>
                <a:gd name="connsiteX18680" fmla="*/ 2570537 w 2768293"/>
                <a:gd name="connsiteY18680" fmla="*/ 1153789 h 1487099"/>
                <a:gd name="connsiteX18681" fmla="*/ 2571109 w 2768293"/>
                <a:gd name="connsiteY18681" fmla="*/ 1153217 h 1487099"/>
                <a:gd name="connsiteX18682" fmla="*/ 2571109 w 2768293"/>
                <a:gd name="connsiteY18682" fmla="*/ 1152073 h 1487099"/>
                <a:gd name="connsiteX18683" fmla="*/ 2571109 w 2768293"/>
                <a:gd name="connsiteY18683" fmla="*/ 1150929 h 1487099"/>
                <a:gd name="connsiteX18684" fmla="*/ 2572825 w 2768293"/>
                <a:gd name="connsiteY18684" fmla="*/ 1148069 h 1487099"/>
                <a:gd name="connsiteX18685" fmla="*/ 2624874 w 2768293"/>
                <a:gd name="connsiteY18685" fmla="*/ 1106888 h 1487099"/>
                <a:gd name="connsiteX18686" fmla="*/ 2624302 w 2768293"/>
                <a:gd name="connsiteY18686" fmla="*/ 1106316 h 1487099"/>
                <a:gd name="connsiteX18687" fmla="*/ 2623158 w 2768293"/>
                <a:gd name="connsiteY18687" fmla="*/ 1104600 h 1487099"/>
                <a:gd name="connsiteX18688" fmla="*/ 2622586 w 2768293"/>
                <a:gd name="connsiteY18688" fmla="*/ 1104028 h 1487099"/>
                <a:gd name="connsiteX18689" fmla="*/ 2622014 w 2768293"/>
                <a:gd name="connsiteY18689" fmla="*/ 1103456 h 1487099"/>
                <a:gd name="connsiteX18690" fmla="*/ 2619726 w 2768293"/>
                <a:gd name="connsiteY18690" fmla="*/ 1102884 h 1487099"/>
                <a:gd name="connsiteX18691" fmla="*/ 2617438 w 2768293"/>
                <a:gd name="connsiteY18691" fmla="*/ 1104028 h 1487099"/>
                <a:gd name="connsiteX18692" fmla="*/ 2616294 w 2768293"/>
                <a:gd name="connsiteY18692" fmla="*/ 1105744 h 1487099"/>
                <a:gd name="connsiteX18693" fmla="*/ 2615722 w 2768293"/>
                <a:gd name="connsiteY18693" fmla="*/ 1105744 h 1487099"/>
                <a:gd name="connsiteX18694" fmla="*/ 2615151 w 2768293"/>
                <a:gd name="connsiteY18694" fmla="*/ 1105744 h 1487099"/>
                <a:gd name="connsiteX18695" fmla="*/ 2613435 w 2768293"/>
                <a:gd name="connsiteY18695" fmla="*/ 1105744 h 1487099"/>
                <a:gd name="connsiteX18696" fmla="*/ 2612863 w 2768293"/>
                <a:gd name="connsiteY18696" fmla="*/ 1105744 h 1487099"/>
                <a:gd name="connsiteX18697" fmla="*/ 2610575 w 2768293"/>
                <a:gd name="connsiteY18697" fmla="*/ 1106888 h 1487099"/>
                <a:gd name="connsiteX18698" fmla="*/ 2610003 w 2768293"/>
                <a:gd name="connsiteY18698" fmla="*/ 1107460 h 1487099"/>
                <a:gd name="connsiteX18699" fmla="*/ 2609431 w 2768293"/>
                <a:gd name="connsiteY18699" fmla="*/ 1108604 h 1487099"/>
                <a:gd name="connsiteX18700" fmla="*/ 2608859 w 2768293"/>
                <a:gd name="connsiteY18700" fmla="*/ 1110320 h 1487099"/>
                <a:gd name="connsiteX18701" fmla="*/ 2607715 w 2768293"/>
                <a:gd name="connsiteY18701" fmla="*/ 1115467 h 1487099"/>
                <a:gd name="connsiteX18702" fmla="*/ 2607715 w 2768293"/>
                <a:gd name="connsiteY18702" fmla="*/ 1117183 h 1487099"/>
                <a:gd name="connsiteX18703" fmla="*/ 2608859 w 2768293"/>
                <a:gd name="connsiteY18703" fmla="*/ 1118327 h 1487099"/>
                <a:gd name="connsiteX18704" fmla="*/ 2611719 w 2768293"/>
                <a:gd name="connsiteY18704" fmla="*/ 1118899 h 1487099"/>
                <a:gd name="connsiteX18705" fmla="*/ 2619154 w 2768293"/>
                <a:gd name="connsiteY18705" fmla="*/ 1122903 h 1487099"/>
                <a:gd name="connsiteX18706" fmla="*/ 2621442 w 2768293"/>
                <a:gd name="connsiteY18706" fmla="*/ 1122903 h 1487099"/>
                <a:gd name="connsiteX18707" fmla="*/ 2624874 w 2768293"/>
                <a:gd name="connsiteY18707" fmla="*/ 1120615 h 1487099"/>
                <a:gd name="connsiteX18708" fmla="*/ 2626018 w 2768293"/>
                <a:gd name="connsiteY18708" fmla="*/ 1118327 h 1487099"/>
                <a:gd name="connsiteX18709" fmla="*/ 2627162 w 2768293"/>
                <a:gd name="connsiteY18709" fmla="*/ 1117755 h 1487099"/>
                <a:gd name="connsiteX18710" fmla="*/ 2627734 w 2768293"/>
                <a:gd name="connsiteY18710" fmla="*/ 1116611 h 1487099"/>
                <a:gd name="connsiteX18711" fmla="*/ 2627734 w 2768293"/>
                <a:gd name="connsiteY18711" fmla="*/ 1114896 h 1487099"/>
                <a:gd name="connsiteX18712" fmla="*/ 2625446 w 2768293"/>
                <a:gd name="connsiteY18712" fmla="*/ 1112608 h 1487099"/>
                <a:gd name="connsiteX18713" fmla="*/ 2624874 w 2768293"/>
                <a:gd name="connsiteY18713" fmla="*/ 1112036 h 1487099"/>
                <a:gd name="connsiteX18714" fmla="*/ 2624874 w 2768293"/>
                <a:gd name="connsiteY18714" fmla="*/ 1110892 h 1487099"/>
                <a:gd name="connsiteX18715" fmla="*/ 2626018 w 2768293"/>
                <a:gd name="connsiteY18715" fmla="*/ 1108604 h 1487099"/>
                <a:gd name="connsiteX18716" fmla="*/ 2624874 w 2768293"/>
                <a:gd name="connsiteY18716" fmla="*/ 1106888 h 1487099"/>
                <a:gd name="connsiteX18717" fmla="*/ 2476164 w 2768293"/>
                <a:gd name="connsiteY18717" fmla="*/ 1087441 h 1487099"/>
                <a:gd name="connsiteX18718" fmla="*/ 2475592 w 2768293"/>
                <a:gd name="connsiteY18718" fmla="*/ 1087441 h 1487099"/>
                <a:gd name="connsiteX18719" fmla="*/ 2475020 w 2768293"/>
                <a:gd name="connsiteY18719" fmla="*/ 1086869 h 1487099"/>
                <a:gd name="connsiteX18720" fmla="*/ 2474448 w 2768293"/>
                <a:gd name="connsiteY18720" fmla="*/ 1085725 h 1487099"/>
                <a:gd name="connsiteX18721" fmla="*/ 2473876 w 2768293"/>
                <a:gd name="connsiteY18721" fmla="*/ 1084010 h 1487099"/>
                <a:gd name="connsiteX18722" fmla="*/ 2473304 w 2768293"/>
                <a:gd name="connsiteY18722" fmla="*/ 1082866 h 1487099"/>
                <a:gd name="connsiteX18723" fmla="*/ 2472732 w 2768293"/>
                <a:gd name="connsiteY18723" fmla="*/ 1081722 h 1487099"/>
                <a:gd name="connsiteX18724" fmla="*/ 2471588 w 2768293"/>
                <a:gd name="connsiteY18724" fmla="*/ 1080578 h 1487099"/>
                <a:gd name="connsiteX18725" fmla="*/ 2473304 w 2768293"/>
                <a:gd name="connsiteY18725" fmla="*/ 1081150 h 1487099"/>
                <a:gd name="connsiteX18726" fmla="*/ 2474448 w 2768293"/>
                <a:gd name="connsiteY18726" fmla="*/ 1081150 h 1487099"/>
                <a:gd name="connsiteX18727" fmla="*/ 2475020 w 2768293"/>
                <a:gd name="connsiteY18727" fmla="*/ 1080578 h 1487099"/>
                <a:gd name="connsiteX18728" fmla="*/ 2473876 w 2768293"/>
                <a:gd name="connsiteY18728" fmla="*/ 1080006 h 1487099"/>
                <a:gd name="connsiteX18729" fmla="*/ 2471588 w 2768293"/>
                <a:gd name="connsiteY18729" fmla="*/ 1077718 h 1487099"/>
                <a:gd name="connsiteX18730" fmla="*/ 2470444 w 2768293"/>
                <a:gd name="connsiteY18730" fmla="*/ 1077146 h 1487099"/>
                <a:gd name="connsiteX18731" fmla="*/ 2464725 w 2768293"/>
                <a:gd name="connsiteY18731" fmla="*/ 1074858 h 1487099"/>
                <a:gd name="connsiteX18732" fmla="*/ 2460149 w 2768293"/>
                <a:gd name="connsiteY18732" fmla="*/ 1076002 h 1487099"/>
                <a:gd name="connsiteX18733" fmla="*/ 2459577 w 2768293"/>
                <a:gd name="connsiteY18733" fmla="*/ 1077146 h 1487099"/>
                <a:gd name="connsiteX18734" fmla="*/ 2460149 w 2768293"/>
                <a:gd name="connsiteY18734" fmla="*/ 1078290 h 1487099"/>
                <a:gd name="connsiteX18735" fmla="*/ 2461293 w 2768293"/>
                <a:gd name="connsiteY18735" fmla="*/ 1080006 h 1487099"/>
                <a:gd name="connsiteX18736" fmla="*/ 2460721 w 2768293"/>
                <a:gd name="connsiteY18736" fmla="*/ 1081722 h 1487099"/>
                <a:gd name="connsiteX18737" fmla="*/ 2461293 w 2768293"/>
                <a:gd name="connsiteY18737" fmla="*/ 1082294 h 1487099"/>
                <a:gd name="connsiteX18738" fmla="*/ 2461293 w 2768293"/>
                <a:gd name="connsiteY18738" fmla="*/ 1082866 h 1487099"/>
                <a:gd name="connsiteX18739" fmla="*/ 2461293 w 2768293"/>
                <a:gd name="connsiteY18739" fmla="*/ 1085154 h 1487099"/>
                <a:gd name="connsiteX18740" fmla="*/ 2461865 w 2768293"/>
                <a:gd name="connsiteY18740" fmla="*/ 1084581 h 1487099"/>
                <a:gd name="connsiteX18741" fmla="*/ 2463009 w 2768293"/>
                <a:gd name="connsiteY18741" fmla="*/ 1083438 h 1487099"/>
                <a:gd name="connsiteX18742" fmla="*/ 2463581 w 2768293"/>
                <a:gd name="connsiteY18742" fmla="*/ 1083438 h 1487099"/>
                <a:gd name="connsiteX18743" fmla="*/ 2464153 w 2768293"/>
                <a:gd name="connsiteY18743" fmla="*/ 1084010 h 1487099"/>
                <a:gd name="connsiteX18744" fmla="*/ 2463581 w 2768293"/>
                <a:gd name="connsiteY18744" fmla="*/ 1085725 h 1487099"/>
                <a:gd name="connsiteX18745" fmla="*/ 2463581 w 2768293"/>
                <a:gd name="connsiteY18745" fmla="*/ 1086869 h 1487099"/>
                <a:gd name="connsiteX18746" fmla="*/ 2464725 w 2768293"/>
                <a:gd name="connsiteY18746" fmla="*/ 1088585 h 1487099"/>
                <a:gd name="connsiteX18747" fmla="*/ 2466441 w 2768293"/>
                <a:gd name="connsiteY18747" fmla="*/ 1088585 h 1487099"/>
                <a:gd name="connsiteX18748" fmla="*/ 2469300 w 2768293"/>
                <a:gd name="connsiteY18748" fmla="*/ 1087441 h 1487099"/>
                <a:gd name="connsiteX18749" fmla="*/ 2469300 w 2768293"/>
                <a:gd name="connsiteY18749" fmla="*/ 1088585 h 1487099"/>
                <a:gd name="connsiteX18750" fmla="*/ 2469300 w 2768293"/>
                <a:gd name="connsiteY18750" fmla="*/ 1089729 h 1487099"/>
                <a:gd name="connsiteX18751" fmla="*/ 2468156 w 2768293"/>
                <a:gd name="connsiteY18751" fmla="*/ 1092589 h 1487099"/>
                <a:gd name="connsiteX18752" fmla="*/ 2467012 w 2768293"/>
                <a:gd name="connsiteY18752" fmla="*/ 1093733 h 1487099"/>
                <a:gd name="connsiteX18753" fmla="*/ 2466441 w 2768293"/>
                <a:gd name="connsiteY18753" fmla="*/ 1094305 h 1487099"/>
                <a:gd name="connsiteX18754" fmla="*/ 2466441 w 2768293"/>
                <a:gd name="connsiteY18754" fmla="*/ 1096021 h 1487099"/>
                <a:gd name="connsiteX18755" fmla="*/ 2467012 w 2768293"/>
                <a:gd name="connsiteY18755" fmla="*/ 1098309 h 1487099"/>
                <a:gd name="connsiteX18756" fmla="*/ 2468156 w 2768293"/>
                <a:gd name="connsiteY18756" fmla="*/ 1103456 h 1487099"/>
                <a:gd name="connsiteX18757" fmla="*/ 2473876 w 2768293"/>
                <a:gd name="connsiteY18757" fmla="*/ 1101168 h 1487099"/>
                <a:gd name="connsiteX18758" fmla="*/ 2474448 w 2768293"/>
                <a:gd name="connsiteY18758" fmla="*/ 1100597 h 1487099"/>
                <a:gd name="connsiteX18759" fmla="*/ 2475020 w 2768293"/>
                <a:gd name="connsiteY18759" fmla="*/ 1100024 h 1487099"/>
                <a:gd name="connsiteX18760" fmla="*/ 2475592 w 2768293"/>
                <a:gd name="connsiteY18760" fmla="*/ 1099453 h 1487099"/>
                <a:gd name="connsiteX18761" fmla="*/ 2477308 w 2768293"/>
                <a:gd name="connsiteY18761" fmla="*/ 1099453 h 1487099"/>
                <a:gd name="connsiteX18762" fmla="*/ 2477880 w 2768293"/>
                <a:gd name="connsiteY18762" fmla="*/ 1098880 h 1487099"/>
                <a:gd name="connsiteX18763" fmla="*/ 2478452 w 2768293"/>
                <a:gd name="connsiteY18763" fmla="*/ 1096593 h 1487099"/>
                <a:gd name="connsiteX18764" fmla="*/ 2478452 w 2768293"/>
                <a:gd name="connsiteY18764" fmla="*/ 1089729 h 1487099"/>
                <a:gd name="connsiteX18765" fmla="*/ 2478452 w 2768293"/>
                <a:gd name="connsiteY18765" fmla="*/ 1086869 h 1487099"/>
                <a:gd name="connsiteX18766" fmla="*/ 2476164 w 2768293"/>
                <a:gd name="connsiteY18766" fmla="*/ 1087441 h 1487099"/>
                <a:gd name="connsiteX18767" fmla="*/ 2012303 w 2768293"/>
                <a:gd name="connsiteY18767" fmla="*/ 916997 h 1487099"/>
                <a:gd name="connsiteX18768" fmla="*/ 2012303 w 2768293"/>
                <a:gd name="connsiteY18768" fmla="*/ 916997 h 1487099"/>
                <a:gd name="connsiteX18769" fmla="*/ 2011731 w 2768293"/>
                <a:gd name="connsiteY18769" fmla="*/ 916997 h 1487099"/>
                <a:gd name="connsiteX18770" fmla="*/ 2010587 w 2768293"/>
                <a:gd name="connsiteY18770" fmla="*/ 916997 h 1487099"/>
                <a:gd name="connsiteX18771" fmla="*/ 2010015 w 2768293"/>
                <a:gd name="connsiteY18771" fmla="*/ 916997 h 1487099"/>
                <a:gd name="connsiteX18772" fmla="*/ 2009443 w 2768293"/>
                <a:gd name="connsiteY18772" fmla="*/ 916425 h 1487099"/>
                <a:gd name="connsiteX18773" fmla="*/ 2010015 w 2768293"/>
                <a:gd name="connsiteY18773" fmla="*/ 916997 h 1487099"/>
                <a:gd name="connsiteX18774" fmla="*/ 2010587 w 2768293"/>
                <a:gd name="connsiteY18774" fmla="*/ 916997 h 1487099"/>
                <a:gd name="connsiteX18775" fmla="*/ 2011159 w 2768293"/>
                <a:gd name="connsiteY18775" fmla="*/ 916997 h 1487099"/>
                <a:gd name="connsiteX18776" fmla="*/ 2011731 w 2768293"/>
                <a:gd name="connsiteY18776" fmla="*/ 917569 h 1487099"/>
                <a:gd name="connsiteX18777" fmla="*/ 2012303 w 2768293"/>
                <a:gd name="connsiteY18777" fmla="*/ 918141 h 1487099"/>
                <a:gd name="connsiteX18778" fmla="*/ 2012875 w 2768293"/>
                <a:gd name="connsiteY18778" fmla="*/ 918141 h 1487099"/>
                <a:gd name="connsiteX18779" fmla="*/ 2012303 w 2768293"/>
                <a:gd name="connsiteY18779" fmla="*/ 916997 h 1487099"/>
                <a:gd name="connsiteX18780" fmla="*/ 2012303 w 2768293"/>
                <a:gd name="connsiteY18780" fmla="*/ 916997 h 1487099"/>
                <a:gd name="connsiteX18781" fmla="*/ 2488747 w 2768293"/>
                <a:gd name="connsiteY18781" fmla="*/ 984488 h 1487099"/>
                <a:gd name="connsiteX18782" fmla="*/ 2490463 w 2768293"/>
                <a:gd name="connsiteY18782" fmla="*/ 985632 h 1487099"/>
                <a:gd name="connsiteX18783" fmla="*/ 2491607 w 2768293"/>
                <a:gd name="connsiteY18783" fmla="*/ 986204 h 1487099"/>
                <a:gd name="connsiteX18784" fmla="*/ 2492751 w 2768293"/>
                <a:gd name="connsiteY18784" fmla="*/ 986204 h 1487099"/>
                <a:gd name="connsiteX18785" fmla="*/ 2495039 w 2768293"/>
                <a:gd name="connsiteY18785" fmla="*/ 986776 h 1487099"/>
                <a:gd name="connsiteX18786" fmla="*/ 2496182 w 2768293"/>
                <a:gd name="connsiteY18786" fmla="*/ 986776 h 1487099"/>
                <a:gd name="connsiteX18787" fmla="*/ 2497898 w 2768293"/>
                <a:gd name="connsiteY18787" fmla="*/ 986204 h 1487099"/>
                <a:gd name="connsiteX18788" fmla="*/ 2507622 w 2768293"/>
                <a:gd name="connsiteY18788" fmla="*/ 985632 h 1487099"/>
                <a:gd name="connsiteX18789" fmla="*/ 2505906 w 2768293"/>
                <a:gd name="connsiteY18789" fmla="*/ 983916 h 1487099"/>
                <a:gd name="connsiteX18790" fmla="*/ 2500186 w 2768293"/>
                <a:gd name="connsiteY18790" fmla="*/ 981056 h 1487099"/>
                <a:gd name="connsiteX18791" fmla="*/ 2496754 w 2768293"/>
                <a:gd name="connsiteY18791" fmla="*/ 978197 h 1487099"/>
                <a:gd name="connsiteX18792" fmla="*/ 2495039 w 2768293"/>
                <a:gd name="connsiteY18792" fmla="*/ 977053 h 1487099"/>
                <a:gd name="connsiteX18793" fmla="*/ 2491035 w 2768293"/>
                <a:gd name="connsiteY18793" fmla="*/ 977053 h 1487099"/>
                <a:gd name="connsiteX18794" fmla="*/ 2490463 w 2768293"/>
                <a:gd name="connsiteY18794" fmla="*/ 977625 h 1487099"/>
                <a:gd name="connsiteX18795" fmla="*/ 2489891 w 2768293"/>
                <a:gd name="connsiteY18795" fmla="*/ 978768 h 1487099"/>
                <a:gd name="connsiteX18796" fmla="*/ 2489319 w 2768293"/>
                <a:gd name="connsiteY18796" fmla="*/ 979341 h 1487099"/>
                <a:gd name="connsiteX18797" fmla="*/ 2487603 w 2768293"/>
                <a:gd name="connsiteY18797" fmla="*/ 979912 h 1487099"/>
                <a:gd name="connsiteX18798" fmla="*/ 2487031 w 2768293"/>
                <a:gd name="connsiteY18798" fmla="*/ 981056 h 1487099"/>
                <a:gd name="connsiteX18799" fmla="*/ 2487603 w 2768293"/>
                <a:gd name="connsiteY18799" fmla="*/ 982200 h 1487099"/>
                <a:gd name="connsiteX18800" fmla="*/ 2488747 w 2768293"/>
                <a:gd name="connsiteY18800" fmla="*/ 984488 h 1487099"/>
                <a:gd name="connsiteX18801" fmla="*/ 2539080 w 2768293"/>
                <a:gd name="connsiteY18801" fmla="*/ 1150929 h 1487099"/>
                <a:gd name="connsiteX18802" fmla="*/ 2539080 w 2768293"/>
                <a:gd name="connsiteY18802" fmla="*/ 1148641 h 1487099"/>
                <a:gd name="connsiteX18803" fmla="*/ 2539080 w 2768293"/>
                <a:gd name="connsiteY18803" fmla="*/ 1146925 h 1487099"/>
                <a:gd name="connsiteX18804" fmla="*/ 2538508 w 2768293"/>
                <a:gd name="connsiteY18804" fmla="*/ 1146353 h 1487099"/>
                <a:gd name="connsiteX18805" fmla="*/ 2537364 w 2768293"/>
                <a:gd name="connsiteY18805" fmla="*/ 1147497 h 1487099"/>
                <a:gd name="connsiteX18806" fmla="*/ 2537364 w 2768293"/>
                <a:gd name="connsiteY18806" fmla="*/ 1142921 h 1487099"/>
                <a:gd name="connsiteX18807" fmla="*/ 2536792 w 2768293"/>
                <a:gd name="connsiteY18807" fmla="*/ 1141206 h 1487099"/>
                <a:gd name="connsiteX18808" fmla="*/ 2535648 w 2768293"/>
                <a:gd name="connsiteY18808" fmla="*/ 1140634 h 1487099"/>
                <a:gd name="connsiteX18809" fmla="*/ 2535648 w 2768293"/>
                <a:gd name="connsiteY18809" fmla="*/ 1138918 h 1487099"/>
                <a:gd name="connsiteX18810" fmla="*/ 2535648 w 2768293"/>
                <a:gd name="connsiteY18810" fmla="*/ 1137202 h 1487099"/>
                <a:gd name="connsiteX18811" fmla="*/ 2535076 w 2768293"/>
                <a:gd name="connsiteY18811" fmla="*/ 1135486 h 1487099"/>
                <a:gd name="connsiteX18812" fmla="*/ 2534504 w 2768293"/>
                <a:gd name="connsiteY18812" fmla="*/ 1133770 h 1487099"/>
                <a:gd name="connsiteX18813" fmla="*/ 2533932 w 2768293"/>
                <a:gd name="connsiteY18813" fmla="*/ 1132626 h 1487099"/>
                <a:gd name="connsiteX18814" fmla="*/ 2533360 w 2768293"/>
                <a:gd name="connsiteY18814" fmla="*/ 1131482 h 1487099"/>
                <a:gd name="connsiteX18815" fmla="*/ 2532788 w 2768293"/>
                <a:gd name="connsiteY18815" fmla="*/ 1130338 h 1487099"/>
                <a:gd name="connsiteX18816" fmla="*/ 2532788 w 2768293"/>
                <a:gd name="connsiteY18816" fmla="*/ 1128622 h 1487099"/>
                <a:gd name="connsiteX18817" fmla="*/ 2532216 w 2768293"/>
                <a:gd name="connsiteY18817" fmla="*/ 1127478 h 1487099"/>
                <a:gd name="connsiteX18818" fmla="*/ 2528784 w 2768293"/>
                <a:gd name="connsiteY18818" fmla="*/ 1124047 h 1487099"/>
                <a:gd name="connsiteX18819" fmla="*/ 2528212 w 2768293"/>
                <a:gd name="connsiteY18819" fmla="*/ 1121187 h 1487099"/>
                <a:gd name="connsiteX18820" fmla="*/ 2528212 w 2768293"/>
                <a:gd name="connsiteY18820" fmla="*/ 1120043 h 1487099"/>
                <a:gd name="connsiteX18821" fmla="*/ 2528784 w 2768293"/>
                <a:gd name="connsiteY18821" fmla="*/ 1120615 h 1487099"/>
                <a:gd name="connsiteX18822" fmla="*/ 2529356 w 2768293"/>
                <a:gd name="connsiteY18822" fmla="*/ 1121187 h 1487099"/>
                <a:gd name="connsiteX18823" fmla="*/ 2529356 w 2768293"/>
                <a:gd name="connsiteY18823" fmla="*/ 1121759 h 1487099"/>
                <a:gd name="connsiteX18824" fmla="*/ 2529928 w 2768293"/>
                <a:gd name="connsiteY18824" fmla="*/ 1122331 h 1487099"/>
                <a:gd name="connsiteX18825" fmla="*/ 2530500 w 2768293"/>
                <a:gd name="connsiteY18825" fmla="*/ 1122903 h 1487099"/>
                <a:gd name="connsiteX18826" fmla="*/ 2530500 w 2768293"/>
                <a:gd name="connsiteY18826" fmla="*/ 1122903 h 1487099"/>
                <a:gd name="connsiteX18827" fmla="*/ 2530500 w 2768293"/>
                <a:gd name="connsiteY18827" fmla="*/ 1121759 h 1487099"/>
                <a:gd name="connsiteX18828" fmla="*/ 2530500 w 2768293"/>
                <a:gd name="connsiteY18828" fmla="*/ 1121187 h 1487099"/>
                <a:gd name="connsiteX18829" fmla="*/ 2529928 w 2768293"/>
                <a:gd name="connsiteY18829" fmla="*/ 1118899 h 1487099"/>
                <a:gd name="connsiteX18830" fmla="*/ 2526497 w 2768293"/>
                <a:gd name="connsiteY18830" fmla="*/ 1108032 h 1487099"/>
                <a:gd name="connsiteX18831" fmla="*/ 2525925 w 2768293"/>
                <a:gd name="connsiteY18831" fmla="*/ 1106888 h 1487099"/>
                <a:gd name="connsiteX18832" fmla="*/ 2525353 w 2768293"/>
                <a:gd name="connsiteY18832" fmla="*/ 1106316 h 1487099"/>
                <a:gd name="connsiteX18833" fmla="*/ 2524781 w 2768293"/>
                <a:gd name="connsiteY18833" fmla="*/ 1105744 h 1487099"/>
                <a:gd name="connsiteX18834" fmla="*/ 2524209 w 2768293"/>
                <a:gd name="connsiteY18834" fmla="*/ 1104600 h 1487099"/>
                <a:gd name="connsiteX18835" fmla="*/ 2524209 w 2768293"/>
                <a:gd name="connsiteY18835" fmla="*/ 1102884 h 1487099"/>
                <a:gd name="connsiteX18836" fmla="*/ 2521349 w 2768293"/>
                <a:gd name="connsiteY18836" fmla="*/ 1100597 h 1487099"/>
                <a:gd name="connsiteX18837" fmla="*/ 2520777 w 2768293"/>
                <a:gd name="connsiteY18837" fmla="*/ 1099453 h 1487099"/>
                <a:gd name="connsiteX18838" fmla="*/ 2519633 w 2768293"/>
                <a:gd name="connsiteY18838" fmla="*/ 1096021 h 1487099"/>
                <a:gd name="connsiteX18839" fmla="*/ 2519061 w 2768293"/>
                <a:gd name="connsiteY18839" fmla="*/ 1094877 h 1487099"/>
                <a:gd name="connsiteX18840" fmla="*/ 2517917 w 2768293"/>
                <a:gd name="connsiteY18840" fmla="*/ 1094305 h 1487099"/>
                <a:gd name="connsiteX18841" fmla="*/ 2517917 w 2768293"/>
                <a:gd name="connsiteY18841" fmla="*/ 1093161 h 1487099"/>
                <a:gd name="connsiteX18842" fmla="*/ 2517345 w 2768293"/>
                <a:gd name="connsiteY18842" fmla="*/ 1092589 h 1487099"/>
                <a:gd name="connsiteX18843" fmla="*/ 2516773 w 2768293"/>
                <a:gd name="connsiteY18843" fmla="*/ 1092017 h 1487099"/>
                <a:gd name="connsiteX18844" fmla="*/ 2516201 w 2768293"/>
                <a:gd name="connsiteY18844" fmla="*/ 1091445 h 1487099"/>
                <a:gd name="connsiteX18845" fmla="*/ 2515629 w 2768293"/>
                <a:gd name="connsiteY18845" fmla="*/ 1090301 h 1487099"/>
                <a:gd name="connsiteX18846" fmla="*/ 2515629 w 2768293"/>
                <a:gd name="connsiteY18846" fmla="*/ 1088585 h 1487099"/>
                <a:gd name="connsiteX18847" fmla="*/ 2515057 w 2768293"/>
                <a:gd name="connsiteY18847" fmla="*/ 1087441 h 1487099"/>
                <a:gd name="connsiteX18848" fmla="*/ 2514485 w 2768293"/>
                <a:gd name="connsiteY18848" fmla="*/ 1086869 h 1487099"/>
                <a:gd name="connsiteX18849" fmla="*/ 2513913 w 2768293"/>
                <a:gd name="connsiteY18849" fmla="*/ 1086869 h 1487099"/>
                <a:gd name="connsiteX18850" fmla="*/ 2513913 w 2768293"/>
                <a:gd name="connsiteY18850" fmla="*/ 1086869 h 1487099"/>
                <a:gd name="connsiteX18851" fmla="*/ 2513913 w 2768293"/>
                <a:gd name="connsiteY18851" fmla="*/ 1086869 h 1487099"/>
                <a:gd name="connsiteX18852" fmla="*/ 2513913 w 2768293"/>
                <a:gd name="connsiteY18852" fmla="*/ 1086298 h 1487099"/>
                <a:gd name="connsiteX18853" fmla="*/ 2513913 w 2768293"/>
                <a:gd name="connsiteY18853" fmla="*/ 1085154 h 1487099"/>
                <a:gd name="connsiteX18854" fmla="*/ 2513913 w 2768293"/>
                <a:gd name="connsiteY18854" fmla="*/ 1084581 h 1487099"/>
                <a:gd name="connsiteX18855" fmla="*/ 2513341 w 2768293"/>
                <a:gd name="connsiteY18855" fmla="*/ 1084010 h 1487099"/>
                <a:gd name="connsiteX18856" fmla="*/ 2512769 w 2768293"/>
                <a:gd name="connsiteY18856" fmla="*/ 1083438 h 1487099"/>
                <a:gd name="connsiteX18857" fmla="*/ 2512198 w 2768293"/>
                <a:gd name="connsiteY18857" fmla="*/ 1082866 h 1487099"/>
                <a:gd name="connsiteX18858" fmla="*/ 2511626 w 2768293"/>
                <a:gd name="connsiteY18858" fmla="*/ 1082866 h 1487099"/>
                <a:gd name="connsiteX18859" fmla="*/ 2511626 w 2768293"/>
                <a:gd name="connsiteY18859" fmla="*/ 1081150 h 1487099"/>
                <a:gd name="connsiteX18860" fmla="*/ 2510482 w 2768293"/>
                <a:gd name="connsiteY18860" fmla="*/ 1079434 h 1487099"/>
                <a:gd name="connsiteX18861" fmla="*/ 2508766 w 2768293"/>
                <a:gd name="connsiteY18861" fmla="*/ 1078290 h 1487099"/>
                <a:gd name="connsiteX18862" fmla="*/ 2507622 w 2768293"/>
                <a:gd name="connsiteY18862" fmla="*/ 1078290 h 1487099"/>
                <a:gd name="connsiteX18863" fmla="*/ 2508194 w 2768293"/>
                <a:gd name="connsiteY18863" fmla="*/ 1076002 h 1487099"/>
                <a:gd name="connsiteX18864" fmla="*/ 2507622 w 2768293"/>
                <a:gd name="connsiteY18864" fmla="*/ 1074858 h 1487099"/>
                <a:gd name="connsiteX18865" fmla="*/ 2506478 w 2768293"/>
                <a:gd name="connsiteY18865" fmla="*/ 1073714 h 1487099"/>
                <a:gd name="connsiteX18866" fmla="*/ 2504762 w 2768293"/>
                <a:gd name="connsiteY18866" fmla="*/ 1072570 h 1487099"/>
                <a:gd name="connsiteX18867" fmla="*/ 2505334 w 2768293"/>
                <a:gd name="connsiteY18867" fmla="*/ 1072570 h 1487099"/>
                <a:gd name="connsiteX18868" fmla="*/ 2505334 w 2768293"/>
                <a:gd name="connsiteY18868" fmla="*/ 1071998 h 1487099"/>
                <a:gd name="connsiteX18869" fmla="*/ 2505334 w 2768293"/>
                <a:gd name="connsiteY18869" fmla="*/ 1070854 h 1487099"/>
                <a:gd name="connsiteX18870" fmla="*/ 2504762 w 2768293"/>
                <a:gd name="connsiteY18870" fmla="*/ 1069710 h 1487099"/>
                <a:gd name="connsiteX18871" fmla="*/ 2504190 w 2768293"/>
                <a:gd name="connsiteY18871" fmla="*/ 1069139 h 1487099"/>
                <a:gd name="connsiteX18872" fmla="*/ 2503618 w 2768293"/>
                <a:gd name="connsiteY18872" fmla="*/ 1069139 h 1487099"/>
                <a:gd name="connsiteX18873" fmla="*/ 2502474 w 2768293"/>
                <a:gd name="connsiteY18873" fmla="*/ 1069710 h 1487099"/>
                <a:gd name="connsiteX18874" fmla="*/ 2501902 w 2768293"/>
                <a:gd name="connsiteY18874" fmla="*/ 1069710 h 1487099"/>
                <a:gd name="connsiteX18875" fmla="*/ 2501330 w 2768293"/>
                <a:gd name="connsiteY18875" fmla="*/ 1069139 h 1487099"/>
                <a:gd name="connsiteX18876" fmla="*/ 2500758 w 2768293"/>
                <a:gd name="connsiteY18876" fmla="*/ 1067995 h 1487099"/>
                <a:gd name="connsiteX18877" fmla="*/ 2500186 w 2768293"/>
                <a:gd name="connsiteY18877" fmla="*/ 1067423 h 1487099"/>
                <a:gd name="connsiteX18878" fmla="*/ 2499614 w 2768293"/>
                <a:gd name="connsiteY18878" fmla="*/ 1066851 h 1487099"/>
                <a:gd name="connsiteX18879" fmla="*/ 2499042 w 2768293"/>
                <a:gd name="connsiteY18879" fmla="*/ 1066279 h 1487099"/>
                <a:gd name="connsiteX18880" fmla="*/ 2499042 w 2768293"/>
                <a:gd name="connsiteY18880" fmla="*/ 1066851 h 1487099"/>
                <a:gd name="connsiteX18881" fmla="*/ 2499042 w 2768293"/>
                <a:gd name="connsiteY18881" fmla="*/ 1066851 h 1487099"/>
                <a:gd name="connsiteX18882" fmla="*/ 2498470 w 2768293"/>
                <a:gd name="connsiteY18882" fmla="*/ 1066851 h 1487099"/>
                <a:gd name="connsiteX18883" fmla="*/ 2498470 w 2768293"/>
                <a:gd name="connsiteY18883" fmla="*/ 1066279 h 1487099"/>
                <a:gd name="connsiteX18884" fmla="*/ 2498470 w 2768293"/>
                <a:gd name="connsiteY18884" fmla="*/ 1065707 h 1487099"/>
                <a:gd name="connsiteX18885" fmla="*/ 2499042 w 2768293"/>
                <a:gd name="connsiteY18885" fmla="*/ 1065135 h 1487099"/>
                <a:gd name="connsiteX18886" fmla="*/ 2499042 w 2768293"/>
                <a:gd name="connsiteY18886" fmla="*/ 1064563 h 1487099"/>
                <a:gd name="connsiteX18887" fmla="*/ 2496754 w 2768293"/>
                <a:gd name="connsiteY18887" fmla="*/ 1063991 h 1487099"/>
                <a:gd name="connsiteX18888" fmla="*/ 2496754 w 2768293"/>
                <a:gd name="connsiteY18888" fmla="*/ 1063419 h 1487099"/>
                <a:gd name="connsiteX18889" fmla="*/ 2499042 w 2768293"/>
                <a:gd name="connsiteY18889" fmla="*/ 1063419 h 1487099"/>
                <a:gd name="connsiteX18890" fmla="*/ 2501330 w 2768293"/>
                <a:gd name="connsiteY18890" fmla="*/ 1063419 h 1487099"/>
                <a:gd name="connsiteX18891" fmla="*/ 2501330 w 2768293"/>
                <a:gd name="connsiteY18891" fmla="*/ 1062847 h 1487099"/>
                <a:gd name="connsiteX18892" fmla="*/ 2496182 w 2768293"/>
                <a:gd name="connsiteY18892" fmla="*/ 1059415 h 1487099"/>
                <a:gd name="connsiteX18893" fmla="*/ 2495610 w 2768293"/>
                <a:gd name="connsiteY18893" fmla="*/ 1058843 h 1487099"/>
                <a:gd name="connsiteX18894" fmla="*/ 2493895 w 2768293"/>
                <a:gd name="connsiteY18894" fmla="*/ 1058843 h 1487099"/>
                <a:gd name="connsiteX18895" fmla="*/ 2493323 w 2768293"/>
                <a:gd name="connsiteY18895" fmla="*/ 1058271 h 1487099"/>
                <a:gd name="connsiteX18896" fmla="*/ 2492751 w 2768293"/>
                <a:gd name="connsiteY18896" fmla="*/ 1058271 h 1487099"/>
                <a:gd name="connsiteX18897" fmla="*/ 2489319 w 2768293"/>
                <a:gd name="connsiteY18897" fmla="*/ 1057699 h 1487099"/>
                <a:gd name="connsiteX18898" fmla="*/ 2488175 w 2768293"/>
                <a:gd name="connsiteY18898" fmla="*/ 1058271 h 1487099"/>
                <a:gd name="connsiteX18899" fmla="*/ 2487031 w 2768293"/>
                <a:gd name="connsiteY18899" fmla="*/ 1058843 h 1487099"/>
                <a:gd name="connsiteX18900" fmla="*/ 2486459 w 2768293"/>
                <a:gd name="connsiteY18900" fmla="*/ 1059987 h 1487099"/>
                <a:gd name="connsiteX18901" fmla="*/ 2486459 w 2768293"/>
                <a:gd name="connsiteY18901" fmla="*/ 1058843 h 1487099"/>
                <a:gd name="connsiteX18902" fmla="*/ 2487603 w 2768293"/>
                <a:gd name="connsiteY18902" fmla="*/ 1057699 h 1487099"/>
                <a:gd name="connsiteX18903" fmla="*/ 2487603 w 2768293"/>
                <a:gd name="connsiteY18903" fmla="*/ 1055983 h 1487099"/>
                <a:gd name="connsiteX18904" fmla="*/ 2485887 w 2768293"/>
                <a:gd name="connsiteY18904" fmla="*/ 1055411 h 1487099"/>
                <a:gd name="connsiteX18905" fmla="*/ 2484171 w 2768293"/>
                <a:gd name="connsiteY18905" fmla="*/ 1055983 h 1487099"/>
                <a:gd name="connsiteX18906" fmla="*/ 2483599 w 2768293"/>
                <a:gd name="connsiteY18906" fmla="*/ 1056555 h 1487099"/>
                <a:gd name="connsiteX18907" fmla="*/ 2483027 w 2768293"/>
                <a:gd name="connsiteY18907" fmla="*/ 1057699 h 1487099"/>
                <a:gd name="connsiteX18908" fmla="*/ 2482455 w 2768293"/>
                <a:gd name="connsiteY18908" fmla="*/ 1058271 h 1487099"/>
                <a:gd name="connsiteX18909" fmla="*/ 2481883 w 2768293"/>
                <a:gd name="connsiteY18909" fmla="*/ 1057699 h 1487099"/>
                <a:gd name="connsiteX18910" fmla="*/ 2481311 w 2768293"/>
                <a:gd name="connsiteY18910" fmla="*/ 1057127 h 1487099"/>
                <a:gd name="connsiteX18911" fmla="*/ 2480168 w 2768293"/>
                <a:gd name="connsiteY18911" fmla="*/ 1057699 h 1487099"/>
                <a:gd name="connsiteX18912" fmla="*/ 2479024 w 2768293"/>
                <a:gd name="connsiteY18912" fmla="*/ 1059415 h 1487099"/>
                <a:gd name="connsiteX18913" fmla="*/ 2478452 w 2768293"/>
                <a:gd name="connsiteY18913" fmla="*/ 1061131 h 1487099"/>
                <a:gd name="connsiteX18914" fmla="*/ 2477880 w 2768293"/>
                <a:gd name="connsiteY18914" fmla="*/ 1061703 h 1487099"/>
                <a:gd name="connsiteX18915" fmla="*/ 2477308 w 2768293"/>
                <a:gd name="connsiteY18915" fmla="*/ 1061131 h 1487099"/>
                <a:gd name="connsiteX18916" fmla="*/ 2477880 w 2768293"/>
                <a:gd name="connsiteY18916" fmla="*/ 1058843 h 1487099"/>
                <a:gd name="connsiteX18917" fmla="*/ 2480740 w 2768293"/>
                <a:gd name="connsiteY18917" fmla="*/ 1056555 h 1487099"/>
                <a:gd name="connsiteX18918" fmla="*/ 2481883 w 2768293"/>
                <a:gd name="connsiteY18918" fmla="*/ 1054267 h 1487099"/>
                <a:gd name="connsiteX18919" fmla="*/ 2479024 w 2768293"/>
                <a:gd name="connsiteY18919" fmla="*/ 1052552 h 1487099"/>
                <a:gd name="connsiteX18920" fmla="*/ 2476164 w 2768293"/>
                <a:gd name="connsiteY18920" fmla="*/ 1051980 h 1487099"/>
                <a:gd name="connsiteX18921" fmla="*/ 2473876 w 2768293"/>
                <a:gd name="connsiteY18921" fmla="*/ 1053123 h 1487099"/>
                <a:gd name="connsiteX18922" fmla="*/ 2472160 w 2768293"/>
                <a:gd name="connsiteY18922" fmla="*/ 1055983 h 1487099"/>
                <a:gd name="connsiteX18923" fmla="*/ 2471588 w 2768293"/>
                <a:gd name="connsiteY18923" fmla="*/ 1056555 h 1487099"/>
                <a:gd name="connsiteX18924" fmla="*/ 2471016 w 2768293"/>
                <a:gd name="connsiteY18924" fmla="*/ 1056555 h 1487099"/>
                <a:gd name="connsiteX18925" fmla="*/ 2470444 w 2768293"/>
                <a:gd name="connsiteY18925" fmla="*/ 1056555 h 1487099"/>
                <a:gd name="connsiteX18926" fmla="*/ 2470444 w 2768293"/>
                <a:gd name="connsiteY18926" fmla="*/ 1057127 h 1487099"/>
                <a:gd name="connsiteX18927" fmla="*/ 2470444 w 2768293"/>
                <a:gd name="connsiteY18927" fmla="*/ 1057699 h 1487099"/>
                <a:gd name="connsiteX18928" fmla="*/ 2471016 w 2768293"/>
                <a:gd name="connsiteY18928" fmla="*/ 1058271 h 1487099"/>
                <a:gd name="connsiteX18929" fmla="*/ 2471016 w 2768293"/>
                <a:gd name="connsiteY18929" fmla="*/ 1058843 h 1487099"/>
                <a:gd name="connsiteX18930" fmla="*/ 2471016 w 2768293"/>
                <a:gd name="connsiteY18930" fmla="*/ 1059415 h 1487099"/>
                <a:gd name="connsiteX18931" fmla="*/ 2471588 w 2768293"/>
                <a:gd name="connsiteY18931" fmla="*/ 1059987 h 1487099"/>
                <a:gd name="connsiteX18932" fmla="*/ 2471588 w 2768293"/>
                <a:gd name="connsiteY18932" fmla="*/ 1060559 h 1487099"/>
                <a:gd name="connsiteX18933" fmla="*/ 2471588 w 2768293"/>
                <a:gd name="connsiteY18933" fmla="*/ 1061131 h 1487099"/>
                <a:gd name="connsiteX18934" fmla="*/ 2471588 w 2768293"/>
                <a:gd name="connsiteY18934" fmla="*/ 1061703 h 1487099"/>
                <a:gd name="connsiteX18935" fmla="*/ 2471016 w 2768293"/>
                <a:gd name="connsiteY18935" fmla="*/ 1062275 h 1487099"/>
                <a:gd name="connsiteX18936" fmla="*/ 2471016 w 2768293"/>
                <a:gd name="connsiteY18936" fmla="*/ 1062847 h 1487099"/>
                <a:gd name="connsiteX18937" fmla="*/ 2471016 w 2768293"/>
                <a:gd name="connsiteY18937" fmla="*/ 1063991 h 1487099"/>
                <a:gd name="connsiteX18938" fmla="*/ 2471016 w 2768293"/>
                <a:gd name="connsiteY18938" fmla="*/ 1064563 h 1487099"/>
                <a:gd name="connsiteX18939" fmla="*/ 2471016 w 2768293"/>
                <a:gd name="connsiteY18939" fmla="*/ 1065135 h 1487099"/>
                <a:gd name="connsiteX18940" fmla="*/ 2469872 w 2768293"/>
                <a:gd name="connsiteY18940" fmla="*/ 1067423 h 1487099"/>
                <a:gd name="connsiteX18941" fmla="*/ 2469300 w 2768293"/>
                <a:gd name="connsiteY18941" fmla="*/ 1067995 h 1487099"/>
                <a:gd name="connsiteX18942" fmla="*/ 2469300 w 2768293"/>
                <a:gd name="connsiteY18942" fmla="*/ 1069139 h 1487099"/>
                <a:gd name="connsiteX18943" fmla="*/ 2470444 w 2768293"/>
                <a:gd name="connsiteY18943" fmla="*/ 1068566 h 1487099"/>
                <a:gd name="connsiteX18944" fmla="*/ 2471588 w 2768293"/>
                <a:gd name="connsiteY18944" fmla="*/ 1068566 h 1487099"/>
                <a:gd name="connsiteX18945" fmla="*/ 2473876 w 2768293"/>
                <a:gd name="connsiteY18945" fmla="*/ 1069139 h 1487099"/>
                <a:gd name="connsiteX18946" fmla="*/ 2476164 w 2768293"/>
                <a:gd name="connsiteY18946" fmla="*/ 1069139 h 1487099"/>
                <a:gd name="connsiteX18947" fmla="*/ 2476736 w 2768293"/>
                <a:gd name="connsiteY18947" fmla="*/ 1069710 h 1487099"/>
                <a:gd name="connsiteX18948" fmla="*/ 2476736 w 2768293"/>
                <a:gd name="connsiteY18948" fmla="*/ 1070282 h 1487099"/>
                <a:gd name="connsiteX18949" fmla="*/ 2476164 w 2768293"/>
                <a:gd name="connsiteY18949" fmla="*/ 1070854 h 1487099"/>
                <a:gd name="connsiteX18950" fmla="*/ 2470444 w 2768293"/>
                <a:gd name="connsiteY18950" fmla="*/ 1070854 h 1487099"/>
                <a:gd name="connsiteX18951" fmla="*/ 2468728 w 2768293"/>
                <a:gd name="connsiteY18951" fmla="*/ 1071426 h 1487099"/>
                <a:gd name="connsiteX18952" fmla="*/ 2468156 w 2768293"/>
                <a:gd name="connsiteY18952" fmla="*/ 1071998 h 1487099"/>
                <a:gd name="connsiteX18953" fmla="*/ 2467584 w 2768293"/>
                <a:gd name="connsiteY18953" fmla="*/ 1072570 h 1487099"/>
                <a:gd name="connsiteX18954" fmla="*/ 2467584 w 2768293"/>
                <a:gd name="connsiteY18954" fmla="*/ 1073142 h 1487099"/>
                <a:gd name="connsiteX18955" fmla="*/ 2469300 w 2768293"/>
                <a:gd name="connsiteY18955" fmla="*/ 1074286 h 1487099"/>
                <a:gd name="connsiteX18956" fmla="*/ 2469872 w 2768293"/>
                <a:gd name="connsiteY18956" fmla="*/ 1074858 h 1487099"/>
                <a:gd name="connsiteX18957" fmla="*/ 2473304 w 2768293"/>
                <a:gd name="connsiteY18957" fmla="*/ 1076574 h 1487099"/>
                <a:gd name="connsiteX18958" fmla="*/ 2475592 w 2768293"/>
                <a:gd name="connsiteY18958" fmla="*/ 1080006 h 1487099"/>
                <a:gd name="connsiteX18959" fmla="*/ 2476164 w 2768293"/>
                <a:gd name="connsiteY18959" fmla="*/ 1080578 h 1487099"/>
                <a:gd name="connsiteX18960" fmla="*/ 2477308 w 2768293"/>
                <a:gd name="connsiteY18960" fmla="*/ 1080006 h 1487099"/>
                <a:gd name="connsiteX18961" fmla="*/ 2478452 w 2768293"/>
                <a:gd name="connsiteY18961" fmla="*/ 1078862 h 1487099"/>
                <a:gd name="connsiteX18962" fmla="*/ 2479596 w 2768293"/>
                <a:gd name="connsiteY18962" fmla="*/ 1078290 h 1487099"/>
                <a:gd name="connsiteX18963" fmla="*/ 2480740 w 2768293"/>
                <a:gd name="connsiteY18963" fmla="*/ 1078290 h 1487099"/>
                <a:gd name="connsiteX18964" fmla="*/ 2481311 w 2768293"/>
                <a:gd name="connsiteY18964" fmla="*/ 1078290 h 1487099"/>
                <a:gd name="connsiteX18965" fmla="*/ 2484743 w 2768293"/>
                <a:gd name="connsiteY18965" fmla="*/ 1076574 h 1487099"/>
                <a:gd name="connsiteX18966" fmla="*/ 2484743 w 2768293"/>
                <a:gd name="connsiteY18966" fmla="*/ 1080578 h 1487099"/>
                <a:gd name="connsiteX18967" fmla="*/ 2484743 w 2768293"/>
                <a:gd name="connsiteY18967" fmla="*/ 1081150 h 1487099"/>
                <a:gd name="connsiteX18968" fmla="*/ 2484171 w 2768293"/>
                <a:gd name="connsiteY18968" fmla="*/ 1081722 h 1487099"/>
                <a:gd name="connsiteX18969" fmla="*/ 2483599 w 2768293"/>
                <a:gd name="connsiteY18969" fmla="*/ 1082866 h 1487099"/>
                <a:gd name="connsiteX18970" fmla="*/ 2483027 w 2768293"/>
                <a:gd name="connsiteY18970" fmla="*/ 1084010 h 1487099"/>
                <a:gd name="connsiteX18971" fmla="*/ 2483027 w 2768293"/>
                <a:gd name="connsiteY18971" fmla="*/ 1085154 h 1487099"/>
                <a:gd name="connsiteX18972" fmla="*/ 2484171 w 2768293"/>
                <a:gd name="connsiteY18972" fmla="*/ 1085725 h 1487099"/>
                <a:gd name="connsiteX18973" fmla="*/ 2484743 w 2768293"/>
                <a:gd name="connsiteY18973" fmla="*/ 1085154 h 1487099"/>
                <a:gd name="connsiteX18974" fmla="*/ 2485315 w 2768293"/>
                <a:gd name="connsiteY18974" fmla="*/ 1083438 h 1487099"/>
                <a:gd name="connsiteX18975" fmla="*/ 2485887 w 2768293"/>
                <a:gd name="connsiteY18975" fmla="*/ 1082294 h 1487099"/>
                <a:gd name="connsiteX18976" fmla="*/ 2486459 w 2768293"/>
                <a:gd name="connsiteY18976" fmla="*/ 1081722 h 1487099"/>
                <a:gd name="connsiteX18977" fmla="*/ 2487603 w 2768293"/>
                <a:gd name="connsiteY18977" fmla="*/ 1081722 h 1487099"/>
                <a:gd name="connsiteX18978" fmla="*/ 2488747 w 2768293"/>
                <a:gd name="connsiteY18978" fmla="*/ 1081722 h 1487099"/>
                <a:gd name="connsiteX18979" fmla="*/ 2488747 w 2768293"/>
                <a:gd name="connsiteY18979" fmla="*/ 1082294 h 1487099"/>
                <a:gd name="connsiteX18980" fmla="*/ 2487031 w 2768293"/>
                <a:gd name="connsiteY18980" fmla="*/ 1082866 h 1487099"/>
                <a:gd name="connsiteX18981" fmla="*/ 2485315 w 2768293"/>
                <a:gd name="connsiteY18981" fmla="*/ 1084010 h 1487099"/>
                <a:gd name="connsiteX18982" fmla="*/ 2484743 w 2768293"/>
                <a:gd name="connsiteY18982" fmla="*/ 1086298 h 1487099"/>
                <a:gd name="connsiteX18983" fmla="*/ 2485887 w 2768293"/>
                <a:gd name="connsiteY18983" fmla="*/ 1089157 h 1487099"/>
                <a:gd name="connsiteX18984" fmla="*/ 2487603 w 2768293"/>
                <a:gd name="connsiteY18984" fmla="*/ 1090873 h 1487099"/>
                <a:gd name="connsiteX18985" fmla="*/ 2489891 w 2768293"/>
                <a:gd name="connsiteY18985" fmla="*/ 1092017 h 1487099"/>
                <a:gd name="connsiteX18986" fmla="*/ 2492179 w 2768293"/>
                <a:gd name="connsiteY18986" fmla="*/ 1092017 h 1487099"/>
                <a:gd name="connsiteX18987" fmla="*/ 2493895 w 2768293"/>
                <a:gd name="connsiteY18987" fmla="*/ 1091445 h 1487099"/>
                <a:gd name="connsiteX18988" fmla="*/ 2495610 w 2768293"/>
                <a:gd name="connsiteY18988" fmla="*/ 1090301 h 1487099"/>
                <a:gd name="connsiteX18989" fmla="*/ 2496754 w 2768293"/>
                <a:gd name="connsiteY18989" fmla="*/ 1090301 h 1487099"/>
                <a:gd name="connsiteX18990" fmla="*/ 2497898 w 2768293"/>
                <a:gd name="connsiteY18990" fmla="*/ 1092017 h 1487099"/>
                <a:gd name="connsiteX18991" fmla="*/ 2497898 w 2768293"/>
                <a:gd name="connsiteY18991" fmla="*/ 1092589 h 1487099"/>
                <a:gd name="connsiteX18992" fmla="*/ 2496182 w 2768293"/>
                <a:gd name="connsiteY18992" fmla="*/ 1093161 h 1487099"/>
                <a:gd name="connsiteX18993" fmla="*/ 2495039 w 2768293"/>
                <a:gd name="connsiteY18993" fmla="*/ 1094305 h 1487099"/>
                <a:gd name="connsiteX18994" fmla="*/ 2493895 w 2768293"/>
                <a:gd name="connsiteY18994" fmla="*/ 1094877 h 1487099"/>
                <a:gd name="connsiteX18995" fmla="*/ 2493895 w 2768293"/>
                <a:gd name="connsiteY18995" fmla="*/ 1095449 h 1487099"/>
                <a:gd name="connsiteX18996" fmla="*/ 2493895 w 2768293"/>
                <a:gd name="connsiteY18996" fmla="*/ 1096021 h 1487099"/>
                <a:gd name="connsiteX18997" fmla="*/ 2493323 w 2768293"/>
                <a:gd name="connsiteY18997" fmla="*/ 1097165 h 1487099"/>
                <a:gd name="connsiteX18998" fmla="*/ 2493323 w 2768293"/>
                <a:gd name="connsiteY18998" fmla="*/ 1097165 h 1487099"/>
                <a:gd name="connsiteX18999" fmla="*/ 2492179 w 2768293"/>
                <a:gd name="connsiteY18999" fmla="*/ 1097737 h 1487099"/>
                <a:gd name="connsiteX19000" fmla="*/ 2491035 w 2768293"/>
                <a:gd name="connsiteY19000" fmla="*/ 1098309 h 1487099"/>
                <a:gd name="connsiteX19001" fmla="*/ 2490463 w 2768293"/>
                <a:gd name="connsiteY19001" fmla="*/ 1099453 h 1487099"/>
                <a:gd name="connsiteX19002" fmla="*/ 2490463 w 2768293"/>
                <a:gd name="connsiteY19002" fmla="*/ 1100597 h 1487099"/>
                <a:gd name="connsiteX19003" fmla="*/ 2490463 w 2768293"/>
                <a:gd name="connsiteY19003" fmla="*/ 1101740 h 1487099"/>
                <a:gd name="connsiteX19004" fmla="*/ 2490463 w 2768293"/>
                <a:gd name="connsiteY19004" fmla="*/ 1101740 h 1487099"/>
                <a:gd name="connsiteX19005" fmla="*/ 2490463 w 2768293"/>
                <a:gd name="connsiteY19005" fmla="*/ 1101740 h 1487099"/>
                <a:gd name="connsiteX19006" fmla="*/ 2491607 w 2768293"/>
                <a:gd name="connsiteY19006" fmla="*/ 1101740 h 1487099"/>
                <a:gd name="connsiteX19007" fmla="*/ 2492751 w 2768293"/>
                <a:gd name="connsiteY19007" fmla="*/ 1102312 h 1487099"/>
                <a:gd name="connsiteX19008" fmla="*/ 2493895 w 2768293"/>
                <a:gd name="connsiteY19008" fmla="*/ 1102884 h 1487099"/>
                <a:gd name="connsiteX19009" fmla="*/ 2495039 w 2768293"/>
                <a:gd name="connsiteY19009" fmla="*/ 1104028 h 1487099"/>
                <a:gd name="connsiteX19010" fmla="*/ 2495610 w 2768293"/>
                <a:gd name="connsiteY19010" fmla="*/ 1105172 h 1487099"/>
                <a:gd name="connsiteX19011" fmla="*/ 2495039 w 2768293"/>
                <a:gd name="connsiteY19011" fmla="*/ 1105172 h 1487099"/>
                <a:gd name="connsiteX19012" fmla="*/ 2494467 w 2768293"/>
                <a:gd name="connsiteY19012" fmla="*/ 1105172 h 1487099"/>
                <a:gd name="connsiteX19013" fmla="*/ 2493895 w 2768293"/>
                <a:gd name="connsiteY19013" fmla="*/ 1106316 h 1487099"/>
                <a:gd name="connsiteX19014" fmla="*/ 2492751 w 2768293"/>
                <a:gd name="connsiteY19014" fmla="*/ 1105744 h 1487099"/>
                <a:gd name="connsiteX19015" fmla="*/ 2492751 w 2768293"/>
                <a:gd name="connsiteY19015" fmla="*/ 1106888 h 1487099"/>
                <a:gd name="connsiteX19016" fmla="*/ 2493895 w 2768293"/>
                <a:gd name="connsiteY19016" fmla="*/ 1110320 h 1487099"/>
                <a:gd name="connsiteX19017" fmla="*/ 2494467 w 2768293"/>
                <a:gd name="connsiteY19017" fmla="*/ 1110320 h 1487099"/>
                <a:gd name="connsiteX19018" fmla="*/ 2495610 w 2768293"/>
                <a:gd name="connsiteY19018" fmla="*/ 1109748 h 1487099"/>
                <a:gd name="connsiteX19019" fmla="*/ 2496754 w 2768293"/>
                <a:gd name="connsiteY19019" fmla="*/ 1109748 h 1487099"/>
                <a:gd name="connsiteX19020" fmla="*/ 2496754 w 2768293"/>
                <a:gd name="connsiteY19020" fmla="*/ 1112036 h 1487099"/>
                <a:gd name="connsiteX19021" fmla="*/ 2499042 w 2768293"/>
                <a:gd name="connsiteY19021" fmla="*/ 1112036 h 1487099"/>
                <a:gd name="connsiteX19022" fmla="*/ 2502474 w 2768293"/>
                <a:gd name="connsiteY19022" fmla="*/ 1108032 h 1487099"/>
                <a:gd name="connsiteX19023" fmla="*/ 2504762 w 2768293"/>
                <a:gd name="connsiteY19023" fmla="*/ 1106888 h 1487099"/>
                <a:gd name="connsiteX19024" fmla="*/ 2504762 w 2768293"/>
                <a:gd name="connsiteY19024" fmla="*/ 1107460 h 1487099"/>
                <a:gd name="connsiteX19025" fmla="*/ 2504762 w 2768293"/>
                <a:gd name="connsiteY19025" fmla="*/ 1108032 h 1487099"/>
                <a:gd name="connsiteX19026" fmla="*/ 2504762 w 2768293"/>
                <a:gd name="connsiteY19026" fmla="*/ 1108604 h 1487099"/>
                <a:gd name="connsiteX19027" fmla="*/ 2504762 w 2768293"/>
                <a:gd name="connsiteY19027" fmla="*/ 1109176 h 1487099"/>
                <a:gd name="connsiteX19028" fmla="*/ 2504762 w 2768293"/>
                <a:gd name="connsiteY19028" fmla="*/ 1109748 h 1487099"/>
                <a:gd name="connsiteX19029" fmla="*/ 2504762 w 2768293"/>
                <a:gd name="connsiteY19029" fmla="*/ 1110320 h 1487099"/>
                <a:gd name="connsiteX19030" fmla="*/ 2505906 w 2768293"/>
                <a:gd name="connsiteY19030" fmla="*/ 1112608 h 1487099"/>
                <a:gd name="connsiteX19031" fmla="*/ 2506478 w 2768293"/>
                <a:gd name="connsiteY19031" fmla="*/ 1113179 h 1487099"/>
                <a:gd name="connsiteX19032" fmla="*/ 2506478 w 2768293"/>
                <a:gd name="connsiteY19032" fmla="*/ 1113752 h 1487099"/>
                <a:gd name="connsiteX19033" fmla="*/ 2502474 w 2768293"/>
                <a:gd name="connsiteY19033" fmla="*/ 1115467 h 1487099"/>
                <a:gd name="connsiteX19034" fmla="*/ 2502474 w 2768293"/>
                <a:gd name="connsiteY19034" fmla="*/ 1116039 h 1487099"/>
                <a:gd name="connsiteX19035" fmla="*/ 2503046 w 2768293"/>
                <a:gd name="connsiteY19035" fmla="*/ 1116611 h 1487099"/>
                <a:gd name="connsiteX19036" fmla="*/ 2503618 w 2768293"/>
                <a:gd name="connsiteY19036" fmla="*/ 1117183 h 1487099"/>
                <a:gd name="connsiteX19037" fmla="*/ 2503618 w 2768293"/>
                <a:gd name="connsiteY19037" fmla="*/ 1117755 h 1487099"/>
                <a:gd name="connsiteX19038" fmla="*/ 2503046 w 2768293"/>
                <a:gd name="connsiteY19038" fmla="*/ 1118327 h 1487099"/>
                <a:gd name="connsiteX19039" fmla="*/ 2503046 w 2768293"/>
                <a:gd name="connsiteY19039" fmla="*/ 1118899 h 1487099"/>
                <a:gd name="connsiteX19040" fmla="*/ 2503046 w 2768293"/>
                <a:gd name="connsiteY19040" fmla="*/ 1119471 h 1487099"/>
                <a:gd name="connsiteX19041" fmla="*/ 2503618 w 2768293"/>
                <a:gd name="connsiteY19041" fmla="*/ 1120043 h 1487099"/>
                <a:gd name="connsiteX19042" fmla="*/ 2504190 w 2768293"/>
                <a:gd name="connsiteY19042" fmla="*/ 1119471 h 1487099"/>
                <a:gd name="connsiteX19043" fmla="*/ 2504762 w 2768293"/>
                <a:gd name="connsiteY19043" fmla="*/ 1118899 h 1487099"/>
                <a:gd name="connsiteX19044" fmla="*/ 2505906 w 2768293"/>
                <a:gd name="connsiteY19044" fmla="*/ 1117755 h 1487099"/>
                <a:gd name="connsiteX19045" fmla="*/ 2508766 w 2768293"/>
                <a:gd name="connsiteY19045" fmla="*/ 1111464 h 1487099"/>
                <a:gd name="connsiteX19046" fmla="*/ 2508766 w 2768293"/>
                <a:gd name="connsiteY19046" fmla="*/ 1110892 h 1487099"/>
                <a:gd name="connsiteX19047" fmla="*/ 2508766 w 2768293"/>
                <a:gd name="connsiteY19047" fmla="*/ 1110320 h 1487099"/>
                <a:gd name="connsiteX19048" fmla="*/ 2509910 w 2768293"/>
                <a:gd name="connsiteY19048" fmla="*/ 1110320 h 1487099"/>
                <a:gd name="connsiteX19049" fmla="*/ 2511054 w 2768293"/>
                <a:gd name="connsiteY19049" fmla="*/ 1110892 h 1487099"/>
                <a:gd name="connsiteX19050" fmla="*/ 2511626 w 2768293"/>
                <a:gd name="connsiteY19050" fmla="*/ 1111464 h 1487099"/>
                <a:gd name="connsiteX19051" fmla="*/ 2511054 w 2768293"/>
                <a:gd name="connsiteY19051" fmla="*/ 1112608 h 1487099"/>
                <a:gd name="connsiteX19052" fmla="*/ 2508766 w 2768293"/>
                <a:gd name="connsiteY19052" fmla="*/ 1116039 h 1487099"/>
                <a:gd name="connsiteX19053" fmla="*/ 2508194 w 2768293"/>
                <a:gd name="connsiteY19053" fmla="*/ 1117755 h 1487099"/>
                <a:gd name="connsiteX19054" fmla="*/ 2508194 w 2768293"/>
                <a:gd name="connsiteY19054" fmla="*/ 1118899 h 1487099"/>
                <a:gd name="connsiteX19055" fmla="*/ 2508194 w 2768293"/>
                <a:gd name="connsiteY19055" fmla="*/ 1120043 h 1487099"/>
                <a:gd name="connsiteX19056" fmla="*/ 2508766 w 2768293"/>
                <a:gd name="connsiteY19056" fmla="*/ 1121759 h 1487099"/>
                <a:gd name="connsiteX19057" fmla="*/ 2509338 w 2768293"/>
                <a:gd name="connsiteY19057" fmla="*/ 1124047 h 1487099"/>
                <a:gd name="connsiteX19058" fmla="*/ 2509910 w 2768293"/>
                <a:gd name="connsiteY19058" fmla="*/ 1125191 h 1487099"/>
                <a:gd name="connsiteX19059" fmla="*/ 2510482 w 2768293"/>
                <a:gd name="connsiteY19059" fmla="*/ 1125191 h 1487099"/>
                <a:gd name="connsiteX19060" fmla="*/ 2511626 w 2768293"/>
                <a:gd name="connsiteY19060" fmla="*/ 1124047 h 1487099"/>
                <a:gd name="connsiteX19061" fmla="*/ 2512198 w 2768293"/>
                <a:gd name="connsiteY19061" fmla="*/ 1122903 h 1487099"/>
                <a:gd name="connsiteX19062" fmla="*/ 2512769 w 2768293"/>
                <a:gd name="connsiteY19062" fmla="*/ 1121187 h 1487099"/>
                <a:gd name="connsiteX19063" fmla="*/ 2512769 w 2768293"/>
                <a:gd name="connsiteY19063" fmla="*/ 1119471 h 1487099"/>
                <a:gd name="connsiteX19064" fmla="*/ 2512198 w 2768293"/>
                <a:gd name="connsiteY19064" fmla="*/ 1115467 h 1487099"/>
                <a:gd name="connsiteX19065" fmla="*/ 2512198 w 2768293"/>
                <a:gd name="connsiteY19065" fmla="*/ 1113752 h 1487099"/>
                <a:gd name="connsiteX19066" fmla="*/ 2512769 w 2768293"/>
                <a:gd name="connsiteY19066" fmla="*/ 1113179 h 1487099"/>
                <a:gd name="connsiteX19067" fmla="*/ 2513913 w 2768293"/>
                <a:gd name="connsiteY19067" fmla="*/ 1113179 h 1487099"/>
                <a:gd name="connsiteX19068" fmla="*/ 2513341 w 2768293"/>
                <a:gd name="connsiteY19068" fmla="*/ 1113752 h 1487099"/>
                <a:gd name="connsiteX19069" fmla="*/ 2512769 w 2768293"/>
                <a:gd name="connsiteY19069" fmla="*/ 1114323 h 1487099"/>
                <a:gd name="connsiteX19070" fmla="*/ 2512769 w 2768293"/>
                <a:gd name="connsiteY19070" fmla="*/ 1115467 h 1487099"/>
                <a:gd name="connsiteX19071" fmla="*/ 2513341 w 2768293"/>
                <a:gd name="connsiteY19071" fmla="*/ 1118327 h 1487099"/>
                <a:gd name="connsiteX19072" fmla="*/ 2513913 w 2768293"/>
                <a:gd name="connsiteY19072" fmla="*/ 1119471 h 1487099"/>
                <a:gd name="connsiteX19073" fmla="*/ 2514485 w 2768293"/>
                <a:gd name="connsiteY19073" fmla="*/ 1120615 h 1487099"/>
                <a:gd name="connsiteX19074" fmla="*/ 2515629 w 2768293"/>
                <a:gd name="connsiteY19074" fmla="*/ 1120615 h 1487099"/>
                <a:gd name="connsiteX19075" fmla="*/ 2516201 w 2768293"/>
                <a:gd name="connsiteY19075" fmla="*/ 1120043 h 1487099"/>
                <a:gd name="connsiteX19076" fmla="*/ 2516773 w 2768293"/>
                <a:gd name="connsiteY19076" fmla="*/ 1118899 h 1487099"/>
                <a:gd name="connsiteX19077" fmla="*/ 2517345 w 2768293"/>
                <a:gd name="connsiteY19077" fmla="*/ 1116611 h 1487099"/>
                <a:gd name="connsiteX19078" fmla="*/ 2517917 w 2768293"/>
                <a:gd name="connsiteY19078" fmla="*/ 1115467 h 1487099"/>
                <a:gd name="connsiteX19079" fmla="*/ 2518489 w 2768293"/>
                <a:gd name="connsiteY19079" fmla="*/ 1114896 h 1487099"/>
                <a:gd name="connsiteX19080" fmla="*/ 2519061 w 2768293"/>
                <a:gd name="connsiteY19080" fmla="*/ 1114323 h 1487099"/>
                <a:gd name="connsiteX19081" fmla="*/ 2520205 w 2768293"/>
                <a:gd name="connsiteY19081" fmla="*/ 1113752 h 1487099"/>
                <a:gd name="connsiteX19082" fmla="*/ 2518489 w 2768293"/>
                <a:gd name="connsiteY19082" fmla="*/ 1117755 h 1487099"/>
                <a:gd name="connsiteX19083" fmla="*/ 2517917 w 2768293"/>
                <a:gd name="connsiteY19083" fmla="*/ 1120043 h 1487099"/>
                <a:gd name="connsiteX19084" fmla="*/ 2517917 w 2768293"/>
                <a:gd name="connsiteY19084" fmla="*/ 1122331 h 1487099"/>
                <a:gd name="connsiteX19085" fmla="*/ 2517917 w 2768293"/>
                <a:gd name="connsiteY19085" fmla="*/ 1122903 h 1487099"/>
                <a:gd name="connsiteX19086" fmla="*/ 2515629 w 2768293"/>
                <a:gd name="connsiteY19086" fmla="*/ 1123475 h 1487099"/>
                <a:gd name="connsiteX19087" fmla="*/ 2514485 w 2768293"/>
                <a:gd name="connsiteY19087" fmla="*/ 1124047 h 1487099"/>
                <a:gd name="connsiteX19088" fmla="*/ 2513913 w 2768293"/>
                <a:gd name="connsiteY19088" fmla="*/ 1125191 h 1487099"/>
                <a:gd name="connsiteX19089" fmla="*/ 2513913 w 2768293"/>
                <a:gd name="connsiteY19089" fmla="*/ 1125763 h 1487099"/>
                <a:gd name="connsiteX19090" fmla="*/ 2514485 w 2768293"/>
                <a:gd name="connsiteY19090" fmla="*/ 1126335 h 1487099"/>
                <a:gd name="connsiteX19091" fmla="*/ 2515057 w 2768293"/>
                <a:gd name="connsiteY19091" fmla="*/ 1126907 h 1487099"/>
                <a:gd name="connsiteX19092" fmla="*/ 2515057 w 2768293"/>
                <a:gd name="connsiteY19092" fmla="*/ 1127478 h 1487099"/>
                <a:gd name="connsiteX19093" fmla="*/ 2515057 w 2768293"/>
                <a:gd name="connsiteY19093" fmla="*/ 1128051 h 1487099"/>
                <a:gd name="connsiteX19094" fmla="*/ 2514485 w 2768293"/>
                <a:gd name="connsiteY19094" fmla="*/ 1128622 h 1487099"/>
                <a:gd name="connsiteX19095" fmla="*/ 2513913 w 2768293"/>
                <a:gd name="connsiteY19095" fmla="*/ 1128622 h 1487099"/>
                <a:gd name="connsiteX19096" fmla="*/ 2515057 w 2768293"/>
                <a:gd name="connsiteY19096" fmla="*/ 1129195 h 1487099"/>
                <a:gd name="connsiteX19097" fmla="*/ 2516201 w 2768293"/>
                <a:gd name="connsiteY19097" fmla="*/ 1130338 h 1487099"/>
                <a:gd name="connsiteX19098" fmla="*/ 2517345 w 2768293"/>
                <a:gd name="connsiteY19098" fmla="*/ 1131482 h 1487099"/>
                <a:gd name="connsiteX19099" fmla="*/ 2517917 w 2768293"/>
                <a:gd name="connsiteY19099" fmla="*/ 1132626 h 1487099"/>
                <a:gd name="connsiteX19100" fmla="*/ 2521921 w 2768293"/>
                <a:gd name="connsiteY19100" fmla="*/ 1136058 h 1487099"/>
                <a:gd name="connsiteX19101" fmla="*/ 2522493 w 2768293"/>
                <a:gd name="connsiteY19101" fmla="*/ 1136630 h 1487099"/>
                <a:gd name="connsiteX19102" fmla="*/ 2523065 w 2768293"/>
                <a:gd name="connsiteY19102" fmla="*/ 1137774 h 1487099"/>
                <a:gd name="connsiteX19103" fmla="*/ 2523637 w 2768293"/>
                <a:gd name="connsiteY19103" fmla="*/ 1138346 h 1487099"/>
                <a:gd name="connsiteX19104" fmla="*/ 2524209 w 2768293"/>
                <a:gd name="connsiteY19104" fmla="*/ 1138918 h 1487099"/>
                <a:gd name="connsiteX19105" fmla="*/ 2524781 w 2768293"/>
                <a:gd name="connsiteY19105" fmla="*/ 1138918 h 1487099"/>
                <a:gd name="connsiteX19106" fmla="*/ 2525925 w 2768293"/>
                <a:gd name="connsiteY19106" fmla="*/ 1140062 h 1487099"/>
                <a:gd name="connsiteX19107" fmla="*/ 2525925 w 2768293"/>
                <a:gd name="connsiteY19107" fmla="*/ 1140634 h 1487099"/>
                <a:gd name="connsiteX19108" fmla="*/ 2527068 w 2768293"/>
                <a:gd name="connsiteY19108" fmla="*/ 1142921 h 1487099"/>
                <a:gd name="connsiteX19109" fmla="*/ 2527640 w 2768293"/>
                <a:gd name="connsiteY19109" fmla="*/ 1142921 h 1487099"/>
                <a:gd name="connsiteX19110" fmla="*/ 2528212 w 2768293"/>
                <a:gd name="connsiteY19110" fmla="*/ 1142350 h 1487099"/>
                <a:gd name="connsiteX19111" fmla="*/ 2529356 w 2768293"/>
                <a:gd name="connsiteY19111" fmla="*/ 1142350 h 1487099"/>
                <a:gd name="connsiteX19112" fmla="*/ 2529356 w 2768293"/>
                <a:gd name="connsiteY19112" fmla="*/ 1143494 h 1487099"/>
                <a:gd name="connsiteX19113" fmla="*/ 2529356 w 2768293"/>
                <a:gd name="connsiteY19113" fmla="*/ 1144065 h 1487099"/>
                <a:gd name="connsiteX19114" fmla="*/ 2529928 w 2768293"/>
                <a:gd name="connsiteY19114" fmla="*/ 1144637 h 1487099"/>
                <a:gd name="connsiteX19115" fmla="*/ 2530500 w 2768293"/>
                <a:gd name="connsiteY19115" fmla="*/ 1144637 h 1487099"/>
                <a:gd name="connsiteX19116" fmla="*/ 2531072 w 2768293"/>
                <a:gd name="connsiteY19116" fmla="*/ 1144637 h 1487099"/>
                <a:gd name="connsiteX19117" fmla="*/ 2531644 w 2768293"/>
                <a:gd name="connsiteY19117" fmla="*/ 1144637 h 1487099"/>
                <a:gd name="connsiteX19118" fmla="*/ 2532216 w 2768293"/>
                <a:gd name="connsiteY19118" fmla="*/ 1145209 h 1487099"/>
                <a:gd name="connsiteX19119" fmla="*/ 2532788 w 2768293"/>
                <a:gd name="connsiteY19119" fmla="*/ 1146353 h 1487099"/>
                <a:gd name="connsiteX19120" fmla="*/ 2533360 w 2768293"/>
                <a:gd name="connsiteY19120" fmla="*/ 1147497 h 1487099"/>
                <a:gd name="connsiteX19121" fmla="*/ 2534504 w 2768293"/>
                <a:gd name="connsiteY19121" fmla="*/ 1148069 h 1487099"/>
                <a:gd name="connsiteX19122" fmla="*/ 2535648 w 2768293"/>
                <a:gd name="connsiteY19122" fmla="*/ 1148069 h 1487099"/>
                <a:gd name="connsiteX19123" fmla="*/ 2535076 w 2768293"/>
                <a:gd name="connsiteY19123" fmla="*/ 1149213 h 1487099"/>
                <a:gd name="connsiteX19124" fmla="*/ 2535648 w 2768293"/>
                <a:gd name="connsiteY19124" fmla="*/ 1149213 h 1487099"/>
                <a:gd name="connsiteX19125" fmla="*/ 2536220 w 2768293"/>
                <a:gd name="connsiteY19125" fmla="*/ 1149213 h 1487099"/>
                <a:gd name="connsiteX19126" fmla="*/ 2537364 w 2768293"/>
                <a:gd name="connsiteY19126" fmla="*/ 1148641 h 1487099"/>
                <a:gd name="connsiteX19127" fmla="*/ 2537364 w 2768293"/>
                <a:gd name="connsiteY19127" fmla="*/ 1148641 h 1487099"/>
                <a:gd name="connsiteX19128" fmla="*/ 2537364 w 2768293"/>
                <a:gd name="connsiteY19128" fmla="*/ 1148069 h 1487099"/>
                <a:gd name="connsiteX19129" fmla="*/ 2537364 w 2768293"/>
                <a:gd name="connsiteY19129" fmla="*/ 1147497 h 1487099"/>
                <a:gd name="connsiteX19130" fmla="*/ 2537936 w 2768293"/>
                <a:gd name="connsiteY19130" fmla="*/ 1147497 h 1487099"/>
                <a:gd name="connsiteX19131" fmla="*/ 2538508 w 2768293"/>
                <a:gd name="connsiteY19131" fmla="*/ 1148069 h 1487099"/>
                <a:gd name="connsiteX19132" fmla="*/ 2538508 w 2768293"/>
                <a:gd name="connsiteY19132" fmla="*/ 1148069 h 1487099"/>
                <a:gd name="connsiteX19133" fmla="*/ 2538508 w 2768293"/>
                <a:gd name="connsiteY19133" fmla="*/ 1149213 h 1487099"/>
                <a:gd name="connsiteX19134" fmla="*/ 2538508 w 2768293"/>
                <a:gd name="connsiteY19134" fmla="*/ 1151501 h 1487099"/>
                <a:gd name="connsiteX19135" fmla="*/ 2539652 w 2768293"/>
                <a:gd name="connsiteY19135" fmla="*/ 1152073 h 1487099"/>
                <a:gd name="connsiteX19136" fmla="*/ 2540224 w 2768293"/>
                <a:gd name="connsiteY19136" fmla="*/ 1151501 h 1487099"/>
                <a:gd name="connsiteX19137" fmla="*/ 2539080 w 2768293"/>
                <a:gd name="connsiteY19137" fmla="*/ 1150929 h 1487099"/>
                <a:gd name="connsiteX19138" fmla="*/ 2539080 w 2768293"/>
                <a:gd name="connsiteY19138" fmla="*/ 1150929 h 1487099"/>
                <a:gd name="connsiteX19139" fmla="*/ 2050052 w 2768293"/>
                <a:gd name="connsiteY19139" fmla="*/ 933012 h 1487099"/>
                <a:gd name="connsiteX19140" fmla="*/ 2048909 w 2768293"/>
                <a:gd name="connsiteY19140" fmla="*/ 933584 h 1487099"/>
                <a:gd name="connsiteX19141" fmla="*/ 2047193 w 2768293"/>
                <a:gd name="connsiteY19141" fmla="*/ 936444 h 1487099"/>
                <a:gd name="connsiteX19142" fmla="*/ 2045477 w 2768293"/>
                <a:gd name="connsiteY19142" fmla="*/ 938159 h 1487099"/>
                <a:gd name="connsiteX19143" fmla="*/ 2043189 w 2768293"/>
                <a:gd name="connsiteY19143" fmla="*/ 942735 h 1487099"/>
                <a:gd name="connsiteX19144" fmla="*/ 2042045 w 2768293"/>
                <a:gd name="connsiteY19144" fmla="*/ 943307 h 1487099"/>
                <a:gd name="connsiteX19145" fmla="*/ 2041473 w 2768293"/>
                <a:gd name="connsiteY19145" fmla="*/ 943879 h 1487099"/>
                <a:gd name="connsiteX19146" fmla="*/ 2039757 w 2768293"/>
                <a:gd name="connsiteY19146" fmla="*/ 949027 h 1487099"/>
                <a:gd name="connsiteX19147" fmla="*/ 2040901 w 2768293"/>
                <a:gd name="connsiteY19147" fmla="*/ 948455 h 1487099"/>
                <a:gd name="connsiteX19148" fmla="*/ 2042045 w 2768293"/>
                <a:gd name="connsiteY19148" fmla="*/ 947311 h 1487099"/>
                <a:gd name="connsiteX19149" fmla="*/ 2046621 w 2768293"/>
                <a:gd name="connsiteY19149" fmla="*/ 940447 h 1487099"/>
                <a:gd name="connsiteX19150" fmla="*/ 2046621 w 2768293"/>
                <a:gd name="connsiteY19150" fmla="*/ 939875 h 1487099"/>
                <a:gd name="connsiteX19151" fmla="*/ 2046621 w 2768293"/>
                <a:gd name="connsiteY19151" fmla="*/ 939303 h 1487099"/>
                <a:gd name="connsiteX19152" fmla="*/ 2046621 w 2768293"/>
                <a:gd name="connsiteY19152" fmla="*/ 938731 h 1487099"/>
                <a:gd name="connsiteX19153" fmla="*/ 2047765 w 2768293"/>
                <a:gd name="connsiteY19153" fmla="*/ 938159 h 1487099"/>
                <a:gd name="connsiteX19154" fmla="*/ 2052912 w 2768293"/>
                <a:gd name="connsiteY19154" fmla="*/ 932440 h 1487099"/>
                <a:gd name="connsiteX19155" fmla="*/ 2053484 w 2768293"/>
                <a:gd name="connsiteY19155" fmla="*/ 932440 h 1487099"/>
                <a:gd name="connsiteX19156" fmla="*/ 2054056 w 2768293"/>
                <a:gd name="connsiteY19156" fmla="*/ 931868 h 1487099"/>
                <a:gd name="connsiteX19157" fmla="*/ 2054056 w 2768293"/>
                <a:gd name="connsiteY19157" fmla="*/ 931296 h 1487099"/>
                <a:gd name="connsiteX19158" fmla="*/ 2054056 w 2768293"/>
                <a:gd name="connsiteY19158" fmla="*/ 930724 h 1487099"/>
                <a:gd name="connsiteX19159" fmla="*/ 2052340 w 2768293"/>
                <a:gd name="connsiteY19159" fmla="*/ 931296 h 1487099"/>
                <a:gd name="connsiteX19160" fmla="*/ 2050052 w 2768293"/>
                <a:gd name="connsiteY19160" fmla="*/ 933012 h 1487099"/>
                <a:gd name="connsiteX19161" fmla="*/ 2011159 w 2768293"/>
                <a:gd name="connsiteY19161" fmla="*/ 910705 h 1487099"/>
                <a:gd name="connsiteX19162" fmla="*/ 2011731 w 2768293"/>
                <a:gd name="connsiteY19162" fmla="*/ 911277 h 1487099"/>
                <a:gd name="connsiteX19163" fmla="*/ 2012303 w 2768293"/>
                <a:gd name="connsiteY19163" fmla="*/ 911277 h 1487099"/>
                <a:gd name="connsiteX19164" fmla="*/ 2012875 w 2768293"/>
                <a:gd name="connsiteY19164" fmla="*/ 910705 h 1487099"/>
                <a:gd name="connsiteX19165" fmla="*/ 2012875 w 2768293"/>
                <a:gd name="connsiteY19165" fmla="*/ 909561 h 1487099"/>
                <a:gd name="connsiteX19166" fmla="*/ 2012303 w 2768293"/>
                <a:gd name="connsiteY19166" fmla="*/ 907273 h 1487099"/>
                <a:gd name="connsiteX19167" fmla="*/ 2012303 w 2768293"/>
                <a:gd name="connsiteY19167" fmla="*/ 906130 h 1487099"/>
                <a:gd name="connsiteX19168" fmla="*/ 2012875 w 2768293"/>
                <a:gd name="connsiteY19168" fmla="*/ 904413 h 1487099"/>
                <a:gd name="connsiteX19169" fmla="*/ 2012875 w 2768293"/>
                <a:gd name="connsiteY19169" fmla="*/ 903270 h 1487099"/>
                <a:gd name="connsiteX19170" fmla="*/ 2012875 w 2768293"/>
                <a:gd name="connsiteY19170" fmla="*/ 902126 h 1487099"/>
                <a:gd name="connsiteX19171" fmla="*/ 2011731 w 2768293"/>
                <a:gd name="connsiteY19171" fmla="*/ 902698 h 1487099"/>
                <a:gd name="connsiteX19172" fmla="*/ 2010015 w 2768293"/>
                <a:gd name="connsiteY19172" fmla="*/ 905557 h 1487099"/>
                <a:gd name="connsiteX19173" fmla="*/ 2006012 w 2768293"/>
                <a:gd name="connsiteY19173" fmla="*/ 909561 h 1487099"/>
                <a:gd name="connsiteX19174" fmla="*/ 2006012 w 2768293"/>
                <a:gd name="connsiteY19174" fmla="*/ 910133 h 1487099"/>
                <a:gd name="connsiteX19175" fmla="*/ 2007155 w 2768293"/>
                <a:gd name="connsiteY19175" fmla="*/ 910133 h 1487099"/>
                <a:gd name="connsiteX19176" fmla="*/ 2008299 w 2768293"/>
                <a:gd name="connsiteY19176" fmla="*/ 911277 h 1487099"/>
                <a:gd name="connsiteX19177" fmla="*/ 2009443 w 2768293"/>
                <a:gd name="connsiteY19177" fmla="*/ 911277 h 1487099"/>
                <a:gd name="connsiteX19178" fmla="*/ 2010015 w 2768293"/>
                <a:gd name="connsiteY19178" fmla="*/ 911277 h 1487099"/>
                <a:gd name="connsiteX19179" fmla="*/ 2010587 w 2768293"/>
                <a:gd name="connsiteY19179" fmla="*/ 910705 h 1487099"/>
                <a:gd name="connsiteX19180" fmla="*/ 2011159 w 2768293"/>
                <a:gd name="connsiteY19180" fmla="*/ 910705 h 1487099"/>
                <a:gd name="connsiteX19181" fmla="*/ 1920217 w 2768293"/>
                <a:gd name="connsiteY19181" fmla="*/ 922716 h 1487099"/>
                <a:gd name="connsiteX19182" fmla="*/ 1917358 w 2768293"/>
                <a:gd name="connsiteY19182" fmla="*/ 925576 h 1487099"/>
                <a:gd name="connsiteX19183" fmla="*/ 1917358 w 2768293"/>
                <a:gd name="connsiteY19183" fmla="*/ 925576 h 1487099"/>
                <a:gd name="connsiteX19184" fmla="*/ 1917358 w 2768293"/>
                <a:gd name="connsiteY19184" fmla="*/ 925576 h 1487099"/>
                <a:gd name="connsiteX19185" fmla="*/ 1916786 w 2768293"/>
                <a:gd name="connsiteY19185" fmla="*/ 926148 h 1487099"/>
                <a:gd name="connsiteX19186" fmla="*/ 1915642 w 2768293"/>
                <a:gd name="connsiteY19186" fmla="*/ 926720 h 1487099"/>
                <a:gd name="connsiteX19187" fmla="*/ 1915642 w 2768293"/>
                <a:gd name="connsiteY19187" fmla="*/ 927292 h 1487099"/>
                <a:gd name="connsiteX19188" fmla="*/ 1916214 w 2768293"/>
                <a:gd name="connsiteY19188" fmla="*/ 927864 h 1487099"/>
                <a:gd name="connsiteX19189" fmla="*/ 1916214 w 2768293"/>
                <a:gd name="connsiteY19189" fmla="*/ 929008 h 1487099"/>
                <a:gd name="connsiteX19190" fmla="*/ 1916214 w 2768293"/>
                <a:gd name="connsiteY19190" fmla="*/ 929580 h 1487099"/>
                <a:gd name="connsiteX19191" fmla="*/ 1916786 w 2768293"/>
                <a:gd name="connsiteY19191" fmla="*/ 929580 h 1487099"/>
                <a:gd name="connsiteX19192" fmla="*/ 1920789 w 2768293"/>
                <a:gd name="connsiteY19192" fmla="*/ 926148 h 1487099"/>
                <a:gd name="connsiteX19193" fmla="*/ 1921361 w 2768293"/>
                <a:gd name="connsiteY19193" fmla="*/ 925004 h 1487099"/>
                <a:gd name="connsiteX19194" fmla="*/ 1921361 w 2768293"/>
                <a:gd name="connsiteY19194" fmla="*/ 923860 h 1487099"/>
                <a:gd name="connsiteX19195" fmla="*/ 1921361 w 2768293"/>
                <a:gd name="connsiteY19195" fmla="*/ 922716 h 1487099"/>
                <a:gd name="connsiteX19196" fmla="*/ 1920217 w 2768293"/>
                <a:gd name="connsiteY19196" fmla="*/ 922716 h 1487099"/>
                <a:gd name="connsiteX19197" fmla="*/ 1920217 w 2768293"/>
                <a:gd name="connsiteY19197" fmla="*/ 922716 h 1487099"/>
                <a:gd name="connsiteX19198" fmla="*/ 1937948 w 2768293"/>
                <a:gd name="connsiteY19198" fmla="*/ 870096 h 1487099"/>
                <a:gd name="connsiteX19199" fmla="*/ 1937948 w 2768293"/>
                <a:gd name="connsiteY19199" fmla="*/ 870096 h 1487099"/>
                <a:gd name="connsiteX19200" fmla="*/ 1937948 w 2768293"/>
                <a:gd name="connsiteY19200" fmla="*/ 870096 h 1487099"/>
                <a:gd name="connsiteX19201" fmla="*/ 1937376 w 2768293"/>
                <a:gd name="connsiteY19201" fmla="*/ 870096 h 1487099"/>
                <a:gd name="connsiteX19202" fmla="*/ 1937376 w 2768293"/>
                <a:gd name="connsiteY19202" fmla="*/ 870668 h 1487099"/>
                <a:gd name="connsiteX19203" fmla="*/ 1937948 w 2768293"/>
                <a:gd name="connsiteY19203" fmla="*/ 870668 h 1487099"/>
                <a:gd name="connsiteX19204" fmla="*/ 1938520 w 2768293"/>
                <a:gd name="connsiteY19204" fmla="*/ 870668 h 1487099"/>
                <a:gd name="connsiteX19205" fmla="*/ 1938520 w 2768293"/>
                <a:gd name="connsiteY19205" fmla="*/ 871240 h 1487099"/>
                <a:gd name="connsiteX19206" fmla="*/ 1938520 w 2768293"/>
                <a:gd name="connsiteY19206" fmla="*/ 871812 h 1487099"/>
                <a:gd name="connsiteX19207" fmla="*/ 1938520 w 2768293"/>
                <a:gd name="connsiteY19207" fmla="*/ 871812 h 1487099"/>
                <a:gd name="connsiteX19208" fmla="*/ 1938520 w 2768293"/>
                <a:gd name="connsiteY19208" fmla="*/ 871812 h 1487099"/>
                <a:gd name="connsiteX19209" fmla="*/ 1938520 w 2768293"/>
                <a:gd name="connsiteY19209" fmla="*/ 871812 h 1487099"/>
                <a:gd name="connsiteX19210" fmla="*/ 1938520 w 2768293"/>
                <a:gd name="connsiteY19210" fmla="*/ 871240 h 1487099"/>
                <a:gd name="connsiteX19211" fmla="*/ 1937948 w 2768293"/>
                <a:gd name="connsiteY19211" fmla="*/ 870668 h 1487099"/>
                <a:gd name="connsiteX19212" fmla="*/ 1937948 w 2768293"/>
                <a:gd name="connsiteY19212" fmla="*/ 870096 h 1487099"/>
                <a:gd name="connsiteX19213" fmla="*/ 1901915 w 2768293"/>
                <a:gd name="connsiteY19213" fmla="*/ 947311 h 1487099"/>
                <a:gd name="connsiteX19214" fmla="*/ 1902487 w 2768293"/>
                <a:gd name="connsiteY19214" fmla="*/ 945595 h 1487099"/>
                <a:gd name="connsiteX19215" fmla="*/ 1902487 w 2768293"/>
                <a:gd name="connsiteY19215" fmla="*/ 944451 h 1487099"/>
                <a:gd name="connsiteX19216" fmla="*/ 1901915 w 2768293"/>
                <a:gd name="connsiteY19216" fmla="*/ 943879 h 1487099"/>
                <a:gd name="connsiteX19217" fmla="*/ 1901343 w 2768293"/>
                <a:gd name="connsiteY19217" fmla="*/ 943879 h 1487099"/>
                <a:gd name="connsiteX19218" fmla="*/ 1900771 w 2768293"/>
                <a:gd name="connsiteY19218" fmla="*/ 943879 h 1487099"/>
                <a:gd name="connsiteX19219" fmla="*/ 1900199 w 2768293"/>
                <a:gd name="connsiteY19219" fmla="*/ 944451 h 1487099"/>
                <a:gd name="connsiteX19220" fmla="*/ 1899627 w 2768293"/>
                <a:gd name="connsiteY19220" fmla="*/ 945023 h 1487099"/>
                <a:gd name="connsiteX19221" fmla="*/ 1897911 w 2768293"/>
                <a:gd name="connsiteY19221" fmla="*/ 948455 h 1487099"/>
                <a:gd name="connsiteX19222" fmla="*/ 1895623 w 2768293"/>
                <a:gd name="connsiteY19222" fmla="*/ 951314 h 1487099"/>
                <a:gd name="connsiteX19223" fmla="*/ 1894479 w 2768293"/>
                <a:gd name="connsiteY19223" fmla="*/ 953030 h 1487099"/>
                <a:gd name="connsiteX19224" fmla="*/ 1893907 w 2768293"/>
                <a:gd name="connsiteY19224" fmla="*/ 954746 h 1487099"/>
                <a:gd name="connsiteX19225" fmla="*/ 1894479 w 2768293"/>
                <a:gd name="connsiteY19225" fmla="*/ 955318 h 1487099"/>
                <a:gd name="connsiteX19226" fmla="*/ 1896767 w 2768293"/>
                <a:gd name="connsiteY19226" fmla="*/ 954746 h 1487099"/>
                <a:gd name="connsiteX19227" fmla="*/ 1898483 w 2768293"/>
                <a:gd name="connsiteY19227" fmla="*/ 953602 h 1487099"/>
                <a:gd name="connsiteX19228" fmla="*/ 1900199 w 2768293"/>
                <a:gd name="connsiteY19228" fmla="*/ 951887 h 1487099"/>
                <a:gd name="connsiteX19229" fmla="*/ 1901343 w 2768293"/>
                <a:gd name="connsiteY19229" fmla="*/ 950170 h 1487099"/>
                <a:gd name="connsiteX19230" fmla="*/ 1901915 w 2768293"/>
                <a:gd name="connsiteY19230" fmla="*/ 947311 h 1487099"/>
                <a:gd name="connsiteX19231" fmla="*/ 1911638 w 2768293"/>
                <a:gd name="connsiteY19231" fmla="*/ 892974 h 1487099"/>
                <a:gd name="connsiteX19232" fmla="*/ 1912782 w 2768293"/>
                <a:gd name="connsiteY19232" fmla="*/ 892402 h 1487099"/>
                <a:gd name="connsiteX19233" fmla="*/ 1913926 w 2768293"/>
                <a:gd name="connsiteY19233" fmla="*/ 892402 h 1487099"/>
                <a:gd name="connsiteX19234" fmla="*/ 1913926 w 2768293"/>
                <a:gd name="connsiteY19234" fmla="*/ 892974 h 1487099"/>
                <a:gd name="connsiteX19235" fmla="*/ 1913926 w 2768293"/>
                <a:gd name="connsiteY19235" fmla="*/ 893546 h 1487099"/>
                <a:gd name="connsiteX19236" fmla="*/ 1913354 w 2768293"/>
                <a:gd name="connsiteY19236" fmla="*/ 894690 h 1487099"/>
                <a:gd name="connsiteX19237" fmla="*/ 1914498 w 2768293"/>
                <a:gd name="connsiteY19237" fmla="*/ 894118 h 1487099"/>
                <a:gd name="connsiteX19238" fmla="*/ 1916214 w 2768293"/>
                <a:gd name="connsiteY19238" fmla="*/ 892974 h 1487099"/>
                <a:gd name="connsiteX19239" fmla="*/ 1916786 w 2768293"/>
                <a:gd name="connsiteY19239" fmla="*/ 892974 h 1487099"/>
                <a:gd name="connsiteX19240" fmla="*/ 1917929 w 2768293"/>
                <a:gd name="connsiteY19240" fmla="*/ 892974 h 1487099"/>
                <a:gd name="connsiteX19241" fmla="*/ 1918501 w 2768293"/>
                <a:gd name="connsiteY19241" fmla="*/ 892974 h 1487099"/>
                <a:gd name="connsiteX19242" fmla="*/ 1919073 w 2768293"/>
                <a:gd name="connsiteY19242" fmla="*/ 891831 h 1487099"/>
                <a:gd name="connsiteX19243" fmla="*/ 1919073 w 2768293"/>
                <a:gd name="connsiteY19243" fmla="*/ 889543 h 1487099"/>
                <a:gd name="connsiteX19244" fmla="*/ 1918501 w 2768293"/>
                <a:gd name="connsiteY19244" fmla="*/ 889543 h 1487099"/>
                <a:gd name="connsiteX19245" fmla="*/ 1917929 w 2768293"/>
                <a:gd name="connsiteY19245" fmla="*/ 890114 h 1487099"/>
                <a:gd name="connsiteX19246" fmla="*/ 1917358 w 2768293"/>
                <a:gd name="connsiteY19246" fmla="*/ 890687 h 1487099"/>
                <a:gd name="connsiteX19247" fmla="*/ 1916786 w 2768293"/>
                <a:gd name="connsiteY19247" fmla="*/ 891258 h 1487099"/>
                <a:gd name="connsiteX19248" fmla="*/ 1916214 w 2768293"/>
                <a:gd name="connsiteY19248" fmla="*/ 891258 h 1487099"/>
                <a:gd name="connsiteX19249" fmla="*/ 1915642 w 2768293"/>
                <a:gd name="connsiteY19249" fmla="*/ 890687 h 1487099"/>
                <a:gd name="connsiteX19250" fmla="*/ 1914498 w 2768293"/>
                <a:gd name="connsiteY19250" fmla="*/ 888971 h 1487099"/>
                <a:gd name="connsiteX19251" fmla="*/ 1913926 w 2768293"/>
                <a:gd name="connsiteY19251" fmla="*/ 888399 h 1487099"/>
                <a:gd name="connsiteX19252" fmla="*/ 1913354 w 2768293"/>
                <a:gd name="connsiteY19252" fmla="*/ 887827 h 1487099"/>
                <a:gd name="connsiteX19253" fmla="*/ 1912782 w 2768293"/>
                <a:gd name="connsiteY19253" fmla="*/ 887255 h 1487099"/>
                <a:gd name="connsiteX19254" fmla="*/ 1911066 w 2768293"/>
                <a:gd name="connsiteY19254" fmla="*/ 888399 h 1487099"/>
                <a:gd name="connsiteX19255" fmla="*/ 1910494 w 2768293"/>
                <a:gd name="connsiteY19255" fmla="*/ 888971 h 1487099"/>
                <a:gd name="connsiteX19256" fmla="*/ 1911066 w 2768293"/>
                <a:gd name="connsiteY19256" fmla="*/ 888971 h 1487099"/>
                <a:gd name="connsiteX19257" fmla="*/ 1911638 w 2768293"/>
                <a:gd name="connsiteY19257" fmla="*/ 888971 h 1487099"/>
                <a:gd name="connsiteX19258" fmla="*/ 1912210 w 2768293"/>
                <a:gd name="connsiteY19258" fmla="*/ 889543 h 1487099"/>
                <a:gd name="connsiteX19259" fmla="*/ 1912210 w 2768293"/>
                <a:gd name="connsiteY19259" fmla="*/ 890687 h 1487099"/>
                <a:gd name="connsiteX19260" fmla="*/ 1911638 w 2768293"/>
                <a:gd name="connsiteY19260" fmla="*/ 892974 h 1487099"/>
                <a:gd name="connsiteX19261" fmla="*/ 1911638 w 2768293"/>
                <a:gd name="connsiteY19261" fmla="*/ 892974 h 1487099"/>
                <a:gd name="connsiteX19262" fmla="*/ 1971122 w 2768293"/>
                <a:gd name="connsiteY19262" fmla="*/ 989636 h 1487099"/>
                <a:gd name="connsiteX19263" fmla="*/ 1969978 w 2768293"/>
                <a:gd name="connsiteY19263" fmla="*/ 992496 h 1487099"/>
                <a:gd name="connsiteX19264" fmla="*/ 1969978 w 2768293"/>
                <a:gd name="connsiteY19264" fmla="*/ 993640 h 1487099"/>
                <a:gd name="connsiteX19265" fmla="*/ 1970550 w 2768293"/>
                <a:gd name="connsiteY19265" fmla="*/ 993640 h 1487099"/>
                <a:gd name="connsiteX19266" fmla="*/ 1971122 w 2768293"/>
                <a:gd name="connsiteY19266" fmla="*/ 992496 h 1487099"/>
                <a:gd name="connsiteX19267" fmla="*/ 1971694 w 2768293"/>
                <a:gd name="connsiteY19267" fmla="*/ 990780 h 1487099"/>
                <a:gd name="connsiteX19268" fmla="*/ 1971122 w 2768293"/>
                <a:gd name="connsiteY19268" fmla="*/ 989636 h 1487099"/>
                <a:gd name="connsiteX19269" fmla="*/ 1971122 w 2768293"/>
                <a:gd name="connsiteY19269" fmla="*/ 989636 h 1487099"/>
                <a:gd name="connsiteX19270" fmla="*/ 1931657 w 2768293"/>
                <a:gd name="connsiteY19270" fmla="*/ 923288 h 1487099"/>
                <a:gd name="connsiteX19271" fmla="*/ 1930513 w 2768293"/>
                <a:gd name="connsiteY19271" fmla="*/ 922716 h 1487099"/>
                <a:gd name="connsiteX19272" fmla="*/ 1933372 w 2768293"/>
                <a:gd name="connsiteY19272" fmla="*/ 918713 h 1487099"/>
                <a:gd name="connsiteX19273" fmla="*/ 1933944 w 2768293"/>
                <a:gd name="connsiteY19273" fmla="*/ 916997 h 1487099"/>
                <a:gd name="connsiteX19274" fmla="*/ 1929369 w 2768293"/>
                <a:gd name="connsiteY19274" fmla="*/ 917569 h 1487099"/>
                <a:gd name="connsiteX19275" fmla="*/ 1929369 w 2768293"/>
                <a:gd name="connsiteY19275" fmla="*/ 916997 h 1487099"/>
                <a:gd name="connsiteX19276" fmla="*/ 1929369 w 2768293"/>
                <a:gd name="connsiteY19276" fmla="*/ 916425 h 1487099"/>
                <a:gd name="connsiteX19277" fmla="*/ 1929941 w 2768293"/>
                <a:gd name="connsiteY19277" fmla="*/ 915281 h 1487099"/>
                <a:gd name="connsiteX19278" fmla="*/ 1928797 w 2768293"/>
                <a:gd name="connsiteY19278" fmla="*/ 914709 h 1487099"/>
                <a:gd name="connsiteX19279" fmla="*/ 1927081 w 2768293"/>
                <a:gd name="connsiteY19279" fmla="*/ 915281 h 1487099"/>
                <a:gd name="connsiteX19280" fmla="*/ 1925937 w 2768293"/>
                <a:gd name="connsiteY19280" fmla="*/ 916425 h 1487099"/>
                <a:gd name="connsiteX19281" fmla="*/ 1925365 w 2768293"/>
                <a:gd name="connsiteY19281" fmla="*/ 918141 h 1487099"/>
                <a:gd name="connsiteX19282" fmla="*/ 1925365 w 2768293"/>
                <a:gd name="connsiteY19282" fmla="*/ 918141 h 1487099"/>
                <a:gd name="connsiteX19283" fmla="*/ 1925937 w 2768293"/>
                <a:gd name="connsiteY19283" fmla="*/ 918713 h 1487099"/>
                <a:gd name="connsiteX19284" fmla="*/ 1925937 w 2768293"/>
                <a:gd name="connsiteY19284" fmla="*/ 919285 h 1487099"/>
                <a:gd name="connsiteX19285" fmla="*/ 1925937 w 2768293"/>
                <a:gd name="connsiteY19285" fmla="*/ 919857 h 1487099"/>
                <a:gd name="connsiteX19286" fmla="*/ 1925937 w 2768293"/>
                <a:gd name="connsiteY19286" fmla="*/ 920429 h 1487099"/>
                <a:gd name="connsiteX19287" fmla="*/ 1925937 w 2768293"/>
                <a:gd name="connsiteY19287" fmla="*/ 921000 h 1487099"/>
                <a:gd name="connsiteX19288" fmla="*/ 1925937 w 2768293"/>
                <a:gd name="connsiteY19288" fmla="*/ 921572 h 1487099"/>
                <a:gd name="connsiteX19289" fmla="*/ 1925937 w 2768293"/>
                <a:gd name="connsiteY19289" fmla="*/ 922144 h 1487099"/>
                <a:gd name="connsiteX19290" fmla="*/ 1925937 w 2768293"/>
                <a:gd name="connsiteY19290" fmla="*/ 922144 h 1487099"/>
                <a:gd name="connsiteX19291" fmla="*/ 1925937 w 2768293"/>
                <a:gd name="connsiteY19291" fmla="*/ 922716 h 1487099"/>
                <a:gd name="connsiteX19292" fmla="*/ 1925937 w 2768293"/>
                <a:gd name="connsiteY19292" fmla="*/ 923288 h 1487099"/>
                <a:gd name="connsiteX19293" fmla="*/ 1925937 w 2768293"/>
                <a:gd name="connsiteY19293" fmla="*/ 923288 h 1487099"/>
                <a:gd name="connsiteX19294" fmla="*/ 1925937 w 2768293"/>
                <a:gd name="connsiteY19294" fmla="*/ 923860 h 1487099"/>
                <a:gd name="connsiteX19295" fmla="*/ 1925937 w 2768293"/>
                <a:gd name="connsiteY19295" fmla="*/ 924432 h 1487099"/>
                <a:gd name="connsiteX19296" fmla="*/ 1925937 w 2768293"/>
                <a:gd name="connsiteY19296" fmla="*/ 925004 h 1487099"/>
                <a:gd name="connsiteX19297" fmla="*/ 1926509 w 2768293"/>
                <a:gd name="connsiteY19297" fmla="*/ 926720 h 1487099"/>
                <a:gd name="connsiteX19298" fmla="*/ 1926509 w 2768293"/>
                <a:gd name="connsiteY19298" fmla="*/ 927292 h 1487099"/>
                <a:gd name="connsiteX19299" fmla="*/ 1925365 w 2768293"/>
                <a:gd name="connsiteY19299" fmla="*/ 927864 h 1487099"/>
                <a:gd name="connsiteX19300" fmla="*/ 1924793 w 2768293"/>
                <a:gd name="connsiteY19300" fmla="*/ 928436 h 1487099"/>
                <a:gd name="connsiteX19301" fmla="*/ 1924221 w 2768293"/>
                <a:gd name="connsiteY19301" fmla="*/ 928436 h 1487099"/>
                <a:gd name="connsiteX19302" fmla="*/ 1923649 w 2768293"/>
                <a:gd name="connsiteY19302" fmla="*/ 928436 h 1487099"/>
                <a:gd name="connsiteX19303" fmla="*/ 1922505 w 2768293"/>
                <a:gd name="connsiteY19303" fmla="*/ 927864 h 1487099"/>
                <a:gd name="connsiteX19304" fmla="*/ 1921933 w 2768293"/>
                <a:gd name="connsiteY19304" fmla="*/ 927864 h 1487099"/>
                <a:gd name="connsiteX19305" fmla="*/ 1921361 w 2768293"/>
                <a:gd name="connsiteY19305" fmla="*/ 928436 h 1487099"/>
                <a:gd name="connsiteX19306" fmla="*/ 1920789 w 2768293"/>
                <a:gd name="connsiteY19306" fmla="*/ 931868 h 1487099"/>
                <a:gd name="connsiteX19307" fmla="*/ 1920217 w 2768293"/>
                <a:gd name="connsiteY19307" fmla="*/ 932440 h 1487099"/>
                <a:gd name="connsiteX19308" fmla="*/ 1919073 w 2768293"/>
                <a:gd name="connsiteY19308" fmla="*/ 933584 h 1487099"/>
                <a:gd name="connsiteX19309" fmla="*/ 1918501 w 2768293"/>
                <a:gd name="connsiteY19309" fmla="*/ 934156 h 1487099"/>
                <a:gd name="connsiteX19310" fmla="*/ 1919073 w 2768293"/>
                <a:gd name="connsiteY19310" fmla="*/ 935871 h 1487099"/>
                <a:gd name="connsiteX19311" fmla="*/ 1917358 w 2768293"/>
                <a:gd name="connsiteY19311" fmla="*/ 938159 h 1487099"/>
                <a:gd name="connsiteX19312" fmla="*/ 1913926 w 2768293"/>
                <a:gd name="connsiteY19312" fmla="*/ 942163 h 1487099"/>
                <a:gd name="connsiteX19313" fmla="*/ 1913354 w 2768293"/>
                <a:gd name="connsiteY19313" fmla="*/ 943307 h 1487099"/>
                <a:gd name="connsiteX19314" fmla="*/ 1907634 w 2768293"/>
                <a:gd name="connsiteY19314" fmla="*/ 947883 h 1487099"/>
                <a:gd name="connsiteX19315" fmla="*/ 1907062 w 2768293"/>
                <a:gd name="connsiteY19315" fmla="*/ 949027 h 1487099"/>
                <a:gd name="connsiteX19316" fmla="*/ 1908206 w 2768293"/>
                <a:gd name="connsiteY19316" fmla="*/ 949599 h 1487099"/>
                <a:gd name="connsiteX19317" fmla="*/ 1908778 w 2768293"/>
                <a:gd name="connsiteY19317" fmla="*/ 950170 h 1487099"/>
                <a:gd name="connsiteX19318" fmla="*/ 1908778 w 2768293"/>
                <a:gd name="connsiteY19318" fmla="*/ 950743 h 1487099"/>
                <a:gd name="connsiteX19319" fmla="*/ 1907634 w 2768293"/>
                <a:gd name="connsiteY19319" fmla="*/ 951314 h 1487099"/>
                <a:gd name="connsiteX19320" fmla="*/ 1905346 w 2768293"/>
                <a:gd name="connsiteY19320" fmla="*/ 952458 h 1487099"/>
                <a:gd name="connsiteX19321" fmla="*/ 1904202 w 2768293"/>
                <a:gd name="connsiteY19321" fmla="*/ 953602 h 1487099"/>
                <a:gd name="connsiteX19322" fmla="*/ 1903059 w 2768293"/>
                <a:gd name="connsiteY19322" fmla="*/ 955890 h 1487099"/>
                <a:gd name="connsiteX19323" fmla="*/ 1903630 w 2768293"/>
                <a:gd name="connsiteY19323" fmla="*/ 956462 h 1487099"/>
                <a:gd name="connsiteX19324" fmla="*/ 1904774 w 2768293"/>
                <a:gd name="connsiteY19324" fmla="*/ 956462 h 1487099"/>
                <a:gd name="connsiteX19325" fmla="*/ 1905918 w 2768293"/>
                <a:gd name="connsiteY19325" fmla="*/ 957034 h 1487099"/>
                <a:gd name="connsiteX19326" fmla="*/ 1904774 w 2768293"/>
                <a:gd name="connsiteY19326" fmla="*/ 958178 h 1487099"/>
                <a:gd name="connsiteX19327" fmla="*/ 1903630 w 2768293"/>
                <a:gd name="connsiteY19327" fmla="*/ 959322 h 1487099"/>
                <a:gd name="connsiteX19328" fmla="*/ 1902487 w 2768293"/>
                <a:gd name="connsiteY19328" fmla="*/ 959894 h 1487099"/>
                <a:gd name="connsiteX19329" fmla="*/ 1901343 w 2768293"/>
                <a:gd name="connsiteY19329" fmla="*/ 960466 h 1487099"/>
                <a:gd name="connsiteX19330" fmla="*/ 1900199 w 2768293"/>
                <a:gd name="connsiteY19330" fmla="*/ 961610 h 1487099"/>
                <a:gd name="connsiteX19331" fmla="*/ 1900199 w 2768293"/>
                <a:gd name="connsiteY19331" fmla="*/ 963898 h 1487099"/>
                <a:gd name="connsiteX19332" fmla="*/ 1900199 w 2768293"/>
                <a:gd name="connsiteY19332" fmla="*/ 965613 h 1487099"/>
                <a:gd name="connsiteX19333" fmla="*/ 1899627 w 2768293"/>
                <a:gd name="connsiteY19333" fmla="*/ 966757 h 1487099"/>
                <a:gd name="connsiteX19334" fmla="*/ 1899627 w 2768293"/>
                <a:gd name="connsiteY19334" fmla="*/ 967329 h 1487099"/>
                <a:gd name="connsiteX19335" fmla="*/ 1901343 w 2768293"/>
                <a:gd name="connsiteY19335" fmla="*/ 967901 h 1487099"/>
                <a:gd name="connsiteX19336" fmla="*/ 1901915 w 2768293"/>
                <a:gd name="connsiteY19336" fmla="*/ 967901 h 1487099"/>
                <a:gd name="connsiteX19337" fmla="*/ 1902487 w 2768293"/>
                <a:gd name="connsiteY19337" fmla="*/ 967329 h 1487099"/>
                <a:gd name="connsiteX19338" fmla="*/ 1904202 w 2768293"/>
                <a:gd name="connsiteY19338" fmla="*/ 965613 h 1487099"/>
                <a:gd name="connsiteX19339" fmla="*/ 1907634 w 2768293"/>
                <a:gd name="connsiteY19339" fmla="*/ 963898 h 1487099"/>
                <a:gd name="connsiteX19340" fmla="*/ 1908778 w 2768293"/>
                <a:gd name="connsiteY19340" fmla="*/ 963898 h 1487099"/>
                <a:gd name="connsiteX19341" fmla="*/ 1909350 w 2768293"/>
                <a:gd name="connsiteY19341" fmla="*/ 963898 h 1487099"/>
                <a:gd name="connsiteX19342" fmla="*/ 1909922 w 2768293"/>
                <a:gd name="connsiteY19342" fmla="*/ 959894 h 1487099"/>
                <a:gd name="connsiteX19343" fmla="*/ 1911638 w 2768293"/>
                <a:gd name="connsiteY19343" fmla="*/ 959322 h 1487099"/>
                <a:gd name="connsiteX19344" fmla="*/ 1915070 w 2768293"/>
                <a:gd name="connsiteY19344" fmla="*/ 959894 h 1487099"/>
                <a:gd name="connsiteX19345" fmla="*/ 1916214 w 2768293"/>
                <a:gd name="connsiteY19345" fmla="*/ 959322 h 1487099"/>
                <a:gd name="connsiteX19346" fmla="*/ 1917358 w 2768293"/>
                <a:gd name="connsiteY19346" fmla="*/ 958178 h 1487099"/>
                <a:gd name="connsiteX19347" fmla="*/ 1917929 w 2768293"/>
                <a:gd name="connsiteY19347" fmla="*/ 956462 h 1487099"/>
                <a:gd name="connsiteX19348" fmla="*/ 1917929 w 2768293"/>
                <a:gd name="connsiteY19348" fmla="*/ 954746 h 1487099"/>
                <a:gd name="connsiteX19349" fmla="*/ 1916786 w 2768293"/>
                <a:gd name="connsiteY19349" fmla="*/ 953602 h 1487099"/>
                <a:gd name="connsiteX19350" fmla="*/ 1916214 w 2768293"/>
                <a:gd name="connsiteY19350" fmla="*/ 953030 h 1487099"/>
                <a:gd name="connsiteX19351" fmla="*/ 1916214 w 2768293"/>
                <a:gd name="connsiteY19351" fmla="*/ 952458 h 1487099"/>
                <a:gd name="connsiteX19352" fmla="*/ 1916214 w 2768293"/>
                <a:gd name="connsiteY19352" fmla="*/ 951887 h 1487099"/>
                <a:gd name="connsiteX19353" fmla="*/ 1917358 w 2768293"/>
                <a:gd name="connsiteY19353" fmla="*/ 950170 h 1487099"/>
                <a:gd name="connsiteX19354" fmla="*/ 1918501 w 2768293"/>
                <a:gd name="connsiteY19354" fmla="*/ 949027 h 1487099"/>
                <a:gd name="connsiteX19355" fmla="*/ 1920789 w 2768293"/>
                <a:gd name="connsiteY19355" fmla="*/ 949027 h 1487099"/>
                <a:gd name="connsiteX19356" fmla="*/ 1921361 w 2768293"/>
                <a:gd name="connsiteY19356" fmla="*/ 947311 h 1487099"/>
                <a:gd name="connsiteX19357" fmla="*/ 1920789 w 2768293"/>
                <a:gd name="connsiteY19357" fmla="*/ 946739 h 1487099"/>
                <a:gd name="connsiteX19358" fmla="*/ 1920217 w 2768293"/>
                <a:gd name="connsiteY19358" fmla="*/ 946167 h 1487099"/>
                <a:gd name="connsiteX19359" fmla="*/ 1919645 w 2768293"/>
                <a:gd name="connsiteY19359" fmla="*/ 945595 h 1487099"/>
                <a:gd name="connsiteX19360" fmla="*/ 1919645 w 2768293"/>
                <a:gd name="connsiteY19360" fmla="*/ 944451 h 1487099"/>
                <a:gd name="connsiteX19361" fmla="*/ 1921361 w 2768293"/>
                <a:gd name="connsiteY19361" fmla="*/ 941019 h 1487099"/>
                <a:gd name="connsiteX19362" fmla="*/ 1924793 w 2768293"/>
                <a:gd name="connsiteY19362" fmla="*/ 935300 h 1487099"/>
                <a:gd name="connsiteX19363" fmla="*/ 1933372 w 2768293"/>
                <a:gd name="connsiteY19363" fmla="*/ 925576 h 1487099"/>
                <a:gd name="connsiteX19364" fmla="*/ 1934516 w 2768293"/>
                <a:gd name="connsiteY19364" fmla="*/ 923288 h 1487099"/>
                <a:gd name="connsiteX19365" fmla="*/ 1935660 w 2768293"/>
                <a:gd name="connsiteY19365" fmla="*/ 920429 h 1487099"/>
                <a:gd name="connsiteX19366" fmla="*/ 1935660 w 2768293"/>
                <a:gd name="connsiteY19366" fmla="*/ 919857 h 1487099"/>
                <a:gd name="connsiteX19367" fmla="*/ 1935660 w 2768293"/>
                <a:gd name="connsiteY19367" fmla="*/ 919285 h 1487099"/>
                <a:gd name="connsiteX19368" fmla="*/ 1935660 w 2768293"/>
                <a:gd name="connsiteY19368" fmla="*/ 919285 h 1487099"/>
                <a:gd name="connsiteX19369" fmla="*/ 1935660 w 2768293"/>
                <a:gd name="connsiteY19369" fmla="*/ 919285 h 1487099"/>
                <a:gd name="connsiteX19370" fmla="*/ 1935660 w 2768293"/>
                <a:gd name="connsiteY19370" fmla="*/ 918713 h 1487099"/>
                <a:gd name="connsiteX19371" fmla="*/ 1931657 w 2768293"/>
                <a:gd name="connsiteY19371" fmla="*/ 923288 h 1487099"/>
                <a:gd name="connsiteX19372" fmla="*/ 1920789 w 2768293"/>
                <a:gd name="connsiteY19372" fmla="*/ 870668 h 1487099"/>
                <a:gd name="connsiteX19373" fmla="*/ 1920789 w 2768293"/>
                <a:gd name="connsiteY19373" fmla="*/ 870668 h 1487099"/>
                <a:gd name="connsiteX19374" fmla="*/ 1920217 w 2768293"/>
                <a:gd name="connsiteY19374" fmla="*/ 871240 h 1487099"/>
                <a:gd name="connsiteX19375" fmla="*/ 1919645 w 2768293"/>
                <a:gd name="connsiteY19375" fmla="*/ 871812 h 1487099"/>
                <a:gd name="connsiteX19376" fmla="*/ 1919073 w 2768293"/>
                <a:gd name="connsiteY19376" fmla="*/ 872384 h 1487099"/>
                <a:gd name="connsiteX19377" fmla="*/ 1918501 w 2768293"/>
                <a:gd name="connsiteY19377" fmla="*/ 872956 h 1487099"/>
                <a:gd name="connsiteX19378" fmla="*/ 1917929 w 2768293"/>
                <a:gd name="connsiteY19378" fmla="*/ 872956 h 1487099"/>
                <a:gd name="connsiteX19379" fmla="*/ 1917358 w 2768293"/>
                <a:gd name="connsiteY19379" fmla="*/ 872956 h 1487099"/>
                <a:gd name="connsiteX19380" fmla="*/ 1916786 w 2768293"/>
                <a:gd name="connsiteY19380" fmla="*/ 872956 h 1487099"/>
                <a:gd name="connsiteX19381" fmla="*/ 1916786 w 2768293"/>
                <a:gd name="connsiteY19381" fmla="*/ 873528 h 1487099"/>
                <a:gd name="connsiteX19382" fmla="*/ 1916786 w 2768293"/>
                <a:gd name="connsiteY19382" fmla="*/ 873528 h 1487099"/>
                <a:gd name="connsiteX19383" fmla="*/ 1916214 w 2768293"/>
                <a:gd name="connsiteY19383" fmla="*/ 873528 h 1487099"/>
                <a:gd name="connsiteX19384" fmla="*/ 1916214 w 2768293"/>
                <a:gd name="connsiteY19384" fmla="*/ 873528 h 1487099"/>
                <a:gd name="connsiteX19385" fmla="*/ 1916786 w 2768293"/>
                <a:gd name="connsiteY19385" fmla="*/ 873528 h 1487099"/>
                <a:gd name="connsiteX19386" fmla="*/ 1919073 w 2768293"/>
                <a:gd name="connsiteY19386" fmla="*/ 873528 h 1487099"/>
                <a:gd name="connsiteX19387" fmla="*/ 1920217 w 2768293"/>
                <a:gd name="connsiteY19387" fmla="*/ 873528 h 1487099"/>
                <a:gd name="connsiteX19388" fmla="*/ 1920789 w 2768293"/>
                <a:gd name="connsiteY19388" fmla="*/ 872956 h 1487099"/>
                <a:gd name="connsiteX19389" fmla="*/ 1920789 w 2768293"/>
                <a:gd name="connsiteY19389" fmla="*/ 872384 h 1487099"/>
                <a:gd name="connsiteX19390" fmla="*/ 1920789 w 2768293"/>
                <a:gd name="connsiteY19390" fmla="*/ 872384 h 1487099"/>
                <a:gd name="connsiteX19391" fmla="*/ 1920789 w 2768293"/>
                <a:gd name="connsiteY19391" fmla="*/ 872384 h 1487099"/>
                <a:gd name="connsiteX19392" fmla="*/ 1921361 w 2768293"/>
                <a:gd name="connsiteY19392" fmla="*/ 872384 h 1487099"/>
                <a:gd name="connsiteX19393" fmla="*/ 1921933 w 2768293"/>
                <a:gd name="connsiteY19393" fmla="*/ 872384 h 1487099"/>
                <a:gd name="connsiteX19394" fmla="*/ 1921933 w 2768293"/>
                <a:gd name="connsiteY19394" fmla="*/ 872956 h 1487099"/>
                <a:gd name="connsiteX19395" fmla="*/ 1921933 w 2768293"/>
                <a:gd name="connsiteY19395" fmla="*/ 873528 h 1487099"/>
                <a:gd name="connsiteX19396" fmla="*/ 1922505 w 2768293"/>
                <a:gd name="connsiteY19396" fmla="*/ 874100 h 1487099"/>
                <a:gd name="connsiteX19397" fmla="*/ 1923077 w 2768293"/>
                <a:gd name="connsiteY19397" fmla="*/ 874100 h 1487099"/>
                <a:gd name="connsiteX19398" fmla="*/ 1924221 w 2768293"/>
                <a:gd name="connsiteY19398" fmla="*/ 874100 h 1487099"/>
                <a:gd name="connsiteX19399" fmla="*/ 1925365 w 2768293"/>
                <a:gd name="connsiteY19399" fmla="*/ 872956 h 1487099"/>
                <a:gd name="connsiteX19400" fmla="*/ 1925937 w 2768293"/>
                <a:gd name="connsiteY19400" fmla="*/ 871812 h 1487099"/>
                <a:gd name="connsiteX19401" fmla="*/ 1925937 w 2768293"/>
                <a:gd name="connsiteY19401" fmla="*/ 871240 h 1487099"/>
                <a:gd name="connsiteX19402" fmla="*/ 1925937 w 2768293"/>
                <a:gd name="connsiteY19402" fmla="*/ 870668 h 1487099"/>
                <a:gd name="connsiteX19403" fmla="*/ 1925365 w 2768293"/>
                <a:gd name="connsiteY19403" fmla="*/ 870096 h 1487099"/>
                <a:gd name="connsiteX19404" fmla="*/ 1925365 w 2768293"/>
                <a:gd name="connsiteY19404" fmla="*/ 870096 h 1487099"/>
                <a:gd name="connsiteX19405" fmla="*/ 1925365 w 2768293"/>
                <a:gd name="connsiteY19405" fmla="*/ 870096 h 1487099"/>
                <a:gd name="connsiteX19406" fmla="*/ 1925365 w 2768293"/>
                <a:gd name="connsiteY19406" fmla="*/ 871240 h 1487099"/>
                <a:gd name="connsiteX19407" fmla="*/ 1925365 w 2768293"/>
                <a:gd name="connsiteY19407" fmla="*/ 871240 h 1487099"/>
                <a:gd name="connsiteX19408" fmla="*/ 1924793 w 2768293"/>
                <a:gd name="connsiteY19408" fmla="*/ 871240 h 1487099"/>
                <a:gd name="connsiteX19409" fmla="*/ 1924221 w 2768293"/>
                <a:gd name="connsiteY19409" fmla="*/ 871812 h 1487099"/>
                <a:gd name="connsiteX19410" fmla="*/ 1923649 w 2768293"/>
                <a:gd name="connsiteY19410" fmla="*/ 872384 h 1487099"/>
                <a:gd name="connsiteX19411" fmla="*/ 1923649 w 2768293"/>
                <a:gd name="connsiteY19411" fmla="*/ 872384 h 1487099"/>
                <a:gd name="connsiteX19412" fmla="*/ 1924793 w 2768293"/>
                <a:gd name="connsiteY19412" fmla="*/ 871240 h 1487099"/>
                <a:gd name="connsiteX19413" fmla="*/ 1925365 w 2768293"/>
                <a:gd name="connsiteY19413" fmla="*/ 870096 h 1487099"/>
                <a:gd name="connsiteX19414" fmla="*/ 1925365 w 2768293"/>
                <a:gd name="connsiteY19414" fmla="*/ 869524 h 1487099"/>
                <a:gd name="connsiteX19415" fmla="*/ 1925365 w 2768293"/>
                <a:gd name="connsiteY19415" fmla="*/ 870096 h 1487099"/>
                <a:gd name="connsiteX19416" fmla="*/ 1924793 w 2768293"/>
                <a:gd name="connsiteY19416" fmla="*/ 870096 h 1487099"/>
                <a:gd name="connsiteX19417" fmla="*/ 1924793 w 2768293"/>
                <a:gd name="connsiteY19417" fmla="*/ 869524 h 1487099"/>
                <a:gd name="connsiteX19418" fmla="*/ 1924793 w 2768293"/>
                <a:gd name="connsiteY19418" fmla="*/ 869524 h 1487099"/>
                <a:gd name="connsiteX19419" fmla="*/ 1923649 w 2768293"/>
                <a:gd name="connsiteY19419" fmla="*/ 871240 h 1487099"/>
                <a:gd name="connsiteX19420" fmla="*/ 1923077 w 2768293"/>
                <a:gd name="connsiteY19420" fmla="*/ 871240 h 1487099"/>
                <a:gd name="connsiteX19421" fmla="*/ 1923077 w 2768293"/>
                <a:gd name="connsiteY19421" fmla="*/ 871240 h 1487099"/>
                <a:gd name="connsiteX19422" fmla="*/ 1923077 w 2768293"/>
                <a:gd name="connsiteY19422" fmla="*/ 870668 h 1487099"/>
                <a:gd name="connsiteX19423" fmla="*/ 1923077 w 2768293"/>
                <a:gd name="connsiteY19423" fmla="*/ 870668 h 1487099"/>
                <a:gd name="connsiteX19424" fmla="*/ 1922505 w 2768293"/>
                <a:gd name="connsiteY19424" fmla="*/ 870668 h 1487099"/>
                <a:gd name="connsiteX19425" fmla="*/ 1921933 w 2768293"/>
                <a:gd name="connsiteY19425" fmla="*/ 871240 h 1487099"/>
                <a:gd name="connsiteX19426" fmla="*/ 1921361 w 2768293"/>
                <a:gd name="connsiteY19426" fmla="*/ 871812 h 1487099"/>
                <a:gd name="connsiteX19427" fmla="*/ 1921361 w 2768293"/>
                <a:gd name="connsiteY19427" fmla="*/ 871812 h 1487099"/>
                <a:gd name="connsiteX19428" fmla="*/ 1920789 w 2768293"/>
                <a:gd name="connsiteY19428" fmla="*/ 870668 h 1487099"/>
                <a:gd name="connsiteX19429" fmla="*/ 1920789 w 2768293"/>
                <a:gd name="connsiteY19429" fmla="*/ 870668 h 1487099"/>
                <a:gd name="connsiteX19430" fmla="*/ 1996860 w 2768293"/>
                <a:gd name="connsiteY19430" fmla="*/ 913565 h 1487099"/>
                <a:gd name="connsiteX19431" fmla="*/ 1995716 w 2768293"/>
                <a:gd name="connsiteY19431" fmla="*/ 914137 h 1487099"/>
                <a:gd name="connsiteX19432" fmla="*/ 1994572 w 2768293"/>
                <a:gd name="connsiteY19432" fmla="*/ 914137 h 1487099"/>
                <a:gd name="connsiteX19433" fmla="*/ 1994572 w 2768293"/>
                <a:gd name="connsiteY19433" fmla="*/ 914137 h 1487099"/>
                <a:gd name="connsiteX19434" fmla="*/ 1994000 w 2768293"/>
                <a:gd name="connsiteY19434" fmla="*/ 914137 h 1487099"/>
                <a:gd name="connsiteX19435" fmla="*/ 1994000 w 2768293"/>
                <a:gd name="connsiteY19435" fmla="*/ 913565 h 1487099"/>
                <a:gd name="connsiteX19436" fmla="*/ 1994000 w 2768293"/>
                <a:gd name="connsiteY19436" fmla="*/ 913565 h 1487099"/>
                <a:gd name="connsiteX19437" fmla="*/ 1994000 w 2768293"/>
                <a:gd name="connsiteY19437" fmla="*/ 913565 h 1487099"/>
                <a:gd name="connsiteX19438" fmla="*/ 1994000 w 2768293"/>
                <a:gd name="connsiteY19438" fmla="*/ 912993 h 1487099"/>
                <a:gd name="connsiteX19439" fmla="*/ 1993428 w 2768293"/>
                <a:gd name="connsiteY19439" fmla="*/ 911849 h 1487099"/>
                <a:gd name="connsiteX19440" fmla="*/ 1992856 w 2768293"/>
                <a:gd name="connsiteY19440" fmla="*/ 911277 h 1487099"/>
                <a:gd name="connsiteX19441" fmla="*/ 1992284 w 2768293"/>
                <a:gd name="connsiteY19441" fmla="*/ 910705 h 1487099"/>
                <a:gd name="connsiteX19442" fmla="*/ 1992284 w 2768293"/>
                <a:gd name="connsiteY19442" fmla="*/ 910133 h 1487099"/>
                <a:gd name="connsiteX19443" fmla="*/ 1992284 w 2768293"/>
                <a:gd name="connsiteY19443" fmla="*/ 910705 h 1487099"/>
                <a:gd name="connsiteX19444" fmla="*/ 1992856 w 2768293"/>
                <a:gd name="connsiteY19444" fmla="*/ 911277 h 1487099"/>
                <a:gd name="connsiteX19445" fmla="*/ 1993428 w 2768293"/>
                <a:gd name="connsiteY19445" fmla="*/ 912421 h 1487099"/>
                <a:gd name="connsiteX19446" fmla="*/ 1993428 w 2768293"/>
                <a:gd name="connsiteY19446" fmla="*/ 912993 h 1487099"/>
                <a:gd name="connsiteX19447" fmla="*/ 1993428 w 2768293"/>
                <a:gd name="connsiteY19447" fmla="*/ 913565 h 1487099"/>
                <a:gd name="connsiteX19448" fmla="*/ 1993428 w 2768293"/>
                <a:gd name="connsiteY19448" fmla="*/ 913565 h 1487099"/>
                <a:gd name="connsiteX19449" fmla="*/ 1994000 w 2768293"/>
                <a:gd name="connsiteY19449" fmla="*/ 914137 h 1487099"/>
                <a:gd name="connsiteX19450" fmla="*/ 1994572 w 2768293"/>
                <a:gd name="connsiteY19450" fmla="*/ 914137 h 1487099"/>
                <a:gd name="connsiteX19451" fmla="*/ 1995716 w 2768293"/>
                <a:gd name="connsiteY19451" fmla="*/ 914137 h 1487099"/>
                <a:gd name="connsiteX19452" fmla="*/ 1996860 w 2768293"/>
                <a:gd name="connsiteY19452" fmla="*/ 913565 h 1487099"/>
                <a:gd name="connsiteX19453" fmla="*/ 1997432 w 2768293"/>
                <a:gd name="connsiteY19453" fmla="*/ 913565 h 1487099"/>
                <a:gd name="connsiteX19454" fmla="*/ 1996860 w 2768293"/>
                <a:gd name="connsiteY19454" fmla="*/ 913565 h 1487099"/>
                <a:gd name="connsiteX19455" fmla="*/ 1996860 w 2768293"/>
                <a:gd name="connsiteY19455" fmla="*/ 913565 h 1487099"/>
                <a:gd name="connsiteX19456" fmla="*/ 2007155 w 2768293"/>
                <a:gd name="connsiteY19456" fmla="*/ 916997 h 1487099"/>
                <a:gd name="connsiteX19457" fmla="*/ 2006012 w 2768293"/>
                <a:gd name="connsiteY19457" fmla="*/ 916425 h 1487099"/>
                <a:gd name="connsiteX19458" fmla="*/ 2003724 w 2768293"/>
                <a:gd name="connsiteY19458" fmla="*/ 915853 h 1487099"/>
                <a:gd name="connsiteX19459" fmla="*/ 2002580 w 2768293"/>
                <a:gd name="connsiteY19459" fmla="*/ 915281 h 1487099"/>
                <a:gd name="connsiteX19460" fmla="*/ 2002008 w 2768293"/>
                <a:gd name="connsiteY19460" fmla="*/ 915281 h 1487099"/>
                <a:gd name="connsiteX19461" fmla="*/ 2002008 w 2768293"/>
                <a:gd name="connsiteY19461" fmla="*/ 915281 h 1487099"/>
                <a:gd name="connsiteX19462" fmla="*/ 2002580 w 2768293"/>
                <a:gd name="connsiteY19462" fmla="*/ 915853 h 1487099"/>
                <a:gd name="connsiteX19463" fmla="*/ 2003152 w 2768293"/>
                <a:gd name="connsiteY19463" fmla="*/ 915853 h 1487099"/>
                <a:gd name="connsiteX19464" fmla="*/ 2004296 w 2768293"/>
                <a:gd name="connsiteY19464" fmla="*/ 916425 h 1487099"/>
                <a:gd name="connsiteX19465" fmla="*/ 2006012 w 2768293"/>
                <a:gd name="connsiteY19465" fmla="*/ 916997 h 1487099"/>
                <a:gd name="connsiteX19466" fmla="*/ 2006583 w 2768293"/>
                <a:gd name="connsiteY19466" fmla="*/ 917569 h 1487099"/>
                <a:gd name="connsiteX19467" fmla="*/ 2007155 w 2768293"/>
                <a:gd name="connsiteY19467" fmla="*/ 917569 h 1487099"/>
                <a:gd name="connsiteX19468" fmla="*/ 2007727 w 2768293"/>
                <a:gd name="connsiteY19468" fmla="*/ 916997 h 1487099"/>
                <a:gd name="connsiteX19469" fmla="*/ 2007155 w 2768293"/>
                <a:gd name="connsiteY19469" fmla="*/ 916997 h 1487099"/>
                <a:gd name="connsiteX19470" fmla="*/ 2007155 w 2768293"/>
                <a:gd name="connsiteY19470" fmla="*/ 916997 h 1487099"/>
                <a:gd name="connsiteX19471" fmla="*/ 1986565 w 2768293"/>
                <a:gd name="connsiteY19471" fmla="*/ 910133 h 1487099"/>
                <a:gd name="connsiteX19472" fmla="*/ 1986565 w 2768293"/>
                <a:gd name="connsiteY19472" fmla="*/ 910133 h 1487099"/>
                <a:gd name="connsiteX19473" fmla="*/ 1986565 w 2768293"/>
                <a:gd name="connsiteY19473" fmla="*/ 910133 h 1487099"/>
                <a:gd name="connsiteX19474" fmla="*/ 1986565 w 2768293"/>
                <a:gd name="connsiteY19474" fmla="*/ 910133 h 1487099"/>
                <a:gd name="connsiteX19475" fmla="*/ 1986565 w 2768293"/>
                <a:gd name="connsiteY19475" fmla="*/ 910133 h 1487099"/>
                <a:gd name="connsiteX19476" fmla="*/ 1986565 w 2768293"/>
                <a:gd name="connsiteY19476" fmla="*/ 910133 h 1487099"/>
                <a:gd name="connsiteX19477" fmla="*/ 1983133 w 2768293"/>
                <a:gd name="connsiteY19477" fmla="*/ 909561 h 1487099"/>
                <a:gd name="connsiteX19478" fmla="*/ 1983133 w 2768293"/>
                <a:gd name="connsiteY19478" fmla="*/ 909561 h 1487099"/>
                <a:gd name="connsiteX19479" fmla="*/ 1983133 w 2768293"/>
                <a:gd name="connsiteY19479" fmla="*/ 909561 h 1487099"/>
                <a:gd name="connsiteX19480" fmla="*/ 1983133 w 2768293"/>
                <a:gd name="connsiteY19480" fmla="*/ 909561 h 1487099"/>
                <a:gd name="connsiteX19481" fmla="*/ 1983133 w 2768293"/>
                <a:gd name="connsiteY19481" fmla="*/ 909561 h 1487099"/>
                <a:gd name="connsiteX19482" fmla="*/ 1979129 w 2768293"/>
                <a:gd name="connsiteY19482" fmla="*/ 895262 h 1487099"/>
                <a:gd name="connsiteX19483" fmla="*/ 1982561 w 2768293"/>
                <a:gd name="connsiteY19483" fmla="*/ 891831 h 1487099"/>
                <a:gd name="connsiteX19484" fmla="*/ 1983133 w 2768293"/>
                <a:gd name="connsiteY19484" fmla="*/ 891831 h 1487099"/>
                <a:gd name="connsiteX19485" fmla="*/ 1983705 w 2768293"/>
                <a:gd name="connsiteY19485" fmla="*/ 891258 h 1487099"/>
                <a:gd name="connsiteX19486" fmla="*/ 1983705 w 2768293"/>
                <a:gd name="connsiteY19486" fmla="*/ 890687 h 1487099"/>
                <a:gd name="connsiteX19487" fmla="*/ 1983705 w 2768293"/>
                <a:gd name="connsiteY19487" fmla="*/ 890114 h 1487099"/>
                <a:gd name="connsiteX19488" fmla="*/ 1983133 w 2768293"/>
                <a:gd name="connsiteY19488" fmla="*/ 890114 h 1487099"/>
                <a:gd name="connsiteX19489" fmla="*/ 1981989 w 2768293"/>
                <a:gd name="connsiteY19489" fmla="*/ 889543 h 1487099"/>
                <a:gd name="connsiteX19490" fmla="*/ 1982561 w 2768293"/>
                <a:gd name="connsiteY19490" fmla="*/ 889543 h 1487099"/>
                <a:gd name="connsiteX19491" fmla="*/ 1983133 w 2768293"/>
                <a:gd name="connsiteY19491" fmla="*/ 888399 h 1487099"/>
                <a:gd name="connsiteX19492" fmla="*/ 1982561 w 2768293"/>
                <a:gd name="connsiteY19492" fmla="*/ 887827 h 1487099"/>
                <a:gd name="connsiteX19493" fmla="*/ 1980845 w 2768293"/>
                <a:gd name="connsiteY19493" fmla="*/ 890114 h 1487099"/>
                <a:gd name="connsiteX19494" fmla="*/ 1978557 w 2768293"/>
                <a:gd name="connsiteY19494" fmla="*/ 891258 h 1487099"/>
                <a:gd name="connsiteX19495" fmla="*/ 1973982 w 2768293"/>
                <a:gd name="connsiteY19495" fmla="*/ 892402 h 1487099"/>
                <a:gd name="connsiteX19496" fmla="*/ 1974554 w 2768293"/>
                <a:gd name="connsiteY19496" fmla="*/ 892974 h 1487099"/>
                <a:gd name="connsiteX19497" fmla="*/ 1974554 w 2768293"/>
                <a:gd name="connsiteY19497" fmla="*/ 892974 h 1487099"/>
                <a:gd name="connsiteX19498" fmla="*/ 1975126 w 2768293"/>
                <a:gd name="connsiteY19498" fmla="*/ 892974 h 1487099"/>
                <a:gd name="connsiteX19499" fmla="*/ 1975126 w 2768293"/>
                <a:gd name="connsiteY19499" fmla="*/ 893546 h 1487099"/>
                <a:gd name="connsiteX19500" fmla="*/ 1971694 w 2768293"/>
                <a:gd name="connsiteY19500" fmla="*/ 894690 h 1487099"/>
                <a:gd name="connsiteX19501" fmla="*/ 1968262 w 2768293"/>
                <a:gd name="connsiteY19501" fmla="*/ 896406 h 1487099"/>
                <a:gd name="connsiteX19502" fmla="*/ 1969406 w 2768293"/>
                <a:gd name="connsiteY19502" fmla="*/ 896978 h 1487099"/>
                <a:gd name="connsiteX19503" fmla="*/ 1969978 w 2768293"/>
                <a:gd name="connsiteY19503" fmla="*/ 896978 h 1487099"/>
                <a:gd name="connsiteX19504" fmla="*/ 1968834 w 2768293"/>
                <a:gd name="connsiteY19504" fmla="*/ 897550 h 1487099"/>
                <a:gd name="connsiteX19505" fmla="*/ 1961970 w 2768293"/>
                <a:gd name="connsiteY19505" fmla="*/ 898694 h 1487099"/>
                <a:gd name="connsiteX19506" fmla="*/ 1961398 w 2768293"/>
                <a:gd name="connsiteY19506" fmla="*/ 899266 h 1487099"/>
                <a:gd name="connsiteX19507" fmla="*/ 1960826 w 2768293"/>
                <a:gd name="connsiteY19507" fmla="*/ 900410 h 1487099"/>
                <a:gd name="connsiteX19508" fmla="*/ 1960255 w 2768293"/>
                <a:gd name="connsiteY19508" fmla="*/ 902698 h 1487099"/>
                <a:gd name="connsiteX19509" fmla="*/ 1961970 w 2768293"/>
                <a:gd name="connsiteY19509" fmla="*/ 903270 h 1487099"/>
                <a:gd name="connsiteX19510" fmla="*/ 1969978 w 2768293"/>
                <a:gd name="connsiteY19510" fmla="*/ 900410 h 1487099"/>
                <a:gd name="connsiteX19511" fmla="*/ 1971122 w 2768293"/>
                <a:gd name="connsiteY19511" fmla="*/ 899266 h 1487099"/>
                <a:gd name="connsiteX19512" fmla="*/ 1972838 w 2768293"/>
                <a:gd name="connsiteY19512" fmla="*/ 897550 h 1487099"/>
                <a:gd name="connsiteX19513" fmla="*/ 1975126 w 2768293"/>
                <a:gd name="connsiteY19513" fmla="*/ 896406 h 1487099"/>
                <a:gd name="connsiteX19514" fmla="*/ 1976842 w 2768293"/>
                <a:gd name="connsiteY19514" fmla="*/ 894690 h 1487099"/>
                <a:gd name="connsiteX19515" fmla="*/ 1979129 w 2768293"/>
                <a:gd name="connsiteY19515" fmla="*/ 895262 h 1487099"/>
                <a:gd name="connsiteX19516" fmla="*/ 1980845 w 2768293"/>
                <a:gd name="connsiteY19516" fmla="*/ 908417 h 1487099"/>
                <a:gd name="connsiteX19517" fmla="*/ 1979701 w 2768293"/>
                <a:gd name="connsiteY19517" fmla="*/ 908417 h 1487099"/>
                <a:gd name="connsiteX19518" fmla="*/ 1980845 w 2768293"/>
                <a:gd name="connsiteY19518" fmla="*/ 908417 h 1487099"/>
                <a:gd name="connsiteX19519" fmla="*/ 1981417 w 2768293"/>
                <a:gd name="connsiteY19519" fmla="*/ 908989 h 1487099"/>
                <a:gd name="connsiteX19520" fmla="*/ 1981417 w 2768293"/>
                <a:gd name="connsiteY19520" fmla="*/ 908989 h 1487099"/>
                <a:gd name="connsiteX19521" fmla="*/ 1980845 w 2768293"/>
                <a:gd name="connsiteY19521" fmla="*/ 908417 h 1487099"/>
                <a:gd name="connsiteX19522" fmla="*/ 1980845 w 2768293"/>
                <a:gd name="connsiteY19522" fmla="*/ 908417 h 1487099"/>
                <a:gd name="connsiteX19523" fmla="*/ 1967690 w 2768293"/>
                <a:gd name="connsiteY19523" fmla="*/ 908989 h 1487099"/>
                <a:gd name="connsiteX19524" fmla="*/ 1968262 w 2768293"/>
                <a:gd name="connsiteY19524" fmla="*/ 908417 h 1487099"/>
                <a:gd name="connsiteX19525" fmla="*/ 1969978 w 2768293"/>
                <a:gd name="connsiteY19525" fmla="*/ 907273 h 1487099"/>
                <a:gd name="connsiteX19526" fmla="*/ 1970550 w 2768293"/>
                <a:gd name="connsiteY19526" fmla="*/ 906701 h 1487099"/>
                <a:gd name="connsiteX19527" fmla="*/ 1969978 w 2768293"/>
                <a:gd name="connsiteY19527" fmla="*/ 906130 h 1487099"/>
                <a:gd name="connsiteX19528" fmla="*/ 1968834 w 2768293"/>
                <a:gd name="connsiteY19528" fmla="*/ 906130 h 1487099"/>
                <a:gd name="connsiteX19529" fmla="*/ 1965402 w 2768293"/>
                <a:gd name="connsiteY19529" fmla="*/ 907273 h 1487099"/>
                <a:gd name="connsiteX19530" fmla="*/ 1961970 w 2768293"/>
                <a:gd name="connsiteY19530" fmla="*/ 909561 h 1487099"/>
                <a:gd name="connsiteX19531" fmla="*/ 1960255 w 2768293"/>
                <a:gd name="connsiteY19531" fmla="*/ 910133 h 1487099"/>
                <a:gd name="connsiteX19532" fmla="*/ 1960255 w 2768293"/>
                <a:gd name="connsiteY19532" fmla="*/ 908989 h 1487099"/>
                <a:gd name="connsiteX19533" fmla="*/ 1959683 w 2768293"/>
                <a:gd name="connsiteY19533" fmla="*/ 906701 h 1487099"/>
                <a:gd name="connsiteX19534" fmla="*/ 1959683 w 2768293"/>
                <a:gd name="connsiteY19534" fmla="*/ 904986 h 1487099"/>
                <a:gd name="connsiteX19535" fmla="*/ 1958539 w 2768293"/>
                <a:gd name="connsiteY19535" fmla="*/ 904413 h 1487099"/>
                <a:gd name="connsiteX19536" fmla="*/ 1957395 w 2768293"/>
                <a:gd name="connsiteY19536" fmla="*/ 904986 h 1487099"/>
                <a:gd name="connsiteX19537" fmla="*/ 1956823 w 2768293"/>
                <a:gd name="connsiteY19537" fmla="*/ 905557 h 1487099"/>
                <a:gd name="connsiteX19538" fmla="*/ 1955679 w 2768293"/>
                <a:gd name="connsiteY19538" fmla="*/ 906130 h 1487099"/>
                <a:gd name="connsiteX19539" fmla="*/ 1951675 w 2768293"/>
                <a:gd name="connsiteY19539" fmla="*/ 906701 h 1487099"/>
                <a:gd name="connsiteX19540" fmla="*/ 1951675 w 2768293"/>
                <a:gd name="connsiteY19540" fmla="*/ 906130 h 1487099"/>
                <a:gd name="connsiteX19541" fmla="*/ 1951675 w 2768293"/>
                <a:gd name="connsiteY19541" fmla="*/ 906130 h 1487099"/>
                <a:gd name="connsiteX19542" fmla="*/ 1951675 w 2768293"/>
                <a:gd name="connsiteY19542" fmla="*/ 906130 h 1487099"/>
                <a:gd name="connsiteX19543" fmla="*/ 1951675 w 2768293"/>
                <a:gd name="connsiteY19543" fmla="*/ 905557 h 1487099"/>
                <a:gd name="connsiteX19544" fmla="*/ 1951675 w 2768293"/>
                <a:gd name="connsiteY19544" fmla="*/ 904986 h 1487099"/>
                <a:gd name="connsiteX19545" fmla="*/ 1949387 w 2768293"/>
                <a:gd name="connsiteY19545" fmla="*/ 905557 h 1487099"/>
                <a:gd name="connsiteX19546" fmla="*/ 1948243 w 2768293"/>
                <a:gd name="connsiteY19546" fmla="*/ 906130 h 1487099"/>
                <a:gd name="connsiteX19547" fmla="*/ 1947671 w 2768293"/>
                <a:gd name="connsiteY19547" fmla="*/ 907273 h 1487099"/>
                <a:gd name="connsiteX19548" fmla="*/ 1947099 w 2768293"/>
                <a:gd name="connsiteY19548" fmla="*/ 908417 h 1487099"/>
                <a:gd name="connsiteX19549" fmla="*/ 1947099 w 2768293"/>
                <a:gd name="connsiteY19549" fmla="*/ 908989 h 1487099"/>
                <a:gd name="connsiteX19550" fmla="*/ 1947099 w 2768293"/>
                <a:gd name="connsiteY19550" fmla="*/ 909561 h 1487099"/>
                <a:gd name="connsiteX19551" fmla="*/ 1947099 w 2768293"/>
                <a:gd name="connsiteY19551" fmla="*/ 910133 h 1487099"/>
                <a:gd name="connsiteX19552" fmla="*/ 1945956 w 2768293"/>
                <a:gd name="connsiteY19552" fmla="*/ 910705 h 1487099"/>
                <a:gd name="connsiteX19553" fmla="*/ 1945384 w 2768293"/>
                <a:gd name="connsiteY19553" fmla="*/ 914137 h 1487099"/>
                <a:gd name="connsiteX19554" fmla="*/ 1946527 w 2768293"/>
                <a:gd name="connsiteY19554" fmla="*/ 916425 h 1487099"/>
                <a:gd name="connsiteX19555" fmla="*/ 1948243 w 2768293"/>
                <a:gd name="connsiteY19555" fmla="*/ 917569 h 1487099"/>
                <a:gd name="connsiteX19556" fmla="*/ 1949959 w 2768293"/>
                <a:gd name="connsiteY19556" fmla="*/ 916425 h 1487099"/>
                <a:gd name="connsiteX19557" fmla="*/ 1948815 w 2768293"/>
                <a:gd name="connsiteY19557" fmla="*/ 916425 h 1487099"/>
                <a:gd name="connsiteX19558" fmla="*/ 1949959 w 2768293"/>
                <a:gd name="connsiteY19558" fmla="*/ 914709 h 1487099"/>
                <a:gd name="connsiteX19559" fmla="*/ 1950531 w 2768293"/>
                <a:gd name="connsiteY19559" fmla="*/ 914137 h 1487099"/>
                <a:gd name="connsiteX19560" fmla="*/ 1951103 w 2768293"/>
                <a:gd name="connsiteY19560" fmla="*/ 914137 h 1487099"/>
                <a:gd name="connsiteX19561" fmla="*/ 1950531 w 2768293"/>
                <a:gd name="connsiteY19561" fmla="*/ 914709 h 1487099"/>
                <a:gd name="connsiteX19562" fmla="*/ 1951675 w 2768293"/>
                <a:gd name="connsiteY19562" fmla="*/ 914709 h 1487099"/>
                <a:gd name="connsiteX19563" fmla="*/ 1953963 w 2768293"/>
                <a:gd name="connsiteY19563" fmla="*/ 913565 h 1487099"/>
                <a:gd name="connsiteX19564" fmla="*/ 1954535 w 2768293"/>
                <a:gd name="connsiteY19564" fmla="*/ 914137 h 1487099"/>
                <a:gd name="connsiteX19565" fmla="*/ 1948243 w 2768293"/>
                <a:gd name="connsiteY19565" fmla="*/ 919285 h 1487099"/>
                <a:gd name="connsiteX19566" fmla="*/ 1947099 w 2768293"/>
                <a:gd name="connsiteY19566" fmla="*/ 921000 h 1487099"/>
                <a:gd name="connsiteX19567" fmla="*/ 1947671 w 2768293"/>
                <a:gd name="connsiteY19567" fmla="*/ 922144 h 1487099"/>
                <a:gd name="connsiteX19568" fmla="*/ 1948815 w 2768293"/>
                <a:gd name="connsiteY19568" fmla="*/ 923288 h 1487099"/>
                <a:gd name="connsiteX19569" fmla="*/ 1949959 w 2768293"/>
                <a:gd name="connsiteY19569" fmla="*/ 923860 h 1487099"/>
                <a:gd name="connsiteX19570" fmla="*/ 1951103 w 2768293"/>
                <a:gd name="connsiteY19570" fmla="*/ 923860 h 1487099"/>
                <a:gd name="connsiteX19571" fmla="*/ 1951675 w 2768293"/>
                <a:gd name="connsiteY19571" fmla="*/ 923288 h 1487099"/>
                <a:gd name="connsiteX19572" fmla="*/ 1952819 w 2768293"/>
                <a:gd name="connsiteY19572" fmla="*/ 922144 h 1487099"/>
                <a:gd name="connsiteX19573" fmla="*/ 1955107 w 2768293"/>
                <a:gd name="connsiteY19573" fmla="*/ 918141 h 1487099"/>
                <a:gd name="connsiteX19574" fmla="*/ 1961398 w 2768293"/>
                <a:gd name="connsiteY19574" fmla="*/ 913565 h 1487099"/>
                <a:gd name="connsiteX19575" fmla="*/ 1962542 w 2768293"/>
                <a:gd name="connsiteY19575" fmla="*/ 912993 h 1487099"/>
                <a:gd name="connsiteX19576" fmla="*/ 1964830 w 2768293"/>
                <a:gd name="connsiteY19576" fmla="*/ 912993 h 1487099"/>
                <a:gd name="connsiteX19577" fmla="*/ 1965974 w 2768293"/>
                <a:gd name="connsiteY19577" fmla="*/ 912993 h 1487099"/>
                <a:gd name="connsiteX19578" fmla="*/ 1967118 w 2768293"/>
                <a:gd name="connsiteY19578" fmla="*/ 911849 h 1487099"/>
                <a:gd name="connsiteX19579" fmla="*/ 1967118 w 2768293"/>
                <a:gd name="connsiteY19579" fmla="*/ 911849 h 1487099"/>
                <a:gd name="connsiteX19580" fmla="*/ 1967118 w 2768293"/>
                <a:gd name="connsiteY19580" fmla="*/ 911277 h 1487099"/>
                <a:gd name="connsiteX19581" fmla="*/ 1967118 w 2768293"/>
                <a:gd name="connsiteY19581" fmla="*/ 910705 h 1487099"/>
                <a:gd name="connsiteX19582" fmla="*/ 1967118 w 2768293"/>
                <a:gd name="connsiteY19582" fmla="*/ 910133 h 1487099"/>
                <a:gd name="connsiteX19583" fmla="*/ 1967118 w 2768293"/>
                <a:gd name="connsiteY19583" fmla="*/ 910133 h 1487099"/>
                <a:gd name="connsiteX19584" fmla="*/ 1970550 w 2768293"/>
                <a:gd name="connsiteY19584" fmla="*/ 908989 h 1487099"/>
                <a:gd name="connsiteX19585" fmla="*/ 1970550 w 2768293"/>
                <a:gd name="connsiteY19585" fmla="*/ 908989 h 1487099"/>
                <a:gd name="connsiteX19586" fmla="*/ 1970550 w 2768293"/>
                <a:gd name="connsiteY19586" fmla="*/ 908989 h 1487099"/>
                <a:gd name="connsiteX19587" fmla="*/ 1970550 w 2768293"/>
                <a:gd name="connsiteY19587" fmla="*/ 908989 h 1487099"/>
                <a:gd name="connsiteX19588" fmla="*/ 1971122 w 2768293"/>
                <a:gd name="connsiteY19588" fmla="*/ 908989 h 1487099"/>
                <a:gd name="connsiteX19589" fmla="*/ 1970550 w 2768293"/>
                <a:gd name="connsiteY19589" fmla="*/ 908417 h 1487099"/>
                <a:gd name="connsiteX19590" fmla="*/ 1967690 w 2768293"/>
                <a:gd name="connsiteY19590" fmla="*/ 908989 h 148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  <a:cxn ang="0">
                  <a:pos x="connsiteX6805" y="connsiteY6805"/>
                </a:cxn>
                <a:cxn ang="0">
                  <a:pos x="connsiteX6806" y="connsiteY6806"/>
                </a:cxn>
                <a:cxn ang="0">
                  <a:pos x="connsiteX6807" y="connsiteY6807"/>
                </a:cxn>
                <a:cxn ang="0">
                  <a:pos x="connsiteX6808" y="connsiteY6808"/>
                </a:cxn>
                <a:cxn ang="0">
                  <a:pos x="connsiteX6809" y="connsiteY6809"/>
                </a:cxn>
                <a:cxn ang="0">
                  <a:pos x="connsiteX6810" y="connsiteY6810"/>
                </a:cxn>
                <a:cxn ang="0">
                  <a:pos x="connsiteX6811" y="connsiteY6811"/>
                </a:cxn>
                <a:cxn ang="0">
                  <a:pos x="connsiteX6812" y="connsiteY6812"/>
                </a:cxn>
                <a:cxn ang="0">
                  <a:pos x="connsiteX6813" y="connsiteY6813"/>
                </a:cxn>
                <a:cxn ang="0">
                  <a:pos x="connsiteX6814" y="connsiteY6814"/>
                </a:cxn>
                <a:cxn ang="0">
                  <a:pos x="connsiteX6815" y="connsiteY6815"/>
                </a:cxn>
                <a:cxn ang="0">
                  <a:pos x="connsiteX6816" y="connsiteY6816"/>
                </a:cxn>
                <a:cxn ang="0">
                  <a:pos x="connsiteX6817" y="connsiteY6817"/>
                </a:cxn>
                <a:cxn ang="0">
                  <a:pos x="connsiteX6818" y="connsiteY6818"/>
                </a:cxn>
                <a:cxn ang="0">
                  <a:pos x="connsiteX6819" y="connsiteY6819"/>
                </a:cxn>
                <a:cxn ang="0">
                  <a:pos x="connsiteX6820" y="connsiteY6820"/>
                </a:cxn>
                <a:cxn ang="0">
                  <a:pos x="connsiteX6821" y="connsiteY6821"/>
                </a:cxn>
                <a:cxn ang="0">
                  <a:pos x="connsiteX6822" y="connsiteY6822"/>
                </a:cxn>
                <a:cxn ang="0">
                  <a:pos x="connsiteX6823" y="connsiteY6823"/>
                </a:cxn>
                <a:cxn ang="0">
                  <a:pos x="connsiteX6824" y="connsiteY6824"/>
                </a:cxn>
                <a:cxn ang="0">
                  <a:pos x="connsiteX6825" y="connsiteY6825"/>
                </a:cxn>
                <a:cxn ang="0">
                  <a:pos x="connsiteX6826" y="connsiteY6826"/>
                </a:cxn>
                <a:cxn ang="0">
                  <a:pos x="connsiteX6827" y="connsiteY6827"/>
                </a:cxn>
                <a:cxn ang="0">
                  <a:pos x="connsiteX6828" y="connsiteY6828"/>
                </a:cxn>
                <a:cxn ang="0">
                  <a:pos x="connsiteX6829" y="connsiteY6829"/>
                </a:cxn>
                <a:cxn ang="0">
                  <a:pos x="connsiteX6830" y="connsiteY6830"/>
                </a:cxn>
                <a:cxn ang="0">
                  <a:pos x="connsiteX6831" y="connsiteY6831"/>
                </a:cxn>
                <a:cxn ang="0">
                  <a:pos x="connsiteX6832" y="connsiteY6832"/>
                </a:cxn>
                <a:cxn ang="0">
                  <a:pos x="connsiteX6833" y="connsiteY6833"/>
                </a:cxn>
                <a:cxn ang="0">
                  <a:pos x="connsiteX6834" y="connsiteY6834"/>
                </a:cxn>
                <a:cxn ang="0">
                  <a:pos x="connsiteX6835" y="connsiteY6835"/>
                </a:cxn>
                <a:cxn ang="0">
                  <a:pos x="connsiteX6836" y="connsiteY6836"/>
                </a:cxn>
                <a:cxn ang="0">
                  <a:pos x="connsiteX6837" y="connsiteY6837"/>
                </a:cxn>
                <a:cxn ang="0">
                  <a:pos x="connsiteX6838" y="connsiteY6838"/>
                </a:cxn>
                <a:cxn ang="0">
                  <a:pos x="connsiteX6839" y="connsiteY6839"/>
                </a:cxn>
                <a:cxn ang="0">
                  <a:pos x="connsiteX6840" y="connsiteY6840"/>
                </a:cxn>
                <a:cxn ang="0">
                  <a:pos x="connsiteX6841" y="connsiteY6841"/>
                </a:cxn>
                <a:cxn ang="0">
                  <a:pos x="connsiteX6842" y="connsiteY6842"/>
                </a:cxn>
                <a:cxn ang="0">
                  <a:pos x="connsiteX6843" y="connsiteY6843"/>
                </a:cxn>
                <a:cxn ang="0">
                  <a:pos x="connsiteX6844" y="connsiteY6844"/>
                </a:cxn>
                <a:cxn ang="0">
                  <a:pos x="connsiteX6845" y="connsiteY6845"/>
                </a:cxn>
                <a:cxn ang="0">
                  <a:pos x="connsiteX6846" y="connsiteY6846"/>
                </a:cxn>
                <a:cxn ang="0">
                  <a:pos x="connsiteX6847" y="connsiteY6847"/>
                </a:cxn>
                <a:cxn ang="0">
                  <a:pos x="connsiteX6848" y="connsiteY6848"/>
                </a:cxn>
                <a:cxn ang="0">
                  <a:pos x="connsiteX6849" y="connsiteY6849"/>
                </a:cxn>
                <a:cxn ang="0">
                  <a:pos x="connsiteX6850" y="connsiteY6850"/>
                </a:cxn>
                <a:cxn ang="0">
                  <a:pos x="connsiteX6851" y="connsiteY6851"/>
                </a:cxn>
                <a:cxn ang="0">
                  <a:pos x="connsiteX6852" y="connsiteY6852"/>
                </a:cxn>
                <a:cxn ang="0">
                  <a:pos x="connsiteX6853" y="connsiteY6853"/>
                </a:cxn>
                <a:cxn ang="0">
                  <a:pos x="connsiteX6854" y="connsiteY6854"/>
                </a:cxn>
                <a:cxn ang="0">
                  <a:pos x="connsiteX6855" y="connsiteY6855"/>
                </a:cxn>
                <a:cxn ang="0">
                  <a:pos x="connsiteX6856" y="connsiteY6856"/>
                </a:cxn>
                <a:cxn ang="0">
                  <a:pos x="connsiteX6857" y="connsiteY6857"/>
                </a:cxn>
                <a:cxn ang="0">
                  <a:pos x="connsiteX6858" y="connsiteY6858"/>
                </a:cxn>
                <a:cxn ang="0">
                  <a:pos x="connsiteX6859" y="connsiteY6859"/>
                </a:cxn>
                <a:cxn ang="0">
                  <a:pos x="connsiteX6860" y="connsiteY6860"/>
                </a:cxn>
                <a:cxn ang="0">
                  <a:pos x="connsiteX6861" y="connsiteY6861"/>
                </a:cxn>
                <a:cxn ang="0">
                  <a:pos x="connsiteX6862" y="connsiteY6862"/>
                </a:cxn>
                <a:cxn ang="0">
                  <a:pos x="connsiteX6863" y="connsiteY6863"/>
                </a:cxn>
                <a:cxn ang="0">
                  <a:pos x="connsiteX6864" y="connsiteY6864"/>
                </a:cxn>
                <a:cxn ang="0">
                  <a:pos x="connsiteX6865" y="connsiteY6865"/>
                </a:cxn>
                <a:cxn ang="0">
                  <a:pos x="connsiteX6866" y="connsiteY6866"/>
                </a:cxn>
                <a:cxn ang="0">
                  <a:pos x="connsiteX6867" y="connsiteY6867"/>
                </a:cxn>
                <a:cxn ang="0">
                  <a:pos x="connsiteX6868" y="connsiteY6868"/>
                </a:cxn>
                <a:cxn ang="0">
                  <a:pos x="connsiteX6869" y="connsiteY6869"/>
                </a:cxn>
                <a:cxn ang="0">
                  <a:pos x="connsiteX6870" y="connsiteY6870"/>
                </a:cxn>
                <a:cxn ang="0">
                  <a:pos x="connsiteX6871" y="connsiteY6871"/>
                </a:cxn>
                <a:cxn ang="0">
                  <a:pos x="connsiteX6872" y="connsiteY6872"/>
                </a:cxn>
                <a:cxn ang="0">
                  <a:pos x="connsiteX6873" y="connsiteY6873"/>
                </a:cxn>
                <a:cxn ang="0">
                  <a:pos x="connsiteX6874" y="connsiteY6874"/>
                </a:cxn>
                <a:cxn ang="0">
                  <a:pos x="connsiteX6875" y="connsiteY6875"/>
                </a:cxn>
                <a:cxn ang="0">
                  <a:pos x="connsiteX6876" y="connsiteY6876"/>
                </a:cxn>
                <a:cxn ang="0">
                  <a:pos x="connsiteX6877" y="connsiteY6877"/>
                </a:cxn>
                <a:cxn ang="0">
                  <a:pos x="connsiteX6878" y="connsiteY6878"/>
                </a:cxn>
                <a:cxn ang="0">
                  <a:pos x="connsiteX6879" y="connsiteY6879"/>
                </a:cxn>
                <a:cxn ang="0">
                  <a:pos x="connsiteX6880" y="connsiteY6880"/>
                </a:cxn>
                <a:cxn ang="0">
                  <a:pos x="connsiteX6881" y="connsiteY6881"/>
                </a:cxn>
                <a:cxn ang="0">
                  <a:pos x="connsiteX6882" y="connsiteY6882"/>
                </a:cxn>
                <a:cxn ang="0">
                  <a:pos x="connsiteX6883" y="connsiteY6883"/>
                </a:cxn>
                <a:cxn ang="0">
                  <a:pos x="connsiteX6884" y="connsiteY6884"/>
                </a:cxn>
                <a:cxn ang="0">
                  <a:pos x="connsiteX6885" y="connsiteY6885"/>
                </a:cxn>
                <a:cxn ang="0">
                  <a:pos x="connsiteX6886" y="connsiteY6886"/>
                </a:cxn>
                <a:cxn ang="0">
                  <a:pos x="connsiteX6887" y="connsiteY6887"/>
                </a:cxn>
                <a:cxn ang="0">
                  <a:pos x="connsiteX6888" y="connsiteY6888"/>
                </a:cxn>
                <a:cxn ang="0">
                  <a:pos x="connsiteX6889" y="connsiteY6889"/>
                </a:cxn>
                <a:cxn ang="0">
                  <a:pos x="connsiteX6890" y="connsiteY6890"/>
                </a:cxn>
                <a:cxn ang="0">
                  <a:pos x="connsiteX6891" y="connsiteY6891"/>
                </a:cxn>
                <a:cxn ang="0">
                  <a:pos x="connsiteX6892" y="connsiteY6892"/>
                </a:cxn>
                <a:cxn ang="0">
                  <a:pos x="connsiteX6893" y="connsiteY6893"/>
                </a:cxn>
                <a:cxn ang="0">
                  <a:pos x="connsiteX6894" y="connsiteY6894"/>
                </a:cxn>
                <a:cxn ang="0">
                  <a:pos x="connsiteX6895" y="connsiteY6895"/>
                </a:cxn>
                <a:cxn ang="0">
                  <a:pos x="connsiteX6896" y="connsiteY6896"/>
                </a:cxn>
                <a:cxn ang="0">
                  <a:pos x="connsiteX6897" y="connsiteY6897"/>
                </a:cxn>
                <a:cxn ang="0">
                  <a:pos x="connsiteX6898" y="connsiteY6898"/>
                </a:cxn>
                <a:cxn ang="0">
                  <a:pos x="connsiteX6899" y="connsiteY6899"/>
                </a:cxn>
                <a:cxn ang="0">
                  <a:pos x="connsiteX6900" y="connsiteY6900"/>
                </a:cxn>
                <a:cxn ang="0">
                  <a:pos x="connsiteX6901" y="connsiteY6901"/>
                </a:cxn>
                <a:cxn ang="0">
                  <a:pos x="connsiteX6902" y="connsiteY6902"/>
                </a:cxn>
                <a:cxn ang="0">
                  <a:pos x="connsiteX6903" y="connsiteY6903"/>
                </a:cxn>
                <a:cxn ang="0">
                  <a:pos x="connsiteX6904" y="connsiteY6904"/>
                </a:cxn>
                <a:cxn ang="0">
                  <a:pos x="connsiteX6905" y="connsiteY6905"/>
                </a:cxn>
                <a:cxn ang="0">
                  <a:pos x="connsiteX6906" y="connsiteY6906"/>
                </a:cxn>
                <a:cxn ang="0">
                  <a:pos x="connsiteX6907" y="connsiteY6907"/>
                </a:cxn>
                <a:cxn ang="0">
                  <a:pos x="connsiteX6908" y="connsiteY6908"/>
                </a:cxn>
                <a:cxn ang="0">
                  <a:pos x="connsiteX6909" y="connsiteY6909"/>
                </a:cxn>
                <a:cxn ang="0">
                  <a:pos x="connsiteX6910" y="connsiteY6910"/>
                </a:cxn>
                <a:cxn ang="0">
                  <a:pos x="connsiteX6911" y="connsiteY6911"/>
                </a:cxn>
                <a:cxn ang="0">
                  <a:pos x="connsiteX6912" y="connsiteY6912"/>
                </a:cxn>
                <a:cxn ang="0">
                  <a:pos x="connsiteX6913" y="connsiteY6913"/>
                </a:cxn>
                <a:cxn ang="0">
                  <a:pos x="connsiteX6914" y="connsiteY6914"/>
                </a:cxn>
                <a:cxn ang="0">
                  <a:pos x="connsiteX6915" y="connsiteY6915"/>
                </a:cxn>
                <a:cxn ang="0">
                  <a:pos x="connsiteX6916" y="connsiteY6916"/>
                </a:cxn>
                <a:cxn ang="0">
                  <a:pos x="connsiteX6917" y="connsiteY6917"/>
                </a:cxn>
                <a:cxn ang="0">
                  <a:pos x="connsiteX6918" y="connsiteY6918"/>
                </a:cxn>
                <a:cxn ang="0">
                  <a:pos x="connsiteX6919" y="connsiteY6919"/>
                </a:cxn>
                <a:cxn ang="0">
                  <a:pos x="connsiteX6920" y="connsiteY6920"/>
                </a:cxn>
                <a:cxn ang="0">
                  <a:pos x="connsiteX6921" y="connsiteY6921"/>
                </a:cxn>
                <a:cxn ang="0">
                  <a:pos x="connsiteX6922" y="connsiteY6922"/>
                </a:cxn>
                <a:cxn ang="0">
                  <a:pos x="connsiteX6923" y="connsiteY6923"/>
                </a:cxn>
                <a:cxn ang="0">
                  <a:pos x="connsiteX6924" y="connsiteY6924"/>
                </a:cxn>
                <a:cxn ang="0">
                  <a:pos x="connsiteX6925" y="connsiteY6925"/>
                </a:cxn>
                <a:cxn ang="0">
                  <a:pos x="connsiteX6926" y="connsiteY6926"/>
                </a:cxn>
                <a:cxn ang="0">
                  <a:pos x="connsiteX6927" y="connsiteY6927"/>
                </a:cxn>
                <a:cxn ang="0">
                  <a:pos x="connsiteX6928" y="connsiteY6928"/>
                </a:cxn>
                <a:cxn ang="0">
                  <a:pos x="connsiteX6929" y="connsiteY6929"/>
                </a:cxn>
                <a:cxn ang="0">
                  <a:pos x="connsiteX6930" y="connsiteY6930"/>
                </a:cxn>
                <a:cxn ang="0">
                  <a:pos x="connsiteX6931" y="connsiteY6931"/>
                </a:cxn>
                <a:cxn ang="0">
                  <a:pos x="connsiteX6932" y="connsiteY6932"/>
                </a:cxn>
                <a:cxn ang="0">
                  <a:pos x="connsiteX6933" y="connsiteY6933"/>
                </a:cxn>
                <a:cxn ang="0">
                  <a:pos x="connsiteX6934" y="connsiteY6934"/>
                </a:cxn>
                <a:cxn ang="0">
                  <a:pos x="connsiteX6935" y="connsiteY6935"/>
                </a:cxn>
                <a:cxn ang="0">
                  <a:pos x="connsiteX6936" y="connsiteY6936"/>
                </a:cxn>
                <a:cxn ang="0">
                  <a:pos x="connsiteX6937" y="connsiteY6937"/>
                </a:cxn>
                <a:cxn ang="0">
                  <a:pos x="connsiteX6938" y="connsiteY6938"/>
                </a:cxn>
                <a:cxn ang="0">
                  <a:pos x="connsiteX6939" y="connsiteY6939"/>
                </a:cxn>
                <a:cxn ang="0">
                  <a:pos x="connsiteX6940" y="connsiteY6940"/>
                </a:cxn>
                <a:cxn ang="0">
                  <a:pos x="connsiteX6941" y="connsiteY6941"/>
                </a:cxn>
                <a:cxn ang="0">
                  <a:pos x="connsiteX6942" y="connsiteY6942"/>
                </a:cxn>
                <a:cxn ang="0">
                  <a:pos x="connsiteX6943" y="connsiteY6943"/>
                </a:cxn>
                <a:cxn ang="0">
                  <a:pos x="connsiteX6944" y="connsiteY6944"/>
                </a:cxn>
                <a:cxn ang="0">
                  <a:pos x="connsiteX6945" y="connsiteY6945"/>
                </a:cxn>
                <a:cxn ang="0">
                  <a:pos x="connsiteX6946" y="connsiteY6946"/>
                </a:cxn>
                <a:cxn ang="0">
                  <a:pos x="connsiteX6947" y="connsiteY6947"/>
                </a:cxn>
                <a:cxn ang="0">
                  <a:pos x="connsiteX6948" y="connsiteY6948"/>
                </a:cxn>
                <a:cxn ang="0">
                  <a:pos x="connsiteX6949" y="connsiteY6949"/>
                </a:cxn>
                <a:cxn ang="0">
                  <a:pos x="connsiteX6950" y="connsiteY6950"/>
                </a:cxn>
                <a:cxn ang="0">
                  <a:pos x="connsiteX6951" y="connsiteY6951"/>
                </a:cxn>
                <a:cxn ang="0">
                  <a:pos x="connsiteX6952" y="connsiteY6952"/>
                </a:cxn>
                <a:cxn ang="0">
                  <a:pos x="connsiteX6953" y="connsiteY6953"/>
                </a:cxn>
                <a:cxn ang="0">
                  <a:pos x="connsiteX6954" y="connsiteY6954"/>
                </a:cxn>
                <a:cxn ang="0">
                  <a:pos x="connsiteX6955" y="connsiteY6955"/>
                </a:cxn>
                <a:cxn ang="0">
                  <a:pos x="connsiteX6956" y="connsiteY6956"/>
                </a:cxn>
                <a:cxn ang="0">
                  <a:pos x="connsiteX6957" y="connsiteY6957"/>
                </a:cxn>
                <a:cxn ang="0">
                  <a:pos x="connsiteX6958" y="connsiteY6958"/>
                </a:cxn>
                <a:cxn ang="0">
                  <a:pos x="connsiteX6959" y="connsiteY6959"/>
                </a:cxn>
                <a:cxn ang="0">
                  <a:pos x="connsiteX6960" y="connsiteY6960"/>
                </a:cxn>
                <a:cxn ang="0">
                  <a:pos x="connsiteX6961" y="connsiteY6961"/>
                </a:cxn>
                <a:cxn ang="0">
                  <a:pos x="connsiteX6962" y="connsiteY6962"/>
                </a:cxn>
                <a:cxn ang="0">
                  <a:pos x="connsiteX6963" y="connsiteY6963"/>
                </a:cxn>
                <a:cxn ang="0">
                  <a:pos x="connsiteX6964" y="connsiteY6964"/>
                </a:cxn>
                <a:cxn ang="0">
                  <a:pos x="connsiteX6965" y="connsiteY6965"/>
                </a:cxn>
                <a:cxn ang="0">
                  <a:pos x="connsiteX6966" y="connsiteY6966"/>
                </a:cxn>
                <a:cxn ang="0">
                  <a:pos x="connsiteX6967" y="connsiteY6967"/>
                </a:cxn>
                <a:cxn ang="0">
                  <a:pos x="connsiteX6968" y="connsiteY6968"/>
                </a:cxn>
                <a:cxn ang="0">
                  <a:pos x="connsiteX6969" y="connsiteY6969"/>
                </a:cxn>
                <a:cxn ang="0">
                  <a:pos x="connsiteX6970" y="connsiteY6970"/>
                </a:cxn>
                <a:cxn ang="0">
                  <a:pos x="connsiteX6971" y="connsiteY6971"/>
                </a:cxn>
                <a:cxn ang="0">
                  <a:pos x="connsiteX6972" y="connsiteY6972"/>
                </a:cxn>
                <a:cxn ang="0">
                  <a:pos x="connsiteX6973" y="connsiteY6973"/>
                </a:cxn>
                <a:cxn ang="0">
                  <a:pos x="connsiteX6974" y="connsiteY6974"/>
                </a:cxn>
                <a:cxn ang="0">
                  <a:pos x="connsiteX6975" y="connsiteY6975"/>
                </a:cxn>
                <a:cxn ang="0">
                  <a:pos x="connsiteX6976" y="connsiteY6976"/>
                </a:cxn>
                <a:cxn ang="0">
                  <a:pos x="connsiteX6977" y="connsiteY6977"/>
                </a:cxn>
                <a:cxn ang="0">
                  <a:pos x="connsiteX6978" y="connsiteY6978"/>
                </a:cxn>
                <a:cxn ang="0">
                  <a:pos x="connsiteX6979" y="connsiteY6979"/>
                </a:cxn>
                <a:cxn ang="0">
                  <a:pos x="connsiteX6980" y="connsiteY6980"/>
                </a:cxn>
                <a:cxn ang="0">
                  <a:pos x="connsiteX6981" y="connsiteY6981"/>
                </a:cxn>
                <a:cxn ang="0">
                  <a:pos x="connsiteX6982" y="connsiteY6982"/>
                </a:cxn>
                <a:cxn ang="0">
                  <a:pos x="connsiteX6983" y="connsiteY6983"/>
                </a:cxn>
                <a:cxn ang="0">
                  <a:pos x="connsiteX6984" y="connsiteY6984"/>
                </a:cxn>
                <a:cxn ang="0">
                  <a:pos x="connsiteX6985" y="connsiteY6985"/>
                </a:cxn>
                <a:cxn ang="0">
                  <a:pos x="connsiteX6986" y="connsiteY6986"/>
                </a:cxn>
                <a:cxn ang="0">
                  <a:pos x="connsiteX6987" y="connsiteY6987"/>
                </a:cxn>
                <a:cxn ang="0">
                  <a:pos x="connsiteX6988" y="connsiteY6988"/>
                </a:cxn>
                <a:cxn ang="0">
                  <a:pos x="connsiteX6989" y="connsiteY6989"/>
                </a:cxn>
                <a:cxn ang="0">
                  <a:pos x="connsiteX6990" y="connsiteY6990"/>
                </a:cxn>
                <a:cxn ang="0">
                  <a:pos x="connsiteX6991" y="connsiteY6991"/>
                </a:cxn>
                <a:cxn ang="0">
                  <a:pos x="connsiteX6992" y="connsiteY6992"/>
                </a:cxn>
                <a:cxn ang="0">
                  <a:pos x="connsiteX6993" y="connsiteY6993"/>
                </a:cxn>
                <a:cxn ang="0">
                  <a:pos x="connsiteX6994" y="connsiteY6994"/>
                </a:cxn>
                <a:cxn ang="0">
                  <a:pos x="connsiteX6995" y="connsiteY6995"/>
                </a:cxn>
                <a:cxn ang="0">
                  <a:pos x="connsiteX6996" y="connsiteY6996"/>
                </a:cxn>
                <a:cxn ang="0">
                  <a:pos x="connsiteX6997" y="connsiteY6997"/>
                </a:cxn>
                <a:cxn ang="0">
                  <a:pos x="connsiteX6998" y="connsiteY6998"/>
                </a:cxn>
                <a:cxn ang="0">
                  <a:pos x="connsiteX6999" y="connsiteY6999"/>
                </a:cxn>
                <a:cxn ang="0">
                  <a:pos x="connsiteX7000" y="connsiteY7000"/>
                </a:cxn>
                <a:cxn ang="0">
                  <a:pos x="connsiteX7001" y="connsiteY7001"/>
                </a:cxn>
                <a:cxn ang="0">
                  <a:pos x="connsiteX7002" y="connsiteY7002"/>
                </a:cxn>
                <a:cxn ang="0">
                  <a:pos x="connsiteX7003" y="connsiteY7003"/>
                </a:cxn>
                <a:cxn ang="0">
                  <a:pos x="connsiteX7004" y="connsiteY7004"/>
                </a:cxn>
                <a:cxn ang="0">
                  <a:pos x="connsiteX7005" y="connsiteY7005"/>
                </a:cxn>
                <a:cxn ang="0">
                  <a:pos x="connsiteX7006" y="connsiteY7006"/>
                </a:cxn>
                <a:cxn ang="0">
                  <a:pos x="connsiteX7007" y="connsiteY7007"/>
                </a:cxn>
                <a:cxn ang="0">
                  <a:pos x="connsiteX7008" y="connsiteY7008"/>
                </a:cxn>
                <a:cxn ang="0">
                  <a:pos x="connsiteX7009" y="connsiteY7009"/>
                </a:cxn>
                <a:cxn ang="0">
                  <a:pos x="connsiteX7010" y="connsiteY7010"/>
                </a:cxn>
                <a:cxn ang="0">
                  <a:pos x="connsiteX7011" y="connsiteY7011"/>
                </a:cxn>
                <a:cxn ang="0">
                  <a:pos x="connsiteX7012" y="connsiteY7012"/>
                </a:cxn>
                <a:cxn ang="0">
                  <a:pos x="connsiteX7013" y="connsiteY7013"/>
                </a:cxn>
                <a:cxn ang="0">
                  <a:pos x="connsiteX7014" y="connsiteY7014"/>
                </a:cxn>
                <a:cxn ang="0">
                  <a:pos x="connsiteX7015" y="connsiteY7015"/>
                </a:cxn>
                <a:cxn ang="0">
                  <a:pos x="connsiteX7016" y="connsiteY7016"/>
                </a:cxn>
                <a:cxn ang="0">
                  <a:pos x="connsiteX7017" y="connsiteY7017"/>
                </a:cxn>
                <a:cxn ang="0">
                  <a:pos x="connsiteX7018" y="connsiteY7018"/>
                </a:cxn>
                <a:cxn ang="0">
                  <a:pos x="connsiteX7019" y="connsiteY7019"/>
                </a:cxn>
                <a:cxn ang="0">
                  <a:pos x="connsiteX7020" y="connsiteY7020"/>
                </a:cxn>
                <a:cxn ang="0">
                  <a:pos x="connsiteX7021" y="connsiteY7021"/>
                </a:cxn>
                <a:cxn ang="0">
                  <a:pos x="connsiteX7022" y="connsiteY7022"/>
                </a:cxn>
                <a:cxn ang="0">
                  <a:pos x="connsiteX7023" y="connsiteY7023"/>
                </a:cxn>
                <a:cxn ang="0">
                  <a:pos x="connsiteX7024" y="connsiteY7024"/>
                </a:cxn>
                <a:cxn ang="0">
                  <a:pos x="connsiteX7025" y="connsiteY7025"/>
                </a:cxn>
                <a:cxn ang="0">
                  <a:pos x="connsiteX7026" y="connsiteY7026"/>
                </a:cxn>
                <a:cxn ang="0">
                  <a:pos x="connsiteX7027" y="connsiteY7027"/>
                </a:cxn>
                <a:cxn ang="0">
                  <a:pos x="connsiteX7028" y="connsiteY7028"/>
                </a:cxn>
                <a:cxn ang="0">
                  <a:pos x="connsiteX7029" y="connsiteY7029"/>
                </a:cxn>
                <a:cxn ang="0">
                  <a:pos x="connsiteX7030" y="connsiteY7030"/>
                </a:cxn>
                <a:cxn ang="0">
                  <a:pos x="connsiteX7031" y="connsiteY7031"/>
                </a:cxn>
                <a:cxn ang="0">
                  <a:pos x="connsiteX7032" y="connsiteY7032"/>
                </a:cxn>
                <a:cxn ang="0">
                  <a:pos x="connsiteX7033" y="connsiteY7033"/>
                </a:cxn>
                <a:cxn ang="0">
                  <a:pos x="connsiteX7034" y="connsiteY7034"/>
                </a:cxn>
                <a:cxn ang="0">
                  <a:pos x="connsiteX7035" y="connsiteY7035"/>
                </a:cxn>
                <a:cxn ang="0">
                  <a:pos x="connsiteX7036" y="connsiteY7036"/>
                </a:cxn>
                <a:cxn ang="0">
                  <a:pos x="connsiteX7037" y="connsiteY7037"/>
                </a:cxn>
                <a:cxn ang="0">
                  <a:pos x="connsiteX7038" y="connsiteY7038"/>
                </a:cxn>
                <a:cxn ang="0">
                  <a:pos x="connsiteX7039" y="connsiteY7039"/>
                </a:cxn>
                <a:cxn ang="0">
                  <a:pos x="connsiteX7040" y="connsiteY7040"/>
                </a:cxn>
                <a:cxn ang="0">
                  <a:pos x="connsiteX7041" y="connsiteY7041"/>
                </a:cxn>
                <a:cxn ang="0">
                  <a:pos x="connsiteX7042" y="connsiteY7042"/>
                </a:cxn>
                <a:cxn ang="0">
                  <a:pos x="connsiteX7043" y="connsiteY7043"/>
                </a:cxn>
                <a:cxn ang="0">
                  <a:pos x="connsiteX7044" y="connsiteY7044"/>
                </a:cxn>
                <a:cxn ang="0">
                  <a:pos x="connsiteX7045" y="connsiteY7045"/>
                </a:cxn>
                <a:cxn ang="0">
                  <a:pos x="connsiteX7046" y="connsiteY7046"/>
                </a:cxn>
                <a:cxn ang="0">
                  <a:pos x="connsiteX7047" y="connsiteY7047"/>
                </a:cxn>
                <a:cxn ang="0">
                  <a:pos x="connsiteX7048" y="connsiteY7048"/>
                </a:cxn>
                <a:cxn ang="0">
                  <a:pos x="connsiteX7049" y="connsiteY7049"/>
                </a:cxn>
                <a:cxn ang="0">
                  <a:pos x="connsiteX7050" y="connsiteY7050"/>
                </a:cxn>
                <a:cxn ang="0">
                  <a:pos x="connsiteX7051" y="connsiteY7051"/>
                </a:cxn>
                <a:cxn ang="0">
                  <a:pos x="connsiteX7052" y="connsiteY7052"/>
                </a:cxn>
                <a:cxn ang="0">
                  <a:pos x="connsiteX7053" y="connsiteY7053"/>
                </a:cxn>
                <a:cxn ang="0">
                  <a:pos x="connsiteX7054" y="connsiteY7054"/>
                </a:cxn>
                <a:cxn ang="0">
                  <a:pos x="connsiteX7055" y="connsiteY7055"/>
                </a:cxn>
                <a:cxn ang="0">
                  <a:pos x="connsiteX7056" y="connsiteY7056"/>
                </a:cxn>
                <a:cxn ang="0">
                  <a:pos x="connsiteX7057" y="connsiteY7057"/>
                </a:cxn>
                <a:cxn ang="0">
                  <a:pos x="connsiteX7058" y="connsiteY7058"/>
                </a:cxn>
                <a:cxn ang="0">
                  <a:pos x="connsiteX7059" y="connsiteY7059"/>
                </a:cxn>
                <a:cxn ang="0">
                  <a:pos x="connsiteX7060" y="connsiteY7060"/>
                </a:cxn>
                <a:cxn ang="0">
                  <a:pos x="connsiteX7061" y="connsiteY7061"/>
                </a:cxn>
                <a:cxn ang="0">
                  <a:pos x="connsiteX7062" y="connsiteY7062"/>
                </a:cxn>
                <a:cxn ang="0">
                  <a:pos x="connsiteX7063" y="connsiteY7063"/>
                </a:cxn>
                <a:cxn ang="0">
                  <a:pos x="connsiteX7064" y="connsiteY7064"/>
                </a:cxn>
                <a:cxn ang="0">
                  <a:pos x="connsiteX7065" y="connsiteY7065"/>
                </a:cxn>
                <a:cxn ang="0">
                  <a:pos x="connsiteX7066" y="connsiteY7066"/>
                </a:cxn>
                <a:cxn ang="0">
                  <a:pos x="connsiteX7067" y="connsiteY7067"/>
                </a:cxn>
                <a:cxn ang="0">
                  <a:pos x="connsiteX7068" y="connsiteY7068"/>
                </a:cxn>
                <a:cxn ang="0">
                  <a:pos x="connsiteX7069" y="connsiteY7069"/>
                </a:cxn>
                <a:cxn ang="0">
                  <a:pos x="connsiteX7070" y="connsiteY7070"/>
                </a:cxn>
                <a:cxn ang="0">
                  <a:pos x="connsiteX7071" y="connsiteY7071"/>
                </a:cxn>
                <a:cxn ang="0">
                  <a:pos x="connsiteX7072" y="connsiteY7072"/>
                </a:cxn>
                <a:cxn ang="0">
                  <a:pos x="connsiteX7073" y="connsiteY7073"/>
                </a:cxn>
                <a:cxn ang="0">
                  <a:pos x="connsiteX7074" y="connsiteY7074"/>
                </a:cxn>
                <a:cxn ang="0">
                  <a:pos x="connsiteX7075" y="connsiteY7075"/>
                </a:cxn>
                <a:cxn ang="0">
                  <a:pos x="connsiteX7076" y="connsiteY7076"/>
                </a:cxn>
                <a:cxn ang="0">
                  <a:pos x="connsiteX7077" y="connsiteY7077"/>
                </a:cxn>
                <a:cxn ang="0">
                  <a:pos x="connsiteX7078" y="connsiteY7078"/>
                </a:cxn>
                <a:cxn ang="0">
                  <a:pos x="connsiteX7079" y="connsiteY7079"/>
                </a:cxn>
                <a:cxn ang="0">
                  <a:pos x="connsiteX7080" y="connsiteY7080"/>
                </a:cxn>
                <a:cxn ang="0">
                  <a:pos x="connsiteX7081" y="connsiteY7081"/>
                </a:cxn>
                <a:cxn ang="0">
                  <a:pos x="connsiteX7082" y="connsiteY7082"/>
                </a:cxn>
                <a:cxn ang="0">
                  <a:pos x="connsiteX7083" y="connsiteY7083"/>
                </a:cxn>
                <a:cxn ang="0">
                  <a:pos x="connsiteX7084" y="connsiteY7084"/>
                </a:cxn>
                <a:cxn ang="0">
                  <a:pos x="connsiteX7085" y="connsiteY7085"/>
                </a:cxn>
                <a:cxn ang="0">
                  <a:pos x="connsiteX7086" y="connsiteY7086"/>
                </a:cxn>
                <a:cxn ang="0">
                  <a:pos x="connsiteX7087" y="connsiteY7087"/>
                </a:cxn>
                <a:cxn ang="0">
                  <a:pos x="connsiteX7088" y="connsiteY7088"/>
                </a:cxn>
                <a:cxn ang="0">
                  <a:pos x="connsiteX7089" y="connsiteY7089"/>
                </a:cxn>
                <a:cxn ang="0">
                  <a:pos x="connsiteX7090" y="connsiteY7090"/>
                </a:cxn>
                <a:cxn ang="0">
                  <a:pos x="connsiteX7091" y="connsiteY7091"/>
                </a:cxn>
                <a:cxn ang="0">
                  <a:pos x="connsiteX7092" y="connsiteY7092"/>
                </a:cxn>
                <a:cxn ang="0">
                  <a:pos x="connsiteX7093" y="connsiteY7093"/>
                </a:cxn>
                <a:cxn ang="0">
                  <a:pos x="connsiteX7094" y="connsiteY7094"/>
                </a:cxn>
                <a:cxn ang="0">
                  <a:pos x="connsiteX7095" y="connsiteY7095"/>
                </a:cxn>
                <a:cxn ang="0">
                  <a:pos x="connsiteX7096" y="connsiteY7096"/>
                </a:cxn>
                <a:cxn ang="0">
                  <a:pos x="connsiteX7097" y="connsiteY7097"/>
                </a:cxn>
                <a:cxn ang="0">
                  <a:pos x="connsiteX7098" y="connsiteY7098"/>
                </a:cxn>
                <a:cxn ang="0">
                  <a:pos x="connsiteX7099" y="connsiteY7099"/>
                </a:cxn>
                <a:cxn ang="0">
                  <a:pos x="connsiteX7100" y="connsiteY7100"/>
                </a:cxn>
                <a:cxn ang="0">
                  <a:pos x="connsiteX7101" y="connsiteY7101"/>
                </a:cxn>
                <a:cxn ang="0">
                  <a:pos x="connsiteX7102" y="connsiteY7102"/>
                </a:cxn>
                <a:cxn ang="0">
                  <a:pos x="connsiteX7103" y="connsiteY7103"/>
                </a:cxn>
                <a:cxn ang="0">
                  <a:pos x="connsiteX7104" y="connsiteY7104"/>
                </a:cxn>
                <a:cxn ang="0">
                  <a:pos x="connsiteX7105" y="connsiteY7105"/>
                </a:cxn>
                <a:cxn ang="0">
                  <a:pos x="connsiteX7106" y="connsiteY7106"/>
                </a:cxn>
                <a:cxn ang="0">
                  <a:pos x="connsiteX7107" y="connsiteY7107"/>
                </a:cxn>
                <a:cxn ang="0">
                  <a:pos x="connsiteX7108" y="connsiteY7108"/>
                </a:cxn>
                <a:cxn ang="0">
                  <a:pos x="connsiteX7109" y="connsiteY7109"/>
                </a:cxn>
                <a:cxn ang="0">
                  <a:pos x="connsiteX7110" y="connsiteY7110"/>
                </a:cxn>
                <a:cxn ang="0">
                  <a:pos x="connsiteX7111" y="connsiteY7111"/>
                </a:cxn>
                <a:cxn ang="0">
                  <a:pos x="connsiteX7112" y="connsiteY7112"/>
                </a:cxn>
                <a:cxn ang="0">
                  <a:pos x="connsiteX7113" y="connsiteY7113"/>
                </a:cxn>
                <a:cxn ang="0">
                  <a:pos x="connsiteX7114" y="connsiteY7114"/>
                </a:cxn>
                <a:cxn ang="0">
                  <a:pos x="connsiteX7115" y="connsiteY7115"/>
                </a:cxn>
                <a:cxn ang="0">
                  <a:pos x="connsiteX7116" y="connsiteY7116"/>
                </a:cxn>
                <a:cxn ang="0">
                  <a:pos x="connsiteX7117" y="connsiteY7117"/>
                </a:cxn>
                <a:cxn ang="0">
                  <a:pos x="connsiteX7118" y="connsiteY7118"/>
                </a:cxn>
                <a:cxn ang="0">
                  <a:pos x="connsiteX7119" y="connsiteY7119"/>
                </a:cxn>
                <a:cxn ang="0">
                  <a:pos x="connsiteX7120" y="connsiteY7120"/>
                </a:cxn>
                <a:cxn ang="0">
                  <a:pos x="connsiteX7121" y="connsiteY7121"/>
                </a:cxn>
                <a:cxn ang="0">
                  <a:pos x="connsiteX7122" y="connsiteY7122"/>
                </a:cxn>
                <a:cxn ang="0">
                  <a:pos x="connsiteX7123" y="connsiteY7123"/>
                </a:cxn>
                <a:cxn ang="0">
                  <a:pos x="connsiteX7124" y="connsiteY7124"/>
                </a:cxn>
                <a:cxn ang="0">
                  <a:pos x="connsiteX7125" y="connsiteY7125"/>
                </a:cxn>
                <a:cxn ang="0">
                  <a:pos x="connsiteX7126" y="connsiteY7126"/>
                </a:cxn>
                <a:cxn ang="0">
                  <a:pos x="connsiteX7127" y="connsiteY7127"/>
                </a:cxn>
                <a:cxn ang="0">
                  <a:pos x="connsiteX7128" y="connsiteY7128"/>
                </a:cxn>
                <a:cxn ang="0">
                  <a:pos x="connsiteX7129" y="connsiteY7129"/>
                </a:cxn>
                <a:cxn ang="0">
                  <a:pos x="connsiteX7130" y="connsiteY7130"/>
                </a:cxn>
                <a:cxn ang="0">
                  <a:pos x="connsiteX7131" y="connsiteY7131"/>
                </a:cxn>
                <a:cxn ang="0">
                  <a:pos x="connsiteX7132" y="connsiteY7132"/>
                </a:cxn>
                <a:cxn ang="0">
                  <a:pos x="connsiteX7133" y="connsiteY7133"/>
                </a:cxn>
                <a:cxn ang="0">
                  <a:pos x="connsiteX7134" y="connsiteY7134"/>
                </a:cxn>
                <a:cxn ang="0">
                  <a:pos x="connsiteX7135" y="connsiteY7135"/>
                </a:cxn>
                <a:cxn ang="0">
                  <a:pos x="connsiteX7136" y="connsiteY7136"/>
                </a:cxn>
                <a:cxn ang="0">
                  <a:pos x="connsiteX7137" y="connsiteY7137"/>
                </a:cxn>
                <a:cxn ang="0">
                  <a:pos x="connsiteX7138" y="connsiteY7138"/>
                </a:cxn>
                <a:cxn ang="0">
                  <a:pos x="connsiteX7139" y="connsiteY7139"/>
                </a:cxn>
                <a:cxn ang="0">
                  <a:pos x="connsiteX7140" y="connsiteY7140"/>
                </a:cxn>
                <a:cxn ang="0">
                  <a:pos x="connsiteX7141" y="connsiteY7141"/>
                </a:cxn>
                <a:cxn ang="0">
                  <a:pos x="connsiteX7142" y="connsiteY7142"/>
                </a:cxn>
                <a:cxn ang="0">
                  <a:pos x="connsiteX7143" y="connsiteY7143"/>
                </a:cxn>
                <a:cxn ang="0">
                  <a:pos x="connsiteX7144" y="connsiteY7144"/>
                </a:cxn>
                <a:cxn ang="0">
                  <a:pos x="connsiteX7145" y="connsiteY7145"/>
                </a:cxn>
                <a:cxn ang="0">
                  <a:pos x="connsiteX7146" y="connsiteY7146"/>
                </a:cxn>
                <a:cxn ang="0">
                  <a:pos x="connsiteX7147" y="connsiteY7147"/>
                </a:cxn>
                <a:cxn ang="0">
                  <a:pos x="connsiteX7148" y="connsiteY7148"/>
                </a:cxn>
                <a:cxn ang="0">
                  <a:pos x="connsiteX7149" y="connsiteY7149"/>
                </a:cxn>
                <a:cxn ang="0">
                  <a:pos x="connsiteX7150" y="connsiteY7150"/>
                </a:cxn>
                <a:cxn ang="0">
                  <a:pos x="connsiteX7151" y="connsiteY7151"/>
                </a:cxn>
                <a:cxn ang="0">
                  <a:pos x="connsiteX7152" y="connsiteY7152"/>
                </a:cxn>
                <a:cxn ang="0">
                  <a:pos x="connsiteX7153" y="connsiteY7153"/>
                </a:cxn>
                <a:cxn ang="0">
                  <a:pos x="connsiteX7154" y="connsiteY7154"/>
                </a:cxn>
                <a:cxn ang="0">
                  <a:pos x="connsiteX7155" y="connsiteY7155"/>
                </a:cxn>
                <a:cxn ang="0">
                  <a:pos x="connsiteX7156" y="connsiteY7156"/>
                </a:cxn>
                <a:cxn ang="0">
                  <a:pos x="connsiteX7157" y="connsiteY7157"/>
                </a:cxn>
                <a:cxn ang="0">
                  <a:pos x="connsiteX7158" y="connsiteY7158"/>
                </a:cxn>
                <a:cxn ang="0">
                  <a:pos x="connsiteX7159" y="connsiteY7159"/>
                </a:cxn>
                <a:cxn ang="0">
                  <a:pos x="connsiteX7160" y="connsiteY7160"/>
                </a:cxn>
                <a:cxn ang="0">
                  <a:pos x="connsiteX7161" y="connsiteY7161"/>
                </a:cxn>
                <a:cxn ang="0">
                  <a:pos x="connsiteX7162" y="connsiteY7162"/>
                </a:cxn>
                <a:cxn ang="0">
                  <a:pos x="connsiteX7163" y="connsiteY7163"/>
                </a:cxn>
                <a:cxn ang="0">
                  <a:pos x="connsiteX7164" y="connsiteY7164"/>
                </a:cxn>
                <a:cxn ang="0">
                  <a:pos x="connsiteX7165" y="connsiteY7165"/>
                </a:cxn>
                <a:cxn ang="0">
                  <a:pos x="connsiteX7166" y="connsiteY7166"/>
                </a:cxn>
                <a:cxn ang="0">
                  <a:pos x="connsiteX7167" y="connsiteY7167"/>
                </a:cxn>
                <a:cxn ang="0">
                  <a:pos x="connsiteX7168" y="connsiteY7168"/>
                </a:cxn>
                <a:cxn ang="0">
                  <a:pos x="connsiteX7169" y="connsiteY7169"/>
                </a:cxn>
                <a:cxn ang="0">
                  <a:pos x="connsiteX7170" y="connsiteY7170"/>
                </a:cxn>
                <a:cxn ang="0">
                  <a:pos x="connsiteX7171" y="connsiteY7171"/>
                </a:cxn>
                <a:cxn ang="0">
                  <a:pos x="connsiteX7172" y="connsiteY7172"/>
                </a:cxn>
                <a:cxn ang="0">
                  <a:pos x="connsiteX7173" y="connsiteY7173"/>
                </a:cxn>
                <a:cxn ang="0">
                  <a:pos x="connsiteX7174" y="connsiteY7174"/>
                </a:cxn>
                <a:cxn ang="0">
                  <a:pos x="connsiteX7175" y="connsiteY7175"/>
                </a:cxn>
                <a:cxn ang="0">
                  <a:pos x="connsiteX7176" y="connsiteY7176"/>
                </a:cxn>
                <a:cxn ang="0">
                  <a:pos x="connsiteX7177" y="connsiteY7177"/>
                </a:cxn>
                <a:cxn ang="0">
                  <a:pos x="connsiteX7178" y="connsiteY7178"/>
                </a:cxn>
                <a:cxn ang="0">
                  <a:pos x="connsiteX7179" y="connsiteY7179"/>
                </a:cxn>
                <a:cxn ang="0">
                  <a:pos x="connsiteX7180" y="connsiteY7180"/>
                </a:cxn>
                <a:cxn ang="0">
                  <a:pos x="connsiteX7181" y="connsiteY7181"/>
                </a:cxn>
                <a:cxn ang="0">
                  <a:pos x="connsiteX7182" y="connsiteY7182"/>
                </a:cxn>
                <a:cxn ang="0">
                  <a:pos x="connsiteX7183" y="connsiteY7183"/>
                </a:cxn>
                <a:cxn ang="0">
                  <a:pos x="connsiteX7184" y="connsiteY7184"/>
                </a:cxn>
                <a:cxn ang="0">
                  <a:pos x="connsiteX7185" y="connsiteY7185"/>
                </a:cxn>
                <a:cxn ang="0">
                  <a:pos x="connsiteX7186" y="connsiteY7186"/>
                </a:cxn>
                <a:cxn ang="0">
                  <a:pos x="connsiteX7187" y="connsiteY7187"/>
                </a:cxn>
                <a:cxn ang="0">
                  <a:pos x="connsiteX7188" y="connsiteY7188"/>
                </a:cxn>
                <a:cxn ang="0">
                  <a:pos x="connsiteX7189" y="connsiteY7189"/>
                </a:cxn>
                <a:cxn ang="0">
                  <a:pos x="connsiteX7190" y="connsiteY7190"/>
                </a:cxn>
                <a:cxn ang="0">
                  <a:pos x="connsiteX7191" y="connsiteY7191"/>
                </a:cxn>
                <a:cxn ang="0">
                  <a:pos x="connsiteX7192" y="connsiteY7192"/>
                </a:cxn>
                <a:cxn ang="0">
                  <a:pos x="connsiteX7193" y="connsiteY7193"/>
                </a:cxn>
                <a:cxn ang="0">
                  <a:pos x="connsiteX7194" y="connsiteY7194"/>
                </a:cxn>
                <a:cxn ang="0">
                  <a:pos x="connsiteX7195" y="connsiteY7195"/>
                </a:cxn>
                <a:cxn ang="0">
                  <a:pos x="connsiteX7196" y="connsiteY7196"/>
                </a:cxn>
                <a:cxn ang="0">
                  <a:pos x="connsiteX7197" y="connsiteY7197"/>
                </a:cxn>
                <a:cxn ang="0">
                  <a:pos x="connsiteX7198" y="connsiteY7198"/>
                </a:cxn>
                <a:cxn ang="0">
                  <a:pos x="connsiteX7199" y="connsiteY7199"/>
                </a:cxn>
                <a:cxn ang="0">
                  <a:pos x="connsiteX7200" y="connsiteY7200"/>
                </a:cxn>
                <a:cxn ang="0">
                  <a:pos x="connsiteX7201" y="connsiteY7201"/>
                </a:cxn>
                <a:cxn ang="0">
                  <a:pos x="connsiteX7202" y="connsiteY7202"/>
                </a:cxn>
                <a:cxn ang="0">
                  <a:pos x="connsiteX7203" y="connsiteY7203"/>
                </a:cxn>
                <a:cxn ang="0">
                  <a:pos x="connsiteX7204" y="connsiteY7204"/>
                </a:cxn>
                <a:cxn ang="0">
                  <a:pos x="connsiteX7205" y="connsiteY7205"/>
                </a:cxn>
                <a:cxn ang="0">
                  <a:pos x="connsiteX7206" y="connsiteY7206"/>
                </a:cxn>
                <a:cxn ang="0">
                  <a:pos x="connsiteX7207" y="connsiteY7207"/>
                </a:cxn>
                <a:cxn ang="0">
                  <a:pos x="connsiteX7208" y="connsiteY7208"/>
                </a:cxn>
                <a:cxn ang="0">
                  <a:pos x="connsiteX7209" y="connsiteY7209"/>
                </a:cxn>
                <a:cxn ang="0">
                  <a:pos x="connsiteX7210" y="connsiteY7210"/>
                </a:cxn>
                <a:cxn ang="0">
                  <a:pos x="connsiteX7211" y="connsiteY7211"/>
                </a:cxn>
                <a:cxn ang="0">
                  <a:pos x="connsiteX7212" y="connsiteY7212"/>
                </a:cxn>
                <a:cxn ang="0">
                  <a:pos x="connsiteX7213" y="connsiteY7213"/>
                </a:cxn>
                <a:cxn ang="0">
                  <a:pos x="connsiteX7214" y="connsiteY7214"/>
                </a:cxn>
                <a:cxn ang="0">
                  <a:pos x="connsiteX7215" y="connsiteY7215"/>
                </a:cxn>
                <a:cxn ang="0">
                  <a:pos x="connsiteX7216" y="connsiteY7216"/>
                </a:cxn>
                <a:cxn ang="0">
                  <a:pos x="connsiteX7217" y="connsiteY7217"/>
                </a:cxn>
                <a:cxn ang="0">
                  <a:pos x="connsiteX7218" y="connsiteY7218"/>
                </a:cxn>
                <a:cxn ang="0">
                  <a:pos x="connsiteX7219" y="connsiteY7219"/>
                </a:cxn>
                <a:cxn ang="0">
                  <a:pos x="connsiteX7220" y="connsiteY7220"/>
                </a:cxn>
                <a:cxn ang="0">
                  <a:pos x="connsiteX7221" y="connsiteY7221"/>
                </a:cxn>
                <a:cxn ang="0">
                  <a:pos x="connsiteX7222" y="connsiteY7222"/>
                </a:cxn>
                <a:cxn ang="0">
                  <a:pos x="connsiteX7223" y="connsiteY7223"/>
                </a:cxn>
                <a:cxn ang="0">
                  <a:pos x="connsiteX7224" y="connsiteY7224"/>
                </a:cxn>
                <a:cxn ang="0">
                  <a:pos x="connsiteX7225" y="connsiteY7225"/>
                </a:cxn>
                <a:cxn ang="0">
                  <a:pos x="connsiteX7226" y="connsiteY7226"/>
                </a:cxn>
                <a:cxn ang="0">
                  <a:pos x="connsiteX7227" y="connsiteY7227"/>
                </a:cxn>
                <a:cxn ang="0">
                  <a:pos x="connsiteX7228" y="connsiteY7228"/>
                </a:cxn>
                <a:cxn ang="0">
                  <a:pos x="connsiteX7229" y="connsiteY7229"/>
                </a:cxn>
                <a:cxn ang="0">
                  <a:pos x="connsiteX7230" y="connsiteY7230"/>
                </a:cxn>
                <a:cxn ang="0">
                  <a:pos x="connsiteX7231" y="connsiteY7231"/>
                </a:cxn>
                <a:cxn ang="0">
                  <a:pos x="connsiteX7232" y="connsiteY7232"/>
                </a:cxn>
                <a:cxn ang="0">
                  <a:pos x="connsiteX7233" y="connsiteY7233"/>
                </a:cxn>
                <a:cxn ang="0">
                  <a:pos x="connsiteX7234" y="connsiteY7234"/>
                </a:cxn>
                <a:cxn ang="0">
                  <a:pos x="connsiteX7235" y="connsiteY7235"/>
                </a:cxn>
                <a:cxn ang="0">
                  <a:pos x="connsiteX7236" y="connsiteY7236"/>
                </a:cxn>
                <a:cxn ang="0">
                  <a:pos x="connsiteX7237" y="connsiteY7237"/>
                </a:cxn>
                <a:cxn ang="0">
                  <a:pos x="connsiteX7238" y="connsiteY7238"/>
                </a:cxn>
                <a:cxn ang="0">
                  <a:pos x="connsiteX7239" y="connsiteY7239"/>
                </a:cxn>
                <a:cxn ang="0">
                  <a:pos x="connsiteX7240" y="connsiteY7240"/>
                </a:cxn>
                <a:cxn ang="0">
                  <a:pos x="connsiteX7241" y="connsiteY7241"/>
                </a:cxn>
                <a:cxn ang="0">
                  <a:pos x="connsiteX7242" y="connsiteY7242"/>
                </a:cxn>
                <a:cxn ang="0">
                  <a:pos x="connsiteX7243" y="connsiteY7243"/>
                </a:cxn>
                <a:cxn ang="0">
                  <a:pos x="connsiteX7244" y="connsiteY7244"/>
                </a:cxn>
                <a:cxn ang="0">
                  <a:pos x="connsiteX7245" y="connsiteY7245"/>
                </a:cxn>
                <a:cxn ang="0">
                  <a:pos x="connsiteX7246" y="connsiteY7246"/>
                </a:cxn>
                <a:cxn ang="0">
                  <a:pos x="connsiteX7247" y="connsiteY7247"/>
                </a:cxn>
                <a:cxn ang="0">
                  <a:pos x="connsiteX7248" y="connsiteY7248"/>
                </a:cxn>
                <a:cxn ang="0">
                  <a:pos x="connsiteX7249" y="connsiteY7249"/>
                </a:cxn>
                <a:cxn ang="0">
                  <a:pos x="connsiteX7250" y="connsiteY7250"/>
                </a:cxn>
                <a:cxn ang="0">
                  <a:pos x="connsiteX7251" y="connsiteY7251"/>
                </a:cxn>
                <a:cxn ang="0">
                  <a:pos x="connsiteX7252" y="connsiteY7252"/>
                </a:cxn>
                <a:cxn ang="0">
                  <a:pos x="connsiteX7253" y="connsiteY7253"/>
                </a:cxn>
                <a:cxn ang="0">
                  <a:pos x="connsiteX7254" y="connsiteY7254"/>
                </a:cxn>
                <a:cxn ang="0">
                  <a:pos x="connsiteX7255" y="connsiteY7255"/>
                </a:cxn>
                <a:cxn ang="0">
                  <a:pos x="connsiteX7256" y="connsiteY7256"/>
                </a:cxn>
                <a:cxn ang="0">
                  <a:pos x="connsiteX7257" y="connsiteY7257"/>
                </a:cxn>
                <a:cxn ang="0">
                  <a:pos x="connsiteX7258" y="connsiteY7258"/>
                </a:cxn>
                <a:cxn ang="0">
                  <a:pos x="connsiteX7259" y="connsiteY7259"/>
                </a:cxn>
                <a:cxn ang="0">
                  <a:pos x="connsiteX7260" y="connsiteY7260"/>
                </a:cxn>
                <a:cxn ang="0">
                  <a:pos x="connsiteX7261" y="connsiteY7261"/>
                </a:cxn>
                <a:cxn ang="0">
                  <a:pos x="connsiteX7262" y="connsiteY7262"/>
                </a:cxn>
                <a:cxn ang="0">
                  <a:pos x="connsiteX7263" y="connsiteY7263"/>
                </a:cxn>
                <a:cxn ang="0">
                  <a:pos x="connsiteX7264" y="connsiteY7264"/>
                </a:cxn>
                <a:cxn ang="0">
                  <a:pos x="connsiteX7265" y="connsiteY7265"/>
                </a:cxn>
                <a:cxn ang="0">
                  <a:pos x="connsiteX7266" y="connsiteY7266"/>
                </a:cxn>
                <a:cxn ang="0">
                  <a:pos x="connsiteX7267" y="connsiteY7267"/>
                </a:cxn>
                <a:cxn ang="0">
                  <a:pos x="connsiteX7268" y="connsiteY7268"/>
                </a:cxn>
                <a:cxn ang="0">
                  <a:pos x="connsiteX7269" y="connsiteY7269"/>
                </a:cxn>
                <a:cxn ang="0">
                  <a:pos x="connsiteX7270" y="connsiteY7270"/>
                </a:cxn>
                <a:cxn ang="0">
                  <a:pos x="connsiteX7271" y="connsiteY7271"/>
                </a:cxn>
                <a:cxn ang="0">
                  <a:pos x="connsiteX7272" y="connsiteY7272"/>
                </a:cxn>
                <a:cxn ang="0">
                  <a:pos x="connsiteX7273" y="connsiteY7273"/>
                </a:cxn>
                <a:cxn ang="0">
                  <a:pos x="connsiteX7274" y="connsiteY7274"/>
                </a:cxn>
                <a:cxn ang="0">
                  <a:pos x="connsiteX7275" y="connsiteY7275"/>
                </a:cxn>
                <a:cxn ang="0">
                  <a:pos x="connsiteX7276" y="connsiteY7276"/>
                </a:cxn>
                <a:cxn ang="0">
                  <a:pos x="connsiteX7277" y="connsiteY7277"/>
                </a:cxn>
                <a:cxn ang="0">
                  <a:pos x="connsiteX7278" y="connsiteY7278"/>
                </a:cxn>
                <a:cxn ang="0">
                  <a:pos x="connsiteX7279" y="connsiteY7279"/>
                </a:cxn>
                <a:cxn ang="0">
                  <a:pos x="connsiteX7280" y="connsiteY7280"/>
                </a:cxn>
                <a:cxn ang="0">
                  <a:pos x="connsiteX7281" y="connsiteY7281"/>
                </a:cxn>
                <a:cxn ang="0">
                  <a:pos x="connsiteX7282" y="connsiteY7282"/>
                </a:cxn>
                <a:cxn ang="0">
                  <a:pos x="connsiteX7283" y="connsiteY7283"/>
                </a:cxn>
                <a:cxn ang="0">
                  <a:pos x="connsiteX7284" y="connsiteY7284"/>
                </a:cxn>
                <a:cxn ang="0">
                  <a:pos x="connsiteX7285" y="connsiteY7285"/>
                </a:cxn>
                <a:cxn ang="0">
                  <a:pos x="connsiteX7286" y="connsiteY7286"/>
                </a:cxn>
                <a:cxn ang="0">
                  <a:pos x="connsiteX7287" y="connsiteY7287"/>
                </a:cxn>
                <a:cxn ang="0">
                  <a:pos x="connsiteX7288" y="connsiteY7288"/>
                </a:cxn>
                <a:cxn ang="0">
                  <a:pos x="connsiteX7289" y="connsiteY7289"/>
                </a:cxn>
                <a:cxn ang="0">
                  <a:pos x="connsiteX7290" y="connsiteY7290"/>
                </a:cxn>
                <a:cxn ang="0">
                  <a:pos x="connsiteX7291" y="connsiteY7291"/>
                </a:cxn>
                <a:cxn ang="0">
                  <a:pos x="connsiteX7292" y="connsiteY7292"/>
                </a:cxn>
                <a:cxn ang="0">
                  <a:pos x="connsiteX7293" y="connsiteY7293"/>
                </a:cxn>
                <a:cxn ang="0">
                  <a:pos x="connsiteX7294" y="connsiteY7294"/>
                </a:cxn>
                <a:cxn ang="0">
                  <a:pos x="connsiteX7295" y="connsiteY7295"/>
                </a:cxn>
                <a:cxn ang="0">
                  <a:pos x="connsiteX7296" y="connsiteY7296"/>
                </a:cxn>
                <a:cxn ang="0">
                  <a:pos x="connsiteX7297" y="connsiteY7297"/>
                </a:cxn>
                <a:cxn ang="0">
                  <a:pos x="connsiteX7298" y="connsiteY7298"/>
                </a:cxn>
                <a:cxn ang="0">
                  <a:pos x="connsiteX7299" y="connsiteY7299"/>
                </a:cxn>
                <a:cxn ang="0">
                  <a:pos x="connsiteX7300" y="connsiteY7300"/>
                </a:cxn>
                <a:cxn ang="0">
                  <a:pos x="connsiteX7301" y="connsiteY7301"/>
                </a:cxn>
                <a:cxn ang="0">
                  <a:pos x="connsiteX7302" y="connsiteY7302"/>
                </a:cxn>
                <a:cxn ang="0">
                  <a:pos x="connsiteX7303" y="connsiteY7303"/>
                </a:cxn>
                <a:cxn ang="0">
                  <a:pos x="connsiteX7304" y="connsiteY7304"/>
                </a:cxn>
                <a:cxn ang="0">
                  <a:pos x="connsiteX7305" y="connsiteY7305"/>
                </a:cxn>
                <a:cxn ang="0">
                  <a:pos x="connsiteX7306" y="connsiteY7306"/>
                </a:cxn>
                <a:cxn ang="0">
                  <a:pos x="connsiteX7307" y="connsiteY7307"/>
                </a:cxn>
                <a:cxn ang="0">
                  <a:pos x="connsiteX7308" y="connsiteY7308"/>
                </a:cxn>
                <a:cxn ang="0">
                  <a:pos x="connsiteX7309" y="connsiteY7309"/>
                </a:cxn>
                <a:cxn ang="0">
                  <a:pos x="connsiteX7310" y="connsiteY7310"/>
                </a:cxn>
                <a:cxn ang="0">
                  <a:pos x="connsiteX7311" y="connsiteY7311"/>
                </a:cxn>
                <a:cxn ang="0">
                  <a:pos x="connsiteX7312" y="connsiteY7312"/>
                </a:cxn>
                <a:cxn ang="0">
                  <a:pos x="connsiteX7313" y="connsiteY7313"/>
                </a:cxn>
                <a:cxn ang="0">
                  <a:pos x="connsiteX7314" y="connsiteY7314"/>
                </a:cxn>
                <a:cxn ang="0">
                  <a:pos x="connsiteX7315" y="connsiteY7315"/>
                </a:cxn>
                <a:cxn ang="0">
                  <a:pos x="connsiteX7316" y="connsiteY7316"/>
                </a:cxn>
                <a:cxn ang="0">
                  <a:pos x="connsiteX7317" y="connsiteY7317"/>
                </a:cxn>
                <a:cxn ang="0">
                  <a:pos x="connsiteX7318" y="connsiteY7318"/>
                </a:cxn>
                <a:cxn ang="0">
                  <a:pos x="connsiteX7319" y="connsiteY7319"/>
                </a:cxn>
                <a:cxn ang="0">
                  <a:pos x="connsiteX7320" y="connsiteY7320"/>
                </a:cxn>
                <a:cxn ang="0">
                  <a:pos x="connsiteX7321" y="connsiteY7321"/>
                </a:cxn>
                <a:cxn ang="0">
                  <a:pos x="connsiteX7322" y="connsiteY7322"/>
                </a:cxn>
                <a:cxn ang="0">
                  <a:pos x="connsiteX7323" y="connsiteY7323"/>
                </a:cxn>
                <a:cxn ang="0">
                  <a:pos x="connsiteX7324" y="connsiteY7324"/>
                </a:cxn>
                <a:cxn ang="0">
                  <a:pos x="connsiteX7325" y="connsiteY7325"/>
                </a:cxn>
                <a:cxn ang="0">
                  <a:pos x="connsiteX7326" y="connsiteY7326"/>
                </a:cxn>
                <a:cxn ang="0">
                  <a:pos x="connsiteX7327" y="connsiteY7327"/>
                </a:cxn>
                <a:cxn ang="0">
                  <a:pos x="connsiteX7328" y="connsiteY7328"/>
                </a:cxn>
                <a:cxn ang="0">
                  <a:pos x="connsiteX7329" y="connsiteY7329"/>
                </a:cxn>
                <a:cxn ang="0">
                  <a:pos x="connsiteX7330" y="connsiteY7330"/>
                </a:cxn>
                <a:cxn ang="0">
                  <a:pos x="connsiteX7331" y="connsiteY7331"/>
                </a:cxn>
                <a:cxn ang="0">
                  <a:pos x="connsiteX7332" y="connsiteY7332"/>
                </a:cxn>
                <a:cxn ang="0">
                  <a:pos x="connsiteX7333" y="connsiteY7333"/>
                </a:cxn>
                <a:cxn ang="0">
                  <a:pos x="connsiteX7334" y="connsiteY7334"/>
                </a:cxn>
                <a:cxn ang="0">
                  <a:pos x="connsiteX7335" y="connsiteY7335"/>
                </a:cxn>
                <a:cxn ang="0">
                  <a:pos x="connsiteX7336" y="connsiteY7336"/>
                </a:cxn>
                <a:cxn ang="0">
                  <a:pos x="connsiteX7337" y="connsiteY7337"/>
                </a:cxn>
                <a:cxn ang="0">
                  <a:pos x="connsiteX7338" y="connsiteY7338"/>
                </a:cxn>
                <a:cxn ang="0">
                  <a:pos x="connsiteX7339" y="connsiteY7339"/>
                </a:cxn>
                <a:cxn ang="0">
                  <a:pos x="connsiteX7340" y="connsiteY7340"/>
                </a:cxn>
                <a:cxn ang="0">
                  <a:pos x="connsiteX7341" y="connsiteY7341"/>
                </a:cxn>
                <a:cxn ang="0">
                  <a:pos x="connsiteX7342" y="connsiteY7342"/>
                </a:cxn>
                <a:cxn ang="0">
                  <a:pos x="connsiteX7343" y="connsiteY7343"/>
                </a:cxn>
                <a:cxn ang="0">
                  <a:pos x="connsiteX7344" y="connsiteY7344"/>
                </a:cxn>
                <a:cxn ang="0">
                  <a:pos x="connsiteX7345" y="connsiteY7345"/>
                </a:cxn>
                <a:cxn ang="0">
                  <a:pos x="connsiteX7346" y="connsiteY7346"/>
                </a:cxn>
                <a:cxn ang="0">
                  <a:pos x="connsiteX7347" y="connsiteY7347"/>
                </a:cxn>
                <a:cxn ang="0">
                  <a:pos x="connsiteX7348" y="connsiteY7348"/>
                </a:cxn>
                <a:cxn ang="0">
                  <a:pos x="connsiteX7349" y="connsiteY7349"/>
                </a:cxn>
                <a:cxn ang="0">
                  <a:pos x="connsiteX7350" y="connsiteY7350"/>
                </a:cxn>
                <a:cxn ang="0">
                  <a:pos x="connsiteX7351" y="connsiteY7351"/>
                </a:cxn>
                <a:cxn ang="0">
                  <a:pos x="connsiteX7352" y="connsiteY7352"/>
                </a:cxn>
                <a:cxn ang="0">
                  <a:pos x="connsiteX7353" y="connsiteY7353"/>
                </a:cxn>
                <a:cxn ang="0">
                  <a:pos x="connsiteX7354" y="connsiteY7354"/>
                </a:cxn>
                <a:cxn ang="0">
                  <a:pos x="connsiteX7355" y="connsiteY7355"/>
                </a:cxn>
                <a:cxn ang="0">
                  <a:pos x="connsiteX7356" y="connsiteY7356"/>
                </a:cxn>
                <a:cxn ang="0">
                  <a:pos x="connsiteX7357" y="connsiteY7357"/>
                </a:cxn>
                <a:cxn ang="0">
                  <a:pos x="connsiteX7358" y="connsiteY7358"/>
                </a:cxn>
                <a:cxn ang="0">
                  <a:pos x="connsiteX7359" y="connsiteY7359"/>
                </a:cxn>
                <a:cxn ang="0">
                  <a:pos x="connsiteX7360" y="connsiteY7360"/>
                </a:cxn>
                <a:cxn ang="0">
                  <a:pos x="connsiteX7361" y="connsiteY7361"/>
                </a:cxn>
                <a:cxn ang="0">
                  <a:pos x="connsiteX7362" y="connsiteY7362"/>
                </a:cxn>
                <a:cxn ang="0">
                  <a:pos x="connsiteX7363" y="connsiteY7363"/>
                </a:cxn>
                <a:cxn ang="0">
                  <a:pos x="connsiteX7364" y="connsiteY7364"/>
                </a:cxn>
                <a:cxn ang="0">
                  <a:pos x="connsiteX7365" y="connsiteY7365"/>
                </a:cxn>
                <a:cxn ang="0">
                  <a:pos x="connsiteX7366" y="connsiteY7366"/>
                </a:cxn>
                <a:cxn ang="0">
                  <a:pos x="connsiteX7367" y="connsiteY7367"/>
                </a:cxn>
                <a:cxn ang="0">
                  <a:pos x="connsiteX7368" y="connsiteY7368"/>
                </a:cxn>
                <a:cxn ang="0">
                  <a:pos x="connsiteX7369" y="connsiteY7369"/>
                </a:cxn>
                <a:cxn ang="0">
                  <a:pos x="connsiteX7370" y="connsiteY7370"/>
                </a:cxn>
                <a:cxn ang="0">
                  <a:pos x="connsiteX7371" y="connsiteY7371"/>
                </a:cxn>
                <a:cxn ang="0">
                  <a:pos x="connsiteX7372" y="connsiteY7372"/>
                </a:cxn>
                <a:cxn ang="0">
                  <a:pos x="connsiteX7373" y="connsiteY7373"/>
                </a:cxn>
                <a:cxn ang="0">
                  <a:pos x="connsiteX7374" y="connsiteY7374"/>
                </a:cxn>
                <a:cxn ang="0">
                  <a:pos x="connsiteX7375" y="connsiteY7375"/>
                </a:cxn>
                <a:cxn ang="0">
                  <a:pos x="connsiteX7376" y="connsiteY7376"/>
                </a:cxn>
                <a:cxn ang="0">
                  <a:pos x="connsiteX7377" y="connsiteY7377"/>
                </a:cxn>
                <a:cxn ang="0">
                  <a:pos x="connsiteX7378" y="connsiteY7378"/>
                </a:cxn>
                <a:cxn ang="0">
                  <a:pos x="connsiteX7379" y="connsiteY7379"/>
                </a:cxn>
                <a:cxn ang="0">
                  <a:pos x="connsiteX7380" y="connsiteY7380"/>
                </a:cxn>
                <a:cxn ang="0">
                  <a:pos x="connsiteX7381" y="connsiteY7381"/>
                </a:cxn>
                <a:cxn ang="0">
                  <a:pos x="connsiteX7382" y="connsiteY7382"/>
                </a:cxn>
                <a:cxn ang="0">
                  <a:pos x="connsiteX7383" y="connsiteY7383"/>
                </a:cxn>
                <a:cxn ang="0">
                  <a:pos x="connsiteX7384" y="connsiteY7384"/>
                </a:cxn>
                <a:cxn ang="0">
                  <a:pos x="connsiteX7385" y="connsiteY7385"/>
                </a:cxn>
                <a:cxn ang="0">
                  <a:pos x="connsiteX7386" y="connsiteY7386"/>
                </a:cxn>
                <a:cxn ang="0">
                  <a:pos x="connsiteX7387" y="connsiteY7387"/>
                </a:cxn>
                <a:cxn ang="0">
                  <a:pos x="connsiteX7388" y="connsiteY7388"/>
                </a:cxn>
                <a:cxn ang="0">
                  <a:pos x="connsiteX7389" y="connsiteY7389"/>
                </a:cxn>
                <a:cxn ang="0">
                  <a:pos x="connsiteX7390" y="connsiteY7390"/>
                </a:cxn>
                <a:cxn ang="0">
                  <a:pos x="connsiteX7391" y="connsiteY7391"/>
                </a:cxn>
                <a:cxn ang="0">
                  <a:pos x="connsiteX7392" y="connsiteY7392"/>
                </a:cxn>
                <a:cxn ang="0">
                  <a:pos x="connsiteX7393" y="connsiteY7393"/>
                </a:cxn>
                <a:cxn ang="0">
                  <a:pos x="connsiteX7394" y="connsiteY7394"/>
                </a:cxn>
                <a:cxn ang="0">
                  <a:pos x="connsiteX7395" y="connsiteY7395"/>
                </a:cxn>
                <a:cxn ang="0">
                  <a:pos x="connsiteX7396" y="connsiteY7396"/>
                </a:cxn>
                <a:cxn ang="0">
                  <a:pos x="connsiteX7397" y="connsiteY7397"/>
                </a:cxn>
                <a:cxn ang="0">
                  <a:pos x="connsiteX7398" y="connsiteY7398"/>
                </a:cxn>
                <a:cxn ang="0">
                  <a:pos x="connsiteX7399" y="connsiteY7399"/>
                </a:cxn>
                <a:cxn ang="0">
                  <a:pos x="connsiteX7400" y="connsiteY7400"/>
                </a:cxn>
                <a:cxn ang="0">
                  <a:pos x="connsiteX7401" y="connsiteY7401"/>
                </a:cxn>
                <a:cxn ang="0">
                  <a:pos x="connsiteX7402" y="connsiteY7402"/>
                </a:cxn>
                <a:cxn ang="0">
                  <a:pos x="connsiteX7403" y="connsiteY7403"/>
                </a:cxn>
                <a:cxn ang="0">
                  <a:pos x="connsiteX7404" y="connsiteY7404"/>
                </a:cxn>
                <a:cxn ang="0">
                  <a:pos x="connsiteX7405" y="connsiteY7405"/>
                </a:cxn>
                <a:cxn ang="0">
                  <a:pos x="connsiteX7406" y="connsiteY7406"/>
                </a:cxn>
                <a:cxn ang="0">
                  <a:pos x="connsiteX7407" y="connsiteY7407"/>
                </a:cxn>
                <a:cxn ang="0">
                  <a:pos x="connsiteX7408" y="connsiteY7408"/>
                </a:cxn>
                <a:cxn ang="0">
                  <a:pos x="connsiteX7409" y="connsiteY7409"/>
                </a:cxn>
                <a:cxn ang="0">
                  <a:pos x="connsiteX7410" y="connsiteY7410"/>
                </a:cxn>
                <a:cxn ang="0">
                  <a:pos x="connsiteX7411" y="connsiteY7411"/>
                </a:cxn>
                <a:cxn ang="0">
                  <a:pos x="connsiteX7412" y="connsiteY7412"/>
                </a:cxn>
                <a:cxn ang="0">
                  <a:pos x="connsiteX7413" y="connsiteY7413"/>
                </a:cxn>
                <a:cxn ang="0">
                  <a:pos x="connsiteX7414" y="connsiteY7414"/>
                </a:cxn>
                <a:cxn ang="0">
                  <a:pos x="connsiteX7415" y="connsiteY7415"/>
                </a:cxn>
                <a:cxn ang="0">
                  <a:pos x="connsiteX7416" y="connsiteY7416"/>
                </a:cxn>
                <a:cxn ang="0">
                  <a:pos x="connsiteX7417" y="connsiteY7417"/>
                </a:cxn>
                <a:cxn ang="0">
                  <a:pos x="connsiteX7418" y="connsiteY7418"/>
                </a:cxn>
                <a:cxn ang="0">
                  <a:pos x="connsiteX7419" y="connsiteY7419"/>
                </a:cxn>
                <a:cxn ang="0">
                  <a:pos x="connsiteX7420" y="connsiteY7420"/>
                </a:cxn>
                <a:cxn ang="0">
                  <a:pos x="connsiteX7421" y="connsiteY7421"/>
                </a:cxn>
                <a:cxn ang="0">
                  <a:pos x="connsiteX7422" y="connsiteY7422"/>
                </a:cxn>
                <a:cxn ang="0">
                  <a:pos x="connsiteX7423" y="connsiteY7423"/>
                </a:cxn>
                <a:cxn ang="0">
                  <a:pos x="connsiteX7424" y="connsiteY7424"/>
                </a:cxn>
                <a:cxn ang="0">
                  <a:pos x="connsiteX7425" y="connsiteY7425"/>
                </a:cxn>
                <a:cxn ang="0">
                  <a:pos x="connsiteX7426" y="connsiteY7426"/>
                </a:cxn>
                <a:cxn ang="0">
                  <a:pos x="connsiteX7427" y="connsiteY7427"/>
                </a:cxn>
                <a:cxn ang="0">
                  <a:pos x="connsiteX7428" y="connsiteY7428"/>
                </a:cxn>
                <a:cxn ang="0">
                  <a:pos x="connsiteX7429" y="connsiteY7429"/>
                </a:cxn>
                <a:cxn ang="0">
                  <a:pos x="connsiteX7430" y="connsiteY7430"/>
                </a:cxn>
                <a:cxn ang="0">
                  <a:pos x="connsiteX7431" y="connsiteY7431"/>
                </a:cxn>
                <a:cxn ang="0">
                  <a:pos x="connsiteX7432" y="connsiteY7432"/>
                </a:cxn>
                <a:cxn ang="0">
                  <a:pos x="connsiteX7433" y="connsiteY7433"/>
                </a:cxn>
                <a:cxn ang="0">
                  <a:pos x="connsiteX7434" y="connsiteY7434"/>
                </a:cxn>
                <a:cxn ang="0">
                  <a:pos x="connsiteX7435" y="connsiteY7435"/>
                </a:cxn>
                <a:cxn ang="0">
                  <a:pos x="connsiteX7436" y="connsiteY7436"/>
                </a:cxn>
                <a:cxn ang="0">
                  <a:pos x="connsiteX7437" y="connsiteY7437"/>
                </a:cxn>
                <a:cxn ang="0">
                  <a:pos x="connsiteX7438" y="connsiteY7438"/>
                </a:cxn>
                <a:cxn ang="0">
                  <a:pos x="connsiteX7439" y="connsiteY7439"/>
                </a:cxn>
                <a:cxn ang="0">
                  <a:pos x="connsiteX7440" y="connsiteY7440"/>
                </a:cxn>
                <a:cxn ang="0">
                  <a:pos x="connsiteX7441" y="connsiteY7441"/>
                </a:cxn>
                <a:cxn ang="0">
                  <a:pos x="connsiteX7442" y="connsiteY7442"/>
                </a:cxn>
                <a:cxn ang="0">
                  <a:pos x="connsiteX7443" y="connsiteY7443"/>
                </a:cxn>
                <a:cxn ang="0">
                  <a:pos x="connsiteX7444" y="connsiteY7444"/>
                </a:cxn>
                <a:cxn ang="0">
                  <a:pos x="connsiteX7445" y="connsiteY7445"/>
                </a:cxn>
                <a:cxn ang="0">
                  <a:pos x="connsiteX7446" y="connsiteY7446"/>
                </a:cxn>
                <a:cxn ang="0">
                  <a:pos x="connsiteX7447" y="connsiteY7447"/>
                </a:cxn>
                <a:cxn ang="0">
                  <a:pos x="connsiteX7448" y="connsiteY7448"/>
                </a:cxn>
                <a:cxn ang="0">
                  <a:pos x="connsiteX7449" y="connsiteY7449"/>
                </a:cxn>
                <a:cxn ang="0">
                  <a:pos x="connsiteX7450" y="connsiteY7450"/>
                </a:cxn>
                <a:cxn ang="0">
                  <a:pos x="connsiteX7451" y="connsiteY7451"/>
                </a:cxn>
                <a:cxn ang="0">
                  <a:pos x="connsiteX7452" y="connsiteY7452"/>
                </a:cxn>
                <a:cxn ang="0">
                  <a:pos x="connsiteX7453" y="connsiteY7453"/>
                </a:cxn>
                <a:cxn ang="0">
                  <a:pos x="connsiteX7454" y="connsiteY7454"/>
                </a:cxn>
                <a:cxn ang="0">
                  <a:pos x="connsiteX7455" y="connsiteY7455"/>
                </a:cxn>
                <a:cxn ang="0">
                  <a:pos x="connsiteX7456" y="connsiteY7456"/>
                </a:cxn>
                <a:cxn ang="0">
                  <a:pos x="connsiteX7457" y="connsiteY7457"/>
                </a:cxn>
                <a:cxn ang="0">
                  <a:pos x="connsiteX7458" y="connsiteY7458"/>
                </a:cxn>
                <a:cxn ang="0">
                  <a:pos x="connsiteX7459" y="connsiteY7459"/>
                </a:cxn>
                <a:cxn ang="0">
                  <a:pos x="connsiteX7460" y="connsiteY7460"/>
                </a:cxn>
                <a:cxn ang="0">
                  <a:pos x="connsiteX7461" y="connsiteY7461"/>
                </a:cxn>
                <a:cxn ang="0">
                  <a:pos x="connsiteX7462" y="connsiteY7462"/>
                </a:cxn>
                <a:cxn ang="0">
                  <a:pos x="connsiteX7463" y="connsiteY7463"/>
                </a:cxn>
                <a:cxn ang="0">
                  <a:pos x="connsiteX7464" y="connsiteY7464"/>
                </a:cxn>
                <a:cxn ang="0">
                  <a:pos x="connsiteX7465" y="connsiteY7465"/>
                </a:cxn>
                <a:cxn ang="0">
                  <a:pos x="connsiteX7466" y="connsiteY7466"/>
                </a:cxn>
                <a:cxn ang="0">
                  <a:pos x="connsiteX7467" y="connsiteY7467"/>
                </a:cxn>
                <a:cxn ang="0">
                  <a:pos x="connsiteX7468" y="connsiteY7468"/>
                </a:cxn>
                <a:cxn ang="0">
                  <a:pos x="connsiteX7469" y="connsiteY7469"/>
                </a:cxn>
                <a:cxn ang="0">
                  <a:pos x="connsiteX7470" y="connsiteY7470"/>
                </a:cxn>
                <a:cxn ang="0">
                  <a:pos x="connsiteX7471" y="connsiteY7471"/>
                </a:cxn>
                <a:cxn ang="0">
                  <a:pos x="connsiteX7472" y="connsiteY7472"/>
                </a:cxn>
                <a:cxn ang="0">
                  <a:pos x="connsiteX7473" y="connsiteY7473"/>
                </a:cxn>
                <a:cxn ang="0">
                  <a:pos x="connsiteX7474" y="connsiteY7474"/>
                </a:cxn>
                <a:cxn ang="0">
                  <a:pos x="connsiteX7475" y="connsiteY7475"/>
                </a:cxn>
                <a:cxn ang="0">
                  <a:pos x="connsiteX7476" y="connsiteY7476"/>
                </a:cxn>
                <a:cxn ang="0">
                  <a:pos x="connsiteX7477" y="connsiteY7477"/>
                </a:cxn>
                <a:cxn ang="0">
                  <a:pos x="connsiteX7478" y="connsiteY7478"/>
                </a:cxn>
                <a:cxn ang="0">
                  <a:pos x="connsiteX7479" y="connsiteY7479"/>
                </a:cxn>
                <a:cxn ang="0">
                  <a:pos x="connsiteX7480" y="connsiteY7480"/>
                </a:cxn>
                <a:cxn ang="0">
                  <a:pos x="connsiteX7481" y="connsiteY7481"/>
                </a:cxn>
                <a:cxn ang="0">
                  <a:pos x="connsiteX7482" y="connsiteY7482"/>
                </a:cxn>
                <a:cxn ang="0">
                  <a:pos x="connsiteX7483" y="connsiteY7483"/>
                </a:cxn>
                <a:cxn ang="0">
                  <a:pos x="connsiteX7484" y="connsiteY7484"/>
                </a:cxn>
                <a:cxn ang="0">
                  <a:pos x="connsiteX7485" y="connsiteY7485"/>
                </a:cxn>
                <a:cxn ang="0">
                  <a:pos x="connsiteX7486" y="connsiteY7486"/>
                </a:cxn>
                <a:cxn ang="0">
                  <a:pos x="connsiteX7487" y="connsiteY7487"/>
                </a:cxn>
                <a:cxn ang="0">
                  <a:pos x="connsiteX7488" y="connsiteY7488"/>
                </a:cxn>
                <a:cxn ang="0">
                  <a:pos x="connsiteX7489" y="connsiteY7489"/>
                </a:cxn>
                <a:cxn ang="0">
                  <a:pos x="connsiteX7490" y="connsiteY7490"/>
                </a:cxn>
                <a:cxn ang="0">
                  <a:pos x="connsiteX7491" y="connsiteY7491"/>
                </a:cxn>
                <a:cxn ang="0">
                  <a:pos x="connsiteX7492" y="connsiteY7492"/>
                </a:cxn>
                <a:cxn ang="0">
                  <a:pos x="connsiteX7493" y="connsiteY7493"/>
                </a:cxn>
                <a:cxn ang="0">
                  <a:pos x="connsiteX7494" y="connsiteY7494"/>
                </a:cxn>
                <a:cxn ang="0">
                  <a:pos x="connsiteX7495" y="connsiteY7495"/>
                </a:cxn>
                <a:cxn ang="0">
                  <a:pos x="connsiteX7496" y="connsiteY7496"/>
                </a:cxn>
                <a:cxn ang="0">
                  <a:pos x="connsiteX7497" y="connsiteY7497"/>
                </a:cxn>
                <a:cxn ang="0">
                  <a:pos x="connsiteX7498" y="connsiteY7498"/>
                </a:cxn>
                <a:cxn ang="0">
                  <a:pos x="connsiteX7499" y="connsiteY7499"/>
                </a:cxn>
                <a:cxn ang="0">
                  <a:pos x="connsiteX7500" y="connsiteY7500"/>
                </a:cxn>
                <a:cxn ang="0">
                  <a:pos x="connsiteX7501" y="connsiteY7501"/>
                </a:cxn>
                <a:cxn ang="0">
                  <a:pos x="connsiteX7502" y="connsiteY7502"/>
                </a:cxn>
                <a:cxn ang="0">
                  <a:pos x="connsiteX7503" y="connsiteY7503"/>
                </a:cxn>
                <a:cxn ang="0">
                  <a:pos x="connsiteX7504" y="connsiteY7504"/>
                </a:cxn>
                <a:cxn ang="0">
                  <a:pos x="connsiteX7505" y="connsiteY7505"/>
                </a:cxn>
                <a:cxn ang="0">
                  <a:pos x="connsiteX7506" y="connsiteY7506"/>
                </a:cxn>
                <a:cxn ang="0">
                  <a:pos x="connsiteX7507" y="connsiteY7507"/>
                </a:cxn>
                <a:cxn ang="0">
                  <a:pos x="connsiteX7508" y="connsiteY7508"/>
                </a:cxn>
                <a:cxn ang="0">
                  <a:pos x="connsiteX7509" y="connsiteY7509"/>
                </a:cxn>
                <a:cxn ang="0">
                  <a:pos x="connsiteX7510" y="connsiteY7510"/>
                </a:cxn>
                <a:cxn ang="0">
                  <a:pos x="connsiteX7511" y="connsiteY7511"/>
                </a:cxn>
                <a:cxn ang="0">
                  <a:pos x="connsiteX7512" y="connsiteY7512"/>
                </a:cxn>
                <a:cxn ang="0">
                  <a:pos x="connsiteX7513" y="connsiteY7513"/>
                </a:cxn>
                <a:cxn ang="0">
                  <a:pos x="connsiteX7514" y="connsiteY7514"/>
                </a:cxn>
                <a:cxn ang="0">
                  <a:pos x="connsiteX7515" y="connsiteY7515"/>
                </a:cxn>
                <a:cxn ang="0">
                  <a:pos x="connsiteX7516" y="connsiteY7516"/>
                </a:cxn>
                <a:cxn ang="0">
                  <a:pos x="connsiteX7517" y="connsiteY7517"/>
                </a:cxn>
                <a:cxn ang="0">
                  <a:pos x="connsiteX7518" y="connsiteY7518"/>
                </a:cxn>
                <a:cxn ang="0">
                  <a:pos x="connsiteX7519" y="connsiteY7519"/>
                </a:cxn>
                <a:cxn ang="0">
                  <a:pos x="connsiteX7520" y="connsiteY7520"/>
                </a:cxn>
                <a:cxn ang="0">
                  <a:pos x="connsiteX7521" y="connsiteY7521"/>
                </a:cxn>
                <a:cxn ang="0">
                  <a:pos x="connsiteX7522" y="connsiteY7522"/>
                </a:cxn>
                <a:cxn ang="0">
                  <a:pos x="connsiteX7523" y="connsiteY7523"/>
                </a:cxn>
                <a:cxn ang="0">
                  <a:pos x="connsiteX7524" y="connsiteY7524"/>
                </a:cxn>
                <a:cxn ang="0">
                  <a:pos x="connsiteX7525" y="connsiteY7525"/>
                </a:cxn>
                <a:cxn ang="0">
                  <a:pos x="connsiteX7526" y="connsiteY7526"/>
                </a:cxn>
                <a:cxn ang="0">
                  <a:pos x="connsiteX7527" y="connsiteY7527"/>
                </a:cxn>
                <a:cxn ang="0">
                  <a:pos x="connsiteX7528" y="connsiteY7528"/>
                </a:cxn>
                <a:cxn ang="0">
                  <a:pos x="connsiteX7529" y="connsiteY7529"/>
                </a:cxn>
                <a:cxn ang="0">
                  <a:pos x="connsiteX7530" y="connsiteY7530"/>
                </a:cxn>
                <a:cxn ang="0">
                  <a:pos x="connsiteX7531" y="connsiteY7531"/>
                </a:cxn>
                <a:cxn ang="0">
                  <a:pos x="connsiteX7532" y="connsiteY7532"/>
                </a:cxn>
                <a:cxn ang="0">
                  <a:pos x="connsiteX7533" y="connsiteY7533"/>
                </a:cxn>
                <a:cxn ang="0">
                  <a:pos x="connsiteX7534" y="connsiteY7534"/>
                </a:cxn>
                <a:cxn ang="0">
                  <a:pos x="connsiteX7535" y="connsiteY7535"/>
                </a:cxn>
                <a:cxn ang="0">
                  <a:pos x="connsiteX7536" y="connsiteY7536"/>
                </a:cxn>
                <a:cxn ang="0">
                  <a:pos x="connsiteX7537" y="connsiteY7537"/>
                </a:cxn>
                <a:cxn ang="0">
                  <a:pos x="connsiteX7538" y="connsiteY7538"/>
                </a:cxn>
                <a:cxn ang="0">
                  <a:pos x="connsiteX7539" y="connsiteY7539"/>
                </a:cxn>
                <a:cxn ang="0">
                  <a:pos x="connsiteX7540" y="connsiteY7540"/>
                </a:cxn>
                <a:cxn ang="0">
                  <a:pos x="connsiteX7541" y="connsiteY7541"/>
                </a:cxn>
                <a:cxn ang="0">
                  <a:pos x="connsiteX7542" y="connsiteY7542"/>
                </a:cxn>
                <a:cxn ang="0">
                  <a:pos x="connsiteX7543" y="connsiteY7543"/>
                </a:cxn>
                <a:cxn ang="0">
                  <a:pos x="connsiteX7544" y="connsiteY7544"/>
                </a:cxn>
                <a:cxn ang="0">
                  <a:pos x="connsiteX7545" y="connsiteY7545"/>
                </a:cxn>
                <a:cxn ang="0">
                  <a:pos x="connsiteX7546" y="connsiteY7546"/>
                </a:cxn>
                <a:cxn ang="0">
                  <a:pos x="connsiteX7547" y="connsiteY7547"/>
                </a:cxn>
                <a:cxn ang="0">
                  <a:pos x="connsiteX7548" y="connsiteY7548"/>
                </a:cxn>
                <a:cxn ang="0">
                  <a:pos x="connsiteX7549" y="connsiteY7549"/>
                </a:cxn>
                <a:cxn ang="0">
                  <a:pos x="connsiteX7550" y="connsiteY7550"/>
                </a:cxn>
                <a:cxn ang="0">
                  <a:pos x="connsiteX7551" y="connsiteY7551"/>
                </a:cxn>
                <a:cxn ang="0">
                  <a:pos x="connsiteX7552" y="connsiteY7552"/>
                </a:cxn>
                <a:cxn ang="0">
                  <a:pos x="connsiteX7553" y="connsiteY7553"/>
                </a:cxn>
                <a:cxn ang="0">
                  <a:pos x="connsiteX7554" y="connsiteY7554"/>
                </a:cxn>
                <a:cxn ang="0">
                  <a:pos x="connsiteX7555" y="connsiteY7555"/>
                </a:cxn>
                <a:cxn ang="0">
                  <a:pos x="connsiteX7556" y="connsiteY7556"/>
                </a:cxn>
                <a:cxn ang="0">
                  <a:pos x="connsiteX7557" y="connsiteY7557"/>
                </a:cxn>
                <a:cxn ang="0">
                  <a:pos x="connsiteX7558" y="connsiteY7558"/>
                </a:cxn>
                <a:cxn ang="0">
                  <a:pos x="connsiteX7559" y="connsiteY7559"/>
                </a:cxn>
                <a:cxn ang="0">
                  <a:pos x="connsiteX7560" y="connsiteY7560"/>
                </a:cxn>
                <a:cxn ang="0">
                  <a:pos x="connsiteX7561" y="connsiteY7561"/>
                </a:cxn>
                <a:cxn ang="0">
                  <a:pos x="connsiteX7562" y="connsiteY7562"/>
                </a:cxn>
                <a:cxn ang="0">
                  <a:pos x="connsiteX7563" y="connsiteY7563"/>
                </a:cxn>
                <a:cxn ang="0">
                  <a:pos x="connsiteX7564" y="connsiteY7564"/>
                </a:cxn>
                <a:cxn ang="0">
                  <a:pos x="connsiteX7565" y="connsiteY7565"/>
                </a:cxn>
                <a:cxn ang="0">
                  <a:pos x="connsiteX7566" y="connsiteY7566"/>
                </a:cxn>
                <a:cxn ang="0">
                  <a:pos x="connsiteX7567" y="connsiteY7567"/>
                </a:cxn>
                <a:cxn ang="0">
                  <a:pos x="connsiteX7568" y="connsiteY7568"/>
                </a:cxn>
                <a:cxn ang="0">
                  <a:pos x="connsiteX7569" y="connsiteY7569"/>
                </a:cxn>
                <a:cxn ang="0">
                  <a:pos x="connsiteX7570" y="connsiteY7570"/>
                </a:cxn>
                <a:cxn ang="0">
                  <a:pos x="connsiteX7571" y="connsiteY7571"/>
                </a:cxn>
                <a:cxn ang="0">
                  <a:pos x="connsiteX7572" y="connsiteY7572"/>
                </a:cxn>
                <a:cxn ang="0">
                  <a:pos x="connsiteX7573" y="connsiteY7573"/>
                </a:cxn>
                <a:cxn ang="0">
                  <a:pos x="connsiteX7574" y="connsiteY7574"/>
                </a:cxn>
                <a:cxn ang="0">
                  <a:pos x="connsiteX7575" y="connsiteY7575"/>
                </a:cxn>
                <a:cxn ang="0">
                  <a:pos x="connsiteX7576" y="connsiteY7576"/>
                </a:cxn>
                <a:cxn ang="0">
                  <a:pos x="connsiteX7577" y="connsiteY7577"/>
                </a:cxn>
                <a:cxn ang="0">
                  <a:pos x="connsiteX7578" y="connsiteY7578"/>
                </a:cxn>
                <a:cxn ang="0">
                  <a:pos x="connsiteX7579" y="connsiteY7579"/>
                </a:cxn>
                <a:cxn ang="0">
                  <a:pos x="connsiteX7580" y="connsiteY7580"/>
                </a:cxn>
                <a:cxn ang="0">
                  <a:pos x="connsiteX7581" y="connsiteY7581"/>
                </a:cxn>
                <a:cxn ang="0">
                  <a:pos x="connsiteX7582" y="connsiteY7582"/>
                </a:cxn>
                <a:cxn ang="0">
                  <a:pos x="connsiteX7583" y="connsiteY7583"/>
                </a:cxn>
                <a:cxn ang="0">
                  <a:pos x="connsiteX7584" y="connsiteY7584"/>
                </a:cxn>
                <a:cxn ang="0">
                  <a:pos x="connsiteX7585" y="connsiteY7585"/>
                </a:cxn>
                <a:cxn ang="0">
                  <a:pos x="connsiteX7586" y="connsiteY7586"/>
                </a:cxn>
                <a:cxn ang="0">
                  <a:pos x="connsiteX7587" y="connsiteY7587"/>
                </a:cxn>
                <a:cxn ang="0">
                  <a:pos x="connsiteX7588" y="connsiteY7588"/>
                </a:cxn>
                <a:cxn ang="0">
                  <a:pos x="connsiteX7589" y="connsiteY7589"/>
                </a:cxn>
                <a:cxn ang="0">
                  <a:pos x="connsiteX7590" y="connsiteY7590"/>
                </a:cxn>
                <a:cxn ang="0">
                  <a:pos x="connsiteX7591" y="connsiteY7591"/>
                </a:cxn>
                <a:cxn ang="0">
                  <a:pos x="connsiteX7592" y="connsiteY7592"/>
                </a:cxn>
                <a:cxn ang="0">
                  <a:pos x="connsiteX7593" y="connsiteY7593"/>
                </a:cxn>
                <a:cxn ang="0">
                  <a:pos x="connsiteX7594" y="connsiteY7594"/>
                </a:cxn>
                <a:cxn ang="0">
                  <a:pos x="connsiteX7595" y="connsiteY7595"/>
                </a:cxn>
                <a:cxn ang="0">
                  <a:pos x="connsiteX7596" y="connsiteY7596"/>
                </a:cxn>
                <a:cxn ang="0">
                  <a:pos x="connsiteX7597" y="connsiteY7597"/>
                </a:cxn>
                <a:cxn ang="0">
                  <a:pos x="connsiteX7598" y="connsiteY7598"/>
                </a:cxn>
                <a:cxn ang="0">
                  <a:pos x="connsiteX7599" y="connsiteY7599"/>
                </a:cxn>
                <a:cxn ang="0">
                  <a:pos x="connsiteX7600" y="connsiteY7600"/>
                </a:cxn>
                <a:cxn ang="0">
                  <a:pos x="connsiteX7601" y="connsiteY7601"/>
                </a:cxn>
                <a:cxn ang="0">
                  <a:pos x="connsiteX7602" y="connsiteY7602"/>
                </a:cxn>
                <a:cxn ang="0">
                  <a:pos x="connsiteX7603" y="connsiteY7603"/>
                </a:cxn>
                <a:cxn ang="0">
                  <a:pos x="connsiteX7604" y="connsiteY7604"/>
                </a:cxn>
                <a:cxn ang="0">
                  <a:pos x="connsiteX7605" y="connsiteY7605"/>
                </a:cxn>
                <a:cxn ang="0">
                  <a:pos x="connsiteX7606" y="connsiteY7606"/>
                </a:cxn>
                <a:cxn ang="0">
                  <a:pos x="connsiteX7607" y="connsiteY7607"/>
                </a:cxn>
                <a:cxn ang="0">
                  <a:pos x="connsiteX7608" y="connsiteY7608"/>
                </a:cxn>
                <a:cxn ang="0">
                  <a:pos x="connsiteX7609" y="connsiteY7609"/>
                </a:cxn>
                <a:cxn ang="0">
                  <a:pos x="connsiteX7610" y="connsiteY7610"/>
                </a:cxn>
                <a:cxn ang="0">
                  <a:pos x="connsiteX7611" y="connsiteY7611"/>
                </a:cxn>
                <a:cxn ang="0">
                  <a:pos x="connsiteX7612" y="connsiteY7612"/>
                </a:cxn>
                <a:cxn ang="0">
                  <a:pos x="connsiteX7613" y="connsiteY7613"/>
                </a:cxn>
                <a:cxn ang="0">
                  <a:pos x="connsiteX7614" y="connsiteY7614"/>
                </a:cxn>
                <a:cxn ang="0">
                  <a:pos x="connsiteX7615" y="connsiteY7615"/>
                </a:cxn>
                <a:cxn ang="0">
                  <a:pos x="connsiteX7616" y="connsiteY7616"/>
                </a:cxn>
                <a:cxn ang="0">
                  <a:pos x="connsiteX7617" y="connsiteY7617"/>
                </a:cxn>
                <a:cxn ang="0">
                  <a:pos x="connsiteX7618" y="connsiteY7618"/>
                </a:cxn>
                <a:cxn ang="0">
                  <a:pos x="connsiteX7619" y="connsiteY7619"/>
                </a:cxn>
                <a:cxn ang="0">
                  <a:pos x="connsiteX7620" y="connsiteY7620"/>
                </a:cxn>
                <a:cxn ang="0">
                  <a:pos x="connsiteX7621" y="connsiteY7621"/>
                </a:cxn>
                <a:cxn ang="0">
                  <a:pos x="connsiteX7622" y="connsiteY7622"/>
                </a:cxn>
                <a:cxn ang="0">
                  <a:pos x="connsiteX7623" y="connsiteY7623"/>
                </a:cxn>
                <a:cxn ang="0">
                  <a:pos x="connsiteX7624" y="connsiteY7624"/>
                </a:cxn>
                <a:cxn ang="0">
                  <a:pos x="connsiteX7625" y="connsiteY7625"/>
                </a:cxn>
                <a:cxn ang="0">
                  <a:pos x="connsiteX7626" y="connsiteY7626"/>
                </a:cxn>
                <a:cxn ang="0">
                  <a:pos x="connsiteX7627" y="connsiteY7627"/>
                </a:cxn>
                <a:cxn ang="0">
                  <a:pos x="connsiteX7628" y="connsiteY7628"/>
                </a:cxn>
                <a:cxn ang="0">
                  <a:pos x="connsiteX7629" y="connsiteY7629"/>
                </a:cxn>
                <a:cxn ang="0">
                  <a:pos x="connsiteX7630" y="connsiteY7630"/>
                </a:cxn>
                <a:cxn ang="0">
                  <a:pos x="connsiteX7631" y="connsiteY7631"/>
                </a:cxn>
                <a:cxn ang="0">
                  <a:pos x="connsiteX7632" y="connsiteY7632"/>
                </a:cxn>
                <a:cxn ang="0">
                  <a:pos x="connsiteX7633" y="connsiteY7633"/>
                </a:cxn>
                <a:cxn ang="0">
                  <a:pos x="connsiteX7634" y="connsiteY7634"/>
                </a:cxn>
                <a:cxn ang="0">
                  <a:pos x="connsiteX7635" y="connsiteY7635"/>
                </a:cxn>
                <a:cxn ang="0">
                  <a:pos x="connsiteX7636" y="connsiteY7636"/>
                </a:cxn>
                <a:cxn ang="0">
                  <a:pos x="connsiteX7637" y="connsiteY7637"/>
                </a:cxn>
                <a:cxn ang="0">
                  <a:pos x="connsiteX7638" y="connsiteY7638"/>
                </a:cxn>
                <a:cxn ang="0">
                  <a:pos x="connsiteX7639" y="connsiteY7639"/>
                </a:cxn>
                <a:cxn ang="0">
                  <a:pos x="connsiteX7640" y="connsiteY7640"/>
                </a:cxn>
                <a:cxn ang="0">
                  <a:pos x="connsiteX7641" y="connsiteY7641"/>
                </a:cxn>
                <a:cxn ang="0">
                  <a:pos x="connsiteX7642" y="connsiteY7642"/>
                </a:cxn>
                <a:cxn ang="0">
                  <a:pos x="connsiteX7643" y="connsiteY7643"/>
                </a:cxn>
                <a:cxn ang="0">
                  <a:pos x="connsiteX7644" y="connsiteY7644"/>
                </a:cxn>
                <a:cxn ang="0">
                  <a:pos x="connsiteX7645" y="connsiteY7645"/>
                </a:cxn>
                <a:cxn ang="0">
                  <a:pos x="connsiteX7646" y="connsiteY7646"/>
                </a:cxn>
                <a:cxn ang="0">
                  <a:pos x="connsiteX7647" y="connsiteY7647"/>
                </a:cxn>
                <a:cxn ang="0">
                  <a:pos x="connsiteX7648" y="connsiteY7648"/>
                </a:cxn>
                <a:cxn ang="0">
                  <a:pos x="connsiteX7649" y="connsiteY7649"/>
                </a:cxn>
                <a:cxn ang="0">
                  <a:pos x="connsiteX7650" y="connsiteY7650"/>
                </a:cxn>
                <a:cxn ang="0">
                  <a:pos x="connsiteX7651" y="connsiteY7651"/>
                </a:cxn>
                <a:cxn ang="0">
                  <a:pos x="connsiteX7652" y="connsiteY7652"/>
                </a:cxn>
                <a:cxn ang="0">
                  <a:pos x="connsiteX7653" y="connsiteY7653"/>
                </a:cxn>
                <a:cxn ang="0">
                  <a:pos x="connsiteX7654" y="connsiteY7654"/>
                </a:cxn>
                <a:cxn ang="0">
                  <a:pos x="connsiteX7655" y="connsiteY7655"/>
                </a:cxn>
                <a:cxn ang="0">
                  <a:pos x="connsiteX7656" y="connsiteY7656"/>
                </a:cxn>
                <a:cxn ang="0">
                  <a:pos x="connsiteX7657" y="connsiteY7657"/>
                </a:cxn>
                <a:cxn ang="0">
                  <a:pos x="connsiteX7658" y="connsiteY7658"/>
                </a:cxn>
                <a:cxn ang="0">
                  <a:pos x="connsiteX7659" y="connsiteY7659"/>
                </a:cxn>
                <a:cxn ang="0">
                  <a:pos x="connsiteX7660" y="connsiteY7660"/>
                </a:cxn>
                <a:cxn ang="0">
                  <a:pos x="connsiteX7661" y="connsiteY7661"/>
                </a:cxn>
                <a:cxn ang="0">
                  <a:pos x="connsiteX7662" y="connsiteY7662"/>
                </a:cxn>
                <a:cxn ang="0">
                  <a:pos x="connsiteX7663" y="connsiteY7663"/>
                </a:cxn>
                <a:cxn ang="0">
                  <a:pos x="connsiteX7664" y="connsiteY7664"/>
                </a:cxn>
                <a:cxn ang="0">
                  <a:pos x="connsiteX7665" y="connsiteY7665"/>
                </a:cxn>
                <a:cxn ang="0">
                  <a:pos x="connsiteX7666" y="connsiteY7666"/>
                </a:cxn>
                <a:cxn ang="0">
                  <a:pos x="connsiteX7667" y="connsiteY7667"/>
                </a:cxn>
                <a:cxn ang="0">
                  <a:pos x="connsiteX7668" y="connsiteY7668"/>
                </a:cxn>
                <a:cxn ang="0">
                  <a:pos x="connsiteX7669" y="connsiteY7669"/>
                </a:cxn>
                <a:cxn ang="0">
                  <a:pos x="connsiteX7670" y="connsiteY7670"/>
                </a:cxn>
                <a:cxn ang="0">
                  <a:pos x="connsiteX7671" y="connsiteY7671"/>
                </a:cxn>
                <a:cxn ang="0">
                  <a:pos x="connsiteX7672" y="connsiteY7672"/>
                </a:cxn>
                <a:cxn ang="0">
                  <a:pos x="connsiteX7673" y="connsiteY7673"/>
                </a:cxn>
                <a:cxn ang="0">
                  <a:pos x="connsiteX7674" y="connsiteY7674"/>
                </a:cxn>
                <a:cxn ang="0">
                  <a:pos x="connsiteX7675" y="connsiteY7675"/>
                </a:cxn>
                <a:cxn ang="0">
                  <a:pos x="connsiteX7676" y="connsiteY7676"/>
                </a:cxn>
                <a:cxn ang="0">
                  <a:pos x="connsiteX7677" y="connsiteY7677"/>
                </a:cxn>
                <a:cxn ang="0">
                  <a:pos x="connsiteX7678" y="connsiteY7678"/>
                </a:cxn>
                <a:cxn ang="0">
                  <a:pos x="connsiteX7679" y="connsiteY7679"/>
                </a:cxn>
                <a:cxn ang="0">
                  <a:pos x="connsiteX7680" y="connsiteY7680"/>
                </a:cxn>
                <a:cxn ang="0">
                  <a:pos x="connsiteX7681" y="connsiteY7681"/>
                </a:cxn>
                <a:cxn ang="0">
                  <a:pos x="connsiteX7682" y="connsiteY7682"/>
                </a:cxn>
                <a:cxn ang="0">
                  <a:pos x="connsiteX7683" y="connsiteY7683"/>
                </a:cxn>
                <a:cxn ang="0">
                  <a:pos x="connsiteX7684" y="connsiteY7684"/>
                </a:cxn>
                <a:cxn ang="0">
                  <a:pos x="connsiteX7685" y="connsiteY7685"/>
                </a:cxn>
                <a:cxn ang="0">
                  <a:pos x="connsiteX7686" y="connsiteY7686"/>
                </a:cxn>
                <a:cxn ang="0">
                  <a:pos x="connsiteX7687" y="connsiteY7687"/>
                </a:cxn>
                <a:cxn ang="0">
                  <a:pos x="connsiteX7688" y="connsiteY7688"/>
                </a:cxn>
                <a:cxn ang="0">
                  <a:pos x="connsiteX7689" y="connsiteY7689"/>
                </a:cxn>
                <a:cxn ang="0">
                  <a:pos x="connsiteX7690" y="connsiteY7690"/>
                </a:cxn>
                <a:cxn ang="0">
                  <a:pos x="connsiteX7691" y="connsiteY7691"/>
                </a:cxn>
                <a:cxn ang="0">
                  <a:pos x="connsiteX7692" y="connsiteY7692"/>
                </a:cxn>
                <a:cxn ang="0">
                  <a:pos x="connsiteX7693" y="connsiteY7693"/>
                </a:cxn>
                <a:cxn ang="0">
                  <a:pos x="connsiteX7694" y="connsiteY7694"/>
                </a:cxn>
                <a:cxn ang="0">
                  <a:pos x="connsiteX7695" y="connsiteY7695"/>
                </a:cxn>
                <a:cxn ang="0">
                  <a:pos x="connsiteX7696" y="connsiteY7696"/>
                </a:cxn>
                <a:cxn ang="0">
                  <a:pos x="connsiteX7697" y="connsiteY7697"/>
                </a:cxn>
                <a:cxn ang="0">
                  <a:pos x="connsiteX7698" y="connsiteY7698"/>
                </a:cxn>
                <a:cxn ang="0">
                  <a:pos x="connsiteX7699" y="connsiteY7699"/>
                </a:cxn>
                <a:cxn ang="0">
                  <a:pos x="connsiteX7700" y="connsiteY7700"/>
                </a:cxn>
                <a:cxn ang="0">
                  <a:pos x="connsiteX7701" y="connsiteY7701"/>
                </a:cxn>
                <a:cxn ang="0">
                  <a:pos x="connsiteX7702" y="connsiteY7702"/>
                </a:cxn>
                <a:cxn ang="0">
                  <a:pos x="connsiteX7703" y="connsiteY7703"/>
                </a:cxn>
                <a:cxn ang="0">
                  <a:pos x="connsiteX7704" y="connsiteY7704"/>
                </a:cxn>
                <a:cxn ang="0">
                  <a:pos x="connsiteX7705" y="connsiteY7705"/>
                </a:cxn>
                <a:cxn ang="0">
                  <a:pos x="connsiteX7706" y="connsiteY7706"/>
                </a:cxn>
                <a:cxn ang="0">
                  <a:pos x="connsiteX7707" y="connsiteY7707"/>
                </a:cxn>
                <a:cxn ang="0">
                  <a:pos x="connsiteX7708" y="connsiteY7708"/>
                </a:cxn>
                <a:cxn ang="0">
                  <a:pos x="connsiteX7709" y="connsiteY7709"/>
                </a:cxn>
                <a:cxn ang="0">
                  <a:pos x="connsiteX7710" y="connsiteY7710"/>
                </a:cxn>
                <a:cxn ang="0">
                  <a:pos x="connsiteX7711" y="connsiteY7711"/>
                </a:cxn>
                <a:cxn ang="0">
                  <a:pos x="connsiteX7712" y="connsiteY7712"/>
                </a:cxn>
                <a:cxn ang="0">
                  <a:pos x="connsiteX7713" y="connsiteY7713"/>
                </a:cxn>
                <a:cxn ang="0">
                  <a:pos x="connsiteX7714" y="connsiteY7714"/>
                </a:cxn>
                <a:cxn ang="0">
                  <a:pos x="connsiteX7715" y="connsiteY7715"/>
                </a:cxn>
                <a:cxn ang="0">
                  <a:pos x="connsiteX7716" y="connsiteY7716"/>
                </a:cxn>
                <a:cxn ang="0">
                  <a:pos x="connsiteX7717" y="connsiteY7717"/>
                </a:cxn>
                <a:cxn ang="0">
                  <a:pos x="connsiteX7718" y="connsiteY7718"/>
                </a:cxn>
                <a:cxn ang="0">
                  <a:pos x="connsiteX7719" y="connsiteY7719"/>
                </a:cxn>
                <a:cxn ang="0">
                  <a:pos x="connsiteX7720" y="connsiteY7720"/>
                </a:cxn>
                <a:cxn ang="0">
                  <a:pos x="connsiteX7721" y="connsiteY7721"/>
                </a:cxn>
                <a:cxn ang="0">
                  <a:pos x="connsiteX7722" y="connsiteY7722"/>
                </a:cxn>
                <a:cxn ang="0">
                  <a:pos x="connsiteX7723" y="connsiteY7723"/>
                </a:cxn>
                <a:cxn ang="0">
                  <a:pos x="connsiteX7724" y="connsiteY7724"/>
                </a:cxn>
                <a:cxn ang="0">
                  <a:pos x="connsiteX7725" y="connsiteY7725"/>
                </a:cxn>
                <a:cxn ang="0">
                  <a:pos x="connsiteX7726" y="connsiteY7726"/>
                </a:cxn>
                <a:cxn ang="0">
                  <a:pos x="connsiteX7727" y="connsiteY7727"/>
                </a:cxn>
                <a:cxn ang="0">
                  <a:pos x="connsiteX7728" y="connsiteY7728"/>
                </a:cxn>
                <a:cxn ang="0">
                  <a:pos x="connsiteX7729" y="connsiteY7729"/>
                </a:cxn>
                <a:cxn ang="0">
                  <a:pos x="connsiteX7730" y="connsiteY7730"/>
                </a:cxn>
                <a:cxn ang="0">
                  <a:pos x="connsiteX7731" y="connsiteY7731"/>
                </a:cxn>
                <a:cxn ang="0">
                  <a:pos x="connsiteX7732" y="connsiteY7732"/>
                </a:cxn>
                <a:cxn ang="0">
                  <a:pos x="connsiteX7733" y="connsiteY7733"/>
                </a:cxn>
                <a:cxn ang="0">
                  <a:pos x="connsiteX7734" y="connsiteY7734"/>
                </a:cxn>
                <a:cxn ang="0">
                  <a:pos x="connsiteX7735" y="connsiteY7735"/>
                </a:cxn>
                <a:cxn ang="0">
                  <a:pos x="connsiteX7736" y="connsiteY7736"/>
                </a:cxn>
                <a:cxn ang="0">
                  <a:pos x="connsiteX7737" y="connsiteY7737"/>
                </a:cxn>
                <a:cxn ang="0">
                  <a:pos x="connsiteX7738" y="connsiteY7738"/>
                </a:cxn>
                <a:cxn ang="0">
                  <a:pos x="connsiteX7739" y="connsiteY7739"/>
                </a:cxn>
                <a:cxn ang="0">
                  <a:pos x="connsiteX7740" y="connsiteY7740"/>
                </a:cxn>
                <a:cxn ang="0">
                  <a:pos x="connsiteX7741" y="connsiteY7741"/>
                </a:cxn>
                <a:cxn ang="0">
                  <a:pos x="connsiteX7742" y="connsiteY7742"/>
                </a:cxn>
                <a:cxn ang="0">
                  <a:pos x="connsiteX7743" y="connsiteY7743"/>
                </a:cxn>
                <a:cxn ang="0">
                  <a:pos x="connsiteX7744" y="connsiteY7744"/>
                </a:cxn>
                <a:cxn ang="0">
                  <a:pos x="connsiteX7745" y="connsiteY7745"/>
                </a:cxn>
                <a:cxn ang="0">
                  <a:pos x="connsiteX7746" y="connsiteY7746"/>
                </a:cxn>
                <a:cxn ang="0">
                  <a:pos x="connsiteX7747" y="connsiteY7747"/>
                </a:cxn>
                <a:cxn ang="0">
                  <a:pos x="connsiteX7748" y="connsiteY7748"/>
                </a:cxn>
                <a:cxn ang="0">
                  <a:pos x="connsiteX7749" y="connsiteY7749"/>
                </a:cxn>
                <a:cxn ang="0">
                  <a:pos x="connsiteX7750" y="connsiteY7750"/>
                </a:cxn>
                <a:cxn ang="0">
                  <a:pos x="connsiteX7751" y="connsiteY7751"/>
                </a:cxn>
                <a:cxn ang="0">
                  <a:pos x="connsiteX7752" y="connsiteY7752"/>
                </a:cxn>
                <a:cxn ang="0">
                  <a:pos x="connsiteX7753" y="connsiteY7753"/>
                </a:cxn>
                <a:cxn ang="0">
                  <a:pos x="connsiteX7754" y="connsiteY7754"/>
                </a:cxn>
                <a:cxn ang="0">
                  <a:pos x="connsiteX7755" y="connsiteY7755"/>
                </a:cxn>
                <a:cxn ang="0">
                  <a:pos x="connsiteX7756" y="connsiteY7756"/>
                </a:cxn>
                <a:cxn ang="0">
                  <a:pos x="connsiteX7757" y="connsiteY7757"/>
                </a:cxn>
                <a:cxn ang="0">
                  <a:pos x="connsiteX7758" y="connsiteY7758"/>
                </a:cxn>
                <a:cxn ang="0">
                  <a:pos x="connsiteX7759" y="connsiteY7759"/>
                </a:cxn>
                <a:cxn ang="0">
                  <a:pos x="connsiteX7760" y="connsiteY7760"/>
                </a:cxn>
                <a:cxn ang="0">
                  <a:pos x="connsiteX7761" y="connsiteY7761"/>
                </a:cxn>
                <a:cxn ang="0">
                  <a:pos x="connsiteX7762" y="connsiteY7762"/>
                </a:cxn>
                <a:cxn ang="0">
                  <a:pos x="connsiteX7763" y="connsiteY7763"/>
                </a:cxn>
                <a:cxn ang="0">
                  <a:pos x="connsiteX7764" y="connsiteY7764"/>
                </a:cxn>
                <a:cxn ang="0">
                  <a:pos x="connsiteX7765" y="connsiteY7765"/>
                </a:cxn>
                <a:cxn ang="0">
                  <a:pos x="connsiteX7766" y="connsiteY7766"/>
                </a:cxn>
                <a:cxn ang="0">
                  <a:pos x="connsiteX7767" y="connsiteY7767"/>
                </a:cxn>
                <a:cxn ang="0">
                  <a:pos x="connsiteX7768" y="connsiteY7768"/>
                </a:cxn>
                <a:cxn ang="0">
                  <a:pos x="connsiteX7769" y="connsiteY7769"/>
                </a:cxn>
                <a:cxn ang="0">
                  <a:pos x="connsiteX7770" y="connsiteY7770"/>
                </a:cxn>
                <a:cxn ang="0">
                  <a:pos x="connsiteX7771" y="connsiteY7771"/>
                </a:cxn>
                <a:cxn ang="0">
                  <a:pos x="connsiteX7772" y="connsiteY7772"/>
                </a:cxn>
                <a:cxn ang="0">
                  <a:pos x="connsiteX7773" y="connsiteY7773"/>
                </a:cxn>
                <a:cxn ang="0">
                  <a:pos x="connsiteX7774" y="connsiteY7774"/>
                </a:cxn>
                <a:cxn ang="0">
                  <a:pos x="connsiteX7775" y="connsiteY7775"/>
                </a:cxn>
                <a:cxn ang="0">
                  <a:pos x="connsiteX7776" y="connsiteY7776"/>
                </a:cxn>
                <a:cxn ang="0">
                  <a:pos x="connsiteX7777" y="connsiteY7777"/>
                </a:cxn>
                <a:cxn ang="0">
                  <a:pos x="connsiteX7778" y="connsiteY7778"/>
                </a:cxn>
                <a:cxn ang="0">
                  <a:pos x="connsiteX7779" y="connsiteY7779"/>
                </a:cxn>
                <a:cxn ang="0">
                  <a:pos x="connsiteX7780" y="connsiteY7780"/>
                </a:cxn>
                <a:cxn ang="0">
                  <a:pos x="connsiteX7781" y="connsiteY7781"/>
                </a:cxn>
                <a:cxn ang="0">
                  <a:pos x="connsiteX7782" y="connsiteY7782"/>
                </a:cxn>
                <a:cxn ang="0">
                  <a:pos x="connsiteX7783" y="connsiteY7783"/>
                </a:cxn>
                <a:cxn ang="0">
                  <a:pos x="connsiteX7784" y="connsiteY7784"/>
                </a:cxn>
                <a:cxn ang="0">
                  <a:pos x="connsiteX7785" y="connsiteY7785"/>
                </a:cxn>
                <a:cxn ang="0">
                  <a:pos x="connsiteX7786" y="connsiteY7786"/>
                </a:cxn>
                <a:cxn ang="0">
                  <a:pos x="connsiteX7787" y="connsiteY7787"/>
                </a:cxn>
                <a:cxn ang="0">
                  <a:pos x="connsiteX7788" y="connsiteY7788"/>
                </a:cxn>
                <a:cxn ang="0">
                  <a:pos x="connsiteX7789" y="connsiteY7789"/>
                </a:cxn>
                <a:cxn ang="0">
                  <a:pos x="connsiteX7790" y="connsiteY7790"/>
                </a:cxn>
                <a:cxn ang="0">
                  <a:pos x="connsiteX7791" y="connsiteY7791"/>
                </a:cxn>
                <a:cxn ang="0">
                  <a:pos x="connsiteX7792" y="connsiteY7792"/>
                </a:cxn>
                <a:cxn ang="0">
                  <a:pos x="connsiteX7793" y="connsiteY7793"/>
                </a:cxn>
                <a:cxn ang="0">
                  <a:pos x="connsiteX7794" y="connsiteY7794"/>
                </a:cxn>
                <a:cxn ang="0">
                  <a:pos x="connsiteX7795" y="connsiteY7795"/>
                </a:cxn>
                <a:cxn ang="0">
                  <a:pos x="connsiteX7796" y="connsiteY7796"/>
                </a:cxn>
                <a:cxn ang="0">
                  <a:pos x="connsiteX7797" y="connsiteY7797"/>
                </a:cxn>
                <a:cxn ang="0">
                  <a:pos x="connsiteX7798" y="connsiteY7798"/>
                </a:cxn>
                <a:cxn ang="0">
                  <a:pos x="connsiteX7799" y="connsiteY7799"/>
                </a:cxn>
                <a:cxn ang="0">
                  <a:pos x="connsiteX7800" y="connsiteY7800"/>
                </a:cxn>
                <a:cxn ang="0">
                  <a:pos x="connsiteX7801" y="connsiteY7801"/>
                </a:cxn>
                <a:cxn ang="0">
                  <a:pos x="connsiteX7802" y="connsiteY7802"/>
                </a:cxn>
                <a:cxn ang="0">
                  <a:pos x="connsiteX7803" y="connsiteY7803"/>
                </a:cxn>
                <a:cxn ang="0">
                  <a:pos x="connsiteX7804" y="connsiteY7804"/>
                </a:cxn>
                <a:cxn ang="0">
                  <a:pos x="connsiteX7805" y="connsiteY7805"/>
                </a:cxn>
                <a:cxn ang="0">
                  <a:pos x="connsiteX7806" y="connsiteY7806"/>
                </a:cxn>
                <a:cxn ang="0">
                  <a:pos x="connsiteX7807" y="connsiteY7807"/>
                </a:cxn>
                <a:cxn ang="0">
                  <a:pos x="connsiteX7808" y="connsiteY7808"/>
                </a:cxn>
                <a:cxn ang="0">
                  <a:pos x="connsiteX7809" y="connsiteY7809"/>
                </a:cxn>
                <a:cxn ang="0">
                  <a:pos x="connsiteX7810" y="connsiteY7810"/>
                </a:cxn>
                <a:cxn ang="0">
                  <a:pos x="connsiteX7811" y="connsiteY7811"/>
                </a:cxn>
                <a:cxn ang="0">
                  <a:pos x="connsiteX7812" y="connsiteY7812"/>
                </a:cxn>
                <a:cxn ang="0">
                  <a:pos x="connsiteX7813" y="connsiteY7813"/>
                </a:cxn>
                <a:cxn ang="0">
                  <a:pos x="connsiteX7814" y="connsiteY7814"/>
                </a:cxn>
                <a:cxn ang="0">
                  <a:pos x="connsiteX7815" y="connsiteY7815"/>
                </a:cxn>
                <a:cxn ang="0">
                  <a:pos x="connsiteX7816" y="connsiteY7816"/>
                </a:cxn>
                <a:cxn ang="0">
                  <a:pos x="connsiteX7817" y="connsiteY7817"/>
                </a:cxn>
                <a:cxn ang="0">
                  <a:pos x="connsiteX7818" y="connsiteY7818"/>
                </a:cxn>
                <a:cxn ang="0">
                  <a:pos x="connsiteX7819" y="connsiteY7819"/>
                </a:cxn>
                <a:cxn ang="0">
                  <a:pos x="connsiteX7820" y="connsiteY7820"/>
                </a:cxn>
                <a:cxn ang="0">
                  <a:pos x="connsiteX7821" y="connsiteY7821"/>
                </a:cxn>
                <a:cxn ang="0">
                  <a:pos x="connsiteX7822" y="connsiteY7822"/>
                </a:cxn>
                <a:cxn ang="0">
                  <a:pos x="connsiteX7823" y="connsiteY7823"/>
                </a:cxn>
                <a:cxn ang="0">
                  <a:pos x="connsiteX7824" y="connsiteY7824"/>
                </a:cxn>
                <a:cxn ang="0">
                  <a:pos x="connsiteX7825" y="connsiteY7825"/>
                </a:cxn>
                <a:cxn ang="0">
                  <a:pos x="connsiteX7826" y="connsiteY7826"/>
                </a:cxn>
                <a:cxn ang="0">
                  <a:pos x="connsiteX7827" y="connsiteY7827"/>
                </a:cxn>
                <a:cxn ang="0">
                  <a:pos x="connsiteX7828" y="connsiteY7828"/>
                </a:cxn>
                <a:cxn ang="0">
                  <a:pos x="connsiteX7829" y="connsiteY7829"/>
                </a:cxn>
                <a:cxn ang="0">
                  <a:pos x="connsiteX7830" y="connsiteY7830"/>
                </a:cxn>
                <a:cxn ang="0">
                  <a:pos x="connsiteX7831" y="connsiteY7831"/>
                </a:cxn>
                <a:cxn ang="0">
                  <a:pos x="connsiteX7832" y="connsiteY7832"/>
                </a:cxn>
                <a:cxn ang="0">
                  <a:pos x="connsiteX7833" y="connsiteY7833"/>
                </a:cxn>
                <a:cxn ang="0">
                  <a:pos x="connsiteX7834" y="connsiteY7834"/>
                </a:cxn>
                <a:cxn ang="0">
                  <a:pos x="connsiteX7835" y="connsiteY7835"/>
                </a:cxn>
                <a:cxn ang="0">
                  <a:pos x="connsiteX7836" y="connsiteY7836"/>
                </a:cxn>
                <a:cxn ang="0">
                  <a:pos x="connsiteX7837" y="connsiteY7837"/>
                </a:cxn>
                <a:cxn ang="0">
                  <a:pos x="connsiteX7838" y="connsiteY7838"/>
                </a:cxn>
                <a:cxn ang="0">
                  <a:pos x="connsiteX7839" y="connsiteY7839"/>
                </a:cxn>
                <a:cxn ang="0">
                  <a:pos x="connsiteX7840" y="connsiteY7840"/>
                </a:cxn>
                <a:cxn ang="0">
                  <a:pos x="connsiteX7841" y="connsiteY7841"/>
                </a:cxn>
                <a:cxn ang="0">
                  <a:pos x="connsiteX7842" y="connsiteY7842"/>
                </a:cxn>
                <a:cxn ang="0">
                  <a:pos x="connsiteX7843" y="connsiteY7843"/>
                </a:cxn>
                <a:cxn ang="0">
                  <a:pos x="connsiteX7844" y="connsiteY7844"/>
                </a:cxn>
                <a:cxn ang="0">
                  <a:pos x="connsiteX7845" y="connsiteY7845"/>
                </a:cxn>
                <a:cxn ang="0">
                  <a:pos x="connsiteX7846" y="connsiteY7846"/>
                </a:cxn>
                <a:cxn ang="0">
                  <a:pos x="connsiteX7847" y="connsiteY7847"/>
                </a:cxn>
                <a:cxn ang="0">
                  <a:pos x="connsiteX7848" y="connsiteY7848"/>
                </a:cxn>
                <a:cxn ang="0">
                  <a:pos x="connsiteX7849" y="connsiteY7849"/>
                </a:cxn>
                <a:cxn ang="0">
                  <a:pos x="connsiteX7850" y="connsiteY7850"/>
                </a:cxn>
                <a:cxn ang="0">
                  <a:pos x="connsiteX7851" y="connsiteY7851"/>
                </a:cxn>
                <a:cxn ang="0">
                  <a:pos x="connsiteX7852" y="connsiteY7852"/>
                </a:cxn>
                <a:cxn ang="0">
                  <a:pos x="connsiteX7853" y="connsiteY7853"/>
                </a:cxn>
                <a:cxn ang="0">
                  <a:pos x="connsiteX7854" y="connsiteY7854"/>
                </a:cxn>
                <a:cxn ang="0">
                  <a:pos x="connsiteX7855" y="connsiteY7855"/>
                </a:cxn>
                <a:cxn ang="0">
                  <a:pos x="connsiteX7856" y="connsiteY7856"/>
                </a:cxn>
                <a:cxn ang="0">
                  <a:pos x="connsiteX7857" y="connsiteY7857"/>
                </a:cxn>
                <a:cxn ang="0">
                  <a:pos x="connsiteX7858" y="connsiteY7858"/>
                </a:cxn>
                <a:cxn ang="0">
                  <a:pos x="connsiteX7859" y="connsiteY7859"/>
                </a:cxn>
                <a:cxn ang="0">
                  <a:pos x="connsiteX7860" y="connsiteY7860"/>
                </a:cxn>
                <a:cxn ang="0">
                  <a:pos x="connsiteX7861" y="connsiteY7861"/>
                </a:cxn>
                <a:cxn ang="0">
                  <a:pos x="connsiteX7862" y="connsiteY7862"/>
                </a:cxn>
                <a:cxn ang="0">
                  <a:pos x="connsiteX7863" y="connsiteY7863"/>
                </a:cxn>
                <a:cxn ang="0">
                  <a:pos x="connsiteX7864" y="connsiteY7864"/>
                </a:cxn>
                <a:cxn ang="0">
                  <a:pos x="connsiteX7865" y="connsiteY7865"/>
                </a:cxn>
                <a:cxn ang="0">
                  <a:pos x="connsiteX7866" y="connsiteY7866"/>
                </a:cxn>
                <a:cxn ang="0">
                  <a:pos x="connsiteX7867" y="connsiteY7867"/>
                </a:cxn>
                <a:cxn ang="0">
                  <a:pos x="connsiteX7868" y="connsiteY7868"/>
                </a:cxn>
                <a:cxn ang="0">
                  <a:pos x="connsiteX7869" y="connsiteY7869"/>
                </a:cxn>
                <a:cxn ang="0">
                  <a:pos x="connsiteX7870" y="connsiteY7870"/>
                </a:cxn>
                <a:cxn ang="0">
                  <a:pos x="connsiteX7871" y="connsiteY7871"/>
                </a:cxn>
                <a:cxn ang="0">
                  <a:pos x="connsiteX7872" y="connsiteY7872"/>
                </a:cxn>
                <a:cxn ang="0">
                  <a:pos x="connsiteX7873" y="connsiteY7873"/>
                </a:cxn>
                <a:cxn ang="0">
                  <a:pos x="connsiteX7874" y="connsiteY7874"/>
                </a:cxn>
                <a:cxn ang="0">
                  <a:pos x="connsiteX7875" y="connsiteY7875"/>
                </a:cxn>
                <a:cxn ang="0">
                  <a:pos x="connsiteX7876" y="connsiteY7876"/>
                </a:cxn>
                <a:cxn ang="0">
                  <a:pos x="connsiteX7877" y="connsiteY7877"/>
                </a:cxn>
                <a:cxn ang="0">
                  <a:pos x="connsiteX7878" y="connsiteY7878"/>
                </a:cxn>
                <a:cxn ang="0">
                  <a:pos x="connsiteX7879" y="connsiteY7879"/>
                </a:cxn>
                <a:cxn ang="0">
                  <a:pos x="connsiteX7880" y="connsiteY7880"/>
                </a:cxn>
                <a:cxn ang="0">
                  <a:pos x="connsiteX7881" y="connsiteY7881"/>
                </a:cxn>
                <a:cxn ang="0">
                  <a:pos x="connsiteX7882" y="connsiteY7882"/>
                </a:cxn>
                <a:cxn ang="0">
                  <a:pos x="connsiteX7883" y="connsiteY7883"/>
                </a:cxn>
                <a:cxn ang="0">
                  <a:pos x="connsiteX7884" y="connsiteY7884"/>
                </a:cxn>
                <a:cxn ang="0">
                  <a:pos x="connsiteX7885" y="connsiteY7885"/>
                </a:cxn>
                <a:cxn ang="0">
                  <a:pos x="connsiteX7886" y="connsiteY7886"/>
                </a:cxn>
                <a:cxn ang="0">
                  <a:pos x="connsiteX7887" y="connsiteY7887"/>
                </a:cxn>
                <a:cxn ang="0">
                  <a:pos x="connsiteX7888" y="connsiteY7888"/>
                </a:cxn>
                <a:cxn ang="0">
                  <a:pos x="connsiteX7889" y="connsiteY7889"/>
                </a:cxn>
                <a:cxn ang="0">
                  <a:pos x="connsiteX7890" y="connsiteY7890"/>
                </a:cxn>
                <a:cxn ang="0">
                  <a:pos x="connsiteX7891" y="connsiteY7891"/>
                </a:cxn>
                <a:cxn ang="0">
                  <a:pos x="connsiteX7892" y="connsiteY7892"/>
                </a:cxn>
                <a:cxn ang="0">
                  <a:pos x="connsiteX7893" y="connsiteY7893"/>
                </a:cxn>
                <a:cxn ang="0">
                  <a:pos x="connsiteX7894" y="connsiteY7894"/>
                </a:cxn>
                <a:cxn ang="0">
                  <a:pos x="connsiteX7895" y="connsiteY7895"/>
                </a:cxn>
                <a:cxn ang="0">
                  <a:pos x="connsiteX7896" y="connsiteY7896"/>
                </a:cxn>
                <a:cxn ang="0">
                  <a:pos x="connsiteX7897" y="connsiteY7897"/>
                </a:cxn>
                <a:cxn ang="0">
                  <a:pos x="connsiteX7898" y="connsiteY7898"/>
                </a:cxn>
                <a:cxn ang="0">
                  <a:pos x="connsiteX7899" y="connsiteY7899"/>
                </a:cxn>
                <a:cxn ang="0">
                  <a:pos x="connsiteX7900" y="connsiteY7900"/>
                </a:cxn>
                <a:cxn ang="0">
                  <a:pos x="connsiteX7901" y="connsiteY7901"/>
                </a:cxn>
                <a:cxn ang="0">
                  <a:pos x="connsiteX7902" y="connsiteY7902"/>
                </a:cxn>
                <a:cxn ang="0">
                  <a:pos x="connsiteX7903" y="connsiteY7903"/>
                </a:cxn>
                <a:cxn ang="0">
                  <a:pos x="connsiteX7904" y="connsiteY7904"/>
                </a:cxn>
                <a:cxn ang="0">
                  <a:pos x="connsiteX7905" y="connsiteY7905"/>
                </a:cxn>
                <a:cxn ang="0">
                  <a:pos x="connsiteX7906" y="connsiteY7906"/>
                </a:cxn>
                <a:cxn ang="0">
                  <a:pos x="connsiteX7907" y="connsiteY7907"/>
                </a:cxn>
                <a:cxn ang="0">
                  <a:pos x="connsiteX7908" y="connsiteY7908"/>
                </a:cxn>
                <a:cxn ang="0">
                  <a:pos x="connsiteX7909" y="connsiteY7909"/>
                </a:cxn>
                <a:cxn ang="0">
                  <a:pos x="connsiteX7910" y="connsiteY7910"/>
                </a:cxn>
                <a:cxn ang="0">
                  <a:pos x="connsiteX7911" y="connsiteY7911"/>
                </a:cxn>
                <a:cxn ang="0">
                  <a:pos x="connsiteX7912" y="connsiteY7912"/>
                </a:cxn>
                <a:cxn ang="0">
                  <a:pos x="connsiteX7913" y="connsiteY7913"/>
                </a:cxn>
                <a:cxn ang="0">
                  <a:pos x="connsiteX7914" y="connsiteY7914"/>
                </a:cxn>
                <a:cxn ang="0">
                  <a:pos x="connsiteX7915" y="connsiteY7915"/>
                </a:cxn>
                <a:cxn ang="0">
                  <a:pos x="connsiteX7916" y="connsiteY7916"/>
                </a:cxn>
                <a:cxn ang="0">
                  <a:pos x="connsiteX7917" y="connsiteY7917"/>
                </a:cxn>
                <a:cxn ang="0">
                  <a:pos x="connsiteX7918" y="connsiteY7918"/>
                </a:cxn>
                <a:cxn ang="0">
                  <a:pos x="connsiteX7919" y="connsiteY7919"/>
                </a:cxn>
                <a:cxn ang="0">
                  <a:pos x="connsiteX7920" y="connsiteY7920"/>
                </a:cxn>
                <a:cxn ang="0">
                  <a:pos x="connsiteX7921" y="connsiteY7921"/>
                </a:cxn>
                <a:cxn ang="0">
                  <a:pos x="connsiteX7922" y="connsiteY7922"/>
                </a:cxn>
                <a:cxn ang="0">
                  <a:pos x="connsiteX7923" y="connsiteY7923"/>
                </a:cxn>
                <a:cxn ang="0">
                  <a:pos x="connsiteX7924" y="connsiteY7924"/>
                </a:cxn>
                <a:cxn ang="0">
                  <a:pos x="connsiteX7925" y="connsiteY7925"/>
                </a:cxn>
                <a:cxn ang="0">
                  <a:pos x="connsiteX7926" y="connsiteY7926"/>
                </a:cxn>
                <a:cxn ang="0">
                  <a:pos x="connsiteX7927" y="connsiteY7927"/>
                </a:cxn>
                <a:cxn ang="0">
                  <a:pos x="connsiteX7928" y="connsiteY7928"/>
                </a:cxn>
                <a:cxn ang="0">
                  <a:pos x="connsiteX7929" y="connsiteY7929"/>
                </a:cxn>
                <a:cxn ang="0">
                  <a:pos x="connsiteX7930" y="connsiteY7930"/>
                </a:cxn>
                <a:cxn ang="0">
                  <a:pos x="connsiteX7931" y="connsiteY7931"/>
                </a:cxn>
                <a:cxn ang="0">
                  <a:pos x="connsiteX7932" y="connsiteY7932"/>
                </a:cxn>
                <a:cxn ang="0">
                  <a:pos x="connsiteX7933" y="connsiteY7933"/>
                </a:cxn>
                <a:cxn ang="0">
                  <a:pos x="connsiteX7934" y="connsiteY7934"/>
                </a:cxn>
                <a:cxn ang="0">
                  <a:pos x="connsiteX7935" y="connsiteY7935"/>
                </a:cxn>
                <a:cxn ang="0">
                  <a:pos x="connsiteX7936" y="connsiteY7936"/>
                </a:cxn>
                <a:cxn ang="0">
                  <a:pos x="connsiteX7937" y="connsiteY7937"/>
                </a:cxn>
                <a:cxn ang="0">
                  <a:pos x="connsiteX7938" y="connsiteY7938"/>
                </a:cxn>
                <a:cxn ang="0">
                  <a:pos x="connsiteX7939" y="connsiteY7939"/>
                </a:cxn>
                <a:cxn ang="0">
                  <a:pos x="connsiteX7940" y="connsiteY7940"/>
                </a:cxn>
                <a:cxn ang="0">
                  <a:pos x="connsiteX7941" y="connsiteY7941"/>
                </a:cxn>
                <a:cxn ang="0">
                  <a:pos x="connsiteX7942" y="connsiteY7942"/>
                </a:cxn>
                <a:cxn ang="0">
                  <a:pos x="connsiteX7943" y="connsiteY7943"/>
                </a:cxn>
                <a:cxn ang="0">
                  <a:pos x="connsiteX7944" y="connsiteY7944"/>
                </a:cxn>
                <a:cxn ang="0">
                  <a:pos x="connsiteX7945" y="connsiteY7945"/>
                </a:cxn>
                <a:cxn ang="0">
                  <a:pos x="connsiteX7946" y="connsiteY7946"/>
                </a:cxn>
                <a:cxn ang="0">
                  <a:pos x="connsiteX7947" y="connsiteY7947"/>
                </a:cxn>
                <a:cxn ang="0">
                  <a:pos x="connsiteX7948" y="connsiteY7948"/>
                </a:cxn>
                <a:cxn ang="0">
                  <a:pos x="connsiteX7949" y="connsiteY7949"/>
                </a:cxn>
                <a:cxn ang="0">
                  <a:pos x="connsiteX7950" y="connsiteY7950"/>
                </a:cxn>
                <a:cxn ang="0">
                  <a:pos x="connsiteX7951" y="connsiteY7951"/>
                </a:cxn>
                <a:cxn ang="0">
                  <a:pos x="connsiteX7952" y="connsiteY7952"/>
                </a:cxn>
                <a:cxn ang="0">
                  <a:pos x="connsiteX7953" y="connsiteY7953"/>
                </a:cxn>
                <a:cxn ang="0">
                  <a:pos x="connsiteX7954" y="connsiteY7954"/>
                </a:cxn>
                <a:cxn ang="0">
                  <a:pos x="connsiteX7955" y="connsiteY7955"/>
                </a:cxn>
                <a:cxn ang="0">
                  <a:pos x="connsiteX7956" y="connsiteY7956"/>
                </a:cxn>
                <a:cxn ang="0">
                  <a:pos x="connsiteX7957" y="connsiteY7957"/>
                </a:cxn>
                <a:cxn ang="0">
                  <a:pos x="connsiteX7958" y="connsiteY7958"/>
                </a:cxn>
                <a:cxn ang="0">
                  <a:pos x="connsiteX7959" y="connsiteY7959"/>
                </a:cxn>
                <a:cxn ang="0">
                  <a:pos x="connsiteX7960" y="connsiteY7960"/>
                </a:cxn>
                <a:cxn ang="0">
                  <a:pos x="connsiteX7961" y="connsiteY7961"/>
                </a:cxn>
                <a:cxn ang="0">
                  <a:pos x="connsiteX7962" y="connsiteY7962"/>
                </a:cxn>
                <a:cxn ang="0">
                  <a:pos x="connsiteX7963" y="connsiteY7963"/>
                </a:cxn>
                <a:cxn ang="0">
                  <a:pos x="connsiteX7964" y="connsiteY7964"/>
                </a:cxn>
                <a:cxn ang="0">
                  <a:pos x="connsiteX7965" y="connsiteY7965"/>
                </a:cxn>
                <a:cxn ang="0">
                  <a:pos x="connsiteX7966" y="connsiteY7966"/>
                </a:cxn>
                <a:cxn ang="0">
                  <a:pos x="connsiteX7967" y="connsiteY7967"/>
                </a:cxn>
                <a:cxn ang="0">
                  <a:pos x="connsiteX7968" y="connsiteY7968"/>
                </a:cxn>
                <a:cxn ang="0">
                  <a:pos x="connsiteX7969" y="connsiteY7969"/>
                </a:cxn>
                <a:cxn ang="0">
                  <a:pos x="connsiteX7970" y="connsiteY7970"/>
                </a:cxn>
                <a:cxn ang="0">
                  <a:pos x="connsiteX7971" y="connsiteY7971"/>
                </a:cxn>
                <a:cxn ang="0">
                  <a:pos x="connsiteX7972" y="connsiteY7972"/>
                </a:cxn>
                <a:cxn ang="0">
                  <a:pos x="connsiteX7973" y="connsiteY7973"/>
                </a:cxn>
                <a:cxn ang="0">
                  <a:pos x="connsiteX7974" y="connsiteY7974"/>
                </a:cxn>
                <a:cxn ang="0">
                  <a:pos x="connsiteX7975" y="connsiteY7975"/>
                </a:cxn>
                <a:cxn ang="0">
                  <a:pos x="connsiteX7976" y="connsiteY7976"/>
                </a:cxn>
                <a:cxn ang="0">
                  <a:pos x="connsiteX7977" y="connsiteY7977"/>
                </a:cxn>
                <a:cxn ang="0">
                  <a:pos x="connsiteX7978" y="connsiteY7978"/>
                </a:cxn>
                <a:cxn ang="0">
                  <a:pos x="connsiteX7979" y="connsiteY7979"/>
                </a:cxn>
                <a:cxn ang="0">
                  <a:pos x="connsiteX7980" y="connsiteY7980"/>
                </a:cxn>
                <a:cxn ang="0">
                  <a:pos x="connsiteX7981" y="connsiteY7981"/>
                </a:cxn>
                <a:cxn ang="0">
                  <a:pos x="connsiteX7982" y="connsiteY7982"/>
                </a:cxn>
                <a:cxn ang="0">
                  <a:pos x="connsiteX7983" y="connsiteY7983"/>
                </a:cxn>
                <a:cxn ang="0">
                  <a:pos x="connsiteX7984" y="connsiteY7984"/>
                </a:cxn>
                <a:cxn ang="0">
                  <a:pos x="connsiteX7985" y="connsiteY7985"/>
                </a:cxn>
                <a:cxn ang="0">
                  <a:pos x="connsiteX7986" y="connsiteY7986"/>
                </a:cxn>
                <a:cxn ang="0">
                  <a:pos x="connsiteX7987" y="connsiteY7987"/>
                </a:cxn>
                <a:cxn ang="0">
                  <a:pos x="connsiteX7988" y="connsiteY7988"/>
                </a:cxn>
                <a:cxn ang="0">
                  <a:pos x="connsiteX7989" y="connsiteY7989"/>
                </a:cxn>
                <a:cxn ang="0">
                  <a:pos x="connsiteX7990" y="connsiteY7990"/>
                </a:cxn>
                <a:cxn ang="0">
                  <a:pos x="connsiteX7991" y="connsiteY7991"/>
                </a:cxn>
                <a:cxn ang="0">
                  <a:pos x="connsiteX7992" y="connsiteY7992"/>
                </a:cxn>
                <a:cxn ang="0">
                  <a:pos x="connsiteX7993" y="connsiteY7993"/>
                </a:cxn>
                <a:cxn ang="0">
                  <a:pos x="connsiteX7994" y="connsiteY7994"/>
                </a:cxn>
                <a:cxn ang="0">
                  <a:pos x="connsiteX7995" y="connsiteY7995"/>
                </a:cxn>
                <a:cxn ang="0">
                  <a:pos x="connsiteX7996" y="connsiteY7996"/>
                </a:cxn>
                <a:cxn ang="0">
                  <a:pos x="connsiteX7997" y="connsiteY7997"/>
                </a:cxn>
                <a:cxn ang="0">
                  <a:pos x="connsiteX7998" y="connsiteY7998"/>
                </a:cxn>
                <a:cxn ang="0">
                  <a:pos x="connsiteX7999" y="connsiteY7999"/>
                </a:cxn>
                <a:cxn ang="0">
                  <a:pos x="connsiteX8000" y="connsiteY8000"/>
                </a:cxn>
                <a:cxn ang="0">
                  <a:pos x="connsiteX8001" y="connsiteY8001"/>
                </a:cxn>
                <a:cxn ang="0">
                  <a:pos x="connsiteX8002" y="connsiteY8002"/>
                </a:cxn>
                <a:cxn ang="0">
                  <a:pos x="connsiteX8003" y="connsiteY8003"/>
                </a:cxn>
                <a:cxn ang="0">
                  <a:pos x="connsiteX8004" y="connsiteY8004"/>
                </a:cxn>
                <a:cxn ang="0">
                  <a:pos x="connsiteX8005" y="connsiteY8005"/>
                </a:cxn>
                <a:cxn ang="0">
                  <a:pos x="connsiteX8006" y="connsiteY8006"/>
                </a:cxn>
                <a:cxn ang="0">
                  <a:pos x="connsiteX8007" y="connsiteY8007"/>
                </a:cxn>
                <a:cxn ang="0">
                  <a:pos x="connsiteX8008" y="connsiteY8008"/>
                </a:cxn>
                <a:cxn ang="0">
                  <a:pos x="connsiteX8009" y="connsiteY8009"/>
                </a:cxn>
                <a:cxn ang="0">
                  <a:pos x="connsiteX8010" y="connsiteY8010"/>
                </a:cxn>
                <a:cxn ang="0">
                  <a:pos x="connsiteX8011" y="connsiteY8011"/>
                </a:cxn>
                <a:cxn ang="0">
                  <a:pos x="connsiteX8012" y="connsiteY8012"/>
                </a:cxn>
                <a:cxn ang="0">
                  <a:pos x="connsiteX8013" y="connsiteY8013"/>
                </a:cxn>
                <a:cxn ang="0">
                  <a:pos x="connsiteX8014" y="connsiteY8014"/>
                </a:cxn>
                <a:cxn ang="0">
                  <a:pos x="connsiteX8015" y="connsiteY8015"/>
                </a:cxn>
                <a:cxn ang="0">
                  <a:pos x="connsiteX8016" y="connsiteY8016"/>
                </a:cxn>
                <a:cxn ang="0">
                  <a:pos x="connsiteX8017" y="connsiteY8017"/>
                </a:cxn>
                <a:cxn ang="0">
                  <a:pos x="connsiteX8018" y="connsiteY8018"/>
                </a:cxn>
                <a:cxn ang="0">
                  <a:pos x="connsiteX8019" y="connsiteY8019"/>
                </a:cxn>
                <a:cxn ang="0">
                  <a:pos x="connsiteX8020" y="connsiteY8020"/>
                </a:cxn>
                <a:cxn ang="0">
                  <a:pos x="connsiteX8021" y="connsiteY8021"/>
                </a:cxn>
                <a:cxn ang="0">
                  <a:pos x="connsiteX8022" y="connsiteY8022"/>
                </a:cxn>
                <a:cxn ang="0">
                  <a:pos x="connsiteX8023" y="connsiteY8023"/>
                </a:cxn>
                <a:cxn ang="0">
                  <a:pos x="connsiteX8024" y="connsiteY8024"/>
                </a:cxn>
                <a:cxn ang="0">
                  <a:pos x="connsiteX8025" y="connsiteY8025"/>
                </a:cxn>
                <a:cxn ang="0">
                  <a:pos x="connsiteX8026" y="connsiteY8026"/>
                </a:cxn>
                <a:cxn ang="0">
                  <a:pos x="connsiteX8027" y="connsiteY8027"/>
                </a:cxn>
                <a:cxn ang="0">
                  <a:pos x="connsiteX8028" y="connsiteY8028"/>
                </a:cxn>
                <a:cxn ang="0">
                  <a:pos x="connsiteX8029" y="connsiteY8029"/>
                </a:cxn>
                <a:cxn ang="0">
                  <a:pos x="connsiteX8030" y="connsiteY8030"/>
                </a:cxn>
                <a:cxn ang="0">
                  <a:pos x="connsiteX8031" y="connsiteY8031"/>
                </a:cxn>
                <a:cxn ang="0">
                  <a:pos x="connsiteX8032" y="connsiteY8032"/>
                </a:cxn>
                <a:cxn ang="0">
                  <a:pos x="connsiteX8033" y="connsiteY8033"/>
                </a:cxn>
                <a:cxn ang="0">
                  <a:pos x="connsiteX8034" y="connsiteY8034"/>
                </a:cxn>
                <a:cxn ang="0">
                  <a:pos x="connsiteX8035" y="connsiteY8035"/>
                </a:cxn>
                <a:cxn ang="0">
                  <a:pos x="connsiteX8036" y="connsiteY8036"/>
                </a:cxn>
                <a:cxn ang="0">
                  <a:pos x="connsiteX8037" y="connsiteY8037"/>
                </a:cxn>
                <a:cxn ang="0">
                  <a:pos x="connsiteX8038" y="connsiteY8038"/>
                </a:cxn>
                <a:cxn ang="0">
                  <a:pos x="connsiteX8039" y="connsiteY8039"/>
                </a:cxn>
                <a:cxn ang="0">
                  <a:pos x="connsiteX8040" y="connsiteY8040"/>
                </a:cxn>
                <a:cxn ang="0">
                  <a:pos x="connsiteX8041" y="connsiteY8041"/>
                </a:cxn>
                <a:cxn ang="0">
                  <a:pos x="connsiteX8042" y="connsiteY8042"/>
                </a:cxn>
                <a:cxn ang="0">
                  <a:pos x="connsiteX8043" y="connsiteY8043"/>
                </a:cxn>
                <a:cxn ang="0">
                  <a:pos x="connsiteX8044" y="connsiteY8044"/>
                </a:cxn>
                <a:cxn ang="0">
                  <a:pos x="connsiteX8045" y="connsiteY8045"/>
                </a:cxn>
                <a:cxn ang="0">
                  <a:pos x="connsiteX8046" y="connsiteY8046"/>
                </a:cxn>
                <a:cxn ang="0">
                  <a:pos x="connsiteX8047" y="connsiteY8047"/>
                </a:cxn>
                <a:cxn ang="0">
                  <a:pos x="connsiteX8048" y="connsiteY8048"/>
                </a:cxn>
                <a:cxn ang="0">
                  <a:pos x="connsiteX8049" y="connsiteY8049"/>
                </a:cxn>
                <a:cxn ang="0">
                  <a:pos x="connsiteX8050" y="connsiteY8050"/>
                </a:cxn>
                <a:cxn ang="0">
                  <a:pos x="connsiteX8051" y="connsiteY8051"/>
                </a:cxn>
                <a:cxn ang="0">
                  <a:pos x="connsiteX8052" y="connsiteY8052"/>
                </a:cxn>
                <a:cxn ang="0">
                  <a:pos x="connsiteX8053" y="connsiteY8053"/>
                </a:cxn>
                <a:cxn ang="0">
                  <a:pos x="connsiteX8054" y="connsiteY8054"/>
                </a:cxn>
                <a:cxn ang="0">
                  <a:pos x="connsiteX8055" y="connsiteY8055"/>
                </a:cxn>
                <a:cxn ang="0">
                  <a:pos x="connsiteX8056" y="connsiteY8056"/>
                </a:cxn>
                <a:cxn ang="0">
                  <a:pos x="connsiteX8057" y="connsiteY8057"/>
                </a:cxn>
                <a:cxn ang="0">
                  <a:pos x="connsiteX8058" y="connsiteY8058"/>
                </a:cxn>
                <a:cxn ang="0">
                  <a:pos x="connsiteX8059" y="connsiteY8059"/>
                </a:cxn>
                <a:cxn ang="0">
                  <a:pos x="connsiteX8060" y="connsiteY8060"/>
                </a:cxn>
                <a:cxn ang="0">
                  <a:pos x="connsiteX8061" y="connsiteY8061"/>
                </a:cxn>
                <a:cxn ang="0">
                  <a:pos x="connsiteX8062" y="connsiteY8062"/>
                </a:cxn>
                <a:cxn ang="0">
                  <a:pos x="connsiteX8063" y="connsiteY8063"/>
                </a:cxn>
                <a:cxn ang="0">
                  <a:pos x="connsiteX8064" y="connsiteY8064"/>
                </a:cxn>
                <a:cxn ang="0">
                  <a:pos x="connsiteX8065" y="connsiteY8065"/>
                </a:cxn>
                <a:cxn ang="0">
                  <a:pos x="connsiteX8066" y="connsiteY8066"/>
                </a:cxn>
                <a:cxn ang="0">
                  <a:pos x="connsiteX8067" y="connsiteY8067"/>
                </a:cxn>
                <a:cxn ang="0">
                  <a:pos x="connsiteX8068" y="connsiteY8068"/>
                </a:cxn>
                <a:cxn ang="0">
                  <a:pos x="connsiteX8069" y="connsiteY8069"/>
                </a:cxn>
                <a:cxn ang="0">
                  <a:pos x="connsiteX8070" y="connsiteY8070"/>
                </a:cxn>
                <a:cxn ang="0">
                  <a:pos x="connsiteX8071" y="connsiteY8071"/>
                </a:cxn>
                <a:cxn ang="0">
                  <a:pos x="connsiteX8072" y="connsiteY8072"/>
                </a:cxn>
                <a:cxn ang="0">
                  <a:pos x="connsiteX8073" y="connsiteY8073"/>
                </a:cxn>
                <a:cxn ang="0">
                  <a:pos x="connsiteX8074" y="connsiteY8074"/>
                </a:cxn>
                <a:cxn ang="0">
                  <a:pos x="connsiteX8075" y="connsiteY8075"/>
                </a:cxn>
                <a:cxn ang="0">
                  <a:pos x="connsiteX8076" y="connsiteY8076"/>
                </a:cxn>
                <a:cxn ang="0">
                  <a:pos x="connsiteX8077" y="connsiteY8077"/>
                </a:cxn>
                <a:cxn ang="0">
                  <a:pos x="connsiteX8078" y="connsiteY8078"/>
                </a:cxn>
                <a:cxn ang="0">
                  <a:pos x="connsiteX8079" y="connsiteY8079"/>
                </a:cxn>
                <a:cxn ang="0">
                  <a:pos x="connsiteX8080" y="connsiteY8080"/>
                </a:cxn>
                <a:cxn ang="0">
                  <a:pos x="connsiteX8081" y="connsiteY8081"/>
                </a:cxn>
                <a:cxn ang="0">
                  <a:pos x="connsiteX8082" y="connsiteY8082"/>
                </a:cxn>
                <a:cxn ang="0">
                  <a:pos x="connsiteX8083" y="connsiteY8083"/>
                </a:cxn>
                <a:cxn ang="0">
                  <a:pos x="connsiteX8084" y="connsiteY8084"/>
                </a:cxn>
                <a:cxn ang="0">
                  <a:pos x="connsiteX8085" y="connsiteY8085"/>
                </a:cxn>
                <a:cxn ang="0">
                  <a:pos x="connsiteX8086" y="connsiteY8086"/>
                </a:cxn>
                <a:cxn ang="0">
                  <a:pos x="connsiteX8087" y="connsiteY8087"/>
                </a:cxn>
                <a:cxn ang="0">
                  <a:pos x="connsiteX8088" y="connsiteY8088"/>
                </a:cxn>
                <a:cxn ang="0">
                  <a:pos x="connsiteX8089" y="connsiteY8089"/>
                </a:cxn>
                <a:cxn ang="0">
                  <a:pos x="connsiteX8090" y="connsiteY8090"/>
                </a:cxn>
                <a:cxn ang="0">
                  <a:pos x="connsiteX8091" y="connsiteY8091"/>
                </a:cxn>
                <a:cxn ang="0">
                  <a:pos x="connsiteX8092" y="connsiteY8092"/>
                </a:cxn>
                <a:cxn ang="0">
                  <a:pos x="connsiteX8093" y="connsiteY8093"/>
                </a:cxn>
                <a:cxn ang="0">
                  <a:pos x="connsiteX8094" y="connsiteY8094"/>
                </a:cxn>
                <a:cxn ang="0">
                  <a:pos x="connsiteX8095" y="connsiteY8095"/>
                </a:cxn>
                <a:cxn ang="0">
                  <a:pos x="connsiteX8096" y="connsiteY8096"/>
                </a:cxn>
                <a:cxn ang="0">
                  <a:pos x="connsiteX8097" y="connsiteY8097"/>
                </a:cxn>
                <a:cxn ang="0">
                  <a:pos x="connsiteX8098" y="connsiteY8098"/>
                </a:cxn>
                <a:cxn ang="0">
                  <a:pos x="connsiteX8099" y="connsiteY8099"/>
                </a:cxn>
                <a:cxn ang="0">
                  <a:pos x="connsiteX8100" y="connsiteY8100"/>
                </a:cxn>
                <a:cxn ang="0">
                  <a:pos x="connsiteX8101" y="connsiteY8101"/>
                </a:cxn>
                <a:cxn ang="0">
                  <a:pos x="connsiteX8102" y="connsiteY8102"/>
                </a:cxn>
                <a:cxn ang="0">
                  <a:pos x="connsiteX8103" y="connsiteY8103"/>
                </a:cxn>
                <a:cxn ang="0">
                  <a:pos x="connsiteX8104" y="connsiteY8104"/>
                </a:cxn>
                <a:cxn ang="0">
                  <a:pos x="connsiteX8105" y="connsiteY8105"/>
                </a:cxn>
                <a:cxn ang="0">
                  <a:pos x="connsiteX8106" y="connsiteY8106"/>
                </a:cxn>
                <a:cxn ang="0">
                  <a:pos x="connsiteX8107" y="connsiteY8107"/>
                </a:cxn>
                <a:cxn ang="0">
                  <a:pos x="connsiteX8108" y="connsiteY8108"/>
                </a:cxn>
                <a:cxn ang="0">
                  <a:pos x="connsiteX8109" y="connsiteY8109"/>
                </a:cxn>
                <a:cxn ang="0">
                  <a:pos x="connsiteX8110" y="connsiteY8110"/>
                </a:cxn>
                <a:cxn ang="0">
                  <a:pos x="connsiteX8111" y="connsiteY8111"/>
                </a:cxn>
                <a:cxn ang="0">
                  <a:pos x="connsiteX8112" y="connsiteY8112"/>
                </a:cxn>
                <a:cxn ang="0">
                  <a:pos x="connsiteX8113" y="connsiteY8113"/>
                </a:cxn>
                <a:cxn ang="0">
                  <a:pos x="connsiteX8114" y="connsiteY8114"/>
                </a:cxn>
                <a:cxn ang="0">
                  <a:pos x="connsiteX8115" y="connsiteY8115"/>
                </a:cxn>
                <a:cxn ang="0">
                  <a:pos x="connsiteX8116" y="connsiteY8116"/>
                </a:cxn>
                <a:cxn ang="0">
                  <a:pos x="connsiteX8117" y="connsiteY8117"/>
                </a:cxn>
                <a:cxn ang="0">
                  <a:pos x="connsiteX8118" y="connsiteY8118"/>
                </a:cxn>
                <a:cxn ang="0">
                  <a:pos x="connsiteX8119" y="connsiteY8119"/>
                </a:cxn>
                <a:cxn ang="0">
                  <a:pos x="connsiteX8120" y="connsiteY8120"/>
                </a:cxn>
                <a:cxn ang="0">
                  <a:pos x="connsiteX8121" y="connsiteY8121"/>
                </a:cxn>
                <a:cxn ang="0">
                  <a:pos x="connsiteX8122" y="connsiteY8122"/>
                </a:cxn>
                <a:cxn ang="0">
                  <a:pos x="connsiteX8123" y="connsiteY8123"/>
                </a:cxn>
                <a:cxn ang="0">
                  <a:pos x="connsiteX8124" y="connsiteY8124"/>
                </a:cxn>
                <a:cxn ang="0">
                  <a:pos x="connsiteX8125" y="connsiteY8125"/>
                </a:cxn>
                <a:cxn ang="0">
                  <a:pos x="connsiteX8126" y="connsiteY8126"/>
                </a:cxn>
                <a:cxn ang="0">
                  <a:pos x="connsiteX8127" y="connsiteY8127"/>
                </a:cxn>
                <a:cxn ang="0">
                  <a:pos x="connsiteX8128" y="connsiteY8128"/>
                </a:cxn>
                <a:cxn ang="0">
                  <a:pos x="connsiteX8129" y="connsiteY8129"/>
                </a:cxn>
                <a:cxn ang="0">
                  <a:pos x="connsiteX8130" y="connsiteY8130"/>
                </a:cxn>
                <a:cxn ang="0">
                  <a:pos x="connsiteX8131" y="connsiteY8131"/>
                </a:cxn>
                <a:cxn ang="0">
                  <a:pos x="connsiteX8132" y="connsiteY8132"/>
                </a:cxn>
                <a:cxn ang="0">
                  <a:pos x="connsiteX8133" y="connsiteY8133"/>
                </a:cxn>
                <a:cxn ang="0">
                  <a:pos x="connsiteX8134" y="connsiteY8134"/>
                </a:cxn>
                <a:cxn ang="0">
                  <a:pos x="connsiteX8135" y="connsiteY8135"/>
                </a:cxn>
                <a:cxn ang="0">
                  <a:pos x="connsiteX8136" y="connsiteY8136"/>
                </a:cxn>
                <a:cxn ang="0">
                  <a:pos x="connsiteX8137" y="connsiteY8137"/>
                </a:cxn>
                <a:cxn ang="0">
                  <a:pos x="connsiteX8138" y="connsiteY8138"/>
                </a:cxn>
                <a:cxn ang="0">
                  <a:pos x="connsiteX8139" y="connsiteY8139"/>
                </a:cxn>
                <a:cxn ang="0">
                  <a:pos x="connsiteX8140" y="connsiteY8140"/>
                </a:cxn>
                <a:cxn ang="0">
                  <a:pos x="connsiteX8141" y="connsiteY8141"/>
                </a:cxn>
                <a:cxn ang="0">
                  <a:pos x="connsiteX8142" y="connsiteY8142"/>
                </a:cxn>
                <a:cxn ang="0">
                  <a:pos x="connsiteX8143" y="connsiteY8143"/>
                </a:cxn>
                <a:cxn ang="0">
                  <a:pos x="connsiteX8144" y="connsiteY8144"/>
                </a:cxn>
                <a:cxn ang="0">
                  <a:pos x="connsiteX8145" y="connsiteY8145"/>
                </a:cxn>
                <a:cxn ang="0">
                  <a:pos x="connsiteX8146" y="connsiteY8146"/>
                </a:cxn>
                <a:cxn ang="0">
                  <a:pos x="connsiteX8147" y="connsiteY8147"/>
                </a:cxn>
                <a:cxn ang="0">
                  <a:pos x="connsiteX8148" y="connsiteY8148"/>
                </a:cxn>
                <a:cxn ang="0">
                  <a:pos x="connsiteX8149" y="connsiteY8149"/>
                </a:cxn>
                <a:cxn ang="0">
                  <a:pos x="connsiteX8150" y="connsiteY8150"/>
                </a:cxn>
                <a:cxn ang="0">
                  <a:pos x="connsiteX8151" y="connsiteY8151"/>
                </a:cxn>
                <a:cxn ang="0">
                  <a:pos x="connsiteX8152" y="connsiteY8152"/>
                </a:cxn>
                <a:cxn ang="0">
                  <a:pos x="connsiteX8153" y="connsiteY8153"/>
                </a:cxn>
                <a:cxn ang="0">
                  <a:pos x="connsiteX8154" y="connsiteY8154"/>
                </a:cxn>
                <a:cxn ang="0">
                  <a:pos x="connsiteX8155" y="connsiteY8155"/>
                </a:cxn>
                <a:cxn ang="0">
                  <a:pos x="connsiteX8156" y="connsiteY8156"/>
                </a:cxn>
                <a:cxn ang="0">
                  <a:pos x="connsiteX8157" y="connsiteY8157"/>
                </a:cxn>
                <a:cxn ang="0">
                  <a:pos x="connsiteX8158" y="connsiteY8158"/>
                </a:cxn>
                <a:cxn ang="0">
                  <a:pos x="connsiteX8159" y="connsiteY8159"/>
                </a:cxn>
                <a:cxn ang="0">
                  <a:pos x="connsiteX8160" y="connsiteY8160"/>
                </a:cxn>
                <a:cxn ang="0">
                  <a:pos x="connsiteX8161" y="connsiteY8161"/>
                </a:cxn>
                <a:cxn ang="0">
                  <a:pos x="connsiteX8162" y="connsiteY8162"/>
                </a:cxn>
                <a:cxn ang="0">
                  <a:pos x="connsiteX8163" y="connsiteY8163"/>
                </a:cxn>
                <a:cxn ang="0">
                  <a:pos x="connsiteX8164" y="connsiteY8164"/>
                </a:cxn>
                <a:cxn ang="0">
                  <a:pos x="connsiteX8165" y="connsiteY8165"/>
                </a:cxn>
                <a:cxn ang="0">
                  <a:pos x="connsiteX8166" y="connsiteY8166"/>
                </a:cxn>
                <a:cxn ang="0">
                  <a:pos x="connsiteX8167" y="connsiteY8167"/>
                </a:cxn>
                <a:cxn ang="0">
                  <a:pos x="connsiteX8168" y="connsiteY8168"/>
                </a:cxn>
                <a:cxn ang="0">
                  <a:pos x="connsiteX8169" y="connsiteY8169"/>
                </a:cxn>
                <a:cxn ang="0">
                  <a:pos x="connsiteX8170" y="connsiteY8170"/>
                </a:cxn>
                <a:cxn ang="0">
                  <a:pos x="connsiteX8171" y="connsiteY8171"/>
                </a:cxn>
                <a:cxn ang="0">
                  <a:pos x="connsiteX8172" y="connsiteY8172"/>
                </a:cxn>
                <a:cxn ang="0">
                  <a:pos x="connsiteX8173" y="connsiteY8173"/>
                </a:cxn>
                <a:cxn ang="0">
                  <a:pos x="connsiteX8174" y="connsiteY8174"/>
                </a:cxn>
                <a:cxn ang="0">
                  <a:pos x="connsiteX8175" y="connsiteY8175"/>
                </a:cxn>
                <a:cxn ang="0">
                  <a:pos x="connsiteX8176" y="connsiteY8176"/>
                </a:cxn>
                <a:cxn ang="0">
                  <a:pos x="connsiteX8177" y="connsiteY8177"/>
                </a:cxn>
                <a:cxn ang="0">
                  <a:pos x="connsiteX8178" y="connsiteY8178"/>
                </a:cxn>
                <a:cxn ang="0">
                  <a:pos x="connsiteX8179" y="connsiteY8179"/>
                </a:cxn>
                <a:cxn ang="0">
                  <a:pos x="connsiteX8180" y="connsiteY8180"/>
                </a:cxn>
                <a:cxn ang="0">
                  <a:pos x="connsiteX8181" y="connsiteY8181"/>
                </a:cxn>
                <a:cxn ang="0">
                  <a:pos x="connsiteX8182" y="connsiteY8182"/>
                </a:cxn>
                <a:cxn ang="0">
                  <a:pos x="connsiteX8183" y="connsiteY8183"/>
                </a:cxn>
                <a:cxn ang="0">
                  <a:pos x="connsiteX8184" y="connsiteY8184"/>
                </a:cxn>
                <a:cxn ang="0">
                  <a:pos x="connsiteX8185" y="connsiteY8185"/>
                </a:cxn>
                <a:cxn ang="0">
                  <a:pos x="connsiteX8186" y="connsiteY8186"/>
                </a:cxn>
                <a:cxn ang="0">
                  <a:pos x="connsiteX8187" y="connsiteY8187"/>
                </a:cxn>
                <a:cxn ang="0">
                  <a:pos x="connsiteX8188" y="connsiteY8188"/>
                </a:cxn>
                <a:cxn ang="0">
                  <a:pos x="connsiteX8189" y="connsiteY8189"/>
                </a:cxn>
                <a:cxn ang="0">
                  <a:pos x="connsiteX8190" y="connsiteY8190"/>
                </a:cxn>
                <a:cxn ang="0">
                  <a:pos x="connsiteX8191" y="connsiteY8191"/>
                </a:cxn>
                <a:cxn ang="0">
                  <a:pos x="connsiteX8192" y="connsiteY8192"/>
                </a:cxn>
                <a:cxn ang="0">
                  <a:pos x="connsiteX8193" y="connsiteY8193"/>
                </a:cxn>
                <a:cxn ang="0">
                  <a:pos x="connsiteX8194" y="connsiteY8194"/>
                </a:cxn>
                <a:cxn ang="0">
                  <a:pos x="connsiteX8195" y="connsiteY8195"/>
                </a:cxn>
                <a:cxn ang="0">
                  <a:pos x="connsiteX8196" y="connsiteY8196"/>
                </a:cxn>
                <a:cxn ang="0">
                  <a:pos x="connsiteX8197" y="connsiteY8197"/>
                </a:cxn>
                <a:cxn ang="0">
                  <a:pos x="connsiteX8198" y="connsiteY8198"/>
                </a:cxn>
                <a:cxn ang="0">
                  <a:pos x="connsiteX8199" y="connsiteY8199"/>
                </a:cxn>
                <a:cxn ang="0">
                  <a:pos x="connsiteX8200" y="connsiteY8200"/>
                </a:cxn>
                <a:cxn ang="0">
                  <a:pos x="connsiteX8201" y="connsiteY8201"/>
                </a:cxn>
                <a:cxn ang="0">
                  <a:pos x="connsiteX8202" y="connsiteY8202"/>
                </a:cxn>
                <a:cxn ang="0">
                  <a:pos x="connsiteX8203" y="connsiteY8203"/>
                </a:cxn>
                <a:cxn ang="0">
                  <a:pos x="connsiteX8204" y="connsiteY8204"/>
                </a:cxn>
                <a:cxn ang="0">
                  <a:pos x="connsiteX8205" y="connsiteY8205"/>
                </a:cxn>
                <a:cxn ang="0">
                  <a:pos x="connsiteX8206" y="connsiteY8206"/>
                </a:cxn>
                <a:cxn ang="0">
                  <a:pos x="connsiteX8207" y="connsiteY8207"/>
                </a:cxn>
                <a:cxn ang="0">
                  <a:pos x="connsiteX8208" y="connsiteY8208"/>
                </a:cxn>
                <a:cxn ang="0">
                  <a:pos x="connsiteX8209" y="connsiteY8209"/>
                </a:cxn>
                <a:cxn ang="0">
                  <a:pos x="connsiteX8210" y="connsiteY8210"/>
                </a:cxn>
                <a:cxn ang="0">
                  <a:pos x="connsiteX8211" y="connsiteY8211"/>
                </a:cxn>
                <a:cxn ang="0">
                  <a:pos x="connsiteX8212" y="connsiteY8212"/>
                </a:cxn>
                <a:cxn ang="0">
                  <a:pos x="connsiteX8213" y="connsiteY8213"/>
                </a:cxn>
                <a:cxn ang="0">
                  <a:pos x="connsiteX8214" y="connsiteY8214"/>
                </a:cxn>
                <a:cxn ang="0">
                  <a:pos x="connsiteX8215" y="connsiteY8215"/>
                </a:cxn>
                <a:cxn ang="0">
                  <a:pos x="connsiteX8216" y="connsiteY8216"/>
                </a:cxn>
                <a:cxn ang="0">
                  <a:pos x="connsiteX8217" y="connsiteY8217"/>
                </a:cxn>
                <a:cxn ang="0">
                  <a:pos x="connsiteX8218" y="connsiteY8218"/>
                </a:cxn>
                <a:cxn ang="0">
                  <a:pos x="connsiteX8219" y="connsiteY8219"/>
                </a:cxn>
                <a:cxn ang="0">
                  <a:pos x="connsiteX8220" y="connsiteY8220"/>
                </a:cxn>
                <a:cxn ang="0">
                  <a:pos x="connsiteX8221" y="connsiteY8221"/>
                </a:cxn>
                <a:cxn ang="0">
                  <a:pos x="connsiteX8222" y="connsiteY8222"/>
                </a:cxn>
                <a:cxn ang="0">
                  <a:pos x="connsiteX8223" y="connsiteY8223"/>
                </a:cxn>
                <a:cxn ang="0">
                  <a:pos x="connsiteX8224" y="connsiteY8224"/>
                </a:cxn>
                <a:cxn ang="0">
                  <a:pos x="connsiteX8225" y="connsiteY8225"/>
                </a:cxn>
                <a:cxn ang="0">
                  <a:pos x="connsiteX8226" y="connsiteY8226"/>
                </a:cxn>
                <a:cxn ang="0">
                  <a:pos x="connsiteX8227" y="connsiteY8227"/>
                </a:cxn>
                <a:cxn ang="0">
                  <a:pos x="connsiteX8228" y="connsiteY8228"/>
                </a:cxn>
                <a:cxn ang="0">
                  <a:pos x="connsiteX8229" y="connsiteY8229"/>
                </a:cxn>
                <a:cxn ang="0">
                  <a:pos x="connsiteX8230" y="connsiteY8230"/>
                </a:cxn>
                <a:cxn ang="0">
                  <a:pos x="connsiteX8231" y="connsiteY8231"/>
                </a:cxn>
                <a:cxn ang="0">
                  <a:pos x="connsiteX8232" y="connsiteY8232"/>
                </a:cxn>
                <a:cxn ang="0">
                  <a:pos x="connsiteX8233" y="connsiteY8233"/>
                </a:cxn>
                <a:cxn ang="0">
                  <a:pos x="connsiteX8234" y="connsiteY8234"/>
                </a:cxn>
                <a:cxn ang="0">
                  <a:pos x="connsiteX8235" y="connsiteY8235"/>
                </a:cxn>
                <a:cxn ang="0">
                  <a:pos x="connsiteX8236" y="connsiteY8236"/>
                </a:cxn>
                <a:cxn ang="0">
                  <a:pos x="connsiteX8237" y="connsiteY8237"/>
                </a:cxn>
                <a:cxn ang="0">
                  <a:pos x="connsiteX8238" y="connsiteY8238"/>
                </a:cxn>
                <a:cxn ang="0">
                  <a:pos x="connsiteX8239" y="connsiteY8239"/>
                </a:cxn>
                <a:cxn ang="0">
                  <a:pos x="connsiteX8240" y="connsiteY8240"/>
                </a:cxn>
                <a:cxn ang="0">
                  <a:pos x="connsiteX8241" y="connsiteY8241"/>
                </a:cxn>
                <a:cxn ang="0">
                  <a:pos x="connsiteX8242" y="connsiteY8242"/>
                </a:cxn>
                <a:cxn ang="0">
                  <a:pos x="connsiteX8243" y="connsiteY8243"/>
                </a:cxn>
                <a:cxn ang="0">
                  <a:pos x="connsiteX8244" y="connsiteY8244"/>
                </a:cxn>
                <a:cxn ang="0">
                  <a:pos x="connsiteX8245" y="connsiteY8245"/>
                </a:cxn>
                <a:cxn ang="0">
                  <a:pos x="connsiteX8246" y="connsiteY8246"/>
                </a:cxn>
                <a:cxn ang="0">
                  <a:pos x="connsiteX8247" y="connsiteY8247"/>
                </a:cxn>
                <a:cxn ang="0">
                  <a:pos x="connsiteX8248" y="connsiteY8248"/>
                </a:cxn>
                <a:cxn ang="0">
                  <a:pos x="connsiteX8249" y="connsiteY8249"/>
                </a:cxn>
                <a:cxn ang="0">
                  <a:pos x="connsiteX8250" y="connsiteY8250"/>
                </a:cxn>
                <a:cxn ang="0">
                  <a:pos x="connsiteX8251" y="connsiteY8251"/>
                </a:cxn>
                <a:cxn ang="0">
                  <a:pos x="connsiteX8252" y="connsiteY8252"/>
                </a:cxn>
                <a:cxn ang="0">
                  <a:pos x="connsiteX8253" y="connsiteY8253"/>
                </a:cxn>
                <a:cxn ang="0">
                  <a:pos x="connsiteX8254" y="connsiteY8254"/>
                </a:cxn>
                <a:cxn ang="0">
                  <a:pos x="connsiteX8255" y="connsiteY8255"/>
                </a:cxn>
                <a:cxn ang="0">
                  <a:pos x="connsiteX8256" y="connsiteY8256"/>
                </a:cxn>
                <a:cxn ang="0">
                  <a:pos x="connsiteX8257" y="connsiteY8257"/>
                </a:cxn>
                <a:cxn ang="0">
                  <a:pos x="connsiteX8258" y="connsiteY8258"/>
                </a:cxn>
                <a:cxn ang="0">
                  <a:pos x="connsiteX8259" y="connsiteY8259"/>
                </a:cxn>
                <a:cxn ang="0">
                  <a:pos x="connsiteX8260" y="connsiteY8260"/>
                </a:cxn>
                <a:cxn ang="0">
                  <a:pos x="connsiteX8261" y="connsiteY8261"/>
                </a:cxn>
                <a:cxn ang="0">
                  <a:pos x="connsiteX8262" y="connsiteY8262"/>
                </a:cxn>
                <a:cxn ang="0">
                  <a:pos x="connsiteX8263" y="connsiteY8263"/>
                </a:cxn>
                <a:cxn ang="0">
                  <a:pos x="connsiteX8264" y="connsiteY8264"/>
                </a:cxn>
                <a:cxn ang="0">
                  <a:pos x="connsiteX8265" y="connsiteY8265"/>
                </a:cxn>
                <a:cxn ang="0">
                  <a:pos x="connsiteX8266" y="connsiteY8266"/>
                </a:cxn>
                <a:cxn ang="0">
                  <a:pos x="connsiteX8267" y="connsiteY8267"/>
                </a:cxn>
                <a:cxn ang="0">
                  <a:pos x="connsiteX8268" y="connsiteY8268"/>
                </a:cxn>
                <a:cxn ang="0">
                  <a:pos x="connsiteX8269" y="connsiteY8269"/>
                </a:cxn>
                <a:cxn ang="0">
                  <a:pos x="connsiteX8270" y="connsiteY8270"/>
                </a:cxn>
                <a:cxn ang="0">
                  <a:pos x="connsiteX8271" y="connsiteY8271"/>
                </a:cxn>
                <a:cxn ang="0">
                  <a:pos x="connsiteX8272" y="connsiteY8272"/>
                </a:cxn>
                <a:cxn ang="0">
                  <a:pos x="connsiteX8273" y="connsiteY8273"/>
                </a:cxn>
                <a:cxn ang="0">
                  <a:pos x="connsiteX8274" y="connsiteY8274"/>
                </a:cxn>
                <a:cxn ang="0">
                  <a:pos x="connsiteX8275" y="connsiteY8275"/>
                </a:cxn>
                <a:cxn ang="0">
                  <a:pos x="connsiteX8276" y="connsiteY8276"/>
                </a:cxn>
                <a:cxn ang="0">
                  <a:pos x="connsiteX8277" y="connsiteY8277"/>
                </a:cxn>
                <a:cxn ang="0">
                  <a:pos x="connsiteX8278" y="connsiteY8278"/>
                </a:cxn>
                <a:cxn ang="0">
                  <a:pos x="connsiteX8279" y="connsiteY8279"/>
                </a:cxn>
                <a:cxn ang="0">
                  <a:pos x="connsiteX8280" y="connsiteY8280"/>
                </a:cxn>
                <a:cxn ang="0">
                  <a:pos x="connsiteX8281" y="connsiteY8281"/>
                </a:cxn>
                <a:cxn ang="0">
                  <a:pos x="connsiteX8282" y="connsiteY8282"/>
                </a:cxn>
                <a:cxn ang="0">
                  <a:pos x="connsiteX8283" y="connsiteY8283"/>
                </a:cxn>
                <a:cxn ang="0">
                  <a:pos x="connsiteX8284" y="connsiteY8284"/>
                </a:cxn>
                <a:cxn ang="0">
                  <a:pos x="connsiteX8285" y="connsiteY8285"/>
                </a:cxn>
                <a:cxn ang="0">
                  <a:pos x="connsiteX8286" y="connsiteY8286"/>
                </a:cxn>
                <a:cxn ang="0">
                  <a:pos x="connsiteX8287" y="connsiteY8287"/>
                </a:cxn>
                <a:cxn ang="0">
                  <a:pos x="connsiteX8288" y="connsiteY8288"/>
                </a:cxn>
                <a:cxn ang="0">
                  <a:pos x="connsiteX8289" y="connsiteY8289"/>
                </a:cxn>
                <a:cxn ang="0">
                  <a:pos x="connsiteX8290" y="connsiteY8290"/>
                </a:cxn>
                <a:cxn ang="0">
                  <a:pos x="connsiteX8291" y="connsiteY8291"/>
                </a:cxn>
                <a:cxn ang="0">
                  <a:pos x="connsiteX8292" y="connsiteY8292"/>
                </a:cxn>
                <a:cxn ang="0">
                  <a:pos x="connsiteX8293" y="connsiteY8293"/>
                </a:cxn>
                <a:cxn ang="0">
                  <a:pos x="connsiteX8294" y="connsiteY8294"/>
                </a:cxn>
                <a:cxn ang="0">
                  <a:pos x="connsiteX8295" y="connsiteY8295"/>
                </a:cxn>
                <a:cxn ang="0">
                  <a:pos x="connsiteX8296" y="connsiteY8296"/>
                </a:cxn>
                <a:cxn ang="0">
                  <a:pos x="connsiteX8297" y="connsiteY8297"/>
                </a:cxn>
                <a:cxn ang="0">
                  <a:pos x="connsiteX8298" y="connsiteY8298"/>
                </a:cxn>
                <a:cxn ang="0">
                  <a:pos x="connsiteX8299" y="connsiteY8299"/>
                </a:cxn>
                <a:cxn ang="0">
                  <a:pos x="connsiteX8300" y="connsiteY8300"/>
                </a:cxn>
                <a:cxn ang="0">
                  <a:pos x="connsiteX8301" y="connsiteY8301"/>
                </a:cxn>
                <a:cxn ang="0">
                  <a:pos x="connsiteX8302" y="connsiteY8302"/>
                </a:cxn>
                <a:cxn ang="0">
                  <a:pos x="connsiteX8303" y="connsiteY8303"/>
                </a:cxn>
                <a:cxn ang="0">
                  <a:pos x="connsiteX8304" y="connsiteY8304"/>
                </a:cxn>
                <a:cxn ang="0">
                  <a:pos x="connsiteX8305" y="connsiteY8305"/>
                </a:cxn>
                <a:cxn ang="0">
                  <a:pos x="connsiteX8306" y="connsiteY8306"/>
                </a:cxn>
                <a:cxn ang="0">
                  <a:pos x="connsiteX8307" y="connsiteY8307"/>
                </a:cxn>
                <a:cxn ang="0">
                  <a:pos x="connsiteX8308" y="connsiteY8308"/>
                </a:cxn>
                <a:cxn ang="0">
                  <a:pos x="connsiteX8309" y="connsiteY8309"/>
                </a:cxn>
                <a:cxn ang="0">
                  <a:pos x="connsiteX8310" y="connsiteY8310"/>
                </a:cxn>
                <a:cxn ang="0">
                  <a:pos x="connsiteX8311" y="connsiteY8311"/>
                </a:cxn>
                <a:cxn ang="0">
                  <a:pos x="connsiteX8312" y="connsiteY8312"/>
                </a:cxn>
                <a:cxn ang="0">
                  <a:pos x="connsiteX8313" y="connsiteY8313"/>
                </a:cxn>
                <a:cxn ang="0">
                  <a:pos x="connsiteX8314" y="connsiteY8314"/>
                </a:cxn>
                <a:cxn ang="0">
                  <a:pos x="connsiteX8315" y="connsiteY8315"/>
                </a:cxn>
                <a:cxn ang="0">
                  <a:pos x="connsiteX8316" y="connsiteY8316"/>
                </a:cxn>
                <a:cxn ang="0">
                  <a:pos x="connsiteX8317" y="connsiteY8317"/>
                </a:cxn>
                <a:cxn ang="0">
                  <a:pos x="connsiteX8318" y="connsiteY8318"/>
                </a:cxn>
                <a:cxn ang="0">
                  <a:pos x="connsiteX8319" y="connsiteY8319"/>
                </a:cxn>
                <a:cxn ang="0">
                  <a:pos x="connsiteX8320" y="connsiteY8320"/>
                </a:cxn>
                <a:cxn ang="0">
                  <a:pos x="connsiteX8321" y="connsiteY8321"/>
                </a:cxn>
                <a:cxn ang="0">
                  <a:pos x="connsiteX8322" y="connsiteY8322"/>
                </a:cxn>
                <a:cxn ang="0">
                  <a:pos x="connsiteX8323" y="connsiteY8323"/>
                </a:cxn>
                <a:cxn ang="0">
                  <a:pos x="connsiteX8324" y="connsiteY8324"/>
                </a:cxn>
                <a:cxn ang="0">
                  <a:pos x="connsiteX8325" y="connsiteY8325"/>
                </a:cxn>
                <a:cxn ang="0">
                  <a:pos x="connsiteX8326" y="connsiteY8326"/>
                </a:cxn>
                <a:cxn ang="0">
                  <a:pos x="connsiteX8327" y="connsiteY8327"/>
                </a:cxn>
                <a:cxn ang="0">
                  <a:pos x="connsiteX8328" y="connsiteY8328"/>
                </a:cxn>
                <a:cxn ang="0">
                  <a:pos x="connsiteX8329" y="connsiteY8329"/>
                </a:cxn>
                <a:cxn ang="0">
                  <a:pos x="connsiteX8330" y="connsiteY8330"/>
                </a:cxn>
                <a:cxn ang="0">
                  <a:pos x="connsiteX8331" y="connsiteY8331"/>
                </a:cxn>
                <a:cxn ang="0">
                  <a:pos x="connsiteX8332" y="connsiteY8332"/>
                </a:cxn>
                <a:cxn ang="0">
                  <a:pos x="connsiteX8333" y="connsiteY8333"/>
                </a:cxn>
                <a:cxn ang="0">
                  <a:pos x="connsiteX8334" y="connsiteY8334"/>
                </a:cxn>
                <a:cxn ang="0">
                  <a:pos x="connsiteX8335" y="connsiteY8335"/>
                </a:cxn>
                <a:cxn ang="0">
                  <a:pos x="connsiteX8336" y="connsiteY8336"/>
                </a:cxn>
                <a:cxn ang="0">
                  <a:pos x="connsiteX8337" y="connsiteY8337"/>
                </a:cxn>
                <a:cxn ang="0">
                  <a:pos x="connsiteX8338" y="connsiteY8338"/>
                </a:cxn>
                <a:cxn ang="0">
                  <a:pos x="connsiteX8339" y="connsiteY8339"/>
                </a:cxn>
                <a:cxn ang="0">
                  <a:pos x="connsiteX8340" y="connsiteY8340"/>
                </a:cxn>
                <a:cxn ang="0">
                  <a:pos x="connsiteX8341" y="connsiteY8341"/>
                </a:cxn>
                <a:cxn ang="0">
                  <a:pos x="connsiteX8342" y="connsiteY8342"/>
                </a:cxn>
                <a:cxn ang="0">
                  <a:pos x="connsiteX8343" y="connsiteY8343"/>
                </a:cxn>
                <a:cxn ang="0">
                  <a:pos x="connsiteX8344" y="connsiteY8344"/>
                </a:cxn>
                <a:cxn ang="0">
                  <a:pos x="connsiteX8345" y="connsiteY8345"/>
                </a:cxn>
                <a:cxn ang="0">
                  <a:pos x="connsiteX8346" y="connsiteY8346"/>
                </a:cxn>
                <a:cxn ang="0">
                  <a:pos x="connsiteX8347" y="connsiteY8347"/>
                </a:cxn>
                <a:cxn ang="0">
                  <a:pos x="connsiteX8348" y="connsiteY8348"/>
                </a:cxn>
                <a:cxn ang="0">
                  <a:pos x="connsiteX8349" y="connsiteY8349"/>
                </a:cxn>
                <a:cxn ang="0">
                  <a:pos x="connsiteX8350" y="connsiteY8350"/>
                </a:cxn>
                <a:cxn ang="0">
                  <a:pos x="connsiteX8351" y="connsiteY8351"/>
                </a:cxn>
                <a:cxn ang="0">
                  <a:pos x="connsiteX8352" y="connsiteY8352"/>
                </a:cxn>
                <a:cxn ang="0">
                  <a:pos x="connsiteX8353" y="connsiteY8353"/>
                </a:cxn>
                <a:cxn ang="0">
                  <a:pos x="connsiteX8354" y="connsiteY8354"/>
                </a:cxn>
                <a:cxn ang="0">
                  <a:pos x="connsiteX8355" y="connsiteY8355"/>
                </a:cxn>
                <a:cxn ang="0">
                  <a:pos x="connsiteX8356" y="connsiteY8356"/>
                </a:cxn>
                <a:cxn ang="0">
                  <a:pos x="connsiteX8357" y="connsiteY8357"/>
                </a:cxn>
                <a:cxn ang="0">
                  <a:pos x="connsiteX8358" y="connsiteY8358"/>
                </a:cxn>
                <a:cxn ang="0">
                  <a:pos x="connsiteX8359" y="connsiteY8359"/>
                </a:cxn>
                <a:cxn ang="0">
                  <a:pos x="connsiteX8360" y="connsiteY8360"/>
                </a:cxn>
                <a:cxn ang="0">
                  <a:pos x="connsiteX8361" y="connsiteY8361"/>
                </a:cxn>
                <a:cxn ang="0">
                  <a:pos x="connsiteX8362" y="connsiteY8362"/>
                </a:cxn>
                <a:cxn ang="0">
                  <a:pos x="connsiteX8363" y="connsiteY8363"/>
                </a:cxn>
                <a:cxn ang="0">
                  <a:pos x="connsiteX8364" y="connsiteY8364"/>
                </a:cxn>
                <a:cxn ang="0">
                  <a:pos x="connsiteX8365" y="connsiteY8365"/>
                </a:cxn>
                <a:cxn ang="0">
                  <a:pos x="connsiteX8366" y="connsiteY8366"/>
                </a:cxn>
                <a:cxn ang="0">
                  <a:pos x="connsiteX8367" y="connsiteY8367"/>
                </a:cxn>
                <a:cxn ang="0">
                  <a:pos x="connsiteX8368" y="connsiteY8368"/>
                </a:cxn>
                <a:cxn ang="0">
                  <a:pos x="connsiteX8369" y="connsiteY8369"/>
                </a:cxn>
                <a:cxn ang="0">
                  <a:pos x="connsiteX8370" y="connsiteY8370"/>
                </a:cxn>
                <a:cxn ang="0">
                  <a:pos x="connsiteX8371" y="connsiteY8371"/>
                </a:cxn>
                <a:cxn ang="0">
                  <a:pos x="connsiteX8372" y="connsiteY8372"/>
                </a:cxn>
                <a:cxn ang="0">
                  <a:pos x="connsiteX8373" y="connsiteY8373"/>
                </a:cxn>
                <a:cxn ang="0">
                  <a:pos x="connsiteX8374" y="connsiteY8374"/>
                </a:cxn>
                <a:cxn ang="0">
                  <a:pos x="connsiteX8375" y="connsiteY8375"/>
                </a:cxn>
                <a:cxn ang="0">
                  <a:pos x="connsiteX8376" y="connsiteY8376"/>
                </a:cxn>
                <a:cxn ang="0">
                  <a:pos x="connsiteX8377" y="connsiteY8377"/>
                </a:cxn>
                <a:cxn ang="0">
                  <a:pos x="connsiteX8378" y="connsiteY8378"/>
                </a:cxn>
                <a:cxn ang="0">
                  <a:pos x="connsiteX8379" y="connsiteY8379"/>
                </a:cxn>
                <a:cxn ang="0">
                  <a:pos x="connsiteX8380" y="connsiteY8380"/>
                </a:cxn>
                <a:cxn ang="0">
                  <a:pos x="connsiteX8381" y="connsiteY8381"/>
                </a:cxn>
                <a:cxn ang="0">
                  <a:pos x="connsiteX8382" y="connsiteY8382"/>
                </a:cxn>
                <a:cxn ang="0">
                  <a:pos x="connsiteX8383" y="connsiteY8383"/>
                </a:cxn>
                <a:cxn ang="0">
                  <a:pos x="connsiteX8384" y="connsiteY8384"/>
                </a:cxn>
                <a:cxn ang="0">
                  <a:pos x="connsiteX8385" y="connsiteY8385"/>
                </a:cxn>
                <a:cxn ang="0">
                  <a:pos x="connsiteX8386" y="connsiteY8386"/>
                </a:cxn>
                <a:cxn ang="0">
                  <a:pos x="connsiteX8387" y="connsiteY8387"/>
                </a:cxn>
                <a:cxn ang="0">
                  <a:pos x="connsiteX8388" y="connsiteY8388"/>
                </a:cxn>
                <a:cxn ang="0">
                  <a:pos x="connsiteX8389" y="connsiteY8389"/>
                </a:cxn>
                <a:cxn ang="0">
                  <a:pos x="connsiteX8390" y="connsiteY8390"/>
                </a:cxn>
                <a:cxn ang="0">
                  <a:pos x="connsiteX8391" y="connsiteY8391"/>
                </a:cxn>
                <a:cxn ang="0">
                  <a:pos x="connsiteX8392" y="connsiteY8392"/>
                </a:cxn>
                <a:cxn ang="0">
                  <a:pos x="connsiteX8393" y="connsiteY8393"/>
                </a:cxn>
                <a:cxn ang="0">
                  <a:pos x="connsiteX8394" y="connsiteY8394"/>
                </a:cxn>
                <a:cxn ang="0">
                  <a:pos x="connsiteX8395" y="connsiteY8395"/>
                </a:cxn>
                <a:cxn ang="0">
                  <a:pos x="connsiteX8396" y="connsiteY8396"/>
                </a:cxn>
                <a:cxn ang="0">
                  <a:pos x="connsiteX8397" y="connsiteY8397"/>
                </a:cxn>
                <a:cxn ang="0">
                  <a:pos x="connsiteX8398" y="connsiteY8398"/>
                </a:cxn>
                <a:cxn ang="0">
                  <a:pos x="connsiteX8399" y="connsiteY8399"/>
                </a:cxn>
                <a:cxn ang="0">
                  <a:pos x="connsiteX8400" y="connsiteY8400"/>
                </a:cxn>
                <a:cxn ang="0">
                  <a:pos x="connsiteX8401" y="connsiteY8401"/>
                </a:cxn>
                <a:cxn ang="0">
                  <a:pos x="connsiteX8402" y="connsiteY8402"/>
                </a:cxn>
                <a:cxn ang="0">
                  <a:pos x="connsiteX8403" y="connsiteY8403"/>
                </a:cxn>
                <a:cxn ang="0">
                  <a:pos x="connsiteX8404" y="connsiteY8404"/>
                </a:cxn>
                <a:cxn ang="0">
                  <a:pos x="connsiteX8405" y="connsiteY8405"/>
                </a:cxn>
                <a:cxn ang="0">
                  <a:pos x="connsiteX8406" y="connsiteY8406"/>
                </a:cxn>
                <a:cxn ang="0">
                  <a:pos x="connsiteX8407" y="connsiteY8407"/>
                </a:cxn>
                <a:cxn ang="0">
                  <a:pos x="connsiteX8408" y="connsiteY8408"/>
                </a:cxn>
                <a:cxn ang="0">
                  <a:pos x="connsiteX8409" y="connsiteY8409"/>
                </a:cxn>
                <a:cxn ang="0">
                  <a:pos x="connsiteX8410" y="connsiteY8410"/>
                </a:cxn>
                <a:cxn ang="0">
                  <a:pos x="connsiteX8411" y="connsiteY8411"/>
                </a:cxn>
                <a:cxn ang="0">
                  <a:pos x="connsiteX8412" y="connsiteY8412"/>
                </a:cxn>
                <a:cxn ang="0">
                  <a:pos x="connsiteX8413" y="connsiteY8413"/>
                </a:cxn>
                <a:cxn ang="0">
                  <a:pos x="connsiteX8414" y="connsiteY8414"/>
                </a:cxn>
                <a:cxn ang="0">
                  <a:pos x="connsiteX8415" y="connsiteY8415"/>
                </a:cxn>
                <a:cxn ang="0">
                  <a:pos x="connsiteX8416" y="connsiteY8416"/>
                </a:cxn>
                <a:cxn ang="0">
                  <a:pos x="connsiteX8417" y="connsiteY8417"/>
                </a:cxn>
                <a:cxn ang="0">
                  <a:pos x="connsiteX8418" y="connsiteY8418"/>
                </a:cxn>
                <a:cxn ang="0">
                  <a:pos x="connsiteX8419" y="connsiteY8419"/>
                </a:cxn>
                <a:cxn ang="0">
                  <a:pos x="connsiteX8420" y="connsiteY8420"/>
                </a:cxn>
                <a:cxn ang="0">
                  <a:pos x="connsiteX8421" y="connsiteY8421"/>
                </a:cxn>
                <a:cxn ang="0">
                  <a:pos x="connsiteX8422" y="connsiteY8422"/>
                </a:cxn>
                <a:cxn ang="0">
                  <a:pos x="connsiteX8423" y="connsiteY8423"/>
                </a:cxn>
                <a:cxn ang="0">
                  <a:pos x="connsiteX8424" y="connsiteY8424"/>
                </a:cxn>
                <a:cxn ang="0">
                  <a:pos x="connsiteX8425" y="connsiteY8425"/>
                </a:cxn>
                <a:cxn ang="0">
                  <a:pos x="connsiteX8426" y="connsiteY8426"/>
                </a:cxn>
                <a:cxn ang="0">
                  <a:pos x="connsiteX8427" y="connsiteY8427"/>
                </a:cxn>
                <a:cxn ang="0">
                  <a:pos x="connsiteX8428" y="connsiteY8428"/>
                </a:cxn>
                <a:cxn ang="0">
                  <a:pos x="connsiteX8429" y="connsiteY8429"/>
                </a:cxn>
                <a:cxn ang="0">
                  <a:pos x="connsiteX8430" y="connsiteY8430"/>
                </a:cxn>
                <a:cxn ang="0">
                  <a:pos x="connsiteX8431" y="connsiteY8431"/>
                </a:cxn>
                <a:cxn ang="0">
                  <a:pos x="connsiteX8432" y="connsiteY8432"/>
                </a:cxn>
                <a:cxn ang="0">
                  <a:pos x="connsiteX8433" y="connsiteY8433"/>
                </a:cxn>
                <a:cxn ang="0">
                  <a:pos x="connsiteX8434" y="connsiteY8434"/>
                </a:cxn>
                <a:cxn ang="0">
                  <a:pos x="connsiteX8435" y="connsiteY8435"/>
                </a:cxn>
                <a:cxn ang="0">
                  <a:pos x="connsiteX8436" y="connsiteY8436"/>
                </a:cxn>
                <a:cxn ang="0">
                  <a:pos x="connsiteX8437" y="connsiteY8437"/>
                </a:cxn>
                <a:cxn ang="0">
                  <a:pos x="connsiteX8438" y="connsiteY8438"/>
                </a:cxn>
                <a:cxn ang="0">
                  <a:pos x="connsiteX8439" y="connsiteY8439"/>
                </a:cxn>
                <a:cxn ang="0">
                  <a:pos x="connsiteX8440" y="connsiteY8440"/>
                </a:cxn>
                <a:cxn ang="0">
                  <a:pos x="connsiteX8441" y="connsiteY8441"/>
                </a:cxn>
                <a:cxn ang="0">
                  <a:pos x="connsiteX8442" y="connsiteY8442"/>
                </a:cxn>
                <a:cxn ang="0">
                  <a:pos x="connsiteX8443" y="connsiteY8443"/>
                </a:cxn>
                <a:cxn ang="0">
                  <a:pos x="connsiteX8444" y="connsiteY8444"/>
                </a:cxn>
                <a:cxn ang="0">
                  <a:pos x="connsiteX8445" y="connsiteY8445"/>
                </a:cxn>
                <a:cxn ang="0">
                  <a:pos x="connsiteX8446" y="connsiteY8446"/>
                </a:cxn>
                <a:cxn ang="0">
                  <a:pos x="connsiteX8447" y="connsiteY8447"/>
                </a:cxn>
                <a:cxn ang="0">
                  <a:pos x="connsiteX8448" y="connsiteY8448"/>
                </a:cxn>
                <a:cxn ang="0">
                  <a:pos x="connsiteX8449" y="connsiteY8449"/>
                </a:cxn>
                <a:cxn ang="0">
                  <a:pos x="connsiteX8450" y="connsiteY8450"/>
                </a:cxn>
                <a:cxn ang="0">
                  <a:pos x="connsiteX8451" y="connsiteY8451"/>
                </a:cxn>
                <a:cxn ang="0">
                  <a:pos x="connsiteX8452" y="connsiteY8452"/>
                </a:cxn>
                <a:cxn ang="0">
                  <a:pos x="connsiteX8453" y="connsiteY8453"/>
                </a:cxn>
                <a:cxn ang="0">
                  <a:pos x="connsiteX8454" y="connsiteY8454"/>
                </a:cxn>
                <a:cxn ang="0">
                  <a:pos x="connsiteX8455" y="connsiteY8455"/>
                </a:cxn>
                <a:cxn ang="0">
                  <a:pos x="connsiteX8456" y="connsiteY8456"/>
                </a:cxn>
                <a:cxn ang="0">
                  <a:pos x="connsiteX8457" y="connsiteY8457"/>
                </a:cxn>
                <a:cxn ang="0">
                  <a:pos x="connsiteX8458" y="connsiteY8458"/>
                </a:cxn>
                <a:cxn ang="0">
                  <a:pos x="connsiteX8459" y="connsiteY8459"/>
                </a:cxn>
                <a:cxn ang="0">
                  <a:pos x="connsiteX8460" y="connsiteY8460"/>
                </a:cxn>
                <a:cxn ang="0">
                  <a:pos x="connsiteX8461" y="connsiteY8461"/>
                </a:cxn>
                <a:cxn ang="0">
                  <a:pos x="connsiteX8462" y="connsiteY8462"/>
                </a:cxn>
                <a:cxn ang="0">
                  <a:pos x="connsiteX8463" y="connsiteY8463"/>
                </a:cxn>
                <a:cxn ang="0">
                  <a:pos x="connsiteX8464" y="connsiteY8464"/>
                </a:cxn>
                <a:cxn ang="0">
                  <a:pos x="connsiteX8465" y="connsiteY8465"/>
                </a:cxn>
                <a:cxn ang="0">
                  <a:pos x="connsiteX8466" y="connsiteY8466"/>
                </a:cxn>
                <a:cxn ang="0">
                  <a:pos x="connsiteX8467" y="connsiteY8467"/>
                </a:cxn>
                <a:cxn ang="0">
                  <a:pos x="connsiteX8468" y="connsiteY8468"/>
                </a:cxn>
                <a:cxn ang="0">
                  <a:pos x="connsiteX8469" y="connsiteY8469"/>
                </a:cxn>
                <a:cxn ang="0">
                  <a:pos x="connsiteX8470" y="connsiteY8470"/>
                </a:cxn>
                <a:cxn ang="0">
                  <a:pos x="connsiteX8471" y="connsiteY8471"/>
                </a:cxn>
                <a:cxn ang="0">
                  <a:pos x="connsiteX8472" y="connsiteY8472"/>
                </a:cxn>
                <a:cxn ang="0">
                  <a:pos x="connsiteX8473" y="connsiteY8473"/>
                </a:cxn>
                <a:cxn ang="0">
                  <a:pos x="connsiteX8474" y="connsiteY8474"/>
                </a:cxn>
                <a:cxn ang="0">
                  <a:pos x="connsiteX8475" y="connsiteY8475"/>
                </a:cxn>
                <a:cxn ang="0">
                  <a:pos x="connsiteX8476" y="connsiteY8476"/>
                </a:cxn>
                <a:cxn ang="0">
                  <a:pos x="connsiteX8477" y="connsiteY8477"/>
                </a:cxn>
                <a:cxn ang="0">
                  <a:pos x="connsiteX8478" y="connsiteY8478"/>
                </a:cxn>
                <a:cxn ang="0">
                  <a:pos x="connsiteX8479" y="connsiteY8479"/>
                </a:cxn>
                <a:cxn ang="0">
                  <a:pos x="connsiteX8480" y="connsiteY8480"/>
                </a:cxn>
                <a:cxn ang="0">
                  <a:pos x="connsiteX8481" y="connsiteY8481"/>
                </a:cxn>
                <a:cxn ang="0">
                  <a:pos x="connsiteX8482" y="connsiteY8482"/>
                </a:cxn>
                <a:cxn ang="0">
                  <a:pos x="connsiteX8483" y="connsiteY8483"/>
                </a:cxn>
                <a:cxn ang="0">
                  <a:pos x="connsiteX8484" y="connsiteY8484"/>
                </a:cxn>
                <a:cxn ang="0">
                  <a:pos x="connsiteX8485" y="connsiteY8485"/>
                </a:cxn>
                <a:cxn ang="0">
                  <a:pos x="connsiteX8486" y="connsiteY8486"/>
                </a:cxn>
                <a:cxn ang="0">
                  <a:pos x="connsiteX8487" y="connsiteY8487"/>
                </a:cxn>
                <a:cxn ang="0">
                  <a:pos x="connsiteX8488" y="connsiteY8488"/>
                </a:cxn>
                <a:cxn ang="0">
                  <a:pos x="connsiteX8489" y="connsiteY8489"/>
                </a:cxn>
                <a:cxn ang="0">
                  <a:pos x="connsiteX8490" y="connsiteY8490"/>
                </a:cxn>
                <a:cxn ang="0">
                  <a:pos x="connsiteX8491" y="connsiteY8491"/>
                </a:cxn>
                <a:cxn ang="0">
                  <a:pos x="connsiteX8492" y="connsiteY8492"/>
                </a:cxn>
                <a:cxn ang="0">
                  <a:pos x="connsiteX8493" y="connsiteY8493"/>
                </a:cxn>
                <a:cxn ang="0">
                  <a:pos x="connsiteX8494" y="connsiteY8494"/>
                </a:cxn>
                <a:cxn ang="0">
                  <a:pos x="connsiteX8495" y="connsiteY8495"/>
                </a:cxn>
                <a:cxn ang="0">
                  <a:pos x="connsiteX8496" y="connsiteY8496"/>
                </a:cxn>
                <a:cxn ang="0">
                  <a:pos x="connsiteX8497" y="connsiteY8497"/>
                </a:cxn>
                <a:cxn ang="0">
                  <a:pos x="connsiteX8498" y="connsiteY8498"/>
                </a:cxn>
                <a:cxn ang="0">
                  <a:pos x="connsiteX8499" y="connsiteY8499"/>
                </a:cxn>
                <a:cxn ang="0">
                  <a:pos x="connsiteX8500" y="connsiteY8500"/>
                </a:cxn>
                <a:cxn ang="0">
                  <a:pos x="connsiteX8501" y="connsiteY8501"/>
                </a:cxn>
                <a:cxn ang="0">
                  <a:pos x="connsiteX8502" y="connsiteY8502"/>
                </a:cxn>
                <a:cxn ang="0">
                  <a:pos x="connsiteX8503" y="connsiteY8503"/>
                </a:cxn>
                <a:cxn ang="0">
                  <a:pos x="connsiteX8504" y="connsiteY8504"/>
                </a:cxn>
                <a:cxn ang="0">
                  <a:pos x="connsiteX8505" y="connsiteY8505"/>
                </a:cxn>
                <a:cxn ang="0">
                  <a:pos x="connsiteX8506" y="connsiteY8506"/>
                </a:cxn>
                <a:cxn ang="0">
                  <a:pos x="connsiteX8507" y="connsiteY8507"/>
                </a:cxn>
                <a:cxn ang="0">
                  <a:pos x="connsiteX8508" y="connsiteY8508"/>
                </a:cxn>
                <a:cxn ang="0">
                  <a:pos x="connsiteX8509" y="connsiteY8509"/>
                </a:cxn>
                <a:cxn ang="0">
                  <a:pos x="connsiteX8510" y="connsiteY8510"/>
                </a:cxn>
                <a:cxn ang="0">
                  <a:pos x="connsiteX8511" y="connsiteY8511"/>
                </a:cxn>
                <a:cxn ang="0">
                  <a:pos x="connsiteX8512" y="connsiteY8512"/>
                </a:cxn>
                <a:cxn ang="0">
                  <a:pos x="connsiteX8513" y="connsiteY8513"/>
                </a:cxn>
                <a:cxn ang="0">
                  <a:pos x="connsiteX8514" y="connsiteY8514"/>
                </a:cxn>
                <a:cxn ang="0">
                  <a:pos x="connsiteX8515" y="connsiteY8515"/>
                </a:cxn>
                <a:cxn ang="0">
                  <a:pos x="connsiteX8516" y="connsiteY8516"/>
                </a:cxn>
                <a:cxn ang="0">
                  <a:pos x="connsiteX8517" y="connsiteY8517"/>
                </a:cxn>
                <a:cxn ang="0">
                  <a:pos x="connsiteX8518" y="connsiteY8518"/>
                </a:cxn>
                <a:cxn ang="0">
                  <a:pos x="connsiteX8519" y="connsiteY8519"/>
                </a:cxn>
                <a:cxn ang="0">
                  <a:pos x="connsiteX8520" y="connsiteY8520"/>
                </a:cxn>
                <a:cxn ang="0">
                  <a:pos x="connsiteX8521" y="connsiteY8521"/>
                </a:cxn>
                <a:cxn ang="0">
                  <a:pos x="connsiteX8522" y="connsiteY8522"/>
                </a:cxn>
                <a:cxn ang="0">
                  <a:pos x="connsiteX8523" y="connsiteY8523"/>
                </a:cxn>
                <a:cxn ang="0">
                  <a:pos x="connsiteX8524" y="connsiteY8524"/>
                </a:cxn>
                <a:cxn ang="0">
                  <a:pos x="connsiteX8525" y="connsiteY8525"/>
                </a:cxn>
                <a:cxn ang="0">
                  <a:pos x="connsiteX8526" y="connsiteY8526"/>
                </a:cxn>
                <a:cxn ang="0">
                  <a:pos x="connsiteX8527" y="connsiteY8527"/>
                </a:cxn>
                <a:cxn ang="0">
                  <a:pos x="connsiteX8528" y="connsiteY8528"/>
                </a:cxn>
                <a:cxn ang="0">
                  <a:pos x="connsiteX8529" y="connsiteY8529"/>
                </a:cxn>
                <a:cxn ang="0">
                  <a:pos x="connsiteX8530" y="connsiteY8530"/>
                </a:cxn>
                <a:cxn ang="0">
                  <a:pos x="connsiteX8531" y="connsiteY8531"/>
                </a:cxn>
                <a:cxn ang="0">
                  <a:pos x="connsiteX8532" y="connsiteY8532"/>
                </a:cxn>
                <a:cxn ang="0">
                  <a:pos x="connsiteX8533" y="connsiteY8533"/>
                </a:cxn>
                <a:cxn ang="0">
                  <a:pos x="connsiteX8534" y="connsiteY8534"/>
                </a:cxn>
                <a:cxn ang="0">
                  <a:pos x="connsiteX8535" y="connsiteY8535"/>
                </a:cxn>
                <a:cxn ang="0">
                  <a:pos x="connsiteX8536" y="connsiteY8536"/>
                </a:cxn>
                <a:cxn ang="0">
                  <a:pos x="connsiteX8537" y="connsiteY8537"/>
                </a:cxn>
                <a:cxn ang="0">
                  <a:pos x="connsiteX8538" y="connsiteY8538"/>
                </a:cxn>
                <a:cxn ang="0">
                  <a:pos x="connsiteX8539" y="connsiteY8539"/>
                </a:cxn>
                <a:cxn ang="0">
                  <a:pos x="connsiteX8540" y="connsiteY8540"/>
                </a:cxn>
                <a:cxn ang="0">
                  <a:pos x="connsiteX8541" y="connsiteY8541"/>
                </a:cxn>
                <a:cxn ang="0">
                  <a:pos x="connsiteX8542" y="connsiteY8542"/>
                </a:cxn>
                <a:cxn ang="0">
                  <a:pos x="connsiteX8543" y="connsiteY8543"/>
                </a:cxn>
                <a:cxn ang="0">
                  <a:pos x="connsiteX8544" y="connsiteY8544"/>
                </a:cxn>
                <a:cxn ang="0">
                  <a:pos x="connsiteX8545" y="connsiteY8545"/>
                </a:cxn>
                <a:cxn ang="0">
                  <a:pos x="connsiteX8546" y="connsiteY8546"/>
                </a:cxn>
                <a:cxn ang="0">
                  <a:pos x="connsiteX8547" y="connsiteY8547"/>
                </a:cxn>
                <a:cxn ang="0">
                  <a:pos x="connsiteX8548" y="connsiteY8548"/>
                </a:cxn>
                <a:cxn ang="0">
                  <a:pos x="connsiteX8549" y="connsiteY8549"/>
                </a:cxn>
                <a:cxn ang="0">
                  <a:pos x="connsiteX8550" y="connsiteY8550"/>
                </a:cxn>
                <a:cxn ang="0">
                  <a:pos x="connsiteX8551" y="connsiteY8551"/>
                </a:cxn>
                <a:cxn ang="0">
                  <a:pos x="connsiteX8552" y="connsiteY8552"/>
                </a:cxn>
                <a:cxn ang="0">
                  <a:pos x="connsiteX8553" y="connsiteY8553"/>
                </a:cxn>
                <a:cxn ang="0">
                  <a:pos x="connsiteX8554" y="connsiteY8554"/>
                </a:cxn>
                <a:cxn ang="0">
                  <a:pos x="connsiteX8555" y="connsiteY8555"/>
                </a:cxn>
                <a:cxn ang="0">
                  <a:pos x="connsiteX8556" y="connsiteY8556"/>
                </a:cxn>
                <a:cxn ang="0">
                  <a:pos x="connsiteX8557" y="connsiteY8557"/>
                </a:cxn>
                <a:cxn ang="0">
                  <a:pos x="connsiteX8558" y="connsiteY8558"/>
                </a:cxn>
                <a:cxn ang="0">
                  <a:pos x="connsiteX8559" y="connsiteY8559"/>
                </a:cxn>
                <a:cxn ang="0">
                  <a:pos x="connsiteX8560" y="connsiteY8560"/>
                </a:cxn>
                <a:cxn ang="0">
                  <a:pos x="connsiteX8561" y="connsiteY8561"/>
                </a:cxn>
                <a:cxn ang="0">
                  <a:pos x="connsiteX8562" y="connsiteY8562"/>
                </a:cxn>
                <a:cxn ang="0">
                  <a:pos x="connsiteX8563" y="connsiteY8563"/>
                </a:cxn>
                <a:cxn ang="0">
                  <a:pos x="connsiteX8564" y="connsiteY8564"/>
                </a:cxn>
                <a:cxn ang="0">
                  <a:pos x="connsiteX8565" y="connsiteY8565"/>
                </a:cxn>
                <a:cxn ang="0">
                  <a:pos x="connsiteX8566" y="connsiteY8566"/>
                </a:cxn>
                <a:cxn ang="0">
                  <a:pos x="connsiteX8567" y="connsiteY8567"/>
                </a:cxn>
                <a:cxn ang="0">
                  <a:pos x="connsiteX8568" y="connsiteY8568"/>
                </a:cxn>
                <a:cxn ang="0">
                  <a:pos x="connsiteX8569" y="connsiteY8569"/>
                </a:cxn>
                <a:cxn ang="0">
                  <a:pos x="connsiteX8570" y="connsiteY8570"/>
                </a:cxn>
                <a:cxn ang="0">
                  <a:pos x="connsiteX8571" y="connsiteY8571"/>
                </a:cxn>
                <a:cxn ang="0">
                  <a:pos x="connsiteX8572" y="connsiteY8572"/>
                </a:cxn>
                <a:cxn ang="0">
                  <a:pos x="connsiteX8573" y="connsiteY8573"/>
                </a:cxn>
                <a:cxn ang="0">
                  <a:pos x="connsiteX8574" y="connsiteY8574"/>
                </a:cxn>
                <a:cxn ang="0">
                  <a:pos x="connsiteX8575" y="connsiteY8575"/>
                </a:cxn>
                <a:cxn ang="0">
                  <a:pos x="connsiteX8576" y="connsiteY8576"/>
                </a:cxn>
                <a:cxn ang="0">
                  <a:pos x="connsiteX8577" y="connsiteY8577"/>
                </a:cxn>
                <a:cxn ang="0">
                  <a:pos x="connsiteX8578" y="connsiteY8578"/>
                </a:cxn>
                <a:cxn ang="0">
                  <a:pos x="connsiteX8579" y="connsiteY8579"/>
                </a:cxn>
                <a:cxn ang="0">
                  <a:pos x="connsiteX8580" y="connsiteY8580"/>
                </a:cxn>
                <a:cxn ang="0">
                  <a:pos x="connsiteX8581" y="connsiteY8581"/>
                </a:cxn>
                <a:cxn ang="0">
                  <a:pos x="connsiteX8582" y="connsiteY8582"/>
                </a:cxn>
                <a:cxn ang="0">
                  <a:pos x="connsiteX8583" y="connsiteY8583"/>
                </a:cxn>
                <a:cxn ang="0">
                  <a:pos x="connsiteX8584" y="connsiteY8584"/>
                </a:cxn>
                <a:cxn ang="0">
                  <a:pos x="connsiteX8585" y="connsiteY8585"/>
                </a:cxn>
                <a:cxn ang="0">
                  <a:pos x="connsiteX8586" y="connsiteY8586"/>
                </a:cxn>
                <a:cxn ang="0">
                  <a:pos x="connsiteX8587" y="connsiteY8587"/>
                </a:cxn>
                <a:cxn ang="0">
                  <a:pos x="connsiteX8588" y="connsiteY8588"/>
                </a:cxn>
                <a:cxn ang="0">
                  <a:pos x="connsiteX8589" y="connsiteY8589"/>
                </a:cxn>
                <a:cxn ang="0">
                  <a:pos x="connsiteX8590" y="connsiteY8590"/>
                </a:cxn>
                <a:cxn ang="0">
                  <a:pos x="connsiteX8591" y="connsiteY8591"/>
                </a:cxn>
                <a:cxn ang="0">
                  <a:pos x="connsiteX8592" y="connsiteY8592"/>
                </a:cxn>
                <a:cxn ang="0">
                  <a:pos x="connsiteX8593" y="connsiteY8593"/>
                </a:cxn>
                <a:cxn ang="0">
                  <a:pos x="connsiteX8594" y="connsiteY8594"/>
                </a:cxn>
                <a:cxn ang="0">
                  <a:pos x="connsiteX8595" y="connsiteY8595"/>
                </a:cxn>
                <a:cxn ang="0">
                  <a:pos x="connsiteX8596" y="connsiteY8596"/>
                </a:cxn>
                <a:cxn ang="0">
                  <a:pos x="connsiteX8597" y="connsiteY8597"/>
                </a:cxn>
                <a:cxn ang="0">
                  <a:pos x="connsiteX8598" y="connsiteY8598"/>
                </a:cxn>
                <a:cxn ang="0">
                  <a:pos x="connsiteX8599" y="connsiteY8599"/>
                </a:cxn>
                <a:cxn ang="0">
                  <a:pos x="connsiteX8600" y="connsiteY8600"/>
                </a:cxn>
                <a:cxn ang="0">
                  <a:pos x="connsiteX8601" y="connsiteY8601"/>
                </a:cxn>
                <a:cxn ang="0">
                  <a:pos x="connsiteX8602" y="connsiteY8602"/>
                </a:cxn>
                <a:cxn ang="0">
                  <a:pos x="connsiteX8603" y="connsiteY8603"/>
                </a:cxn>
                <a:cxn ang="0">
                  <a:pos x="connsiteX8604" y="connsiteY8604"/>
                </a:cxn>
                <a:cxn ang="0">
                  <a:pos x="connsiteX8605" y="connsiteY8605"/>
                </a:cxn>
                <a:cxn ang="0">
                  <a:pos x="connsiteX8606" y="connsiteY8606"/>
                </a:cxn>
                <a:cxn ang="0">
                  <a:pos x="connsiteX8607" y="connsiteY8607"/>
                </a:cxn>
                <a:cxn ang="0">
                  <a:pos x="connsiteX8608" y="connsiteY8608"/>
                </a:cxn>
                <a:cxn ang="0">
                  <a:pos x="connsiteX8609" y="connsiteY8609"/>
                </a:cxn>
                <a:cxn ang="0">
                  <a:pos x="connsiteX8610" y="connsiteY8610"/>
                </a:cxn>
                <a:cxn ang="0">
                  <a:pos x="connsiteX8611" y="connsiteY8611"/>
                </a:cxn>
                <a:cxn ang="0">
                  <a:pos x="connsiteX8612" y="connsiteY8612"/>
                </a:cxn>
                <a:cxn ang="0">
                  <a:pos x="connsiteX8613" y="connsiteY8613"/>
                </a:cxn>
                <a:cxn ang="0">
                  <a:pos x="connsiteX8614" y="connsiteY8614"/>
                </a:cxn>
                <a:cxn ang="0">
                  <a:pos x="connsiteX8615" y="connsiteY8615"/>
                </a:cxn>
                <a:cxn ang="0">
                  <a:pos x="connsiteX8616" y="connsiteY8616"/>
                </a:cxn>
                <a:cxn ang="0">
                  <a:pos x="connsiteX8617" y="connsiteY8617"/>
                </a:cxn>
                <a:cxn ang="0">
                  <a:pos x="connsiteX8618" y="connsiteY8618"/>
                </a:cxn>
                <a:cxn ang="0">
                  <a:pos x="connsiteX8619" y="connsiteY8619"/>
                </a:cxn>
                <a:cxn ang="0">
                  <a:pos x="connsiteX8620" y="connsiteY8620"/>
                </a:cxn>
                <a:cxn ang="0">
                  <a:pos x="connsiteX8621" y="connsiteY8621"/>
                </a:cxn>
                <a:cxn ang="0">
                  <a:pos x="connsiteX8622" y="connsiteY8622"/>
                </a:cxn>
                <a:cxn ang="0">
                  <a:pos x="connsiteX8623" y="connsiteY8623"/>
                </a:cxn>
                <a:cxn ang="0">
                  <a:pos x="connsiteX8624" y="connsiteY8624"/>
                </a:cxn>
                <a:cxn ang="0">
                  <a:pos x="connsiteX8625" y="connsiteY8625"/>
                </a:cxn>
                <a:cxn ang="0">
                  <a:pos x="connsiteX8626" y="connsiteY8626"/>
                </a:cxn>
                <a:cxn ang="0">
                  <a:pos x="connsiteX8627" y="connsiteY8627"/>
                </a:cxn>
                <a:cxn ang="0">
                  <a:pos x="connsiteX8628" y="connsiteY8628"/>
                </a:cxn>
                <a:cxn ang="0">
                  <a:pos x="connsiteX8629" y="connsiteY8629"/>
                </a:cxn>
                <a:cxn ang="0">
                  <a:pos x="connsiteX8630" y="connsiteY8630"/>
                </a:cxn>
                <a:cxn ang="0">
                  <a:pos x="connsiteX8631" y="connsiteY8631"/>
                </a:cxn>
                <a:cxn ang="0">
                  <a:pos x="connsiteX8632" y="connsiteY8632"/>
                </a:cxn>
                <a:cxn ang="0">
                  <a:pos x="connsiteX8633" y="connsiteY8633"/>
                </a:cxn>
                <a:cxn ang="0">
                  <a:pos x="connsiteX8634" y="connsiteY8634"/>
                </a:cxn>
                <a:cxn ang="0">
                  <a:pos x="connsiteX8635" y="connsiteY8635"/>
                </a:cxn>
                <a:cxn ang="0">
                  <a:pos x="connsiteX8636" y="connsiteY8636"/>
                </a:cxn>
                <a:cxn ang="0">
                  <a:pos x="connsiteX8637" y="connsiteY8637"/>
                </a:cxn>
                <a:cxn ang="0">
                  <a:pos x="connsiteX8638" y="connsiteY8638"/>
                </a:cxn>
                <a:cxn ang="0">
                  <a:pos x="connsiteX8639" y="connsiteY8639"/>
                </a:cxn>
                <a:cxn ang="0">
                  <a:pos x="connsiteX8640" y="connsiteY8640"/>
                </a:cxn>
                <a:cxn ang="0">
                  <a:pos x="connsiteX8641" y="connsiteY8641"/>
                </a:cxn>
                <a:cxn ang="0">
                  <a:pos x="connsiteX8642" y="connsiteY8642"/>
                </a:cxn>
                <a:cxn ang="0">
                  <a:pos x="connsiteX8643" y="connsiteY8643"/>
                </a:cxn>
                <a:cxn ang="0">
                  <a:pos x="connsiteX8644" y="connsiteY8644"/>
                </a:cxn>
                <a:cxn ang="0">
                  <a:pos x="connsiteX8645" y="connsiteY8645"/>
                </a:cxn>
                <a:cxn ang="0">
                  <a:pos x="connsiteX8646" y="connsiteY8646"/>
                </a:cxn>
                <a:cxn ang="0">
                  <a:pos x="connsiteX8647" y="connsiteY8647"/>
                </a:cxn>
                <a:cxn ang="0">
                  <a:pos x="connsiteX8648" y="connsiteY8648"/>
                </a:cxn>
                <a:cxn ang="0">
                  <a:pos x="connsiteX8649" y="connsiteY8649"/>
                </a:cxn>
                <a:cxn ang="0">
                  <a:pos x="connsiteX8650" y="connsiteY8650"/>
                </a:cxn>
                <a:cxn ang="0">
                  <a:pos x="connsiteX8651" y="connsiteY8651"/>
                </a:cxn>
                <a:cxn ang="0">
                  <a:pos x="connsiteX8652" y="connsiteY8652"/>
                </a:cxn>
                <a:cxn ang="0">
                  <a:pos x="connsiteX8653" y="connsiteY8653"/>
                </a:cxn>
                <a:cxn ang="0">
                  <a:pos x="connsiteX8654" y="connsiteY8654"/>
                </a:cxn>
                <a:cxn ang="0">
                  <a:pos x="connsiteX8655" y="connsiteY8655"/>
                </a:cxn>
                <a:cxn ang="0">
                  <a:pos x="connsiteX8656" y="connsiteY8656"/>
                </a:cxn>
                <a:cxn ang="0">
                  <a:pos x="connsiteX8657" y="connsiteY8657"/>
                </a:cxn>
                <a:cxn ang="0">
                  <a:pos x="connsiteX8658" y="connsiteY8658"/>
                </a:cxn>
                <a:cxn ang="0">
                  <a:pos x="connsiteX8659" y="connsiteY8659"/>
                </a:cxn>
                <a:cxn ang="0">
                  <a:pos x="connsiteX8660" y="connsiteY8660"/>
                </a:cxn>
                <a:cxn ang="0">
                  <a:pos x="connsiteX8661" y="connsiteY8661"/>
                </a:cxn>
                <a:cxn ang="0">
                  <a:pos x="connsiteX8662" y="connsiteY8662"/>
                </a:cxn>
                <a:cxn ang="0">
                  <a:pos x="connsiteX8663" y="connsiteY8663"/>
                </a:cxn>
                <a:cxn ang="0">
                  <a:pos x="connsiteX8664" y="connsiteY8664"/>
                </a:cxn>
                <a:cxn ang="0">
                  <a:pos x="connsiteX8665" y="connsiteY8665"/>
                </a:cxn>
                <a:cxn ang="0">
                  <a:pos x="connsiteX8666" y="connsiteY8666"/>
                </a:cxn>
                <a:cxn ang="0">
                  <a:pos x="connsiteX8667" y="connsiteY8667"/>
                </a:cxn>
                <a:cxn ang="0">
                  <a:pos x="connsiteX8668" y="connsiteY8668"/>
                </a:cxn>
                <a:cxn ang="0">
                  <a:pos x="connsiteX8669" y="connsiteY8669"/>
                </a:cxn>
                <a:cxn ang="0">
                  <a:pos x="connsiteX8670" y="connsiteY8670"/>
                </a:cxn>
                <a:cxn ang="0">
                  <a:pos x="connsiteX8671" y="connsiteY8671"/>
                </a:cxn>
                <a:cxn ang="0">
                  <a:pos x="connsiteX8672" y="connsiteY8672"/>
                </a:cxn>
                <a:cxn ang="0">
                  <a:pos x="connsiteX8673" y="connsiteY8673"/>
                </a:cxn>
                <a:cxn ang="0">
                  <a:pos x="connsiteX8674" y="connsiteY8674"/>
                </a:cxn>
                <a:cxn ang="0">
                  <a:pos x="connsiteX8675" y="connsiteY8675"/>
                </a:cxn>
                <a:cxn ang="0">
                  <a:pos x="connsiteX8676" y="connsiteY8676"/>
                </a:cxn>
                <a:cxn ang="0">
                  <a:pos x="connsiteX8677" y="connsiteY8677"/>
                </a:cxn>
                <a:cxn ang="0">
                  <a:pos x="connsiteX8678" y="connsiteY8678"/>
                </a:cxn>
                <a:cxn ang="0">
                  <a:pos x="connsiteX8679" y="connsiteY8679"/>
                </a:cxn>
                <a:cxn ang="0">
                  <a:pos x="connsiteX8680" y="connsiteY8680"/>
                </a:cxn>
                <a:cxn ang="0">
                  <a:pos x="connsiteX8681" y="connsiteY8681"/>
                </a:cxn>
                <a:cxn ang="0">
                  <a:pos x="connsiteX8682" y="connsiteY8682"/>
                </a:cxn>
                <a:cxn ang="0">
                  <a:pos x="connsiteX8683" y="connsiteY8683"/>
                </a:cxn>
                <a:cxn ang="0">
                  <a:pos x="connsiteX8684" y="connsiteY8684"/>
                </a:cxn>
                <a:cxn ang="0">
                  <a:pos x="connsiteX8685" y="connsiteY8685"/>
                </a:cxn>
                <a:cxn ang="0">
                  <a:pos x="connsiteX8686" y="connsiteY8686"/>
                </a:cxn>
                <a:cxn ang="0">
                  <a:pos x="connsiteX8687" y="connsiteY8687"/>
                </a:cxn>
                <a:cxn ang="0">
                  <a:pos x="connsiteX8688" y="connsiteY8688"/>
                </a:cxn>
                <a:cxn ang="0">
                  <a:pos x="connsiteX8689" y="connsiteY8689"/>
                </a:cxn>
                <a:cxn ang="0">
                  <a:pos x="connsiteX8690" y="connsiteY8690"/>
                </a:cxn>
                <a:cxn ang="0">
                  <a:pos x="connsiteX8691" y="connsiteY8691"/>
                </a:cxn>
                <a:cxn ang="0">
                  <a:pos x="connsiteX8692" y="connsiteY8692"/>
                </a:cxn>
                <a:cxn ang="0">
                  <a:pos x="connsiteX8693" y="connsiteY8693"/>
                </a:cxn>
                <a:cxn ang="0">
                  <a:pos x="connsiteX8694" y="connsiteY8694"/>
                </a:cxn>
                <a:cxn ang="0">
                  <a:pos x="connsiteX8695" y="connsiteY8695"/>
                </a:cxn>
                <a:cxn ang="0">
                  <a:pos x="connsiteX8696" y="connsiteY8696"/>
                </a:cxn>
                <a:cxn ang="0">
                  <a:pos x="connsiteX8697" y="connsiteY8697"/>
                </a:cxn>
                <a:cxn ang="0">
                  <a:pos x="connsiteX8698" y="connsiteY8698"/>
                </a:cxn>
                <a:cxn ang="0">
                  <a:pos x="connsiteX8699" y="connsiteY8699"/>
                </a:cxn>
                <a:cxn ang="0">
                  <a:pos x="connsiteX8700" y="connsiteY8700"/>
                </a:cxn>
                <a:cxn ang="0">
                  <a:pos x="connsiteX8701" y="connsiteY8701"/>
                </a:cxn>
                <a:cxn ang="0">
                  <a:pos x="connsiteX8702" y="connsiteY8702"/>
                </a:cxn>
                <a:cxn ang="0">
                  <a:pos x="connsiteX8703" y="connsiteY8703"/>
                </a:cxn>
                <a:cxn ang="0">
                  <a:pos x="connsiteX8704" y="connsiteY8704"/>
                </a:cxn>
                <a:cxn ang="0">
                  <a:pos x="connsiteX8705" y="connsiteY8705"/>
                </a:cxn>
                <a:cxn ang="0">
                  <a:pos x="connsiteX8706" y="connsiteY8706"/>
                </a:cxn>
                <a:cxn ang="0">
                  <a:pos x="connsiteX8707" y="connsiteY8707"/>
                </a:cxn>
                <a:cxn ang="0">
                  <a:pos x="connsiteX8708" y="connsiteY8708"/>
                </a:cxn>
                <a:cxn ang="0">
                  <a:pos x="connsiteX8709" y="connsiteY8709"/>
                </a:cxn>
                <a:cxn ang="0">
                  <a:pos x="connsiteX8710" y="connsiteY8710"/>
                </a:cxn>
                <a:cxn ang="0">
                  <a:pos x="connsiteX8711" y="connsiteY8711"/>
                </a:cxn>
                <a:cxn ang="0">
                  <a:pos x="connsiteX8712" y="connsiteY8712"/>
                </a:cxn>
                <a:cxn ang="0">
                  <a:pos x="connsiteX8713" y="connsiteY8713"/>
                </a:cxn>
                <a:cxn ang="0">
                  <a:pos x="connsiteX8714" y="connsiteY8714"/>
                </a:cxn>
                <a:cxn ang="0">
                  <a:pos x="connsiteX8715" y="connsiteY8715"/>
                </a:cxn>
                <a:cxn ang="0">
                  <a:pos x="connsiteX8716" y="connsiteY8716"/>
                </a:cxn>
                <a:cxn ang="0">
                  <a:pos x="connsiteX8717" y="connsiteY8717"/>
                </a:cxn>
                <a:cxn ang="0">
                  <a:pos x="connsiteX8718" y="connsiteY8718"/>
                </a:cxn>
                <a:cxn ang="0">
                  <a:pos x="connsiteX8719" y="connsiteY8719"/>
                </a:cxn>
                <a:cxn ang="0">
                  <a:pos x="connsiteX8720" y="connsiteY8720"/>
                </a:cxn>
                <a:cxn ang="0">
                  <a:pos x="connsiteX8721" y="connsiteY8721"/>
                </a:cxn>
                <a:cxn ang="0">
                  <a:pos x="connsiteX8722" y="connsiteY8722"/>
                </a:cxn>
                <a:cxn ang="0">
                  <a:pos x="connsiteX8723" y="connsiteY8723"/>
                </a:cxn>
                <a:cxn ang="0">
                  <a:pos x="connsiteX8724" y="connsiteY8724"/>
                </a:cxn>
                <a:cxn ang="0">
                  <a:pos x="connsiteX8725" y="connsiteY8725"/>
                </a:cxn>
                <a:cxn ang="0">
                  <a:pos x="connsiteX8726" y="connsiteY8726"/>
                </a:cxn>
                <a:cxn ang="0">
                  <a:pos x="connsiteX8727" y="connsiteY8727"/>
                </a:cxn>
                <a:cxn ang="0">
                  <a:pos x="connsiteX8728" y="connsiteY8728"/>
                </a:cxn>
                <a:cxn ang="0">
                  <a:pos x="connsiteX8729" y="connsiteY8729"/>
                </a:cxn>
                <a:cxn ang="0">
                  <a:pos x="connsiteX8730" y="connsiteY8730"/>
                </a:cxn>
                <a:cxn ang="0">
                  <a:pos x="connsiteX8731" y="connsiteY8731"/>
                </a:cxn>
                <a:cxn ang="0">
                  <a:pos x="connsiteX8732" y="connsiteY8732"/>
                </a:cxn>
                <a:cxn ang="0">
                  <a:pos x="connsiteX8733" y="connsiteY8733"/>
                </a:cxn>
                <a:cxn ang="0">
                  <a:pos x="connsiteX8734" y="connsiteY8734"/>
                </a:cxn>
                <a:cxn ang="0">
                  <a:pos x="connsiteX8735" y="connsiteY8735"/>
                </a:cxn>
                <a:cxn ang="0">
                  <a:pos x="connsiteX8736" y="connsiteY8736"/>
                </a:cxn>
                <a:cxn ang="0">
                  <a:pos x="connsiteX8737" y="connsiteY8737"/>
                </a:cxn>
                <a:cxn ang="0">
                  <a:pos x="connsiteX8738" y="connsiteY8738"/>
                </a:cxn>
                <a:cxn ang="0">
                  <a:pos x="connsiteX8739" y="connsiteY8739"/>
                </a:cxn>
                <a:cxn ang="0">
                  <a:pos x="connsiteX8740" y="connsiteY8740"/>
                </a:cxn>
                <a:cxn ang="0">
                  <a:pos x="connsiteX8741" y="connsiteY8741"/>
                </a:cxn>
                <a:cxn ang="0">
                  <a:pos x="connsiteX8742" y="connsiteY8742"/>
                </a:cxn>
                <a:cxn ang="0">
                  <a:pos x="connsiteX8743" y="connsiteY8743"/>
                </a:cxn>
                <a:cxn ang="0">
                  <a:pos x="connsiteX8744" y="connsiteY8744"/>
                </a:cxn>
                <a:cxn ang="0">
                  <a:pos x="connsiteX8745" y="connsiteY8745"/>
                </a:cxn>
                <a:cxn ang="0">
                  <a:pos x="connsiteX8746" y="connsiteY8746"/>
                </a:cxn>
                <a:cxn ang="0">
                  <a:pos x="connsiteX8747" y="connsiteY8747"/>
                </a:cxn>
                <a:cxn ang="0">
                  <a:pos x="connsiteX8748" y="connsiteY8748"/>
                </a:cxn>
                <a:cxn ang="0">
                  <a:pos x="connsiteX8749" y="connsiteY8749"/>
                </a:cxn>
                <a:cxn ang="0">
                  <a:pos x="connsiteX8750" y="connsiteY8750"/>
                </a:cxn>
                <a:cxn ang="0">
                  <a:pos x="connsiteX8751" y="connsiteY8751"/>
                </a:cxn>
                <a:cxn ang="0">
                  <a:pos x="connsiteX8752" y="connsiteY8752"/>
                </a:cxn>
                <a:cxn ang="0">
                  <a:pos x="connsiteX8753" y="connsiteY8753"/>
                </a:cxn>
                <a:cxn ang="0">
                  <a:pos x="connsiteX8754" y="connsiteY8754"/>
                </a:cxn>
                <a:cxn ang="0">
                  <a:pos x="connsiteX8755" y="connsiteY8755"/>
                </a:cxn>
                <a:cxn ang="0">
                  <a:pos x="connsiteX8756" y="connsiteY8756"/>
                </a:cxn>
                <a:cxn ang="0">
                  <a:pos x="connsiteX8757" y="connsiteY8757"/>
                </a:cxn>
                <a:cxn ang="0">
                  <a:pos x="connsiteX8758" y="connsiteY8758"/>
                </a:cxn>
                <a:cxn ang="0">
                  <a:pos x="connsiteX8759" y="connsiteY8759"/>
                </a:cxn>
                <a:cxn ang="0">
                  <a:pos x="connsiteX8760" y="connsiteY8760"/>
                </a:cxn>
                <a:cxn ang="0">
                  <a:pos x="connsiteX8761" y="connsiteY8761"/>
                </a:cxn>
                <a:cxn ang="0">
                  <a:pos x="connsiteX8762" y="connsiteY8762"/>
                </a:cxn>
                <a:cxn ang="0">
                  <a:pos x="connsiteX8763" y="connsiteY8763"/>
                </a:cxn>
                <a:cxn ang="0">
                  <a:pos x="connsiteX8764" y="connsiteY8764"/>
                </a:cxn>
                <a:cxn ang="0">
                  <a:pos x="connsiteX8765" y="connsiteY8765"/>
                </a:cxn>
                <a:cxn ang="0">
                  <a:pos x="connsiteX8766" y="connsiteY8766"/>
                </a:cxn>
                <a:cxn ang="0">
                  <a:pos x="connsiteX8767" y="connsiteY8767"/>
                </a:cxn>
                <a:cxn ang="0">
                  <a:pos x="connsiteX8768" y="connsiteY8768"/>
                </a:cxn>
                <a:cxn ang="0">
                  <a:pos x="connsiteX8769" y="connsiteY8769"/>
                </a:cxn>
                <a:cxn ang="0">
                  <a:pos x="connsiteX8770" y="connsiteY8770"/>
                </a:cxn>
                <a:cxn ang="0">
                  <a:pos x="connsiteX8771" y="connsiteY8771"/>
                </a:cxn>
                <a:cxn ang="0">
                  <a:pos x="connsiteX8772" y="connsiteY8772"/>
                </a:cxn>
                <a:cxn ang="0">
                  <a:pos x="connsiteX8773" y="connsiteY8773"/>
                </a:cxn>
                <a:cxn ang="0">
                  <a:pos x="connsiteX8774" y="connsiteY8774"/>
                </a:cxn>
                <a:cxn ang="0">
                  <a:pos x="connsiteX8775" y="connsiteY8775"/>
                </a:cxn>
                <a:cxn ang="0">
                  <a:pos x="connsiteX8776" y="connsiteY8776"/>
                </a:cxn>
                <a:cxn ang="0">
                  <a:pos x="connsiteX8777" y="connsiteY8777"/>
                </a:cxn>
                <a:cxn ang="0">
                  <a:pos x="connsiteX8778" y="connsiteY8778"/>
                </a:cxn>
                <a:cxn ang="0">
                  <a:pos x="connsiteX8779" y="connsiteY8779"/>
                </a:cxn>
                <a:cxn ang="0">
                  <a:pos x="connsiteX8780" y="connsiteY8780"/>
                </a:cxn>
                <a:cxn ang="0">
                  <a:pos x="connsiteX8781" y="connsiteY8781"/>
                </a:cxn>
                <a:cxn ang="0">
                  <a:pos x="connsiteX8782" y="connsiteY8782"/>
                </a:cxn>
                <a:cxn ang="0">
                  <a:pos x="connsiteX8783" y="connsiteY8783"/>
                </a:cxn>
                <a:cxn ang="0">
                  <a:pos x="connsiteX8784" y="connsiteY8784"/>
                </a:cxn>
                <a:cxn ang="0">
                  <a:pos x="connsiteX8785" y="connsiteY8785"/>
                </a:cxn>
                <a:cxn ang="0">
                  <a:pos x="connsiteX8786" y="connsiteY8786"/>
                </a:cxn>
                <a:cxn ang="0">
                  <a:pos x="connsiteX8787" y="connsiteY8787"/>
                </a:cxn>
                <a:cxn ang="0">
                  <a:pos x="connsiteX8788" y="connsiteY8788"/>
                </a:cxn>
                <a:cxn ang="0">
                  <a:pos x="connsiteX8789" y="connsiteY8789"/>
                </a:cxn>
                <a:cxn ang="0">
                  <a:pos x="connsiteX8790" y="connsiteY8790"/>
                </a:cxn>
                <a:cxn ang="0">
                  <a:pos x="connsiteX8791" y="connsiteY8791"/>
                </a:cxn>
                <a:cxn ang="0">
                  <a:pos x="connsiteX8792" y="connsiteY8792"/>
                </a:cxn>
                <a:cxn ang="0">
                  <a:pos x="connsiteX8793" y="connsiteY8793"/>
                </a:cxn>
                <a:cxn ang="0">
                  <a:pos x="connsiteX8794" y="connsiteY8794"/>
                </a:cxn>
                <a:cxn ang="0">
                  <a:pos x="connsiteX8795" y="connsiteY8795"/>
                </a:cxn>
                <a:cxn ang="0">
                  <a:pos x="connsiteX8796" y="connsiteY8796"/>
                </a:cxn>
                <a:cxn ang="0">
                  <a:pos x="connsiteX8797" y="connsiteY8797"/>
                </a:cxn>
                <a:cxn ang="0">
                  <a:pos x="connsiteX8798" y="connsiteY8798"/>
                </a:cxn>
                <a:cxn ang="0">
                  <a:pos x="connsiteX8799" y="connsiteY8799"/>
                </a:cxn>
                <a:cxn ang="0">
                  <a:pos x="connsiteX8800" y="connsiteY8800"/>
                </a:cxn>
                <a:cxn ang="0">
                  <a:pos x="connsiteX8801" y="connsiteY8801"/>
                </a:cxn>
                <a:cxn ang="0">
                  <a:pos x="connsiteX8802" y="connsiteY8802"/>
                </a:cxn>
                <a:cxn ang="0">
                  <a:pos x="connsiteX8803" y="connsiteY8803"/>
                </a:cxn>
                <a:cxn ang="0">
                  <a:pos x="connsiteX8804" y="connsiteY8804"/>
                </a:cxn>
                <a:cxn ang="0">
                  <a:pos x="connsiteX8805" y="connsiteY8805"/>
                </a:cxn>
                <a:cxn ang="0">
                  <a:pos x="connsiteX8806" y="connsiteY8806"/>
                </a:cxn>
                <a:cxn ang="0">
                  <a:pos x="connsiteX8807" y="connsiteY8807"/>
                </a:cxn>
                <a:cxn ang="0">
                  <a:pos x="connsiteX8808" y="connsiteY8808"/>
                </a:cxn>
                <a:cxn ang="0">
                  <a:pos x="connsiteX8809" y="connsiteY8809"/>
                </a:cxn>
                <a:cxn ang="0">
                  <a:pos x="connsiteX8810" y="connsiteY8810"/>
                </a:cxn>
                <a:cxn ang="0">
                  <a:pos x="connsiteX8811" y="connsiteY8811"/>
                </a:cxn>
                <a:cxn ang="0">
                  <a:pos x="connsiteX8812" y="connsiteY8812"/>
                </a:cxn>
                <a:cxn ang="0">
                  <a:pos x="connsiteX8813" y="connsiteY8813"/>
                </a:cxn>
                <a:cxn ang="0">
                  <a:pos x="connsiteX8814" y="connsiteY8814"/>
                </a:cxn>
                <a:cxn ang="0">
                  <a:pos x="connsiteX8815" y="connsiteY8815"/>
                </a:cxn>
                <a:cxn ang="0">
                  <a:pos x="connsiteX8816" y="connsiteY8816"/>
                </a:cxn>
                <a:cxn ang="0">
                  <a:pos x="connsiteX8817" y="connsiteY8817"/>
                </a:cxn>
                <a:cxn ang="0">
                  <a:pos x="connsiteX8818" y="connsiteY8818"/>
                </a:cxn>
                <a:cxn ang="0">
                  <a:pos x="connsiteX8819" y="connsiteY8819"/>
                </a:cxn>
                <a:cxn ang="0">
                  <a:pos x="connsiteX8820" y="connsiteY8820"/>
                </a:cxn>
                <a:cxn ang="0">
                  <a:pos x="connsiteX8821" y="connsiteY8821"/>
                </a:cxn>
                <a:cxn ang="0">
                  <a:pos x="connsiteX8822" y="connsiteY8822"/>
                </a:cxn>
                <a:cxn ang="0">
                  <a:pos x="connsiteX8823" y="connsiteY8823"/>
                </a:cxn>
                <a:cxn ang="0">
                  <a:pos x="connsiteX8824" y="connsiteY8824"/>
                </a:cxn>
                <a:cxn ang="0">
                  <a:pos x="connsiteX8825" y="connsiteY8825"/>
                </a:cxn>
                <a:cxn ang="0">
                  <a:pos x="connsiteX8826" y="connsiteY8826"/>
                </a:cxn>
                <a:cxn ang="0">
                  <a:pos x="connsiteX8827" y="connsiteY8827"/>
                </a:cxn>
                <a:cxn ang="0">
                  <a:pos x="connsiteX8828" y="connsiteY8828"/>
                </a:cxn>
                <a:cxn ang="0">
                  <a:pos x="connsiteX8829" y="connsiteY8829"/>
                </a:cxn>
                <a:cxn ang="0">
                  <a:pos x="connsiteX8830" y="connsiteY8830"/>
                </a:cxn>
                <a:cxn ang="0">
                  <a:pos x="connsiteX8831" y="connsiteY8831"/>
                </a:cxn>
                <a:cxn ang="0">
                  <a:pos x="connsiteX8832" y="connsiteY8832"/>
                </a:cxn>
                <a:cxn ang="0">
                  <a:pos x="connsiteX8833" y="connsiteY8833"/>
                </a:cxn>
                <a:cxn ang="0">
                  <a:pos x="connsiteX8834" y="connsiteY8834"/>
                </a:cxn>
                <a:cxn ang="0">
                  <a:pos x="connsiteX8835" y="connsiteY8835"/>
                </a:cxn>
                <a:cxn ang="0">
                  <a:pos x="connsiteX8836" y="connsiteY8836"/>
                </a:cxn>
                <a:cxn ang="0">
                  <a:pos x="connsiteX8837" y="connsiteY8837"/>
                </a:cxn>
                <a:cxn ang="0">
                  <a:pos x="connsiteX8838" y="connsiteY8838"/>
                </a:cxn>
                <a:cxn ang="0">
                  <a:pos x="connsiteX8839" y="connsiteY8839"/>
                </a:cxn>
                <a:cxn ang="0">
                  <a:pos x="connsiteX8840" y="connsiteY8840"/>
                </a:cxn>
                <a:cxn ang="0">
                  <a:pos x="connsiteX8841" y="connsiteY8841"/>
                </a:cxn>
                <a:cxn ang="0">
                  <a:pos x="connsiteX8842" y="connsiteY8842"/>
                </a:cxn>
                <a:cxn ang="0">
                  <a:pos x="connsiteX8843" y="connsiteY8843"/>
                </a:cxn>
                <a:cxn ang="0">
                  <a:pos x="connsiteX8844" y="connsiteY8844"/>
                </a:cxn>
                <a:cxn ang="0">
                  <a:pos x="connsiteX8845" y="connsiteY8845"/>
                </a:cxn>
                <a:cxn ang="0">
                  <a:pos x="connsiteX8846" y="connsiteY8846"/>
                </a:cxn>
                <a:cxn ang="0">
                  <a:pos x="connsiteX8847" y="connsiteY8847"/>
                </a:cxn>
                <a:cxn ang="0">
                  <a:pos x="connsiteX8848" y="connsiteY8848"/>
                </a:cxn>
                <a:cxn ang="0">
                  <a:pos x="connsiteX8849" y="connsiteY8849"/>
                </a:cxn>
                <a:cxn ang="0">
                  <a:pos x="connsiteX8850" y="connsiteY8850"/>
                </a:cxn>
                <a:cxn ang="0">
                  <a:pos x="connsiteX8851" y="connsiteY8851"/>
                </a:cxn>
                <a:cxn ang="0">
                  <a:pos x="connsiteX8852" y="connsiteY8852"/>
                </a:cxn>
                <a:cxn ang="0">
                  <a:pos x="connsiteX8853" y="connsiteY8853"/>
                </a:cxn>
                <a:cxn ang="0">
                  <a:pos x="connsiteX8854" y="connsiteY8854"/>
                </a:cxn>
                <a:cxn ang="0">
                  <a:pos x="connsiteX8855" y="connsiteY8855"/>
                </a:cxn>
                <a:cxn ang="0">
                  <a:pos x="connsiteX8856" y="connsiteY8856"/>
                </a:cxn>
                <a:cxn ang="0">
                  <a:pos x="connsiteX8857" y="connsiteY8857"/>
                </a:cxn>
                <a:cxn ang="0">
                  <a:pos x="connsiteX8858" y="connsiteY8858"/>
                </a:cxn>
                <a:cxn ang="0">
                  <a:pos x="connsiteX8859" y="connsiteY8859"/>
                </a:cxn>
                <a:cxn ang="0">
                  <a:pos x="connsiteX8860" y="connsiteY8860"/>
                </a:cxn>
                <a:cxn ang="0">
                  <a:pos x="connsiteX8861" y="connsiteY8861"/>
                </a:cxn>
                <a:cxn ang="0">
                  <a:pos x="connsiteX8862" y="connsiteY8862"/>
                </a:cxn>
                <a:cxn ang="0">
                  <a:pos x="connsiteX8863" y="connsiteY8863"/>
                </a:cxn>
                <a:cxn ang="0">
                  <a:pos x="connsiteX8864" y="connsiteY8864"/>
                </a:cxn>
                <a:cxn ang="0">
                  <a:pos x="connsiteX8865" y="connsiteY8865"/>
                </a:cxn>
                <a:cxn ang="0">
                  <a:pos x="connsiteX8866" y="connsiteY8866"/>
                </a:cxn>
                <a:cxn ang="0">
                  <a:pos x="connsiteX8867" y="connsiteY8867"/>
                </a:cxn>
                <a:cxn ang="0">
                  <a:pos x="connsiteX8868" y="connsiteY8868"/>
                </a:cxn>
                <a:cxn ang="0">
                  <a:pos x="connsiteX8869" y="connsiteY8869"/>
                </a:cxn>
                <a:cxn ang="0">
                  <a:pos x="connsiteX8870" y="connsiteY8870"/>
                </a:cxn>
                <a:cxn ang="0">
                  <a:pos x="connsiteX8871" y="connsiteY8871"/>
                </a:cxn>
                <a:cxn ang="0">
                  <a:pos x="connsiteX8872" y="connsiteY8872"/>
                </a:cxn>
                <a:cxn ang="0">
                  <a:pos x="connsiteX8873" y="connsiteY8873"/>
                </a:cxn>
                <a:cxn ang="0">
                  <a:pos x="connsiteX8874" y="connsiteY8874"/>
                </a:cxn>
                <a:cxn ang="0">
                  <a:pos x="connsiteX8875" y="connsiteY8875"/>
                </a:cxn>
                <a:cxn ang="0">
                  <a:pos x="connsiteX8876" y="connsiteY8876"/>
                </a:cxn>
                <a:cxn ang="0">
                  <a:pos x="connsiteX8877" y="connsiteY8877"/>
                </a:cxn>
                <a:cxn ang="0">
                  <a:pos x="connsiteX8878" y="connsiteY8878"/>
                </a:cxn>
                <a:cxn ang="0">
                  <a:pos x="connsiteX8879" y="connsiteY8879"/>
                </a:cxn>
                <a:cxn ang="0">
                  <a:pos x="connsiteX8880" y="connsiteY8880"/>
                </a:cxn>
                <a:cxn ang="0">
                  <a:pos x="connsiteX8881" y="connsiteY8881"/>
                </a:cxn>
                <a:cxn ang="0">
                  <a:pos x="connsiteX8882" y="connsiteY8882"/>
                </a:cxn>
                <a:cxn ang="0">
                  <a:pos x="connsiteX8883" y="connsiteY8883"/>
                </a:cxn>
                <a:cxn ang="0">
                  <a:pos x="connsiteX8884" y="connsiteY8884"/>
                </a:cxn>
                <a:cxn ang="0">
                  <a:pos x="connsiteX8885" y="connsiteY8885"/>
                </a:cxn>
                <a:cxn ang="0">
                  <a:pos x="connsiteX8886" y="connsiteY8886"/>
                </a:cxn>
                <a:cxn ang="0">
                  <a:pos x="connsiteX8887" y="connsiteY8887"/>
                </a:cxn>
                <a:cxn ang="0">
                  <a:pos x="connsiteX8888" y="connsiteY8888"/>
                </a:cxn>
                <a:cxn ang="0">
                  <a:pos x="connsiteX8889" y="connsiteY8889"/>
                </a:cxn>
                <a:cxn ang="0">
                  <a:pos x="connsiteX8890" y="connsiteY8890"/>
                </a:cxn>
                <a:cxn ang="0">
                  <a:pos x="connsiteX8891" y="connsiteY8891"/>
                </a:cxn>
                <a:cxn ang="0">
                  <a:pos x="connsiteX8892" y="connsiteY8892"/>
                </a:cxn>
                <a:cxn ang="0">
                  <a:pos x="connsiteX8893" y="connsiteY8893"/>
                </a:cxn>
                <a:cxn ang="0">
                  <a:pos x="connsiteX8894" y="connsiteY8894"/>
                </a:cxn>
                <a:cxn ang="0">
                  <a:pos x="connsiteX8895" y="connsiteY8895"/>
                </a:cxn>
                <a:cxn ang="0">
                  <a:pos x="connsiteX8896" y="connsiteY8896"/>
                </a:cxn>
                <a:cxn ang="0">
                  <a:pos x="connsiteX8897" y="connsiteY8897"/>
                </a:cxn>
                <a:cxn ang="0">
                  <a:pos x="connsiteX8898" y="connsiteY8898"/>
                </a:cxn>
                <a:cxn ang="0">
                  <a:pos x="connsiteX8899" y="connsiteY8899"/>
                </a:cxn>
                <a:cxn ang="0">
                  <a:pos x="connsiteX8900" y="connsiteY8900"/>
                </a:cxn>
                <a:cxn ang="0">
                  <a:pos x="connsiteX8901" y="connsiteY8901"/>
                </a:cxn>
                <a:cxn ang="0">
                  <a:pos x="connsiteX8902" y="connsiteY8902"/>
                </a:cxn>
                <a:cxn ang="0">
                  <a:pos x="connsiteX8903" y="connsiteY8903"/>
                </a:cxn>
                <a:cxn ang="0">
                  <a:pos x="connsiteX8904" y="connsiteY8904"/>
                </a:cxn>
                <a:cxn ang="0">
                  <a:pos x="connsiteX8905" y="connsiteY8905"/>
                </a:cxn>
                <a:cxn ang="0">
                  <a:pos x="connsiteX8906" y="connsiteY8906"/>
                </a:cxn>
                <a:cxn ang="0">
                  <a:pos x="connsiteX8907" y="connsiteY8907"/>
                </a:cxn>
                <a:cxn ang="0">
                  <a:pos x="connsiteX8908" y="connsiteY8908"/>
                </a:cxn>
                <a:cxn ang="0">
                  <a:pos x="connsiteX8909" y="connsiteY8909"/>
                </a:cxn>
                <a:cxn ang="0">
                  <a:pos x="connsiteX8910" y="connsiteY8910"/>
                </a:cxn>
                <a:cxn ang="0">
                  <a:pos x="connsiteX8911" y="connsiteY8911"/>
                </a:cxn>
                <a:cxn ang="0">
                  <a:pos x="connsiteX8912" y="connsiteY8912"/>
                </a:cxn>
                <a:cxn ang="0">
                  <a:pos x="connsiteX8913" y="connsiteY8913"/>
                </a:cxn>
                <a:cxn ang="0">
                  <a:pos x="connsiteX8914" y="connsiteY8914"/>
                </a:cxn>
                <a:cxn ang="0">
                  <a:pos x="connsiteX8915" y="connsiteY8915"/>
                </a:cxn>
                <a:cxn ang="0">
                  <a:pos x="connsiteX8916" y="connsiteY8916"/>
                </a:cxn>
                <a:cxn ang="0">
                  <a:pos x="connsiteX8917" y="connsiteY8917"/>
                </a:cxn>
                <a:cxn ang="0">
                  <a:pos x="connsiteX8918" y="connsiteY8918"/>
                </a:cxn>
                <a:cxn ang="0">
                  <a:pos x="connsiteX8919" y="connsiteY8919"/>
                </a:cxn>
                <a:cxn ang="0">
                  <a:pos x="connsiteX8920" y="connsiteY8920"/>
                </a:cxn>
                <a:cxn ang="0">
                  <a:pos x="connsiteX8921" y="connsiteY8921"/>
                </a:cxn>
                <a:cxn ang="0">
                  <a:pos x="connsiteX8922" y="connsiteY8922"/>
                </a:cxn>
                <a:cxn ang="0">
                  <a:pos x="connsiteX8923" y="connsiteY8923"/>
                </a:cxn>
                <a:cxn ang="0">
                  <a:pos x="connsiteX8924" y="connsiteY8924"/>
                </a:cxn>
                <a:cxn ang="0">
                  <a:pos x="connsiteX8925" y="connsiteY8925"/>
                </a:cxn>
                <a:cxn ang="0">
                  <a:pos x="connsiteX8926" y="connsiteY8926"/>
                </a:cxn>
                <a:cxn ang="0">
                  <a:pos x="connsiteX8927" y="connsiteY8927"/>
                </a:cxn>
                <a:cxn ang="0">
                  <a:pos x="connsiteX8928" y="connsiteY8928"/>
                </a:cxn>
                <a:cxn ang="0">
                  <a:pos x="connsiteX8929" y="connsiteY8929"/>
                </a:cxn>
                <a:cxn ang="0">
                  <a:pos x="connsiteX8930" y="connsiteY8930"/>
                </a:cxn>
                <a:cxn ang="0">
                  <a:pos x="connsiteX8931" y="connsiteY8931"/>
                </a:cxn>
                <a:cxn ang="0">
                  <a:pos x="connsiteX8932" y="connsiteY8932"/>
                </a:cxn>
                <a:cxn ang="0">
                  <a:pos x="connsiteX8933" y="connsiteY8933"/>
                </a:cxn>
                <a:cxn ang="0">
                  <a:pos x="connsiteX8934" y="connsiteY8934"/>
                </a:cxn>
                <a:cxn ang="0">
                  <a:pos x="connsiteX8935" y="connsiteY8935"/>
                </a:cxn>
                <a:cxn ang="0">
                  <a:pos x="connsiteX8936" y="connsiteY8936"/>
                </a:cxn>
                <a:cxn ang="0">
                  <a:pos x="connsiteX8937" y="connsiteY8937"/>
                </a:cxn>
                <a:cxn ang="0">
                  <a:pos x="connsiteX8938" y="connsiteY8938"/>
                </a:cxn>
                <a:cxn ang="0">
                  <a:pos x="connsiteX8939" y="connsiteY8939"/>
                </a:cxn>
                <a:cxn ang="0">
                  <a:pos x="connsiteX8940" y="connsiteY8940"/>
                </a:cxn>
                <a:cxn ang="0">
                  <a:pos x="connsiteX8941" y="connsiteY8941"/>
                </a:cxn>
                <a:cxn ang="0">
                  <a:pos x="connsiteX8942" y="connsiteY8942"/>
                </a:cxn>
                <a:cxn ang="0">
                  <a:pos x="connsiteX8943" y="connsiteY8943"/>
                </a:cxn>
                <a:cxn ang="0">
                  <a:pos x="connsiteX8944" y="connsiteY8944"/>
                </a:cxn>
                <a:cxn ang="0">
                  <a:pos x="connsiteX8945" y="connsiteY8945"/>
                </a:cxn>
                <a:cxn ang="0">
                  <a:pos x="connsiteX8946" y="connsiteY8946"/>
                </a:cxn>
                <a:cxn ang="0">
                  <a:pos x="connsiteX8947" y="connsiteY8947"/>
                </a:cxn>
                <a:cxn ang="0">
                  <a:pos x="connsiteX8948" y="connsiteY8948"/>
                </a:cxn>
                <a:cxn ang="0">
                  <a:pos x="connsiteX8949" y="connsiteY8949"/>
                </a:cxn>
                <a:cxn ang="0">
                  <a:pos x="connsiteX8950" y="connsiteY8950"/>
                </a:cxn>
                <a:cxn ang="0">
                  <a:pos x="connsiteX8951" y="connsiteY8951"/>
                </a:cxn>
                <a:cxn ang="0">
                  <a:pos x="connsiteX8952" y="connsiteY8952"/>
                </a:cxn>
                <a:cxn ang="0">
                  <a:pos x="connsiteX8953" y="connsiteY8953"/>
                </a:cxn>
                <a:cxn ang="0">
                  <a:pos x="connsiteX8954" y="connsiteY8954"/>
                </a:cxn>
                <a:cxn ang="0">
                  <a:pos x="connsiteX8955" y="connsiteY8955"/>
                </a:cxn>
                <a:cxn ang="0">
                  <a:pos x="connsiteX8956" y="connsiteY8956"/>
                </a:cxn>
                <a:cxn ang="0">
                  <a:pos x="connsiteX8957" y="connsiteY8957"/>
                </a:cxn>
                <a:cxn ang="0">
                  <a:pos x="connsiteX8958" y="connsiteY8958"/>
                </a:cxn>
                <a:cxn ang="0">
                  <a:pos x="connsiteX8959" y="connsiteY8959"/>
                </a:cxn>
                <a:cxn ang="0">
                  <a:pos x="connsiteX8960" y="connsiteY8960"/>
                </a:cxn>
                <a:cxn ang="0">
                  <a:pos x="connsiteX8961" y="connsiteY8961"/>
                </a:cxn>
                <a:cxn ang="0">
                  <a:pos x="connsiteX8962" y="connsiteY8962"/>
                </a:cxn>
                <a:cxn ang="0">
                  <a:pos x="connsiteX8963" y="connsiteY8963"/>
                </a:cxn>
                <a:cxn ang="0">
                  <a:pos x="connsiteX8964" y="connsiteY8964"/>
                </a:cxn>
                <a:cxn ang="0">
                  <a:pos x="connsiteX8965" y="connsiteY8965"/>
                </a:cxn>
                <a:cxn ang="0">
                  <a:pos x="connsiteX8966" y="connsiteY8966"/>
                </a:cxn>
                <a:cxn ang="0">
                  <a:pos x="connsiteX8967" y="connsiteY8967"/>
                </a:cxn>
                <a:cxn ang="0">
                  <a:pos x="connsiteX8968" y="connsiteY8968"/>
                </a:cxn>
                <a:cxn ang="0">
                  <a:pos x="connsiteX8969" y="connsiteY8969"/>
                </a:cxn>
                <a:cxn ang="0">
                  <a:pos x="connsiteX8970" y="connsiteY8970"/>
                </a:cxn>
                <a:cxn ang="0">
                  <a:pos x="connsiteX8971" y="connsiteY8971"/>
                </a:cxn>
                <a:cxn ang="0">
                  <a:pos x="connsiteX8972" y="connsiteY8972"/>
                </a:cxn>
                <a:cxn ang="0">
                  <a:pos x="connsiteX8973" y="connsiteY8973"/>
                </a:cxn>
                <a:cxn ang="0">
                  <a:pos x="connsiteX8974" y="connsiteY8974"/>
                </a:cxn>
                <a:cxn ang="0">
                  <a:pos x="connsiteX8975" y="connsiteY8975"/>
                </a:cxn>
                <a:cxn ang="0">
                  <a:pos x="connsiteX8976" y="connsiteY8976"/>
                </a:cxn>
                <a:cxn ang="0">
                  <a:pos x="connsiteX8977" y="connsiteY8977"/>
                </a:cxn>
                <a:cxn ang="0">
                  <a:pos x="connsiteX8978" y="connsiteY8978"/>
                </a:cxn>
                <a:cxn ang="0">
                  <a:pos x="connsiteX8979" y="connsiteY8979"/>
                </a:cxn>
                <a:cxn ang="0">
                  <a:pos x="connsiteX8980" y="connsiteY8980"/>
                </a:cxn>
                <a:cxn ang="0">
                  <a:pos x="connsiteX8981" y="connsiteY8981"/>
                </a:cxn>
                <a:cxn ang="0">
                  <a:pos x="connsiteX8982" y="connsiteY8982"/>
                </a:cxn>
                <a:cxn ang="0">
                  <a:pos x="connsiteX8983" y="connsiteY8983"/>
                </a:cxn>
                <a:cxn ang="0">
                  <a:pos x="connsiteX8984" y="connsiteY8984"/>
                </a:cxn>
                <a:cxn ang="0">
                  <a:pos x="connsiteX8985" y="connsiteY8985"/>
                </a:cxn>
                <a:cxn ang="0">
                  <a:pos x="connsiteX8986" y="connsiteY8986"/>
                </a:cxn>
                <a:cxn ang="0">
                  <a:pos x="connsiteX8987" y="connsiteY8987"/>
                </a:cxn>
                <a:cxn ang="0">
                  <a:pos x="connsiteX8988" y="connsiteY8988"/>
                </a:cxn>
                <a:cxn ang="0">
                  <a:pos x="connsiteX8989" y="connsiteY8989"/>
                </a:cxn>
                <a:cxn ang="0">
                  <a:pos x="connsiteX8990" y="connsiteY8990"/>
                </a:cxn>
                <a:cxn ang="0">
                  <a:pos x="connsiteX8991" y="connsiteY8991"/>
                </a:cxn>
                <a:cxn ang="0">
                  <a:pos x="connsiteX8992" y="connsiteY8992"/>
                </a:cxn>
                <a:cxn ang="0">
                  <a:pos x="connsiteX8993" y="connsiteY8993"/>
                </a:cxn>
                <a:cxn ang="0">
                  <a:pos x="connsiteX8994" y="connsiteY8994"/>
                </a:cxn>
                <a:cxn ang="0">
                  <a:pos x="connsiteX8995" y="connsiteY8995"/>
                </a:cxn>
                <a:cxn ang="0">
                  <a:pos x="connsiteX8996" y="connsiteY8996"/>
                </a:cxn>
                <a:cxn ang="0">
                  <a:pos x="connsiteX8997" y="connsiteY8997"/>
                </a:cxn>
                <a:cxn ang="0">
                  <a:pos x="connsiteX8998" y="connsiteY8998"/>
                </a:cxn>
                <a:cxn ang="0">
                  <a:pos x="connsiteX8999" y="connsiteY8999"/>
                </a:cxn>
                <a:cxn ang="0">
                  <a:pos x="connsiteX9000" y="connsiteY9000"/>
                </a:cxn>
                <a:cxn ang="0">
                  <a:pos x="connsiteX9001" y="connsiteY9001"/>
                </a:cxn>
                <a:cxn ang="0">
                  <a:pos x="connsiteX9002" y="connsiteY9002"/>
                </a:cxn>
                <a:cxn ang="0">
                  <a:pos x="connsiteX9003" y="connsiteY9003"/>
                </a:cxn>
                <a:cxn ang="0">
                  <a:pos x="connsiteX9004" y="connsiteY9004"/>
                </a:cxn>
                <a:cxn ang="0">
                  <a:pos x="connsiteX9005" y="connsiteY9005"/>
                </a:cxn>
                <a:cxn ang="0">
                  <a:pos x="connsiteX9006" y="connsiteY9006"/>
                </a:cxn>
                <a:cxn ang="0">
                  <a:pos x="connsiteX9007" y="connsiteY9007"/>
                </a:cxn>
                <a:cxn ang="0">
                  <a:pos x="connsiteX9008" y="connsiteY9008"/>
                </a:cxn>
                <a:cxn ang="0">
                  <a:pos x="connsiteX9009" y="connsiteY9009"/>
                </a:cxn>
                <a:cxn ang="0">
                  <a:pos x="connsiteX9010" y="connsiteY9010"/>
                </a:cxn>
                <a:cxn ang="0">
                  <a:pos x="connsiteX9011" y="connsiteY9011"/>
                </a:cxn>
                <a:cxn ang="0">
                  <a:pos x="connsiteX9012" y="connsiteY9012"/>
                </a:cxn>
                <a:cxn ang="0">
                  <a:pos x="connsiteX9013" y="connsiteY9013"/>
                </a:cxn>
                <a:cxn ang="0">
                  <a:pos x="connsiteX9014" y="connsiteY9014"/>
                </a:cxn>
                <a:cxn ang="0">
                  <a:pos x="connsiteX9015" y="connsiteY9015"/>
                </a:cxn>
                <a:cxn ang="0">
                  <a:pos x="connsiteX9016" y="connsiteY9016"/>
                </a:cxn>
                <a:cxn ang="0">
                  <a:pos x="connsiteX9017" y="connsiteY9017"/>
                </a:cxn>
                <a:cxn ang="0">
                  <a:pos x="connsiteX9018" y="connsiteY9018"/>
                </a:cxn>
                <a:cxn ang="0">
                  <a:pos x="connsiteX9019" y="connsiteY9019"/>
                </a:cxn>
                <a:cxn ang="0">
                  <a:pos x="connsiteX9020" y="connsiteY9020"/>
                </a:cxn>
                <a:cxn ang="0">
                  <a:pos x="connsiteX9021" y="connsiteY9021"/>
                </a:cxn>
                <a:cxn ang="0">
                  <a:pos x="connsiteX9022" y="connsiteY9022"/>
                </a:cxn>
                <a:cxn ang="0">
                  <a:pos x="connsiteX9023" y="connsiteY9023"/>
                </a:cxn>
                <a:cxn ang="0">
                  <a:pos x="connsiteX9024" y="connsiteY9024"/>
                </a:cxn>
                <a:cxn ang="0">
                  <a:pos x="connsiteX9025" y="connsiteY9025"/>
                </a:cxn>
                <a:cxn ang="0">
                  <a:pos x="connsiteX9026" y="connsiteY9026"/>
                </a:cxn>
                <a:cxn ang="0">
                  <a:pos x="connsiteX9027" y="connsiteY9027"/>
                </a:cxn>
                <a:cxn ang="0">
                  <a:pos x="connsiteX9028" y="connsiteY9028"/>
                </a:cxn>
                <a:cxn ang="0">
                  <a:pos x="connsiteX9029" y="connsiteY9029"/>
                </a:cxn>
                <a:cxn ang="0">
                  <a:pos x="connsiteX9030" y="connsiteY9030"/>
                </a:cxn>
                <a:cxn ang="0">
                  <a:pos x="connsiteX9031" y="connsiteY9031"/>
                </a:cxn>
                <a:cxn ang="0">
                  <a:pos x="connsiteX9032" y="connsiteY9032"/>
                </a:cxn>
                <a:cxn ang="0">
                  <a:pos x="connsiteX9033" y="connsiteY9033"/>
                </a:cxn>
                <a:cxn ang="0">
                  <a:pos x="connsiteX9034" y="connsiteY9034"/>
                </a:cxn>
                <a:cxn ang="0">
                  <a:pos x="connsiteX9035" y="connsiteY9035"/>
                </a:cxn>
                <a:cxn ang="0">
                  <a:pos x="connsiteX9036" y="connsiteY9036"/>
                </a:cxn>
                <a:cxn ang="0">
                  <a:pos x="connsiteX9037" y="connsiteY9037"/>
                </a:cxn>
                <a:cxn ang="0">
                  <a:pos x="connsiteX9038" y="connsiteY9038"/>
                </a:cxn>
                <a:cxn ang="0">
                  <a:pos x="connsiteX9039" y="connsiteY9039"/>
                </a:cxn>
                <a:cxn ang="0">
                  <a:pos x="connsiteX9040" y="connsiteY9040"/>
                </a:cxn>
                <a:cxn ang="0">
                  <a:pos x="connsiteX9041" y="connsiteY9041"/>
                </a:cxn>
                <a:cxn ang="0">
                  <a:pos x="connsiteX9042" y="connsiteY9042"/>
                </a:cxn>
                <a:cxn ang="0">
                  <a:pos x="connsiteX9043" y="connsiteY9043"/>
                </a:cxn>
                <a:cxn ang="0">
                  <a:pos x="connsiteX9044" y="connsiteY9044"/>
                </a:cxn>
                <a:cxn ang="0">
                  <a:pos x="connsiteX9045" y="connsiteY9045"/>
                </a:cxn>
                <a:cxn ang="0">
                  <a:pos x="connsiteX9046" y="connsiteY9046"/>
                </a:cxn>
                <a:cxn ang="0">
                  <a:pos x="connsiteX9047" y="connsiteY9047"/>
                </a:cxn>
                <a:cxn ang="0">
                  <a:pos x="connsiteX9048" y="connsiteY9048"/>
                </a:cxn>
                <a:cxn ang="0">
                  <a:pos x="connsiteX9049" y="connsiteY9049"/>
                </a:cxn>
                <a:cxn ang="0">
                  <a:pos x="connsiteX9050" y="connsiteY9050"/>
                </a:cxn>
                <a:cxn ang="0">
                  <a:pos x="connsiteX9051" y="connsiteY9051"/>
                </a:cxn>
                <a:cxn ang="0">
                  <a:pos x="connsiteX9052" y="connsiteY9052"/>
                </a:cxn>
                <a:cxn ang="0">
                  <a:pos x="connsiteX9053" y="connsiteY9053"/>
                </a:cxn>
                <a:cxn ang="0">
                  <a:pos x="connsiteX9054" y="connsiteY9054"/>
                </a:cxn>
                <a:cxn ang="0">
                  <a:pos x="connsiteX9055" y="connsiteY9055"/>
                </a:cxn>
                <a:cxn ang="0">
                  <a:pos x="connsiteX9056" y="connsiteY9056"/>
                </a:cxn>
                <a:cxn ang="0">
                  <a:pos x="connsiteX9057" y="connsiteY9057"/>
                </a:cxn>
                <a:cxn ang="0">
                  <a:pos x="connsiteX9058" y="connsiteY9058"/>
                </a:cxn>
                <a:cxn ang="0">
                  <a:pos x="connsiteX9059" y="connsiteY9059"/>
                </a:cxn>
                <a:cxn ang="0">
                  <a:pos x="connsiteX9060" y="connsiteY9060"/>
                </a:cxn>
                <a:cxn ang="0">
                  <a:pos x="connsiteX9061" y="connsiteY9061"/>
                </a:cxn>
                <a:cxn ang="0">
                  <a:pos x="connsiteX9062" y="connsiteY9062"/>
                </a:cxn>
                <a:cxn ang="0">
                  <a:pos x="connsiteX9063" y="connsiteY9063"/>
                </a:cxn>
                <a:cxn ang="0">
                  <a:pos x="connsiteX9064" y="connsiteY9064"/>
                </a:cxn>
                <a:cxn ang="0">
                  <a:pos x="connsiteX9065" y="connsiteY9065"/>
                </a:cxn>
                <a:cxn ang="0">
                  <a:pos x="connsiteX9066" y="connsiteY9066"/>
                </a:cxn>
                <a:cxn ang="0">
                  <a:pos x="connsiteX9067" y="connsiteY9067"/>
                </a:cxn>
                <a:cxn ang="0">
                  <a:pos x="connsiteX9068" y="connsiteY9068"/>
                </a:cxn>
                <a:cxn ang="0">
                  <a:pos x="connsiteX9069" y="connsiteY9069"/>
                </a:cxn>
                <a:cxn ang="0">
                  <a:pos x="connsiteX9070" y="connsiteY9070"/>
                </a:cxn>
                <a:cxn ang="0">
                  <a:pos x="connsiteX9071" y="connsiteY9071"/>
                </a:cxn>
                <a:cxn ang="0">
                  <a:pos x="connsiteX9072" y="connsiteY9072"/>
                </a:cxn>
                <a:cxn ang="0">
                  <a:pos x="connsiteX9073" y="connsiteY9073"/>
                </a:cxn>
                <a:cxn ang="0">
                  <a:pos x="connsiteX9074" y="connsiteY9074"/>
                </a:cxn>
                <a:cxn ang="0">
                  <a:pos x="connsiteX9075" y="connsiteY9075"/>
                </a:cxn>
                <a:cxn ang="0">
                  <a:pos x="connsiteX9076" y="connsiteY9076"/>
                </a:cxn>
                <a:cxn ang="0">
                  <a:pos x="connsiteX9077" y="connsiteY9077"/>
                </a:cxn>
                <a:cxn ang="0">
                  <a:pos x="connsiteX9078" y="connsiteY9078"/>
                </a:cxn>
                <a:cxn ang="0">
                  <a:pos x="connsiteX9079" y="connsiteY9079"/>
                </a:cxn>
                <a:cxn ang="0">
                  <a:pos x="connsiteX9080" y="connsiteY9080"/>
                </a:cxn>
                <a:cxn ang="0">
                  <a:pos x="connsiteX9081" y="connsiteY9081"/>
                </a:cxn>
                <a:cxn ang="0">
                  <a:pos x="connsiteX9082" y="connsiteY9082"/>
                </a:cxn>
                <a:cxn ang="0">
                  <a:pos x="connsiteX9083" y="connsiteY9083"/>
                </a:cxn>
                <a:cxn ang="0">
                  <a:pos x="connsiteX9084" y="connsiteY9084"/>
                </a:cxn>
                <a:cxn ang="0">
                  <a:pos x="connsiteX9085" y="connsiteY9085"/>
                </a:cxn>
                <a:cxn ang="0">
                  <a:pos x="connsiteX9086" y="connsiteY9086"/>
                </a:cxn>
                <a:cxn ang="0">
                  <a:pos x="connsiteX9087" y="connsiteY9087"/>
                </a:cxn>
                <a:cxn ang="0">
                  <a:pos x="connsiteX9088" y="connsiteY9088"/>
                </a:cxn>
                <a:cxn ang="0">
                  <a:pos x="connsiteX9089" y="connsiteY9089"/>
                </a:cxn>
                <a:cxn ang="0">
                  <a:pos x="connsiteX9090" y="connsiteY9090"/>
                </a:cxn>
                <a:cxn ang="0">
                  <a:pos x="connsiteX9091" y="connsiteY9091"/>
                </a:cxn>
                <a:cxn ang="0">
                  <a:pos x="connsiteX9092" y="connsiteY9092"/>
                </a:cxn>
                <a:cxn ang="0">
                  <a:pos x="connsiteX9093" y="connsiteY9093"/>
                </a:cxn>
                <a:cxn ang="0">
                  <a:pos x="connsiteX9094" y="connsiteY9094"/>
                </a:cxn>
                <a:cxn ang="0">
                  <a:pos x="connsiteX9095" y="connsiteY9095"/>
                </a:cxn>
                <a:cxn ang="0">
                  <a:pos x="connsiteX9096" y="connsiteY9096"/>
                </a:cxn>
                <a:cxn ang="0">
                  <a:pos x="connsiteX9097" y="connsiteY9097"/>
                </a:cxn>
                <a:cxn ang="0">
                  <a:pos x="connsiteX9098" y="connsiteY9098"/>
                </a:cxn>
                <a:cxn ang="0">
                  <a:pos x="connsiteX9099" y="connsiteY9099"/>
                </a:cxn>
                <a:cxn ang="0">
                  <a:pos x="connsiteX9100" y="connsiteY9100"/>
                </a:cxn>
                <a:cxn ang="0">
                  <a:pos x="connsiteX9101" y="connsiteY9101"/>
                </a:cxn>
                <a:cxn ang="0">
                  <a:pos x="connsiteX9102" y="connsiteY9102"/>
                </a:cxn>
                <a:cxn ang="0">
                  <a:pos x="connsiteX9103" y="connsiteY9103"/>
                </a:cxn>
                <a:cxn ang="0">
                  <a:pos x="connsiteX9104" y="connsiteY9104"/>
                </a:cxn>
                <a:cxn ang="0">
                  <a:pos x="connsiteX9105" y="connsiteY9105"/>
                </a:cxn>
                <a:cxn ang="0">
                  <a:pos x="connsiteX9106" y="connsiteY9106"/>
                </a:cxn>
                <a:cxn ang="0">
                  <a:pos x="connsiteX9107" y="connsiteY9107"/>
                </a:cxn>
                <a:cxn ang="0">
                  <a:pos x="connsiteX9108" y="connsiteY9108"/>
                </a:cxn>
                <a:cxn ang="0">
                  <a:pos x="connsiteX9109" y="connsiteY9109"/>
                </a:cxn>
                <a:cxn ang="0">
                  <a:pos x="connsiteX9110" y="connsiteY9110"/>
                </a:cxn>
                <a:cxn ang="0">
                  <a:pos x="connsiteX9111" y="connsiteY9111"/>
                </a:cxn>
                <a:cxn ang="0">
                  <a:pos x="connsiteX9112" y="connsiteY9112"/>
                </a:cxn>
                <a:cxn ang="0">
                  <a:pos x="connsiteX9113" y="connsiteY9113"/>
                </a:cxn>
                <a:cxn ang="0">
                  <a:pos x="connsiteX9114" y="connsiteY9114"/>
                </a:cxn>
                <a:cxn ang="0">
                  <a:pos x="connsiteX9115" y="connsiteY9115"/>
                </a:cxn>
                <a:cxn ang="0">
                  <a:pos x="connsiteX9116" y="connsiteY9116"/>
                </a:cxn>
                <a:cxn ang="0">
                  <a:pos x="connsiteX9117" y="connsiteY9117"/>
                </a:cxn>
                <a:cxn ang="0">
                  <a:pos x="connsiteX9118" y="connsiteY9118"/>
                </a:cxn>
                <a:cxn ang="0">
                  <a:pos x="connsiteX9119" y="connsiteY9119"/>
                </a:cxn>
                <a:cxn ang="0">
                  <a:pos x="connsiteX9120" y="connsiteY9120"/>
                </a:cxn>
                <a:cxn ang="0">
                  <a:pos x="connsiteX9121" y="connsiteY9121"/>
                </a:cxn>
                <a:cxn ang="0">
                  <a:pos x="connsiteX9122" y="connsiteY9122"/>
                </a:cxn>
                <a:cxn ang="0">
                  <a:pos x="connsiteX9123" y="connsiteY9123"/>
                </a:cxn>
                <a:cxn ang="0">
                  <a:pos x="connsiteX9124" y="connsiteY9124"/>
                </a:cxn>
                <a:cxn ang="0">
                  <a:pos x="connsiteX9125" y="connsiteY9125"/>
                </a:cxn>
                <a:cxn ang="0">
                  <a:pos x="connsiteX9126" y="connsiteY9126"/>
                </a:cxn>
                <a:cxn ang="0">
                  <a:pos x="connsiteX9127" y="connsiteY9127"/>
                </a:cxn>
                <a:cxn ang="0">
                  <a:pos x="connsiteX9128" y="connsiteY9128"/>
                </a:cxn>
                <a:cxn ang="0">
                  <a:pos x="connsiteX9129" y="connsiteY9129"/>
                </a:cxn>
                <a:cxn ang="0">
                  <a:pos x="connsiteX9130" y="connsiteY9130"/>
                </a:cxn>
                <a:cxn ang="0">
                  <a:pos x="connsiteX9131" y="connsiteY9131"/>
                </a:cxn>
                <a:cxn ang="0">
                  <a:pos x="connsiteX9132" y="connsiteY9132"/>
                </a:cxn>
                <a:cxn ang="0">
                  <a:pos x="connsiteX9133" y="connsiteY9133"/>
                </a:cxn>
                <a:cxn ang="0">
                  <a:pos x="connsiteX9134" y="connsiteY9134"/>
                </a:cxn>
                <a:cxn ang="0">
                  <a:pos x="connsiteX9135" y="connsiteY9135"/>
                </a:cxn>
                <a:cxn ang="0">
                  <a:pos x="connsiteX9136" y="connsiteY9136"/>
                </a:cxn>
                <a:cxn ang="0">
                  <a:pos x="connsiteX9137" y="connsiteY9137"/>
                </a:cxn>
                <a:cxn ang="0">
                  <a:pos x="connsiteX9138" y="connsiteY9138"/>
                </a:cxn>
                <a:cxn ang="0">
                  <a:pos x="connsiteX9139" y="connsiteY9139"/>
                </a:cxn>
                <a:cxn ang="0">
                  <a:pos x="connsiteX9140" y="connsiteY9140"/>
                </a:cxn>
                <a:cxn ang="0">
                  <a:pos x="connsiteX9141" y="connsiteY9141"/>
                </a:cxn>
                <a:cxn ang="0">
                  <a:pos x="connsiteX9142" y="connsiteY9142"/>
                </a:cxn>
                <a:cxn ang="0">
                  <a:pos x="connsiteX9143" y="connsiteY9143"/>
                </a:cxn>
                <a:cxn ang="0">
                  <a:pos x="connsiteX9144" y="connsiteY9144"/>
                </a:cxn>
                <a:cxn ang="0">
                  <a:pos x="connsiteX9145" y="connsiteY9145"/>
                </a:cxn>
                <a:cxn ang="0">
                  <a:pos x="connsiteX9146" y="connsiteY9146"/>
                </a:cxn>
                <a:cxn ang="0">
                  <a:pos x="connsiteX9147" y="connsiteY9147"/>
                </a:cxn>
                <a:cxn ang="0">
                  <a:pos x="connsiteX9148" y="connsiteY9148"/>
                </a:cxn>
                <a:cxn ang="0">
                  <a:pos x="connsiteX9149" y="connsiteY9149"/>
                </a:cxn>
                <a:cxn ang="0">
                  <a:pos x="connsiteX9150" y="connsiteY9150"/>
                </a:cxn>
                <a:cxn ang="0">
                  <a:pos x="connsiteX9151" y="connsiteY9151"/>
                </a:cxn>
                <a:cxn ang="0">
                  <a:pos x="connsiteX9152" y="connsiteY9152"/>
                </a:cxn>
                <a:cxn ang="0">
                  <a:pos x="connsiteX9153" y="connsiteY9153"/>
                </a:cxn>
                <a:cxn ang="0">
                  <a:pos x="connsiteX9154" y="connsiteY9154"/>
                </a:cxn>
                <a:cxn ang="0">
                  <a:pos x="connsiteX9155" y="connsiteY9155"/>
                </a:cxn>
                <a:cxn ang="0">
                  <a:pos x="connsiteX9156" y="connsiteY9156"/>
                </a:cxn>
                <a:cxn ang="0">
                  <a:pos x="connsiteX9157" y="connsiteY9157"/>
                </a:cxn>
                <a:cxn ang="0">
                  <a:pos x="connsiteX9158" y="connsiteY9158"/>
                </a:cxn>
                <a:cxn ang="0">
                  <a:pos x="connsiteX9159" y="connsiteY9159"/>
                </a:cxn>
                <a:cxn ang="0">
                  <a:pos x="connsiteX9160" y="connsiteY9160"/>
                </a:cxn>
                <a:cxn ang="0">
                  <a:pos x="connsiteX9161" y="connsiteY9161"/>
                </a:cxn>
                <a:cxn ang="0">
                  <a:pos x="connsiteX9162" y="connsiteY9162"/>
                </a:cxn>
                <a:cxn ang="0">
                  <a:pos x="connsiteX9163" y="connsiteY9163"/>
                </a:cxn>
                <a:cxn ang="0">
                  <a:pos x="connsiteX9164" y="connsiteY9164"/>
                </a:cxn>
                <a:cxn ang="0">
                  <a:pos x="connsiteX9165" y="connsiteY9165"/>
                </a:cxn>
                <a:cxn ang="0">
                  <a:pos x="connsiteX9166" y="connsiteY9166"/>
                </a:cxn>
                <a:cxn ang="0">
                  <a:pos x="connsiteX9167" y="connsiteY9167"/>
                </a:cxn>
                <a:cxn ang="0">
                  <a:pos x="connsiteX9168" y="connsiteY9168"/>
                </a:cxn>
                <a:cxn ang="0">
                  <a:pos x="connsiteX9169" y="connsiteY9169"/>
                </a:cxn>
                <a:cxn ang="0">
                  <a:pos x="connsiteX9170" y="connsiteY9170"/>
                </a:cxn>
                <a:cxn ang="0">
                  <a:pos x="connsiteX9171" y="connsiteY9171"/>
                </a:cxn>
                <a:cxn ang="0">
                  <a:pos x="connsiteX9172" y="connsiteY9172"/>
                </a:cxn>
                <a:cxn ang="0">
                  <a:pos x="connsiteX9173" y="connsiteY9173"/>
                </a:cxn>
                <a:cxn ang="0">
                  <a:pos x="connsiteX9174" y="connsiteY9174"/>
                </a:cxn>
                <a:cxn ang="0">
                  <a:pos x="connsiteX9175" y="connsiteY9175"/>
                </a:cxn>
                <a:cxn ang="0">
                  <a:pos x="connsiteX9176" y="connsiteY9176"/>
                </a:cxn>
                <a:cxn ang="0">
                  <a:pos x="connsiteX9177" y="connsiteY9177"/>
                </a:cxn>
                <a:cxn ang="0">
                  <a:pos x="connsiteX9178" y="connsiteY9178"/>
                </a:cxn>
                <a:cxn ang="0">
                  <a:pos x="connsiteX9179" y="connsiteY9179"/>
                </a:cxn>
                <a:cxn ang="0">
                  <a:pos x="connsiteX9180" y="connsiteY9180"/>
                </a:cxn>
                <a:cxn ang="0">
                  <a:pos x="connsiteX9181" y="connsiteY9181"/>
                </a:cxn>
                <a:cxn ang="0">
                  <a:pos x="connsiteX9182" y="connsiteY9182"/>
                </a:cxn>
                <a:cxn ang="0">
                  <a:pos x="connsiteX9183" y="connsiteY9183"/>
                </a:cxn>
                <a:cxn ang="0">
                  <a:pos x="connsiteX9184" y="connsiteY9184"/>
                </a:cxn>
                <a:cxn ang="0">
                  <a:pos x="connsiteX9185" y="connsiteY9185"/>
                </a:cxn>
                <a:cxn ang="0">
                  <a:pos x="connsiteX9186" y="connsiteY9186"/>
                </a:cxn>
                <a:cxn ang="0">
                  <a:pos x="connsiteX9187" y="connsiteY9187"/>
                </a:cxn>
                <a:cxn ang="0">
                  <a:pos x="connsiteX9188" y="connsiteY9188"/>
                </a:cxn>
                <a:cxn ang="0">
                  <a:pos x="connsiteX9189" y="connsiteY9189"/>
                </a:cxn>
                <a:cxn ang="0">
                  <a:pos x="connsiteX9190" y="connsiteY9190"/>
                </a:cxn>
                <a:cxn ang="0">
                  <a:pos x="connsiteX9191" y="connsiteY9191"/>
                </a:cxn>
                <a:cxn ang="0">
                  <a:pos x="connsiteX9192" y="connsiteY9192"/>
                </a:cxn>
                <a:cxn ang="0">
                  <a:pos x="connsiteX9193" y="connsiteY9193"/>
                </a:cxn>
                <a:cxn ang="0">
                  <a:pos x="connsiteX9194" y="connsiteY9194"/>
                </a:cxn>
                <a:cxn ang="0">
                  <a:pos x="connsiteX9195" y="connsiteY9195"/>
                </a:cxn>
                <a:cxn ang="0">
                  <a:pos x="connsiteX9196" y="connsiteY9196"/>
                </a:cxn>
                <a:cxn ang="0">
                  <a:pos x="connsiteX9197" y="connsiteY9197"/>
                </a:cxn>
                <a:cxn ang="0">
                  <a:pos x="connsiteX9198" y="connsiteY9198"/>
                </a:cxn>
                <a:cxn ang="0">
                  <a:pos x="connsiteX9199" y="connsiteY9199"/>
                </a:cxn>
                <a:cxn ang="0">
                  <a:pos x="connsiteX9200" y="connsiteY9200"/>
                </a:cxn>
                <a:cxn ang="0">
                  <a:pos x="connsiteX9201" y="connsiteY9201"/>
                </a:cxn>
                <a:cxn ang="0">
                  <a:pos x="connsiteX9202" y="connsiteY9202"/>
                </a:cxn>
                <a:cxn ang="0">
                  <a:pos x="connsiteX9203" y="connsiteY9203"/>
                </a:cxn>
                <a:cxn ang="0">
                  <a:pos x="connsiteX9204" y="connsiteY9204"/>
                </a:cxn>
                <a:cxn ang="0">
                  <a:pos x="connsiteX9205" y="connsiteY9205"/>
                </a:cxn>
                <a:cxn ang="0">
                  <a:pos x="connsiteX9206" y="connsiteY9206"/>
                </a:cxn>
                <a:cxn ang="0">
                  <a:pos x="connsiteX9207" y="connsiteY9207"/>
                </a:cxn>
                <a:cxn ang="0">
                  <a:pos x="connsiteX9208" y="connsiteY9208"/>
                </a:cxn>
                <a:cxn ang="0">
                  <a:pos x="connsiteX9209" y="connsiteY9209"/>
                </a:cxn>
                <a:cxn ang="0">
                  <a:pos x="connsiteX9210" y="connsiteY9210"/>
                </a:cxn>
                <a:cxn ang="0">
                  <a:pos x="connsiteX9211" y="connsiteY9211"/>
                </a:cxn>
                <a:cxn ang="0">
                  <a:pos x="connsiteX9212" y="connsiteY9212"/>
                </a:cxn>
                <a:cxn ang="0">
                  <a:pos x="connsiteX9213" y="connsiteY9213"/>
                </a:cxn>
                <a:cxn ang="0">
                  <a:pos x="connsiteX9214" y="connsiteY9214"/>
                </a:cxn>
                <a:cxn ang="0">
                  <a:pos x="connsiteX9215" y="connsiteY9215"/>
                </a:cxn>
                <a:cxn ang="0">
                  <a:pos x="connsiteX9216" y="connsiteY9216"/>
                </a:cxn>
                <a:cxn ang="0">
                  <a:pos x="connsiteX9217" y="connsiteY9217"/>
                </a:cxn>
                <a:cxn ang="0">
                  <a:pos x="connsiteX9218" y="connsiteY9218"/>
                </a:cxn>
                <a:cxn ang="0">
                  <a:pos x="connsiteX9219" y="connsiteY9219"/>
                </a:cxn>
                <a:cxn ang="0">
                  <a:pos x="connsiteX9220" y="connsiteY9220"/>
                </a:cxn>
                <a:cxn ang="0">
                  <a:pos x="connsiteX9221" y="connsiteY9221"/>
                </a:cxn>
                <a:cxn ang="0">
                  <a:pos x="connsiteX9222" y="connsiteY9222"/>
                </a:cxn>
                <a:cxn ang="0">
                  <a:pos x="connsiteX9223" y="connsiteY9223"/>
                </a:cxn>
                <a:cxn ang="0">
                  <a:pos x="connsiteX9224" y="connsiteY9224"/>
                </a:cxn>
                <a:cxn ang="0">
                  <a:pos x="connsiteX9225" y="connsiteY9225"/>
                </a:cxn>
                <a:cxn ang="0">
                  <a:pos x="connsiteX9226" y="connsiteY9226"/>
                </a:cxn>
                <a:cxn ang="0">
                  <a:pos x="connsiteX9227" y="connsiteY9227"/>
                </a:cxn>
                <a:cxn ang="0">
                  <a:pos x="connsiteX9228" y="connsiteY9228"/>
                </a:cxn>
                <a:cxn ang="0">
                  <a:pos x="connsiteX9229" y="connsiteY9229"/>
                </a:cxn>
                <a:cxn ang="0">
                  <a:pos x="connsiteX9230" y="connsiteY9230"/>
                </a:cxn>
                <a:cxn ang="0">
                  <a:pos x="connsiteX9231" y="connsiteY9231"/>
                </a:cxn>
                <a:cxn ang="0">
                  <a:pos x="connsiteX9232" y="connsiteY9232"/>
                </a:cxn>
                <a:cxn ang="0">
                  <a:pos x="connsiteX9233" y="connsiteY9233"/>
                </a:cxn>
                <a:cxn ang="0">
                  <a:pos x="connsiteX9234" y="connsiteY9234"/>
                </a:cxn>
                <a:cxn ang="0">
                  <a:pos x="connsiteX9235" y="connsiteY9235"/>
                </a:cxn>
                <a:cxn ang="0">
                  <a:pos x="connsiteX9236" y="connsiteY9236"/>
                </a:cxn>
                <a:cxn ang="0">
                  <a:pos x="connsiteX9237" y="connsiteY9237"/>
                </a:cxn>
                <a:cxn ang="0">
                  <a:pos x="connsiteX9238" y="connsiteY9238"/>
                </a:cxn>
                <a:cxn ang="0">
                  <a:pos x="connsiteX9239" y="connsiteY9239"/>
                </a:cxn>
                <a:cxn ang="0">
                  <a:pos x="connsiteX9240" y="connsiteY9240"/>
                </a:cxn>
                <a:cxn ang="0">
                  <a:pos x="connsiteX9241" y="connsiteY9241"/>
                </a:cxn>
                <a:cxn ang="0">
                  <a:pos x="connsiteX9242" y="connsiteY9242"/>
                </a:cxn>
                <a:cxn ang="0">
                  <a:pos x="connsiteX9243" y="connsiteY9243"/>
                </a:cxn>
                <a:cxn ang="0">
                  <a:pos x="connsiteX9244" y="connsiteY9244"/>
                </a:cxn>
                <a:cxn ang="0">
                  <a:pos x="connsiteX9245" y="connsiteY9245"/>
                </a:cxn>
                <a:cxn ang="0">
                  <a:pos x="connsiteX9246" y="connsiteY9246"/>
                </a:cxn>
                <a:cxn ang="0">
                  <a:pos x="connsiteX9247" y="connsiteY9247"/>
                </a:cxn>
                <a:cxn ang="0">
                  <a:pos x="connsiteX9248" y="connsiteY9248"/>
                </a:cxn>
                <a:cxn ang="0">
                  <a:pos x="connsiteX9249" y="connsiteY9249"/>
                </a:cxn>
                <a:cxn ang="0">
                  <a:pos x="connsiteX9250" y="connsiteY9250"/>
                </a:cxn>
                <a:cxn ang="0">
                  <a:pos x="connsiteX9251" y="connsiteY9251"/>
                </a:cxn>
                <a:cxn ang="0">
                  <a:pos x="connsiteX9252" y="connsiteY9252"/>
                </a:cxn>
                <a:cxn ang="0">
                  <a:pos x="connsiteX9253" y="connsiteY9253"/>
                </a:cxn>
                <a:cxn ang="0">
                  <a:pos x="connsiteX9254" y="connsiteY9254"/>
                </a:cxn>
                <a:cxn ang="0">
                  <a:pos x="connsiteX9255" y="connsiteY9255"/>
                </a:cxn>
                <a:cxn ang="0">
                  <a:pos x="connsiteX9256" y="connsiteY9256"/>
                </a:cxn>
                <a:cxn ang="0">
                  <a:pos x="connsiteX9257" y="connsiteY9257"/>
                </a:cxn>
                <a:cxn ang="0">
                  <a:pos x="connsiteX9258" y="connsiteY9258"/>
                </a:cxn>
                <a:cxn ang="0">
                  <a:pos x="connsiteX9259" y="connsiteY9259"/>
                </a:cxn>
                <a:cxn ang="0">
                  <a:pos x="connsiteX9260" y="connsiteY9260"/>
                </a:cxn>
                <a:cxn ang="0">
                  <a:pos x="connsiteX9261" y="connsiteY9261"/>
                </a:cxn>
                <a:cxn ang="0">
                  <a:pos x="connsiteX9262" y="connsiteY9262"/>
                </a:cxn>
                <a:cxn ang="0">
                  <a:pos x="connsiteX9263" y="connsiteY9263"/>
                </a:cxn>
                <a:cxn ang="0">
                  <a:pos x="connsiteX9264" y="connsiteY9264"/>
                </a:cxn>
                <a:cxn ang="0">
                  <a:pos x="connsiteX9265" y="connsiteY9265"/>
                </a:cxn>
                <a:cxn ang="0">
                  <a:pos x="connsiteX9266" y="connsiteY9266"/>
                </a:cxn>
                <a:cxn ang="0">
                  <a:pos x="connsiteX9267" y="connsiteY9267"/>
                </a:cxn>
                <a:cxn ang="0">
                  <a:pos x="connsiteX9268" y="connsiteY9268"/>
                </a:cxn>
                <a:cxn ang="0">
                  <a:pos x="connsiteX9269" y="connsiteY9269"/>
                </a:cxn>
                <a:cxn ang="0">
                  <a:pos x="connsiteX9270" y="connsiteY9270"/>
                </a:cxn>
                <a:cxn ang="0">
                  <a:pos x="connsiteX9271" y="connsiteY9271"/>
                </a:cxn>
                <a:cxn ang="0">
                  <a:pos x="connsiteX9272" y="connsiteY9272"/>
                </a:cxn>
                <a:cxn ang="0">
                  <a:pos x="connsiteX9273" y="connsiteY9273"/>
                </a:cxn>
                <a:cxn ang="0">
                  <a:pos x="connsiteX9274" y="connsiteY9274"/>
                </a:cxn>
                <a:cxn ang="0">
                  <a:pos x="connsiteX9275" y="connsiteY9275"/>
                </a:cxn>
                <a:cxn ang="0">
                  <a:pos x="connsiteX9276" y="connsiteY9276"/>
                </a:cxn>
                <a:cxn ang="0">
                  <a:pos x="connsiteX9277" y="connsiteY9277"/>
                </a:cxn>
                <a:cxn ang="0">
                  <a:pos x="connsiteX9278" y="connsiteY9278"/>
                </a:cxn>
                <a:cxn ang="0">
                  <a:pos x="connsiteX9279" y="connsiteY9279"/>
                </a:cxn>
                <a:cxn ang="0">
                  <a:pos x="connsiteX9280" y="connsiteY9280"/>
                </a:cxn>
                <a:cxn ang="0">
                  <a:pos x="connsiteX9281" y="connsiteY9281"/>
                </a:cxn>
                <a:cxn ang="0">
                  <a:pos x="connsiteX9282" y="connsiteY9282"/>
                </a:cxn>
                <a:cxn ang="0">
                  <a:pos x="connsiteX9283" y="connsiteY9283"/>
                </a:cxn>
                <a:cxn ang="0">
                  <a:pos x="connsiteX9284" y="connsiteY9284"/>
                </a:cxn>
                <a:cxn ang="0">
                  <a:pos x="connsiteX9285" y="connsiteY9285"/>
                </a:cxn>
                <a:cxn ang="0">
                  <a:pos x="connsiteX9286" y="connsiteY9286"/>
                </a:cxn>
                <a:cxn ang="0">
                  <a:pos x="connsiteX9287" y="connsiteY9287"/>
                </a:cxn>
                <a:cxn ang="0">
                  <a:pos x="connsiteX9288" y="connsiteY9288"/>
                </a:cxn>
                <a:cxn ang="0">
                  <a:pos x="connsiteX9289" y="connsiteY9289"/>
                </a:cxn>
                <a:cxn ang="0">
                  <a:pos x="connsiteX9290" y="connsiteY9290"/>
                </a:cxn>
                <a:cxn ang="0">
                  <a:pos x="connsiteX9291" y="connsiteY9291"/>
                </a:cxn>
                <a:cxn ang="0">
                  <a:pos x="connsiteX9292" y="connsiteY9292"/>
                </a:cxn>
                <a:cxn ang="0">
                  <a:pos x="connsiteX9293" y="connsiteY9293"/>
                </a:cxn>
                <a:cxn ang="0">
                  <a:pos x="connsiteX9294" y="connsiteY9294"/>
                </a:cxn>
                <a:cxn ang="0">
                  <a:pos x="connsiteX9295" y="connsiteY9295"/>
                </a:cxn>
                <a:cxn ang="0">
                  <a:pos x="connsiteX9296" y="connsiteY9296"/>
                </a:cxn>
                <a:cxn ang="0">
                  <a:pos x="connsiteX9297" y="connsiteY9297"/>
                </a:cxn>
                <a:cxn ang="0">
                  <a:pos x="connsiteX9298" y="connsiteY9298"/>
                </a:cxn>
                <a:cxn ang="0">
                  <a:pos x="connsiteX9299" y="connsiteY9299"/>
                </a:cxn>
                <a:cxn ang="0">
                  <a:pos x="connsiteX9300" y="connsiteY9300"/>
                </a:cxn>
                <a:cxn ang="0">
                  <a:pos x="connsiteX9301" y="connsiteY9301"/>
                </a:cxn>
                <a:cxn ang="0">
                  <a:pos x="connsiteX9302" y="connsiteY9302"/>
                </a:cxn>
                <a:cxn ang="0">
                  <a:pos x="connsiteX9303" y="connsiteY9303"/>
                </a:cxn>
                <a:cxn ang="0">
                  <a:pos x="connsiteX9304" y="connsiteY9304"/>
                </a:cxn>
                <a:cxn ang="0">
                  <a:pos x="connsiteX9305" y="connsiteY9305"/>
                </a:cxn>
                <a:cxn ang="0">
                  <a:pos x="connsiteX9306" y="connsiteY9306"/>
                </a:cxn>
                <a:cxn ang="0">
                  <a:pos x="connsiteX9307" y="connsiteY9307"/>
                </a:cxn>
                <a:cxn ang="0">
                  <a:pos x="connsiteX9308" y="connsiteY9308"/>
                </a:cxn>
                <a:cxn ang="0">
                  <a:pos x="connsiteX9309" y="connsiteY9309"/>
                </a:cxn>
                <a:cxn ang="0">
                  <a:pos x="connsiteX9310" y="connsiteY9310"/>
                </a:cxn>
                <a:cxn ang="0">
                  <a:pos x="connsiteX9311" y="connsiteY9311"/>
                </a:cxn>
                <a:cxn ang="0">
                  <a:pos x="connsiteX9312" y="connsiteY9312"/>
                </a:cxn>
                <a:cxn ang="0">
                  <a:pos x="connsiteX9313" y="connsiteY9313"/>
                </a:cxn>
                <a:cxn ang="0">
                  <a:pos x="connsiteX9314" y="connsiteY9314"/>
                </a:cxn>
                <a:cxn ang="0">
                  <a:pos x="connsiteX9315" y="connsiteY9315"/>
                </a:cxn>
                <a:cxn ang="0">
                  <a:pos x="connsiteX9316" y="connsiteY9316"/>
                </a:cxn>
                <a:cxn ang="0">
                  <a:pos x="connsiteX9317" y="connsiteY9317"/>
                </a:cxn>
                <a:cxn ang="0">
                  <a:pos x="connsiteX9318" y="connsiteY9318"/>
                </a:cxn>
                <a:cxn ang="0">
                  <a:pos x="connsiteX9319" y="connsiteY9319"/>
                </a:cxn>
                <a:cxn ang="0">
                  <a:pos x="connsiteX9320" y="connsiteY9320"/>
                </a:cxn>
                <a:cxn ang="0">
                  <a:pos x="connsiteX9321" y="connsiteY9321"/>
                </a:cxn>
                <a:cxn ang="0">
                  <a:pos x="connsiteX9322" y="connsiteY9322"/>
                </a:cxn>
                <a:cxn ang="0">
                  <a:pos x="connsiteX9323" y="connsiteY9323"/>
                </a:cxn>
                <a:cxn ang="0">
                  <a:pos x="connsiteX9324" y="connsiteY9324"/>
                </a:cxn>
                <a:cxn ang="0">
                  <a:pos x="connsiteX9325" y="connsiteY9325"/>
                </a:cxn>
                <a:cxn ang="0">
                  <a:pos x="connsiteX9326" y="connsiteY9326"/>
                </a:cxn>
                <a:cxn ang="0">
                  <a:pos x="connsiteX9327" y="connsiteY9327"/>
                </a:cxn>
                <a:cxn ang="0">
                  <a:pos x="connsiteX9328" y="connsiteY9328"/>
                </a:cxn>
                <a:cxn ang="0">
                  <a:pos x="connsiteX9329" y="connsiteY9329"/>
                </a:cxn>
                <a:cxn ang="0">
                  <a:pos x="connsiteX9330" y="connsiteY9330"/>
                </a:cxn>
                <a:cxn ang="0">
                  <a:pos x="connsiteX9331" y="connsiteY9331"/>
                </a:cxn>
                <a:cxn ang="0">
                  <a:pos x="connsiteX9332" y="connsiteY9332"/>
                </a:cxn>
                <a:cxn ang="0">
                  <a:pos x="connsiteX9333" y="connsiteY9333"/>
                </a:cxn>
                <a:cxn ang="0">
                  <a:pos x="connsiteX9334" y="connsiteY9334"/>
                </a:cxn>
                <a:cxn ang="0">
                  <a:pos x="connsiteX9335" y="connsiteY9335"/>
                </a:cxn>
                <a:cxn ang="0">
                  <a:pos x="connsiteX9336" y="connsiteY9336"/>
                </a:cxn>
                <a:cxn ang="0">
                  <a:pos x="connsiteX9337" y="connsiteY9337"/>
                </a:cxn>
                <a:cxn ang="0">
                  <a:pos x="connsiteX9338" y="connsiteY9338"/>
                </a:cxn>
                <a:cxn ang="0">
                  <a:pos x="connsiteX9339" y="connsiteY9339"/>
                </a:cxn>
                <a:cxn ang="0">
                  <a:pos x="connsiteX9340" y="connsiteY9340"/>
                </a:cxn>
                <a:cxn ang="0">
                  <a:pos x="connsiteX9341" y="connsiteY9341"/>
                </a:cxn>
                <a:cxn ang="0">
                  <a:pos x="connsiteX9342" y="connsiteY9342"/>
                </a:cxn>
                <a:cxn ang="0">
                  <a:pos x="connsiteX9343" y="connsiteY9343"/>
                </a:cxn>
                <a:cxn ang="0">
                  <a:pos x="connsiteX9344" y="connsiteY9344"/>
                </a:cxn>
                <a:cxn ang="0">
                  <a:pos x="connsiteX9345" y="connsiteY9345"/>
                </a:cxn>
                <a:cxn ang="0">
                  <a:pos x="connsiteX9346" y="connsiteY9346"/>
                </a:cxn>
                <a:cxn ang="0">
                  <a:pos x="connsiteX9347" y="connsiteY9347"/>
                </a:cxn>
                <a:cxn ang="0">
                  <a:pos x="connsiteX9348" y="connsiteY9348"/>
                </a:cxn>
                <a:cxn ang="0">
                  <a:pos x="connsiteX9349" y="connsiteY9349"/>
                </a:cxn>
                <a:cxn ang="0">
                  <a:pos x="connsiteX9350" y="connsiteY9350"/>
                </a:cxn>
                <a:cxn ang="0">
                  <a:pos x="connsiteX9351" y="connsiteY9351"/>
                </a:cxn>
                <a:cxn ang="0">
                  <a:pos x="connsiteX9352" y="connsiteY9352"/>
                </a:cxn>
                <a:cxn ang="0">
                  <a:pos x="connsiteX9353" y="connsiteY9353"/>
                </a:cxn>
                <a:cxn ang="0">
                  <a:pos x="connsiteX9354" y="connsiteY9354"/>
                </a:cxn>
                <a:cxn ang="0">
                  <a:pos x="connsiteX9355" y="connsiteY9355"/>
                </a:cxn>
                <a:cxn ang="0">
                  <a:pos x="connsiteX9356" y="connsiteY9356"/>
                </a:cxn>
                <a:cxn ang="0">
                  <a:pos x="connsiteX9357" y="connsiteY9357"/>
                </a:cxn>
                <a:cxn ang="0">
                  <a:pos x="connsiteX9358" y="connsiteY9358"/>
                </a:cxn>
                <a:cxn ang="0">
                  <a:pos x="connsiteX9359" y="connsiteY9359"/>
                </a:cxn>
                <a:cxn ang="0">
                  <a:pos x="connsiteX9360" y="connsiteY9360"/>
                </a:cxn>
                <a:cxn ang="0">
                  <a:pos x="connsiteX9361" y="connsiteY9361"/>
                </a:cxn>
                <a:cxn ang="0">
                  <a:pos x="connsiteX9362" y="connsiteY9362"/>
                </a:cxn>
                <a:cxn ang="0">
                  <a:pos x="connsiteX9363" y="connsiteY9363"/>
                </a:cxn>
                <a:cxn ang="0">
                  <a:pos x="connsiteX9364" y="connsiteY9364"/>
                </a:cxn>
                <a:cxn ang="0">
                  <a:pos x="connsiteX9365" y="connsiteY9365"/>
                </a:cxn>
                <a:cxn ang="0">
                  <a:pos x="connsiteX9366" y="connsiteY9366"/>
                </a:cxn>
                <a:cxn ang="0">
                  <a:pos x="connsiteX9367" y="connsiteY9367"/>
                </a:cxn>
                <a:cxn ang="0">
                  <a:pos x="connsiteX9368" y="connsiteY9368"/>
                </a:cxn>
                <a:cxn ang="0">
                  <a:pos x="connsiteX9369" y="connsiteY9369"/>
                </a:cxn>
                <a:cxn ang="0">
                  <a:pos x="connsiteX9370" y="connsiteY9370"/>
                </a:cxn>
                <a:cxn ang="0">
                  <a:pos x="connsiteX9371" y="connsiteY9371"/>
                </a:cxn>
                <a:cxn ang="0">
                  <a:pos x="connsiteX9372" y="connsiteY9372"/>
                </a:cxn>
                <a:cxn ang="0">
                  <a:pos x="connsiteX9373" y="connsiteY9373"/>
                </a:cxn>
                <a:cxn ang="0">
                  <a:pos x="connsiteX9374" y="connsiteY9374"/>
                </a:cxn>
                <a:cxn ang="0">
                  <a:pos x="connsiteX9375" y="connsiteY9375"/>
                </a:cxn>
                <a:cxn ang="0">
                  <a:pos x="connsiteX9376" y="connsiteY9376"/>
                </a:cxn>
                <a:cxn ang="0">
                  <a:pos x="connsiteX9377" y="connsiteY9377"/>
                </a:cxn>
                <a:cxn ang="0">
                  <a:pos x="connsiteX9378" y="connsiteY9378"/>
                </a:cxn>
                <a:cxn ang="0">
                  <a:pos x="connsiteX9379" y="connsiteY9379"/>
                </a:cxn>
                <a:cxn ang="0">
                  <a:pos x="connsiteX9380" y="connsiteY9380"/>
                </a:cxn>
                <a:cxn ang="0">
                  <a:pos x="connsiteX9381" y="connsiteY9381"/>
                </a:cxn>
                <a:cxn ang="0">
                  <a:pos x="connsiteX9382" y="connsiteY9382"/>
                </a:cxn>
                <a:cxn ang="0">
                  <a:pos x="connsiteX9383" y="connsiteY9383"/>
                </a:cxn>
                <a:cxn ang="0">
                  <a:pos x="connsiteX9384" y="connsiteY9384"/>
                </a:cxn>
                <a:cxn ang="0">
                  <a:pos x="connsiteX9385" y="connsiteY9385"/>
                </a:cxn>
                <a:cxn ang="0">
                  <a:pos x="connsiteX9386" y="connsiteY9386"/>
                </a:cxn>
                <a:cxn ang="0">
                  <a:pos x="connsiteX9387" y="connsiteY9387"/>
                </a:cxn>
                <a:cxn ang="0">
                  <a:pos x="connsiteX9388" y="connsiteY9388"/>
                </a:cxn>
                <a:cxn ang="0">
                  <a:pos x="connsiteX9389" y="connsiteY9389"/>
                </a:cxn>
                <a:cxn ang="0">
                  <a:pos x="connsiteX9390" y="connsiteY9390"/>
                </a:cxn>
                <a:cxn ang="0">
                  <a:pos x="connsiteX9391" y="connsiteY9391"/>
                </a:cxn>
                <a:cxn ang="0">
                  <a:pos x="connsiteX9392" y="connsiteY9392"/>
                </a:cxn>
                <a:cxn ang="0">
                  <a:pos x="connsiteX9393" y="connsiteY9393"/>
                </a:cxn>
                <a:cxn ang="0">
                  <a:pos x="connsiteX9394" y="connsiteY9394"/>
                </a:cxn>
                <a:cxn ang="0">
                  <a:pos x="connsiteX9395" y="connsiteY9395"/>
                </a:cxn>
                <a:cxn ang="0">
                  <a:pos x="connsiteX9396" y="connsiteY9396"/>
                </a:cxn>
                <a:cxn ang="0">
                  <a:pos x="connsiteX9397" y="connsiteY9397"/>
                </a:cxn>
                <a:cxn ang="0">
                  <a:pos x="connsiteX9398" y="connsiteY9398"/>
                </a:cxn>
                <a:cxn ang="0">
                  <a:pos x="connsiteX9399" y="connsiteY9399"/>
                </a:cxn>
                <a:cxn ang="0">
                  <a:pos x="connsiteX9400" y="connsiteY9400"/>
                </a:cxn>
                <a:cxn ang="0">
                  <a:pos x="connsiteX9401" y="connsiteY9401"/>
                </a:cxn>
                <a:cxn ang="0">
                  <a:pos x="connsiteX9402" y="connsiteY9402"/>
                </a:cxn>
                <a:cxn ang="0">
                  <a:pos x="connsiteX9403" y="connsiteY9403"/>
                </a:cxn>
                <a:cxn ang="0">
                  <a:pos x="connsiteX9404" y="connsiteY9404"/>
                </a:cxn>
                <a:cxn ang="0">
                  <a:pos x="connsiteX9405" y="connsiteY9405"/>
                </a:cxn>
                <a:cxn ang="0">
                  <a:pos x="connsiteX9406" y="connsiteY9406"/>
                </a:cxn>
                <a:cxn ang="0">
                  <a:pos x="connsiteX9407" y="connsiteY9407"/>
                </a:cxn>
                <a:cxn ang="0">
                  <a:pos x="connsiteX9408" y="connsiteY9408"/>
                </a:cxn>
                <a:cxn ang="0">
                  <a:pos x="connsiteX9409" y="connsiteY9409"/>
                </a:cxn>
                <a:cxn ang="0">
                  <a:pos x="connsiteX9410" y="connsiteY9410"/>
                </a:cxn>
                <a:cxn ang="0">
                  <a:pos x="connsiteX9411" y="connsiteY9411"/>
                </a:cxn>
                <a:cxn ang="0">
                  <a:pos x="connsiteX9412" y="connsiteY9412"/>
                </a:cxn>
                <a:cxn ang="0">
                  <a:pos x="connsiteX9413" y="connsiteY9413"/>
                </a:cxn>
                <a:cxn ang="0">
                  <a:pos x="connsiteX9414" y="connsiteY9414"/>
                </a:cxn>
                <a:cxn ang="0">
                  <a:pos x="connsiteX9415" y="connsiteY9415"/>
                </a:cxn>
                <a:cxn ang="0">
                  <a:pos x="connsiteX9416" y="connsiteY9416"/>
                </a:cxn>
                <a:cxn ang="0">
                  <a:pos x="connsiteX9417" y="connsiteY9417"/>
                </a:cxn>
                <a:cxn ang="0">
                  <a:pos x="connsiteX9418" y="connsiteY9418"/>
                </a:cxn>
                <a:cxn ang="0">
                  <a:pos x="connsiteX9419" y="connsiteY9419"/>
                </a:cxn>
                <a:cxn ang="0">
                  <a:pos x="connsiteX9420" y="connsiteY9420"/>
                </a:cxn>
                <a:cxn ang="0">
                  <a:pos x="connsiteX9421" y="connsiteY9421"/>
                </a:cxn>
                <a:cxn ang="0">
                  <a:pos x="connsiteX9422" y="connsiteY9422"/>
                </a:cxn>
                <a:cxn ang="0">
                  <a:pos x="connsiteX9423" y="connsiteY9423"/>
                </a:cxn>
                <a:cxn ang="0">
                  <a:pos x="connsiteX9424" y="connsiteY9424"/>
                </a:cxn>
                <a:cxn ang="0">
                  <a:pos x="connsiteX9425" y="connsiteY9425"/>
                </a:cxn>
                <a:cxn ang="0">
                  <a:pos x="connsiteX9426" y="connsiteY9426"/>
                </a:cxn>
                <a:cxn ang="0">
                  <a:pos x="connsiteX9427" y="connsiteY9427"/>
                </a:cxn>
                <a:cxn ang="0">
                  <a:pos x="connsiteX9428" y="connsiteY9428"/>
                </a:cxn>
                <a:cxn ang="0">
                  <a:pos x="connsiteX9429" y="connsiteY9429"/>
                </a:cxn>
                <a:cxn ang="0">
                  <a:pos x="connsiteX9430" y="connsiteY9430"/>
                </a:cxn>
                <a:cxn ang="0">
                  <a:pos x="connsiteX9431" y="connsiteY9431"/>
                </a:cxn>
                <a:cxn ang="0">
                  <a:pos x="connsiteX9432" y="connsiteY9432"/>
                </a:cxn>
                <a:cxn ang="0">
                  <a:pos x="connsiteX9433" y="connsiteY9433"/>
                </a:cxn>
                <a:cxn ang="0">
                  <a:pos x="connsiteX9434" y="connsiteY9434"/>
                </a:cxn>
                <a:cxn ang="0">
                  <a:pos x="connsiteX9435" y="connsiteY9435"/>
                </a:cxn>
                <a:cxn ang="0">
                  <a:pos x="connsiteX9436" y="connsiteY9436"/>
                </a:cxn>
                <a:cxn ang="0">
                  <a:pos x="connsiteX9437" y="connsiteY9437"/>
                </a:cxn>
                <a:cxn ang="0">
                  <a:pos x="connsiteX9438" y="connsiteY9438"/>
                </a:cxn>
                <a:cxn ang="0">
                  <a:pos x="connsiteX9439" y="connsiteY9439"/>
                </a:cxn>
                <a:cxn ang="0">
                  <a:pos x="connsiteX9440" y="connsiteY9440"/>
                </a:cxn>
                <a:cxn ang="0">
                  <a:pos x="connsiteX9441" y="connsiteY9441"/>
                </a:cxn>
                <a:cxn ang="0">
                  <a:pos x="connsiteX9442" y="connsiteY9442"/>
                </a:cxn>
                <a:cxn ang="0">
                  <a:pos x="connsiteX9443" y="connsiteY9443"/>
                </a:cxn>
                <a:cxn ang="0">
                  <a:pos x="connsiteX9444" y="connsiteY9444"/>
                </a:cxn>
                <a:cxn ang="0">
                  <a:pos x="connsiteX9445" y="connsiteY9445"/>
                </a:cxn>
                <a:cxn ang="0">
                  <a:pos x="connsiteX9446" y="connsiteY9446"/>
                </a:cxn>
                <a:cxn ang="0">
                  <a:pos x="connsiteX9447" y="connsiteY9447"/>
                </a:cxn>
                <a:cxn ang="0">
                  <a:pos x="connsiteX9448" y="connsiteY9448"/>
                </a:cxn>
                <a:cxn ang="0">
                  <a:pos x="connsiteX9449" y="connsiteY9449"/>
                </a:cxn>
                <a:cxn ang="0">
                  <a:pos x="connsiteX9450" y="connsiteY9450"/>
                </a:cxn>
                <a:cxn ang="0">
                  <a:pos x="connsiteX9451" y="connsiteY9451"/>
                </a:cxn>
                <a:cxn ang="0">
                  <a:pos x="connsiteX9452" y="connsiteY9452"/>
                </a:cxn>
                <a:cxn ang="0">
                  <a:pos x="connsiteX9453" y="connsiteY9453"/>
                </a:cxn>
                <a:cxn ang="0">
                  <a:pos x="connsiteX9454" y="connsiteY9454"/>
                </a:cxn>
                <a:cxn ang="0">
                  <a:pos x="connsiteX9455" y="connsiteY9455"/>
                </a:cxn>
                <a:cxn ang="0">
                  <a:pos x="connsiteX9456" y="connsiteY9456"/>
                </a:cxn>
                <a:cxn ang="0">
                  <a:pos x="connsiteX9457" y="connsiteY9457"/>
                </a:cxn>
                <a:cxn ang="0">
                  <a:pos x="connsiteX9458" y="connsiteY9458"/>
                </a:cxn>
                <a:cxn ang="0">
                  <a:pos x="connsiteX9459" y="connsiteY9459"/>
                </a:cxn>
                <a:cxn ang="0">
                  <a:pos x="connsiteX9460" y="connsiteY9460"/>
                </a:cxn>
                <a:cxn ang="0">
                  <a:pos x="connsiteX9461" y="connsiteY9461"/>
                </a:cxn>
                <a:cxn ang="0">
                  <a:pos x="connsiteX9462" y="connsiteY9462"/>
                </a:cxn>
                <a:cxn ang="0">
                  <a:pos x="connsiteX9463" y="connsiteY9463"/>
                </a:cxn>
                <a:cxn ang="0">
                  <a:pos x="connsiteX9464" y="connsiteY9464"/>
                </a:cxn>
                <a:cxn ang="0">
                  <a:pos x="connsiteX9465" y="connsiteY9465"/>
                </a:cxn>
                <a:cxn ang="0">
                  <a:pos x="connsiteX9466" y="connsiteY9466"/>
                </a:cxn>
                <a:cxn ang="0">
                  <a:pos x="connsiteX9467" y="connsiteY9467"/>
                </a:cxn>
                <a:cxn ang="0">
                  <a:pos x="connsiteX9468" y="connsiteY9468"/>
                </a:cxn>
                <a:cxn ang="0">
                  <a:pos x="connsiteX9469" y="connsiteY9469"/>
                </a:cxn>
                <a:cxn ang="0">
                  <a:pos x="connsiteX9470" y="connsiteY9470"/>
                </a:cxn>
                <a:cxn ang="0">
                  <a:pos x="connsiteX9471" y="connsiteY9471"/>
                </a:cxn>
                <a:cxn ang="0">
                  <a:pos x="connsiteX9472" y="connsiteY9472"/>
                </a:cxn>
                <a:cxn ang="0">
                  <a:pos x="connsiteX9473" y="connsiteY9473"/>
                </a:cxn>
                <a:cxn ang="0">
                  <a:pos x="connsiteX9474" y="connsiteY9474"/>
                </a:cxn>
                <a:cxn ang="0">
                  <a:pos x="connsiteX9475" y="connsiteY9475"/>
                </a:cxn>
                <a:cxn ang="0">
                  <a:pos x="connsiteX9476" y="connsiteY9476"/>
                </a:cxn>
                <a:cxn ang="0">
                  <a:pos x="connsiteX9477" y="connsiteY9477"/>
                </a:cxn>
                <a:cxn ang="0">
                  <a:pos x="connsiteX9478" y="connsiteY9478"/>
                </a:cxn>
                <a:cxn ang="0">
                  <a:pos x="connsiteX9479" y="connsiteY9479"/>
                </a:cxn>
                <a:cxn ang="0">
                  <a:pos x="connsiteX9480" y="connsiteY9480"/>
                </a:cxn>
                <a:cxn ang="0">
                  <a:pos x="connsiteX9481" y="connsiteY9481"/>
                </a:cxn>
                <a:cxn ang="0">
                  <a:pos x="connsiteX9482" y="connsiteY9482"/>
                </a:cxn>
                <a:cxn ang="0">
                  <a:pos x="connsiteX9483" y="connsiteY9483"/>
                </a:cxn>
                <a:cxn ang="0">
                  <a:pos x="connsiteX9484" y="connsiteY9484"/>
                </a:cxn>
                <a:cxn ang="0">
                  <a:pos x="connsiteX9485" y="connsiteY9485"/>
                </a:cxn>
                <a:cxn ang="0">
                  <a:pos x="connsiteX9486" y="connsiteY9486"/>
                </a:cxn>
                <a:cxn ang="0">
                  <a:pos x="connsiteX9487" y="connsiteY9487"/>
                </a:cxn>
                <a:cxn ang="0">
                  <a:pos x="connsiteX9488" y="connsiteY9488"/>
                </a:cxn>
                <a:cxn ang="0">
                  <a:pos x="connsiteX9489" y="connsiteY9489"/>
                </a:cxn>
                <a:cxn ang="0">
                  <a:pos x="connsiteX9490" y="connsiteY9490"/>
                </a:cxn>
                <a:cxn ang="0">
                  <a:pos x="connsiteX9491" y="connsiteY9491"/>
                </a:cxn>
                <a:cxn ang="0">
                  <a:pos x="connsiteX9492" y="connsiteY9492"/>
                </a:cxn>
                <a:cxn ang="0">
                  <a:pos x="connsiteX9493" y="connsiteY9493"/>
                </a:cxn>
                <a:cxn ang="0">
                  <a:pos x="connsiteX9494" y="connsiteY9494"/>
                </a:cxn>
                <a:cxn ang="0">
                  <a:pos x="connsiteX9495" y="connsiteY9495"/>
                </a:cxn>
                <a:cxn ang="0">
                  <a:pos x="connsiteX9496" y="connsiteY9496"/>
                </a:cxn>
                <a:cxn ang="0">
                  <a:pos x="connsiteX9497" y="connsiteY9497"/>
                </a:cxn>
                <a:cxn ang="0">
                  <a:pos x="connsiteX9498" y="connsiteY9498"/>
                </a:cxn>
                <a:cxn ang="0">
                  <a:pos x="connsiteX9499" y="connsiteY9499"/>
                </a:cxn>
                <a:cxn ang="0">
                  <a:pos x="connsiteX9500" y="connsiteY9500"/>
                </a:cxn>
                <a:cxn ang="0">
                  <a:pos x="connsiteX9501" y="connsiteY9501"/>
                </a:cxn>
                <a:cxn ang="0">
                  <a:pos x="connsiteX9502" y="connsiteY9502"/>
                </a:cxn>
                <a:cxn ang="0">
                  <a:pos x="connsiteX9503" y="connsiteY9503"/>
                </a:cxn>
                <a:cxn ang="0">
                  <a:pos x="connsiteX9504" y="connsiteY9504"/>
                </a:cxn>
                <a:cxn ang="0">
                  <a:pos x="connsiteX9505" y="connsiteY9505"/>
                </a:cxn>
                <a:cxn ang="0">
                  <a:pos x="connsiteX9506" y="connsiteY9506"/>
                </a:cxn>
                <a:cxn ang="0">
                  <a:pos x="connsiteX9507" y="connsiteY9507"/>
                </a:cxn>
                <a:cxn ang="0">
                  <a:pos x="connsiteX9508" y="connsiteY9508"/>
                </a:cxn>
                <a:cxn ang="0">
                  <a:pos x="connsiteX9509" y="connsiteY9509"/>
                </a:cxn>
                <a:cxn ang="0">
                  <a:pos x="connsiteX9510" y="connsiteY9510"/>
                </a:cxn>
                <a:cxn ang="0">
                  <a:pos x="connsiteX9511" y="connsiteY9511"/>
                </a:cxn>
                <a:cxn ang="0">
                  <a:pos x="connsiteX9512" y="connsiteY9512"/>
                </a:cxn>
                <a:cxn ang="0">
                  <a:pos x="connsiteX9513" y="connsiteY9513"/>
                </a:cxn>
                <a:cxn ang="0">
                  <a:pos x="connsiteX9514" y="connsiteY9514"/>
                </a:cxn>
                <a:cxn ang="0">
                  <a:pos x="connsiteX9515" y="connsiteY9515"/>
                </a:cxn>
                <a:cxn ang="0">
                  <a:pos x="connsiteX9516" y="connsiteY9516"/>
                </a:cxn>
                <a:cxn ang="0">
                  <a:pos x="connsiteX9517" y="connsiteY9517"/>
                </a:cxn>
                <a:cxn ang="0">
                  <a:pos x="connsiteX9518" y="connsiteY9518"/>
                </a:cxn>
                <a:cxn ang="0">
                  <a:pos x="connsiteX9519" y="connsiteY9519"/>
                </a:cxn>
                <a:cxn ang="0">
                  <a:pos x="connsiteX9520" y="connsiteY9520"/>
                </a:cxn>
                <a:cxn ang="0">
                  <a:pos x="connsiteX9521" y="connsiteY9521"/>
                </a:cxn>
                <a:cxn ang="0">
                  <a:pos x="connsiteX9522" y="connsiteY9522"/>
                </a:cxn>
                <a:cxn ang="0">
                  <a:pos x="connsiteX9523" y="connsiteY9523"/>
                </a:cxn>
                <a:cxn ang="0">
                  <a:pos x="connsiteX9524" y="connsiteY9524"/>
                </a:cxn>
                <a:cxn ang="0">
                  <a:pos x="connsiteX9525" y="connsiteY9525"/>
                </a:cxn>
                <a:cxn ang="0">
                  <a:pos x="connsiteX9526" y="connsiteY9526"/>
                </a:cxn>
                <a:cxn ang="0">
                  <a:pos x="connsiteX9527" y="connsiteY9527"/>
                </a:cxn>
                <a:cxn ang="0">
                  <a:pos x="connsiteX9528" y="connsiteY9528"/>
                </a:cxn>
                <a:cxn ang="0">
                  <a:pos x="connsiteX9529" y="connsiteY9529"/>
                </a:cxn>
                <a:cxn ang="0">
                  <a:pos x="connsiteX9530" y="connsiteY9530"/>
                </a:cxn>
                <a:cxn ang="0">
                  <a:pos x="connsiteX9531" y="connsiteY9531"/>
                </a:cxn>
                <a:cxn ang="0">
                  <a:pos x="connsiteX9532" y="connsiteY9532"/>
                </a:cxn>
                <a:cxn ang="0">
                  <a:pos x="connsiteX9533" y="connsiteY9533"/>
                </a:cxn>
                <a:cxn ang="0">
                  <a:pos x="connsiteX9534" y="connsiteY9534"/>
                </a:cxn>
                <a:cxn ang="0">
                  <a:pos x="connsiteX9535" y="connsiteY9535"/>
                </a:cxn>
                <a:cxn ang="0">
                  <a:pos x="connsiteX9536" y="connsiteY9536"/>
                </a:cxn>
                <a:cxn ang="0">
                  <a:pos x="connsiteX9537" y="connsiteY9537"/>
                </a:cxn>
                <a:cxn ang="0">
                  <a:pos x="connsiteX9538" y="connsiteY9538"/>
                </a:cxn>
                <a:cxn ang="0">
                  <a:pos x="connsiteX9539" y="connsiteY9539"/>
                </a:cxn>
                <a:cxn ang="0">
                  <a:pos x="connsiteX9540" y="connsiteY9540"/>
                </a:cxn>
                <a:cxn ang="0">
                  <a:pos x="connsiteX9541" y="connsiteY9541"/>
                </a:cxn>
                <a:cxn ang="0">
                  <a:pos x="connsiteX9542" y="connsiteY9542"/>
                </a:cxn>
                <a:cxn ang="0">
                  <a:pos x="connsiteX9543" y="connsiteY9543"/>
                </a:cxn>
                <a:cxn ang="0">
                  <a:pos x="connsiteX9544" y="connsiteY9544"/>
                </a:cxn>
                <a:cxn ang="0">
                  <a:pos x="connsiteX9545" y="connsiteY9545"/>
                </a:cxn>
                <a:cxn ang="0">
                  <a:pos x="connsiteX9546" y="connsiteY9546"/>
                </a:cxn>
                <a:cxn ang="0">
                  <a:pos x="connsiteX9547" y="connsiteY9547"/>
                </a:cxn>
                <a:cxn ang="0">
                  <a:pos x="connsiteX9548" y="connsiteY9548"/>
                </a:cxn>
                <a:cxn ang="0">
                  <a:pos x="connsiteX9549" y="connsiteY9549"/>
                </a:cxn>
                <a:cxn ang="0">
                  <a:pos x="connsiteX9550" y="connsiteY9550"/>
                </a:cxn>
                <a:cxn ang="0">
                  <a:pos x="connsiteX9551" y="connsiteY9551"/>
                </a:cxn>
                <a:cxn ang="0">
                  <a:pos x="connsiteX9552" y="connsiteY9552"/>
                </a:cxn>
                <a:cxn ang="0">
                  <a:pos x="connsiteX9553" y="connsiteY9553"/>
                </a:cxn>
                <a:cxn ang="0">
                  <a:pos x="connsiteX9554" y="connsiteY9554"/>
                </a:cxn>
                <a:cxn ang="0">
                  <a:pos x="connsiteX9555" y="connsiteY9555"/>
                </a:cxn>
                <a:cxn ang="0">
                  <a:pos x="connsiteX9556" y="connsiteY9556"/>
                </a:cxn>
                <a:cxn ang="0">
                  <a:pos x="connsiteX9557" y="connsiteY9557"/>
                </a:cxn>
                <a:cxn ang="0">
                  <a:pos x="connsiteX9558" y="connsiteY9558"/>
                </a:cxn>
                <a:cxn ang="0">
                  <a:pos x="connsiteX9559" y="connsiteY9559"/>
                </a:cxn>
                <a:cxn ang="0">
                  <a:pos x="connsiteX9560" y="connsiteY9560"/>
                </a:cxn>
                <a:cxn ang="0">
                  <a:pos x="connsiteX9561" y="connsiteY9561"/>
                </a:cxn>
                <a:cxn ang="0">
                  <a:pos x="connsiteX9562" y="connsiteY9562"/>
                </a:cxn>
                <a:cxn ang="0">
                  <a:pos x="connsiteX9563" y="connsiteY9563"/>
                </a:cxn>
                <a:cxn ang="0">
                  <a:pos x="connsiteX9564" y="connsiteY9564"/>
                </a:cxn>
                <a:cxn ang="0">
                  <a:pos x="connsiteX9565" y="connsiteY9565"/>
                </a:cxn>
                <a:cxn ang="0">
                  <a:pos x="connsiteX9566" y="connsiteY9566"/>
                </a:cxn>
                <a:cxn ang="0">
                  <a:pos x="connsiteX9567" y="connsiteY9567"/>
                </a:cxn>
                <a:cxn ang="0">
                  <a:pos x="connsiteX9568" y="connsiteY9568"/>
                </a:cxn>
                <a:cxn ang="0">
                  <a:pos x="connsiteX9569" y="connsiteY9569"/>
                </a:cxn>
                <a:cxn ang="0">
                  <a:pos x="connsiteX9570" y="connsiteY9570"/>
                </a:cxn>
                <a:cxn ang="0">
                  <a:pos x="connsiteX9571" y="connsiteY9571"/>
                </a:cxn>
                <a:cxn ang="0">
                  <a:pos x="connsiteX9572" y="connsiteY9572"/>
                </a:cxn>
                <a:cxn ang="0">
                  <a:pos x="connsiteX9573" y="connsiteY9573"/>
                </a:cxn>
                <a:cxn ang="0">
                  <a:pos x="connsiteX9574" y="connsiteY9574"/>
                </a:cxn>
                <a:cxn ang="0">
                  <a:pos x="connsiteX9575" y="connsiteY9575"/>
                </a:cxn>
                <a:cxn ang="0">
                  <a:pos x="connsiteX9576" y="connsiteY9576"/>
                </a:cxn>
                <a:cxn ang="0">
                  <a:pos x="connsiteX9577" y="connsiteY9577"/>
                </a:cxn>
                <a:cxn ang="0">
                  <a:pos x="connsiteX9578" y="connsiteY9578"/>
                </a:cxn>
                <a:cxn ang="0">
                  <a:pos x="connsiteX9579" y="connsiteY9579"/>
                </a:cxn>
                <a:cxn ang="0">
                  <a:pos x="connsiteX9580" y="connsiteY9580"/>
                </a:cxn>
                <a:cxn ang="0">
                  <a:pos x="connsiteX9581" y="connsiteY9581"/>
                </a:cxn>
                <a:cxn ang="0">
                  <a:pos x="connsiteX9582" y="connsiteY9582"/>
                </a:cxn>
                <a:cxn ang="0">
                  <a:pos x="connsiteX9583" y="connsiteY9583"/>
                </a:cxn>
                <a:cxn ang="0">
                  <a:pos x="connsiteX9584" y="connsiteY9584"/>
                </a:cxn>
                <a:cxn ang="0">
                  <a:pos x="connsiteX9585" y="connsiteY9585"/>
                </a:cxn>
                <a:cxn ang="0">
                  <a:pos x="connsiteX9586" y="connsiteY9586"/>
                </a:cxn>
                <a:cxn ang="0">
                  <a:pos x="connsiteX9587" y="connsiteY9587"/>
                </a:cxn>
                <a:cxn ang="0">
                  <a:pos x="connsiteX9588" y="connsiteY9588"/>
                </a:cxn>
                <a:cxn ang="0">
                  <a:pos x="connsiteX9589" y="connsiteY9589"/>
                </a:cxn>
                <a:cxn ang="0">
                  <a:pos x="connsiteX9590" y="connsiteY9590"/>
                </a:cxn>
                <a:cxn ang="0">
                  <a:pos x="connsiteX9591" y="connsiteY9591"/>
                </a:cxn>
                <a:cxn ang="0">
                  <a:pos x="connsiteX9592" y="connsiteY9592"/>
                </a:cxn>
                <a:cxn ang="0">
                  <a:pos x="connsiteX9593" y="connsiteY9593"/>
                </a:cxn>
                <a:cxn ang="0">
                  <a:pos x="connsiteX9594" y="connsiteY9594"/>
                </a:cxn>
                <a:cxn ang="0">
                  <a:pos x="connsiteX9595" y="connsiteY9595"/>
                </a:cxn>
                <a:cxn ang="0">
                  <a:pos x="connsiteX9596" y="connsiteY9596"/>
                </a:cxn>
                <a:cxn ang="0">
                  <a:pos x="connsiteX9597" y="connsiteY9597"/>
                </a:cxn>
                <a:cxn ang="0">
                  <a:pos x="connsiteX9598" y="connsiteY9598"/>
                </a:cxn>
                <a:cxn ang="0">
                  <a:pos x="connsiteX9599" y="connsiteY9599"/>
                </a:cxn>
                <a:cxn ang="0">
                  <a:pos x="connsiteX9600" y="connsiteY9600"/>
                </a:cxn>
                <a:cxn ang="0">
                  <a:pos x="connsiteX9601" y="connsiteY9601"/>
                </a:cxn>
                <a:cxn ang="0">
                  <a:pos x="connsiteX9602" y="connsiteY9602"/>
                </a:cxn>
                <a:cxn ang="0">
                  <a:pos x="connsiteX9603" y="connsiteY9603"/>
                </a:cxn>
                <a:cxn ang="0">
                  <a:pos x="connsiteX9604" y="connsiteY9604"/>
                </a:cxn>
                <a:cxn ang="0">
                  <a:pos x="connsiteX9605" y="connsiteY9605"/>
                </a:cxn>
                <a:cxn ang="0">
                  <a:pos x="connsiteX9606" y="connsiteY9606"/>
                </a:cxn>
                <a:cxn ang="0">
                  <a:pos x="connsiteX9607" y="connsiteY9607"/>
                </a:cxn>
                <a:cxn ang="0">
                  <a:pos x="connsiteX9608" y="connsiteY9608"/>
                </a:cxn>
                <a:cxn ang="0">
                  <a:pos x="connsiteX9609" y="connsiteY9609"/>
                </a:cxn>
                <a:cxn ang="0">
                  <a:pos x="connsiteX9610" y="connsiteY9610"/>
                </a:cxn>
                <a:cxn ang="0">
                  <a:pos x="connsiteX9611" y="connsiteY9611"/>
                </a:cxn>
                <a:cxn ang="0">
                  <a:pos x="connsiteX9612" y="connsiteY9612"/>
                </a:cxn>
                <a:cxn ang="0">
                  <a:pos x="connsiteX9613" y="connsiteY9613"/>
                </a:cxn>
                <a:cxn ang="0">
                  <a:pos x="connsiteX9614" y="connsiteY9614"/>
                </a:cxn>
                <a:cxn ang="0">
                  <a:pos x="connsiteX9615" y="connsiteY9615"/>
                </a:cxn>
                <a:cxn ang="0">
                  <a:pos x="connsiteX9616" y="connsiteY9616"/>
                </a:cxn>
                <a:cxn ang="0">
                  <a:pos x="connsiteX9617" y="connsiteY9617"/>
                </a:cxn>
                <a:cxn ang="0">
                  <a:pos x="connsiteX9618" y="connsiteY9618"/>
                </a:cxn>
                <a:cxn ang="0">
                  <a:pos x="connsiteX9619" y="connsiteY9619"/>
                </a:cxn>
                <a:cxn ang="0">
                  <a:pos x="connsiteX9620" y="connsiteY9620"/>
                </a:cxn>
                <a:cxn ang="0">
                  <a:pos x="connsiteX9621" y="connsiteY9621"/>
                </a:cxn>
                <a:cxn ang="0">
                  <a:pos x="connsiteX9622" y="connsiteY9622"/>
                </a:cxn>
                <a:cxn ang="0">
                  <a:pos x="connsiteX9623" y="connsiteY9623"/>
                </a:cxn>
                <a:cxn ang="0">
                  <a:pos x="connsiteX9624" y="connsiteY9624"/>
                </a:cxn>
                <a:cxn ang="0">
                  <a:pos x="connsiteX9625" y="connsiteY9625"/>
                </a:cxn>
                <a:cxn ang="0">
                  <a:pos x="connsiteX9626" y="connsiteY9626"/>
                </a:cxn>
                <a:cxn ang="0">
                  <a:pos x="connsiteX9627" y="connsiteY9627"/>
                </a:cxn>
                <a:cxn ang="0">
                  <a:pos x="connsiteX9628" y="connsiteY9628"/>
                </a:cxn>
                <a:cxn ang="0">
                  <a:pos x="connsiteX9629" y="connsiteY9629"/>
                </a:cxn>
                <a:cxn ang="0">
                  <a:pos x="connsiteX9630" y="connsiteY9630"/>
                </a:cxn>
                <a:cxn ang="0">
                  <a:pos x="connsiteX9631" y="connsiteY9631"/>
                </a:cxn>
                <a:cxn ang="0">
                  <a:pos x="connsiteX9632" y="connsiteY9632"/>
                </a:cxn>
                <a:cxn ang="0">
                  <a:pos x="connsiteX9633" y="connsiteY9633"/>
                </a:cxn>
                <a:cxn ang="0">
                  <a:pos x="connsiteX9634" y="connsiteY9634"/>
                </a:cxn>
                <a:cxn ang="0">
                  <a:pos x="connsiteX9635" y="connsiteY9635"/>
                </a:cxn>
                <a:cxn ang="0">
                  <a:pos x="connsiteX9636" y="connsiteY9636"/>
                </a:cxn>
                <a:cxn ang="0">
                  <a:pos x="connsiteX9637" y="connsiteY9637"/>
                </a:cxn>
                <a:cxn ang="0">
                  <a:pos x="connsiteX9638" y="connsiteY9638"/>
                </a:cxn>
                <a:cxn ang="0">
                  <a:pos x="connsiteX9639" y="connsiteY9639"/>
                </a:cxn>
                <a:cxn ang="0">
                  <a:pos x="connsiteX9640" y="connsiteY9640"/>
                </a:cxn>
                <a:cxn ang="0">
                  <a:pos x="connsiteX9641" y="connsiteY9641"/>
                </a:cxn>
                <a:cxn ang="0">
                  <a:pos x="connsiteX9642" y="connsiteY9642"/>
                </a:cxn>
                <a:cxn ang="0">
                  <a:pos x="connsiteX9643" y="connsiteY9643"/>
                </a:cxn>
                <a:cxn ang="0">
                  <a:pos x="connsiteX9644" y="connsiteY9644"/>
                </a:cxn>
                <a:cxn ang="0">
                  <a:pos x="connsiteX9645" y="connsiteY9645"/>
                </a:cxn>
                <a:cxn ang="0">
                  <a:pos x="connsiteX9646" y="connsiteY9646"/>
                </a:cxn>
                <a:cxn ang="0">
                  <a:pos x="connsiteX9647" y="connsiteY9647"/>
                </a:cxn>
                <a:cxn ang="0">
                  <a:pos x="connsiteX9648" y="connsiteY9648"/>
                </a:cxn>
                <a:cxn ang="0">
                  <a:pos x="connsiteX9649" y="connsiteY9649"/>
                </a:cxn>
                <a:cxn ang="0">
                  <a:pos x="connsiteX9650" y="connsiteY9650"/>
                </a:cxn>
                <a:cxn ang="0">
                  <a:pos x="connsiteX9651" y="connsiteY9651"/>
                </a:cxn>
                <a:cxn ang="0">
                  <a:pos x="connsiteX9652" y="connsiteY9652"/>
                </a:cxn>
                <a:cxn ang="0">
                  <a:pos x="connsiteX9653" y="connsiteY9653"/>
                </a:cxn>
                <a:cxn ang="0">
                  <a:pos x="connsiteX9654" y="connsiteY9654"/>
                </a:cxn>
                <a:cxn ang="0">
                  <a:pos x="connsiteX9655" y="connsiteY9655"/>
                </a:cxn>
                <a:cxn ang="0">
                  <a:pos x="connsiteX9656" y="connsiteY9656"/>
                </a:cxn>
                <a:cxn ang="0">
                  <a:pos x="connsiteX9657" y="connsiteY9657"/>
                </a:cxn>
                <a:cxn ang="0">
                  <a:pos x="connsiteX9658" y="connsiteY9658"/>
                </a:cxn>
                <a:cxn ang="0">
                  <a:pos x="connsiteX9659" y="connsiteY9659"/>
                </a:cxn>
                <a:cxn ang="0">
                  <a:pos x="connsiteX9660" y="connsiteY9660"/>
                </a:cxn>
                <a:cxn ang="0">
                  <a:pos x="connsiteX9661" y="connsiteY9661"/>
                </a:cxn>
                <a:cxn ang="0">
                  <a:pos x="connsiteX9662" y="connsiteY9662"/>
                </a:cxn>
                <a:cxn ang="0">
                  <a:pos x="connsiteX9663" y="connsiteY9663"/>
                </a:cxn>
                <a:cxn ang="0">
                  <a:pos x="connsiteX9664" y="connsiteY9664"/>
                </a:cxn>
                <a:cxn ang="0">
                  <a:pos x="connsiteX9665" y="connsiteY9665"/>
                </a:cxn>
                <a:cxn ang="0">
                  <a:pos x="connsiteX9666" y="connsiteY9666"/>
                </a:cxn>
                <a:cxn ang="0">
                  <a:pos x="connsiteX9667" y="connsiteY9667"/>
                </a:cxn>
                <a:cxn ang="0">
                  <a:pos x="connsiteX9668" y="connsiteY9668"/>
                </a:cxn>
                <a:cxn ang="0">
                  <a:pos x="connsiteX9669" y="connsiteY9669"/>
                </a:cxn>
                <a:cxn ang="0">
                  <a:pos x="connsiteX9670" y="connsiteY9670"/>
                </a:cxn>
                <a:cxn ang="0">
                  <a:pos x="connsiteX9671" y="connsiteY9671"/>
                </a:cxn>
                <a:cxn ang="0">
                  <a:pos x="connsiteX9672" y="connsiteY9672"/>
                </a:cxn>
                <a:cxn ang="0">
                  <a:pos x="connsiteX9673" y="connsiteY9673"/>
                </a:cxn>
                <a:cxn ang="0">
                  <a:pos x="connsiteX9674" y="connsiteY9674"/>
                </a:cxn>
                <a:cxn ang="0">
                  <a:pos x="connsiteX9675" y="connsiteY9675"/>
                </a:cxn>
                <a:cxn ang="0">
                  <a:pos x="connsiteX9676" y="connsiteY9676"/>
                </a:cxn>
                <a:cxn ang="0">
                  <a:pos x="connsiteX9677" y="connsiteY9677"/>
                </a:cxn>
                <a:cxn ang="0">
                  <a:pos x="connsiteX9678" y="connsiteY9678"/>
                </a:cxn>
                <a:cxn ang="0">
                  <a:pos x="connsiteX9679" y="connsiteY9679"/>
                </a:cxn>
                <a:cxn ang="0">
                  <a:pos x="connsiteX9680" y="connsiteY9680"/>
                </a:cxn>
                <a:cxn ang="0">
                  <a:pos x="connsiteX9681" y="connsiteY9681"/>
                </a:cxn>
                <a:cxn ang="0">
                  <a:pos x="connsiteX9682" y="connsiteY9682"/>
                </a:cxn>
                <a:cxn ang="0">
                  <a:pos x="connsiteX9683" y="connsiteY9683"/>
                </a:cxn>
                <a:cxn ang="0">
                  <a:pos x="connsiteX9684" y="connsiteY9684"/>
                </a:cxn>
                <a:cxn ang="0">
                  <a:pos x="connsiteX9685" y="connsiteY9685"/>
                </a:cxn>
                <a:cxn ang="0">
                  <a:pos x="connsiteX9686" y="connsiteY9686"/>
                </a:cxn>
                <a:cxn ang="0">
                  <a:pos x="connsiteX9687" y="connsiteY9687"/>
                </a:cxn>
                <a:cxn ang="0">
                  <a:pos x="connsiteX9688" y="connsiteY9688"/>
                </a:cxn>
                <a:cxn ang="0">
                  <a:pos x="connsiteX9689" y="connsiteY9689"/>
                </a:cxn>
                <a:cxn ang="0">
                  <a:pos x="connsiteX9690" y="connsiteY9690"/>
                </a:cxn>
                <a:cxn ang="0">
                  <a:pos x="connsiteX9691" y="connsiteY9691"/>
                </a:cxn>
                <a:cxn ang="0">
                  <a:pos x="connsiteX9692" y="connsiteY9692"/>
                </a:cxn>
                <a:cxn ang="0">
                  <a:pos x="connsiteX9693" y="connsiteY9693"/>
                </a:cxn>
                <a:cxn ang="0">
                  <a:pos x="connsiteX9694" y="connsiteY9694"/>
                </a:cxn>
                <a:cxn ang="0">
                  <a:pos x="connsiteX9695" y="connsiteY9695"/>
                </a:cxn>
                <a:cxn ang="0">
                  <a:pos x="connsiteX9696" y="connsiteY9696"/>
                </a:cxn>
                <a:cxn ang="0">
                  <a:pos x="connsiteX9697" y="connsiteY9697"/>
                </a:cxn>
                <a:cxn ang="0">
                  <a:pos x="connsiteX9698" y="connsiteY9698"/>
                </a:cxn>
                <a:cxn ang="0">
                  <a:pos x="connsiteX9699" y="connsiteY9699"/>
                </a:cxn>
                <a:cxn ang="0">
                  <a:pos x="connsiteX9700" y="connsiteY9700"/>
                </a:cxn>
                <a:cxn ang="0">
                  <a:pos x="connsiteX9701" y="connsiteY9701"/>
                </a:cxn>
                <a:cxn ang="0">
                  <a:pos x="connsiteX9702" y="connsiteY9702"/>
                </a:cxn>
                <a:cxn ang="0">
                  <a:pos x="connsiteX9703" y="connsiteY9703"/>
                </a:cxn>
                <a:cxn ang="0">
                  <a:pos x="connsiteX9704" y="connsiteY9704"/>
                </a:cxn>
                <a:cxn ang="0">
                  <a:pos x="connsiteX9705" y="connsiteY9705"/>
                </a:cxn>
                <a:cxn ang="0">
                  <a:pos x="connsiteX9706" y="connsiteY9706"/>
                </a:cxn>
                <a:cxn ang="0">
                  <a:pos x="connsiteX9707" y="connsiteY9707"/>
                </a:cxn>
                <a:cxn ang="0">
                  <a:pos x="connsiteX9708" y="connsiteY9708"/>
                </a:cxn>
                <a:cxn ang="0">
                  <a:pos x="connsiteX9709" y="connsiteY9709"/>
                </a:cxn>
                <a:cxn ang="0">
                  <a:pos x="connsiteX9710" y="connsiteY9710"/>
                </a:cxn>
                <a:cxn ang="0">
                  <a:pos x="connsiteX9711" y="connsiteY9711"/>
                </a:cxn>
                <a:cxn ang="0">
                  <a:pos x="connsiteX9712" y="connsiteY9712"/>
                </a:cxn>
                <a:cxn ang="0">
                  <a:pos x="connsiteX9713" y="connsiteY9713"/>
                </a:cxn>
                <a:cxn ang="0">
                  <a:pos x="connsiteX9714" y="connsiteY9714"/>
                </a:cxn>
                <a:cxn ang="0">
                  <a:pos x="connsiteX9715" y="connsiteY9715"/>
                </a:cxn>
                <a:cxn ang="0">
                  <a:pos x="connsiteX9716" y="connsiteY9716"/>
                </a:cxn>
                <a:cxn ang="0">
                  <a:pos x="connsiteX9717" y="connsiteY9717"/>
                </a:cxn>
                <a:cxn ang="0">
                  <a:pos x="connsiteX9718" y="connsiteY9718"/>
                </a:cxn>
                <a:cxn ang="0">
                  <a:pos x="connsiteX9719" y="connsiteY9719"/>
                </a:cxn>
                <a:cxn ang="0">
                  <a:pos x="connsiteX9720" y="connsiteY9720"/>
                </a:cxn>
                <a:cxn ang="0">
                  <a:pos x="connsiteX9721" y="connsiteY9721"/>
                </a:cxn>
                <a:cxn ang="0">
                  <a:pos x="connsiteX9722" y="connsiteY9722"/>
                </a:cxn>
                <a:cxn ang="0">
                  <a:pos x="connsiteX9723" y="connsiteY9723"/>
                </a:cxn>
                <a:cxn ang="0">
                  <a:pos x="connsiteX9724" y="connsiteY9724"/>
                </a:cxn>
                <a:cxn ang="0">
                  <a:pos x="connsiteX9725" y="connsiteY9725"/>
                </a:cxn>
                <a:cxn ang="0">
                  <a:pos x="connsiteX9726" y="connsiteY9726"/>
                </a:cxn>
                <a:cxn ang="0">
                  <a:pos x="connsiteX9727" y="connsiteY9727"/>
                </a:cxn>
                <a:cxn ang="0">
                  <a:pos x="connsiteX9728" y="connsiteY9728"/>
                </a:cxn>
                <a:cxn ang="0">
                  <a:pos x="connsiteX9729" y="connsiteY9729"/>
                </a:cxn>
                <a:cxn ang="0">
                  <a:pos x="connsiteX9730" y="connsiteY9730"/>
                </a:cxn>
                <a:cxn ang="0">
                  <a:pos x="connsiteX9731" y="connsiteY9731"/>
                </a:cxn>
                <a:cxn ang="0">
                  <a:pos x="connsiteX9732" y="connsiteY9732"/>
                </a:cxn>
                <a:cxn ang="0">
                  <a:pos x="connsiteX9733" y="connsiteY9733"/>
                </a:cxn>
                <a:cxn ang="0">
                  <a:pos x="connsiteX9734" y="connsiteY9734"/>
                </a:cxn>
                <a:cxn ang="0">
                  <a:pos x="connsiteX9735" y="connsiteY9735"/>
                </a:cxn>
                <a:cxn ang="0">
                  <a:pos x="connsiteX9736" y="connsiteY9736"/>
                </a:cxn>
                <a:cxn ang="0">
                  <a:pos x="connsiteX9737" y="connsiteY9737"/>
                </a:cxn>
                <a:cxn ang="0">
                  <a:pos x="connsiteX9738" y="connsiteY9738"/>
                </a:cxn>
                <a:cxn ang="0">
                  <a:pos x="connsiteX9739" y="connsiteY9739"/>
                </a:cxn>
                <a:cxn ang="0">
                  <a:pos x="connsiteX9740" y="connsiteY9740"/>
                </a:cxn>
                <a:cxn ang="0">
                  <a:pos x="connsiteX9741" y="connsiteY9741"/>
                </a:cxn>
                <a:cxn ang="0">
                  <a:pos x="connsiteX9742" y="connsiteY9742"/>
                </a:cxn>
                <a:cxn ang="0">
                  <a:pos x="connsiteX9743" y="connsiteY9743"/>
                </a:cxn>
                <a:cxn ang="0">
                  <a:pos x="connsiteX9744" y="connsiteY9744"/>
                </a:cxn>
                <a:cxn ang="0">
                  <a:pos x="connsiteX9745" y="connsiteY9745"/>
                </a:cxn>
                <a:cxn ang="0">
                  <a:pos x="connsiteX9746" y="connsiteY9746"/>
                </a:cxn>
                <a:cxn ang="0">
                  <a:pos x="connsiteX9747" y="connsiteY9747"/>
                </a:cxn>
                <a:cxn ang="0">
                  <a:pos x="connsiteX9748" y="connsiteY9748"/>
                </a:cxn>
                <a:cxn ang="0">
                  <a:pos x="connsiteX9749" y="connsiteY9749"/>
                </a:cxn>
                <a:cxn ang="0">
                  <a:pos x="connsiteX9750" y="connsiteY9750"/>
                </a:cxn>
                <a:cxn ang="0">
                  <a:pos x="connsiteX9751" y="connsiteY9751"/>
                </a:cxn>
                <a:cxn ang="0">
                  <a:pos x="connsiteX9752" y="connsiteY9752"/>
                </a:cxn>
                <a:cxn ang="0">
                  <a:pos x="connsiteX9753" y="connsiteY9753"/>
                </a:cxn>
                <a:cxn ang="0">
                  <a:pos x="connsiteX9754" y="connsiteY9754"/>
                </a:cxn>
                <a:cxn ang="0">
                  <a:pos x="connsiteX9755" y="connsiteY9755"/>
                </a:cxn>
                <a:cxn ang="0">
                  <a:pos x="connsiteX9756" y="connsiteY9756"/>
                </a:cxn>
                <a:cxn ang="0">
                  <a:pos x="connsiteX9757" y="connsiteY9757"/>
                </a:cxn>
                <a:cxn ang="0">
                  <a:pos x="connsiteX9758" y="connsiteY9758"/>
                </a:cxn>
                <a:cxn ang="0">
                  <a:pos x="connsiteX9759" y="connsiteY9759"/>
                </a:cxn>
                <a:cxn ang="0">
                  <a:pos x="connsiteX9760" y="connsiteY9760"/>
                </a:cxn>
                <a:cxn ang="0">
                  <a:pos x="connsiteX9761" y="connsiteY9761"/>
                </a:cxn>
                <a:cxn ang="0">
                  <a:pos x="connsiteX9762" y="connsiteY9762"/>
                </a:cxn>
                <a:cxn ang="0">
                  <a:pos x="connsiteX9763" y="connsiteY9763"/>
                </a:cxn>
                <a:cxn ang="0">
                  <a:pos x="connsiteX9764" y="connsiteY9764"/>
                </a:cxn>
                <a:cxn ang="0">
                  <a:pos x="connsiteX9765" y="connsiteY9765"/>
                </a:cxn>
                <a:cxn ang="0">
                  <a:pos x="connsiteX9766" y="connsiteY9766"/>
                </a:cxn>
                <a:cxn ang="0">
                  <a:pos x="connsiteX9767" y="connsiteY9767"/>
                </a:cxn>
                <a:cxn ang="0">
                  <a:pos x="connsiteX9768" y="connsiteY9768"/>
                </a:cxn>
                <a:cxn ang="0">
                  <a:pos x="connsiteX9769" y="connsiteY9769"/>
                </a:cxn>
                <a:cxn ang="0">
                  <a:pos x="connsiteX9770" y="connsiteY9770"/>
                </a:cxn>
                <a:cxn ang="0">
                  <a:pos x="connsiteX9771" y="connsiteY9771"/>
                </a:cxn>
                <a:cxn ang="0">
                  <a:pos x="connsiteX9772" y="connsiteY9772"/>
                </a:cxn>
                <a:cxn ang="0">
                  <a:pos x="connsiteX9773" y="connsiteY9773"/>
                </a:cxn>
                <a:cxn ang="0">
                  <a:pos x="connsiteX9774" y="connsiteY9774"/>
                </a:cxn>
                <a:cxn ang="0">
                  <a:pos x="connsiteX9775" y="connsiteY9775"/>
                </a:cxn>
                <a:cxn ang="0">
                  <a:pos x="connsiteX9776" y="connsiteY9776"/>
                </a:cxn>
                <a:cxn ang="0">
                  <a:pos x="connsiteX9777" y="connsiteY9777"/>
                </a:cxn>
                <a:cxn ang="0">
                  <a:pos x="connsiteX9778" y="connsiteY9778"/>
                </a:cxn>
                <a:cxn ang="0">
                  <a:pos x="connsiteX9779" y="connsiteY9779"/>
                </a:cxn>
                <a:cxn ang="0">
                  <a:pos x="connsiteX9780" y="connsiteY9780"/>
                </a:cxn>
                <a:cxn ang="0">
                  <a:pos x="connsiteX9781" y="connsiteY9781"/>
                </a:cxn>
                <a:cxn ang="0">
                  <a:pos x="connsiteX9782" y="connsiteY9782"/>
                </a:cxn>
                <a:cxn ang="0">
                  <a:pos x="connsiteX9783" y="connsiteY9783"/>
                </a:cxn>
                <a:cxn ang="0">
                  <a:pos x="connsiteX9784" y="connsiteY9784"/>
                </a:cxn>
                <a:cxn ang="0">
                  <a:pos x="connsiteX9785" y="connsiteY9785"/>
                </a:cxn>
                <a:cxn ang="0">
                  <a:pos x="connsiteX9786" y="connsiteY9786"/>
                </a:cxn>
                <a:cxn ang="0">
                  <a:pos x="connsiteX9787" y="connsiteY9787"/>
                </a:cxn>
                <a:cxn ang="0">
                  <a:pos x="connsiteX9788" y="connsiteY9788"/>
                </a:cxn>
                <a:cxn ang="0">
                  <a:pos x="connsiteX9789" y="connsiteY9789"/>
                </a:cxn>
                <a:cxn ang="0">
                  <a:pos x="connsiteX9790" y="connsiteY9790"/>
                </a:cxn>
                <a:cxn ang="0">
                  <a:pos x="connsiteX9791" y="connsiteY9791"/>
                </a:cxn>
                <a:cxn ang="0">
                  <a:pos x="connsiteX9792" y="connsiteY9792"/>
                </a:cxn>
                <a:cxn ang="0">
                  <a:pos x="connsiteX9793" y="connsiteY9793"/>
                </a:cxn>
                <a:cxn ang="0">
                  <a:pos x="connsiteX9794" y="connsiteY9794"/>
                </a:cxn>
                <a:cxn ang="0">
                  <a:pos x="connsiteX9795" y="connsiteY9795"/>
                </a:cxn>
                <a:cxn ang="0">
                  <a:pos x="connsiteX9796" y="connsiteY9796"/>
                </a:cxn>
                <a:cxn ang="0">
                  <a:pos x="connsiteX9797" y="connsiteY9797"/>
                </a:cxn>
                <a:cxn ang="0">
                  <a:pos x="connsiteX9798" y="connsiteY9798"/>
                </a:cxn>
                <a:cxn ang="0">
                  <a:pos x="connsiteX9799" y="connsiteY9799"/>
                </a:cxn>
                <a:cxn ang="0">
                  <a:pos x="connsiteX9800" y="connsiteY9800"/>
                </a:cxn>
                <a:cxn ang="0">
                  <a:pos x="connsiteX9801" y="connsiteY9801"/>
                </a:cxn>
                <a:cxn ang="0">
                  <a:pos x="connsiteX9802" y="connsiteY9802"/>
                </a:cxn>
                <a:cxn ang="0">
                  <a:pos x="connsiteX9803" y="connsiteY9803"/>
                </a:cxn>
                <a:cxn ang="0">
                  <a:pos x="connsiteX9804" y="connsiteY9804"/>
                </a:cxn>
                <a:cxn ang="0">
                  <a:pos x="connsiteX9805" y="connsiteY9805"/>
                </a:cxn>
                <a:cxn ang="0">
                  <a:pos x="connsiteX9806" y="connsiteY9806"/>
                </a:cxn>
                <a:cxn ang="0">
                  <a:pos x="connsiteX9807" y="connsiteY9807"/>
                </a:cxn>
                <a:cxn ang="0">
                  <a:pos x="connsiteX9808" y="connsiteY9808"/>
                </a:cxn>
                <a:cxn ang="0">
                  <a:pos x="connsiteX9809" y="connsiteY9809"/>
                </a:cxn>
                <a:cxn ang="0">
                  <a:pos x="connsiteX9810" y="connsiteY9810"/>
                </a:cxn>
                <a:cxn ang="0">
                  <a:pos x="connsiteX9811" y="connsiteY9811"/>
                </a:cxn>
                <a:cxn ang="0">
                  <a:pos x="connsiteX9812" y="connsiteY9812"/>
                </a:cxn>
                <a:cxn ang="0">
                  <a:pos x="connsiteX9813" y="connsiteY9813"/>
                </a:cxn>
                <a:cxn ang="0">
                  <a:pos x="connsiteX9814" y="connsiteY9814"/>
                </a:cxn>
                <a:cxn ang="0">
                  <a:pos x="connsiteX9815" y="connsiteY9815"/>
                </a:cxn>
                <a:cxn ang="0">
                  <a:pos x="connsiteX9816" y="connsiteY9816"/>
                </a:cxn>
                <a:cxn ang="0">
                  <a:pos x="connsiteX9817" y="connsiteY9817"/>
                </a:cxn>
                <a:cxn ang="0">
                  <a:pos x="connsiteX9818" y="connsiteY9818"/>
                </a:cxn>
                <a:cxn ang="0">
                  <a:pos x="connsiteX9819" y="connsiteY9819"/>
                </a:cxn>
                <a:cxn ang="0">
                  <a:pos x="connsiteX9820" y="connsiteY9820"/>
                </a:cxn>
                <a:cxn ang="0">
                  <a:pos x="connsiteX9821" y="connsiteY9821"/>
                </a:cxn>
                <a:cxn ang="0">
                  <a:pos x="connsiteX9822" y="connsiteY9822"/>
                </a:cxn>
                <a:cxn ang="0">
                  <a:pos x="connsiteX9823" y="connsiteY9823"/>
                </a:cxn>
                <a:cxn ang="0">
                  <a:pos x="connsiteX9824" y="connsiteY9824"/>
                </a:cxn>
                <a:cxn ang="0">
                  <a:pos x="connsiteX9825" y="connsiteY9825"/>
                </a:cxn>
                <a:cxn ang="0">
                  <a:pos x="connsiteX9826" y="connsiteY9826"/>
                </a:cxn>
                <a:cxn ang="0">
                  <a:pos x="connsiteX9827" y="connsiteY9827"/>
                </a:cxn>
                <a:cxn ang="0">
                  <a:pos x="connsiteX9828" y="connsiteY9828"/>
                </a:cxn>
                <a:cxn ang="0">
                  <a:pos x="connsiteX9829" y="connsiteY9829"/>
                </a:cxn>
                <a:cxn ang="0">
                  <a:pos x="connsiteX9830" y="connsiteY9830"/>
                </a:cxn>
                <a:cxn ang="0">
                  <a:pos x="connsiteX9831" y="connsiteY9831"/>
                </a:cxn>
                <a:cxn ang="0">
                  <a:pos x="connsiteX9832" y="connsiteY9832"/>
                </a:cxn>
                <a:cxn ang="0">
                  <a:pos x="connsiteX9833" y="connsiteY9833"/>
                </a:cxn>
                <a:cxn ang="0">
                  <a:pos x="connsiteX9834" y="connsiteY9834"/>
                </a:cxn>
                <a:cxn ang="0">
                  <a:pos x="connsiteX9835" y="connsiteY9835"/>
                </a:cxn>
                <a:cxn ang="0">
                  <a:pos x="connsiteX9836" y="connsiteY9836"/>
                </a:cxn>
                <a:cxn ang="0">
                  <a:pos x="connsiteX9837" y="connsiteY9837"/>
                </a:cxn>
                <a:cxn ang="0">
                  <a:pos x="connsiteX9838" y="connsiteY9838"/>
                </a:cxn>
                <a:cxn ang="0">
                  <a:pos x="connsiteX9839" y="connsiteY9839"/>
                </a:cxn>
                <a:cxn ang="0">
                  <a:pos x="connsiteX9840" y="connsiteY9840"/>
                </a:cxn>
                <a:cxn ang="0">
                  <a:pos x="connsiteX9841" y="connsiteY9841"/>
                </a:cxn>
                <a:cxn ang="0">
                  <a:pos x="connsiteX9842" y="connsiteY9842"/>
                </a:cxn>
                <a:cxn ang="0">
                  <a:pos x="connsiteX9843" y="connsiteY9843"/>
                </a:cxn>
                <a:cxn ang="0">
                  <a:pos x="connsiteX9844" y="connsiteY9844"/>
                </a:cxn>
                <a:cxn ang="0">
                  <a:pos x="connsiteX9845" y="connsiteY9845"/>
                </a:cxn>
                <a:cxn ang="0">
                  <a:pos x="connsiteX9846" y="connsiteY9846"/>
                </a:cxn>
                <a:cxn ang="0">
                  <a:pos x="connsiteX9847" y="connsiteY9847"/>
                </a:cxn>
                <a:cxn ang="0">
                  <a:pos x="connsiteX9848" y="connsiteY9848"/>
                </a:cxn>
                <a:cxn ang="0">
                  <a:pos x="connsiteX9849" y="connsiteY9849"/>
                </a:cxn>
                <a:cxn ang="0">
                  <a:pos x="connsiteX9850" y="connsiteY9850"/>
                </a:cxn>
                <a:cxn ang="0">
                  <a:pos x="connsiteX9851" y="connsiteY9851"/>
                </a:cxn>
                <a:cxn ang="0">
                  <a:pos x="connsiteX9852" y="connsiteY9852"/>
                </a:cxn>
                <a:cxn ang="0">
                  <a:pos x="connsiteX9853" y="connsiteY9853"/>
                </a:cxn>
                <a:cxn ang="0">
                  <a:pos x="connsiteX9854" y="connsiteY9854"/>
                </a:cxn>
                <a:cxn ang="0">
                  <a:pos x="connsiteX9855" y="connsiteY9855"/>
                </a:cxn>
                <a:cxn ang="0">
                  <a:pos x="connsiteX9856" y="connsiteY9856"/>
                </a:cxn>
                <a:cxn ang="0">
                  <a:pos x="connsiteX9857" y="connsiteY9857"/>
                </a:cxn>
                <a:cxn ang="0">
                  <a:pos x="connsiteX9858" y="connsiteY9858"/>
                </a:cxn>
                <a:cxn ang="0">
                  <a:pos x="connsiteX9859" y="connsiteY9859"/>
                </a:cxn>
                <a:cxn ang="0">
                  <a:pos x="connsiteX9860" y="connsiteY9860"/>
                </a:cxn>
                <a:cxn ang="0">
                  <a:pos x="connsiteX9861" y="connsiteY9861"/>
                </a:cxn>
                <a:cxn ang="0">
                  <a:pos x="connsiteX9862" y="connsiteY9862"/>
                </a:cxn>
                <a:cxn ang="0">
                  <a:pos x="connsiteX9863" y="connsiteY9863"/>
                </a:cxn>
                <a:cxn ang="0">
                  <a:pos x="connsiteX9864" y="connsiteY9864"/>
                </a:cxn>
                <a:cxn ang="0">
                  <a:pos x="connsiteX9865" y="connsiteY9865"/>
                </a:cxn>
                <a:cxn ang="0">
                  <a:pos x="connsiteX9866" y="connsiteY9866"/>
                </a:cxn>
                <a:cxn ang="0">
                  <a:pos x="connsiteX9867" y="connsiteY9867"/>
                </a:cxn>
                <a:cxn ang="0">
                  <a:pos x="connsiteX9868" y="connsiteY9868"/>
                </a:cxn>
                <a:cxn ang="0">
                  <a:pos x="connsiteX9869" y="connsiteY9869"/>
                </a:cxn>
                <a:cxn ang="0">
                  <a:pos x="connsiteX9870" y="connsiteY9870"/>
                </a:cxn>
                <a:cxn ang="0">
                  <a:pos x="connsiteX9871" y="connsiteY9871"/>
                </a:cxn>
                <a:cxn ang="0">
                  <a:pos x="connsiteX9872" y="connsiteY9872"/>
                </a:cxn>
                <a:cxn ang="0">
                  <a:pos x="connsiteX9873" y="connsiteY9873"/>
                </a:cxn>
                <a:cxn ang="0">
                  <a:pos x="connsiteX9874" y="connsiteY9874"/>
                </a:cxn>
                <a:cxn ang="0">
                  <a:pos x="connsiteX9875" y="connsiteY9875"/>
                </a:cxn>
                <a:cxn ang="0">
                  <a:pos x="connsiteX9876" y="connsiteY9876"/>
                </a:cxn>
                <a:cxn ang="0">
                  <a:pos x="connsiteX9877" y="connsiteY9877"/>
                </a:cxn>
                <a:cxn ang="0">
                  <a:pos x="connsiteX9878" y="connsiteY9878"/>
                </a:cxn>
                <a:cxn ang="0">
                  <a:pos x="connsiteX9879" y="connsiteY9879"/>
                </a:cxn>
                <a:cxn ang="0">
                  <a:pos x="connsiteX9880" y="connsiteY9880"/>
                </a:cxn>
                <a:cxn ang="0">
                  <a:pos x="connsiteX9881" y="connsiteY9881"/>
                </a:cxn>
                <a:cxn ang="0">
                  <a:pos x="connsiteX9882" y="connsiteY9882"/>
                </a:cxn>
                <a:cxn ang="0">
                  <a:pos x="connsiteX9883" y="connsiteY9883"/>
                </a:cxn>
                <a:cxn ang="0">
                  <a:pos x="connsiteX9884" y="connsiteY9884"/>
                </a:cxn>
                <a:cxn ang="0">
                  <a:pos x="connsiteX9885" y="connsiteY9885"/>
                </a:cxn>
                <a:cxn ang="0">
                  <a:pos x="connsiteX9886" y="connsiteY9886"/>
                </a:cxn>
                <a:cxn ang="0">
                  <a:pos x="connsiteX9887" y="connsiteY9887"/>
                </a:cxn>
                <a:cxn ang="0">
                  <a:pos x="connsiteX9888" y="connsiteY9888"/>
                </a:cxn>
                <a:cxn ang="0">
                  <a:pos x="connsiteX9889" y="connsiteY9889"/>
                </a:cxn>
                <a:cxn ang="0">
                  <a:pos x="connsiteX9890" y="connsiteY9890"/>
                </a:cxn>
                <a:cxn ang="0">
                  <a:pos x="connsiteX9891" y="connsiteY9891"/>
                </a:cxn>
                <a:cxn ang="0">
                  <a:pos x="connsiteX9892" y="connsiteY9892"/>
                </a:cxn>
                <a:cxn ang="0">
                  <a:pos x="connsiteX9893" y="connsiteY9893"/>
                </a:cxn>
                <a:cxn ang="0">
                  <a:pos x="connsiteX9894" y="connsiteY9894"/>
                </a:cxn>
                <a:cxn ang="0">
                  <a:pos x="connsiteX9895" y="connsiteY9895"/>
                </a:cxn>
                <a:cxn ang="0">
                  <a:pos x="connsiteX9896" y="connsiteY9896"/>
                </a:cxn>
                <a:cxn ang="0">
                  <a:pos x="connsiteX9897" y="connsiteY9897"/>
                </a:cxn>
                <a:cxn ang="0">
                  <a:pos x="connsiteX9898" y="connsiteY9898"/>
                </a:cxn>
                <a:cxn ang="0">
                  <a:pos x="connsiteX9899" y="connsiteY9899"/>
                </a:cxn>
                <a:cxn ang="0">
                  <a:pos x="connsiteX9900" y="connsiteY9900"/>
                </a:cxn>
                <a:cxn ang="0">
                  <a:pos x="connsiteX9901" y="connsiteY9901"/>
                </a:cxn>
                <a:cxn ang="0">
                  <a:pos x="connsiteX9902" y="connsiteY9902"/>
                </a:cxn>
                <a:cxn ang="0">
                  <a:pos x="connsiteX9903" y="connsiteY9903"/>
                </a:cxn>
                <a:cxn ang="0">
                  <a:pos x="connsiteX9904" y="connsiteY9904"/>
                </a:cxn>
                <a:cxn ang="0">
                  <a:pos x="connsiteX9905" y="connsiteY9905"/>
                </a:cxn>
                <a:cxn ang="0">
                  <a:pos x="connsiteX9906" y="connsiteY9906"/>
                </a:cxn>
                <a:cxn ang="0">
                  <a:pos x="connsiteX9907" y="connsiteY9907"/>
                </a:cxn>
                <a:cxn ang="0">
                  <a:pos x="connsiteX9908" y="connsiteY9908"/>
                </a:cxn>
                <a:cxn ang="0">
                  <a:pos x="connsiteX9909" y="connsiteY9909"/>
                </a:cxn>
                <a:cxn ang="0">
                  <a:pos x="connsiteX9910" y="connsiteY9910"/>
                </a:cxn>
                <a:cxn ang="0">
                  <a:pos x="connsiteX9911" y="connsiteY9911"/>
                </a:cxn>
                <a:cxn ang="0">
                  <a:pos x="connsiteX9912" y="connsiteY9912"/>
                </a:cxn>
                <a:cxn ang="0">
                  <a:pos x="connsiteX9913" y="connsiteY9913"/>
                </a:cxn>
                <a:cxn ang="0">
                  <a:pos x="connsiteX9914" y="connsiteY9914"/>
                </a:cxn>
                <a:cxn ang="0">
                  <a:pos x="connsiteX9915" y="connsiteY9915"/>
                </a:cxn>
                <a:cxn ang="0">
                  <a:pos x="connsiteX9916" y="connsiteY9916"/>
                </a:cxn>
                <a:cxn ang="0">
                  <a:pos x="connsiteX9917" y="connsiteY9917"/>
                </a:cxn>
                <a:cxn ang="0">
                  <a:pos x="connsiteX9918" y="connsiteY9918"/>
                </a:cxn>
                <a:cxn ang="0">
                  <a:pos x="connsiteX9919" y="connsiteY9919"/>
                </a:cxn>
                <a:cxn ang="0">
                  <a:pos x="connsiteX9920" y="connsiteY9920"/>
                </a:cxn>
                <a:cxn ang="0">
                  <a:pos x="connsiteX9921" y="connsiteY9921"/>
                </a:cxn>
                <a:cxn ang="0">
                  <a:pos x="connsiteX9922" y="connsiteY9922"/>
                </a:cxn>
                <a:cxn ang="0">
                  <a:pos x="connsiteX9923" y="connsiteY9923"/>
                </a:cxn>
                <a:cxn ang="0">
                  <a:pos x="connsiteX9924" y="connsiteY9924"/>
                </a:cxn>
                <a:cxn ang="0">
                  <a:pos x="connsiteX9925" y="connsiteY9925"/>
                </a:cxn>
                <a:cxn ang="0">
                  <a:pos x="connsiteX9926" y="connsiteY9926"/>
                </a:cxn>
                <a:cxn ang="0">
                  <a:pos x="connsiteX9927" y="connsiteY9927"/>
                </a:cxn>
                <a:cxn ang="0">
                  <a:pos x="connsiteX9928" y="connsiteY9928"/>
                </a:cxn>
                <a:cxn ang="0">
                  <a:pos x="connsiteX9929" y="connsiteY9929"/>
                </a:cxn>
                <a:cxn ang="0">
                  <a:pos x="connsiteX9930" y="connsiteY9930"/>
                </a:cxn>
                <a:cxn ang="0">
                  <a:pos x="connsiteX9931" y="connsiteY9931"/>
                </a:cxn>
                <a:cxn ang="0">
                  <a:pos x="connsiteX9932" y="connsiteY9932"/>
                </a:cxn>
                <a:cxn ang="0">
                  <a:pos x="connsiteX9933" y="connsiteY9933"/>
                </a:cxn>
                <a:cxn ang="0">
                  <a:pos x="connsiteX9934" y="connsiteY9934"/>
                </a:cxn>
                <a:cxn ang="0">
                  <a:pos x="connsiteX9935" y="connsiteY9935"/>
                </a:cxn>
                <a:cxn ang="0">
                  <a:pos x="connsiteX9936" y="connsiteY9936"/>
                </a:cxn>
                <a:cxn ang="0">
                  <a:pos x="connsiteX9937" y="connsiteY9937"/>
                </a:cxn>
                <a:cxn ang="0">
                  <a:pos x="connsiteX9938" y="connsiteY9938"/>
                </a:cxn>
                <a:cxn ang="0">
                  <a:pos x="connsiteX9939" y="connsiteY9939"/>
                </a:cxn>
                <a:cxn ang="0">
                  <a:pos x="connsiteX9940" y="connsiteY9940"/>
                </a:cxn>
                <a:cxn ang="0">
                  <a:pos x="connsiteX9941" y="connsiteY9941"/>
                </a:cxn>
                <a:cxn ang="0">
                  <a:pos x="connsiteX9942" y="connsiteY9942"/>
                </a:cxn>
                <a:cxn ang="0">
                  <a:pos x="connsiteX9943" y="connsiteY9943"/>
                </a:cxn>
                <a:cxn ang="0">
                  <a:pos x="connsiteX9944" y="connsiteY9944"/>
                </a:cxn>
                <a:cxn ang="0">
                  <a:pos x="connsiteX9945" y="connsiteY9945"/>
                </a:cxn>
                <a:cxn ang="0">
                  <a:pos x="connsiteX9946" y="connsiteY9946"/>
                </a:cxn>
                <a:cxn ang="0">
                  <a:pos x="connsiteX9947" y="connsiteY9947"/>
                </a:cxn>
                <a:cxn ang="0">
                  <a:pos x="connsiteX9948" y="connsiteY9948"/>
                </a:cxn>
                <a:cxn ang="0">
                  <a:pos x="connsiteX9949" y="connsiteY9949"/>
                </a:cxn>
                <a:cxn ang="0">
                  <a:pos x="connsiteX9950" y="connsiteY9950"/>
                </a:cxn>
                <a:cxn ang="0">
                  <a:pos x="connsiteX9951" y="connsiteY9951"/>
                </a:cxn>
                <a:cxn ang="0">
                  <a:pos x="connsiteX9952" y="connsiteY9952"/>
                </a:cxn>
                <a:cxn ang="0">
                  <a:pos x="connsiteX9953" y="connsiteY9953"/>
                </a:cxn>
                <a:cxn ang="0">
                  <a:pos x="connsiteX9954" y="connsiteY9954"/>
                </a:cxn>
                <a:cxn ang="0">
                  <a:pos x="connsiteX9955" y="connsiteY9955"/>
                </a:cxn>
                <a:cxn ang="0">
                  <a:pos x="connsiteX9956" y="connsiteY9956"/>
                </a:cxn>
                <a:cxn ang="0">
                  <a:pos x="connsiteX9957" y="connsiteY9957"/>
                </a:cxn>
                <a:cxn ang="0">
                  <a:pos x="connsiteX9958" y="connsiteY9958"/>
                </a:cxn>
                <a:cxn ang="0">
                  <a:pos x="connsiteX9959" y="connsiteY9959"/>
                </a:cxn>
                <a:cxn ang="0">
                  <a:pos x="connsiteX9960" y="connsiteY9960"/>
                </a:cxn>
                <a:cxn ang="0">
                  <a:pos x="connsiteX9961" y="connsiteY9961"/>
                </a:cxn>
                <a:cxn ang="0">
                  <a:pos x="connsiteX9962" y="connsiteY9962"/>
                </a:cxn>
                <a:cxn ang="0">
                  <a:pos x="connsiteX9963" y="connsiteY9963"/>
                </a:cxn>
                <a:cxn ang="0">
                  <a:pos x="connsiteX9964" y="connsiteY9964"/>
                </a:cxn>
                <a:cxn ang="0">
                  <a:pos x="connsiteX9965" y="connsiteY9965"/>
                </a:cxn>
                <a:cxn ang="0">
                  <a:pos x="connsiteX9966" y="connsiteY9966"/>
                </a:cxn>
                <a:cxn ang="0">
                  <a:pos x="connsiteX9967" y="connsiteY9967"/>
                </a:cxn>
                <a:cxn ang="0">
                  <a:pos x="connsiteX9968" y="connsiteY9968"/>
                </a:cxn>
                <a:cxn ang="0">
                  <a:pos x="connsiteX9969" y="connsiteY9969"/>
                </a:cxn>
                <a:cxn ang="0">
                  <a:pos x="connsiteX9970" y="connsiteY9970"/>
                </a:cxn>
                <a:cxn ang="0">
                  <a:pos x="connsiteX9971" y="connsiteY9971"/>
                </a:cxn>
                <a:cxn ang="0">
                  <a:pos x="connsiteX9972" y="connsiteY9972"/>
                </a:cxn>
                <a:cxn ang="0">
                  <a:pos x="connsiteX9973" y="connsiteY9973"/>
                </a:cxn>
                <a:cxn ang="0">
                  <a:pos x="connsiteX9974" y="connsiteY9974"/>
                </a:cxn>
                <a:cxn ang="0">
                  <a:pos x="connsiteX9975" y="connsiteY9975"/>
                </a:cxn>
                <a:cxn ang="0">
                  <a:pos x="connsiteX9976" y="connsiteY9976"/>
                </a:cxn>
                <a:cxn ang="0">
                  <a:pos x="connsiteX9977" y="connsiteY9977"/>
                </a:cxn>
                <a:cxn ang="0">
                  <a:pos x="connsiteX9978" y="connsiteY9978"/>
                </a:cxn>
                <a:cxn ang="0">
                  <a:pos x="connsiteX9979" y="connsiteY9979"/>
                </a:cxn>
                <a:cxn ang="0">
                  <a:pos x="connsiteX9980" y="connsiteY9980"/>
                </a:cxn>
                <a:cxn ang="0">
                  <a:pos x="connsiteX9981" y="connsiteY9981"/>
                </a:cxn>
                <a:cxn ang="0">
                  <a:pos x="connsiteX9982" y="connsiteY9982"/>
                </a:cxn>
                <a:cxn ang="0">
                  <a:pos x="connsiteX9983" y="connsiteY9983"/>
                </a:cxn>
                <a:cxn ang="0">
                  <a:pos x="connsiteX9984" y="connsiteY9984"/>
                </a:cxn>
                <a:cxn ang="0">
                  <a:pos x="connsiteX9985" y="connsiteY9985"/>
                </a:cxn>
                <a:cxn ang="0">
                  <a:pos x="connsiteX9986" y="connsiteY9986"/>
                </a:cxn>
                <a:cxn ang="0">
                  <a:pos x="connsiteX9987" y="connsiteY9987"/>
                </a:cxn>
                <a:cxn ang="0">
                  <a:pos x="connsiteX9988" y="connsiteY9988"/>
                </a:cxn>
                <a:cxn ang="0">
                  <a:pos x="connsiteX9989" y="connsiteY9989"/>
                </a:cxn>
                <a:cxn ang="0">
                  <a:pos x="connsiteX9990" y="connsiteY9990"/>
                </a:cxn>
                <a:cxn ang="0">
                  <a:pos x="connsiteX9991" y="connsiteY9991"/>
                </a:cxn>
                <a:cxn ang="0">
                  <a:pos x="connsiteX9992" y="connsiteY9992"/>
                </a:cxn>
                <a:cxn ang="0">
                  <a:pos x="connsiteX9993" y="connsiteY9993"/>
                </a:cxn>
                <a:cxn ang="0">
                  <a:pos x="connsiteX9994" y="connsiteY9994"/>
                </a:cxn>
                <a:cxn ang="0">
                  <a:pos x="connsiteX9995" y="connsiteY9995"/>
                </a:cxn>
                <a:cxn ang="0">
                  <a:pos x="connsiteX9996" y="connsiteY9996"/>
                </a:cxn>
                <a:cxn ang="0">
                  <a:pos x="connsiteX9997" y="connsiteY9997"/>
                </a:cxn>
                <a:cxn ang="0">
                  <a:pos x="connsiteX9998" y="connsiteY9998"/>
                </a:cxn>
                <a:cxn ang="0">
                  <a:pos x="connsiteX9999" y="connsiteY9999"/>
                </a:cxn>
                <a:cxn ang="0">
                  <a:pos x="connsiteX10000" y="connsiteY10000"/>
                </a:cxn>
                <a:cxn ang="0">
                  <a:pos x="connsiteX10001" y="connsiteY10001"/>
                </a:cxn>
                <a:cxn ang="0">
                  <a:pos x="connsiteX10002" y="connsiteY10002"/>
                </a:cxn>
                <a:cxn ang="0">
                  <a:pos x="connsiteX10003" y="connsiteY10003"/>
                </a:cxn>
                <a:cxn ang="0">
                  <a:pos x="connsiteX10004" y="connsiteY10004"/>
                </a:cxn>
                <a:cxn ang="0">
                  <a:pos x="connsiteX10005" y="connsiteY10005"/>
                </a:cxn>
                <a:cxn ang="0">
                  <a:pos x="connsiteX10006" y="connsiteY10006"/>
                </a:cxn>
                <a:cxn ang="0">
                  <a:pos x="connsiteX10007" y="connsiteY10007"/>
                </a:cxn>
                <a:cxn ang="0">
                  <a:pos x="connsiteX10008" y="connsiteY10008"/>
                </a:cxn>
                <a:cxn ang="0">
                  <a:pos x="connsiteX10009" y="connsiteY10009"/>
                </a:cxn>
                <a:cxn ang="0">
                  <a:pos x="connsiteX10010" y="connsiteY10010"/>
                </a:cxn>
                <a:cxn ang="0">
                  <a:pos x="connsiteX10011" y="connsiteY10011"/>
                </a:cxn>
                <a:cxn ang="0">
                  <a:pos x="connsiteX10012" y="connsiteY10012"/>
                </a:cxn>
                <a:cxn ang="0">
                  <a:pos x="connsiteX10013" y="connsiteY10013"/>
                </a:cxn>
                <a:cxn ang="0">
                  <a:pos x="connsiteX10014" y="connsiteY10014"/>
                </a:cxn>
                <a:cxn ang="0">
                  <a:pos x="connsiteX10015" y="connsiteY10015"/>
                </a:cxn>
                <a:cxn ang="0">
                  <a:pos x="connsiteX10016" y="connsiteY10016"/>
                </a:cxn>
                <a:cxn ang="0">
                  <a:pos x="connsiteX10017" y="connsiteY10017"/>
                </a:cxn>
                <a:cxn ang="0">
                  <a:pos x="connsiteX10018" y="connsiteY10018"/>
                </a:cxn>
                <a:cxn ang="0">
                  <a:pos x="connsiteX10019" y="connsiteY10019"/>
                </a:cxn>
                <a:cxn ang="0">
                  <a:pos x="connsiteX10020" y="connsiteY10020"/>
                </a:cxn>
                <a:cxn ang="0">
                  <a:pos x="connsiteX10021" y="connsiteY10021"/>
                </a:cxn>
                <a:cxn ang="0">
                  <a:pos x="connsiteX10022" y="connsiteY10022"/>
                </a:cxn>
                <a:cxn ang="0">
                  <a:pos x="connsiteX10023" y="connsiteY10023"/>
                </a:cxn>
                <a:cxn ang="0">
                  <a:pos x="connsiteX10024" y="connsiteY10024"/>
                </a:cxn>
                <a:cxn ang="0">
                  <a:pos x="connsiteX10025" y="connsiteY10025"/>
                </a:cxn>
                <a:cxn ang="0">
                  <a:pos x="connsiteX10026" y="connsiteY10026"/>
                </a:cxn>
                <a:cxn ang="0">
                  <a:pos x="connsiteX10027" y="connsiteY10027"/>
                </a:cxn>
                <a:cxn ang="0">
                  <a:pos x="connsiteX10028" y="connsiteY10028"/>
                </a:cxn>
                <a:cxn ang="0">
                  <a:pos x="connsiteX10029" y="connsiteY10029"/>
                </a:cxn>
                <a:cxn ang="0">
                  <a:pos x="connsiteX10030" y="connsiteY10030"/>
                </a:cxn>
                <a:cxn ang="0">
                  <a:pos x="connsiteX10031" y="connsiteY10031"/>
                </a:cxn>
                <a:cxn ang="0">
                  <a:pos x="connsiteX10032" y="connsiteY10032"/>
                </a:cxn>
                <a:cxn ang="0">
                  <a:pos x="connsiteX10033" y="connsiteY10033"/>
                </a:cxn>
                <a:cxn ang="0">
                  <a:pos x="connsiteX10034" y="connsiteY10034"/>
                </a:cxn>
                <a:cxn ang="0">
                  <a:pos x="connsiteX10035" y="connsiteY10035"/>
                </a:cxn>
                <a:cxn ang="0">
                  <a:pos x="connsiteX10036" y="connsiteY10036"/>
                </a:cxn>
                <a:cxn ang="0">
                  <a:pos x="connsiteX10037" y="connsiteY10037"/>
                </a:cxn>
                <a:cxn ang="0">
                  <a:pos x="connsiteX10038" y="connsiteY10038"/>
                </a:cxn>
                <a:cxn ang="0">
                  <a:pos x="connsiteX10039" y="connsiteY10039"/>
                </a:cxn>
                <a:cxn ang="0">
                  <a:pos x="connsiteX10040" y="connsiteY10040"/>
                </a:cxn>
                <a:cxn ang="0">
                  <a:pos x="connsiteX10041" y="connsiteY10041"/>
                </a:cxn>
                <a:cxn ang="0">
                  <a:pos x="connsiteX10042" y="connsiteY10042"/>
                </a:cxn>
                <a:cxn ang="0">
                  <a:pos x="connsiteX10043" y="connsiteY10043"/>
                </a:cxn>
                <a:cxn ang="0">
                  <a:pos x="connsiteX10044" y="connsiteY10044"/>
                </a:cxn>
                <a:cxn ang="0">
                  <a:pos x="connsiteX10045" y="connsiteY10045"/>
                </a:cxn>
                <a:cxn ang="0">
                  <a:pos x="connsiteX10046" y="connsiteY10046"/>
                </a:cxn>
                <a:cxn ang="0">
                  <a:pos x="connsiteX10047" y="connsiteY10047"/>
                </a:cxn>
                <a:cxn ang="0">
                  <a:pos x="connsiteX10048" y="connsiteY10048"/>
                </a:cxn>
                <a:cxn ang="0">
                  <a:pos x="connsiteX10049" y="connsiteY10049"/>
                </a:cxn>
                <a:cxn ang="0">
                  <a:pos x="connsiteX10050" y="connsiteY10050"/>
                </a:cxn>
                <a:cxn ang="0">
                  <a:pos x="connsiteX10051" y="connsiteY10051"/>
                </a:cxn>
                <a:cxn ang="0">
                  <a:pos x="connsiteX10052" y="connsiteY10052"/>
                </a:cxn>
                <a:cxn ang="0">
                  <a:pos x="connsiteX10053" y="connsiteY10053"/>
                </a:cxn>
                <a:cxn ang="0">
                  <a:pos x="connsiteX10054" y="connsiteY10054"/>
                </a:cxn>
                <a:cxn ang="0">
                  <a:pos x="connsiteX10055" y="connsiteY10055"/>
                </a:cxn>
                <a:cxn ang="0">
                  <a:pos x="connsiteX10056" y="connsiteY10056"/>
                </a:cxn>
                <a:cxn ang="0">
                  <a:pos x="connsiteX10057" y="connsiteY10057"/>
                </a:cxn>
                <a:cxn ang="0">
                  <a:pos x="connsiteX10058" y="connsiteY10058"/>
                </a:cxn>
                <a:cxn ang="0">
                  <a:pos x="connsiteX10059" y="connsiteY10059"/>
                </a:cxn>
                <a:cxn ang="0">
                  <a:pos x="connsiteX10060" y="connsiteY10060"/>
                </a:cxn>
                <a:cxn ang="0">
                  <a:pos x="connsiteX10061" y="connsiteY10061"/>
                </a:cxn>
                <a:cxn ang="0">
                  <a:pos x="connsiteX10062" y="connsiteY10062"/>
                </a:cxn>
                <a:cxn ang="0">
                  <a:pos x="connsiteX10063" y="connsiteY10063"/>
                </a:cxn>
                <a:cxn ang="0">
                  <a:pos x="connsiteX10064" y="connsiteY10064"/>
                </a:cxn>
                <a:cxn ang="0">
                  <a:pos x="connsiteX10065" y="connsiteY10065"/>
                </a:cxn>
                <a:cxn ang="0">
                  <a:pos x="connsiteX10066" y="connsiteY10066"/>
                </a:cxn>
                <a:cxn ang="0">
                  <a:pos x="connsiteX10067" y="connsiteY10067"/>
                </a:cxn>
                <a:cxn ang="0">
                  <a:pos x="connsiteX10068" y="connsiteY10068"/>
                </a:cxn>
                <a:cxn ang="0">
                  <a:pos x="connsiteX10069" y="connsiteY10069"/>
                </a:cxn>
                <a:cxn ang="0">
                  <a:pos x="connsiteX10070" y="connsiteY10070"/>
                </a:cxn>
                <a:cxn ang="0">
                  <a:pos x="connsiteX10071" y="connsiteY10071"/>
                </a:cxn>
                <a:cxn ang="0">
                  <a:pos x="connsiteX10072" y="connsiteY10072"/>
                </a:cxn>
                <a:cxn ang="0">
                  <a:pos x="connsiteX10073" y="connsiteY10073"/>
                </a:cxn>
                <a:cxn ang="0">
                  <a:pos x="connsiteX10074" y="connsiteY10074"/>
                </a:cxn>
                <a:cxn ang="0">
                  <a:pos x="connsiteX10075" y="connsiteY10075"/>
                </a:cxn>
                <a:cxn ang="0">
                  <a:pos x="connsiteX10076" y="connsiteY10076"/>
                </a:cxn>
                <a:cxn ang="0">
                  <a:pos x="connsiteX10077" y="connsiteY10077"/>
                </a:cxn>
                <a:cxn ang="0">
                  <a:pos x="connsiteX10078" y="connsiteY10078"/>
                </a:cxn>
                <a:cxn ang="0">
                  <a:pos x="connsiteX10079" y="connsiteY10079"/>
                </a:cxn>
                <a:cxn ang="0">
                  <a:pos x="connsiteX10080" y="connsiteY10080"/>
                </a:cxn>
                <a:cxn ang="0">
                  <a:pos x="connsiteX10081" y="connsiteY10081"/>
                </a:cxn>
                <a:cxn ang="0">
                  <a:pos x="connsiteX10082" y="connsiteY10082"/>
                </a:cxn>
                <a:cxn ang="0">
                  <a:pos x="connsiteX10083" y="connsiteY10083"/>
                </a:cxn>
                <a:cxn ang="0">
                  <a:pos x="connsiteX10084" y="connsiteY10084"/>
                </a:cxn>
                <a:cxn ang="0">
                  <a:pos x="connsiteX10085" y="connsiteY10085"/>
                </a:cxn>
                <a:cxn ang="0">
                  <a:pos x="connsiteX10086" y="connsiteY10086"/>
                </a:cxn>
                <a:cxn ang="0">
                  <a:pos x="connsiteX10087" y="connsiteY10087"/>
                </a:cxn>
                <a:cxn ang="0">
                  <a:pos x="connsiteX10088" y="connsiteY10088"/>
                </a:cxn>
                <a:cxn ang="0">
                  <a:pos x="connsiteX10089" y="connsiteY10089"/>
                </a:cxn>
                <a:cxn ang="0">
                  <a:pos x="connsiteX10090" y="connsiteY10090"/>
                </a:cxn>
                <a:cxn ang="0">
                  <a:pos x="connsiteX10091" y="connsiteY10091"/>
                </a:cxn>
                <a:cxn ang="0">
                  <a:pos x="connsiteX10092" y="connsiteY10092"/>
                </a:cxn>
                <a:cxn ang="0">
                  <a:pos x="connsiteX10093" y="connsiteY10093"/>
                </a:cxn>
                <a:cxn ang="0">
                  <a:pos x="connsiteX10094" y="connsiteY10094"/>
                </a:cxn>
                <a:cxn ang="0">
                  <a:pos x="connsiteX10095" y="connsiteY10095"/>
                </a:cxn>
                <a:cxn ang="0">
                  <a:pos x="connsiteX10096" y="connsiteY10096"/>
                </a:cxn>
                <a:cxn ang="0">
                  <a:pos x="connsiteX10097" y="connsiteY10097"/>
                </a:cxn>
                <a:cxn ang="0">
                  <a:pos x="connsiteX10098" y="connsiteY10098"/>
                </a:cxn>
                <a:cxn ang="0">
                  <a:pos x="connsiteX10099" y="connsiteY10099"/>
                </a:cxn>
                <a:cxn ang="0">
                  <a:pos x="connsiteX10100" y="connsiteY10100"/>
                </a:cxn>
                <a:cxn ang="0">
                  <a:pos x="connsiteX10101" y="connsiteY10101"/>
                </a:cxn>
                <a:cxn ang="0">
                  <a:pos x="connsiteX10102" y="connsiteY10102"/>
                </a:cxn>
                <a:cxn ang="0">
                  <a:pos x="connsiteX10103" y="connsiteY10103"/>
                </a:cxn>
                <a:cxn ang="0">
                  <a:pos x="connsiteX10104" y="connsiteY10104"/>
                </a:cxn>
                <a:cxn ang="0">
                  <a:pos x="connsiteX10105" y="connsiteY10105"/>
                </a:cxn>
                <a:cxn ang="0">
                  <a:pos x="connsiteX10106" y="connsiteY10106"/>
                </a:cxn>
                <a:cxn ang="0">
                  <a:pos x="connsiteX10107" y="connsiteY10107"/>
                </a:cxn>
                <a:cxn ang="0">
                  <a:pos x="connsiteX10108" y="connsiteY10108"/>
                </a:cxn>
                <a:cxn ang="0">
                  <a:pos x="connsiteX10109" y="connsiteY10109"/>
                </a:cxn>
                <a:cxn ang="0">
                  <a:pos x="connsiteX10110" y="connsiteY10110"/>
                </a:cxn>
                <a:cxn ang="0">
                  <a:pos x="connsiteX10111" y="connsiteY10111"/>
                </a:cxn>
                <a:cxn ang="0">
                  <a:pos x="connsiteX10112" y="connsiteY10112"/>
                </a:cxn>
                <a:cxn ang="0">
                  <a:pos x="connsiteX10113" y="connsiteY10113"/>
                </a:cxn>
                <a:cxn ang="0">
                  <a:pos x="connsiteX10114" y="connsiteY10114"/>
                </a:cxn>
                <a:cxn ang="0">
                  <a:pos x="connsiteX10115" y="connsiteY10115"/>
                </a:cxn>
                <a:cxn ang="0">
                  <a:pos x="connsiteX10116" y="connsiteY10116"/>
                </a:cxn>
                <a:cxn ang="0">
                  <a:pos x="connsiteX10117" y="connsiteY10117"/>
                </a:cxn>
                <a:cxn ang="0">
                  <a:pos x="connsiteX10118" y="connsiteY10118"/>
                </a:cxn>
                <a:cxn ang="0">
                  <a:pos x="connsiteX10119" y="connsiteY10119"/>
                </a:cxn>
                <a:cxn ang="0">
                  <a:pos x="connsiteX10120" y="connsiteY10120"/>
                </a:cxn>
                <a:cxn ang="0">
                  <a:pos x="connsiteX10121" y="connsiteY10121"/>
                </a:cxn>
                <a:cxn ang="0">
                  <a:pos x="connsiteX10122" y="connsiteY10122"/>
                </a:cxn>
                <a:cxn ang="0">
                  <a:pos x="connsiteX10123" y="connsiteY10123"/>
                </a:cxn>
                <a:cxn ang="0">
                  <a:pos x="connsiteX10124" y="connsiteY10124"/>
                </a:cxn>
                <a:cxn ang="0">
                  <a:pos x="connsiteX10125" y="connsiteY10125"/>
                </a:cxn>
                <a:cxn ang="0">
                  <a:pos x="connsiteX10126" y="connsiteY10126"/>
                </a:cxn>
                <a:cxn ang="0">
                  <a:pos x="connsiteX10127" y="connsiteY10127"/>
                </a:cxn>
                <a:cxn ang="0">
                  <a:pos x="connsiteX10128" y="connsiteY10128"/>
                </a:cxn>
                <a:cxn ang="0">
                  <a:pos x="connsiteX10129" y="connsiteY10129"/>
                </a:cxn>
                <a:cxn ang="0">
                  <a:pos x="connsiteX10130" y="connsiteY10130"/>
                </a:cxn>
                <a:cxn ang="0">
                  <a:pos x="connsiteX10131" y="connsiteY10131"/>
                </a:cxn>
                <a:cxn ang="0">
                  <a:pos x="connsiteX10132" y="connsiteY10132"/>
                </a:cxn>
                <a:cxn ang="0">
                  <a:pos x="connsiteX10133" y="connsiteY10133"/>
                </a:cxn>
                <a:cxn ang="0">
                  <a:pos x="connsiteX10134" y="connsiteY10134"/>
                </a:cxn>
                <a:cxn ang="0">
                  <a:pos x="connsiteX10135" y="connsiteY10135"/>
                </a:cxn>
                <a:cxn ang="0">
                  <a:pos x="connsiteX10136" y="connsiteY10136"/>
                </a:cxn>
                <a:cxn ang="0">
                  <a:pos x="connsiteX10137" y="connsiteY10137"/>
                </a:cxn>
                <a:cxn ang="0">
                  <a:pos x="connsiteX10138" y="connsiteY10138"/>
                </a:cxn>
                <a:cxn ang="0">
                  <a:pos x="connsiteX10139" y="connsiteY10139"/>
                </a:cxn>
                <a:cxn ang="0">
                  <a:pos x="connsiteX10140" y="connsiteY10140"/>
                </a:cxn>
                <a:cxn ang="0">
                  <a:pos x="connsiteX10141" y="connsiteY10141"/>
                </a:cxn>
                <a:cxn ang="0">
                  <a:pos x="connsiteX10142" y="connsiteY10142"/>
                </a:cxn>
                <a:cxn ang="0">
                  <a:pos x="connsiteX10143" y="connsiteY10143"/>
                </a:cxn>
                <a:cxn ang="0">
                  <a:pos x="connsiteX10144" y="connsiteY10144"/>
                </a:cxn>
                <a:cxn ang="0">
                  <a:pos x="connsiteX10145" y="connsiteY10145"/>
                </a:cxn>
                <a:cxn ang="0">
                  <a:pos x="connsiteX10146" y="connsiteY10146"/>
                </a:cxn>
                <a:cxn ang="0">
                  <a:pos x="connsiteX10147" y="connsiteY10147"/>
                </a:cxn>
                <a:cxn ang="0">
                  <a:pos x="connsiteX10148" y="connsiteY10148"/>
                </a:cxn>
                <a:cxn ang="0">
                  <a:pos x="connsiteX10149" y="connsiteY10149"/>
                </a:cxn>
                <a:cxn ang="0">
                  <a:pos x="connsiteX10150" y="connsiteY10150"/>
                </a:cxn>
                <a:cxn ang="0">
                  <a:pos x="connsiteX10151" y="connsiteY10151"/>
                </a:cxn>
                <a:cxn ang="0">
                  <a:pos x="connsiteX10152" y="connsiteY10152"/>
                </a:cxn>
                <a:cxn ang="0">
                  <a:pos x="connsiteX10153" y="connsiteY10153"/>
                </a:cxn>
                <a:cxn ang="0">
                  <a:pos x="connsiteX10154" y="connsiteY10154"/>
                </a:cxn>
                <a:cxn ang="0">
                  <a:pos x="connsiteX10155" y="connsiteY10155"/>
                </a:cxn>
                <a:cxn ang="0">
                  <a:pos x="connsiteX10156" y="connsiteY10156"/>
                </a:cxn>
                <a:cxn ang="0">
                  <a:pos x="connsiteX10157" y="connsiteY10157"/>
                </a:cxn>
                <a:cxn ang="0">
                  <a:pos x="connsiteX10158" y="connsiteY10158"/>
                </a:cxn>
                <a:cxn ang="0">
                  <a:pos x="connsiteX10159" y="connsiteY10159"/>
                </a:cxn>
                <a:cxn ang="0">
                  <a:pos x="connsiteX10160" y="connsiteY10160"/>
                </a:cxn>
                <a:cxn ang="0">
                  <a:pos x="connsiteX10161" y="connsiteY10161"/>
                </a:cxn>
                <a:cxn ang="0">
                  <a:pos x="connsiteX10162" y="connsiteY10162"/>
                </a:cxn>
                <a:cxn ang="0">
                  <a:pos x="connsiteX10163" y="connsiteY10163"/>
                </a:cxn>
                <a:cxn ang="0">
                  <a:pos x="connsiteX10164" y="connsiteY10164"/>
                </a:cxn>
                <a:cxn ang="0">
                  <a:pos x="connsiteX10165" y="connsiteY10165"/>
                </a:cxn>
                <a:cxn ang="0">
                  <a:pos x="connsiteX10166" y="connsiteY10166"/>
                </a:cxn>
                <a:cxn ang="0">
                  <a:pos x="connsiteX10167" y="connsiteY10167"/>
                </a:cxn>
                <a:cxn ang="0">
                  <a:pos x="connsiteX10168" y="connsiteY10168"/>
                </a:cxn>
                <a:cxn ang="0">
                  <a:pos x="connsiteX10169" y="connsiteY10169"/>
                </a:cxn>
                <a:cxn ang="0">
                  <a:pos x="connsiteX10170" y="connsiteY10170"/>
                </a:cxn>
                <a:cxn ang="0">
                  <a:pos x="connsiteX10171" y="connsiteY10171"/>
                </a:cxn>
                <a:cxn ang="0">
                  <a:pos x="connsiteX10172" y="connsiteY10172"/>
                </a:cxn>
                <a:cxn ang="0">
                  <a:pos x="connsiteX10173" y="connsiteY10173"/>
                </a:cxn>
                <a:cxn ang="0">
                  <a:pos x="connsiteX10174" y="connsiteY10174"/>
                </a:cxn>
                <a:cxn ang="0">
                  <a:pos x="connsiteX10175" y="connsiteY10175"/>
                </a:cxn>
                <a:cxn ang="0">
                  <a:pos x="connsiteX10176" y="connsiteY10176"/>
                </a:cxn>
                <a:cxn ang="0">
                  <a:pos x="connsiteX10177" y="connsiteY10177"/>
                </a:cxn>
                <a:cxn ang="0">
                  <a:pos x="connsiteX10178" y="connsiteY10178"/>
                </a:cxn>
                <a:cxn ang="0">
                  <a:pos x="connsiteX10179" y="connsiteY10179"/>
                </a:cxn>
                <a:cxn ang="0">
                  <a:pos x="connsiteX10180" y="connsiteY10180"/>
                </a:cxn>
                <a:cxn ang="0">
                  <a:pos x="connsiteX10181" y="connsiteY10181"/>
                </a:cxn>
                <a:cxn ang="0">
                  <a:pos x="connsiteX10182" y="connsiteY10182"/>
                </a:cxn>
                <a:cxn ang="0">
                  <a:pos x="connsiteX10183" y="connsiteY10183"/>
                </a:cxn>
                <a:cxn ang="0">
                  <a:pos x="connsiteX10184" y="connsiteY10184"/>
                </a:cxn>
                <a:cxn ang="0">
                  <a:pos x="connsiteX10185" y="connsiteY10185"/>
                </a:cxn>
                <a:cxn ang="0">
                  <a:pos x="connsiteX10186" y="connsiteY10186"/>
                </a:cxn>
                <a:cxn ang="0">
                  <a:pos x="connsiteX10187" y="connsiteY10187"/>
                </a:cxn>
                <a:cxn ang="0">
                  <a:pos x="connsiteX10188" y="connsiteY10188"/>
                </a:cxn>
                <a:cxn ang="0">
                  <a:pos x="connsiteX10189" y="connsiteY10189"/>
                </a:cxn>
                <a:cxn ang="0">
                  <a:pos x="connsiteX10190" y="connsiteY10190"/>
                </a:cxn>
                <a:cxn ang="0">
                  <a:pos x="connsiteX10191" y="connsiteY10191"/>
                </a:cxn>
                <a:cxn ang="0">
                  <a:pos x="connsiteX10192" y="connsiteY10192"/>
                </a:cxn>
                <a:cxn ang="0">
                  <a:pos x="connsiteX10193" y="connsiteY10193"/>
                </a:cxn>
                <a:cxn ang="0">
                  <a:pos x="connsiteX10194" y="connsiteY10194"/>
                </a:cxn>
                <a:cxn ang="0">
                  <a:pos x="connsiteX10195" y="connsiteY10195"/>
                </a:cxn>
                <a:cxn ang="0">
                  <a:pos x="connsiteX10196" y="connsiteY10196"/>
                </a:cxn>
                <a:cxn ang="0">
                  <a:pos x="connsiteX10197" y="connsiteY10197"/>
                </a:cxn>
                <a:cxn ang="0">
                  <a:pos x="connsiteX10198" y="connsiteY10198"/>
                </a:cxn>
                <a:cxn ang="0">
                  <a:pos x="connsiteX10199" y="connsiteY10199"/>
                </a:cxn>
                <a:cxn ang="0">
                  <a:pos x="connsiteX10200" y="connsiteY10200"/>
                </a:cxn>
                <a:cxn ang="0">
                  <a:pos x="connsiteX10201" y="connsiteY10201"/>
                </a:cxn>
                <a:cxn ang="0">
                  <a:pos x="connsiteX10202" y="connsiteY10202"/>
                </a:cxn>
                <a:cxn ang="0">
                  <a:pos x="connsiteX10203" y="connsiteY10203"/>
                </a:cxn>
                <a:cxn ang="0">
                  <a:pos x="connsiteX10204" y="connsiteY10204"/>
                </a:cxn>
                <a:cxn ang="0">
                  <a:pos x="connsiteX10205" y="connsiteY10205"/>
                </a:cxn>
                <a:cxn ang="0">
                  <a:pos x="connsiteX10206" y="connsiteY10206"/>
                </a:cxn>
                <a:cxn ang="0">
                  <a:pos x="connsiteX10207" y="connsiteY10207"/>
                </a:cxn>
                <a:cxn ang="0">
                  <a:pos x="connsiteX10208" y="connsiteY10208"/>
                </a:cxn>
                <a:cxn ang="0">
                  <a:pos x="connsiteX10209" y="connsiteY10209"/>
                </a:cxn>
                <a:cxn ang="0">
                  <a:pos x="connsiteX10210" y="connsiteY10210"/>
                </a:cxn>
                <a:cxn ang="0">
                  <a:pos x="connsiteX10211" y="connsiteY10211"/>
                </a:cxn>
                <a:cxn ang="0">
                  <a:pos x="connsiteX10212" y="connsiteY10212"/>
                </a:cxn>
                <a:cxn ang="0">
                  <a:pos x="connsiteX10213" y="connsiteY10213"/>
                </a:cxn>
                <a:cxn ang="0">
                  <a:pos x="connsiteX10214" y="connsiteY10214"/>
                </a:cxn>
                <a:cxn ang="0">
                  <a:pos x="connsiteX10215" y="connsiteY10215"/>
                </a:cxn>
                <a:cxn ang="0">
                  <a:pos x="connsiteX10216" y="connsiteY10216"/>
                </a:cxn>
                <a:cxn ang="0">
                  <a:pos x="connsiteX10217" y="connsiteY10217"/>
                </a:cxn>
                <a:cxn ang="0">
                  <a:pos x="connsiteX10218" y="connsiteY10218"/>
                </a:cxn>
                <a:cxn ang="0">
                  <a:pos x="connsiteX10219" y="connsiteY10219"/>
                </a:cxn>
                <a:cxn ang="0">
                  <a:pos x="connsiteX10220" y="connsiteY10220"/>
                </a:cxn>
                <a:cxn ang="0">
                  <a:pos x="connsiteX10221" y="connsiteY10221"/>
                </a:cxn>
                <a:cxn ang="0">
                  <a:pos x="connsiteX10222" y="connsiteY10222"/>
                </a:cxn>
                <a:cxn ang="0">
                  <a:pos x="connsiteX10223" y="connsiteY10223"/>
                </a:cxn>
                <a:cxn ang="0">
                  <a:pos x="connsiteX10224" y="connsiteY10224"/>
                </a:cxn>
                <a:cxn ang="0">
                  <a:pos x="connsiteX10225" y="connsiteY10225"/>
                </a:cxn>
                <a:cxn ang="0">
                  <a:pos x="connsiteX10226" y="connsiteY10226"/>
                </a:cxn>
                <a:cxn ang="0">
                  <a:pos x="connsiteX10227" y="connsiteY10227"/>
                </a:cxn>
                <a:cxn ang="0">
                  <a:pos x="connsiteX10228" y="connsiteY10228"/>
                </a:cxn>
                <a:cxn ang="0">
                  <a:pos x="connsiteX10229" y="connsiteY10229"/>
                </a:cxn>
                <a:cxn ang="0">
                  <a:pos x="connsiteX10230" y="connsiteY10230"/>
                </a:cxn>
                <a:cxn ang="0">
                  <a:pos x="connsiteX10231" y="connsiteY10231"/>
                </a:cxn>
                <a:cxn ang="0">
                  <a:pos x="connsiteX10232" y="connsiteY10232"/>
                </a:cxn>
                <a:cxn ang="0">
                  <a:pos x="connsiteX10233" y="connsiteY10233"/>
                </a:cxn>
                <a:cxn ang="0">
                  <a:pos x="connsiteX10234" y="connsiteY10234"/>
                </a:cxn>
                <a:cxn ang="0">
                  <a:pos x="connsiteX10235" y="connsiteY10235"/>
                </a:cxn>
                <a:cxn ang="0">
                  <a:pos x="connsiteX10236" y="connsiteY10236"/>
                </a:cxn>
                <a:cxn ang="0">
                  <a:pos x="connsiteX10237" y="connsiteY10237"/>
                </a:cxn>
                <a:cxn ang="0">
                  <a:pos x="connsiteX10238" y="connsiteY10238"/>
                </a:cxn>
                <a:cxn ang="0">
                  <a:pos x="connsiteX10239" y="connsiteY10239"/>
                </a:cxn>
                <a:cxn ang="0">
                  <a:pos x="connsiteX10240" y="connsiteY10240"/>
                </a:cxn>
                <a:cxn ang="0">
                  <a:pos x="connsiteX10241" y="connsiteY10241"/>
                </a:cxn>
                <a:cxn ang="0">
                  <a:pos x="connsiteX10242" y="connsiteY10242"/>
                </a:cxn>
                <a:cxn ang="0">
                  <a:pos x="connsiteX10243" y="connsiteY10243"/>
                </a:cxn>
                <a:cxn ang="0">
                  <a:pos x="connsiteX10244" y="connsiteY10244"/>
                </a:cxn>
                <a:cxn ang="0">
                  <a:pos x="connsiteX10245" y="connsiteY10245"/>
                </a:cxn>
                <a:cxn ang="0">
                  <a:pos x="connsiteX10246" y="connsiteY10246"/>
                </a:cxn>
                <a:cxn ang="0">
                  <a:pos x="connsiteX10247" y="connsiteY10247"/>
                </a:cxn>
                <a:cxn ang="0">
                  <a:pos x="connsiteX10248" y="connsiteY10248"/>
                </a:cxn>
                <a:cxn ang="0">
                  <a:pos x="connsiteX10249" y="connsiteY10249"/>
                </a:cxn>
                <a:cxn ang="0">
                  <a:pos x="connsiteX10250" y="connsiteY10250"/>
                </a:cxn>
                <a:cxn ang="0">
                  <a:pos x="connsiteX10251" y="connsiteY10251"/>
                </a:cxn>
                <a:cxn ang="0">
                  <a:pos x="connsiteX10252" y="connsiteY10252"/>
                </a:cxn>
                <a:cxn ang="0">
                  <a:pos x="connsiteX10253" y="connsiteY10253"/>
                </a:cxn>
                <a:cxn ang="0">
                  <a:pos x="connsiteX10254" y="connsiteY10254"/>
                </a:cxn>
                <a:cxn ang="0">
                  <a:pos x="connsiteX10255" y="connsiteY10255"/>
                </a:cxn>
                <a:cxn ang="0">
                  <a:pos x="connsiteX10256" y="connsiteY10256"/>
                </a:cxn>
                <a:cxn ang="0">
                  <a:pos x="connsiteX10257" y="connsiteY10257"/>
                </a:cxn>
                <a:cxn ang="0">
                  <a:pos x="connsiteX10258" y="connsiteY10258"/>
                </a:cxn>
                <a:cxn ang="0">
                  <a:pos x="connsiteX10259" y="connsiteY10259"/>
                </a:cxn>
                <a:cxn ang="0">
                  <a:pos x="connsiteX10260" y="connsiteY10260"/>
                </a:cxn>
                <a:cxn ang="0">
                  <a:pos x="connsiteX10261" y="connsiteY10261"/>
                </a:cxn>
                <a:cxn ang="0">
                  <a:pos x="connsiteX10262" y="connsiteY10262"/>
                </a:cxn>
                <a:cxn ang="0">
                  <a:pos x="connsiteX10263" y="connsiteY10263"/>
                </a:cxn>
                <a:cxn ang="0">
                  <a:pos x="connsiteX10264" y="connsiteY10264"/>
                </a:cxn>
                <a:cxn ang="0">
                  <a:pos x="connsiteX10265" y="connsiteY10265"/>
                </a:cxn>
                <a:cxn ang="0">
                  <a:pos x="connsiteX10266" y="connsiteY10266"/>
                </a:cxn>
                <a:cxn ang="0">
                  <a:pos x="connsiteX10267" y="connsiteY10267"/>
                </a:cxn>
                <a:cxn ang="0">
                  <a:pos x="connsiteX10268" y="connsiteY10268"/>
                </a:cxn>
                <a:cxn ang="0">
                  <a:pos x="connsiteX10269" y="connsiteY10269"/>
                </a:cxn>
                <a:cxn ang="0">
                  <a:pos x="connsiteX10270" y="connsiteY10270"/>
                </a:cxn>
                <a:cxn ang="0">
                  <a:pos x="connsiteX10271" y="connsiteY10271"/>
                </a:cxn>
                <a:cxn ang="0">
                  <a:pos x="connsiteX10272" y="connsiteY10272"/>
                </a:cxn>
                <a:cxn ang="0">
                  <a:pos x="connsiteX10273" y="connsiteY10273"/>
                </a:cxn>
                <a:cxn ang="0">
                  <a:pos x="connsiteX10274" y="connsiteY10274"/>
                </a:cxn>
                <a:cxn ang="0">
                  <a:pos x="connsiteX10275" y="connsiteY10275"/>
                </a:cxn>
                <a:cxn ang="0">
                  <a:pos x="connsiteX10276" y="connsiteY10276"/>
                </a:cxn>
                <a:cxn ang="0">
                  <a:pos x="connsiteX10277" y="connsiteY10277"/>
                </a:cxn>
                <a:cxn ang="0">
                  <a:pos x="connsiteX10278" y="connsiteY10278"/>
                </a:cxn>
                <a:cxn ang="0">
                  <a:pos x="connsiteX10279" y="connsiteY10279"/>
                </a:cxn>
                <a:cxn ang="0">
                  <a:pos x="connsiteX10280" y="connsiteY10280"/>
                </a:cxn>
                <a:cxn ang="0">
                  <a:pos x="connsiteX10281" y="connsiteY10281"/>
                </a:cxn>
                <a:cxn ang="0">
                  <a:pos x="connsiteX10282" y="connsiteY10282"/>
                </a:cxn>
                <a:cxn ang="0">
                  <a:pos x="connsiteX10283" y="connsiteY10283"/>
                </a:cxn>
                <a:cxn ang="0">
                  <a:pos x="connsiteX10284" y="connsiteY10284"/>
                </a:cxn>
                <a:cxn ang="0">
                  <a:pos x="connsiteX10285" y="connsiteY10285"/>
                </a:cxn>
                <a:cxn ang="0">
                  <a:pos x="connsiteX10286" y="connsiteY10286"/>
                </a:cxn>
                <a:cxn ang="0">
                  <a:pos x="connsiteX10287" y="connsiteY10287"/>
                </a:cxn>
                <a:cxn ang="0">
                  <a:pos x="connsiteX10288" y="connsiteY10288"/>
                </a:cxn>
                <a:cxn ang="0">
                  <a:pos x="connsiteX10289" y="connsiteY10289"/>
                </a:cxn>
                <a:cxn ang="0">
                  <a:pos x="connsiteX10290" y="connsiteY10290"/>
                </a:cxn>
                <a:cxn ang="0">
                  <a:pos x="connsiteX10291" y="connsiteY10291"/>
                </a:cxn>
                <a:cxn ang="0">
                  <a:pos x="connsiteX10292" y="connsiteY10292"/>
                </a:cxn>
                <a:cxn ang="0">
                  <a:pos x="connsiteX10293" y="connsiteY10293"/>
                </a:cxn>
                <a:cxn ang="0">
                  <a:pos x="connsiteX10294" y="connsiteY10294"/>
                </a:cxn>
                <a:cxn ang="0">
                  <a:pos x="connsiteX10295" y="connsiteY10295"/>
                </a:cxn>
                <a:cxn ang="0">
                  <a:pos x="connsiteX10296" y="connsiteY10296"/>
                </a:cxn>
                <a:cxn ang="0">
                  <a:pos x="connsiteX10297" y="connsiteY10297"/>
                </a:cxn>
                <a:cxn ang="0">
                  <a:pos x="connsiteX10298" y="connsiteY10298"/>
                </a:cxn>
                <a:cxn ang="0">
                  <a:pos x="connsiteX10299" y="connsiteY10299"/>
                </a:cxn>
                <a:cxn ang="0">
                  <a:pos x="connsiteX10300" y="connsiteY10300"/>
                </a:cxn>
                <a:cxn ang="0">
                  <a:pos x="connsiteX10301" y="connsiteY10301"/>
                </a:cxn>
                <a:cxn ang="0">
                  <a:pos x="connsiteX10302" y="connsiteY10302"/>
                </a:cxn>
                <a:cxn ang="0">
                  <a:pos x="connsiteX10303" y="connsiteY10303"/>
                </a:cxn>
                <a:cxn ang="0">
                  <a:pos x="connsiteX10304" y="connsiteY10304"/>
                </a:cxn>
                <a:cxn ang="0">
                  <a:pos x="connsiteX10305" y="connsiteY10305"/>
                </a:cxn>
                <a:cxn ang="0">
                  <a:pos x="connsiteX10306" y="connsiteY10306"/>
                </a:cxn>
                <a:cxn ang="0">
                  <a:pos x="connsiteX10307" y="connsiteY10307"/>
                </a:cxn>
                <a:cxn ang="0">
                  <a:pos x="connsiteX10308" y="connsiteY10308"/>
                </a:cxn>
                <a:cxn ang="0">
                  <a:pos x="connsiteX10309" y="connsiteY10309"/>
                </a:cxn>
                <a:cxn ang="0">
                  <a:pos x="connsiteX10310" y="connsiteY10310"/>
                </a:cxn>
                <a:cxn ang="0">
                  <a:pos x="connsiteX10311" y="connsiteY10311"/>
                </a:cxn>
                <a:cxn ang="0">
                  <a:pos x="connsiteX10312" y="connsiteY10312"/>
                </a:cxn>
                <a:cxn ang="0">
                  <a:pos x="connsiteX10313" y="connsiteY10313"/>
                </a:cxn>
                <a:cxn ang="0">
                  <a:pos x="connsiteX10314" y="connsiteY10314"/>
                </a:cxn>
                <a:cxn ang="0">
                  <a:pos x="connsiteX10315" y="connsiteY10315"/>
                </a:cxn>
                <a:cxn ang="0">
                  <a:pos x="connsiteX10316" y="connsiteY10316"/>
                </a:cxn>
                <a:cxn ang="0">
                  <a:pos x="connsiteX10317" y="connsiteY10317"/>
                </a:cxn>
                <a:cxn ang="0">
                  <a:pos x="connsiteX10318" y="connsiteY10318"/>
                </a:cxn>
                <a:cxn ang="0">
                  <a:pos x="connsiteX10319" y="connsiteY10319"/>
                </a:cxn>
                <a:cxn ang="0">
                  <a:pos x="connsiteX10320" y="connsiteY10320"/>
                </a:cxn>
                <a:cxn ang="0">
                  <a:pos x="connsiteX10321" y="connsiteY10321"/>
                </a:cxn>
                <a:cxn ang="0">
                  <a:pos x="connsiteX10322" y="connsiteY10322"/>
                </a:cxn>
                <a:cxn ang="0">
                  <a:pos x="connsiteX10323" y="connsiteY10323"/>
                </a:cxn>
                <a:cxn ang="0">
                  <a:pos x="connsiteX10324" y="connsiteY10324"/>
                </a:cxn>
                <a:cxn ang="0">
                  <a:pos x="connsiteX10325" y="connsiteY10325"/>
                </a:cxn>
                <a:cxn ang="0">
                  <a:pos x="connsiteX10326" y="connsiteY10326"/>
                </a:cxn>
                <a:cxn ang="0">
                  <a:pos x="connsiteX10327" y="connsiteY10327"/>
                </a:cxn>
                <a:cxn ang="0">
                  <a:pos x="connsiteX10328" y="connsiteY10328"/>
                </a:cxn>
                <a:cxn ang="0">
                  <a:pos x="connsiteX10329" y="connsiteY10329"/>
                </a:cxn>
                <a:cxn ang="0">
                  <a:pos x="connsiteX10330" y="connsiteY10330"/>
                </a:cxn>
                <a:cxn ang="0">
                  <a:pos x="connsiteX10331" y="connsiteY10331"/>
                </a:cxn>
                <a:cxn ang="0">
                  <a:pos x="connsiteX10332" y="connsiteY10332"/>
                </a:cxn>
                <a:cxn ang="0">
                  <a:pos x="connsiteX10333" y="connsiteY10333"/>
                </a:cxn>
                <a:cxn ang="0">
                  <a:pos x="connsiteX10334" y="connsiteY10334"/>
                </a:cxn>
                <a:cxn ang="0">
                  <a:pos x="connsiteX10335" y="connsiteY10335"/>
                </a:cxn>
                <a:cxn ang="0">
                  <a:pos x="connsiteX10336" y="connsiteY10336"/>
                </a:cxn>
                <a:cxn ang="0">
                  <a:pos x="connsiteX10337" y="connsiteY10337"/>
                </a:cxn>
                <a:cxn ang="0">
                  <a:pos x="connsiteX10338" y="connsiteY10338"/>
                </a:cxn>
                <a:cxn ang="0">
                  <a:pos x="connsiteX10339" y="connsiteY10339"/>
                </a:cxn>
                <a:cxn ang="0">
                  <a:pos x="connsiteX10340" y="connsiteY10340"/>
                </a:cxn>
                <a:cxn ang="0">
                  <a:pos x="connsiteX10341" y="connsiteY10341"/>
                </a:cxn>
                <a:cxn ang="0">
                  <a:pos x="connsiteX10342" y="connsiteY10342"/>
                </a:cxn>
                <a:cxn ang="0">
                  <a:pos x="connsiteX10343" y="connsiteY10343"/>
                </a:cxn>
                <a:cxn ang="0">
                  <a:pos x="connsiteX10344" y="connsiteY10344"/>
                </a:cxn>
                <a:cxn ang="0">
                  <a:pos x="connsiteX10345" y="connsiteY10345"/>
                </a:cxn>
                <a:cxn ang="0">
                  <a:pos x="connsiteX10346" y="connsiteY10346"/>
                </a:cxn>
                <a:cxn ang="0">
                  <a:pos x="connsiteX10347" y="connsiteY10347"/>
                </a:cxn>
                <a:cxn ang="0">
                  <a:pos x="connsiteX10348" y="connsiteY10348"/>
                </a:cxn>
                <a:cxn ang="0">
                  <a:pos x="connsiteX10349" y="connsiteY10349"/>
                </a:cxn>
                <a:cxn ang="0">
                  <a:pos x="connsiteX10350" y="connsiteY10350"/>
                </a:cxn>
                <a:cxn ang="0">
                  <a:pos x="connsiteX10351" y="connsiteY10351"/>
                </a:cxn>
                <a:cxn ang="0">
                  <a:pos x="connsiteX10352" y="connsiteY10352"/>
                </a:cxn>
                <a:cxn ang="0">
                  <a:pos x="connsiteX10353" y="connsiteY10353"/>
                </a:cxn>
                <a:cxn ang="0">
                  <a:pos x="connsiteX10354" y="connsiteY10354"/>
                </a:cxn>
                <a:cxn ang="0">
                  <a:pos x="connsiteX10355" y="connsiteY10355"/>
                </a:cxn>
                <a:cxn ang="0">
                  <a:pos x="connsiteX10356" y="connsiteY10356"/>
                </a:cxn>
                <a:cxn ang="0">
                  <a:pos x="connsiteX10357" y="connsiteY10357"/>
                </a:cxn>
                <a:cxn ang="0">
                  <a:pos x="connsiteX10358" y="connsiteY10358"/>
                </a:cxn>
                <a:cxn ang="0">
                  <a:pos x="connsiteX10359" y="connsiteY10359"/>
                </a:cxn>
                <a:cxn ang="0">
                  <a:pos x="connsiteX10360" y="connsiteY10360"/>
                </a:cxn>
                <a:cxn ang="0">
                  <a:pos x="connsiteX10361" y="connsiteY10361"/>
                </a:cxn>
                <a:cxn ang="0">
                  <a:pos x="connsiteX10362" y="connsiteY10362"/>
                </a:cxn>
                <a:cxn ang="0">
                  <a:pos x="connsiteX10363" y="connsiteY10363"/>
                </a:cxn>
                <a:cxn ang="0">
                  <a:pos x="connsiteX10364" y="connsiteY10364"/>
                </a:cxn>
                <a:cxn ang="0">
                  <a:pos x="connsiteX10365" y="connsiteY10365"/>
                </a:cxn>
                <a:cxn ang="0">
                  <a:pos x="connsiteX10366" y="connsiteY10366"/>
                </a:cxn>
                <a:cxn ang="0">
                  <a:pos x="connsiteX10367" y="connsiteY10367"/>
                </a:cxn>
                <a:cxn ang="0">
                  <a:pos x="connsiteX10368" y="connsiteY10368"/>
                </a:cxn>
                <a:cxn ang="0">
                  <a:pos x="connsiteX10369" y="connsiteY10369"/>
                </a:cxn>
                <a:cxn ang="0">
                  <a:pos x="connsiteX10370" y="connsiteY10370"/>
                </a:cxn>
                <a:cxn ang="0">
                  <a:pos x="connsiteX10371" y="connsiteY10371"/>
                </a:cxn>
                <a:cxn ang="0">
                  <a:pos x="connsiteX10372" y="connsiteY10372"/>
                </a:cxn>
                <a:cxn ang="0">
                  <a:pos x="connsiteX10373" y="connsiteY10373"/>
                </a:cxn>
                <a:cxn ang="0">
                  <a:pos x="connsiteX10374" y="connsiteY10374"/>
                </a:cxn>
                <a:cxn ang="0">
                  <a:pos x="connsiteX10375" y="connsiteY10375"/>
                </a:cxn>
                <a:cxn ang="0">
                  <a:pos x="connsiteX10376" y="connsiteY10376"/>
                </a:cxn>
                <a:cxn ang="0">
                  <a:pos x="connsiteX10377" y="connsiteY10377"/>
                </a:cxn>
                <a:cxn ang="0">
                  <a:pos x="connsiteX10378" y="connsiteY10378"/>
                </a:cxn>
                <a:cxn ang="0">
                  <a:pos x="connsiteX10379" y="connsiteY10379"/>
                </a:cxn>
                <a:cxn ang="0">
                  <a:pos x="connsiteX10380" y="connsiteY10380"/>
                </a:cxn>
                <a:cxn ang="0">
                  <a:pos x="connsiteX10381" y="connsiteY10381"/>
                </a:cxn>
                <a:cxn ang="0">
                  <a:pos x="connsiteX10382" y="connsiteY10382"/>
                </a:cxn>
                <a:cxn ang="0">
                  <a:pos x="connsiteX10383" y="connsiteY10383"/>
                </a:cxn>
                <a:cxn ang="0">
                  <a:pos x="connsiteX10384" y="connsiteY10384"/>
                </a:cxn>
                <a:cxn ang="0">
                  <a:pos x="connsiteX10385" y="connsiteY10385"/>
                </a:cxn>
                <a:cxn ang="0">
                  <a:pos x="connsiteX10386" y="connsiteY10386"/>
                </a:cxn>
                <a:cxn ang="0">
                  <a:pos x="connsiteX10387" y="connsiteY10387"/>
                </a:cxn>
                <a:cxn ang="0">
                  <a:pos x="connsiteX10388" y="connsiteY10388"/>
                </a:cxn>
                <a:cxn ang="0">
                  <a:pos x="connsiteX10389" y="connsiteY10389"/>
                </a:cxn>
                <a:cxn ang="0">
                  <a:pos x="connsiteX10390" y="connsiteY10390"/>
                </a:cxn>
                <a:cxn ang="0">
                  <a:pos x="connsiteX10391" y="connsiteY10391"/>
                </a:cxn>
                <a:cxn ang="0">
                  <a:pos x="connsiteX10392" y="connsiteY10392"/>
                </a:cxn>
                <a:cxn ang="0">
                  <a:pos x="connsiteX10393" y="connsiteY10393"/>
                </a:cxn>
                <a:cxn ang="0">
                  <a:pos x="connsiteX10394" y="connsiteY10394"/>
                </a:cxn>
                <a:cxn ang="0">
                  <a:pos x="connsiteX10395" y="connsiteY10395"/>
                </a:cxn>
                <a:cxn ang="0">
                  <a:pos x="connsiteX10396" y="connsiteY10396"/>
                </a:cxn>
                <a:cxn ang="0">
                  <a:pos x="connsiteX10397" y="connsiteY10397"/>
                </a:cxn>
                <a:cxn ang="0">
                  <a:pos x="connsiteX10398" y="connsiteY10398"/>
                </a:cxn>
                <a:cxn ang="0">
                  <a:pos x="connsiteX10399" y="connsiteY10399"/>
                </a:cxn>
                <a:cxn ang="0">
                  <a:pos x="connsiteX10400" y="connsiteY10400"/>
                </a:cxn>
                <a:cxn ang="0">
                  <a:pos x="connsiteX10401" y="connsiteY10401"/>
                </a:cxn>
                <a:cxn ang="0">
                  <a:pos x="connsiteX10402" y="connsiteY10402"/>
                </a:cxn>
                <a:cxn ang="0">
                  <a:pos x="connsiteX10403" y="connsiteY10403"/>
                </a:cxn>
                <a:cxn ang="0">
                  <a:pos x="connsiteX10404" y="connsiteY10404"/>
                </a:cxn>
                <a:cxn ang="0">
                  <a:pos x="connsiteX10405" y="connsiteY10405"/>
                </a:cxn>
                <a:cxn ang="0">
                  <a:pos x="connsiteX10406" y="connsiteY10406"/>
                </a:cxn>
                <a:cxn ang="0">
                  <a:pos x="connsiteX10407" y="connsiteY10407"/>
                </a:cxn>
                <a:cxn ang="0">
                  <a:pos x="connsiteX10408" y="connsiteY10408"/>
                </a:cxn>
                <a:cxn ang="0">
                  <a:pos x="connsiteX10409" y="connsiteY10409"/>
                </a:cxn>
                <a:cxn ang="0">
                  <a:pos x="connsiteX10410" y="connsiteY10410"/>
                </a:cxn>
                <a:cxn ang="0">
                  <a:pos x="connsiteX10411" y="connsiteY10411"/>
                </a:cxn>
                <a:cxn ang="0">
                  <a:pos x="connsiteX10412" y="connsiteY10412"/>
                </a:cxn>
                <a:cxn ang="0">
                  <a:pos x="connsiteX10413" y="connsiteY10413"/>
                </a:cxn>
                <a:cxn ang="0">
                  <a:pos x="connsiteX10414" y="connsiteY10414"/>
                </a:cxn>
                <a:cxn ang="0">
                  <a:pos x="connsiteX10415" y="connsiteY10415"/>
                </a:cxn>
                <a:cxn ang="0">
                  <a:pos x="connsiteX10416" y="connsiteY10416"/>
                </a:cxn>
                <a:cxn ang="0">
                  <a:pos x="connsiteX10417" y="connsiteY10417"/>
                </a:cxn>
                <a:cxn ang="0">
                  <a:pos x="connsiteX10418" y="connsiteY10418"/>
                </a:cxn>
                <a:cxn ang="0">
                  <a:pos x="connsiteX10419" y="connsiteY10419"/>
                </a:cxn>
                <a:cxn ang="0">
                  <a:pos x="connsiteX10420" y="connsiteY10420"/>
                </a:cxn>
                <a:cxn ang="0">
                  <a:pos x="connsiteX10421" y="connsiteY10421"/>
                </a:cxn>
                <a:cxn ang="0">
                  <a:pos x="connsiteX10422" y="connsiteY10422"/>
                </a:cxn>
                <a:cxn ang="0">
                  <a:pos x="connsiteX10423" y="connsiteY10423"/>
                </a:cxn>
                <a:cxn ang="0">
                  <a:pos x="connsiteX10424" y="connsiteY10424"/>
                </a:cxn>
                <a:cxn ang="0">
                  <a:pos x="connsiteX10425" y="connsiteY10425"/>
                </a:cxn>
                <a:cxn ang="0">
                  <a:pos x="connsiteX10426" y="connsiteY10426"/>
                </a:cxn>
                <a:cxn ang="0">
                  <a:pos x="connsiteX10427" y="connsiteY10427"/>
                </a:cxn>
                <a:cxn ang="0">
                  <a:pos x="connsiteX10428" y="connsiteY10428"/>
                </a:cxn>
                <a:cxn ang="0">
                  <a:pos x="connsiteX10429" y="connsiteY10429"/>
                </a:cxn>
                <a:cxn ang="0">
                  <a:pos x="connsiteX10430" y="connsiteY10430"/>
                </a:cxn>
                <a:cxn ang="0">
                  <a:pos x="connsiteX10431" y="connsiteY10431"/>
                </a:cxn>
                <a:cxn ang="0">
                  <a:pos x="connsiteX10432" y="connsiteY10432"/>
                </a:cxn>
                <a:cxn ang="0">
                  <a:pos x="connsiteX10433" y="connsiteY10433"/>
                </a:cxn>
                <a:cxn ang="0">
                  <a:pos x="connsiteX10434" y="connsiteY10434"/>
                </a:cxn>
                <a:cxn ang="0">
                  <a:pos x="connsiteX10435" y="connsiteY10435"/>
                </a:cxn>
                <a:cxn ang="0">
                  <a:pos x="connsiteX10436" y="connsiteY10436"/>
                </a:cxn>
                <a:cxn ang="0">
                  <a:pos x="connsiteX10437" y="connsiteY10437"/>
                </a:cxn>
                <a:cxn ang="0">
                  <a:pos x="connsiteX10438" y="connsiteY10438"/>
                </a:cxn>
                <a:cxn ang="0">
                  <a:pos x="connsiteX10439" y="connsiteY10439"/>
                </a:cxn>
                <a:cxn ang="0">
                  <a:pos x="connsiteX10440" y="connsiteY10440"/>
                </a:cxn>
                <a:cxn ang="0">
                  <a:pos x="connsiteX10441" y="connsiteY10441"/>
                </a:cxn>
                <a:cxn ang="0">
                  <a:pos x="connsiteX10442" y="connsiteY10442"/>
                </a:cxn>
                <a:cxn ang="0">
                  <a:pos x="connsiteX10443" y="connsiteY10443"/>
                </a:cxn>
                <a:cxn ang="0">
                  <a:pos x="connsiteX10444" y="connsiteY10444"/>
                </a:cxn>
                <a:cxn ang="0">
                  <a:pos x="connsiteX10445" y="connsiteY10445"/>
                </a:cxn>
                <a:cxn ang="0">
                  <a:pos x="connsiteX10446" y="connsiteY10446"/>
                </a:cxn>
                <a:cxn ang="0">
                  <a:pos x="connsiteX10447" y="connsiteY10447"/>
                </a:cxn>
                <a:cxn ang="0">
                  <a:pos x="connsiteX10448" y="connsiteY10448"/>
                </a:cxn>
                <a:cxn ang="0">
                  <a:pos x="connsiteX10449" y="connsiteY10449"/>
                </a:cxn>
                <a:cxn ang="0">
                  <a:pos x="connsiteX10450" y="connsiteY10450"/>
                </a:cxn>
                <a:cxn ang="0">
                  <a:pos x="connsiteX10451" y="connsiteY10451"/>
                </a:cxn>
                <a:cxn ang="0">
                  <a:pos x="connsiteX10452" y="connsiteY10452"/>
                </a:cxn>
                <a:cxn ang="0">
                  <a:pos x="connsiteX10453" y="connsiteY10453"/>
                </a:cxn>
                <a:cxn ang="0">
                  <a:pos x="connsiteX10454" y="connsiteY10454"/>
                </a:cxn>
                <a:cxn ang="0">
                  <a:pos x="connsiteX10455" y="connsiteY10455"/>
                </a:cxn>
                <a:cxn ang="0">
                  <a:pos x="connsiteX10456" y="connsiteY10456"/>
                </a:cxn>
                <a:cxn ang="0">
                  <a:pos x="connsiteX10457" y="connsiteY10457"/>
                </a:cxn>
                <a:cxn ang="0">
                  <a:pos x="connsiteX10458" y="connsiteY10458"/>
                </a:cxn>
                <a:cxn ang="0">
                  <a:pos x="connsiteX10459" y="connsiteY10459"/>
                </a:cxn>
                <a:cxn ang="0">
                  <a:pos x="connsiteX10460" y="connsiteY10460"/>
                </a:cxn>
                <a:cxn ang="0">
                  <a:pos x="connsiteX10461" y="connsiteY10461"/>
                </a:cxn>
                <a:cxn ang="0">
                  <a:pos x="connsiteX10462" y="connsiteY10462"/>
                </a:cxn>
                <a:cxn ang="0">
                  <a:pos x="connsiteX10463" y="connsiteY10463"/>
                </a:cxn>
                <a:cxn ang="0">
                  <a:pos x="connsiteX10464" y="connsiteY10464"/>
                </a:cxn>
                <a:cxn ang="0">
                  <a:pos x="connsiteX10465" y="connsiteY10465"/>
                </a:cxn>
                <a:cxn ang="0">
                  <a:pos x="connsiteX10466" y="connsiteY10466"/>
                </a:cxn>
                <a:cxn ang="0">
                  <a:pos x="connsiteX10467" y="connsiteY10467"/>
                </a:cxn>
                <a:cxn ang="0">
                  <a:pos x="connsiteX10468" y="connsiteY10468"/>
                </a:cxn>
                <a:cxn ang="0">
                  <a:pos x="connsiteX10469" y="connsiteY10469"/>
                </a:cxn>
                <a:cxn ang="0">
                  <a:pos x="connsiteX10470" y="connsiteY10470"/>
                </a:cxn>
                <a:cxn ang="0">
                  <a:pos x="connsiteX10471" y="connsiteY10471"/>
                </a:cxn>
                <a:cxn ang="0">
                  <a:pos x="connsiteX10472" y="connsiteY10472"/>
                </a:cxn>
                <a:cxn ang="0">
                  <a:pos x="connsiteX10473" y="connsiteY10473"/>
                </a:cxn>
                <a:cxn ang="0">
                  <a:pos x="connsiteX10474" y="connsiteY10474"/>
                </a:cxn>
                <a:cxn ang="0">
                  <a:pos x="connsiteX10475" y="connsiteY10475"/>
                </a:cxn>
                <a:cxn ang="0">
                  <a:pos x="connsiteX10476" y="connsiteY10476"/>
                </a:cxn>
                <a:cxn ang="0">
                  <a:pos x="connsiteX10477" y="connsiteY10477"/>
                </a:cxn>
                <a:cxn ang="0">
                  <a:pos x="connsiteX10478" y="connsiteY10478"/>
                </a:cxn>
                <a:cxn ang="0">
                  <a:pos x="connsiteX10479" y="connsiteY10479"/>
                </a:cxn>
                <a:cxn ang="0">
                  <a:pos x="connsiteX10480" y="connsiteY10480"/>
                </a:cxn>
                <a:cxn ang="0">
                  <a:pos x="connsiteX10481" y="connsiteY10481"/>
                </a:cxn>
                <a:cxn ang="0">
                  <a:pos x="connsiteX10482" y="connsiteY10482"/>
                </a:cxn>
                <a:cxn ang="0">
                  <a:pos x="connsiteX10483" y="connsiteY10483"/>
                </a:cxn>
                <a:cxn ang="0">
                  <a:pos x="connsiteX10484" y="connsiteY10484"/>
                </a:cxn>
                <a:cxn ang="0">
                  <a:pos x="connsiteX10485" y="connsiteY10485"/>
                </a:cxn>
                <a:cxn ang="0">
                  <a:pos x="connsiteX10486" y="connsiteY10486"/>
                </a:cxn>
                <a:cxn ang="0">
                  <a:pos x="connsiteX10487" y="connsiteY10487"/>
                </a:cxn>
                <a:cxn ang="0">
                  <a:pos x="connsiteX10488" y="connsiteY10488"/>
                </a:cxn>
                <a:cxn ang="0">
                  <a:pos x="connsiteX10489" y="connsiteY10489"/>
                </a:cxn>
                <a:cxn ang="0">
                  <a:pos x="connsiteX10490" y="connsiteY10490"/>
                </a:cxn>
                <a:cxn ang="0">
                  <a:pos x="connsiteX10491" y="connsiteY10491"/>
                </a:cxn>
                <a:cxn ang="0">
                  <a:pos x="connsiteX10492" y="connsiteY10492"/>
                </a:cxn>
                <a:cxn ang="0">
                  <a:pos x="connsiteX10493" y="connsiteY10493"/>
                </a:cxn>
                <a:cxn ang="0">
                  <a:pos x="connsiteX10494" y="connsiteY10494"/>
                </a:cxn>
                <a:cxn ang="0">
                  <a:pos x="connsiteX10495" y="connsiteY10495"/>
                </a:cxn>
                <a:cxn ang="0">
                  <a:pos x="connsiteX10496" y="connsiteY10496"/>
                </a:cxn>
                <a:cxn ang="0">
                  <a:pos x="connsiteX10497" y="connsiteY10497"/>
                </a:cxn>
                <a:cxn ang="0">
                  <a:pos x="connsiteX10498" y="connsiteY10498"/>
                </a:cxn>
                <a:cxn ang="0">
                  <a:pos x="connsiteX10499" y="connsiteY10499"/>
                </a:cxn>
                <a:cxn ang="0">
                  <a:pos x="connsiteX10500" y="connsiteY10500"/>
                </a:cxn>
                <a:cxn ang="0">
                  <a:pos x="connsiteX10501" y="connsiteY10501"/>
                </a:cxn>
                <a:cxn ang="0">
                  <a:pos x="connsiteX10502" y="connsiteY10502"/>
                </a:cxn>
                <a:cxn ang="0">
                  <a:pos x="connsiteX10503" y="connsiteY10503"/>
                </a:cxn>
                <a:cxn ang="0">
                  <a:pos x="connsiteX10504" y="connsiteY10504"/>
                </a:cxn>
                <a:cxn ang="0">
                  <a:pos x="connsiteX10505" y="connsiteY10505"/>
                </a:cxn>
                <a:cxn ang="0">
                  <a:pos x="connsiteX10506" y="connsiteY10506"/>
                </a:cxn>
                <a:cxn ang="0">
                  <a:pos x="connsiteX10507" y="connsiteY10507"/>
                </a:cxn>
                <a:cxn ang="0">
                  <a:pos x="connsiteX10508" y="connsiteY10508"/>
                </a:cxn>
                <a:cxn ang="0">
                  <a:pos x="connsiteX10509" y="connsiteY10509"/>
                </a:cxn>
                <a:cxn ang="0">
                  <a:pos x="connsiteX10510" y="connsiteY10510"/>
                </a:cxn>
                <a:cxn ang="0">
                  <a:pos x="connsiteX10511" y="connsiteY10511"/>
                </a:cxn>
                <a:cxn ang="0">
                  <a:pos x="connsiteX10512" y="connsiteY10512"/>
                </a:cxn>
                <a:cxn ang="0">
                  <a:pos x="connsiteX10513" y="connsiteY10513"/>
                </a:cxn>
                <a:cxn ang="0">
                  <a:pos x="connsiteX10514" y="connsiteY10514"/>
                </a:cxn>
                <a:cxn ang="0">
                  <a:pos x="connsiteX10515" y="connsiteY10515"/>
                </a:cxn>
                <a:cxn ang="0">
                  <a:pos x="connsiteX10516" y="connsiteY10516"/>
                </a:cxn>
                <a:cxn ang="0">
                  <a:pos x="connsiteX10517" y="connsiteY10517"/>
                </a:cxn>
                <a:cxn ang="0">
                  <a:pos x="connsiteX10518" y="connsiteY10518"/>
                </a:cxn>
                <a:cxn ang="0">
                  <a:pos x="connsiteX10519" y="connsiteY10519"/>
                </a:cxn>
                <a:cxn ang="0">
                  <a:pos x="connsiteX10520" y="connsiteY10520"/>
                </a:cxn>
                <a:cxn ang="0">
                  <a:pos x="connsiteX10521" y="connsiteY10521"/>
                </a:cxn>
                <a:cxn ang="0">
                  <a:pos x="connsiteX10522" y="connsiteY10522"/>
                </a:cxn>
                <a:cxn ang="0">
                  <a:pos x="connsiteX10523" y="connsiteY10523"/>
                </a:cxn>
                <a:cxn ang="0">
                  <a:pos x="connsiteX10524" y="connsiteY10524"/>
                </a:cxn>
                <a:cxn ang="0">
                  <a:pos x="connsiteX10525" y="connsiteY10525"/>
                </a:cxn>
                <a:cxn ang="0">
                  <a:pos x="connsiteX10526" y="connsiteY10526"/>
                </a:cxn>
                <a:cxn ang="0">
                  <a:pos x="connsiteX10527" y="connsiteY10527"/>
                </a:cxn>
                <a:cxn ang="0">
                  <a:pos x="connsiteX10528" y="connsiteY10528"/>
                </a:cxn>
                <a:cxn ang="0">
                  <a:pos x="connsiteX10529" y="connsiteY10529"/>
                </a:cxn>
                <a:cxn ang="0">
                  <a:pos x="connsiteX10530" y="connsiteY10530"/>
                </a:cxn>
                <a:cxn ang="0">
                  <a:pos x="connsiteX10531" y="connsiteY10531"/>
                </a:cxn>
                <a:cxn ang="0">
                  <a:pos x="connsiteX10532" y="connsiteY10532"/>
                </a:cxn>
                <a:cxn ang="0">
                  <a:pos x="connsiteX10533" y="connsiteY10533"/>
                </a:cxn>
                <a:cxn ang="0">
                  <a:pos x="connsiteX10534" y="connsiteY10534"/>
                </a:cxn>
                <a:cxn ang="0">
                  <a:pos x="connsiteX10535" y="connsiteY10535"/>
                </a:cxn>
                <a:cxn ang="0">
                  <a:pos x="connsiteX10536" y="connsiteY10536"/>
                </a:cxn>
                <a:cxn ang="0">
                  <a:pos x="connsiteX10537" y="connsiteY10537"/>
                </a:cxn>
                <a:cxn ang="0">
                  <a:pos x="connsiteX10538" y="connsiteY10538"/>
                </a:cxn>
                <a:cxn ang="0">
                  <a:pos x="connsiteX10539" y="connsiteY10539"/>
                </a:cxn>
                <a:cxn ang="0">
                  <a:pos x="connsiteX10540" y="connsiteY10540"/>
                </a:cxn>
                <a:cxn ang="0">
                  <a:pos x="connsiteX10541" y="connsiteY10541"/>
                </a:cxn>
                <a:cxn ang="0">
                  <a:pos x="connsiteX10542" y="connsiteY10542"/>
                </a:cxn>
                <a:cxn ang="0">
                  <a:pos x="connsiteX10543" y="connsiteY10543"/>
                </a:cxn>
                <a:cxn ang="0">
                  <a:pos x="connsiteX10544" y="connsiteY10544"/>
                </a:cxn>
                <a:cxn ang="0">
                  <a:pos x="connsiteX10545" y="connsiteY10545"/>
                </a:cxn>
                <a:cxn ang="0">
                  <a:pos x="connsiteX10546" y="connsiteY10546"/>
                </a:cxn>
                <a:cxn ang="0">
                  <a:pos x="connsiteX10547" y="connsiteY10547"/>
                </a:cxn>
                <a:cxn ang="0">
                  <a:pos x="connsiteX10548" y="connsiteY10548"/>
                </a:cxn>
                <a:cxn ang="0">
                  <a:pos x="connsiteX10549" y="connsiteY10549"/>
                </a:cxn>
                <a:cxn ang="0">
                  <a:pos x="connsiteX10550" y="connsiteY10550"/>
                </a:cxn>
                <a:cxn ang="0">
                  <a:pos x="connsiteX10551" y="connsiteY10551"/>
                </a:cxn>
                <a:cxn ang="0">
                  <a:pos x="connsiteX10552" y="connsiteY10552"/>
                </a:cxn>
                <a:cxn ang="0">
                  <a:pos x="connsiteX10553" y="connsiteY10553"/>
                </a:cxn>
                <a:cxn ang="0">
                  <a:pos x="connsiteX10554" y="connsiteY10554"/>
                </a:cxn>
                <a:cxn ang="0">
                  <a:pos x="connsiteX10555" y="connsiteY10555"/>
                </a:cxn>
                <a:cxn ang="0">
                  <a:pos x="connsiteX10556" y="connsiteY10556"/>
                </a:cxn>
                <a:cxn ang="0">
                  <a:pos x="connsiteX10557" y="connsiteY10557"/>
                </a:cxn>
                <a:cxn ang="0">
                  <a:pos x="connsiteX10558" y="connsiteY10558"/>
                </a:cxn>
                <a:cxn ang="0">
                  <a:pos x="connsiteX10559" y="connsiteY10559"/>
                </a:cxn>
                <a:cxn ang="0">
                  <a:pos x="connsiteX10560" y="connsiteY10560"/>
                </a:cxn>
                <a:cxn ang="0">
                  <a:pos x="connsiteX10561" y="connsiteY10561"/>
                </a:cxn>
                <a:cxn ang="0">
                  <a:pos x="connsiteX10562" y="connsiteY10562"/>
                </a:cxn>
                <a:cxn ang="0">
                  <a:pos x="connsiteX10563" y="connsiteY10563"/>
                </a:cxn>
                <a:cxn ang="0">
                  <a:pos x="connsiteX10564" y="connsiteY10564"/>
                </a:cxn>
                <a:cxn ang="0">
                  <a:pos x="connsiteX10565" y="connsiteY10565"/>
                </a:cxn>
                <a:cxn ang="0">
                  <a:pos x="connsiteX10566" y="connsiteY10566"/>
                </a:cxn>
                <a:cxn ang="0">
                  <a:pos x="connsiteX10567" y="connsiteY10567"/>
                </a:cxn>
                <a:cxn ang="0">
                  <a:pos x="connsiteX10568" y="connsiteY10568"/>
                </a:cxn>
                <a:cxn ang="0">
                  <a:pos x="connsiteX10569" y="connsiteY10569"/>
                </a:cxn>
                <a:cxn ang="0">
                  <a:pos x="connsiteX10570" y="connsiteY10570"/>
                </a:cxn>
                <a:cxn ang="0">
                  <a:pos x="connsiteX10571" y="connsiteY10571"/>
                </a:cxn>
                <a:cxn ang="0">
                  <a:pos x="connsiteX10572" y="connsiteY10572"/>
                </a:cxn>
                <a:cxn ang="0">
                  <a:pos x="connsiteX10573" y="connsiteY10573"/>
                </a:cxn>
                <a:cxn ang="0">
                  <a:pos x="connsiteX10574" y="connsiteY10574"/>
                </a:cxn>
                <a:cxn ang="0">
                  <a:pos x="connsiteX10575" y="connsiteY10575"/>
                </a:cxn>
                <a:cxn ang="0">
                  <a:pos x="connsiteX10576" y="connsiteY10576"/>
                </a:cxn>
                <a:cxn ang="0">
                  <a:pos x="connsiteX10577" y="connsiteY10577"/>
                </a:cxn>
                <a:cxn ang="0">
                  <a:pos x="connsiteX10578" y="connsiteY10578"/>
                </a:cxn>
                <a:cxn ang="0">
                  <a:pos x="connsiteX10579" y="connsiteY10579"/>
                </a:cxn>
                <a:cxn ang="0">
                  <a:pos x="connsiteX10580" y="connsiteY10580"/>
                </a:cxn>
                <a:cxn ang="0">
                  <a:pos x="connsiteX10581" y="connsiteY10581"/>
                </a:cxn>
                <a:cxn ang="0">
                  <a:pos x="connsiteX10582" y="connsiteY10582"/>
                </a:cxn>
                <a:cxn ang="0">
                  <a:pos x="connsiteX10583" y="connsiteY10583"/>
                </a:cxn>
                <a:cxn ang="0">
                  <a:pos x="connsiteX10584" y="connsiteY10584"/>
                </a:cxn>
                <a:cxn ang="0">
                  <a:pos x="connsiteX10585" y="connsiteY10585"/>
                </a:cxn>
                <a:cxn ang="0">
                  <a:pos x="connsiteX10586" y="connsiteY10586"/>
                </a:cxn>
                <a:cxn ang="0">
                  <a:pos x="connsiteX10587" y="connsiteY10587"/>
                </a:cxn>
                <a:cxn ang="0">
                  <a:pos x="connsiteX10588" y="connsiteY10588"/>
                </a:cxn>
                <a:cxn ang="0">
                  <a:pos x="connsiteX10589" y="connsiteY10589"/>
                </a:cxn>
                <a:cxn ang="0">
                  <a:pos x="connsiteX10590" y="connsiteY10590"/>
                </a:cxn>
                <a:cxn ang="0">
                  <a:pos x="connsiteX10591" y="connsiteY10591"/>
                </a:cxn>
                <a:cxn ang="0">
                  <a:pos x="connsiteX10592" y="connsiteY10592"/>
                </a:cxn>
                <a:cxn ang="0">
                  <a:pos x="connsiteX10593" y="connsiteY10593"/>
                </a:cxn>
                <a:cxn ang="0">
                  <a:pos x="connsiteX10594" y="connsiteY10594"/>
                </a:cxn>
                <a:cxn ang="0">
                  <a:pos x="connsiteX10595" y="connsiteY10595"/>
                </a:cxn>
                <a:cxn ang="0">
                  <a:pos x="connsiteX10596" y="connsiteY10596"/>
                </a:cxn>
                <a:cxn ang="0">
                  <a:pos x="connsiteX10597" y="connsiteY10597"/>
                </a:cxn>
                <a:cxn ang="0">
                  <a:pos x="connsiteX10598" y="connsiteY10598"/>
                </a:cxn>
                <a:cxn ang="0">
                  <a:pos x="connsiteX10599" y="connsiteY10599"/>
                </a:cxn>
                <a:cxn ang="0">
                  <a:pos x="connsiteX10600" y="connsiteY10600"/>
                </a:cxn>
                <a:cxn ang="0">
                  <a:pos x="connsiteX10601" y="connsiteY10601"/>
                </a:cxn>
                <a:cxn ang="0">
                  <a:pos x="connsiteX10602" y="connsiteY10602"/>
                </a:cxn>
                <a:cxn ang="0">
                  <a:pos x="connsiteX10603" y="connsiteY10603"/>
                </a:cxn>
                <a:cxn ang="0">
                  <a:pos x="connsiteX10604" y="connsiteY10604"/>
                </a:cxn>
                <a:cxn ang="0">
                  <a:pos x="connsiteX10605" y="connsiteY10605"/>
                </a:cxn>
                <a:cxn ang="0">
                  <a:pos x="connsiteX10606" y="connsiteY10606"/>
                </a:cxn>
                <a:cxn ang="0">
                  <a:pos x="connsiteX10607" y="connsiteY10607"/>
                </a:cxn>
                <a:cxn ang="0">
                  <a:pos x="connsiteX10608" y="connsiteY10608"/>
                </a:cxn>
                <a:cxn ang="0">
                  <a:pos x="connsiteX10609" y="connsiteY10609"/>
                </a:cxn>
                <a:cxn ang="0">
                  <a:pos x="connsiteX10610" y="connsiteY10610"/>
                </a:cxn>
                <a:cxn ang="0">
                  <a:pos x="connsiteX10611" y="connsiteY10611"/>
                </a:cxn>
                <a:cxn ang="0">
                  <a:pos x="connsiteX10612" y="connsiteY10612"/>
                </a:cxn>
                <a:cxn ang="0">
                  <a:pos x="connsiteX10613" y="connsiteY10613"/>
                </a:cxn>
                <a:cxn ang="0">
                  <a:pos x="connsiteX10614" y="connsiteY10614"/>
                </a:cxn>
                <a:cxn ang="0">
                  <a:pos x="connsiteX10615" y="connsiteY10615"/>
                </a:cxn>
                <a:cxn ang="0">
                  <a:pos x="connsiteX10616" y="connsiteY10616"/>
                </a:cxn>
                <a:cxn ang="0">
                  <a:pos x="connsiteX10617" y="connsiteY10617"/>
                </a:cxn>
                <a:cxn ang="0">
                  <a:pos x="connsiteX10618" y="connsiteY10618"/>
                </a:cxn>
                <a:cxn ang="0">
                  <a:pos x="connsiteX10619" y="connsiteY10619"/>
                </a:cxn>
                <a:cxn ang="0">
                  <a:pos x="connsiteX10620" y="connsiteY10620"/>
                </a:cxn>
                <a:cxn ang="0">
                  <a:pos x="connsiteX10621" y="connsiteY10621"/>
                </a:cxn>
                <a:cxn ang="0">
                  <a:pos x="connsiteX10622" y="connsiteY10622"/>
                </a:cxn>
                <a:cxn ang="0">
                  <a:pos x="connsiteX10623" y="connsiteY10623"/>
                </a:cxn>
                <a:cxn ang="0">
                  <a:pos x="connsiteX10624" y="connsiteY10624"/>
                </a:cxn>
                <a:cxn ang="0">
                  <a:pos x="connsiteX10625" y="connsiteY10625"/>
                </a:cxn>
                <a:cxn ang="0">
                  <a:pos x="connsiteX10626" y="connsiteY10626"/>
                </a:cxn>
                <a:cxn ang="0">
                  <a:pos x="connsiteX10627" y="connsiteY10627"/>
                </a:cxn>
                <a:cxn ang="0">
                  <a:pos x="connsiteX10628" y="connsiteY10628"/>
                </a:cxn>
                <a:cxn ang="0">
                  <a:pos x="connsiteX10629" y="connsiteY10629"/>
                </a:cxn>
                <a:cxn ang="0">
                  <a:pos x="connsiteX10630" y="connsiteY10630"/>
                </a:cxn>
                <a:cxn ang="0">
                  <a:pos x="connsiteX10631" y="connsiteY10631"/>
                </a:cxn>
                <a:cxn ang="0">
                  <a:pos x="connsiteX10632" y="connsiteY10632"/>
                </a:cxn>
                <a:cxn ang="0">
                  <a:pos x="connsiteX10633" y="connsiteY10633"/>
                </a:cxn>
                <a:cxn ang="0">
                  <a:pos x="connsiteX10634" y="connsiteY10634"/>
                </a:cxn>
                <a:cxn ang="0">
                  <a:pos x="connsiteX10635" y="connsiteY10635"/>
                </a:cxn>
                <a:cxn ang="0">
                  <a:pos x="connsiteX10636" y="connsiteY10636"/>
                </a:cxn>
                <a:cxn ang="0">
                  <a:pos x="connsiteX10637" y="connsiteY10637"/>
                </a:cxn>
                <a:cxn ang="0">
                  <a:pos x="connsiteX10638" y="connsiteY10638"/>
                </a:cxn>
                <a:cxn ang="0">
                  <a:pos x="connsiteX10639" y="connsiteY10639"/>
                </a:cxn>
                <a:cxn ang="0">
                  <a:pos x="connsiteX10640" y="connsiteY10640"/>
                </a:cxn>
                <a:cxn ang="0">
                  <a:pos x="connsiteX10641" y="connsiteY10641"/>
                </a:cxn>
                <a:cxn ang="0">
                  <a:pos x="connsiteX10642" y="connsiteY10642"/>
                </a:cxn>
                <a:cxn ang="0">
                  <a:pos x="connsiteX10643" y="connsiteY10643"/>
                </a:cxn>
                <a:cxn ang="0">
                  <a:pos x="connsiteX10644" y="connsiteY10644"/>
                </a:cxn>
                <a:cxn ang="0">
                  <a:pos x="connsiteX10645" y="connsiteY10645"/>
                </a:cxn>
                <a:cxn ang="0">
                  <a:pos x="connsiteX10646" y="connsiteY10646"/>
                </a:cxn>
                <a:cxn ang="0">
                  <a:pos x="connsiteX10647" y="connsiteY10647"/>
                </a:cxn>
                <a:cxn ang="0">
                  <a:pos x="connsiteX10648" y="connsiteY10648"/>
                </a:cxn>
                <a:cxn ang="0">
                  <a:pos x="connsiteX10649" y="connsiteY10649"/>
                </a:cxn>
                <a:cxn ang="0">
                  <a:pos x="connsiteX10650" y="connsiteY10650"/>
                </a:cxn>
                <a:cxn ang="0">
                  <a:pos x="connsiteX10651" y="connsiteY10651"/>
                </a:cxn>
                <a:cxn ang="0">
                  <a:pos x="connsiteX10652" y="connsiteY10652"/>
                </a:cxn>
                <a:cxn ang="0">
                  <a:pos x="connsiteX10653" y="connsiteY10653"/>
                </a:cxn>
                <a:cxn ang="0">
                  <a:pos x="connsiteX10654" y="connsiteY10654"/>
                </a:cxn>
                <a:cxn ang="0">
                  <a:pos x="connsiteX10655" y="connsiteY10655"/>
                </a:cxn>
                <a:cxn ang="0">
                  <a:pos x="connsiteX10656" y="connsiteY10656"/>
                </a:cxn>
                <a:cxn ang="0">
                  <a:pos x="connsiteX10657" y="connsiteY10657"/>
                </a:cxn>
                <a:cxn ang="0">
                  <a:pos x="connsiteX10658" y="connsiteY10658"/>
                </a:cxn>
                <a:cxn ang="0">
                  <a:pos x="connsiteX10659" y="connsiteY10659"/>
                </a:cxn>
                <a:cxn ang="0">
                  <a:pos x="connsiteX10660" y="connsiteY10660"/>
                </a:cxn>
                <a:cxn ang="0">
                  <a:pos x="connsiteX10661" y="connsiteY10661"/>
                </a:cxn>
                <a:cxn ang="0">
                  <a:pos x="connsiteX10662" y="connsiteY10662"/>
                </a:cxn>
                <a:cxn ang="0">
                  <a:pos x="connsiteX10663" y="connsiteY10663"/>
                </a:cxn>
                <a:cxn ang="0">
                  <a:pos x="connsiteX10664" y="connsiteY10664"/>
                </a:cxn>
                <a:cxn ang="0">
                  <a:pos x="connsiteX10665" y="connsiteY10665"/>
                </a:cxn>
                <a:cxn ang="0">
                  <a:pos x="connsiteX10666" y="connsiteY10666"/>
                </a:cxn>
                <a:cxn ang="0">
                  <a:pos x="connsiteX10667" y="connsiteY10667"/>
                </a:cxn>
                <a:cxn ang="0">
                  <a:pos x="connsiteX10668" y="connsiteY10668"/>
                </a:cxn>
                <a:cxn ang="0">
                  <a:pos x="connsiteX10669" y="connsiteY10669"/>
                </a:cxn>
                <a:cxn ang="0">
                  <a:pos x="connsiteX10670" y="connsiteY10670"/>
                </a:cxn>
                <a:cxn ang="0">
                  <a:pos x="connsiteX10671" y="connsiteY10671"/>
                </a:cxn>
                <a:cxn ang="0">
                  <a:pos x="connsiteX10672" y="connsiteY10672"/>
                </a:cxn>
                <a:cxn ang="0">
                  <a:pos x="connsiteX10673" y="connsiteY10673"/>
                </a:cxn>
                <a:cxn ang="0">
                  <a:pos x="connsiteX10674" y="connsiteY10674"/>
                </a:cxn>
                <a:cxn ang="0">
                  <a:pos x="connsiteX10675" y="connsiteY10675"/>
                </a:cxn>
                <a:cxn ang="0">
                  <a:pos x="connsiteX10676" y="connsiteY10676"/>
                </a:cxn>
                <a:cxn ang="0">
                  <a:pos x="connsiteX10677" y="connsiteY10677"/>
                </a:cxn>
                <a:cxn ang="0">
                  <a:pos x="connsiteX10678" y="connsiteY10678"/>
                </a:cxn>
                <a:cxn ang="0">
                  <a:pos x="connsiteX10679" y="connsiteY10679"/>
                </a:cxn>
                <a:cxn ang="0">
                  <a:pos x="connsiteX10680" y="connsiteY10680"/>
                </a:cxn>
                <a:cxn ang="0">
                  <a:pos x="connsiteX10681" y="connsiteY10681"/>
                </a:cxn>
                <a:cxn ang="0">
                  <a:pos x="connsiteX10682" y="connsiteY10682"/>
                </a:cxn>
                <a:cxn ang="0">
                  <a:pos x="connsiteX10683" y="connsiteY10683"/>
                </a:cxn>
                <a:cxn ang="0">
                  <a:pos x="connsiteX10684" y="connsiteY10684"/>
                </a:cxn>
                <a:cxn ang="0">
                  <a:pos x="connsiteX10685" y="connsiteY10685"/>
                </a:cxn>
                <a:cxn ang="0">
                  <a:pos x="connsiteX10686" y="connsiteY10686"/>
                </a:cxn>
                <a:cxn ang="0">
                  <a:pos x="connsiteX10687" y="connsiteY10687"/>
                </a:cxn>
                <a:cxn ang="0">
                  <a:pos x="connsiteX10688" y="connsiteY10688"/>
                </a:cxn>
                <a:cxn ang="0">
                  <a:pos x="connsiteX10689" y="connsiteY10689"/>
                </a:cxn>
                <a:cxn ang="0">
                  <a:pos x="connsiteX10690" y="connsiteY10690"/>
                </a:cxn>
                <a:cxn ang="0">
                  <a:pos x="connsiteX10691" y="connsiteY10691"/>
                </a:cxn>
                <a:cxn ang="0">
                  <a:pos x="connsiteX10692" y="connsiteY10692"/>
                </a:cxn>
                <a:cxn ang="0">
                  <a:pos x="connsiteX10693" y="connsiteY10693"/>
                </a:cxn>
                <a:cxn ang="0">
                  <a:pos x="connsiteX10694" y="connsiteY10694"/>
                </a:cxn>
                <a:cxn ang="0">
                  <a:pos x="connsiteX10695" y="connsiteY10695"/>
                </a:cxn>
                <a:cxn ang="0">
                  <a:pos x="connsiteX10696" y="connsiteY10696"/>
                </a:cxn>
                <a:cxn ang="0">
                  <a:pos x="connsiteX10697" y="connsiteY10697"/>
                </a:cxn>
                <a:cxn ang="0">
                  <a:pos x="connsiteX10698" y="connsiteY10698"/>
                </a:cxn>
                <a:cxn ang="0">
                  <a:pos x="connsiteX10699" y="connsiteY10699"/>
                </a:cxn>
                <a:cxn ang="0">
                  <a:pos x="connsiteX10700" y="connsiteY10700"/>
                </a:cxn>
                <a:cxn ang="0">
                  <a:pos x="connsiteX10701" y="connsiteY10701"/>
                </a:cxn>
                <a:cxn ang="0">
                  <a:pos x="connsiteX10702" y="connsiteY10702"/>
                </a:cxn>
                <a:cxn ang="0">
                  <a:pos x="connsiteX10703" y="connsiteY10703"/>
                </a:cxn>
                <a:cxn ang="0">
                  <a:pos x="connsiteX10704" y="connsiteY10704"/>
                </a:cxn>
                <a:cxn ang="0">
                  <a:pos x="connsiteX10705" y="connsiteY10705"/>
                </a:cxn>
                <a:cxn ang="0">
                  <a:pos x="connsiteX10706" y="connsiteY10706"/>
                </a:cxn>
                <a:cxn ang="0">
                  <a:pos x="connsiteX10707" y="connsiteY10707"/>
                </a:cxn>
                <a:cxn ang="0">
                  <a:pos x="connsiteX10708" y="connsiteY10708"/>
                </a:cxn>
                <a:cxn ang="0">
                  <a:pos x="connsiteX10709" y="connsiteY10709"/>
                </a:cxn>
                <a:cxn ang="0">
                  <a:pos x="connsiteX10710" y="connsiteY10710"/>
                </a:cxn>
                <a:cxn ang="0">
                  <a:pos x="connsiteX10711" y="connsiteY10711"/>
                </a:cxn>
                <a:cxn ang="0">
                  <a:pos x="connsiteX10712" y="connsiteY10712"/>
                </a:cxn>
                <a:cxn ang="0">
                  <a:pos x="connsiteX10713" y="connsiteY10713"/>
                </a:cxn>
                <a:cxn ang="0">
                  <a:pos x="connsiteX10714" y="connsiteY10714"/>
                </a:cxn>
                <a:cxn ang="0">
                  <a:pos x="connsiteX10715" y="connsiteY10715"/>
                </a:cxn>
                <a:cxn ang="0">
                  <a:pos x="connsiteX10716" y="connsiteY10716"/>
                </a:cxn>
                <a:cxn ang="0">
                  <a:pos x="connsiteX10717" y="connsiteY10717"/>
                </a:cxn>
                <a:cxn ang="0">
                  <a:pos x="connsiteX10718" y="connsiteY10718"/>
                </a:cxn>
                <a:cxn ang="0">
                  <a:pos x="connsiteX10719" y="connsiteY10719"/>
                </a:cxn>
                <a:cxn ang="0">
                  <a:pos x="connsiteX10720" y="connsiteY10720"/>
                </a:cxn>
                <a:cxn ang="0">
                  <a:pos x="connsiteX10721" y="connsiteY10721"/>
                </a:cxn>
                <a:cxn ang="0">
                  <a:pos x="connsiteX10722" y="connsiteY10722"/>
                </a:cxn>
                <a:cxn ang="0">
                  <a:pos x="connsiteX10723" y="connsiteY10723"/>
                </a:cxn>
                <a:cxn ang="0">
                  <a:pos x="connsiteX10724" y="connsiteY10724"/>
                </a:cxn>
                <a:cxn ang="0">
                  <a:pos x="connsiteX10725" y="connsiteY10725"/>
                </a:cxn>
                <a:cxn ang="0">
                  <a:pos x="connsiteX10726" y="connsiteY10726"/>
                </a:cxn>
                <a:cxn ang="0">
                  <a:pos x="connsiteX10727" y="connsiteY10727"/>
                </a:cxn>
                <a:cxn ang="0">
                  <a:pos x="connsiteX10728" y="connsiteY10728"/>
                </a:cxn>
                <a:cxn ang="0">
                  <a:pos x="connsiteX10729" y="connsiteY10729"/>
                </a:cxn>
                <a:cxn ang="0">
                  <a:pos x="connsiteX10730" y="connsiteY10730"/>
                </a:cxn>
                <a:cxn ang="0">
                  <a:pos x="connsiteX10731" y="connsiteY10731"/>
                </a:cxn>
                <a:cxn ang="0">
                  <a:pos x="connsiteX10732" y="connsiteY10732"/>
                </a:cxn>
                <a:cxn ang="0">
                  <a:pos x="connsiteX10733" y="connsiteY10733"/>
                </a:cxn>
                <a:cxn ang="0">
                  <a:pos x="connsiteX10734" y="connsiteY10734"/>
                </a:cxn>
                <a:cxn ang="0">
                  <a:pos x="connsiteX10735" y="connsiteY10735"/>
                </a:cxn>
                <a:cxn ang="0">
                  <a:pos x="connsiteX10736" y="connsiteY10736"/>
                </a:cxn>
                <a:cxn ang="0">
                  <a:pos x="connsiteX10737" y="connsiteY10737"/>
                </a:cxn>
                <a:cxn ang="0">
                  <a:pos x="connsiteX10738" y="connsiteY10738"/>
                </a:cxn>
                <a:cxn ang="0">
                  <a:pos x="connsiteX10739" y="connsiteY10739"/>
                </a:cxn>
                <a:cxn ang="0">
                  <a:pos x="connsiteX10740" y="connsiteY10740"/>
                </a:cxn>
                <a:cxn ang="0">
                  <a:pos x="connsiteX10741" y="connsiteY10741"/>
                </a:cxn>
                <a:cxn ang="0">
                  <a:pos x="connsiteX10742" y="connsiteY10742"/>
                </a:cxn>
                <a:cxn ang="0">
                  <a:pos x="connsiteX10743" y="connsiteY10743"/>
                </a:cxn>
                <a:cxn ang="0">
                  <a:pos x="connsiteX10744" y="connsiteY10744"/>
                </a:cxn>
                <a:cxn ang="0">
                  <a:pos x="connsiteX10745" y="connsiteY10745"/>
                </a:cxn>
                <a:cxn ang="0">
                  <a:pos x="connsiteX10746" y="connsiteY10746"/>
                </a:cxn>
                <a:cxn ang="0">
                  <a:pos x="connsiteX10747" y="connsiteY10747"/>
                </a:cxn>
                <a:cxn ang="0">
                  <a:pos x="connsiteX10748" y="connsiteY10748"/>
                </a:cxn>
                <a:cxn ang="0">
                  <a:pos x="connsiteX10749" y="connsiteY10749"/>
                </a:cxn>
                <a:cxn ang="0">
                  <a:pos x="connsiteX10750" y="connsiteY10750"/>
                </a:cxn>
                <a:cxn ang="0">
                  <a:pos x="connsiteX10751" y="connsiteY10751"/>
                </a:cxn>
                <a:cxn ang="0">
                  <a:pos x="connsiteX10752" y="connsiteY10752"/>
                </a:cxn>
                <a:cxn ang="0">
                  <a:pos x="connsiteX10753" y="connsiteY10753"/>
                </a:cxn>
                <a:cxn ang="0">
                  <a:pos x="connsiteX10754" y="connsiteY10754"/>
                </a:cxn>
                <a:cxn ang="0">
                  <a:pos x="connsiteX10755" y="connsiteY10755"/>
                </a:cxn>
                <a:cxn ang="0">
                  <a:pos x="connsiteX10756" y="connsiteY10756"/>
                </a:cxn>
                <a:cxn ang="0">
                  <a:pos x="connsiteX10757" y="connsiteY10757"/>
                </a:cxn>
                <a:cxn ang="0">
                  <a:pos x="connsiteX10758" y="connsiteY10758"/>
                </a:cxn>
                <a:cxn ang="0">
                  <a:pos x="connsiteX10759" y="connsiteY10759"/>
                </a:cxn>
                <a:cxn ang="0">
                  <a:pos x="connsiteX10760" y="connsiteY10760"/>
                </a:cxn>
                <a:cxn ang="0">
                  <a:pos x="connsiteX10761" y="connsiteY10761"/>
                </a:cxn>
                <a:cxn ang="0">
                  <a:pos x="connsiteX10762" y="connsiteY10762"/>
                </a:cxn>
                <a:cxn ang="0">
                  <a:pos x="connsiteX10763" y="connsiteY10763"/>
                </a:cxn>
                <a:cxn ang="0">
                  <a:pos x="connsiteX10764" y="connsiteY10764"/>
                </a:cxn>
                <a:cxn ang="0">
                  <a:pos x="connsiteX10765" y="connsiteY10765"/>
                </a:cxn>
                <a:cxn ang="0">
                  <a:pos x="connsiteX10766" y="connsiteY10766"/>
                </a:cxn>
                <a:cxn ang="0">
                  <a:pos x="connsiteX10767" y="connsiteY10767"/>
                </a:cxn>
                <a:cxn ang="0">
                  <a:pos x="connsiteX10768" y="connsiteY10768"/>
                </a:cxn>
                <a:cxn ang="0">
                  <a:pos x="connsiteX10769" y="connsiteY10769"/>
                </a:cxn>
                <a:cxn ang="0">
                  <a:pos x="connsiteX10770" y="connsiteY10770"/>
                </a:cxn>
                <a:cxn ang="0">
                  <a:pos x="connsiteX10771" y="connsiteY10771"/>
                </a:cxn>
                <a:cxn ang="0">
                  <a:pos x="connsiteX10772" y="connsiteY10772"/>
                </a:cxn>
                <a:cxn ang="0">
                  <a:pos x="connsiteX10773" y="connsiteY10773"/>
                </a:cxn>
                <a:cxn ang="0">
                  <a:pos x="connsiteX10774" y="connsiteY10774"/>
                </a:cxn>
                <a:cxn ang="0">
                  <a:pos x="connsiteX10775" y="connsiteY10775"/>
                </a:cxn>
                <a:cxn ang="0">
                  <a:pos x="connsiteX10776" y="connsiteY10776"/>
                </a:cxn>
                <a:cxn ang="0">
                  <a:pos x="connsiteX10777" y="connsiteY10777"/>
                </a:cxn>
                <a:cxn ang="0">
                  <a:pos x="connsiteX10778" y="connsiteY10778"/>
                </a:cxn>
                <a:cxn ang="0">
                  <a:pos x="connsiteX10779" y="connsiteY10779"/>
                </a:cxn>
                <a:cxn ang="0">
                  <a:pos x="connsiteX10780" y="connsiteY10780"/>
                </a:cxn>
                <a:cxn ang="0">
                  <a:pos x="connsiteX10781" y="connsiteY10781"/>
                </a:cxn>
                <a:cxn ang="0">
                  <a:pos x="connsiteX10782" y="connsiteY10782"/>
                </a:cxn>
                <a:cxn ang="0">
                  <a:pos x="connsiteX10783" y="connsiteY10783"/>
                </a:cxn>
                <a:cxn ang="0">
                  <a:pos x="connsiteX10784" y="connsiteY10784"/>
                </a:cxn>
                <a:cxn ang="0">
                  <a:pos x="connsiteX10785" y="connsiteY10785"/>
                </a:cxn>
                <a:cxn ang="0">
                  <a:pos x="connsiteX10786" y="connsiteY10786"/>
                </a:cxn>
                <a:cxn ang="0">
                  <a:pos x="connsiteX10787" y="connsiteY10787"/>
                </a:cxn>
                <a:cxn ang="0">
                  <a:pos x="connsiteX10788" y="connsiteY10788"/>
                </a:cxn>
                <a:cxn ang="0">
                  <a:pos x="connsiteX10789" y="connsiteY10789"/>
                </a:cxn>
                <a:cxn ang="0">
                  <a:pos x="connsiteX10790" y="connsiteY10790"/>
                </a:cxn>
                <a:cxn ang="0">
                  <a:pos x="connsiteX10791" y="connsiteY10791"/>
                </a:cxn>
                <a:cxn ang="0">
                  <a:pos x="connsiteX10792" y="connsiteY10792"/>
                </a:cxn>
                <a:cxn ang="0">
                  <a:pos x="connsiteX10793" y="connsiteY10793"/>
                </a:cxn>
                <a:cxn ang="0">
                  <a:pos x="connsiteX10794" y="connsiteY10794"/>
                </a:cxn>
                <a:cxn ang="0">
                  <a:pos x="connsiteX10795" y="connsiteY10795"/>
                </a:cxn>
                <a:cxn ang="0">
                  <a:pos x="connsiteX10796" y="connsiteY10796"/>
                </a:cxn>
                <a:cxn ang="0">
                  <a:pos x="connsiteX10797" y="connsiteY10797"/>
                </a:cxn>
                <a:cxn ang="0">
                  <a:pos x="connsiteX10798" y="connsiteY10798"/>
                </a:cxn>
                <a:cxn ang="0">
                  <a:pos x="connsiteX10799" y="connsiteY10799"/>
                </a:cxn>
                <a:cxn ang="0">
                  <a:pos x="connsiteX10800" y="connsiteY10800"/>
                </a:cxn>
                <a:cxn ang="0">
                  <a:pos x="connsiteX10801" y="connsiteY10801"/>
                </a:cxn>
                <a:cxn ang="0">
                  <a:pos x="connsiteX10802" y="connsiteY10802"/>
                </a:cxn>
                <a:cxn ang="0">
                  <a:pos x="connsiteX10803" y="connsiteY10803"/>
                </a:cxn>
                <a:cxn ang="0">
                  <a:pos x="connsiteX10804" y="connsiteY10804"/>
                </a:cxn>
                <a:cxn ang="0">
                  <a:pos x="connsiteX10805" y="connsiteY10805"/>
                </a:cxn>
                <a:cxn ang="0">
                  <a:pos x="connsiteX10806" y="connsiteY10806"/>
                </a:cxn>
                <a:cxn ang="0">
                  <a:pos x="connsiteX10807" y="connsiteY10807"/>
                </a:cxn>
                <a:cxn ang="0">
                  <a:pos x="connsiteX10808" y="connsiteY10808"/>
                </a:cxn>
                <a:cxn ang="0">
                  <a:pos x="connsiteX10809" y="connsiteY10809"/>
                </a:cxn>
                <a:cxn ang="0">
                  <a:pos x="connsiteX10810" y="connsiteY10810"/>
                </a:cxn>
                <a:cxn ang="0">
                  <a:pos x="connsiteX10811" y="connsiteY10811"/>
                </a:cxn>
                <a:cxn ang="0">
                  <a:pos x="connsiteX10812" y="connsiteY10812"/>
                </a:cxn>
                <a:cxn ang="0">
                  <a:pos x="connsiteX10813" y="connsiteY10813"/>
                </a:cxn>
                <a:cxn ang="0">
                  <a:pos x="connsiteX10814" y="connsiteY10814"/>
                </a:cxn>
                <a:cxn ang="0">
                  <a:pos x="connsiteX10815" y="connsiteY10815"/>
                </a:cxn>
                <a:cxn ang="0">
                  <a:pos x="connsiteX10816" y="connsiteY10816"/>
                </a:cxn>
                <a:cxn ang="0">
                  <a:pos x="connsiteX10817" y="connsiteY10817"/>
                </a:cxn>
                <a:cxn ang="0">
                  <a:pos x="connsiteX10818" y="connsiteY10818"/>
                </a:cxn>
                <a:cxn ang="0">
                  <a:pos x="connsiteX10819" y="connsiteY10819"/>
                </a:cxn>
                <a:cxn ang="0">
                  <a:pos x="connsiteX10820" y="connsiteY10820"/>
                </a:cxn>
                <a:cxn ang="0">
                  <a:pos x="connsiteX10821" y="connsiteY10821"/>
                </a:cxn>
                <a:cxn ang="0">
                  <a:pos x="connsiteX10822" y="connsiteY10822"/>
                </a:cxn>
                <a:cxn ang="0">
                  <a:pos x="connsiteX10823" y="connsiteY10823"/>
                </a:cxn>
                <a:cxn ang="0">
                  <a:pos x="connsiteX10824" y="connsiteY10824"/>
                </a:cxn>
                <a:cxn ang="0">
                  <a:pos x="connsiteX10825" y="connsiteY10825"/>
                </a:cxn>
                <a:cxn ang="0">
                  <a:pos x="connsiteX10826" y="connsiteY10826"/>
                </a:cxn>
                <a:cxn ang="0">
                  <a:pos x="connsiteX10827" y="connsiteY10827"/>
                </a:cxn>
                <a:cxn ang="0">
                  <a:pos x="connsiteX10828" y="connsiteY10828"/>
                </a:cxn>
                <a:cxn ang="0">
                  <a:pos x="connsiteX10829" y="connsiteY10829"/>
                </a:cxn>
                <a:cxn ang="0">
                  <a:pos x="connsiteX10830" y="connsiteY10830"/>
                </a:cxn>
                <a:cxn ang="0">
                  <a:pos x="connsiteX10831" y="connsiteY10831"/>
                </a:cxn>
                <a:cxn ang="0">
                  <a:pos x="connsiteX10832" y="connsiteY10832"/>
                </a:cxn>
                <a:cxn ang="0">
                  <a:pos x="connsiteX10833" y="connsiteY10833"/>
                </a:cxn>
                <a:cxn ang="0">
                  <a:pos x="connsiteX10834" y="connsiteY10834"/>
                </a:cxn>
                <a:cxn ang="0">
                  <a:pos x="connsiteX10835" y="connsiteY10835"/>
                </a:cxn>
                <a:cxn ang="0">
                  <a:pos x="connsiteX10836" y="connsiteY10836"/>
                </a:cxn>
                <a:cxn ang="0">
                  <a:pos x="connsiteX10837" y="connsiteY10837"/>
                </a:cxn>
                <a:cxn ang="0">
                  <a:pos x="connsiteX10838" y="connsiteY10838"/>
                </a:cxn>
                <a:cxn ang="0">
                  <a:pos x="connsiteX10839" y="connsiteY10839"/>
                </a:cxn>
                <a:cxn ang="0">
                  <a:pos x="connsiteX10840" y="connsiteY10840"/>
                </a:cxn>
                <a:cxn ang="0">
                  <a:pos x="connsiteX10841" y="connsiteY10841"/>
                </a:cxn>
                <a:cxn ang="0">
                  <a:pos x="connsiteX10842" y="connsiteY10842"/>
                </a:cxn>
                <a:cxn ang="0">
                  <a:pos x="connsiteX10843" y="connsiteY10843"/>
                </a:cxn>
                <a:cxn ang="0">
                  <a:pos x="connsiteX10844" y="connsiteY10844"/>
                </a:cxn>
                <a:cxn ang="0">
                  <a:pos x="connsiteX10845" y="connsiteY10845"/>
                </a:cxn>
                <a:cxn ang="0">
                  <a:pos x="connsiteX10846" y="connsiteY10846"/>
                </a:cxn>
                <a:cxn ang="0">
                  <a:pos x="connsiteX10847" y="connsiteY10847"/>
                </a:cxn>
                <a:cxn ang="0">
                  <a:pos x="connsiteX10848" y="connsiteY10848"/>
                </a:cxn>
                <a:cxn ang="0">
                  <a:pos x="connsiteX10849" y="connsiteY10849"/>
                </a:cxn>
                <a:cxn ang="0">
                  <a:pos x="connsiteX10850" y="connsiteY10850"/>
                </a:cxn>
                <a:cxn ang="0">
                  <a:pos x="connsiteX10851" y="connsiteY10851"/>
                </a:cxn>
                <a:cxn ang="0">
                  <a:pos x="connsiteX10852" y="connsiteY10852"/>
                </a:cxn>
                <a:cxn ang="0">
                  <a:pos x="connsiteX10853" y="connsiteY10853"/>
                </a:cxn>
                <a:cxn ang="0">
                  <a:pos x="connsiteX10854" y="connsiteY10854"/>
                </a:cxn>
                <a:cxn ang="0">
                  <a:pos x="connsiteX10855" y="connsiteY10855"/>
                </a:cxn>
                <a:cxn ang="0">
                  <a:pos x="connsiteX10856" y="connsiteY10856"/>
                </a:cxn>
                <a:cxn ang="0">
                  <a:pos x="connsiteX10857" y="connsiteY10857"/>
                </a:cxn>
                <a:cxn ang="0">
                  <a:pos x="connsiteX10858" y="connsiteY10858"/>
                </a:cxn>
                <a:cxn ang="0">
                  <a:pos x="connsiteX10859" y="connsiteY10859"/>
                </a:cxn>
                <a:cxn ang="0">
                  <a:pos x="connsiteX10860" y="connsiteY10860"/>
                </a:cxn>
                <a:cxn ang="0">
                  <a:pos x="connsiteX10861" y="connsiteY10861"/>
                </a:cxn>
                <a:cxn ang="0">
                  <a:pos x="connsiteX10862" y="connsiteY10862"/>
                </a:cxn>
                <a:cxn ang="0">
                  <a:pos x="connsiteX10863" y="connsiteY10863"/>
                </a:cxn>
                <a:cxn ang="0">
                  <a:pos x="connsiteX10864" y="connsiteY10864"/>
                </a:cxn>
                <a:cxn ang="0">
                  <a:pos x="connsiteX10865" y="connsiteY10865"/>
                </a:cxn>
                <a:cxn ang="0">
                  <a:pos x="connsiteX10866" y="connsiteY10866"/>
                </a:cxn>
                <a:cxn ang="0">
                  <a:pos x="connsiteX10867" y="connsiteY10867"/>
                </a:cxn>
                <a:cxn ang="0">
                  <a:pos x="connsiteX10868" y="connsiteY10868"/>
                </a:cxn>
                <a:cxn ang="0">
                  <a:pos x="connsiteX10869" y="connsiteY10869"/>
                </a:cxn>
                <a:cxn ang="0">
                  <a:pos x="connsiteX10870" y="connsiteY10870"/>
                </a:cxn>
                <a:cxn ang="0">
                  <a:pos x="connsiteX10871" y="connsiteY10871"/>
                </a:cxn>
                <a:cxn ang="0">
                  <a:pos x="connsiteX10872" y="connsiteY10872"/>
                </a:cxn>
                <a:cxn ang="0">
                  <a:pos x="connsiteX10873" y="connsiteY10873"/>
                </a:cxn>
                <a:cxn ang="0">
                  <a:pos x="connsiteX10874" y="connsiteY10874"/>
                </a:cxn>
                <a:cxn ang="0">
                  <a:pos x="connsiteX10875" y="connsiteY10875"/>
                </a:cxn>
                <a:cxn ang="0">
                  <a:pos x="connsiteX10876" y="connsiteY10876"/>
                </a:cxn>
                <a:cxn ang="0">
                  <a:pos x="connsiteX10877" y="connsiteY10877"/>
                </a:cxn>
                <a:cxn ang="0">
                  <a:pos x="connsiteX10878" y="connsiteY10878"/>
                </a:cxn>
                <a:cxn ang="0">
                  <a:pos x="connsiteX10879" y="connsiteY10879"/>
                </a:cxn>
                <a:cxn ang="0">
                  <a:pos x="connsiteX10880" y="connsiteY10880"/>
                </a:cxn>
                <a:cxn ang="0">
                  <a:pos x="connsiteX10881" y="connsiteY10881"/>
                </a:cxn>
                <a:cxn ang="0">
                  <a:pos x="connsiteX10882" y="connsiteY10882"/>
                </a:cxn>
                <a:cxn ang="0">
                  <a:pos x="connsiteX10883" y="connsiteY10883"/>
                </a:cxn>
                <a:cxn ang="0">
                  <a:pos x="connsiteX10884" y="connsiteY10884"/>
                </a:cxn>
                <a:cxn ang="0">
                  <a:pos x="connsiteX10885" y="connsiteY10885"/>
                </a:cxn>
                <a:cxn ang="0">
                  <a:pos x="connsiteX10886" y="connsiteY10886"/>
                </a:cxn>
                <a:cxn ang="0">
                  <a:pos x="connsiteX10887" y="connsiteY10887"/>
                </a:cxn>
                <a:cxn ang="0">
                  <a:pos x="connsiteX10888" y="connsiteY10888"/>
                </a:cxn>
                <a:cxn ang="0">
                  <a:pos x="connsiteX10889" y="connsiteY10889"/>
                </a:cxn>
                <a:cxn ang="0">
                  <a:pos x="connsiteX10890" y="connsiteY10890"/>
                </a:cxn>
                <a:cxn ang="0">
                  <a:pos x="connsiteX10891" y="connsiteY10891"/>
                </a:cxn>
                <a:cxn ang="0">
                  <a:pos x="connsiteX10892" y="connsiteY10892"/>
                </a:cxn>
                <a:cxn ang="0">
                  <a:pos x="connsiteX10893" y="connsiteY10893"/>
                </a:cxn>
                <a:cxn ang="0">
                  <a:pos x="connsiteX10894" y="connsiteY10894"/>
                </a:cxn>
                <a:cxn ang="0">
                  <a:pos x="connsiteX10895" y="connsiteY10895"/>
                </a:cxn>
                <a:cxn ang="0">
                  <a:pos x="connsiteX10896" y="connsiteY10896"/>
                </a:cxn>
                <a:cxn ang="0">
                  <a:pos x="connsiteX10897" y="connsiteY10897"/>
                </a:cxn>
                <a:cxn ang="0">
                  <a:pos x="connsiteX10898" y="connsiteY10898"/>
                </a:cxn>
                <a:cxn ang="0">
                  <a:pos x="connsiteX10899" y="connsiteY10899"/>
                </a:cxn>
                <a:cxn ang="0">
                  <a:pos x="connsiteX10900" y="connsiteY10900"/>
                </a:cxn>
                <a:cxn ang="0">
                  <a:pos x="connsiteX10901" y="connsiteY10901"/>
                </a:cxn>
                <a:cxn ang="0">
                  <a:pos x="connsiteX10902" y="connsiteY10902"/>
                </a:cxn>
                <a:cxn ang="0">
                  <a:pos x="connsiteX10903" y="connsiteY10903"/>
                </a:cxn>
                <a:cxn ang="0">
                  <a:pos x="connsiteX10904" y="connsiteY10904"/>
                </a:cxn>
                <a:cxn ang="0">
                  <a:pos x="connsiteX10905" y="connsiteY10905"/>
                </a:cxn>
                <a:cxn ang="0">
                  <a:pos x="connsiteX10906" y="connsiteY10906"/>
                </a:cxn>
                <a:cxn ang="0">
                  <a:pos x="connsiteX10907" y="connsiteY10907"/>
                </a:cxn>
                <a:cxn ang="0">
                  <a:pos x="connsiteX10908" y="connsiteY10908"/>
                </a:cxn>
                <a:cxn ang="0">
                  <a:pos x="connsiteX10909" y="connsiteY10909"/>
                </a:cxn>
                <a:cxn ang="0">
                  <a:pos x="connsiteX10910" y="connsiteY10910"/>
                </a:cxn>
                <a:cxn ang="0">
                  <a:pos x="connsiteX10911" y="connsiteY10911"/>
                </a:cxn>
                <a:cxn ang="0">
                  <a:pos x="connsiteX10912" y="connsiteY10912"/>
                </a:cxn>
                <a:cxn ang="0">
                  <a:pos x="connsiteX10913" y="connsiteY10913"/>
                </a:cxn>
                <a:cxn ang="0">
                  <a:pos x="connsiteX10914" y="connsiteY10914"/>
                </a:cxn>
                <a:cxn ang="0">
                  <a:pos x="connsiteX10915" y="connsiteY10915"/>
                </a:cxn>
                <a:cxn ang="0">
                  <a:pos x="connsiteX10916" y="connsiteY10916"/>
                </a:cxn>
                <a:cxn ang="0">
                  <a:pos x="connsiteX10917" y="connsiteY10917"/>
                </a:cxn>
                <a:cxn ang="0">
                  <a:pos x="connsiteX10918" y="connsiteY10918"/>
                </a:cxn>
                <a:cxn ang="0">
                  <a:pos x="connsiteX10919" y="connsiteY10919"/>
                </a:cxn>
                <a:cxn ang="0">
                  <a:pos x="connsiteX10920" y="connsiteY10920"/>
                </a:cxn>
                <a:cxn ang="0">
                  <a:pos x="connsiteX10921" y="connsiteY10921"/>
                </a:cxn>
                <a:cxn ang="0">
                  <a:pos x="connsiteX10922" y="connsiteY10922"/>
                </a:cxn>
                <a:cxn ang="0">
                  <a:pos x="connsiteX10923" y="connsiteY10923"/>
                </a:cxn>
                <a:cxn ang="0">
                  <a:pos x="connsiteX10924" y="connsiteY10924"/>
                </a:cxn>
                <a:cxn ang="0">
                  <a:pos x="connsiteX10925" y="connsiteY10925"/>
                </a:cxn>
                <a:cxn ang="0">
                  <a:pos x="connsiteX10926" y="connsiteY10926"/>
                </a:cxn>
                <a:cxn ang="0">
                  <a:pos x="connsiteX10927" y="connsiteY10927"/>
                </a:cxn>
                <a:cxn ang="0">
                  <a:pos x="connsiteX10928" y="connsiteY10928"/>
                </a:cxn>
                <a:cxn ang="0">
                  <a:pos x="connsiteX10929" y="connsiteY10929"/>
                </a:cxn>
                <a:cxn ang="0">
                  <a:pos x="connsiteX10930" y="connsiteY10930"/>
                </a:cxn>
                <a:cxn ang="0">
                  <a:pos x="connsiteX10931" y="connsiteY10931"/>
                </a:cxn>
                <a:cxn ang="0">
                  <a:pos x="connsiteX10932" y="connsiteY10932"/>
                </a:cxn>
                <a:cxn ang="0">
                  <a:pos x="connsiteX10933" y="connsiteY10933"/>
                </a:cxn>
                <a:cxn ang="0">
                  <a:pos x="connsiteX10934" y="connsiteY10934"/>
                </a:cxn>
                <a:cxn ang="0">
                  <a:pos x="connsiteX10935" y="connsiteY10935"/>
                </a:cxn>
                <a:cxn ang="0">
                  <a:pos x="connsiteX10936" y="connsiteY10936"/>
                </a:cxn>
                <a:cxn ang="0">
                  <a:pos x="connsiteX10937" y="connsiteY10937"/>
                </a:cxn>
                <a:cxn ang="0">
                  <a:pos x="connsiteX10938" y="connsiteY10938"/>
                </a:cxn>
                <a:cxn ang="0">
                  <a:pos x="connsiteX10939" y="connsiteY10939"/>
                </a:cxn>
                <a:cxn ang="0">
                  <a:pos x="connsiteX10940" y="connsiteY10940"/>
                </a:cxn>
                <a:cxn ang="0">
                  <a:pos x="connsiteX10941" y="connsiteY10941"/>
                </a:cxn>
                <a:cxn ang="0">
                  <a:pos x="connsiteX10942" y="connsiteY10942"/>
                </a:cxn>
                <a:cxn ang="0">
                  <a:pos x="connsiteX10943" y="connsiteY10943"/>
                </a:cxn>
                <a:cxn ang="0">
                  <a:pos x="connsiteX10944" y="connsiteY10944"/>
                </a:cxn>
                <a:cxn ang="0">
                  <a:pos x="connsiteX10945" y="connsiteY10945"/>
                </a:cxn>
                <a:cxn ang="0">
                  <a:pos x="connsiteX10946" y="connsiteY10946"/>
                </a:cxn>
                <a:cxn ang="0">
                  <a:pos x="connsiteX10947" y="connsiteY10947"/>
                </a:cxn>
                <a:cxn ang="0">
                  <a:pos x="connsiteX10948" y="connsiteY10948"/>
                </a:cxn>
                <a:cxn ang="0">
                  <a:pos x="connsiteX10949" y="connsiteY10949"/>
                </a:cxn>
                <a:cxn ang="0">
                  <a:pos x="connsiteX10950" y="connsiteY10950"/>
                </a:cxn>
                <a:cxn ang="0">
                  <a:pos x="connsiteX10951" y="connsiteY10951"/>
                </a:cxn>
                <a:cxn ang="0">
                  <a:pos x="connsiteX10952" y="connsiteY10952"/>
                </a:cxn>
                <a:cxn ang="0">
                  <a:pos x="connsiteX10953" y="connsiteY10953"/>
                </a:cxn>
                <a:cxn ang="0">
                  <a:pos x="connsiteX10954" y="connsiteY10954"/>
                </a:cxn>
                <a:cxn ang="0">
                  <a:pos x="connsiteX10955" y="connsiteY10955"/>
                </a:cxn>
                <a:cxn ang="0">
                  <a:pos x="connsiteX10956" y="connsiteY10956"/>
                </a:cxn>
                <a:cxn ang="0">
                  <a:pos x="connsiteX10957" y="connsiteY10957"/>
                </a:cxn>
                <a:cxn ang="0">
                  <a:pos x="connsiteX10958" y="connsiteY10958"/>
                </a:cxn>
                <a:cxn ang="0">
                  <a:pos x="connsiteX10959" y="connsiteY10959"/>
                </a:cxn>
                <a:cxn ang="0">
                  <a:pos x="connsiteX10960" y="connsiteY10960"/>
                </a:cxn>
                <a:cxn ang="0">
                  <a:pos x="connsiteX10961" y="connsiteY10961"/>
                </a:cxn>
                <a:cxn ang="0">
                  <a:pos x="connsiteX10962" y="connsiteY10962"/>
                </a:cxn>
                <a:cxn ang="0">
                  <a:pos x="connsiteX10963" y="connsiteY10963"/>
                </a:cxn>
                <a:cxn ang="0">
                  <a:pos x="connsiteX10964" y="connsiteY10964"/>
                </a:cxn>
                <a:cxn ang="0">
                  <a:pos x="connsiteX10965" y="connsiteY10965"/>
                </a:cxn>
                <a:cxn ang="0">
                  <a:pos x="connsiteX10966" y="connsiteY10966"/>
                </a:cxn>
                <a:cxn ang="0">
                  <a:pos x="connsiteX10967" y="connsiteY10967"/>
                </a:cxn>
                <a:cxn ang="0">
                  <a:pos x="connsiteX10968" y="connsiteY10968"/>
                </a:cxn>
                <a:cxn ang="0">
                  <a:pos x="connsiteX10969" y="connsiteY10969"/>
                </a:cxn>
                <a:cxn ang="0">
                  <a:pos x="connsiteX10970" y="connsiteY10970"/>
                </a:cxn>
                <a:cxn ang="0">
                  <a:pos x="connsiteX10971" y="connsiteY10971"/>
                </a:cxn>
                <a:cxn ang="0">
                  <a:pos x="connsiteX10972" y="connsiteY10972"/>
                </a:cxn>
                <a:cxn ang="0">
                  <a:pos x="connsiteX10973" y="connsiteY10973"/>
                </a:cxn>
                <a:cxn ang="0">
                  <a:pos x="connsiteX10974" y="connsiteY10974"/>
                </a:cxn>
                <a:cxn ang="0">
                  <a:pos x="connsiteX10975" y="connsiteY10975"/>
                </a:cxn>
                <a:cxn ang="0">
                  <a:pos x="connsiteX10976" y="connsiteY10976"/>
                </a:cxn>
                <a:cxn ang="0">
                  <a:pos x="connsiteX10977" y="connsiteY10977"/>
                </a:cxn>
                <a:cxn ang="0">
                  <a:pos x="connsiteX10978" y="connsiteY10978"/>
                </a:cxn>
                <a:cxn ang="0">
                  <a:pos x="connsiteX10979" y="connsiteY10979"/>
                </a:cxn>
                <a:cxn ang="0">
                  <a:pos x="connsiteX10980" y="connsiteY10980"/>
                </a:cxn>
                <a:cxn ang="0">
                  <a:pos x="connsiteX10981" y="connsiteY10981"/>
                </a:cxn>
                <a:cxn ang="0">
                  <a:pos x="connsiteX10982" y="connsiteY10982"/>
                </a:cxn>
                <a:cxn ang="0">
                  <a:pos x="connsiteX10983" y="connsiteY10983"/>
                </a:cxn>
                <a:cxn ang="0">
                  <a:pos x="connsiteX10984" y="connsiteY10984"/>
                </a:cxn>
                <a:cxn ang="0">
                  <a:pos x="connsiteX10985" y="connsiteY10985"/>
                </a:cxn>
                <a:cxn ang="0">
                  <a:pos x="connsiteX10986" y="connsiteY10986"/>
                </a:cxn>
                <a:cxn ang="0">
                  <a:pos x="connsiteX10987" y="connsiteY10987"/>
                </a:cxn>
                <a:cxn ang="0">
                  <a:pos x="connsiteX10988" y="connsiteY10988"/>
                </a:cxn>
                <a:cxn ang="0">
                  <a:pos x="connsiteX10989" y="connsiteY10989"/>
                </a:cxn>
                <a:cxn ang="0">
                  <a:pos x="connsiteX10990" y="connsiteY10990"/>
                </a:cxn>
                <a:cxn ang="0">
                  <a:pos x="connsiteX10991" y="connsiteY10991"/>
                </a:cxn>
                <a:cxn ang="0">
                  <a:pos x="connsiteX10992" y="connsiteY10992"/>
                </a:cxn>
                <a:cxn ang="0">
                  <a:pos x="connsiteX10993" y="connsiteY10993"/>
                </a:cxn>
                <a:cxn ang="0">
                  <a:pos x="connsiteX10994" y="connsiteY10994"/>
                </a:cxn>
                <a:cxn ang="0">
                  <a:pos x="connsiteX10995" y="connsiteY10995"/>
                </a:cxn>
                <a:cxn ang="0">
                  <a:pos x="connsiteX10996" y="connsiteY10996"/>
                </a:cxn>
                <a:cxn ang="0">
                  <a:pos x="connsiteX10997" y="connsiteY10997"/>
                </a:cxn>
                <a:cxn ang="0">
                  <a:pos x="connsiteX10998" y="connsiteY10998"/>
                </a:cxn>
                <a:cxn ang="0">
                  <a:pos x="connsiteX10999" y="connsiteY10999"/>
                </a:cxn>
                <a:cxn ang="0">
                  <a:pos x="connsiteX11000" y="connsiteY11000"/>
                </a:cxn>
                <a:cxn ang="0">
                  <a:pos x="connsiteX11001" y="connsiteY11001"/>
                </a:cxn>
                <a:cxn ang="0">
                  <a:pos x="connsiteX11002" y="connsiteY11002"/>
                </a:cxn>
                <a:cxn ang="0">
                  <a:pos x="connsiteX11003" y="connsiteY11003"/>
                </a:cxn>
                <a:cxn ang="0">
                  <a:pos x="connsiteX11004" y="connsiteY11004"/>
                </a:cxn>
                <a:cxn ang="0">
                  <a:pos x="connsiteX11005" y="connsiteY11005"/>
                </a:cxn>
                <a:cxn ang="0">
                  <a:pos x="connsiteX11006" y="connsiteY11006"/>
                </a:cxn>
                <a:cxn ang="0">
                  <a:pos x="connsiteX11007" y="connsiteY11007"/>
                </a:cxn>
                <a:cxn ang="0">
                  <a:pos x="connsiteX11008" y="connsiteY11008"/>
                </a:cxn>
                <a:cxn ang="0">
                  <a:pos x="connsiteX11009" y="connsiteY11009"/>
                </a:cxn>
                <a:cxn ang="0">
                  <a:pos x="connsiteX11010" y="connsiteY11010"/>
                </a:cxn>
                <a:cxn ang="0">
                  <a:pos x="connsiteX11011" y="connsiteY11011"/>
                </a:cxn>
                <a:cxn ang="0">
                  <a:pos x="connsiteX11012" y="connsiteY11012"/>
                </a:cxn>
                <a:cxn ang="0">
                  <a:pos x="connsiteX11013" y="connsiteY11013"/>
                </a:cxn>
                <a:cxn ang="0">
                  <a:pos x="connsiteX11014" y="connsiteY11014"/>
                </a:cxn>
                <a:cxn ang="0">
                  <a:pos x="connsiteX11015" y="connsiteY11015"/>
                </a:cxn>
                <a:cxn ang="0">
                  <a:pos x="connsiteX11016" y="connsiteY11016"/>
                </a:cxn>
                <a:cxn ang="0">
                  <a:pos x="connsiteX11017" y="connsiteY11017"/>
                </a:cxn>
                <a:cxn ang="0">
                  <a:pos x="connsiteX11018" y="connsiteY11018"/>
                </a:cxn>
                <a:cxn ang="0">
                  <a:pos x="connsiteX11019" y="connsiteY11019"/>
                </a:cxn>
                <a:cxn ang="0">
                  <a:pos x="connsiteX11020" y="connsiteY11020"/>
                </a:cxn>
                <a:cxn ang="0">
                  <a:pos x="connsiteX11021" y="connsiteY11021"/>
                </a:cxn>
                <a:cxn ang="0">
                  <a:pos x="connsiteX11022" y="connsiteY11022"/>
                </a:cxn>
                <a:cxn ang="0">
                  <a:pos x="connsiteX11023" y="connsiteY11023"/>
                </a:cxn>
                <a:cxn ang="0">
                  <a:pos x="connsiteX11024" y="connsiteY11024"/>
                </a:cxn>
                <a:cxn ang="0">
                  <a:pos x="connsiteX11025" y="connsiteY11025"/>
                </a:cxn>
                <a:cxn ang="0">
                  <a:pos x="connsiteX11026" y="connsiteY11026"/>
                </a:cxn>
                <a:cxn ang="0">
                  <a:pos x="connsiteX11027" y="connsiteY11027"/>
                </a:cxn>
                <a:cxn ang="0">
                  <a:pos x="connsiteX11028" y="connsiteY11028"/>
                </a:cxn>
                <a:cxn ang="0">
                  <a:pos x="connsiteX11029" y="connsiteY11029"/>
                </a:cxn>
                <a:cxn ang="0">
                  <a:pos x="connsiteX11030" y="connsiteY11030"/>
                </a:cxn>
                <a:cxn ang="0">
                  <a:pos x="connsiteX11031" y="connsiteY11031"/>
                </a:cxn>
                <a:cxn ang="0">
                  <a:pos x="connsiteX11032" y="connsiteY11032"/>
                </a:cxn>
                <a:cxn ang="0">
                  <a:pos x="connsiteX11033" y="connsiteY11033"/>
                </a:cxn>
                <a:cxn ang="0">
                  <a:pos x="connsiteX11034" y="connsiteY11034"/>
                </a:cxn>
                <a:cxn ang="0">
                  <a:pos x="connsiteX11035" y="connsiteY11035"/>
                </a:cxn>
                <a:cxn ang="0">
                  <a:pos x="connsiteX11036" y="connsiteY11036"/>
                </a:cxn>
                <a:cxn ang="0">
                  <a:pos x="connsiteX11037" y="connsiteY11037"/>
                </a:cxn>
                <a:cxn ang="0">
                  <a:pos x="connsiteX11038" y="connsiteY11038"/>
                </a:cxn>
                <a:cxn ang="0">
                  <a:pos x="connsiteX11039" y="connsiteY11039"/>
                </a:cxn>
                <a:cxn ang="0">
                  <a:pos x="connsiteX11040" y="connsiteY11040"/>
                </a:cxn>
                <a:cxn ang="0">
                  <a:pos x="connsiteX11041" y="connsiteY11041"/>
                </a:cxn>
                <a:cxn ang="0">
                  <a:pos x="connsiteX11042" y="connsiteY11042"/>
                </a:cxn>
                <a:cxn ang="0">
                  <a:pos x="connsiteX11043" y="connsiteY11043"/>
                </a:cxn>
                <a:cxn ang="0">
                  <a:pos x="connsiteX11044" y="connsiteY11044"/>
                </a:cxn>
                <a:cxn ang="0">
                  <a:pos x="connsiteX11045" y="connsiteY11045"/>
                </a:cxn>
                <a:cxn ang="0">
                  <a:pos x="connsiteX11046" y="connsiteY11046"/>
                </a:cxn>
                <a:cxn ang="0">
                  <a:pos x="connsiteX11047" y="connsiteY11047"/>
                </a:cxn>
                <a:cxn ang="0">
                  <a:pos x="connsiteX11048" y="connsiteY11048"/>
                </a:cxn>
                <a:cxn ang="0">
                  <a:pos x="connsiteX11049" y="connsiteY11049"/>
                </a:cxn>
                <a:cxn ang="0">
                  <a:pos x="connsiteX11050" y="connsiteY11050"/>
                </a:cxn>
                <a:cxn ang="0">
                  <a:pos x="connsiteX11051" y="connsiteY11051"/>
                </a:cxn>
                <a:cxn ang="0">
                  <a:pos x="connsiteX11052" y="connsiteY11052"/>
                </a:cxn>
                <a:cxn ang="0">
                  <a:pos x="connsiteX11053" y="connsiteY11053"/>
                </a:cxn>
                <a:cxn ang="0">
                  <a:pos x="connsiteX11054" y="connsiteY11054"/>
                </a:cxn>
                <a:cxn ang="0">
                  <a:pos x="connsiteX11055" y="connsiteY11055"/>
                </a:cxn>
                <a:cxn ang="0">
                  <a:pos x="connsiteX11056" y="connsiteY11056"/>
                </a:cxn>
                <a:cxn ang="0">
                  <a:pos x="connsiteX11057" y="connsiteY11057"/>
                </a:cxn>
                <a:cxn ang="0">
                  <a:pos x="connsiteX11058" y="connsiteY11058"/>
                </a:cxn>
                <a:cxn ang="0">
                  <a:pos x="connsiteX11059" y="connsiteY11059"/>
                </a:cxn>
                <a:cxn ang="0">
                  <a:pos x="connsiteX11060" y="connsiteY11060"/>
                </a:cxn>
                <a:cxn ang="0">
                  <a:pos x="connsiteX11061" y="connsiteY11061"/>
                </a:cxn>
                <a:cxn ang="0">
                  <a:pos x="connsiteX11062" y="connsiteY11062"/>
                </a:cxn>
                <a:cxn ang="0">
                  <a:pos x="connsiteX11063" y="connsiteY11063"/>
                </a:cxn>
                <a:cxn ang="0">
                  <a:pos x="connsiteX11064" y="connsiteY11064"/>
                </a:cxn>
                <a:cxn ang="0">
                  <a:pos x="connsiteX11065" y="connsiteY11065"/>
                </a:cxn>
                <a:cxn ang="0">
                  <a:pos x="connsiteX11066" y="connsiteY11066"/>
                </a:cxn>
                <a:cxn ang="0">
                  <a:pos x="connsiteX11067" y="connsiteY11067"/>
                </a:cxn>
                <a:cxn ang="0">
                  <a:pos x="connsiteX11068" y="connsiteY11068"/>
                </a:cxn>
                <a:cxn ang="0">
                  <a:pos x="connsiteX11069" y="connsiteY11069"/>
                </a:cxn>
                <a:cxn ang="0">
                  <a:pos x="connsiteX11070" y="connsiteY11070"/>
                </a:cxn>
                <a:cxn ang="0">
                  <a:pos x="connsiteX11071" y="connsiteY11071"/>
                </a:cxn>
                <a:cxn ang="0">
                  <a:pos x="connsiteX11072" y="connsiteY11072"/>
                </a:cxn>
                <a:cxn ang="0">
                  <a:pos x="connsiteX11073" y="connsiteY11073"/>
                </a:cxn>
                <a:cxn ang="0">
                  <a:pos x="connsiteX11074" y="connsiteY11074"/>
                </a:cxn>
                <a:cxn ang="0">
                  <a:pos x="connsiteX11075" y="connsiteY11075"/>
                </a:cxn>
                <a:cxn ang="0">
                  <a:pos x="connsiteX11076" y="connsiteY11076"/>
                </a:cxn>
                <a:cxn ang="0">
                  <a:pos x="connsiteX11077" y="connsiteY11077"/>
                </a:cxn>
                <a:cxn ang="0">
                  <a:pos x="connsiteX11078" y="connsiteY11078"/>
                </a:cxn>
                <a:cxn ang="0">
                  <a:pos x="connsiteX11079" y="connsiteY11079"/>
                </a:cxn>
                <a:cxn ang="0">
                  <a:pos x="connsiteX11080" y="connsiteY11080"/>
                </a:cxn>
                <a:cxn ang="0">
                  <a:pos x="connsiteX11081" y="connsiteY11081"/>
                </a:cxn>
                <a:cxn ang="0">
                  <a:pos x="connsiteX11082" y="connsiteY11082"/>
                </a:cxn>
                <a:cxn ang="0">
                  <a:pos x="connsiteX11083" y="connsiteY11083"/>
                </a:cxn>
                <a:cxn ang="0">
                  <a:pos x="connsiteX11084" y="connsiteY11084"/>
                </a:cxn>
                <a:cxn ang="0">
                  <a:pos x="connsiteX11085" y="connsiteY11085"/>
                </a:cxn>
                <a:cxn ang="0">
                  <a:pos x="connsiteX11086" y="connsiteY11086"/>
                </a:cxn>
                <a:cxn ang="0">
                  <a:pos x="connsiteX11087" y="connsiteY11087"/>
                </a:cxn>
                <a:cxn ang="0">
                  <a:pos x="connsiteX11088" y="connsiteY11088"/>
                </a:cxn>
                <a:cxn ang="0">
                  <a:pos x="connsiteX11089" y="connsiteY11089"/>
                </a:cxn>
                <a:cxn ang="0">
                  <a:pos x="connsiteX11090" y="connsiteY11090"/>
                </a:cxn>
                <a:cxn ang="0">
                  <a:pos x="connsiteX11091" y="connsiteY11091"/>
                </a:cxn>
                <a:cxn ang="0">
                  <a:pos x="connsiteX11092" y="connsiteY11092"/>
                </a:cxn>
                <a:cxn ang="0">
                  <a:pos x="connsiteX11093" y="connsiteY11093"/>
                </a:cxn>
                <a:cxn ang="0">
                  <a:pos x="connsiteX11094" y="connsiteY11094"/>
                </a:cxn>
                <a:cxn ang="0">
                  <a:pos x="connsiteX11095" y="connsiteY11095"/>
                </a:cxn>
                <a:cxn ang="0">
                  <a:pos x="connsiteX11096" y="connsiteY11096"/>
                </a:cxn>
                <a:cxn ang="0">
                  <a:pos x="connsiteX11097" y="connsiteY11097"/>
                </a:cxn>
                <a:cxn ang="0">
                  <a:pos x="connsiteX11098" y="connsiteY11098"/>
                </a:cxn>
                <a:cxn ang="0">
                  <a:pos x="connsiteX11099" y="connsiteY11099"/>
                </a:cxn>
                <a:cxn ang="0">
                  <a:pos x="connsiteX11100" y="connsiteY11100"/>
                </a:cxn>
                <a:cxn ang="0">
                  <a:pos x="connsiteX11101" y="connsiteY11101"/>
                </a:cxn>
                <a:cxn ang="0">
                  <a:pos x="connsiteX11102" y="connsiteY11102"/>
                </a:cxn>
                <a:cxn ang="0">
                  <a:pos x="connsiteX11103" y="connsiteY11103"/>
                </a:cxn>
                <a:cxn ang="0">
                  <a:pos x="connsiteX11104" y="connsiteY11104"/>
                </a:cxn>
                <a:cxn ang="0">
                  <a:pos x="connsiteX11105" y="connsiteY11105"/>
                </a:cxn>
                <a:cxn ang="0">
                  <a:pos x="connsiteX11106" y="connsiteY11106"/>
                </a:cxn>
                <a:cxn ang="0">
                  <a:pos x="connsiteX11107" y="connsiteY11107"/>
                </a:cxn>
                <a:cxn ang="0">
                  <a:pos x="connsiteX11108" y="connsiteY11108"/>
                </a:cxn>
                <a:cxn ang="0">
                  <a:pos x="connsiteX11109" y="connsiteY11109"/>
                </a:cxn>
                <a:cxn ang="0">
                  <a:pos x="connsiteX11110" y="connsiteY11110"/>
                </a:cxn>
                <a:cxn ang="0">
                  <a:pos x="connsiteX11111" y="connsiteY11111"/>
                </a:cxn>
                <a:cxn ang="0">
                  <a:pos x="connsiteX11112" y="connsiteY11112"/>
                </a:cxn>
                <a:cxn ang="0">
                  <a:pos x="connsiteX11113" y="connsiteY11113"/>
                </a:cxn>
                <a:cxn ang="0">
                  <a:pos x="connsiteX11114" y="connsiteY11114"/>
                </a:cxn>
                <a:cxn ang="0">
                  <a:pos x="connsiteX11115" y="connsiteY11115"/>
                </a:cxn>
                <a:cxn ang="0">
                  <a:pos x="connsiteX11116" y="connsiteY11116"/>
                </a:cxn>
                <a:cxn ang="0">
                  <a:pos x="connsiteX11117" y="connsiteY11117"/>
                </a:cxn>
                <a:cxn ang="0">
                  <a:pos x="connsiteX11118" y="connsiteY11118"/>
                </a:cxn>
                <a:cxn ang="0">
                  <a:pos x="connsiteX11119" y="connsiteY11119"/>
                </a:cxn>
                <a:cxn ang="0">
                  <a:pos x="connsiteX11120" y="connsiteY11120"/>
                </a:cxn>
                <a:cxn ang="0">
                  <a:pos x="connsiteX11121" y="connsiteY11121"/>
                </a:cxn>
                <a:cxn ang="0">
                  <a:pos x="connsiteX11122" y="connsiteY11122"/>
                </a:cxn>
                <a:cxn ang="0">
                  <a:pos x="connsiteX11123" y="connsiteY11123"/>
                </a:cxn>
                <a:cxn ang="0">
                  <a:pos x="connsiteX11124" y="connsiteY11124"/>
                </a:cxn>
                <a:cxn ang="0">
                  <a:pos x="connsiteX11125" y="connsiteY11125"/>
                </a:cxn>
                <a:cxn ang="0">
                  <a:pos x="connsiteX11126" y="connsiteY11126"/>
                </a:cxn>
                <a:cxn ang="0">
                  <a:pos x="connsiteX11127" y="connsiteY11127"/>
                </a:cxn>
                <a:cxn ang="0">
                  <a:pos x="connsiteX11128" y="connsiteY11128"/>
                </a:cxn>
                <a:cxn ang="0">
                  <a:pos x="connsiteX11129" y="connsiteY11129"/>
                </a:cxn>
                <a:cxn ang="0">
                  <a:pos x="connsiteX11130" y="connsiteY11130"/>
                </a:cxn>
                <a:cxn ang="0">
                  <a:pos x="connsiteX11131" y="connsiteY11131"/>
                </a:cxn>
                <a:cxn ang="0">
                  <a:pos x="connsiteX11132" y="connsiteY11132"/>
                </a:cxn>
                <a:cxn ang="0">
                  <a:pos x="connsiteX11133" y="connsiteY11133"/>
                </a:cxn>
                <a:cxn ang="0">
                  <a:pos x="connsiteX11134" y="connsiteY11134"/>
                </a:cxn>
                <a:cxn ang="0">
                  <a:pos x="connsiteX11135" y="connsiteY11135"/>
                </a:cxn>
                <a:cxn ang="0">
                  <a:pos x="connsiteX11136" y="connsiteY11136"/>
                </a:cxn>
                <a:cxn ang="0">
                  <a:pos x="connsiteX11137" y="connsiteY11137"/>
                </a:cxn>
                <a:cxn ang="0">
                  <a:pos x="connsiteX11138" y="connsiteY11138"/>
                </a:cxn>
                <a:cxn ang="0">
                  <a:pos x="connsiteX11139" y="connsiteY11139"/>
                </a:cxn>
                <a:cxn ang="0">
                  <a:pos x="connsiteX11140" y="connsiteY11140"/>
                </a:cxn>
                <a:cxn ang="0">
                  <a:pos x="connsiteX11141" y="connsiteY11141"/>
                </a:cxn>
                <a:cxn ang="0">
                  <a:pos x="connsiteX11142" y="connsiteY11142"/>
                </a:cxn>
                <a:cxn ang="0">
                  <a:pos x="connsiteX11143" y="connsiteY11143"/>
                </a:cxn>
                <a:cxn ang="0">
                  <a:pos x="connsiteX11144" y="connsiteY11144"/>
                </a:cxn>
                <a:cxn ang="0">
                  <a:pos x="connsiteX11145" y="connsiteY11145"/>
                </a:cxn>
                <a:cxn ang="0">
                  <a:pos x="connsiteX11146" y="connsiteY11146"/>
                </a:cxn>
                <a:cxn ang="0">
                  <a:pos x="connsiteX11147" y="connsiteY11147"/>
                </a:cxn>
                <a:cxn ang="0">
                  <a:pos x="connsiteX11148" y="connsiteY11148"/>
                </a:cxn>
                <a:cxn ang="0">
                  <a:pos x="connsiteX11149" y="connsiteY11149"/>
                </a:cxn>
                <a:cxn ang="0">
                  <a:pos x="connsiteX11150" y="connsiteY11150"/>
                </a:cxn>
                <a:cxn ang="0">
                  <a:pos x="connsiteX11151" y="connsiteY11151"/>
                </a:cxn>
                <a:cxn ang="0">
                  <a:pos x="connsiteX11152" y="connsiteY11152"/>
                </a:cxn>
                <a:cxn ang="0">
                  <a:pos x="connsiteX11153" y="connsiteY11153"/>
                </a:cxn>
                <a:cxn ang="0">
                  <a:pos x="connsiteX11154" y="connsiteY11154"/>
                </a:cxn>
                <a:cxn ang="0">
                  <a:pos x="connsiteX11155" y="connsiteY11155"/>
                </a:cxn>
                <a:cxn ang="0">
                  <a:pos x="connsiteX11156" y="connsiteY11156"/>
                </a:cxn>
                <a:cxn ang="0">
                  <a:pos x="connsiteX11157" y="connsiteY11157"/>
                </a:cxn>
                <a:cxn ang="0">
                  <a:pos x="connsiteX11158" y="connsiteY11158"/>
                </a:cxn>
                <a:cxn ang="0">
                  <a:pos x="connsiteX11159" y="connsiteY11159"/>
                </a:cxn>
                <a:cxn ang="0">
                  <a:pos x="connsiteX11160" y="connsiteY11160"/>
                </a:cxn>
                <a:cxn ang="0">
                  <a:pos x="connsiteX11161" y="connsiteY11161"/>
                </a:cxn>
                <a:cxn ang="0">
                  <a:pos x="connsiteX11162" y="connsiteY11162"/>
                </a:cxn>
                <a:cxn ang="0">
                  <a:pos x="connsiteX11163" y="connsiteY11163"/>
                </a:cxn>
                <a:cxn ang="0">
                  <a:pos x="connsiteX11164" y="connsiteY11164"/>
                </a:cxn>
                <a:cxn ang="0">
                  <a:pos x="connsiteX11165" y="connsiteY11165"/>
                </a:cxn>
                <a:cxn ang="0">
                  <a:pos x="connsiteX11166" y="connsiteY11166"/>
                </a:cxn>
                <a:cxn ang="0">
                  <a:pos x="connsiteX11167" y="connsiteY11167"/>
                </a:cxn>
                <a:cxn ang="0">
                  <a:pos x="connsiteX11168" y="connsiteY11168"/>
                </a:cxn>
                <a:cxn ang="0">
                  <a:pos x="connsiteX11169" y="connsiteY11169"/>
                </a:cxn>
                <a:cxn ang="0">
                  <a:pos x="connsiteX11170" y="connsiteY11170"/>
                </a:cxn>
                <a:cxn ang="0">
                  <a:pos x="connsiteX11171" y="connsiteY11171"/>
                </a:cxn>
                <a:cxn ang="0">
                  <a:pos x="connsiteX11172" y="connsiteY11172"/>
                </a:cxn>
                <a:cxn ang="0">
                  <a:pos x="connsiteX11173" y="connsiteY11173"/>
                </a:cxn>
                <a:cxn ang="0">
                  <a:pos x="connsiteX11174" y="connsiteY11174"/>
                </a:cxn>
                <a:cxn ang="0">
                  <a:pos x="connsiteX11175" y="connsiteY11175"/>
                </a:cxn>
                <a:cxn ang="0">
                  <a:pos x="connsiteX11176" y="connsiteY11176"/>
                </a:cxn>
                <a:cxn ang="0">
                  <a:pos x="connsiteX11177" y="connsiteY11177"/>
                </a:cxn>
                <a:cxn ang="0">
                  <a:pos x="connsiteX11178" y="connsiteY11178"/>
                </a:cxn>
                <a:cxn ang="0">
                  <a:pos x="connsiteX11179" y="connsiteY11179"/>
                </a:cxn>
                <a:cxn ang="0">
                  <a:pos x="connsiteX11180" y="connsiteY11180"/>
                </a:cxn>
                <a:cxn ang="0">
                  <a:pos x="connsiteX11181" y="connsiteY11181"/>
                </a:cxn>
                <a:cxn ang="0">
                  <a:pos x="connsiteX11182" y="connsiteY11182"/>
                </a:cxn>
                <a:cxn ang="0">
                  <a:pos x="connsiteX11183" y="connsiteY11183"/>
                </a:cxn>
                <a:cxn ang="0">
                  <a:pos x="connsiteX11184" y="connsiteY11184"/>
                </a:cxn>
                <a:cxn ang="0">
                  <a:pos x="connsiteX11185" y="connsiteY11185"/>
                </a:cxn>
                <a:cxn ang="0">
                  <a:pos x="connsiteX11186" y="connsiteY11186"/>
                </a:cxn>
                <a:cxn ang="0">
                  <a:pos x="connsiteX11187" y="connsiteY11187"/>
                </a:cxn>
                <a:cxn ang="0">
                  <a:pos x="connsiteX11188" y="connsiteY11188"/>
                </a:cxn>
                <a:cxn ang="0">
                  <a:pos x="connsiteX11189" y="connsiteY11189"/>
                </a:cxn>
                <a:cxn ang="0">
                  <a:pos x="connsiteX11190" y="connsiteY11190"/>
                </a:cxn>
                <a:cxn ang="0">
                  <a:pos x="connsiteX11191" y="connsiteY11191"/>
                </a:cxn>
                <a:cxn ang="0">
                  <a:pos x="connsiteX11192" y="connsiteY11192"/>
                </a:cxn>
                <a:cxn ang="0">
                  <a:pos x="connsiteX11193" y="connsiteY11193"/>
                </a:cxn>
                <a:cxn ang="0">
                  <a:pos x="connsiteX11194" y="connsiteY11194"/>
                </a:cxn>
                <a:cxn ang="0">
                  <a:pos x="connsiteX11195" y="connsiteY11195"/>
                </a:cxn>
                <a:cxn ang="0">
                  <a:pos x="connsiteX11196" y="connsiteY11196"/>
                </a:cxn>
                <a:cxn ang="0">
                  <a:pos x="connsiteX11197" y="connsiteY11197"/>
                </a:cxn>
                <a:cxn ang="0">
                  <a:pos x="connsiteX11198" y="connsiteY11198"/>
                </a:cxn>
                <a:cxn ang="0">
                  <a:pos x="connsiteX11199" y="connsiteY11199"/>
                </a:cxn>
                <a:cxn ang="0">
                  <a:pos x="connsiteX11200" y="connsiteY11200"/>
                </a:cxn>
                <a:cxn ang="0">
                  <a:pos x="connsiteX11201" y="connsiteY11201"/>
                </a:cxn>
                <a:cxn ang="0">
                  <a:pos x="connsiteX11202" y="connsiteY11202"/>
                </a:cxn>
                <a:cxn ang="0">
                  <a:pos x="connsiteX11203" y="connsiteY11203"/>
                </a:cxn>
                <a:cxn ang="0">
                  <a:pos x="connsiteX11204" y="connsiteY11204"/>
                </a:cxn>
                <a:cxn ang="0">
                  <a:pos x="connsiteX11205" y="connsiteY11205"/>
                </a:cxn>
                <a:cxn ang="0">
                  <a:pos x="connsiteX11206" y="connsiteY11206"/>
                </a:cxn>
                <a:cxn ang="0">
                  <a:pos x="connsiteX11207" y="connsiteY11207"/>
                </a:cxn>
                <a:cxn ang="0">
                  <a:pos x="connsiteX11208" y="connsiteY11208"/>
                </a:cxn>
                <a:cxn ang="0">
                  <a:pos x="connsiteX11209" y="connsiteY11209"/>
                </a:cxn>
                <a:cxn ang="0">
                  <a:pos x="connsiteX11210" y="connsiteY11210"/>
                </a:cxn>
                <a:cxn ang="0">
                  <a:pos x="connsiteX11211" y="connsiteY11211"/>
                </a:cxn>
                <a:cxn ang="0">
                  <a:pos x="connsiteX11212" y="connsiteY11212"/>
                </a:cxn>
                <a:cxn ang="0">
                  <a:pos x="connsiteX11213" y="connsiteY11213"/>
                </a:cxn>
                <a:cxn ang="0">
                  <a:pos x="connsiteX11214" y="connsiteY11214"/>
                </a:cxn>
                <a:cxn ang="0">
                  <a:pos x="connsiteX11215" y="connsiteY11215"/>
                </a:cxn>
                <a:cxn ang="0">
                  <a:pos x="connsiteX11216" y="connsiteY11216"/>
                </a:cxn>
                <a:cxn ang="0">
                  <a:pos x="connsiteX11217" y="connsiteY11217"/>
                </a:cxn>
                <a:cxn ang="0">
                  <a:pos x="connsiteX11218" y="connsiteY11218"/>
                </a:cxn>
                <a:cxn ang="0">
                  <a:pos x="connsiteX11219" y="connsiteY11219"/>
                </a:cxn>
                <a:cxn ang="0">
                  <a:pos x="connsiteX11220" y="connsiteY11220"/>
                </a:cxn>
                <a:cxn ang="0">
                  <a:pos x="connsiteX11221" y="connsiteY11221"/>
                </a:cxn>
                <a:cxn ang="0">
                  <a:pos x="connsiteX11222" y="connsiteY11222"/>
                </a:cxn>
                <a:cxn ang="0">
                  <a:pos x="connsiteX11223" y="connsiteY11223"/>
                </a:cxn>
                <a:cxn ang="0">
                  <a:pos x="connsiteX11224" y="connsiteY11224"/>
                </a:cxn>
                <a:cxn ang="0">
                  <a:pos x="connsiteX11225" y="connsiteY11225"/>
                </a:cxn>
                <a:cxn ang="0">
                  <a:pos x="connsiteX11226" y="connsiteY11226"/>
                </a:cxn>
                <a:cxn ang="0">
                  <a:pos x="connsiteX11227" y="connsiteY11227"/>
                </a:cxn>
                <a:cxn ang="0">
                  <a:pos x="connsiteX11228" y="connsiteY11228"/>
                </a:cxn>
                <a:cxn ang="0">
                  <a:pos x="connsiteX11229" y="connsiteY11229"/>
                </a:cxn>
                <a:cxn ang="0">
                  <a:pos x="connsiteX11230" y="connsiteY11230"/>
                </a:cxn>
                <a:cxn ang="0">
                  <a:pos x="connsiteX11231" y="connsiteY11231"/>
                </a:cxn>
                <a:cxn ang="0">
                  <a:pos x="connsiteX11232" y="connsiteY11232"/>
                </a:cxn>
                <a:cxn ang="0">
                  <a:pos x="connsiteX11233" y="connsiteY11233"/>
                </a:cxn>
                <a:cxn ang="0">
                  <a:pos x="connsiteX11234" y="connsiteY11234"/>
                </a:cxn>
                <a:cxn ang="0">
                  <a:pos x="connsiteX11235" y="connsiteY11235"/>
                </a:cxn>
                <a:cxn ang="0">
                  <a:pos x="connsiteX11236" y="connsiteY11236"/>
                </a:cxn>
                <a:cxn ang="0">
                  <a:pos x="connsiteX11237" y="connsiteY11237"/>
                </a:cxn>
                <a:cxn ang="0">
                  <a:pos x="connsiteX11238" y="connsiteY11238"/>
                </a:cxn>
                <a:cxn ang="0">
                  <a:pos x="connsiteX11239" y="connsiteY11239"/>
                </a:cxn>
                <a:cxn ang="0">
                  <a:pos x="connsiteX11240" y="connsiteY11240"/>
                </a:cxn>
                <a:cxn ang="0">
                  <a:pos x="connsiteX11241" y="connsiteY11241"/>
                </a:cxn>
                <a:cxn ang="0">
                  <a:pos x="connsiteX11242" y="connsiteY11242"/>
                </a:cxn>
                <a:cxn ang="0">
                  <a:pos x="connsiteX11243" y="connsiteY11243"/>
                </a:cxn>
                <a:cxn ang="0">
                  <a:pos x="connsiteX11244" y="connsiteY11244"/>
                </a:cxn>
                <a:cxn ang="0">
                  <a:pos x="connsiteX11245" y="connsiteY11245"/>
                </a:cxn>
                <a:cxn ang="0">
                  <a:pos x="connsiteX11246" y="connsiteY11246"/>
                </a:cxn>
                <a:cxn ang="0">
                  <a:pos x="connsiteX11247" y="connsiteY11247"/>
                </a:cxn>
                <a:cxn ang="0">
                  <a:pos x="connsiteX11248" y="connsiteY11248"/>
                </a:cxn>
                <a:cxn ang="0">
                  <a:pos x="connsiteX11249" y="connsiteY11249"/>
                </a:cxn>
                <a:cxn ang="0">
                  <a:pos x="connsiteX11250" y="connsiteY11250"/>
                </a:cxn>
                <a:cxn ang="0">
                  <a:pos x="connsiteX11251" y="connsiteY11251"/>
                </a:cxn>
                <a:cxn ang="0">
                  <a:pos x="connsiteX11252" y="connsiteY11252"/>
                </a:cxn>
                <a:cxn ang="0">
                  <a:pos x="connsiteX11253" y="connsiteY11253"/>
                </a:cxn>
                <a:cxn ang="0">
                  <a:pos x="connsiteX11254" y="connsiteY11254"/>
                </a:cxn>
                <a:cxn ang="0">
                  <a:pos x="connsiteX11255" y="connsiteY11255"/>
                </a:cxn>
                <a:cxn ang="0">
                  <a:pos x="connsiteX11256" y="connsiteY11256"/>
                </a:cxn>
                <a:cxn ang="0">
                  <a:pos x="connsiteX11257" y="connsiteY11257"/>
                </a:cxn>
                <a:cxn ang="0">
                  <a:pos x="connsiteX11258" y="connsiteY11258"/>
                </a:cxn>
                <a:cxn ang="0">
                  <a:pos x="connsiteX11259" y="connsiteY11259"/>
                </a:cxn>
                <a:cxn ang="0">
                  <a:pos x="connsiteX11260" y="connsiteY11260"/>
                </a:cxn>
                <a:cxn ang="0">
                  <a:pos x="connsiteX11261" y="connsiteY11261"/>
                </a:cxn>
                <a:cxn ang="0">
                  <a:pos x="connsiteX11262" y="connsiteY11262"/>
                </a:cxn>
                <a:cxn ang="0">
                  <a:pos x="connsiteX11263" y="connsiteY11263"/>
                </a:cxn>
                <a:cxn ang="0">
                  <a:pos x="connsiteX11264" y="connsiteY11264"/>
                </a:cxn>
                <a:cxn ang="0">
                  <a:pos x="connsiteX11265" y="connsiteY11265"/>
                </a:cxn>
                <a:cxn ang="0">
                  <a:pos x="connsiteX11266" y="connsiteY11266"/>
                </a:cxn>
                <a:cxn ang="0">
                  <a:pos x="connsiteX11267" y="connsiteY11267"/>
                </a:cxn>
                <a:cxn ang="0">
                  <a:pos x="connsiteX11268" y="connsiteY11268"/>
                </a:cxn>
                <a:cxn ang="0">
                  <a:pos x="connsiteX11269" y="connsiteY11269"/>
                </a:cxn>
                <a:cxn ang="0">
                  <a:pos x="connsiteX11270" y="connsiteY11270"/>
                </a:cxn>
                <a:cxn ang="0">
                  <a:pos x="connsiteX11271" y="connsiteY11271"/>
                </a:cxn>
                <a:cxn ang="0">
                  <a:pos x="connsiteX11272" y="connsiteY11272"/>
                </a:cxn>
                <a:cxn ang="0">
                  <a:pos x="connsiteX11273" y="connsiteY11273"/>
                </a:cxn>
                <a:cxn ang="0">
                  <a:pos x="connsiteX11274" y="connsiteY11274"/>
                </a:cxn>
                <a:cxn ang="0">
                  <a:pos x="connsiteX11275" y="connsiteY11275"/>
                </a:cxn>
                <a:cxn ang="0">
                  <a:pos x="connsiteX11276" y="connsiteY11276"/>
                </a:cxn>
                <a:cxn ang="0">
                  <a:pos x="connsiteX11277" y="connsiteY11277"/>
                </a:cxn>
                <a:cxn ang="0">
                  <a:pos x="connsiteX11278" y="connsiteY11278"/>
                </a:cxn>
                <a:cxn ang="0">
                  <a:pos x="connsiteX11279" y="connsiteY11279"/>
                </a:cxn>
                <a:cxn ang="0">
                  <a:pos x="connsiteX11280" y="connsiteY11280"/>
                </a:cxn>
                <a:cxn ang="0">
                  <a:pos x="connsiteX11281" y="connsiteY11281"/>
                </a:cxn>
                <a:cxn ang="0">
                  <a:pos x="connsiteX11282" y="connsiteY11282"/>
                </a:cxn>
                <a:cxn ang="0">
                  <a:pos x="connsiteX11283" y="connsiteY11283"/>
                </a:cxn>
                <a:cxn ang="0">
                  <a:pos x="connsiteX11284" y="connsiteY11284"/>
                </a:cxn>
                <a:cxn ang="0">
                  <a:pos x="connsiteX11285" y="connsiteY11285"/>
                </a:cxn>
                <a:cxn ang="0">
                  <a:pos x="connsiteX11286" y="connsiteY11286"/>
                </a:cxn>
                <a:cxn ang="0">
                  <a:pos x="connsiteX11287" y="connsiteY11287"/>
                </a:cxn>
                <a:cxn ang="0">
                  <a:pos x="connsiteX11288" y="connsiteY11288"/>
                </a:cxn>
                <a:cxn ang="0">
                  <a:pos x="connsiteX11289" y="connsiteY11289"/>
                </a:cxn>
                <a:cxn ang="0">
                  <a:pos x="connsiteX11290" y="connsiteY11290"/>
                </a:cxn>
                <a:cxn ang="0">
                  <a:pos x="connsiteX11291" y="connsiteY11291"/>
                </a:cxn>
                <a:cxn ang="0">
                  <a:pos x="connsiteX11292" y="connsiteY11292"/>
                </a:cxn>
                <a:cxn ang="0">
                  <a:pos x="connsiteX11293" y="connsiteY11293"/>
                </a:cxn>
                <a:cxn ang="0">
                  <a:pos x="connsiteX11294" y="connsiteY11294"/>
                </a:cxn>
                <a:cxn ang="0">
                  <a:pos x="connsiteX11295" y="connsiteY11295"/>
                </a:cxn>
                <a:cxn ang="0">
                  <a:pos x="connsiteX11296" y="connsiteY11296"/>
                </a:cxn>
                <a:cxn ang="0">
                  <a:pos x="connsiteX11297" y="connsiteY11297"/>
                </a:cxn>
                <a:cxn ang="0">
                  <a:pos x="connsiteX11298" y="connsiteY11298"/>
                </a:cxn>
                <a:cxn ang="0">
                  <a:pos x="connsiteX11299" y="connsiteY11299"/>
                </a:cxn>
                <a:cxn ang="0">
                  <a:pos x="connsiteX11300" y="connsiteY11300"/>
                </a:cxn>
                <a:cxn ang="0">
                  <a:pos x="connsiteX11301" y="connsiteY11301"/>
                </a:cxn>
                <a:cxn ang="0">
                  <a:pos x="connsiteX11302" y="connsiteY11302"/>
                </a:cxn>
                <a:cxn ang="0">
                  <a:pos x="connsiteX11303" y="connsiteY11303"/>
                </a:cxn>
                <a:cxn ang="0">
                  <a:pos x="connsiteX11304" y="connsiteY11304"/>
                </a:cxn>
                <a:cxn ang="0">
                  <a:pos x="connsiteX11305" y="connsiteY11305"/>
                </a:cxn>
                <a:cxn ang="0">
                  <a:pos x="connsiteX11306" y="connsiteY11306"/>
                </a:cxn>
                <a:cxn ang="0">
                  <a:pos x="connsiteX11307" y="connsiteY11307"/>
                </a:cxn>
                <a:cxn ang="0">
                  <a:pos x="connsiteX11308" y="connsiteY11308"/>
                </a:cxn>
                <a:cxn ang="0">
                  <a:pos x="connsiteX11309" y="connsiteY11309"/>
                </a:cxn>
                <a:cxn ang="0">
                  <a:pos x="connsiteX11310" y="connsiteY11310"/>
                </a:cxn>
                <a:cxn ang="0">
                  <a:pos x="connsiteX11311" y="connsiteY11311"/>
                </a:cxn>
                <a:cxn ang="0">
                  <a:pos x="connsiteX11312" y="connsiteY11312"/>
                </a:cxn>
                <a:cxn ang="0">
                  <a:pos x="connsiteX11313" y="connsiteY11313"/>
                </a:cxn>
                <a:cxn ang="0">
                  <a:pos x="connsiteX11314" y="connsiteY11314"/>
                </a:cxn>
                <a:cxn ang="0">
                  <a:pos x="connsiteX11315" y="connsiteY11315"/>
                </a:cxn>
                <a:cxn ang="0">
                  <a:pos x="connsiteX11316" y="connsiteY11316"/>
                </a:cxn>
                <a:cxn ang="0">
                  <a:pos x="connsiteX11317" y="connsiteY11317"/>
                </a:cxn>
                <a:cxn ang="0">
                  <a:pos x="connsiteX11318" y="connsiteY11318"/>
                </a:cxn>
                <a:cxn ang="0">
                  <a:pos x="connsiteX11319" y="connsiteY11319"/>
                </a:cxn>
                <a:cxn ang="0">
                  <a:pos x="connsiteX11320" y="connsiteY11320"/>
                </a:cxn>
                <a:cxn ang="0">
                  <a:pos x="connsiteX11321" y="connsiteY11321"/>
                </a:cxn>
                <a:cxn ang="0">
                  <a:pos x="connsiteX11322" y="connsiteY11322"/>
                </a:cxn>
                <a:cxn ang="0">
                  <a:pos x="connsiteX11323" y="connsiteY11323"/>
                </a:cxn>
                <a:cxn ang="0">
                  <a:pos x="connsiteX11324" y="connsiteY11324"/>
                </a:cxn>
                <a:cxn ang="0">
                  <a:pos x="connsiteX11325" y="connsiteY11325"/>
                </a:cxn>
                <a:cxn ang="0">
                  <a:pos x="connsiteX11326" y="connsiteY11326"/>
                </a:cxn>
                <a:cxn ang="0">
                  <a:pos x="connsiteX11327" y="connsiteY11327"/>
                </a:cxn>
                <a:cxn ang="0">
                  <a:pos x="connsiteX11328" y="connsiteY11328"/>
                </a:cxn>
                <a:cxn ang="0">
                  <a:pos x="connsiteX11329" y="connsiteY11329"/>
                </a:cxn>
                <a:cxn ang="0">
                  <a:pos x="connsiteX11330" y="connsiteY11330"/>
                </a:cxn>
                <a:cxn ang="0">
                  <a:pos x="connsiteX11331" y="connsiteY11331"/>
                </a:cxn>
                <a:cxn ang="0">
                  <a:pos x="connsiteX11332" y="connsiteY11332"/>
                </a:cxn>
                <a:cxn ang="0">
                  <a:pos x="connsiteX11333" y="connsiteY11333"/>
                </a:cxn>
                <a:cxn ang="0">
                  <a:pos x="connsiteX11334" y="connsiteY11334"/>
                </a:cxn>
                <a:cxn ang="0">
                  <a:pos x="connsiteX11335" y="connsiteY11335"/>
                </a:cxn>
                <a:cxn ang="0">
                  <a:pos x="connsiteX11336" y="connsiteY11336"/>
                </a:cxn>
                <a:cxn ang="0">
                  <a:pos x="connsiteX11337" y="connsiteY11337"/>
                </a:cxn>
                <a:cxn ang="0">
                  <a:pos x="connsiteX11338" y="connsiteY11338"/>
                </a:cxn>
                <a:cxn ang="0">
                  <a:pos x="connsiteX11339" y="connsiteY11339"/>
                </a:cxn>
                <a:cxn ang="0">
                  <a:pos x="connsiteX11340" y="connsiteY11340"/>
                </a:cxn>
                <a:cxn ang="0">
                  <a:pos x="connsiteX11341" y="connsiteY11341"/>
                </a:cxn>
                <a:cxn ang="0">
                  <a:pos x="connsiteX11342" y="connsiteY11342"/>
                </a:cxn>
                <a:cxn ang="0">
                  <a:pos x="connsiteX11343" y="connsiteY11343"/>
                </a:cxn>
                <a:cxn ang="0">
                  <a:pos x="connsiteX11344" y="connsiteY11344"/>
                </a:cxn>
                <a:cxn ang="0">
                  <a:pos x="connsiteX11345" y="connsiteY11345"/>
                </a:cxn>
                <a:cxn ang="0">
                  <a:pos x="connsiteX11346" y="connsiteY11346"/>
                </a:cxn>
                <a:cxn ang="0">
                  <a:pos x="connsiteX11347" y="connsiteY11347"/>
                </a:cxn>
                <a:cxn ang="0">
                  <a:pos x="connsiteX11348" y="connsiteY11348"/>
                </a:cxn>
                <a:cxn ang="0">
                  <a:pos x="connsiteX11349" y="connsiteY11349"/>
                </a:cxn>
                <a:cxn ang="0">
                  <a:pos x="connsiteX11350" y="connsiteY11350"/>
                </a:cxn>
                <a:cxn ang="0">
                  <a:pos x="connsiteX11351" y="connsiteY11351"/>
                </a:cxn>
                <a:cxn ang="0">
                  <a:pos x="connsiteX11352" y="connsiteY11352"/>
                </a:cxn>
                <a:cxn ang="0">
                  <a:pos x="connsiteX11353" y="connsiteY11353"/>
                </a:cxn>
                <a:cxn ang="0">
                  <a:pos x="connsiteX11354" y="connsiteY11354"/>
                </a:cxn>
                <a:cxn ang="0">
                  <a:pos x="connsiteX11355" y="connsiteY11355"/>
                </a:cxn>
                <a:cxn ang="0">
                  <a:pos x="connsiteX11356" y="connsiteY11356"/>
                </a:cxn>
                <a:cxn ang="0">
                  <a:pos x="connsiteX11357" y="connsiteY11357"/>
                </a:cxn>
                <a:cxn ang="0">
                  <a:pos x="connsiteX11358" y="connsiteY11358"/>
                </a:cxn>
                <a:cxn ang="0">
                  <a:pos x="connsiteX11359" y="connsiteY11359"/>
                </a:cxn>
                <a:cxn ang="0">
                  <a:pos x="connsiteX11360" y="connsiteY11360"/>
                </a:cxn>
                <a:cxn ang="0">
                  <a:pos x="connsiteX11361" y="connsiteY11361"/>
                </a:cxn>
                <a:cxn ang="0">
                  <a:pos x="connsiteX11362" y="connsiteY11362"/>
                </a:cxn>
                <a:cxn ang="0">
                  <a:pos x="connsiteX11363" y="connsiteY11363"/>
                </a:cxn>
                <a:cxn ang="0">
                  <a:pos x="connsiteX11364" y="connsiteY11364"/>
                </a:cxn>
                <a:cxn ang="0">
                  <a:pos x="connsiteX11365" y="connsiteY11365"/>
                </a:cxn>
                <a:cxn ang="0">
                  <a:pos x="connsiteX11366" y="connsiteY11366"/>
                </a:cxn>
                <a:cxn ang="0">
                  <a:pos x="connsiteX11367" y="connsiteY11367"/>
                </a:cxn>
                <a:cxn ang="0">
                  <a:pos x="connsiteX11368" y="connsiteY11368"/>
                </a:cxn>
                <a:cxn ang="0">
                  <a:pos x="connsiteX11369" y="connsiteY11369"/>
                </a:cxn>
                <a:cxn ang="0">
                  <a:pos x="connsiteX11370" y="connsiteY11370"/>
                </a:cxn>
                <a:cxn ang="0">
                  <a:pos x="connsiteX11371" y="connsiteY11371"/>
                </a:cxn>
                <a:cxn ang="0">
                  <a:pos x="connsiteX11372" y="connsiteY11372"/>
                </a:cxn>
                <a:cxn ang="0">
                  <a:pos x="connsiteX11373" y="connsiteY11373"/>
                </a:cxn>
                <a:cxn ang="0">
                  <a:pos x="connsiteX11374" y="connsiteY11374"/>
                </a:cxn>
                <a:cxn ang="0">
                  <a:pos x="connsiteX11375" y="connsiteY11375"/>
                </a:cxn>
                <a:cxn ang="0">
                  <a:pos x="connsiteX11376" y="connsiteY11376"/>
                </a:cxn>
                <a:cxn ang="0">
                  <a:pos x="connsiteX11377" y="connsiteY11377"/>
                </a:cxn>
                <a:cxn ang="0">
                  <a:pos x="connsiteX11378" y="connsiteY11378"/>
                </a:cxn>
                <a:cxn ang="0">
                  <a:pos x="connsiteX11379" y="connsiteY11379"/>
                </a:cxn>
                <a:cxn ang="0">
                  <a:pos x="connsiteX11380" y="connsiteY11380"/>
                </a:cxn>
                <a:cxn ang="0">
                  <a:pos x="connsiteX11381" y="connsiteY11381"/>
                </a:cxn>
                <a:cxn ang="0">
                  <a:pos x="connsiteX11382" y="connsiteY11382"/>
                </a:cxn>
                <a:cxn ang="0">
                  <a:pos x="connsiteX11383" y="connsiteY11383"/>
                </a:cxn>
                <a:cxn ang="0">
                  <a:pos x="connsiteX11384" y="connsiteY11384"/>
                </a:cxn>
                <a:cxn ang="0">
                  <a:pos x="connsiteX11385" y="connsiteY11385"/>
                </a:cxn>
                <a:cxn ang="0">
                  <a:pos x="connsiteX11386" y="connsiteY11386"/>
                </a:cxn>
                <a:cxn ang="0">
                  <a:pos x="connsiteX11387" y="connsiteY11387"/>
                </a:cxn>
                <a:cxn ang="0">
                  <a:pos x="connsiteX11388" y="connsiteY11388"/>
                </a:cxn>
                <a:cxn ang="0">
                  <a:pos x="connsiteX11389" y="connsiteY11389"/>
                </a:cxn>
                <a:cxn ang="0">
                  <a:pos x="connsiteX11390" y="connsiteY11390"/>
                </a:cxn>
                <a:cxn ang="0">
                  <a:pos x="connsiteX11391" y="connsiteY11391"/>
                </a:cxn>
                <a:cxn ang="0">
                  <a:pos x="connsiteX11392" y="connsiteY11392"/>
                </a:cxn>
                <a:cxn ang="0">
                  <a:pos x="connsiteX11393" y="connsiteY11393"/>
                </a:cxn>
                <a:cxn ang="0">
                  <a:pos x="connsiteX11394" y="connsiteY11394"/>
                </a:cxn>
                <a:cxn ang="0">
                  <a:pos x="connsiteX11395" y="connsiteY11395"/>
                </a:cxn>
                <a:cxn ang="0">
                  <a:pos x="connsiteX11396" y="connsiteY11396"/>
                </a:cxn>
                <a:cxn ang="0">
                  <a:pos x="connsiteX11397" y="connsiteY11397"/>
                </a:cxn>
                <a:cxn ang="0">
                  <a:pos x="connsiteX11398" y="connsiteY11398"/>
                </a:cxn>
                <a:cxn ang="0">
                  <a:pos x="connsiteX11399" y="connsiteY11399"/>
                </a:cxn>
                <a:cxn ang="0">
                  <a:pos x="connsiteX11400" y="connsiteY11400"/>
                </a:cxn>
                <a:cxn ang="0">
                  <a:pos x="connsiteX11401" y="connsiteY11401"/>
                </a:cxn>
                <a:cxn ang="0">
                  <a:pos x="connsiteX11402" y="connsiteY11402"/>
                </a:cxn>
                <a:cxn ang="0">
                  <a:pos x="connsiteX11403" y="connsiteY11403"/>
                </a:cxn>
                <a:cxn ang="0">
                  <a:pos x="connsiteX11404" y="connsiteY11404"/>
                </a:cxn>
                <a:cxn ang="0">
                  <a:pos x="connsiteX11405" y="connsiteY11405"/>
                </a:cxn>
                <a:cxn ang="0">
                  <a:pos x="connsiteX11406" y="connsiteY11406"/>
                </a:cxn>
                <a:cxn ang="0">
                  <a:pos x="connsiteX11407" y="connsiteY11407"/>
                </a:cxn>
                <a:cxn ang="0">
                  <a:pos x="connsiteX11408" y="connsiteY11408"/>
                </a:cxn>
                <a:cxn ang="0">
                  <a:pos x="connsiteX11409" y="connsiteY11409"/>
                </a:cxn>
                <a:cxn ang="0">
                  <a:pos x="connsiteX11410" y="connsiteY11410"/>
                </a:cxn>
                <a:cxn ang="0">
                  <a:pos x="connsiteX11411" y="connsiteY11411"/>
                </a:cxn>
                <a:cxn ang="0">
                  <a:pos x="connsiteX11412" y="connsiteY11412"/>
                </a:cxn>
                <a:cxn ang="0">
                  <a:pos x="connsiteX11413" y="connsiteY11413"/>
                </a:cxn>
                <a:cxn ang="0">
                  <a:pos x="connsiteX11414" y="connsiteY11414"/>
                </a:cxn>
                <a:cxn ang="0">
                  <a:pos x="connsiteX11415" y="connsiteY11415"/>
                </a:cxn>
                <a:cxn ang="0">
                  <a:pos x="connsiteX11416" y="connsiteY11416"/>
                </a:cxn>
                <a:cxn ang="0">
                  <a:pos x="connsiteX11417" y="connsiteY11417"/>
                </a:cxn>
                <a:cxn ang="0">
                  <a:pos x="connsiteX11418" y="connsiteY11418"/>
                </a:cxn>
                <a:cxn ang="0">
                  <a:pos x="connsiteX11419" y="connsiteY11419"/>
                </a:cxn>
                <a:cxn ang="0">
                  <a:pos x="connsiteX11420" y="connsiteY11420"/>
                </a:cxn>
                <a:cxn ang="0">
                  <a:pos x="connsiteX11421" y="connsiteY11421"/>
                </a:cxn>
                <a:cxn ang="0">
                  <a:pos x="connsiteX11422" y="connsiteY11422"/>
                </a:cxn>
                <a:cxn ang="0">
                  <a:pos x="connsiteX11423" y="connsiteY11423"/>
                </a:cxn>
                <a:cxn ang="0">
                  <a:pos x="connsiteX11424" y="connsiteY11424"/>
                </a:cxn>
                <a:cxn ang="0">
                  <a:pos x="connsiteX11425" y="connsiteY11425"/>
                </a:cxn>
                <a:cxn ang="0">
                  <a:pos x="connsiteX11426" y="connsiteY11426"/>
                </a:cxn>
                <a:cxn ang="0">
                  <a:pos x="connsiteX11427" y="connsiteY11427"/>
                </a:cxn>
                <a:cxn ang="0">
                  <a:pos x="connsiteX11428" y="connsiteY11428"/>
                </a:cxn>
                <a:cxn ang="0">
                  <a:pos x="connsiteX11429" y="connsiteY11429"/>
                </a:cxn>
                <a:cxn ang="0">
                  <a:pos x="connsiteX11430" y="connsiteY11430"/>
                </a:cxn>
                <a:cxn ang="0">
                  <a:pos x="connsiteX11431" y="connsiteY11431"/>
                </a:cxn>
                <a:cxn ang="0">
                  <a:pos x="connsiteX11432" y="connsiteY11432"/>
                </a:cxn>
                <a:cxn ang="0">
                  <a:pos x="connsiteX11433" y="connsiteY11433"/>
                </a:cxn>
                <a:cxn ang="0">
                  <a:pos x="connsiteX11434" y="connsiteY11434"/>
                </a:cxn>
                <a:cxn ang="0">
                  <a:pos x="connsiteX11435" y="connsiteY11435"/>
                </a:cxn>
                <a:cxn ang="0">
                  <a:pos x="connsiteX11436" y="connsiteY11436"/>
                </a:cxn>
                <a:cxn ang="0">
                  <a:pos x="connsiteX11437" y="connsiteY11437"/>
                </a:cxn>
                <a:cxn ang="0">
                  <a:pos x="connsiteX11438" y="connsiteY11438"/>
                </a:cxn>
                <a:cxn ang="0">
                  <a:pos x="connsiteX11439" y="connsiteY11439"/>
                </a:cxn>
                <a:cxn ang="0">
                  <a:pos x="connsiteX11440" y="connsiteY11440"/>
                </a:cxn>
                <a:cxn ang="0">
                  <a:pos x="connsiteX11441" y="connsiteY11441"/>
                </a:cxn>
                <a:cxn ang="0">
                  <a:pos x="connsiteX11442" y="connsiteY11442"/>
                </a:cxn>
                <a:cxn ang="0">
                  <a:pos x="connsiteX11443" y="connsiteY11443"/>
                </a:cxn>
                <a:cxn ang="0">
                  <a:pos x="connsiteX11444" y="connsiteY11444"/>
                </a:cxn>
                <a:cxn ang="0">
                  <a:pos x="connsiteX11445" y="connsiteY11445"/>
                </a:cxn>
                <a:cxn ang="0">
                  <a:pos x="connsiteX11446" y="connsiteY11446"/>
                </a:cxn>
                <a:cxn ang="0">
                  <a:pos x="connsiteX11447" y="connsiteY11447"/>
                </a:cxn>
                <a:cxn ang="0">
                  <a:pos x="connsiteX11448" y="connsiteY11448"/>
                </a:cxn>
                <a:cxn ang="0">
                  <a:pos x="connsiteX11449" y="connsiteY11449"/>
                </a:cxn>
                <a:cxn ang="0">
                  <a:pos x="connsiteX11450" y="connsiteY11450"/>
                </a:cxn>
                <a:cxn ang="0">
                  <a:pos x="connsiteX11451" y="connsiteY11451"/>
                </a:cxn>
                <a:cxn ang="0">
                  <a:pos x="connsiteX11452" y="connsiteY11452"/>
                </a:cxn>
                <a:cxn ang="0">
                  <a:pos x="connsiteX11453" y="connsiteY11453"/>
                </a:cxn>
                <a:cxn ang="0">
                  <a:pos x="connsiteX11454" y="connsiteY11454"/>
                </a:cxn>
                <a:cxn ang="0">
                  <a:pos x="connsiteX11455" y="connsiteY11455"/>
                </a:cxn>
                <a:cxn ang="0">
                  <a:pos x="connsiteX11456" y="connsiteY11456"/>
                </a:cxn>
                <a:cxn ang="0">
                  <a:pos x="connsiteX11457" y="connsiteY11457"/>
                </a:cxn>
                <a:cxn ang="0">
                  <a:pos x="connsiteX11458" y="connsiteY11458"/>
                </a:cxn>
                <a:cxn ang="0">
                  <a:pos x="connsiteX11459" y="connsiteY11459"/>
                </a:cxn>
                <a:cxn ang="0">
                  <a:pos x="connsiteX11460" y="connsiteY11460"/>
                </a:cxn>
                <a:cxn ang="0">
                  <a:pos x="connsiteX11461" y="connsiteY11461"/>
                </a:cxn>
                <a:cxn ang="0">
                  <a:pos x="connsiteX11462" y="connsiteY11462"/>
                </a:cxn>
                <a:cxn ang="0">
                  <a:pos x="connsiteX11463" y="connsiteY11463"/>
                </a:cxn>
                <a:cxn ang="0">
                  <a:pos x="connsiteX11464" y="connsiteY11464"/>
                </a:cxn>
                <a:cxn ang="0">
                  <a:pos x="connsiteX11465" y="connsiteY11465"/>
                </a:cxn>
                <a:cxn ang="0">
                  <a:pos x="connsiteX11466" y="connsiteY11466"/>
                </a:cxn>
                <a:cxn ang="0">
                  <a:pos x="connsiteX11467" y="connsiteY11467"/>
                </a:cxn>
                <a:cxn ang="0">
                  <a:pos x="connsiteX11468" y="connsiteY11468"/>
                </a:cxn>
                <a:cxn ang="0">
                  <a:pos x="connsiteX11469" y="connsiteY11469"/>
                </a:cxn>
                <a:cxn ang="0">
                  <a:pos x="connsiteX11470" y="connsiteY11470"/>
                </a:cxn>
                <a:cxn ang="0">
                  <a:pos x="connsiteX11471" y="connsiteY11471"/>
                </a:cxn>
                <a:cxn ang="0">
                  <a:pos x="connsiteX11472" y="connsiteY11472"/>
                </a:cxn>
                <a:cxn ang="0">
                  <a:pos x="connsiteX11473" y="connsiteY11473"/>
                </a:cxn>
                <a:cxn ang="0">
                  <a:pos x="connsiteX11474" y="connsiteY11474"/>
                </a:cxn>
                <a:cxn ang="0">
                  <a:pos x="connsiteX11475" y="connsiteY11475"/>
                </a:cxn>
                <a:cxn ang="0">
                  <a:pos x="connsiteX11476" y="connsiteY11476"/>
                </a:cxn>
                <a:cxn ang="0">
                  <a:pos x="connsiteX11477" y="connsiteY11477"/>
                </a:cxn>
                <a:cxn ang="0">
                  <a:pos x="connsiteX11478" y="connsiteY11478"/>
                </a:cxn>
                <a:cxn ang="0">
                  <a:pos x="connsiteX11479" y="connsiteY11479"/>
                </a:cxn>
                <a:cxn ang="0">
                  <a:pos x="connsiteX11480" y="connsiteY11480"/>
                </a:cxn>
                <a:cxn ang="0">
                  <a:pos x="connsiteX11481" y="connsiteY11481"/>
                </a:cxn>
                <a:cxn ang="0">
                  <a:pos x="connsiteX11482" y="connsiteY11482"/>
                </a:cxn>
                <a:cxn ang="0">
                  <a:pos x="connsiteX11483" y="connsiteY11483"/>
                </a:cxn>
                <a:cxn ang="0">
                  <a:pos x="connsiteX11484" y="connsiteY11484"/>
                </a:cxn>
                <a:cxn ang="0">
                  <a:pos x="connsiteX11485" y="connsiteY11485"/>
                </a:cxn>
                <a:cxn ang="0">
                  <a:pos x="connsiteX11486" y="connsiteY11486"/>
                </a:cxn>
                <a:cxn ang="0">
                  <a:pos x="connsiteX11487" y="connsiteY11487"/>
                </a:cxn>
                <a:cxn ang="0">
                  <a:pos x="connsiteX11488" y="connsiteY11488"/>
                </a:cxn>
                <a:cxn ang="0">
                  <a:pos x="connsiteX11489" y="connsiteY11489"/>
                </a:cxn>
                <a:cxn ang="0">
                  <a:pos x="connsiteX11490" y="connsiteY11490"/>
                </a:cxn>
                <a:cxn ang="0">
                  <a:pos x="connsiteX11491" y="connsiteY11491"/>
                </a:cxn>
                <a:cxn ang="0">
                  <a:pos x="connsiteX11492" y="connsiteY11492"/>
                </a:cxn>
                <a:cxn ang="0">
                  <a:pos x="connsiteX11493" y="connsiteY11493"/>
                </a:cxn>
                <a:cxn ang="0">
                  <a:pos x="connsiteX11494" y="connsiteY11494"/>
                </a:cxn>
                <a:cxn ang="0">
                  <a:pos x="connsiteX11495" y="connsiteY11495"/>
                </a:cxn>
                <a:cxn ang="0">
                  <a:pos x="connsiteX11496" y="connsiteY11496"/>
                </a:cxn>
                <a:cxn ang="0">
                  <a:pos x="connsiteX11497" y="connsiteY11497"/>
                </a:cxn>
                <a:cxn ang="0">
                  <a:pos x="connsiteX11498" y="connsiteY11498"/>
                </a:cxn>
                <a:cxn ang="0">
                  <a:pos x="connsiteX11499" y="connsiteY11499"/>
                </a:cxn>
                <a:cxn ang="0">
                  <a:pos x="connsiteX11500" y="connsiteY11500"/>
                </a:cxn>
                <a:cxn ang="0">
                  <a:pos x="connsiteX11501" y="connsiteY11501"/>
                </a:cxn>
                <a:cxn ang="0">
                  <a:pos x="connsiteX11502" y="connsiteY11502"/>
                </a:cxn>
                <a:cxn ang="0">
                  <a:pos x="connsiteX11503" y="connsiteY11503"/>
                </a:cxn>
                <a:cxn ang="0">
                  <a:pos x="connsiteX11504" y="connsiteY11504"/>
                </a:cxn>
                <a:cxn ang="0">
                  <a:pos x="connsiteX11505" y="connsiteY11505"/>
                </a:cxn>
                <a:cxn ang="0">
                  <a:pos x="connsiteX11506" y="connsiteY11506"/>
                </a:cxn>
                <a:cxn ang="0">
                  <a:pos x="connsiteX11507" y="connsiteY11507"/>
                </a:cxn>
                <a:cxn ang="0">
                  <a:pos x="connsiteX11508" y="connsiteY11508"/>
                </a:cxn>
                <a:cxn ang="0">
                  <a:pos x="connsiteX11509" y="connsiteY11509"/>
                </a:cxn>
                <a:cxn ang="0">
                  <a:pos x="connsiteX11510" y="connsiteY11510"/>
                </a:cxn>
                <a:cxn ang="0">
                  <a:pos x="connsiteX11511" y="connsiteY11511"/>
                </a:cxn>
                <a:cxn ang="0">
                  <a:pos x="connsiteX11512" y="connsiteY11512"/>
                </a:cxn>
                <a:cxn ang="0">
                  <a:pos x="connsiteX11513" y="connsiteY11513"/>
                </a:cxn>
                <a:cxn ang="0">
                  <a:pos x="connsiteX11514" y="connsiteY11514"/>
                </a:cxn>
                <a:cxn ang="0">
                  <a:pos x="connsiteX11515" y="connsiteY11515"/>
                </a:cxn>
                <a:cxn ang="0">
                  <a:pos x="connsiteX11516" y="connsiteY11516"/>
                </a:cxn>
                <a:cxn ang="0">
                  <a:pos x="connsiteX11517" y="connsiteY11517"/>
                </a:cxn>
                <a:cxn ang="0">
                  <a:pos x="connsiteX11518" y="connsiteY11518"/>
                </a:cxn>
                <a:cxn ang="0">
                  <a:pos x="connsiteX11519" y="connsiteY11519"/>
                </a:cxn>
                <a:cxn ang="0">
                  <a:pos x="connsiteX11520" y="connsiteY11520"/>
                </a:cxn>
                <a:cxn ang="0">
                  <a:pos x="connsiteX11521" y="connsiteY11521"/>
                </a:cxn>
                <a:cxn ang="0">
                  <a:pos x="connsiteX11522" y="connsiteY11522"/>
                </a:cxn>
                <a:cxn ang="0">
                  <a:pos x="connsiteX11523" y="connsiteY11523"/>
                </a:cxn>
                <a:cxn ang="0">
                  <a:pos x="connsiteX11524" y="connsiteY11524"/>
                </a:cxn>
                <a:cxn ang="0">
                  <a:pos x="connsiteX11525" y="connsiteY11525"/>
                </a:cxn>
                <a:cxn ang="0">
                  <a:pos x="connsiteX11526" y="connsiteY11526"/>
                </a:cxn>
                <a:cxn ang="0">
                  <a:pos x="connsiteX11527" y="connsiteY11527"/>
                </a:cxn>
                <a:cxn ang="0">
                  <a:pos x="connsiteX11528" y="connsiteY11528"/>
                </a:cxn>
                <a:cxn ang="0">
                  <a:pos x="connsiteX11529" y="connsiteY11529"/>
                </a:cxn>
                <a:cxn ang="0">
                  <a:pos x="connsiteX11530" y="connsiteY11530"/>
                </a:cxn>
                <a:cxn ang="0">
                  <a:pos x="connsiteX11531" y="connsiteY11531"/>
                </a:cxn>
                <a:cxn ang="0">
                  <a:pos x="connsiteX11532" y="connsiteY11532"/>
                </a:cxn>
                <a:cxn ang="0">
                  <a:pos x="connsiteX11533" y="connsiteY11533"/>
                </a:cxn>
                <a:cxn ang="0">
                  <a:pos x="connsiteX11534" y="connsiteY11534"/>
                </a:cxn>
                <a:cxn ang="0">
                  <a:pos x="connsiteX11535" y="connsiteY11535"/>
                </a:cxn>
                <a:cxn ang="0">
                  <a:pos x="connsiteX11536" y="connsiteY11536"/>
                </a:cxn>
                <a:cxn ang="0">
                  <a:pos x="connsiteX11537" y="connsiteY11537"/>
                </a:cxn>
                <a:cxn ang="0">
                  <a:pos x="connsiteX11538" y="connsiteY11538"/>
                </a:cxn>
                <a:cxn ang="0">
                  <a:pos x="connsiteX11539" y="connsiteY11539"/>
                </a:cxn>
                <a:cxn ang="0">
                  <a:pos x="connsiteX11540" y="connsiteY11540"/>
                </a:cxn>
                <a:cxn ang="0">
                  <a:pos x="connsiteX11541" y="connsiteY11541"/>
                </a:cxn>
                <a:cxn ang="0">
                  <a:pos x="connsiteX11542" y="connsiteY11542"/>
                </a:cxn>
                <a:cxn ang="0">
                  <a:pos x="connsiteX11543" y="connsiteY11543"/>
                </a:cxn>
                <a:cxn ang="0">
                  <a:pos x="connsiteX11544" y="connsiteY11544"/>
                </a:cxn>
                <a:cxn ang="0">
                  <a:pos x="connsiteX11545" y="connsiteY11545"/>
                </a:cxn>
                <a:cxn ang="0">
                  <a:pos x="connsiteX11546" y="connsiteY11546"/>
                </a:cxn>
                <a:cxn ang="0">
                  <a:pos x="connsiteX11547" y="connsiteY11547"/>
                </a:cxn>
                <a:cxn ang="0">
                  <a:pos x="connsiteX11548" y="connsiteY11548"/>
                </a:cxn>
                <a:cxn ang="0">
                  <a:pos x="connsiteX11549" y="connsiteY11549"/>
                </a:cxn>
                <a:cxn ang="0">
                  <a:pos x="connsiteX11550" y="connsiteY11550"/>
                </a:cxn>
                <a:cxn ang="0">
                  <a:pos x="connsiteX11551" y="connsiteY11551"/>
                </a:cxn>
                <a:cxn ang="0">
                  <a:pos x="connsiteX11552" y="connsiteY11552"/>
                </a:cxn>
                <a:cxn ang="0">
                  <a:pos x="connsiteX11553" y="connsiteY11553"/>
                </a:cxn>
                <a:cxn ang="0">
                  <a:pos x="connsiteX11554" y="connsiteY11554"/>
                </a:cxn>
                <a:cxn ang="0">
                  <a:pos x="connsiteX11555" y="connsiteY11555"/>
                </a:cxn>
                <a:cxn ang="0">
                  <a:pos x="connsiteX11556" y="connsiteY11556"/>
                </a:cxn>
                <a:cxn ang="0">
                  <a:pos x="connsiteX11557" y="connsiteY11557"/>
                </a:cxn>
                <a:cxn ang="0">
                  <a:pos x="connsiteX11558" y="connsiteY11558"/>
                </a:cxn>
                <a:cxn ang="0">
                  <a:pos x="connsiteX11559" y="connsiteY11559"/>
                </a:cxn>
                <a:cxn ang="0">
                  <a:pos x="connsiteX11560" y="connsiteY11560"/>
                </a:cxn>
                <a:cxn ang="0">
                  <a:pos x="connsiteX11561" y="connsiteY11561"/>
                </a:cxn>
                <a:cxn ang="0">
                  <a:pos x="connsiteX11562" y="connsiteY11562"/>
                </a:cxn>
                <a:cxn ang="0">
                  <a:pos x="connsiteX11563" y="connsiteY11563"/>
                </a:cxn>
                <a:cxn ang="0">
                  <a:pos x="connsiteX11564" y="connsiteY11564"/>
                </a:cxn>
                <a:cxn ang="0">
                  <a:pos x="connsiteX11565" y="connsiteY11565"/>
                </a:cxn>
                <a:cxn ang="0">
                  <a:pos x="connsiteX11566" y="connsiteY11566"/>
                </a:cxn>
                <a:cxn ang="0">
                  <a:pos x="connsiteX11567" y="connsiteY11567"/>
                </a:cxn>
                <a:cxn ang="0">
                  <a:pos x="connsiteX11568" y="connsiteY11568"/>
                </a:cxn>
                <a:cxn ang="0">
                  <a:pos x="connsiteX11569" y="connsiteY11569"/>
                </a:cxn>
                <a:cxn ang="0">
                  <a:pos x="connsiteX11570" y="connsiteY11570"/>
                </a:cxn>
                <a:cxn ang="0">
                  <a:pos x="connsiteX11571" y="connsiteY11571"/>
                </a:cxn>
                <a:cxn ang="0">
                  <a:pos x="connsiteX11572" y="connsiteY11572"/>
                </a:cxn>
                <a:cxn ang="0">
                  <a:pos x="connsiteX11573" y="connsiteY11573"/>
                </a:cxn>
                <a:cxn ang="0">
                  <a:pos x="connsiteX11574" y="connsiteY11574"/>
                </a:cxn>
                <a:cxn ang="0">
                  <a:pos x="connsiteX11575" y="connsiteY11575"/>
                </a:cxn>
                <a:cxn ang="0">
                  <a:pos x="connsiteX11576" y="connsiteY11576"/>
                </a:cxn>
                <a:cxn ang="0">
                  <a:pos x="connsiteX11577" y="connsiteY11577"/>
                </a:cxn>
                <a:cxn ang="0">
                  <a:pos x="connsiteX11578" y="connsiteY11578"/>
                </a:cxn>
                <a:cxn ang="0">
                  <a:pos x="connsiteX11579" y="connsiteY11579"/>
                </a:cxn>
                <a:cxn ang="0">
                  <a:pos x="connsiteX11580" y="connsiteY11580"/>
                </a:cxn>
                <a:cxn ang="0">
                  <a:pos x="connsiteX11581" y="connsiteY11581"/>
                </a:cxn>
                <a:cxn ang="0">
                  <a:pos x="connsiteX11582" y="connsiteY11582"/>
                </a:cxn>
                <a:cxn ang="0">
                  <a:pos x="connsiteX11583" y="connsiteY11583"/>
                </a:cxn>
                <a:cxn ang="0">
                  <a:pos x="connsiteX11584" y="connsiteY11584"/>
                </a:cxn>
                <a:cxn ang="0">
                  <a:pos x="connsiteX11585" y="connsiteY11585"/>
                </a:cxn>
                <a:cxn ang="0">
                  <a:pos x="connsiteX11586" y="connsiteY11586"/>
                </a:cxn>
                <a:cxn ang="0">
                  <a:pos x="connsiteX11587" y="connsiteY11587"/>
                </a:cxn>
                <a:cxn ang="0">
                  <a:pos x="connsiteX11588" y="connsiteY11588"/>
                </a:cxn>
                <a:cxn ang="0">
                  <a:pos x="connsiteX11589" y="connsiteY11589"/>
                </a:cxn>
                <a:cxn ang="0">
                  <a:pos x="connsiteX11590" y="connsiteY11590"/>
                </a:cxn>
                <a:cxn ang="0">
                  <a:pos x="connsiteX11591" y="connsiteY11591"/>
                </a:cxn>
                <a:cxn ang="0">
                  <a:pos x="connsiteX11592" y="connsiteY11592"/>
                </a:cxn>
                <a:cxn ang="0">
                  <a:pos x="connsiteX11593" y="connsiteY11593"/>
                </a:cxn>
                <a:cxn ang="0">
                  <a:pos x="connsiteX11594" y="connsiteY11594"/>
                </a:cxn>
                <a:cxn ang="0">
                  <a:pos x="connsiteX11595" y="connsiteY11595"/>
                </a:cxn>
                <a:cxn ang="0">
                  <a:pos x="connsiteX11596" y="connsiteY11596"/>
                </a:cxn>
                <a:cxn ang="0">
                  <a:pos x="connsiteX11597" y="connsiteY11597"/>
                </a:cxn>
                <a:cxn ang="0">
                  <a:pos x="connsiteX11598" y="connsiteY11598"/>
                </a:cxn>
                <a:cxn ang="0">
                  <a:pos x="connsiteX11599" y="connsiteY11599"/>
                </a:cxn>
                <a:cxn ang="0">
                  <a:pos x="connsiteX11600" y="connsiteY11600"/>
                </a:cxn>
                <a:cxn ang="0">
                  <a:pos x="connsiteX11601" y="connsiteY11601"/>
                </a:cxn>
                <a:cxn ang="0">
                  <a:pos x="connsiteX11602" y="connsiteY11602"/>
                </a:cxn>
                <a:cxn ang="0">
                  <a:pos x="connsiteX11603" y="connsiteY11603"/>
                </a:cxn>
                <a:cxn ang="0">
                  <a:pos x="connsiteX11604" y="connsiteY11604"/>
                </a:cxn>
                <a:cxn ang="0">
                  <a:pos x="connsiteX11605" y="connsiteY11605"/>
                </a:cxn>
                <a:cxn ang="0">
                  <a:pos x="connsiteX11606" y="connsiteY11606"/>
                </a:cxn>
                <a:cxn ang="0">
                  <a:pos x="connsiteX11607" y="connsiteY11607"/>
                </a:cxn>
                <a:cxn ang="0">
                  <a:pos x="connsiteX11608" y="connsiteY11608"/>
                </a:cxn>
                <a:cxn ang="0">
                  <a:pos x="connsiteX11609" y="connsiteY11609"/>
                </a:cxn>
                <a:cxn ang="0">
                  <a:pos x="connsiteX11610" y="connsiteY11610"/>
                </a:cxn>
                <a:cxn ang="0">
                  <a:pos x="connsiteX11611" y="connsiteY11611"/>
                </a:cxn>
                <a:cxn ang="0">
                  <a:pos x="connsiteX11612" y="connsiteY11612"/>
                </a:cxn>
                <a:cxn ang="0">
                  <a:pos x="connsiteX11613" y="connsiteY11613"/>
                </a:cxn>
                <a:cxn ang="0">
                  <a:pos x="connsiteX11614" y="connsiteY11614"/>
                </a:cxn>
                <a:cxn ang="0">
                  <a:pos x="connsiteX11615" y="connsiteY11615"/>
                </a:cxn>
                <a:cxn ang="0">
                  <a:pos x="connsiteX11616" y="connsiteY11616"/>
                </a:cxn>
                <a:cxn ang="0">
                  <a:pos x="connsiteX11617" y="connsiteY11617"/>
                </a:cxn>
                <a:cxn ang="0">
                  <a:pos x="connsiteX11618" y="connsiteY11618"/>
                </a:cxn>
                <a:cxn ang="0">
                  <a:pos x="connsiteX11619" y="connsiteY11619"/>
                </a:cxn>
                <a:cxn ang="0">
                  <a:pos x="connsiteX11620" y="connsiteY11620"/>
                </a:cxn>
                <a:cxn ang="0">
                  <a:pos x="connsiteX11621" y="connsiteY11621"/>
                </a:cxn>
                <a:cxn ang="0">
                  <a:pos x="connsiteX11622" y="connsiteY11622"/>
                </a:cxn>
                <a:cxn ang="0">
                  <a:pos x="connsiteX11623" y="connsiteY11623"/>
                </a:cxn>
                <a:cxn ang="0">
                  <a:pos x="connsiteX11624" y="connsiteY11624"/>
                </a:cxn>
                <a:cxn ang="0">
                  <a:pos x="connsiteX11625" y="connsiteY11625"/>
                </a:cxn>
                <a:cxn ang="0">
                  <a:pos x="connsiteX11626" y="connsiteY11626"/>
                </a:cxn>
                <a:cxn ang="0">
                  <a:pos x="connsiteX11627" y="connsiteY11627"/>
                </a:cxn>
                <a:cxn ang="0">
                  <a:pos x="connsiteX11628" y="connsiteY11628"/>
                </a:cxn>
                <a:cxn ang="0">
                  <a:pos x="connsiteX11629" y="connsiteY11629"/>
                </a:cxn>
                <a:cxn ang="0">
                  <a:pos x="connsiteX11630" y="connsiteY11630"/>
                </a:cxn>
                <a:cxn ang="0">
                  <a:pos x="connsiteX11631" y="connsiteY11631"/>
                </a:cxn>
                <a:cxn ang="0">
                  <a:pos x="connsiteX11632" y="connsiteY11632"/>
                </a:cxn>
                <a:cxn ang="0">
                  <a:pos x="connsiteX11633" y="connsiteY11633"/>
                </a:cxn>
                <a:cxn ang="0">
                  <a:pos x="connsiteX11634" y="connsiteY11634"/>
                </a:cxn>
                <a:cxn ang="0">
                  <a:pos x="connsiteX11635" y="connsiteY11635"/>
                </a:cxn>
                <a:cxn ang="0">
                  <a:pos x="connsiteX11636" y="connsiteY11636"/>
                </a:cxn>
                <a:cxn ang="0">
                  <a:pos x="connsiteX11637" y="connsiteY11637"/>
                </a:cxn>
                <a:cxn ang="0">
                  <a:pos x="connsiteX11638" y="connsiteY11638"/>
                </a:cxn>
                <a:cxn ang="0">
                  <a:pos x="connsiteX11639" y="connsiteY11639"/>
                </a:cxn>
                <a:cxn ang="0">
                  <a:pos x="connsiteX11640" y="connsiteY11640"/>
                </a:cxn>
                <a:cxn ang="0">
                  <a:pos x="connsiteX11641" y="connsiteY11641"/>
                </a:cxn>
                <a:cxn ang="0">
                  <a:pos x="connsiteX11642" y="connsiteY11642"/>
                </a:cxn>
                <a:cxn ang="0">
                  <a:pos x="connsiteX11643" y="connsiteY11643"/>
                </a:cxn>
                <a:cxn ang="0">
                  <a:pos x="connsiteX11644" y="connsiteY11644"/>
                </a:cxn>
                <a:cxn ang="0">
                  <a:pos x="connsiteX11645" y="connsiteY11645"/>
                </a:cxn>
                <a:cxn ang="0">
                  <a:pos x="connsiteX11646" y="connsiteY11646"/>
                </a:cxn>
                <a:cxn ang="0">
                  <a:pos x="connsiteX11647" y="connsiteY11647"/>
                </a:cxn>
                <a:cxn ang="0">
                  <a:pos x="connsiteX11648" y="connsiteY11648"/>
                </a:cxn>
                <a:cxn ang="0">
                  <a:pos x="connsiteX11649" y="connsiteY11649"/>
                </a:cxn>
                <a:cxn ang="0">
                  <a:pos x="connsiteX11650" y="connsiteY11650"/>
                </a:cxn>
                <a:cxn ang="0">
                  <a:pos x="connsiteX11651" y="connsiteY11651"/>
                </a:cxn>
                <a:cxn ang="0">
                  <a:pos x="connsiteX11652" y="connsiteY11652"/>
                </a:cxn>
                <a:cxn ang="0">
                  <a:pos x="connsiteX11653" y="connsiteY11653"/>
                </a:cxn>
                <a:cxn ang="0">
                  <a:pos x="connsiteX11654" y="connsiteY11654"/>
                </a:cxn>
                <a:cxn ang="0">
                  <a:pos x="connsiteX11655" y="connsiteY11655"/>
                </a:cxn>
                <a:cxn ang="0">
                  <a:pos x="connsiteX11656" y="connsiteY11656"/>
                </a:cxn>
                <a:cxn ang="0">
                  <a:pos x="connsiteX11657" y="connsiteY11657"/>
                </a:cxn>
                <a:cxn ang="0">
                  <a:pos x="connsiteX11658" y="connsiteY11658"/>
                </a:cxn>
                <a:cxn ang="0">
                  <a:pos x="connsiteX11659" y="connsiteY11659"/>
                </a:cxn>
                <a:cxn ang="0">
                  <a:pos x="connsiteX11660" y="connsiteY11660"/>
                </a:cxn>
                <a:cxn ang="0">
                  <a:pos x="connsiteX11661" y="connsiteY11661"/>
                </a:cxn>
                <a:cxn ang="0">
                  <a:pos x="connsiteX11662" y="connsiteY11662"/>
                </a:cxn>
                <a:cxn ang="0">
                  <a:pos x="connsiteX11663" y="connsiteY11663"/>
                </a:cxn>
                <a:cxn ang="0">
                  <a:pos x="connsiteX11664" y="connsiteY11664"/>
                </a:cxn>
                <a:cxn ang="0">
                  <a:pos x="connsiteX11665" y="connsiteY11665"/>
                </a:cxn>
                <a:cxn ang="0">
                  <a:pos x="connsiteX11666" y="connsiteY11666"/>
                </a:cxn>
                <a:cxn ang="0">
                  <a:pos x="connsiteX11667" y="connsiteY11667"/>
                </a:cxn>
                <a:cxn ang="0">
                  <a:pos x="connsiteX11668" y="connsiteY11668"/>
                </a:cxn>
                <a:cxn ang="0">
                  <a:pos x="connsiteX11669" y="connsiteY11669"/>
                </a:cxn>
                <a:cxn ang="0">
                  <a:pos x="connsiteX11670" y="connsiteY11670"/>
                </a:cxn>
                <a:cxn ang="0">
                  <a:pos x="connsiteX11671" y="connsiteY11671"/>
                </a:cxn>
                <a:cxn ang="0">
                  <a:pos x="connsiteX11672" y="connsiteY11672"/>
                </a:cxn>
                <a:cxn ang="0">
                  <a:pos x="connsiteX11673" y="connsiteY11673"/>
                </a:cxn>
                <a:cxn ang="0">
                  <a:pos x="connsiteX11674" y="connsiteY11674"/>
                </a:cxn>
                <a:cxn ang="0">
                  <a:pos x="connsiteX11675" y="connsiteY11675"/>
                </a:cxn>
                <a:cxn ang="0">
                  <a:pos x="connsiteX11676" y="connsiteY11676"/>
                </a:cxn>
                <a:cxn ang="0">
                  <a:pos x="connsiteX11677" y="connsiteY11677"/>
                </a:cxn>
                <a:cxn ang="0">
                  <a:pos x="connsiteX11678" y="connsiteY11678"/>
                </a:cxn>
                <a:cxn ang="0">
                  <a:pos x="connsiteX11679" y="connsiteY11679"/>
                </a:cxn>
                <a:cxn ang="0">
                  <a:pos x="connsiteX11680" y="connsiteY11680"/>
                </a:cxn>
                <a:cxn ang="0">
                  <a:pos x="connsiteX11681" y="connsiteY11681"/>
                </a:cxn>
                <a:cxn ang="0">
                  <a:pos x="connsiteX11682" y="connsiteY11682"/>
                </a:cxn>
                <a:cxn ang="0">
                  <a:pos x="connsiteX11683" y="connsiteY11683"/>
                </a:cxn>
                <a:cxn ang="0">
                  <a:pos x="connsiteX11684" y="connsiteY11684"/>
                </a:cxn>
                <a:cxn ang="0">
                  <a:pos x="connsiteX11685" y="connsiteY11685"/>
                </a:cxn>
                <a:cxn ang="0">
                  <a:pos x="connsiteX11686" y="connsiteY11686"/>
                </a:cxn>
                <a:cxn ang="0">
                  <a:pos x="connsiteX11687" y="connsiteY11687"/>
                </a:cxn>
                <a:cxn ang="0">
                  <a:pos x="connsiteX11688" y="connsiteY11688"/>
                </a:cxn>
                <a:cxn ang="0">
                  <a:pos x="connsiteX11689" y="connsiteY11689"/>
                </a:cxn>
                <a:cxn ang="0">
                  <a:pos x="connsiteX11690" y="connsiteY11690"/>
                </a:cxn>
                <a:cxn ang="0">
                  <a:pos x="connsiteX11691" y="connsiteY11691"/>
                </a:cxn>
                <a:cxn ang="0">
                  <a:pos x="connsiteX11692" y="connsiteY11692"/>
                </a:cxn>
                <a:cxn ang="0">
                  <a:pos x="connsiteX11693" y="connsiteY11693"/>
                </a:cxn>
                <a:cxn ang="0">
                  <a:pos x="connsiteX11694" y="connsiteY11694"/>
                </a:cxn>
                <a:cxn ang="0">
                  <a:pos x="connsiteX11695" y="connsiteY11695"/>
                </a:cxn>
                <a:cxn ang="0">
                  <a:pos x="connsiteX11696" y="connsiteY11696"/>
                </a:cxn>
                <a:cxn ang="0">
                  <a:pos x="connsiteX11697" y="connsiteY11697"/>
                </a:cxn>
                <a:cxn ang="0">
                  <a:pos x="connsiteX11698" y="connsiteY11698"/>
                </a:cxn>
                <a:cxn ang="0">
                  <a:pos x="connsiteX11699" y="connsiteY11699"/>
                </a:cxn>
                <a:cxn ang="0">
                  <a:pos x="connsiteX11700" y="connsiteY11700"/>
                </a:cxn>
                <a:cxn ang="0">
                  <a:pos x="connsiteX11701" y="connsiteY11701"/>
                </a:cxn>
                <a:cxn ang="0">
                  <a:pos x="connsiteX11702" y="connsiteY11702"/>
                </a:cxn>
                <a:cxn ang="0">
                  <a:pos x="connsiteX11703" y="connsiteY11703"/>
                </a:cxn>
                <a:cxn ang="0">
                  <a:pos x="connsiteX11704" y="connsiteY11704"/>
                </a:cxn>
                <a:cxn ang="0">
                  <a:pos x="connsiteX11705" y="connsiteY11705"/>
                </a:cxn>
                <a:cxn ang="0">
                  <a:pos x="connsiteX11706" y="connsiteY11706"/>
                </a:cxn>
                <a:cxn ang="0">
                  <a:pos x="connsiteX11707" y="connsiteY11707"/>
                </a:cxn>
                <a:cxn ang="0">
                  <a:pos x="connsiteX11708" y="connsiteY11708"/>
                </a:cxn>
                <a:cxn ang="0">
                  <a:pos x="connsiteX11709" y="connsiteY11709"/>
                </a:cxn>
                <a:cxn ang="0">
                  <a:pos x="connsiteX11710" y="connsiteY11710"/>
                </a:cxn>
                <a:cxn ang="0">
                  <a:pos x="connsiteX11711" y="connsiteY11711"/>
                </a:cxn>
                <a:cxn ang="0">
                  <a:pos x="connsiteX11712" y="connsiteY11712"/>
                </a:cxn>
                <a:cxn ang="0">
                  <a:pos x="connsiteX11713" y="connsiteY11713"/>
                </a:cxn>
                <a:cxn ang="0">
                  <a:pos x="connsiteX11714" y="connsiteY11714"/>
                </a:cxn>
                <a:cxn ang="0">
                  <a:pos x="connsiteX11715" y="connsiteY11715"/>
                </a:cxn>
                <a:cxn ang="0">
                  <a:pos x="connsiteX11716" y="connsiteY11716"/>
                </a:cxn>
                <a:cxn ang="0">
                  <a:pos x="connsiteX11717" y="connsiteY11717"/>
                </a:cxn>
                <a:cxn ang="0">
                  <a:pos x="connsiteX11718" y="connsiteY11718"/>
                </a:cxn>
                <a:cxn ang="0">
                  <a:pos x="connsiteX11719" y="connsiteY11719"/>
                </a:cxn>
                <a:cxn ang="0">
                  <a:pos x="connsiteX11720" y="connsiteY11720"/>
                </a:cxn>
                <a:cxn ang="0">
                  <a:pos x="connsiteX11721" y="connsiteY11721"/>
                </a:cxn>
                <a:cxn ang="0">
                  <a:pos x="connsiteX11722" y="connsiteY11722"/>
                </a:cxn>
                <a:cxn ang="0">
                  <a:pos x="connsiteX11723" y="connsiteY11723"/>
                </a:cxn>
                <a:cxn ang="0">
                  <a:pos x="connsiteX11724" y="connsiteY11724"/>
                </a:cxn>
                <a:cxn ang="0">
                  <a:pos x="connsiteX11725" y="connsiteY11725"/>
                </a:cxn>
                <a:cxn ang="0">
                  <a:pos x="connsiteX11726" y="connsiteY11726"/>
                </a:cxn>
                <a:cxn ang="0">
                  <a:pos x="connsiteX11727" y="connsiteY11727"/>
                </a:cxn>
                <a:cxn ang="0">
                  <a:pos x="connsiteX11728" y="connsiteY11728"/>
                </a:cxn>
                <a:cxn ang="0">
                  <a:pos x="connsiteX11729" y="connsiteY11729"/>
                </a:cxn>
                <a:cxn ang="0">
                  <a:pos x="connsiteX11730" y="connsiteY11730"/>
                </a:cxn>
                <a:cxn ang="0">
                  <a:pos x="connsiteX11731" y="connsiteY11731"/>
                </a:cxn>
                <a:cxn ang="0">
                  <a:pos x="connsiteX11732" y="connsiteY11732"/>
                </a:cxn>
                <a:cxn ang="0">
                  <a:pos x="connsiteX11733" y="connsiteY11733"/>
                </a:cxn>
                <a:cxn ang="0">
                  <a:pos x="connsiteX11734" y="connsiteY11734"/>
                </a:cxn>
                <a:cxn ang="0">
                  <a:pos x="connsiteX11735" y="connsiteY11735"/>
                </a:cxn>
                <a:cxn ang="0">
                  <a:pos x="connsiteX11736" y="connsiteY11736"/>
                </a:cxn>
                <a:cxn ang="0">
                  <a:pos x="connsiteX11737" y="connsiteY11737"/>
                </a:cxn>
                <a:cxn ang="0">
                  <a:pos x="connsiteX11738" y="connsiteY11738"/>
                </a:cxn>
                <a:cxn ang="0">
                  <a:pos x="connsiteX11739" y="connsiteY11739"/>
                </a:cxn>
                <a:cxn ang="0">
                  <a:pos x="connsiteX11740" y="connsiteY11740"/>
                </a:cxn>
                <a:cxn ang="0">
                  <a:pos x="connsiteX11741" y="connsiteY11741"/>
                </a:cxn>
                <a:cxn ang="0">
                  <a:pos x="connsiteX11742" y="connsiteY11742"/>
                </a:cxn>
                <a:cxn ang="0">
                  <a:pos x="connsiteX11743" y="connsiteY11743"/>
                </a:cxn>
                <a:cxn ang="0">
                  <a:pos x="connsiteX11744" y="connsiteY11744"/>
                </a:cxn>
                <a:cxn ang="0">
                  <a:pos x="connsiteX11745" y="connsiteY11745"/>
                </a:cxn>
                <a:cxn ang="0">
                  <a:pos x="connsiteX11746" y="connsiteY11746"/>
                </a:cxn>
                <a:cxn ang="0">
                  <a:pos x="connsiteX11747" y="connsiteY11747"/>
                </a:cxn>
                <a:cxn ang="0">
                  <a:pos x="connsiteX11748" y="connsiteY11748"/>
                </a:cxn>
                <a:cxn ang="0">
                  <a:pos x="connsiteX11749" y="connsiteY11749"/>
                </a:cxn>
                <a:cxn ang="0">
                  <a:pos x="connsiteX11750" y="connsiteY11750"/>
                </a:cxn>
                <a:cxn ang="0">
                  <a:pos x="connsiteX11751" y="connsiteY11751"/>
                </a:cxn>
                <a:cxn ang="0">
                  <a:pos x="connsiteX11752" y="connsiteY11752"/>
                </a:cxn>
                <a:cxn ang="0">
                  <a:pos x="connsiteX11753" y="connsiteY11753"/>
                </a:cxn>
                <a:cxn ang="0">
                  <a:pos x="connsiteX11754" y="connsiteY11754"/>
                </a:cxn>
                <a:cxn ang="0">
                  <a:pos x="connsiteX11755" y="connsiteY11755"/>
                </a:cxn>
                <a:cxn ang="0">
                  <a:pos x="connsiteX11756" y="connsiteY11756"/>
                </a:cxn>
                <a:cxn ang="0">
                  <a:pos x="connsiteX11757" y="connsiteY11757"/>
                </a:cxn>
                <a:cxn ang="0">
                  <a:pos x="connsiteX11758" y="connsiteY11758"/>
                </a:cxn>
                <a:cxn ang="0">
                  <a:pos x="connsiteX11759" y="connsiteY11759"/>
                </a:cxn>
                <a:cxn ang="0">
                  <a:pos x="connsiteX11760" y="connsiteY11760"/>
                </a:cxn>
                <a:cxn ang="0">
                  <a:pos x="connsiteX11761" y="connsiteY11761"/>
                </a:cxn>
                <a:cxn ang="0">
                  <a:pos x="connsiteX11762" y="connsiteY11762"/>
                </a:cxn>
                <a:cxn ang="0">
                  <a:pos x="connsiteX11763" y="connsiteY11763"/>
                </a:cxn>
                <a:cxn ang="0">
                  <a:pos x="connsiteX11764" y="connsiteY11764"/>
                </a:cxn>
                <a:cxn ang="0">
                  <a:pos x="connsiteX11765" y="connsiteY11765"/>
                </a:cxn>
                <a:cxn ang="0">
                  <a:pos x="connsiteX11766" y="connsiteY11766"/>
                </a:cxn>
                <a:cxn ang="0">
                  <a:pos x="connsiteX11767" y="connsiteY11767"/>
                </a:cxn>
                <a:cxn ang="0">
                  <a:pos x="connsiteX11768" y="connsiteY11768"/>
                </a:cxn>
                <a:cxn ang="0">
                  <a:pos x="connsiteX11769" y="connsiteY11769"/>
                </a:cxn>
                <a:cxn ang="0">
                  <a:pos x="connsiteX11770" y="connsiteY11770"/>
                </a:cxn>
                <a:cxn ang="0">
                  <a:pos x="connsiteX11771" y="connsiteY11771"/>
                </a:cxn>
                <a:cxn ang="0">
                  <a:pos x="connsiteX11772" y="connsiteY11772"/>
                </a:cxn>
                <a:cxn ang="0">
                  <a:pos x="connsiteX11773" y="connsiteY11773"/>
                </a:cxn>
                <a:cxn ang="0">
                  <a:pos x="connsiteX11774" y="connsiteY11774"/>
                </a:cxn>
                <a:cxn ang="0">
                  <a:pos x="connsiteX11775" y="connsiteY11775"/>
                </a:cxn>
                <a:cxn ang="0">
                  <a:pos x="connsiteX11776" y="connsiteY11776"/>
                </a:cxn>
                <a:cxn ang="0">
                  <a:pos x="connsiteX11777" y="connsiteY11777"/>
                </a:cxn>
                <a:cxn ang="0">
                  <a:pos x="connsiteX11778" y="connsiteY11778"/>
                </a:cxn>
                <a:cxn ang="0">
                  <a:pos x="connsiteX11779" y="connsiteY11779"/>
                </a:cxn>
                <a:cxn ang="0">
                  <a:pos x="connsiteX11780" y="connsiteY11780"/>
                </a:cxn>
                <a:cxn ang="0">
                  <a:pos x="connsiteX11781" y="connsiteY11781"/>
                </a:cxn>
                <a:cxn ang="0">
                  <a:pos x="connsiteX11782" y="connsiteY11782"/>
                </a:cxn>
                <a:cxn ang="0">
                  <a:pos x="connsiteX11783" y="connsiteY11783"/>
                </a:cxn>
                <a:cxn ang="0">
                  <a:pos x="connsiteX11784" y="connsiteY11784"/>
                </a:cxn>
                <a:cxn ang="0">
                  <a:pos x="connsiteX11785" y="connsiteY11785"/>
                </a:cxn>
                <a:cxn ang="0">
                  <a:pos x="connsiteX11786" y="connsiteY11786"/>
                </a:cxn>
                <a:cxn ang="0">
                  <a:pos x="connsiteX11787" y="connsiteY11787"/>
                </a:cxn>
                <a:cxn ang="0">
                  <a:pos x="connsiteX11788" y="connsiteY11788"/>
                </a:cxn>
                <a:cxn ang="0">
                  <a:pos x="connsiteX11789" y="connsiteY11789"/>
                </a:cxn>
                <a:cxn ang="0">
                  <a:pos x="connsiteX11790" y="connsiteY11790"/>
                </a:cxn>
                <a:cxn ang="0">
                  <a:pos x="connsiteX11791" y="connsiteY11791"/>
                </a:cxn>
                <a:cxn ang="0">
                  <a:pos x="connsiteX11792" y="connsiteY11792"/>
                </a:cxn>
                <a:cxn ang="0">
                  <a:pos x="connsiteX11793" y="connsiteY11793"/>
                </a:cxn>
                <a:cxn ang="0">
                  <a:pos x="connsiteX11794" y="connsiteY11794"/>
                </a:cxn>
                <a:cxn ang="0">
                  <a:pos x="connsiteX11795" y="connsiteY11795"/>
                </a:cxn>
                <a:cxn ang="0">
                  <a:pos x="connsiteX11796" y="connsiteY11796"/>
                </a:cxn>
                <a:cxn ang="0">
                  <a:pos x="connsiteX11797" y="connsiteY11797"/>
                </a:cxn>
                <a:cxn ang="0">
                  <a:pos x="connsiteX11798" y="connsiteY11798"/>
                </a:cxn>
                <a:cxn ang="0">
                  <a:pos x="connsiteX11799" y="connsiteY11799"/>
                </a:cxn>
                <a:cxn ang="0">
                  <a:pos x="connsiteX11800" y="connsiteY11800"/>
                </a:cxn>
                <a:cxn ang="0">
                  <a:pos x="connsiteX11801" y="connsiteY11801"/>
                </a:cxn>
                <a:cxn ang="0">
                  <a:pos x="connsiteX11802" y="connsiteY11802"/>
                </a:cxn>
                <a:cxn ang="0">
                  <a:pos x="connsiteX11803" y="connsiteY11803"/>
                </a:cxn>
                <a:cxn ang="0">
                  <a:pos x="connsiteX11804" y="connsiteY11804"/>
                </a:cxn>
                <a:cxn ang="0">
                  <a:pos x="connsiteX11805" y="connsiteY11805"/>
                </a:cxn>
                <a:cxn ang="0">
                  <a:pos x="connsiteX11806" y="connsiteY11806"/>
                </a:cxn>
                <a:cxn ang="0">
                  <a:pos x="connsiteX11807" y="connsiteY11807"/>
                </a:cxn>
                <a:cxn ang="0">
                  <a:pos x="connsiteX11808" y="connsiteY11808"/>
                </a:cxn>
                <a:cxn ang="0">
                  <a:pos x="connsiteX11809" y="connsiteY11809"/>
                </a:cxn>
                <a:cxn ang="0">
                  <a:pos x="connsiteX11810" y="connsiteY11810"/>
                </a:cxn>
                <a:cxn ang="0">
                  <a:pos x="connsiteX11811" y="connsiteY11811"/>
                </a:cxn>
                <a:cxn ang="0">
                  <a:pos x="connsiteX11812" y="connsiteY11812"/>
                </a:cxn>
                <a:cxn ang="0">
                  <a:pos x="connsiteX11813" y="connsiteY11813"/>
                </a:cxn>
                <a:cxn ang="0">
                  <a:pos x="connsiteX11814" y="connsiteY11814"/>
                </a:cxn>
                <a:cxn ang="0">
                  <a:pos x="connsiteX11815" y="connsiteY11815"/>
                </a:cxn>
                <a:cxn ang="0">
                  <a:pos x="connsiteX11816" y="connsiteY11816"/>
                </a:cxn>
                <a:cxn ang="0">
                  <a:pos x="connsiteX11817" y="connsiteY11817"/>
                </a:cxn>
                <a:cxn ang="0">
                  <a:pos x="connsiteX11818" y="connsiteY11818"/>
                </a:cxn>
                <a:cxn ang="0">
                  <a:pos x="connsiteX11819" y="connsiteY11819"/>
                </a:cxn>
                <a:cxn ang="0">
                  <a:pos x="connsiteX11820" y="connsiteY11820"/>
                </a:cxn>
                <a:cxn ang="0">
                  <a:pos x="connsiteX11821" y="connsiteY11821"/>
                </a:cxn>
                <a:cxn ang="0">
                  <a:pos x="connsiteX11822" y="connsiteY11822"/>
                </a:cxn>
                <a:cxn ang="0">
                  <a:pos x="connsiteX11823" y="connsiteY11823"/>
                </a:cxn>
                <a:cxn ang="0">
                  <a:pos x="connsiteX11824" y="connsiteY11824"/>
                </a:cxn>
                <a:cxn ang="0">
                  <a:pos x="connsiteX11825" y="connsiteY11825"/>
                </a:cxn>
                <a:cxn ang="0">
                  <a:pos x="connsiteX11826" y="connsiteY11826"/>
                </a:cxn>
                <a:cxn ang="0">
                  <a:pos x="connsiteX11827" y="connsiteY11827"/>
                </a:cxn>
                <a:cxn ang="0">
                  <a:pos x="connsiteX11828" y="connsiteY11828"/>
                </a:cxn>
                <a:cxn ang="0">
                  <a:pos x="connsiteX11829" y="connsiteY11829"/>
                </a:cxn>
                <a:cxn ang="0">
                  <a:pos x="connsiteX11830" y="connsiteY11830"/>
                </a:cxn>
                <a:cxn ang="0">
                  <a:pos x="connsiteX11831" y="connsiteY11831"/>
                </a:cxn>
                <a:cxn ang="0">
                  <a:pos x="connsiteX11832" y="connsiteY11832"/>
                </a:cxn>
                <a:cxn ang="0">
                  <a:pos x="connsiteX11833" y="connsiteY11833"/>
                </a:cxn>
                <a:cxn ang="0">
                  <a:pos x="connsiteX11834" y="connsiteY11834"/>
                </a:cxn>
                <a:cxn ang="0">
                  <a:pos x="connsiteX11835" y="connsiteY11835"/>
                </a:cxn>
                <a:cxn ang="0">
                  <a:pos x="connsiteX11836" y="connsiteY11836"/>
                </a:cxn>
                <a:cxn ang="0">
                  <a:pos x="connsiteX11837" y="connsiteY11837"/>
                </a:cxn>
                <a:cxn ang="0">
                  <a:pos x="connsiteX11838" y="connsiteY11838"/>
                </a:cxn>
                <a:cxn ang="0">
                  <a:pos x="connsiteX11839" y="connsiteY11839"/>
                </a:cxn>
                <a:cxn ang="0">
                  <a:pos x="connsiteX11840" y="connsiteY11840"/>
                </a:cxn>
                <a:cxn ang="0">
                  <a:pos x="connsiteX11841" y="connsiteY11841"/>
                </a:cxn>
                <a:cxn ang="0">
                  <a:pos x="connsiteX11842" y="connsiteY11842"/>
                </a:cxn>
                <a:cxn ang="0">
                  <a:pos x="connsiteX11843" y="connsiteY11843"/>
                </a:cxn>
                <a:cxn ang="0">
                  <a:pos x="connsiteX11844" y="connsiteY11844"/>
                </a:cxn>
                <a:cxn ang="0">
                  <a:pos x="connsiteX11845" y="connsiteY11845"/>
                </a:cxn>
                <a:cxn ang="0">
                  <a:pos x="connsiteX11846" y="connsiteY11846"/>
                </a:cxn>
                <a:cxn ang="0">
                  <a:pos x="connsiteX11847" y="connsiteY11847"/>
                </a:cxn>
                <a:cxn ang="0">
                  <a:pos x="connsiteX11848" y="connsiteY11848"/>
                </a:cxn>
                <a:cxn ang="0">
                  <a:pos x="connsiteX11849" y="connsiteY11849"/>
                </a:cxn>
                <a:cxn ang="0">
                  <a:pos x="connsiteX11850" y="connsiteY11850"/>
                </a:cxn>
                <a:cxn ang="0">
                  <a:pos x="connsiteX11851" y="connsiteY11851"/>
                </a:cxn>
                <a:cxn ang="0">
                  <a:pos x="connsiteX11852" y="connsiteY11852"/>
                </a:cxn>
                <a:cxn ang="0">
                  <a:pos x="connsiteX11853" y="connsiteY11853"/>
                </a:cxn>
                <a:cxn ang="0">
                  <a:pos x="connsiteX11854" y="connsiteY11854"/>
                </a:cxn>
                <a:cxn ang="0">
                  <a:pos x="connsiteX11855" y="connsiteY11855"/>
                </a:cxn>
                <a:cxn ang="0">
                  <a:pos x="connsiteX11856" y="connsiteY11856"/>
                </a:cxn>
                <a:cxn ang="0">
                  <a:pos x="connsiteX11857" y="connsiteY11857"/>
                </a:cxn>
                <a:cxn ang="0">
                  <a:pos x="connsiteX11858" y="connsiteY11858"/>
                </a:cxn>
                <a:cxn ang="0">
                  <a:pos x="connsiteX11859" y="connsiteY11859"/>
                </a:cxn>
                <a:cxn ang="0">
                  <a:pos x="connsiteX11860" y="connsiteY11860"/>
                </a:cxn>
                <a:cxn ang="0">
                  <a:pos x="connsiteX11861" y="connsiteY11861"/>
                </a:cxn>
                <a:cxn ang="0">
                  <a:pos x="connsiteX11862" y="connsiteY11862"/>
                </a:cxn>
                <a:cxn ang="0">
                  <a:pos x="connsiteX11863" y="connsiteY11863"/>
                </a:cxn>
                <a:cxn ang="0">
                  <a:pos x="connsiteX11864" y="connsiteY11864"/>
                </a:cxn>
                <a:cxn ang="0">
                  <a:pos x="connsiteX11865" y="connsiteY11865"/>
                </a:cxn>
                <a:cxn ang="0">
                  <a:pos x="connsiteX11866" y="connsiteY11866"/>
                </a:cxn>
                <a:cxn ang="0">
                  <a:pos x="connsiteX11867" y="connsiteY11867"/>
                </a:cxn>
                <a:cxn ang="0">
                  <a:pos x="connsiteX11868" y="connsiteY11868"/>
                </a:cxn>
                <a:cxn ang="0">
                  <a:pos x="connsiteX11869" y="connsiteY11869"/>
                </a:cxn>
                <a:cxn ang="0">
                  <a:pos x="connsiteX11870" y="connsiteY11870"/>
                </a:cxn>
                <a:cxn ang="0">
                  <a:pos x="connsiteX11871" y="connsiteY11871"/>
                </a:cxn>
                <a:cxn ang="0">
                  <a:pos x="connsiteX11872" y="connsiteY11872"/>
                </a:cxn>
                <a:cxn ang="0">
                  <a:pos x="connsiteX11873" y="connsiteY11873"/>
                </a:cxn>
                <a:cxn ang="0">
                  <a:pos x="connsiteX11874" y="connsiteY11874"/>
                </a:cxn>
                <a:cxn ang="0">
                  <a:pos x="connsiteX11875" y="connsiteY11875"/>
                </a:cxn>
                <a:cxn ang="0">
                  <a:pos x="connsiteX11876" y="connsiteY11876"/>
                </a:cxn>
                <a:cxn ang="0">
                  <a:pos x="connsiteX11877" y="connsiteY11877"/>
                </a:cxn>
                <a:cxn ang="0">
                  <a:pos x="connsiteX11878" y="connsiteY11878"/>
                </a:cxn>
                <a:cxn ang="0">
                  <a:pos x="connsiteX11879" y="connsiteY11879"/>
                </a:cxn>
                <a:cxn ang="0">
                  <a:pos x="connsiteX11880" y="connsiteY11880"/>
                </a:cxn>
                <a:cxn ang="0">
                  <a:pos x="connsiteX11881" y="connsiteY11881"/>
                </a:cxn>
                <a:cxn ang="0">
                  <a:pos x="connsiteX11882" y="connsiteY11882"/>
                </a:cxn>
                <a:cxn ang="0">
                  <a:pos x="connsiteX11883" y="connsiteY11883"/>
                </a:cxn>
                <a:cxn ang="0">
                  <a:pos x="connsiteX11884" y="connsiteY11884"/>
                </a:cxn>
                <a:cxn ang="0">
                  <a:pos x="connsiteX11885" y="connsiteY11885"/>
                </a:cxn>
                <a:cxn ang="0">
                  <a:pos x="connsiteX11886" y="connsiteY11886"/>
                </a:cxn>
                <a:cxn ang="0">
                  <a:pos x="connsiteX11887" y="connsiteY11887"/>
                </a:cxn>
                <a:cxn ang="0">
                  <a:pos x="connsiteX11888" y="connsiteY11888"/>
                </a:cxn>
                <a:cxn ang="0">
                  <a:pos x="connsiteX11889" y="connsiteY11889"/>
                </a:cxn>
                <a:cxn ang="0">
                  <a:pos x="connsiteX11890" y="connsiteY11890"/>
                </a:cxn>
                <a:cxn ang="0">
                  <a:pos x="connsiteX11891" y="connsiteY11891"/>
                </a:cxn>
                <a:cxn ang="0">
                  <a:pos x="connsiteX11892" y="connsiteY11892"/>
                </a:cxn>
                <a:cxn ang="0">
                  <a:pos x="connsiteX11893" y="connsiteY11893"/>
                </a:cxn>
                <a:cxn ang="0">
                  <a:pos x="connsiteX11894" y="connsiteY11894"/>
                </a:cxn>
                <a:cxn ang="0">
                  <a:pos x="connsiteX11895" y="connsiteY11895"/>
                </a:cxn>
                <a:cxn ang="0">
                  <a:pos x="connsiteX11896" y="connsiteY11896"/>
                </a:cxn>
                <a:cxn ang="0">
                  <a:pos x="connsiteX11897" y="connsiteY11897"/>
                </a:cxn>
                <a:cxn ang="0">
                  <a:pos x="connsiteX11898" y="connsiteY11898"/>
                </a:cxn>
                <a:cxn ang="0">
                  <a:pos x="connsiteX11899" y="connsiteY11899"/>
                </a:cxn>
                <a:cxn ang="0">
                  <a:pos x="connsiteX11900" y="connsiteY11900"/>
                </a:cxn>
                <a:cxn ang="0">
                  <a:pos x="connsiteX11901" y="connsiteY11901"/>
                </a:cxn>
                <a:cxn ang="0">
                  <a:pos x="connsiteX11902" y="connsiteY11902"/>
                </a:cxn>
                <a:cxn ang="0">
                  <a:pos x="connsiteX11903" y="connsiteY11903"/>
                </a:cxn>
                <a:cxn ang="0">
                  <a:pos x="connsiteX11904" y="connsiteY11904"/>
                </a:cxn>
                <a:cxn ang="0">
                  <a:pos x="connsiteX11905" y="connsiteY11905"/>
                </a:cxn>
                <a:cxn ang="0">
                  <a:pos x="connsiteX11906" y="connsiteY11906"/>
                </a:cxn>
                <a:cxn ang="0">
                  <a:pos x="connsiteX11907" y="connsiteY11907"/>
                </a:cxn>
                <a:cxn ang="0">
                  <a:pos x="connsiteX11908" y="connsiteY11908"/>
                </a:cxn>
                <a:cxn ang="0">
                  <a:pos x="connsiteX11909" y="connsiteY11909"/>
                </a:cxn>
                <a:cxn ang="0">
                  <a:pos x="connsiteX11910" y="connsiteY11910"/>
                </a:cxn>
                <a:cxn ang="0">
                  <a:pos x="connsiteX11911" y="connsiteY11911"/>
                </a:cxn>
                <a:cxn ang="0">
                  <a:pos x="connsiteX11912" y="connsiteY11912"/>
                </a:cxn>
                <a:cxn ang="0">
                  <a:pos x="connsiteX11913" y="connsiteY11913"/>
                </a:cxn>
                <a:cxn ang="0">
                  <a:pos x="connsiteX11914" y="connsiteY11914"/>
                </a:cxn>
                <a:cxn ang="0">
                  <a:pos x="connsiteX11915" y="connsiteY11915"/>
                </a:cxn>
                <a:cxn ang="0">
                  <a:pos x="connsiteX11916" y="connsiteY11916"/>
                </a:cxn>
                <a:cxn ang="0">
                  <a:pos x="connsiteX11917" y="connsiteY11917"/>
                </a:cxn>
                <a:cxn ang="0">
                  <a:pos x="connsiteX11918" y="connsiteY11918"/>
                </a:cxn>
                <a:cxn ang="0">
                  <a:pos x="connsiteX11919" y="connsiteY11919"/>
                </a:cxn>
                <a:cxn ang="0">
                  <a:pos x="connsiteX11920" y="connsiteY11920"/>
                </a:cxn>
                <a:cxn ang="0">
                  <a:pos x="connsiteX11921" y="connsiteY11921"/>
                </a:cxn>
                <a:cxn ang="0">
                  <a:pos x="connsiteX11922" y="connsiteY11922"/>
                </a:cxn>
                <a:cxn ang="0">
                  <a:pos x="connsiteX11923" y="connsiteY11923"/>
                </a:cxn>
                <a:cxn ang="0">
                  <a:pos x="connsiteX11924" y="connsiteY11924"/>
                </a:cxn>
                <a:cxn ang="0">
                  <a:pos x="connsiteX11925" y="connsiteY11925"/>
                </a:cxn>
                <a:cxn ang="0">
                  <a:pos x="connsiteX11926" y="connsiteY11926"/>
                </a:cxn>
                <a:cxn ang="0">
                  <a:pos x="connsiteX11927" y="connsiteY11927"/>
                </a:cxn>
                <a:cxn ang="0">
                  <a:pos x="connsiteX11928" y="connsiteY11928"/>
                </a:cxn>
                <a:cxn ang="0">
                  <a:pos x="connsiteX11929" y="connsiteY11929"/>
                </a:cxn>
                <a:cxn ang="0">
                  <a:pos x="connsiteX11930" y="connsiteY11930"/>
                </a:cxn>
                <a:cxn ang="0">
                  <a:pos x="connsiteX11931" y="connsiteY11931"/>
                </a:cxn>
                <a:cxn ang="0">
                  <a:pos x="connsiteX11932" y="connsiteY11932"/>
                </a:cxn>
                <a:cxn ang="0">
                  <a:pos x="connsiteX11933" y="connsiteY11933"/>
                </a:cxn>
                <a:cxn ang="0">
                  <a:pos x="connsiteX11934" y="connsiteY11934"/>
                </a:cxn>
                <a:cxn ang="0">
                  <a:pos x="connsiteX11935" y="connsiteY11935"/>
                </a:cxn>
                <a:cxn ang="0">
                  <a:pos x="connsiteX11936" y="connsiteY11936"/>
                </a:cxn>
                <a:cxn ang="0">
                  <a:pos x="connsiteX11937" y="connsiteY11937"/>
                </a:cxn>
                <a:cxn ang="0">
                  <a:pos x="connsiteX11938" y="connsiteY11938"/>
                </a:cxn>
                <a:cxn ang="0">
                  <a:pos x="connsiteX11939" y="connsiteY11939"/>
                </a:cxn>
                <a:cxn ang="0">
                  <a:pos x="connsiteX11940" y="connsiteY11940"/>
                </a:cxn>
                <a:cxn ang="0">
                  <a:pos x="connsiteX11941" y="connsiteY11941"/>
                </a:cxn>
                <a:cxn ang="0">
                  <a:pos x="connsiteX11942" y="connsiteY11942"/>
                </a:cxn>
                <a:cxn ang="0">
                  <a:pos x="connsiteX11943" y="connsiteY11943"/>
                </a:cxn>
                <a:cxn ang="0">
                  <a:pos x="connsiteX11944" y="connsiteY11944"/>
                </a:cxn>
                <a:cxn ang="0">
                  <a:pos x="connsiteX11945" y="connsiteY11945"/>
                </a:cxn>
                <a:cxn ang="0">
                  <a:pos x="connsiteX11946" y="connsiteY11946"/>
                </a:cxn>
                <a:cxn ang="0">
                  <a:pos x="connsiteX11947" y="connsiteY11947"/>
                </a:cxn>
                <a:cxn ang="0">
                  <a:pos x="connsiteX11948" y="connsiteY11948"/>
                </a:cxn>
                <a:cxn ang="0">
                  <a:pos x="connsiteX11949" y="connsiteY11949"/>
                </a:cxn>
                <a:cxn ang="0">
                  <a:pos x="connsiteX11950" y="connsiteY11950"/>
                </a:cxn>
                <a:cxn ang="0">
                  <a:pos x="connsiteX11951" y="connsiteY11951"/>
                </a:cxn>
                <a:cxn ang="0">
                  <a:pos x="connsiteX11952" y="connsiteY11952"/>
                </a:cxn>
                <a:cxn ang="0">
                  <a:pos x="connsiteX11953" y="connsiteY11953"/>
                </a:cxn>
                <a:cxn ang="0">
                  <a:pos x="connsiteX11954" y="connsiteY11954"/>
                </a:cxn>
                <a:cxn ang="0">
                  <a:pos x="connsiteX11955" y="connsiteY11955"/>
                </a:cxn>
                <a:cxn ang="0">
                  <a:pos x="connsiteX11956" y="connsiteY11956"/>
                </a:cxn>
                <a:cxn ang="0">
                  <a:pos x="connsiteX11957" y="connsiteY11957"/>
                </a:cxn>
                <a:cxn ang="0">
                  <a:pos x="connsiteX11958" y="connsiteY11958"/>
                </a:cxn>
                <a:cxn ang="0">
                  <a:pos x="connsiteX11959" y="connsiteY11959"/>
                </a:cxn>
                <a:cxn ang="0">
                  <a:pos x="connsiteX11960" y="connsiteY11960"/>
                </a:cxn>
                <a:cxn ang="0">
                  <a:pos x="connsiteX11961" y="connsiteY11961"/>
                </a:cxn>
                <a:cxn ang="0">
                  <a:pos x="connsiteX11962" y="connsiteY11962"/>
                </a:cxn>
                <a:cxn ang="0">
                  <a:pos x="connsiteX11963" y="connsiteY11963"/>
                </a:cxn>
                <a:cxn ang="0">
                  <a:pos x="connsiteX11964" y="connsiteY11964"/>
                </a:cxn>
                <a:cxn ang="0">
                  <a:pos x="connsiteX11965" y="connsiteY11965"/>
                </a:cxn>
                <a:cxn ang="0">
                  <a:pos x="connsiteX11966" y="connsiteY11966"/>
                </a:cxn>
                <a:cxn ang="0">
                  <a:pos x="connsiteX11967" y="connsiteY11967"/>
                </a:cxn>
                <a:cxn ang="0">
                  <a:pos x="connsiteX11968" y="connsiteY11968"/>
                </a:cxn>
                <a:cxn ang="0">
                  <a:pos x="connsiteX11969" y="connsiteY11969"/>
                </a:cxn>
                <a:cxn ang="0">
                  <a:pos x="connsiteX11970" y="connsiteY11970"/>
                </a:cxn>
                <a:cxn ang="0">
                  <a:pos x="connsiteX11971" y="connsiteY11971"/>
                </a:cxn>
                <a:cxn ang="0">
                  <a:pos x="connsiteX11972" y="connsiteY11972"/>
                </a:cxn>
                <a:cxn ang="0">
                  <a:pos x="connsiteX11973" y="connsiteY11973"/>
                </a:cxn>
                <a:cxn ang="0">
                  <a:pos x="connsiteX11974" y="connsiteY11974"/>
                </a:cxn>
                <a:cxn ang="0">
                  <a:pos x="connsiteX11975" y="connsiteY11975"/>
                </a:cxn>
                <a:cxn ang="0">
                  <a:pos x="connsiteX11976" y="connsiteY11976"/>
                </a:cxn>
                <a:cxn ang="0">
                  <a:pos x="connsiteX11977" y="connsiteY11977"/>
                </a:cxn>
                <a:cxn ang="0">
                  <a:pos x="connsiteX11978" y="connsiteY11978"/>
                </a:cxn>
                <a:cxn ang="0">
                  <a:pos x="connsiteX11979" y="connsiteY11979"/>
                </a:cxn>
                <a:cxn ang="0">
                  <a:pos x="connsiteX11980" y="connsiteY11980"/>
                </a:cxn>
                <a:cxn ang="0">
                  <a:pos x="connsiteX11981" y="connsiteY11981"/>
                </a:cxn>
                <a:cxn ang="0">
                  <a:pos x="connsiteX11982" y="connsiteY11982"/>
                </a:cxn>
                <a:cxn ang="0">
                  <a:pos x="connsiteX11983" y="connsiteY11983"/>
                </a:cxn>
                <a:cxn ang="0">
                  <a:pos x="connsiteX11984" y="connsiteY11984"/>
                </a:cxn>
                <a:cxn ang="0">
                  <a:pos x="connsiteX11985" y="connsiteY11985"/>
                </a:cxn>
                <a:cxn ang="0">
                  <a:pos x="connsiteX11986" y="connsiteY11986"/>
                </a:cxn>
                <a:cxn ang="0">
                  <a:pos x="connsiteX11987" y="connsiteY11987"/>
                </a:cxn>
                <a:cxn ang="0">
                  <a:pos x="connsiteX11988" y="connsiteY11988"/>
                </a:cxn>
                <a:cxn ang="0">
                  <a:pos x="connsiteX11989" y="connsiteY11989"/>
                </a:cxn>
                <a:cxn ang="0">
                  <a:pos x="connsiteX11990" y="connsiteY11990"/>
                </a:cxn>
                <a:cxn ang="0">
                  <a:pos x="connsiteX11991" y="connsiteY11991"/>
                </a:cxn>
                <a:cxn ang="0">
                  <a:pos x="connsiteX11992" y="connsiteY11992"/>
                </a:cxn>
                <a:cxn ang="0">
                  <a:pos x="connsiteX11993" y="connsiteY11993"/>
                </a:cxn>
                <a:cxn ang="0">
                  <a:pos x="connsiteX11994" y="connsiteY11994"/>
                </a:cxn>
                <a:cxn ang="0">
                  <a:pos x="connsiteX11995" y="connsiteY11995"/>
                </a:cxn>
                <a:cxn ang="0">
                  <a:pos x="connsiteX11996" y="connsiteY11996"/>
                </a:cxn>
                <a:cxn ang="0">
                  <a:pos x="connsiteX11997" y="connsiteY11997"/>
                </a:cxn>
                <a:cxn ang="0">
                  <a:pos x="connsiteX11998" y="connsiteY11998"/>
                </a:cxn>
                <a:cxn ang="0">
                  <a:pos x="connsiteX11999" y="connsiteY11999"/>
                </a:cxn>
                <a:cxn ang="0">
                  <a:pos x="connsiteX12000" y="connsiteY12000"/>
                </a:cxn>
                <a:cxn ang="0">
                  <a:pos x="connsiteX12001" y="connsiteY12001"/>
                </a:cxn>
                <a:cxn ang="0">
                  <a:pos x="connsiteX12002" y="connsiteY12002"/>
                </a:cxn>
                <a:cxn ang="0">
                  <a:pos x="connsiteX12003" y="connsiteY12003"/>
                </a:cxn>
                <a:cxn ang="0">
                  <a:pos x="connsiteX12004" y="connsiteY12004"/>
                </a:cxn>
                <a:cxn ang="0">
                  <a:pos x="connsiteX12005" y="connsiteY12005"/>
                </a:cxn>
                <a:cxn ang="0">
                  <a:pos x="connsiteX12006" y="connsiteY12006"/>
                </a:cxn>
                <a:cxn ang="0">
                  <a:pos x="connsiteX12007" y="connsiteY12007"/>
                </a:cxn>
                <a:cxn ang="0">
                  <a:pos x="connsiteX12008" y="connsiteY12008"/>
                </a:cxn>
                <a:cxn ang="0">
                  <a:pos x="connsiteX12009" y="connsiteY12009"/>
                </a:cxn>
                <a:cxn ang="0">
                  <a:pos x="connsiteX12010" y="connsiteY12010"/>
                </a:cxn>
                <a:cxn ang="0">
                  <a:pos x="connsiteX12011" y="connsiteY12011"/>
                </a:cxn>
                <a:cxn ang="0">
                  <a:pos x="connsiteX12012" y="connsiteY12012"/>
                </a:cxn>
                <a:cxn ang="0">
                  <a:pos x="connsiteX12013" y="connsiteY12013"/>
                </a:cxn>
                <a:cxn ang="0">
                  <a:pos x="connsiteX12014" y="connsiteY12014"/>
                </a:cxn>
                <a:cxn ang="0">
                  <a:pos x="connsiteX12015" y="connsiteY12015"/>
                </a:cxn>
                <a:cxn ang="0">
                  <a:pos x="connsiteX12016" y="connsiteY12016"/>
                </a:cxn>
                <a:cxn ang="0">
                  <a:pos x="connsiteX12017" y="connsiteY12017"/>
                </a:cxn>
                <a:cxn ang="0">
                  <a:pos x="connsiteX12018" y="connsiteY12018"/>
                </a:cxn>
                <a:cxn ang="0">
                  <a:pos x="connsiteX12019" y="connsiteY12019"/>
                </a:cxn>
                <a:cxn ang="0">
                  <a:pos x="connsiteX12020" y="connsiteY12020"/>
                </a:cxn>
                <a:cxn ang="0">
                  <a:pos x="connsiteX12021" y="connsiteY12021"/>
                </a:cxn>
                <a:cxn ang="0">
                  <a:pos x="connsiteX12022" y="connsiteY12022"/>
                </a:cxn>
                <a:cxn ang="0">
                  <a:pos x="connsiteX12023" y="connsiteY12023"/>
                </a:cxn>
                <a:cxn ang="0">
                  <a:pos x="connsiteX12024" y="connsiteY12024"/>
                </a:cxn>
                <a:cxn ang="0">
                  <a:pos x="connsiteX12025" y="connsiteY12025"/>
                </a:cxn>
                <a:cxn ang="0">
                  <a:pos x="connsiteX12026" y="connsiteY12026"/>
                </a:cxn>
                <a:cxn ang="0">
                  <a:pos x="connsiteX12027" y="connsiteY12027"/>
                </a:cxn>
                <a:cxn ang="0">
                  <a:pos x="connsiteX12028" y="connsiteY12028"/>
                </a:cxn>
                <a:cxn ang="0">
                  <a:pos x="connsiteX12029" y="connsiteY12029"/>
                </a:cxn>
                <a:cxn ang="0">
                  <a:pos x="connsiteX12030" y="connsiteY12030"/>
                </a:cxn>
                <a:cxn ang="0">
                  <a:pos x="connsiteX12031" y="connsiteY12031"/>
                </a:cxn>
                <a:cxn ang="0">
                  <a:pos x="connsiteX12032" y="connsiteY12032"/>
                </a:cxn>
                <a:cxn ang="0">
                  <a:pos x="connsiteX12033" y="connsiteY12033"/>
                </a:cxn>
                <a:cxn ang="0">
                  <a:pos x="connsiteX12034" y="connsiteY12034"/>
                </a:cxn>
                <a:cxn ang="0">
                  <a:pos x="connsiteX12035" y="connsiteY12035"/>
                </a:cxn>
                <a:cxn ang="0">
                  <a:pos x="connsiteX12036" y="connsiteY12036"/>
                </a:cxn>
                <a:cxn ang="0">
                  <a:pos x="connsiteX12037" y="connsiteY12037"/>
                </a:cxn>
                <a:cxn ang="0">
                  <a:pos x="connsiteX12038" y="connsiteY12038"/>
                </a:cxn>
                <a:cxn ang="0">
                  <a:pos x="connsiteX12039" y="connsiteY12039"/>
                </a:cxn>
                <a:cxn ang="0">
                  <a:pos x="connsiteX12040" y="connsiteY12040"/>
                </a:cxn>
                <a:cxn ang="0">
                  <a:pos x="connsiteX12041" y="connsiteY12041"/>
                </a:cxn>
                <a:cxn ang="0">
                  <a:pos x="connsiteX12042" y="connsiteY12042"/>
                </a:cxn>
                <a:cxn ang="0">
                  <a:pos x="connsiteX12043" y="connsiteY12043"/>
                </a:cxn>
                <a:cxn ang="0">
                  <a:pos x="connsiteX12044" y="connsiteY12044"/>
                </a:cxn>
                <a:cxn ang="0">
                  <a:pos x="connsiteX12045" y="connsiteY12045"/>
                </a:cxn>
                <a:cxn ang="0">
                  <a:pos x="connsiteX12046" y="connsiteY12046"/>
                </a:cxn>
                <a:cxn ang="0">
                  <a:pos x="connsiteX12047" y="connsiteY12047"/>
                </a:cxn>
                <a:cxn ang="0">
                  <a:pos x="connsiteX12048" y="connsiteY12048"/>
                </a:cxn>
                <a:cxn ang="0">
                  <a:pos x="connsiteX12049" y="connsiteY12049"/>
                </a:cxn>
                <a:cxn ang="0">
                  <a:pos x="connsiteX12050" y="connsiteY12050"/>
                </a:cxn>
                <a:cxn ang="0">
                  <a:pos x="connsiteX12051" y="connsiteY12051"/>
                </a:cxn>
                <a:cxn ang="0">
                  <a:pos x="connsiteX12052" y="connsiteY12052"/>
                </a:cxn>
                <a:cxn ang="0">
                  <a:pos x="connsiteX12053" y="connsiteY12053"/>
                </a:cxn>
                <a:cxn ang="0">
                  <a:pos x="connsiteX12054" y="connsiteY12054"/>
                </a:cxn>
                <a:cxn ang="0">
                  <a:pos x="connsiteX12055" y="connsiteY12055"/>
                </a:cxn>
                <a:cxn ang="0">
                  <a:pos x="connsiteX12056" y="connsiteY12056"/>
                </a:cxn>
                <a:cxn ang="0">
                  <a:pos x="connsiteX12057" y="connsiteY12057"/>
                </a:cxn>
                <a:cxn ang="0">
                  <a:pos x="connsiteX12058" y="connsiteY12058"/>
                </a:cxn>
                <a:cxn ang="0">
                  <a:pos x="connsiteX12059" y="connsiteY12059"/>
                </a:cxn>
                <a:cxn ang="0">
                  <a:pos x="connsiteX12060" y="connsiteY12060"/>
                </a:cxn>
                <a:cxn ang="0">
                  <a:pos x="connsiteX12061" y="connsiteY12061"/>
                </a:cxn>
                <a:cxn ang="0">
                  <a:pos x="connsiteX12062" y="connsiteY12062"/>
                </a:cxn>
                <a:cxn ang="0">
                  <a:pos x="connsiteX12063" y="connsiteY12063"/>
                </a:cxn>
                <a:cxn ang="0">
                  <a:pos x="connsiteX12064" y="connsiteY12064"/>
                </a:cxn>
                <a:cxn ang="0">
                  <a:pos x="connsiteX12065" y="connsiteY12065"/>
                </a:cxn>
                <a:cxn ang="0">
                  <a:pos x="connsiteX12066" y="connsiteY12066"/>
                </a:cxn>
                <a:cxn ang="0">
                  <a:pos x="connsiteX12067" y="connsiteY12067"/>
                </a:cxn>
                <a:cxn ang="0">
                  <a:pos x="connsiteX12068" y="connsiteY12068"/>
                </a:cxn>
                <a:cxn ang="0">
                  <a:pos x="connsiteX12069" y="connsiteY12069"/>
                </a:cxn>
                <a:cxn ang="0">
                  <a:pos x="connsiteX12070" y="connsiteY12070"/>
                </a:cxn>
                <a:cxn ang="0">
                  <a:pos x="connsiteX12071" y="connsiteY12071"/>
                </a:cxn>
                <a:cxn ang="0">
                  <a:pos x="connsiteX12072" y="connsiteY12072"/>
                </a:cxn>
                <a:cxn ang="0">
                  <a:pos x="connsiteX12073" y="connsiteY12073"/>
                </a:cxn>
                <a:cxn ang="0">
                  <a:pos x="connsiteX12074" y="connsiteY12074"/>
                </a:cxn>
                <a:cxn ang="0">
                  <a:pos x="connsiteX12075" y="connsiteY12075"/>
                </a:cxn>
                <a:cxn ang="0">
                  <a:pos x="connsiteX12076" y="connsiteY12076"/>
                </a:cxn>
                <a:cxn ang="0">
                  <a:pos x="connsiteX12077" y="connsiteY12077"/>
                </a:cxn>
                <a:cxn ang="0">
                  <a:pos x="connsiteX12078" y="connsiteY12078"/>
                </a:cxn>
                <a:cxn ang="0">
                  <a:pos x="connsiteX12079" y="connsiteY12079"/>
                </a:cxn>
                <a:cxn ang="0">
                  <a:pos x="connsiteX12080" y="connsiteY12080"/>
                </a:cxn>
                <a:cxn ang="0">
                  <a:pos x="connsiteX12081" y="connsiteY12081"/>
                </a:cxn>
                <a:cxn ang="0">
                  <a:pos x="connsiteX12082" y="connsiteY12082"/>
                </a:cxn>
                <a:cxn ang="0">
                  <a:pos x="connsiteX12083" y="connsiteY12083"/>
                </a:cxn>
                <a:cxn ang="0">
                  <a:pos x="connsiteX12084" y="connsiteY12084"/>
                </a:cxn>
                <a:cxn ang="0">
                  <a:pos x="connsiteX12085" y="connsiteY12085"/>
                </a:cxn>
                <a:cxn ang="0">
                  <a:pos x="connsiteX12086" y="connsiteY12086"/>
                </a:cxn>
                <a:cxn ang="0">
                  <a:pos x="connsiteX12087" y="connsiteY12087"/>
                </a:cxn>
                <a:cxn ang="0">
                  <a:pos x="connsiteX12088" y="connsiteY12088"/>
                </a:cxn>
                <a:cxn ang="0">
                  <a:pos x="connsiteX12089" y="connsiteY12089"/>
                </a:cxn>
                <a:cxn ang="0">
                  <a:pos x="connsiteX12090" y="connsiteY12090"/>
                </a:cxn>
                <a:cxn ang="0">
                  <a:pos x="connsiteX12091" y="connsiteY12091"/>
                </a:cxn>
                <a:cxn ang="0">
                  <a:pos x="connsiteX12092" y="connsiteY12092"/>
                </a:cxn>
                <a:cxn ang="0">
                  <a:pos x="connsiteX12093" y="connsiteY12093"/>
                </a:cxn>
                <a:cxn ang="0">
                  <a:pos x="connsiteX12094" y="connsiteY12094"/>
                </a:cxn>
                <a:cxn ang="0">
                  <a:pos x="connsiteX12095" y="connsiteY12095"/>
                </a:cxn>
                <a:cxn ang="0">
                  <a:pos x="connsiteX12096" y="connsiteY12096"/>
                </a:cxn>
                <a:cxn ang="0">
                  <a:pos x="connsiteX12097" y="connsiteY12097"/>
                </a:cxn>
                <a:cxn ang="0">
                  <a:pos x="connsiteX12098" y="connsiteY12098"/>
                </a:cxn>
                <a:cxn ang="0">
                  <a:pos x="connsiteX12099" y="connsiteY12099"/>
                </a:cxn>
                <a:cxn ang="0">
                  <a:pos x="connsiteX12100" y="connsiteY12100"/>
                </a:cxn>
                <a:cxn ang="0">
                  <a:pos x="connsiteX12101" y="connsiteY12101"/>
                </a:cxn>
                <a:cxn ang="0">
                  <a:pos x="connsiteX12102" y="connsiteY12102"/>
                </a:cxn>
                <a:cxn ang="0">
                  <a:pos x="connsiteX12103" y="connsiteY12103"/>
                </a:cxn>
                <a:cxn ang="0">
                  <a:pos x="connsiteX12104" y="connsiteY12104"/>
                </a:cxn>
                <a:cxn ang="0">
                  <a:pos x="connsiteX12105" y="connsiteY12105"/>
                </a:cxn>
                <a:cxn ang="0">
                  <a:pos x="connsiteX12106" y="connsiteY12106"/>
                </a:cxn>
                <a:cxn ang="0">
                  <a:pos x="connsiteX12107" y="connsiteY12107"/>
                </a:cxn>
                <a:cxn ang="0">
                  <a:pos x="connsiteX12108" y="connsiteY12108"/>
                </a:cxn>
                <a:cxn ang="0">
                  <a:pos x="connsiteX12109" y="connsiteY12109"/>
                </a:cxn>
                <a:cxn ang="0">
                  <a:pos x="connsiteX12110" y="connsiteY12110"/>
                </a:cxn>
                <a:cxn ang="0">
                  <a:pos x="connsiteX12111" y="connsiteY12111"/>
                </a:cxn>
                <a:cxn ang="0">
                  <a:pos x="connsiteX12112" y="connsiteY12112"/>
                </a:cxn>
                <a:cxn ang="0">
                  <a:pos x="connsiteX12113" y="connsiteY12113"/>
                </a:cxn>
                <a:cxn ang="0">
                  <a:pos x="connsiteX12114" y="connsiteY12114"/>
                </a:cxn>
                <a:cxn ang="0">
                  <a:pos x="connsiteX12115" y="connsiteY12115"/>
                </a:cxn>
                <a:cxn ang="0">
                  <a:pos x="connsiteX12116" y="connsiteY12116"/>
                </a:cxn>
                <a:cxn ang="0">
                  <a:pos x="connsiteX12117" y="connsiteY12117"/>
                </a:cxn>
                <a:cxn ang="0">
                  <a:pos x="connsiteX12118" y="connsiteY12118"/>
                </a:cxn>
                <a:cxn ang="0">
                  <a:pos x="connsiteX12119" y="connsiteY12119"/>
                </a:cxn>
                <a:cxn ang="0">
                  <a:pos x="connsiteX12120" y="connsiteY12120"/>
                </a:cxn>
                <a:cxn ang="0">
                  <a:pos x="connsiteX12121" y="connsiteY12121"/>
                </a:cxn>
                <a:cxn ang="0">
                  <a:pos x="connsiteX12122" y="connsiteY12122"/>
                </a:cxn>
                <a:cxn ang="0">
                  <a:pos x="connsiteX12123" y="connsiteY12123"/>
                </a:cxn>
                <a:cxn ang="0">
                  <a:pos x="connsiteX12124" y="connsiteY12124"/>
                </a:cxn>
                <a:cxn ang="0">
                  <a:pos x="connsiteX12125" y="connsiteY12125"/>
                </a:cxn>
                <a:cxn ang="0">
                  <a:pos x="connsiteX12126" y="connsiteY12126"/>
                </a:cxn>
                <a:cxn ang="0">
                  <a:pos x="connsiteX12127" y="connsiteY12127"/>
                </a:cxn>
                <a:cxn ang="0">
                  <a:pos x="connsiteX12128" y="connsiteY12128"/>
                </a:cxn>
                <a:cxn ang="0">
                  <a:pos x="connsiteX12129" y="connsiteY12129"/>
                </a:cxn>
                <a:cxn ang="0">
                  <a:pos x="connsiteX12130" y="connsiteY12130"/>
                </a:cxn>
                <a:cxn ang="0">
                  <a:pos x="connsiteX12131" y="connsiteY12131"/>
                </a:cxn>
                <a:cxn ang="0">
                  <a:pos x="connsiteX12132" y="connsiteY12132"/>
                </a:cxn>
                <a:cxn ang="0">
                  <a:pos x="connsiteX12133" y="connsiteY12133"/>
                </a:cxn>
                <a:cxn ang="0">
                  <a:pos x="connsiteX12134" y="connsiteY12134"/>
                </a:cxn>
                <a:cxn ang="0">
                  <a:pos x="connsiteX12135" y="connsiteY12135"/>
                </a:cxn>
                <a:cxn ang="0">
                  <a:pos x="connsiteX12136" y="connsiteY12136"/>
                </a:cxn>
                <a:cxn ang="0">
                  <a:pos x="connsiteX12137" y="connsiteY12137"/>
                </a:cxn>
                <a:cxn ang="0">
                  <a:pos x="connsiteX12138" y="connsiteY12138"/>
                </a:cxn>
                <a:cxn ang="0">
                  <a:pos x="connsiteX12139" y="connsiteY12139"/>
                </a:cxn>
                <a:cxn ang="0">
                  <a:pos x="connsiteX12140" y="connsiteY12140"/>
                </a:cxn>
                <a:cxn ang="0">
                  <a:pos x="connsiteX12141" y="connsiteY12141"/>
                </a:cxn>
                <a:cxn ang="0">
                  <a:pos x="connsiteX12142" y="connsiteY12142"/>
                </a:cxn>
                <a:cxn ang="0">
                  <a:pos x="connsiteX12143" y="connsiteY12143"/>
                </a:cxn>
                <a:cxn ang="0">
                  <a:pos x="connsiteX12144" y="connsiteY12144"/>
                </a:cxn>
                <a:cxn ang="0">
                  <a:pos x="connsiteX12145" y="connsiteY12145"/>
                </a:cxn>
                <a:cxn ang="0">
                  <a:pos x="connsiteX12146" y="connsiteY12146"/>
                </a:cxn>
                <a:cxn ang="0">
                  <a:pos x="connsiteX12147" y="connsiteY12147"/>
                </a:cxn>
                <a:cxn ang="0">
                  <a:pos x="connsiteX12148" y="connsiteY12148"/>
                </a:cxn>
                <a:cxn ang="0">
                  <a:pos x="connsiteX12149" y="connsiteY12149"/>
                </a:cxn>
                <a:cxn ang="0">
                  <a:pos x="connsiteX12150" y="connsiteY12150"/>
                </a:cxn>
                <a:cxn ang="0">
                  <a:pos x="connsiteX12151" y="connsiteY12151"/>
                </a:cxn>
                <a:cxn ang="0">
                  <a:pos x="connsiteX12152" y="connsiteY12152"/>
                </a:cxn>
                <a:cxn ang="0">
                  <a:pos x="connsiteX12153" y="connsiteY12153"/>
                </a:cxn>
                <a:cxn ang="0">
                  <a:pos x="connsiteX12154" y="connsiteY12154"/>
                </a:cxn>
                <a:cxn ang="0">
                  <a:pos x="connsiteX12155" y="connsiteY12155"/>
                </a:cxn>
                <a:cxn ang="0">
                  <a:pos x="connsiteX12156" y="connsiteY12156"/>
                </a:cxn>
                <a:cxn ang="0">
                  <a:pos x="connsiteX12157" y="connsiteY12157"/>
                </a:cxn>
                <a:cxn ang="0">
                  <a:pos x="connsiteX12158" y="connsiteY12158"/>
                </a:cxn>
                <a:cxn ang="0">
                  <a:pos x="connsiteX12159" y="connsiteY12159"/>
                </a:cxn>
                <a:cxn ang="0">
                  <a:pos x="connsiteX12160" y="connsiteY12160"/>
                </a:cxn>
                <a:cxn ang="0">
                  <a:pos x="connsiteX12161" y="connsiteY12161"/>
                </a:cxn>
                <a:cxn ang="0">
                  <a:pos x="connsiteX12162" y="connsiteY12162"/>
                </a:cxn>
                <a:cxn ang="0">
                  <a:pos x="connsiteX12163" y="connsiteY12163"/>
                </a:cxn>
                <a:cxn ang="0">
                  <a:pos x="connsiteX12164" y="connsiteY12164"/>
                </a:cxn>
                <a:cxn ang="0">
                  <a:pos x="connsiteX12165" y="connsiteY12165"/>
                </a:cxn>
                <a:cxn ang="0">
                  <a:pos x="connsiteX12166" y="connsiteY12166"/>
                </a:cxn>
                <a:cxn ang="0">
                  <a:pos x="connsiteX12167" y="connsiteY12167"/>
                </a:cxn>
                <a:cxn ang="0">
                  <a:pos x="connsiteX12168" y="connsiteY12168"/>
                </a:cxn>
                <a:cxn ang="0">
                  <a:pos x="connsiteX12169" y="connsiteY12169"/>
                </a:cxn>
                <a:cxn ang="0">
                  <a:pos x="connsiteX12170" y="connsiteY12170"/>
                </a:cxn>
                <a:cxn ang="0">
                  <a:pos x="connsiteX12171" y="connsiteY12171"/>
                </a:cxn>
                <a:cxn ang="0">
                  <a:pos x="connsiteX12172" y="connsiteY12172"/>
                </a:cxn>
                <a:cxn ang="0">
                  <a:pos x="connsiteX12173" y="connsiteY12173"/>
                </a:cxn>
                <a:cxn ang="0">
                  <a:pos x="connsiteX12174" y="connsiteY12174"/>
                </a:cxn>
                <a:cxn ang="0">
                  <a:pos x="connsiteX12175" y="connsiteY12175"/>
                </a:cxn>
                <a:cxn ang="0">
                  <a:pos x="connsiteX12176" y="connsiteY12176"/>
                </a:cxn>
                <a:cxn ang="0">
                  <a:pos x="connsiteX12177" y="connsiteY12177"/>
                </a:cxn>
                <a:cxn ang="0">
                  <a:pos x="connsiteX12178" y="connsiteY12178"/>
                </a:cxn>
                <a:cxn ang="0">
                  <a:pos x="connsiteX12179" y="connsiteY12179"/>
                </a:cxn>
                <a:cxn ang="0">
                  <a:pos x="connsiteX12180" y="connsiteY12180"/>
                </a:cxn>
                <a:cxn ang="0">
                  <a:pos x="connsiteX12181" y="connsiteY12181"/>
                </a:cxn>
                <a:cxn ang="0">
                  <a:pos x="connsiteX12182" y="connsiteY12182"/>
                </a:cxn>
                <a:cxn ang="0">
                  <a:pos x="connsiteX12183" y="connsiteY12183"/>
                </a:cxn>
                <a:cxn ang="0">
                  <a:pos x="connsiteX12184" y="connsiteY12184"/>
                </a:cxn>
                <a:cxn ang="0">
                  <a:pos x="connsiteX12185" y="connsiteY12185"/>
                </a:cxn>
                <a:cxn ang="0">
                  <a:pos x="connsiteX12186" y="connsiteY12186"/>
                </a:cxn>
                <a:cxn ang="0">
                  <a:pos x="connsiteX12187" y="connsiteY12187"/>
                </a:cxn>
                <a:cxn ang="0">
                  <a:pos x="connsiteX12188" y="connsiteY12188"/>
                </a:cxn>
                <a:cxn ang="0">
                  <a:pos x="connsiteX12189" y="connsiteY12189"/>
                </a:cxn>
                <a:cxn ang="0">
                  <a:pos x="connsiteX12190" y="connsiteY12190"/>
                </a:cxn>
                <a:cxn ang="0">
                  <a:pos x="connsiteX12191" y="connsiteY12191"/>
                </a:cxn>
                <a:cxn ang="0">
                  <a:pos x="connsiteX12192" y="connsiteY12192"/>
                </a:cxn>
                <a:cxn ang="0">
                  <a:pos x="connsiteX12193" y="connsiteY12193"/>
                </a:cxn>
                <a:cxn ang="0">
                  <a:pos x="connsiteX12194" y="connsiteY12194"/>
                </a:cxn>
                <a:cxn ang="0">
                  <a:pos x="connsiteX12195" y="connsiteY12195"/>
                </a:cxn>
                <a:cxn ang="0">
                  <a:pos x="connsiteX12196" y="connsiteY12196"/>
                </a:cxn>
                <a:cxn ang="0">
                  <a:pos x="connsiteX12197" y="connsiteY12197"/>
                </a:cxn>
                <a:cxn ang="0">
                  <a:pos x="connsiteX12198" y="connsiteY12198"/>
                </a:cxn>
                <a:cxn ang="0">
                  <a:pos x="connsiteX12199" y="connsiteY12199"/>
                </a:cxn>
                <a:cxn ang="0">
                  <a:pos x="connsiteX12200" y="connsiteY12200"/>
                </a:cxn>
                <a:cxn ang="0">
                  <a:pos x="connsiteX12201" y="connsiteY12201"/>
                </a:cxn>
                <a:cxn ang="0">
                  <a:pos x="connsiteX12202" y="connsiteY12202"/>
                </a:cxn>
                <a:cxn ang="0">
                  <a:pos x="connsiteX12203" y="connsiteY12203"/>
                </a:cxn>
                <a:cxn ang="0">
                  <a:pos x="connsiteX12204" y="connsiteY12204"/>
                </a:cxn>
                <a:cxn ang="0">
                  <a:pos x="connsiteX12205" y="connsiteY12205"/>
                </a:cxn>
                <a:cxn ang="0">
                  <a:pos x="connsiteX12206" y="connsiteY12206"/>
                </a:cxn>
                <a:cxn ang="0">
                  <a:pos x="connsiteX12207" y="connsiteY12207"/>
                </a:cxn>
                <a:cxn ang="0">
                  <a:pos x="connsiteX12208" y="connsiteY12208"/>
                </a:cxn>
                <a:cxn ang="0">
                  <a:pos x="connsiteX12209" y="connsiteY12209"/>
                </a:cxn>
                <a:cxn ang="0">
                  <a:pos x="connsiteX12210" y="connsiteY12210"/>
                </a:cxn>
                <a:cxn ang="0">
                  <a:pos x="connsiteX12211" y="connsiteY12211"/>
                </a:cxn>
                <a:cxn ang="0">
                  <a:pos x="connsiteX12212" y="connsiteY12212"/>
                </a:cxn>
                <a:cxn ang="0">
                  <a:pos x="connsiteX12213" y="connsiteY12213"/>
                </a:cxn>
                <a:cxn ang="0">
                  <a:pos x="connsiteX12214" y="connsiteY12214"/>
                </a:cxn>
                <a:cxn ang="0">
                  <a:pos x="connsiteX12215" y="connsiteY12215"/>
                </a:cxn>
                <a:cxn ang="0">
                  <a:pos x="connsiteX12216" y="connsiteY12216"/>
                </a:cxn>
                <a:cxn ang="0">
                  <a:pos x="connsiteX12217" y="connsiteY12217"/>
                </a:cxn>
                <a:cxn ang="0">
                  <a:pos x="connsiteX12218" y="connsiteY12218"/>
                </a:cxn>
                <a:cxn ang="0">
                  <a:pos x="connsiteX12219" y="connsiteY12219"/>
                </a:cxn>
                <a:cxn ang="0">
                  <a:pos x="connsiteX12220" y="connsiteY12220"/>
                </a:cxn>
                <a:cxn ang="0">
                  <a:pos x="connsiteX12221" y="connsiteY12221"/>
                </a:cxn>
                <a:cxn ang="0">
                  <a:pos x="connsiteX12222" y="connsiteY12222"/>
                </a:cxn>
                <a:cxn ang="0">
                  <a:pos x="connsiteX12223" y="connsiteY12223"/>
                </a:cxn>
                <a:cxn ang="0">
                  <a:pos x="connsiteX12224" y="connsiteY12224"/>
                </a:cxn>
                <a:cxn ang="0">
                  <a:pos x="connsiteX12225" y="connsiteY12225"/>
                </a:cxn>
                <a:cxn ang="0">
                  <a:pos x="connsiteX12226" y="connsiteY12226"/>
                </a:cxn>
                <a:cxn ang="0">
                  <a:pos x="connsiteX12227" y="connsiteY12227"/>
                </a:cxn>
                <a:cxn ang="0">
                  <a:pos x="connsiteX12228" y="connsiteY12228"/>
                </a:cxn>
                <a:cxn ang="0">
                  <a:pos x="connsiteX12229" y="connsiteY12229"/>
                </a:cxn>
                <a:cxn ang="0">
                  <a:pos x="connsiteX12230" y="connsiteY12230"/>
                </a:cxn>
                <a:cxn ang="0">
                  <a:pos x="connsiteX12231" y="connsiteY12231"/>
                </a:cxn>
                <a:cxn ang="0">
                  <a:pos x="connsiteX12232" y="connsiteY12232"/>
                </a:cxn>
                <a:cxn ang="0">
                  <a:pos x="connsiteX12233" y="connsiteY12233"/>
                </a:cxn>
                <a:cxn ang="0">
                  <a:pos x="connsiteX12234" y="connsiteY12234"/>
                </a:cxn>
                <a:cxn ang="0">
                  <a:pos x="connsiteX12235" y="connsiteY12235"/>
                </a:cxn>
                <a:cxn ang="0">
                  <a:pos x="connsiteX12236" y="connsiteY12236"/>
                </a:cxn>
                <a:cxn ang="0">
                  <a:pos x="connsiteX12237" y="connsiteY12237"/>
                </a:cxn>
                <a:cxn ang="0">
                  <a:pos x="connsiteX12238" y="connsiteY12238"/>
                </a:cxn>
                <a:cxn ang="0">
                  <a:pos x="connsiteX12239" y="connsiteY12239"/>
                </a:cxn>
                <a:cxn ang="0">
                  <a:pos x="connsiteX12240" y="connsiteY12240"/>
                </a:cxn>
                <a:cxn ang="0">
                  <a:pos x="connsiteX12241" y="connsiteY12241"/>
                </a:cxn>
                <a:cxn ang="0">
                  <a:pos x="connsiteX12242" y="connsiteY12242"/>
                </a:cxn>
                <a:cxn ang="0">
                  <a:pos x="connsiteX12243" y="connsiteY12243"/>
                </a:cxn>
                <a:cxn ang="0">
                  <a:pos x="connsiteX12244" y="connsiteY12244"/>
                </a:cxn>
                <a:cxn ang="0">
                  <a:pos x="connsiteX12245" y="connsiteY12245"/>
                </a:cxn>
                <a:cxn ang="0">
                  <a:pos x="connsiteX12246" y="connsiteY12246"/>
                </a:cxn>
                <a:cxn ang="0">
                  <a:pos x="connsiteX12247" y="connsiteY12247"/>
                </a:cxn>
                <a:cxn ang="0">
                  <a:pos x="connsiteX12248" y="connsiteY12248"/>
                </a:cxn>
                <a:cxn ang="0">
                  <a:pos x="connsiteX12249" y="connsiteY12249"/>
                </a:cxn>
                <a:cxn ang="0">
                  <a:pos x="connsiteX12250" y="connsiteY12250"/>
                </a:cxn>
                <a:cxn ang="0">
                  <a:pos x="connsiteX12251" y="connsiteY12251"/>
                </a:cxn>
                <a:cxn ang="0">
                  <a:pos x="connsiteX12252" y="connsiteY12252"/>
                </a:cxn>
                <a:cxn ang="0">
                  <a:pos x="connsiteX12253" y="connsiteY12253"/>
                </a:cxn>
                <a:cxn ang="0">
                  <a:pos x="connsiteX12254" y="connsiteY12254"/>
                </a:cxn>
                <a:cxn ang="0">
                  <a:pos x="connsiteX12255" y="connsiteY12255"/>
                </a:cxn>
                <a:cxn ang="0">
                  <a:pos x="connsiteX12256" y="connsiteY12256"/>
                </a:cxn>
                <a:cxn ang="0">
                  <a:pos x="connsiteX12257" y="connsiteY12257"/>
                </a:cxn>
                <a:cxn ang="0">
                  <a:pos x="connsiteX12258" y="connsiteY12258"/>
                </a:cxn>
                <a:cxn ang="0">
                  <a:pos x="connsiteX12259" y="connsiteY12259"/>
                </a:cxn>
                <a:cxn ang="0">
                  <a:pos x="connsiteX12260" y="connsiteY12260"/>
                </a:cxn>
                <a:cxn ang="0">
                  <a:pos x="connsiteX12261" y="connsiteY12261"/>
                </a:cxn>
                <a:cxn ang="0">
                  <a:pos x="connsiteX12262" y="connsiteY12262"/>
                </a:cxn>
                <a:cxn ang="0">
                  <a:pos x="connsiteX12263" y="connsiteY12263"/>
                </a:cxn>
                <a:cxn ang="0">
                  <a:pos x="connsiteX12264" y="connsiteY12264"/>
                </a:cxn>
                <a:cxn ang="0">
                  <a:pos x="connsiteX12265" y="connsiteY12265"/>
                </a:cxn>
                <a:cxn ang="0">
                  <a:pos x="connsiteX12266" y="connsiteY12266"/>
                </a:cxn>
                <a:cxn ang="0">
                  <a:pos x="connsiteX12267" y="connsiteY12267"/>
                </a:cxn>
                <a:cxn ang="0">
                  <a:pos x="connsiteX12268" y="connsiteY12268"/>
                </a:cxn>
                <a:cxn ang="0">
                  <a:pos x="connsiteX12269" y="connsiteY12269"/>
                </a:cxn>
                <a:cxn ang="0">
                  <a:pos x="connsiteX12270" y="connsiteY12270"/>
                </a:cxn>
                <a:cxn ang="0">
                  <a:pos x="connsiteX12271" y="connsiteY12271"/>
                </a:cxn>
                <a:cxn ang="0">
                  <a:pos x="connsiteX12272" y="connsiteY12272"/>
                </a:cxn>
                <a:cxn ang="0">
                  <a:pos x="connsiteX12273" y="connsiteY12273"/>
                </a:cxn>
                <a:cxn ang="0">
                  <a:pos x="connsiteX12274" y="connsiteY12274"/>
                </a:cxn>
                <a:cxn ang="0">
                  <a:pos x="connsiteX12275" y="connsiteY12275"/>
                </a:cxn>
                <a:cxn ang="0">
                  <a:pos x="connsiteX12276" y="connsiteY12276"/>
                </a:cxn>
                <a:cxn ang="0">
                  <a:pos x="connsiteX12277" y="connsiteY12277"/>
                </a:cxn>
                <a:cxn ang="0">
                  <a:pos x="connsiteX12278" y="connsiteY12278"/>
                </a:cxn>
                <a:cxn ang="0">
                  <a:pos x="connsiteX12279" y="connsiteY12279"/>
                </a:cxn>
                <a:cxn ang="0">
                  <a:pos x="connsiteX12280" y="connsiteY12280"/>
                </a:cxn>
                <a:cxn ang="0">
                  <a:pos x="connsiteX12281" y="connsiteY12281"/>
                </a:cxn>
                <a:cxn ang="0">
                  <a:pos x="connsiteX12282" y="connsiteY12282"/>
                </a:cxn>
                <a:cxn ang="0">
                  <a:pos x="connsiteX12283" y="connsiteY12283"/>
                </a:cxn>
                <a:cxn ang="0">
                  <a:pos x="connsiteX12284" y="connsiteY12284"/>
                </a:cxn>
                <a:cxn ang="0">
                  <a:pos x="connsiteX12285" y="connsiteY12285"/>
                </a:cxn>
                <a:cxn ang="0">
                  <a:pos x="connsiteX12286" y="connsiteY12286"/>
                </a:cxn>
                <a:cxn ang="0">
                  <a:pos x="connsiteX12287" y="connsiteY12287"/>
                </a:cxn>
                <a:cxn ang="0">
                  <a:pos x="connsiteX12288" y="connsiteY12288"/>
                </a:cxn>
                <a:cxn ang="0">
                  <a:pos x="connsiteX12289" y="connsiteY12289"/>
                </a:cxn>
                <a:cxn ang="0">
                  <a:pos x="connsiteX12290" y="connsiteY12290"/>
                </a:cxn>
                <a:cxn ang="0">
                  <a:pos x="connsiteX12291" y="connsiteY12291"/>
                </a:cxn>
                <a:cxn ang="0">
                  <a:pos x="connsiteX12292" y="connsiteY12292"/>
                </a:cxn>
                <a:cxn ang="0">
                  <a:pos x="connsiteX12293" y="connsiteY12293"/>
                </a:cxn>
                <a:cxn ang="0">
                  <a:pos x="connsiteX12294" y="connsiteY12294"/>
                </a:cxn>
                <a:cxn ang="0">
                  <a:pos x="connsiteX12295" y="connsiteY12295"/>
                </a:cxn>
                <a:cxn ang="0">
                  <a:pos x="connsiteX12296" y="connsiteY12296"/>
                </a:cxn>
                <a:cxn ang="0">
                  <a:pos x="connsiteX12297" y="connsiteY12297"/>
                </a:cxn>
                <a:cxn ang="0">
                  <a:pos x="connsiteX12298" y="connsiteY12298"/>
                </a:cxn>
                <a:cxn ang="0">
                  <a:pos x="connsiteX12299" y="connsiteY12299"/>
                </a:cxn>
                <a:cxn ang="0">
                  <a:pos x="connsiteX12300" y="connsiteY12300"/>
                </a:cxn>
                <a:cxn ang="0">
                  <a:pos x="connsiteX12301" y="connsiteY12301"/>
                </a:cxn>
                <a:cxn ang="0">
                  <a:pos x="connsiteX12302" y="connsiteY12302"/>
                </a:cxn>
                <a:cxn ang="0">
                  <a:pos x="connsiteX12303" y="connsiteY12303"/>
                </a:cxn>
                <a:cxn ang="0">
                  <a:pos x="connsiteX12304" y="connsiteY12304"/>
                </a:cxn>
                <a:cxn ang="0">
                  <a:pos x="connsiteX12305" y="connsiteY12305"/>
                </a:cxn>
                <a:cxn ang="0">
                  <a:pos x="connsiteX12306" y="connsiteY12306"/>
                </a:cxn>
                <a:cxn ang="0">
                  <a:pos x="connsiteX12307" y="connsiteY12307"/>
                </a:cxn>
                <a:cxn ang="0">
                  <a:pos x="connsiteX12308" y="connsiteY12308"/>
                </a:cxn>
                <a:cxn ang="0">
                  <a:pos x="connsiteX12309" y="connsiteY12309"/>
                </a:cxn>
                <a:cxn ang="0">
                  <a:pos x="connsiteX12310" y="connsiteY12310"/>
                </a:cxn>
                <a:cxn ang="0">
                  <a:pos x="connsiteX12311" y="connsiteY12311"/>
                </a:cxn>
                <a:cxn ang="0">
                  <a:pos x="connsiteX12312" y="connsiteY12312"/>
                </a:cxn>
                <a:cxn ang="0">
                  <a:pos x="connsiteX12313" y="connsiteY12313"/>
                </a:cxn>
                <a:cxn ang="0">
                  <a:pos x="connsiteX12314" y="connsiteY12314"/>
                </a:cxn>
                <a:cxn ang="0">
                  <a:pos x="connsiteX12315" y="connsiteY12315"/>
                </a:cxn>
                <a:cxn ang="0">
                  <a:pos x="connsiteX12316" y="connsiteY12316"/>
                </a:cxn>
                <a:cxn ang="0">
                  <a:pos x="connsiteX12317" y="connsiteY12317"/>
                </a:cxn>
                <a:cxn ang="0">
                  <a:pos x="connsiteX12318" y="connsiteY12318"/>
                </a:cxn>
                <a:cxn ang="0">
                  <a:pos x="connsiteX12319" y="connsiteY12319"/>
                </a:cxn>
                <a:cxn ang="0">
                  <a:pos x="connsiteX12320" y="connsiteY12320"/>
                </a:cxn>
                <a:cxn ang="0">
                  <a:pos x="connsiteX12321" y="connsiteY12321"/>
                </a:cxn>
                <a:cxn ang="0">
                  <a:pos x="connsiteX12322" y="connsiteY12322"/>
                </a:cxn>
                <a:cxn ang="0">
                  <a:pos x="connsiteX12323" y="connsiteY12323"/>
                </a:cxn>
                <a:cxn ang="0">
                  <a:pos x="connsiteX12324" y="connsiteY12324"/>
                </a:cxn>
                <a:cxn ang="0">
                  <a:pos x="connsiteX12325" y="connsiteY12325"/>
                </a:cxn>
                <a:cxn ang="0">
                  <a:pos x="connsiteX12326" y="connsiteY12326"/>
                </a:cxn>
                <a:cxn ang="0">
                  <a:pos x="connsiteX12327" y="connsiteY12327"/>
                </a:cxn>
                <a:cxn ang="0">
                  <a:pos x="connsiteX12328" y="connsiteY12328"/>
                </a:cxn>
                <a:cxn ang="0">
                  <a:pos x="connsiteX12329" y="connsiteY12329"/>
                </a:cxn>
                <a:cxn ang="0">
                  <a:pos x="connsiteX12330" y="connsiteY12330"/>
                </a:cxn>
                <a:cxn ang="0">
                  <a:pos x="connsiteX12331" y="connsiteY12331"/>
                </a:cxn>
                <a:cxn ang="0">
                  <a:pos x="connsiteX12332" y="connsiteY12332"/>
                </a:cxn>
                <a:cxn ang="0">
                  <a:pos x="connsiteX12333" y="connsiteY12333"/>
                </a:cxn>
                <a:cxn ang="0">
                  <a:pos x="connsiteX12334" y="connsiteY12334"/>
                </a:cxn>
                <a:cxn ang="0">
                  <a:pos x="connsiteX12335" y="connsiteY12335"/>
                </a:cxn>
                <a:cxn ang="0">
                  <a:pos x="connsiteX12336" y="connsiteY12336"/>
                </a:cxn>
                <a:cxn ang="0">
                  <a:pos x="connsiteX12337" y="connsiteY12337"/>
                </a:cxn>
                <a:cxn ang="0">
                  <a:pos x="connsiteX12338" y="connsiteY12338"/>
                </a:cxn>
                <a:cxn ang="0">
                  <a:pos x="connsiteX12339" y="connsiteY12339"/>
                </a:cxn>
                <a:cxn ang="0">
                  <a:pos x="connsiteX12340" y="connsiteY12340"/>
                </a:cxn>
                <a:cxn ang="0">
                  <a:pos x="connsiteX12341" y="connsiteY12341"/>
                </a:cxn>
                <a:cxn ang="0">
                  <a:pos x="connsiteX12342" y="connsiteY12342"/>
                </a:cxn>
                <a:cxn ang="0">
                  <a:pos x="connsiteX12343" y="connsiteY12343"/>
                </a:cxn>
                <a:cxn ang="0">
                  <a:pos x="connsiteX12344" y="connsiteY12344"/>
                </a:cxn>
                <a:cxn ang="0">
                  <a:pos x="connsiteX12345" y="connsiteY12345"/>
                </a:cxn>
                <a:cxn ang="0">
                  <a:pos x="connsiteX12346" y="connsiteY12346"/>
                </a:cxn>
                <a:cxn ang="0">
                  <a:pos x="connsiteX12347" y="connsiteY12347"/>
                </a:cxn>
                <a:cxn ang="0">
                  <a:pos x="connsiteX12348" y="connsiteY12348"/>
                </a:cxn>
                <a:cxn ang="0">
                  <a:pos x="connsiteX12349" y="connsiteY12349"/>
                </a:cxn>
                <a:cxn ang="0">
                  <a:pos x="connsiteX12350" y="connsiteY12350"/>
                </a:cxn>
                <a:cxn ang="0">
                  <a:pos x="connsiteX12351" y="connsiteY12351"/>
                </a:cxn>
                <a:cxn ang="0">
                  <a:pos x="connsiteX12352" y="connsiteY12352"/>
                </a:cxn>
                <a:cxn ang="0">
                  <a:pos x="connsiteX12353" y="connsiteY12353"/>
                </a:cxn>
                <a:cxn ang="0">
                  <a:pos x="connsiteX12354" y="connsiteY12354"/>
                </a:cxn>
                <a:cxn ang="0">
                  <a:pos x="connsiteX12355" y="connsiteY12355"/>
                </a:cxn>
                <a:cxn ang="0">
                  <a:pos x="connsiteX12356" y="connsiteY12356"/>
                </a:cxn>
                <a:cxn ang="0">
                  <a:pos x="connsiteX12357" y="connsiteY12357"/>
                </a:cxn>
                <a:cxn ang="0">
                  <a:pos x="connsiteX12358" y="connsiteY12358"/>
                </a:cxn>
                <a:cxn ang="0">
                  <a:pos x="connsiteX12359" y="connsiteY12359"/>
                </a:cxn>
                <a:cxn ang="0">
                  <a:pos x="connsiteX12360" y="connsiteY12360"/>
                </a:cxn>
                <a:cxn ang="0">
                  <a:pos x="connsiteX12361" y="connsiteY12361"/>
                </a:cxn>
                <a:cxn ang="0">
                  <a:pos x="connsiteX12362" y="connsiteY12362"/>
                </a:cxn>
                <a:cxn ang="0">
                  <a:pos x="connsiteX12363" y="connsiteY12363"/>
                </a:cxn>
                <a:cxn ang="0">
                  <a:pos x="connsiteX12364" y="connsiteY12364"/>
                </a:cxn>
                <a:cxn ang="0">
                  <a:pos x="connsiteX12365" y="connsiteY12365"/>
                </a:cxn>
                <a:cxn ang="0">
                  <a:pos x="connsiteX12366" y="connsiteY12366"/>
                </a:cxn>
                <a:cxn ang="0">
                  <a:pos x="connsiteX12367" y="connsiteY12367"/>
                </a:cxn>
                <a:cxn ang="0">
                  <a:pos x="connsiteX12368" y="connsiteY12368"/>
                </a:cxn>
                <a:cxn ang="0">
                  <a:pos x="connsiteX12369" y="connsiteY12369"/>
                </a:cxn>
                <a:cxn ang="0">
                  <a:pos x="connsiteX12370" y="connsiteY12370"/>
                </a:cxn>
                <a:cxn ang="0">
                  <a:pos x="connsiteX12371" y="connsiteY12371"/>
                </a:cxn>
                <a:cxn ang="0">
                  <a:pos x="connsiteX12372" y="connsiteY12372"/>
                </a:cxn>
                <a:cxn ang="0">
                  <a:pos x="connsiteX12373" y="connsiteY12373"/>
                </a:cxn>
                <a:cxn ang="0">
                  <a:pos x="connsiteX12374" y="connsiteY12374"/>
                </a:cxn>
                <a:cxn ang="0">
                  <a:pos x="connsiteX12375" y="connsiteY12375"/>
                </a:cxn>
                <a:cxn ang="0">
                  <a:pos x="connsiteX12376" y="connsiteY12376"/>
                </a:cxn>
                <a:cxn ang="0">
                  <a:pos x="connsiteX12377" y="connsiteY12377"/>
                </a:cxn>
                <a:cxn ang="0">
                  <a:pos x="connsiteX12378" y="connsiteY12378"/>
                </a:cxn>
                <a:cxn ang="0">
                  <a:pos x="connsiteX12379" y="connsiteY12379"/>
                </a:cxn>
                <a:cxn ang="0">
                  <a:pos x="connsiteX12380" y="connsiteY12380"/>
                </a:cxn>
                <a:cxn ang="0">
                  <a:pos x="connsiteX12381" y="connsiteY12381"/>
                </a:cxn>
                <a:cxn ang="0">
                  <a:pos x="connsiteX12382" y="connsiteY12382"/>
                </a:cxn>
                <a:cxn ang="0">
                  <a:pos x="connsiteX12383" y="connsiteY12383"/>
                </a:cxn>
                <a:cxn ang="0">
                  <a:pos x="connsiteX12384" y="connsiteY12384"/>
                </a:cxn>
                <a:cxn ang="0">
                  <a:pos x="connsiteX12385" y="connsiteY12385"/>
                </a:cxn>
                <a:cxn ang="0">
                  <a:pos x="connsiteX12386" y="connsiteY12386"/>
                </a:cxn>
                <a:cxn ang="0">
                  <a:pos x="connsiteX12387" y="connsiteY12387"/>
                </a:cxn>
                <a:cxn ang="0">
                  <a:pos x="connsiteX12388" y="connsiteY12388"/>
                </a:cxn>
                <a:cxn ang="0">
                  <a:pos x="connsiteX12389" y="connsiteY12389"/>
                </a:cxn>
                <a:cxn ang="0">
                  <a:pos x="connsiteX12390" y="connsiteY12390"/>
                </a:cxn>
                <a:cxn ang="0">
                  <a:pos x="connsiteX12391" y="connsiteY12391"/>
                </a:cxn>
                <a:cxn ang="0">
                  <a:pos x="connsiteX12392" y="connsiteY12392"/>
                </a:cxn>
                <a:cxn ang="0">
                  <a:pos x="connsiteX12393" y="connsiteY12393"/>
                </a:cxn>
                <a:cxn ang="0">
                  <a:pos x="connsiteX12394" y="connsiteY12394"/>
                </a:cxn>
                <a:cxn ang="0">
                  <a:pos x="connsiteX12395" y="connsiteY12395"/>
                </a:cxn>
                <a:cxn ang="0">
                  <a:pos x="connsiteX12396" y="connsiteY12396"/>
                </a:cxn>
                <a:cxn ang="0">
                  <a:pos x="connsiteX12397" y="connsiteY12397"/>
                </a:cxn>
                <a:cxn ang="0">
                  <a:pos x="connsiteX12398" y="connsiteY12398"/>
                </a:cxn>
                <a:cxn ang="0">
                  <a:pos x="connsiteX12399" y="connsiteY12399"/>
                </a:cxn>
                <a:cxn ang="0">
                  <a:pos x="connsiteX12400" y="connsiteY12400"/>
                </a:cxn>
                <a:cxn ang="0">
                  <a:pos x="connsiteX12401" y="connsiteY12401"/>
                </a:cxn>
                <a:cxn ang="0">
                  <a:pos x="connsiteX12402" y="connsiteY12402"/>
                </a:cxn>
                <a:cxn ang="0">
                  <a:pos x="connsiteX12403" y="connsiteY12403"/>
                </a:cxn>
                <a:cxn ang="0">
                  <a:pos x="connsiteX12404" y="connsiteY12404"/>
                </a:cxn>
                <a:cxn ang="0">
                  <a:pos x="connsiteX12405" y="connsiteY12405"/>
                </a:cxn>
                <a:cxn ang="0">
                  <a:pos x="connsiteX12406" y="connsiteY12406"/>
                </a:cxn>
                <a:cxn ang="0">
                  <a:pos x="connsiteX12407" y="connsiteY12407"/>
                </a:cxn>
                <a:cxn ang="0">
                  <a:pos x="connsiteX12408" y="connsiteY12408"/>
                </a:cxn>
                <a:cxn ang="0">
                  <a:pos x="connsiteX12409" y="connsiteY12409"/>
                </a:cxn>
                <a:cxn ang="0">
                  <a:pos x="connsiteX12410" y="connsiteY12410"/>
                </a:cxn>
                <a:cxn ang="0">
                  <a:pos x="connsiteX12411" y="connsiteY12411"/>
                </a:cxn>
                <a:cxn ang="0">
                  <a:pos x="connsiteX12412" y="connsiteY12412"/>
                </a:cxn>
                <a:cxn ang="0">
                  <a:pos x="connsiteX12413" y="connsiteY12413"/>
                </a:cxn>
                <a:cxn ang="0">
                  <a:pos x="connsiteX12414" y="connsiteY12414"/>
                </a:cxn>
                <a:cxn ang="0">
                  <a:pos x="connsiteX12415" y="connsiteY12415"/>
                </a:cxn>
                <a:cxn ang="0">
                  <a:pos x="connsiteX12416" y="connsiteY12416"/>
                </a:cxn>
                <a:cxn ang="0">
                  <a:pos x="connsiteX12417" y="connsiteY12417"/>
                </a:cxn>
                <a:cxn ang="0">
                  <a:pos x="connsiteX12418" y="connsiteY12418"/>
                </a:cxn>
                <a:cxn ang="0">
                  <a:pos x="connsiteX12419" y="connsiteY12419"/>
                </a:cxn>
                <a:cxn ang="0">
                  <a:pos x="connsiteX12420" y="connsiteY12420"/>
                </a:cxn>
                <a:cxn ang="0">
                  <a:pos x="connsiteX12421" y="connsiteY12421"/>
                </a:cxn>
                <a:cxn ang="0">
                  <a:pos x="connsiteX12422" y="connsiteY12422"/>
                </a:cxn>
                <a:cxn ang="0">
                  <a:pos x="connsiteX12423" y="connsiteY12423"/>
                </a:cxn>
                <a:cxn ang="0">
                  <a:pos x="connsiteX12424" y="connsiteY12424"/>
                </a:cxn>
                <a:cxn ang="0">
                  <a:pos x="connsiteX12425" y="connsiteY12425"/>
                </a:cxn>
                <a:cxn ang="0">
                  <a:pos x="connsiteX12426" y="connsiteY12426"/>
                </a:cxn>
                <a:cxn ang="0">
                  <a:pos x="connsiteX12427" y="connsiteY12427"/>
                </a:cxn>
                <a:cxn ang="0">
                  <a:pos x="connsiteX12428" y="connsiteY12428"/>
                </a:cxn>
                <a:cxn ang="0">
                  <a:pos x="connsiteX12429" y="connsiteY12429"/>
                </a:cxn>
                <a:cxn ang="0">
                  <a:pos x="connsiteX12430" y="connsiteY12430"/>
                </a:cxn>
                <a:cxn ang="0">
                  <a:pos x="connsiteX12431" y="connsiteY12431"/>
                </a:cxn>
                <a:cxn ang="0">
                  <a:pos x="connsiteX12432" y="connsiteY12432"/>
                </a:cxn>
                <a:cxn ang="0">
                  <a:pos x="connsiteX12433" y="connsiteY12433"/>
                </a:cxn>
                <a:cxn ang="0">
                  <a:pos x="connsiteX12434" y="connsiteY12434"/>
                </a:cxn>
                <a:cxn ang="0">
                  <a:pos x="connsiteX12435" y="connsiteY12435"/>
                </a:cxn>
                <a:cxn ang="0">
                  <a:pos x="connsiteX12436" y="connsiteY12436"/>
                </a:cxn>
                <a:cxn ang="0">
                  <a:pos x="connsiteX12437" y="connsiteY12437"/>
                </a:cxn>
                <a:cxn ang="0">
                  <a:pos x="connsiteX12438" y="connsiteY12438"/>
                </a:cxn>
                <a:cxn ang="0">
                  <a:pos x="connsiteX12439" y="connsiteY12439"/>
                </a:cxn>
                <a:cxn ang="0">
                  <a:pos x="connsiteX12440" y="connsiteY12440"/>
                </a:cxn>
                <a:cxn ang="0">
                  <a:pos x="connsiteX12441" y="connsiteY12441"/>
                </a:cxn>
                <a:cxn ang="0">
                  <a:pos x="connsiteX12442" y="connsiteY12442"/>
                </a:cxn>
                <a:cxn ang="0">
                  <a:pos x="connsiteX12443" y="connsiteY12443"/>
                </a:cxn>
                <a:cxn ang="0">
                  <a:pos x="connsiteX12444" y="connsiteY12444"/>
                </a:cxn>
                <a:cxn ang="0">
                  <a:pos x="connsiteX12445" y="connsiteY12445"/>
                </a:cxn>
                <a:cxn ang="0">
                  <a:pos x="connsiteX12446" y="connsiteY12446"/>
                </a:cxn>
                <a:cxn ang="0">
                  <a:pos x="connsiteX12447" y="connsiteY12447"/>
                </a:cxn>
                <a:cxn ang="0">
                  <a:pos x="connsiteX12448" y="connsiteY12448"/>
                </a:cxn>
                <a:cxn ang="0">
                  <a:pos x="connsiteX12449" y="connsiteY12449"/>
                </a:cxn>
                <a:cxn ang="0">
                  <a:pos x="connsiteX12450" y="connsiteY12450"/>
                </a:cxn>
                <a:cxn ang="0">
                  <a:pos x="connsiteX12451" y="connsiteY12451"/>
                </a:cxn>
                <a:cxn ang="0">
                  <a:pos x="connsiteX12452" y="connsiteY12452"/>
                </a:cxn>
                <a:cxn ang="0">
                  <a:pos x="connsiteX12453" y="connsiteY12453"/>
                </a:cxn>
                <a:cxn ang="0">
                  <a:pos x="connsiteX12454" y="connsiteY12454"/>
                </a:cxn>
                <a:cxn ang="0">
                  <a:pos x="connsiteX12455" y="connsiteY12455"/>
                </a:cxn>
                <a:cxn ang="0">
                  <a:pos x="connsiteX12456" y="connsiteY12456"/>
                </a:cxn>
                <a:cxn ang="0">
                  <a:pos x="connsiteX12457" y="connsiteY12457"/>
                </a:cxn>
                <a:cxn ang="0">
                  <a:pos x="connsiteX12458" y="connsiteY12458"/>
                </a:cxn>
                <a:cxn ang="0">
                  <a:pos x="connsiteX12459" y="connsiteY12459"/>
                </a:cxn>
                <a:cxn ang="0">
                  <a:pos x="connsiteX12460" y="connsiteY12460"/>
                </a:cxn>
                <a:cxn ang="0">
                  <a:pos x="connsiteX12461" y="connsiteY12461"/>
                </a:cxn>
                <a:cxn ang="0">
                  <a:pos x="connsiteX12462" y="connsiteY12462"/>
                </a:cxn>
                <a:cxn ang="0">
                  <a:pos x="connsiteX12463" y="connsiteY12463"/>
                </a:cxn>
                <a:cxn ang="0">
                  <a:pos x="connsiteX12464" y="connsiteY12464"/>
                </a:cxn>
                <a:cxn ang="0">
                  <a:pos x="connsiteX12465" y="connsiteY12465"/>
                </a:cxn>
                <a:cxn ang="0">
                  <a:pos x="connsiteX12466" y="connsiteY12466"/>
                </a:cxn>
                <a:cxn ang="0">
                  <a:pos x="connsiteX12467" y="connsiteY12467"/>
                </a:cxn>
                <a:cxn ang="0">
                  <a:pos x="connsiteX12468" y="connsiteY12468"/>
                </a:cxn>
                <a:cxn ang="0">
                  <a:pos x="connsiteX12469" y="connsiteY12469"/>
                </a:cxn>
                <a:cxn ang="0">
                  <a:pos x="connsiteX12470" y="connsiteY12470"/>
                </a:cxn>
                <a:cxn ang="0">
                  <a:pos x="connsiteX12471" y="connsiteY12471"/>
                </a:cxn>
                <a:cxn ang="0">
                  <a:pos x="connsiteX12472" y="connsiteY12472"/>
                </a:cxn>
                <a:cxn ang="0">
                  <a:pos x="connsiteX12473" y="connsiteY12473"/>
                </a:cxn>
                <a:cxn ang="0">
                  <a:pos x="connsiteX12474" y="connsiteY12474"/>
                </a:cxn>
                <a:cxn ang="0">
                  <a:pos x="connsiteX12475" y="connsiteY12475"/>
                </a:cxn>
                <a:cxn ang="0">
                  <a:pos x="connsiteX12476" y="connsiteY12476"/>
                </a:cxn>
                <a:cxn ang="0">
                  <a:pos x="connsiteX12477" y="connsiteY12477"/>
                </a:cxn>
                <a:cxn ang="0">
                  <a:pos x="connsiteX12478" y="connsiteY12478"/>
                </a:cxn>
                <a:cxn ang="0">
                  <a:pos x="connsiteX12479" y="connsiteY12479"/>
                </a:cxn>
                <a:cxn ang="0">
                  <a:pos x="connsiteX12480" y="connsiteY12480"/>
                </a:cxn>
                <a:cxn ang="0">
                  <a:pos x="connsiteX12481" y="connsiteY12481"/>
                </a:cxn>
                <a:cxn ang="0">
                  <a:pos x="connsiteX12482" y="connsiteY12482"/>
                </a:cxn>
                <a:cxn ang="0">
                  <a:pos x="connsiteX12483" y="connsiteY12483"/>
                </a:cxn>
                <a:cxn ang="0">
                  <a:pos x="connsiteX12484" y="connsiteY12484"/>
                </a:cxn>
                <a:cxn ang="0">
                  <a:pos x="connsiteX12485" y="connsiteY12485"/>
                </a:cxn>
                <a:cxn ang="0">
                  <a:pos x="connsiteX12486" y="connsiteY12486"/>
                </a:cxn>
                <a:cxn ang="0">
                  <a:pos x="connsiteX12487" y="connsiteY12487"/>
                </a:cxn>
                <a:cxn ang="0">
                  <a:pos x="connsiteX12488" y="connsiteY12488"/>
                </a:cxn>
                <a:cxn ang="0">
                  <a:pos x="connsiteX12489" y="connsiteY12489"/>
                </a:cxn>
                <a:cxn ang="0">
                  <a:pos x="connsiteX12490" y="connsiteY12490"/>
                </a:cxn>
                <a:cxn ang="0">
                  <a:pos x="connsiteX12491" y="connsiteY12491"/>
                </a:cxn>
                <a:cxn ang="0">
                  <a:pos x="connsiteX12492" y="connsiteY12492"/>
                </a:cxn>
                <a:cxn ang="0">
                  <a:pos x="connsiteX12493" y="connsiteY12493"/>
                </a:cxn>
                <a:cxn ang="0">
                  <a:pos x="connsiteX12494" y="connsiteY12494"/>
                </a:cxn>
                <a:cxn ang="0">
                  <a:pos x="connsiteX12495" y="connsiteY12495"/>
                </a:cxn>
                <a:cxn ang="0">
                  <a:pos x="connsiteX12496" y="connsiteY12496"/>
                </a:cxn>
                <a:cxn ang="0">
                  <a:pos x="connsiteX12497" y="connsiteY12497"/>
                </a:cxn>
                <a:cxn ang="0">
                  <a:pos x="connsiteX12498" y="connsiteY12498"/>
                </a:cxn>
                <a:cxn ang="0">
                  <a:pos x="connsiteX12499" y="connsiteY12499"/>
                </a:cxn>
                <a:cxn ang="0">
                  <a:pos x="connsiteX12500" y="connsiteY12500"/>
                </a:cxn>
                <a:cxn ang="0">
                  <a:pos x="connsiteX12501" y="connsiteY12501"/>
                </a:cxn>
                <a:cxn ang="0">
                  <a:pos x="connsiteX12502" y="connsiteY12502"/>
                </a:cxn>
                <a:cxn ang="0">
                  <a:pos x="connsiteX12503" y="connsiteY12503"/>
                </a:cxn>
                <a:cxn ang="0">
                  <a:pos x="connsiteX12504" y="connsiteY12504"/>
                </a:cxn>
                <a:cxn ang="0">
                  <a:pos x="connsiteX12505" y="connsiteY12505"/>
                </a:cxn>
                <a:cxn ang="0">
                  <a:pos x="connsiteX12506" y="connsiteY12506"/>
                </a:cxn>
                <a:cxn ang="0">
                  <a:pos x="connsiteX12507" y="connsiteY12507"/>
                </a:cxn>
                <a:cxn ang="0">
                  <a:pos x="connsiteX12508" y="connsiteY12508"/>
                </a:cxn>
                <a:cxn ang="0">
                  <a:pos x="connsiteX12509" y="connsiteY12509"/>
                </a:cxn>
                <a:cxn ang="0">
                  <a:pos x="connsiteX12510" y="connsiteY12510"/>
                </a:cxn>
                <a:cxn ang="0">
                  <a:pos x="connsiteX12511" y="connsiteY12511"/>
                </a:cxn>
                <a:cxn ang="0">
                  <a:pos x="connsiteX12512" y="connsiteY12512"/>
                </a:cxn>
                <a:cxn ang="0">
                  <a:pos x="connsiteX12513" y="connsiteY12513"/>
                </a:cxn>
                <a:cxn ang="0">
                  <a:pos x="connsiteX12514" y="connsiteY12514"/>
                </a:cxn>
                <a:cxn ang="0">
                  <a:pos x="connsiteX12515" y="connsiteY12515"/>
                </a:cxn>
                <a:cxn ang="0">
                  <a:pos x="connsiteX12516" y="connsiteY12516"/>
                </a:cxn>
                <a:cxn ang="0">
                  <a:pos x="connsiteX12517" y="connsiteY12517"/>
                </a:cxn>
                <a:cxn ang="0">
                  <a:pos x="connsiteX12518" y="connsiteY12518"/>
                </a:cxn>
                <a:cxn ang="0">
                  <a:pos x="connsiteX12519" y="connsiteY12519"/>
                </a:cxn>
                <a:cxn ang="0">
                  <a:pos x="connsiteX12520" y="connsiteY12520"/>
                </a:cxn>
                <a:cxn ang="0">
                  <a:pos x="connsiteX12521" y="connsiteY12521"/>
                </a:cxn>
                <a:cxn ang="0">
                  <a:pos x="connsiteX12522" y="connsiteY12522"/>
                </a:cxn>
                <a:cxn ang="0">
                  <a:pos x="connsiteX12523" y="connsiteY12523"/>
                </a:cxn>
                <a:cxn ang="0">
                  <a:pos x="connsiteX12524" y="connsiteY12524"/>
                </a:cxn>
                <a:cxn ang="0">
                  <a:pos x="connsiteX12525" y="connsiteY12525"/>
                </a:cxn>
                <a:cxn ang="0">
                  <a:pos x="connsiteX12526" y="connsiteY12526"/>
                </a:cxn>
                <a:cxn ang="0">
                  <a:pos x="connsiteX12527" y="connsiteY12527"/>
                </a:cxn>
                <a:cxn ang="0">
                  <a:pos x="connsiteX12528" y="connsiteY12528"/>
                </a:cxn>
                <a:cxn ang="0">
                  <a:pos x="connsiteX12529" y="connsiteY12529"/>
                </a:cxn>
                <a:cxn ang="0">
                  <a:pos x="connsiteX12530" y="connsiteY12530"/>
                </a:cxn>
                <a:cxn ang="0">
                  <a:pos x="connsiteX12531" y="connsiteY12531"/>
                </a:cxn>
                <a:cxn ang="0">
                  <a:pos x="connsiteX12532" y="connsiteY12532"/>
                </a:cxn>
                <a:cxn ang="0">
                  <a:pos x="connsiteX12533" y="connsiteY12533"/>
                </a:cxn>
                <a:cxn ang="0">
                  <a:pos x="connsiteX12534" y="connsiteY12534"/>
                </a:cxn>
                <a:cxn ang="0">
                  <a:pos x="connsiteX12535" y="connsiteY12535"/>
                </a:cxn>
                <a:cxn ang="0">
                  <a:pos x="connsiteX12536" y="connsiteY12536"/>
                </a:cxn>
                <a:cxn ang="0">
                  <a:pos x="connsiteX12537" y="connsiteY12537"/>
                </a:cxn>
                <a:cxn ang="0">
                  <a:pos x="connsiteX12538" y="connsiteY12538"/>
                </a:cxn>
                <a:cxn ang="0">
                  <a:pos x="connsiteX12539" y="connsiteY12539"/>
                </a:cxn>
                <a:cxn ang="0">
                  <a:pos x="connsiteX12540" y="connsiteY12540"/>
                </a:cxn>
                <a:cxn ang="0">
                  <a:pos x="connsiteX12541" y="connsiteY12541"/>
                </a:cxn>
                <a:cxn ang="0">
                  <a:pos x="connsiteX12542" y="connsiteY12542"/>
                </a:cxn>
                <a:cxn ang="0">
                  <a:pos x="connsiteX12543" y="connsiteY12543"/>
                </a:cxn>
                <a:cxn ang="0">
                  <a:pos x="connsiteX12544" y="connsiteY12544"/>
                </a:cxn>
                <a:cxn ang="0">
                  <a:pos x="connsiteX12545" y="connsiteY12545"/>
                </a:cxn>
                <a:cxn ang="0">
                  <a:pos x="connsiteX12546" y="connsiteY12546"/>
                </a:cxn>
                <a:cxn ang="0">
                  <a:pos x="connsiteX12547" y="connsiteY12547"/>
                </a:cxn>
                <a:cxn ang="0">
                  <a:pos x="connsiteX12548" y="connsiteY12548"/>
                </a:cxn>
                <a:cxn ang="0">
                  <a:pos x="connsiteX12549" y="connsiteY12549"/>
                </a:cxn>
                <a:cxn ang="0">
                  <a:pos x="connsiteX12550" y="connsiteY12550"/>
                </a:cxn>
                <a:cxn ang="0">
                  <a:pos x="connsiteX12551" y="connsiteY12551"/>
                </a:cxn>
                <a:cxn ang="0">
                  <a:pos x="connsiteX12552" y="connsiteY12552"/>
                </a:cxn>
                <a:cxn ang="0">
                  <a:pos x="connsiteX12553" y="connsiteY12553"/>
                </a:cxn>
                <a:cxn ang="0">
                  <a:pos x="connsiteX12554" y="connsiteY12554"/>
                </a:cxn>
                <a:cxn ang="0">
                  <a:pos x="connsiteX12555" y="connsiteY12555"/>
                </a:cxn>
                <a:cxn ang="0">
                  <a:pos x="connsiteX12556" y="connsiteY12556"/>
                </a:cxn>
                <a:cxn ang="0">
                  <a:pos x="connsiteX12557" y="connsiteY12557"/>
                </a:cxn>
                <a:cxn ang="0">
                  <a:pos x="connsiteX12558" y="connsiteY12558"/>
                </a:cxn>
                <a:cxn ang="0">
                  <a:pos x="connsiteX12559" y="connsiteY12559"/>
                </a:cxn>
                <a:cxn ang="0">
                  <a:pos x="connsiteX12560" y="connsiteY12560"/>
                </a:cxn>
                <a:cxn ang="0">
                  <a:pos x="connsiteX12561" y="connsiteY12561"/>
                </a:cxn>
                <a:cxn ang="0">
                  <a:pos x="connsiteX12562" y="connsiteY12562"/>
                </a:cxn>
                <a:cxn ang="0">
                  <a:pos x="connsiteX12563" y="connsiteY12563"/>
                </a:cxn>
                <a:cxn ang="0">
                  <a:pos x="connsiteX12564" y="connsiteY12564"/>
                </a:cxn>
                <a:cxn ang="0">
                  <a:pos x="connsiteX12565" y="connsiteY12565"/>
                </a:cxn>
                <a:cxn ang="0">
                  <a:pos x="connsiteX12566" y="connsiteY12566"/>
                </a:cxn>
                <a:cxn ang="0">
                  <a:pos x="connsiteX12567" y="connsiteY12567"/>
                </a:cxn>
                <a:cxn ang="0">
                  <a:pos x="connsiteX12568" y="connsiteY12568"/>
                </a:cxn>
                <a:cxn ang="0">
                  <a:pos x="connsiteX12569" y="connsiteY12569"/>
                </a:cxn>
                <a:cxn ang="0">
                  <a:pos x="connsiteX12570" y="connsiteY12570"/>
                </a:cxn>
                <a:cxn ang="0">
                  <a:pos x="connsiteX12571" y="connsiteY12571"/>
                </a:cxn>
                <a:cxn ang="0">
                  <a:pos x="connsiteX12572" y="connsiteY12572"/>
                </a:cxn>
                <a:cxn ang="0">
                  <a:pos x="connsiteX12573" y="connsiteY12573"/>
                </a:cxn>
                <a:cxn ang="0">
                  <a:pos x="connsiteX12574" y="connsiteY12574"/>
                </a:cxn>
                <a:cxn ang="0">
                  <a:pos x="connsiteX12575" y="connsiteY12575"/>
                </a:cxn>
                <a:cxn ang="0">
                  <a:pos x="connsiteX12576" y="connsiteY12576"/>
                </a:cxn>
                <a:cxn ang="0">
                  <a:pos x="connsiteX12577" y="connsiteY12577"/>
                </a:cxn>
                <a:cxn ang="0">
                  <a:pos x="connsiteX12578" y="connsiteY12578"/>
                </a:cxn>
                <a:cxn ang="0">
                  <a:pos x="connsiteX12579" y="connsiteY12579"/>
                </a:cxn>
                <a:cxn ang="0">
                  <a:pos x="connsiteX12580" y="connsiteY12580"/>
                </a:cxn>
                <a:cxn ang="0">
                  <a:pos x="connsiteX12581" y="connsiteY12581"/>
                </a:cxn>
                <a:cxn ang="0">
                  <a:pos x="connsiteX12582" y="connsiteY12582"/>
                </a:cxn>
                <a:cxn ang="0">
                  <a:pos x="connsiteX12583" y="connsiteY12583"/>
                </a:cxn>
                <a:cxn ang="0">
                  <a:pos x="connsiteX12584" y="connsiteY12584"/>
                </a:cxn>
                <a:cxn ang="0">
                  <a:pos x="connsiteX12585" y="connsiteY12585"/>
                </a:cxn>
                <a:cxn ang="0">
                  <a:pos x="connsiteX12586" y="connsiteY12586"/>
                </a:cxn>
                <a:cxn ang="0">
                  <a:pos x="connsiteX12587" y="connsiteY12587"/>
                </a:cxn>
                <a:cxn ang="0">
                  <a:pos x="connsiteX12588" y="connsiteY12588"/>
                </a:cxn>
                <a:cxn ang="0">
                  <a:pos x="connsiteX12589" y="connsiteY12589"/>
                </a:cxn>
                <a:cxn ang="0">
                  <a:pos x="connsiteX12590" y="connsiteY12590"/>
                </a:cxn>
                <a:cxn ang="0">
                  <a:pos x="connsiteX12591" y="connsiteY12591"/>
                </a:cxn>
                <a:cxn ang="0">
                  <a:pos x="connsiteX12592" y="connsiteY12592"/>
                </a:cxn>
                <a:cxn ang="0">
                  <a:pos x="connsiteX12593" y="connsiteY12593"/>
                </a:cxn>
                <a:cxn ang="0">
                  <a:pos x="connsiteX12594" y="connsiteY12594"/>
                </a:cxn>
                <a:cxn ang="0">
                  <a:pos x="connsiteX12595" y="connsiteY12595"/>
                </a:cxn>
                <a:cxn ang="0">
                  <a:pos x="connsiteX12596" y="connsiteY12596"/>
                </a:cxn>
                <a:cxn ang="0">
                  <a:pos x="connsiteX12597" y="connsiteY12597"/>
                </a:cxn>
                <a:cxn ang="0">
                  <a:pos x="connsiteX12598" y="connsiteY12598"/>
                </a:cxn>
                <a:cxn ang="0">
                  <a:pos x="connsiteX12599" y="connsiteY12599"/>
                </a:cxn>
                <a:cxn ang="0">
                  <a:pos x="connsiteX12600" y="connsiteY12600"/>
                </a:cxn>
                <a:cxn ang="0">
                  <a:pos x="connsiteX12601" y="connsiteY12601"/>
                </a:cxn>
                <a:cxn ang="0">
                  <a:pos x="connsiteX12602" y="connsiteY12602"/>
                </a:cxn>
                <a:cxn ang="0">
                  <a:pos x="connsiteX12603" y="connsiteY12603"/>
                </a:cxn>
                <a:cxn ang="0">
                  <a:pos x="connsiteX12604" y="connsiteY12604"/>
                </a:cxn>
                <a:cxn ang="0">
                  <a:pos x="connsiteX12605" y="connsiteY12605"/>
                </a:cxn>
                <a:cxn ang="0">
                  <a:pos x="connsiteX12606" y="connsiteY12606"/>
                </a:cxn>
                <a:cxn ang="0">
                  <a:pos x="connsiteX12607" y="connsiteY12607"/>
                </a:cxn>
                <a:cxn ang="0">
                  <a:pos x="connsiteX12608" y="connsiteY12608"/>
                </a:cxn>
                <a:cxn ang="0">
                  <a:pos x="connsiteX12609" y="connsiteY12609"/>
                </a:cxn>
                <a:cxn ang="0">
                  <a:pos x="connsiteX12610" y="connsiteY12610"/>
                </a:cxn>
                <a:cxn ang="0">
                  <a:pos x="connsiteX12611" y="connsiteY12611"/>
                </a:cxn>
                <a:cxn ang="0">
                  <a:pos x="connsiteX12612" y="connsiteY12612"/>
                </a:cxn>
                <a:cxn ang="0">
                  <a:pos x="connsiteX12613" y="connsiteY12613"/>
                </a:cxn>
                <a:cxn ang="0">
                  <a:pos x="connsiteX12614" y="connsiteY12614"/>
                </a:cxn>
                <a:cxn ang="0">
                  <a:pos x="connsiteX12615" y="connsiteY12615"/>
                </a:cxn>
                <a:cxn ang="0">
                  <a:pos x="connsiteX12616" y="connsiteY12616"/>
                </a:cxn>
                <a:cxn ang="0">
                  <a:pos x="connsiteX12617" y="connsiteY12617"/>
                </a:cxn>
                <a:cxn ang="0">
                  <a:pos x="connsiteX12618" y="connsiteY12618"/>
                </a:cxn>
                <a:cxn ang="0">
                  <a:pos x="connsiteX12619" y="connsiteY12619"/>
                </a:cxn>
                <a:cxn ang="0">
                  <a:pos x="connsiteX12620" y="connsiteY12620"/>
                </a:cxn>
                <a:cxn ang="0">
                  <a:pos x="connsiteX12621" y="connsiteY12621"/>
                </a:cxn>
                <a:cxn ang="0">
                  <a:pos x="connsiteX12622" y="connsiteY12622"/>
                </a:cxn>
                <a:cxn ang="0">
                  <a:pos x="connsiteX12623" y="connsiteY12623"/>
                </a:cxn>
                <a:cxn ang="0">
                  <a:pos x="connsiteX12624" y="connsiteY12624"/>
                </a:cxn>
                <a:cxn ang="0">
                  <a:pos x="connsiteX12625" y="connsiteY12625"/>
                </a:cxn>
                <a:cxn ang="0">
                  <a:pos x="connsiteX12626" y="connsiteY12626"/>
                </a:cxn>
                <a:cxn ang="0">
                  <a:pos x="connsiteX12627" y="connsiteY12627"/>
                </a:cxn>
                <a:cxn ang="0">
                  <a:pos x="connsiteX12628" y="connsiteY12628"/>
                </a:cxn>
                <a:cxn ang="0">
                  <a:pos x="connsiteX12629" y="connsiteY12629"/>
                </a:cxn>
                <a:cxn ang="0">
                  <a:pos x="connsiteX12630" y="connsiteY12630"/>
                </a:cxn>
                <a:cxn ang="0">
                  <a:pos x="connsiteX12631" y="connsiteY12631"/>
                </a:cxn>
                <a:cxn ang="0">
                  <a:pos x="connsiteX12632" y="connsiteY12632"/>
                </a:cxn>
                <a:cxn ang="0">
                  <a:pos x="connsiteX12633" y="connsiteY12633"/>
                </a:cxn>
                <a:cxn ang="0">
                  <a:pos x="connsiteX12634" y="connsiteY12634"/>
                </a:cxn>
                <a:cxn ang="0">
                  <a:pos x="connsiteX12635" y="connsiteY12635"/>
                </a:cxn>
                <a:cxn ang="0">
                  <a:pos x="connsiteX12636" y="connsiteY12636"/>
                </a:cxn>
                <a:cxn ang="0">
                  <a:pos x="connsiteX12637" y="connsiteY12637"/>
                </a:cxn>
                <a:cxn ang="0">
                  <a:pos x="connsiteX12638" y="connsiteY12638"/>
                </a:cxn>
                <a:cxn ang="0">
                  <a:pos x="connsiteX12639" y="connsiteY12639"/>
                </a:cxn>
                <a:cxn ang="0">
                  <a:pos x="connsiteX12640" y="connsiteY12640"/>
                </a:cxn>
                <a:cxn ang="0">
                  <a:pos x="connsiteX12641" y="connsiteY12641"/>
                </a:cxn>
                <a:cxn ang="0">
                  <a:pos x="connsiteX12642" y="connsiteY12642"/>
                </a:cxn>
                <a:cxn ang="0">
                  <a:pos x="connsiteX12643" y="connsiteY12643"/>
                </a:cxn>
                <a:cxn ang="0">
                  <a:pos x="connsiteX12644" y="connsiteY12644"/>
                </a:cxn>
                <a:cxn ang="0">
                  <a:pos x="connsiteX12645" y="connsiteY12645"/>
                </a:cxn>
                <a:cxn ang="0">
                  <a:pos x="connsiteX12646" y="connsiteY12646"/>
                </a:cxn>
                <a:cxn ang="0">
                  <a:pos x="connsiteX12647" y="connsiteY12647"/>
                </a:cxn>
                <a:cxn ang="0">
                  <a:pos x="connsiteX12648" y="connsiteY12648"/>
                </a:cxn>
                <a:cxn ang="0">
                  <a:pos x="connsiteX12649" y="connsiteY12649"/>
                </a:cxn>
                <a:cxn ang="0">
                  <a:pos x="connsiteX12650" y="connsiteY12650"/>
                </a:cxn>
                <a:cxn ang="0">
                  <a:pos x="connsiteX12651" y="connsiteY12651"/>
                </a:cxn>
                <a:cxn ang="0">
                  <a:pos x="connsiteX12652" y="connsiteY12652"/>
                </a:cxn>
                <a:cxn ang="0">
                  <a:pos x="connsiteX12653" y="connsiteY12653"/>
                </a:cxn>
                <a:cxn ang="0">
                  <a:pos x="connsiteX12654" y="connsiteY12654"/>
                </a:cxn>
                <a:cxn ang="0">
                  <a:pos x="connsiteX12655" y="connsiteY12655"/>
                </a:cxn>
                <a:cxn ang="0">
                  <a:pos x="connsiteX12656" y="connsiteY12656"/>
                </a:cxn>
                <a:cxn ang="0">
                  <a:pos x="connsiteX12657" y="connsiteY12657"/>
                </a:cxn>
                <a:cxn ang="0">
                  <a:pos x="connsiteX12658" y="connsiteY12658"/>
                </a:cxn>
                <a:cxn ang="0">
                  <a:pos x="connsiteX12659" y="connsiteY12659"/>
                </a:cxn>
                <a:cxn ang="0">
                  <a:pos x="connsiteX12660" y="connsiteY12660"/>
                </a:cxn>
                <a:cxn ang="0">
                  <a:pos x="connsiteX12661" y="connsiteY12661"/>
                </a:cxn>
                <a:cxn ang="0">
                  <a:pos x="connsiteX12662" y="connsiteY12662"/>
                </a:cxn>
                <a:cxn ang="0">
                  <a:pos x="connsiteX12663" y="connsiteY12663"/>
                </a:cxn>
                <a:cxn ang="0">
                  <a:pos x="connsiteX12664" y="connsiteY12664"/>
                </a:cxn>
                <a:cxn ang="0">
                  <a:pos x="connsiteX12665" y="connsiteY12665"/>
                </a:cxn>
                <a:cxn ang="0">
                  <a:pos x="connsiteX12666" y="connsiteY12666"/>
                </a:cxn>
                <a:cxn ang="0">
                  <a:pos x="connsiteX12667" y="connsiteY12667"/>
                </a:cxn>
                <a:cxn ang="0">
                  <a:pos x="connsiteX12668" y="connsiteY12668"/>
                </a:cxn>
                <a:cxn ang="0">
                  <a:pos x="connsiteX12669" y="connsiteY12669"/>
                </a:cxn>
                <a:cxn ang="0">
                  <a:pos x="connsiteX12670" y="connsiteY12670"/>
                </a:cxn>
                <a:cxn ang="0">
                  <a:pos x="connsiteX12671" y="connsiteY12671"/>
                </a:cxn>
                <a:cxn ang="0">
                  <a:pos x="connsiteX12672" y="connsiteY12672"/>
                </a:cxn>
                <a:cxn ang="0">
                  <a:pos x="connsiteX12673" y="connsiteY12673"/>
                </a:cxn>
                <a:cxn ang="0">
                  <a:pos x="connsiteX12674" y="connsiteY12674"/>
                </a:cxn>
                <a:cxn ang="0">
                  <a:pos x="connsiteX12675" y="connsiteY12675"/>
                </a:cxn>
                <a:cxn ang="0">
                  <a:pos x="connsiteX12676" y="connsiteY12676"/>
                </a:cxn>
                <a:cxn ang="0">
                  <a:pos x="connsiteX12677" y="connsiteY12677"/>
                </a:cxn>
                <a:cxn ang="0">
                  <a:pos x="connsiteX12678" y="connsiteY12678"/>
                </a:cxn>
                <a:cxn ang="0">
                  <a:pos x="connsiteX12679" y="connsiteY12679"/>
                </a:cxn>
                <a:cxn ang="0">
                  <a:pos x="connsiteX12680" y="connsiteY12680"/>
                </a:cxn>
                <a:cxn ang="0">
                  <a:pos x="connsiteX12681" y="connsiteY12681"/>
                </a:cxn>
                <a:cxn ang="0">
                  <a:pos x="connsiteX12682" y="connsiteY12682"/>
                </a:cxn>
                <a:cxn ang="0">
                  <a:pos x="connsiteX12683" y="connsiteY12683"/>
                </a:cxn>
                <a:cxn ang="0">
                  <a:pos x="connsiteX12684" y="connsiteY12684"/>
                </a:cxn>
                <a:cxn ang="0">
                  <a:pos x="connsiteX12685" y="connsiteY12685"/>
                </a:cxn>
                <a:cxn ang="0">
                  <a:pos x="connsiteX12686" y="connsiteY12686"/>
                </a:cxn>
                <a:cxn ang="0">
                  <a:pos x="connsiteX12687" y="connsiteY12687"/>
                </a:cxn>
                <a:cxn ang="0">
                  <a:pos x="connsiteX12688" y="connsiteY12688"/>
                </a:cxn>
                <a:cxn ang="0">
                  <a:pos x="connsiteX12689" y="connsiteY12689"/>
                </a:cxn>
                <a:cxn ang="0">
                  <a:pos x="connsiteX12690" y="connsiteY12690"/>
                </a:cxn>
                <a:cxn ang="0">
                  <a:pos x="connsiteX12691" y="connsiteY12691"/>
                </a:cxn>
                <a:cxn ang="0">
                  <a:pos x="connsiteX12692" y="connsiteY12692"/>
                </a:cxn>
                <a:cxn ang="0">
                  <a:pos x="connsiteX12693" y="connsiteY12693"/>
                </a:cxn>
                <a:cxn ang="0">
                  <a:pos x="connsiteX12694" y="connsiteY12694"/>
                </a:cxn>
                <a:cxn ang="0">
                  <a:pos x="connsiteX12695" y="connsiteY12695"/>
                </a:cxn>
                <a:cxn ang="0">
                  <a:pos x="connsiteX12696" y="connsiteY12696"/>
                </a:cxn>
                <a:cxn ang="0">
                  <a:pos x="connsiteX12697" y="connsiteY12697"/>
                </a:cxn>
                <a:cxn ang="0">
                  <a:pos x="connsiteX12698" y="connsiteY12698"/>
                </a:cxn>
                <a:cxn ang="0">
                  <a:pos x="connsiteX12699" y="connsiteY12699"/>
                </a:cxn>
                <a:cxn ang="0">
                  <a:pos x="connsiteX12700" y="connsiteY12700"/>
                </a:cxn>
                <a:cxn ang="0">
                  <a:pos x="connsiteX12701" y="connsiteY12701"/>
                </a:cxn>
                <a:cxn ang="0">
                  <a:pos x="connsiteX12702" y="connsiteY12702"/>
                </a:cxn>
                <a:cxn ang="0">
                  <a:pos x="connsiteX12703" y="connsiteY12703"/>
                </a:cxn>
                <a:cxn ang="0">
                  <a:pos x="connsiteX12704" y="connsiteY12704"/>
                </a:cxn>
                <a:cxn ang="0">
                  <a:pos x="connsiteX12705" y="connsiteY12705"/>
                </a:cxn>
                <a:cxn ang="0">
                  <a:pos x="connsiteX12706" y="connsiteY12706"/>
                </a:cxn>
                <a:cxn ang="0">
                  <a:pos x="connsiteX12707" y="connsiteY12707"/>
                </a:cxn>
                <a:cxn ang="0">
                  <a:pos x="connsiteX12708" y="connsiteY12708"/>
                </a:cxn>
                <a:cxn ang="0">
                  <a:pos x="connsiteX12709" y="connsiteY12709"/>
                </a:cxn>
                <a:cxn ang="0">
                  <a:pos x="connsiteX12710" y="connsiteY12710"/>
                </a:cxn>
                <a:cxn ang="0">
                  <a:pos x="connsiteX12711" y="connsiteY12711"/>
                </a:cxn>
                <a:cxn ang="0">
                  <a:pos x="connsiteX12712" y="connsiteY12712"/>
                </a:cxn>
                <a:cxn ang="0">
                  <a:pos x="connsiteX12713" y="connsiteY12713"/>
                </a:cxn>
                <a:cxn ang="0">
                  <a:pos x="connsiteX12714" y="connsiteY12714"/>
                </a:cxn>
                <a:cxn ang="0">
                  <a:pos x="connsiteX12715" y="connsiteY12715"/>
                </a:cxn>
                <a:cxn ang="0">
                  <a:pos x="connsiteX12716" y="connsiteY12716"/>
                </a:cxn>
                <a:cxn ang="0">
                  <a:pos x="connsiteX12717" y="connsiteY12717"/>
                </a:cxn>
                <a:cxn ang="0">
                  <a:pos x="connsiteX12718" y="connsiteY12718"/>
                </a:cxn>
                <a:cxn ang="0">
                  <a:pos x="connsiteX12719" y="connsiteY12719"/>
                </a:cxn>
                <a:cxn ang="0">
                  <a:pos x="connsiteX12720" y="connsiteY12720"/>
                </a:cxn>
                <a:cxn ang="0">
                  <a:pos x="connsiteX12721" y="connsiteY12721"/>
                </a:cxn>
                <a:cxn ang="0">
                  <a:pos x="connsiteX12722" y="connsiteY12722"/>
                </a:cxn>
                <a:cxn ang="0">
                  <a:pos x="connsiteX12723" y="connsiteY12723"/>
                </a:cxn>
                <a:cxn ang="0">
                  <a:pos x="connsiteX12724" y="connsiteY12724"/>
                </a:cxn>
                <a:cxn ang="0">
                  <a:pos x="connsiteX12725" y="connsiteY12725"/>
                </a:cxn>
                <a:cxn ang="0">
                  <a:pos x="connsiteX12726" y="connsiteY12726"/>
                </a:cxn>
                <a:cxn ang="0">
                  <a:pos x="connsiteX12727" y="connsiteY12727"/>
                </a:cxn>
                <a:cxn ang="0">
                  <a:pos x="connsiteX12728" y="connsiteY12728"/>
                </a:cxn>
                <a:cxn ang="0">
                  <a:pos x="connsiteX12729" y="connsiteY12729"/>
                </a:cxn>
                <a:cxn ang="0">
                  <a:pos x="connsiteX12730" y="connsiteY12730"/>
                </a:cxn>
                <a:cxn ang="0">
                  <a:pos x="connsiteX12731" y="connsiteY12731"/>
                </a:cxn>
                <a:cxn ang="0">
                  <a:pos x="connsiteX12732" y="connsiteY12732"/>
                </a:cxn>
                <a:cxn ang="0">
                  <a:pos x="connsiteX12733" y="connsiteY12733"/>
                </a:cxn>
                <a:cxn ang="0">
                  <a:pos x="connsiteX12734" y="connsiteY12734"/>
                </a:cxn>
                <a:cxn ang="0">
                  <a:pos x="connsiteX12735" y="connsiteY12735"/>
                </a:cxn>
                <a:cxn ang="0">
                  <a:pos x="connsiteX12736" y="connsiteY12736"/>
                </a:cxn>
                <a:cxn ang="0">
                  <a:pos x="connsiteX12737" y="connsiteY12737"/>
                </a:cxn>
                <a:cxn ang="0">
                  <a:pos x="connsiteX12738" y="connsiteY12738"/>
                </a:cxn>
                <a:cxn ang="0">
                  <a:pos x="connsiteX12739" y="connsiteY12739"/>
                </a:cxn>
                <a:cxn ang="0">
                  <a:pos x="connsiteX12740" y="connsiteY12740"/>
                </a:cxn>
                <a:cxn ang="0">
                  <a:pos x="connsiteX12741" y="connsiteY12741"/>
                </a:cxn>
                <a:cxn ang="0">
                  <a:pos x="connsiteX12742" y="connsiteY12742"/>
                </a:cxn>
                <a:cxn ang="0">
                  <a:pos x="connsiteX12743" y="connsiteY12743"/>
                </a:cxn>
                <a:cxn ang="0">
                  <a:pos x="connsiteX12744" y="connsiteY12744"/>
                </a:cxn>
                <a:cxn ang="0">
                  <a:pos x="connsiteX12745" y="connsiteY12745"/>
                </a:cxn>
                <a:cxn ang="0">
                  <a:pos x="connsiteX12746" y="connsiteY12746"/>
                </a:cxn>
                <a:cxn ang="0">
                  <a:pos x="connsiteX12747" y="connsiteY12747"/>
                </a:cxn>
                <a:cxn ang="0">
                  <a:pos x="connsiteX12748" y="connsiteY12748"/>
                </a:cxn>
                <a:cxn ang="0">
                  <a:pos x="connsiteX12749" y="connsiteY12749"/>
                </a:cxn>
                <a:cxn ang="0">
                  <a:pos x="connsiteX12750" y="connsiteY12750"/>
                </a:cxn>
                <a:cxn ang="0">
                  <a:pos x="connsiteX12751" y="connsiteY12751"/>
                </a:cxn>
                <a:cxn ang="0">
                  <a:pos x="connsiteX12752" y="connsiteY12752"/>
                </a:cxn>
                <a:cxn ang="0">
                  <a:pos x="connsiteX12753" y="connsiteY12753"/>
                </a:cxn>
                <a:cxn ang="0">
                  <a:pos x="connsiteX12754" y="connsiteY12754"/>
                </a:cxn>
                <a:cxn ang="0">
                  <a:pos x="connsiteX12755" y="connsiteY12755"/>
                </a:cxn>
                <a:cxn ang="0">
                  <a:pos x="connsiteX12756" y="connsiteY12756"/>
                </a:cxn>
                <a:cxn ang="0">
                  <a:pos x="connsiteX12757" y="connsiteY12757"/>
                </a:cxn>
                <a:cxn ang="0">
                  <a:pos x="connsiteX12758" y="connsiteY12758"/>
                </a:cxn>
                <a:cxn ang="0">
                  <a:pos x="connsiteX12759" y="connsiteY12759"/>
                </a:cxn>
                <a:cxn ang="0">
                  <a:pos x="connsiteX12760" y="connsiteY12760"/>
                </a:cxn>
                <a:cxn ang="0">
                  <a:pos x="connsiteX12761" y="connsiteY12761"/>
                </a:cxn>
                <a:cxn ang="0">
                  <a:pos x="connsiteX12762" y="connsiteY12762"/>
                </a:cxn>
                <a:cxn ang="0">
                  <a:pos x="connsiteX12763" y="connsiteY12763"/>
                </a:cxn>
                <a:cxn ang="0">
                  <a:pos x="connsiteX12764" y="connsiteY12764"/>
                </a:cxn>
                <a:cxn ang="0">
                  <a:pos x="connsiteX12765" y="connsiteY12765"/>
                </a:cxn>
                <a:cxn ang="0">
                  <a:pos x="connsiteX12766" y="connsiteY12766"/>
                </a:cxn>
                <a:cxn ang="0">
                  <a:pos x="connsiteX12767" y="connsiteY12767"/>
                </a:cxn>
                <a:cxn ang="0">
                  <a:pos x="connsiteX12768" y="connsiteY12768"/>
                </a:cxn>
                <a:cxn ang="0">
                  <a:pos x="connsiteX12769" y="connsiteY12769"/>
                </a:cxn>
                <a:cxn ang="0">
                  <a:pos x="connsiteX12770" y="connsiteY12770"/>
                </a:cxn>
                <a:cxn ang="0">
                  <a:pos x="connsiteX12771" y="connsiteY12771"/>
                </a:cxn>
                <a:cxn ang="0">
                  <a:pos x="connsiteX12772" y="connsiteY12772"/>
                </a:cxn>
                <a:cxn ang="0">
                  <a:pos x="connsiteX12773" y="connsiteY12773"/>
                </a:cxn>
                <a:cxn ang="0">
                  <a:pos x="connsiteX12774" y="connsiteY12774"/>
                </a:cxn>
                <a:cxn ang="0">
                  <a:pos x="connsiteX12775" y="connsiteY12775"/>
                </a:cxn>
                <a:cxn ang="0">
                  <a:pos x="connsiteX12776" y="connsiteY12776"/>
                </a:cxn>
                <a:cxn ang="0">
                  <a:pos x="connsiteX12777" y="connsiteY12777"/>
                </a:cxn>
                <a:cxn ang="0">
                  <a:pos x="connsiteX12778" y="connsiteY12778"/>
                </a:cxn>
                <a:cxn ang="0">
                  <a:pos x="connsiteX12779" y="connsiteY12779"/>
                </a:cxn>
                <a:cxn ang="0">
                  <a:pos x="connsiteX12780" y="connsiteY12780"/>
                </a:cxn>
                <a:cxn ang="0">
                  <a:pos x="connsiteX12781" y="connsiteY12781"/>
                </a:cxn>
                <a:cxn ang="0">
                  <a:pos x="connsiteX12782" y="connsiteY12782"/>
                </a:cxn>
                <a:cxn ang="0">
                  <a:pos x="connsiteX12783" y="connsiteY12783"/>
                </a:cxn>
                <a:cxn ang="0">
                  <a:pos x="connsiteX12784" y="connsiteY12784"/>
                </a:cxn>
                <a:cxn ang="0">
                  <a:pos x="connsiteX12785" y="connsiteY12785"/>
                </a:cxn>
                <a:cxn ang="0">
                  <a:pos x="connsiteX12786" y="connsiteY12786"/>
                </a:cxn>
                <a:cxn ang="0">
                  <a:pos x="connsiteX12787" y="connsiteY12787"/>
                </a:cxn>
                <a:cxn ang="0">
                  <a:pos x="connsiteX12788" y="connsiteY12788"/>
                </a:cxn>
                <a:cxn ang="0">
                  <a:pos x="connsiteX12789" y="connsiteY12789"/>
                </a:cxn>
                <a:cxn ang="0">
                  <a:pos x="connsiteX12790" y="connsiteY12790"/>
                </a:cxn>
                <a:cxn ang="0">
                  <a:pos x="connsiteX12791" y="connsiteY12791"/>
                </a:cxn>
                <a:cxn ang="0">
                  <a:pos x="connsiteX12792" y="connsiteY12792"/>
                </a:cxn>
                <a:cxn ang="0">
                  <a:pos x="connsiteX12793" y="connsiteY12793"/>
                </a:cxn>
                <a:cxn ang="0">
                  <a:pos x="connsiteX12794" y="connsiteY12794"/>
                </a:cxn>
                <a:cxn ang="0">
                  <a:pos x="connsiteX12795" y="connsiteY12795"/>
                </a:cxn>
                <a:cxn ang="0">
                  <a:pos x="connsiteX12796" y="connsiteY12796"/>
                </a:cxn>
                <a:cxn ang="0">
                  <a:pos x="connsiteX12797" y="connsiteY12797"/>
                </a:cxn>
                <a:cxn ang="0">
                  <a:pos x="connsiteX12798" y="connsiteY12798"/>
                </a:cxn>
                <a:cxn ang="0">
                  <a:pos x="connsiteX12799" y="connsiteY12799"/>
                </a:cxn>
                <a:cxn ang="0">
                  <a:pos x="connsiteX12800" y="connsiteY12800"/>
                </a:cxn>
                <a:cxn ang="0">
                  <a:pos x="connsiteX12801" y="connsiteY12801"/>
                </a:cxn>
                <a:cxn ang="0">
                  <a:pos x="connsiteX12802" y="connsiteY12802"/>
                </a:cxn>
                <a:cxn ang="0">
                  <a:pos x="connsiteX12803" y="connsiteY12803"/>
                </a:cxn>
                <a:cxn ang="0">
                  <a:pos x="connsiteX12804" y="connsiteY12804"/>
                </a:cxn>
                <a:cxn ang="0">
                  <a:pos x="connsiteX12805" y="connsiteY12805"/>
                </a:cxn>
                <a:cxn ang="0">
                  <a:pos x="connsiteX12806" y="connsiteY12806"/>
                </a:cxn>
                <a:cxn ang="0">
                  <a:pos x="connsiteX12807" y="connsiteY12807"/>
                </a:cxn>
                <a:cxn ang="0">
                  <a:pos x="connsiteX12808" y="connsiteY12808"/>
                </a:cxn>
                <a:cxn ang="0">
                  <a:pos x="connsiteX12809" y="connsiteY12809"/>
                </a:cxn>
                <a:cxn ang="0">
                  <a:pos x="connsiteX12810" y="connsiteY12810"/>
                </a:cxn>
                <a:cxn ang="0">
                  <a:pos x="connsiteX12811" y="connsiteY12811"/>
                </a:cxn>
                <a:cxn ang="0">
                  <a:pos x="connsiteX12812" y="connsiteY12812"/>
                </a:cxn>
                <a:cxn ang="0">
                  <a:pos x="connsiteX12813" y="connsiteY12813"/>
                </a:cxn>
                <a:cxn ang="0">
                  <a:pos x="connsiteX12814" y="connsiteY12814"/>
                </a:cxn>
                <a:cxn ang="0">
                  <a:pos x="connsiteX12815" y="connsiteY12815"/>
                </a:cxn>
                <a:cxn ang="0">
                  <a:pos x="connsiteX12816" y="connsiteY12816"/>
                </a:cxn>
                <a:cxn ang="0">
                  <a:pos x="connsiteX12817" y="connsiteY12817"/>
                </a:cxn>
                <a:cxn ang="0">
                  <a:pos x="connsiteX12818" y="connsiteY12818"/>
                </a:cxn>
                <a:cxn ang="0">
                  <a:pos x="connsiteX12819" y="connsiteY12819"/>
                </a:cxn>
                <a:cxn ang="0">
                  <a:pos x="connsiteX12820" y="connsiteY12820"/>
                </a:cxn>
                <a:cxn ang="0">
                  <a:pos x="connsiteX12821" y="connsiteY12821"/>
                </a:cxn>
                <a:cxn ang="0">
                  <a:pos x="connsiteX12822" y="connsiteY12822"/>
                </a:cxn>
                <a:cxn ang="0">
                  <a:pos x="connsiteX12823" y="connsiteY12823"/>
                </a:cxn>
                <a:cxn ang="0">
                  <a:pos x="connsiteX12824" y="connsiteY12824"/>
                </a:cxn>
                <a:cxn ang="0">
                  <a:pos x="connsiteX12825" y="connsiteY12825"/>
                </a:cxn>
                <a:cxn ang="0">
                  <a:pos x="connsiteX12826" y="connsiteY12826"/>
                </a:cxn>
                <a:cxn ang="0">
                  <a:pos x="connsiteX12827" y="connsiteY12827"/>
                </a:cxn>
                <a:cxn ang="0">
                  <a:pos x="connsiteX12828" y="connsiteY12828"/>
                </a:cxn>
                <a:cxn ang="0">
                  <a:pos x="connsiteX12829" y="connsiteY12829"/>
                </a:cxn>
                <a:cxn ang="0">
                  <a:pos x="connsiteX12830" y="connsiteY12830"/>
                </a:cxn>
                <a:cxn ang="0">
                  <a:pos x="connsiteX12831" y="connsiteY12831"/>
                </a:cxn>
                <a:cxn ang="0">
                  <a:pos x="connsiteX12832" y="connsiteY12832"/>
                </a:cxn>
                <a:cxn ang="0">
                  <a:pos x="connsiteX12833" y="connsiteY12833"/>
                </a:cxn>
                <a:cxn ang="0">
                  <a:pos x="connsiteX12834" y="connsiteY12834"/>
                </a:cxn>
                <a:cxn ang="0">
                  <a:pos x="connsiteX12835" y="connsiteY12835"/>
                </a:cxn>
                <a:cxn ang="0">
                  <a:pos x="connsiteX12836" y="connsiteY12836"/>
                </a:cxn>
                <a:cxn ang="0">
                  <a:pos x="connsiteX12837" y="connsiteY12837"/>
                </a:cxn>
                <a:cxn ang="0">
                  <a:pos x="connsiteX12838" y="connsiteY12838"/>
                </a:cxn>
                <a:cxn ang="0">
                  <a:pos x="connsiteX12839" y="connsiteY12839"/>
                </a:cxn>
                <a:cxn ang="0">
                  <a:pos x="connsiteX12840" y="connsiteY12840"/>
                </a:cxn>
                <a:cxn ang="0">
                  <a:pos x="connsiteX12841" y="connsiteY12841"/>
                </a:cxn>
                <a:cxn ang="0">
                  <a:pos x="connsiteX12842" y="connsiteY12842"/>
                </a:cxn>
                <a:cxn ang="0">
                  <a:pos x="connsiteX12843" y="connsiteY12843"/>
                </a:cxn>
                <a:cxn ang="0">
                  <a:pos x="connsiteX12844" y="connsiteY12844"/>
                </a:cxn>
                <a:cxn ang="0">
                  <a:pos x="connsiteX12845" y="connsiteY12845"/>
                </a:cxn>
                <a:cxn ang="0">
                  <a:pos x="connsiteX12846" y="connsiteY12846"/>
                </a:cxn>
                <a:cxn ang="0">
                  <a:pos x="connsiteX12847" y="connsiteY12847"/>
                </a:cxn>
                <a:cxn ang="0">
                  <a:pos x="connsiteX12848" y="connsiteY12848"/>
                </a:cxn>
                <a:cxn ang="0">
                  <a:pos x="connsiteX12849" y="connsiteY12849"/>
                </a:cxn>
                <a:cxn ang="0">
                  <a:pos x="connsiteX12850" y="connsiteY12850"/>
                </a:cxn>
                <a:cxn ang="0">
                  <a:pos x="connsiteX12851" y="connsiteY12851"/>
                </a:cxn>
                <a:cxn ang="0">
                  <a:pos x="connsiteX12852" y="connsiteY12852"/>
                </a:cxn>
                <a:cxn ang="0">
                  <a:pos x="connsiteX12853" y="connsiteY12853"/>
                </a:cxn>
                <a:cxn ang="0">
                  <a:pos x="connsiteX12854" y="connsiteY12854"/>
                </a:cxn>
                <a:cxn ang="0">
                  <a:pos x="connsiteX12855" y="connsiteY12855"/>
                </a:cxn>
                <a:cxn ang="0">
                  <a:pos x="connsiteX12856" y="connsiteY12856"/>
                </a:cxn>
                <a:cxn ang="0">
                  <a:pos x="connsiteX12857" y="connsiteY12857"/>
                </a:cxn>
                <a:cxn ang="0">
                  <a:pos x="connsiteX12858" y="connsiteY12858"/>
                </a:cxn>
                <a:cxn ang="0">
                  <a:pos x="connsiteX12859" y="connsiteY12859"/>
                </a:cxn>
                <a:cxn ang="0">
                  <a:pos x="connsiteX12860" y="connsiteY12860"/>
                </a:cxn>
                <a:cxn ang="0">
                  <a:pos x="connsiteX12861" y="connsiteY12861"/>
                </a:cxn>
                <a:cxn ang="0">
                  <a:pos x="connsiteX12862" y="connsiteY12862"/>
                </a:cxn>
                <a:cxn ang="0">
                  <a:pos x="connsiteX12863" y="connsiteY12863"/>
                </a:cxn>
                <a:cxn ang="0">
                  <a:pos x="connsiteX12864" y="connsiteY12864"/>
                </a:cxn>
                <a:cxn ang="0">
                  <a:pos x="connsiteX12865" y="connsiteY12865"/>
                </a:cxn>
                <a:cxn ang="0">
                  <a:pos x="connsiteX12866" y="connsiteY12866"/>
                </a:cxn>
                <a:cxn ang="0">
                  <a:pos x="connsiteX12867" y="connsiteY12867"/>
                </a:cxn>
                <a:cxn ang="0">
                  <a:pos x="connsiteX12868" y="connsiteY12868"/>
                </a:cxn>
                <a:cxn ang="0">
                  <a:pos x="connsiteX12869" y="connsiteY12869"/>
                </a:cxn>
                <a:cxn ang="0">
                  <a:pos x="connsiteX12870" y="connsiteY12870"/>
                </a:cxn>
                <a:cxn ang="0">
                  <a:pos x="connsiteX12871" y="connsiteY12871"/>
                </a:cxn>
                <a:cxn ang="0">
                  <a:pos x="connsiteX12872" y="connsiteY12872"/>
                </a:cxn>
                <a:cxn ang="0">
                  <a:pos x="connsiteX12873" y="connsiteY12873"/>
                </a:cxn>
                <a:cxn ang="0">
                  <a:pos x="connsiteX12874" y="connsiteY12874"/>
                </a:cxn>
                <a:cxn ang="0">
                  <a:pos x="connsiteX12875" y="connsiteY12875"/>
                </a:cxn>
                <a:cxn ang="0">
                  <a:pos x="connsiteX12876" y="connsiteY12876"/>
                </a:cxn>
                <a:cxn ang="0">
                  <a:pos x="connsiteX12877" y="connsiteY12877"/>
                </a:cxn>
                <a:cxn ang="0">
                  <a:pos x="connsiteX12878" y="connsiteY12878"/>
                </a:cxn>
                <a:cxn ang="0">
                  <a:pos x="connsiteX12879" y="connsiteY12879"/>
                </a:cxn>
                <a:cxn ang="0">
                  <a:pos x="connsiteX12880" y="connsiteY12880"/>
                </a:cxn>
                <a:cxn ang="0">
                  <a:pos x="connsiteX12881" y="connsiteY12881"/>
                </a:cxn>
                <a:cxn ang="0">
                  <a:pos x="connsiteX12882" y="connsiteY12882"/>
                </a:cxn>
                <a:cxn ang="0">
                  <a:pos x="connsiteX12883" y="connsiteY12883"/>
                </a:cxn>
                <a:cxn ang="0">
                  <a:pos x="connsiteX12884" y="connsiteY12884"/>
                </a:cxn>
                <a:cxn ang="0">
                  <a:pos x="connsiteX12885" y="connsiteY12885"/>
                </a:cxn>
                <a:cxn ang="0">
                  <a:pos x="connsiteX12886" y="connsiteY12886"/>
                </a:cxn>
                <a:cxn ang="0">
                  <a:pos x="connsiteX12887" y="connsiteY12887"/>
                </a:cxn>
                <a:cxn ang="0">
                  <a:pos x="connsiteX12888" y="connsiteY12888"/>
                </a:cxn>
                <a:cxn ang="0">
                  <a:pos x="connsiteX12889" y="connsiteY12889"/>
                </a:cxn>
                <a:cxn ang="0">
                  <a:pos x="connsiteX12890" y="connsiteY12890"/>
                </a:cxn>
                <a:cxn ang="0">
                  <a:pos x="connsiteX12891" y="connsiteY12891"/>
                </a:cxn>
                <a:cxn ang="0">
                  <a:pos x="connsiteX12892" y="connsiteY12892"/>
                </a:cxn>
                <a:cxn ang="0">
                  <a:pos x="connsiteX12893" y="connsiteY12893"/>
                </a:cxn>
                <a:cxn ang="0">
                  <a:pos x="connsiteX12894" y="connsiteY12894"/>
                </a:cxn>
                <a:cxn ang="0">
                  <a:pos x="connsiteX12895" y="connsiteY12895"/>
                </a:cxn>
                <a:cxn ang="0">
                  <a:pos x="connsiteX12896" y="connsiteY12896"/>
                </a:cxn>
                <a:cxn ang="0">
                  <a:pos x="connsiteX12897" y="connsiteY12897"/>
                </a:cxn>
                <a:cxn ang="0">
                  <a:pos x="connsiteX12898" y="connsiteY12898"/>
                </a:cxn>
                <a:cxn ang="0">
                  <a:pos x="connsiteX12899" y="connsiteY12899"/>
                </a:cxn>
                <a:cxn ang="0">
                  <a:pos x="connsiteX12900" y="connsiteY12900"/>
                </a:cxn>
                <a:cxn ang="0">
                  <a:pos x="connsiteX12901" y="connsiteY12901"/>
                </a:cxn>
                <a:cxn ang="0">
                  <a:pos x="connsiteX12902" y="connsiteY12902"/>
                </a:cxn>
                <a:cxn ang="0">
                  <a:pos x="connsiteX12903" y="connsiteY12903"/>
                </a:cxn>
                <a:cxn ang="0">
                  <a:pos x="connsiteX12904" y="connsiteY12904"/>
                </a:cxn>
                <a:cxn ang="0">
                  <a:pos x="connsiteX12905" y="connsiteY12905"/>
                </a:cxn>
                <a:cxn ang="0">
                  <a:pos x="connsiteX12906" y="connsiteY12906"/>
                </a:cxn>
                <a:cxn ang="0">
                  <a:pos x="connsiteX12907" y="connsiteY12907"/>
                </a:cxn>
                <a:cxn ang="0">
                  <a:pos x="connsiteX12908" y="connsiteY12908"/>
                </a:cxn>
                <a:cxn ang="0">
                  <a:pos x="connsiteX12909" y="connsiteY12909"/>
                </a:cxn>
                <a:cxn ang="0">
                  <a:pos x="connsiteX12910" y="connsiteY12910"/>
                </a:cxn>
                <a:cxn ang="0">
                  <a:pos x="connsiteX12911" y="connsiteY12911"/>
                </a:cxn>
                <a:cxn ang="0">
                  <a:pos x="connsiteX12912" y="connsiteY12912"/>
                </a:cxn>
                <a:cxn ang="0">
                  <a:pos x="connsiteX12913" y="connsiteY12913"/>
                </a:cxn>
                <a:cxn ang="0">
                  <a:pos x="connsiteX12914" y="connsiteY12914"/>
                </a:cxn>
                <a:cxn ang="0">
                  <a:pos x="connsiteX12915" y="connsiteY12915"/>
                </a:cxn>
                <a:cxn ang="0">
                  <a:pos x="connsiteX12916" y="connsiteY12916"/>
                </a:cxn>
                <a:cxn ang="0">
                  <a:pos x="connsiteX12917" y="connsiteY12917"/>
                </a:cxn>
                <a:cxn ang="0">
                  <a:pos x="connsiteX12918" y="connsiteY12918"/>
                </a:cxn>
                <a:cxn ang="0">
                  <a:pos x="connsiteX12919" y="connsiteY12919"/>
                </a:cxn>
                <a:cxn ang="0">
                  <a:pos x="connsiteX12920" y="connsiteY12920"/>
                </a:cxn>
                <a:cxn ang="0">
                  <a:pos x="connsiteX12921" y="connsiteY12921"/>
                </a:cxn>
                <a:cxn ang="0">
                  <a:pos x="connsiteX12922" y="connsiteY12922"/>
                </a:cxn>
                <a:cxn ang="0">
                  <a:pos x="connsiteX12923" y="connsiteY12923"/>
                </a:cxn>
                <a:cxn ang="0">
                  <a:pos x="connsiteX12924" y="connsiteY12924"/>
                </a:cxn>
                <a:cxn ang="0">
                  <a:pos x="connsiteX12925" y="connsiteY12925"/>
                </a:cxn>
                <a:cxn ang="0">
                  <a:pos x="connsiteX12926" y="connsiteY12926"/>
                </a:cxn>
                <a:cxn ang="0">
                  <a:pos x="connsiteX12927" y="connsiteY12927"/>
                </a:cxn>
                <a:cxn ang="0">
                  <a:pos x="connsiteX12928" y="connsiteY12928"/>
                </a:cxn>
                <a:cxn ang="0">
                  <a:pos x="connsiteX12929" y="connsiteY12929"/>
                </a:cxn>
                <a:cxn ang="0">
                  <a:pos x="connsiteX12930" y="connsiteY12930"/>
                </a:cxn>
                <a:cxn ang="0">
                  <a:pos x="connsiteX12931" y="connsiteY12931"/>
                </a:cxn>
                <a:cxn ang="0">
                  <a:pos x="connsiteX12932" y="connsiteY12932"/>
                </a:cxn>
                <a:cxn ang="0">
                  <a:pos x="connsiteX12933" y="connsiteY12933"/>
                </a:cxn>
                <a:cxn ang="0">
                  <a:pos x="connsiteX12934" y="connsiteY12934"/>
                </a:cxn>
                <a:cxn ang="0">
                  <a:pos x="connsiteX12935" y="connsiteY12935"/>
                </a:cxn>
                <a:cxn ang="0">
                  <a:pos x="connsiteX12936" y="connsiteY12936"/>
                </a:cxn>
                <a:cxn ang="0">
                  <a:pos x="connsiteX12937" y="connsiteY12937"/>
                </a:cxn>
                <a:cxn ang="0">
                  <a:pos x="connsiteX12938" y="connsiteY12938"/>
                </a:cxn>
                <a:cxn ang="0">
                  <a:pos x="connsiteX12939" y="connsiteY12939"/>
                </a:cxn>
                <a:cxn ang="0">
                  <a:pos x="connsiteX12940" y="connsiteY12940"/>
                </a:cxn>
                <a:cxn ang="0">
                  <a:pos x="connsiteX12941" y="connsiteY12941"/>
                </a:cxn>
                <a:cxn ang="0">
                  <a:pos x="connsiteX12942" y="connsiteY12942"/>
                </a:cxn>
                <a:cxn ang="0">
                  <a:pos x="connsiteX12943" y="connsiteY12943"/>
                </a:cxn>
                <a:cxn ang="0">
                  <a:pos x="connsiteX12944" y="connsiteY12944"/>
                </a:cxn>
                <a:cxn ang="0">
                  <a:pos x="connsiteX12945" y="connsiteY12945"/>
                </a:cxn>
                <a:cxn ang="0">
                  <a:pos x="connsiteX12946" y="connsiteY12946"/>
                </a:cxn>
                <a:cxn ang="0">
                  <a:pos x="connsiteX12947" y="connsiteY12947"/>
                </a:cxn>
                <a:cxn ang="0">
                  <a:pos x="connsiteX12948" y="connsiteY12948"/>
                </a:cxn>
                <a:cxn ang="0">
                  <a:pos x="connsiteX12949" y="connsiteY12949"/>
                </a:cxn>
                <a:cxn ang="0">
                  <a:pos x="connsiteX12950" y="connsiteY12950"/>
                </a:cxn>
                <a:cxn ang="0">
                  <a:pos x="connsiteX12951" y="connsiteY12951"/>
                </a:cxn>
                <a:cxn ang="0">
                  <a:pos x="connsiteX12952" y="connsiteY12952"/>
                </a:cxn>
                <a:cxn ang="0">
                  <a:pos x="connsiteX12953" y="connsiteY12953"/>
                </a:cxn>
                <a:cxn ang="0">
                  <a:pos x="connsiteX12954" y="connsiteY12954"/>
                </a:cxn>
                <a:cxn ang="0">
                  <a:pos x="connsiteX12955" y="connsiteY12955"/>
                </a:cxn>
                <a:cxn ang="0">
                  <a:pos x="connsiteX12956" y="connsiteY12956"/>
                </a:cxn>
                <a:cxn ang="0">
                  <a:pos x="connsiteX12957" y="connsiteY12957"/>
                </a:cxn>
                <a:cxn ang="0">
                  <a:pos x="connsiteX12958" y="connsiteY12958"/>
                </a:cxn>
                <a:cxn ang="0">
                  <a:pos x="connsiteX12959" y="connsiteY12959"/>
                </a:cxn>
                <a:cxn ang="0">
                  <a:pos x="connsiteX12960" y="connsiteY12960"/>
                </a:cxn>
                <a:cxn ang="0">
                  <a:pos x="connsiteX12961" y="connsiteY12961"/>
                </a:cxn>
                <a:cxn ang="0">
                  <a:pos x="connsiteX12962" y="connsiteY12962"/>
                </a:cxn>
                <a:cxn ang="0">
                  <a:pos x="connsiteX12963" y="connsiteY12963"/>
                </a:cxn>
                <a:cxn ang="0">
                  <a:pos x="connsiteX12964" y="connsiteY12964"/>
                </a:cxn>
                <a:cxn ang="0">
                  <a:pos x="connsiteX12965" y="connsiteY12965"/>
                </a:cxn>
                <a:cxn ang="0">
                  <a:pos x="connsiteX12966" y="connsiteY12966"/>
                </a:cxn>
                <a:cxn ang="0">
                  <a:pos x="connsiteX12967" y="connsiteY12967"/>
                </a:cxn>
                <a:cxn ang="0">
                  <a:pos x="connsiteX12968" y="connsiteY12968"/>
                </a:cxn>
                <a:cxn ang="0">
                  <a:pos x="connsiteX12969" y="connsiteY12969"/>
                </a:cxn>
                <a:cxn ang="0">
                  <a:pos x="connsiteX12970" y="connsiteY12970"/>
                </a:cxn>
                <a:cxn ang="0">
                  <a:pos x="connsiteX12971" y="connsiteY12971"/>
                </a:cxn>
                <a:cxn ang="0">
                  <a:pos x="connsiteX12972" y="connsiteY12972"/>
                </a:cxn>
                <a:cxn ang="0">
                  <a:pos x="connsiteX12973" y="connsiteY12973"/>
                </a:cxn>
                <a:cxn ang="0">
                  <a:pos x="connsiteX12974" y="connsiteY12974"/>
                </a:cxn>
                <a:cxn ang="0">
                  <a:pos x="connsiteX12975" y="connsiteY12975"/>
                </a:cxn>
                <a:cxn ang="0">
                  <a:pos x="connsiteX12976" y="connsiteY12976"/>
                </a:cxn>
                <a:cxn ang="0">
                  <a:pos x="connsiteX12977" y="connsiteY12977"/>
                </a:cxn>
                <a:cxn ang="0">
                  <a:pos x="connsiteX12978" y="connsiteY12978"/>
                </a:cxn>
                <a:cxn ang="0">
                  <a:pos x="connsiteX12979" y="connsiteY12979"/>
                </a:cxn>
                <a:cxn ang="0">
                  <a:pos x="connsiteX12980" y="connsiteY12980"/>
                </a:cxn>
                <a:cxn ang="0">
                  <a:pos x="connsiteX12981" y="connsiteY12981"/>
                </a:cxn>
                <a:cxn ang="0">
                  <a:pos x="connsiteX12982" y="connsiteY12982"/>
                </a:cxn>
                <a:cxn ang="0">
                  <a:pos x="connsiteX12983" y="connsiteY12983"/>
                </a:cxn>
                <a:cxn ang="0">
                  <a:pos x="connsiteX12984" y="connsiteY12984"/>
                </a:cxn>
                <a:cxn ang="0">
                  <a:pos x="connsiteX12985" y="connsiteY12985"/>
                </a:cxn>
                <a:cxn ang="0">
                  <a:pos x="connsiteX12986" y="connsiteY12986"/>
                </a:cxn>
                <a:cxn ang="0">
                  <a:pos x="connsiteX12987" y="connsiteY12987"/>
                </a:cxn>
                <a:cxn ang="0">
                  <a:pos x="connsiteX12988" y="connsiteY12988"/>
                </a:cxn>
                <a:cxn ang="0">
                  <a:pos x="connsiteX12989" y="connsiteY12989"/>
                </a:cxn>
                <a:cxn ang="0">
                  <a:pos x="connsiteX12990" y="connsiteY12990"/>
                </a:cxn>
                <a:cxn ang="0">
                  <a:pos x="connsiteX12991" y="connsiteY12991"/>
                </a:cxn>
                <a:cxn ang="0">
                  <a:pos x="connsiteX12992" y="connsiteY12992"/>
                </a:cxn>
                <a:cxn ang="0">
                  <a:pos x="connsiteX12993" y="connsiteY12993"/>
                </a:cxn>
                <a:cxn ang="0">
                  <a:pos x="connsiteX12994" y="connsiteY12994"/>
                </a:cxn>
                <a:cxn ang="0">
                  <a:pos x="connsiteX12995" y="connsiteY12995"/>
                </a:cxn>
                <a:cxn ang="0">
                  <a:pos x="connsiteX12996" y="connsiteY12996"/>
                </a:cxn>
                <a:cxn ang="0">
                  <a:pos x="connsiteX12997" y="connsiteY12997"/>
                </a:cxn>
                <a:cxn ang="0">
                  <a:pos x="connsiteX12998" y="connsiteY12998"/>
                </a:cxn>
                <a:cxn ang="0">
                  <a:pos x="connsiteX12999" y="connsiteY12999"/>
                </a:cxn>
                <a:cxn ang="0">
                  <a:pos x="connsiteX13000" y="connsiteY13000"/>
                </a:cxn>
                <a:cxn ang="0">
                  <a:pos x="connsiteX13001" y="connsiteY13001"/>
                </a:cxn>
                <a:cxn ang="0">
                  <a:pos x="connsiteX13002" y="connsiteY13002"/>
                </a:cxn>
                <a:cxn ang="0">
                  <a:pos x="connsiteX13003" y="connsiteY13003"/>
                </a:cxn>
                <a:cxn ang="0">
                  <a:pos x="connsiteX13004" y="connsiteY13004"/>
                </a:cxn>
                <a:cxn ang="0">
                  <a:pos x="connsiteX13005" y="connsiteY13005"/>
                </a:cxn>
                <a:cxn ang="0">
                  <a:pos x="connsiteX13006" y="connsiteY13006"/>
                </a:cxn>
                <a:cxn ang="0">
                  <a:pos x="connsiteX13007" y="connsiteY13007"/>
                </a:cxn>
                <a:cxn ang="0">
                  <a:pos x="connsiteX13008" y="connsiteY13008"/>
                </a:cxn>
                <a:cxn ang="0">
                  <a:pos x="connsiteX13009" y="connsiteY13009"/>
                </a:cxn>
                <a:cxn ang="0">
                  <a:pos x="connsiteX13010" y="connsiteY13010"/>
                </a:cxn>
                <a:cxn ang="0">
                  <a:pos x="connsiteX13011" y="connsiteY13011"/>
                </a:cxn>
                <a:cxn ang="0">
                  <a:pos x="connsiteX13012" y="connsiteY13012"/>
                </a:cxn>
                <a:cxn ang="0">
                  <a:pos x="connsiteX13013" y="connsiteY13013"/>
                </a:cxn>
                <a:cxn ang="0">
                  <a:pos x="connsiteX13014" y="connsiteY13014"/>
                </a:cxn>
                <a:cxn ang="0">
                  <a:pos x="connsiteX13015" y="connsiteY13015"/>
                </a:cxn>
                <a:cxn ang="0">
                  <a:pos x="connsiteX13016" y="connsiteY13016"/>
                </a:cxn>
                <a:cxn ang="0">
                  <a:pos x="connsiteX13017" y="connsiteY13017"/>
                </a:cxn>
                <a:cxn ang="0">
                  <a:pos x="connsiteX13018" y="connsiteY13018"/>
                </a:cxn>
                <a:cxn ang="0">
                  <a:pos x="connsiteX13019" y="connsiteY13019"/>
                </a:cxn>
                <a:cxn ang="0">
                  <a:pos x="connsiteX13020" y="connsiteY13020"/>
                </a:cxn>
                <a:cxn ang="0">
                  <a:pos x="connsiteX13021" y="connsiteY13021"/>
                </a:cxn>
                <a:cxn ang="0">
                  <a:pos x="connsiteX13022" y="connsiteY13022"/>
                </a:cxn>
                <a:cxn ang="0">
                  <a:pos x="connsiteX13023" y="connsiteY13023"/>
                </a:cxn>
                <a:cxn ang="0">
                  <a:pos x="connsiteX13024" y="connsiteY13024"/>
                </a:cxn>
                <a:cxn ang="0">
                  <a:pos x="connsiteX13025" y="connsiteY13025"/>
                </a:cxn>
                <a:cxn ang="0">
                  <a:pos x="connsiteX13026" y="connsiteY13026"/>
                </a:cxn>
                <a:cxn ang="0">
                  <a:pos x="connsiteX13027" y="connsiteY13027"/>
                </a:cxn>
                <a:cxn ang="0">
                  <a:pos x="connsiteX13028" y="connsiteY13028"/>
                </a:cxn>
                <a:cxn ang="0">
                  <a:pos x="connsiteX13029" y="connsiteY13029"/>
                </a:cxn>
                <a:cxn ang="0">
                  <a:pos x="connsiteX13030" y="connsiteY13030"/>
                </a:cxn>
                <a:cxn ang="0">
                  <a:pos x="connsiteX13031" y="connsiteY13031"/>
                </a:cxn>
                <a:cxn ang="0">
                  <a:pos x="connsiteX13032" y="connsiteY13032"/>
                </a:cxn>
                <a:cxn ang="0">
                  <a:pos x="connsiteX13033" y="connsiteY13033"/>
                </a:cxn>
                <a:cxn ang="0">
                  <a:pos x="connsiteX13034" y="connsiteY13034"/>
                </a:cxn>
                <a:cxn ang="0">
                  <a:pos x="connsiteX13035" y="connsiteY13035"/>
                </a:cxn>
                <a:cxn ang="0">
                  <a:pos x="connsiteX13036" y="connsiteY13036"/>
                </a:cxn>
                <a:cxn ang="0">
                  <a:pos x="connsiteX13037" y="connsiteY13037"/>
                </a:cxn>
                <a:cxn ang="0">
                  <a:pos x="connsiteX13038" y="connsiteY13038"/>
                </a:cxn>
                <a:cxn ang="0">
                  <a:pos x="connsiteX13039" y="connsiteY13039"/>
                </a:cxn>
                <a:cxn ang="0">
                  <a:pos x="connsiteX13040" y="connsiteY13040"/>
                </a:cxn>
                <a:cxn ang="0">
                  <a:pos x="connsiteX13041" y="connsiteY13041"/>
                </a:cxn>
                <a:cxn ang="0">
                  <a:pos x="connsiteX13042" y="connsiteY13042"/>
                </a:cxn>
                <a:cxn ang="0">
                  <a:pos x="connsiteX13043" y="connsiteY13043"/>
                </a:cxn>
                <a:cxn ang="0">
                  <a:pos x="connsiteX13044" y="connsiteY13044"/>
                </a:cxn>
                <a:cxn ang="0">
                  <a:pos x="connsiteX13045" y="connsiteY13045"/>
                </a:cxn>
                <a:cxn ang="0">
                  <a:pos x="connsiteX13046" y="connsiteY13046"/>
                </a:cxn>
                <a:cxn ang="0">
                  <a:pos x="connsiteX13047" y="connsiteY13047"/>
                </a:cxn>
                <a:cxn ang="0">
                  <a:pos x="connsiteX13048" y="connsiteY13048"/>
                </a:cxn>
                <a:cxn ang="0">
                  <a:pos x="connsiteX13049" y="connsiteY13049"/>
                </a:cxn>
                <a:cxn ang="0">
                  <a:pos x="connsiteX13050" y="connsiteY13050"/>
                </a:cxn>
                <a:cxn ang="0">
                  <a:pos x="connsiteX13051" y="connsiteY13051"/>
                </a:cxn>
                <a:cxn ang="0">
                  <a:pos x="connsiteX13052" y="connsiteY13052"/>
                </a:cxn>
                <a:cxn ang="0">
                  <a:pos x="connsiteX13053" y="connsiteY13053"/>
                </a:cxn>
                <a:cxn ang="0">
                  <a:pos x="connsiteX13054" y="connsiteY13054"/>
                </a:cxn>
                <a:cxn ang="0">
                  <a:pos x="connsiteX13055" y="connsiteY13055"/>
                </a:cxn>
                <a:cxn ang="0">
                  <a:pos x="connsiteX13056" y="connsiteY13056"/>
                </a:cxn>
                <a:cxn ang="0">
                  <a:pos x="connsiteX13057" y="connsiteY13057"/>
                </a:cxn>
                <a:cxn ang="0">
                  <a:pos x="connsiteX13058" y="connsiteY13058"/>
                </a:cxn>
                <a:cxn ang="0">
                  <a:pos x="connsiteX13059" y="connsiteY13059"/>
                </a:cxn>
                <a:cxn ang="0">
                  <a:pos x="connsiteX13060" y="connsiteY13060"/>
                </a:cxn>
                <a:cxn ang="0">
                  <a:pos x="connsiteX13061" y="connsiteY13061"/>
                </a:cxn>
                <a:cxn ang="0">
                  <a:pos x="connsiteX13062" y="connsiteY13062"/>
                </a:cxn>
                <a:cxn ang="0">
                  <a:pos x="connsiteX13063" y="connsiteY13063"/>
                </a:cxn>
                <a:cxn ang="0">
                  <a:pos x="connsiteX13064" y="connsiteY13064"/>
                </a:cxn>
                <a:cxn ang="0">
                  <a:pos x="connsiteX13065" y="connsiteY13065"/>
                </a:cxn>
                <a:cxn ang="0">
                  <a:pos x="connsiteX13066" y="connsiteY13066"/>
                </a:cxn>
                <a:cxn ang="0">
                  <a:pos x="connsiteX13067" y="connsiteY13067"/>
                </a:cxn>
                <a:cxn ang="0">
                  <a:pos x="connsiteX13068" y="connsiteY13068"/>
                </a:cxn>
                <a:cxn ang="0">
                  <a:pos x="connsiteX13069" y="connsiteY13069"/>
                </a:cxn>
                <a:cxn ang="0">
                  <a:pos x="connsiteX13070" y="connsiteY13070"/>
                </a:cxn>
                <a:cxn ang="0">
                  <a:pos x="connsiteX13071" y="connsiteY13071"/>
                </a:cxn>
                <a:cxn ang="0">
                  <a:pos x="connsiteX13072" y="connsiteY13072"/>
                </a:cxn>
                <a:cxn ang="0">
                  <a:pos x="connsiteX13073" y="connsiteY13073"/>
                </a:cxn>
                <a:cxn ang="0">
                  <a:pos x="connsiteX13074" y="connsiteY13074"/>
                </a:cxn>
                <a:cxn ang="0">
                  <a:pos x="connsiteX13075" y="connsiteY13075"/>
                </a:cxn>
                <a:cxn ang="0">
                  <a:pos x="connsiteX13076" y="connsiteY13076"/>
                </a:cxn>
                <a:cxn ang="0">
                  <a:pos x="connsiteX13077" y="connsiteY13077"/>
                </a:cxn>
                <a:cxn ang="0">
                  <a:pos x="connsiteX13078" y="connsiteY13078"/>
                </a:cxn>
                <a:cxn ang="0">
                  <a:pos x="connsiteX13079" y="connsiteY13079"/>
                </a:cxn>
                <a:cxn ang="0">
                  <a:pos x="connsiteX13080" y="connsiteY13080"/>
                </a:cxn>
                <a:cxn ang="0">
                  <a:pos x="connsiteX13081" y="connsiteY13081"/>
                </a:cxn>
                <a:cxn ang="0">
                  <a:pos x="connsiteX13082" y="connsiteY13082"/>
                </a:cxn>
                <a:cxn ang="0">
                  <a:pos x="connsiteX13083" y="connsiteY13083"/>
                </a:cxn>
                <a:cxn ang="0">
                  <a:pos x="connsiteX13084" y="connsiteY13084"/>
                </a:cxn>
                <a:cxn ang="0">
                  <a:pos x="connsiteX13085" y="connsiteY13085"/>
                </a:cxn>
                <a:cxn ang="0">
                  <a:pos x="connsiteX13086" y="connsiteY13086"/>
                </a:cxn>
                <a:cxn ang="0">
                  <a:pos x="connsiteX13087" y="connsiteY13087"/>
                </a:cxn>
                <a:cxn ang="0">
                  <a:pos x="connsiteX13088" y="connsiteY13088"/>
                </a:cxn>
                <a:cxn ang="0">
                  <a:pos x="connsiteX13089" y="connsiteY13089"/>
                </a:cxn>
                <a:cxn ang="0">
                  <a:pos x="connsiteX13090" y="connsiteY13090"/>
                </a:cxn>
                <a:cxn ang="0">
                  <a:pos x="connsiteX13091" y="connsiteY13091"/>
                </a:cxn>
                <a:cxn ang="0">
                  <a:pos x="connsiteX13092" y="connsiteY13092"/>
                </a:cxn>
                <a:cxn ang="0">
                  <a:pos x="connsiteX13093" y="connsiteY13093"/>
                </a:cxn>
                <a:cxn ang="0">
                  <a:pos x="connsiteX13094" y="connsiteY13094"/>
                </a:cxn>
                <a:cxn ang="0">
                  <a:pos x="connsiteX13095" y="connsiteY13095"/>
                </a:cxn>
                <a:cxn ang="0">
                  <a:pos x="connsiteX13096" y="connsiteY13096"/>
                </a:cxn>
                <a:cxn ang="0">
                  <a:pos x="connsiteX13097" y="connsiteY13097"/>
                </a:cxn>
                <a:cxn ang="0">
                  <a:pos x="connsiteX13098" y="connsiteY13098"/>
                </a:cxn>
                <a:cxn ang="0">
                  <a:pos x="connsiteX13099" y="connsiteY13099"/>
                </a:cxn>
                <a:cxn ang="0">
                  <a:pos x="connsiteX13100" y="connsiteY13100"/>
                </a:cxn>
                <a:cxn ang="0">
                  <a:pos x="connsiteX13101" y="connsiteY13101"/>
                </a:cxn>
                <a:cxn ang="0">
                  <a:pos x="connsiteX13102" y="connsiteY13102"/>
                </a:cxn>
                <a:cxn ang="0">
                  <a:pos x="connsiteX13103" y="connsiteY13103"/>
                </a:cxn>
                <a:cxn ang="0">
                  <a:pos x="connsiteX13104" y="connsiteY13104"/>
                </a:cxn>
                <a:cxn ang="0">
                  <a:pos x="connsiteX13105" y="connsiteY13105"/>
                </a:cxn>
                <a:cxn ang="0">
                  <a:pos x="connsiteX13106" y="connsiteY13106"/>
                </a:cxn>
                <a:cxn ang="0">
                  <a:pos x="connsiteX13107" y="connsiteY13107"/>
                </a:cxn>
                <a:cxn ang="0">
                  <a:pos x="connsiteX13108" y="connsiteY13108"/>
                </a:cxn>
                <a:cxn ang="0">
                  <a:pos x="connsiteX13109" y="connsiteY13109"/>
                </a:cxn>
                <a:cxn ang="0">
                  <a:pos x="connsiteX13110" y="connsiteY13110"/>
                </a:cxn>
                <a:cxn ang="0">
                  <a:pos x="connsiteX13111" y="connsiteY13111"/>
                </a:cxn>
                <a:cxn ang="0">
                  <a:pos x="connsiteX13112" y="connsiteY13112"/>
                </a:cxn>
                <a:cxn ang="0">
                  <a:pos x="connsiteX13113" y="connsiteY13113"/>
                </a:cxn>
                <a:cxn ang="0">
                  <a:pos x="connsiteX13114" y="connsiteY13114"/>
                </a:cxn>
                <a:cxn ang="0">
                  <a:pos x="connsiteX13115" y="connsiteY13115"/>
                </a:cxn>
                <a:cxn ang="0">
                  <a:pos x="connsiteX13116" y="connsiteY13116"/>
                </a:cxn>
                <a:cxn ang="0">
                  <a:pos x="connsiteX13117" y="connsiteY13117"/>
                </a:cxn>
                <a:cxn ang="0">
                  <a:pos x="connsiteX13118" y="connsiteY13118"/>
                </a:cxn>
                <a:cxn ang="0">
                  <a:pos x="connsiteX13119" y="connsiteY13119"/>
                </a:cxn>
                <a:cxn ang="0">
                  <a:pos x="connsiteX13120" y="connsiteY13120"/>
                </a:cxn>
                <a:cxn ang="0">
                  <a:pos x="connsiteX13121" y="connsiteY13121"/>
                </a:cxn>
                <a:cxn ang="0">
                  <a:pos x="connsiteX13122" y="connsiteY13122"/>
                </a:cxn>
                <a:cxn ang="0">
                  <a:pos x="connsiteX13123" y="connsiteY13123"/>
                </a:cxn>
                <a:cxn ang="0">
                  <a:pos x="connsiteX13124" y="connsiteY13124"/>
                </a:cxn>
                <a:cxn ang="0">
                  <a:pos x="connsiteX13125" y="connsiteY13125"/>
                </a:cxn>
                <a:cxn ang="0">
                  <a:pos x="connsiteX13126" y="connsiteY13126"/>
                </a:cxn>
                <a:cxn ang="0">
                  <a:pos x="connsiteX13127" y="connsiteY13127"/>
                </a:cxn>
                <a:cxn ang="0">
                  <a:pos x="connsiteX13128" y="connsiteY13128"/>
                </a:cxn>
                <a:cxn ang="0">
                  <a:pos x="connsiteX13129" y="connsiteY13129"/>
                </a:cxn>
                <a:cxn ang="0">
                  <a:pos x="connsiteX13130" y="connsiteY13130"/>
                </a:cxn>
                <a:cxn ang="0">
                  <a:pos x="connsiteX13131" y="connsiteY13131"/>
                </a:cxn>
                <a:cxn ang="0">
                  <a:pos x="connsiteX13132" y="connsiteY13132"/>
                </a:cxn>
                <a:cxn ang="0">
                  <a:pos x="connsiteX13133" y="connsiteY13133"/>
                </a:cxn>
                <a:cxn ang="0">
                  <a:pos x="connsiteX13134" y="connsiteY13134"/>
                </a:cxn>
                <a:cxn ang="0">
                  <a:pos x="connsiteX13135" y="connsiteY13135"/>
                </a:cxn>
                <a:cxn ang="0">
                  <a:pos x="connsiteX13136" y="connsiteY13136"/>
                </a:cxn>
                <a:cxn ang="0">
                  <a:pos x="connsiteX13137" y="connsiteY13137"/>
                </a:cxn>
                <a:cxn ang="0">
                  <a:pos x="connsiteX13138" y="connsiteY13138"/>
                </a:cxn>
                <a:cxn ang="0">
                  <a:pos x="connsiteX13139" y="connsiteY13139"/>
                </a:cxn>
                <a:cxn ang="0">
                  <a:pos x="connsiteX13140" y="connsiteY13140"/>
                </a:cxn>
                <a:cxn ang="0">
                  <a:pos x="connsiteX13141" y="connsiteY13141"/>
                </a:cxn>
                <a:cxn ang="0">
                  <a:pos x="connsiteX13142" y="connsiteY13142"/>
                </a:cxn>
                <a:cxn ang="0">
                  <a:pos x="connsiteX13143" y="connsiteY13143"/>
                </a:cxn>
                <a:cxn ang="0">
                  <a:pos x="connsiteX13144" y="connsiteY13144"/>
                </a:cxn>
                <a:cxn ang="0">
                  <a:pos x="connsiteX13145" y="connsiteY13145"/>
                </a:cxn>
                <a:cxn ang="0">
                  <a:pos x="connsiteX13146" y="connsiteY13146"/>
                </a:cxn>
                <a:cxn ang="0">
                  <a:pos x="connsiteX13147" y="connsiteY13147"/>
                </a:cxn>
                <a:cxn ang="0">
                  <a:pos x="connsiteX13148" y="connsiteY13148"/>
                </a:cxn>
                <a:cxn ang="0">
                  <a:pos x="connsiteX13149" y="connsiteY13149"/>
                </a:cxn>
                <a:cxn ang="0">
                  <a:pos x="connsiteX13150" y="connsiteY13150"/>
                </a:cxn>
                <a:cxn ang="0">
                  <a:pos x="connsiteX13151" y="connsiteY13151"/>
                </a:cxn>
                <a:cxn ang="0">
                  <a:pos x="connsiteX13152" y="connsiteY13152"/>
                </a:cxn>
                <a:cxn ang="0">
                  <a:pos x="connsiteX13153" y="connsiteY13153"/>
                </a:cxn>
                <a:cxn ang="0">
                  <a:pos x="connsiteX13154" y="connsiteY13154"/>
                </a:cxn>
                <a:cxn ang="0">
                  <a:pos x="connsiteX13155" y="connsiteY13155"/>
                </a:cxn>
                <a:cxn ang="0">
                  <a:pos x="connsiteX13156" y="connsiteY13156"/>
                </a:cxn>
                <a:cxn ang="0">
                  <a:pos x="connsiteX13157" y="connsiteY13157"/>
                </a:cxn>
                <a:cxn ang="0">
                  <a:pos x="connsiteX13158" y="connsiteY13158"/>
                </a:cxn>
                <a:cxn ang="0">
                  <a:pos x="connsiteX13159" y="connsiteY13159"/>
                </a:cxn>
                <a:cxn ang="0">
                  <a:pos x="connsiteX13160" y="connsiteY13160"/>
                </a:cxn>
                <a:cxn ang="0">
                  <a:pos x="connsiteX13161" y="connsiteY13161"/>
                </a:cxn>
                <a:cxn ang="0">
                  <a:pos x="connsiteX13162" y="connsiteY13162"/>
                </a:cxn>
                <a:cxn ang="0">
                  <a:pos x="connsiteX13163" y="connsiteY13163"/>
                </a:cxn>
                <a:cxn ang="0">
                  <a:pos x="connsiteX13164" y="connsiteY13164"/>
                </a:cxn>
                <a:cxn ang="0">
                  <a:pos x="connsiteX13165" y="connsiteY13165"/>
                </a:cxn>
                <a:cxn ang="0">
                  <a:pos x="connsiteX13166" y="connsiteY13166"/>
                </a:cxn>
                <a:cxn ang="0">
                  <a:pos x="connsiteX13167" y="connsiteY13167"/>
                </a:cxn>
                <a:cxn ang="0">
                  <a:pos x="connsiteX13168" y="connsiteY13168"/>
                </a:cxn>
                <a:cxn ang="0">
                  <a:pos x="connsiteX13169" y="connsiteY13169"/>
                </a:cxn>
                <a:cxn ang="0">
                  <a:pos x="connsiteX13170" y="connsiteY13170"/>
                </a:cxn>
                <a:cxn ang="0">
                  <a:pos x="connsiteX13171" y="connsiteY13171"/>
                </a:cxn>
                <a:cxn ang="0">
                  <a:pos x="connsiteX13172" y="connsiteY13172"/>
                </a:cxn>
                <a:cxn ang="0">
                  <a:pos x="connsiteX13173" y="connsiteY13173"/>
                </a:cxn>
                <a:cxn ang="0">
                  <a:pos x="connsiteX13174" y="connsiteY13174"/>
                </a:cxn>
                <a:cxn ang="0">
                  <a:pos x="connsiteX13175" y="connsiteY13175"/>
                </a:cxn>
                <a:cxn ang="0">
                  <a:pos x="connsiteX13176" y="connsiteY13176"/>
                </a:cxn>
                <a:cxn ang="0">
                  <a:pos x="connsiteX13177" y="connsiteY13177"/>
                </a:cxn>
                <a:cxn ang="0">
                  <a:pos x="connsiteX13178" y="connsiteY13178"/>
                </a:cxn>
                <a:cxn ang="0">
                  <a:pos x="connsiteX13179" y="connsiteY13179"/>
                </a:cxn>
                <a:cxn ang="0">
                  <a:pos x="connsiteX13180" y="connsiteY13180"/>
                </a:cxn>
                <a:cxn ang="0">
                  <a:pos x="connsiteX13181" y="connsiteY13181"/>
                </a:cxn>
                <a:cxn ang="0">
                  <a:pos x="connsiteX13182" y="connsiteY13182"/>
                </a:cxn>
                <a:cxn ang="0">
                  <a:pos x="connsiteX13183" y="connsiteY13183"/>
                </a:cxn>
                <a:cxn ang="0">
                  <a:pos x="connsiteX13184" y="connsiteY13184"/>
                </a:cxn>
                <a:cxn ang="0">
                  <a:pos x="connsiteX13185" y="connsiteY13185"/>
                </a:cxn>
                <a:cxn ang="0">
                  <a:pos x="connsiteX13186" y="connsiteY13186"/>
                </a:cxn>
                <a:cxn ang="0">
                  <a:pos x="connsiteX13187" y="connsiteY13187"/>
                </a:cxn>
                <a:cxn ang="0">
                  <a:pos x="connsiteX13188" y="connsiteY13188"/>
                </a:cxn>
                <a:cxn ang="0">
                  <a:pos x="connsiteX13189" y="connsiteY13189"/>
                </a:cxn>
                <a:cxn ang="0">
                  <a:pos x="connsiteX13190" y="connsiteY13190"/>
                </a:cxn>
                <a:cxn ang="0">
                  <a:pos x="connsiteX13191" y="connsiteY13191"/>
                </a:cxn>
                <a:cxn ang="0">
                  <a:pos x="connsiteX13192" y="connsiteY13192"/>
                </a:cxn>
                <a:cxn ang="0">
                  <a:pos x="connsiteX13193" y="connsiteY13193"/>
                </a:cxn>
                <a:cxn ang="0">
                  <a:pos x="connsiteX13194" y="connsiteY13194"/>
                </a:cxn>
                <a:cxn ang="0">
                  <a:pos x="connsiteX13195" y="connsiteY13195"/>
                </a:cxn>
                <a:cxn ang="0">
                  <a:pos x="connsiteX13196" y="connsiteY13196"/>
                </a:cxn>
                <a:cxn ang="0">
                  <a:pos x="connsiteX13197" y="connsiteY13197"/>
                </a:cxn>
                <a:cxn ang="0">
                  <a:pos x="connsiteX13198" y="connsiteY13198"/>
                </a:cxn>
                <a:cxn ang="0">
                  <a:pos x="connsiteX13199" y="connsiteY13199"/>
                </a:cxn>
                <a:cxn ang="0">
                  <a:pos x="connsiteX13200" y="connsiteY13200"/>
                </a:cxn>
                <a:cxn ang="0">
                  <a:pos x="connsiteX13201" y="connsiteY13201"/>
                </a:cxn>
                <a:cxn ang="0">
                  <a:pos x="connsiteX13202" y="connsiteY13202"/>
                </a:cxn>
                <a:cxn ang="0">
                  <a:pos x="connsiteX13203" y="connsiteY13203"/>
                </a:cxn>
                <a:cxn ang="0">
                  <a:pos x="connsiteX13204" y="connsiteY13204"/>
                </a:cxn>
                <a:cxn ang="0">
                  <a:pos x="connsiteX13205" y="connsiteY13205"/>
                </a:cxn>
                <a:cxn ang="0">
                  <a:pos x="connsiteX13206" y="connsiteY13206"/>
                </a:cxn>
                <a:cxn ang="0">
                  <a:pos x="connsiteX13207" y="connsiteY13207"/>
                </a:cxn>
                <a:cxn ang="0">
                  <a:pos x="connsiteX13208" y="connsiteY13208"/>
                </a:cxn>
                <a:cxn ang="0">
                  <a:pos x="connsiteX13209" y="connsiteY13209"/>
                </a:cxn>
                <a:cxn ang="0">
                  <a:pos x="connsiteX13210" y="connsiteY13210"/>
                </a:cxn>
                <a:cxn ang="0">
                  <a:pos x="connsiteX13211" y="connsiteY13211"/>
                </a:cxn>
                <a:cxn ang="0">
                  <a:pos x="connsiteX13212" y="connsiteY13212"/>
                </a:cxn>
                <a:cxn ang="0">
                  <a:pos x="connsiteX13213" y="connsiteY13213"/>
                </a:cxn>
                <a:cxn ang="0">
                  <a:pos x="connsiteX13214" y="connsiteY13214"/>
                </a:cxn>
                <a:cxn ang="0">
                  <a:pos x="connsiteX13215" y="connsiteY13215"/>
                </a:cxn>
                <a:cxn ang="0">
                  <a:pos x="connsiteX13216" y="connsiteY13216"/>
                </a:cxn>
                <a:cxn ang="0">
                  <a:pos x="connsiteX13217" y="connsiteY13217"/>
                </a:cxn>
                <a:cxn ang="0">
                  <a:pos x="connsiteX13218" y="connsiteY13218"/>
                </a:cxn>
                <a:cxn ang="0">
                  <a:pos x="connsiteX13219" y="connsiteY13219"/>
                </a:cxn>
                <a:cxn ang="0">
                  <a:pos x="connsiteX13220" y="connsiteY13220"/>
                </a:cxn>
                <a:cxn ang="0">
                  <a:pos x="connsiteX13221" y="connsiteY13221"/>
                </a:cxn>
                <a:cxn ang="0">
                  <a:pos x="connsiteX13222" y="connsiteY13222"/>
                </a:cxn>
                <a:cxn ang="0">
                  <a:pos x="connsiteX13223" y="connsiteY13223"/>
                </a:cxn>
                <a:cxn ang="0">
                  <a:pos x="connsiteX13224" y="connsiteY13224"/>
                </a:cxn>
                <a:cxn ang="0">
                  <a:pos x="connsiteX13225" y="connsiteY13225"/>
                </a:cxn>
                <a:cxn ang="0">
                  <a:pos x="connsiteX13226" y="connsiteY13226"/>
                </a:cxn>
                <a:cxn ang="0">
                  <a:pos x="connsiteX13227" y="connsiteY13227"/>
                </a:cxn>
                <a:cxn ang="0">
                  <a:pos x="connsiteX13228" y="connsiteY13228"/>
                </a:cxn>
                <a:cxn ang="0">
                  <a:pos x="connsiteX13229" y="connsiteY13229"/>
                </a:cxn>
                <a:cxn ang="0">
                  <a:pos x="connsiteX13230" y="connsiteY13230"/>
                </a:cxn>
                <a:cxn ang="0">
                  <a:pos x="connsiteX13231" y="connsiteY13231"/>
                </a:cxn>
                <a:cxn ang="0">
                  <a:pos x="connsiteX13232" y="connsiteY13232"/>
                </a:cxn>
                <a:cxn ang="0">
                  <a:pos x="connsiteX13233" y="connsiteY13233"/>
                </a:cxn>
                <a:cxn ang="0">
                  <a:pos x="connsiteX13234" y="connsiteY13234"/>
                </a:cxn>
                <a:cxn ang="0">
                  <a:pos x="connsiteX13235" y="connsiteY13235"/>
                </a:cxn>
                <a:cxn ang="0">
                  <a:pos x="connsiteX13236" y="connsiteY13236"/>
                </a:cxn>
                <a:cxn ang="0">
                  <a:pos x="connsiteX13237" y="connsiteY13237"/>
                </a:cxn>
                <a:cxn ang="0">
                  <a:pos x="connsiteX13238" y="connsiteY13238"/>
                </a:cxn>
                <a:cxn ang="0">
                  <a:pos x="connsiteX13239" y="connsiteY13239"/>
                </a:cxn>
                <a:cxn ang="0">
                  <a:pos x="connsiteX13240" y="connsiteY13240"/>
                </a:cxn>
                <a:cxn ang="0">
                  <a:pos x="connsiteX13241" y="connsiteY13241"/>
                </a:cxn>
                <a:cxn ang="0">
                  <a:pos x="connsiteX13242" y="connsiteY13242"/>
                </a:cxn>
                <a:cxn ang="0">
                  <a:pos x="connsiteX13243" y="connsiteY13243"/>
                </a:cxn>
                <a:cxn ang="0">
                  <a:pos x="connsiteX13244" y="connsiteY13244"/>
                </a:cxn>
                <a:cxn ang="0">
                  <a:pos x="connsiteX13245" y="connsiteY13245"/>
                </a:cxn>
                <a:cxn ang="0">
                  <a:pos x="connsiteX13246" y="connsiteY13246"/>
                </a:cxn>
                <a:cxn ang="0">
                  <a:pos x="connsiteX13247" y="connsiteY13247"/>
                </a:cxn>
                <a:cxn ang="0">
                  <a:pos x="connsiteX13248" y="connsiteY13248"/>
                </a:cxn>
                <a:cxn ang="0">
                  <a:pos x="connsiteX13249" y="connsiteY13249"/>
                </a:cxn>
                <a:cxn ang="0">
                  <a:pos x="connsiteX13250" y="connsiteY13250"/>
                </a:cxn>
                <a:cxn ang="0">
                  <a:pos x="connsiteX13251" y="connsiteY13251"/>
                </a:cxn>
                <a:cxn ang="0">
                  <a:pos x="connsiteX13252" y="connsiteY13252"/>
                </a:cxn>
                <a:cxn ang="0">
                  <a:pos x="connsiteX13253" y="connsiteY13253"/>
                </a:cxn>
                <a:cxn ang="0">
                  <a:pos x="connsiteX13254" y="connsiteY13254"/>
                </a:cxn>
                <a:cxn ang="0">
                  <a:pos x="connsiteX13255" y="connsiteY13255"/>
                </a:cxn>
                <a:cxn ang="0">
                  <a:pos x="connsiteX13256" y="connsiteY13256"/>
                </a:cxn>
                <a:cxn ang="0">
                  <a:pos x="connsiteX13257" y="connsiteY13257"/>
                </a:cxn>
                <a:cxn ang="0">
                  <a:pos x="connsiteX13258" y="connsiteY13258"/>
                </a:cxn>
                <a:cxn ang="0">
                  <a:pos x="connsiteX13259" y="connsiteY13259"/>
                </a:cxn>
                <a:cxn ang="0">
                  <a:pos x="connsiteX13260" y="connsiteY13260"/>
                </a:cxn>
                <a:cxn ang="0">
                  <a:pos x="connsiteX13261" y="connsiteY13261"/>
                </a:cxn>
                <a:cxn ang="0">
                  <a:pos x="connsiteX13262" y="connsiteY13262"/>
                </a:cxn>
                <a:cxn ang="0">
                  <a:pos x="connsiteX13263" y="connsiteY13263"/>
                </a:cxn>
                <a:cxn ang="0">
                  <a:pos x="connsiteX13264" y="connsiteY13264"/>
                </a:cxn>
                <a:cxn ang="0">
                  <a:pos x="connsiteX13265" y="connsiteY13265"/>
                </a:cxn>
                <a:cxn ang="0">
                  <a:pos x="connsiteX13266" y="connsiteY13266"/>
                </a:cxn>
                <a:cxn ang="0">
                  <a:pos x="connsiteX13267" y="connsiteY13267"/>
                </a:cxn>
                <a:cxn ang="0">
                  <a:pos x="connsiteX13268" y="connsiteY13268"/>
                </a:cxn>
                <a:cxn ang="0">
                  <a:pos x="connsiteX13269" y="connsiteY13269"/>
                </a:cxn>
                <a:cxn ang="0">
                  <a:pos x="connsiteX13270" y="connsiteY13270"/>
                </a:cxn>
                <a:cxn ang="0">
                  <a:pos x="connsiteX13271" y="connsiteY13271"/>
                </a:cxn>
                <a:cxn ang="0">
                  <a:pos x="connsiteX13272" y="connsiteY13272"/>
                </a:cxn>
                <a:cxn ang="0">
                  <a:pos x="connsiteX13273" y="connsiteY13273"/>
                </a:cxn>
                <a:cxn ang="0">
                  <a:pos x="connsiteX13274" y="connsiteY13274"/>
                </a:cxn>
                <a:cxn ang="0">
                  <a:pos x="connsiteX13275" y="connsiteY13275"/>
                </a:cxn>
                <a:cxn ang="0">
                  <a:pos x="connsiteX13276" y="connsiteY13276"/>
                </a:cxn>
                <a:cxn ang="0">
                  <a:pos x="connsiteX13277" y="connsiteY13277"/>
                </a:cxn>
                <a:cxn ang="0">
                  <a:pos x="connsiteX13278" y="connsiteY13278"/>
                </a:cxn>
                <a:cxn ang="0">
                  <a:pos x="connsiteX13279" y="connsiteY13279"/>
                </a:cxn>
                <a:cxn ang="0">
                  <a:pos x="connsiteX13280" y="connsiteY13280"/>
                </a:cxn>
                <a:cxn ang="0">
                  <a:pos x="connsiteX13281" y="connsiteY13281"/>
                </a:cxn>
                <a:cxn ang="0">
                  <a:pos x="connsiteX13282" y="connsiteY13282"/>
                </a:cxn>
                <a:cxn ang="0">
                  <a:pos x="connsiteX13283" y="connsiteY13283"/>
                </a:cxn>
                <a:cxn ang="0">
                  <a:pos x="connsiteX13284" y="connsiteY13284"/>
                </a:cxn>
                <a:cxn ang="0">
                  <a:pos x="connsiteX13285" y="connsiteY13285"/>
                </a:cxn>
                <a:cxn ang="0">
                  <a:pos x="connsiteX13286" y="connsiteY13286"/>
                </a:cxn>
                <a:cxn ang="0">
                  <a:pos x="connsiteX13287" y="connsiteY13287"/>
                </a:cxn>
                <a:cxn ang="0">
                  <a:pos x="connsiteX13288" y="connsiteY13288"/>
                </a:cxn>
                <a:cxn ang="0">
                  <a:pos x="connsiteX13289" y="connsiteY13289"/>
                </a:cxn>
                <a:cxn ang="0">
                  <a:pos x="connsiteX13290" y="connsiteY13290"/>
                </a:cxn>
                <a:cxn ang="0">
                  <a:pos x="connsiteX13291" y="connsiteY13291"/>
                </a:cxn>
                <a:cxn ang="0">
                  <a:pos x="connsiteX13292" y="connsiteY13292"/>
                </a:cxn>
                <a:cxn ang="0">
                  <a:pos x="connsiteX13293" y="connsiteY13293"/>
                </a:cxn>
                <a:cxn ang="0">
                  <a:pos x="connsiteX13294" y="connsiteY13294"/>
                </a:cxn>
                <a:cxn ang="0">
                  <a:pos x="connsiteX13295" y="connsiteY13295"/>
                </a:cxn>
                <a:cxn ang="0">
                  <a:pos x="connsiteX13296" y="connsiteY13296"/>
                </a:cxn>
                <a:cxn ang="0">
                  <a:pos x="connsiteX13297" y="connsiteY13297"/>
                </a:cxn>
                <a:cxn ang="0">
                  <a:pos x="connsiteX13298" y="connsiteY13298"/>
                </a:cxn>
                <a:cxn ang="0">
                  <a:pos x="connsiteX13299" y="connsiteY13299"/>
                </a:cxn>
                <a:cxn ang="0">
                  <a:pos x="connsiteX13300" y="connsiteY13300"/>
                </a:cxn>
                <a:cxn ang="0">
                  <a:pos x="connsiteX13301" y="connsiteY13301"/>
                </a:cxn>
                <a:cxn ang="0">
                  <a:pos x="connsiteX13302" y="connsiteY13302"/>
                </a:cxn>
                <a:cxn ang="0">
                  <a:pos x="connsiteX13303" y="connsiteY13303"/>
                </a:cxn>
                <a:cxn ang="0">
                  <a:pos x="connsiteX13304" y="connsiteY13304"/>
                </a:cxn>
                <a:cxn ang="0">
                  <a:pos x="connsiteX13305" y="connsiteY13305"/>
                </a:cxn>
                <a:cxn ang="0">
                  <a:pos x="connsiteX13306" y="connsiteY13306"/>
                </a:cxn>
                <a:cxn ang="0">
                  <a:pos x="connsiteX13307" y="connsiteY13307"/>
                </a:cxn>
                <a:cxn ang="0">
                  <a:pos x="connsiteX13308" y="connsiteY13308"/>
                </a:cxn>
                <a:cxn ang="0">
                  <a:pos x="connsiteX13309" y="connsiteY13309"/>
                </a:cxn>
                <a:cxn ang="0">
                  <a:pos x="connsiteX13310" y="connsiteY13310"/>
                </a:cxn>
                <a:cxn ang="0">
                  <a:pos x="connsiteX13311" y="connsiteY13311"/>
                </a:cxn>
                <a:cxn ang="0">
                  <a:pos x="connsiteX13312" y="connsiteY13312"/>
                </a:cxn>
                <a:cxn ang="0">
                  <a:pos x="connsiteX13313" y="connsiteY13313"/>
                </a:cxn>
                <a:cxn ang="0">
                  <a:pos x="connsiteX13314" y="connsiteY13314"/>
                </a:cxn>
                <a:cxn ang="0">
                  <a:pos x="connsiteX13315" y="connsiteY13315"/>
                </a:cxn>
                <a:cxn ang="0">
                  <a:pos x="connsiteX13316" y="connsiteY13316"/>
                </a:cxn>
                <a:cxn ang="0">
                  <a:pos x="connsiteX13317" y="connsiteY13317"/>
                </a:cxn>
                <a:cxn ang="0">
                  <a:pos x="connsiteX13318" y="connsiteY13318"/>
                </a:cxn>
                <a:cxn ang="0">
                  <a:pos x="connsiteX13319" y="connsiteY13319"/>
                </a:cxn>
                <a:cxn ang="0">
                  <a:pos x="connsiteX13320" y="connsiteY13320"/>
                </a:cxn>
                <a:cxn ang="0">
                  <a:pos x="connsiteX13321" y="connsiteY13321"/>
                </a:cxn>
                <a:cxn ang="0">
                  <a:pos x="connsiteX13322" y="connsiteY13322"/>
                </a:cxn>
                <a:cxn ang="0">
                  <a:pos x="connsiteX13323" y="connsiteY13323"/>
                </a:cxn>
                <a:cxn ang="0">
                  <a:pos x="connsiteX13324" y="connsiteY13324"/>
                </a:cxn>
                <a:cxn ang="0">
                  <a:pos x="connsiteX13325" y="connsiteY13325"/>
                </a:cxn>
                <a:cxn ang="0">
                  <a:pos x="connsiteX13326" y="connsiteY13326"/>
                </a:cxn>
                <a:cxn ang="0">
                  <a:pos x="connsiteX13327" y="connsiteY13327"/>
                </a:cxn>
                <a:cxn ang="0">
                  <a:pos x="connsiteX13328" y="connsiteY13328"/>
                </a:cxn>
                <a:cxn ang="0">
                  <a:pos x="connsiteX13329" y="connsiteY13329"/>
                </a:cxn>
                <a:cxn ang="0">
                  <a:pos x="connsiteX13330" y="connsiteY13330"/>
                </a:cxn>
                <a:cxn ang="0">
                  <a:pos x="connsiteX13331" y="connsiteY13331"/>
                </a:cxn>
                <a:cxn ang="0">
                  <a:pos x="connsiteX13332" y="connsiteY13332"/>
                </a:cxn>
                <a:cxn ang="0">
                  <a:pos x="connsiteX13333" y="connsiteY13333"/>
                </a:cxn>
                <a:cxn ang="0">
                  <a:pos x="connsiteX13334" y="connsiteY13334"/>
                </a:cxn>
                <a:cxn ang="0">
                  <a:pos x="connsiteX13335" y="connsiteY13335"/>
                </a:cxn>
                <a:cxn ang="0">
                  <a:pos x="connsiteX13336" y="connsiteY13336"/>
                </a:cxn>
                <a:cxn ang="0">
                  <a:pos x="connsiteX13337" y="connsiteY13337"/>
                </a:cxn>
                <a:cxn ang="0">
                  <a:pos x="connsiteX13338" y="connsiteY13338"/>
                </a:cxn>
                <a:cxn ang="0">
                  <a:pos x="connsiteX13339" y="connsiteY13339"/>
                </a:cxn>
                <a:cxn ang="0">
                  <a:pos x="connsiteX13340" y="connsiteY13340"/>
                </a:cxn>
                <a:cxn ang="0">
                  <a:pos x="connsiteX13341" y="connsiteY13341"/>
                </a:cxn>
                <a:cxn ang="0">
                  <a:pos x="connsiteX13342" y="connsiteY13342"/>
                </a:cxn>
                <a:cxn ang="0">
                  <a:pos x="connsiteX13343" y="connsiteY13343"/>
                </a:cxn>
                <a:cxn ang="0">
                  <a:pos x="connsiteX13344" y="connsiteY13344"/>
                </a:cxn>
                <a:cxn ang="0">
                  <a:pos x="connsiteX13345" y="connsiteY13345"/>
                </a:cxn>
                <a:cxn ang="0">
                  <a:pos x="connsiteX13346" y="connsiteY13346"/>
                </a:cxn>
                <a:cxn ang="0">
                  <a:pos x="connsiteX13347" y="connsiteY13347"/>
                </a:cxn>
                <a:cxn ang="0">
                  <a:pos x="connsiteX13348" y="connsiteY13348"/>
                </a:cxn>
                <a:cxn ang="0">
                  <a:pos x="connsiteX13349" y="connsiteY13349"/>
                </a:cxn>
                <a:cxn ang="0">
                  <a:pos x="connsiteX13350" y="connsiteY13350"/>
                </a:cxn>
                <a:cxn ang="0">
                  <a:pos x="connsiteX13351" y="connsiteY13351"/>
                </a:cxn>
                <a:cxn ang="0">
                  <a:pos x="connsiteX13352" y="connsiteY13352"/>
                </a:cxn>
                <a:cxn ang="0">
                  <a:pos x="connsiteX13353" y="connsiteY13353"/>
                </a:cxn>
                <a:cxn ang="0">
                  <a:pos x="connsiteX13354" y="connsiteY13354"/>
                </a:cxn>
                <a:cxn ang="0">
                  <a:pos x="connsiteX13355" y="connsiteY13355"/>
                </a:cxn>
                <a:cxn ang="0">
                  <a:pos x="connsiteX13356" y="connsiteY13356"/>
                </a:cxn>
                <a:cxn ang="0">
                  <a:pos x="connsiteX13357" y="connsiteY13357"/>
                </a:cxn>
                <a:cxn ang="0">
                  <a:pos x="connsiteX13358" y="connsiteY13358"/>
                </a:cxn>
                <a:cxn ang="0">
                  <a:pos x="connsiteX13359" y="connsiteY13359"/>
                </a:cxn>
                <a:cxn ang="0">
                  <a:pos x="connsiteX13360" y="connsiteY13360"/>
                </a:cxn>
                <a:cxn ang="0">
                  <a:pos x="connsiteX13361" y="connsiteY13361"/>
                </a:cxn>
                <a:cxn ang="0">
                  <a:pos x="connsiteX13362" y="connsiteY13362"/>
                </a:cxn>
                <a:cxn ang="0">
                  <a:pos x="connsiteX13363" y="connsiteY13363"/>
                </a:cxn>
                <a:cxn ang="0">
                  <a:pos x="connsiteX13364" y="connsiteY13364"/>
                </a:cxn>
                <a:cxn ang="0">
                  <a:pos x="connsiteX13365" y="connsiteY13365"/>
                </a:cxn>
                <a:cxn ang="0">
                  <a:pos x="connsiteX13366" y="connsiteY13366"/>
                </a:cxn>
                <a:cxn ang="0">
                  <a:pos x="connsiteX13367" y="connsiteY13367"/>
                </a:cxn>
                <a:cxn ang="0">
                  <a:pos x="connsiteX13368" y="connsiteY13368"/>
                </a:cxn>
                <a:cxn ang="0">
                  <a:pos x="connsiteX13369" y="connsiteY13369"/>
                </a:cxn>
                <a:cxn ang="0">
                  <a:pos x="connsiteX13370" y="connsiteY13370"/>
                </a:cxn>
                <a:cxn ang="0">
                  <a:pos x="connsiteX13371" y="connsiteY13371"/>
                </a:cxn>
                <a:cxn ang="0">
                  <a:pos x="connsiteX13372" y="connsiteY13372"/>
                </a:cxn>
                <a:cxn ang="0">
                  <a:pos x="connsiteX13373" y="connsiteY13373"/>
                </a:cxn>
                <a:cxn ang="0">
                  <a:pos x="connsiteX13374" y="connsiteY13374"/>
                </a:cxn>
                <a:cxn ang="0">
                  <a:pos x="connsiteX13375" y="connsiteY13375"/>
                </a:cxn>
                <a:cxn ang="0">
                  <a:pos x="connsiteX13376" y="connsiteY13376"/>
                </a:cxn>
                <a:cxn ang="0">
                  <a:pos x="connsiteX13377" y="connsiteY13377"/>
                </a:cxn>
                <a:cxn ang="0">
                  <a:pos x="connsiteX13378" y="connsiteY13378"/>
                </a:cxn>
                <a:cxn ang="0">
                  <a:pos x="connsiteX13379" y="connsiteY13379"/>
                </a:cxn>
                <a:cxn ang="0">
                  <a:pos x="connsiteX13380" y="connsiteY13380"/>
                </a:cxn>
                <a:cxn ang="0">
                  <a:pos x="connsiteX13381" y="connsiteY13381"/>
                </a:cxn>
                <a:cxn ang="0">
                  <a:pos x="connsiteX13382" y="connsiteY13382"/>
                </a:cxn>
                <a:cxn ang="0">
                  <a:pos x="connsiteX13383" y="connsiteY13383"/>
                </a:cxn>
                <a:cxn ang="0">
                  <a:pos x="connsiteX13384" y="connsiteY13384"/>
                </a:cxn>
                <a:cxn ang="0">
                  <a:pos x="connsiteX13385" y="connsiteY13385"/>
                </a:cxn>
                <a:cxn ang="0">
                  <a:pos x="connsiteX13386" y="connsiteY13386"/>
                </a:cxn>
                <a:cxn ang="0">
                  <a:pos x="connsiteX13387" y="connsiteY13387"/>
                </a:cxn>
                <a:cxn ang="0">
                  <a:pos x="connsiteX13388" y="connsiteY13388"/>
                </a:cxn>
                <a:cxn ang="0">
                  <a:pos x="connsiteX13389" y="connsiteY13389"/>
                </a:cxn>
                <a:cxn ang="0">
                  <a:pos x="connsiteX13390" y="connsiteY13390"/>
                </a:cxn>
                <a:cxn ang="0">
                  <a:pos x="connsiteX13391" y="connsiteY13391"/>
                </a:cxn>
                <a:cxn ang="0">
                  <a:pos x="connsiteX13392" y="connsiteY13392"/>
                </a:cxn>
                <a:cxn ang="0">
                  <a:pos x="connsiteX13393" y="connsiteY13393"/>
                </a:cxn>
                <a:cxn ang="0">
                  <a:pos x="connsiteX13394" y="connsiteY13394"/>
                </a:cxn>
                <a:cxn ang="0">
                  <a:pos x="connsiteX13395" y="connsiteY13395"/>
                </a:cxn>
                <a:cxn ang="0">
                  <a:pos x="connsiteX13396" y="connsiteY13396"/>
                </a:cxn>
                <a:cxn ang="0">
                  <a:pos x="connsiteX13397" y="connsiteY13397"/>
                </a:cxn>
                <a:cxn ang="0">
                  <a:pos x="connsiteX13398" y="connsiteY13398"/>
                </a:cxn>
                <a:cxn ang="0">
                  <a:pos x="connsiteX13399" y="connsiteY13399"/>
                </a:cxn>
                <a:cxn ang="0">
                  <a:pos x="connsiteX13400" y="connsiteY13400"/>
                </a:cxn>
                <a:cxn ang="0">
                  <a:pos x="connsiteX13401" y="connsiteY13401"/>
                </a:cxn>
                <a:cxn ang="0">
                  <a:pos x="connsiteX13402" y="connsiteY13402"/>
                </a:cxn>
                <a:cxn ang="0">
                  <a:pos x="connsiteX13403" y="connsiteY13403"/>
                </a:cxn>
                <a:cxn ang="0">
                  <a:pos x="connsiteX13404" y="connsiteY13404"/>
                </a:cxn>
                <a:cxn ang="0">
                  <a:pos x="connsiteX13405" y="connsiteY13405"/>
                </a:cxn>
                <a:cxn ang="0">
                  <a:pos x="connsiteX13406" y="connsiteY13406"/>
                </a:cxn>
                <a:cxn ang="0">
                  <a:pos x="connsiteX13407" y="connsiteY13407"/>
                </a:cxn>
                <a:cxn ang="0">
                  <a:pos x="connsiteX13408" y="connsiteY13408"/>
                </a:cxn>
                <a:cxn ang="0">
                  <a:pos x="connsiteX13409" y="connsiteY13409"/>
                </a:cxn>
                <a:cxn ang="0">
                  <a:pos x="connsiteX13410" y="connsiteY13410"/>
                </a:cxn>
                <a:cxn ang="0">
                  <a:pos x="connsiteX13411" y="connsiteY13411"/>
                </a:cxn>
                <a:cxn ang="0">
                  <a:pos x="connsiteX13412" y="connsiteY13412"/>
                </a:cxn>
                <a:cxn ang="0">
                  <a:pos x="connsiteX13413" y="connsiteY13413"/>
                </a:cxn>
                <a:cxn ang="0">
                  <a:pos x="connsiteX13414" y="connsiteY13414"/>
                </a:cxn>
                <a:cxn ang="0">
                  <a:pos x="connsiteX13415" y="connsiteY13415"/>
                </a:cxn>
                <a:cxn ang="0">
                  <a:pos x="connsiteX13416" y="connsiteY13416"/>
                </a:cxn>
                <a:cxn ang="0">
                  <a:pos x="connsiteX13417" y="connsiteY13417"/>
                </a:cxn>
                <a:cxn ang="0">
                  <a:pos x="connsiteX13418" y="connsiteY13418"/>
                </a:cxn>
                <a:cxn ang="0">
                  <a:pos x="connsiteX13419" y="connsiteY13419"/>
                </a:cxn>
                <a:cxn ang="0">
                  <a:pos x="connsiteX13420" y="connsiteY13420"/>
                </a:cxn>
                <a:cxn ang="0">
                  <a:pos x="connsiteX13421" y="connsiteY13421"/>
                </a:cxn>
                <a:cxn ang="0">
                  <a:pos x="connsiteX13422" y="connsiteY13422"/>
                </a:cxn>
                <a:cxn ang="0">
                  <a:pos x="connsiteX13423" y="connsiteY13423"/>
                </a:cxn>
                <a:cxn ang="0">
                  <a:pos x="connsiteX13424" y="connsiteY13424"/>
                </a:cxn>
                <a:cxn ang="0">
                  <a:pos x="connsiteX13425" y="connsiteY13425"/>
                </a:cxn>
                <a:cxn ang="0">
                  <a:pos x="connsiteX13426" y="connsiteY13426"/>
                </a:cxn>
                <a:cxn ang="0">
                  <a:pos x="connsiteX13427" y="connsiteY13427"/>
                </a:cxn>
                <a:cxn ang="0">
                  <a:pos x="connsiteX13428" y="connsiteY13428"/>
                </a:cxn>
                <a:cxn ang="0">
                  <a:pos x="connsiteX13429" y="connsiteY13429"/>
                </a:cxn>
                <a:cxn ang="0">
                  <a:pos x="connsiteX13430" y="connsiteY13430"/>
                </a:cxn>
                <a:cxn ang="0">
                  <a:pos x="connsiteX13431" y="connsiteY13431"/>
                </a:cxn>
                <a:cxn ang="0">
                  <a:pos x="connsiteX13432" y="connsiteY13432"/>
                </a:cxn>
                <a:cxn ang="0">
                  <a:pos x="connsiteX13433" y="connsiteY13433"/>
                </a:cxn>
                <a:cxn ang="0">
                  <a:pos x="connsiteX13434" y="connsiteY13434"/>
                </a:cxn>
                <a:cxn ang="0">
                  <a:pos x="connsiteX13435" y="connsiteY13435"/>
                </a:cxn>
                <a:cxn ang="0">
                  <a:pos x="connsiteX13436" y="connsiteY13436"/>
                </a:cxn>
                <a:cxn ang="0">
                  <a:pos x="connsiteX13437" y="connsiteY13437"/>
                </a:cxn>
                <a:cxn ang="0">
                  <a:pos x="connsiteX13438" y="connsiteY13438"/>
                </a:cxn>
                <a:cxn ang="0">
                  <a:pos x="connsiteX13439" y="connsiteY13439"/>
                </a:cxn>
                <a:cxn ang="0">
                  <a:pos x="connsiteX13440" y="connsiteY13440"/>
                </a:cxn>
                <a:cxn ang="0">
                  <a:pos x="connsiteX13441" y="connsiteY13441"/>
                </a:cxn>
                <a:cxn ang="0">
                  <a:pos x="connsiteX13442" y="connsiteY13442"/>
                </a:cxn>
                <a:cxn ang="0">
                  <a:pos x="connsiteX13443" y="connsiteY13443"/>
                </a:cxn>
                <a:cxn ang="0">
                  <a:pos x="connsiteX13444" y="connsiteY13444"/>
                </a:cxn>
                <a:cxn ang="0">
                  <a:pos x="connsiteX13445" y="connsiteY13445"/>
                </a:cxn>
                <a:cxn ang="0">
                  <a:pos x="connsiteX13446" y="connsiteY13446"/>
                </a:cxn>
                <a:cxn ang="0">
                  <a:pos x="connsiteX13447" y="connsiteY13447"/>
                </a:cxn>
                <a:cxn ang="0">
                  <a:pos x="connsiteX13448" y="connsiteY13448"/>
                </a:cxn>
                <a:cxn ang="0">
                  <a:pos x="connsiteX13449" y="connsiteY13449"/>
                </a:cxn>
                <a:cxn ang="0">
                  <a:pos x="connsiteX13450" y="connsiteY13450"/>
                </a:cxn>
                <a:cxn ang="0">
                  <a:pos x="connsiteX13451" y="connsiteY13451"/>
                </a:cxn>
                <a:cxn ang="0">
                  <a:pos x="connsiteX13452" y="connsiteY13452"/>
                </a:cxn>
                <a:cxn ang="0">
                  <a:pos x="connsiteX13453" y="connsiteY13453"/>
                </a:cxn>
                <a:cxn ang="0">
                  <a:pos x="connsiteX13454" y="connsiteY13454"/>
                </a:cxn>
                <a:cxn ang="0">
                  <a:pos x="connsiteX13455" y="connsiteY13455"/>
                </a:cxn>
                <a:cxn ang="0">
                  <a:pos x="connsiteX13456" y="connsiteY13456"/>
                </a:cxn>
                <a:cxn ang="0">
                  <a:pos x="connsiteX13457" y="connsiteY13457"/>
                </a:cxn>
                <a:cxn ang="0">
                  <a:pos x="connsiteX13458" y="connsiteY13458"/>
                </a:cxn>
                <a:cxn ang="0">
                  <a:pos x="connsiteX13459" y="connsiteY13459"/>
                </a:cxn>
                <a:cxn ang="0">
                  <a:pos x="connsiteX13460" y="connsiteY13460"/>
                </a:cxn>
                <a:cxn ang="0">
                  <a:pos x="connsiteX13461" y="connsiteY13461"/>
                </a:cxn>
                <a:cxn ang="0">
                  <a:pos x="connsiteX13462" y="connsiteY13462"/>
                </a:cxn>
                <a:cxn ang="0">
                  <a:pos x="connsiteX13463" y="connsiteY13463"/>
                </a:cxn>
                <a:cxn ang="0">
                  <a:pos x="connsiteX13464" y="connsiteY13464"/>
                </a:cxn>
                <a:cxn ang="0">
                  <a:pos x="connsiteX13465" y="connsiteY13465"/>
                </a:cxn>
                <a:cxn ang="0">
                  <a:pos x="connsiteX13466" y="connsiteY13466"/>
                </a:cxn>
                <a:cxn ang="0">
                  <a:pos x="connsiteX13467" y="connsiteY13467"/>
                </a:cxn>
                <a:cxn ang="0">
                  <a:pos x="connsiteX13468" y="connsiteY13468"/>
                </a:cxn>
                <a:cxn ang="0">
                  <a:pos x="connsiteX13469" y="connsiteY13469"/>
                </a:cxn>
                <a:cxn ang="0">
                  <a:pos x="connsiteX13470" y="connsiteY13470"/>
                </a:cxn>
                <a:cxn ang="0">
                  <a:pos x="connsiteX13471" y="connsiteY13471"/>
                </a:cxn>
                <a:cxn ang="0">
                  <a:pos x="connsiteX13472" y="connsiteY13472"/>
                </a:cxn>
                <a:cxn ang="0">
                  <a:pos x="connsiteX13473" y="connsiteY13473"/>
                </a:cxn>
                <a:cxn ang="0">
                  <a:pos x="connsiteX13474" y="connsiteY13474"/>
                </a:cxn>
                <a:cxn ang="0">
                  <a:pos x="connsiteX13475" y="connsiteY13475"/>
                </a:cxn>
                <a:cxn ang="0">
                  <a:pos x="connsiteX13476" y="connsiteY13476"/>
                </a:cxn>
                <a:cxn ang="0">
                  <a:pos x="connsiteX13477" y="connsiteY13477"/>
                </a:cxn>
                <a:cxn ang="0">
                  <a:pos x="connsiteX13478" y="connsiteY13478"/>
                </a:cxn>
                <a:cxn ang="0">
                  <a:pos x="connsiteX13479" y="connsiteY13479"/>
                </a:cxn>
                <a:cxn ang="0">
                  <a:pos x="connsiteX13480" y="connsiteY13480"/>
                </a:cxn>
                <a:cxn ang="0">
                  <a:pos x="connsiteX13481" y="connsiteY13481"/>
                </a:cxn>
                <a:cxn ang="0">
                  <a:pos x="connsiteX13482" y="connsiteY13482"/>
                </a:cxn>
                <a:cxn ang="0">
                  <a:pos x="connsiteX13483" y="connsiteY13483"/>
                </a:cxn>
                <a:cxn ang="0">
                  <a:pos x="connsiteX13484" y="connsiteY13484"/>
                </a:cxn>
                <a:cxn ang="0">
                  <a:pos x="connsiteX13485" y="connsiteY13485"/>
                </a:cxn>
                <a:cxn ang="0">
                  <a:pos x="connsiteX13486" y="connsiteY13486"/>
                </a:cxn>
                <a:cxn ang="0">
                  <a:pos x="connsiteX13487" y="connsiteY13487"/>
                </a:cxn>
                <a:cxn ang="0">
                  <a:pos x="connsiteX13488" y="connsiteY13488"/>
                </a:cxn>
                <a:cxn ang="0">
                  <a:pos x="connsiteX13489" y="connsiteY13489"/>
                </a:cxn>
                <a:cxn ang="0">
                  <a:pos x="connsiteX13490" y="connsiteY13490"/>
                </a:cxn>
                <a:cxn ang="0">
                  <a:pos x="connsiteX13491" y="connsiteY13491"/>
                </a:cxn>
                <a:cxn ang="0">
                  <a:pos x="connsiteX13492" y="connsiteY13492"/>
                </a:cxn>
                <a:cxn ang="0">
                  <a:pos x="connsiteX13493" y="connsiteY13493"/>
                </a:cxn>
                <a:cxn ang="0">
                  <a:pos x="connsiteX13494" y="connsiteY13494"/>
                </a:cxn>
                <a:cxn ang="0">
                  <a:pos x="connsiteX13495" y="connsiteY13495"/>
                </a:cxn>
                <a:cxn ang="0">
                  <a:pos x="connsiteX13496" y="connsiteY13496"/>
                </a:cxn>
                <a:cxn ang="0">
                  <a:pos x="connsiteX13497" y="connsiteY13497"/>
                </a:cxn>
                <a:cxn ang="0">
                  <a:pos x="connsiteX13498" y="connsiteY13498"/>
                </a:cxn>
                <a:cxn ang="0">
                  <a:pos x="connsiteX13499" y="connsiteY13499"/>
                </a:cxn>
                <a:cxn ang="0">
                  <a:pos x="connsiteX13500" y="connsiteY13500"/>
                </a:cxn>
                <a:cxn ang="0">
                  <a:pos x="connsiteX13501" y="connsiteY13501"/>
                </a:cxn>
                <a:cxn ang="0">
                  <a:pos x="connsiteX13502" y="connsiteY13502"/>
                </a:cxn>
                <a:cxn ang="0">
                  <a:pos x="connsiteX13503" y="connsiteY13503"/>
                </a:cxn>
                <a:cxn ang="0">
                  <a:pos x="connsiteX13504" y="connsiteY13504"/>
                </a:cxn>
                <a:cxn ang="0">
                  <a:pos x="connsiteX13505" y="connsiteY13505"/>
                </a:cxn>
                <a:cxn ang="0">
                  <a:pos x="connsiteX13506" y="connsiteY13506"/>
                </a:cxn>
                <a:cxn ang="0">
                  <a:pos x="connsiteX13507" y="connsiteY13507"/>
                </a:cxn>
                <a:cxn ang="0">
                  <a:pos x="connsiteX13508" y="connsiteY13508"/>
                </a:cxn>
                <a:cxn ang="0">
                  <a:pos x="connsiteX13509" y="connsiteY13509"/>
                </a:cxn>
                <a:cxn ang="0">
                  <a:pos x="connsiteX13510" y="connsiteY13510"/>
                </a:cxn>
                <a:cxn ang="0">
                  <a:pos x="connsiteX13511" y="connsiteY13511"/>
                </a:cxn>
                <a:cxn ang="0">
                  <a:pos x="connsiteX13512" y="connsiteY13512"/>
                </a:cxn>
                <a:cxn ang="0">
                  <a:pos x="connsiteX13513" y="connsiteY13513"/>
                </a:cxn>
                <a:cxn ang="0">
                  <a:pos x="connsiteX13514" y="connsiteY13514"/>
                </a:cxn>
                <a:cxn ang="0">
                  <a:pos x="connsiteX13515" y="connsiteY13515"/>
                </a:cxn>
                <a:cxn ang="0">
                  <a:pos x="connsiteX13516" y="connsiteY13516"/>
                </a:cxn>
                <a:cxn ang="0">
                  <a:pos x="connsiteX13517" y="connsiteY13517"/>
                </a:cxn>
                <a:cxn ang="0">
                  <a:pos x="connsiteX13518" y="connsiteY13518"/>
                </a:cxn>
                <a:cxn ang="0">
                  <a:pos x="connsiteX13519" y="connsiteY13519"/>
                </a:cxn>
                <a:cxn ang="0">
                  <a:pos x="connsiteX13520" y="connsiteY13520"/>
                </a:cxn>
                <a:cxn ang="0">
                  <a:pos x="connsiteX13521" y="connsiteY13521"/>
                </a:cxn>
                <a:cxn ang="0">
                  <a:pos x="connsiteX13522" y="connsiteY13522"/>
                </a:cxn>
                <a:cxn ang="0">
                  <a:pos x="connsiteX13523" y="connsiteY13523"/>
                </a:cxn>
                <a:cxn ang="0">
                  <a:pos x="connsiteX13524" y="connsiteY13524"/>
                </a:cxn>
                <a:cxn ang="0">
                  <a:pos x="connsiteX13525" y="connsiteY13525"/>
                </a:cxn>
                <a:cxn ang="0">
                  <a:pos x="connsiteX13526" y="connsiteY13526"/>
                </a:cxn>
                <a:cxn ang="0">
                  <a:pos x="connsiteX13527" y="connsiteY13527"/>
                </a:cxn>
                <a:cxn ang="0">
                  <a:pos x="connsiteX13528" y="connsiteY13528"/>
                </a:cxn>
                <a:cxn ang="0">
                  <a:pos x="connsiteX13529" y="connsiteY13529"/>
                </a:cxn>
                <a:cxn ang="0">
                  <a:pos x="connsiteX13530" y="connsiteY13530"/>
                </a:cxn>
                <a:cxn ang="0">
                  <a:pos x="connsiteX13531" y="connsiteY13531"/>
                </a:cxn>
                <a:cxn ang="0">
                  <a:pos x="connsiteX13532" y="connsiteY13532"/>
                </a:cxn>
                <a:cxn ang="0">
                  <a:pos x="connsiteX13533" y="connsiteY13533"/>
                </a:cxn>
                <a:cxn ang="0">
                  <a:pos x="connsiteX13534" y="connsiteY13534"/>
                </a:cxn>
                <a:cxn ang="0">
                  <a:pos x="connsiteX13535" y="connsiteY13535"/>
                </a:cxn>
                <a:cxn ang="0">
                  <a:pos x="connsiteX13536" y="connsiteY13536"/>
                </a:cxn>
                <a:cxn ang="0">
                  <a:pos x="connsiteX13537" y="connsiteY13537"/>
                </a:cxn>
                <a:cxn ang="0">
                  <a:pos x="connsiteX13538" y="connsiteY13538"/>
                </a:cxn>
                <a:cxn ang="0">
                  <a:pos x="connsiteX13539" y="connsiteY13539"/>
                </a:cxn>
                <a:cxn ang="0">
                  <a:pos x="connsiteX13540" y="connsiteY13540"/>
                </a:cxn>
                <a:cxn ang="0">
                  <a:pos x="connsiteX13541" y="connsiteY13541"/>
                </a:cxn>
                <a:cxn ang="0">
                  <a:pos x="connsiteX13542" y="connsiteY13542"/>
                </a:cxn>
                <a:cxn ang="0">
                  <a:pos x="connsiteX13543" y="connsiteY13543"/>
                </a:cxn>
                <a:cxn ang="0">
                  <a:pos x="connsiteX13544" y="connsiteY13544"/>
                </a:cxn>
                <a:cxn ang="0">
                  <a:pos x="connsiteX13545" y="connsiteY13545"/>
                </a:cxn>
                <a:cxn ang="0">
                  <a:pos x="connsiteX13546" y="connsiteY13546"/>
                </a:cxn>
                <a:cxn ang="0">
                  <a:pos x="connsiteX13547" y="connsiteY13547"/>
                </a:cxn>
                <a:cxn ang="0">
                  <a:pos x="connsiteX13548" y="connsiteY13548"/>
                </a:cxn>
                <a:cxn ang="0">
                  <a:pos x="connsiteX13549" y="connsiteY13549"/>
                </a:cxn>
                <a:cxn ang="0">
                  <a:pos x="connsiteX13550" y="connsiteY13550"/>
                </a:cxn>
                <a:cxn ang="0">
                  <a:pos x="connsiteX13551" y="connsiteY13551"/>
                </a:cxn>
                <a:cxn ang="0">
                  <a:pos x="connsiteX13552" y="connsiteY13552"/>
                </a:cxn>
                <a:cxn ang="0">
                  <a:pos x="connsiteX13553" y="connsiteY13553"/>
                </a:cxn>
                <a:cxn ang="0">
                  <a:pos x="connsiteX13554" y="connsiteY13554"/>
                </a:cxn>
                <a:cxn ang="0">
                  <a:pos x="connsiteX13555" y="connsiteY13555"/>
                </a:cxn>
                <a:cxn ang="0">
                  <a:pos x="connsiteX13556" y="connsiteY13556"/>
                </a:cxn>
                <a:cxn ang="0">
                  <a:pos x="connsiteX13557" y="connsiteY13557"/>
                </a:cxn>
                <a:cxn ang="0">
                  <a:pos x="connsiteX13558" y="connsiteY13558"/>
                </a:cxn>
                <a:cxn ang="0">
                  <a:pos x="connsiteX13559" y="connsiteY13559"/>
                </a:cxn>
                <a:cxn ang="0">
                  <a:pos x="connsiteX13560" y="connsiteY13560"/>
                </a:cxn>
                <a:cxn ang="0">
                  <a:pos x="connsiteX13561" y="connsiteY13561"/>
                </a:cxn>
                <a:cxn ang="0">
                  <a:pos x="connsiteX13562" y="connsiteY13562"/>
                </a:cxn>
                <a:cxn ang="0">
                  <a:pos x="connsiteX13563" y="connsiteY13563"/>
                </a:cxn>
                <a:cxn ang="0">
                  <a:pos x="connsiteX13564" y="connsiteY13564"/>
                </a:cxn>
                <a:cxn ang="0">
                  <a:pos x="connsiteX13565" y="connsiteY13565"/>
                </a:cxn>
                <a:cxn ang="0">
                  <a:pos x="connsiteX13566" y="connsiteY13566"/>
                </a:cxn>
                <a:cxn ang="0">
                  <a:pos x="connsiteX13567" y="connsiteY13567"/>
                </a:cxn>
                <a:cxn ang="0">
                  <a:pos x="connsiteX13568" y="connsiteY13568"/>
                </a:cxn>
                <a:cxn ang="0">
                  <a:pos x="connsiteX13569" y="connsiteY13569"/>
                </a:cxn>
                <a:cxn ang="0">
                  <a:pos x="connsiteX13570" y="connsiteY13570"/>
                </a:cxn>
                <a:cxn ang="0">
                  <a:pos x="connsiteX13571" y="connsiteY13571"/>
                </a:cxn>
                <a:cxn ang="0">
                  <a:pos x="connsiteX13572" y="connsiteY13572"/>
                </a:cxn>
                <a:cxn ang="0">
                  <a:pos x="connsiteX13573" y="connsiteY13573"/>
                </a:cxn>
                <a:cxn ang="0">
                  <a:pos x="connsiteX13574" y="connsiteY13574"/>
                </a:cxn>
                <a:cxn ang="0">
                  <a:pos x="connsiteX13575" y="connsiteY13575"/>
                </a:cxn>
                <a:cxn ang="0">
                  <a:pos x="connsiteX13576" y="connsiteY13576"/>
                </a:cxn>
                <a:cxn ang="0">
                  <a:pos x="connsiteX13577" y="connsiteY13577"/>
                </a:cxn>
                <a:cxn ang="0">
                  <a:pos x="connsiteX13578" y="connsiteY13578"/>
                </a:cxn>
                <a:cxn ang="0">
                  <a:pos x="connsiteX13579" y="connsiteY13579"/>
                </a:cxn>
                <a:cxn ang="0">
                  <a:pos x="connsiteX13580" y="connsiteY13580"/>
                </a:cxn>
                <a:cxn ang="0">
                  <a:pos x="connsiteX13581" y="connsiteY13581"/>
                </a:cxn>
                <a:cxn ang="0">
                  <a:pos x="connsiteX13582" y="connsiteY13582"/>
                </a:cxn>
                <a:cxn ang="0">
                  <a:pos x="connsiteX13583" y="connsiteY13583"/>
                </a:cxn>
                <a:cxn ang="0">
                  <a:pos x="connsiteX13584" y="connsiteY13584"/>
                </a:cxn>
                <a:cxn ang="0">
                  <a:pos x="connsiteX13585" y="connsiteY13585"/>
                </a:cxn>
                <a:cxn ang="0">
                  <a:pos x="connsiteX13586" y="connsiteY13586"/>
                </a:cxn>
                <a:cxn ang="0">
                  <a:pos x="connsiteX13587" y="connsiteY13587"/>
                </a:cxn>
                <a:cxn ang="0">
                  <a:pos x="connsiteX13588" y="connsiteY13588"/>
                </a:cxn>
                <a:cxn ang="0">
                  <a:pos x="connsiteX13589" y="connsiteY13589"/>
                </a:cxn>
                <a:cxn ang="0">
                  <a:pos x="connsiteX13590" y="connsiteY13590"/>
                </a:cxn>
                <a:cxn ang="0">
                  <a:pos x="connsiteX13591" y="connsiteY13591"/>
                </a:cxn>
                <a:cxn ang="0">
                  <a:pos x="connsiteX13592" y="connsiteY13592"/>
                </a:cxn>
                <a:cxn ang="0">
                  <a:pos x="connsiteX13593" y="connsiteY13593"/>
                </a:cxn>
                <a:cxn ang="0">
                  <a:pos x="connsiteX13594" y="connsiteY13594"/>
                </a:cxn>
                <a:cxn ang="0">
                  <a:pos x="connsiteX13595" y="connsiteY13595"/>
                </a:cxn>
                <a:cxn ang="0">
                  <a:pos x="connsiteX13596" y="connsiteY13596"/>
                </a:cxn>
                <a:cxn ang="0">
                  <a:pos x="connsiteX13597" y="connsiteY13597"/>
                </a:cxn>
                <a:cxn ang="0">
                  <a:pos x="connsiteX13598" y="connsiteY13598"/>
                </a:cxn>
                <a:cxn ang="0">
                  <a:pos x="connsiteX13599" y="connsiteY13599"/>
                </a:cxn>
                <a:cxn ang="0">
                  <a:pos x="connsiteX13600" y="connsiteY13600"/>
                </a:cxn>
                <a:cxn ang="0">
                  <a:pos x="connsiteX13601" y="connsiteY13601"/>
                </a:cxn>
                <a:cxn ang="0">
                  <a:pos x="connsiteX13602" y="connsiteY13602"/>
                </a:cxn>
                <a:cxn ang="0">
                  <a:pos x="connsiteX13603" y="connsiteY13603"/>
                </a:cxn>
                <a:cxn ang="0">
                  <a:pos x="connsiteX13604" y="connsiteY13604"/>
                </a:cxn>
                <a:cxn ang="0">
                  <a:pos x="connsiteX13605" y="connsiteY13605"/>
                </a:cxn>
                <a:cxn ang="0">
                  <a:pos x="connsiteX13606" y="connsiteY13606"/>
                </a:cxn>
                <a:cxn ang="0">
                  <a:pos x="connsiteX13607" y="connsiteY13607"/>
                </a:cxn>
                <a:cxn ang="0">
                  <a:pos x="connsiteX13608" y="connsiteY13608"/>
                </a:cxn>
                <a:cxn ang="0">
                  <a:pos x="connsiteX13609" y="connsiteY13609"/>
                </a:cxn>
                <a:cxn ang="0">
                  <a:pos x="connsiteX13610" y="connsiteY13610"/>
                </a:cxn>
                <a:cxn ang="0">
                  <a:pos x="connsiteX13611" y="connsiteY13611"/>
                </a:cxn>
                <a:cxn ang="0">
                  <a:pos x="connsiteX13612" y="connsiteY13612"/>
                </a:cxn>
                <a:cxn ang="0">
                  <a:pos x="connsiteX13613" y="connsiteY13613"/>
                </a:cxn>
                <a:cxn ang="0">
                  <a:pos x="connsiteX13614" y="connsiteY13614"/>
                </a:cxn>
                <a:cxn ang="0">
                  <a:pos x="connsiteX13615" y="connsiteY13615"/>
                </a:cxn>
                <a:cxn ang="0">
                  <a:pos x="connsiteX13616" y="connsiteY13616"/>
                </a:cxn>
                <a:cxn ang="0">
                  <a:pos x="connsiteX13617" y="connsiteY13617"/>
                </a:cxn>
                <a:cxn ang="0">
                  <a:pos x="connsiteX13618" y="connsiteY13618"/>
                </a:cxn>
                <a:cxn ang="0">
                  <a:pos x="connsiteX13619" y="connsiteY13619"/>
                </a:cxn>
                <a:cxn ang="0">
                  <a:pos x="connsiteX13620" y="connsiteY13620"/>
                </a:cxn>
                <a:cxn ang="0">
                  <a:pos x="connsiteX13621" y="connsiteY13621"/>
                </a:cxn>
                <a:cxn ang="0">
                  <a:pos x="connsiteX13622" y="connsiteY13622"/>
                </a:cxn>
                <a:cxn ang="0">
                  <a:pos x="connsiteX13623" y="connsiteY13623"/>
                </a:cxn>
                <a:cxn ang="0">
                  <a:pos x="connsiteX13624" y="connsiteY13624"/>
                </a:cxn>
                <a:cxn ang="0">
                  <a:pos x="connsiteX13625" y="connsiteY13625"/>
                </a:cxn>
                <a:cxn ang="0">
                  <a:pos x="connsiteX13626" y="connsiteY13626"/>
                </a:cxn>
                <a:cxn ang="0">
                  <a:pos x="connsiteX13627" y="connsiteY13627"/>
                </a:cxn>
                <a:cxn ang="0">
                  <a:pos x="connsiteX13628" y="connsiteY13628"/>
                </a:cxn>
                <a:cxn ang="0">
                  <a:pos x="connsiteX13629" y="connsiteY13629"/>
                </a:cxn>
                <a:cxn ang="0">
                  <a:pos x="connsiteX13630" y="connsiteY13630"/>
                </a:cxn>
                <a:cxn ang="0">
                  <a:pos x="connsiteX13631" y="connsiteY13631"/>
                </a:cxn>
                <a:cxn ang="0">
                  <a:pos x="connsiteX13632" y="connsiteY13632"/>
                </a:cxn>
                <a:cxn ang="0">
                  <a:pos x="connsiteX13633" y="connsiteY13633"/>
                </a:cxn>
                <a:cxn ang="0">
                  <a:pos x="connsiteX13634" y="connsiteY13634"/>
                </a:cxn>
                <a:cxn ang="0">
                  <a:pos x="connsiteX13635" y="connsiteY13635"/>
                </a:cxn>
                <a:cxn ang="0">
                  <a:pos x="connsiteX13636" y="connsiteY13636"/>
                </a:cxn>
                <a:cxn ang="0">
                  <a:pos x="connsiteX13637" y="connsiteY13637"/>
                </a:cxn>
                <a:cxn ang="0">
                  <a:pos x="connsiteX13638" y="connsiteY13638"/>
                </a:cxn>
                <a:cxn ang="0">
                  <a:pos x="connsiteX13639" y="connsiteY13639"/>
                </a:cxn>
                <a:cxn ang="0">
                  <a:pos x="connsiteX13640" y="connsiteY13640"/>
                </a:cxn>
                <a:cxn ang="0">
                  <a:pos x="connsiteX13641" y="connsiteY13641"/>
                </a:cxn>
                <a:cxn ang="0">
                  <a:pos x="connsiteX13642" y="connsiteY13642"/>
                </a:cxn>
                <a:cxn ang="0">
                  <a:pos x="connsiteX13643" y="connsiteY13643"/>
                </a:cxn>
                <a:cxn ang="0">
                  <a:pos x="connsiteX13644" y="connsiteY13644"/>
                </a:cxn>
                <a:cxn ang="0">
                  <a:pos x="connsiteX13645" y="connsiteY13645"/>
                </a:cxn>
                <a:cxn ang="0">
                  <a:pos x="connsiteX13646" y="connsiteY13646"/>
                </a:cxn>
                <a:cxn ang="0">
                  <a:pos x="connsiteX13647" y="connsiteY13647"/>
                </a:cxn>
                <a:cxn ang="0">
                  <a:pos x="connsiteX13648" y="connsiteY13648"/>
                </a:cxn>
                <a:cxn ang="0">
                  <a:pos x="connsiteX13649" y="connsiteY13649"/>
                </a:cxn>
                <a:cxn ang="0">
                  <a:pos x="connsiteX13650" y="connsiteY13650"/>
                </a:cxn>
                <a:cxn ang="0">
                  <a:pos x="connsiteX13651" y="connsiteY13651"/>
                </a:cxn>
                <a:cxn ang="0">
                  <a:pos x="connsiteX13652" y="connsiteY13652"/>
                </a:cxn>
                <a:cxn ang="0">
                  <a:pos x="connsiteX13653" y="connsiteY13653"/>
                </a:cxn>
                <a:cxn ang="0">
                  <a:pos x="connsiteX13654" y="connsiteY13654"/>
                </a:cxn>
                <a:cxn ang="0">
                  <a:pos x="connsiteX13655" y="connsiteY13655"/>
                </a:cxn>
                <a:cxn ang="0">
                  <a:pos x="connsiteX13656" y="connsiteY13656"/>
                </a:cxn>
                <a:cxn ang="0">
                  <a:pos x="connsiteX13657" y="connsiteY13657"/>
                </a:cxn>
                <a:cxn ang="0">
                  <a:pos x="connsiteX13658" y="connsiteY13658"/>
                </a:cxn>
                <a:cxn ang="0">
                  <a:pos x="connsiteX13659" y="connsiteY13659"/>
                </a:cxn>
                <a:cxn ang="0">
                  <a:pos x="connsiteX13660" y="connsiteY13660"/>
                </a:cxn>
                <a:cxn ang="0">
                  <a:pos x="connsiteX13661" y="connsiteY13661"/>
                </a:cxn>
                <a:cxn ang="0">
                  <a:pos x="connsiteX13662" y="connsiteY13662"/>
                </a:cxn>
                <a:cxn ang="0">
                  <a:pos x="connsiteX13663" y="connsiteY13663"/>
                </a:cxn>
                <a:cxn ang="0">
                  <a:pos x="connsiteX13664" y="connsiteY13664"/>
                </a:cxn>
                <a:cxn ang="0">
                  <a:pos x="connsiteX13665" y="connsiteY13665"/>
                </a:cxn>
                <a:cxn ang="0">
                  <a:pos x="connsiteX13666" y="connsiteY13666"/>
                </a:cxn>
                <a:cxn ang="0">
                  <a:pos x="connsiteX13667" y="connsiteY13667"/>
                </a:cxn>
                <a:cxn ang="0">
                  <a:pos x="connsiteX13668" y="connsiteY13668"/>
                </a:cxn>
                <a:cxn ang="0">
                  <a:pos x="connsiteX13669" y="connsiteY13669"/>
                </a:cxn>
                <a:cxn ang="0">
                  <a:pos x="connsiteX13670" y="connsiteY13670"/>
                </a:cxn>
                <a:cxn ang="0">
                  <a:pos x="connsiteX13671" y="connsiteY13671"/>
                </a:cxn>
                <a:cxn ang="0">
                  <a:pos x="connsiteX13672" y="connsiteY13672"/>
                </a:cxn>
                <a:cxn ang="0">
                  <a:pos x="connsiteX13673" y="connsiteY13673"/>
                </a:cxn>
                <a:cxn ang="0">
                  <a:pos x="connsiteX13674" y="connsiteY13674"/>
                </a:cxn>
                <a:cxn ang="0">
                  <a:pos x="connsiteX13675" y="connsiteY13675"/>
                </a:cxn>
                <a:cxn ang="0">
                  <a:pos x="connsiteX13676" y="connsiteY13676"/>
                </a:cxn>
                <a:cxn ang="0">
                  <a:pos x="connsiteX13677" y="connsiteY13677"/>
                </a:cxn>
                <a:cxn ang="0">
                  <a:pos x="connsiteX13678" y="connsiteY13678"/>
                </a:cxn>
                <a:cxn ang="0">
                  <a:pos x="connsiteX13679" y="connsiteY13679"/>
                </a:cxn>
                <a:cxn ang="0">
                  <a:pos x="connsiteX13680" y="connsiteY13680"/>
                </a:cxn>
                <a:cxn ang="0">
                  <a:pos x="connsiteX13681" y="connsiteY13681"/>
                </a:cxn>
                <a:cxn ang="0">
                  <a:pos x="connsiteX13682" y="connsiteY13682"/>
                </a:cxn>
                <a:cxn ang="0">
                  <a:pos x="connsiteX13683" y="connsiteY13683"/>
                </a:cxn>
                <a:cxn ang="0">
                  <a:pos x="connsiteX13684" y="connsiteY13684"/>
                </a:cxn>
                <a:cxn ang="0">
                  <a:pos x="connsiteX13685" y="connsiteY13685"/>
                </a:cxn>
                <a:cxn ang="0">
                  <a:pos x="connsiteX13686" y="connsiteY13686"/>
                </a:cxn>
                <a:cxn ang="0">
                  <a:pos x="connsiteX13687" y="connsiteY13687"/>
                </a:cxn>
                <a:cxn ang="0">
                  <a:pos x="connsiteX13688" y="connsiteY13688"/>
                </a:cxn>
                <a:cxn ang="0">
                  <a:pos x="connsiteX13689" y="connsiteY13689"/>
                </a:cxn>
                <a:cxn ang="0">
                  <a:pos x="connsiteX13690" y="connsiteY13690"/>
                </a:cxn>
                <a:cxn ang="0">
                  <a:pos x="connsiteX13691" y="connsiteY13691"/>
                </a:cxn>
                <a:cxn ang="0">
                  <a:pos x="connsiteX13692" y="connsiteY13692"/>
                </a:cxn>
                <a:cxn ang="0">
                  <a:pos x="connsiteX13693" y="connsiteY13693"/>
                </a:cxn>
                <a:cxn ang="0">
                  <a:pos x="connsiteX13694" y="connsiteY13694"/>
                </a:cxn>
                <a:cxn ang="0">
                  <a:pos x="connsiteX13695" y="connsiteY13695"/>
                </a:cxn>
                <a:cxn ang="0">
                  <a:pos x="connsiteX13696" y="connsiteY13696"/>
                </a:cxn>
                <a:cxn ang="0">
                  <a:pos x="connsiteX13697" y="connsiteY13697"/>
                </a:cxn>
                <a:cxn ang="0">
                  <a:pos x="connsiteX13698" y="connsiteY13698"/>
                </a:cxn>
                <a:cxn ang="0">
                  <a:pos x="connsiteX13699" y="connsiteY13699"/>
                </a:cxn>
                <a:cxn ang="0">
                  <a:pos x="connsiteX13700" y="connsiteY13700"/>
                </a:cxn>
                <a:cxn ang="0">
                  <a:pos x="connsiteX13701" y="connsiteY13701"/>
                </a:cxn>
                <a:cxn ang="0">
                  <a:pos x="connsiteX13702" y="connsiteY13702"/>
                </a:cxn>
                <a:cxn ang="0">
                  <a:pos x="connsiteX13703" y="connsiteY13703"/>
                </a:cxn>
                <a:cxn ang="0">
                  <a:pos x="connsiteX13704" y="connsiteY13704"/>
                </a:cxn>
                <a:cxn ang="0">
                  <a:pos x="connsiteX13705" y="connsiteY13705"/>
                </a:cxn>
                <a:cxn ang="0">
                  <a:pos x="connsiteX13706" y="connsiteY13706"/>
                </a:cxn>
                <a:cxn ang="0">
                  <a:pos x="connsiteX13707" y="connsiteY13707"/>
                </a:cxn>
                <a:cxn ang="0">
                  <a:pos x="connsiteX13708" y="connsiteY13708"/>
                </a:cxn>
                <a:cxn ang="0">
                  <a:pos x="connsiteX13709" y="connsiteY13709"/>
                </a:cxn>
                <a:cxn ang="0">
                  <a:pos x="connsiteX13710" y="connsiteY13710"/>
                </a:cxn>
                <a:cxn ang="0">
                  <a:pos x="connsiteX13711" y="connsiteY13711"/>
                </a:cxn>
                <a:cxn ang="0">
                  <a:pos x="connsiteX13712" y="connsiteY13712"/>
                </a:cxn>
                <a:cxn ang="0">
                  <a:pos x="connsiteX13713" y="connsiteY13713"/>
                </a:cxn>
                <a:cxn ang="0">
                  <a:pos x="connsiteX13714" y="connsiteY13714"/>
                </a:cxn>
                <a:cxn ang="0">
                  <a:pos x="connsiteX13715" y="connsiteY13715"/>
                </a:cxn>
                <a:cxn ang="0">
                  <a:pos x="connsiteX13716" y="connsiteY13716"/>
                </a:cxn>
                <a:cxn ang="0">
                  <a:pos x="connsiteX13717" y="connsiteY13717"/>
                </a:cxn>
                <a:cxn ang="0">
                  <a:pos x="connsiteX13718" y="connsiteY13718"/>
                </a:cxn>
                <a:cxn ang="0">
                  <a:pos x="connsiteX13719" y="connsiteY13719"/>
                </a:cxn>
                <a:cxn ang="0">
                  <a:pos x="connsiteX13720" y="connsiteY13720"/>
                </a:cxn>
                <a:cxn ang="0">
                  <a:pos x="connsiteX13721" y="connsiteY13721"/>
                </a:cxn>
                <a:cxn ang="0">
                  <a:pos x="connsiteX13722" y="connsiteY13722"/>
                </a:cxn>
                <a:cxn ang="0">
                  <a:pos x="connsiteX13723" y="connsiteY13723"/>
                </a:cxn>
                <a:cxn ang="0">
                  <a:pos x="connsiteX13724" y="connsiteY13724"/>
                </a:cxn>
                <a:cxn ang="0">
                  <a:pos x="connsiteX13725" y="connsiteY13725"/>
                </a:cxn>
                <a:cxn ang="0">
                  <a:pos x="connsiteX13726" y="connsiteY13726"/>
                </a:cxn>
                <a:cxn ang="0">
                  <a:pos x="connsiteX13727" y="connsiteY13727"/>
                </a:cxn>
                <a:cxn ang="0">
                  <a:pos x="connsiteX13728" y="connsiteY13728"/>
                </a:cxn>
                <a:cxn ang="0">
                  <a:pos x="connsiteX13729" y="connsiteY13729"/>
                </a:cxn>
                <a:cxn ang="0">
                  <a:pos x="connsiteX13730" y="connsiteY13730"/>
                </a:cxn>
                <a:cxn ang="0">
                  <a:pos x="connsiteX13731" y="connsiteY13731"/>
                </a:cxn>
                <a:cxn ang="0">
                  <a:pos x="connsiteX13732" y="connsiteY13732"/>
                </a:cxn>
                <a:cxn ang="0">
                  <a:pos x="connsiteX13733" y="connsiteY13733"/>
                </a:cxn>
                <a:cxn ang="0">
                  <a:pos x="connsiteX13734" y="connsiteY13734"/>
                </a:cxn>
                <a:cxn ang="0">
                  <a:pos x="connsiteX13735" y="connsiteY13735"/>
                </a:cxn>
                <a:cxn ang="0">
                  <a:pos x="connsiteX13736" y="connsiteY13736"/>
                </a:cxn>
                <a:cxn ang="0">
                  <a:pos x="connsiteX13737" y="connsiteY13737"/>
                </a:cxn>
                <a:cxn ang="0">
                  <a:pos x="connsiteX13738" y="connsiteY13738"/>
                </a:cxn>
                <a:cxn ang="0">
                  <a:pos x="connsiteX13739" y="connsiteY13739"/>
                </a:cxn>
                <a:cxn ang="0">
                  <a:pos x="connsiteX13740" y="connsiteY13740"/>
                </a:cxn>
                <a:cxn ang="0">
                  <a:pos x="connsiteX13741" y="connsiteY13741"/>
                </a:cxn>
                <a:cxn ang="0">
                  <a:pos x="connsiteX13742" y="connsiteY13742"/>
                </a:cxn>
                <a:cxn ang="0">
                  <a:pos x="connsiteX13743" y="connsiteY13743"/>
                </a:cxn>
                <a:cxn ang="0">
                  <a:pos x="connsiteX13744" y="connsiteY13744"/>
                </a:cxn>
                <a:cxn ang="0">
                  <a:pos x="connsiteX13745" y="connsiteY13745"/>
                </a:cxn>
                <a:cxn ang="0">
                  <a:pos x="connsiteX13746" y="connsiteY13746"/>
                </a:cxn>
                <a:cxn ang="0">
                  <a:pos x="connsiteX13747" y="connsiteY13747"/>
                </a:cxn>
                <a:cxn ang="0">
                  <a:pos x="connsiteX13748" y="connsiteY13748"/>
                </a:cxn>
                <a:cxn ang="0">
                  <a:pos x="connsiteX13749" y="connsiteY13749"/>
                </a:cxn>
                <a:cxn ang="0">
                  <a:pos x="connsiteX13750" y="connsiteY13750"/>
                </a:cxn>
                <a:cxn ang="0">
                  <a:pos x="connsiteX13751" y="connsiteY13751"/>
                </a:cxn>
                <a:cxn ang="0">
                  <a:pos x="connsiteX13752" y="connsiteY13752"/>
                </a:cxn>
                <a:cxn ang="0">
                  <a:pos x="connsiteX13753" y="connsiteY13753"/>
                </a:cxn>
                <a:cxn ang="0">
                  <a:pos x="connsiteX13754" y="connsiteY13754"/>
                </a:cxn>
                <a:cxn ang="0">
                  <a:pos x="connsiteX13755" y="connsiteY13755"/>
                </a:cxn>
                <a:cxn ang="0">
                  <a:pos x="connsiteX13756" y="connsiteY13756"/>
                </a:cxn>
                <a:cxn ang="0">
                  <a:pos x="connsiteX13757" y="connsiteY13757"/>
                </a:cxn>
                <a:cxn ang="0">
                  <a:pos x="connsiteX13758" y="connsiteY13758"/>
                </a:cxn>
                <a:cxn ang="0">
                  <a:pos x="connsiteX13759" y="connsiteY13759"/>
                </a:cxn>
                <a:cxn ang="0">
                  <a:pos x="connsiteX13760" y="connsiteY13760"/>
                </a:cxn>
                <a:cxn ang="0">
                  <a:pos x="connsiteX13761" y="connsiteY13761"/>
                </a:cxn>
                <a:cxn ang="0">
                  <a:pos x="connsiteX13762" y="connsiteY13762"/>
                </a:cxn>
                <a:cxn ang="0">
                  <a:pos x="connsiteX13763" y="connsiteY13763"/>
                </a:cxn>
                <a:cxn ang="0">
                  <a:pos x="connsiteX13764" y="connsiteY13764"/>
                </a:cxn>
                <a:cxn ang="0">
                  <a:pos x="connsiteX13765" y="connsiteY13765"/>
                </a:cxn>
                <a:cxn ang="0">
                  <a:pos x="connsiteX13766" y="connsiteY13766"/>
                </a:cxn>
                <a:cxn ang="0">
                  <a:pos x="connsiteX13767" y="connsiteY13767"/>
                </a:cxn>
                <a:cxn ang="0">
                  <a:pos x="connsiteX13768" y="connsiteY13768"/>
                </a:cxn>
                <a:cxn ang="0">
                  <a:pos x="connsiteX13769" y="connsiteY13769"/>
                </a:cxn>
                <a:cxn ang="0">
                  <a:pos x="connsiteX13770" y="connsiteY13770"/>
                </a:cxn>
                <a:cxn ang="0">
                  <a:pos x="connsiteX13771" y="connsiteY13771"/>
                </a:cxn>
                <a:cxn ang="0">
                  <a:pos x="connsiteX13772" y="connsiteY13772"/>
                </a:cxn>
                <a:cxn ang="0">
                  <a:pos x="connsiteX13773" y="connsiteY13773"/>
                </a:cxn>
                <a:cxn ang="0">
                  <a:pos x="connsiteX13774" y="connsiteY13774"/>
                </a:cxn>
                <a:cxn ang="0">
                  <a:pos x="connsiteX13775" y="connsiteY13775"/>
                </a:cxn>
                <a:cxn ang="0">
                  <a:pos x="connsiteX13776" y="connsiteY13776"/>
                </a:cxn>
                <a:cxn ang="0">
                  <a:pos x="connsiteX13777" y="connsiteY13777"/>
                </a:cxn>
                <a:cxn ang="0">
                  <a:pos x="connsiteX13778" y="connsiteY13778"/>
                </a:cxn>
                <a:cxn ang="0">
                  <a:pos x="connsiteX13779" y="connsiteY13779"/>
                </a:cxn>
                <a:cxn ang="0">
                  <a:pos x="connsiteX13780" y="connsiteY13780"/>
                </a:cxn>
                <a:cxn ang="0">
                  <a:pos x="connsiteX13781" y="connsiteY13781"/>
                </a:cxn>
                <a:cxn ang="0">
                  <a:pos x="connsiteX13782" y="connsiteY13782"/>
                </a:cxn>
                <a:cxn ang="0">
                  <a:pos x="connsiteX13783" y="connsiteY13783"/>
                </a:cxn>
                <a:cxn ang="0">
                  <a:pos x="connsiteX13784" y="connsiteY13784"/>
                </a:cxn>
                <a:cxn ang="0">
                  <a:pos x="connsiteX13785" y="connsiteY13785"/>
                </a:cxn>
                <a:cxn ang="0">
                  <a:pos x="connsiteX13786" y="connsiteY13786"/>
                </a:cxn>
                <a:cxn ang="0">
                  <a:pos x="connsiteX13787" y="connsiteY13787"/>
                </a:cxn>
                <a:cxn ang="0">
                  <a:pos x="connsiteX13788" y="connsiteY13788"/>
                </a:cxn>
                <a:cxn ang="0">
                  <a:pos x="connsiteX13789" y="connsiteY13789"/>
                </a:cxn>
                <a:cxn ang="0">
                  <a:pos x="connsiteX13790" y="connsiteY13790"/>
                </a:cxn>
                <a:cxn ang="0">
                  <a:pos x="connsiteX13791" y="connsiteY13791"/>
                </a:cxn>
                <a:cxn ang="0">
                  <a:pos x="connsiteX13792" y="connsiteY13792"/>
                </a:cxn>
                <a:cxn ang="0">
                  <a:pos x="connsiteX13793" y="connsiteY13793"/>
                </a:cxn>
                <a:cxn ang="0">
                  <a:pos x="connsiteX13794" y="connsiteY13794"/>
                </a:cxn>
                <a:cxn ang="0">
                  <a:pos x="connsiteX13795" y="connsiteY13795"/>
                </a:cxn>
                <a:cxn ang="0">
                  <a:pos x="connsiteX13796" y="connsiteY13796"/>
                </a:cxn>
                <a:cxn ang="0">
                  <a:pos x="connsiteX13797" y="connsiteY13797"/>
                </a:cxn>
                <a:cxn ang="0">
                  <a:pos x="connsiteX13798" y="connsiteY13798"/>
                </a:cxn>
                <a:cxn ang="0">
                  <a:pos x="connsiteX13799" y="connsiteY13799"/>
                </a:cxn>
                <a:cxn ang="0">
                  <a:pos x="connsiteX13800" y="connsiteY13800"/>
                </a:cxn>
                <a:cxn ang="0">
                  <a:pos x="connsiteX13801" y="connsiteY13801"/>
                </a:cxn>
                <a:cxn ang="0">
                  <a:pos x="connsiteX13802" y="connsiteY13802"/>
                </a:cxn>
                <a:cxn ang="0">
                  <a:pos x="connsiteX13803" y="connsiteY13803"/>
                </a:cxn>
                <a:cxn ang="0">
                  <a:pos x="connsiteX13804" y="connsiteY13804"/>
                </a:cxn>
                <a:cxn ang="0">
                  <a:pos x="connsiteX13805" y="connsiteY13805"/>
                </a:cxn>
                <a:cxn ang="0">
                  <a:pos x="connsiteX13806" y="connsiteY13806"/>
                </a:cxn>
                <a:cxn ang="0">
                  <a:pos x="connsiteX13807" y="connsiteY13807"/>
                </a:cxn>
                <a:cxn ang="0">
                  <a:pos x="connsiteX13808" y="connsiteY13808"/>
                </a:cxn>
                <a:cxn ang="0">
                  <a:pos x="connsiteX13809" y="connsiteY13809"/>
                </a:cxn>
                <a:cxn ang="0">
                  <a:pos x="connsiteX13810" y="connsiteY13810"/>
                </a:cxn>
                <a:cxn ang="0">
                  <a:pos x="connsiteX13811" y="connsiteY13811"/>
                </a:cxn>
                <a:cxn ang="0">
                  <a:pos x="connsiteX13812" y="connsiteY13812"/>
                </a:cxn>
                <a:cxn ang="0">
                  <a:pos x="connsiteX13813" y="connsiteY13813"/>
                </a:cxn>
                <a:cxn ang="0">
                  <a:pos x="connsiteX13814" y="connsiteY13814"/>
                </a:cxn>
                <a:cxn ang="0">
                  <a:pos x="connsiteX13815" y="connsiteY13815"/>
                </a:cxn>
                <a:cxn ang="0">
                  <a:pos x="connsiteX13816" y="connsiteY13816"/>
                </a:cxn>
                <a:cxn ang="0">
                  <a:pos x="connsiteX13817" y="connsiteY13817"/>
                </a:cxn>
                <a:cxn ang="0">
                  <a:pos x="connsiteX13818" y="connsiteY13818"/>
                </a:cxn>
                <a:cxn ang="0">
                  <a:pos x="connsiteX13819" y="connsiteY13819"/>
                </a:cxn>
                <a:cxn ang="0">
                  <a:pos x="connsiteX13820" y="connsiteY13820"/>
                </a:cxn>
                <a:cxn ang="0">
                  <a:pos x="connsiteX13821" y="connsiteY13821"/>
                </a:cxn>
                <a:cxn ang="0">
                  <a:pos x="connsiteX13822" y="connsiteY13822"/>
                </a:cxn>
                <a:cxn ang="0">
                  <a:pos x="connsiteX13823" y="connsiteY13823"/>
                </a:cxn>
                <a:cxn ang="0">
                  <a:pos x="connsiteX13824" y="connsiteY13824"/>
                </a:cxn>
                <a:cxn ang="0">
                  <a:pos x="connsiteX13825" y="connsiteY13825"/>
                </a:cxn>
                <a:cxn ang="0">
                  <a:pos x="connsiteX13826" y="connsiteY13826"/>
                </a:cxn>
                <a:cxn ang="0">
                  <a:pos x="connsiteX13827" y="connsiteY13827"/>
                </a:cxn>
                <a:cxn ang="0">
                  <a:pos x="connsiteX13828" y="connsiteY13828"/>
                </a:cxn>
                <a:cxn ang="0">
                  <a:pos x="connsiteX13829" y="connsiteY13829"/>
                </a:cxn>
                <a:cxn ang="0">
                  <a:pos x="connsiteX13830" y="connsiteY13830"/>
                </a:cxn>
                <a:cxn ang="0">
                  <a:pos x="connsiteX13831" y="connsiteY13831"/>
                </a:cxn>
                <a:cxn ang="0">
                  <a:pos x="connsiteX13832" y="connsiteY13832"/>
                </a:cxn>
                <a:cxn ang="0">
                  <a:pos x="connsiteX13833" y="connsiteY13833"/>
                </a:cxn>
                <a:cxn ang="0">
                  <a:pos x="connsiteX13834" y="connsiteY13834"/>
                </a:cxn>
                <a:cxn ang="0">
                  <a:pos x="connsiteX13835" y="connsiteY13835"/>
                </a:cxn>
                <a:cxn ang="0">
                  <a:pos x="connsiteX13836" y="connsiteY13836"/>
                </a:cxn>
                <a:cxn ang="0">
                  <a:pos x="connsiteX13837" y="connsiteY13837"/>
                </a:cxn>
                <a:cxn ang="0">
                  <a:pos x="connsiteX13838" y="connsiteY13838"/>
                </a:cxn>
                <a:cxn ang="0">
                  <a:pos x="connsiteX13839" y="connsiteY13839"/>
                </a:cxn>
                <a:cxn ang="0">
                  <a:pos x="connsiteX13840" y="connsiteY13840"/>
                </a:cxn>
                <a:cxn ang="0">
                  <a:pos x="connsiteX13841" y="connsiteY13841"/>
                </a:cxn>
                <a:cxn ang="0">
                  <a:pos x="connsiteX13842" y="connsiteY13842"/>
                </a:cxn>
                <a:cxn ang="0">
                  <a:pos x="connsiteX13843" y="connsiteY13843"/>
                </a:cxn>
                <a:cxn ang="0">
                  <a:pos x="connsiteX13844" y="connsiteY13844"/>
                </a:cxn>
                <a:cxn ang="0">
                  <a:pos x="connsiteX13845" y="connsiteY13845"/>
                </a:cxn>
                <a:cxn ang="0">
                  <a:pos x="connsiteX13846" y="connsiteY13846"/>
                </a:cxn>
                <a:cxn ang="0">
                  <a:pos x="connsiteX13847" y="connsiteY13847"/>
                </a:cxn>
                <a:cxn ang="0">
                  <a:pos x="connsiteX13848" y="connsiteY13848"/>
                </a:cxn>
                <a:cxn ang="0">
                  <a:pos x="connsiteX13849" y="connsiteY13849"/>
                </a:cxn>
                <a:cxn ang="0">
                  <a:pos x="connsiteX13850" y="connsiteY13850"/>
                </a:cxn>
                <a:cxn ang="0">
                  <a:pos x="connsiteX13851" y="connsiteY13851"/>
                </a:cxn>
                <a:cxn ang="0">
                  <a:pos x="connsiteX13852" y="connsiteY13852"/>
                </a:cxn>
                <a:cxn ang="0">
                  <a:pos x="connsiteX13853" y="connsiteY13853"/>
                </a:cxn>
                <a:cxn ang="0">
                  <a:pos x="connsiteX13854" y="connsiteY13854"/>
                </a:cxn>
                <a:cxn ang="0">
                  <a:pos x="connsiteX13855" y="connsiteY13855"/>
                </a:cxn>
                <a:cxn ang="0">
                  <a:pos x="connsiteX13856" y="connsiteY13856"/>
                </a:cxn>
                <a:cxn ang="0">
                  <a:pos x="connsiteX13857" y="connsiteY13857"/>
                </a:cxn>
                <a:cxn ang="0">
                  <a:pos x="connsiteX13858" y="connsiteY13858"/>
                </a:cxn>
                <a:cxn ang="0">
                  <a:pos x="connsiteX13859" y="connsiteY13859"/>
                </a:cxn>
                <a:cxn ang="0">
                  <a:pos x="connsiteX13860" y="connsiteY13860"/>
                </a:cxn>
                <a:cxn ang="0">
                  <a:pos x="connsiteX13861" y="connsiteY13861"/>
                </a:cxn>
                <a:cxn ang="0">
                  <a:pos x="connsiteX13862" y="connsiteY13862"/>
                </a:cxn>
                <a:cxn ang="0">
                  <a:pos x="connsiteX13863" y="connsiteY13863"/>
                </a:cxn>
                <a:cxn ang="0">
                  <a:pos x="connsiteX13864" y="connsiteY13864"/>
                </a:cxn>
                <a:cxn ang="0">
                  <a:pos x="connsiteX13865" y="connsiteY13865"/>
                </a:cxn>
                <a:cxn ang="0">
                  <a:pos x="connsiteX13866" y="connsiteY13866"/>
                </a:cxn>
                <a:cxn ang="0">
                  <a:pos x="connsiteX13867" y="connsiteY13867"/>
                </a:cxn>
                <a:cxn ang="0">
                  <a:pos x="connsiteX13868" y="connsiteY13868"/>
                </a:cxn>
                <a:cxn ang="0">
                  <a:pos x="connsiteX13869" y="connsiteY13869"/>
                </a:cxn>
                <a:cxn ang="0">
                  <a:pos x="connsiteX13870" y="connsiteY13870"/>
                </a:cxn>
                <a:cxn ang="0">
                  <a:pos x="connsiteX13871" y="connsiteY13871"/>
                </a:cxn>
                <a:cxn ang="0">
                  <a:pos x="connsiteX13872" y="connsiteY13872"/>
                </a:cxn>
                <a:cxn ang="0">
                  <a:pos x="connsiteX13873" y="connsiteY13873"/>
                </a:cxn>
                <a:cxn ang="0">
                  <a:pos x="connsiteX13874" y="connsiteY13874"/>
                </a:cxn>
                <a:cxn ang="0">
                  <a:pos x="connsiteX13875" y="connsiteY13875"/>
                </a:cxn>
                <a:cxn ang="0">
                  <a:pos x="connsiteX13876" y="connsiteY13876"/>
                </a:cxn>
                <a:cxn ang="0">
                  <a:pos x="connsiteX13877" y="connsiteY13877"/>
                </a:cxn>
                <a:cxn ang="0">
                  <a:pos x="connsiteX13878" y="connsiteY13878"/>
                </a:cxn>
                <a:cxn ang="0">
                  <a:pos x="connsiteX13879" y="connsiteY13879"/>
                </a:cxn>
                <a:cxn ang="0">
                  <a:pos x="connsiteX13880" y="connsiteY13880"/>
                </a:cxn>
                <a:cxn ang="0">
                  <a:pos x="connsiteX13881" y="connsiteY13881"/>
                </a:cxn>
                <a:cxn ang="0">
                  <a:pos x="connsiteX13882" y="connsiteY13882"/>
                </a:cxn>
                <a:cxn ang="0">
                  <a:pos x="connsiteX13883" y="connsiteY13883"/>
                </a:cxn>
                <a:cxn ang="0">
                  <a:pos x="connsiteX13884" y="connsiteY13884"/>
                </a:cxn>
                <a:cxn ang="0">
                  <a:pos x="connsiteX13885" y="connsiteY13885"/>
                </a:cxn>
                <a:cxn ang="0">
                  <a:pos x="connsiteX13886" y="connsiteY13886"/>
                </a:cxn>
                <a:cxn ang="0">
                  <a:pos x="connsiteX13887" y="connsiteY13887"/>
                </a:cxn>
                <a:cxn ang="0">
                  <a:pos x="connsiteX13888" y="connsiteY13888"/>
                </a:cxn>
                <a:cxn ang="0">
                  <a:pos x="connsiteX13889" y="connsiteY13889"/>
                </a:cxn>
                <a:cxn ang="0">
                  <a:pos x="connsiteX13890" y="connsiteY13890"/>
                </a:cxn>
                <a:cxn ang="0">
                  <a:pos x="connsiteX13891" y="connsiteY13891"/>
                </a:cxn>
                <a:cxn ang="0">
                  <a:pos x="connsiteX13892" y="connsiteY13892"/>
                </a:cxn>
                <a:cxn ang="0">
                  <a:pos x="connsiteX13893" y="connsiteY13893"/>
                </a:cxn>
                <a:cxn ang="0">
                  <a:pos x="connsiteX13894" y="connsiteY13894"/>
                </a:cxn>
                <a:cxn ang="0">
                  <a:pos x="connsiteX13895" y="connsiteY13895"/>
                </a:cxn>
                <a:cxn ang="0">
                  <a:pos x="connsiteX13896" y="connsiteY13896"/>
                </a:cxn>
                <a:cxn ang="0">
                  <a:pos x="connsiteX13897" y="connsiteY13897"/>
                </a:cxn>
                <a:cxn ang="0">
                  <a:pos x="connsiteX13898" y="connsiteY13898"/>
                </a:cxn>
                <a:cxn ang="0">
                  <a:pos x="connsiteX13899" y="connsiteY13899"/>
                </a:cxn>
                <a:cxn ang="0">
                  <a:pos x="connsiteX13900" y="connsiteY13900"/>
                </a:cxn>
                <a:cxn ang="0">
                  <a:pos x="connsiteX13901" y="connsiteY13901"/>
                </a:cxn>
                <a:cxn ang="0">
                  <a:pos x="connsiteX13902" y="connsiteY13902"/>
                </a:cxn>
                <a:cxn ang="0">
                  <a:pos x="connsiteX13903" y="connsiteY13903"/>
                </a:cxn>
                <a:cxn ang="0">
                  <a:pos x="connsiteX13904" y="connsiteY13904"/>
                </a:cxn>
                <a:cxn ang="0">
                  <a:pos x="connsiteX13905" y="connsiteY13905"/>
                </a:cxn>
                <a:cxn ang="0">
                  <a:pos x="connsiteX13906" y="connsiteY13906"/>
                </a:cxn>
                <a:cxn ang="0">
                  <a:pos x="connsiteX13907" y="connsiteY13907"/>
                </a:cxn>
                <a:cxn ang="0">
                  <a:pos x="connsiteX13908" y="connsiteY13908"/>
                </a:cxn>
                <a:cxn ang="0">
                  <a:pos x="connsiteX13909" y="connsiteY13909"/>
                </a:cxn>
                <a:cxn ang="0">
                  <a:pos x="connsiteX13910" y="connsiteY13910"/>
                </a:cxn>
                <a:cxn ang="0">
                  <a:pos x="connsiteX13911" y="connsiteY13911"/>
                </a:cxn>
                <a:cxn ang="0">
                  <a:pos x="connsiteX13912" y="connsiteY13912"/>
                </a:cxn>
                <a:cxn ang="0">
                  <a:pos x="connsiteX13913" y="connsiteY13913"/>
                </a:cxn>
                <a:cxn ang="0">
                  <a:pos x="connsiteX13914" y="connsiteY13914"/>
                </a:cxn>
                <a:cxn ang="0">
                  <a:pos x="connsiteX13915" y="connsiteY13915"/>
                </a:cxn>
                <a:cxn ang="0">
                  <a:pos x="connsiteX13916" y="connsiteY13916"/>
                </a:cxn>
                <a:cxn ang="0">
                  <a:pos x="connsiteX13917" y="connsiteY13917"/>
                </a:cxn>
                <a:cxn ang="0">
                  <a:pos x="connsiteX13918" y="connsiteY13918"/>
                </a:cxn>
                <a:cxn ang="0">
                  <a:pos x="connsiteX13919" y="connsiteY13919"/>
                </a:cxn>
                <a:cxn ang="0">
                  <a:pos x="connsiteX13920" y="connsiteY13920"/>
                </a:cxn>
                <a:cxn ang="0">
                  <a:pos x="connsiteX13921" y="connsiteY13921"/>
                </a:cxn>
                <a:cxn ang="0">
                  <a:pos x="connsiteX13922" y="connsiteY13922"/>
                </a:cxn>
                <a:cxn ang="0">
                  <a:pos x="connsiteX13923" y="connsiteY13923"/>
                </a:cxn>
                <a:cxn ang="0">
                  <a:pos x="connsiteX13924" y="connsiteY13924"/>
                </a:cxn>
                <a:cxn ang="0">
                  <a:pos x="connsiteX13925" y="connsiteY13925"/>
                </a:cxn>
                <a:cxn ang="0">
                  <a:pos x="connsiteX13926" y="connsiteY13926"/>
                </a:cxn>
                <a:cxn ang="0">
                  <a:pos x="connsiteX13927" y="connsiteY13927"/>
                </a:cxn>
                <a:cxn ang="0">
                  <a:pos x="connsiteX13928" y="connsiteY13928"/>
                </a:cxn>
                <a:cxn ang="0">
                  <a:pos x="connsiteX13929" y="connsiteY13929"/>
                </a:cxn>
                <a:cxn ang="0">
                  <a:pos x="connsiteX13930" y="connsiteY13930"/>
                </a:cxn>
                <a:cxn ang="0">
                  <a:pos x="connsiteX13931" y="connsiteY13931"/>
                </a:cxn>
                <a:cxn ang="0">
                  <a:pos x="connsiteX13932" y="connsiteY13932"/>
                </a:cxn>
                <a:cxn ang="0">
                  <a:pos x="connsiteX13933" y="connsiteY13933"/>
                </a:cxn>
                <a:cxn ang="0">
                  <a:pos x="connsiteX13934" y="connsiteY13934"/>
                </a:cxn>
                <a:cxn ang="0">
                  <a:pos x="connsiteX13935" y="connsiteY13935"/>
                </a:cxn>
                <a:cxn ang="0">
                  <a:pos x="connsiteX13936" y="connsiteY13936"/>
                </a:cxn>
                <a:cxn ang="0">
                  <a:pos x="connsiteX13937" y="connsiteY13937"/>
                </a:cxn>
                <a:cxn ang="0">
                  <a:pos x="connsiteX13938" y="connsiteY13938"/>
                </a:cxn>
                <a:cxn ang="0">
                  <a:pos x="connsiteX13939" y="connsiteY13939"/>
                </a:cxn>
                <a:cxn ang="0">
                  <a:pos x="connsiteX13940" y="connsiteY13940"/>
                </a:cxn>
                <a:cxn ang="0">
                  <a:pos x="connsiteX13941" y="connsiteY13941"/>
                </a:cxn>
                <a:cxn ang="0">
                  <a:pos x="connsiteX13942" y="connsiteY13942"/>
                </a:cxn>
                <a:cxn ang="0">
                  <a:pos x="connsiteX13943" y="connsiteY13943"/>
                </a:cxn>
                <a:cxn ang="0">
                  <a:pos x="connsiteX13944" y="connsiteY13944"/>
                </a:cxn>
                <a:cxn ang="0">
                  <a:pos x="connsiteX13945" y="connsiteY13945"/>
                </a:cxn>
                <a:cxn ang="0">
                  <a:pos x="connsiteX13946" y="connsiteY13946"/>
                </a:cxn>
                <a:cxn ang="0">
                  <a:pos x="connsiteX13947" y="connsiteY13947"/>
                </a:cxn>
                <a:cxn ang="0">
                  <a:pos x="connsiteX13948" y="connsiteY13948"/>
                </a:cxn>
                <a:cxn ang="0">
                  <a:pos x="connsiteX13949" y="connsiteY13949"/>
                </a:cxn>
                <a:cxn ang="0">
                  <a:pos x="connsiteX13950" y="connsiteY13950"/>
                </a:cxn>
                <a:cxn ang="0">
                  <a:pos x="connsiteX13951" y="connsiteY13951"/>
                </a:cxn>
                <a:cxn ang="0">
                  <a:pos x="connsiteX13952" y="connsiteY13952"/>
                </a:cxn>
                <a:cxn ang="0">
                  <a:pos x="connsiteX13953" y="connsiteY13953"/>
                </a:cxn>
                <a:cxn ang="0">
                  <a:pos x="connsiteX13954" y="connsiteY13954"/>
                </a:cxn>
                <a:cxn ang="0">
                  <a:pos x="connsiteX13955" y="connsiteY13955"/>
                </a:cxn>
                <a:cxn ang="0">
                  <a:pos x="connsiteX13956" y="connsiteY13956"/>
                </a:cxn>
                <a:cxn ang="0">
                  <a:pos x="connsiteX13957" y="connsiteY13957"/>
                </a:cxn>
                <a:cxn ang="0">
                  <a:pos x="connsiteX13958" y="connsiteY13958"/>
                </a:cxn>
                <a:cxn ang="0">
                  <a:pos x="connsiteX13959" y="connsiteY13959"/>
                </a:cxn>
                <a:cxn ang="0">
                  <a:pos x="connsiteX13960" y="connsiteY13960"/>
                </a:cxn>
                <a:cxn ang="0">
                  <a:pos x="connsiteX13961" y="connsiteY13961"/>
                </a:cxn>
                <a:cxn ang="0">
                  <a:pos x="connsiteX13962" y="connsiteY13962"/>
                </a:cxn>
                <a:cxn ang="0">
                  <a:pos x="connsiteX13963" y="connsiteY13963"/>
                </a:cxn>
                <a:cxn ang="0">
                  <a:pos x="connsiteX13964" y="connsiteY13964"/>
                </a:cxn>
                <a:cxn ang="0">
                  <a:pos x="connsiteX13965" y="connsiteY13965"/>
                </a:cxn>
                <a:cxn ang="0">
                  <a:pos x="connsiteX13966" y="connsiteY13966"/>
                </a:cxn>
                <a:cxn ang="0">
                  <a:pos x="connsiteX13967" y="connsiteY13967"/>
                </a:cxn>
                <a:cxn ang="0">
                  <a:pos x="connsiteX13968" y="connsiteY13968"/>
                </a:cxn>
                <a:cxn ang="0">
                  <a:pos x="connsiteX13969" y="connsiteY13969"/>
                </a:cxn>
                <a:cxn ang="0">
                  <a:pos x="connsiteX13970" y="connsiteY13970"/>
                </a:cxn>
                <a:cxn ang="0">
                  <a:pos x="connsiteX13971" y="connsiteY13971"/>
                </a:cxn>
                <a:cxn ang="0">
                  <a:pos x="connsiteX13972" y="connsiteY13972"/>
                </a:cxn>
                <a:cxn ang="0">
                  <a:pos x="connsiteX13973" y="connsiteY13973"/>
                </a:cxn>
                <a:cxn ang="0">
                  <a:pos x="connsiteX13974" y="connsiteY13974"/>
                </a:cxn>
                <a:cxn ang="0">
                  <a:pos x="connsiteX13975" y="connsiteY13975"/>
                </a:cxn>
                <a:cxn ang="0">
                  <a:pos x="connsiteX13976" y="connsiteY13976"/>
                </a:cxn>
                <a:cxn ang="0">
                  <a:pos x="connsiteX13977" y="connsiteY13977"/>
                </a:cxn>
                <a:cxn ang="0">
                  <a:pos x="connsiteX13978" y="connsiteY13978"/>
                </a:cxn>
                <a:cxn ang="0">
                  <a:pos x="connsiteX13979" y="connsiteY13979"/>
                </a:cxn>
                <a:cxn ang="0">
                  <a:pos x="connsiteX13980" y="connsiteY13980"/>
                </a:cxn>
                <a:cxn ang="0">
                  <a:pos x="connsiteX13981" y="connsiteY13981"/>
                </a:cxn>
                <a:cxn ang="0">
                  <a:pos x="connsiteX13982" y="connsiteY13982"/>
                </a:cxn>
                <a:cxn ang="0">
                  <a:pos x="connsiteX13983" y="connsiteY13983"/>
                </a:cxn>
                <a:cxn ang="0">
                  <a:pos x="connsiteX13984" y="connsiteY13984"/>
                </a:cxn>
                <a:cxn ang="0">
                  <a:pos x="connsiteX13985" y="connsiteY13985"/>
                </a:cxn>
                <a:cxn ang="0">
                  <a:pos x="connsiteX13986" y="connsiteY13986"/>
                </a:cxn>
                <a:cxn ang="0">
                  <a:pos x="connsiteX13987" y="connsiteY13987"/>
                </a:cxn>
                <a:cxn ang="0">
                  <a:pos x="connsiteX13988" y="connsiteY13988"/>
                </a:cxn>
                <a:cxn ang="0">
                  <a:pos x="connsiteX13989" y="connsiteY13989"/>
                </a:cxn>
                <a:cxn ang="0">
                  <a:pos x="connsiteX13990" y="connsiteY13990"/>
                </a:cxn>
                <a:cxn ang="0">
                  <a:pos x="connsiteX13991" y="connsiteY13991"/>
                </a:cxn>
                <a:cxn ang="0">
                  <a:pos x="connsiteX13992" y="connsiteY13992"/>
                </a:cxn>
                <a:cxn ang="0">
                  <a:pos x="connsiteX13993" y="connsiteY13993"/>
                </a:cxn>
                <a:cxn ang="0">
                  <a:pos x="connsiteX13994" y="connsiteY13994"/>
                </a:cxn>
                <a:cxn ang="0">
                  <a:pos x="connsiteX13995" y="connsiteY13995"/>
                </a:cxn>
                <a:cxn ang="0">
                  <a:pos x="connsiteX13996" y="connsiteY13996"/>
                </a:cxn>
                <a:cxn ang="0">
                  <a:pos x="connsiteX13997" y="connsiteY13997"/>
                </a:cxn>
                <a:cxn ang="0">
                  <a:pos x="connsiteX13998" y="connsiteY13998"/>
                </a:cxn>
                <a:cxn ang="0">
                  <a:pos x="connsiteX13999" y="connsiteY13999"/>
                </a:cxn>
                <a:cxn ang="0">
                  <a:pos x="connsiteX14000" y="connsiteY14000"/>
                </a:cxn>
                <a:cxn ang="0">
                  <a:pos x="connsiteX14001" y="connsiteY14001"/>
                </a:cxn>
                <a:cxn ang="0">
                  <a:pos x="connsiteX14002" y="connsiteY14002"/>
                </a:cxn>
                <a:cxn ang="0">
                  <a:pos x="connsiteX14003" y="connsiteY14003"/>
                </a:cxn>
                <a:cxn ang="0">
                  <a:pos x="connsiteX14004" y="connsiteY14004"/>
                </a:cxn>
                <a:cxn ang="0">
                  <a:pos x="connsiteX14005" y="connsiteY14005"/>
                </a:cxn>
                <a:cxn ang="0">
                  <a:pos x="connsiteX14006" y="connsiteY14006"/>
                </a:cxn>
                <a:cxn ang="0">
                  <a:pos x="connsiteX14007" y="connsiteY14007"/>
                </a:cxn>
                <a:cxn ang="0">
                  <a:pos x="connsiteX14008" y="connsiteY14008"/>
                </a:cxn>
                <a:cxn ang="0">
                  <a:pos x="connsiteX14009" y="connsiteY14009"/>
                </a:cxn>
                <a:cxn ang="0">
                  <a:pos x="connsiteX14010" y="connsiteY14010"/>
                </a:cxn>
                <a:cxn ang="0">
                  <a:pos x="connsiteX14011" y="connsiteY14011"/>
                </a:cxn>
                <a:cxn ang="0">
                  <a:pos x="connsiteX14012" y="connsiteY14012"/>
                </a:cxn>
                <a:cxn ang="0">
                  <a:pos x="connsiteX14013" y="connsiteY14013"/>
                </a:cxn>
                <a:cxn ang="0">
                  <a:pos x="connsiteX14014" y="connsiteY14014"/>
                </a:cxn>
                <a:cxn ang="0">
                  <a:pos x="connsiteX14015" y="connsiteY14015"/>
                </a:cxn>
                <a:cxn ang="0">
                  <a:pos x="connsiteX14016" y="connsiteY14016"/>
                </a:cxn>
                <a:cxn ang="0">
                  <a:pos x="connsiteX14017" y="connsiteY14017"/>
                </a:cxn>
                <a:cxn ang="0">
                  <a:pos x="connsiteX14018" y="connsiteY14018"/>
                </a:cxn>
                <a:cxn ang="0">
                  <a:pos x="connsiteX14019" y="connsiteY14019"/>
                </a:cxn>
                <a:cxn ang="0">
                  <a:pos x="connsiteX14020" y="connsiteY14020"/>
                </a:cxn>
                <a:cxn ang="0">
                  <a:pos x="connsiteX14021" y="connsiteY14021"/>
                </a:cxn>
                <a:cxn ang="0">
                  <a:pos x="connsiteX14022" y="connsiteY14022"/>
                </a:cxn>
                <a:cxn ang="0">
                  <a:pos x="connsiteX14023" y="connsiteY14023"/>
                </a:cxn>
                <a:cxn ang="0">
                  <a:pos x="connsiteX14024" y="connsiteY14024"/>
                </a:cxn>
                <a:cxn ang="0">
                  <a:pos x="connsiteX14025" y="connsiteY14025"/>
                </a:cxn>
                <a:cxn ang="0">
                  <a:pos x="connsiteX14026" y="connsiteY14026"/>
                </a:cxn>
                <a:cxn ang="0">
                  <a:pos x="connsiteX14027" y="connsiteY14027"/>
                </a:cxn>
                <a:cxn ang="0">
                  <a:pos x="connsiteX14028" y="connsiteY14028"/>
                </a:cxn>
                <a:cxn ang="0">
                  <a:pos x="connsiteX14029" y="connsiteY14029"/>
                </a:cxn>
                <a:cxn ang="0">
                  <a:pos x="connsiteX14030" y="connsiteY14030"/>
                </a:cxn>
                <a:cxn ang="0">
                  <a:pos x="connsiteX14031" y="connsiteY14031"/>
                </a:cxn>
                <a:cxn ang="0">
                  <a:pos x="connsiteX14032" y="connsiteY14032"/>
                </a:cxn>
                <a:cxn ang="0">
                  <a:pos x="connsiteX14033" y="connsiteY14033"/>
                </a:cxn>
                <a:cxn ang="0">
                  <a:pos x="connsiteX14034" y="connsiteY14034"/>
                </a:cxn>
                <a:cxn ang="0">
                  <a:pos x="connsiteX14035" y="connsiteY14035"/>
                </a:cxn>
                <a:cxn ang="0">
                  <a:pos x="connsiteX14036" y="connsiteY14036"/>
                </a:cxn>
                <a:cxn ang="0">
                  <a:pos x="connsiteX14037" y="connsiteY14037"/>
                </a:cxn>
                <a:cxn ang="0">
                  <a:pos x="connsiteX14038" y="connsiteY14038"/>
                </a:cxn>
                <a:cxn ang="0">
                  <a:pos x="connsiteX14039" y="connsiteY14039"/>
                </a:cxn>
                <a:cxn ang="0">
                  <a:pos x="connsiteX14040" y="connsiteY14040"/>
                </a:cxn>
                <a:cxn ang="0">
                  <a:pos x="connsiteX14041" y="connsiteY14041"/>
                </a:cxn>
                <a:cxn ang="0">
                  <a:pos x="connsiteX14042" y="connsiteY14042"/>
                </a:cxn>
                <a:cxn ang="0">
                  <a:pos x="connsiteX14043" y="connsiteY14043"/>
                </a:cxn>
                <a:cxn ang="0">
                  <a:pos x="connsiteX14044" y="connsiteY14044"/>
                </a:cxn>
                <a:cxn ang="0">
                  <a:pos x="connsiteX14045" y="connsiteY14045"/>
                </a:cxn>
                <a:cxn ang="0">
                  <a:pos x="connsiteX14046" y="connsiteY14046"/>
                </a:cxn>
                <a:cxn ang="0">
                  <a:pos x="connsiteX14047" y="connsiteY14047"/>
                </a:cxn>
                <a:cxn ang="0">
                  <a:pos x="connsiteX14048" y="connsiteY14048"/>
                </a:cxn>
                <a:cxn ang="0">
                  <a:pos x="connsiteX14049" y="connsiteY14049"/>
                </a:cxn>
                <a:cxn ang="0">
                  <a:pos x="connsiteX14050" y="connsiteY14050"/>
                </a:cxn>
                <a:cxn ang="0">
                  <a:pos x="connsiteX14051" y="connsiteY14051"/>
                </a:cxn>
                <a:cxn ang="0">
                  <a:pos x="connsiteX14052" y="connsiteY14052"/>
                </a:cxn>
                <a:cxn ang="0">
                  <a:pos x="connsiteX14053" y="connsiteY14053"/>
                </a:cxn>
                <a:cxn ang="0">
                  <a:pos x="connsiteX14054" y="connsiteY14054"/>
                </a:cxn>
                <a:cxn ang="0">
                  <a:pos x="connsiteX14055" y="connsiteY14055"/>
                </a:cxn>
                <a:cxn ang="0">
                  <a:pos x="connsiteX14056" y="connsiteY14056"/>
                </a:cxn>
                <a:cxn ang="0">
                  <a:pos x="connsiteX14057" y="connsiteY14057"/>
                </a:cxn>
                <a:cxn ang="0">
                  <a:pos x="connsiteX14058" y="connsiteY14058"/>
                </a:cxn>
                <a:cxn ang="0">
                  <a:pos x="connsiteX14059" y="connsiteY14059"/>
                </a:cxn>
                <a:cxn ang="0">
                  <a:pos x="connsiteX14060" y="connsiteY14060"/>
                </a:cxn>
                <a:cxn ang="0">
                  <a:pos x="connsiteX14061" y="connsiteY14061"/>
                </a:cxn>
                <a:cxn ang="0">
                  <a:pos x="connsiteX14062" y="connsiteY14062"/>
                </a:cxn>
                <a:cxn ang="0">
                  <a:pos x="connsiteX14063" y="connsiteY14063"/>
                </a:cxn>
                <a:cxn ang="0">
                  <a:pos x="connsiteX14064" y="connsiteY14064"/>
                </a:cxn>
                <a:cxn ang="0">
                  <a:pos x="connsiteX14065" y="connsiteY14065"/>
                </a:cxn>
                <a:cxn ang="0">
                  <a:pos x="connsiteX14066" y="connsiteY14066"/>
                </a:cxn>
                <a:cxn ang="0">
                  <a:pos x="connsiteX14067" y="connsiteY14067"/>
                </a:cxn>
                <a:cxn ang="0">
                  <a:pos x="connsiteX14068" y="connsiteY14068"/>
                </a:cxn>
                <a:cxn ang="0">
                  <a:pos x="connsiteX14069" y="connsiteY14069"/>
                </a:cxn>
                <a:cxn ang="0">
                  <a:pos x="connsiteX14070" y="connsiteY14070"/>
                </a:cxn>
                <a:cxn ang="0">
                  <a:pos x="connsiteX14071" y="connsiteY14071"/>
                </a:cxn>
                <a:cxn ang="0">
                  <a:pos x="connsiteX14072" y="connsiteY14072"/>
                </a:cxn>
                <a:cxn ang="0">
                  <a:pos x="connsiteX14073" y="connsiteY14073"/>
                </a:cxn>
                <a:cxn ang="0">
                  <a:pos x="connsiteX14074" y="connsiteY14074"/>
                </a:cxn>
                <a:cxn ang="0">
                  <a:pos x="connsiteX14075" y="connsiteY14075"/>
                </a:cxn>
                <a:cxn ang="0">
                  <a:pos x="connsiteX14076" y="connsiteY14076"/>
                </a:cxn>
                <a:cxn ang="0">
                  <a:pos x="connsiteX14077" y="connsiteY14077"/>
                </a:cxn>
                <a:cxn ang="0">
                  <a:pos x="connsiteX14078" y="connsiteY14078"/>
                </a:cxn>
                <a:cxn ang="0">
                  <a:pos x="connsiteX14079" y="connsiteY14079"/>
                </a:cxn>
                <a:cxn ang="0">
                  <a:pos x="connsiteX14080" y="connsiteY14080"/>
                </a:cxn>
                <a:cxn ang="0">
                  <a:pos x="connsiteX14081" y="connsiteY14081"/>
                </a:cxn>
                <a:cxn ang="0">
                  <a:pos x="connsiteX14082" y="connsiteY14082"/>
                </a:cxn>
                <a:cxn ang="0">
                  <a:pos x="connsiteX14083" y="connsiteY14083"/>
                </a:cxn>
                <a:cxn ang="0">
                  <a:pos x="connsiteX14084" y="connsiteY14084"/>
                </a:cxn>
                <a:cxn ang="0">
                  <a:pos x="connsiteX14085" y="connsiteY14085"/>
                </a:cxn>
                <a:cxn ang="0">
                  <a:pos x="connsiteX14086" y="connsiteY14086"/>
                </a:cxn>
                <a:cxn ang="0">
                  <a:pos x="connsiteX14087" y="connsiteY14087"/>
                </a:cxn>
                <a:cxn ang="0">
                  <a:pos x="connsiteX14088" y="connsiteY14088"/>
                </a:cxn>
                <a:cxn ang="0">
                  <a:pos x="connsiteX14089" y="connsiteY14089"/>
                </a:cxn>
                <a:cxn ang="0">
                  <a:pos x="connsiteX14090" y="connsiteY14090"/>
                </a:cxn>
                <a:cxn ang="0">
                  <a:pos x="connsiteX14091" y="connsiteY14091"/>
                </a:cxn>
                <a:cxn ang="0">
                  <a:pos x="connsiteX14092" y="connsiteY14092"/>
                </a:cxn>
                <a:cxn ang="0">
                  <a:pos x="connsiteX14093" y="connsiteY14093"/>
                </a:cxn>
                <a:cxn ang="0">
                  <a:pos x="connsiteX14094" y="connsiteY14094"/>
                </a:cxn>
                <a:cxn ang="0">
                  <a:pos x="connsiteX14095" y="connsiteY14095"/>
                </a:cxn>
                <a:cxn ang="0">
                  <a:pos x="connsiteX14096" y="connsiteY14096"/>
                </a:cxn>
                <a:cxn ang="0">
                  <a:pos x="connsiteX14097" y="connsiteY14097"/>
                </a:cxn>
                <a:cxn ang="0">
                  <a:pos x="connsiteX14098" y="connsiteY14098"/>
                </a:cxn>
                <a:cxn ang="0">
                  <a:pos x="connsiteX14099" y="connsiteY14099"/>
                </a:cxn>
                <a:cxn ang="0">
                  <a:pos x="connsiteX14100" y="connsiteY14100"/>
                </a:cxn>
                <a:cxn ang="0">
                  <a:pos x="connsiteX14101" y="connsiteY14101"/>
                </a:cxn>
                <a:cxn ang="0">
                  <a:pos x="connsiteX14102" y="connsiteY14102"/>
                </a:cxn>
                <a:cxn ang="0">
                  <a:pos x="connsiteX14103" y="connsiteY14103"/>
                </a:cxn>
                <a:cxn ang="0">
                  <a:pos x="connsiteX14104" y="connsiteY14104"/>
                </a:cxn>
                <a:cxn ang="0">
                  <a:pos x="connsiteX14105" y="connsiteY14105"/>
                </a:cxn>
                <a:cxn ang="0">
                  <a:pos x="connsiteX14106" y="connsiteY14106"/>
                </a:cxn>
                <a:cxn ang="0">
                  <a:pos x="connsiteX14107" y="connsiteY14107"/>
                </a:cxn>
                <a:cxn ang="0">
                  <a:pos x="connsiteX14108" y="connsiteY14108"/>
                </a:cxn>
                <a:cxn ang="0">
                  <a:pos x="connsiteX14109" y="connsiteY14109"/>
                </a:cxn>
                <a:cxn ang="0">
                  <a:pos x="connsiteX14110" y="connsiteY14110"/>
                </a:cxn>
                <a:cxn ang="0">
                  <a:pos x="connsiteX14111" y="connsiteY14111"/>
                </a:cxn>
                <a:cxn ang="0">
                  <a:pos x="connsiteX14112" y="connsiteY14112"/>
                </a:cxn>
                <a:cxn ang="0">
                  <a:pos x="connsiteX14113" y="connsiteY14113"/>
                </a:cxn>
                <a:cxn ang="0">
                  <a:pos x="connsiteX14114" y="connsiteY14114"/>
                </a:cxn>
                <a:cxn ang="0">
                  <a:pos x="connsiteX14115" y="connsiteY14115"/>
                </a:cxn>
                <a:cxn ang="0">
                  <a:pos x="connsiteX14116" y="connsiteY14116"/>
                </a:cxn>
                <a:cxn ang="0">
                  <a:pos x="connsiteX14117" y="connsiteY14117"/>
                </a:cxn>
                <a:cxn ang="0">
                  <a:pos x="connsiteX14118" y="connsiteY14118"/>
                </a:cxn>
                <a:cxn ang="0">
                  <a:pos x="connsiteX14119" y="connsiteY14119"/>
                </a:cxn>
                <a:cxn ang="0">
                  <a:pos x="connsiteX14120" y="connsiteY14120"/>
                </a:cxn>
                <a:cxn ang="0">
                  <a:pos x="connsiteX14121" y="connsiteY14121"/>
                </a:cxn>
                <a:cxn ang="0">
                  <a:pos x="connsiteX14122" y="connsiteY14122"/>
                </a:cxn>
                <a:cxn ang="0">
                  <a:pos x="connsiteX14123" y="connsiteY14123"/>
                </a:cxn>
                <a:cxn ang="0">
                  <a:pos x="connsiteX14124" y="connsiteY14124"/>
                </a:cxn>
                <a:cxn ang="0">
                  <a:pos x="connsiteX14125" y="connsiteY14125"/>
                </a:cxn>
                <a:cxn ang="0">
                  <a:pos x="connsiteX14126" y="connsiteY14126"/>
                </a:cxn>
                <a:cxn ang="0">
                  <a:pos x="connsiteX14127" y="connsiteY14127"/>
                </a:cxn>
                <a:cxn ang="0">
                  <a:pos x="connsiteX14128" y="connsiteY14128"/>
                </a:cxn>
                <a:cxn ang="0">
                  <a:pos x="connsiteX14129" y="connsiteY14129"/>
                </a:cxn>
                <a:cxn ang="0">
                  <a:pos x="connsiteX14130" y="connsiteY14130"/>
                </a:cxn>
                <a:cxn ang="0">
                  <a:pos x="connsiteX14131" y="connsiteY14131"/>
                </a:cxn>
                <a:cxn ang="0">
                  <a:pos x="connsiteX14132" y="connsiteY14132"/>
                </a:cxn>
                <a:cxn ang="0">
                  <a:pos x="connsiteX14133" y="connsiteY14133"/>
                </a:cxn>
                <a:cxn ang="0">
                  <a:pos x="connsiteX14134" y="connsiteY14134"/>
                </a:cxn>
                <a:cxn ang="0">
                  <a:pos x="connsiteX14135" y="connsiteY14135"/>
                </a:cxn>
                <a:cxn ang="0">
                  <a:pos x="connsiteX14136" y="connsiteY14136"/>
                </a:cxn>
                <a:cxn ang="0">
                  <a:pos x="connsiteX14137" y="connsiteY14137"/>
                </a:cxn>
                <a:cxn ang="0">
                  <a:pos x="connsiteX14138" y="connsiteY14138"/>
                </a:cxn>
                <a:cxn ang="0">
                  <a:pos x="connsiteX14139" y="connsiteY14139"/>
                </a:cxn>
                <a:cxn ang="0">
                  <a:pos x="connsiteX14140" y="connsiteY14140"/>
                </a:cxn>
                <a:cxn ang="0">
                  <a:pos x="connsiteX14141" y="connsiteY14141"/>
                </a:cxn>
                <a:cxn ang="0">
                  <a:pos x="connsiteX14142" y="connsiteY14142"/>
                </a:cxn>
                <a:cxn ang="0">
                  <a:pos x="connsiteX14143" y="connsiteY14143"/>
                </a:cxn>
                <a:cxn ang="0">
                  <a:pos x="connsiteX14144" y="connsiteY14144"/>
                </a:cxn>
                <a:cxn ang="0">
                  <a:pos x="connsiteX14145" y="connsiteY14145"/>
                </a:cxn>
                <a:cxn ang="0">
                  <a:pos x="connsiteX14146" y="connsiteY14146"/>
                </a:cxn>
                <a:cxn ang="0">
                  <a:pos x="connsiteX14147" y="connsiteY14147"/>
                </a:cxn>
                <a:cxn ang="0">
                  <a:pos x="connsiteX14148" y="connsiteY14148"/>
                </a:cxn>
                <a:cxn ang="0">
                  <a:pos x="connsiteX14149" y="connsiteY14149"/>
                </a:cxn>
                <a:cxn ang="0">
                  <a:pos x="connsiteX14150" y="connsiteY14150"/>
                </a:cxn>
                <a:cxn ang="0">
                  <a:pos x="connsiteX14151" y="connsiteY14151"/>
                </a:cxn>
                <a:cxn ang="0">
                  <a:pos x="connsiteX14152" y="connsiteY14152"/>
                </a:cxn>
                <a:cxn ang="0">
                  <a:pos x="connsiteX14153" y="connsiteY14153"/>
                </a:cxn>
                <a:cxn ang="0">
                  <a:pos x="connsiteX14154" y="connsiteY14154"/>
                </a:cxn>
                <a:cxn ang="0">
                  <a:pos x="connsiteX14155" y="connsiteY14155"/>
                </a:cxn>
                <a:cxn ang="0">
                  <a:pos x="connsiteX14156" y="connsiteY14156"/>
                </a:cxn>
                <a:cxn ang="0">
                  <a:pos x="connsiteX14157" y="connsiteY14157"/>
                </a:cxn>
                <a:cxn ang="0">
                  <a:pos x="connsiteX14158" y="connsiteY14158"/>
                </a:cxn>
                <a:cxn ang="0">
                  <a:pos x="connsiteX14159" y="connsiteY14159"/>
                </a:cxn>
                <a:cxn ang="0">
                  <a:pos x="connsiteX14160" y="connsiteY14160"/>
                </a:cxn>
                <a:cxn ang="0">
                  <a:pos x="connsiteX14161" y="connsiteY14161"/>
                </a:cxn>
                <a:cxn ang="0">
                  <a:pos x="connsiteX14162" y="connsiteY14162"/>
                </a:cxn>
                <a:cxn ang="0">
                  <a:pos x="connsiteX14163" y="connsiteY14163"/>
                </a:cxn>
                <a:cxn ang="0">
                  <a:pos x="connsiteX14164" y="connsiteY14164"/>
                </a:cxn>
                <a:cxn ang="0">
                  <a:pos x="connsiteX14165" y="connsiteY14165"/>
                </a:cxn>
                <a:cxn ang="0">
                  <a:pos x="connsiteX14166" y="connsiteY14166"/>
                </a:cxn>
                <a:cxn ang="0">
                  <a:pos x="connsiteX14167" y="connsiteY14167"/>
                </a:cxn>
                <a:cxn ang="0">
                  <a:pos x="connsiteX14168" y="connsiteY14168"/>
                </a:cxn>
                <a:cxn ang="0">
                  <a:pos x="connsiteX14169" y="connsiteY14169"/>
                </a:cxn>
                <a:cxn ang="0">
                  <a:pos x="connsiteX14170" y="connsiteY14170"/>
                </a:cxn>
                <a:cxn ang="0">
                  <a:pos x="connsiteX14171" y="connsiteY14171"/>
                </a:cxn>
                <a:cxn ang="0">
                  <a:pos x="connsiteX14172" y="connsiteY14172"/>
                </a:cxn>
                <a:cxn ang="0">
                  <a:pos x="connsiteX14173" y="connsiteY14173"/>
                </a:cxn>
                <a:cxn ang="0">
                  <a:pos x="connsiteX14174" y="connsiteY14174"/>
                </a:cxn>
                <a:cxn ang="0">
                  <a:pos x="connsiteX14175" y="connsiteY14175"/>
                </a:cxn>
                <a:cxn ang="0">
                  <a:pos x="connsiteX14176" y="connsiteY14176"/>
                </a:cxn>
                <a:cxn ang="0">
                  <a:pos x="connsiteX14177" y="connsiteY14177"/>
                </a:cxn>
                <a:cxn ang="0">
                  <a:pos x="connsiteX14178" y="connsiteY14178"/>
                </a:cxn>
                <a:cxn ang="0">
                  <a:pos x="connsiteX14179" y="connsiteY14179"/>
                </a:cxn>
                <a:cxn ang="0">
                  <a:pos x="connsiteX14180" y="connsiteY14180"/>
                </a:cxn>
                <a:cxn ang="0">
                  <a:pos x="connsiteX14181" y="connsiteY14181"/>
                </a:cxn>
                <a:cxn ang="0">
                  <a:pos x="connsiteX14182" y="connsiteY14182"/>
                </a:cxn>
                <a:cxn ang="0">
                  <a:pos x="connsiteX14183" y="connsiteY14183"/>
                </a:cxn>
                <a:cxn ang="0">
                  <a:pos x="connsiteX14184" y="connsiteY14184"/>
                </a:cxn>
                <a:cxn ang="0">
                  <a:pos x="connsiteX14185" y="connsiteY14185"/>
                </a:cxn>
                <a:cxn ang="0">
                  <a:pos x="connsiteX14186" y="connsiteY14186"/>
                </a:cxn>
                <a:cxn ang="0">
                  <a:pos x="connsiteX14187" y="connsiteY14187"/>
                </a:cxn>
                <a:cxn ang="0">
                  <a:pos x="connsiteX14188" y="connsiteY14188"/>
                </a:cxn>
                <a:cxn ang="0">
                  <a:pos x="connsiteX14189" y="connsiteY14189"/>
                </a:cxn>
                <a:cxn ang="0">
                  <a:pos x="connsiteX14190" y="connsiteY14190"/>
                </a:cxn>
                <a:cxn ang="0">
                  <a:pos x="connsiteX14191" y="connsiteY14191"/>
                </a:cxn>
                <a:cxn ang="0">
                  <a:pos x="connsiteX14192" y="connsiteY14192"/>
                </a:cxn>
                <a:cxn ang="0">
                  <a:pos x="connsiteX14193" y="connsiteY14193"/>
                </a:cxn>
                <a:cxn ang="0">
                  <a:pos x="connsiteX14194" y="connsiteY14194"/>
                </a:cxn>
                <a:cxn ang="0">
                  <a:pos x="connsiteX14195" y="connsiteY14195"/>
                </a:cxn>
                <a:cxn ang="0">
                  <a:pos x="connsiteX14196" y="connsiteY14196"/>
                </a:cxn>
                <a:cxn ang="0">
                  <a:pos x="connsiteX14197" y="connsiteY14197"/>
                </a:cxn>
                <a:cxn ang="0">
                  <a:pos x="connsiteX14198" y="connsiteY14198"/>
                </a:cxn>
                <a:cxn ang="0">
                  <a:pos x="connsiteX14199" y="connsiteY14199"/>
                </a:cxn>
                <a:cxn ang="0">
                  <a:pos x="connsiteX14200" y="connsiteY14200"/>
                </a:cxn>
                <a:cxn ang="0">
                  <a:pos x="connsiteX14201" y="connsiteY14201"/>
                </a:cxn>
                <a:cxn ang="0">
                  <a:pos x="connsiteX14202" y="connsiteY14202"/>
                </a:cxn>
                <a:cxn ang="0">
                  <a:pos x="connsiteX14203" y="connsiteY14203"/>
                </a:cxn>
                <a:cxn ang="0">
                  <a:pos x="connsiteX14204" y="connsiteY14204"/>
                </a:cxn>
                <a:cxn ang="0">
                  <a:pos x="connsiteX14205" y="connsiteY14205"/>
                </a:cxn>
                <a:cxn ang="0">
                  <a:pos x="connsiteX14206" y="connsiteY14206"/>
                </a:cxn>
                <a:cxn ang="0">
                  <a:pos x="connsiteX14207" y="connsiteY14207"/>
                </a:cxn>
                <a:cxn ang="0">
                  <a:pos x="connsiteX14208" y="connsiteY14208"/>
                </a:cxn>
                <a:cxn ang="0">
                  <a:pos x="connsiteX14209" y="connsiteY14209"/>
                </a:cxn>
                <a:cxn ang="0">
                  <a:pos x="connsiteX14210" y="connsiteY14210"/>
                </a:cxn>
                <a:cxn ang="0">
                  <a:pos x="connsiteX14211" y="connsiteY14211"/>
                </a:cxn>
                <a:cxn ang="0">
                  <a:pos x="connsiteX14212" y="connsiteY14212"/>
                </a:cxn>
                <a:cxn ang="0">
                  <a:pos x="connsiteX14213" y="connsiteY14213"/>
                </a:cxn>
                <a:cxn ang="0">
                  <a:pos x="connsiteX14214" y="connsiteY14214"/>
                </a:cxn>
                <a:cxn ang="0">
                  <a:pos x="connsiteX14215" y="connsiteY14215"/>
                </a:cxn>
                <a:cxn ang="0">
                  <a:pos x="connsiteX14216" y="connsiteY14216"/>
                </a:cxn>
                <a:cxn ang="0">
                  <a:pos x="connsiteX14217" y="connsiteY14217"/>
                </a:cxn>
                <a:cxn ang="0">
                  <a:pos x="connsiteX14218" y="connsiteY14218"/>
                </a:cxn>
                <a:cxn ang="0">
                  <a:pos x="connsiteX14219" y="connsiteY14219"/>
                </a:cxn>
                <a:cxn ang="0">
                  <a:pos x="connsiteX14220" y="connsiteY14220"/>
                </a:cxn>
                <a:cxn ang="0">
                  <a:pos x="connsiteX14221" y="connsiteY14221"/>
                </a:cxn>
                <a:cxn ang="0">
                  <a:pos x="connsiteX14222" y="connsiteY14222"/>
                </a:cxn>
                <a:cxn ang="0">
                  <a:pos x="connsiteX14223" y="connsiteY14223"/>
                </a:cxn>
                <a:cxn ang="0">
                  <a:pos x="connsiteX14224" y="connsiteY14224"/>
                </a:cxn>
                <a:cxn ang="0">
                  <a:pos x="connsiteX14225" y="connsiteY14225"/>
                </a:cxn>
                <a:cxn ang="0">
                  <a:pos x="connsiteX14226" y="connsiteY14226"/>
                </a:cxn>
                <a:cxn ang="0">
                  <a:pos x="connsiteX14227" y="connsiteY14227"/>
                </a:cxn>
                <a:cxn ang="0">
                  <a:pos x="connsiteX14228" y="connsiteY14228"/>
                </a:cxn>
                <a:cxn ang="0">
                  <a:pos x="connsiteX14229" y="connsiteY14229"/>
                </a:cxn>
                <a:cxn ang="0">
                  <a:pos x="connsiteX14230" y="connsiteY14230"/>
                </a:cxn>
                <a:cxn ang="0">
                  <a:pos x="connsiteX14231" y="connsiteY14231"/>
                </a:cxn>
                <a:cxn ang="0">
                  <a:pos x="connsiteX14232" y="connsiteY14232"/>
                </a:cxn>
                <a:cxn ang="0">
                  <a:pos x="connsiteX14233" y="connsiteY14233"/>
                </a:cxn>
                <a:cxn ang="0">
                  <a:pos x="connsiteX14234" y="connsiteY14234"/>
                </a:cxn>
                <a:cxn ang="0">
                  <a:pos x="connsiteX14235" y="connsiteY14235"/>
                </a:cxn>
                <a:cxn ang="0">
                  <a:pos x="connsiteX14236" y="connsiteY14236"/>
                </a:cxn>
                <a:cxn ang="0">
                  <a:pos x="connsiteX14237" y="connsiteY14237"/>
                </a:cxn>
                <a:cxn ang="0">
                  <a:pos x="connsiteX14238" y="connsiteY14238"/>
                </a:cxn>
                <a:cxn ang="0">
                  <a:pos x="connsiteX14239" y="connsiteY14239"/>
                </a:cxn>
                <a:cxn ang="0">
                  <a:pos x="connsiteX14240" y="connsiteY14240"/>
                </a:cxn>
                <a:cxn ang="0">
                  <a:pos x="connsiteX14241" y="connsiteY14241"/>
                </a:cxn>
                <a:cxn ang="0">
                  <a:pos x="connsiteX14242" y="connsiteY14242"/>
                </a:cxn>
                <a:cxn ang="0">
                  <a:pos x="connsiteX14243" y="connsiteY14243"/>
                </a:cxn>
                <a:cxn ang="0">
                  <a:pos x="connsiteX14244" y="connsiteY14244"/>
                </a:cxn>
                <a:cxn ang="0">
                  <a:pos x="connsiteX14245" y="connsiteY14245"/>
                </a:cxn>
                <a:cxn ang="0">
                  <a:pos x="connsiteX14246" y="connsiteY14246"/>
                </a:cxn>
                <a:cxn ang="0">
                  <a:pos x="connsiteX14247" y="connsiteY14247"/>
                </a:cxn>
                <a:cxn ang="0">
                  <a:pos x="connsiteX14248" y="connsiteY14248"/>
                </a:cxn>
                <a:cxn ang="0">
                  <a:pos x="connsiteX14249" y="connsiteY14249"/>
                </a:cxn>
                <a:cxn ang="0">
                  <a:pos x="connsiteX14250" y="connsiteY14250"/>
                </a:cxn>
                <a:cxn ang="0">
                  <a:pos x="connsiteX14251" y="connsiteY14251"/>
                </a:cxn>
                <a:cxn ang="0">
                  <a:pos x="connsiteX14252" y="connsiteY14252"/>
                </a:cxn>
                <a:cxn ang="0">
                  <a:pos x="connsiteX14253" y="connsiteY14253"/>
                </a:cxn>
                <a:cxn ang="0">
                  <a:pos x="connsiteX14254" y="connsiteY14254"/>
                </a:cxn>
                <a:cxn ang="0">
                  <a:pos x="connsiteX14255" y="connsiteY14255"/>
                </a:cxn>
                <a:cxn ang="0">
                  <a:pos x="connsiteX14256" y="connsiteY14256"/>
                </a:cxn>
                <a:cxn ang="0">
                  <a:pos x="connsiteX14257" y="connsiteY14257"/>
                </a:cxn>
                <a:cxn ang="0">
                  <a:pos x="connsiteX14258" y="connsiteY14258"/>
                </a:cxn>
                <a:cxn ang="0">
                  <a:pos x="connsiteX14259" y="connsiteY14259"/>
                </a:cxn>
                <a:cxn ang="0">
                  <a:pos x="connsiteX14260" y="connsiteY14260"/>
                </a:cxn>
                <a:cxn ang="0">
                  <a:pos x="connsiteX14261" y="connsiteY14261"/>
                </a:cxn>
                <a:cxn ang="0">
                  <a:pos x="connsiteX14262" y="connsiteY14262"/>
                </a:cxn>
                <a:cxn ang="0">
                  <a:pos x="connsiteX14263" y="connsiteY14263"/>
                </a:cxn>
                <a:cxn ang="0">
                  <a:pos x="connsiteX14264" y="connsiteY14264"/>
                </a:cxn>
                <a:cxn ang="0">
                  <a:pos x="connsiteX14265" y="connsiteY14265"/>
                </a:cxn>
                <a:cxn ang="0">
                  <a:pos x="connsiteX14266" y="connsiteY14266"/>
                </a:cxn>
                <a:cxn ang="0">
                  <a:pos x="connsiteX14267" y="connsiteY14267"/>
                </a:cxn>
                <a:cxn ang="0">
                  <a:pos x="connsiteX14268" y="connsiteY14268"/>
                </a:cxn>
                <a:cxn ang="0">
                  <a:pos x="connsiteX14269" y="connsiteY14269"/>
                </a:cxn>
                <a:cxn ang="0">
                  <a:pos x="connsiteX14270" y="connsiteY14270"/>
                </a:cxn>
                <a:cxn ang="0">
                  <a:pos x="connsiteX14271" y="connsiteY14271"/>
                </a:cxn>
                <a:cxn ang="0">
                  <a:pos x="connsiteX14272" y="connsiteY14272"/>
                </a:cxn>
                <a:cxn ang="0">
                  <a:pos x="connsiteX14273" y="connsiteY14273"/>
                </a:cxn>
                <a:cxn ang="0">
                  <a:pos x="connsiteX14274" y="connsiteY14274"/>
                </a:cxn>
                <a:cxn ang="0">
                  <a:pos x="connsiteX14275" y="connsiteY14275"/>
                </a:cxn>
                <a:cxn ang="0">
                  <a:pos x="connsiteX14276" y="connsiteY14276"/>
                </a:cxn>
                <a:cxn ang="0">
                  <a:pos x="connsiteX14277" y="connsiteY14277"/>
                </a:cxn>
                <a:cxn ang="0">
                  <a:pos x="connsiteX14278" y="connsiteY14278"/>
                </a:cxn>
                <a:cxn ang="0">
                  <a:pos x="connsiteX14279" y="connsiteY14279"/>
                </a:cxn>
                <a:cxn ang="0">
                  <a:pos x="connsiteX14280" y="connsiteY14280"/>
                </a:cxn>
                <a:cxn ang="0">
                  <a:pos x="connsiteX14281" y="connsiteY14281"/>
                </a:cxn>
                <a:cxn ang="0">
                  <a:pos x="connsiteX14282" y="connsiteY14282"/>
                </a:cxn>
                <a:cxn ang="0">
                  <a:pos x="connsiteX14283" y="connsiteY14283"/>
                </a:cxn>
                <a:cxn ang="0">
                  <a:pos x="connsiteX14284" y="connsiteY14284"/>
                </a:cxn>
                <a:cxn ang="0">
                  <a:pos x="connsiteX14285" y="connsiteY14285"/>
                </a:cxn>
                <a:cxn ang="0">
                  <a:pos x="connsiteX14286" y="connsiteY14286"/>
                </a:cxn>
                <a:cxn ang="0">
                  <a:pos x="connsiteX14287" y="connsiteY14287"/>
                </a:cxn>
                <a:cxn ang="0">
                  <a:pos x="connsiteX14288" y="connsiteY14288"/>
                </a:cxn>
                <a:cxn ang="0">
                  <a:pos x="connsiteX14289" y="connsiteY14289"/>
                </a:cxn>
                <a:cxn ang="0">
                  <a:pos x="connsiteX14290" y="connsiteY14290"/>
                </a:cxn>
                <a:cxn ang="0">
                  <a:pos x="connsiteX14291" y="connsiteY14291"/>
                </a:cxn>
                <a:cxn ang="0">
                  <a:pos x="connsiteX14292" y="connsiteY14292"/>
                </a:cxn>
                <a:cxn ang="0">
                  <a:pos x="connsiteX14293" y="connsiteY14293"/>
                </a:cxn>
                <a:cxn ang="0">
                  <a:pos x="connsiteX14294" y="connsiteY14294"/>
                </a:cxn>
                <a:cxn ang="0">
                  <a:pos x="connsiteX14295" y="connsiteY14295"/>
                </a:cxn>
                <a:cxn ang="0">
                  <a:pos x="connsiteX14296" y="connsiteY14296"/>
                </a:cxn>
                <a:cxn ang="0">
                  <a:pos x="connsiteX14297" y="connsiteY14297"/>
                </a:cxn>
                <a:cxn ang="0">
                  <a:pos x="connsiteX14298" y="connsiteY14298"/>
                </a:cxn>
                <a:cxn ang="0">
                  <a:pos x="connsiteX14299" y="connsiteY14299"/>
                </a:cxn>
                <a:cxn ang="0">
                  <a:pos x="connsiteX14300" y="connsiteY14300"/>
                </a:cxn>
                <a:cxn ang="0">
                  <a:pos x="connsiteX14301" y="connsiteY14301"/>
                </a:cxn>
                <a:cxn ang="0">
                  <a:pos x="connsiteX14302" y="connsiteY14302"/>
                </a:cxn>
                <a:cxn ang="0">
                  <a:pos x="connsiteX14303" y="connsiteY14303"/>
                </a:cxn>
                <a:cxn ang="0">
                  <a:pos x="connsiteX14304" y="connsiteY14304"/>
                </a:cxn>
                <a:cxn ang="0">
                  <a:pos x="connsiteX14305" y="connsiteY14305"/>
                </a:cxn>
                <a:cxn ang="0">
                  <a:pos x="connsiteX14306" y="connsiteY14306"/>
                </a:cxn>
                <a:cxn ang="0">
                  <a:pos x="connsiteX14307" y="connsiteY14307"/>
                </a:cxn>
                <a:cxn ang="0">
                  <a:pos x="connsiteX14308" y="connsiteY14308"/>
                </a:cxn>
                <a:cxn ang="0">
                  <a:pos x="connsiteX14309" y="connsiteY14309"/>
                </a:cxn>
                <a:cxn ang="0">
                  <a:pos x="connsiteX14310" y="connsiteY14310"/>
                </a:cxn>
                <a:cxn ang="0">
                  <a:pos x="connsiteX14311" y="connsiteY14311"/>
                </a:cxn>
                <a:cxn ang="0">
                  <a:pos x="connsiteX14312" y="connsiteY14312"/>
                </a:cxn>
                <a:cxn ang="0">
                  <a:pos x="connsiteX14313" y="connsiteY14313"/>
                </a:cxn>
                <a:cxn ang="0">
                  <a:pos x="connsiteX14314" y="connsiteY14314"/>
                </a:cxn>
                <a:cxn ang="0">
                  <a:pos x="connsiteX14315" y="connsiteY14315"/>
                </a:cxn>
                <a:cxn ang="0">
                  <a:pos x="connsiteX14316" y="connsiteY14316"/>
                </a:cxn>
                <a:cxn ang="0">
                  <a:pos x="connsiteX14317" y="connsiteY14317"/>
                </a:cxn>
                <a:cxn ang="0">
                  <a:pos x="connsiteX14318" y="connsiteY14318"/>
                </a:cxn>
                <a:cxn ang="0">
                  <a:pos x="connsiteX14319" y="connsiteY14319"/>
                </a:cxn>
                <a:cxn ang="0">
                  <a:pos x="connsiteX14320" y="connsiteY14320"/>
                </a:cxn>
                <a:cxn ang="0">
                  <a:pos x="connsiteX14321" y="connsiteY14321"/>
                </a:cxn>
                <a:cxn ang="0">
                  <a:pos x="connsiteX14322" y="connsiteY14322"/>
                </a:cxn>
                <a:cxn ang="0">
                  <a:pos x="connsiteX14323" y="connsiteY14323"/>
                </a:cxn>
                <a:cxn ang="0">
                  <a:pos x="connsiteX14324" y="connsiteY14324"/>
                </a:cxn>
                <a:cxn ang="0">
                  <a:pos x="connsiteX14325" y="connsiteY14325"/>
                </a:cxn>
                <a:cxn ang="0">
                  <a:pos x="connsiteX14326" y="connsiteY14326"/>
                </a:cxn>
                <a:cxn ang="0">
                  <a:pos x="connsiteX14327" y="connsiteY14327"/>
                </a:cxn>
                <a:cxn ang="0">
                  <a:pos x="connsiteX14328" y="connsiteY14328"/>
                </a:cxn>
                <a:cxn ang="0">
                  <a:pos x="connsiteX14329" y="connsiteY14329"/>
                </a:cxn>
                <a:cxn ang="0">
                  <a:pos x="connsiteX14330" y="connsiteY14330"/>
                </a:cxn>
                <a:cxn ang="0">
                  <a:pos x="connsiteX14331" y="connsiteY14331"/>
                </a:cxn>
                <a:cxn ang="0">
                  <a:pos x="connsiteX14332" y="connsiteY14332"/>
                </a:cxn>
                <a:cxn ang="0">
                  <a:pos x="connsiteX14333" y="connsiteY14333"/>
                </a:cxn>
                <a:cxn ang="0">
                  <a:pos x="connsiteX14334" y="connsiteY14334"/>
                </a:cxn>
                <a:cxn ang="0">
                  <a:pos x="connsiteX14335" y="connsiteY14335"/>
                </a:cxn>
                <a:cxn ang="0">
                  <a:pos x="connsiteX14336" y="connsiteY14336"/>
                </a:cxn>
                <a:cxn ang="0">
                  <a:pos x="connsiteX14337" y="connsiteY14337"/>
                </a:cxn>
                <a:cxn ang="0">
                  <a:pos x="connsiteX14338" y="connsiteY14338"/>
                </a:cxn>
                <a:cxn ang="0">
                  <a:pos x="connsiteX14339" y="connsiteY14339"/>
                </a:cxn>
                <a:cxn ang="0">
                  <a:pos x="connsiteX14340" y="connsiteY14340"/>
                </a:cxn>
                <a:cxn ang="0">
                  <a:pos x="connsiteX14341" y="connsiteY14341"/>
                </a:cxn>
                <a:cxn ang="0">
                  <a:pos x="connsiteX14342" y="connsiteY14342"/>
                </a:cxn>
                <a:cxn ang="0">
                  <a:pos x="connsiteX14343" y="connsiteY14343"/>
                </a:cxn>
                <a:cxn ang="0">
                  <a:pos x="connsiteX14344" y="connsiteY14344"/>
                </a:cxn>
                <a:cxn ang="0">
                  <a:pos x="connsiteX14345" y="connsiteY14345"/>
                </a:cxn>
                <a:cxn ang="0">
                  <a:pos x="connsiteX14346" y="connsiteY14346"/>
                </a:cxn>
                <a:cxn ang="0">
                  <a:pos x="connsiteX14347" y="connsiteY14347"/>
                </a:cxn>
                <a:cxn ang="0">
                  <a:pos x="connsiteX14348" y="connsiteY14348"/>
                </a:cxn>
                <a:cxn ang="0">
                  <a:pos x="connsiteX14349" y="connsiteY14349"/>
                </a:cxn>
                <a:cxn ang="0">
                  <a:pos x="connsiteX14350" y="connsiteY14350"/>
                </a:cxn>
                <a:cxn ang="0">
                  <a:pos x="connsiteX14351" y="connsiteY14351"/>
                </a:cxn>
                <a:cxn ang="0">
                  <a:pos x="connsiteX14352" y="connsiteY14352"/>
                </a:cxn>
                <a:cxn ang="0">
                  <a:pos x="connsiteX14353" y="connsiteY14353"/>
                </a:cxn>
                <a:cxn ang="0">
                  <a:pos x="connsiteX14354" y="connsiteY14354"/>
                </a:cxn>
                <a:cxn ang="0">
                  <a:pos x="connsiteX14355" y="connsiteY14355"/>
                </a:cxn>
                <a:cxn ang="0">
                  <a:pos x="connsiteX14356" y="connsiteY14356"/>
                </a:cxn>
                <a:cxn ang="0">
                  <a:pos x="connsiteX14357" y="connsiteY14357"/>
                </a:cxn>
                <a:cxn ang="0">
                  <a:pos x="connsiteX14358" y="connsiteY14358"/>
                </a:cxn>
                <a:cxn ang="0">
                  <a:pos x="connsiteX14359" y="connsiteY14359"/>
                </a:cxn>
                <a:cxn ang="0">
                  <a:pos x="connsiteX14360" y="connsiteY14360"/>
                </a:cxn>
                <a:cxn ang="0">
                  <a:pos x="connsiteX14361" y="connsiteY14361"/>
                </a:cxn>
                <a:cxn ang="0">
                  <a:pos x="connsiteX14362" y="connsiteY14362"/>
                </a:cxn>
                <a:cxn ang="0">
                  <a:pos x="connsiteX14363" y="connsiteY14363"/>
                </a:cxn>
                <a:cxn ang="0">
                  <a:pos x="connsiteX14364" y="connsiteY14364"/>
                </a:cxn>
                <a:cxn ang="0">
                  <a:pos x="connsiteX14365" y="connsiteY14365"/>
                </a:cxn>
                <a:cxn ang="0">
                  <a:pos x="connsiteX14366" y="connsiteY14366"/>
                </a:cxn>
                <a:cxn ang="0">
                  <a:pos x="connsiteX14367" y="connsiteY14367"/>
                </a:cxn>
                <a:cxn ang="0">
                  <a:pos x="connsiteX14368" y="connsiteY14368"/>
                </a:cxn>
                <a:cxn ang="0">
                  <a:pos x="connsiteX14369" y="connsiteY14369"/>
                </a:cxn>
                <a:cxn ang="0">
                  <a:pos x="connsiteX14370" y="connsiteY14370"/>
                </a:cxn>
                <a:cxn ang="0">
                  <a:pos x="connsiteX14371" y="connsiteY14371"/>
                </a:cxn>
                <a:cxn ang="0">
                  <a:pos x="connsiteX14372" y="connsiteY14372"/>
                </a:cxn>
                <a:cxn ang="0">
                  <a:pos x="connsiteX14373" y="connsiteY14373"/>
                </a:cxn>
                <a:cxn ang="0">
                  <a:pos x="connsiteX14374" y="connsiteY14374"/>
                </a:cxn>
                <a:cxn ang="0">
                  <a:pos x="connsiteX14375" y="connsiteY14375"/>
                </a:cxn>
                <a:cxn ang="0">
                  <a:pos x="connsiteX14376" y="connsiteY14376"/>
                </a:cxn>
                <a:cxn ang="0">
                  <a:pos x="connsiteX14377" y="connsiteY14377"/>
                </a:cxn>
                <a:cxn ang="0">
                  <a:pos x="connsiteX14378" y="connsiteY14378"/>
                </a:cxn>
                <a:cxn ang="0">
                  <a:pos x="connsiteX14379" y="connsiteY14379"/>
                </a:cxn>
                <a:cxn ang="0">
                  <a:pos x="connsiteX14380" y="connsiteY14380"/>
                </a:cxn>
                <a:cxn ang="0">
                  <a:pos x="connsiteX14381" y="connsiteY14381"/>
                </a:cxn>
                <a:cxn ang="0">
                  <a:pos x="connsiteX14382" y="connsiteY14382"/>
                </a:cxn>
                <a:cxn ang="0">
                  <a:pos x="connsiteX14383" y="connsiteY14383"/>
                </a:cxn>
                <a:cxn ang="0">
                  <a:pos x="connsiteX14384" y="connsiteY14384"/>
                </a:cxn>
                <a:cxn ang="0">
                  <a:pos x="connsiteX14385" y="connsiteY14385"/>
                </a:cxn>
                <a:cxn ang="0">
                  <a:pos x="connsiteX14386" y="connsiteY14386"/>
                </a:cxn>
                <a:cxn ang="0">
                  <a:pos x="connsiteX14387" y="connsiteY14387"/>
                </a:cxn>
                <a:cxn ang="0">
                  <a:pos x="connsiteX14388" y="connsiteY14388"/>
                </a:cxn>
                <a:cxn ang="0">
                  <a:pos x="connsiteX14389" y="connsiteY14389"/>
                </a:cxn>
                <a:cxn ang="0">
                  <a:pos x="connsiteX14390" y="connsiteY14390"/>
                </a:cxn>
                <a:cxn ang="0">
                  <a:pos x="connsiteX14391" y="connsiteY14391"/>
                </a:cxn>
                <a:cxn ang="0">
                  <a:pos x="connsiteX14392" y="connsiteY14392"/>
                </a:cxn>
                <a:cxn ang="0">
                  <a:pos x="connsiteX14393" y="connsiteY14393"/>
                </a:cxn>
                <a:cxn ang="0">
                  <a:pos x="connsiteX14394" y="connsiteY14394"/>
                </a:cxn>
                <a:cxn ang="0">
                  <a:pos x="connsiteX14395" y="connsiteY14395"/>
                </a:cxn>
                <a:cxn ang="0">
                  <a:pos x="connsiteX14396" y="connsiteY14396"/>
                </a:cxn>
                <a:cxn ang="0">
                  <a:pos x="connsiteX14397" y="connsiteY14397"/>
                </a:cxn>
                <a:cxn ang="0">
                  <a:pos x="connsiteX14398" y="connsiteY14398"/>
                </a:cxn>
                <a:cxn ang="0">
                  <a:pos x="connsiteX14399" y="connsiteY14399"/>
                </a:cxn>
                <a:cxn ang="0">
                  <a:pos x="connsiteX14400" y="connsiteY14400"/>
                </a:cxn>
                <a:cxn ang="0">
                  <a:pos x="connsiteX14401" y="connsiteY14401"/>
                </a:cxn>
                <a:cxn ang="0">
                  <a:pos x="connsiteX14402" y="connsiteY14402"/>
                </a:cxn>
                <a:cxn ang="0">
                  <a:pos x="connsiteX14403" y="connsiteY14403"/>
                </a:cxn>
                <a:cxn ang="0">
                  <a:pos x="connsiteX14404" y="connsiteY14404"/>
                </a:cxn>
                <a:cxn ang="0">
                  <a:pos x="connsiteX14405" y="connsiteY14405"/>
                </a:cxn>
                <a:cxn ang="0">
                  <a:pos x="connsiteX14406" y="connsiteY14406"/>
                </a:cxn>
                <a:cxn ang="0">
                  <a:pos x="connsiteX14407" y="connsiteY14407"/>
                </a:cxn>
                <a:cxn ang="0">
                  <a:pos x="connsiteX14408" y="connsiteY14408"/>
                </a:cxn>
                <a:cxn ang="0">
                  <a:pos x="connsiteX14409" y="connsiteY14409"/>
                </a:cxn>
                <a:cxn ang="0">
                  <a:pos x="connsiteX14410" y="connsiteY14410"/>
                </a:cxn>
                <a:cxn ang="0">
                  <a:pos x="connsiteX14411" y="connsiteY14411"/>
                </a:cxn>
                <a:cxn ang="0">
                  <a:pos x="connsiteX14412" y="connsiteY14412"/>
                </a:cxn>
                <a:cxn ang="0">
                  <a:pos x="connsiteX14413" y="connsiteY14413"/>
                </a:cxn>
                <a:cxn ang="0">
                  <a:pos x="connsiteX14414" y="connsiteY14414"/>
                </a:cxn>
                <a:cxn ang="0">
                  <a:pos x="connsiteX14415" y="connsiteY14415"/>
                </a:cxn>
                <a:cxn ang="0">
                  <a:pos x="connsiteX14416" y="connsiteY14416"/>
                </a:cxn>
                <a:cxn ang="0">
                  <a:pos x="connsiteX14417" y="connsiteY14417"/>
                </a:cxn>
                <a:cxn ang="0">
                  <a:pos x="connsiteX14418" y="connsiteY14418"/>
                </a:cxn>
                <a:cxn ang="0">
                  <a:pos x="connsiteX14419" y="connsiteY14419"/>
                </a:cxn>
                <a:cxn ang="0">
                  <a:pos x="connsiteX14420" y="connsiteY14420"/>
                </a:cxn>
                <a:cxn ang="0">
                  <a:pos x="connsiteX14421" y="connsiteY14421"/>
                </a:cxn>
                <a:cxn ang="0">
                  <a:pos x="connsiteX14422" y="connsiteY14422"/>
                </a:cxn>
                <a:cxn ang="0">
                  <a:pos x="connsiteX14423" y="connsiteY14423"/>
                </a:cxn>
                <a:cxn ang="0">
                  <a:pos x="connsiteX14424" y="connsiteY14424"/>
                </a:cxn>
                <a:cxn ang="0">
                  <a:pos x="connsiteX14425" y="connsiteY14425"/>
                </a:cxn>
                <a:cxn ang="0">
                  <a:pos x="connsiteX14426" y="connsiteY14426"/>
                </a:cxn>
                <a:cxn ang="0">
                  <a:pos x="connsiteX14427" y="connsiteY14427"/>
                </a:cxn>
                <a:cxn ang="0">
                  <a:pos x="connsiteX14428" y="connsiteY14428"/>
                </a:cxn>
                <a:cxn ang="0">
                  <a:pos x="connsiteX14429" y="connsiteY14429"/>
                </a:cxn>
                <a:cxn ang="0">
                  <a:pos x="connsiteX14430" y="connsiteY14430"/>
                </a:cxn>
                <a:cxn ang="0">
                  <a:pos x="connsiteX14431" y="connsiteY14431"/>
                </a:cxn>
                <a:cxn ang="0">
                  <a:pos x="connsiteX14432" y="connsiteY14432"/>
                </a:cxn>
                <a:cxn ang="0">
                  <a:pos x="connsiteX14433" y="connsiteY14433"/>
                </a:cxn>
                <a:cxn ang="0">
                  <a:pos x="connsiteX14434" y="connsiteY14434"/>
                </a:cxn>
                <a:cxn ang="0">
                  <a:pos x="connsiteX14435" y="connsiteY14435"/>
                </a:cxn>
                <a:cxn ang="0">
                  <a:pos x="connsiteX14436" y="connsiteY14436"/>
                </a:cxn>
                <a:cxn ang="0">
                  <a:pos x="connsiteX14437" y="connsiteY14437"/>
                </a:cxn>
                <a:cxn ang="0">
                  <a:pos x="connsiteX14438" y="connsiteY14438"/>
                </a:cxn>
                <a:cxn ang="0">
                  <a:pos x="connsiteX14439" y="connsiteY14439"/>
                </a:cxn>
                <a:cxn ang="0">
                  <a:pos x="connsiteX14440" y="connsiteY14440"/>
                </a:cxn>
                <a:cxn ang="0">
                  <a:pos x="connsiteX14441" y="connsiteY14441"/>
                </a:cxn>
                <a:cxn ang="0">
                  <a:pos x="connsiteX14442" y="connsiteY14442"/>
                </a:cxn>
                <a:cxn ang="0">
                  <a:pos x="connsiteX14443" y="connsiteY14443"/>
                </a:cxn>
                <a:cxn ang="0">
                  <a:pos x="connsiteX14444" y="connsiteY14444"/>
                </a:cxn>
                <a:cxn ang="0">
                  <a:pos x="connsiteX14445" y="connsiteY14445"/>
                </a:cxn>
                <a:cxn ang="0">
                  <a:pos x="connsiteX14446" y="connsiteY14446"/>
                </a:cxn>
                <a:cxn ang="0">
                  <a:pos x="connsiteX14447" y="connsiteY14447"/>
                </a:cxn>
                <a:cxn ang="0">
                  <a:pos x="connsiteX14448" y="connsiteY14448"/>
                </a:cxn>
                <a:cxn ang="0">
                  <a:pos x="connsiteX14449" y="connsiteY14449"/>
                </a:cxn>
                <a:cxn ang="0">
                  <a:pos x="connsiteX14450" y="connsiteY14450"/>
                </a:cxn>
                <a:cxn ang="0">
                  <a:pos x="connsiteX14451" y="connsiteY14451"/>
                </a:cxn>
                <a:cxn ang="0">
                  <a:pos x="connsiteX14452" y="connsiteY14452"/>
                </a:cxn>
                <a:cxn ang="0">
                  <a:pos x="connsiteX14453" y="connsiteY14453"/>
                </a:cxn>
                <a:cxn ang="0">
                  <a:pos x="connsiteX14454" y="connsiteY14454"/>
                </a:cxn>
                <a:cxn ang="0">
                  <a:pos x="connsiteX14455" y="connsiteY14455"/>
                </a:cxn>
                <a:cxn ang="0">
                  <a:pos x="connsiteX14456" y="connsiteY14456"/>
                </a:cxn>
                <a:cxn ang="0">
                  <a:pos x="connsiteX14457" y="connsiteY14457"/>
                </a:cxn>
                <a:cxn ang="0">
                  <a:pos x="connsiteX14458" y="connsiteY14458"/>
                </a:cxn>
                <a:cxn ang="0">
                  <a:pos x="connsiteX14459" y="connsiteY14459"/>
                </a:cxn>
                <a:cxn ang="0">
                  <a:pos x="connsiteX14460" y="connsiteY14460"/>
                </a:cxn>
                <a:cxn ang="0">
                  <a:pos x="connsiteX14461" y="connsiteY14461"/>
                </a:cxn>
                <a:cxn ang="0">
                  <a:pos x="connsiteX14462" y="connsiteY14462"/>
                </a:cxn>
                <a:cxn ang="0">
                  <a:pos x="connsiteX14463" y="connsiteY14463"/>
                </a:cxn>
                <a:cxn ang="0">
                  <a:pos x="connsiteX14464" y="connsiteY14464"/>
                </a:cxn>
                <a:cxn ang="0">
                  <a:pos x="connsiteX14465" y="connsiteY14465"/>
                </a:cxn>
                <a:cxn ang="0">
                  <a:pos x="connsiteX14466" y="connsiteY14466"/>
                </a:cxn>
                <a:cxn ang="0">
                  <a:pos x="connsiteX14467" y="connsiteY14467"/>
                </a:cxn>
                <a:cxn ang="0">
                  <a:pos x="connsiteX14468" y="connsiteY14468"/>
                </a:cxn>
                <a:cxn ang="0">
                  <a:pos x="connsiteX14469" y="connsiteY14469"/>
                </a:cxn>
                <a:cxn ang="0">
                  <a:pos x="connsiteX14470" y="connsiteY14470"/>
                </a:cxn>
                <a:cxn ang="0">
                  <a:pos x="connsiteX14471" y="connsiteY14471"/>
                </a:cxn>
                <a:cxn ang="0">
                  <a:pos x="connsiteX14472" y="connsiteY14472"/>
                </a:cxn>
                <a:cxn ang="0">
                  <a:pos x="connsiteX14473" y="connsiteY14473"/>
                </a:cxn>
                <a:cxn ang="0">
                  <a:pos x="connsiteX14474" y="connsiteY14474"/>
                </a:cxn>
                <a:cxn ang="0">
                  <a:pos x="connsiteX14475" y="connsiteY14475"/>
                </a:cxn>
                <a:cxn ang="0">
                  <a:pos x="connsiteX14476" y="connsiteY14476"/>
                </a:cxn>
                <a:cxn ang="0">
                  <a:pos x="connsiteX14477" y="connsiteY14477"/>
                </a:cxn>
                <a:cxn ang="0">
                  <a:pos x="connsiteX14478" y="connsiteY14478"/>
                </a:cxn>
                <a:cxn ang="0">
                  <a:pos x="connsiteX14479" y="connsiteY14479"/>
                </a:cxn>
                <a:cxn ang="0">
                  <a:pos x="connsiteX14480" y="connsiteY14480"/>
                </a:cxn>
                <a:cxn ang="0">
                  <a:pos x="connsiteX14481" y="connsiteY14481"/>
                </a:cxn>
                <a:cxn ang="0">
                  <a:pos x="connsiteX14482" y="connsiteY14482"/>
                </a:cxn>
                <a:cxn ang="0">
                  <a:pos x="connsiteX14483" y="connsiteY14483"/>
                </a:cxn>
                <a:cxn ang="0">
                  <a:pos x="connsiteX14484" y="connsiteY14484"/>
                </a:cxn>
                <a:cxn ang="0">
                  <a:pos x="connsiteX14485" y="connsiteY14485"/>
                </a:cxn>
                <a:cxn ang="0">
                  <a:pos x="connsiteX14486" y="connsiteY14486"/>
                </a:cxn>
                <a:cxn ang="0">
                  <a:pos x="connsiteX14487" y="connsiteY14487"/>
                </a:cxn>
                <a:cxn ang="0">
                  <a:pos x="connsiteX14488" y="connsiteY14488"/>
                </a:cxn>
                <a:cxn ang="0">
                  <a:pos x="connsiteX14489" y="connsiteY14489"/>
                </a:cxn>
                <a:cxn ang="0">
                  <a:pos x="connsiteX14490" y="connsiteY14490"/>
                </a:cxn>
                <a:cxn ang="0">
                  <a:pos x="connsiteX14491" y="connsiteY14491"/>
                </a:cxn>
                <a:cxn ang="0">
                  <a:pos x="connsiteX14492" y="connsiteY14492"/>
                </a:cxn>
                <a:cxn ang="0">
                  <a:pos x="connsiteX14493" y="connsiteY14493"/>
                </a:cxn>
                <a:cxn ang="0">
                  <a:pos x="connsiteX14494" y="connsiteY14494"/>
                </a:cxn>
                <a:cxn ang="0">
                  <a:pos x="connsiteX14495" y="connsiteY14495"/>
                </a:cxn>
                <a:cxn ang="0">
                  <a:pos x="connsiteX14496" y="connsiteY14496"/>
                </a:cxn>
                <a:cxn ang="0">
                  <a:pos x="connsiteX14497" y="connsiteY14497"/>
                </a:cxn>
                <a:cxn ang="0">
                  <a:pos x="connsiteX14498" y="connsiteY14498"/>
                </a:cxn>
                <a:cxn ang="0">
                  <a:pos x="connsiteX14499" y="connsiteY14499"/>
                </a:cxn>
                <a:cxn ang="0">
                  <a:pos x="connsiteX14500" y="connsiteY14500"/>
                </a:cxn>
                <a:cxn ang="0">
                  <a:pos x="connsiteX14501" y="connsiteY14501"/>
                </a:cxn>
                <a:cxn ang="0">
                  <a:pos x="connsiteX14502" y="connsiteY14502"/>
                </a:cxn>
                <a:cxn ang="0">
                  <a:pos x="connsiteX14503" y="connsiteY14503"/>
                </a:cxn>
                <a:cxn ang="0">
                  <a:pos x="connsiteX14504" y="connsiteY14504"/>
                </a:cxn>
                <a:cxn ang="0">
                  <a:pos x="connsiteX14505" y="connsiteY14505"/>
                </a:cxn>
                <a:cxn ang="0">
                  <a:pos x="connsiteX14506" y="connsiteY14506"/>
                </a:cxn>
                <a:cxn ang="0">
                  <a:pos x="connsiteX14507" y="connsiteY14507"/>
                </a:cxn>
                <a:cxn ang="0">
                  <a:pos x="connsiteX14508" y="connsiteY14508"/>
                </a:cxn>
                <a:cxn ang="0">
                  <a:pos x="connsiteX14509" y="connsiteY14509"/>
                </a:cxn>
                <a:cxn ang="0">
                  <a:pos x="connsiteX14510" y="connsiteY14510"/>
                </a:cxn>
                <a:cxn ang="0">
                  <a:pos x="connsiteX14511" y="connsiteY14511"/>
                </a:cxn>
                <a:cxn ang="0">
                  <a:pos x="connsiteX14512" y="connsiteY14512"/>
                </a:cxn>
                <a:cxn ang="0">
                  <a:pos x="connsiteX14513" y="connsiteY14513"/>
                </a:cxn>
                <a:cxn ang="0">
                  <a:pos x="connsiteX14514" y="connsiteY14514"/>
                </a:cxn>
                <a:cxn ang="0">
                  <a:pos x="connsiteX14515" y="connsiteY14515"/>
                </a:cxn>
                <a:cxn ang="0">
                  <a:pos x="connsiteX14516" y="connsiteY14516"/>
                </a:cxn>
                <a:cxn ang="0">
                  <a:pos x="connsiteX14517" y="connsiteY14517"/>
                </a:cxn>
                <a:cxn ang="0">
                  <a:pos x="connsiteX14518" y="connsiteY14518"/>
                </a:cxn>
                <a:cxn ang="0">
                  <a:pos x="connsiteX14519" y="connsiteY14519"/>
                </a:cxn>
                <a:cxn ang="0">
                  <a:pos x="connsiteX14520" y="connsiteY14520"/>
                </a:cxn>
                <a:cxn ang="0">
                  <a:pos x="connsiteX14521" y="connsiteY14521"/>
                </a:cxn>
                <a:cxn ang="0">
                  <a:pos x="connsiteX14522" y="connsiteY14522"/>
                </a:cxn>
                <a:cxn ang="0">
                  <a:pos x="connsiteX14523" y="connsiteY14523"/>
                </a:cxn>
                <a:cxn ang="0">
                  <a:pos x="connsiteX14524" y="connsiteY14524"/>
                </a:cxn>
                <a:cxn ang="0">
                  <a:pos x="connsiteX14525" y="connsiteY14525"/>
                </a:cxn>
                <a:cxn ang="0">
                  <a:pos x="connsiteX14526" y="connsiteY14526"/>
                </a:cxn>
                <a:cxn ang="0">
                  <a:pos x="connsiteX14527" y="connsiteY14527"/>
                </a:cxn>
                <a:cxn ang="0">
                  <a:pos x="connsiteX14528" y="connsiteY14528"/>
                </a:cxn>
                <a:cxn ang="0">
                  <a:pos x="connsiteX14529" y="connsiteY14529"/>
                </a:cxn>
                <a:cxn ang="0">
                  <a:pos x="connsiteX14530" y="connsiteY14530"/>
                </a:cxn>
                <a:cxn ang="0">
                  <a:pos x="connsiteX14531" y="connsiteY14531"/>
                </a:cxn>
                <a:cxn ang="0">
                  <a:pos x="connsiteX14532" y="connsiteY14532"/>
                </a:cxn>
                <a:cxn ang="0">
                  <a:pos x="connsiteX14533" y="connsiteY14533"/>
                </a:cxn>
                <a:cxn ang="0">
                  <a:pos x="connsiteX14534" y="connsiteY14534"/>
                </a:cxn>
                <a:cxn ang="0">
                  <a:pos x="connsiteX14535" y="connsiteY14535"/>
                </a:cxn>
                <a:cxn ang="0">
                  <a:pos x="connsiteX14536" y="connsiteY14536"/>
                </a:cxn>
                <a:cxn ang="0">
                  <a:pos x="connsiteX14537" y="connsiteY14537"/>
                </a:cxn>
                <a:cxn ang="0">
                  <a:pos x="connsiteX14538" y="connsiteY14538"/>
                </a:cxn>
                <a:cxn ang="0">
                  <a:pos x="connsiteX14539" y="connsiteY14539"/>
                </a:cxn>
                <a:cxn ang="0">
                  <a:pos x="connsiteX14540" y="connsiteY14540"/>
                </a:cxn>
                <a:cxn ang="0">
                  <a:pos x="connsiteX14541" y="connsiteY14541"/>
                </a:cxn>
                <a:cxn ang="0">
                  <a:pos x="connsiteX14542" y="connsiteY14542"/>
                </a:cxn>
                <a:cxn ang="0">
                  <a:pos x="connsiteX14543" y="connsiteY14543"/>
                </a:cxn>
                <a:cxn ang="0">
                  <a:pos x="connsiteX14544" y="connsiteY14544"/>
                </a:cxn>
                <a:cxn ang="0">
                  <a:pos x="connsiteX14545" y="connsiteY14545"/>
                </a:cxn>
                <a:cxn ang="0">
                  <a:pos x="connsiteX14546" y="connsiteY14546"/>
                </a:cxn>
                <a:cxn ang="0">
                  <a:pos x="connsiteX14547" y="connsiteY14547"/>
                </a:cxn>
                <a:cxn ang="0">
                  <a:pos x="connsiteX14548" y="connsiteY14548"/>
                </a:cxn>
                <a:cxn ang="0">
                  <a:pos x="connsiteX14549" y="connsiteY14549"/>
                </a:cxn>
                <a:cxn ang="0">
                  <a:pos x="connsiteX14550" y="connsiteY14550"/>
                </a:cxn>
                <a:cxn ang="0">
                  <a:pos x="connsiteX14551" y="connsiteY14551"/>
                </a:cxn>
                <a:cxn ang="0">
                  <a:pos x="connsiteX14552" y="connsiteY14552"/>
                </a:cxn>
                <a:cxn ang="0">
                  <a:pos x="connsiteX14553" y="connsiteY14553"/>
                </a:cxn>
                <a:cxn ang="0">
                  <a:pos x="connsiteX14554" y="connsiteY14554"/>
                </a:cxn>
                <a:cxn ang="0">
                  <a:pos x="connsiteX14555" y="connsiteY14555"/>
                </a:cxn>
                <a:cxn ang="0">
                  <a:pos x="connsiteX14556" y="connsiteY14556"/>
                </a:cxn>
                <a:cxn ang="0">
                  <a:pos x="connsiteX14557" y="connsiteY14557"/>
                </a:cxn>
                <a:cxn ang="0">
                  <a:pos x="connsiteX14558" y="connsiteY14558"/>
                </a:cxn>
                <a:cxn ang="0">
                  <a:pos x="connsiteX14559" y="connsiteY14559"/>
                </a:cxn>
                <a:cxn ang="0">
                  <a:pos x="connsiteX14560" y="connsiteY14560"/>
                </a:cxn>
                <a:cxn ang="0">
                  <a:pos x="connsiteX14561" y="connsiteY14561"/>
                </a:cxn>
                <a:cxn ang="0">
                  <a:pos x="connsiteX14562" y="connsiteY14562"/>
                </a:cxn>
                <a:cxn ang="0">
                  <a:pos x="connsiteX14563" y="connsiteY14563"/>
                </a:cxn>
                <a:cxn ang="0">
                  <a:pos x="connsiteX14564" y="connsiteY14564"/>
                </a:cxn>
                <a:cxn ang="0">
                  <a:pos x="connsiteX14565" y="connsiteY14565"/>
                </a:cxn>
                <a:cxn ang="0">
                  <a:pos x="connsiteX14566" y="connsiteY14566"/>
                </a:cxn>
                <a:cxn ang="0">
                  <a:pos x="connsiteX14567" y="connsiteY14567"/>
                </a:cxn>
                <a:cxn ang="0">
                  <a:pos x="connsiteX14568" y="connsiteY14568"/>
                </a:cxn>
                <a:cxn ang="0">
                  <a:pos x="connsiteX14569" y="connsiteY14569"/>
                </a:cxn>
                <a:cxn ang="0">
                  <a:pos x="connsiteX14570" y="connsiteY14570"/>
                </a:cxn>
                <a:cxn ang="0">
                  <a:pos x="connsiteX14571" y="connsiteY14571"/>
                </a:cxn>
                <a:cxn ang="0">
                  <a:pos x="connsiteX14572" y="connsiteY14572"/>
                </a:cxn>
                <a:cxn ang="0">
                  <a:pos x="connsiteX14573" y="connsiteY14573"/>
                </a:cxn>
                <a:cxn ang="0">
                  <a:pos x="connsiteX14574" y="connsiteY14574"/>
                </a:cxn>
                <a:cxn ang="0">
                  <a:pos x="connsiteX14575" y="connsiteY14575"/>
                </a:cxn>
                <a:cxn ang="0">
                  <a:pos x="connsiteX14576" y="connsiteY14576"/>
                </a:cxn>
                <a:cxn ang="0">
                  <a:pos x="connsiteX14577" y="connsiteY14577"/>
                </a:cxn>
                <a:cxn ang="0">
                  <a:pos x="connsiteX14578" y="connsiteY14578"/>
                </a:cxn>
                <a:cxn ang="0">
                  <a:pos x="connsiteX14579" y="connsiteY14579"/>
                </a:cxn>
                <a:cxn ang="0">
                  <a:pos x="connsiteX14580" y="connsiteY14580"/>
                </a:cxn>
                <a:cxn ang="0">
                  <a:pos x="connsiteX14581" y="connsiteY14581"/>
                </a:cxn>
                <a:cxn ang="0">
                  <a:pos x="connsiteX14582" y="connsiteY14582"/>
                </a:cxn>
                <a:cxn ang="0">
                  <a:pos x="connsiteX14583" y="connsiteY14583"/>
                </a:cxn>
                <a:cxn ang="0">
                  <a:pos x="connsiteX14584" y="connsiteY14584"/>
                </a:cxn>
                <a:cxn ang="0">
                  <a:pos x="connsiteX14585" y="connsiteY14585"/>
                </a:cxn>
                <a:cxn ang="0">
                  <a:pos x="connsiteX14586" y="connsiteY14586"/>
                </a:cxn>
                <a:cxn ang="0">
                  <a:pos x="connsiteX14587" y="connsiteY14587"/>
                </a:cxn>
                <a:cxn ang="0">
                  <a:pos x="connsiteX14588" y="connsiteY14588"/>
                </a:cxn>
                <a:cxn ang="0">
                  <a:pos x="connsiteX14589" y="connsiteY14589"/>
                </a:cxn>
                <a:cxn ang="0">
                  <a:pos x="connsiteX14590" y="connsiteY14590"/>
                </a:cxn>
                <a:cxn ang="0">
                  <a:pos x="connsiteX14591" y="connsiteY14591"/>
                </a:cxn>
                <a:cxn ang="0">
                  <a:pos x="connsiteX14592" y="connsiteY14592"/>
                </a:cxn>
                <a:cxn ang="0">
                  <a:pos x="connsiteX14593" y="connsiteY14593"/>
                </a:cxn>
                <a:cxn ang="0">
                  <a:pos x="connsiteX14594" y="connsiteY14594"/>
                </a:cxn>
                <a:cxn ang="0">
                  <a:pos x="connsiteX14595" y="connsiteY14595"/>
                </a:cxn>
                <a:cxn ang="0">
                  <a:pos x="connsiteX14596" y="connsiteY14596"/>
                </a:cxn>
                <a:cxn ang="0">
                  <a:pos x="connsiteX14597" y="connsiteY14597"/>
                </a:cxn>
                <a:cxn ang="0">
                  <a:pos x="connsiteX14598" y="connsiteY14598"/>
                </a:cxn>
                <a:cxn ang="0">
                  <a:pos x="connsiteX14599" y="connsiteY14599"/>
                </a:cxn>
                <a:cxn ang="0">
                  <a:pos x="connsiteX14600" y="connsiteY14600"/>
                </a:cxn>
                <a:cxn ang="0">
                  <a:pos x="connsiteX14601" y="connsiteY14601"/>
                </a:cxn>
                <a:cxn ang="0">
                  <a:pos x="connsiteX14602" y="connsiteY14602"/>
                </a:cxn>
                <a:cxn ang="0">
                  <a:pos x="connsiteX14603" y="connsiteY14603"/>
                </a:cxn>
                <a:cxn ang="0">
                  <a:pos x="connsiteX14604" y="connsiteY14604"/>
                </a:cxn>
                <a:cxn ang="0">
                  <a:pos x="connsiteX14605" y="connsiteY14605"/>
                </a:cxn>
                <a:cxn ang="0">
                  <a:pos x="connsiteX14606" y="connsiteY14606"/>
                </a:cxn>
                <a:cxn ang="0">
                  <a:pos x="connsiteX14607" y="connsiteY14607"/>
                </a:cxn>
                <a:cxn ang="0">
                  <a:pos x="connsiteX14608" y="connsiteY14608"/>
                </a:cxn>
                <a:cxn ang="0">
                  <a:pos x="connsiteX14609" y="connsiteY14609"/>
                </a:cxn>
                <a:cxn ang="0">
                  <a:pos x="connsiteX14610" y="connsiteY14610"/>
                </a:cxn>
                <a:cxn ang="0">
                  <a:pos x="connsiteX14611" y="connsiteY14611"/>
                </a:cxn>
                <a:cxn ang="0">
                  <a:pos x="connsiteX14612" y="connsiteY14612"/>
                </a:cxn>
                <a:cxn ang="0">
                  <a:pos x="connsiteX14613" y="connsiteY14613"/>
                </a:cxn>
                <a:cxn ang="0">
                  <a:pos x="connsiteX14614" y="connsiteY14614"/>
                </a:cxn>
                <a:cxn ang="0">
                  <a:pos x="connsiteX14615" y="connsiteY14615"/>
                </a:cxn>
                <a:cxn ang="0">
                  <a:pos x="connsiteX14616" y="connsiteY14616"/>
                </a:cxn>
                <a:cxn ang="0">
                  <a:pos x="connsiteX14617" y="connsiteY14617"/>
                </a:cxn>
                <a:cxn ang="0">
                  <a:pos x="connsiteX14618" y="connsiteY14618"/>
                </a:cxn>
                <a:cxn ang="0">
                  <a:pos x="connsiteX14619" y="connsiteY14619"/>
                </a:cxn>
                <a:cxn ang="0">
                  <a:pos x="connsiteX14620" y="connsiteY14620"/>
                </a:cxn>
                <a:cxn ang="0">
                  <a:pos x="connsiteX14621" y="connsiteY14621"/>
                </a:cxn>
                <a:cxn ang="0">
                  <a:pos x="connsiteX14622" y="connsiteY14622"/>
                </a:cxn>
                <a:cxn ang="0">
                  <a:pos x="connsiteX14623" y="connsiteY14623"/>
                </a:cxn>
                <a:cxn ang="0">
                  <a:pos x="connsiteX14624" y="connsiteY14624"/>
                </a:cxn>
                <a:cxn ang="0">
                  <a:pos x="connsiteX14625" y="connsiteY14625"/>
                </a:cxn>
                <a:cxn ang="0">
                  <a:pos x="connsiteX14626" y="connsiteY14626"/>
                </a:cxn>
                <a:cxn ang="0">
                  <a:pos x="connsiteX14627" y="connsiteY14627"/>
                </a:cxn>
                <a:cxn ang="0">
                  <a:pos x="connsiteX14628" y="connsiteY14628"/>
                </a:cxn>
                <a:cxn ang="0">
                  <a:pos x="connsiteX14629" y="connsiteY14629"/>
                </a:cxn>
                <a:cxn ang="0">
                  <a:pos x="connsiteX14630" y="connsiteY14630"/>
                </a:cxn>
                <a:cxn ang="0">
                  <a:pos x="connsiteX14631" y="connsiteY14631"/>
                </a:cxn>
                <a:cxn ang="0">
                  <a:pos x="connsiteX14632" y="connsiteY14632"/>
                </a:cxn>
                <a:cxn ang="0">
                  <a:pos x="connsiteX14633" y="connsiteY14633"/>
                </a:cxn>
                <a:cxn ang="0">
                  <a:pos x="connsiteX14634" y="connsiteY14634"/>
                </a:cxn>
                <a:cxn ang="0">
                  <a:pos x="connsiteX14635" y="connsiteY14635"/>
                </a:cxn>
                <a:cxn ang="0">
                  <a:pos x="connsiteX14636" y="connsiteY14636"/>
                </a:cxn>
                <a:cxn ang="0">
                  <a:pos x="connsiteX14637" y="connsiteY14637"/>
                </a:cxn>
                <a:cxn ang="0">
                  <a:pos x="connsiteX14638" y="connsiteY14638"/>
                </a:cxn>
                <a:cxn ang="0">
                  <a:pos x="connsiteX14639" y="connsiteY14639"/>
                </a:cxn>
                <a:cxn ang="0">
                  <a:pos x="connsiteX14640" y="connsiteY14640"/>
                </a:cxn>
                <a:cxn ang="0">
                  <a:pos x="connsiteX14641" y="connsiteY14641"/>
                </a:cxn>
                <a:cxn ang="0">
                  <a:pos x="connsiteX14642" y="connsiteY14642"/>
                </a:cxn>
                <a:cxn ang="0">
                  <a:pos x="connsiteX14643" y="connsiteY14643"/>
                </a:cxn>
                <a:cxn ang="0">
                  <a:pos x="connsiteX14644" y="connsiteY14644"/>
                </a:cxn>
                <a:cxn ang="0">
                  <a:pos x="connsiteX14645" y="connsiteY14645"/>
                </a:cxn>
                <a:cxn ang="0">
                  <a:pos x="connsiteX14646" y="connsiteY14646"/>
                </a:cxn>
                <a:cxn ang="0">
                  <a:pos x="connsiteX14647" y="connsiteY14647"/>
                </a:cxn>
                <a:cxn ang="0">
                  <a:pos x="connsiteX14648" y="connsiteY14648"/>
                </a:cxn>
                <a:cxn ang="0">
                  <a:pos x="connsiteX14649" y="connsiteY14649"/>
                </a:cxn>
                <a:cxn ang="0">
                  <a:pos x="connsiteX14650" y="connsiteY14650"/>
                </a:cxn>
                <a:cxn ang="0">
                  <a:pos x="connsiteX14651" y="connsiteY14651"/>
                </a:cxn>
                <a:cxn ang="0">
                  <a:pos x="connsiteX14652" y="connsiteY14652"/>
                </a:cxn>
                <a:cxn ang="0">
                  <a:pos x="connsiteX14653" y="connsiteY14653"/>
                </a:cxn>
                <a:cxn ang="0">
                  <a:pos x="connsiteX14654" y="connsiteY14654"/>
                </a:cxn>
                <a:cxn ang="0">
                  <a:pos x="connsiteX14655" y="connsiteY14655"/>
                </a:cxn>
                <a:cxn ang="0">
                  <a:pos x="connsiteX14656" y="connsiteY14656"/>
                </a:cxn>
                <a:cxn ang="0">
                  <a:pos x="connsiteX14657" y="connsiteY14657"/>
                </a:cxn>
                <a:cxn ang="0">
                  <a:pos x="connsiteX14658" y="connsiteY14658"/>
                </a:cxn>
                <a:cxn ang="0">
                  <a:pos x="connsiteX14659" y="connsiteY14659"/>
                </a:cxn>
                <a:cxn ang="0">
                  <a:pos x="connsiteX14660" y="connsiteY14660"/>
                </a:cxn>
                <a:cxn ang="0">
                  <a:pos x="connsiteX14661" y="connsiteY14661"/>
                </a:cxn>
                <a:cxn ang="0">
                  <a:pos x="connsiteX14662" y="connsiteY14662"/>
                </a:cxn>
                <a:cxn ang="0">
                  <a:pos x="connsiteX14663" y="connsiteY14663"/>
                </a:cxn>
                <a:cxn ang="0">
                  <a:pos x="connsiteX14664" y="connsiteY14664"/>
                </a:cxn>
                <a:cxn ang="0">
                  <a:pos x="connsiteX14665" y="connsiteY14665"/>
                </a:cxn>
                <a:cxn ang="0">
                  <a:pos x="connsiteX14666" y="connsiteY14666"/>
                </a:cxn>
                <a:cxn ang="0">
                  <a:pos x="connsiteX14667" y="connsiteY14667"/>
                </a:cxn>
                <a:cxn ang="0">
                  <a:pos x="connsiteX14668" y="connsiteY14668"/>
                </a:cxn>
                <a:cxn ang="0">
                  <a:pos x="connsiteX14669" y="connsiteY14669"/>
                </a:cxn>
                <a:cxn ang="0">
                  <a:pos x="connsiteX14670" y="connsiteY14670"/>
                </a:cxn>
                <a:cxn ang="0">
                  <a:pos x="connsiteX14671" y="connsiteY14671"/>
                </a:cxn>
                <a:cxn ang="0">
                  <a:pos x="connsiteX14672" y="connsiteY14672"/>
                </a:cxn>
                <a:cxn ang="0">
                  <a:pos x="connsiteX14673" y="connsiteY14673"/>
                </a:cxn>
                <a:cxn ang="0">
                  <a:pos x="connsiteX14674" y="connsiteY14674"/>
                </a:cxn>
                <a:cxn ang="0">
                  <a:pos x="connsiteX14675" y="connsiteY14675"/>
                </a:cxn>
                <a:cxn ang="0">
                  <a:pos x="connsiteX14676" y="connsiteY14676"/>
                </a:cxn>
                <a:cxn ang="0">
                  <a:pos x="connsiteX14677" y="connsiteY14677"/>
                </a:cxn>
                <a:cxn ang="0">
                  <a:pos x="connsiteX14678" y="connsiteY14678"/>
                </a:cxn>
                <a:cxn ang="0">
                  <a:pos x="connsiteX14679" y="connsiteY14679"/>
                </a:cxn>
                <a:cxn ang="0">
                  <a:pos x="connsiteX14680" y="connsiteY14680"/>
                </a:cxn>
                <a:cxn ang="0">
                  <a:pos x="connsiteX14681" y="connsiteY14681"/>
                </a:cxn>
                <a:cxn ang="0">
                  <a:pos x="connsiteX14682" y="connsiteY14682"/>
                </a:cxn>
                <a:cxn ang="0">
                  <a:pos x="connsiteX14683" y="connsiteY14683"/>
                </a:cxn>
                <a:cxn ang="0">
                  <a:pos x="connsiteX14684" y="connsiteY14684"/>
                </a:cxn>
                <a:cxn ang="0">
                  <a:pos x="connsiteX14685" y="connsiteY14685"/>
                </a:cxn>
                <a:cxn ang="0">
                  <a:pos x="connsiteX14686" y="connsiteY14686"/>
                </a:cxn>
                <a:cxn ang="0">
                  <a:pos x="connsiteX14687" y="connsiteY14687"/>
                </a:cxn>
                <a:cxn ang="0">
                  <a:pos x="connsiteX14688" y="connsiteY14688"/>
                </a:cxn>
                <a:cxn ang="0">
                  <a:pos x="connsiteX14689" y="connsiteY14689"/>
                </a:cxn>
                <a:cxn ang="0">
                  <a:pos x="connsiteX14690" y="connsiteY14690"/>
                </a:cxn>
                <a:cxn ang="0">
                  <a:pos x="connsiteX14691" y="connsiteY14691"/>
                </a:cxn>
                <a:cxn ang="0">
                  <a:pos x="connsiteX14692" y="connsiteY14692"/>
                </a:cxn>
                <a:cxn ang="0">
                  <a:pos x="connsiteX14693" y="connsiteY14693"/>
                </a:cxn>
                <a:cxn ang="0">
                  <a:pos x="connsiteX14694" y="connsiteY14694"/>
                </a:cxn>
                <a:cxn ang="0">
                  <a:pos x="connsiteX14695" y="connsiteY14695"/>
                </a:cxn>
                <a:cxn ang="0">
                  <a:pos x="connsiteX14696" y="connsiteY14696"/>
                </a:cxn>
                <a:cxn ang="0">
                  <a:pos x="connsiteX14697" y="connsiteY14697"/>
                </a:cxn>
                <a:cxn ang="0">
                  <a:pos x="connsiteX14698" y="connsiteY14698"/>
                </a:cxn>
                <a:cxn ang="0">
                  <a:pos x="connsiteX14699" y="connsiteY14699"/>
                </a:cxn>
                <a:cxn ang="0">
                  <a:pos x="connsiteX14700" y="connsiteY14700"/>
                </a:cxn>
                <a:cxn ang="0">
                  <a:pos x="connsiteX14701" y="connsiteY14701"/>
                </a:cxn>
                <a:cxn ang="0">
                  <a:pos x="connsiteX14702" y="connsiteY14702"/>
                </a:cxn>
                <a:cxn ang="0">
                  <a:pos x="connsiteX14703" y="connsiteY14703"/>
                </a:cxn>
                <a:cxn ang="0">
                  <a:pos x="connsiteX14704" y="connsiteY14704"/>
                </a:cxn>
                <a:cxn ang="0">
                  <a:pos x="connsiteX14705" y="connsiteY14705"/>
                </a:cxn>
                <a:cxn ang="0">
                  <a:pos x="connsiteX14706" y="connsiteY14706"/>
                </a:cxn>
                <a:cxn ang="0">
                  <a:pos x="connsiteX14707" y="connsiteY14707"/>
                </a:cxn>
                <a:cxn ang="0">
                  <a:pos x="connsiteX14708" y="connsiteY14708"/>
                </a:cxn>
                <a:cxn ang="0">
                  <a:pos x="connsiteX14709" y="connsiteY14709"/>
                </a:cxn>
                <a:cxn ang="0">
                  <a:pos x="connsiteX14710" y="connsiteY14710"/>
                </a:cxn>
                <a:cxn ang="0">
                  <a:pos x="connsiteX14711" y="connsiteY14711"/>
                </a:cxn>
                <a:cxn ang="0">
                  <a:pos x="connsiteX14712" y="connsiteY14712"/>
                </a:cxn>
                <a:cxn ang="0">
                  <a:pos x="connsiteX14713" y="connsiteY14713"/>
                </a:cxn>
                <a:cxn ang="0">
                  <a:pos x="connsiteX14714" y="connsiteY14714"/>
                </a:cxn>
                <a:cxn ang="0">
                  <a:pos x="connsiteX14715" y="connsiteY14715"/>
                </a:cxn>
                <a:cxn ang="0">
                  <a:pos x="connsiteX14716" y="connsiteY14716"/>
                </a:cxn>
                <a:cxn ang="0">
                  <a:pos x="connsiteX14717" y="connsiteY14717"/>
                </a:cxn>
                <a:cxn ang="0">
                  <a:pos x="connsiteX14718" y="connsiteY14718"/>
                </a:cxn>
                <a:cxn ang="0">
                  <a:pos x="connsiteX14719" y="connsiteY14719"/>
                </a:cxn>
                <a:cxn ang="0">
                  <a:pos x="connsiteX14720" y="connsiteY14720"/>
                </a:cxn>
                <a:cxn ang="0">
                  <a:pos x="connsiteX14721" y="connsiteY14721"/>
                </a:cxn>
                <a:cxn ang="0">
                  <a:pos x="connsiteX14722" y="connsiteY14722"/>
                </a:cxn>
                <a:cxn ang="0">
                  <a:pos x="connsiteX14723" y="connsiteY14723"/>
                </a:cxn>
                <a:cxn ang="0">
                  <a:pos x="connsiteX14724" y="connsiteY14724"/>
                </a:cxn>
                <a:cxn ang="0">
                  <a:pos x="connsiteX14725" y="connsiteY14725"/>
                </a:cxn>
                <a:cxn ang="0">
                  <a:pos x="connsiteX14726" y="connsiteY14726"/>
                </a:cxn>
                <a:cxn ang="0">
                  <a:pos x="connsiteX14727" y="connsiteY14727"/>
                </a:cxn>
                <a:cxn ang="0">
                  <a:pos x="connsiteX14728" y="connsiteY14728"/>
                </a:cxn>
                <a:cxn ang="0">
                  <a:pos x="connsiteX14729" y="connsiteY14729"/>
                </a:cxn>
                <a:cxn ang="0">
                  <a:pos x="connsiteX14730" y="connsiteY14730"/>
                </a:cxn>
                <a:cxn ang="0">
                  <a:pos x="connsiteX14731" y="connsiteY14731"/>
                </a:cxn>
                <a:cxn ang="0">
                  <a:pos x="connsiteX14732" y="connsiteY14732"/>
                </a:cxn>
                <a:cxn ang="0">
                  <a:pos x="connsiteX14733" y="connsiteY14733"/>
                </a:cxn>
                <a:cxn ang="0">
                  <a:pos x="connsiteX14734" y="connsiteY14734"/>
                </a:cxn>
                <a:cxn ang="0">
                  <a:pos x="connsiteX14735" y="connsiteY14735"/>
                </a:cxn>
                <a:cxn ang="0">
                  <a:pos x="connsiteX14736" y="connsiteY14736"/>
                </a:cxn>
                <a:cxn ang="0">
                  <a:pos x="connsiteX14737" y="connsiteY14737"/>
                </a:cxn>
                <a:cxn ang="0">
                  <a:pos x="connsiteX14738" y="connsiteY14738"/>
                </a:cxn>
                <a:cxn ang="0">
                  <a:pos x="connsiteX14739" y="connsiteY14739"/>
                </a:cxn>
                <a:cxn ang="0">
                  <a:pos x="connsiteX14740" y="connsiteY14740"/>
                </a:cxn>
                <a:cxn ang="0">
                  <a:pos x="connsiteX14741" y="connsiteY14741"/>
                </a:cxn>
                <a:cxn ang="0">
                  <a:pos x="connsiteX14742" y="connsiteY14742"/>
                </a:cxn>
                <a:cxn ang="0">
                  <a:pos x="connsiteX14743" y="connsiteY14743"/>
                </a:cxn>
                <a:cxn ang="0">
                  <a:pos x="connsiteX14744" y="connsiteY14744"/>
                </a:cxn>
                <a:cxn ang="0">
                  <a:pos x="connsiteX14745" y="connsiteY14745"/>
                </a:cxn>
                <a:cxn ang="0">
                  <a:pos x="connsiteX14746" y="connsiteY14746"/>
                </a:cxn>
                <a:cxn ang="0">
                  <a:pos x="connsiteX14747" y="connsiteY14747"/>
                </a:cxn>
                <a:cxn ang="0">
                  <a:pos x="connsiteX14748" y="connsiteY14748"/>
                </a:cxn>
                <a:cxn ang="0">
                  <a:pos x="connsiteX14749" y="connsiteY14749"/>
                </a:cxn>
                <a:cxn ang="0">
                  <a:pos x="connsiteX14750" y="connsiteY14750"/>
                </a:cxn>
                <a:cxn ang="0">
                  <a:pos x="connsiteX14751" y="connsiteY14751"/>
                </a:cxn>
                <a:cxn ang="0">
                  <a:pos x="connsiteX14752" y="connsiteY14752"/>
                </a:cxn>
                <a:cxn ang="0">
                  <a:pos x="connsiteX14753" y="connsiteY14753"/>
                </a:cxn>
                <a:cxn ang="0">
                  <a:pos x="connsiteX14754" y="connsiteY14754"/>
                </a:cxn>
                <a:cxn ang="0">
                  <a:pos x="connsiteX14755" y="connsiteY14755"/>
                </a:cxn>
                <a:cxn ang="0">
                  <a:pos x="connsiteX14756" y="connsiteY14756"/>
                </a:cxn>
                <a:cxn ang="0">
                  <a:pos x="connsiteX14757" y="connsiteY14757"/>
                </a:cxn>
                <a:cxn ang="0">
                  <a:pos x="connsiteX14758" y="connsiteY14758"/>
                </a:cxn>
                <a:cxn ang="0">
                  <a:pos x="connsiteX14759" y="connsiteY14759"/>
                </a:cxn>
                <a:cxn ang="0">
                  <a:pos x="connsiteX14760" y="connsiteY14760"/>
                </a:cxn>
                <a:cxn ang="0">
                  <a:pos x="connsiteX14761" y="connsiteY14761"/>
                </a:cxn>
                <a:cxn ang="0">
                  <a:pos x="connsiteX14762" y="connsiteY14762"/>
                </a:cxn>
                <a:cxn ang="0">
                  <a:pos x="connsiteX14763" y="connsiteY14763"/>
                </a:cxn>
                <a:cxn ang="0">
                  <a:pos x="connsiteX14764" y="connsiteY14764"/>
                </a:cxn>
                <a:cxn ang="0">
                  <a:pos x="connsiteX14765" y="connsiteY14765"/>
                </a:cxn>
                <a:cxn ang="0">
                  <a:pos x="connsiteX14766" y="connsiteY14766"/>
                </a:cxn>
                <a:cxn ang="0">
                  <a:pos x="connsiteX14767" y="connsiteY14767"/>
                </a:cxn>
                <a:cxn ang="0">
                  <a:pos x="connsiteX14768" y="connsiteY14768"/>
                </a:cxn>
                <a:cxn ang="0">
                  <a:pos x="connsiteX14769" y="connsiteY14769"/>
                </a:cxn>
                <a:cxn ang="0">
                  <a:pos x="connsiteX14770" y="connsiteY14770"/>
                </a:cxn>
                <a:cxn ang="0">
                  <a:pos x="connsiteX14771" y="connsiteY14771"/>
                </a:cxn>
                <a:cxn ang="0">
                  <a:pos x="connsiteX14772" y="connsiteY14772"/>
                </a:cxn>
                <a:cxn ang="0">
                  <a:pos x="connsiteX14773" y="connsiteY14773"/>
                </a:cxn>
                <a:cxn ang="0">
                  <a:pos x="connsiteX14774" y="connsiteY14774"/>
                </a:cxn>
                <a:cxn ang="0">
                  <a:pos x="connsiteX14775" y="connsiteY14775"/>
                </a:cxn>
                <a:cxn ang="0">
                  <a:pos x="connsiteX14776" y="connsiteY14776"/>
                </a:cxn>
                <a:cxn ang="0">
                  <a:pos x="connsiteX14777" y="connsiteY14777"/>
                </a:cxn>
                <a:cxn ang="0">
                  <a:pos x="connsiteX14778" y="connsiteY14778"/>
                </a:cxn>
                <a:cxn ang="0">
                  <a:pos x="connsiteX14779" y="connsiteY14779"/>
                </a:cxn>
                <a:cxn ang="0">
                  <a:pos x="connsiteX14780" y="connsiteY14780"/>
                </a:cxn>
                <a:cxn ang="0">
                  <a:pos x="connsiteX14781" y="connsiteY14781"/>
                </a:cxn>
                <a:cxn ang="0">
                  <a:pos x="connsiteX14782" y="connsiteY14782"/>
                </a:cxn>
                <a:cxn ang="0">
                  <a:pos x="connsiteX14783" y="connsiteY14783"/>
                </a:cxn>
                <a:cxn ang="0">
                  <a:pos x="connsiteX14784" y="connsiteY14784"/>
                </a:cxn>
                <a:cxn ang="0">
                  <a:pos x="connsiteX14785" y="connsiteY14785"/>
                </a:cxn>
                <a:cxn ang="0">
                  <a:pos x="connsiteX14786" y="connsiteY14786"/>
                </a:cxn>
                <a:cxn ang="0">
                  <a:pos x="connsiteX14787" y="connsiteY14787"/>
                </a:cxn>
                <a:cxn ang="0">
                  <a:pos x="connsiteX14788" y="connsiteY14788"/>
                </a:cxn>
                <a:cxn ang="0">
                  <a:pos x="connsiteX14789" y="connsiteY14789"/>
                </a:cxn>
                <a:cxn ang="0">
                  <a:pos x="connsiteX14790" y="connsiteY14790"/>
                </a:cxn>
                <a:cxn ang="0">
                  <a:pos x="connsiteX14791" y="connsiteY14791"/>
                </a:cxn>
                <a:cxn ang="0">
                  <a:pos x="connsiteX14792" y="connsiteY14792"/>
                </a:cxn>
                <a:cxn ang="0">
                  <a:pos x="connsiteX14793" y="connsiteY14793"/>
                </a:cxn>
                <a:cxn ang="0">
                  <a:pos x="connsiteX14794" y="connsiteY14794"/>
                </a:cxn>
                <a:cxn ang="0">
                  <a:pos x="connsiteX14795" y="connsiteY14795"/>
                </a:cxn>
                <a:cxn ang="0">
                  <a:pos x="connsiteX14796" y="connsiteY14796"/>
                </a:cxn>
                <a:cxn ang="0">
                  <a:pos x="connsiteX14797" y="connsiteY14797"/>
                </a:cxn>
                <a:cxn ang="0">
                  <a:pos x="connsiteX14798" y="connsiteY14798"/>
                </a:cxn>
                <a:cxn ang="0">
                  <a:pos x="connsiteX14799" y="connsiteY14799"/>
                </a:cxn>
                <a:cxn ang="0">
                  <a:pos x="connsiteX14800" y="connsiteY14800"/>
                </a:cxn>
                <a:cxn ang="0">
                  <a:pos x="connsiteX14801" y="connsiteY14801"/>
                </a:cxn>
                <a:cxn ang="0">
                  <a:pos x="connsiteX14802" y="connsiteY14802"/>
                </a:cxn>
                <a:cxn ang="0">
                  <a:pos x="connsiteX14803" y="connsiteY14803"/>
                </a:cxn>
                <a:cxn ang="0">
                  <a:pos x="connsiteX14804" y="connsiteY14804"/>
                </a:cxn>
                <a:cxn ang="0">
                  <a:pos x="connsiteX14805" y="connsiteY14805"/>
                </a:cxn>
                <a:cxn ang="0">
                  <a:pos x="connsiteX14806" y="connsiteY14806"/>
                </a:cxn>
                <a:cxn ang="0">
                  <a:pos x="connsiteX14807" y="connsiteY14807"/>
                </a:cxn>
                <a:cxn ang="0">
                  <a:pos x="connsiteX14808" y="connsiteY14808"/>
                </a:cxn>
                <a:cxn ang="0">
                  <a:pos x="connsiteX14809" y="connsiteY14809"/>
                </a:cxn>
                <a:cxn ang="0">
                  <a:pos x="connsiteX14810" y="connsiteY14810"/>
                </a:cxn>
                <a:cxn ang="0">
                  <a:pos x="connsiteX14811" y="connsiteY14811"/>
                </a:cxn>
                <a:cxn ang="0">
                  <a:pos x="connsiteX14812" y="connsiteY14812"/>
                </a:cxn>
                <a:cxn ang="0">
                  <a:pos x="connsiteX14813" y="connsiteY14813"/>
                </a:cxn>
                <a:cxn ang="0">
                  <a:pos x="connsiteX14814" y="connsiteY14814"/>
                </a:cxn>
                <a:cxn ang="0">
                  <a:pos x="connsiteX14815" y="connsiteY14815"/>
                </a:cxn>
                <a:cxn ang="0">
                  <a:pos x="connsiteX14816" y="connsiteY14816"/>
                </a:cxn>
                <a:cxn ang="0">
                  <a:pos x="connsiteX14817" y="connsiteY14817"/>
                </a:cxn>
                <a:cxn ang="0">
                  <a:pos x="connsiteX14818" y="connsiteY14818"/>
                </a:cxn>
                <a:cxn ang="0">
                  <a:pos x="connsiteX14819" y="connsiteY14819"/>
                </a:cxn>
                <a:cxn ang="0">
                  <a:pos x="connsiteX14820" y="connsiteY14820"/>
                </a:cxn>
                <a:cxn ang="0">
                  <a:pos x="connsiteX14821" y="connsiteY14821"/>
                </a:cxn>
                <a:cxn ang="0">
                  <a:pos x="connsiteX14822" y="connsiteY14822"/>
                </a:cxn>
                <a:cxn ang="0">
                  <a:pos x="connsiteX14823" y="connsiteY14823"/>
                </a:cxn>
                <a:cxn ang="0">
                  <a:pos x="connsiteX14824" y="connsiteY14824"/>
                </a:cxn>
                <a:cxn ang="0">
                  <a:pos x="connsiteX14825" y="connsiteY14825"/>
                </a:cxn>
                <a:cxn ang="0">
                  <a:pos x="connsiteX14826" y="connsiteY14826"/>
                </a:cxn>
                <a:cxn ang="0">
                  <a:pos x="connsiteX14827" y="connsiteY14827"/>
                </a:cxn>
                <a:cxn ang="0">
                  <a:pos x="connsiteX14828" y="connsiteY14828"/>
                </a:cxn>
                <a:cxn ang="0">
                  <a:pos x="connsiteX14829" y="connsiteY14829"/>
                </a:cxn>
                <a:cxn ang="0">
                  <a:pos x="connsiteX14830" y="connsiteY14830"/>
                </a:cxn>
                <a:cxn ang="0">
                  <a:pos x="connsiteX14831" y="connsiteY14831"/>
                </a:cxn>
                <a:cxn ang="0">
                  <a:pos x="connsiteX14832" y="connsiteY14832"/>
                </a:cxn>
                <a:cxn ang="0">
                  <a:pos x="connsiteX14833" y="connsiteY14833"/>
                </a:cxn>
                <a:cxn ang="0">
                  <a:pos x="connsiteX14834" y="connsiteY14834"/>
                </a:cxn>
                <a:cxn ang="0">
                  <a:pos x="connsiteX14835" y="connsiteY14835"/>
                </a:cxn>
                <a:cxn ang="0">
                  <a:pos x="connsiteX14836" y="connsiteY14836"/>
                </a:cxn>
                <a:cxn ang="0">
                  <a:pos x="connsiteX14837" y="connsiteY14837"/>
                </a:cxn>
                <a:cxn ang="0">
                  <a:pos x="connsiteX14838" y="connsiteY14838"/>
                </a:cxn>
                <a:cxn ang="0">
                  <a:pos x="connsiteX14839" y="connsiteY14839"/>
                </a:cxn>
                <a:cxn ang="0">
                  <a:pos x="connsiteX14840" y="connsiteY14840"/>
                </a:cxn>
                <a:cxn ang="0">
                  <a:pos x="connsiteX14841" y="connsiteY14841"/>
                </a:cxn>
                <a:cxn ang="0">
                  <a:pos x="connsiteX14842" y="connsiteY14842"/>
                </a:cxn>
                <a:cxn ang="0">
                  <a:pos x="connsiteX14843" y="connsiteY14843"/>
                </a:cxn>
                <a:cxn ang="0">
                  <a:pos x="connsiteX14844" y="connsiteY14844"/>
                </a:cxn>
                <a:cxn ang="0">
                  <a:pos x="connsiteX14845" y="connsiteY14845"/>
                </a:cxn>
                <a:cxn ang="0">
                  <a:pos x="connsiteX14846" y="connsiteY14846"/>
                </a:cxn>
                <a:cxn ang="0">
                  <a:pos x="connsiteX14847" y="connsiteY14847"/>
                </a:cxn>
                <a:cxn ang="0">
                  <a:pos x="connsiteX14848" y="connsiteY14848"/>
                </a:cxn>
                <a:cxn ang="0">
                  <a:pos x="connsiteX14849" y="connsiteY14849"/>
                </a:cxn>
                <a:cxn ang="0">
                  <a:pos x="connsiteX14850" y="connsiteY14850"/>
                </a:cxn>
                <a:cxn ang="0">
                  <a:pos x="connsiteX14851" y="connsiteY14851"/>
                </a:cxn>
                <a:cxn ang="0">
                  <a:pos x="connsiteX14852" y="connsiteY14852"/>
                </a:cxn>
                <a:cxn ang="0">
                  <a:pos x="connsiteX14853" y="connsiteY14853"/>
                </a:cxn>
                <a:cxn ang="0">
                  <a:pos x="connsiteX14854" y="connsiteY14854"/>
                </a:cxn>
                <a:cxn ang="0">
                  <a:pos x="connsiteX14855" y="connsiteY14855"/>
                </a:cxn>
                <a:cxn ang="0">
                  <a:pos x="connsiteX14856" y="connsiteY14856"/>
                </a:cxn>
                <a:cxn ang="0">
                  <a:pos x="connsiteX14857" y="connsiteY14857"/>
                </a:cxn>
                <a:cxn ang="0">
                  <a:pos x="connsiteX14858" y="connsiteY14858"/>
                </a:cxn>
                <a:cxn ang="0">
                  <a:pos x="connsiteX14859" y="connsiteY14859"/>
                </a:cxn>
                <a:cxn ang="0">
                  <a:pos x="connsiteX14860" y="connsiteY14860"/>
                </a:cxn>
                <a:cxn ang="0">
                  <a:pos x="connsiteX14861" y="connsiteY14861"/>
                </a:cxn>
                <a:cxn ang="0">
                  <a:pos x="connsiteX14862" y="connsiteY14862"/>
                </a:cxn>
                <a:cxn ang="0">
                  <a:pos x="connsiteX14863" y="connsiteY14863"/>
                </a:cxn>
                <a:cxn ang="0">
                  <a:pos x="connsiteX14864" y="connsiteY14864"/>
                </a:cxn>
                <a:cxn ang="0">
                  <a:pos x="connsiteX14865" y="connsiteY14865"/>
                </a:cxn>
                <a:cxn ang="0">
                  <a:pos x="connsiteX14866" y="connsiteY14866"/>
                </a:cxn>
                <a:cxn ang="0">
                  <a:pos x="connsiteX14867" y="connsiteY14867"/>
                </a:cxn>
                <a:cxn ang="0">
                  <a:pos x="connsiteX14868" y="connsiteY14868"/>
                </a:cxn>
                <a:cxn ang="0">
                  <a:pos x="connsiteX14869" y="connsiteY14869"/>
                </a:cxn>
                <a:cxn ang="0">
                  <a:pos x="connsiteX14870" y="connsiteY14870"/>
                </a:cxn>
                <a:cxn ang="0">
                  <a:pos x="connsiteX14871" y="connsiteY14871"/>
                </a:cxn>
                <a:cxn ang="0">
                  <a:pos x="connsiteX14872" y="connsiteY14872"/>
                </a:cxn>
                <a:cxn ang="0">
                  <a:pos x="connsiteX14873" y="connsiteY14873"/>
                </a:cxn>
                <a:cxn ang="0">
                  <a:pos x="connsiteX14874" y="connsiteY14874"/>
                </a:cxn>
                <a:cxn ang="0">
                  <a:pos x="connsiteX14875" y="connsiteY14875"/>
                </a:cxn>
                <a:cxn ang="0">
                  <a:pos x="connsiteX14876" y="connsiteY14876"/>
                </a:cxn>
                <a:cxn ang="0">
                  <a:pos x="connsiteX14877" y="connsiteY14877"/>
                </a:cxn>
                <a:cxn ang="0">
                  <a:pos x="connsiteX14878" y="connsiteY14878"/>
                </a:cxn>
                <a:cxn ang="0">
                  <a:pos x="connsiteX14879" y="connsiteY14879"/>
                </a:cxn>
                <a:cxn ang="0">
                  <a:pos x="connsiteX14880" y="connsiteY14880"/>
                </a:cxn>
                <a:cxn ang="0">
                  <a:pos x="connsiteX14881" y="connsiteY14881"/>
                </a:cxn>
                <a:cxn ang="0">
                  <a:pos x="connsiteX14882" y="connsiteY14882"/>
                </a:cxn>
                <a:cxn ang="0">
                  <a:pos x="connsiteX14883" y="connsiteY14883"/>
                </a:cxn>
                <a:cxn ang="0">
                  <a:pos x="connsiteX14884" y="connsiteY14884"/>
                </a:cxn>
                <a:cxn ang="0">
                  <a:pos x="connsiteX14885" y="connsiteY14885"/>
                </a:cxn>
                <a:cxn ang="0">
                  <a:pos x="connsiteX14886" y="connsiteY14886"/>
                </a:cxn>
                <a:cxn ang="0">
                  <a:pos x="connsiteX14887" y="connsiteY14887"/>
                </a:cxn>
                <a:cxn ang="0">
                  <a:pos x="connsiteX14888" y="connsiteY14888"/>
                </a:cxn>
                <a:cxn ang="0">
                  <a:pos x="connsiteX14889" y="connsiteY14889"/>
                </a:cxn>
                <a:cxn ang="0">
                  <a:pos x="connsiteX14890" y="connsiteY14890"/>
                </a:cxn>
                <a:cxn ang="0">
                  <a:pos x="connsiteX14891" y="connsiteY14891"/>
                </a:cxn>
                <a:cxn ang="0">
                  <a:pos x="connsiteX14892" y="connsiteY14892"/>
                </a:cxn>
                <a:cxn ang="0">
                  <a:pos x="connsiteX14893" y="connsiteY14893"/>
                </a:cxn>
                <a:cxn ang="0">
                  <a:pos x="connsiteX14894" y="connsiteY14894"/>
                </a:cxn>
                <a:cxn ang="0">
                  <a:pos x="connsiteX14895" y="connsiteY14895"/>
                </a:cxn>
                <a:cxn ang="0">
                  <a:pos x="connsiteX14896" y="connsiteY14896"/>
                </a:cxn>
                <a:cxn ang="0">
                  <a:pos x="connsiteX14897" y="connsiteY14897"/>
                </a:cxn>
                <a:cxn ang="0">
                  <a:pos x="connsiteX14898" y="connsiteY14898"/>
                </a:cxn>
                <a:cxn ang="0">
                  <a:pos x="connsiteX14899" y="connsiteY14899"/>
                </a:cxn>
                <a:cxn ang="0">
                  <a:pos x="connsiteX14900" y="connsiteY14900"/>
                </a:cxn>
                <a:cxn ang="0">
                  <a:pos x="connsiteX14901" y="connsiteY14901"/>
                </a:cxn>
                <a:cxn ang="0">
                  <a:pos x="connsiteX14902" y="connsiteY14902"/>
                </a:cxn>
                <a:cxn ang="0">
                  <a:pos x="connsiteX14903" y="connsiteY14903"/>
                </a:cxn>
                <a:cxn ang="0">
                  <a:pos x="connsiteX14904" y="connsiteY14904"/>
                </a:cxn>
                <a:cxn ang="0">
                  <a:pos x="connsiteX14905" y="connsiteY14905"/>
                </a:cxn>
                <a:cxn ang="0">
                  <a:pos x="connsiteX14906" y="connsiteY14906"/>
                </a:cxn>
                <a:cxn ang="0">
                  <a:pos x="connsiteX14907" y="connsiteY14907"/>
                </a:cxn>
                <a:cxn ang="0">
                  <a:pos x="connsiteX14908" y="connsiteY14908"/>
                </a:cxn>
                <a:cxn ang="0">
                  <a:pos x="connsiteX14909" y="connsiteY14909"/>
                </a:cxn>
                <a:cxn ang="0">
                  <a:pos x="connsiteX14910" y="connsiteY14910"/>
                </a:cxn>
                <a:cxn ang="0">
                  <a:pos x="connsiteX14911" y="connsiteY14911"/>
                </a:cxn>
                <a:cxn ang="0">
                  <a:pos x="connsiteX14912" y="connsiteY14912"/>
                </a:cxn>
                <a:cxn ang="0">
                  <a:pos x="connsiteX14913" y="connsiteY14913"/>
                </a:cxn>
                <a:cxn ang="0">
                  <a:pos x="connsiteX14914" y="connsiteY14914"/>
                </a:cxn>
                <a:cxn ang="0">
                  <a:pos x="connsiteX14915" y="connsiteY14915"/>
                </a:cxn>
                <a:cxn ang="0">
                  <a:pos x="connsiteX14916" y="connsiteY14916"/>
                </a:cxn>
                <a:cxn ang="0">
                  <a:pos x="connsiteX14917" y="connsiteY14917"/>
                </a:cxn>
                <a:cxn ang="0">
                  <a:pos x="connsiteX14918" y="connsiteY14918"/>
                </a:cxn>
                <a:cxn ang="0">
                  <a:pos x="connsiteX14919" y="connsiteY14919"/>
                </a:cxn>
                <a:cxn ang="0">
                  <a:pos x="connsiteX14920" y="connsiteY14920"/>
                </a:cxn>
                <a:cxn ang="0">
                  <a:pos x="connsiteX14921" y="connsiteY14921"/>
                </a:cxn>
                <a:cxn ang="0">
                  <a:pos x="connsiteX14922" y="connsiteY14922"/>
                </a:cxn>
                <a:cxn ang="0">
                  <a:pos x="connsiteX14923" y="connsiteY14923"/>
                </a:cxn>
                <a:cxn ang="0">
                  <a:pos x="connsiteX14924" y="connsiteY14924"/>
                </a:cxn>
                <a:cxn ang="0">
                  <a:pos x="connsiteX14925" y="connsiteY14925"/>
                </a:cxn>
                <a:cxn ang="0">
                  <a:pos x="connsiteX14926" y="connsiteY14926"/>
                </a:cxn>
                <a:cxn ang="0">
                  <a:pos x="connsiteX14927" y="connsiteY14927"/>
                </a:cxn>
                <a:cxn ang="0">
                  <a:pos x="connsiteX14928" y="connsiteY14928"/>
                </a:cxn>
                <a:cxn ang="0">
                  <a:pos x="connsiteX14929" y="connsiteY14929"/>
                </a:cxn>
                <a:cxn ang="0">
                  <a:pos x="connsiteX14930" y="connsiteY14930"/>
                </a:cxn>
                <a:cxn ang="0">
                  <a:pos x="connsiteX14931" y="connsiteY14931"/>
                </a:cxn>
                <a:cxn ang="0">
                  <a:pos x="connsiteX14932" y="connsiteY14932"/>
                </a:cxn>
                <a:cxn ang="0">
                  <a:pos x="connsiteX14933" y="connsiteY14933"/>
                </a:cxn>
                <a:cxn ang="0">
                  <a:pos x="connsiteX14934" y="connsiteY14934"/>
                </a:cxn>
                <a:cxn ang="0">
                  <a:pos x="connsiteX14935" y="connsiteY14935"/>
                </a:cxn>
                <a:cxn ang="0">
                  <a:pos x="connsiteX14936" y="connsiteY14936"/>
                </a:cxn>
                <a:cxn ang="0">
                  <a:pos x="connsiteX14937" y="connsiteY14937"/>
                </a:cxn>
                <a:cxn ang="0">
                  <a:pos x="connsiteX14938" y="connsiteY14938"/>
                </a:cxn>
                <a:cxn ang="0">
                  <a:pos x="connsiteX14939" y="connsiteY14939"/>
                </a:cxn>
                <a:cxn ang="0">
                  <a:pos x="connsiteX14940" y="connsiteY14940"/>
                </a:cxn>
                <a:cxn ang="0">
                  <a:pos x="connsiteX14941" y="connsiteY14941"/>
                </a:cxn>
                <a:cxn ang="0">
                  <a:pos x="connsiteX14942" y="connsiteY14942"/>
                </a:cxn>
                <a:cxn ang="0">
                  <a:pos x="connsiteX14943" y="connsiteY14943"/>
                </a:cxn>
                <a:cxn ang="0">
                  <a:pos x="connsiteX14944" y="connsiteY14944"/>
                </a:cxn>
                <a:cxn ang="0">
                  <a:pos x="connsiteX14945" y="connsiteY14945"/>
                </a:cxn>
                <a:cxn ang="0">
                  <a:pos x="connsiteX14946" y="connsiteY14946"/>
                </a:cxn>
                <a:cxn ang="0">
                  <a:pos x="connsiteX14947" y="connsiteY14947"/>
                </a:cxn>
                <a:cxn ang="0">
                  <a:pos x="connsiteX14948" y="connsiteY14948"/>
                </a:cxn>
                <a:cxn ang="0">
                  <a:pos x="connsiteX14949" y="connsiteY14949"/>
                </a:cxn>
                <a:cxn ang="0">
                  <a:pos x="connsiteX14950" y="connsiteY14950"/>
                </a:cxn>
                <a:cxn ang="0">
                  <a:pos x="connsiteX14951" y="connsiteY14951"/>
                </a:cxn>
                <a:cxn ang="0">
                  <a:pos x="connsiteX14952" y="connsiteY14952"/>
                </a:cxn>
                <a:cxn ang="0">
                  <a:pos x="connsiteX14953" y="connsiteY14953"/>
                </a:cxn>
                <a:cxn ang="0">
                  <a:pos x="connsiteX14954" y="connsiteY14954"/>
                </a:cxn>
                <a:cxn ang="0">
                  <a:pos x="connsiteX14955" y="connsiteY14955"/>
                </a:cxn>
                <a:cxn ang="0">
                  <a:pos x="connsiteX14956" y="connsiteY14956"/>
                </a:cxn>
                <a:cxn ang="0">
                  <a:pos x="connsiteX14957" y="connsiteY14957"/>
                </a:cxn>
                <a:cxn ang="0">
                  <a:pos x="connsiteX14958" y="connsiteY14958"/>
                </a:cxn>
                <a:cxn ang="0">
                  <a:pos x="connsiteX14959" y="connsiteY14959"/>
                </a:cxn>
                <a:cxn ang="0">
                  <a:pos x="connsiteX14960" y="connsiteY14960"/>
                </a:cxn>
                <a:cxn ang="0">
                  <a:pos x="connsiteX14961" y="connsiteY14961"/>
                </a:cxn>
                <a:cxn ang="0">
                  <a:pos x="connsiteX14962" y="connsiteY14962"/>
                </a:cxn>
                <a:cxn ang="0">
                  <a:pos x="connsiteX14963" y="connsiteY14963"/>
                </a:cxn>
                <a:cxn ang="0">
                  <a:pos x="connsiteX14964" y="connsiteY14964"/>
                </a:cxn>
                <a:cxn ang="0">
                  <a:pos x="connsiteX14965" y="connsiteY14965"/>
                </a:cxn>
                <a:cxn ang="0">
                  <a:pos x="connsiteX14966" y="connsiteY14966"/>
                </a:cxn>
                <a:cxn ang="0">
                  <a:pos x="connsiteX14967" y="connsiteY14967"/>
                </a:cxn>
                <a:cxn ang="0">
                  <a:pos x="connsiteX14968" y="connsiteY14968"/>
                </a:cxn>
                <a:cxn ang="0">
                  <a:pos x="connsiteX14969" y="connsiteY14969"/>
                </a:cxn>
                <a:cxn ang="0">
                  <a:pos x="connsiteX14970" y="connsiteY14970"/>
                </a:cxn>
                <a:cxn ang="0">
                  <a:pos x="connsiteX14971" y="connsiteY14971"/>
                </a:cxn>
                <a:cxn ang="0">
                  <a:pos x="connsiteX14972" y="connsiteY14972"/>
                </a:cxn>
                <a:cxn ang="0">
                  <a:pos x="connsiteX14973" y="connsiteY14973"/>
                </a:cxn>
                <a:cxn ang="0">
                  <a:pos x="connsiteX14974" y="connsiteY14974"/>
                </a:cxn>
                <a:cxn ang="0">
                  <a:pos x="connsiteX14975" y="connsiteY14975"/>
                </a:cxn>
                <a:cxn ang="0">
                  <a:pos x="connsiteX14976" y="connsiteY14976"/>
                </a:cxn>
                <a:cxn ang="0">
                  <a:pos x="connsiteX14977" y="connsiteY14977"/>
                </a:cxn>
                <a:cxn ang="0">
                  <a:pos x="connsiteX14978" y="connsiteY14978"/>
                </a:cxn>
                <a:cxn ang="0">
                  <a:pos x="connsiteX14979" y="connsiteY14979"/>
                </a:cxn>
                <a:cxn ang="0">
                  <a:pos x="connsiteX14980" y="connsiteY14980"/>
                </a:cxn>
                <a:cxn ang="0">
                  <a:pos x="connsiteX14981" y="connsiteY14981"/>
                </a:cxn>
                <a:cxn ang="0">
                  <a:pos x="connsiteX14982" y="connsiteY14982"/>
                </a:cxn>
                <a:cxn ang="0">
                  <a:pos x="connsiteX14983" y="connsiteY14983"/>
                </a:cxn>
                <a:cxn ang="0">
                  <a:pos x="connsiteX14984" y="connsiteY14984"/>
                </a:cxn>
                <a:cxn ang="0">
                  <a:pos x="connsiteX14985" y="connsiteY14985"/>
                </a:cxn>
                <a:cxn ang="0">
                  <a:pos x="connsiteX14986" y="connsiteY14986"/>
                </a:cxn>
                <a:cxn ang="0">
                  <a:pos x="connsiteX14987" y="connsiteY14987"/>
                </a:cxn>
                <a:cxn ang="0">
                  <a:pos x="connsiteX14988" y="connsiteY14988"/>
                </a:cxn>
                <a:cxn ang="0">
                  <a:pos x="connsiteX14989" y="connsiteY14989"/>
                </a:cxn>
                <a:cxn ang="0">
                  <a:pos x="connsiteX14990" y="connsiteY14990"/>
                </a:cxn>
                <a:cxn ang="0">
                  <a:pos x="connsiteX14991" y="connsiteY14991"/>
                </a:cxn>
                <a:cxn ang="0">
                  <a:pos x="connsiteX14992" y="connsiteY14992"/>
                </a:cxn>
                <a:cxn ang="0">
                  <a:pos x="connsiteX14993" y="connsiteY14993"/>
                </a:cxn>
                <a:cxn ang="0">
                  <a:pos x="connsiteX14994" y="connsiteY14994"/>
                </a:cxn>
                <a:cxn ang="0">
                  <a:pos x="connsiteX14995" y="connsiteY14995"/>
                </a:cxn>
                <a:cxn ang="0">
                  <a:pos x="connsiteX14996" y="connsiteY14996"/>
                </a:cxn>
                <a:cxn ang="0">
                  <a:pos x="connsiteX14997" y="connsiteY14997"/>
                </a:cxn>
                <a:cxn ang="0">
                  <a:pos x="connsiteX14998" y="connsiteY14998"/>
                </a:cxn>
                <a:cxn ang="0">
                  <a:pos x="connsiteX14999" y="connsiteY14999"/>
                </a:cxn>
                <a:cxn ang="0">
                  <a:pos x="connsiteX15000" y="connsiteY15000"/>
                </a:cxn>
                <a:cxn ang="0">
                  <a:pos x="connsiteX15001" y="connsiteY15001"/>
                </a:cxn>
                <a:cxn ang="0">
                  <a:pos x="connsiteX15002" y="connsiteY15002"/>
                </a:cxn>
                <a:cxn ang="0">
                  <a:pos x="connsiteX15003" y="connsiteY15003"/>
                </a:cxn>
                <a:cxn ang="0">
                  <a:pos x="connsiteX15004" y="connsiteY15004"/>
                </a:cxn>
                <a:cxn ang="0">
                  <a:pos x="connsiteX15005" y="connsiteY15005"/>
                </a:cxn>
                <a:cxn ang="0">
                  <a:pos x="connsiteX15006" y="connsiteY15006"/>
                </a:cxn>
                <a:cxn ang="0">
                  <a:pos x="connsiteX15007" y="connsiteY15007"/>
                </a:cxn>
                <a:cxn ang="0">
                  <a:pos x="connsiteX15008" y="connsiteY15008"/>
                </a:cxn>
                <a:cxn ang="0">
                  <a:pos x="connsiteX15009" y="connsiteY15009"/>
                </a:cxn>
                <a:cxn ang="0">
                  <a:pos x="connsiteX15010" y="connsiteY15010"/>
                </a:cxn>
                <a:cxn ang="0">
                  <a:pos x="connsiteX15011" y="connsiteY15011"/>
                </a:cxn>
                <a:cxn ang="0">
                  <a:pos x="connsiteX15012" y="connsiteY15012"/>
                </a:cxn>
                <a:cxn ang="0">
                  <a:pos x="connsiteX15013" y="connsiteY15013"/>
                </a:cxn>
                <a:cxn ang="0">
                  <a:pos x="connsiteX15014" y="connsiteY15014"/>
                </a:cxn>
                <a:cxn ang="0">
                  <a:pos x="connsiteX15015" y="connsiteY15015"/>
                </a:cxn>
                <a:cxn ang="0">
                  <a:pos x="connsiteX15016" y="connsiteY15016"/>
                </a:cxn>
                <a:cxn ang="0">
                  <a:pos x="connsiteX15017" y="connsiteY15017"/>
                </a:cxn>
                <a:cxn ang="0">
                  <a:pos x="connsiteX15018" y="connsiteY15018"/>
                </a:cxn>
                <a:cxn ang="0">
                  <a:pos x="connsiteX15019" y="connsiteY15019"/>
                </a:cxn>
                <a:cxn ang="0">
                  <a:pos x="connsiteX15020" y="connsiteY15020"/>
                </a:cxn>
                <a:cxn ang="0">
                  <a:pos x="connsiteX15021" y="connsiteY15021"/>
                </a:cxn>
                <a:cxn ang="0">
                  <a:pos x="connsiteX15022" y="connsiteY15022"/>
                </a:cxn>
                <a:cxn ang="0">
                  <a:pos x="connsiteX15023" y="connsiteY15023"/>
                </a:cxn>
                <a:cxn ang="0">
                  <a:pos x="connsiteX15024" y="connsiteY15024"/>
                </a:cxn>
                <a:cxn ang="0">
                  <a:pos x="connsiteX15025" y="connsiteY15025"/>
                </a:cxn>
                <a:cxn ang="0">
                  <a:pos x="connsiteX15026" y="connsiteY15026"/>
                </a:cxn>
                <a:cxn ang="0">
                  <a:pos x="connsiteX15027" y="connsiteY15027"/>
                </a:cxn>
                <a:cxn ang="0">
                  <a:pos x="connsiteX15028" y="connsiteY15028"/>
                </a:cxn>
                <a:cxn ang="0">
                  <a:pos x="connsiteX15029" y="connsiteY15029"/>
                </a:cxn>
                <a:cxn ang="0">
                  <a:pos x="connsiteX15030" y="connsiteY15030"/>
                </a:cxn>
                <a:cxn ang="0">
                  <a:pos x="connsiteX15031" y="connsiteY15031"/>
                </a:cxn>
                <a:cxn ang="0">
                  <a:pos x="connsiteX15032" y="connsiteY15032"/>
                </a:cxn>
                <a:cxn ang="0">
                  <a:pos x="connsiteX15033" y="connsiteY15033"/>
                </a:cxn>
                <a:cxn ang="0">
                  <a:pos x="connsiteX15034" y="connsiteY15034"/>
                </a:cxn>
                <a:cxn ang="0">
                  <a:pos x="connsiteX15035" y="connsiteY15035"/>
                </a:cxn>
                <a:cxn ang="0">
                  <a:pos x="connsiteX15036" y="connsiteY15036"/>
                </a:cxn>
                <a:cxn ang="0">
                  <a:pos x="connsiteX15037" y="connsiteY15037"/>
                </a:cxn>
                <a:cxn ang="0">
                  <a:pos x="connsiteX15038" y="connsiteY15038"/>
                </a:cxn>
                <a:cxn ang="0">
                  <a:pos x="connsiteX15039" y="connsiteY15039"/>
                </a:cxn>
                <a:cxn ang="0">
                  <a:pos x="connsiteX15040" y="connsiteY15040"/>
                </a:cxn>
                <a:cxn ang="0">
                  <a:pos x="connsiteX15041" y="connsiteY15041"/>
                </a:cxn>
                <a:cxn ang="0">
                  <a:pos x="connsiteX15042" y="connsiteY15042"/>
                </a:cxn>
                <a:cxn ang="0">
                  <a:pos x="connsiteX15043" y="connsiteY15043"/>
                </a:cxn>
                <a:cxn ang="0">
                  <a:pos x="connsiteX15044" y="connsiteY15044"/>
                </a:cxn>
                <a:cxn ang="0">
                  <a:pos x="connsiteX15045" y="connsiteY15045"/>
                </a:cxn>
                <a:cxn ang="0">
                  <a:pos x="connsiteX15046" y="connsiteY15046"/>
                </a:cxn>
                <a:cxn ang="0">
                  <a:pos x="connsiteX15047" y="connsiteY15047"/>
                </a:cxn>
                <a:cxn ang="0">
                  <a:pos x="connsiteX15048" y="connsiteY15048"/>
                </a:cxn>
                <a:cxn ang="0">
                  <a:pos x="connsiteX15049" y="connsiteY15049"/>
                </a:cxn>
                <a:cxn ang="0">
                  <a:pos x="connsiteX15050" y="connsiteY15050"/>
                </a:cxn>
                <a:cxn ang="0">
                  <a:pos x="connsiteX15051" y="connsiteY15051"/>
                </a:cxn>
                <a:cxn ang="0">
                  <a:pos x="connsiteX15052" y="connsiteY15052"/>
                </a:cxn>
                <a:cxn ang="0">
                  <a:pos x="connsiteX15053" y="connsiteY15053"/>
                </a:cxn>
                <a:cxn ang="0">
                  <a:pos x="connsiteX15054" y="connsiteY15054"/>
                </a:cxn>
                <a:cxn ang="0">
                  <a:pos x="connsiteX15055" y="connsiteY15055"/>
                </a:cxn>
                <a:cxn ang="0">
                  <a:pos x="connsiteX15056" y="connsiteY15056"/>
                </a:cxn>
                <a:cxn ang="0">
                  <a:pos x="connsiteX15057" y="connsiteY15057"/>
                </a:cxn>
                <a:cxn ang="0">
                  <a:pos x="connsiteX15058" y="connsiteY15058"/>
                </a:cxn>
                <a:cxn ang="0">
                  <a:pos x="connsiteX15059" y="connsiteY15059"/>
                </a:cxn>
                <a:cxn ang="0">
                  <a:pos x="connsiteX15060" y="connsiteY15060"/>
                </a:cxn>
                <a:cxn ang="0">
                  <a:pos x="connsiteX15061" y="connsiteY15061"/>
                </a:cxn>
                <a:cxn ang="0">
                  <a:pos x="connsiteX15062" y="connsiteY15062"/>
                </a:cxn>
                <a:cxn ang="0">
                  <a:pos x="connsiteX15063" y="connsiteY15063"/>
                </a:cxn>
                <a:cxn ang="0">
                  <a:pos x="connsiteX15064" y="connsiteY15064"/>
                </a:cxn>
                <a:cxn ang="0">
                  <a:pos x="connsiteX15065" y="connsiteY15065"/>
                </a:cxn>
                <a:cxn ang="0">
                  <a:pos x="connsiteX15066" y="connsiteY15066"/>
                </a:cxn>
                <a:cxn ang="0">
                  <a:pos x="connsiteX15067" y="connsiteY15067"/>
                </a:cxn>
                <a:cxn ang="0">
                  <a:pos x="connsiteX15068" y="connsiteY15068"/>
                </a:cxn>
                <a:cxn ang="0">
                  <a:pos x="connsiteX15069" y="connsiteY15069"/>
                </a:cxn>
                <a:cxn ang="0">
                  <a:pos x="connsiteX15070" y="connsiteY15070"/>
                </a:cxn>
                <a:cxn ang="0">
                  <a:pos x="connsiteX15071" y="connsiteY15071"/>
                </a:cxn>
                <a:cxn ang="0">
                  <a:pos x="connsiteX15072" y="connsiteY15072"/>
                </a:cxn>
                <a:cxn ang="0">
                  <a:pos x="connsiteX15073" y="connsiteY15073"/>
                </a:cxn>
                <a:cxn ang="0">
                  <a:pos x="connsiteX15074" y="connsiteY15074"/>
                </a:cxn>
                <a:cxn ang="0">
                  <a:pos x="connsiteX15075" y="connsiteY15075"/>
                </a:cxn>
                <a:cxn ang="0">
                  <a:pos x="connsiteX15076" y="connsiteY15076"/>
                </a:cxn>
                <a:cxn ang="0">
                  <a:pos x="connsiteX15077" y="connsiteY15077"/>
                </a:cxn>
                <a:cxn ang="0">
                  <a:pos x="connsiteX15078" y="connsiteY15078"/>
                </a:cxn>
                <a:cxn ang="0">
                  <a:pos x="connsiteX15079" y="connsiteY15079"/>
                </a:cxn>
                <a:cxn ang="0">
                  <a:pos x="connsiteX15080" y="connsiteY15080"/>
                </a:cxn>
                <a:cxn ang="0">
                  <a:pos x="connsiteX15081" y="connsiteY15081"/>
                </a:cxn>
                <a:cxn ang="0">
                  <a:pos x="connsiteX15082" y="connsiteY15082"/>
                </a:cxn>
                <a:cxn ang="0">
                  <a:pos x="connsiteX15083" y="connsiteY15083"/>
                </a:cxn>
                <a:cxn ang="0">
                  <a:pos x="connsiteX15084" y="connsiteY15084"/>
                </a:cxn>
                <a:cxn ang="0">
                  <a:pos x="connsiteX15085" y="connsiteY15085"/>
                </a:cxn>
                <a:cxn ang="0">
                  <a:pos x="connsiteX15086" y="connsiteY15086"/>
                </a:cxn>
                <a:cxn ang="0">
                  <a:pos x="connsiteX15087" y="connsiteY15087"/>
                </a:cxn>
                <a:cxn ang="0">
                  <a:pos x="connsiteX15088" y="connsiteY15088"/>
                </a:cxn>
                <a:cxn ang="0">
                  <a:pos x="connsiteX15089" y="connsiteY15089"/>
                </a:cxn>
                <a:cxn ang="0">
                  <a:pos x="connsiteX15090" y="connsiteY15090"/>
                </a:cxn>
                <a:cxn ang="0">
                  <a:pos x="connsiteX15091" y="connsiteY15091"/>
                </a:cxn>
                <a:cxn ang="0">
                  <a:pos x="connsiteX15092" y="connsiteY15092"/>
                </a:cxn>
                <a:cxn ang="0">
                  <a:pos x="connsiteX15093" y="connsiteY15093"/>
                </a:cxn>
                <a:cxn ang="0">
                  <a:pos x="connsiteX15094" y="connsiteY15094"/>
                </a:cxn>
                <a:cxn ang="0">
                  <a:pos x="connsiteX15095" y="connsiteY15095"/>
                </a:cxn>
                <a:cxn ang="0">
                  <a:pos x="connsiteX15096" y="connsiteY15096"/>
                </a:cxn>
                <a:cxn ang="0">
                  <a:pos x="connsiteX15097" y="connsiteY15097"/>
                </a:cxn>
                <a:cxn ang="0">
                  <a:pos x="connsiteX15098" y="connsiteY15098"/>
                </a:cxn>
                <a:cxn ang="0">
                  <a:pos x="connsiteX15099" y="connsiteY15099"/>
                </a:cxn>
                <a:cxn ang="0">
                  <a:pos x="connsiteX15100" y="connsiteY15100"/>
                </a:cxn>
                <a:cxn ang="0">
                  <a:pos x="connsiteX15101" y="connsiteY15101"/>
                </a:cxn>
                <a:cxn ang="0">
                  <a:pos x="connsiteX15102" y="connsiteY15102"/>
                </a:cxn>
                <a:cxn ang="0">
                  <a:pos x="connsiteX15103" y="connsiteY15103"/>
                </a:cxn>
                <a:cxn ang="0">
                  <a:pos x="connsiteX15104" y="connsiteY15104"/>
                </a:cxn>
                <a:cxn ang="0">
                  <a:pos x="connsiteX15105" y="connsiteY15105"/>
                </a:cxn>
                <a:cxn ang="0">
                  <a:pos x="connsiteX15106" y="connsiteY15106"/>
                </a:cxn>
                <a:cxn ang="0">
                  <a:pos x="connsiteX15107" y="connsiteY15107"/>
                </a:cxn>
                <a:cxn ang="0">
                  <a:pos x="connsiteX15108" y="connsiteY15108"/>
                </a:cxn>
                <a:cxn ang="0">
                  <a:pos x="connsiteX15109" y="connsiteY15109"/>
                </a:cxn>
                <a:cxn ang="0">
                  <a:pos x="connsiteX15110" y="connsiteY15110"/>
                </a:cxn>
                <a:cxn ang="0">
                  <a:pos x="connsiteX15111" y="connsiteY15111"/>
                </a:cxn>
                <a:cxn ang="0">
                  <a:pos x="connsiteX15112" y="connsiteY15112"/>
                </a:cxn>
                <a:cxn ang="0">
                  <a:pos x="connsiteX15113" y="connsiteY15113"/>
                </a:cxn>
                <a:cxn ang="0">
                  <a:pos x="connsiteX15114" y="connsiteY15114"/>
                </a:cxn>
                <a:cxn ang="0">
                  <a:pos x="connsiteX15115" y="connsiteY15115"/>
                </a:cxn>
                <a:cxn ang="0">
                  <a:pos x="connsiteX15116" y="connsiteY15116"/>
                </a:cxn>
                <a:cxn ang="0">
                  <a:pos x="connsiteX15117" y="connsiteY15117"/>
                </a:cxn>
                <a:cxn ang="0">
                  <a:pos x="connsiteX15118" y="connsiteY15118"/>
                </a:cxn>
                <a:cxn ang="0">
                  <a:pos x="connsiteX15119" y="connsiteY15119"/>
                </a:cxn>
                <a:cxn ang="0">
                  <a:pos x="connsiteX15120" y="connsiteY15120"/>
                </a:cxn>
                <a:cxn ang="0">
                  <a:pos x="connsiteX15121" y="connsiteY15121"/>
                </a:cxn>
                <a:cxn ang="0">
                  <a:pos x="connsiteX15122" y="connsiteY15122"/>
                </a:cxn>
                <a:cxn ang="0">
                  <a:pos x="connsiteX15123" y="connsiteY15123"/>
                </a:cxn>
                <a:cxn ang="0">
                  <a:pos x="connsiteX15124" y="connsiteY15124"/>
                </a:cxn>
                <a:cxn ang="0">
                  <a:pos x="connsiteX15125" y="connsiteY15125"/>
                </a:cxn>
                <a:cxn ang="0">
                  <a:pos x="connsiteX15126" y="connsiteY15126"/>
                </a:cxn>
                <a:cxn ang="0">
                  <a:pos x="connsiteX15127" y="connsiteY15127"/>
                </a:cxn>
                <a:cxn ang="0">
                  <a:pos x="connsiteX15128" y="connsiteY15128"/>
                </a:cxn>
                <a:cxn ang="0">
                  <a:pos x="connsiteX15129" y="connsiteY15129"/>
                </a:cxn>
                <a:cxn ang="0">
                  <a:pos x="connsiteX15130" y="connsiteY15130"/>
                </a:cxn>
                <a:cxn ang="0">
                  <a:pos x="connsiteX15131" y="connsiteY15131"/>
                </a:cxn>
                <a:cxn ang="0">
                  <a:pos x="connsiteX15132" y="connsiteY15132"/>
                </a:cxn>
                <a:cxn ang="0">
                  <a:pos x="connsiteX15133" y="connsiteY15133"/>
                </a:cxn>
                <a:cxn ang="0">
                  <a:pos x="connsiteX15134" y="connsiteY15134"/>
                </a:cxn>
                <a:cxn ang="0">
                  <a:pos x="connsiteX15135" y="connsiteY15135"/>
                </a:cxn>
                <a:cxn ang="0">
                  <a:pos x="connsiteX15136" y="connsiteY15136"/>
                </a:cxn>
                <a:cxn ang="0">
                  <a:pos x="connsiteX15137" y="connsiteY15137"/>
                </a:cxn>
                <a:cxn ang="0">
                  <a:pos x="connsiteX15138" y="connsiteY15138"/>
                </a:cxn>
                <a:cxn ang="0">
                  <a:pos x="connsiteX15139" y="connsiteY15139"/>
                </a:cxn>
                <a:cxn ang="0">
                  <a:pos x="connsiteX15140" y="connsiteY15140"/>
                </a:cxn>
                <a:cxn ang="0">
                  <a:pos x="connsiteX15141" y="connsiteY15141"/>
                </a:cxn>
                <a:cxn ang="0">
                  <a:pos x="connsiteX15142" y="connsiteY15142"/>
                </a:cxn>
                <a:cxn ang="0">
                  <a:pos x="connsiteX15143" y="connsiteY15143"/>
                </a:cxn>
                <a:cxn ang="0">
                  <a:pos x="connsiteX15144" y="connsiteY15144"/>
                </a:cxn>
                <a:cxn ang="0">
                  <a:pos x="connsiteX15145" y="connsiteY15145"/>
                </a:cxn>
                <a:cxn ang="0">
                  <a:pos x="connsiteX15146" y="connsiteY15146"/>
                </a:cxn>
                <a:cxn ang="0">
                  <a:pos x="connsiteX15147" y="connsiteY15147"/>
                </a:cxn>
                <a:cxn ang="0">
                  <a:pos x="connsiteX15148" y="connsiteY15148"/>
                </a:cxn>
                <a:cxn ang="0">
                  <a:pos x="connsiteX15149" y="connsiteY15149"/>
                </a:cxn>
                <a:cxn ang="0">
                  <a:pos x="connsiteX15150" y="connsiteY15150"/>
                </a:cxn>
                <a:cxn ang="0">
                  <a:pos x="connsiteX15151" y="connsiteY15151"/>
                </a:cxn>
                <a:cxn ang="0">
                  <a:pos x="connsiteX15152" y="connsiteY15152"/>
                </a:cxn>
                <a:cxn ang="0">
                  <a:pos x="connsiteX15153" y="connsiteY15153"/>
                </a:cxn>
                <a:cxn ang="0">
                  <a:pos x="connsiteX15154" y="connsiteY15154"/>
                </a:cxn>
                <a:cxn ang="0">
                  <a:pos x="connsiteX15155" y="connsiteY15155"/>
                </a:cxn>
                <a:cxn ang="0">
                  <a:pos x="connsiteX15156" y="connsiteY15156"/>
                </a:cxn>
                <a:cxn ang="0">
                  <a:pos x="connsiteX15157" y="connsiteY15157"/>
                </a:cxn>
                <a:cxn ang="0">
                  <a:pos x="connsiteX15158" y="connsiteY15158"/>
                </a:cxn>
                <a:cxn ang="0">
                  <a:pos x="connsiteX15159" y="connsiteY15159"/>
                </a:cxn>
                <a:cxn ang="0">
                  <a:pos x="connsiteX15160" y="connsiteY15160"/>
                </a:cxn>
                <a:cxn ang="0">
                  <a:pos x="connsiteX15161" y="connsiteY15161"/>
                </a:cxn>
                <a:cxn ang="0">
                  <a:pos x="connsiteX15162" y="connsiteY15162"/>
                </a:cxn>
                <a:cxn ang="0">
                  <a:pos x="connsiteX15163" y="connsiteY15163"/>
                </a:cxn>
                <a:cxn ang="0">
                  <a:pos x="connsiteX15164" y="connsiteY15164"/>
                </a:cxn>
                <a:cxn ang="0">
                  <a:pos x="connsiteX15165" y="connsiteY15165"/>
                </a:cxn>
                <a:cxn ang="0">
                  <a:pos x="connsiteX15166" y="connsiteY15166"/>
                </a:cxn>
                <a:cxn ang="0">
                  <a:pos x="connsiteX15167" y="connsiteY15167"/>
                </a:cxn>
                <a:cxn ang="0">
                  <a:pos x="connsiteX15168" y="connsiteY15168"/>
                </a:cxn>
                <a:cxn ang="0">
                  <a:pos x="connsiteX15169" y="connsiteY15169"/>
                </a:cxn>
                <a:cxn ang="0">
                  <a:pos x="connsiteX15170" y="connsiteY15170"/>
                </a:cxn>
                <a:cxn ang="0">
                  <a:pos x="connsiteX15171" y="connsiteY15171"/>
                </a:cxn>
                <a:cxn ang="0">
                  <a:pos x="connsiteX15172" y="connsiteY15172"/>
                </a:cxn>
                <a:cxn ang="0">
                  <a:pos x="connsiteX15173" y="connsiteY15173"/>
                </a:cxn>
                <a:cxn ang="0">
                  <a:pos x="connsiteX15174" y="connsiteY15174"/>
                </a:cxn>
                <a:cxn ang="0">
                  <a:pos x="connsiteX15175" y="connsiteY15175"/>
                </a:cxn>
                <a:cxn ang="0">
                  <a:pos x="connsiteX15176" y="connsiteY15176"/>
                </a:cxn>
                <a:cxn ang="0">
                  <a:pos x="connsiteX15177" y="connsiteY15177"/>
                </a:cxn>
                <a:cxn ang="0">
                  <a:pos x="connsiteX15178" y="connsiteY15178"/>
                </a:cxn>
                <a:cxn ang="0">
                  <a:pos x="connsiteX15179" y="connsiteY15179"/>
                </a:cxn>
                <a:cxn ang="0">
                  <a:pos x="connsiteX15180" y="connsiteY15180"/>
                </a:cxn>
                <a:cxn ang="0">
                  <a:pos x="connsiteX15181" y="connsiteY15181"/>
                </a:cxn>
                <a:cxn ang="0">
                  <a:pos x="connsiteX15182" y="connsiteY15182"/>
                </a:cxn>
                <a:cxn ang="0">
                  <a:pos x="connsiteX15183" y="connsiteY15183"/>
                </a:cxn>
                <a:cxn ang="0">
                  <a:pos x="connsiteX15184" y="connsiteY15184"/>
                </a:cxn>
                <a:cxn ang="0">
                  <a:pos x="connsiteX15185" y="connsiteY15185"/>
                </a:cxn>
                <a:cxn ang="0">
                  <a:pos x="connsiteX15186" y="connsiteY15186"/>
                </a:cxn>
                <a:cxn ang="0">
                  <a:pos x="connsiteX15187" y="connsiteY15187"/>
                </a:cxn>
                <a:cxn ang="0">
                  <a:pos x="connsiteX15188" y="connsiteY15188"/>
                </a:cxn>
                <a:cxn ang="0">
                  <a:pos x="connsiteX15189" y="connsiteY15189"/>
                </a:cxn>
                <a:cxn ang="0">
                  <a:pos x="connsiteX15190" y="connsiteY15190"/>
                </a:cxn>
                <a:cxn ang="0">
                  <a:pos x="connsiteX15191" y="connsiteY15191"/>
                </a:cxn>
                <a:cxn ang="0">
                  <a:pos x="connsiteX15192" y="connsiteY15192"/>
                </a:cxn>
                <a:cxn ang="0">
                  <a:pos x="connsiteX15193" y="connsiteY15193"/>
                </a:cxn>
                <a:cxn ang="0">
                  <a:pos x="connsiteX15194" y="connsiteY15194"/>
                </a:cxn>
                <a:cxn ang="0">
                  <a:pos x="connsiteX15195" y="connsiteY15195"/>
                </a:cxn>
                <a:cxn ang="0">
                  <a:pos x="connsiteX15196" y="connsiteY15196"/>
                </a:cxn>
                <a:cxn ang="0">
                  <a:pos x="connsiteX15197" y="connsiteY15197"/>
                </a:cxn>
                <a:cxn ang="0">
                  <a:pos x="connsiteX15198" y="connsiteY15198"/>
                </a:cxn>
                <a:cxn ang="0">
                  <a:pos x="connsiteX15199" y="connsiteY15199"/>
                </a:cxn>
                <a:cxn ang="0">
                  <a:pos x="connsiteX15200" y="connsiteY15200"/>
                </a:cxn>
                <a:cxn ang="0">
                  <a:pos x="connsiteX15201" y="connsiteY15201"/>
                </a:cxn>
                <a:cxn ang="0">
                  <a:pos x="connsiteX15202" y="connsiteY15202"/>
                </a:cxn>
                <a:cxn ang="0">
                  <a:pos x="connsiteX15203" y="connsiteY15203"/>
                </a:cxn>
                <a:cxn ang="0">
                  <a:pos x="connsiteX15204" y="connsiteY15204"/>
                </a:cxn>
                <a:cxn ang="0">
                  <a:pos x="connsiteX15205" y="connsiteY15205"/>
                </a:cxn>
                <a:cxn ang="0">
                  <a:pos x="connsiteX15206" y="connsiteY15206"/>
                </a:cxn>
                <a:cxn ang="0">
                  <a:pos x="connsiteX15207" y="connsiteY15207"/>
                </a:cxn>
                <a:cxn ang="0">
                  <a:pos x="connsiteX15208" y="connsiteY15208"/>
                </a:cxn>
                <a:cxn ang="0">
                  <a:pos x="connsiteX15209" y="connsiteY15209"/>
                </a:cxn>
                <a:cxn ang="0">
                  <a:pos x="connsiteX15210" y="connsiteY15210"/>
                </a:cxn>
                <a:cxn ang="0">
                  <a:pos x="connsiteX15211" y="connsiteY15211"/>
                </a:cxn>
                <a:cxn ang="0">
                  <a:pos x="connsiteX15212" y="connsiteY15212"/>
                </a:cxn>
                <a:cxn ang="0">
                  <a:pos x="connsiteX15213" y="connsiteY15213"/>
                </a:cxn>
                <a:cxn ang="0">
                  <a:pos x="connsiteX15214" y="connsiteY15214"/>
                </a:cxn>
                <a:cxn ang="0">
                  <a:pos x="connsiteX15215" y="connsiteY15215"/>
                </a:cxn>
                <a:cxn ang="0">
                  <a:pos x="connsiteX15216" y="connsiteY15216"/>
                </a:cxn>
                <a:cxn ang="0">
                  <a:pos x="connsiteX15217" y="connsiteY15217"/>
                </a:cxn>
                <a:cxn ang="0">
                  <a:pos x="connsiteX15218" y="connsiteY15218"/>
                </a:cxn>
                <a:cxn ang="0">
                  <a:pos x="connsiteX15219" y="connsiteY15219"/>
                </a:cxn>
                <a:cxn ang="0">
                  <a:pos x="connsiteX15220" y="connsiteY15220"/>
                </a:cxn>
                <a:cxn ang="0">
                  <a:pos x="connsiteX15221" y="connsiteY15221"/>
                </a:cxn>
                <a:cxn ang="0">
                  <a:pos x="connsiteX15222" y="connsiteY15222"/>
                </a:cxn>
                <a:cxn ang="0">
                  <a:pos x="connsiteX15223" y="connsiteY15223"/>
                </a:cxn>
                <a:cxn ang="0">
                  <a:pos x="connsiteX15224" y="connsiteY15224"/>
                </a:cxn>
                <a:cxn ang="0">
                  <a:pos x="connsiteX15225" y="connsiteY15225"/>
                </a:cxn>
                <a:cxn ang="0">
                  <a:pos x="connsiteX15226" y="connsiteY15226"/>
                </a:cxn>
                <a:cxn ang="0">
                  <a:pos x="connsiteX15227" y="connsiteY15227"/>
                </a:cxn>
                <a:cxn ang="0">
                  <a:pos x="connsiteX15228" y="connsiteY15228"/>
                </a:cxn>
                <a:cxn ang="0">
                  <a:pos x="connsiteX15229" y="connsiteY15229"/>
                </a:cxn>
                <a:cxn ang="0">
                  <a:pos x="connsiteX15230" y="connsiteY15230"/>
                </a:cxn>
                <a:cxn ang="0">
                  <a:pos x="connsiteX15231" y="connsiteY15231"/>
                </a:cxn>
                <a:cxn ang="0">
                  <a:pos x="connsiteX15232" y="connsiteY15232"/>
                </a:cxn>
                <a:cxn ang="0">
                  <a:pos x="connsiteX15233" y="connsiteY15233"/>
                </a:cxn>
                <a:cxn ang="0">
                  <a:pos x="connsiteX15234" y="connsiteY15234"/>
                </a:cxn>
                <a:cxn ang="0">
                  <a:pos x="connsiteX15235" y="connsiteY15235"/>
                </a:cxn>
                <a:cxn ang="0">
                  <a:pos x="connsiteX15236" y="connsiteY15236"/>
                </a:cxn>
                <a:cxn ang="0">
                  <a:pos x="connsiteX15237" y="connsiteY15237"/>
                </a:cxn>
                <a:cxn ang="0">
                  <a:pos x="connsiteX15238" y="connsiteY15238"/>
                </a:cxn>
                <a:cxn ang="0">
                  <a:pos x="connsiteX15239" y="connsiteY15239"/>
                </a:cxn>
                <a:cxn ang="0">
                  <a:pos x="connsiteX15240" y="connsiteY15240"/>
                </a:cxn>
                <a:cxn ang="0">
                  <a:pos x="connsiteX15241" y="connsiteY15241"/>
                </a:cxn>
                <a:cxn ang="0">
                  <a:pos x="connsiteX15242" y="connsiteY15242"/>
                </a:cxn>
                <a:cxn ang="0">
                  <a:pos x="connsiteX15243" y="connsiteY15243"/>
                </a:cxn>
                <a:cxn ang="0">
                  <a:pos x="connsiteX15244" y="connsiteY15244"/>
                </a:cxn>
                <a:cxn ang="0">
                  <a:pos x="connsiteX15245" y="connsiteY15245"/>
                </a:cxn>
                <a:cxn ang="0">
                  <a:pos x="connsiteX15246" y="connsiteY15246"/>
                </a:cxn>
                <a:cxn ang="0">
                  <a:pos x="connsiteX15247" y="connsiteY15247"/>
                </a:cxn>
                <a:cxn ang="0">
                  <a:pos x="connsiteX15248" y="connsiteY15248"/>
                </a:cxn>
                <a:cxn ang="0">
                  <a:pos x="connsiteX15249" y="connsiteY15249"/>
                </a:cxn>
                <a:cxn ang="0">
                  <a:pos x="connsiteX15250" y="connsiteY15250"/>
                </a:cxn>
                <a:cxn ang="0">
                  <a:pos x="connsiteX15251" y="connsiteY15251"/>
                </a:cxn>
                <a:cxn ang="0">
                  <a:pos x="connsiteX15252" y="connsiteY15252"/>
                </a:cxn>
                <a:cxn ang="0">
                  <a:pos x="connsiteX15253" y="connsiteY15253"/>
                </a:cxn>
                <a:cxn ang="0">
                  <a:pos x="connsiteX15254" y="connsiteY15254"/>
                </a:cxn>
                <a:cxn ang="0">
                  <a:pos x="connsiteX15255" y="connsiteY15255"/>
                </a:cxn>
                <a:cxn ang="0">
                  <a:pos x="connsiteX15256" y="connsiteY15256"/>
                </a:cxn>
                <a:cxn ang="0">
                  <a:pos x="connsiteX15257" y="connsiteY15257"/>
                </a:cxn>
                <a:cxn ang="0">
                  <a:pos x="connsiteX15258" y="connsiteY15258"/>
                </a:cxn>
                <a:cxn ang="0">
                  <a:pos x="connsiteX15259" y="connsiteY15259"/>
                </a:cxn>
                <a:cxn ang="0">
                  <a:pos x="connsiteX15260" y="connsiteY15260"/>
                </a:cxn>
                <a:cxn ang="0">
                  <a:pos x="connsiteX15261" y="connsiteY15261"/>
                </a:cxn>
                <a:cxn ang="0">
                  <a:pos x="connsiteX15262" y="connsiteY15262"/>
                </a:cxn>
                <a:cxn ang="0">
                  <a:pos x="connsiteX15263" y="connsiteY15263"/>
                </a:cxn>
                <a:cxn ang="0">
                  <a:pos x="connsiteX15264" y="connsiteY15264"/>
                </a:cxn>
                <a:cxn ang="0">
                  <a:pos x="connsiteX15265" y="connsiteY15265"/>
                </a:cxn>
                <a:cxn ang="0">
                  <a:pos x="connsiteX15266" y="connsiteY15266"/>
                </a:cxn>
                <a:cxn ang="0">
                  <a:pos x="connsiteX15267" y="connsiteY15267"/>
                </a:cxn>
                <a:cxn ang="0">
                  <a:pos x="connsiteX15268" y="connsiteY15268"/>
                </a:cxn>
                <a:cxn ang="0">
                  <a:pos x="connsiteX15269" y="connsiteY15269"/>
                </a:cxn>
                <a:cxn ang="0">
                  <a:pos x="connsiteX15270" y="connsiteY15270"/>
                </a:cxn>
                <a:cxn ang="0">
                  <a:pos x="connsiteX15271" y="connsiteY15271"/>
                </a:cxn>
                <a:cxn ang="0">
                  <a:pos x="connsiteX15272" y="connsiteY15272"/>
                </a:cxn>
                <a:cxn ang="0">
                  <a:pos x="connsiteX15273" y="connsiteY15273"/>
                </a:cxn>
                <a:cxn ang="0">
                  <a:pos x="connsiteX15274" y="connsiteY15274"/>
                </a:cxn>
                <a:cxn ang="0">
                  <a:pos x="connsiteX15275" y="connsiteY15275"/>
                </a:cxn>
                <a:cxn ang="0">
                  <a:pos x="connsiteX15276" y="connsiteY15276"/>
                </a:cxn>
                <a:cxn ang="0">
                  <a:pos x="connsiteX15277" y="connsiteY15277"/>
                </a:cxn>
                <a:cxn ang="0">
                  <a:pos x="connsiteX15278" y="connsiteY15278"/>
                </a:cxn>
                <a:cxn ang="0">
                  <a:pos x="connsiteX15279" y="connsiteY15279"/>
                </a:cxn>
                <a:cxn ang="0">
                  <a:pos x="connsiteX15280" y="connsiteY15280"/>
                </a:cxn>
                <a:cxn ang="0">
                  <a:pos x="connsiteX15281" y="connsiteY15281"/>
                </a:cxn>
                <a:cxn ang="0">
                  <a:pos x="connsiteX15282" y="connsiteY15282"/>
                </a:cxn>
                <a:cxn ang="0">
                  <a:pos x="connsiteX15283" y="connsiteY15283"/>
                </a:cxn>
                <a:cxn ang="0">
                  <a:pos x="connsiteX15284" y="connsiteY15284"/>
                </a:cxn>
                <a:cxn ang="0">
                  <a:pos x="connsiteX15285" y="connsiteY15285"/>
                </a:cxn>
                <a:cxn ang="0">
                  <a:pos x="connsiteX15286" y="connsiteY15286"/>
                </a:cxn>
                <a:cxn ang="0">
                  <a:pos x="connsiteX15287" y="connsiteY15287"/>
                </a:cxn>
                <a:cxn ang="0">
                  <a:pos x="connsiteX15288" y="connsiteY15288"/>
                </a:cxn>
                <a:cxn ang="0">
                  <a:pos x="connsiteX15289" y="connsiteY15289"/>
                </a:cxn>
                <a:cxn ang="0">
                  <a:pos x="connsiteX15290" y="connsiteY15290"/>
                </a:cxn>
                <a:cxn ang="0">
                  <a:pos x="connsiteX15291" y="connsiteY15291"/>
                </a:cxn>
                <a:cxn ang="0">
                  <a:pos x="connsiteX15292" y="connsiteY15292"/>
                </a:cxn>
                <a:cxn ang="0">
                  <a:pos x="connsiteX15293" y="connsiteY15293"/>
                </a:cxn>
                <a:cxn ang="0">
                  <a:pos x="connsiteX15294" y="connsiteY15294"/>
                </a:cxn>
                <a:cxn ang="0">
                  <a:pos x="connsiteX15295" y="connsiteY15295"/>
                </a:cxn>
                <a:cxn ang="0">
                  <a:pos x="connsiteX15296" y="connsiteY15296"/>
                </a:cxn>
                <a:cxn ang="0">
                  <a:pos x="connsiteX15297" y="connsiteY15297"/>
                </a:cxn>
                <a:cxn ang="0">
                  <a:pos x="connsiteX15298" y="connsiteY15298"/>
                </a:cxn>
                <a:cxn ang="0">
                  <a:pos x="connsiteX15299" y="connsiteY15299"/>
                </a:cxn>
                <a:cxn ang="0">
                  <a:pos x="connsiteX15300" y="connsiteY15300"/>
                </a:cxn>
                <a:cxn ang="0">
                  <a:pos x="connsiteX15301" y="connsiteY15301"/>
                </a:cxn>
                <a:cxn ang="0">
                  <a:pos x="connsiteX15302" y="connsiteY15302"/>
                </a:cxn>
                <a:cxn ang="0">
                  <a:pos x="connsiteX15303" y="connsiteY15303"/>
                </a:cxn>
                <a:cxn ang="0">
                  <a:pos x="connsiteX15304" y="connsiteY15304"/>
                </a:cxn>
                <a:cxn ang="0">
                  <a:pos x="connsiteX15305" y="connsiteY15305"/>
                </a:cxn>
                <a:cxn ang="0">
                  <a:pos x="connsiteX15306" y="connsiteY15306"/>
                </a:cxn>
                <a:cxn ang="0">
                  <a:pos x="connsiteX15307" y="connsiteY15307"/>
                </a:cxn>
                <a:cxn ang="0">
                  <a:pos x="connsiteX15308" y="connsiteY15308"/>
                </a:cxn>
                <a:cxn ang="0">
                  <a:pos x="connsiteX15309" y="connsiteY15309"/>
                </a:cxn>
                <a:cxn ang="0">
                  <a:pos x="connsiteX15310" y="connsiteY15310"/>
                </a:cxn>
                <a:cxn ang="0">
                  <a:pos x="connsiteX15311" y="connsiteY15311"/>
                </a:cxn>
                <a:cxn ang="0">
                  <a:pos x="connsiteX15312" y="connsiteY15312"/>
                </a:cxn>
                <a:cxn ang="0">
                  <a:pos x="connsiteX15313" y="connsiteY15313"/>
                </a:cxn>
                <a:cxn ang="0">
                  <a:pos x="connsiteX15314" y="connsiteY15314"/>
                </a:cxn>
                <a:cxn ang="0">
                  <a:pos x="connsiteX15315" y="connsiteY15315"/>
                </a:cxn>
                <a:cxn ang="0">
                  <a:pos x="connsiteX15316" y="connsiteY15316"/>
                </a:cxn>
                <a:cxn ang="0">
                  <a:pos x="connsiteX15317" y="connsiteY15317"/>
                </a:cxn>
                <a:cxn ang="0">
                  <a:pos x="connsiteX15318" y="connsiteY15318"/>
                </a:cxn>
                <a:cxn ang="0">
                  <a:pos x="connsiteX15319" y="connsiteY15319"/>
                </a:cxn>
                <a:cxn ang="0">
                  <a:pos x="connsiteX15320" y="connsiteY15320"/>
                </a:cxn>
                <a:cxn ang="0">
                  <a:pos x="connsiteX15321" y="connsiteY15321"/>
                </a:cxn>
                <a:cxn ang="0">
                  <a:pos x="connsiteX15322" y="connsiteY15322"/>
                </a:cxn>
                <a:cxn ang="0">
                  <a:pos x="connsiteX15323" y="connsiteY15323"/>
                </a:cxn>
                <a:cxn ang="0">
                  <a:pos x="connsiteX15324" y="connsiteY15324"/>
                </a:cxn>
                <a:cxn ang="0">
                  <a:pos x="connsiteX15325" y="connsiteY15325"/>
                </a:cxn>
                <a:cxn ang="0">
                  <a:pos x="connsiteX15326" y="connsiteY15326"/>
                </a:cxn>
                <a:cxn ang="0">
                  <a:pos x="connsiteX15327" y="connsiteY15327"/>
                </a:cxn>
                <a:cxn ang="0">
                  <a:pos x="connsiteX15328" y="connsiteY15328"/>
                </a:cxn>
                <a:cxn ang="0">
                  <a:pos x="connsiteX15329" y="connsiteY15329"/>
                </a:cxn>
                <a:cxn ang="0">
                  <a:pos x="connsiteX15330" y="connsiteY15330"/>
                </a:cxn>
                <a:cxn ang="0">
                  <a:pos x="connsiteX15331" y="connsiteY15331"/>
                </a:cxn>
                <a:cxn ang="0">
                  <a:pos x="connsiteX15332" y="connsiteY15332"/>
                </a:cxn>
                <a:cxn ang="0">
                  <a:pos x="connsiteX15333" y="connsiteY15333"/>
                </a:cxn>
                <a:cxn ang="0">
                  <a:pos x="connsiteX15334" y="connsiteY15334"/>
                </a:cxn>
                <a:cxn ang="0">
                  <a:pos x="connsiteX15335" y="connsiteY15335"/>
                </a:cxn>
                <a:cxn ang="0">
                  <a:pos x="connsiteX15336" y="connsiteY15336"/>
                </a:cxn>
                <a:cxn ang="0">
                  <a:pos x="connsiteX15337" y="connsiteY15337"/>
                </a:cxn>
                <a:cxn ang="0">
                  <a:pos x="connsiteX15338" y="connsiteY15338"/>
                </a:cxn>
                <a:cxn ang="0">
                  <a:pos x="connsiteX15339" y="connsiteY15339"/>
                </a:cxn>
                <a:cxn ang="0">
                  <a:pos x="connsiteX15340" y="connsiteY15340"/>
                </a:cxn>
                <a:cxn ang="0">
                  <a:pos x="connsiteX15341" y="connsiteY15341"/>
                </a:cxn>
                <a:cxn ang="0">
                  <a:pos x="connsiteX15342" y="connsiteY15342"/>
                </a:cxn>
                <a:cxn ang="0">
                  <a:pos x="connsiteX15343" y="connsiteY15343"/>
                </a:cxn>
                <a:cxn ang="0">
                  <a:pos x="connsiteX15344" y="connsiteY15344"/>
                </a:cxn>
                <a:cxn ang="0">
                  <a:pos x="connsiteX15345" y="connsiteY15345"/>
                </a:cxn>
                <a:cxn ang="0">
                  <a:pos x="connsiteX15346" y="connsiteY15346"/>
                </a:cxn>
                <a:cxn ang="0">
                  <a:pos x="connsiteX15347" y="connsiteY15347"/>
                </a:cxn>
                <a:cxn ang="0">
                  <a:pos x="connsiteX15348" y="connsiteY15348"/>
                </a:cxn>
                <a:cxn ang="0">
                  <a:pos x="connsiteX15349" y="connsiteY15349"/>
                </a:cxn>
                <a:cxn ang="0">
                  <a:pos x="connsiteX15350" y="connsiteY15350"/>
                </a:cxn>
                <a:cxn ang="0">
                  <a:pos x="connsiteX15351" y="connsiteY15351"/>
                </a:cxn>
                <a:cxn ang="0">
                  <a:pos x="connsiteX15352" y="connsiteY15352"/>
                </a:cxn>
                <a:cxn ang="0">
                  <a:pos x="connsiteX15353" y="connsiteY15353"/>
                </a:cxn>
                <a:cxn ang="0">
                  <a:pos x="connsiteX15354" y="connsiteY15354"/>
                </a:cxn>
                <a:cxn ang="0">
                  <a:pos x="connsiteX15355" y="connsiteY15355"/>
                </a:cxn>
                <a:cxn ang="0">
                  <a:pos x="connsiteX15356" y="connsiteY15356"/>
                </a:cxn>
                <a:cxn ang="0">
                  <a:pos x="connsiteX15357" y="connsiteY15357"/>
                </a:cxn>
                <a:cxn ang="0">
                  <a:pos x="connsiteX15358" y="connsiteY15358"/>
                </a:cxn>
                <a:cxn ang="0">
                  <a:pos x="connsiteX15359" y="connsiteY15359"/>
                </a:cxn>
                <a:cxn ang="0">
                  <a:pos x="connsiteX15360" y="connsiteY15360"/>
                </a:cxn>
                <a:cxn ang="0">
                  <a:pos x="connsiteX15361" y="connsiteY15361"/>
                </a:cxn>
                <a:cxn ang="0">
                  <a:pos x="connsiteX15362" y="connsiteY15362"/>
                </a:cxn>
                <a:cxn ang="0">
                  <a:pos x="connsiteX15363" y="connsiteY15363"/>
                </a:cxn>
                <a:cxn ang="0">
                  <a:pos x="connsiteX15364" y="connsiteY15364"/>
                </a:cxn>
                <a:cxn ang="0">
                  <a:pos x="connsiteX15365" y="connsiteY15365"/>
                </a:cxn>
                <a:cxn ang="0">
                  <a:pos x="connsiteX15366" y="connsiteY15366"/>
                </a:cxn>
                <a:cxn ang="0">
                  <a:pos x="connsiteX15367" y="connsiteY15367"/>
                </a:cxn>
                <a:cxn ang="0">
                  <a:pos x="connsiteX15368" y="connsiteY15368"/>
                </a:cxn>
                <a:cxn ang="0">
                  <a:pos x="connsiteX15369" y="connsiteY15369"/>
                </a:cxn>
                <a:cxn ang="0">
                  <a:pos x="connsiteX15370" y="connsiteY15370"/>
                </a:cxn>
                <a:cxn ang="0">
                  <a:pos x="connsiteX15371" y="connsiteY15371"/>
                </a:cxn>
                <a:cxn ang="0">
                  <a:pos x="connsiteX15372" y="connsiteY15372"/>
                </a:cxn>
                <a:cxn ang="0">
                  <a:pos x="connsiteX15373" y="connsiteY15373"/>
                </a:cxn>
                <a:cxn ang="0">
                  <a:pos x="connsiteX15374" y="connsiteY15374"/>
                </a:cxn>
                <a:cxn ang="0">
                  <a:pos x="connsiteX15375" y="connsiteY15375"/>
                </a:cxn>
                <a:cxn ang="0">
                  <a:pos x="connsiteX15376" y="connsiteY15376"/>
                </a:cxn>
                <a:cxn ang="0">
                  <a:pos x="connsiteX15377" y="connsiteY15377"/>
                </a:cxn>
                <a:cxn ang="0">
                  <a:pos x="connsiteX15378" y="connsiteY15378"/>
                </a:cxn>
                <a:cxn ang="0">
                  <a:pos x="connsiteX15379" y="connsiteY15379"/>
                </a:cxn>
                <a:cxn ang="0">
                  <a:pos x="connsiteX15380" y="connsiteY15380"/>
                </a:cxn>
                <a:cxn ang="0">
                  <a:pos x="connsiteX15381" y="connsiteY15381"/>
                </a:cxn>
                <a:cxn ang="0">
                  <a:pos x="connsiteX15382" y="connsiteY15382"/>
                </a:cxn>
                <a:cxn ang="0">
                  <a:pos x="connsiteX15383" y="connsiteY15383"/>
                </a:cxn>
                <a:cxn ang="0">
                  <a:pos x="connsiteX15384" y="connsiteY15384"/>
                </a:cxn>
                <a:cxn ang="0">
                  <a:pos x="connsiteX15385" y="connsiteY15385"/>
                </a:cxn>
                <a:cxn ang="0">
                  <a:pos x="connsiteX15386" y="connsiteY15386"/>
                </a:cxn>
                <a:cxn ang="0">
                  <a:pos x="connsiteX15387" y="connsiteY15387"/>
                </a:cxn>
                <a:cxn ang="0">
                  <a:pos x="connsiteX15388" y="connsiteY15388"/>
                </a:cxn>
                <a:cxn ang="0">
                  <a:pos x="connsiteX15389" y="connsiteY15389"/>
                </a:cxn>
                <a:cxn ang="0">
                  <a:pos x="connsiteX15390" y="connsiteY15390"/>
                </a:cxn>
                <a:cxn ang="0">
                  <a:pos x="connsiteX15391" y="connsiteY15391"/>
                </a:cxn>
                <a:cxn ang="0">
                  <a:pos x="connsiteX15392" y="connsiteY15392"/>
                </a:cxn>
                <a:cxn ang="0">
                  <a:pos x="connsiteX15393" y="connsiteY15393"/>
                </a:cxn>
                <a:cxn ang="0">
                  <a:pos x="connsiteX15394" y="connsiteY15394"/>
                </a:cxn>
                <a:cxn ang="0">
                  <a:pos x="connsiteX15395" y="connsiteY15395"/>
                </a:cxn>
                <a:cxn ang="0">
                  <a:pos x="connsiteX15396" y="connsiteY15396"/>
                </a:cxn>
                <a:cxn ang="0">
                  <a:pos x="connsiteX15397" y="connsiteY15397"/>
                </a:cxn>
                <a:cxn ang="0">
                  <a:pos x="connsiteX15398" y="connsiteY15398"/>
                </a:cxn>
                <a:cxn ang="0">
                  <a:pos x="connsiteX15399" y="connsiteY15399"/>
                </a:cxn>
                <a:cxn ang="0">
                  <a:pos x="connsiteX15400" y="connsiteY15400"/>
                </a:cxn>
                <a:cxn ang="0">
                  <a:pos x="connsiteX15401" y="connsiteY15401"/>
                </a:cxn>
                <a:cxn ang="0">
                  <a:pos x="connsiteX15402" y="connsiteY15402"/>
                </a:cxn>
                <a:cxn ang="0">
                  <a:pos x="connsiteX15403" y="connsiteY15403"/>
                </a:cxn>
                <a:cxn ang="0">
                  <a:pos x="connsiteX15404" y="connsiteY15404"/>
                </a:cxn>
                <a:cxn ang="0">
                  <a:pos x="connsiteX15405" y="connsiteY15405"/>
                </a:cxn>
                <a:cxn ang="0">
                  <a:pos x="connsiteX15406" y="connsiteY15406"/>
                </a:cxn>
                <a:cxn ang="0">
                  <a:pos x="connsiteX15407" y="connsiteY15407"/>
                </a:cxn>
                <a:cxn ang="0">
                  <a:pos x="connsiteX15408" y="connsiteY15408"/>
                </a:cxn>
                <a:cxn ang="0">
                  <a:pos x="connsiteX15409" y="connsiteY15409"/>
                </a:cxn>
                <a:cxn ang="0">
                  <a:pos x="connsiteX15410" y="connsiteY15410"/>
                </a:cxn>
                <a:cxn ang="0">
                  <a:pos x="connsiteX15411" y="connsiteY15411"/>
                </a:cxn>
                <a:cxn ang="0">
                  <a:pos x="connsiteX15412" y="connsiteY15412"/>
                </a:cxn>
                <a:cxn ang="0">
                  <a:pos x="connsiteX15413" y="connsiteY15413"/>
                </a:cxn>
                <a:cxn ang="0">
                  <a:pos x="connsiteX15414" y="connsiteY15414"/>
                </a:cxn>
                <a:cxn ang="0">
                  <a:pos x="connsiteX15415" y="connsiteY15415"/>
                </a:cxn>
                <a:cxn ang="0">
                  <a:pos x="connsiteX15416" y="connsiteY15416"/>
                </a:cxn>
                <a:cxn ang="0">
                  <a:pos x="connsiteX15417" y="connsiteY15417"/>
                </a:cxn>
                <a:cxn ang="0">
                  <a:pos x="connsiteX15418" y="connsiteY15418"/>
                </a:cxn>
                <a:cxn ang="0">
                  <a:pos x="connsiteX15419" y="connsiteY15419"/>
                </a:cxn>
                <a:cxn ang="0">
                  <a:pos x="connsiteX15420" y="connsiteY15420"/>
                </a:cxn>
                <a:cxn ang="0">
                  <a:pos x="connsiteX15421" y="connsiteY15421"/>
                </a:cxn>
                <a:cxn ang="0">
                  <a:pos x="connsiteX15422" y="connsiteY15422"/>
                </a:cxn>
                <a:cxn ang="0">
                  <a:pos x="connsiteX15423" y="connsiteY15423"/>
                </a:cxn>
                <a:cxn ang="0">
                  <a:pos x="connsiteX15424" y="connsiteY15424"/>
                </a:cxn>
                <a:cxn ang="0">
                  <a:pos x="connsiteX15425" y="connsiteY15425"/>
                </a:cxn>
                <a:cxn ang="0">
                  <a:pos x="connsiteX15426" y="connsiteY15426"/>
                </a:cxn>
                <a:cxn ang="0">
                  <a:pos x="connsiteX15427" y="connsiteY15427"/>
                </a:cxn>
                <a:cxn ang="0">
                  <a:pos x="connsiteX15428" y="connsiteY15428"/>
                </a:cxn>
                <a:cxn ang="0">
                  <a:pos x="connsiteX15429" y="connsiteY15429"/>
                </a:cxn>
                <a:cxn ang="0">
                  <a:pos x="connsiteX15430" y="connsiteY15430"/>
                </a:cxn>
                <a:cxn ang="0">
                  <a:pos x="connsiteX15431" y="connsiteY15431"/>
                </a:cxn>
                <a:cxn ang="0">
                  <a:pos x="connsiteX15432" y="connsiteY15432"/>
                </a:cxn>
                <a:cxn ang="0">
                  <a:pos x="connsiteX15433" y="connsiteY15433"/>
                </a:cxn>
                <a:cxn ang="0">
                  <a:pos x="connsiteX15434" y="connsiteY15434"/>
                </a:cxn>
                <a:cxn ang="0">
                  <a:pos x="connsiteX15435" y="connsiteY15435"/>
                </a:cxn>
                <a:cxn ang="0">
                  <a:pos x="connsiteX15436" y="connsiteY15436"/>
                </a:cxn>
                <a:cxn ang="0">
                  <a:pos x="connsiteX15437" y="connsiteY15437"/>
                </a:cxn>
                <a:cxn ang="0">
                  <a:pos x="connsiteX15438" y="connsiteY15438"/>
                </a:cxn>
                <a:cxn ang="0">
                  <a:pos x="connsiteX15439" y="connsiteY15439"/>
                </a:cxn>
                <a:cxn ang="0">
                  <a:pos x="connsiteX15440" y="connsiteY15440"/>
                </a:cxn>
                <a:cxn ang="0">
                  <a:pos x="connsiteX15441" y="connsiteY15441"/>
                </a:cxn>
                <a:cxn ang="0">
                  <a:pos x="connsiteX15442" y="connsiteY15442"/>
                </a:cxn>
                <a:cxn ang="0">
                  <a:pos x="connsiteX15443" y="connsiteY15443"/>
                </a:cxn>
                <a:cxn ang="0">
                  <a:pos x="connsiteX15444" y="connsiteY15444"/>
                </a:cxn>
                <a:cxn ang="0">
                  <a:pos x="connsiteX15445" y="connsiteY15445"/>
                </a:cxn>
                <a:cxn ang="0">
                  <a:pos x="connsiteX15446" y="connsiteY15446"/>
                </a:cxn>
                <a:cxn ang="0">
                  <a:pos x="connsiteX15447" y="connsiteY15447"/>
                </a:cxn>
                <a:cxn ang="0">
                  <a:pos x="connsiteX15448" y="connsiteY15448"/>
                </a:cxn>
                <a:cxn ang="0">
                  <a:pos x="connsiteX15449" y="connsiteY15449"/>
                </a:cxn>
                <a:cxn ang="0">
                  <a:pos x="connsiteX15450" y="connsiteY15450"/>
                </a:cxn>
                <a:cxn ang="0">
                  <a:pos x="connsiteX15451" y="connsiteY15451"/>
                </a:cxn>
                <a:cxn ang="0">
                  <a:pos x="connsiteX15452" y="connsiteY15452"/>
                </a:cxn>
                <a:cxn ang="0">
                  <a:pos x="connsiteX15453" y="connsiteY15453"/>
                </a:cxn>
                <a:cxn ang="0">
                  <a:pos x="connsiteX15454" y="connsiteY15454"/>
                </a:cxn>
                <a:cxn ang="0">
                  <a:pos x="connsiteX15455" y="connsiteY15455"/>
                </a:cxn>
                <a:cxn ang="0">
                  <a:pos x="connsiteX15456" y="connsiteY15456"/>
                </a:cxn>
                <a:cxn ang="0">
                  <a:pos x="connsiteX15457" y="connsiteY15457"/>
                </a:cxn>
                <a:cxn ang="0">
                  <a:pos x="connsiteX15458" y="connsiteY15458"/>
                </a:cxn>
                <a:cxn ang="0">
                  <a:pos x="connsiteX15459" y="connsiteY15459"/>
                </a:cxn>
                <a:cxn ang="0">
                  <a:pos x="connsiteX15460" y="connsiteY15460"/>
                </a:cxn>
                <a:cxn ang="0">
                  <a:pos x="connsiteX15461" y="connsiteY15461"/>
                </a:cxn>
                <a:cxn ang="0">
                  <a:pos x="connsiteX15462" y="connsiteY15462"/>
                </a:cxn>
                <a:cxn ang="0">
                  <a:pos x="connsiteX15463" y="connsiteY15463"/>
                </a:cxn>
                <a:cxn ang="0">
                  <a:pos x="connsiteX15464" y="connsiteY15464"/>
                </a:cxn>
                <a:cxn ang="0">
                  <a:pos x="connsiteX15465" y="connsiteY15465"/>
                </a:cxn>
                <a:cxn ang="0">
                  <a:pos x="connsiteX15466" y="connsiteY15466"/>
                </a:cxn>
                <a:cxn ang="0">
                  <a:pos x="connsiteX15467" y="connsiteY15467"/>
                </a:cxn>
                <a:cxn ang="0">
                  <a:pos x="connsiteX15468" y="connsiteY15468"/>
                </a:cxn>
                <a:cxn ang="0">
                  <a:pos x="connsiteX15469" y="connsiteY15469"/>
                </a:cxn>
                <a:cxn ang="0">
                  <a:pos x="connsiteX15470" y="connsiteY15470"/>
                </a:cxn>
                <a:cxn ang="0">
                  <a:pos x="connsiteX15471" y="connsiteY15471"/>
                </a:cxn>
                <a:cxn ang="0">
                  <a:pos x="connsiteX15472" y="connsiteY15472"/>
                </a:cxn>
                <a:cxn ang="0">
                  <a:pos x="connsiteX15473" y="connsiteY15473"/>
                </a:cxn>
                <a:cxn ang="0">
                  <a:pos x="connsiteX15474" y="connsiteY15474"/>
                </a:cxn>
                <a:cxn ang="0">
                  <a:pos x="connsiteX15475" y="connsiteY15475"/>
                </a:cxn>
                <a:cxn ang="0">
                  <a:pos x="connsiteX15476" y="connsiteY15476"/>
                </a:cxn>
                <a:cxn ang="0">
                  <a:pos x="connsiteX15477" y="connsiteY15477"/>
                </a:cxn>
                <a:cxn ang="0">
                  <a:pos x="connsiteX15478" y="connsiteY15478"/>
                </a:cxn>
                <a:cxn ang="0">
                  <a:pos x="connsiteX15479" y="connsiteY15479"/>
                </a:cxn>
                <a:cxn ang="0">
                  <a:pos x="connsiteX15480" y="connsiteY15480"/>
                </a:cxn>
                <a:cxn ang="0">
                  <a:pos x="connsiteX15481" y="connsiteY15481"/>
                </a:cxn>
                <a:cxn ang="0">
                  <a:pos x="connsiteX15482" y="connsiteY15482"/>
                </a:cxn>
                <a:cxn ang="0">
                  <a:pos x="connsiteX15483" y="connsiteY15483"/>
                </a:cxn>
                <a:cxn ang="0">
                  <a:pos x="connsiteX15484" y="connsiteY15484"/>
                </a:cxn>
                <a:cxn ang="0">
                  <a:pos x="connsiteX15485" y="connsiteY15485"/>
                </a:cxn>
                <a:cxn ang="0">
                  <a:pos x="connsiteX15486" y="connsiteY15486"/>
                </a:cxn>
                <a:cxn ang="0">
                  <a:pos x="connsiteX15487" y="connsiteY15487"/>
                </a:cxn>
                <a:cxn ang="0">
                  <a:pos x="connsiteX15488" y="connsiteY15488"/>
                </a:cxn>
                <a:cxn ang="0">
                  <a:pos x="connsiteX15489" y="connsiteY15489"/>
                </a:cxn>
                <a:cxn ang="0">
                  <a:pos x="connsiteX15490" y="connsiteY15490"/>
                </a:cxn>
                <a:cxn ang="0">
                  <a:pos x="connsiteX15491" y="connsiteY15491"/>
                </a:cxn>
                <a:cxn ang="0">
                  <a:pos x="connsiteX15492" y="connsiteY15492"/>
                </a:cxn>
                <a:cxn ang="0">
                  <a:pos x="connsiteX15493" y="connsiteY15493"/>
                </a:cxn>
                <a:cxn ang="0">
                  <a:pos x="connsiteX15494" y="connsiteY15494"/>
                </a:cxn>
                <a:cxn ang="0">
                  <a:pos x="connsiteX15495" y="connsiteY15495"/>
                </a:cxn>
                <a:cxn ang="0">
                  <a:pos x="connsiteX15496" y="connsiteY15496"/>
                </a:cxn>
                <a:cxn ang="0">
                  <a:pos x="connsiteX15497" y="connsiteY15497"/>
                </a:cxn>
                <a:cxn ang="0">
                  <a:pos x="connsiteX15498" y="connsiteY15498"/>
                </a:cxn>
                <a:cxn ang="0">
                  <a:pos x="connsiteX15499" y="connsiteY15499"/>
                </a:cxn>
                <a:cxn ang="0">
                  <a:pos x="connsiteX15500" y="connsiteY15500"/>
                </a:cxn>
                <a:cxn ang="0">
                  <a:pos x="connsiteX15501" y="connsiteY15501"/>
                </a:cxn>
                <a:cxn ang="0">
                  <a:pos x="connsiteX15502" y="connsiteY15502"/>
                </a:cxn>
                <a:cxn ang="0">
                  <a:pos x="connsiteX15503" y="connsiteY15503"/>
                </a:cxn>
                <a:cxn ang="0">
                  <a:pos x="connsiteX15504" y="connsiteY15504"/>
                </a:cxn>
                <a:cxn ang="0">
                  <a:pos x="connsiteX15505" y="connsiteY15505"/>
                </a:cxn>
                <a:cxn ang="0">
                  <a:pos x="connsiteX15506" y="connsiteY15506"/>
                </a:cxn>
                <a:cxn ang="0">
                  <a:pos x="connsiteX15507" y="connsiteY15507"/>
                </a:cxn>
                <a:cxn ang="0">
                  <a:pos x="connsiteX15508" y="connsiteY15508"/>
                </a:cxn>
                <a:cxn ang="0">
                  <a:pos x="connsiteX15509" y="connsiteY15509"/>
                </a:cxn>
                <a:cxn ang="0">
                  <a:pos x="connsiteX15510" y="connsiteY15510"/>
                </a:cxn>
                <a:cxn ang="0">
                  <a:pos x="connsiteX15511" y="connsiteY15511"/>
                </a:cxn>
                <a:cxn ang="0">
                  <a:pos x="connsiteX15512" y="connsiteY15512"/>
                </a:cxn>
                <a:cxn ang="0">
                  <a:pos x="connsiteX15513" y="connsiteY15513"/>
                </a:cxn>
                <a:cxn ang="0">
                  <a:pos x="connsiteX15514" y="connsiteY15514"/>
                </a:cxn>
                <a:cxn ang="0">
                  <a:pos x="connsiteX15515" y="connsiteY15515"/>
                </a:cxn>
                <a:cxn ang="0">
                  <a:pos x="connsiteX15516" y="connsiteY15516"/>
                </a:cxn>
                <a:cxn ang="0">
                  <a:pos x="connsiteX15517" y="connsiteY15517"/>
                </a:cxn>
                <a:cxn ang="0">
                  <a:pos x="connsiteX15518" y="connsiteY15518"/>
                </a:cxn>
                <a:cxn ang="0">
                  <a:pos x="connsiteX15519" y="connsiteY15519"/>
                </a:cxn>
                <a:cxn ang="0">
                  <a:pos x="connsiteX15520" y="connsiteY15520"/>
                </a:cxn>
                <a:cxn ang="0">
                  <a:pos x="connsiteX15521" y="connsiteY15521"/>
                </a:cxn>
                <a:cxn ang="0">
                  <a:pos x="connsiteX15522" y="connsiteY15522"/>
                </a:cxn>
                <a:cxn ang="0">
                  <a:pos x="connsiteX15523" y="connsiteY15523"/>
                </a:cxn>
                <a:cxn ang="0">
                  <a:pos x="connsiteX15524" y="connsiteY15524"/>
                </a:cxn>
                <a:cxn ang="0">
                  <a:pos x="connsiteX15525" y="connsiteY15525"/>
                </a:cxn>
                <a:cxn ang="0">
                  <a:pos x="connsiteX15526" y="connsiteY15526"/>
                </a:cxn>
                <a:cxn ang="0">
                  <a:pos x="connsiteX15527" y="connsiteY15527"/>
                </a:cxn>
                <a:cxn ang="0">
                  <a:pos x="connsiteX15528" y="connsiteY15528"/>
                </a:cxn>
                <a:cxn ang="0">
                  <a:pos x="connsiteX15529" y="connsiteY15529"/>
                </a:cxn>
                <a:cxn ang="0">
                  <a:pos x="connsiteX15530" y="connsiteY15530"/>
                </a:cxn>
                <a:cxn ang="0">
                  <a:pos x="connsiteX15531" y="connsiteY15531"/>
                </a:cxn>
                <a:cxn ang="0">
                  <a:pos x="connsiteX15532" y="connsiteY15532"/>
                </a:cxn>
                <a:cxn ang="0">
                  <a:pos x="connsiteX15533" y="connsiteY15533"/>
                </a:cxn>
                <a:cxn ang="0">
                  <a:pos x="connsiteX15534" y="connsiteY15534"/>
                </a:cxn>
                <a:cxn ang="0">
                  <a:pos x="connsiteX15535" y="connsiteY15535"/>
                </a:cxn>
                <a:cxn ang="0">
                  <a:pos x="connsiteX15536" y="connsiteY15536"/>
                </a:cxn>
                <a:cxn ang="0">
                  <a:pos x="connsiteX15537" y="connsiteY15537"/>
                </a:cxn>
                <a:cxn ang="0">
                  <a:pos x="connsiteX15538" y="connsiteY15538"/>
                </a:cxn>
                <a:cxn ang="0">
                  <a:pos x="connsiteX15539" y="connsiteY15539"/>
                </a:cxn>
                <a:cxn ang="0">
                  <a:pos x="connsiteX15540" y="connsiteY15540"/>
                </a:cxn>
                <a:cxn ang="0">
                  <a:pos x="connsiteX15541" y="connsiteY15541"/>
                </a:cxn>
                <a:cxn ang="0">
                  <a:pos x="connsiteX15542" y="connsiteY15542"/>
                </a:cxn>
                <a:cxn ang="0">
                  <a:pos x="connsiteX15543" y="connsiteY15543"/>
                </a:cxn>
                <a:cxn ang="0">
                  <a:pos x="connsiteX15544" y="connsiteY15544"/>
                </a:cxn>
                <a:cxn ang="0">
                  <a:pos x="connsiteX15545" y="connsiteY15545"/>
                </a:cxn>
                <a:cxn ang="0">
                  <a:pos x="connsiteX15546" y="connsiteY15546"/>
                </a:cxn>
                <a:cxn ang="0">
                  <a:pos x="connsiteX15547" y="connsiteY15547"/>
                </a:cxn>
                <a:cxn ang="0">
                  <a:pos x="connsiteX15548" y="connsiteY15548"/>
                </a:cxn>
                <a:cxn ang="0">
                  <a:pos x="connsiteX15549" y="connsiteY15549"/>
                </a:cxn>
                <a:cxn ang="0">
                  <a:pos x="connsiteX15550" y="connsiteY15550"/>
                </a:cxn>
                <a:cxn ang="0">
                  <a:pos x="connsiteX15551" y="connsiteY15551"/>
                </a:cxn>
                <a:cxn ang="0">
                  <a:pos x="connsiteX15552" y="connsiteY15552"/>
                </a:cxn>
                <a:cxn ang="0">
                  <a:pos x="connsiteX15553" y="connsiteY15553"/>
                </a:cxn>
                <a:cxn ang="0">
                  <a:pos x="connsiteX15554" y="connsiteY15554"/>
                </a:cxn>
                <a:cxn ang="0">
                  <a:pos x="connsiteX15555" y="connsiteY15555"/>
                </a:cxn>
                <a:cxn ang="0">
                  <a:pos x="connsiteX15556" y="connsiteY15556"/>
                </a:cxn>
                <a:cxn ang="0">
                  <a:pos x="connsiteX15557" y="connsiteY15557"/>
                </a:cxn>
                <a:cxn ang="0">
                  <a:pos x="connsiteX15558" y="connsiteY15558"/>
                </a:cxn>
                <a:cxn ang="0">
                  <a:pos x="connsiteX15559" y="connsiteY15559"/>
                </a:cxn>
                <a:cxn ang="0">
                  <a:pos x="connsiteX15560" y="connsiteY15560"/>
                </a:cxn>
                <a:cxn ang="0">
                  <a:pos x="connsiteX15561" y="connsiteY15561"/>
                </a:cxn>
                <a:cxn ang="0">
                  <a:pos x="connsiteX15562" y="connsiteY15562"/>
                </a:cxn>
                <a:cxn ang="0">
                  <a:pos x="connsiteX15563" y="connsiteY15563"/>
                </a:cxn>
                <a:cxn ang="0">
                  <a:pos x="connsiteX15564" y="connsiteY15564"/>
                </a:cxn>
                <a:cxn ang="0">
                  <a:pos x="connsiteX15565" y="connsiteY15565"/>
                </a:cxn>
                <a:cxn ang="0">
                  <a:pos x="connsiteX15566" y="connsiteY15566"/>
                </a:cxn>
                <a:cxn ang="0">
                  <a:pos x="connsiteX15567" y="connsiteY15567"/>
                </a:cxn>
                <a:cxn ang="0">
                  <a:pos x="connsiteX15568" y="connsiteY15568"/>
                </a:cxn>
                <a:cxn ang="0">
                  <a:pos x="connsiteX15569" y="connsiteY15569"/>
                </a:cxn>
                <a:cxn ang="0">
                  <a:pos x="connsiteX15570" y="connsiteY15570"/>
                </a:cxn>
                <a:cxn ang="0">
                  <a:pos x="connsiteX15571" y="connsiteY15571"/>
                </a:cxn>
                <a:cxn ang="0">
                  <a:pos x="connsiteX15572" y="connsiteY15572"/>
                </a:cxn>
                <a:cxn ang="0">
                  <a:pos x="connsiteX15573" y="connsiteY15573"/>
                </a:cxn>
                <a:cxn ang="0">
                  <a:pos x="connsiteX15574" y="connsiteY15574"/>
                </a:cxn>
                <a:cxn ang="0">
                  <a:pos x="connsiteX15575" y="connsiteY15575"/>
                </a:cxn>
                <a:cxn ang="0">
                  <a:pos x="connsiteX15576" y="connsiteY15576"/>
                </a:cxn>
                <a:cxn ang="0">
                  <a:pos x="connsiteX15577" y="connsiteY15577"/>
                </a:cxn>
                <a:cxn ang="0">
                  <a:pos x="connsiteX15578" y="connsiteY15578"/>
                </a:cxn>
                <a:cxn ang="0">
                  <a:pos x="connsiteX15579" y="connsiteY15579"/>
                </a:cxn>
                <a:cxn ang="0">
                  <a:pos x="connsiteX15580" y="connsiteY15580"/>
                </a:cxn>
                <a:cxn ang="0">
                  <a:pos x="connsiteX15581" y="connsiteY15581"/>
                </a:cxn>
                <a:cxn ang="0">
                  <a:pos x="connsiteX15582" y="connsiteY15582"/>
                </a:cxn>
                <a:cxn ang="0">
                  <a:pos x="connsiteX15583" y="connsiteY15583"/>
                </a:cxn>
                <a:cxn ang="0">
                  <a:pos x="connsiteX15584" y="connsiteY15584"/>
                </a:cxn>
                <a:cxn ang="0">
                  <a:pos x="connsiteX15585" y="connsiteY15585"/>
                </a:cxn>
                <a:cxn ang="0">
                  <a:pos x="connsiteX15586" y="connsiteY15586"/>
                </a:cxn>
                <a:cxn ang="0">
                  <a:pos x="connsiteX15587" y="connsiteY15587"/>
                </a:cxn>
                <a:cxn ang="0">
                  <a:pos x="connsiteX15588" y="connsiteY15588"/>
                </a:cxn>
                <a:cxn ang="0">
                  <a:pos x="connsiteX15589" y="connsiteY15589"/>
                </a:cxn>
                <a:cxn ang="0">
                  <a:pos x="connsiteX15590" y="connsiteY15590"/>
                </a:cxn>
                <a:cxn ang="0">
                  <a:pos x="connsiteX15591" y="connsiteY15591"/>
                </a:cxn>
                <a:cxn ang="0">
                  <a:pos x="connsiteX15592" y="connsiteY15592"/>
                </a:cxn>
                <a:cxn ang="0">
                  <a:pos x="connsiteX15593" y="connsiteY15593"/>
                </a:cxn>
                <a:cxn ang="0">
                  <a:pos x="connsiteX15594" y="connsiteY15594"/>
                </a:cxn>
                <a:cxn ang="0">
                  <a:pos x="connsiteX15595" y="connsiteY15595"/>
                </a:cxn>
                <a:cxn ang="0">
                  <a:pos x="connsiteX15596" y="connsiteY15596"/>
                </a:cxn>
                <a:cxn ang="0">
                  <a:pos x="connsiteX15597" y="connsiteY15597"/>
                </a:cxn>
                <a:cxn ang="0">
                  <a:pos x="connsiteX15598" y="connsiteY15598"/>
                </a:cxn>
                <a:cxn ang="0">
                  <a:pos x="connsiteX15599" y="connsiteY15599"/>
                </a:cxn>
                <a:cxn ang="0">
                  <a:pos x="connsiteX15600" y="connsiteY15600"/>
                </a:cxn>
                <a:cxn ang="0">
                  <a:pos x="connsiteX15601" y="connsiteY15601"/>
                </a:cxn>
                <a:cxn ang="0">
                  <a:pos x="connsiteX15602" y="connsiteY15602"/>
                </a:cxn>
                <a:cxn ang="0">
                  <a:pos x="connsiteX15603" y="connsiteY15603"/>
                </a:cxn>
                <a:cxn ang="0">
                  <a:pos x="connsiteX15604" y="connsiteY15604"/>
                </a:cxn>
                <a:cxn ang="0">
                  <a:pos x="connsiteX15605" y="connsiteY15605"/>
                </a:cxn>
                <a:cxn ang="0">
                  <a:pos x="connsiteX15606" y="connsiteY15606"/>
                </a:cxn>
                <a:cxn ang="0">
                  <a:pos x="connsiteX15607" y="connsiteY15607"/>
                </a:cxn>
                <a:cxn ang="0">
                  <a:pos x="connsiteX15608" y="connsiteY15608"/>
                </a:cxn>
                <a:cxn ang="0">
                  <a:pos x="connsiteX15609" y="connsiteY15609"/>
                </a:cxn>
                <a:cxn ang="0">
                  <a:pos x="connsiteX15610" y="connsiteY15610"/>
                </a:cxn>
                <a:cxn ang="0">
                  <a:pos x="connsiteX15611" y="connsiteY15611"/>
                </a:cxn>
                <a:cxn ang="0">
                  <a:pos x="connsiteX15612" y="connsiteY15612"/>
                </a:cxn>
                <a:cxn ang="0">
                  <a:pos x="connsiteX15613" y="connsiteY15613"/>
                </a:cxn>
                <a:cxn ang="0">
                  <a:pos x="connsiteX15614" y="connsiteY15614"/>
                </a:cxn>
                <a:cxn ang="0">
                  <a:pos x="connsiteX15615" y="connsiteY15615"/>
                </a:cxn>
                <a:cxn ang="0">
                  <a:pos x="connsiteX15616" y="connsiteY15616"/>
                </a:cxn>
                <a:cxn ang="0">
                  <a:pos x="connsiteX15617" y="connsiteY15617"/>
                </a:cxn>
                <a:cxn ang="0">
                  <a:pos x="connsiteX15618" y="connsiteY15618"/>
                </a:cxn>
                <a:cxn ang="0">
                  <a:pos x="connsiteX15619" y="connsiteY15619"/>
                </a:cxn>
                <a:cxn ang="0">
                  <a:pos x="connsiteX15620" y="connsiteY15620"/>
                </a:cxn>
                <a:cxn ang="0">
                  <a:pos x="connsiteX15621" y="connsiteY15621"/>
                </a:cxn>
                <a:cxn ang="0">
                  <a:pos x="connsiteX15622" y="connsiteY15622"/>
                </a:cxn>
                <a:cxn ang="0">
                  <a:pos x="connsiteX15623" y="connsiteY15623"/>
                </a:cxn>
                <a:cxn ang="0">
                  <a:pos x="connsiteX15624" y="connsiteY15624"/>
                </a:cxn>
                <a:cxn ang="0">
                  <a:pos x="connsiteX15625" y="connsiteY15625"/>
                </a:cxn>
                <a:cxn ang="0">
                  <a:pos x="connsiteX15626" y="connsiteY15626"/>
                </a:cxn>
                <a:cxn ang="0">
                  <a:pos x="connsiteX15627" y="connsiteY15627"/>
                </a:cxn>
                <a:cxn ang="0">
                  <a:pos x="connsiteX15628" y="connsiteY15628"/>
                </a:cxn>
                <a:cxn ang="0">
                  <a:pos x="connsiteX15629" y="connsiteY15629"/>
                </a:cxn>
                <a:cxn ang="0">
                  <a:pos x="connsiteX15630" y="connsiteY15630"/>
                </a:cxn>
                <a:cxn ang="0">
                  <a:pos x="connsiteX15631" y="connsiteY15631"/>
                </a:cxn>
                <a:cxn ang="0">
                  <a:pos x="connsiteX15632" y="connsiteY15632"/>
                </a:cxn>
                <a:cxn ang="0">
                  <a:pos x="connsiteX15633" y="connsiteY15633"/>
                </a:cxn>
                <a:cxn ang="0">
                  <a:pos x="connsiteX15634" y="connsiteY15634"/>
                </a:cxn>
                <a:cxn ang="0">
                  <a:pos x="connsiteX15635" y="connsiteY15635"/>
                </a:cxn>
                <a:cxn ang="0">
                  <a:pos x="connsiteX15636" y="connsiteY15636"/>
                </a:cxn>
                <a:cxn ang="0">
                  <a:pos x="connsiteX15637" y="connsiteY15637"/>
                </a:cxn>
                <a:cxn ang="0">
                  <a:pos x="connsiteX15638" y="connsiteY15638"/>
                </a:cxn>
                <a:cxn ang="0">
                  <a:pos x="connsiteX15639" y="connsiteY15639"/>
                </a:cxn>
                <a:cxn ang="0">
                  <a:pos x="connsiteX15640" y="connsiteY15640"/>
                </a:cxn>
                <a:cxn ang="0">
                  <a:pos x="connsiteX15641" y="connsiteY15641"/>
                </a:cxn>
                <a:cxn ang="0">
                  <a:pos x="connsiteX15642" y="connsiteY15642"/>
                </a:cxn>
                <a:cxn ang="0">
                  <a:pos x="connsiteX15643" y="connsiteY15643"/>
                </a:cxn>
                <a:cxn ang="0">
                  <a:pos x="connsiteX15644" y="connsiteY15644"/>
                </a:cxn>
                <a:cxn ang="0">
                  <a:pos x="connsiteX15645" y="connsiteY15645"/>
                </a:cxn>
                <a:cxn ang="0">
                  <a:pos x="connsiteX15646" y="connsiteY15646"/>
                </a:cxn>
                <a:cxn ang="0">
                  <a:pos x="connsiteX15647" y="connsiteY15647"/>
                </a:cxn>
                <a:cxn ang="0">
                  <a:pos x="connsiteX15648" y="connsiteY15648"/>
                </a:cxn>
                <a:cxn ang="0">
                  <a:pos x="connsiteX15649" y="connsiteY15649"/>
                </a:cxn>
                <a:cxn ang="0">
                  <a:pos x="connsiteX15650" y="connsiteY15650"/>
                </a:cxn>
                <a:cxn ang="0">
                  <a:pos x="connsiteX15651" y="connsiteY15651"/>
                </a:cxn>
                <a:cxn ang="0">
                  <a:pos x="connsiteX15652" y="connsiteY15652"/>
                </a:cxn>
                <a:cxn ang="0">
                  <a:pos x="connsiteX15653" y="connsiteY15653"/>
                </a:cxn>
                <a:cxn ang="0">
                  <a:pos x="connsiteX15654" y="connsiteY15654"/>
                </a:cxn>
                <a:cxn ang="0">
                  <a:pos x="connsiteX15655" y="connsiteY15655"/>
                </a:cxn>
                <a:cxn ang="0">
                  <a:pos x="connsiteX15656" y="connsiteY15656"/>
                </a:cxn>
                <a:cxn ang="0">
                  <a:pos x="connsiteX15657" y="connsiteY15657"/>
                </a:cxn>
                <a:cxn ang="0">
                  <a:pos x="connsiteX15658" y="connsiteY15658"/>
                </a:cxn>
                <a:cxn ang="0">
                  <a:pos x="connsiteX15659" y="connsiteY15659"/>
                </a:cxn>
                <a:cxn ang="0">
                  <a:pos x="connsiteX15660" y="connsiteY15660"/>
                </a:cxn>
                <a:cxn ang="0">
                  <a:pos x="connsiteX15661" y="connsiteY15661"/>
                </a:cxn>
                <a:cxn ang="0">
                  <a:pos x="connsiteX15662" y="connsiteY15662"/>
                </a:cxn>
                <a:cxn ang="0">
                  <a:pos x="connsiteX15663" y="connsiteY15663"/>
                </a:cxn>
                <a:cxn ang="0">
                  <a:pos x="connsiteX15664" y="connsiteY15664"/>
                </a:cxn>
                <a:cxn ang="0">
                  <a:pos x="connsiteX15665" y="connsiteY15665"/>
                </a:cxn>
                <a:cxn ang="0">
                  <a:pos x="connsiteX15666" y="connsiteY15666"/>
                </a:cxn>
                <a:cxn ang="0">
                  <a:pos x="connsiteX15667" y="connsiteY15667"/>
                </a:cxn>
                <a:cxn ang="0">
                  <a:pos x="connsiteX15668" y="connsiteY15668"/>
                </a:cxn>
                <a:cxn ang="0">
                  <a:pos x="connsiteX15669" y="connsiteY15669"/>
                </a:cxn>
                <a:cxn ang="0">
                  <a:pos x="connsiteX15670" y="connsiteY15670"/>
                </a:cxn>
                <a:cxn ang="0">
                  <a:pos x="connsiteX15671" y="connsiteY15671"/>
                </a:cxn>
                <a:cxn ang="0">
                  <a:pos x="connsiteX15672" y="connsiteY15672"/>
                </a:cxn>
                <a:cxn ang="0">
                  <a:pos x="connsiteX15673" y="connsiteY15673"/>
                </a:cxn>
                <a:cxn ang="0">
                  <a:pos x="connsiteX15674" y="connsiteY15674"/>
                </a:cxn>
                <a:cxn ang="0">
                  <a:pos x="connsiteX15675" y="connsiteY15675"/>
                </a:cxn>
                <a:cxn ang="0">
                  <a:pos x="connsiteX15676" y="connsiteY15676"/>
                </a:cxn>
                <a:cxn ang="0">
                  <a:pos x="connsiteX15677" y="connsiteY15677"/>
                </a:cxn>
                <a:cxn ang="0">
                  <a:pos x="connsiteX15678" y="connsiteY15678"/>
                </a:cxn>
                <a:cxn ang="0">
                  <a:pos x="connsiteX15679" y="connsiteY15679"/>
                </a:cxn>
                <a:cxn ang="0">
                  <a:pos x="connsiteX15680" y="connsiteY15680"/>
                </a:cxn>
                <a:cxn ang="0">
                  <a:pos x="connsiteX15681" y="connsiteY15681"/>
                </a:cxn>
                <a:cxn ang="0">
                  <a:pos x="connsiteX15682" y="connsiteY15682"/>
                </a:cxn>
                <a:cxn ang="0">
                  <a:pos x="connsiteX15683" y="connsiteY15683"/>
                </a:cxn>
                <a:cxn ang="0">
                  <a:pos x="connsiteX15684" y="connsiteY15684"/>
                </a:cxn>
                <a:cxn ang="0">
                  <a:pos x="connsiteX15685" y="connsiteY15685"/>
                </a:cxn>
                <a:cxn ang="0">
                  <a:pos x="connsiteX15686" y="connsiteY15686"/>
                </a:cxn>
                <a:cxn ang="0">
                  <a:pos x="connsiteX15687" y="connsiteY15687"/>
                </a:cxn>
                <a:cxn ang="0">
                  <a:pos x="connsiteX15688" y="connsiteY15688"/>
                </a:cxn>
                <a:cxn ang="0">
                  <a:pos x="connsiteX15689" y="connsiteY15689"/>
                </a:cxn>
                <a:cxn ang="0">
                  <a:pos x="connsiteX15690" y="connsiteY15690"/>
                </a:cxn>
                <a:cxn ang="0">
                  <a:pos x="connsiteX15691" y="connsiteY15691"/>
                </a:cxn>
                <a:cxn ang="0">
                  <a:pos x="connsiteX15692" y="connsiteY15692"/>
                </a:cxn>
                <a:cxn ang="0">
                  <a:pos x="connsiteX15693" y="connsiteY15693"/>
                </a:cxn>
                <a:cxn ang="0">
                  <a:pos x="connsiteX15694" y="connsiteY15694"/>
                </a:cxn>
                <a:cxn ang="0">
                  <a:pos x="connsiteX15695" y="connsiteY15695"/>
                </a:cxn>
                <a:cxn ang="0">
                  <a:pos x="connsiteX15696" y="connsiteY15696"/>
                </a:cxn>
                <a:cxn ang="0">
                  <a:pos x="connsiteX15697" y="connsiteY15697"/>
                </a:cxn>
                <a:cxn ang="0">
                  <a:pos x="connsiteX15698" y="connsiteY15698"/>
                </a:cxn>
                <a:cxn ang="0">
                  <a:pos x="connsiteX15699" y="connsiteY15699"/>
                </a:cxn>
                <a:cxn ang="0">
                  <a:pos x="connsiteX15700" y="connsiteY15700"/>
                </a:cxn>
                <a:cxn ang="0">
                  <a:pos x="connsiteX15701" y="connsiteY15701"/>
                </a:cxn>
                <a:cxn ang="0">
                  <a:pos x="connsiteX15702" y="connsiteY15702"/>
                </a:cxn>
                <a:cxn ang="0">
                  <a:pos x="connsiteX15703" y="connsiteY15703"/>
                </a:cxn>
                <a:cxn ang="0">
                  <a:pos x="connsiteX15704" y="connsiteY15704"/>
                </a:cxn>
                <a:cxn ang="0">
                  <a:pos x="connsiteX15705" y="connsiteY15705"/>
                </a:cxn>
                <a:cxn ang="0">
                  <a:pos x="connsiteX15706" y="connsiteY15706"/>
                </a:cxn>
                <a:cxn ang="0">
                  <a:pos x="connsiteX15707" y="connsiteY15707"/>
                </a:cxn>
                <a:cxn ang="0">
                  <a:pos x="connsiteX15708" y="connsiteY15708"/>
                </a:cxn>
                <a:cxn ang="0">
                  <a:pos x="connsiteX15709" y="connsiteY15709"/>
                </a:cxn>
                <a:cxn ang="0">
                  <a:pos x="connsiteX15710" y="connsiteY15710"/>
                </a:cxn>
                <a:cxn ang="0">
                  <a:pos x="connsiteX15711" y="connsiteY15711"/>
                </a:cxn>
                <a:cxn ang="0">
                  <a:pos x="connsiteX15712" y="connsiteY15712"/>
                </a:cxn>
                <a:cxn ang="0">
                  <a:pos x="connsiteX15713" y="connsiteY15713"/>
                </a:cxn>
                <a:cxn ang="0">
                  <a:pos x="connsiteX15714" y="connsiteY15714"/>
                </a:cxn>
                <a:cxn ang="0">
                  <a:pos x="connsiteX15715" y="connsiteY15715"/>
                </a:cxn>
                <a:cxn ang="0">
                  <a:pos x="connsiteX15716" y="connsiteY15716"/>
                </a:cxn>
                <a:cxn ang="0">
                  <a:pos x="connsiteX15717" y="connsiteY15717"/>
                </a:cxn>
                <a:cxn ang="0">
                  <a:pos x="connsiteX15718" y="connsiteY15718"/>
                </a:cxn>
                <a:cxn ang="0">
                  <a:pos x="connsiteX15719" y="connsiteY15719"/>
                </a:cxn>
                <a:cxn ang="0">
                  <a:pos x="connsiteX15720" y="connsiteY15720"/>
                </a:cxn>
                <a:cxn ang="0">
                  <a:pos x="connsiteX15721" y="connsiteY15721"/>
                </a:cxn>
                <a:cxn ang="0">
                  <a:pos x="connsiteX15722" y="connsiteY15722"/>
                </a:cxn>
                <a:cxn ang="0">
                  <a:pos x="connsiteX15723" y="connsiteY15723"/>
                </a:cxn>
                <a:cxn ang="0">
                  <a:pos x="connsiteX15724" y="connsiteY15724"/>
                </a:cxn>
                <a:cxn ang="0">
                  <a:pos x="connsiteX15725" y="connsiteY15725"/>
                </a:cxn>
                <a:cxn ang="0">
                  <a:pos x="connsiteX15726" y="connsiteY15726"/>
                </a:cxn>
                <a:cxn ang="0">
                  <a:pos x="connsiteX15727" y="connsiteY15727"/>
                </a:cxn>
                <a:cxn ang="0">
                  <a:pos x="connsiteX15728" y="connsiteY15728"/>
                </a:cxn>
                <a:cxn ang="0">
                  <a:pos x="connsiteX15729" y="connsiteY15729"/>
                </a:cxn>
                <a:cxn ang="0">
                  <a:pos x="connsiteX15730" y="connsiteY15730"/>
                </a:cxn>
                <a:cxn ang="0">
                  <a:pos x="connsiteX15731" y="connsiteY15731"/>
                </a:cxn>
                <a:cxn ang="0">
                  <a:pos x="connsiteX15732" y="connsiteY15732"/>
                </a:cxn>
                <a:cxn ang="0">
                  <a:pos x="connsiteX15733" y="connsiteY15733"/>
                </a:cxn>
                <a:cxn ang="0">
                  <a:pos x="connsiteX15734" y="connsiteY15734"/>
                </a:cxn>
                <a:cxn ang="0">
                  <a:pos x="connsiteX15735" y="connsiteY15735"/>
                </a:cxn>
                <a:cxn ang="0">
                  <a:pos x="connsiteX15736" y="connsiteY15736"/>
                </a:cxn>
                <a:cxn ang="0">
                  <a:pos x="connsiteX15737" y="connsiteY15737"/>
                </a:cxn>
                <a:cxn ang="0">
                  <a:pos x="connsiteX15738" y="connsiteY15738"/>
                </a:cxn>
                <a:cxn ang="0">
                  <a:pos x="connsiteX15739" y="connsiteY15739"/>
                </a:cxn>
                <a:cxn ang="0">
                  <a:pos x="connsiteX15740" y="connsiteY15740"/>
                </a:cxn>
                <a:cxn ang="0">
                  <a:pos x="connsiteX15741" y="connsiteY15741"/>
                </a:cxn>
                <a:cxn ang="0">
                  <a:pos x="connsiteX15742" y="connsiteY15742"/>
                </a:cxn>
                <a:cxn ang="0">
                  <a:pos x="connsiteX15743" y="connsiteY15743"/>
                </a:cxn>
                <a:cxn ang="0">
                  <a:pos x="connsiteX15744" y="connsiteY15744"/>
                </a:cxn>
                <a:cxn ang="0">
                  <a:pos x="connsiteX15745" y="connsiteY15745"/>
                </a:cxn>
                <a:cxn ang="0">
                  <a:pos x="connsiteX15746" y="connsiteY15746"/>
                </a:cxn>
                <a:cxn ang="0">
                  <a:pos x="connsiteX15747" y="connsiteY15747"/>
                </a:cxn>
                <a:cxn ang="0">
                  <a:pos x="connsiteX15748" y="connsiteY15748"/>
                </a:cxn>
                <a:cxn ang="0">
                  <a:pos x="connsiteX15749" y="connsiteY15749"/>
                </a:cxn>
                <a:cxn ang="0">
                  <a:pos x="connsiteX15750" y="connsiteY15750"/>
                </a:cxn>
                <a:cxn ang="0">
                  <a:pos x="connsiteX15751" y="connsiteY15751"/>
                </a:cxn>
                <a:cxn ang="0">
                  <a:pos x="connsiteX15752" y="connsiteY15752"/>
                </a:cxn>
                <a:cxn ang="0">
                  <a:pos x="connsiteX15753" y="connsiteY15753"/>
                </a:cxn>
                <a:cxn ang="0">
                  <a:pos x="connsiteX15754" y="connsiteY15754"/>
                </a:cxn>
                <a:cxn ang="0">
                  <a:pos x="connsiteX15755" y="connsiteY15755"/>
                </a:cxn>
                <a:cxn ang="0">
                  <a:pos x="connsiteX15756" y="connsiteY15756"/>
                </a:cxn>
                <a:cxn ang="0">
                  <a:pos x="connsiteX15757" y="connsiteY15757"/>
                </a:cxn>
                <a:cxn ang="0">
                  <a:pos x="connsiteX15758" y="connsiteY15758"/>
                </a:cxn>
                <a:cxn ang="0">
                  <a:pos x="connsiteX15759" y="connsiteY15759"/>
                </a:cxn>
                <a:cxn ang="0">
                  <a:pos x="connsiteX15760" y="connsiteY15760"/>
                </a:cxn>
                <a:cxn ang="0">
                  <a:pos x="connsiteX15761" y="connsiteY15761"/>
                </a:cxn>
                <a:cxn ang="0">
                  <a:pos x="connsiteX15762" y="connsiteY15762"/>
                </a:cxn>
                <a:cxn ang="0">
                  <a:pos x="connsiteX15763" y="connsiteY15763"/>
                </a:cxn>
                <a:cxn ang="0">
                  <a:pos x="connsiteX15764" y="connsiteY15764"/>
                </a:cxn>
                <a:cxn ang="0">
                  <a:pos x="connsiteX15765" y="connsiteY15765"/>
                </a:cxn>
                <a:cxn ang="0">
                  <a:pos x="connsiteX15766" y="connsiteY15766"/>
                </a:cxn>
                <a:cxn ang="0">
                  <a:pos x="connsiteX15767" y="connsiteY15767"/>
                </a:cxn>
                <a:cxn ang="0">
                  <a:pos x="connsiteX15768" y="connsiteY15768"/>
                </a:cxn>
                <a:cxn ang="0">
                  <a:pos x="connsiteX15769" y="connsiteY15769"/>
                </a:cxn>
                <a:cxn ang="0">
                  <a:pos x="connsiteX15770" y="connsiteY15770"/>
                </a:cxn>
                <a:cxn ang="0">
                  <a:pos x="connsiteX15771" y="connsiteY15771"/>
                </a:cxn>
                <a:cxn ang="0">
                  <a:pos x="connsiteX15772" y="connsiteY15772"/>
                </a:cxn>
                <a:cxn ang="0">
                  <a:pos x="connsiteX15773" y="connsiteY15773"/>
                </a:cxn>
                <a:cxn ang="0">
                  <a:pos x="connsiteX15774" y="connsiteY15774"/>
                </a:cxn>
                <a:cxn ang="0">
                  <a:pos x="connsiteX15775" y="connsiteY15775"/>
                </a:cxn>
                <a:cxn ang="0">
                  <a:pos x="connsiteX15776" y="connsiteY15776"/>
                </a:cxn>
                <a:cxn ang="0">
                  <a:pos x="connsiteX15777" y="connsiteY15777"/>
                </a:cxn>
                <a:cxn ang="0">
                  <a:pos x="connsiteX15778" y="connsiteY15778"/>
                </a:cxn>
                <a:cxn ang="0">
                  <a:pos x="connsiteX15779" y="connsiteY15779"/>
                </a:cxn>
                <a:cxn ang="0">
                  <a:pos x="connsiteX15780" y="connsiteY15780"/>
                </a:cxn>
                <a:cxn ang="0">
                  <a:pos x="connsiteX15781" y="connsiteY15781"/>
                </a:cxn>
                <a:cxn ang="0">
                  <a:pos x="connsiteX15782" y="connsiteY15782"/>
                </a:cxn>
                <a:cxn ang="0">
                  <a:pos x="connsiteX15783" y="connsiteY15783"/>
                </a:cxn>
                <a:cxn ang="0">
                  <a:pos x="connsiteX15784" y="connsiteY15784"/>
                </a:cxn>
                <a:cxn ang="0">
                  <a:pos x="connsiteX15785" y="connsiteY15785"/>
                </a:cxn>
                <a:cxn ang="0">
                  <a:pos x="connsiteX15786" y="connsiteY15786"/>
                </a:cxn>
                <a:cxn ang="0">
                  <a:pos x="connsiteX15787" y="connsiteY15787"/>
                </a:cxn>
                <a:cxn ang="0">
                  <a:pos x="connsiteX15788" y="connsiteY15788"/>
                </a:cxn>
                <a:cxn ang="0">
                  <a:pos x="connsiteX15789" y="connsiteY15789"/>
                </a:cxn>
                <a:cxn ang="0">
                  <a:pos x="connsiteX15790" y="connsiteY15790"/>
                </a:cxn>
                <a:cxn ang="0">
                  <a:pos x="connsiteX15791" y="connsiteY15791"/>
                </a:cxn>
                <a:cxn ang="0">
                  <a:pos x="connsiteX15792" y="connsiteY15792"/>
                </a:cxn>
                <a:cxn ang="0">
                  <a:pos x="connsiteX15793" y="connsiteY15793"/>
                </a:cxn>
                <a:cxn ang="0">
                  <a:pos x="connsiteX15794" y="connsiteY15794"/>
                </a:cxn>
                <a:cxn ang="0">
                  <a:pos x="connsiteX15795" y="connsiteY15795"/>
                </a:cxn>
                <a:cxn ang="0">
                  <a:pos x="connsiteX15796" y="connsiteY15796"/>
                </a:cxn>
                <a:cxn ang="0">
                  <a:pos x="connsiteX15797" y="connsiteY15797"/>
                </a:cxn>
                <a:cxn ang="0">
                  <a:pos x="connsiteX15798" y="connsiteY15798"/>
                </a:cxn>
                <a:cxn ang="0">
                  <a:pos x="connsiteX15799" y="connsiteY15799"/>
                </a:cxn>
                <a:cxn ang="0">
                  <a:pos x="connsiteX15800" y="connsiteY15800"/>
                </a:cxn>
                <a:cxn ang="0">
                  <a:pos x="connsiteX15801" y="connsiteY15801"/>
                </a:cxn>
                <a:cxn ang="0">
                  <a:pos x="connsiteX15802" y="connsiteY15802"/>
                </a:cxn>
                <a:cxn ang="0">
                  <a:pos x="connsiteX15803" y="connsiteY15803"/>
                </a:cxn>
                <a:cxn ang="0">
                  <a:pos x="connsiteX15804" y="connsiteY15804"/>
                </a:cxn>
                <a:cxn ang="0">
                  <a:pos x="connsiteX15805" y="connsiteY15805"/>
                </a:cxn>
                <a:cxn ang="0">
                  <a:pos x="connsiteX15806" y="connsiteY15806"/>
                </a:cxn>
                <a:cxn ang="0">
                  <a:pos x="connsiteX15807" y="connsiteY15807"/>
                </a:cxn>
                <a:cxn ang="0">
                  <a:pos x="connsiteX15808" y="connsiteY15808"/>
                </a:cxn>
                <a:cxn ang="0">
                  <a:pos x="connsiteX15809" y="connsiteY15809"/>
                </a:cxn>
                <a:cxn ang="0">
                  <a:pos x="connsiteX15810" y="connsiteY15810"/>
                </a:cxn>
                <a:cxn ang="0">
                  <a:pos x="connsiteX15811" y="connsiteY15811"/>
                </a:cxn>
                <a:cxn ang="0">
                  <a:pos x="connsiteX15812" y="connsiteY15812"/>
                </a:cxn>
                <a:cxn ang="0">
                  <a:pos x="connsiteX15813" y="connsiteY15813"/>
                </a:cxn>
                <a:cxn ang="0">
                  <a:pos x="connsiteX15814" y="connsiteY15814"/>
                </a:cxn>
                <a:cxn ang="0">
                  <a:pos x="connsiteX15815" y="connsiteY15815"/>
                </a:cxn>
                <a:cxn ang="0">
                  <a:pos x="connsiteX15816" y="connsiteY15816"/>
                </a:cxn>
                <a:cxn ang="0">
                  <a:pos x="connsiteX15817" y="connsiteY15817"/>
                </a:cxn>
                <a:cxn ang="0">
                  <a:pos x="connsiteX15818" y="connsiteY15818"/>
                </a:cxn>
                <a:cxn ang="0">
                  <a:pos x="connsiteX15819" y="connsiteY15819"/>
                </a:cxn>
                <a:cxn ang="0">
                  <a:pos x="connsiteX15820" y="connsiteY15820"/>
                </a:cxn>
                <a:cxn ang="0">
                  <a:pos x="connsiteX15821" y="connsiteY15821"/>
                </a:cxn>
                <a:cxn ang="0">
                  <a:pos x="connsiteX15822" y="connsiteY15822"/>
                </a:cxn>
                <a:cxn ang="0">
                  <a:pos x="connsiteX15823" y="connsiteY15823"/>
                </a:cxn>
                <a:cxn ang="0">
                  <a:pos x="connsiteX15824" y="connsiteY15824"/>
                </a:cxn>
                <a:cxn ang="0">
                  <a:pos x="connsiteX15825" y="connsiteY15825"/>
                </a:cxn>
                <a:cxn ang="0">
                  <a:pos x="connsiteX15826" y="connsiteY15826"/>
                </a:cxn>
                <a:cxn ang="0">
                  <a:pos x="connsiteX15827" y="connsiteY15827"/>
                </a:cxn>
                <a:cxn ang="0">
                  <a:pos x="connsiteX15828" y="connsiteY15828"/>
                </a:cxn>
                <a:cxn ang="0">
                  <a:pos x="connsiteX15829" y="connsiteY15829"/>
                </a:cxn>
                <a:cxn ang="0">
                  <a:pos x="connsiteX15830" y="connsiteY15830"/>
                </a:cxn>
                <a:cxn ang="0">
                  <a:pos x="connsiteX15831" y="connsiteY15831"/>
                </a:cxn>
                <a:cxn ang="0">
                  <a:pos x="connsiteX15832" y="connsiteY15832"/>
                </a:cxn>
                <a:cxn ang="0">
                  <a:pos x="connsiteX15833" y="connsiteY15833"/>
                </a:cxn>
                <a:cxn ang="0">
                  <a:pos x="connsiteX15834" y="connsiteY15834"/>
                </a:cxn>
                <a:cxn ang="0">
                  <a:pos x="connsiteX15835" y="connsiteY15835"/>
                </a:cxn>
                <a:cxn ang="0">
                  <a:pos x="connsiteX15836" y="connsiteY15836"/>
                </a:cxn>
                <a:cxn ang="0">
                  <a:pos x="connsiteX15837" y="connsiteY15837"/>
                </a:cxn>
                <a:cxn ang="0">
                  <a:pos x="connsiteX15838" y="connsiteY15838"/>
                </a:cxn>
                <a:cxn ang="0">
                  <a:pos x="connsiteX15839" y="connsiteY15839"/>
                </a:cxn>
                <a:cxn ang="0">
                  <a:pos x="connsiteX15840" y="connsiteY15840"/>
                </a:cxn>
                <a:cxn ang="0">
                  <a:pos x="connsiteX15841" y="connsiteY15841"/>
                </a:cxn>
                <a:cxn ang="0">
                  <a:pos x="connsiteX15842" y="connsiteY15842"/>
                </a:cxn>
                <a:cxn ang="0">
                  <a:pos x="connsiteX15843" y="connsiteY15843"/>
                </a:cxn>
                <a:cxn ang="0">
                  <a:pos x="connsiteX15844" y="connsiteY15844"/>
                </a:cxn>
                <a:cxn ang="0">
                  <a:pos x="connsiteX15845" y="connsiteY15845"/>
                </a:cxn>
                <a:cxn ang="0">
                  <a:pos x="connsiteX15846" y="connsiteY15846"/>
                </a:cxn>
                <a:cxn ang="0">
                  <a:pos x="connsiteX15847" y="connsiteY15847"/>
                </a:cxn>
                <a:cxn ang="0">
                  <a:pos x="connsiteX15848" y="connsiteY15848"/>
                </a:cxn>
                <a:cxn ang="0">
                  <a:pos x="connsiteX15849" y="connsiteY15849"/>
                </a:cxn>
                <a:cxn ang="0">
                  <a:pos x="connsiteX15850" y="connsiteY15850"/>
                </a:cxn>
                <a:cxn ang="0">
                  <a:pos x="connsiteX15851" y="connsiteY15851"/>
                </a:cxn>
                <a:cxn ang="0">
                  <a:pos x="connsiteX15852" y="connsiteY15852"/>
                </a:cxn>
                <a:cxn ang="0">
                  <a:pos x="connsiteX15853" y="connsiteY15853"/>
                </a:cxn>
                <a:cxn ang="0">
                  <a:pos x="connsiteX15854" y="connsiteY15854"/>
                </a:cxn>
                <a:cxn ang="0">
                  <a:pos x="connsiteX15855" y="connsiteY15855"/>
                </a:cxn>
                <a:cxn ang="0">
                  <a:pos x="connsiteX15856" y="connsiteY15856"/>
                </a:cxn>
                <a:cxn ang="0">
                  <a:pos x="connsiteX15857" y="connsiteY15857"/>
                </a:cxn>
                <a:cxn ang="0">
                  <a:pos x="connsiteX15858" y="connsiteY15858"/>
                </a:cxn>
                <a:cxn ang="0">
                  <a:pos x="connsiteX15859" y="connsiteY15859"/>
                </a:cxn>
                <a:cxn ang="0">
                  <a:pos x="connsiteX15860" y="connsiteY15860"/>
                </a:cxn>
                <a:cxn ang="0">
                  <a:pos x="connsiteX15861" y="connsiteY15861"/>
                </a:cxn>
                <a:cxn ang="0">
                  <a:pos x="connsiteX15862" y="connsiteY15862"/>
                </a:cxn>
                <a:cxn ang="0">
                  <a:pos x="connsiteX15863" y="connsiteY15863"/>
                </a:cxn>
                <a:cxn ang="0">
                  <a:pos x="connsiteX15864" y="connsiteY15864"/>
                </a:cxn>
                <a:cxn ang="0">
                  <a:pos x="connsiteX15865" y="connsiteY15865"/>
                </a:cxn>
                <a:cxn ang="0">
                  <a:pos x="connsiteX15866" y="connsiteY15866"/>
                </a:cxn>
                <a:cxn ang="0">
                  <a:pos x="connsiteX15867" y="connsiteY15867"/>
                </a:cxn>
                <a:cxn ang="0">
                  <a:pos x="connsiteX15868" y="connsiteY15868"/>
                </a:cxn>
                <a:cxn ang="0">
                  <a:pos x="connsiteX15869" y="connsiteY15869"/>
                </a:cxn>
                <a:cxn ang="0">
                  <a:pos x="connsiteX15870" y="connsiteY15870"/>
                </a:cxn>
                <a:cxn ang="0">
                  <a:pos x="connsiteX15871" y="connsiteY15871"/>
                </a:cxn>
                <a:cxn ang="0">
                  <a:pos x="connsiteX15872" y="connsiteY15872"/>
                </a:cxn>
                <a:cxn ang="0">
                  <a:pos x="connsiteX15873" y="connsiteY15873"/>
                </a:cxn>
                <a:cxn ang="0">
                  <a:pos x="connsiteX15874" y="connsiteY15874"/>
                </a:cxn>
                <a:cxn ang="0">
                  <a:pos x="connsiteX15875" y="connsiteY15875"/>
                </a:cxn>
                <a:cxn ang="0">
                  <a:pos x="connsiteX15876" y="connsiteY15876"/>
                </a:cxn>
                <a:cxn ang="0">
                  <a:pos x="connsiteX15877" y="connsiteY15877"/>
                </a:cxn>
                <a:cxn ang="0">
                  <a:pos x="connsiteX15878" y="connsiteY15878"/>
                </a:cxn>
                <a:cxn ang="0">
                  <a:pos x="connsiteX15879" y="connsiteY15879"/>
                </a:cxn>
                <a:cxn ang="0">
                  <a:pos x="connsiteX15880" y="connsiteY15880"/>
                </a:cxn>
                <a:cxn ang="0">
                  <a:pos x="connsiteX15881" y="connsiteY15881"/>
                </a:cxn>
                <a:cxn ang="0">
                  <a:pos x="connsiteX15882" y="connsiteY15882"/>
                </a:cxn>
                <a:cxn ang="0">
                  <a:pos x="connsiteX15883" y="connsiteY15883"/>
                </a:cxn>
                <a:cxn ang="0">
                  <a:pos x="connsiteX15884" y="connsiteY15884"/>
                </a:cxn>
                <a:cxn ang="0">
                  <a:pos x="connsiteX15885" y="connsiteY15885"/>
                </a:cxn>
                <a:cxn ang="0">
                  <a:pos x="connsiteX15886" y="connsiteY15886"/>
                </a:cxn>
                <a:cxn ang="0">
                  <a:pos x="connsiteX15887" y="connsiteY15887"/>
                </a:cxn>
                <a:cxn ang="0">
                  <a:pos x="connsiteX15888" y="connsiteY15888"/>
                </a:cxn>
                <a:cxn ang="0">
                  <a:pos x="connsiteX15889" y="connsiteY15889"/>
                </a:cxn>
                <a:cxn ang="0">
                  <a:pos x="connsiteX15890" y="connsiteY15890"/>
                </a:cxn>
                <a:cxn ang="0">
                  <a:pos x="connsiteX15891" y="connsiteY15891"/>
                </a:cxn>
                <a:cxn ang="0">
                  <a:pos x="connsiteX15892" y="connsiteY15892"/>
                </a:cxn>
                <a:cxn ang="0">
                  <a:pos x="connsiteX15893" y="connsiteY15893"/>
                </a:cxn>
                <a:cxn ang="0">
                  <a:pos x="connsiteX15894" y="connsiteY15894"/>
                </a:cxn>
                <a:cxn ang="0">
                  <a:pos x="connsiteX15895" y="connsiteY15895"/>
                </a:cxn>
                <a:cxn ang="0">
                  <a:pos x="connsiteX15896" y="connsiteY15896"/>
                </a:cxn>
                <a:cxn ang="0">
                  <a:pos x="connsiteX15897" y="connsiteY15897"/>
                </a:cxn>
                <a:cxn ang="0">
                  <a:pos x="connsiteX15898" y="connsiteY15898"/>
                </a:cxn>
                <a:cxn ang="0">
                  <a:pos x="connsiteX15899" y="connsiteY15899"/>
                </a:cxn>
                <a:cxn ang="0">
                  <a:pos x="connsiteX15900" y="connsiteY15900"/>
                </a:cxn>
                <a:cxn ang="0">
                  <a:pos x="connsiteX15901" y="connsiteY15901"/>
                </a:cxn>
                <a:cxn ang="0">
                  <a:pos x="connsiteX15902" y="connsiteY15902"/>
                </a:cxn>
                <a:cxn ang="0">
                  <a:pos x="connsiteX15903" y="connsiteY15903"/>
                </a:cxn>
                <a:cxn ang="0">
                  <a:pos x="connsiteX15904" y="connsiteY15904"/>
                </a:cxn>
                <a:cxn ang="0">
                  <a:pos x="connsiteX15905" y="connsiteY15905"/>
                </a:cxn>
                <a:cxn ang="0">
                  <a:pos x="connsiteX15906" y="connsiteY15906"/>
                </a:cxn>
                <a:cxn ang="0">
                  <a:pos x="connsiteX15907" y="connsiteY15907"/>
                </a:cxn>
                <a:cxn ang="0">
                  <a:pos x="connsiteX15908" y="connsiteY15908"/>
                </a:cxn>
                <a:cxn ang="0">
                  <a:pos x="connsiteX15909" y="connsiteY15909"/>
                </a:cxn>
                <a:cxn ang="0">
                  <a:pos x="connsiteX15910" y="connsiteY15910"/>
                </a:cxn>
                <a:cxn ang="0">
                  <a:pos x="connsiteX15911" y="connsiteY15911"/>
                </a:cxn>
                <a:cxn ang="0">
                  <a:pos x="connsiteX15912" y="connsiteY15912"/>
                </a:cxn>
                <a:cxn ang="0">
                  <a:pos x="connsiteX15913" y="connsiteY15913"/>
                </a:cxn>
                <a:cxn ang="0">
                  <a:pos x="connsiteX15914" y="connsiteY15914"/>
                </a:cxn>
                <a:cxn ang="0">
                  <a:pos x="connsiteX15915" y="connsiteY15915"/>
                </a:cxn>
                <a:cxn ang="0">
                  <a:pos x="connsiteX15916" y="connsiteY15916"/>
                </a:cxn>
                <a:cxn ang="0">
                  <a:pos x="connsiteX15917" y="connsiteY15917"/>
                </a:cxn>
                <a:cxn ang="0">
                  <a:pos x="connsiteX15918" y="connsiteY15918"/>
                </a:cxn>
                <a:cxn ang="0">
                  <a:pos x="connsiteX15919" y="connsiteY15919"/>
                </a:cxn>
                <a:cxn ang="0">
                  <a:pos x="connsiteX15920" y="connsiteY15920"/>
                </a:cxn>
                <a:cxn ang="0">
                  <a:pos x="connsiteX15921" y="connsiteY15921"/>
                </a:cxn>
                <a:cxn ang="0">
                  <a:pos x="connsiteX15922" y="connsiteY15922"/>
                </a:cxn>
                <a:cxn ang="0">
                  <a:pos x="connsiteX15923" y="connsiteY15923"/>
                </a:cxn>
                <a:cxn ang="0">
                  <a:pos x="connsiteX15924" y="connsiteY15924"/>
                </a:cxn>
                <a:cxn ang="0">
                  <a:pos x="connsiteX15925" y="connsiteY15925"/>
                </a:cxn>
                <a:cxn ang="0">
                  <a:pos x="connsiteX15926" y="connsiteY15926"/>
                </a:cxn>
                <a:cxn ang="0">
                  <a:pos x="connsiteX15927" y="connsiteY15927"/>
                </a:cxn>
                <a:cxn ang="0">
                  <a:pos x="connsiteX15928" y="connsiteY15928"/>
                </a:cxn>
                <a:cxn ang="0">
                  <a:pos x="connsiteX15929" y="connsiteY15929"/>
                </a:cxn>
                <a:cxn ang="0">
                  <a:pos x="connsiteX15930" y="connsiteY15930"/>
                </a:cxn>
                <a:cxn ang="0">
                  <a:pos x="connsiteX15931" y="connsiteY15931"/>
                </a:cxn>
                <a:cxn ang="0">
                  <a:pos x="connsiteX15932" y="connsiteY15932"/>
                </a:cxn>
                <a:cxn ang="0">
                  <a:pos x="connsiteX15933" y="connsiteY15933"/>
                </a:cxn>
                <a:cxn ang="0">
                  <a:pos x="connsiteX15934" y="connsiteY15934"/>
                </a:cxn>
                <a:cxn ang="0">
                  <a:pos x="connsiteX15935" y="connsiteY15935"/>
                </a:cxn>
                <a:cxn ang="0">
                  <a:pos x="connsiteX15936" y="connsiteY15936"/>
                </a:cxn>
                <a:cxn ang="0">
                  <a:pos x="connsiteX15937" y="connsiteY15937"/>
                </a:cxn>
                <a:cxn ang="0">
                  <a:pos x="connsiteX15938" y="connsiteY15938"/>
                </a:cxn>
                <a:cxn ang="0">
                  <a:pos x="connsiteX15939" y="connsiteY15939"/>
                </a:cxn>
                <a:cxn ang="0">
                  <a:pos x="connsiteX15940" y="connsiteY15940"/>
                </a:cxn>
                <a:cxn ang="0">
                  <a:pos x="connsiteX15941" y="connsiteY15941"/>
                </a:cxn>
                <a:cxn ang="0">
                  <a:pos x="connsiteX15942" y="connsiteY15942"/>
                </a:cxn>
                <a:cxn ang="0">
                  <a:pos x="connsiteX15943" y="connsiteY15943"/>
                </a:cxn>
                <a:cxn ang="0">
                  <a:pos x="connsiteX15944" y="connsiteY15944"/>
                </a:cxn>
                <a:cxn ang="0">
                  <a:pos x="connsiteX15945" y="connsiteY15945"/>
                </a:cxn>
                <a:cxn ang="0">
                  <a:pos x="connsiteX15946" y="connsiteY15946"/>
                </a:cxn>
                <a:cxn ang="0">
                  <a:pos x="connsiteX15947" y="connsiteY15947"/>
                </a:cxn>
                <a:cxn ang="0">
                  <a:pos x="connsiteX15948" y="connsiteY15948"/>
                </a:cxn>
                <a:cxn ang="0">
                  <a:pos x="connsiteX15949" y="connsiteY15949"/>
                </a:cxn>
                <a:cxn ang="0">
                  <a:pos x="connsiteX15950" y="connsiteY15950"/>
                </a:cxn>
                <a:cxn ang="0">
                  <a:pos x="connsiteX15951" y="connsiteY15951"/>
                </a:cxn>
                <a:cxn ang="0">
                  <a:pos x="connsiteX15952" y="connsiteY15952"/>
                </a:cxn>
                <a:cxn ang="0">
                  <a:pos x="connsiteX15953" y="connsiteY15953"/>
                </a:cxn>
                <a:cxn ang="0">
                  <a:pos x="connsiteX15954" y="connsiteY15954"/>
                </a:cxn>
                <a:cxn ang="0">
                  <a:pos x="connsiteX15955" y="connsiteY15955"/>
                </a:cxn>
                <a:cxn ang="0">
                  <a:pos x="connsiteX15956" y="connsiteY15956"/>
                </a:cxn>
                <a:cxn ang="0">
                  <a:pos x="connsiteX15957" y="connsiteY15957"/>
                </a:cxn>
                <a:cxn ang="0">
                  <a:pos x="connsiteX15958" y="connsiteY15958"/>
                </a:cxn>
                <a:cxn ang="0">
                  <a:pos x="connsiteX15959" y="connsiteY15959"/>
                </a:cxn>
                <a:cxn ang="0">
                  <a:pos x="connsiteX15960" y="connsiteY15960"/>
                </a:cxn>
                <a:cxn ang="0">
                  <a:pos x="connsiteX15961" y="connsiteY15961"/>
                </a:cxn>
                <a:cxn ang="0">
                  <a:pos x="connsiteX15962" y="connsiteY15962"/>
                </a:cxn>
                <a:cxn ang="0">
                  <a:pos x="connsiteX15963" y="connsiteY15963"/>
                </a:cxn>
                <a:cxn ang="0">
                  <a:pos x="connsiteX15964" y="connsiteY15964"/>
                </a:cxn>
                <a:cxn ang="0">
                  <a:pos x="connsiteX15965" y="connsiteY15965"/>
                </a:cxn>
                <a:cxn ang="0">
                  <a:pos x="connsiteX15966" y="connsiteY15966"/>
                </a:cxn>
                <a:cxn ang="0">
                  <a:pos x="connsiteX15967" y="connsiteY15967"/>
                </a:cxn>
                <a:cxn ang="0">
                  <a:pos x="connsiteX15968" y="connsiteY15968"/>
                </a:cxn>
                <a:cxn ang="0">
                  <a:pos x="connsiteX15969" y="connsiteY15969"/>
                </a:cxn>
                <a:cxn ang="0">
                  <a:pos x="connsiteX15970" y="connsiteY15970"/>
                </a:cxn>
                <a:cxn ang="0">
                  <a:pos x="connsiteX15971" y="connsiteY15971"/>
                </a:cxn>
                <a:cxn ang="0">
                  <a:pos x="connsiteX15972" y="connsiteY15972"/>
                </a:cxn>
                <a:cxn ang="0">
                  <a:pos x="connsiteX15973" y="connsiteY15973"/>
                </a:cxn>
                <a:cxn ang="0">
                  <a:pos x="connsiteX15974" y="connsiteY15974"/>
                </a:cxn>
                <a:cxn ang="0">
                  <a:pos x="connsiteX15975" y="connsiteY15975"/>
                </a:cxn>
                <a:cxn ang="0">
                  <a:pos x="connsiteX15976" y="connsiteY15976"/>
                </a:cxn>
                <a:cxn ang="0">
                  <a:pos x="connsiteX15977" y="connsiteY15977"/>
                </a:cxn>
                <a:cxn ang="0">
                  <a:pos x="connsiteX15978" y="connsiteY15978"/>
                </a:cxn>
                <a:cxn ang="0">
                  <a:pos x="connsiteX15979" y="connsiteY15979"/>
                </a:cxn>
                <a:cxn ang="0">
                  <a:pos x="connsiteX15980" y="connsiteY15980"/>
                </a:cxn>
                <a:cxn ang="0">
                  <a:pos x="connsiteX15981" y="connsiteY15981"/>
                </a:cxn>
                <a:cxn ang="0">
                  <a:pos x="connsiteX15982" y="connsiteY15982"/>
                </a:cxn>
                <a:cxn ang="0">
                  <a:pos x="connsiteX15983" y="connsiteY15983"/>
                </a:cxn>
                <a:cxn ang="0">
                  <a:pos x="connsiteX15984" y="connsiteY15984"/>
                </a:cxn>
                <a:cxn ang="0">
                  <a:pos x="connsiteX15985" y="connsiteY15985"/>
                </a:cxn>
                <a:cxn ang="0">
                  <a:pos x="connsiteX15986" y="connsiteY15986"/>
                </a:cxn>
                <a:cxn ang="0">
                  <a:pos x="connsiteX15987" y="connsiteY15987"/>
                </a:cxn>
                <a:cxn ang="0">
                  <a:pos x="connsiteX15988" y="connsiteY15988"/>
                </a:cxn>
                <a:cxn ang="0">
                  <a:pos x="connsiteX15989" y="connsiteY15989"/>
                </a:cxn>
                <a:cxn ang="0">
                  <a:pos x="connsiteX15990" y="connsiteY15990"/>
                </a:cxn>
                <a:cxn ang="0">
                  <a:pos x="connsiteX15991" y="connsiteY15991"/>
                </a:cxn>
                <a:cxn ang="0">
                  <a:pos x="connsiteX15992" y="connsiteY15992"/>
                </a:cxn>
                <a:cxn ang="0">
                  <a:pos x="connsiteX15993" y="connsiteY15993"/>
                </a:cxn>
                <a:cxn ang="0">
                  <a:pos x="connsiteX15994" y="connsiteY15994"/>
                </a:cxn>
                <a:cxn ang="0">
                  <a:pos x="connsiteX15995" y="connsiteY15995"/>
                </a:cxn>
                <a:cxn ang="0">
                  <a:pos x="connsiteX15996" y="connsiteY15996"/>
                </a:cxn>
                <a:cxn ang="0">
                  <a:pos x="connsiteX15997" y="connsiteY15997"/>
                </a:cxn>
                <a:cxn ang="0">
                  <a:pos x="connsiteX15998" y="connsiteY15998"/>
                </a:cxn>
                <a:cxn ang="0">
                  <a:pos x="connsiteX15999" y="connsiteY15999"/>
                </a:cxn>
                <a:cxn ang="0">
                  <a:pos x="connsiteX16000" y="connsiteY16000"/>
                </a:cxn>
                <a:cxn ang="0">
                  <a:pos x="connsiteX16001" y="connsiteY16001"/>
                </a:cxn>
                <a:cxn ang="0">
                  <a:pos x="connsiteX16002" y="connsiteY16002"/>
                </a:cxn>
                <a:cxn ang="0">
                  <a:pos x="connsiteX16003" y="connsiteY16003"/>
                </a:cxn>
                <a:cxn ang="0">
                  <a:pos x="connsiteX16004" y="connsiteY16004"/>
                </a:cxn>
                <a:cxn ang="0">
                  <a:pos x="connsiteX16005" y="connsiteY16005"/>
                </a:cxn>
                <a:cxn ang="0">
                  <a:pos x="connsiteX16006" y="connsiteY16006"/>
                </a:cxn>
                <a:cxn ang="0">
                  <a:pos x="connsiteX16007" y="connsiteY16007"/>
                </a:cxn>
                <a:cxn ang="0">
                  <a:pos x="connsiteX16008" y="connsiteY16008"/>
                </a:cxn>
                <a:cxn ang="0">
                  <a:pos x="connsiteX16009" y="connsiteY16009"/>
                </a:cxn>
                <a:cxn ang="0">
                  <a:pos x="connsiteX16010" y="connsiteY16010"/>
                </a:cxn>
                <a:cxn ang="0">
                  <a:pos x="connsiteX16011" y="connsiteY16011"/>
                </a:cxn>
                <a:cxn ang="0">
                  <a:pos x="connsiteX16012" y="connsiteY16012"/>
                </a:cxn>
                <a:cxn ang="0">
                  <a:pos x="connsiteX16013" y="connsiteY16013"/>
                </a:cxn>
                <a:cxn ang="0">
                  <a:pos x="connsiteX16014" y="connsiteY16014"/>
                </a:cxn>
                <a:cxn ang="0">
                  <a:pos x="connsiteX16015" y="connsiteY16015"/>
                </a:cxn>
                <a:cxn ang="0">
                  <a:pos x="connsiteX16016" y="connsiteY16016"/>
                </a:cxn>
                <a:cxn ang="0">
                  <a:pos x="connsiteX16017" y="connsiteY16017"/>
                </a:cxn>
                <a:cxn ang="0">
                  <a:pos x="connsiteX16018" y="connsiteY16018"/>
                </a:cxn>
                <a:cxn ang="0">
                  <a:pos x="connsiteX16019" y="connsiteY16019"/>
                </a:cxn>
                <a:cxn ang="0">
                  <a:pos x="connsiteX16020" y="connsiteY16020"/>
                </a:cxn>
                <a:cxn ang="0">
                  <a:pos x="connsiteX16021" y="connsiteY16021"/>
                </a:cxn>
                <a:cxn ang="0">
                  <a:pos x="connsiteX16022" y="connsiteY16022"/>
                </a:cxn>
                <a:cxn ang="0">
                  <a:pos x="connsiteX16023" y="connsiteY16023"/>
                </a:cxn>
                <a:cxn ang="0">
                  <a:pos x="connsiteX16024" y="connsiteY16024"/>
                </a:cxn>
                <a:cxn ang="0">
                  <a:pos x="connsiteX16025" y="connsiteY16025"/>
                </a:cxn>
                <a:cxn ang="0">
                  <a:pos x="connsiteX16026" y="connsiteY16026"/>
                </a:cxn>
                <a:cxn ang="0">
                  <a:pos x="connsiteX16027" y="connsiteY16027"/>
                </a:cxn>
                <a:cxn ang="0">
                  <a:pos x="connsiteX16028" y="connsiteY16028"/>
                </a:cxn>
                <a:cxn ang="0">
                  <a:pos x="connsiteX16029" y="connsiteY16029"/>
                </a:cxn>
                <a:cxn ang="0">
                  <a:pos x="connsiteX16030" y="connsiteY16030"/>
                </a:cxn>
                <a:cxn ang="0">
                  <a:pos x="connsiteX16031" y="connsiteY16031"/>
                </a:cxn>
                <a:cxn ang="0">
                  <a:pos x="connsiteX16032" y="connsiteY16032"/>
                </a:cxn>
                <a:cxn ang="0">
                  <a:pos x="connsiteX16033" y="connsiteY16033"/>
                </a:cxn>
                <a:cxn ang="0">
                  <a:pos x="connsiteX16034" y="connsiteY16034"/>
                </a:cxn>
                <a:cxn ang="0">
                  <a:pos x="connsiteX16035" y="connsiteY16035"/>
                </a:cxn>
                <a:cxn ang="0">
                  <a:pos x="connsiteX16036" y="connsiteY16036"/>
                </a:cxn>
                <a:cxn ang="0">
                  <a:pos x="connsiteX16037" y="connsiteY16037"/>
                </a:cxn>
                <a:cxn ang="0">
                  <a:pos x="connsiteX16038" y="connsiteY16038"/>
                </a:cxn>
                <a:cxn ang="0">
                  <a:pos x="connsiteX16039" y="connsiteY16039"/>
                </a:cxn>
                <a:cxn ang="0">
                  <a:pos x="connsiteX16040" y="connsiteY16040"/>
                </a:cxn>
                <a:cxn ang="0">
                  <a:pos x="connsiteX16041" y="connsiteY16041"/>
                </a:cxn>
                <a:cxn ang="0">
                  <a:pos x="connsiteX16042" y="connsiteY16042"/>
                </a:cxn>
                <a:cxn ang="0">
                  <a:pos x="connsiteX16043" y="connsiteY16043"/>
                </a:cxn>
                <a:cxn ang="0">
                  <a:pos x="connsiteX16044" y="connsiteY16044"/>
                </a:cxn>
                <a:cxn ang="0">
                  <a:pos x="connsiteX16045" y="connsiteY16045"/>
                </a:cxn>
                <a:cxn ang="0">
                  <a:pos x="connsiteX16046" y="connsiteY16046"/>
                </a:cxn>
                <a:cxn ang="0">
                  <a:pos x="connsiteX16047" y="connsiteY16047"/>
                </a:cxn>
                <a:cxn ang="0">
                  <a:pos x="connsiteX16048" y="connsiteY16048"/>
                </a:cxn>
                <a:cxn ang="0">
                  <a:pos x="connsiteX16049" y="connsiteY16049"/>
                </a:cxn>
                <a:cxn ang="0">
                  <a:pos x="connsiteX16050" y="connsiteY16050"/>
                </a:cxn>
                <a:cxn ang="0">
                  <a:pos x="connsiteX16051" y="connsiteY16051"/>
                </a:cxn>
                <a:cxn ang="0">
                  <a:pos x="connsiteX16052" y="connsiteY16052"/>
                </a:cxn>
                <a:cxn ang="0">
                  <a:pos x="connsiteX16053" y="connsiteY16053"/>
                </a:cxn>
                <a:cxn ang="0">
                  <a:pos x="connsiteX16054" y="connsiteY16054"/>
                </a:cxn>
                <a:cxn ang="0">
                  <a:pos x="connsiteX16055" y="connsiteY16055"/>
                </a:cxn>
                <a:cxn ang="0">
                  <a:pos x="connsiteX16056" y="connsiteY16056"/>
                </a:cxn>
                <a:cxn ang="0">
                  <a:pos x="connsiteX16057" y="connsiteY16057"/>
                </a:cxn>
                <a:cxn ang="0">
                  <a:pos x="connsiteX16058" y="connsiteY16058"/>
                </a:cxn>
                <a:cxn ang="0">
                  <a:pos x="connsiteX16059" y="connsiteY16059"/>
                </a:cxn>
                <a:cxn ang="0">
                  <a:pos x="connsiteX16060" y="connsiteY16060"/>
                </a:cxn>
                <a:cxn ang="0">
                  <a:pos x="connsiteX16061" y="connsiteY16061"/>
                </a:cxn>
                <a:cxn ang="0">
                  <a:pos x="connsiteX16062" y="connsiteY16062"/>
                </a:cxn>
                <a:cxn ang="0">
                  <a:pos x="connsiteX16063" y="connsiteY16063"/>
                </a:cxn>
                <a:cxn ang="0">
                  <a:pos x="connsiteX16064" y="connsiteY16064"/>
                </a:cxn>
                <a:cxn ang="0">
                  <a:pos x="connsiteX16065" y="connsiteY16065"/>
                </a:cxn>
                <a:cxn ang="0">
                  <a:pos x="connsiteX16066" y="connsiteY16066"/>
                </a:cxn>
                <a:cxn ang="0">
                  <a:pos x="connsiteX16067" y="connsiteY16067"/>
                </a:cxn>
                <a:cxn ang="0">
                  <a:pos x="connsiteX16068" y="connsiteY16068"/>
                </a:cxn>
                <a:cxn ang="0">
                  <a:pos x="connsiteX16069" y="connsiteY16069"/>
                </a:cxn>
                <a:cxn ang="0">
                  <a:pos x="connsiteX16070" y="connsiteY16070"/>
                </a:cxn>
                <a:cxn ang="0">
                  <a:pos x="connsiteX16071" y="connsiteY16071"/>
                </a:cxn>
                <a:cxn ang="0">
                  <a:pos x="connsiteX16072" y="connsiteY16072"/>
                </a:cxn>
                <a:cxn ang="0">
                  <a:pos x="connsiteX16073" y="connsiteY16073"/>
                </a:cxn>
                <a:cxn ang="0">
                  <a:pos x="connsiteX16074" y="connsiteY16074"/>
                </a:cxn>
                <a:cxn ang="0">
                  <a:pos x="connsiteX16075" y="connsiteY16075"/>
                </a:cxn>
                <a:cxn ang="0">
                  <a:pos x="connsiteX16076" y="connsiteY16076"/>
                </a:cxn>
                <a:cxn ang="0">
                  <a:pos x="connsiteX16077" y="connsiteY16077"/>
                </a:cxn>
                <a:cxn ang="0">
                  <a:pos x="connsiteX16078" y="connsiteY16078"/>
                </a:cxn>
                <a:cxn ang="0">
                  <a:pos x="connsiteX16079" y="connsiteY16079"/>
                </a:cxn>
                <a:cxn ang="0">
                  <a:pos x="connsiteX16080" y="connsiteY16080"/>
                </a:cxn>
                <a:cxn ang="0">
                  <a:pos x="connsiteX16081" y="connsiteY16081"/>
                </a:cxn>
                <a:cxn ang="0">
                  <a:pos x="connsiteX16082" y="connsiteY16082"/>
                </a:cxn>
                <a:cxn ang="0">
                  <a:pos x="connsiteX16083" y="connsiteY16083"/>
                </a:cxn>
                <a:cxn ang="0">
                  <a:pos x="connsiteX16084" y="connsiteY16084"/>
                </a:cxn>
                <a:cxn ang="0">
                  <a:pos x="connsiteX16085" y="connsiteY16085"/>
                </a:cxn>
                <a:cxn ang="0">
                  <a:pos x="connsiteX16086" y="connsiteY16086"/>
                </a:cxn>
                <a:cxn ang="0">
                  <a:pos x="connsiteX16087" y="connsiteY16087"/>
                </a:cxn>
                <a:cxn ang="0">
                  <a:pos x="connsiteX16088" y="connsiteY16088"/>
                </a:cxn>
                <a:cxn ang="0">
                  <a:pos x="connsiteX16089" y="connsiteY16089"/>
                </a:cxn>
                <a:cxn ang="0">
                  <a:pos x="connsiteX16090" y="connsiteY16090"/>
                </a:cxn>
                <a:cxn ang="0">
                  <a:pos x="connsiteX16091" y="connsiteY16091"/>
                </a:cxn>
                <a:cxn ang="0">
                  <a:pos x="connsiteX16092" y="connsiteY16092"/>
                </a:cxn>
                <a:cxn ang="0">
                  <a:pos x="connsiteX16093" y="connsiteY16093"/>
                </a:cxn>
                <a:cxn ang="0">
                  <a:pos x="connsiteX16094" y="connsiteY16094"/>
                </a:cxn>
                <a:cxn ang="0">
                  <a:pos x="connsiteX16095" y="connsiteY16095"/>
                </a:cxn>
                <a:cxn ang="0">
                  <a:pos x="connsiteX16096" y="connsiteY16096"/>
                </a:cxn>
                <a:cxn ang="0">
                  <a:pos x="connsiteX16097" y="connsiteY16097"/>
                </a:cxn>
                <a:cxn ang="0">
                  <a:pos x="connsiteX16098" y="connsiteY16098"/>
                </a:cxn>
                <a:cxn ang="0">
                  <a:pos x="connsiteX16099" y="connsiteY16099"/>
                </a:cxn>
                <a:cxn ang="0">
                  <a:pos x="connsiteX16100" y="connsiteY16100"/>
                </a:cxn>
                <a:cxn ang="0">
                  <a:pos x="connsiteX16101" y="connsiteY16101"/>
                </a:cxn>
                <a:cxn ang="0">
                  <a:pos x="connsiteX16102" y="connsiteY16102"/>
                </a:cxn>
                <a:cxn ang="0">
                  <a:pos x="connsiteX16103" y="connsiteY16103"/>
                </a:cxn>
                <a:cxn ang="0">
                  <a:pos x="connsiteX16104" y="connsiteY16104"/>
                </a:cxn>
                <a:cxn ang="0">
                  <a:pos x="connsiteX16105" y="connsiteY16105"/>
                </a:cxn>
                <a:cxn ang="0">
                  <a:pos x="connsiteX16106" y="connsiteY16106"/>
                </a:cxn>
                <a:cxn ang="0">
                  <a:pos x="connsiteX16107" y="connsiteY16107"/>
                </a:cxn>
                <a:cxn ang="0">
                  <a:pos x="connsiteX16108" y="connsiteY16108"/>
                </a:cxn>
                <a:cxn ang="0">
                  <a:pos x="connsiteX16109" y="connsiteY16109"/>
                </a:cxn>
                <a:cxn ang="0">
                  <a:pos x="connsiteX16110" y="connsiteY16110"/>
                </a:cxn>
                <a:cxn ang="0">
                  <a:pos x="connsiteX16111" y="connsiteY16111"/>
                </a:cxn>
                <a:cxn ang="0">
                  <a:pos x="connsiteX16112" y="connsiteY16112"/>
                </a:cxn>
                <a:cxn ang="0">
                  <a:pos x="connsiteX16113" y="connsiteY16113"/>
                </a:cxn>
                <a:cxn ang="0">
                  <a:pos x="connsiteX16114" y="connsiteY16114"/>
                </a:cxn>
                <a:cxn ang="0">
                  <a:pos x="connsiteX16115" y="connsiteY16115"/>
                </a:cxn>
                <a:cxn ang="0">
                  <a:pos x="connsiteX16116" y="connsiteY16116"/>
                </a:cxn>
                <a:cxn ang="0">
                  <a:pos x="connsiteX16117" y="connsiteY16117"/>
                </a:cxn>
                <a:cxn ang="0">
                  <a:pos x="connsiteX16118" y="connsiteY16118"/>
                </a:cxn>
                <a:cxn ang="0">
                  <a:pos x="connsiteX16119" y="connsiteY16119"/>
                </a:cxn>
                <a:cxn ang="0">
                  <a:pos x="connsiteX16120" y="connsiteY16120"/>
                </a:cxn>
                <a:cxn ang="0">
                  <a:pos x="connsiteX16121" y="connsiteY16121"/>
                </a:cxn>
                <a:cxn ang="0">
                  <a:pos x="connsiteX16122" y="connsiteY16122"/>
                </a:cxn>
                <a:cxn ang="0">
                  <a:pos x="connsiteX16123" y="connsiteY16123"/>
                </a:cxn>
                <a:cxn ang="0">
                  <a:pos x="connsiteX16124" y="connsiteY16124"/>
                </a:cxn>
                <a:cxn ang="0">
                  <a:pos x="connsiteX16125" y="connsiteY16125"/>
                </a:cxn>
                <a:cxn ang="0">
                  <a:pos x="connsiteX16126" y="connsiteY16126"/>
                </a:cxn>
                <a:cxn ang="0">
                  <a:pos x="connsiteX16127" y="connsiteY16127"/>
                </a:cxn>
                <a:cxn ang="0">
                  <a:pos x="connsiteX16128" y="connsiteY16128"/>
                </a:cxn>
                <a:cxn ang="0">
                  <a:pos x="connsiteX16129" y="connsiteY16129"/>
                </a:cxn>
                <a:cxn ang="0">
                  <a:pos x="connsiteX16130" y="connsiteY16130"/>
                </a:cxn>
                <a:cxn ang="0">
                  <a:pos x="connsiteX16131" y="connsiteY16131"/>
                </a:cxn>
                <a:cxn ang="0">
                  <a:pos x="connsiteX16132" y="connsiteY16132"/>
                </a:cxn>
                <a:cxn ang="0">
                  <a:pos x="connsiteX16133" y="connsiteY16133"/>
                </a:cxn>
                <a:cxn ang="0">
                  <a:pos x="connsiteX16134" y="connsiteY16134"/>
                </a:cxn>
                <a:cxn ang="0">
                  <a:pos x="connsiteX16135" y="connsiteY16135"/>
                </a:cxn>
                <a:cxn ang="0">
                  <a:pos x="connsiteX16136" y="connsiteY16136"/>
                </a:cxn>
                <a:cxn ang="0">
                  <a:pos x="connsiteX16137" y="connsiteY16137"/>
                </a:cxn>
                <a:cxn ang="0">
                  <a:pos x="connsiteX16138" y="connsiteY16138"/>
                </a:cxn>
                <a:cxn ang="0">
                  <a:pos x="connsiteX16139" y="connsiteY16139"/>
                </a:cxn>
                <a:cxn ang="0">
                  <a:pos x="connsiteX16140" y="connsiteY16140"/>
                </a:cxn>
                <a:cxn ang="0">
                  <a:pos x="connsiteX16141" y="connsiteY16141"/>
                </a:cxn>
                <a:cxn ang="0">
                  <a:pos x="connsiteX16142" y="connsiteY16142"/>
                </a:cxn>
                <a:cxn ang="0">
                  <a:pos x="connsiteX16143" y="connsiteY16143"/>
                </a:cxn>
                <a:cxn ang="0">
                  <a:pos x="connsiteX16144" y="connsiteY16144"/>
                </a:cxn>
                <a:cxn ang="0">
                  <a:pos x="connsiteX16145" y="connsiteY16145"/>
                </a:cxn>
                <a:cxn ang="0">
                  <a:pos x="connsiteX16146" y="connsiteY16146"/>
                </a:cxn>
                <a:cxn ang="0">
                  <a:pos x="connsiteX16147" y="connsiteY16147"/>
                </a:cxn>
                <a:cxn ang="0">
                  <a:pos x="connsiteX16148" y="connsiteY16148"/>
                </a:cxn>
                <a:cxn ang="0">
                  <a:pos x="connsiteX16149" y="connsiteY16149"/>
                </a:cxn>
                <a:cxn ang="0">
                  <a:pos x="connsiteX16150" y="connsiteY16150"/>
                </a:cxn>
                <a:cxn ang="0">
                  <a:pos x="connsiteX16151" y="connsiteY16151"/>
                </a:cxn>
                <a:cxn ang="0">
                  <a:pos x="connsiteX16152" y="connsiteY16152"/>
                </a:cxn>
                <a:cxn ang="0">
                  <a:pos x="connsiteX16153" y="connsiteY16153"/>
                </a:cxn>
                <a:cxn ang="0">
                  <a:pos x="connsiteX16154" y="connsiteY16154"/>
                </a:cxn>
                <a:cxn ang="0">
                  <a:pos x="connsiteX16155" y="connsiteY16155"/>
                </a:cxn>
                <a:cxn ang="0">
                  <a:pos x="connsiteX16156" y="connsiteY16156"/>
                </a:cxn>
                <a:cxn ang="0">
                  <a:pos x="connsiteX16157" y="connsiteY16157"/>
                </a:cxn>
                <a:cxn ang="0">
                  <a:pos x="connsiteX16158" y="connsiteY16158"/>
                </a:cxn>
                <a:cxn ang="0">
                  <a:pos x="connsiteX16159" y="connsiteY16159"/>
                </a:cxn>
                <a:cxn ang="0">
                  <a:pos x="connsiteX16160" y="connsiteY16160"/>
                </a:cxn>
                <a:cxn ang="0">
                  <a:pos x="connsiteX16161" y="connsiteY16161"/>
                </a:cxn>
                <a:cxn ang="0">
                  <a:pos x="connsiteX16162" y="connsiteY16162"/>
                </a:cxn>
                <a:cxn ang="0">
                  <a:pos x="connsiteX16163" y="connsiteY16163"/>
                </a:cxn>
                <a:cxn ang="0">
                  <a:pos x="connsiteX16164" y="connsiteY16164"/>
                </a:cxn>
                <a:cxn ang="0">
                  <a:pos x="connsiteX16165" y="connsiteY16165"/>
                </a:cxn>
                <a:cxn ang="0">
                  <a:pos x="connsiteX16166" y="connsiteY16166"/>
                </a:cxn>
                <a:cxn ang="0">
                  <a:pos x="connsiteX16167" y="connsiteY16167"/>
                </a:cxn>
                <a:cxn ang="0">
                  <a:pos x="connsiteX16168" y="connsiteY16168"/>
                </a:cxn>
                <a:cxn ang="0">
                  <a:pos x="connsiteX16169" y="connsiteY16169"/>
                </a:cxn>
                <a:cxn ang="0">
                  <a:pos x="connsiteX16170" y="connsiteY16170"/>
                </a:cxn>
                <a:cxn ang="0">
                  <a:pos x="connsiteX16171" y="connsiteY16171"/>
                </a:cxn>
                <a:cxn ang="0">
                  <a:pos x="connsiteX16172" y="connsiteY16172"/>
                </a:cxn>
                <a:cxn ang="0">
                  <a:pos x="connsiteX16173" y="connsiteY16173"/>
                </a:cxn>
                <a:cxn ang="0">
                  <a:pos x="connsiteX16174" y="connsiteY16174"/>
                </a:cxn>
                <a:cxn ang="0">
                  <a:pos x="connsiteX16175" y="connsiteY16175"/>
                </a:cxn>
                <a:cxn ang="0">
                  <a:pos x="connsiteX16176" y="connsiteY16176"/>
                </a:cxn>
                <a:cxn ang="0">
                  <a:pos x="connsiteX16177" y="connsiteY16177"/>
                </a:cxn>
                <a:cxn ang="0">
                  <a:pos x="connsiteX16178" y="connsiteY16178"/>
                </a:cxn>
                <a:cxn ang="0">
                  <a:pos x="connsiteX16179" y="connsiteY16179"/>
                </a:cxn>
                <a:cxn ang="0">
                  <a:pos x="connsiteX16180" y="connsiteY16180"/>
                </a:cxn>
                <a:cxn ang="0">
                  <a:pos x="connsiteX16181" y="connsiteY16181"/>
                </a:cxn>
                <a:cxn ang="0">
                  <a:pos x="connsiteX16182" y="connsiteY16182"/>
                </a:cxn>
                <a:cxn ang="0">
                  <a:pos x="connsiteX16183" y="connsiteY16183"/>
                </a:cxn>
                <a:cxn ang="0">
                  <a:pos x="connsiteX16184" y="connsiteY16184"/>
                </a:cxn>
                <a:cxn ang="0">
                  <a:pos x="connsiteX16185" y="connsiteY16185"/>
                </a:cxn>
                <a:cxn ang="0">
                  <a:pos x="connsiteX16186" y="connsiteY16186"/>
                </a:cxn>
                <a:cxn ang="0">
                  <a:pos x="connsiteX16187" y="connsiteY16187"/>
                </a:cxn>
                <a:cxn ang="0">
                  <a:pos x="connsiteX16188" y="connsiteY16188"/>
                </a:cxn>
                <a:cxn ang="0">
                  <a:pos x="connsiteX16189" y="connsiteY16189"/>
                </a:cxn>
                <a:cxn ang="0">
                  <a:pos x="connsiteX16190" y="connsiteY16190"/>
                </a:cxn>
                <a:cxn ang="0">
                  <a:pos x="connsiteX16191" y="connsiteY16191"/>
                </a:cxn>
                <a:cxn ang="0">
                  <a:pos x="connsiteX16192" y="connsiteY16192"/>
                </a:cxn>
                <a:cxn ang="0">
                  <a:pos x="connsiteX16193" y="connsiteY16193"/>
                </a:cxn>
                <a:cxn ang="0">
                  <a:pos x="connsiteX16194" y="connsiteY16194"/>
                </a:cxn>
                <a:cxn ang="0">
                  <a:pos x="connsiteX16195" y="connsiteY16195"/>
                </a:cxn>
                <a:cxn ang="0">
                  <a:pos x="connsiteX16196" y="connsiteY16196"/>
                </a:cxn>
                <a:cxn ang="0">
                  <a:pos x="connsiteX16197" y="connsiteY16197"/>
                </a:cxn>
                <a:cxn ang="0">
                  <a:pos x="connsiteX16198" y="connsiteY16198"/>
                </a:cxn>
                <a:cxn ang="0">
                  <a:pos x="connsiteX16199" y="connsiteY16199"/>
                </a:cxn>
                <a:cxn ang="0">
                  <a:pos x="connsiteX16200" y="connsiteY16200"/>
                </a:cxn>
                <a:cxn ang="0">
                  <a:pos x="connsiteX16201" y="connsiteY16201"/>
                </a:cxn>
                <a:cxn ang="0">
                  <a:pos x="connsiteX16202" y="connsiteY16202"/>
                </a:cxn>
                <a:cxn ang="0">
                  <a:pos x="connsiteX16203" y="connsiteY16203"/>
                </a:cxn>
                <a:cxn ang="0">
                  <a:pos x="connsiteX16204" y="connsiteY16204"/>
                </a:cxn>
                <a:cxn ang="0">
                  <a:pos x="connsiteX16205" y="connsiteY16205"/>
                </a:cxn>
                <a:cxn ang="0">
                  <a:pos x="connsiteX16206" y="connsiteY16206"/>
                </a:cxn>
                <a:cxn ang="0">
                  <a:pos x="connsiteX16207" y="connsiteY16207"/>
                </a:cxn>
                <a:cxn ang="0">
                  <a:pos x="connsiteX16208" y="connsiteY16208"/>
                </a:cxn>
                <a:cxn ang="0">
                  <a:pos x="connsiteX16209" y="connsiteY16209"/>
                </a:cxn>
                <a:cxn ang="0">
                  <a:pos x="connsiteX16210" y="connsiteY16210"/>
                </a:cxn>
                <a:cxn ang="0">
                  <a:pos x="connsiteX16211" y="connsiteY16211"/>
                </a:cxn>
                <a:cxn ang="0">
                  <a:pos x="connsiteX16212" y="connsiteY16212"/>
                </a:cxn>
                <a:cxn ang="0">
                  <a:pos x="connsiteX16213" y="connsiteY16213"/>
                </a:cxn>
                <a:cxn ang="0">
                  <a:pos x="connsiteX16214" y="connsiteY16214"/>
                </a:cxn>
                <a:cxn ang="0">
                  <a:pos x="connsiteX16215" y="connsiteY16215"/>
                </a:cxn>
                <a:cxn ang="0">
                  <a:pos x="connsiteX16216" y="connsiteY16216"/>
                </a:cxn>
                <a:cxn ang="0">
                  <a:pos x="connsiteX16217" y="connsiteY16217"/>
                </a:cxn>
                <a:cxn ang="0">
                  <a:pos x="connsiteX16218" y="connsiteY16218"/>
                </a:cxn>
                <a:cxn ang="0">
                  <a:pos x="connsiteX16219" y="connsiteY16219"/>
                </a:cxn>
                <a:cxn ang="0">
                  <a:pos x="connsiteX16220" y="connsiteY16220"/>
                </a:cxn>
                <a:cxn ang="0">
                  <a:pos x="connsiteX16221" y="connsiteY16221"/>
                </a:cxn>
                <a:cxn ang="0">
                  <a:pos x="connsiteX16222" y="connsiteY16222"/>
                </a:cxn>
                <a:cxn ang="0">
                  <a:pos x="connsiteX16223" y="connsiteY16223"/>
                </a:cxn>
                <a:cxn ang="0">
                  <a:pos x="connsiteX16224" y="connsiteY16224"/>
                </a:cxn>
                <a:cxn ang="0">
                  <a:pos x="connsiteX16225" y="connsiteY16225"/>
                </a:cxn>
                <a:cxn ang="0">
                  <a:pos x="connsiteX16226" y="connsiteY16226"/>
                </a:cxn>
                <a:cxn ang="0">
                  <a:pos x="connsiteX16227" y="connsiteY16227"/>
                </a:cxn>
                <a:cxn ang="0">
                  <a:pos x="connsiteX16228" y="connsiteY16228"/>
                </a:cxn>
                <a:cxn ang="0">
                  <a:pos x="connsiteX16229" y="connsiteY16229"/>
                </a:cxn>
                <a:cxn ang="0">
                  <a:pos x="connsiteX16230" y="connsiteY16230"/>
                </a:cxn>
                <a:cxn ang="0">
                  <a:pos x="connsiteX16231" y="connsiteY16231"/>
                </a:cxn>
                <a:cxn ang="0">
                  <a:pos x="connsiteX16232" y="connsiteY16232"/>
                </a:cxn>
                <a:cxn ang="0">
                  <a:pos x="connsiteX16233" y="connsiteY16233"/>
                </a:cxn>
                <a:cxn ang="0">
                  <a:pos x="connsiteX16234" y="connsiteY16234"/>
                </a:cxn>
                <a:cxn ang="0">
                  <a:pos x="connsiteX16235" y="connsiteY16235"/>
                </a:cxn>
                <a:cxn ang="0">
                  <a:pos x="connsiteX16236" y="connsiteY16236"/>
                </a:cxn>
                <a:cxn ang="0">
                  <a:pos x="connsiteX16237" y="connsiteY16237"/>
                </a:cxn>
                <a:cxn ang="0">
                  <a:pos x="connsiteX16238" y="connsiteY16238"/>
                </a:cxn>
                <a:cxn ang="0">
                  <a:pos x="connsiteX16239" y="connsiteY16239"/>
                </a:cxn>
                <a:cxn ang="0">
                  <a:pos x="connsiteX16240" y="connsiteY16240"/>
                </a:cxn>
                <a:cxn ang="0">
                  <a:pos x="connsiteX16241" y="connsiteY16241"/>
                </a:cxn>
                <a:cxn ang="0">
                  <a:pos x="connsiteX16242" y="connsiteY16242"/>
                </a:cxn>
                <a:cxn ang="0">
                  <a:pos x="connsiteX16243" y="connsiteY16243"/>
                </a:cxn>
                <a:cxn ang="0">
                  <a:pos x="connsiteX16244" y="connsiteY16244"/>
                </a:cxn>
                <a:cxn ang="0">
                  <a:pos x="connsiteX16245" y="connsiteY16245"/>
                </a:cxn>
                <a:cxn ang="0">
                  <a:pos x="connsiteX16246" y="connsiteY16246"/>
                </a:cxn>
                <a:cxn ang="0">
                  <a:pos x="connsiteX16247" y="connsiteY16247"/>
                </a:cxn>
                <a:cxn ang="0">
                  <a:pos x="connsiteX16248" y="connsiteY16248"/>
                </a:cxn>
                <a:cxn ang="0">
                  <a:pos x="connsiteX16249" y="connsiteY16249"/>
                </a:cxn>
                <a:cxn ang="0">
                  <a:pos x="connsiteX16250" y="connsiteY16250"/>
                </a:cxn>
                <a:cxn ang="0">
                  <a:pos x="connsiteX16251" y="connsiteY16251"/>
                </a:cxn>
                <a:cxn ang="0">
                  <a:pos x="connsiteX16252" y="connsiteY16252"/>
                </a:cxn>
                <a:cxn ang="0">
                  <a:pos x="connsiteX16253" y="connsiteY16253"/>
                </a:cxn>
                <a:cxn ang="0">
                  <a:pos x="connsiteX16254" y="connsiteY16254"/>
                </a:cxn>
                <a:cxn ang="0">
                  <a:pos x="connsiteX16255" y="connsiteY16255"/>
                </a:cxn>
                <a:cxn ang="0">
                  <a:pos x="connsiteX16256" y="connsiteY16256"/>
                </a:cxn>
                <a:cxn ang="0">
                  <a:pos x="connsiteX16257" y="connsiteY16257"/>
                </a:cxn>
                <a:cxn ang="0">
                  <a:pos x="connsiteX16258" y="connsiteY16258"/>
                </a:cxn>
                <a:cxn ang="0">
                  <a:pos x="connsiteX16259" y="connsiteY16259"/>
                </a:cxn>
                <a:cxn ang="0">
                  <a:pos x="connsiteX16260" y="connsiteY16260"/>
                </a:cxn>
                <a:cxn ang="0">
                  <a:pos x="connsiteX16261" y="connsiteY16261"/>
                </a:cxn>
                <a:cxn ang="0">
                  <a:pos x="connsiteX16262" y="connsiteY16262"/>
                </a:cxn>
                <a:cxn ang="0">
                  <a:pos x="connsiteX16263" y="connsiteY16263"/>
                </a:cxn>
                <a:cxn ang="0">
                  <a:pos x="connsiteX16264" y="connsiteY16264"/>
                </a:cxn>
                <a:cxn ang="0">
                  <a:pos x="connsiteX16265" y="connsiteY16265"/>
                </a:cxn>
                <a:cxn ang="0">
                  <a:pos x="connsiteX16266" y="connsiteY16266"/>
                </a:cxn>
                <a:cxn ang="0">
                  <a:pos x="connsiteX16267" y="connsiteY16267"/>
                </a:cxn>
                <a:cxn ang="0">
                  <a:pos x="connsiteX16268" y="connsiteY16268"/>
                </a:cxn>
                <a:cxn ang="0">
                  <a:pos x="connsiteX16269" y="connsiteY16269"/>
                </a:cxn>
                <a:cxn ang="0">
                  <a:pos x="connsiteX16270" y="connsiteY16270"/>
                </a:cxn>
                <a:cxn ang="0">
                  <a:pos x="connsiteX16271" y="connsiteY16271"/>
                </a:cxn>
                <a:cxn ang="0">
                  <a:pos x="connsiteX16272" y="connsiteY16272"/>
                </a:cxn>
                <a:cxn ang="0">
                  <a:pos x="connsiteX16273" y="connsiteY16273"/>
                </a:cxn>
                <a:cxn ang="0">
                  <a:pos x="connsiteX16274" y="connsiteY16274"/>
                </a:cxn>
                <a:cxn ang="0">
                  <a:pos x="connsiteX16275" y="connsiteY16275"/>
                </a:cxn>
                <a:cxn ang="0">
                  <a:pos x="connsiteX16276" y="connsiteY16276"/>
                </a:cxn>
                <a:cxn ang="0">
                  <a:pos x="connsiteX16277" y="connsiteY16277"/>
                </a:cxn>
                <a:cxn ang="0">
                  <a:pos x="connsiteX16278" y="connsiteY16278"/>
                </a:cxn>
                <a:cxn ang="0">
                  <a:pos x="connsiteX16279" y="connsiteY16279"/>
                </a:cxn>
                <a:cxn ang="0">
                  <a:pos x="connsiteX16280" y="connsiteY16280"/>
                </a:cxn>
                <a:cxn ang="0">
                  <a:pos x="connsiteX16281" y="connsiteY16281"/>
                </a:cxn>
                <a:cxn ang="0">
                  <a:pos x="connsiteX16282" y="connsiteY16282"/>
                </a:cxn>
                <a:cxn ang="0">
                  <a:pos x="connsiteX16283" y="connsiteY16283"/>
                </a:cxn>
                <a:cxn ang="0">
                  <a:pos x="connsiteX16284" y="connsiteY16284"/>
                </a:cxn>
                <a:cxn ang="0">
                  <a:pos x="connsiteX16285" y="connsiteY16285"/>
                </a:cxn>
                <a:cxn ang="0">
                  <a:pos x="connsiteX16286" y="connsiteY16286"/>
                </a:cxn>
                <a:cxn ang="0">
                  <a:pos x="connsiteX16287" y="connsiteY16287"/>
                </a:cxn>
                <a:cxn ang="0">
                  <a:pos x="connsiteX16288" y="connsiteY16288"/>
                </a:cxn>
                <a:cxn ang="0">
                  <a:pos x="connsiteX16289" y="connsiteY16289"/>
                </a:cxn>
                <a:cxn ang="0">
                  <a:pos x="connsiteX16290" y="connsiteY16290"/>
                </a:cxn>
                <a:cxn ang="0">
                  <a:pos x="connsiteX16291" y="connsiteY16291"/>
                </a:cxn>
                <a:cxn ang="0">
                  <a:pos x="connsiteX16292" y="connsiteY16292"/>
                </a:cxn>
                <a:cxn ang="0">
                  <a:pos x="connsiteX16293" y="connsiteY16293"/>
                </a:cxn>
                <a:cxn ang="0">
                  <a:pos x="connsiteX16294" y="connsiteY16294"/>
                </a:cxn>
                <a:cxn ang="0">
                  <a:pos x="connsiteX16295" y="connsiteY16295"/>
                </a:cxn>
                <a:cxn ang="0">
                  <a:pos x="connsiteX16296" y="connsiteY16296"/>
                </a:cxn>
                <a:cxn ang="0">
                  <a:pos x="connsiteX16297" y="connsiteY16297"/>
                </a:cxn>
                <a:cxn ang="0">
                  <a:pos x="connsiteX16298" y="connsiteY16298"/>
                </a:cxn>
                <a:cxn ang="0">
                  <a:pos x="connsiteX16299" y="connsiteY16299"/>
                </a:cxn>
                <a:cxn ang="0">
                  <a:pos x="connsiteX16300" y="connsiteY16300"/>
                </a:cxn>
                <a:cxn ang="0">
                  <a:pos x="connsiteX16301" y="connsiteY16301"/>
                </a:cxn>
                <a:cxn ang="0">
                  <a:pos x="connsiteX16302" y="connsiteY16302"/>
                </a:cxn>
                <a:cxn ang="0">
                  <a:pos x="connsiteX16303" y="connsiteY16303"/>
                </a:cxn>
                <a:cxn ang="0">
                  <a:pos x="connsiteX16304" y="connsiteY16304"/>
                </a:cxn>
                <a:cxn ang="0">
                  <a:pos x="connsiteX16305" y="connsiteY16305"/>
                </a:cxn>
                <a:cxn ang="0">
                  <a:pos x="connsiteX16306" y="connsiteY16306"/>
                </a:cxn>
                <a:cxn ang="0">
                  <a:pos x="connsiteX16307" y="connsiteY16307"/>
                </a:cxn>
                <a:cxn ang="0">
                  <a:pos x="connsiteX16308" y="connsiteY16308"/>
                </a:cxn>
                <a:cxn ang="0">
                  <a:pos x="connsiteX16309" y="connsiteY16309"/>
                </a:cxn>
                <a:cxn ang="0">
                  <a:pos x="connsiteX16310" y="connsiteY16310"/>
                </a:cxn>
                <a:cxn ang="0">
                  <a:pos x="connsiteX16311" y="connsiteY16311"/>
                </a:cxn>
                <a:cxn ang="0">
                  <a:pos x="connsiteX16312" y="connsiteY16312"/>
                </a:cxn>
                <a:cxn ang="0">
                  <a:pos x="connsiteX16313" y="connsiteY16313"/>
                </a:cxn>
                <a:cxn ang="0">
                  <a:pos x="connsiteX16314" y="connsiteY16314"/>
                </a:cxn>
                <a:cxn ang="0">
                  <a:pos x="connsiteX16315" y="connsiteY16315"/>
                </a:cxn>
                <a:cxn ang="0">
                  <a:pos x="connsiteX16316" y="connsiteY16316"/>
                </a:cxn>
                <a:cxn ang="0">
                  <a:pos x="connsiteX16317" y="connsiteY16317"/>
                </a:cxn>
                <a:cxn ang="0">
                  <a:pos x="connsiteX16318" y="connsiteY16318"/>
                </a:cxn>
                <a:cxn ang="0">
                  <a:pos x="connsiteX16319" y="connsiteY16319"/>
                </a:cxn>
                <a:cxn ang="0">
                  <a:pos x="connsiteX16320" y="connsiteY16320"/>
                </a:cxn>
                <a:cxn ang="0">
                  <a:pos x="connsiteX16321" y="connsiteY16321"/>
                </a:cxn>
                <a:cxn ang="0">
                  <a:pos x="connsiteX16322" y="connsiteY16322"/>
                </a:cxn>
                <a:cxn ang="0">
                  <a:pos x="connsiteX16323" y="connsiteY16323"/>
                </a:cxn>
                <a:cxn ang="0">
                  <a:pos x="connsiteX16324" y="connsiteY16324"/>
                </a:cxn>
                <a:cxn ang="0">
                  <a:pos x="connsiteX16325" y="connsiteY16325"/>
                </a:cxn>
                <a:cxn ang="0">
                  <a:pos x="connsiteX16326" y="connsiteY16326"/>
                </a:cxn>
                <a:cxn ang="0">
                  <a:pos x="connsiteX16327" y="connsiteY16327"/>
                </a:cxn>
                <a:cxn ang="0">
                  <a:pos x="connsiteX16328" y="connsiteY16328"/>
                </a:cxn>
                <a:cxn ang="0">
                  <a:pos x="connsiteX16329" y="connsiteY16329"/>
                </a:cxn>
                <a:cxn ang="0">
                  <a:pos x="connsiteX16330" y="connsiteY16330"/>
                </a:cxn>
                <a:cxn ang="0">
                  <a:pos x="connsiteX16331" y="connsiteY16331"/>
                </a:cxn>
                <a:cxn ang="0">
                  <a:pos x="connsiteX16332" y="connsiteY16332"/>
                </a:cxn>
                <a:cxn ang="0">
                  <a:pos x="connsiteX16333" y="connsiteY16333"/>
                </a:cxn>
                <a:cxn ang="0">
                  <a:pos x="connsiteX16334" y="connsiteY16334"/>
                </a:cxn>
                <a:cxn ang="0">
                  <a:pos x="connsiteX16335" y="connsiteY16335"/>
                </a:cxn>
                <a:cxn ang="0">
                  <a:pos x="connsiteX16336" y="connsiteY16336"/>
                </a:cxn>
                <a:cxn ang="0">
                  <a:pos x="connsiteX16337" y="connsiteY16337"/>
                </a:cxn>
                <a:cxn ang="0">
                  <a:pos x="connsiteX16338" y="connsiteY16338"/>
                </a:cxn>
                <a:cxn ang="0">
                  <a:pos x="connsiteX16339" y="connsiteY16339"/>
                </a:cxn>
                <a:cxn ang="0">
                  <a:pos x="connsiteX16340" y="connsiteY16340"/>
                </a:cxn>
                <a:cxn ang="0">
                  <a:pos x="connsiteX16341" y="connsiteY16341"/>
                </a:cxn>
                <a:cxn ang="0">
                  <a:pos x="connsiteX16342" y="connsiteY16342"/>
                </a:cxn>
                <a:cxn ang="0">
                  <a:pos x="connsiteX16343" y="connsiteY16343"/>
                </a:cxn>
                <a:cxn ang="0">
                  <a:pos x="connsiteX16344" y="connsiteY16344"/>
                </a:cxn>
                <a:cxn ang="0">
                  <a:pos x="connsiteX16345" y="connsiteY16345"/>
                </a:cxn>
                <a:cxn ang="0">
                  <a:pos x="connsiteX16346" y="connsiteY16346"/>
                </a:cxn>
                <a:cxn ang="0">
                  <a:pos x="connsiteX16347" y="connsiteY16347"/>
                </a:cxn>
                <a:cxn ang="0">
                  <a:pos x="connsiteX16348" y="connsiteY16348"/>
                </a:cxn>
                <a:cxn ang="0">
                  <a:pos x="connsiteX16349" y="connsiteY16349"/>
                </a:cxn>
                <a:cxn ang="0">
                  <a:pos x="connsiteX16350" y="connsiteY16350"/>
                </a:cxn>
                <a:cxn ang="0">
                  <a:pos x="connsiteX16351" y="connsiteY16351"/>
                </a:cxn>
                <a:cxn ang="0">
                  <a:pos x="connsiteX16352" y="connsiteY16352"/>
                </a:cxn>
                <a:cxn ang="0">
                  <a:pos x="connsiteX16353" y="connsiteY16353"/>
                </a:cxn>
                <a:cxn ang="0">
                  <a:pos x="connsiteX16354" y="connsiteY16354"/>
                </a:cxn>
                <a:cxn ang="0">
                  <a:pos x="connsiteX16355" y="connsiteY16355"/>
                </a:cxn>
                <a:cxn ang="0">
                  <a:pos x="connsiteX16356" y="connsiteY16356"/>
                </a:cxn>
                <a:cxn ang="0">
                  <a:pos x="connsiteX16357" y="connsiteY16357"/>
                </a:cxn>
                <a:cxn ang="0">
                  <a:pos x="connsiteX16358" y="connsiteY16358"/>
                </a:cxn>
                <a:cxn ang="0">
                  <a:pos x="connsiteX16359" y="connsiteY16359"/>
                </a:cxn>
                <a:cxn ang="0">
                  <a:pos x="connsiteX16360" y="connsiteY16360"/>
                </a:cxn>
                <a:cxn ang="0">
                  <a:pos x="connsiteX16361" y="connsiteY16361"/>
                </a:cxn>
                <a:cxn ang="0">
                  <a:pos x="connsiteX16362" y="connsiteY16362"/>
                </a:cxn>
                <a:cxn ang="0">
                  <a:pos x="connsiteX16363" y="connsiteY16363"/>
                </a:cxn>
                <a:cxn ang="0">
                  <a:pos x="connsiteX16364" y="connsiteY16364"/>
                </a:cxn>
                <a:cxn ang="0">
                  <a:pos x="connsiteX16365" y="connsiteY16365"/>
                </a:cxn>
                <a:cxn ang="0">
                  <a:pos x="connsiteX16366" y="connsiteY16366"/>
                </a:cxn>
                <a:cxn ang="0">
                  <a:pos x="connsiteX16367" y="connsiteY16367"/>
                </a:cxn>
                <a:cxn ang="0">
                  <a:pos x="connsiteX16368" y="connsiteY16368"/>
                </a:cxn>
                <a:cxn ang="0">
                  <a:pos x="connsiteX16369" y="connsiteY16369"/>
                </a:cxn>
                <a:cxn ang="0">
                  <a:pos x="connsiteX16370" y="connsiteY16370"/>
                </a:cxn>
                <a:cxn ang="0">
                  <a:pos x="connsiteX16371" y="connsiteY16371"/>
                </a:cxn>
                <a:cxn ang="0">
                  <a:pos x="connsiteX16372" y="connsiteY16372"/>
                </a:cxn>
                <a:cxn ang="0">
                  <a:pos x="connsiteX16373" y="connsiteY16373"/>
                </a:cxn>
                <a:cxn ang="0">
                  <a:pos x="connsiteX16374" y="connsiteY16374"/>
                </a:cxn>
                <a:cxn ang="0">
                  <a:pos x="connsiteX16375" y="connsiteY16375"/>
                </a:cxn>
                <a:cxn ang="0">
                  <a:pos x="connsiteX16376" y="connsiteY16376"/>
                </a:cxn>
                <a:cxn ang="0">
                  <a:pos x="connsiteX16377" y="connsiteY16377"/>
                </a:cxn>
                <a:cxn ang="0">
                  <a:pos x="connsiteX16378" y="connsiteY16378"/>
                </a:cxn>
                <a:cxn ang="0">
                  <a:pos x="connsiteX16379" y="connsiteY16379"/>
                </a:cxn>
                <a:cxn ang="0">
                  <a:pos x="connsiteX16380" y="connsiteY16380"/>
                </a:cxn>
                <a:cxn ang="0">
                  <a:pos x="connsiteX16381" y="connsiteY16381"/>
                </a:cxn>
                <a:cxn ang="0">
                  <a:pos x="connsiteX16382" y="connsiteY16382"/>
                </a:cxn>
                <a:cxn ang="0">
                  <a:pos x="connsiteX16383" y="connsiteY16383"/>
                </a:cxn>
                <a:cxn ang="0">
                  <a:pos x="connsiteX16384" y="connsiteY16384"/>
                </a:cxn>
                <a:cxn ang="0">
                  <a:pos x="connsiteX16385" y="connsiteY16385"/>
                </a:cxn>
                <a:cxn ang="0">
                  <a:pos x="connsiteX16386" y="connsiteY16386"/>
                </a:cxn>
                <a:cxn ang="0">
                  <a:pos x="connsiteX16387" y="connsiteY16387"/>
                </a:cxn>
                <a:cxn ang="0">
                  <a:pos x="connsiteX16388" y="connsiteY16388"/>
                </a:cxn>
                <a:cxn ang="0">
                  <a:pos x="connsiteX16389" y="connsiteY16389"/>
                </a:cxn>
                <a:cxn ang="0">
                  <a:pos x="connsiteX16390" y="connsiteY16390"/>
                </a:cxn>
                <a:cxn ang="0">
                  <a:pos x="connsiteX16391" y="connsiteY16391"/>
                </a:cxn>
                <a:cxn ang="0">
                  <a:pos x="connsiteX16392" y="connsiteY16392"/>
                </a:cxn>
                <a:cxn ang="0">
                  <a:pos x="connsiteX16393" y="connsiteY16393"/>
                </a:cxn>
                <a:cxn ang="0">
                  <a:pos x="connsiteX16394" y="connsiteY16394"/>
                </a:cxn>
                <a:cxn ang="0">
                  <a:pos x="connsiteX16395" y="connsiteY16395"/>
                </a:cxn>
                <a:cxn ang="0">
                  <a:pos x="connsiteX16396" y="connsiteY16396"/>
                </a:cxn>
                <a:cxn ang="0">
                  <a:pos x="connsiteX16397" y="connsiteY16397"/>
                </a:cxn>
                <a:cxn ang="0">
                  <a:pos x="connsiteX16398" y="connsiteY16398"/>
                </a:cxn>
                <a:cxn ang="0">
                  <a:pos x="connsiteX16399" y="connsiteY16399"/>
                </a:cxn>
                <a:cxn ang="0">
                  <a:pos x="connsiteX16400" y="connsiteY16400"/>
                </a:cxn>
                <a:cxn ang="0">
                  <a:pos x="connsiteX16401" y="connsiteY16401"/>
                </a:cxn>
                <a:cxn ang="0">
                  <a:pos x="connsiteX16402" y="connsiteY16402"/>
                </a:cxn>
                <a:cxn ang="0">
                  <a:pos x="connsiteX16403" y="connsiteY16403"/>
                </a:cxn>
                <a:cxn ang="0">
                  <a:pos x="connsiteX16404" y="connsiteY16404"/>
                </a:cxn>
                <a:cxn ang="0">
                  <a:pos x="connsiteX16405" y="connsiteY16405"/>
                </a:cxn>
                <a:cxn ang="0">
                  <a:pos x="connsiteX16406" y="connsiteY16406"/>
                </a:cxn>
                <a:cxn ang="0">
                  <a:pos x="connsiteX16407" y="connsiteY16407"/>
                </a:cxn>
                <a:cxn ang="0">
                  <a:pos x="connsiteX16408" y="connsiteY16408"/>
                </a:cxn>
                <a:cxn ang="0">
                  <a:pos x="connsiteX16409" y="connsiteY16409"/>
                </a:cxn>
                <a:cxn ang="0">
                  <a:pos x="connsiteX16410" y="connsiteY16410"/>
                </a:cxn>
                <a:cxn ang="0">
                  <a:pos x="connsiteX16411" y="connsiteY16411"/>
                </a:cxn>
                <a:cxn ang="0">
                  <a:pos x="connsiteX16412" y="connsiteY16412"/>
                </a:cxn>
                <a:cxn ang="0">
                  <a:pos x="connsiteX16413" y="connsiteY16413"/>
                </a:cxn>
                <a:cxn ang="0">
                  <a:pos x="connsiteX16414" y="connsiteY16414"/>
                </a:cxn>
                <a:cxn ang="0">
                  <a:pos x="connsiteX16415" y="connsiteY16415"/>
                </a:cxn>
                <a:cxn ang="0">
                  <a:pos x="connsiteX16416" y="connsiteY16416"/>
                </a:cxn>
                <a:cxn ang="0">
                  <a:pos x="connsiteX16417" y="connsiteY16417"/>
                </a:cxn>
                <a:cxn ang="0">
                  <a:pos x="connsiteX16418" y="connsiteY16418"/>
                </a:cxn>
                <a:cxn ang="0">
                  <a:pos x="connsiteX16419" y="connsiteY16419"/>
                </a:cxn>
                <a:cxn ang="0">
                  <a:pos x="connsiteX16420" y="connsiteY16420"/>
                </a:cxn>
                <a:cxn ang="0">
                  <a:pos x="connsiteX16421" y="connsiteY16421"/>
                </a:cxn>
                <a:cxn ang="0">
                  <a:pos x="connsiteX16422" y="connsiteY16422"/>
                </a:cxn>
                <a:cxn ang="0">
                  <a:pos x="connsiteX16423" y="connsiteY16423"/>
                </a:cxn>
                <a:cxn ang="0">
                  <a:pos x="connsiteX16424" y="connsiteY16424"/>
                </a:cxn>
                <a:cxn ang="0">
                  <a:pos x="connsiteX16425" y="connsiteY16425"/>
                </a:cxn>
                <a:cxn ang="0">
                  <a:pos x="connsiteX16426" y="connsiteY16426"/>
                </a:cxn>
                <a:cxn ang="0">
                  <a:pos x="connsiteX16427" y="connsiteY16427"/>
                </a:cxn>
                <a:cxn ang="0">
                  <a:pos x="connsiteX16428" y="connsiteY16428"/>
                </a:cxn>
                <a:cxn ang="0">
                  <a:pos x="connsiteX16429" y="connsiteY16429"/>
                </a:cxn>
                <a:cxn ang="0">
                  <a:pos x="connsiteX16430" y="connsiteY16430"/>
                </a:cxn>
                <a:cxn ang="0">
                  <a:pos x="connsiteX16431" y="connsiteY16431"/>
                </a:cxn>
                <a:cxn ang="0">
                  <a:pos x="connsiteX16432" y="connsiteY16432"/>
                </a:cxn>
                <a:cxn ang="0">
                  <a:pos x="connsiteX16433" y="connsiteY16433"/>
                </a:cxn>
                <a:cxn ang="0">
                  <a:pos x="connsiteX16434" y="connsiteY16434"/>
                </a:cxn>
                <a:cxn ang="0">
                  <a:pos x="connsiteX16435" y="connsiteY16435"/>
                </a:cxn>
                <a:cxn ang="0">
                  <a:pos x="connsiteX16436" y="connsiteY16436"/>
                </a:cxn>
                <a:cxn ang="0">
                  <a:pos x="connsiteX16437" y="connsiteY16437"/>
                </a:cxn>
                <a:cxn ang="0">
                  <a:pos x="connsiteX16438" y="connsiteY16438"/>
                </a:cxn>
                <a:cxn ang="0">
                  <a:pos x="connsiteX16439" y="connsiteY16439"/>
                </a:cxn>
                <a:cxn ang="0">
                  <a:pos x="connsiteX16440" y="connsiteY16440"/>
                </a:cxn>
                <a:cxn ang="0">
                  <a:pos x="connsiteX16441" y="connsiteY16441"/>
                </a:cxn>
                <a:cxn ang="0">
                  <a:pos x="connsiteX16442" y="connsiteY16442"/>
                </a:cxn>
                <a:cxn ang="0">
                  <a:pos x="connsiteX16443" y="connsiteY16443"/>
                </a:cxn>
                <a:cxn ang="0">
                  <a:pos x="connsiteX16444" y="connsiteY16444"/>
                </a:cxn>
                <a:cxn ang="0">
                  <a:pos x="connsiteX16445" y="connsiteY16445"/>
                </a:cxn>
                <a:cxn ang="0">
                  <a:pos x="connsiteX16446" y="connsiteY16446"/>
                </a:cxn>
                <a:cxn ang="0">
                  <a:pos x="connsiteX16447" y="connsiteY16447"/>
                </a:cxn>
                <a:cxn ang="0">
                  <a:pos x="connsiteX16448" y="connsiteY16448"/>
                </a:cxn>
                <a:cxn ang="0">
                  <a:pos x="connsiteX16449" y="connsiteY16449"/>
                </a:cxn>
                <a:cxn ang="0">
                  <a:pos x="connsiteX16450" y="connsiteY16450"/>
                </a:cxn>
                <a:cxn ang="0">
                  <a:pos x="connsiteX16451" y="connsiteY16451"/>
                </a:cxn>
                <a:cxn ang="0">
                  <a:pos x="connsiteX16452" y="connsiteY16452"/>
                </a:cxn>
                <a:cxn ang="0">
                  <a:pos x="connsiteX16453" y="connsiteY16453"/>
                </a:cxn>
                <a:cxn ang="0">
                  <a:pos x="connsiteX16454" y="connsiteY16454"/>
                </a:cxn>
                <a:cxn ang="0">
                  <a:pos x="connsiteX16455" y="connsiteY16455"/>
                </a:cxn>
                <a:cxn ang="0">
                  <a:pos x="connsiteX16456" y="connsiteY16456"/>
                </a:cxn>
                <a:cxn ang="0">
                  <a:pos x="connsiteX16457" y="connsiteY16457"/>
                </a:cxn>
                <a:cxn ang="0">
                  <a:pos x="connsiteX16458" y="connsiteY16458"/>
                </a:cxn>
                <a:cxn ang="0">
                  <a:pos x="connsiteX16459" y="connsiteY16459"/>
                </a:cxn>
                <a:cxn ang="0">
                  <a:pos x="connsiteX16460" y="connsiteY16460"/>
                </a:cxn>
                <a:cxn ang="0">
                  <a:pos x="connsiteX16461" y="connsiteY16461"/>
                </a:cxn>
                <a:cxn ang="0">
                  <a:pos x="connsiteX16462" y="connsiteY16462"/>
                </a:cxn>
                <a:cxn ang="0">
                  <a:pos x="connsiteX16463" y="connsiteY16463"/>
                </a:cxn>
                <a:cxn ang="0">
                  <a:pos x="connsiteX16464" y="connsiteY16464"/>
                </a:cxn>
                <a:cxn ang="0">
                  <a:pos x="connsiteX16465" y="connsiteY16465"/>
                </a:cxn>
                <a:cxn ang="0">
                  <a:pos x="connsiteX16466" y="connsiteY16466"/>
                </a:cxn>
                <a:cxn ang="0">
                  <a:pos x="connsiteX16467" y="connsiteY16467"/>
                </a:cxn>
                <a:cxn ang="0">
                  <a:pos x="connsiteX16468" y="connsiteY16468"/>
                </a:cxn>
                <a:cxn ang="0">
                  <a:pos x="connsiteX16469" y="connsiteY16469"/>
                </a:cxn>
                <a:cxn ang="0">
                  <a:pos x="connsiteX16470" y="connsiteY16470"/>
                </a:cxn>
                <a:cxn ang="0">
                  <a:pos x="connsiteX16471" y="connsiteY16471"/>
                </a:cxn>
                <a:cxn ang="0">
                  <a:pos x="connsiteX16472" y="connsiteY16472"/>
                </a:cxn>
                <a:cxn ang="0">
                  <a:pos x="connsiteX16473" y="connsiteY16473"/>
                </a:cxn>
                <a:cxn ang="0">
                  <a:pos x="connsiteX16474" y="connsiteY16474"/>
                </a:cxn>
                <a:cxn ang="0">
                  <a:pos x="connsiteX16475" y="connsiteY16475"/>
                </a:cxn>
                <a:cxn ang="0">
                  <a:pos x="connsiteX16476" y="connsiteY16476"/>
                </a:cxn>
                <a:cxn ang="0">
                  <a:pos x="connsiteX16477" y="connsiteY16477"/>
                </a:cxn>
                <a:cxn ang="0">
                  <a:pos x="connsiteX16478" y="connsiteY16478"/>
                </a:cxn>
                <a:cxn ang="0">
                  <a:pos x="connsiteX16479" y="connsiteY16479"/>
                </a:cxn>
                <a:cxn ang="0">
                  <a:pos x="connsiteX16480" y="connsiteY16480"/>
                </a:cxn>
                <a:cxn ang="0">
                  <a:pos x="connsiteX16481" y="connsiteY16481"/>
                </a:cxn>
                <a:cxn ang="0">
                  <a:pos x="connsiteX16482" y="connsiteY16482"/>
                </a:cxn>
                <a:cxn ang="0">
                  <a:pos x="connsiteX16483" y="connsiteY16483"/>
                </a:cxn>
                <a:cxn ang="0">
                  <a:pos x="connsiteX16484" y="connsiteY16484"/>
                </a:cxn>
                <a:cxn ang="0">
                  <a:pos x="connsiteX16485" y="connsiteY16485"/>
                </a:cxn>
                <a:cxn ang="0">
                  <a:pos x="connsiteX16486" y="connsiteY16486"/>
                </a:cxn>
                <a:cxn ang="0">
                  <a:pos x="connsiteX16487" y="connsiteY16487"/>
                </a:cxn>
                <a:cxn ang="0">
                  <a:pos x="connsiteX16488" y="connsiteY16488"/>
                </a:cxn>
                <a:cxn ang="0">
                  <a:pos x="connsiteX16489" y="connsiteY16489"/>
                </a:cxn>
                <a:cxn ang="0">
                  <a:pos x="connsiteX16490" y="connsiteY16490"/>
                </a:cxn>
                <a:cxn ang="0">
                  <a:pos x="connsiteX16491" y="connsiteY16491"/>
                </a:cxn>
                <a:cxn ang="0">
                  <a:pos x="connsiteX16492" y="connsiteY16492"/>
                </a:cxn>
                <a:cxn ang="0">
                  <a:pos x="connsiteX16493" y="connsiteY16493"/>
                </a:cxn>
                <a:cxn ang="0">
                  <a:pos x="connsiteX16494" y="connsiteY16494"/>
                </a:cxn>
                <a:cxn ang="0">
                  <a:pos x="connsiteX16495" y="connsiteY16495"/>
                </a:cxn>
                <a:cxn ang="0">
                  <a:pos x="connsiteX16496" y="connsiteY16496"/>
                </a:cxn>
                <a:cxn ang="0">
                  <a:pos x="connsiteX16497" y="connsiteY16497"/>
                </a:cxn>
                <a:cxn ang="0">
                  <a:pos x="connsiteX16498" y="connsiteY16498"/>
                </a:cxn>
                <a:cxn ang="0">
                  <a:pos x="connsiteX16499" y="connsiteY16499"/>
                </a:cxn>
                <a:cxn ang="0">
                  <a:pos x="connsiteX16500" y="connsiteY16500"/>
                </a:cxn>
                <a:cxn ang="0">
                  <a:pos x="connsiteX16501" y="connsiteY16501"/>
                </a:cxn>
                <a:cxn ang="0">
                  <a:pos x="connsiteX16502" y="connsiteY16502"/>
                </a:cxn>
                <a:cxn ang="0">
                  <a:pos x="connsiteX16503" y="connsiteY16503"/>
                </a:cxn>
                <a:cxn ang="0">
                  <a:pos x="connsiteX16504" y="connsiteY16504"/>
                </a:cxn>
                <a:cxn ang="0">
                  <a:pos x="connsiteX16505" y="connsiteY16505"/>
                </a:cxn>
                <a:cxn ang="0">
                  <a:pos x="connsiteX16506" y="connsiteY16506"/>
                </a:cxn>
                <a:cxn ang="0">
                  <a:pos x="connsiteX16507" y="connsiteY16507"/>
                </a:cxn>
                <a:cxn ang="0">
                  <a:pos x="connsiteX16508" y="connsiteY16508"/>
                </a:cxn>
                <a:cxn ang="0">
                  <a:pos x="connsiteX16509" y="connsiteY16509"/>
                </a:cxn>
                <a:cxn ang="0">
                  <a:pos x="connsiteX16510" y="connsiteY16510"/>
                </a:cxn>
                <a:cxn ang="0">
                  <a:pos x="connsiteX16511" y="connsiteY16511"/>
                </a:cxn>
                <a:cxn ang="0">
                  <a:pos x="connsiteX16512" y="connsiteY16512"/>
                </a:cxn>
                <a:cxn ang="0">
                  <a:pos x="connsiteX16513" y="connsiteY16513"/>
                </a:cxn>
                <a:cxn ang="0">
                  <a:pos x="connsiteX16514" y="connsiteY16514"/>
                </a:cxn>
                <a:cxn ang="0">
                  <a:pos x="connsiteX16515" y="connsiteY16515"/>
                </a:cxn>
                <a:cxn ang="0">
                  <a:pos x="connsiteX16516" y="connsiteY16516"/>
                </a:cxn>
                <a:cxn ang="0">
                  <a:pos x="connsiteX16517" y="connsiteY16517"/>
                </a:cxn>
                <a:cxn ang="0">
                  <a:pos x="connsiteX16518" y="connsiteY16518"/>
                </a:cxn>
                <a:cxn ang="0">
                  <a:pos x="connsiteX16519" y="connsiteY16519"/>
                </a:cxn>
                <a:cxn ang="0">
                  <a:pos x="connsiteX16520" y="connsiteY16520"/>
                </a:cxn>
                <a:cxn ang="0">
                  <a:pos x="connsiteX16521" y="connsiteY16521"/>
                </a:cxn>
                <a:cxn ang="0">
                  <a:pos x="connsiteX16522" y="connsiteY16522"/>
                </a:cxn>
                <a:cxn ang="0">
                  <a:pos x="connsiteX16523" y="connsiteY16523"/>
                </a:cxn>
                <a:cxn ang="0">
                  <a:pos x="connsiteX16524" y="connsiteY16524"/>
                </a:cxn>
                <a:cxn ang="0">
                  <a:pos x="connsiteX16525" y="connsiteY16525"/>
                </a:cxn>
                <a:cxn ang="0">
                  <a:pos x="connsiteX16526" y="connsiteY16526"/>
                </a:cxn>
                <a:cxn ang="0">
                  <a:pos x="connsiteX16527" y="connsiteY16527"/>
                </a:cxn>
                <a:cxn ang="0">
                  <a:pos x="connsiteX16528" y="connsiteY16528"/>
                </a:cxn>
                <a:cxn ang="0">
                  <a:pos x="connsiteX16529" y="connsiteY16529"/>
                </a:cxn>
                <a:cxn ang="0">
                  <a:pos x="connsiteX16530" y="connsiteY16530"/>
                </a:cxn>
                <a:cxn ang="0">
                  <a:pos x="connsiteX16531" y="connsiteY16531"/>
                </a:cxn>
                <a:cxn ang="0">
                  <a:pos x="connsiteX16532" y="connsiteY16532"/>
                </a:cxn>
                <a:cxn ang="0">
                  <a:pos x="connsiteX16533" y="connsiteY16533"/>
                </a:cxn>
                <a:cxn ang="0">
                  <a:pos x="connsiteX16534" y="connsiteY16534"/>
                </a:cxn>
                <a:cxn ang="0">
                  <a:pos x="connsiteX16535" y="connsiteY16535"/>
                </a:cxn>
                <a:cxn ang="0">
                  <a:pos x="connsiteX16536" y="connsiteY16536"/>
                </a:cxn>
                <a:cxn ang="0">
                  <a:pos x="connsiteX16537" y="connsiteY16537"/>
                </a:cxn>
                <a:cxn ang="0">
                  <a:pos x="connsiteX16538" y="connsiteY16538"/>
                </a:cxn>
                <a:cxn ang="0">
                  <a:pos x="connsiteX16539" y="connsiteY16539"/>
                </a:cxn>
                <a:cxn ang="0">
                  <a:pos x="connsiteX16540" y="connsiteY16540"/>
                </a:cxn>
                <a:cxn ang="0">
                  <a:pos x="connsiteX16541" y="connsiteY16541"/>
                </a:cxn>
                <a:cxn ang="0">
                  <a:pos x="connsiteX16542" y="connsiteY16542"/>
                </a:cxn>
                <a:cxn ang="0">
                  <a:pos x="connsiteX16543" y="connsiteY16543"/>
                </a:cxn>
                <a:cxn ang="0">
                  <a:pos x="connsiteX16544" y="connsiteY16544"/>
                </a:cxn>
                <a:cxn ang="0">
                  <a:pos x="connsiteX16545" y="connsiteY16545"/>
                </a:cxn>
                <a:cxn ang="0">
                  <a:pos x="connsiteX16546" y="connsiteY16546"/>
                </a:cxn>
                <a:cxn ang="0">
                  <a:pos x="connsiteX16547" y="connsiteY16547"/>
                </a:cxn>
                <a:cxn ang="0">
                  <a:pos x="connsiteX16548" y="connsiteY16548"/>
                </a:cxn>
                <a:cxn ang="0">
                  <a:pos x="connsiteX16549" y="connsiteY16549"/>
                </a:cxn>
                <a:cxn ang="0">
                  <a:pos x="connsiteX16550" y="connsiteY16550"/>
                </a:cxn>
                <a:cxn ang="0">
                  <a:pos x="connsiteX16551" y="connsiteY16551"/>
                </a:cxn>
                <a:cxn ang="0">
                  <a:pos x="connsiteX16552" y="connsiteY16552"/>
                </a:cxn>
                <a:cxn ang="0">
                  <a:pos x="connsiteX16553" y="connsiteY16553"/>
                </a:cxn>
                <a:cxn ang="0">
                  <a:pos x="connsiteX16554" y="connsiteY16554"/>
                </a:cxn>
                <a:cxn ang="0">
                  <a:pos x="connsiteX16555" y="connsiteY16555"/>
                </a:cxn>
                <a:cxn ang="0">
                  <a:pos x="connsiteX16556" y="connsiteY16556"/>
                </a:cxn>
                <a:cxn ang="0">
                  <a:pos x="connsiteX16557" y="connsiteY16557"/>
                </a:cxn>
                <a:cxn ang="0">
                  <a:pos x="connsiteX16558" y="connsiteY16558"/>
                </a:cxn>
                <a:cxn ang="0">
                  <a:pos x="connsiteX16559" y="connsiteY16559"/>
                </a:cxn>
                <a:cxn ang="0">
                  <a:pos x="connsiteX16560" y="connsiteY16560"/>
                </a:cxn>
                <a:cxn ang="0">
                  <a:pos x="connsiteX16561" y="connsiteY16561"/>
                </a:cxn>
                <a:cxn ang="0">
                  <a:pos x="connsiteX16562" y="connsiteY16562"/>
                </a:cxn>
                <a:cxn ang="0">
                  <a:pos x="connsiteX16563" y="connsiteY16563"/>
                </a:cxn>
                <a:cxn ang="0">
                  <a:pos x="connsiteX16564" y="connsiteY16564"/>
                </a:cxn>
                <a:cxn ang="0">
                  <a:pos x="connsiteX16565" y="connsiteY16565"/>
                </a:cxn>
                <a:cxn ang="0">
                  <a:pos x="connsiteX16566" y="connsiteY16566"/>
                </a:cxn>
                <a:cxn ang="0">
                  <a:pos x="connsiteX16567" y="connsiteY16567"/>
                </a:cxn>
                <a:cxn ang="0">
                  <a:pos x="connsiteX16568" y="connsiteY16568"/>
                </a:cxn>
                <a:cxn ang="0">
                  <a:pos x="connsiteX16569" y="connsiteY16569"/>
                </a:cxn>
                <a:cxn ang="0">
                  <a:pos x="connsiteX16570" y="connsiteY16570"/>
                </a:cxn>
                <a:cxn ang="0">
                  <a:pos x="connsiteX16571" y="connsiteY16571"/>
                </a:cxn>
                <a:cxn ang="0">
                  <a:pos x="connsiteX16572" y="connsiteY16572"/>
                </a:cxn>
                <a:cxn ang="0">
                  <a:pos x="connsiteX16573" y="connsiteY16573"/>
                </a:cxn>
                <a:cxn ang="0">
                  <a:pos x="connsiteX16574" y="connsiteY16574"/>
                </a:cxn>
                <a:cxn ang="0">
                  <a:pos x="connsiteX16575" y="connsiteY16575"/>
                </a:cxn>
                <a:cxn ang="0">
                  <a:pos x="connsiteX16576" y="connsiteY16576"/>
                </a:cxn>
                <a:cxn ang="0">
                  <a:pos x="connsiteX16577" y="connsiteY16577"/>
                </a:cxn>
                <a:cxn ang="0">
                  <a:pos x="connsiteX16578" y="connsiteY16578"/>
                </a:cxn>
                <a:cxn ang="0">
                  <a:pos x="connsiteX16579" y="connsiteY16579"/>
                </a:cxn>
                <a:cxn ang="0">
                  <a:pos x="connsiteX16580" y="connsiteY16580"/>
                </a:cxn>
                <a:cxn ang="0">
                  <a:pos x="connsiteX16581" y="connsiteY16581"/>
                </a:cxn>
                <a:cxn ang="0">
                  <a:pos x="connsiteX16582" y="connsiteY16582"/>
                </a:cxn>
                <a:cxn ang="0">
                  <a:pos x="connsiteX16583" y="connsiteY16583"/>
                </a:cxn>
                <a:cxn ang="0">
                  <a:pos x="connsiteX16584" y="connsiteY16584"/>
                </a:cxn>
                <a:cxn ang="0">
                  <a:pos x="connsiteX16585" y="connsiteY16585"/>
                </a:cxn>
                <a:cxn ang="0">
                  <a:pos x="connsiteX16586" y="connsiteY16586"/>
                </a:cxn>
                <a:cxn ang="0">
                  <a:pos x="connsiteX16587" y="connsiteY16587"/>
                </a:cxn>
                <a:cxn ang="0">
                  <a:pos x="connsiteX16588" y="connsiteY16588"/>
                </a:cxn>
                <a:cxn ang="0">
                  <a:pos x="connsiteX16589" y="connsiteY16589"/>
                </a:cxn>
                <a:cxn ang="0">
                  <a:pos x="connsiteX16590" y="connsiteY16590"/>
                </a:cxn>
                <a:cxn ang="0">
                  <a:pos x="connsiteX16591" y="connsiteY16591"/>
                </a:cxn>
                <a:cxn ang="0">
                  <a:pos x="connsiteX16592" y="connsiteY16592"/>
                </a:cxn>
                <a:cxn ang="0">
                  <a:pos x="connsiteX16593" y="connsiteY16593"/>
                </a:cxn>
                <a:cxn ang="0">
                  <a:pos x="connsiteX16594" y="connsiteY16594"/>
                </a:cxn>
                <a:cxn ang="0">
                  <a:pos x="connsiteX16595" y="connsiteY16595"/>
                </a:cxn>
                <a:cxn ang="0">
                  <a:pos x="connsiteX16596" y="connsiteY16596"/>
                </a:cxn>
                <a:cxn ang="0">
                  <a:pos x="connsiteX16597" y="connsiteY16597"/>
                </a:cxn>
                <a:cxn ang="0">
                  <a:pos x="connsiteX16598" y="connsiteY16598"/>
                </a:cxn>
                <a:cxn ang="0">
                  <a:pos x="connsiteX16599" y="connsiteY16599"/>
                </a:cxn>
                <a:cxn ang="0">
                  <a:pos x="connsiteX16600" y="connsiteY16600"/>
                </a:cxn>
                <a:cxn ang="0">
                  <a:pos x="connsiteX16601" y="connsiteY16601"/>
                </a:cxn>
                <a:cxn ang="0">
                  <a:pos x="connsiteX16602" y="connsiteY16602"/>
                </a:cxn>
                <a:cxn ang="0">
                  <a:pos x="connsiteX16603" y="connsiteY16603"/>
                </a:cxn>
                <a:cxn ang="0">
                  <a:pos x="connsiteX16604" y="connsiteY16604"/>
                </a:cxn>
                <a:cxn ang="0">
                  <a:pos x="connsiteX16605" y="connsiteY16605"/>
                </a:cxn>
                <a:cxn ang="0">
                  <a:pos x="connsiteX16606" y="connsiteY16606"/>
                </a:cxn>
                <a:cxn ang="0">
                  <a:pos x="connsiteX16607" y="connsiteY16607"/>
                </a:cxn>
                <a:cxn ang="0">
                  <a:pos x="connsiteX16608" y="connsiteY16608"/>
                </a:cxn>
                <a:cxn ang="0">
                  <a:pos x="connsiteX16609" y="connsiteY16609"/>
                </a:cxn>
                <a:cxn ang="0">
                  <a:pos x="connsiteX16610" y="connsiteY16610"/>
                </a:cxn>
                <a:cxn ang="0">
                  <a:pos x="connsiteX16611" y="connsiteY16611"/>
                </a:cxn>
                <a:cxn ang="0">
                  <a:pos x="connsiteX16612" y="connsiteY16612"/>
                </a:cxn>
                <a:cxn ang="0">
                  <a:pos x="connsiteX16613" y="connsiteY16613"/>
                </a:cxn>
                <a:cxn ang="0">
                  <a:pos x="connsiteX16614" y="connsiteY16614"/>
                </a:cxn>
                <a:cxn ang="0">
                  <a:pos x="connsiteX16615" y="connsiteY16615"/>
                </a:cxn>
                <a:cxn ang="0">
                  <a:pos x="connsiteX16616" y="connsiteY16616"/>
                </a:cxn>
                <a:cxn ang="0">
                  <a:pos x="connsiteX16617" y="connsiteY16617"/>
                </a:cxn>
                <a:cxn ang="0">
                  <a:pos x="connsiteX16618" y="connsiteY16618"/>
                </a:cxn>
                <a:cxn ang="0">
                  <a:pos x="connsiteX16619" y="connsiteY16619"/>
                </a:cxn>
                <a:cxn ang="0">
                  <a:pos x="connsiteX16620" y="connsiteY16620"/>
                </a:cxn>
                <a:cxn ang="0">
                  <a:pos x="connsiteX16621" y="connsiteY16621"/>
                </a:cxn>
                <a:cxn ang="0">
                  <a:pos x="connsiteX16622" y="connsiteY16622"/>
                </a:cxn>
                <a:cxn ang="0">
                  <a:pos x="connsiteX16623" y="connsiteY16623"/>
                </a:cxn>
                <a:cxn ang="0">
                  <a:pos x="connsiteX16624" y="connsiteY16624"/>
                </a:cxn>
                <a:cxn ang="0">
                  <a:pos x="connsiteX16625" y="connsiteY16625"/>
                </a:cxn>
                <a:cxn ang="0">
                  <a:pos x="connsiteX16626" y="connsiteY16626"/>
                </a:cxn>
                <a:cxn ang="0">
                  <a:pos x="connsiteX16627" y="connsiteY16627"/>
                </a:cxn>
                <a:cxn ang="0">
                  <a:pos x="connsiteX16628" y="connsiteY16628"/>
                </a:cxn>
                <a:cxn ang="0">
                  <a:pos x="connsiteX16629" y="connsiteY16629"/>
                </a:cxn>
                <a:cxn ang="0">
                  <a:pos x="connsiteX16630" y="connsiteY16630"/>
                </a:cxn>
                <a:cxn ang="0">
                  <a:pos x="connsiteX16631" y="connsiteY16631"/>
                </a:cxn>
                <a:cxn ang="0">
                  <a:pos x="connsiteX16632" y="connsiteY16632"/>
                </a:cxn>
                <a:cxn ang="0">
                  <a:pos x="connsiteX16633" y="connsiteY16633"/>
                </a:cxn>
                <a:cxn ang="0">
                  <a:pos x="connsiteX16634" y="connsiteY16634"/>
                </a:cxn>
                <a:cxn ang="0">
                  <a:pos x="connsiteX16635" y="connsiteY16635"/>
                </a:cxn>
                <a:cxn ang="0">
                  <a:pos x="connsiteX16636" y="connsiteY16636"/>
                </a:cxn>
                <a:cxn ang="0">
                  <a:pos x="connsiteX16637" y="connsiteY16637"/>
                </a:cxn>
                <a:cxn ang="0">
                  <a:pos x="connsiteX16638" y="connsiteY16638"/>
                </a:cxn>
                <a:cxn ang="0">
                  <a:pos x="connsiteX16639" y="connsiteY16639"/>
                </a:cxn>
                <a:cxn ang="0">
                  <a:pos x="connsiteX16640" y="connsiteY16640"/>
                </a:cxn>
                <a:cxn ang="0">
                  <a:pos x="connsiteX16641" y="connsiteY16641"/>
                </a:cxn>
                <a:cxn ang="0">
                  <a:pos x="connsiteX16642" y="connsiteY16642"/>
                </a:cxn>
                <a:cxn ang="0">
                  <a:pos x="connsiteX16643" y="connsiteY16643"/>
                </a:cxn>
                <a:cxn ang="0">
                  <a:pos x="connsiteX16644" y="connsiteY16644"/>
                </a:cxn>
                <a:cxn ang="0">
                  <a:pos x="connsiteX16645" y="connsiteY16645"/>
                </a:cxn>
                <a:cxn ang="0">
                  <a:pos x="connsiteX16646" y="connsiteY16646"/>
                </a:cxn>
                <a:cxn ang="0">
                  <a:pos x="connsiteX16647" y="connsiteY16647"/>
                </a:cxn>
                <a:cxn ang="0">
                  <a:pos x="connsiteX16648" y="connsiteY16648"/>
                </a:cxn>
                <a:cxn ang="0">
                  <a:pos x="connsiteX16649" y="connsiteY16649"/>
                </a:cxn>
                <a:cxn ang="0">
                  <a:pos x="connsiteX16650" y="connsiteY16650"/>
                </a:cxn>
                <a:cxn ang="0">
                  <a:pos x="connsiteX16651" y="connsiteY16651"/>
                </a:cxn>
                <a:cxn ang="0">
                  <a:pos x="connsiteX16652" y="connsiteY16652"/>
                </a:cxn>
                <a:cxn ang="0">
                  <a:pos x="connsiteX16653" y="connsiteY16653"/>
                </a:cxn>
                <a:cxn ang="0">
                  <a:pos x="connsiteX16654" y="connsiteY16654"/>
                </a:cxn>
                <a:cxn ang="0">
                  <a:pos x="connsiteX16655" y="connsiteY16655"/>
                </a:cxn>
                <a:cxn ang="0">
                  <a:pos x="connsiteX16656" y="connsiteY16656"/>
                </a:cxn>
                <a:cxn ang="0">
                  <a:pos x="connsiteX16657" y="connsiteY16657"/>
                </a:cxn>
                <a:cxn ang="0">
                  <a:pos x="connsiteX16658" y="connsiteY16658"/>
                </a:cxn>
                <a:cxn ang="0">
                  <a:pos x="connsiteX16659" y="connsiteY16659"/>
                </a:cxn>
                <a:cxn ang="0">
                  <a:pos x="connsiteX16660" y="connsiteY16660"/>
                </a:cxn>
                <a:cxn ang="0">
                  <a:pos x="connsiteX16661" y="connsiteY16661"/>
                </a:cxn>
                <a:cxn ang="0">
                  <a:pos x="connsiteX16662" y="connsiteY16662"/>
                </a:cxn>
                <a:cxn ang="0">
                  <a:pos x="connsiteX16663" y="connsiteY16663"/>
                </a:cxn>
                <a:cxn ang="0">
                  <a:pos x="connsiteX16664" y="connsiteY16664"/>
                </a:cxn>
                <a:cxn ang="0">
                  <a:pos x="connsiteX16665" y="connsiteY16665"/>
                </a:cxn>
                <a:cxn ang="0">
                  <a:pos x="connsiteX16666" y="connsiteY16666"/>
                </a:cxn>
                <a:cxn ang="0">
                  <a:pos x="connsiteX16667" y="connsiteY16667"/>
                </a:cxn>
                <a:cxn ang="0">
                  <a:pos x="connsiteX16668" y="connsiteY16668"/>
                </a:cxn>
                <a:cxn ang="0">
                  <a:pos x="connsiteX16669" y="connsiteY16669"/>
                </a:cxn>
                <a:cxn ang="0">
                  <a:pos x="connsiteX16670" y="connsiteY16670"/>
                </a:cxn>
                <a:cxn ang="0">
                  <a:pos x="connsiteX16671" y="connsiteY16671"/>
                </a:cxn>
                <a:cxn ang="0">
                  <a:pos x="connsiteX16672" y="connsiteY16672"/>
                </a:cxn>
                <a:cxn ang="0">
                  <a:pos x="connsiteX16673" y="connsiteY16673"/>
                </a:cxn>
                <a:cxn ang="0">
                  <a:pos x="connsiteX16674" y="connsiteY16674"/>
                </a:cxn>
                <a:cxn ang="0">
                  <a:pos x="connsiteX16675" y="connsiteY16675"/>
                </a:cxn>
                <a:cxn ang="0">
                  <a:pos x="connsiteX16676" y="connsiteY16676"/>
                </a:cxn>
                <a:cxn ang="0">
                  <a:pos x="connsiteX16677" y="connsiteY16677"/>
                </a:cxn>
                <a:cxn ang="0">
                  <a:pos x="connsiteX16678" y="connsiteY16678"/>
                </a:cxn>
                <a:cxn ang="0">
                  <a:pos x="connsiteX16679" y="connsiteY16679"/>
                </a:cxn>
                <a:cxn ang="0">
                  <a:pos x="connsiteX16680" y="connsiteY16680"/>
                </a:cxn>
                <a:cxn ang="0">
                  <a:pos x="connsiteX16681" y="connsiteY16681"/>
                </a:cxn>
                <a:cxn ang="0">
                  <a:pos x="connsiteX16682" y="connsiteY16682"/>
                </a:cxn>
                <a:cxn ang="0">
                  <a:pos x="connsiteX16683" y="connsiteY16683"/>
                </a:cxn>
                <a:cxn ang="0">
                  <a:pos x="connsiteX16684" y="connsiteY16684"/>
                </a:cxn>
                <a:cxn ang="0">
                  <a:pos x="connsiteX16685" y="connsiteY16685"/>
                </a:cxn>
                <a:cxn ang="0">
                  <a:pos x="connsiteX16686" y="connsiteY16686"/>
                </a:cxn>
                <a:cxn ang="0">
                  <a:pos x="connsiteX16687" y="connsiteY16687"/>
                </a:cxn>
                <a:cxn ang="0">
                  <a:pos x="connsiteX16688" y="connsiteY16688"/>
                </a:cxn>
                <a:cxn ang="0">
                  <a:pos x="connsiteX16689" y="connsiteY16689"/>
                </a:cxn>
                <a:cxn ang="0">
                  <a:pos x="connsiteX16690" y="connsiteY16690"/>
                </a:cxn>
                <a:cxn ang="0">
                  <a:pos x="connsiteX16691" y="connsiteY16691"/>
                </a:cxn>
                <a:cxn ang="0">
                  <a:pos x="connsiteX16692" y="connsiteY16692"/>
                </a:cxn>
                <a:cxn ang="0">
                  <a:pos x="connsiteX16693" y="connsiteY16693"/>
                </a:cxn>
                <a:cxn ang="0">
                  <a:pos x="connsiteX16694" y="connsiteY16694"/>
                </a:cxn>
                <a:cxn ang="0">
                  <a:pos x="connsiteX16695" y="connsiteY16695"/>
                </a:cxn>
                <a:cxn ang="0">
                  <a:pos x="connsiteX16696" y="connsiteY16696"/>
                </a:cxn>
                <a:cxn ang="0">
                  <a:pos x="connsiteX16697" y="connsiteY16697"/>
                </a:cxn>
                <a:cxn ang="0">
                  <a:pos x="connsiteX16698" y="connsiteY16698"/>
                </a:cxn>
                <a:cxn ang="0">
                  <a:pos x="connsiteX16699" y="connsiteY16699"/>
                </a:cxn>
                <a:cxn ang="0">
                  <a:pos x="connsiteX16700" y="connsiteY16700"/>
                </a:cxn>
                <a:cxn ang="0">
                  <a:pos x="connsiteX16701" y="connsiteY16701"/>
                </a:cxn>
                <a:cxn ang="0">
                  <a:pos x="connsiteX16702" y="connsiteY16702"/>
                </a:cxn>
                <a:cxn ang="0">
                  <a:pos x="connsiteX16703" y="connsiteY16703"/>
                </a:cxn>
                <a:cxn ang="0">
                  <a:pos x="connsiteX16704" y="connsiteY16704"/>
                </a:cxn>
                <a:cxn ang="0">
                  <a:pos x="connsiteX16705" y="connsiteY16705"/>
                </a:cxn>
                <a:cxn ang="0">
                  <a:pos x="connsiteX16706" y="connsiteY16706"/>
                </a:cxn>
                <a:cxn ang="0">
                  <a:pos x="connsiteX16707" y="connsiteY16707"/>
                </a:cxn>
                <a:cxn ang="0">
                  <a:pos x="connsiteX16708" y="connsiteY16708"/>
                </a:cxn>
                <a:cxn ang="0">
                  <a:pos x="connsiteX16709" y="connsiteY16709"/>
                </a:cxn>
                <a:cxn ang="0">
                  <a:pos x="connsiteX16710" y="connsiteY16710"/>
                </a:cxn>
                <a:cxn ang="0">
                  <a:pos x="connsiteX16711" y="connsiteY16711"/>
                </a:cxn>
                <a:cxn ang="0">
                  <a:pos x="connsiteX16712" y="connsiteY16712"/>
                </a:cxn>
                <a:cxn ang="0">
                  <a:pos x="connsiteX16713" y="connsiteY16713"/>
                </a:cxn>
                <a:cxn ang="0">
                  <a:pos x="connsiteX16714" y="connsiteY16714"/>
                </a:cxn>
                <a:cxn ang="0">
                  <a:pos x="connsiteX16715" y="connsiteY16715"/>
                </a:cxn>
                <a:cxn ang="0">
                  <a:pos x="connsiteX16716" y="connsiteY16716"/>
                </a:cxn>
                <a:cxn ang="0">
                  <a:pos x="connsiteX16717" y="connsiteY16717"/>
                </a:cxn>
                <a:cxn ang="0">
                  <a:pos x="connsiteX16718" y="connsiteY16718"/>
                </a:cxn>
                <a:cxn ang="0">
                  <a:pos x="connsiteX16719" y="connsiteY16719"/>
                </a:cxn>
                <a:cxn ang="0">
                  <a:pos x="connsiteX16720" y="connsiteY16720"/>
                </a:cxn>
                <a:cxn ang="0">
                  <a:pos x="connsiteX16721" y="connsiteY16721"/>
                </a:cxn>
                <a:cxn ang="0">
                  <a:pos x="connsiteX16722" y="connsiteY16722"/>
                </a:cxn>
                <a:cxn ang="0">
                  <a:pos x="connsiteX16723" y="connsiteY16723"/>
                </a:cxn>
                <a:cxn ang="0">
                  <a:pos x="connsiteX16724" y="connsiteY16724"/>
                </a:cxn>
                <a:cxn ang="0">
                  <a:pos x="connsiteX16725" y="connsiteY16725"/>
                </a:cxn>
                <a:cxn ang="0">
                  <a:pos x="connsiteX16726" y="connsiteY16726"/>
                </a:cxn>
                <a:cxn ang="0">
                  <a:pos x="connsiteX16727" y="connsiteY16727"/>
                </a:cxn>
                <a:cxn ang="0">
                  <a:pos x="connsiteX16728" y="connsiteY16728"/>
                </a:cxn>
                <a:cxn ang="0">
                  <a:pos x="connsiteX16729" y="connsiteY16729"/>
                </a:cxn>
                <a:cxn ang="0">
                  <a:pos x="connsiteX16730" y="connsiteY16730"/>
                </a:cxn>
                <a:cxn ang="0">
                  <a:pos x="connsiteX16731" y="connsiteY16731"/>
                </a:cxn>
                <a:cxn ang="0">
                  <a:pos x="connsiteX16732" y="connsiteY16732"/>
                </a:cxn>
                <a:cxn ang="0">
                  <a:pos x="connsiteX16733" y="connsiteY16733"/>
                </a:cxn>
                <a:cxn ang="0">
                  <a:pos x="connsiteX16734" y="connsiteY16734"/>
                </a:cxn>
                <a:cxn ang="0">
                  <a:pos x="connsiteX16735" y="connsiteY16735"/>
                </a:cxn>
                <a:cxn ang="0">
                  <a:pos x="connsiteX16736" y="connsiteY16736"/>
                </a:cxn>
                <a:cxn ang="0">
                  <a:pos x="connsiteX16737" y="connsiteY16737"/>
                </a:cxn>
                <a:cxn ang="0">
                  <a:pos x="connsiteX16738" y="connsiteY16738"/>
                </a:cxn>
                <a:cxn ang="0">
                  <a:pos x="connsiteX16739" y="connsiteY16739"/>
                </a:cxn>
                <a:cxn ang="0">
                  <a:pos x="connsiteX16740" y="connsiteY16740"/>
                </a:cxn>
                <a:cxn ang="0">
                  <a:pos x="connsiteX16741" y="connsiteY16741"/>
                </a:cxn>
                <a:cxn ang="0">
                  <a:pos x="connsiteX16742" y="connsiteY16742"/>
                </a:cxn>
                <a:cxn ang="0">
                  <a:pos x="connsiteX16743" y="connsiteY16743"/>
                </a:cxn>
                <a:cxn ang="0">
                  <a:pos x="connsiteX16744" y="connsiteY16744"/>
                </a:cxn>
                <a:cxn ang="0">
                  <a:pos x="connsiteX16745" y="connsiteY16745"/>
                </a:cxn>
                <a:cxn ang="0">
                  <a:pos x="connsiteX16746" y="connsiteY16746"/>
                </a:cxn>
                <a:cxn ang="0">
                  <a:pos x="connsiteX16747" y="connsiteY16747"/>
                </a:cxn>
                <a:cxn ang="0">
                  <a:pos x="connsiteX16748" y="connsiteY16748"/>
                </a:cxn>
                <a:cxn ang="0">
                  <a:pos x="connsiteX16749" y="connsiteY16749"/>
                </a:cxn>
                <a:cxn ang="0">
                  <a:pos x="connsiteX16750" y="connsiteY16750"/>
                </a:cxn>
                <a:cxn ang="0">
                  <a:pos x="connsiteX16751" y="connsiteY16751"/>
                </a:cxn>
                <a:cxn ang="0">
                  <a:pos x="connsiteX16752" y="connsiteY16752"/>
                </a:cxn>
                <a:cxn ang="0">
                  <a:pos x="connsiteX16753" y="connsiteY16753"/>
                </a:cxn>
                <a:cxn ang="0">
                  <a:pos x="connsiteX16754" y="connsiteY16754"/>
                </a:cxn>
                <a:cxn ang="0">
                  <a:pos x="connsiteX16755" y="connsiteY16755"/>
                </a:cxn>
                <a:cxn ang="0">
                  <a:pos x="connsiteX16756" y="connsiteY16756"/>
                </a:cxn>
                <a:cxn ang="0">
                  <a:pos x="connsiteX16757" y="connsiteY16757"/>
                </a:cxn>
                <a:cxn ang="0">
                  <a:pos x="connsiteX16758" y="connsiteY16758"/>
                </a:cxn>
                <a:cxn ang="0">
                  <a:pos x="connsiteX16759" y="connsiteY16759"/>
                </a:cxn>
                <a:cxn ang="0">
                  <a:pos x="connsiteX16760" y="connsiteY16760"/>
                </a:cxn>
                <a:cxn ang="0">
                  <a:pos x="connsiteX16761" y="connsiteY16761"/>
                </a:cxn>
                <a:cxn ang="0">
                  <a:pos x="connsiteX16762" y="connsiteY16762"/>
                </a:cxn>
                <a:cxn ang="0">
                  <a:pos x="connsiteX16763" y="connsiteY16763"/>
                </a:cxn>
                <a:cxn ang="0">
                  <a:pos x="connsiteX16764" y="connsiteY16764"/>
                </a:cxn>
                <a:cxn ang="0">
                  <a:pos x="connsiteX16765" y="connsiteY16765"/>
                </a:cxn>
                <a:cxn ang="0">
                  <a:pos x="connsiteX16766" y="connsiteY16766"/>
                </a:cxn>
                <a:cxn ang="0">
                  <a:pos x="connsiteX16767" y="connsiteY16767"/>
                </a:cxn>
                <a:cxn ang="0">
                  <a:pos x="connsiteX16768" y="connsiteY16768"/>
                </a:cxn>
                <a:cxn ang="0">
                  <a:pos x="connsiteX16769" y="connsiteY16769"/>
                </a:cxn>
                <a:cxn ang="0">
                  <a:pos x="connsiteX16770" y="connsiteY16770"/>
                </a:cxn>
                <a:cxn ang="0">
                  <a:pos x="connsiteX16771" y="connsiteY16771"/>
                </a:cxn>
                <a:cxn ang="0">
                  <a:pos x="connsiteX16772" y="connsiteY16772"/>
                </a:cxn>
                <a:cxn ang="0">
                  <a:pos x="connsiteX16773" y="connsiteY16773"/>
                </a:cxn>
                <a:cxn ang="0">
                  <a:pos x="connsiteX16774" y="connsiteY16774"/>
                </a:cxn>
                <a:cxn ang="0">
                  <a:pos x="connsiteX16775" y="connsiteY16775"/>
                </a:cxn>
                <a:cxn ang="0">
                  <a:pos x="connsiteX16776" y="connsiteY16776"/>
                </a:cxn>
                <a:cxn ang="0">
                  <a:pos x="connsiteX16777" y="connsiteY16777"/>
                </a:cxn>
                <a:cxn ang="0">
                  <a:pos x="connsiteX16778" y="connsiteY16778"/>
                </a:cxn>
                <a:cxn ang="0">
                  <a:pos x="connsiteX16779" y="connsiteY16779"/>
                </a:cxn>
                <a:cxn ang="0">
                  <a:pos x="connsiteX16780" y="connsiteY16780"/>
                </a:cxn>
                <a:cxn ang="0">
                  <a:pos x="connsiteX16781" y="connsiteY16781"/>
                </a:cxn>
                <a:cxn ang="0">
                  <a:pos x="connsiteX16782" y="connsiteY16782"/>
                </a:cxn>
                <a:cxn ang="0">
                  <a:pos x="connsiteX16783" y="connsiteY16783"/>
                </a:cxn>
                <a:cxn ang="0">
                  <a:pos x="connsiteX16784" y="connsiteY16784"/>
                </a:cxn>
                <a:cxn ang="0">
                  <a:pos x="connsiteX16785" y="connsiteY16785"/>
                </a:cxn>
                <a:cxn ang="0">
                  <a:pos x="connsiteX16786" y="connsiteY16786"/>
                </a:cxn>
                <a:cxn ang="0">
                  <a:pos x="connsiteX16787" y="connsiteY16787"/>
                </a:cxn>
                <a:cxn ang="0">
                  <a:pos x="connsiteX16788" y="connsiteY16788"/>
                </a:cxn>
                <a:cxn ang="0">
                  <a:pos x="connsiteX16789" y="connsiteY16789"/>
                </a:cxn>
                <a:cxn ang="0">
                  <a:pos x="connsiteX16790" y="connsiteY16790"/>
                </a:cxn>
                <a:cxn ang="0">
                  <a:pos x="connsiteX16791" y="connsiteY16791"/>
                </a:cxn>
                <a:cxn ang="0">
                  <a:pos x="connsiteX16792" y="connsiteY16792"/>
                </a:cxn>
                <a:cxn ang="0">
                  <a:pos x="connsiteX16793" y="connsiteY16793"/>
                </a:cxn>
                <a:cxn ang="0">
                  <a:pos x="connsiteX16794" y="connsiteY16794"/>
                </a:cxn>
                <a:cxn ang="0">
                  <a:pos x="connsiteX16795" y="connsiteY16795"/>
                </a:cxn>
                <a:cxn ang="0">
                  <a:pos x="connsiteX16796" y="connsiteY16796"/>
                </a:cxn>
                <a:cxn ang="0">
                  <a:pos x="connsiteX16797" y="connsiteY16797"/>
                </a:cxn>
                <a:cxn ang="0">
                  <a:pos x="connsiteX16798" y="connsiteY16798"/>
                </a:cxn>
                <a:cxn ang="0">
                  <a:pos x="connsiteX16799" y="connsiteY16799"/>
                </a:cxn>
                <a:cxn ang="0">
                  <a:pos x="connsiteX16800" y="connsiteY16800"/>
                </a:cxn>
                <a:cxn ang="0">
                  <a:pos x="connsiteX16801" y="connsiteY16801"/>
                </a:cxn>
                <a:cxn ang="0">
                  <a:pos x="connsiteX16802" y="connsiteY16802"/>
                </a:cxn>
                <a:cxn ang="0">
                  <a:pos x="connsiteX16803" y="connsiteY16803"/>
                </a:cxn>
                <a:cxn ang="0">
                  <a:pos x="connsiteX16804" y="connsiteY16804"/>
                </a:cxn>
                <a:cxn ang="0">
                  <a:pos x="connsiteX16805" y="connsiteY16805"/>
                </a:cxn>
                <a:cxn ang="0">
                  <a:pos x="connsiteX16806" y="connsiteY16806"/>
                </a:cxn>
                <a:cxn ang="0">
                  <a:pos x="connsiteX16807" y="connsiteY16807"/>
                </a:cxn>
                <a:cxn ang="0">
                  <a:pos x="connsiteX16808" y="connsiteY16808"/>
                </a:cxn>
                <a:cxn ang="0">
                  <a:pos x="connsiteX16809" y="connsiteY16809"/>
                </a:cxn>
                <a:cxn ang="0">
                  <a:pos x="connsiteX16810" y="connsiteY16810"/>
                </a:cxn>
                <a:cxn ang="0">
                  <a:pos x="connsiteX16811" y="connsiteY16811"/>
                </a:cxn>
                <a:cxn ang="0">
                  <a:pos x="connsiteX16812" y="connsiteY16812"/>
                </a:cxn>
                <a:cxn ang="0">
                  <a:pos x="connsiteX16813" y="connsiteY16813"/>
                </a:cxn>
                <a:cxn ang="0">
                  <a:pos x="connsiteX16814" y="connsiteY16814"/>
                </a:cxn>
                <a:cxn ang="0">
                  <a:pos x="connsiteX16815" y="connsiteY16815"/>
                </a:cxn>
                <a:cxn ang="0">
                  <a:pos x="connsiteX16816" y="connsiteY16816"/>
                </a:cxn>
                <a:cxn ang="0">
                  <a:pos x="connsiteX16817" y="connsiteY16817"/>
                </a:cxn>
                <a:cxn ang="0">
                  <a:pos x="connsiteX16818" y="connsiteY16818"/>
                </a:cxn>
                <a:cxn ang="0">
                  <a:pos x="connsiteX16819" y="connsiteY16819"/>
                </a:cxn>
                <a:cxn ang="0">
                  <a:pos x="connsiteX16820" y="connsiteY16820"/>
                </a:cxn>
                <a:cxn ang="0">
                  <a:pos x="connsiteX16821" y="connsiteY16821"/>
                </a:cxn>
                <a:cxn ang="0">
                  <a:pos x="connsiteX16822" y="connsiteY16822"/>
                </a:cxn>
                <a:cxn ang="0">
                  <a:pos x="connsiteX16823" y="connsiteY16823"/>
                </a:cxn>
                <a:cxn ang="0">
                  <a:pos x="connsiteX16824" y="connsiteY16824"/>
                </a:cxn>
                <a:cxn ang="0">
                  <a:pos x="connsiteX16825" y="connsiteY16825"/>
                </a:cxn>
                <a:cxn ang="0">
                  <a:pos x="connsiteX16826" y="connsiteY16826"/>
                </a:cxn>
                <a:cxn ang="0">
                  <a:pos x="connsiteX16827" y="connsiteY16827"/>
                </a:cxn>
                <a:cxn ang="0">
                  <a:pos x="connsiteX16828" y="connsiteY16828"/>
                </a:cxn>
                <a:cxn ang="0">
                  <a:pos x="connsiteX16829" y="connsiteY16829"/>
                </a:cxn>
                <a:cxn ang="0">
                  <a:pos x="connsiteX16830" y="connsiteY16830"/>
                </a:cxn>
                <a:cxn ang="0">
                  <a:pos x="connsiteX16831" y="connsiteY16831"/>
                </a:cxn>
                <a:cxn ang="0">
                  <a:pos x="connsiteX16832" y="connsiteY16832"/>
                </a:cxn>
                <a:cxn ang="0">
                  <a:pos x="connsiteX16833" y="connsiteY16833"/>
                </a:cxn>
                <a:cxn ang="0">
                  <a:pos x="connsiteX16834" y="connsiteY16834"/>
                </a:cxn>
                <a:cxn ang="0">
                  <a:pos x="connsiteX16835" y="connsiteY16835"/>
                </a:cxn>
                <a:cxn ang="0">
                  <a:pos x="connsiteX16836" y="connsiteY16836"/>
                </a:cxn>
                <a:cxn ang="0">
                  <a:pos x="connsiteX16837" y="connsiteY16837"/>
                </a:cxn>
                <a:cxn ang="0">
                  <a:pos x="connsiteX16838" y="connsiteY16838"/>
                </a:cxn>
                <a:cxn ang="0">
                  <a:pos x="connsiteX16839" y="connsiteY16839"/>
                </a:cxn>
                <a:cxn ang="0">
                  <a:pos x="connsiteX16840" y="connsiteY16840"/>
                </a:cxn>
                <a:cxn ang="0">
                  <a:pos x="connsiteX16841" y="connsiteY16841"/>
                </a:cxn>
                <a:cxn ang="0">
                  <a:pos x="connsiteX16842" y="connsiteY16842"/>
                </a:cxn>
                <a:cxn ang="0">
                  <a:pos x="connsiteX16843" y="connsiteY16843"/>
                </a:cxn>
                <a:cxn ang="0">
                  <a:pos x="connsiteX16844" y="connsiteY16844"/>
                </a:cxn>
                <a:cxn ang="0">
                  <a:pos x="connsiteX16845" y="connsiteY16845"/>
                </a:cxn>
                <a:cxn ang="0">
                  <a:pos x="connsiteX16846" y="connsiteY16846"/>
                </a:cxn>
                <a:cxn ang="0">
                  <a:pos x="connsiteX16847" y="connsiteY16847"/>
                </a:cxn>
                <a:cxn ang="0">
                  <a:pos x="connsiteX16848" y="connsiteY16848"/>
                </a:cxn>
                <a:cxn ang="0">
                  <a:pos x="connsiteX16849" y="connsiteY16849"/>
                </a:cxn>
                <a:cxn ang="0">
                  <a:pos x="connsiteX16850" y="connsiteY16850"/>
                </a:cxn>
                <a:cxn ang="0">
                  <a:pos x="connsiteX16851" y="connsiteY16851"/>
                </a:cxn>
                <a:cxn ang="0">
                  <a:pos x="connsiteX16852" y="connsiteY16852"/>
                </a:cxn>
                <a:cxn ang="0">
                  <a:pos x="connsiteX16853" y="connsiteY16853"/>
                </a:cxn>
                <a:cxn ang="0">
                  <a:pos x="connsiteX16854" y="connsiteY16854"/>
                </a:cxn>
                <a:cxn ang="0">
                  <a:pos x="connsiteX16855" y="connsiteY16855"/>
                </a:cxn>
                <a:cxn ang="0">
                  <a:pos x="connsiteX16856" y="connsiteY16856"/>
                </a:cxn>
                <a:cxn ang="0">
                  <a:pos x="connsiteX16857" y="connsiteY16857"/>
                </a:cxn>
                <a:cxn ang="0">
                  <a:pos x="connsiteX16858" y="connsiteY16858"/>
                </a:cxn>
                <a:cxn ang="0">
                  <a:pos x="connsiteX16859" y="connsiteY16859"/>
                </a:cxn>
                <a:cxn ang="0">
                  <a:pos x="connsiteX16860" y="connsiteY16860"/>
                </a:cxn>
                <a:cxn ang="0">
                  <a:pos x="connsiteX16861" y="connsiteY16861"/>
                </a:cxn>
                <a:cxn ang="0">
                  <a:pos x="connsiteX16862" y="connsiteY16862"/>
                </a:cxn>
                <a:cxn ang="0">
                  <a:pos x="connsiteX16863" y="connsiteY16863"/>
                </a:cxn>
                <a:cxn ang="0">
                  <a:pos x="connsiteX16864" y="connsiteY16864"/>
                </a:cxn>
                <a:cxn ang="0">
                  <a:pos x="connsiteX16865" y="connsiteY16865"/>
                </a:cxn>
                <a:cxn ang="0">
                  <a:pos x="connsiteX16866" y="connsiteY16866"/>
                </a:cxn>
                <a:cxn ang="0">
                  <a:pos x="connsiteX16867" y="connsiteY16867"/>
                </a:cxn>
                <a:cxn ang="0">
                  <a:pos x="connsiteX16868" y="connsiteY16868"/>
                </a:cxn>
                <a:cxn ang="0">
                  <a:pos x="connsiteX16869" y="connsiteY16869"/>
                </a:cxn>
                <a:cxn ang="0">
                  <a:pos x="connsiteX16870" y="connsiteY16870"/>
                </a:cxn>
                <a:cxn ang="0">
                  <a:pos x="connsiteX16871" y="connsiteY16871"/>
                </a:cxn>
                <a:cxn ang="0">
                  <a:pos x="connsiteX16872" y="connsiteY16872"/>
                </a:cxn>
                <a:cxn ang="0">
                  <a:pos x="connsiteX16873" y="connsiteY16873"/>
                </a:cxn>
                <a:cxn ang="0">
                  <a:pos x="connsiteX16874" y="connsiteY16874"/>
                </a:cxn>
                <a:cxn ang="0">
                  <a:pos x="connsiteX16875" y="connsiteY16875"/>
                </a:cxn>
                <a:cxn ang="0">
                  <a:pos x="connsiteX16876" y="connsiteY16876"/>
                </a:cxn>
                <a:cxn ang="0">
                  <a:pos x="connsiteX16877" y="connsiteY16877"/>
                </a:cxn>
                <a:cxn ang="0">
                  <a:pos x="connsiteX16878" y="connsiteY16878"/>
                </a:cxn>
                <a:cxn ang="0">
                  <a:pos x="connsiteX16879" y="connsiteY16879"/>
                </a:cxn>
                <a:cxn ang="0">
                  <a:pos x="connsiteX16880" y="connsiteY16880"/>
                </a:cxn>
                <a:cxn ang="0">
                  <a:pos x="connsiteX16881" y="connsiteY16881"/>
                </a:cxn>
                <a:cxn ang="0">
                  <a:pos x="connsiteX16882" y="connsiteY16882"/>
                </a:cxn>
                <a:cxn ang="0">
                  <a:pos x="connsiteX16883" y="connsiteY16883"/>
                </a:cxn>
                <a:cxn ang="0">
                  <a:pos x="connsiteX16884" y="connsiteY16884"/>
                </a:cxn>
                <a:cxn ang="0">
                  <a:pos x="connsiteX16885" y="connsiteY16885"/>
                </a:cxn>
                <a:cxn ang="0">
                  <a:pos x="connsiteX16886" y="connsiteY16886"/>
                </a:cxn>
                <a:cxn ang="0">
                  <a:pos x="connsiteX16887" y="connsiteY16887"/>
                </a:cxn>
                <a:cxn ang="0">
                  <a:pos x="connsiteX16888" y="connsiteY16888"/>
                </a:cxn>
                <a:cxn ang="0">
                  <a:pos x="connsiteX16889" y="connsiteY16889"/>
                </a:cxn>
                <a:cxn ang="0">
                  <a:pos x="connsiteX16890" y="connsiteY16890"/>
                </a:cxn>
                <a:cxn ang="0">
                  <a:pos x="connsiteX16891" y="connsiteY16891"/>
                </a:cxn>
                <a:cxn ang="0">
                  <a:pos x="connsiteX16892" y="connsiteY16892"/>
                </a:cxn>
                <a:cxn ang="0">
                  <a:pos x="connsiteX16893" y="connsiteY16893"/>
                </a:cxn>
                <a:cxn ang="0">
                  <a:pos x="connsiteX16894" y="connsiteY16894"/>
                </a:cxn>
                <a:cxn ang="0">
                  <a:pos x="connsiteX16895" y="connsiteY16895"/>
                </a:cxn>
                <a:cxn ang="0">
                  <a:pos x="connsiteX16896" y="connsiteY16896"/>
                </a:cxn>
                <a:cxn ang="0">
                  <a:pos x="connsiteX16897" y="connsiteY16897"/>
                </a:cxn>
                <a:cxn ang="0">
                  <a:pos x="connsiteX16898" y="connsiteY16898"/>
                </a:cxn>
                <a:cxn ang="0">
                  <a:pos x="connsiteX16899" y="connsiteY16899"/>
                </a:cxn>
                <a:cxn ang="0">
                  <a:pos x="connsiteX16900" y="connsiteY16900"/>
                </a:cxn>
                <a:cxn ang="0">
                  <a:pos x="connsiteX16901" y="connsiteY16901"/>
                </a:cxn>
                <a:cxn ang="0">
                  <a:pos x="connsiteX16902" y="connsiteY16902"/>
                </a:cxn>
                <a:cxn ang="0">
                  <a:pos x="connsiteX16903" y="connsiteY16903"/>
                </a:cxn>
                <a:cxn ang="0">
                  <a:pos x="connsiteX16904" y="connsiteY16904"/>
                </a:cxn>
                <a:cxn ang="0">
                  <a:pos x="connsiteX16905" y="connsiteY16905"/>
                </a:cxn>
                <a:cxn ang="0">
                  <a:pos x="connsiteX16906" y="connsiteY16906"/>
                </a:cxn>
                <a:cxn ang="0">
                  <a:pos x="connsiteX16907" y="connsiteY16907"/>
                </a:cxn>
                <a:cxn ang="0">
                  <a:pos x="connsiteX16908" y="connsiteY16908"/>
                </a:cxn>
                <a:cxn ang="0">
                  <a:pos x="connsiteX16909" y="connsiteY16909"/>
                </a:cxn>
                <a:cxn ang="0">
                  <a:pos x="connsiteX16910" y="connsiteY16910"/>
                </a:cxn>
                <a:cxn ang="0">
                  <a:pos x="connsiteX16911" y="connsiteY16911"/>
                </a:cxn>
                <a:cxn ang="0">
                  <a:pos x="connsiteX16912" y="connsiteY16912"/>
                </a:cxn>
                <a:cxn ang="0">
                  <a:pos x="connsiteX16913" y="connsiteY16913"/>
                </a:cxn>
                <a:cxn ang="0">
                  <a:pos x="connsiteX16914" y="connsiteY16914"/>
                </a:cxn>
                <a:cxn ang="0">
                  <a:pos x="connsiteX16915" y="connsiteY16915"/>
                </a:cxn>
                <a:cxn ang="0">
                  <a:pos x="connsiteX16916" y="connsiteY16916"/>
                </a:cxn>
                <a:cxn ang="0">
                  <a:pos x="connsiteX16917" y="connsiteY16917"/>
                </a:cxn>
                <a:cxn ang="0">
                  <a:pos x="connsiteX16918" y="connsiteY16918"/>
                </a:cxn>
                <a:cxn ang="0">
                  <a:pos x="connsiteX16919" y="connsiteY16919"/>
                </a:cxn>
                <a:cxn ang="0">
                  <a:pos x="connsiteX16920" y="connsiteY16920"/>
                </a:cxn>
                <a:cxn ang="0">
                  <a:pos x="connsiteX16921" y="connsiteY16921"/>
                </a:cxn>
                <a:cxn ang="0">
                  <a:pos x="connsiteX16922" y="connsiteY16922"/>
                </a:cxn>
                <a:cxn ang="0">
                  <a:pos x="connsiteX16923" y="connsiteY16923"/>
                </a:cxn>
                <a:cxn ang="0">
                  <a:pos x="connsiteX16924" y="connsiteY16924"/>
                </a:cxn>
                <a:cxn ang="0">
                  <a:pos x="connsiteX16925" y="connsiteY16925"/>
                </a:cxn>
                <a:cxn ang="0">
                  <a:pos x="connsiteX16926" y="connsiteY16926"/>
                </a:cxn>
                <a:cxn ang="0">
                  <a:pos x="connsiteX16927" y="connsiteY16927"/>
                </a:cxn>
                <a:cxn ang="0">
                  <a:pos x="connsiteX16928" y="connsiteY16928"/>
                </a:cxn>
                <a:cxn ang="0">
                  <a:pos x="connsiteX16929" y="connsiteY16929"/>
                </a:cxn>
                <a:cxn ang="0">
                  <a:pos x="connsiteX16930" y="connsiteY16930"/>
                </a:cxn>
                <a:cxn ang="0">
                  <a:pos x="connsiteX16931" y="connsiteY16931"/>
                </a:cxn>
                <a:cxn ang="0">
                  <a:pos x="connsiteX16932" y="connsiteY16932"/>
                </a:cxn>
                <a:cxn ang="0">
                  <a:pos x="connsiteX16933" y="connsiteY16933"/>
                </a:cxn>
                <a:cxn ang="0">
                  <a:pos x="connsiteX16934" y="connsiteY16934"/>
                </a:cxn>
                <a:cxn ang="0">
                  <a:pos x="connsiteX16935" y="connsiteY16935"/>
                </a:cxn>
                <a:cxn ang="0">
                  <a:pos x="connsiteX16936" y="connsiteY16936"/>
                </a:cxn>
                <a:cxn ang="0">
                  <a:pos x="connsiteX16937" y="connsiteY16937"/>
                </a:cxn>
                <a:cxn ang="0">
                  <a:pos x="connsiteX16938" y="connsiteY16938"/>
                </a:cxn>
                <a:cxn ang="0">
                  <a:pos x="connsiteX16939" y="connsiteY16939"/>
                </a:cxn>
                <a:cxn ang="0">
                  <a:pos x="connsiteX16940" y="connsiteY16940"/>
                </a:cxn>
                <a:cxn ang="0">
                  <a:pos x="connsiteX16941" y="connsiteY16941"/>
                </a:cxn>
                <a:cxn ang="0">
                  <a:pos x="connsiteX16942" y="connsiteY16942"/>
                </a:cxn>
                <a:cxn ang="0">
                  <a:pos x="connsiteX16943" y="connsiteY16943"/>
                </a:cxn>
                <a:cxn ang="0">
                  <a:pos x="connsiteX16944" y="connsiteY16944"/>
                </a:cxn>
                <a:cxn ang="0">
                  <a:pos x="connsiteX16945" y="connsiteY16945"/>
                </a:cxn>
                <a:cxn ang="0">
                  <a:pos x="connsiteX16946" y="connsiteY16946"/>
                </a:cxn>
                <a:cxn ang="0">
                  <a:pos x="connsiteX16947" y="connsiteY16947"/>
                </a:cxn>
                <a:cxn ang="0">
                  <a:pos x="connsiteX16948" y="connsiteY16948"/>
                </a:cxn>
                <a:cxn ang="0">
                  <a:pos x="connsiteX16949" y="connsiteY16949"/>
                </a:cxn>
                <a:cxn ang="0">
                  <a:pos x="connsiteX16950" y="connsiteY16950"/>
                </a:cxn>
                <a:cxn ang="0">
                  <a:pos x="connsiteX16951" y="connsiteY16951"/>
                </a:cxn>
                <a:cxn ang="0">
                  <a:pos x="connsiteX16952" y="connsiteY16952"/>
                </a:cxn>
                <a:cxn ang="0">
                  <a:pos x="connsiteX16953" y="connsiteY16953"/>
                </a:cxn>
                <a:cxn ang="0">
                  <a:pos x="connsiteX16954" y="connsiteY16954"/>
                </a:cxn>
                <a:cxn ang="0">
                  <a:pos x="connsiteX16955" y="connsiteY16955"/>
                </a:cxn>
                <a:cxn ang="0">
                  <a:pos x="connsiteX16956" y="connsiteY16956"/>
                </a:cxn>
                <a:cxn ang="0">
                  <a:pos x="connsiteX16957" y="connsiteY16957"/>
                </a:cxn>
                <a:cxn ang="0">
                  <a:pos x="connsiteX16958" y="connsiteY16958"/>
                </a:cxn>
                <a:cxn ang="0">
                  <a:pos x="connsiteX16959" y="connsiteY16959"/>
                </a:cxn>
                <a:cxn ang="0">
                  <a:pos x="connsiteX16960" y="connsiteY16960"/>
                </a:cxn>
                <a:cxn ang="0">
                  <a:pos x="connsiteX16961" y="connsiteY16961"/>
                </a:cxn>
                <a:cxn ang="0">
                  <a:pos x="connsiteX16962" y="connsiteY16962"/>
                </a:cxn>
                <a:cxn ang="0">
                  <a:pos x="connsiteX16963" y="connsiteY16963"/>
                </a:cxn>
                <a:cxn ang="0">
                  <a:pos x="connsiteX16964" y="connsiteY16964"/>
                </a:cxn>
                <a:cxn ang="0">
                  <a:pos x="connsiteX16965" y="connsiteY16965"/>
                </a:cxn>
                <a:cxn ang="0">
                  <a:pos x="connsiteX16966" y="connsiteY16966"/>
                </a:cxn>
                <a:cxn ang="0">
                  <a:pos x="connsiteX16967" y="connsiteY16967"/>
                </a:cxn>
                <a:cxn ang="0">
                  <a:pos x="connsiteX16968" y="connsiteY16968"/>
                </a:cxn>
                <a:cxn ang="0">
                  <a:pos x="connsiteX16969" y="connsiteY16969"/>
                </a:cxn>
                <a:cxn ang="0">
                  <a:pos x="connsiteX16970" y="connsiteY16970"/>
                </a:cxn>
                <a:cxn ang="0">
                  <a:pos x="connsiteX16971" y="connsiteY16971"/>
                </a:cxn>
                <a:cxn ang="0">
                  <a:pos x="connsiteX16972" y="connsiteY16972"/>
                </a:cxn>
                <a:cxn ang="0">
                  <a:pos x="connsiteX16973" y="connsiteY16973"/>
                </a:cxn>
                <a:cxn ang="0">
                  <a:pos x="connsiteX16974" y="connsiteY16974"/>
                </a:cxn>
                <a:cxn ang="0">
                  <a:pos x="connsiteX16975" y="connsiteY16975"/>
                </a:cxn>
                <a:cxn ang="0">
                  <a:pos x="connsiteX16976" y="connsiteY16976"/>
                </a:cxn>
                <a:cxn ang="0">
                  <a:pos x="connsiteX16977" y="connsiteY16977"/>
                </a:cxn>
                <a:cxn ang="0">
                  <a:pos x="connsiteX16978" y="connsiteY16978"/>
                </a:cxn>
                <a:cxn ang="0">
                  <a:pos x="connsiteX16979" y="connsiteY16979"/>
                </a:cxn>
                <a:cxn ang="0">
                  <a:pos x="connsiteX16980" y="connsiteY16980"/>
                </a:cxn>
                <a:cxn ang="0">
                  <a:pos x="connsiteX16981" y="connsiteY16981"/>
                </a:cxn>
                <a:cxn ang="0">
                  <a:pos x="connsiteX16982" y="connsiteY16982"/>
                </a:cxn>
                <a:cxn ang="0">
                  <a:pos x="connsiteX16983" y="connsiteY16983"/>
                </a:cxn>
                <a:cxn ang="0">
                  <a:pos x="connsiteX16984" y="connsiteY16984"/>
                </a:cxn>
                <a:cxn ang="0">
                  <a:pos x="connsiteX16985" y="connsiteY16985"/>
                </a:cxn>
                <a:cxn ang="0">
                  <a:pos x="connsiteX16986" y="connsiteY16986"/>
                </a:cxn>
                <a:cxn ang="0">
                  <a:pos x="connsiteX16987" y="connsiteY16987"/>
                </a:cxn>
                <a:cxn ang="0">
                  <a:pos x="connsiteX16988" y="connsiteY16988"/>
                </a:cxn>
                <a:cxn ang="0">
                  <a:pos x="connsiteX16989" y="connsiteY16989"/>
                </a:cxn>
                <a:cxn ang="0">
                  <a:pos x="connsiteX16990" y="connsiteY16990"/>
                </a:cxn>
                <a:cxn ang="0">
                  <a:pos x="connsiteX16991" y="connsiteY16991"/>
                </a:cxn>
                <a:cxn ang="0">
                  <a:pos x="connsiteX16992" y="connsiteY16992"/>
                </a:cxn>
                <a:cxn ang="0">
                  <a:pos x="connsiteX16993" y="connsiteY16993"/>
                </a:cxn>
                <a:cxn ang="0">
                  <a:pos x="connsiteX16994" y="connsiteY16994"/>
                </a:cxn>
                <a:cxn ang="0">
                  <a:pos x="connsiteX16995" y="connsiteY16995"/>
                </a:cxn>
                <a:cxn ang="0">
                  <a:pos x="connsiteX16996" y="connsiteY16996"/>
                </a:cxn>
                <a:cxn ang="0">
                  <a:pos x="connsiteX16997" y="connsiteY16997"/>
                </a:cxn>
                <a:cxn ang="0">
                  <a:pos x="connsiteX16998" y="connsiteY16998"/>
                </a:cxn>
                <a:cxn ang="0">
                  <a:pos x="connsiteX16999" y="connsiteY16999"/>
                </a:cxn>
                <a:cxn ang="0">
                  <a:pos x="connsiteX17000" y="connsiteY17000"/>
                </a:cxn>
                <a:cxn ang="0">
                  <a:pos x="connsiteX17001" y="connsiteY17001"/>
                </a:cxn>
                <a:cxn ang="0">
                  <a:pos x="connsiteX17002" y="connsiteY17002"/>
                </a:cxn>
                <a:cxn ang="0">
                  <a:pos x="connsiteX17003" y="connsiteY17003"/>
                </a:cxn>
                <a:cxn ang="0">
                  <a:pos x="connsiteX17004" y="connsiteY17004"/>
                </a:cxn>
                <a:cxn ang="0">
                  <a:pos x="connsiteX17005" y="connsiteY17005"/>
                </a:cxn>
                <a:cxn ang="0">
                  <a:pos x="connsiteX17006" y="connsiteY17006"/>
                </a:cxn>
                <a:cxn ang="0">
                  <a:pos x="connsiteX17007" y="connsiteY17007"/>
                </a:cxn>
                <a:cxn ang="0">
                  <a:pos x="connsiteX17008" y="connsiteY17008"/>
                </a:cxn>
                <a:cxn ang="0">
                  <a:pos x="connsiteX17009" y="connsiteY17009"/>
                </a:cxn>
                <a:cxn ang="0">
                  <a:pos x="connsiteX17010" y="connsiteY17010"/>
                </a:cxn>
                <a:cxn ang="0">
                  <a:pos x="connsiteX17011" y="connsiteY17011"/>
                </a:cxn>
                <a:cxn ang="0">
                  <a:pos x="connsiteX17012" y="connsiteY17012"/>
                </a:cxn>
                <a:cxn ang="0">
                  <a:pos x="connsiteX17013" y="connsiteY17013"/>
                </a:cxn>
                <a:cxn ang="0">
                  <a:pos x="connsiteX17014" y="connsiteY17014"/>
                </a:cxn>
                <a:cxn ang="0">
                  <a:pos x="connsiteX17015" y="connsiteY17015"/>
                </a:cxn>
                <a:cxn ang="0">
                  <a:pos x="connsiteX17016" y="connsiteY17016"/>
                </a:cxn>
                <a:cxn ang="0">
                  <a:pos x="connsiteX17017" y="connsiteY17017"/>
                </a:cxn>
                <a:cxn ang="0">
                  <a:pos x="connsiteX17018" y="connsiteY17018"/>
                </a:cxn>
                <a:cxn ang="0">
                  <a:pos x="connsiteX17019" y="connsiteY17019"/>
                </a:cxn>
                <a:cxn ang="0">
                  <a:pos x="connsiteX17020" y="connsiteY17020"/>
                </a:cxn>
                <a:cxn ang="0">
                  <a:pos x="connsiteX17021" y="connsiteY17021"/>
                </a:cxn>
                <a:cxn ang="0">
                  <a:pos x="connsiteX17022" y="connsiteY17022"/>
                </a:cxn>
                <a:cxn ang="0">
                  <a:pos x="connsiteX17023" y="connsiteY17023"/>
                </a:cxn>
                <a:cxn ang="0">
                  <a:pos x="connsiteX17024" y="connsiteY17024"/>
                </a:cxn>
                <a:cxn ang="0">
                  <a:pos x="connsiteX17025" y="connsiteY17025"/>
                </a:cxn>
                <a:cxn ang="0">
                  <a:pos x="connsiteX17026" y="connsiteY17026"/>
                </a:cxn>
                <a:cxn ang="0">
                  <a:pos x="connsiteX17027" y="connsiteY17027"/>
                </a:cxn>
                <a:cxn ang="0">
                  <a:pos x="connsiteX17028" y="connsiteY17028"/>
                </a:cxn>
                <a:cxn ang="0">
                  <a:pos x="connsiteX17029" y="connsiteY17029"/>
                </a:cxn>
                <a:cxn ang="0">
                  <a:pos x="connsiteX17030" y="connsiteY17030"/>
                </a:cxn>
                <a:cxn ang="0">
                  <a:pos x="connsiteX17031" y="connsiteY17031"/>
                </a:cxn>
                <a:cxn ang="0">
                  <a:pos x="connsiteX17032" y="connsiteY17032"/>
                </a:cxn>
                <a:cxn ang="0">
                  <a:pos x="connsiteX17033" y="connsiteY17033"/>
                </a:cxn>
                <a:cxn ang="0">
                  <a:pos x="connsiteX17034" y="connsiteY17034"/>
                </a:cxn>
                <a:cxn ang="0">
                  <a:pos x="connsiteX17035" y="connsiteY17035"/>
                </a:cxn>
                <a:cxn ang="0">
                  <a:pos x="connsiteX17036" y="connsiteY17036"/>
                </a:cxn>
                <a:cxn ang="0">
                  <a:pos x="connsiteX17037" y="connsiteY17037"/>
                </a:cxn>
                <a:cxn ang="0">
                  <a:pos x="connsiteX17038" y="connsiteY17038"/>
                </a:cxn>
                <a:cxn ang="0">
                  <a:pos x="connsiteX17039" y="connsiteY17039"/>
                </a:cxn>
                <a:cxn ang="0">
                  <a:pos x="connsiteX17040" y="connsiteY17040"/>
                </a:cxn>
                <a:cxn ang="0">
                  <a:pos x="connsiteX17041" y="connsiteY17041"/>
                </a:cxn>
                <a:cxn ang="0">
                  <a:pos x="connsiteX17042" y="connsiteY17042"/>
                </a:cxn>
                <a:cxn ang="0">
                  <a:pos x="connsiteX17043" y="connsiteY17043"/>
                </a:cxn>
                <a:cxn ang="0">
                  <a:pos x="connsiteX17044" y="connsiteY17044"/>
                </a:cxn>
                <a:cxn ang="0">
                  <a:pos x="connsiteX17045" y="connsiteY17045"/>
                </a:cxn>
                <a:cxn ang="0">
                  <a:pos x="connsiteX17046" y="connsiteY17046"/>
                </a:cxn>
                <a:cxn ang="0">
                  <a:pos x="connsiteX17047" y="connsiteY17047"/>
                </a:cxn>
                <a:cxn ang="0">
                  <a:pos x="connsiteX17048" y="connsiteY17048"/>
                </a:cxn>
                <a:cxn ang="0">
                  <a:pos x="connsiteX17049" y="connsiteY17049"/>
                </a:cxn>
                <a:cxn ang="0">
                  <a:pos x="connsiteX17050" y="connsiteY17050"/>
                </a:cxn>
                <a:cxn ang="0">
                  <a:pos x="connsiteX17051" y="connsiteY17051"/>
                </a:cxn>
                <a:cxn ang="0">
                  <a:pos x="connsiteX17052" y="connsiteY17052"/>
                </a:cxn>
                <a:cxn ang="0">
                  <a:pos x="connsiteX17053" y="connsiteY17053"/>
                </a:cxn>
                <a:cxn ang="0">
                  <a:pos x="connsiteX17054" y="connsiteY17054"/>
                </a:cxn>
                <a:cxn ang="0">
                  <a:pos x="connsiteX17055" y="connsiteY17055"/>
                </a:cxn>
                <a:cxn ang="0">
                  <a:pos x="connsiteX17056" y="connsiteY17056"/>
                </a:cxn>
                <a:cxn ang="0">
                  <a:pos x="connsiteX17057" y="connsiteY17057"/>
                </a:cxn>
                <a:cxn ang="0">
                  <a:pos x="connsiteX17058" y="connsiteY17058"/>
                </a:cxn>
                <a:cxn ang="0">
                  <a:pos x="connsiteX17059" y="connsiteY17059"/>
                </a:cxn>
                <a:cxn ang="0">
                  <a:pos x="connsiteX17060" y="connsiteY17060"/>
                </a:cxn>
                <a:cxn ang="0">
                  <a:pos x="connsiteX17061" y="connsiteY17061"/>
                </a:cxn>
                <a:cxn ang="0">
                  <a:pos x="connsiteX17062" y="connsiteY17062"/>
                </a:cxn>
                <a:cxn ang="0">
                  <a:pos x="connsiteX17063" y="connsiteY17063"/>
                </a:cxn>
                <a:cxn ang="0">
                  <a:pos x="connsiteX17064" y="connsiteY17064"/>
                </a:cxn>
                <a:cxn ang="0">
                  <a:pos x="connsiteX17065" y="connsiteY17065"/>
                </a:cxn>
                <a:cxn ang="0">
                  <a:pos x="connsiteX17066" y="connsiteY17066"/>
                </a:cxn>
                <a:cxn ang="0">
                  <a:pos x="connsiteX17067" y="connsiteY17067"/>
                </a:cxn>
                <a:cxn ang="0">
                  <a:pos x="connsiteX17068" y="connsiteY17068"/>
                </a:cxn>
                <a:cxn ang="0">
                  <a:pos x="connsiteX17069" y="connsiteY17069"/>
                </a:cxn>
                <a:cxn ang="0">
                  <a:pos x="connsiteX17070" y="connsiteY17070"/>
                </a:cxn>
                <a:cxn ang="0">
                  <a:pos x="connsiteX17071" y="connsiteY17071"/>
                </a:cxn>
                <a:cxn ang="0">
                  <a:pos x="connsiteX17072" y="connsiteY17072"/>
                </a:cxn>
                <a:cxn ang="0">
                  <a:pos x="connsiteX17073" y="connsiteY17073"/>
                </a:cxn>
                <a:cxn ang="0">
                  <a:pos x="connsiteX17074" y="connsiteY17074"/>
                </a:cxn>
                <a:cxn ang="0">
                  <a:pos x="connsiteX17075" y="connsiteY17075"/>
                </a:cxn>
                <a:cxn ang="0">
                  <a:pos x="connsiteX17076" y="connsiteY17076"/>
                </a:cxn>
                <a:cxn ang="0">
                  <a:pos x="connsiteX17077" y="connsiteY17077"/>
                </a:cxn>
                <a:cxn ang="0">
                  <a:pos x="connsiteX17078" y="connsiteY17078"/>
                </a:cxn>
                <a:cxn ang="0">
                  <a:pos x="connsiteX17079" y="connsiteY17079"/>
                </a:cxn>
                <a:cxn ang="0">
                  <a:pos x="connsiteX17080" y="connsiteY17080"/>
                </a:cxn>
                <a:cxn ang="0">
                  <a:pos x="connsiteX17081" y="connsiteY17081"/>
                </a:cxn>
                <a:cxn ang="0">
                  <a:pos x="connsiteX17082" y="connsiteY17082"/>
                </a:cxn>
                <a:cxn ang="0">
                  <a:pos x="connsiteX17083" y="connsiteY17083"/>
                </a:cxn>
                <a:cxn ang="0">
                  <a:pos x="connsiteX17084" y="connsiteY17084"/>
                </a:cxn>
                <a:cxn ang="0">
                  <a:pos x="connsiteX17085" y="connsiteY17085"/>
                </a:cxn>
                <a:cxn ang="0">
                  <a:pos x="connsiteX17086" y="connsiteY17086"/>
                </a:cxn>
                <a:cxn ang="0">
                  <a:pos x="connsiteX17087" y="connsiteY17087"/>
                </a:cxn>
                <a:cxn ang="0">
                  <a:pos x="connsiteX17088" y="connsiteY17088"/>
                </a:cxn>
                <a:cxn ang="0">
                  <a:pos x="connsiteX17089" y="connsiteY17089"/>
                </a:cxn>
                <a:cxn ang="0">
                  <a:pos x="connsiteX17090" y="connsiteY17090"/>
                </a:cxn>
                <a:cxn ang="0">
                  <a:pos x="connsiteX17091" y="connsiteY17091"/>
                </a:cxn>
                <a:cxn ang="0">
                  <a:pos x="connsiteX17092" y="connsiteY17092"/>
                </a:cxn>
                <a:cxn ang="0">
                  <a:pos x="connsiteX17093" y="connsiteY17093"/>
                </a:cxn>
                <a:cxn ang="0">
                  <a:pos x="connsiteX17094" y="connsiteY17094"/>
                </a:cxn>
                <a:cxn ang="0">
                  <a:pos x="connsiteX17095" y="connsiteY17095"/>
                </a:cxn>
                <a:cxn ang="0">
                  <a:pos x="connsiteX17096" y="connsiteY17096"/>
                </a:cxn>
                <a:cxn ang="0">
                  <a:pos x="connsiteX17097" y="connsiteY17097"/>
                </a:cxn>
                <a:cxn ang="0">
                  <a:pos x="connsiteX17098" y="connsiteY17098"/>
                </a:cxn>
                <a:cxn ang="0">
                  <a:pos x="connsiteX17099" y="connsiteY17099"/>
                </a:cxn>
                <a:cxn ang="0">
                  <a:pos x="connsiteX17100" y="connsiteY17100"/>
                </a:cxn>
                <a:cxn ang="0">
                  <a:pos x="connsiteX17101" y="connsiteY17101"/>
                </a:cxn>
                <a:cxn ang="0">
                  <a:pos x="connsiteX17102" y="connsiteY17102"/>
                </a:cxn>
                <a:cxn ang="0">
                  <a:pos x="connsiteX17103" y="connsiteY17103"/>
                </a:cxn>
                <a:cxn ang="0">
                  <a:pos x="connsiteX17104" y="connsiteY17104"/>
                </a:cxn>
                <a:cxn ang="0">
                  <a:pos x="connsiteX17105" y="connsiteY17105"/>
                </a:cxn>
                <a:cxn ang="0">
                  <a:pos x="connsiteX17106" y="connsiteY17106"/>
                </a:cxn>
                <a:cxn ang="0">
                  <a:pos x="connsiteX17107" y="connsiteY17107"/>
                </a:cxn>
                <a:cxn ang="0">
                  <a:pos x="connsiteX17108" y="connsiteY17108"/>
                </a:cxn>
                <a:cxn ang="0">
                  <a:pos x="connsiteX17109" y="connsiteY17109"/>
                </a:cxn>
                <a:cxn ang="0">
                  <a:pos x="connsiteX17110" y="connsiteY17110"/>
                </a:cxn>
                <a:cxn ang="0">
                  <a:pos x="connsiteX17111" y="connsiteY17111"/>
                </a:cxn>
                <a:cxn ang="0">
                  <a:pos x="connsiteX17112" y="connsiteY17112"/>
                </a:cxn>
                <a:cxn ang="0">
                  <a:pos x="connsiteX17113" y="connsiteY17113"/>
                </a:cxn>
                <a:cxn ang="0">
                  <a:pos x="connsiteX17114" y="connsiteY17114"/>
                </a:cxn>
                <a:cxn ang="0">
                  <a:pos x="connsiteX17115" y="connsiteY17115"/>
                </a:cxn>
                <a:cxn ang="0">
                  <a:pos x="connsiteX17116" y="connsiteY17116"/>
                </a:cxn>
                <a:cxn ang="0">
                  <a:pos x="connsiteX17117" y="connsiteY17117"/>
                </a:cxn>
                <a:cxn ang="0">
                  <a:pos x="connsiteX17118" y="connsiteY17118"/>
                </a:cxn>
                <a:cxn ang="0">
                  <a:pos x="connsiteX17119" y="connsiteY17119"/>
                </a:cxn>
                <a:cxn ang="0">
                  <a:pos x="connsiteX17120" y="connsiteY17120"/>
                </a:cxn>
                <a:cxn ang="0">
                  <a:pos x="connsiteX17121" y="connsiteY17121"/>
                </a:cxn>
                <a:cxn ang="0">
                  <a:pos x="connsiteX17122" y="connsiteY17122"/>
                </a:cxn>
                <a:cxn ang="0">
                  <a:pos x="connsiteX17123" y="connsiteY17123"/>
                </a:cxn>
                <a:cxn ang="0">
                  <a:pos x="connsiteX17124" y="connsiteY17124"/>
                </a:cxn>
                <a:cxn ang="0">
                  <a:pos x="connsiteX17125" y="connsiteY17125"/>
                </a:cxn>
                <a:cxn ang="0">
                  <a:pos x="connsiteX17126" y="connsiteY17126"/>
                </a:cxn>
                <a:cxn ang="0">
                  <a:pos x="connsiteX17127" y="connsiteY17127"/>
                </a:cxn>
                <a:cxn ang="0">
                  <a:pos x="connsiteX17128" y="connsiteY17128"/>
                </a:cxn>
                <a:cxn ang="0">
                  <a:pos x="connsiteX17129" y="connsiteY17129"/>
                </a:cxn>
                <a:cxn ang="0">
                  <a:pos x="connsiteX17130" y="connsiteY17130"/>
                </a:cxn>
                <a:cxn ang="0">
                  <a:pos x="connsiteX17131" y="connsiteY17131"/>
                </a:cxn>
                <a:cxn ang="0">
                  <a:pos x="connsiteX17132" y="connsiteY17132"/>
                </a:cxn>
                <a:cxn ang="0">
                  <a:pos x="connsiteX17133" y="connsiteY17133"/>
                </a:cxn>
                <a:cxn ang="0">
                  <a:pos x="connsiteX17134" y="connsiteY17134"/>
                </a:cxn>
                <a:cxn ang="0">
                  <a:pos x="connsiteX17135" y="connsiteY17135"/>
                </a:cxn>
                <a:cxn ang="0">
                  <a:pos x="connsiteX17136" y="connsiteY17136"/>
                </a:cxn>
                <a:cxn ang="0">
                  <a:pos x="connsiteX17137" y="connsiteY17137"/>
                </a:cxn>
                <a:cxn ang="0">
                  <a:pos x="connsiteX17138" y="connsiteY17138"/>
                </a:cxn>
                <a:cxn ang="0">
                  <a:pos x="connsiteX17139" y="connsiteY17139"/>
                </a:cxn>
                <a:cxn ang="0">
                  <a:pos x="connsiteX17140" y="connsiteY17140"/>
                </a:cxn>
                <a:cxn ang="0">
                  <a:pos x="connsiteX17141" y="connsiteY17141"/>
                </a:cxn>
                <a:cxn ang="0">
                  <a:pos x="connsiteX17142" y="connsiteY17142"/>
                </a:cxn>
                <a:cxn ang="0">
                  <a:pos x="connsiteX17143" y="connsiteY17143"/>
                </a:cxn>
                <a:cxn ang="0">
                  <a:pos x="connsiteX17144" y="connsiteY17144"/>
                </a:cxn>
                <a:cxn ang="0">
                  <a:pos x="connsiteX17145" y="connsiteY17145"/>
                </a:cxn>
                <a:cxn ang="0">
                  <a:pos x="connsiteX17146" y="connsiteY17146"/>
                </a:cxn>
                <a:cxn ang="0">
                  <a:pos x="connsiteX17147" y="connsiteY17147"/>
                </a:cxn>
                <a:cxn ang="0">
                  <a:pos x="connsiteX17148" y="connsiteY17148"/>
                </a:cxn>
                <a:cxn ang="0">
                  <a:pos x="connsiteX17149" y="connsiteY17149"/>
                </a:cxn>
                <a:cxn ang="0">
                  <a:pos x="connsiteX17150" y="connsiteY17150"/>
                </a:cxn>
                <a:cxn ang="0">
                  <a:pos x="connsiteX17151" y="connsiteY17151"/>
                </a:cxn>
                <a:cxn ang="0">
                  <a:pos x="connsiteX17152" y="connsiteY17152"/>
                </a:cxn>
                <a:cxn ang="0">
                  <a:pos x="connsiteX17153" y="connsiteY17153"/>
                </a:cxn>
                <a:cxn ang="0">
                  <a:pos x="connsiteX17154" y="connsiteY17154"/>
                </a:cxn>
                <a:cxn ang="0">
                  <a:pos x="connsiteX17155" y="connsiteY17155"/>
                </a:cxn>
                <a:cxn ang="0">
                  <a:pos x="connsiteX17156" y="connsiteY17156"/>
                </a:cxn>
                <a:cxn ang="0">
                  <a:pos x="connsiteX17157" y="connsiteY17157"/>
                </a:cxn>
                <a:cxn ang="0">
                  <a:pos x="connsiteX17158" y="connsiteY17158"/>
                </a:cxn>
                <a:cxn ang="0">
                  <a:pos x="connsiteX17159" y="connsiteY17159"/>
                </a:cxn>
                <a:cxn ang="0">
                  <a:pos x="connsiteX17160" y="connsiteY17160"/>
                </a:cxn>
                <a:cxn ang="0">
                  <a:pos x="connsiteX17161" y="connsiteY17161"/>
                </a:cxn>
                <a:cxn ang="0">
                  <a:pos x="connsiteX17162" y="connsiteY17162"/>
                </a:cxn>
                <a:cxn ang="0">
                  <a:pos x="connsiteX17163" y="connsiteY17163"/>
                </a:cxn>
                <a:cxn ang="0">
                  <a:pos x="connsiteX17164" y="connsiteY17164"/>
                </a:cxn>
                <a:cxn ang="0">
                  <a:pos x="connsiteX17165" y="connsiteY17165"/>
                </a:cxn>
                <a:cxn ang="0">
                  <a:pos x="connsiteX17166" y="connsiteY17166"/>
                </a:cxn>
                <a:cxn ang="0">
                  <a:pos x="connsiteX17167" y="connsiteY17167"/>
                </a:cxn>
                <a:cxn ang="0">
                  <a:pos x="connsiteX17168" y="connsiteY17168"/>
                </a:cxn>
                <a:cxn ang="0">
                  <a:pos x="connsiteX17169" y="connsiteY17169"/>
                </a:cxn>
                <a:cxn ang="0">
                  <a:pos x="connsiteX17170" y="connsiteY17170"/>
                </a:cxn>
                <a:cxn ang="0">
                  <a:pos x="connsiteX17171" y="connsiteY17171"/>
                </a:cxn>
                <a:cxn ang="0">
                  <a:pos x="connsiteX17172" y="connsiteY17172"/>
                </a:cxn>
                <a:cxn ang="0">
                  <a:pos x="connsiteX17173" y="connsiteY17173"/>
                </a:cxn>
                <a:cxn ang="0">
                  <a:pos x="connsiteX17174" y="connsiteY17174"/>
                </a:cxn>
                <a:cxn ang="0">
                  <a:pos x="connsiteX17175" y="connsiteY17175"/>
                </a:cxn>
                <a:cxn ang="0">
                  <a:pos x="connsiteX17176" y="connsiteY17176"/>
                </a:cxn>
                <a:cxn ang="0">
                  <a:pos x="connsiteX17177" y="connsiteY17177"/>
                </a:cxn>
                <a:cxn ang="0">
                  <a:pos x="connsiteX17178" y="connsiteY17178"/>
                </a:cxn>
                <a:cxn ang="0">
                  <a:pos x="connsiteX17179" y="connsiteY17179"/>
                </a:cxn>
                <a:cxn ang="0">
                  <a:pos x="connsiteX17180" y="connsiteY17180"/>
                </a:cxn>
                <a:cxn ang="0">
                  <a:pos x="connsiteX17181" y="connsiteY17181"/>
                </a:cxn>
                <a:cxn ang="0">
                  <a:pos x="connsiteX17182" y="connsiteY17182"/>
                </a:cxn>
                <a:cxn ang="0">
                  <a:pos x="connsiteX17183" y="connsiteY17183"/>
                </a:cxn>
                <a:cxn ang="0">
                  <a:pos x="connsiteX17184" y="connsiteY17184"/>
                </a:cxn>
                <a:cxn ang="0">
                  <a:pos x="connsiteX17185" y="connsiteY17185"/>
                </a:cxn>
                <a:cxn ang="0">
                  <a:pos x="connsiteX17186" y="connsiteY17186"/>
                </a:cxn>
                <a:cxn ang="0">
                  <a:pos x="connsiteX17187" y="connsiteY17187"/>
                </a:cxn>
                <a:cxn ang="0">
                  <a:pos x="connsiteX17188" y="connsiteY17188"/>
                </a:cxn>
                <a:cxn ang="0">
                  <a:pos x="connsiteX17189" y="connsiteY17189"/>
                </a:cxn>
                <a:cxn ang="0">
                  <a:pos x="connsiteX17190" y="connsiteY17190"/>
                </a:cxn>
                <a:cxn ang="0">
                  <a:pos x="connsiteX17191" y="connsiteY17191"/>
                </a:cxn>
                <a:cxn ang="0">
                  <a:pos x="connsiteX17192" y="connsiteY17192"/>
                </a:cxn>
                <a:cxn ang="0">
                  <a:pos x="connsiteX17193" y="connsiteY17193"/>
                </a:cxn>
                <a:cxn ang="0">
                  <a:pos x="connsiteX17194" y="connsiteY17194"/>
                </a:cxn>
                <a:cxn ang="0">
                  <a:pos x="connsiteX17195" y="connsiteY17195"/>
                </a:cxn>
                <a:cxn ang="0">
                  <a:pos x="connsiteX17196" y="connsiteY17196"/>
                </a:cxn>
                <a:cxn ang="0">
                  <a:pos x="connsiteX17197" y="connsiteY17197"/>
                </a:cxn>
                <a:cxn ang="0">
                  <a:pos x="connsiteX17198" y="connsiteY17198"/>
                </a:cxn>
                <a:cxn ang="0">
                  <a:pos x="connsiteX17199" y="connsiteY17199"/>
                </a:cxn>
                <a:cxn ang="0">
                  <a:pos x="connsiteX17200" y="connsiteY17200"/>
                </a:cxn>
                <a:cxn ang="0">
                  <a:pos x="connsiteX17201" y="connsiteY17201"/>
                </a:cxn>
                <a:cxn ang="0">
                  <a:pos x="connsiteX17202" y="connsiteY17202"/>
                </a:cxn>
                <a:cxn ang="0">
                  <a:pos x="connsiteX17203" y="connsiteY17203"/>
                </a:cxn>
                <a:cxn ang="0">
                  <a:pos x="connsiteX17204" y="connsiteY17204"/>
                </a:cxn>
                <a:cxn ang="0">
                  <a:pos x="connsiteX17205" y="connsiteY17205"/>
                </a:cxn>
                <a:cxn ang="0">
                  <a:pos x="connsiteX17206" y="connsiteY17206"/>
                </a:cxn>
                <a:cxn ang="0">
                  <a:pos x="connsiteX17207" y="connsiteY17207"/>
                </a:cxn>
                <a:cxn ang="0">
                  <a:pos x="connsiteX17208" y="connsiteY17208"/>
                </a:cxn>
                <a:cxn ang="0">
                  <a:pos x="connsiteX17209" y="connsiteY17209"/>
                </a:cxn>
                <a:cxn ang="0">
                  <a:pos x="connsiteX17210" y="connsiteY17210"/>
                </a:cxn>
                <a:cxn ang="0">
                  <a:pos x="connsiteX17211" y="connsiteY17211"/>
                </a:cxn>
                <a:cxn ang="0">
                  <a:pos x="connsiteX17212" y="connsiteY17212"/>
                </a:cxn>
                <a:cxn ang="0">
                  <a:pos x="connsiteX17213" y="connsiteY17213"/>
                </a:cxn>
                <a:cxn ang="0">
                  <a:pos x="connsiteX17214" y="connsiteY17214"/>
                </a:cxn>
                <a:cxn ang="0">
                  <a:pos x="connsiteX17215" y="connsiteY17215"/>
                </a:cxn>
                <a:cxn ang="0">
                  <a:pos x="connsiteX17216" y="connsiteY17216"/>
                </a:cxn>
                <a:cxn ang="0">
                  <a:pos x="connsiteX17217" y="connsiteY17217"/>
                </a:cxn>
                <a:cxn ang="0">
                  <a:pos x="connsiteX17218" y="connsiteY17218"/>
                </a:cxn>
                <a:cxn ang="0">
                  <a:pos x="connsiteX17219" y="connsiteY17219"/>
                </a:cxn>
                <a:cxn ang="0">
                  <a:pos x="connsiteX17220" y="connsiteY17220"/>
                </a:cxn>
                <a:cxn ang="0">
                  <a:pos x="connsiteX17221" y="connsiteY17221"/>
                </a:cxn>
                <a:cxn ang="0">
                  <a:pos x="connsiteX17222" y="connsiteY17222"/>
                </a:cxn>
                <a:cxn ang="0">
                  <a:pos x="connsiteX17223" y="connsiteY17223"/>
                </a:cxn>
                <a:cxn ang="0">
                  <a:pos x="connsiteX17224" y="connsiteY17224"/>
                </a:cxn>
                <a:cxn ang="0">
                  <a:pos x="connsiteX17225" y="connsiteY17225"/>
                </a:cxn>
                <a:cxn ang="0">
                  <a:pos x="connsiteX17226" y="connsiteY17226"/>
                </a:cxn>
                <a:cxn ang="0">
                  <a:pos x="connsiteX17227" y="connsiteY17227"/>
                </a:cxn>
                <a:cxn ang="0">
                  <a:pos x="connsiteX17228" y="connsiteY17228"/>
                </a:cxn>
                <a:cxn ang="0">
                  <a:pos x="connsiteX17229" y="connsiteY17229"/>
                </a:cxn>
                <a:cxn ang="0">
                  <a:pos x="connsiteX17230" y="connsiteY17230"/>
                </a:cxn>
                <a:cxn ang="0">
                  <a:pos x="connsiteX17231" y="connsiteY17231"/>
                </a:cxn>
                <a:cxn ang="0">
                  <a:pos x="connsiteX17232" y="connsiteY17232"/>
                </a:cxn>
                <a:cxn ang="0">
                  <a:pos x="connsiteX17233" y="connsiteY17233"/>
                </a:cxn>
                <a:cxn ang="0">
                  <a:pos x="connsiteX17234" y="connsiteY17234"/>
                </a:cxn>
                <a:cxn ang="0">
                  <a:pos x="connsiteX17235" y="connsiteY17235"/>
                </a:cxn>
                <a:cxn ang="0">
                  <a:pos x="connsiteX17236" y="connsiteY17236"/>
                </a:cxn>
                <a:cxn ang="0">
                  <a:pos x="connsiteX17237" y="connsiteY17237"/>
                </a:cxn>
                <a:cxn ang="0">
                  <a:pos x="connsiteX17238" y="connsiteY17238"/>
                </a:cxn>
                <a:cxn ang="0">
                  <a:pos x="connsiteX17239" y="connsiteY17239"/>
                </a:cxn>
                <a:cxn ang="0">
                  <a:pos x="connsiteX17240" y="connsiteY17240"/>
                </a:cxn>
                <a:cxn ang="0">
                  <a:pos x="connsiteX17241" y="connsiteY17241"/>
                </a:cxn>
                <a:cxn ang="0">
                  <a:pos x="connsiteX17242" y="connsiteY17242"/>
                </a:cxn>
                <a:cxn ang="0">
                  <a:pos x="connsiteX17243" y="connsiteY17243"/>
                </a:cxn>
                <a:cxn ang="0">
                  <a:pos x="connsiteX17244" y="connsiteY17244"/>
                </a:cxn>
                <a:cxn ang="0">
                  <a:pos x="connsiteX17245" y="connsiteY17245"/>
                </a:cxn>
                <a:cxn ang="0">
                  <a:pos x="connsiteX17246" y="connsiteY17246"/>
                </a:cxn>
                <a:cxn ang="0">
                  <a:pos x="connsiteX17247" y="connsiteY17247"/>
                </a:cxn>
                <a:cxn ang="0">
                  <a:pos x="connsiteX17248" y="connsiteY17248"/>
                </a:cxn>
                <a:cxn ang="0">
                  <a:pos x="connsiteX17249" y="connsiteY17249"/>
                </a:cxn>
                <a:cxn ang="0">
                  <a:pos x="connsiteX17250" y="connsiteY17250"/>
                </a:cxn>
                <a:cxn ang="0">
                  <a:pos x="connsiteX17251" y="connsiteY17251"/>
                </a:cxn>
                <a:cxn ang="0">
                  <a:pos x="connsiteX17252" y="connsiteY17252"/>
                </a:cxn>
                <a:cxn ang="0">
                  <a:pos x="connsiteX17253" y="connsiteY17253"/>
                </a:cxn>
                <a:cxn ang="0">
                  <a:pos x="connsiteX17254" y="connsiteY17254"/>
                </a:cxn>
                <a:cxn ang="0">
                  <a:pos x="connsiteX17255" y="connsiteY17255"/>
                </a:cxn>
                <a:cxn ang="0">
                  <a:pos x="connsiteX17256" y="connsiteY17256"/>
                </a:cxn>
                <a:cxn ang="0">
                  <a:pos x="connsiteX17257" y="connsiteY17257"/>
                </a:cxn>
                <a:cxn ang="0">
                  <a:pos x="connsiteX17258" y="connsiteY17258"/>
                </a:cxn>
                <a:cxn ang="0">
                  <a:pos x="connsiteX17259" y="connsiteY17259"/>
                </a:cxn>
                <a:cxn ang="0">
                  <a:pos x="connsiteX17260" y="connsiteY17260"/>
                </a:cxn>
                <a:cxn ang="0">
                  <a:pos x="connsiteX17261" y="connsiteY17261"/>
                </a:cxn>
                <a:cxn ang="0">
                  <a:pos x="connsiteX17262" y="connsiteY17262"/>
                </a:cxn>
                <a:cxn ang="0">
                  <a:pos x="connsiteX17263" y="connsiteY17263"/>
                </a:cxn>
                <a:cxn ang="0">
                  <a:pos x="connsiteX17264" y="connsiteY17264"/>
                </a:cxn>
                <a:cxn ang="0">
                  <a:pos x="connsiteX17265" y="connsiteY17265"/>
                </a:cxn>
                <a:cxn ang="0">
                  <a:pos x="connsiteX17266" y="connsiteY17266"/>
                </a:cxn>
                <a:cxn ang="0">
                  <a:pos x="connsiteX17267" y="connsiteY17267"/>
                </a:cxn>
                <a:cxn ang="0">
                  <a:pos x="connsiteX17268" y="connsiteY17268"/>
                </a:cxn>
                <a:cxn ang="0">
                  <a:pos x="connsiteX17269" y="connsiteY17269"/>
                </a:cxn>
                <a:cxn ang="0">
                  <a:pos x="connsiteX17270" y="connsiteY17270"/>
                </a:cxn>
                <a:cxn ang="0">
                  <a:pos x="connsiteX17271" y="connsiteY17271"/>
                </a:cxn>
                <a:cxn ang="0">
                  <a:pos x="connsiteX17272" y="connsiteY17272"/>
                </a:cxn>
                <a:cxn ang="0">
                  <a:pos x="connsiteX17273" y="connsiteY17273"/>
                </a:cxn>
                <a:cxn ang="0">
                  <a:pos x="connsiteX17274" y="connsiteY17274"/>
                </a:cxn>
                <a:cxn ang="0">
                  <a:pos x="connsiteX17275" y="connsiteY17275"/>
                </a:cxn>
                <a:cxn ang="0">
                  <a:pos x="connsiteX17276" y="connsiteY17276"/>
                </a:cxn>
                <a:cxn ang="0">
                  <a:pos x="connsiteX17277" y="connsiteY17277"/>
                </a:cxn>
                <a:cxn ang="0">
                  <a:pos x="connsiteX17278" y="connsiteY17278"/>
                </a:cxn>
                <a:cxn ang="0">
                  <a:pos x="connsiteX17279" y="connsiteY17279"/>
                </a:cxn>
                <a:cxn ang="0">
                  <a:pos x="connsiteX17280" y="connsiteY17280"/>
                </a:cxn>
                <a:cxn ang="0">
                  <a:pos x="connsiteX17281" y="connsiteY17281"/>
                </a:cxn>
                <a:cxn ang="0">
                  <a:pos x="connsiteX17282" y="connsiteY17282"/>
                </a:cxn>
                <a:cxn ang="0">
                  <a:pos x="connsiteX17283" y="connsiteY17283"/>
                </a:cxn>
                <a:cxn ang="0">
                  <a:pos x="connsiteX17284" y="connsiteY17284"/>
                </a:cxn>
                <a:cxn ang="0">
                  <a:pos x="connsiteX17285" y="connsiteY17285"/>
                </a:cxn>
                <a:cxn ang="0">
                  <a:pos x="connsiteX17286" y="connsiteY17286"/>
                </a:cxn>
                <a:cxn ang="0">
                  <a:pos x="connsiteX17287" y="connsiteY17287"/>
                </a:cxn>
                <a:cxn ang="0">
                  <a:pos x="connsiteX17288" y="connsiteY17288"/>
                </a:cxn>
                <a:cxn ang="0">
                  <a:pos x="connsiteX17289" y="connsiteY17289"/>
                </a:cxn>
                <a:cxn ang="0">
                  <a:pos x="connsiteX17290" y="connsiteY17290"/>
                </a:cxn>
                <a:cxn ang="0">
                  <a:pos x="connsiteX17291" y="connsiteY17291"/>
                </a:cxn>
                <a:cxn ang="0">
                  <a:pos x="connsiteX17292" y="connsiteY17292"/>
                </a:cxn>
                <a:cxn ang="0">
                  <a:pos x="connsiteX17293" y="connsiteY17293"/>
                </a:cxn>
                <a:cxn ang="0">
                  <a:pos x="connsiteX17294" y="connsiteY17294"/>
                </a:cxn>
                <a:cxn ang="0">
                  <a:pos x="connsiteX17295" y="connsiteY17295"/>
                </a:cxn>
                <a:cxn ang="0">
                  <a:pos x="connsiteX17296" y="connsiteY17296"/>
                </a:cxn>
                <a:cxn ang="0">
                  <a:pos x="connsiteX17297" y="connsiteY17297"/>
                </a:cxn>
                <a:cxn ang="0">
                  <a:pos x="connsiteX17298" y="connsiteY17298"/>
                </a:cxn>
                <a:cxn ang="0">
                  <a:pos x="connsiteX17299" y="connsiteY17299"/>
                </a:cxn>
                <a:cxn ang="0">
                  <a:pos x="connsiteX17300" y="connsiteY17300"/>
                </a:cxn>
                <a:cxn ang="0">
                  <a:pos x="connsiteX17301" y="connsiteY17301"/>
                </a:cxn>
                <a:cxn ang="0">
                  <a:pos x="connsiteX17302" y="connsiteY17302"/>
                </a:cxn>
                <a:cxn ang="0">
                  <a:pos x="connsiteX17303" y="connsiteY17303"/>
                </a:cxn>
                <a:cxn ang="0">
                  <a:pos x="connsiteX17304" y="connsiteY17304"/>
                </a:cxn>
                <a:cxn ang="0">
                  <a:pos x="connsiteX17305" y="connsiteY17305"/>
                </a:cxn>
                <a:cxn ang="0">
                  <a:pos x="connsiteX17306" y="connsiteY17306"/>
                </a:cxn>
                <a:cxn ang="0">
                  <a:pos x="connsiteX17307" y="connsiteY17307"/>
                </a:cxn>
                <a:cxn ang="0">
                  <a:pos x="connsiteX17308" y="connsiteY17308"/>
                </a:cxn>
                <a:cxn ang="0">
                  <a:pos x="connsiteX17309" y="connsiteY17309"/>
                </a:cxn>
                <a:cxn ang="0">
                  <a:pos x="connsiteX17310" y="connsiteY17310"/>
                </a:cxn>
                <a:cxn ang="0">
                  <a:pos x="connsiteX17311" y="connsiteY17311"/>
                </a:cxn>
                <a:cxn ang="0">
                  <a:pos x="connsiteX17312" y="connsiteY17312"/>
                </a:cxn>
                <a:cxn ang="0">
                  <a:pos x="connsiteX17313" y="connsiteY17313"/>
                </a:cxn>
                <a:cxn ang="0">
                  <a:pos x="connsiteX17314" y="connsiteY17314"/>
                </a:cxn>
                <a:cxn ang="0">
                  <a:pos x="connsiteX17315" y="connsiteY17315"/>
                </a:cxn>
                <a:cxn ang="0">
                  <a:pos x="connsiteX17316" y="connsiteY17316"/>
                </a:cxn>
                <a:cxn ang="0">
                  <a:pos x="connsiteX17317" y="connsiteY17317"/>
                </a:cxn>
                <a:cxn ang="0">
                  <a:pos x="connsiteX17318" y="connsiteY17318"/>
                </a:cxn>
                <a:cxn ang="0">
                  <a:pos x="connsiteX17319" y="connsiteY17319"/>
                </a:cxn>
                <a:cxn ang="0">
                  <a:pos x="connsiteX17320" y="connsiteY17320"/>
                </a:cxn>
                <a:cxn ang="0">
                  <a:pos x="connsiteX17321" y="connsiteY17321"/>
                </a:cxn>
                <a:cxn ang="0">
                  <a:pos x="connsiteX17322" y="connsiteY17322"/>
                </a:cxn>
                <a:cxn ang="0">
                  <a:pos x="connsiteX17323" y="connsiteY17323"/>
                </a:cxn>
                <a:cxn ang="0">
                  <a:pos x="connsiteX17324" y="connsiteY17324"/>
                </a:cxn>
                <a:cxn ang="0">
                  <a:pos x="connsiteX17325" y="connsiteY17325"/>
                </a:cxn>
                <a:cxn ang="0">
                  <a:pos x="connsiteX17326" y="connsiteY17326"/>
                </a:cxn>
                <a:cxn ang="0">
                  <a:pos x="connsiteX17327" y="connsiteY17327"/>
                </a:cxn>
                <a:cxn ang="0">
                  <a:pos x="connsiteX17328" y="connsiteY17328"/>
                </a:cxn>
                <a:cxn ang="0">
                  <a:pos x="connsiteX17329" y="connsiteY17329"/>
                </a:cxn>
                <a:cxn ang="0">
                  <a:pos x="connsiteX17330" y="connsiteY17330"/>
                </a:cxn>
                <a:cxn ang="0">
                  <a:pos x="connsiteX17331" y="connsiteY17331"/>
                </a:cxn>
                <a:cxn ang="0">
                  <a:pos x="connsiteX17332" y="connsiteY17332"/>
                </a:cxn>
                <a:cxn ang="0">
                  <a:pos x="connsiteX17333" y="connsiteY17333"/>
                </a:cxn>
                <a:cxn ang="0">
                  <a:pos x="connsiteX17334" y="connsiteY17334"/>
                </a:cxn>
                <a:cxn ang="0">
                  <a:pos x="connsiteX17335" y="connsiteY17335"/>
                </a:cxn>
                <a:cxn ang="0">
                  <a:pos x="connsiteX17336" y="connsiteY17336"/>
                </a:cxn>
                <a:cxn ang="0">
                  <a:pos x="connsiteX17337" y="connsiteY17337"/>
                </a:cxn>
                <a:cxn ang="0">
                  <a:pos x="connsiteX17338" y="connsiteY17338"/>
                </a:cxn>
                <a:cxn ang="0">
                  <a:pos x="connsiteX17339" y="connsiteY17339"/>
                </a:cxn>
                <a:cxn ang="0">
                  <a:pos x="connsiteX17340" y="connsiteY17340"/>
                </a:cxn>
                <a:cxn ang="0">
                  <a:pos x="connsiteX17341" y="connsiteY17341"/>
                </a:cxn>
                <a:cxn ang="0">
                  <a:pos x="connsiteX17342" y="connsiteY17342"/>
                </a:cxn>
                <a:cxn ang="0">
                  <a:pos x="connsiteX17343" y="connsiteY17343"/>
                </a:cxn>
                <a:cxn ang="0">
                  <a:pos x="connsiteX17344" y="connsiteY17344"/>
                </a:cxn>
                <a:cxn ang="0">
                  <a:pos x="connsiteX17345" y="connsiteY17345"/>
                </a:cxn>
                <a:cxn ang="0">
                  <a:pos x="connsiteX17346" y="connsiteY17346"/>
                </a:cxn>
                <a:cxn ang="0">
                  <a:pos x="connsiteX17347" y="connsiteY17347"/>
                </a:cxn>
                <a:cxn ang="0">
                  <a:pos x="connsiteX17348" y="connsiteY17348"/>
                </a:cxn>
                <a:cxn ang="0">
                  <a:pos x="connsiteX17349" y="connsiteY17349"/>
                </a:cxn>
                <a:cxn ang="0">
                  <a:pos x="connsiteX17350" y="connsiteY17350"/>
                </a:cxn>
                <a:cxn ang="0">
                  <a:pos x="connsiteX17351" y="connsiteY17351"/>
                </a:cxn>
                <a:cxn ang="0">
                  <a:pos x="connsiteX17352" y="connsiteY17352"/>
                </a:cxn>
                <a:cxn ang="0">
                  <a:pos x="connsiteX17353" y="connsiteY17353"/>
                </a:cxn>
                <a:cxn ang="0">
                  <a:pos x="connsiteX17354" y="connsiteY17354"/>
                </a:cxn>
                <a:cxn ang="0">
                  <a:pos x="connsiteX17355" y="connsiteY17355"/>
                </a:cxn>
                <a:cxn ang="0">
                  <a:pos x="connsiteX17356" y="connsiteY17356"/>
                </a:cxn>
                <a:cxn ang="0">
                  <a:pos x="connsiteX17357" y="connsiteY17357"/>
                </a:cxn>
                <a:cxn ang="0">
                  <a:pos x="connsiteX17358" y="connsiteY17358"/>
                </a:cxn>
                <a:cxn ang="0">
                  <a:pos x="connsiteX17359" y="connsiteY17359"/>
                </a:cxn>
                <a:cxn ang="0">
                  <a:pos x="connsiteX17360" y="connsiteY17360"/>
                </a:cxn>
                <a:cxn ang="0">
                  <a:pos x="connsiteX17361" y="connsiteY17361"/>
                </a:cxn>
                <a:cxn ang="0">
                  <a:pos x="connsiteX17362" y="connsiteY17362"/>
                </a:cxn>
                <a:cxn ang="0">
                  <a:pos x="connsiteX17363" y="connsiteY17363"/>
                </a:cxn>
                <a:cxn ang="0">
                  <a:pos x="connsiteX17364" y="connsiteY17364"/>
                </a:cxn>
                <a:cxn ang="0">
                  <a:pos x="connsiteX17365" y="connsiteY17365"/>
                </a:cxn>
                <a:cxn ang="0">
                  <a:pos x="connsiteX17366" y="connsiteY17366"/>
                </a:cxn>
                <a:cxn ang="0">
                  <a:pos x="connsiteX17367" y="connsiteY17367"/>
                </a:cxn>
                <a:cxn ang="0">
                  <a:pos x="connsiteX17368" y="connsiteY17368"/>
                </a:cxn>
                <a:cxn ang="0">
                  <a:pos x="connsiteX17369" y="connsiteY17369"/>
                </a:cxn>
                <a:cxn ang="0">
                  <a:pos x="connsiteX17370" y="connsiteY17370"/>
                </a:cxn>
                <a:cxn ang="0">
                  <a:pos x="connsiteX17371" y="connsiteY17371"/>
                </a:cxn>
                <a:cxn ang="0">
                  <a:pos x="connsiteX17372" y="connsiteY17372"/>
                </a:cxn>
                <a:cxn ang="0">
                  <a:pos x="connsiteX17373" y="connsiteY17373"/>
                </a:cxn>
                <a:cxn ang="0">
                  <a:pos x="connsiteX17374" y="connsiteY17374"/>
                </a:cxn>
                <a:cxn ang="0">
                  <a:pos x="connsiteX17375" y="connsiteY17375"/>
                </a:cxn>
                <a:cxn ang="0">
                  <a:pos x="connsiteX17376" y="connsiteY17376"/>
                </a:cxn>
                <a:cxn ang="0">
                  <a:pos x="connsiteX17377" y="connsiteY17377"/>
                </a:cxn>
                <a:cxn ang="0">
                  <a:pos x="connsiteX17378" y="connsiteY17378"/>
                </a:cxn>
                <a:cxn ang="0">
                  <a:pos x="connsiteX17379" y="connsiteY17379"/>
                </a:cxn>
                <a:cxn ang="0">
                  <a:pos x="connsiteX17380" y="connsiteY17380"/>
                </a:cxn>
                <a:cxn ang="0">
                  <a:pos x="connsiteX17381" y="connsiteY17381"/>
                </a:cxn>
                <a:cxn ang="0">
                  <a:pos x="connsiteX17382" y="connsiteY17382"/>
                </a:cxn>
                <a:cxn ang="0">
                  <a:pos x="connsiteX17383" y="connsiteY17383"/>
                </a:cxn>
                <a:cxn ang="0">
                  <a:pos x="connsiteX17384" y="connsiteY17384"/>
                </a:cxn>
                <a:cxn ang="0">
                  <a:pos x="connsiteX17385" y="connsiteY17385"/>
                </a:cxn>
                <a:cxn ang="0">
                  <a:pos x="connsiteX17386" y="connsiteY17386"/>
                </a:cxn>
                <a:cxn ang="0">
                  <a:pos x="connsiteX17387" y="connsiteY17387"/>
                </a:cxn>
                <a:cxn ang="0">
                  <a:pos x="connsiteX17388" y="connsiteY17388"/>
                </a:cxn>
                <a:cxn ang="0">
                  <a:pos x="connsiteX17389" y="connsiteY17389"/>
                </a:cxn>
                <a:cxn ang="0">
                  <a:pos x="connsiteX17390" y="connsiteY17390"/>
                </a:cxn>
                <a:cxn ang="0">
                  <a:pos x="connsiteX17391" y="connsiteY17391"/>
                </a:cxn>
                <a:cxn ang="0">
                  <a:pos x="connsiteX17392" y="connsiteY17392"/>
                </a:cxn>
                <a:cxn ang="0">
                  <a:pos x="connsiteX17393" y="connsiteY17393"/>
                </a:cxn>
                <a:cxn ang="0">
                  <a:pos x="connsiteX17394" y="connsiteY17394"/>
                </a:cxn>
                <a:cxn ang="0">
                  <a:pos x="connsiteX17395" y="connsiteY17395"/>
                </a:cxn>
                <a:cxn ang="0">
                  <a:pos x="connsiteX17396" y="connsiteY17396"/>
                </a:cxn>
                <a:cxn ang="0">
                  <a:pos x="connsiteX17397" y="connsiteY17397"/>
                </a:cxn>
                <a:cxn ang="0">
                  <a:pos x="connsiteX17398" y="connsiteY17398"/>
                </a:cxn>
                <a:cxn ang="0">
                  <a:pos x="connsiteX17399" y="connsiteY17399"/>
                </a:cxn>
                <a:cxn ang="0">
                  <a:pos x="connsiteX17400" y="connsiteY17400"/>
                </a:cxn>
                <a:cxn ang="0">
                  <a:pos x="connsiteX17401" y="connsiteY17401"/>
                </a:cxn>
                <a:cxn ang="0">
                  <a:pos x="connsiteX17402" y="connsiteY17402"/>
                </a:cxn>
                <a:cxn ang="0">
                  <a:pos x="connsiteX17403" y="connsiteY17403"/>
                </a:cxn>
                <a:cxn ang="0">
                  <a:pos x="connsiteX17404" y="connsiteY17404"/>
                </a:cxn>
                <a:cxn ang="0">
                  <a:pos x="connsiteX17405" y="connsiteY17405"/>
                </a:cxn>
                <a:cxn ang="0">
                  <a:pos x="connsiteX17406" y="connsiteY17406"/>
                </a:cxn>
                <a:cxn ang="0">
                  <a:pos x="connsiteX17407" y="connsiteY17407"/>
                </a:cxn>
                <a:cxn ang="0">
                  <a:pos x="connsiteX17408" y="connsiteY17408"/>
                </a:cxn>
                <a:cxn ang="0">
                  <a:pos x="connsiteX17409" y="connsiteY17409"/>
                </a:cxn>
                <a:cxn ang="0">
                  <a:pos x="connsiteX17410" y="connsiteY17410"/>
                </a:cxn>
                <a:cxn ang="0">
                  <a:pos x="connsiteX17411" y="connsiteY17411"/>
                </a:cxn>
                <a:cxn ang="0">
                  <a:pos x="connsiteX17412" y="connsiteY17412"/>
                </a:cxn>
                <a:cxn ang="0">
                  <a:pos x="connsiteX17413" y="connsiteY17413"/>
                </a:cxn>
                <a:cxn ang="0">
                  <a:pos x="connsiteX17414" y="connsiteY17414"/>
                </a:cxn>
                <a:cxn ang="0">
                  <a:pos x="connsiteX17415" y="connsiteY17415"/>
                </a:cxn>
                <a:cxn ang="0">
                  <a:pos x="connsiteX17416" y="connsiteY17416"/>
                </a:cxn>
                <a:cxn ang="0">
                  <a:pos x="connsiteX17417" y="connsiteY17417"/>
                </a:cxn>
                <a:cxn ang="0">
                  <a:pos x="connsiteX17418" y="connsiteY17418"/>
                </a:cxn>
                <a:cxn ang="0">
                  <a:pos x="connsiteX17419" y="connsiteY17419"/>
                </a:cxn>
                <a:cxn ang="0">
                  <a:pos x="connsiteX17420" y="connsiteY17420"/>
                </a:cxn>
                <a:cxn ang="0">
                  <a:pos x="connsiteX17421" y="connsiteY17421"/>
                </a:cxn>
                <a:cxn ang="0">
                  <a:pos x="connsiteX17422" y="connsiteY17422"/>
                </a:cxn>
                <a:cxn ang="0">
                  <a:pos x="connsiteX17423" y="connsiteY17423"/>
                </a:cxn>
                <a:cxn ang="0">
                  <a:pos x="connsiteX17424" y="connsiteY17424"/>
                </a:cxn>
                <a:cxn ang="0">
                  <a:pos x="connsiteX17425" y="connsiteY17425"/>
                </a:cxn>
                <a:cxn ang="0">
                  <a:pos x="connsiteX17426" y="connsiteY17426"/>
                </a:cxn>
                <a:cxn ang="0">
                  <a:pos x="connsiteX17427" y="connsiteY17427"/>
                </a:cxn>
                <a:cxn ang="0">
                  <a:pos x="connsiteX17428" y="connsiteY17428"/>
                </a:cxn>
                <a:cxn ang="0">
                  <a:pos x="connsiteX17429" y="connsiteY17429"/>
                </a:cxn>
                <a:cxn ang="0">
                  <a:pos x="connsiteX17430" y="connsiteY17430"/>
                </a:cxn>
                <a:cxn ang="0">
                  <a:pos x="connsiteX17431" y="connsiteY17431"/>
                </a:cxn>
                <a:cxn ang="0">
                  <a:pos x="connsiteX17432" y="connsiteY17432"/>
                </a:cxn>
                <a:cxn ang="0">
                  <a:pos x="connsiteX17433" y="connsiteY17433"/>
                </a:cxn>
                <a:cxn ang="0">
                  <a:pos x="connsiteX17434" y="connsiteY17434"/>
                </a:cxn>
                <a:cxn ang="0">
                  <a:pos x="connsiteX17435" y="connsiteY17435"/>
                </a:cxn>
                <a:cxn ang="0">
                  <a:pos x="connsiteX17436" y="connsiteY17436"/>
                </a:cxn>
                <a:cxn ang="0">
                  <a:pos x="connsiteX17437" y="connsiteY17437"/>
                </a:cxn>
                <a:cxn ang="0">
                  <a:pos x="connsiteX17438" y="connsiteY17438"/>
                </a:cxn>
                <a:cxn ang="0">
                  <a:pos x="connsiteX17439" y="connsiteY17439"/>
                </a:cxn>
                <a:cxn ang="0">
                  <a:pos x="connsiteX17440" y="connsiteY17440"/>
                </a:cxn>
                <a:cxn ang="0">
                  <a:pos x="connsiteX17441" y="connsiteY17441"/>
                </a:cxn>
                <a:cxn ang="0">
                  <a:pos x="connsiteX17442" y="connsiteY17442"/>
                </a:cxn>
                <a:cxn ang="0">
                  <a:pos x="connsiteX17443" y="connsiteY17443"/>
                </a:cxn>
                <a:cxn ang="0">
                  <a:pos x="connsiteX17444" y="connsiteY17444"/>
                </a:cxn>
                <a:cxn ang="0">
                  <a:pos x="connsiteX17445" y="connsiteY17445"/>
                </a:cxn>
                <a:cxn ang="0">
                  <a:pos x="connsiteX17446" y="connsiteY17446"/>
                </a:cxn>
                <a:cxn ang="0">
                  <a:pos x="connsiteX17447" y="connsiteY17447"/>
                </a:cxn>
                <a:cxn ang="0">
                  <a:pos x="connsiteX17448" y="connsiteY17448"/>
                </a:cxn>
                <a:cxn ang="0">
                  <a:pos x="connsiteX17449" y="connsiteY17449"/>
                </a:cxn>
                <a:cxn ang="0">
                  <a:pos x="connsiteX17450" y="connsiteY17450"/>
                </a:cxn>
                <a:cxn ang="0">
                  <a:pos x="connsiteX17451" y="connsiteY17451"/>
                </a:cxn>
                <a:cxn ang="0">
                  <a:pos x="connsiteX17452" y="connsiteY17452"/>
                </a:cxn>
                <a:cxn ang="0">
                  <a:pos x="connsiteX17453" y="connsiteY17453"/>
                </a:cxn>
                <a:cxn ang="0">
                  <a:pos x="connsiteX17454" y="connsiteY17454"/>
                </a:cxn>
                <a:cxn ang="0">
                  <a:pos x="connsiteX17455" y="connsiteY17455"/>
                </a:cxn>
                <a:cxn ang="0">
                  <a:pos x="connsiteX17456" y="connsiteY17456"/>
                </a:cxn>
                <a:cxn ang="0">
                  <a:pos x="connsiteX17457" y="connsiteY17457"/>
                </a:cxn>
                <a:cxn ang="0">
                  <a:pos x="connsiteX17458" y="connsiteY17458"/>
                </a:cxn>
                <a:cxn ang="0">
                  <a:pos x="connsiteX17459" y="connsiteY17459"/>
                </a:cxn>
                <a:cxn ang="0">
                  <a:pos x="connsiteX17460" y="connsiteY17460"/>
                </a:cxn>
                <a:cxn ang="0">
                  <a:pos x="connsiteX17461" y="connsiteY17461"/>
                </a:cxn>
                <a:cxn ang="0">
                  <a:pos x="connsiteX17462" y="connsiteY17462"/>
                </a:cxn>
                <a:cxn ang="0">
                  <a:pos x="connsiteX17463" y="connsiteY17463"/>
                </a:cxn>
                <a:cxn ang="0">
                  <a:pos x="connsiteX17464" y="connsiteY17464"/>
                </a:cxn>
                <a:cxn ang="0">
                  <a:pos x="connsiteX17465" y="connsiteY17465"/>
                </a:cxn>
                <a:cxn ang="0">
                  <a:pos x="connsiteX17466" y="connsiteY17466"/>
                </a:cxn>
                <a:cxn ang="0">
                  <a:pos x="connsiteX17467" y="connsiteY17467"/>
                </a:cxn>
                <a:cxn ang="0">
                  <a:pos x="connsiteX17468" y="connsiteY17468"/>
                </a:cxn>
                <a:cxn ang="0">
                  <a:pos x="connsiteX17469" y="connsiteY17469"/>
                </a:cxn>
                <a:cxn ang="0">
                  <a:pos x="connsiteX17470" y="connsiteY17470"/>
                </a:cxn>
                <a:cxn ang="0">
                  <a:pos x="connsiteX17471" y="connsiteY17471"/>
                </a:cxn>
                <a:cxn ang="0">
                  <a:pos x="connsiteX17472" y="connsiteY17472"/>
                </a:cxn>
                <a:cxn ang="0">
                  <a:pos x="connsiteX17473" y="connsiteY17473"/>
                </a:cxn>
                <a:cxn ang="0">
                  <a:pos x="connsiteX17474" y="connsiteY17474"/>
                </a:cxn>
                <a:cxn ang="0">
                  <a:pos x="connsiteX17475" y="connsiteY17475"/>
                </a:cxn>
                <a:cxn ang="0">
                  <a:pos x="connsiteX17476" y="connsiteY17476"/>
                </a:cxn>
                <a:cxn ang="0">
                  <a:pos x="connsiteX17477" y="connsiteY17477"/>
                </a:cxn>
                <a:cxn ang="0">
                  <a:pos x="connsiteX17478" y="connsiteY17478"/>
                </a:cxn>
                <a:cxn ang="0">
                  <a:pos x="connsiteX17479" y="connsiteY17479"/>
                </a:cxn>
                <a:cxn ang="0">
                  <a:pos x="connsiteX17480" y="connsiteY17480"/>
                </a:cxn>
                <a:cxn ang="0">
                  <a:pos x="connsiteX17481" y="connsiteY17481"/>
                </a:cxn>
                <a:cxn ang="0">
                  <a:pos x="connsiteX17482" y="connsiteY17482"/>
                </a:cxn>
                <a:cxn ang="0">
                  <a:pos x="connsiteX17483" y="connsiteY17483"/>
                </a:cxn>
                <a:cxn ang="0">
                  <a:pos x="connsiteX17484" y="connsiteY17484"/>
                </a:cxn>
                <a:cxn ang="0">
                  <a:pos x="connsiteX17485" y="connsiteY17485"/>
                </a:cxn>
                <a:cxn ang="0">
                  <a:pos x="connsiteX17486" y="connsiteY17486"/>
                </a:cxn>
                <a:cxn ang="0">
                  <a:pos x="connsiteX17487" y="connsiteY17487"/>
                </a:cxn>
                <a:cxn ang="0">
                  <a:pos x="connsiteX17488" y="connsiteY17488"/>
                </a:cxn>
                <a:cxn ang="0">
                  <a:pos x="connsiteX17489" y="connsiteY17489"/>
                </a:cxn>
                <a:cxn ang="0">
                  <a:pos x="connsiteX17490" y="connsiteY17490"/>
                </a:cxn>
                <a:cxn ang="0">
                  <a:pos x="connsiteX17491" y="connsiteY17491"/>
                </a:cxn>
                <a:cxn ang="0">
                  <a:pos x="connsiteX17492" y="connsiteY17492"/>
                </a:cxn>
                <a:cxn ang="0">
                  <a:pos x="connsiteX17493" y="connsiteY17493"/>
                </a:cxn>
                <a:cxn ang="0">
                  <a:pos x="connsiteX17494" y="connsiteY17494"/>
                </a:cxn>
                <a:cxn ang="0">
                  <a:pos x="connsiteX17495" y="connsiteY17495"/>
                </a:cxn>
                <a:cxn ang="0">
                  <a:pos x="connsiteX17496" y="connsiteY17496"/>
                </a:cxn>
                <a:cxn ang="0">
                  <a:pos x="connsiteX17497" y="connsiteY17497"/>
                </a:cxn>
                <a:cxn ang="0">
                  <a:pos x="connsiteX17498" y="connsiteY17498"/>
                </a:cxn>
                <a:cxn ang="0">
                  <a:pos x="connsiteX17499" y="connsiteY17499"/>
                </a:cxn>
                <a:cxn ang="0">
                  <a:pos x="connsiteX17500" y="connsiteY17500"/>
                </a:cxn>
                <a:cxn ang="0">
                  <a:pos x="connsiteX17501" y="connsiteY17501"/>
                </a:cxn>
                <a:cxn ang="0">
                  <a:pos x="connsiteX17502" y="connsiteY17502"/>
                </a:cxn>
                <a:cxn ang="0">
                  <a:pos x="connsiteX17503" y="connsiteY17503"/>
                </a:cxn>
                <a:cxn ang="0">
                  <a:pos x="connsiteX17504" y="connsiteY17504"/>
                </a:cxn>
                <a:cxn ang="0">
                  <a:pos x="connsiteX17505" y="connsiteY17505"/>
                </a:cxn>
                <a:cxn ang="0">
                  <a:pos x="connsiteX17506" y="connsiteY17506"/>
                </a:cxn>
                <a:cxn ang="0">
                  <a:pos x="connsiteX17507" y="connsiteY17507"/>
                </a:cxn>
                <a:cxn ang="0">
                  <a:pos x="connsiteX17508" y="connsiteY17508"/>
                </a:cxn>
                <a:cxn ang="0">
                  <a:pos x="connsiteX17509" y="connsiteY17509"/>
                </a:cxn>
                <a:cxn ang="0">
                  <a:pos x="connsiteX17510" y="connsiteY17510"/>
                </a:cxn>
                <a:cxn ang="0">
                  <a:pos x="connsiteX17511" y="connsiteY17511"/>
                </a:cxn>
                <a:cxn ang="0">
                  <a:pos x="connsiteX17512" y="connsiteY17512"/>
                </a:cxn>
                <a:cxn ang="0">
                  <a:pos x="connsiteX17513" y="connsiteY17513"/>
                </a:cxn>
                <a:cxn ang="0">
                  <a:pos x="connsiteX17514" y="connsiteY17514"/>
                </a:cxn>
                <a:cxn ang="0">
                  <a:pos x="connsiteX17515" y="connsiteY17515"/>
                </a:cxn>
                <a:cxn ang="0">
                  <a:pos x="connsiteX17516" y="connsiteY17516"/>
                </a:cxn>
                <a:cxn ang="0">
                  <a:pos x="connsiteX17517" y="connsiteY17517"/>
                </a:cxn>
                <a:cxn ang="0">
                  <a:pos x="connsiteX17518" y="connsiteY17518"/>
                </a:cxn>
                <a:cxn ang="0">
                  <a:pos x="connsiteX17519" y="connsiteY17519"/>
                </a:cxn>
                <a:cxn ang="0">
                  <a:pos x="connsiteX17520" y="connsiteY17520"/>
                </a:cxn>
                <a:cxn ang="0">
                  <a:pos x="connsiteX17521" y="connsiteY17521"/>
                </a:cxn>
                <a:cxn ang="0">
                  <a:pos x="connsiteX17522" y="connsiteY17522"/>
                </a:cxn>
                <a:cxn ang="0">
                  <a:pos x="connsiteX17523" y="connsiteY17523"/>
                </a:cxn>
                <a:cxn ang="0">
                  <a:pos x="connsiteX17524" y="connsiteY17524"/>
                </a:cxn>
                <a:cxn ang="0">
                  <a:pos x="connsiteX17525" y="connsiteY17525"/>
                </a:cxn>
                <a:cxn ang="0">
                  <a:pos x="connsiteX17526" y="connsiteY17526"/>
                </a:cxn>
                <a:cxn ang="0">
                  <a:pos x="connsiteX17527" y="connsiteY17527"/>
                </a:cxn>
                <a:cxn ang="0">
                  <a:pos x="connsiteX17528" y="connsiteY17528"/>
                </a:cxn>
                <a:cxn ang="0">
                  <a:pos x="connsiteX17529" y="connsiteY17529"/>
                </a:cxn>
                <a:cxn ang="0">
                  <a:pos x="connsiteX17530" y="connsiteY17530"/>
                </a:cxn>
                <a:cxn ang="0">
                  <a:pos x="connsiteX17531" y="connsiteY17531"/>
                </a:cxn>
                <a:cxn ang="0">
                  <a:pos x="connsiteX17532" y="connsiteY17532"/>
                </a:cxn>
                <a:cxn ang="0">
                  <a:pos x="connsiteX17533" y="connsiteY17533"/>
                </a:cxn>
                <a:cxn ang="0">
                  <a:pos x="connsiteX17534" y="connsiteY17534"/>
                </a:cxn>
                <a:cxn ang="0">
                  <a:pos x="connsiteX17535" y="connsiteY17535"/>
                </a:cxn>
                <a:cxn ang="0">
                  <a:pos x="connsiteX17536" y="connsiteY17536"/>
                </a:cxn>
                <a:cxn ang="0">
                  <a:pos x="connsiteX17537" y="connsiteY17537"/>
                </a:cxn>
                <a:cxn ang="0">
                  <a:pos x="connsiteX17538" y="connsiteY17538"/>
                </a:cxn>
                <a:cxn ang="0">
                  <a:pos x="connsiteX17539" y="connsiteY17539"/>
                </a:cxn>
                <a:cxn ang="0">
                  <a:pos x="connsiteX17540" y="connsiteY17540"/>
                </a:cxn>
                <a:cxn ang="0">
                  <a:pos x="connsiteX17541" y="connsiteY17541"/>
                </a:cxn>
                <a:cxn ang="0">
                  <a:pos x="connsiteX17542" y="connsiteY17542"/>
                </a:cxn>
                <a:cxn ang="0">
                  <a:pos x="connsiteX17543" y="connsiteY17543"/>
                </a:cxn>
                <a:cxn ang="0">
                  <a:pos x="connsiteX17544" y="connsiteY17544"/>
                </a:cxn>
                <a:cxn ang="0">
                  <a:pos x="connsiteX17545" y="connsiteY17545"/>
                </a:cxn>
                <a:cxn ang="0">
                  <a:pos x="connsiteX17546" y="connsiteY17546"/>
                </a:cxn>
                <a:cxn ang="0">
                  <a:pos x="connsiteX17547" y="connsiteY17547"/>
                </a:cxn>
                <a:cxn ang="0">
                  <a:pos x="connsiteX17548" y="connsiteY17548"/>
                </a:cxn>
                <a:cxn ang="0">
                  <a:pos x="connsiteX17549" y="connsiteY17549"/>
                </a:cxn>
                <a:cxn ang="0">
                  <a:pos x="connsiteX17550" y="connsiteY17550"/>
                </a:cxn>
                <a:cxn ang="0">
                  <a:pos x="connsiteX17551" y="connsiteY17551"/>
                </a:cxn>
                <a:cxn ang="0">
                  <a:pos x="connsiteX17552" y="connsiteY17552"/>
                </a:cxn>
                <a:cxn ang="0">
                  <a:pos x="connsiteX17553" y="connsiteY17553"/>
                </a:cxn>
                <a:cxn ang="0">
                  <a:pos x="connsiteX17554" y="connsiteY17554"/>
                </a:cxn>
                <a:cxn ang="0">
                  <a:pos x="connsiteX17555" y="connsiteY17555"/>
                </a:cxn>
                <a:cxn ang="0">
                  <a:pos x="connsiteX17556" y="connsiteY17556"/>
                </a:cxn>
                <a:cxn ang="0">
                  <a:pos x="connsiteX17557" y="connsiteY17557"/>
                </a:cxn>
                <a:cxn ang="0">
                  <a:pos x="connsiteX17558" y="connsiteY17558"/>
                </a:cxn>
                <a:cxn ang="0">
                  <a:pos x="connsiteX17559" y="connsiteY17559"/>
                </a:cxn>
                <a:cxn ang="0">
                  <a:pos x="connsiteX17560" y="connsiteY17560"/>
                </a:cxn>
                <a:cxn ang="0">
                  <a:pos x="connsiteX17561" y="connsiteY17561"/>
                </a:cxn>
                <a:cxn ang="0">
                  <a:pos x="connsiteX17562" y="connsiteY17562"/>
                </a:cxn>
                <a:cxn ang="0">
                  <a:pos x="connsiteX17563" y="connsiteY17563"/>
                </a:cxn>
                <a:cxn ang="0">
                  <a:pos x="connsiteX17564" y="connsiteY17564"/>
                </a:cxn>
                <a:cxn ang="0">
                  <a:pos x="connsiteX17565" y="connsiteY17565"/>
                </a:cxn>
                <a:cxn ang="0">
                  <a:pos x="connsiteX17566" y="connsiteY17566"/>
                </a:cxn>
                <a:cxn ang="0">
                  <a:pos x="connsiteX17567" y="connsiteY17567"/>
                </a:cxn>
                <a:cxn ang="0">
                  <a:pos x="connsiteX17568" y="connsiteY17568"/>
                </a:cxn>
                <a:cxn ang="0">
                  <a:pos x="connsiteX17569" y="connsiteY17569"/>
                </a:cxn>
                <a:cxn ang="0">
                  <a:pos x="connsiteX17570" y="connsiteY17570"/>
                </a:cxn>
                <a:cxn ang="0">
                  <a:pos x="connsiteX17571" y="connsiteY17571"/>
                </a:cxn>
                <a:cxn ang="0">
                  <a:pos x="connsiteX17572" y="connsiteY17572"/>
                </a:cxn>
                <a:cxn ang="0">
                  <a:pos x="connsiteX17573" y="connsiteY17573"/>
                </a:cxn>
                <a:cxn ang="0">
                  <a:pos x="connsiteX17574" y="connsiteY17574"/>
                </a:cxn>
                <a:cxn ang="0">
                  <a:pos x="connsiteX17575" y="connsiteY17575"/>
                </a:cxn>
                <a:cxn ang="0">
                  <a:pos x="connsiteX17576" y="connsiteY17576"/>
                </a:cxn>
                <a:cxn ang="0">
                  <a:pos x="connsiteX17577" y="connsiteY17577"/>
                </a:cxn>
                <a:cxn ang="0">
                  <a:pos x="connsiteX17578" y="connsiteY17578"/>
                </a:cxn>
                <a:cxn ang="0">
                  <a:pos x="connsiteX17579" y="connsiteY17579"/>
                </a:cxn>
                <a:cxn ang="0">
                  <a:pos x="connsiteX17580" y="connsiteY17580"/>
                </a:cxn>
                <a:cxn ang="0">
                  <a:pos x="connsiteX17581" y="connsiteY17581"/>
                </a:cxn>
                <a:cxn ang="0">
                  <a:pos x="connsiteX17582" y="connsiteY17582"/>
                </a:cxn>
                <a:cxn ang="0">
                  <a:pos x="connsiteX17583" y="connsiteY17583"/>
                </a:cxn>
                <a:cxn ang="0">
                  <a:pos x="connsiteX17584" y="connsiteY17584"/>
                </a:cxn>
                <a:cxn ang="0">
                  <a:pos x="connsiteX17585" y="connsiteY17585"/>
                </a:cxn>
                <a:cxn ang="0">
                  <a:pos x="connsiteX17586" y="connsiteY17586"/>
                </a:cxn>
                <a:cxn ang="0">
                  <a:pos x="connsiteX17587" y="connsiteY17587"/>
                </a:cxn>
                <a:cxn ang="0">
                  <a:pos x="connsiteX17588" y="connsiteY17588"/>
                </a:cxn>
                <a:cxn ang="0">
                  <a:pos x="connsiteX17589" y="connsiteY17589"/>
                </a:cxn>
                <a:cxn ang="0">
                  <a:pos x="connsiteX17590" y="connsiteY17590"/>
                </a:cxn>
                <a:cxn ang="0">
                  <a:pos x="connsiteX17591" y="connsiteY17591"/>
                </a:cxn>
                <a:cxn ang="0">
                  <a:pos x="connsiteX17592" y="connsiteY17592"/>
                </a:cxn>
                <a:cxn ang="0">
                  <a:pos x="connsiteX17593" y="connsiteY17593"/>
                </a:cxn>
                <a:cxn ang="0">
                  <a:pos x="connsiteX17594" y="connsiteY17594"/>
                </a:cxn>
                <a:cxn ang="0">
                  <a:pos x="connsiteX17595" y="connsiteY17595"/>
                </a:cxn>
                <a:cxn ang="0">
                  <a:pos x="connsiteX17596" y="connsiteY17596"/>
                </a:cxn>
                <a:cxn ang="0">
                  <a:pos x="connsiteX17597" y="connsiteY17597"/>
                </a:cxn>
                <a:cxn ang="0">
                  <a:pos x="connsiteX17598" y="connsiteY17598"/>
                </a:cxn>
                <a:cxn ang="0">
                  <a:pos x="connsiteX17599" y="connsiteY17599"/>
                </a:cxn>
                <a:cxn ang="0">
                  <a:pos x="connsiteX17600" y="connsiteY17600"/>
                </a:cxn>
                <a:cxn ang="0">
                  <a:pos x="connsiteX17601" y="connsiteY17601"/>
                </a:cxn>
                <a:cxn ang="0">
                  <a:pos x="connsiteX17602" y="connsiteY17602"/>
                </a:cxn>
                <a:cxn ang="0">
                  <a:pos x="connsiteX17603" y="connsiteY17603"/>
                </a:cxn>
                <a:cxn ang="0">
                  <a:pos x="connsiteX17604" y="connsiteY17604"/>
                </a:cxn>
                <a:cxn ang="0">
                  <a:pos x="connsiteX17605" y="connsiteY17605"/>
                </a:cxn>
                <a:cxn ang="0">
                  <a:pos x="connsiteX17606" y="connsiteY17606"/>
                </a:cxn>
                <a:cxn ang="0">
                  <a:pos x="connsiteX17607" y="connsiteY17607"/>
                </a:cxn>
                <a:cxn ang="0">
                  <a:pos x="connsiteX17608" y="connsiteY17608"/>
                </a:cxn>
                <a:cxn ang="0">
                  <a:pos x="connsiteX17609" y="connsiteY17609"/>
                </a:cxn>
                <a:cxn ang="0">
                  <a:pos x="connsiteX17610" y="connsiteY17610"/>
                </a:cxn>
                <a:cxn ang="0">
                  <a:pos x="connsiteX17611" y="connsiteY17611"/>
                </a:cxn>
                <a:cxn ang="0">
                  <a:pos x="connsiteX17612" y="connsiteY17612"/>
                </a:cxn>
                <a:cxn ang="0">
                  <a:pos x="connsiteX17613" y="connsiteY17613"/>
                </a:cxn>
                <a:cxn ang="0">
                  <a:pos x="connsiteX17614" y="connsiteY17614"/>
                </a:cxn>
                <a:cxn ang="0">
                  <a:pos x="connsiteX17615" y="connsiteY17615"/>
                </a:cxn>
                <a:cxn ang="0">
                  <a:pos x="connsiteX17616" y="connsiteY17616"/>
                </a:cxn>
                <a:cxn ang="0">
                  <a:pos x="connsiteX17617" y="connsiteY17617"/>
                </a:cxn>
                <a:cxn ang="0">
                  <a:pos x="connsiteX17618" y="connsiteY17618"/>
                </a:cxn>
                <a:cxn ang="0">
                  <a:pos x="connsiteX17619" y="connsiteY17619"/>
                </a:cxn>
                <a:cxn ang="0">
                  <a:pos x="connsiteX17620" y="connsiteY17620"/>
                </a:cxn>
                <a:cxn ang="0">
                  <a:pos x="connsiteX17621" y="connsiteY17621"/>
                </a:cxn>
                <a:cxn ang="0">
                  <a:pos x="connsiteX17622" y="connsiteY17622"/>
                </a:cxn>
                <a:cxn ang="0">
                  <a:pos x="connsiteX17623" y="connsiteY17623"/>
                </a:cxn>
                <a:cxn ang="0">
                  <a:pos x="connsiteX17624" y="connsiteY17624"/>
                </a:cxn>
                <a:cxn ang="0">
                  <a:pos x="connsiteX17625" y="connsiteY17625"/>
                </a:cxn>
                <a:cxn ang="0">
                  <a:pos x="connsiteX17626" y="connsiteY17626"/>
                </a:cxn>
                <a:cxn ang="0">
                  <a:pos x="connsiteX17627" y="connsiteY17627"/>
                </a:cxn>
                <a:cxn ang="0">
                  <a:pos x="connsiteX17628" y="connsiteY17628"/>
                </a:cxn>
                <a:cxn ang="0">
                  <a:pos x="connsiteX17629" y="connsiteY17629"/>
                </a:cxn>
                <a:cxn ang="0">
                  <a:pos x="connsiteX17630" y="connsiteY17630"/>
                </a:cxn>
                <a:cxn ang="0">
                  <a:pos x="connsiteX17631" y="connsiteY17631"/>
                </a:cxn>
                <a:cxn ang="0">
                  <a:pos x="connsiteX17632" y="connsiteY17632"/>
                </a:cxn>
                <a:cxn ang="0">
                  <a:pos x="connsiteX17633" y="connsiteY17633"/>
                </a:cxn>
                <a:cxn ang="0">
                  <a:pos x="connsiteX17634" y="connsiteY17634"/>
                </a:cxn>
                <a:cxn ang="0">
                  <a:pos x="connsiteX17635" y="connsiteY17635"/>
                </a:cxn>
                <a:cxn ang="0">
                  <a:pos x="connsiteX17636" y="connsiteY17636"/>
                </a:cxn>
                <a:cxn ang="0">
                  <a:pos x="connsiteX17637" y="connsiteY17637"/>
                </a:cxn>
                <a:cxn ang="0">
                  <a:pos x="connsiteX17638" y="connsiteY17638"/>
                </a:cxn>
                <a:cxn ang="0">
                  <a:pos x="connsiteX17639" y="connsiteY17639"/>
                </a:cxn>
                <a:cxn ang="0">
                  <a:pos x="connsiteX17640" y="connsiteY17640"/>
                </a:cxn>
                <a:cxn ang="0">
                  <a:pos x="connsiteX17641" y="connsiteY17641"/>
                </a:cxn>
                <a:cxn ang="0">
                  <a:pos x="connsiteX17642" y="connsiteY17642"/>
                </a:cxn>
                <a:cxn ang="0">
                  <a:pos x="connsiteX17643" y="connsiteY17643"/>
                </a:cxn>
                <a:cxn ang="0">
                  <a:pos x="connsiteX17644" y="connsiteY17644"/>
                </a:cxn>
                <a:cxn ang="0">
                  <a:pos x="connsiteX17645" y="connsiteY17645"/>
                </a:cxn>
                <a:cxn ang="0">
                  <a:pos x="connsiteX17646" y="connsiteY17646"/>
                </a:cxn>
                <a:cxn ang="0">
                  <a:pos x="connsiteX17647" y="connsiteY17647"/>
                </a:cxn>
                <a:cxn ang="0">
                  <a:pos x="connsiteX17648" y="connsiteY17648"/>
                </a:cxn>
                <a:cxn ang="0">
                  <a:pos x="connsiteX17649" y="connsiteY17649"/>
                </a:cxn>
                <a:cxn ang="0">
                  <a:pos x="connsiteX17650" y="connsiteY17650"/>
                </a:cxn>
                <a:cxn ang="0">
                  <a:pos x="connsiteX17651" y="connsiteY17651"/>
                </a:cxn>
                <a:cxn ang="0">
                  <a:pos x="connsiteX17652" y="connsiteY17652"/>
                </a:cxn>
                <a:cxn ang="0">
                  <a:pos x="connsiteX17653" y="connsiteY17653"/>
                </a:cxn>
                <a:cxn ang="0">
                  <a:pos x="connsiteX17654" y="connsiteY17654"/>
                </a:cxn>
                <a:cxn ang="0">
                  <a:pos x="connsiteX17655" y="connsiteY17655"/>
                </a:cxn>
                <a:cxn ang="0">
                  <a:pos x="connsiteX17656" y="connsiteY17656"/>
                </a:cxn>
                <a:cxn ang="0">
                  <a:pos x="connsiteX17657" y="connsiteY17657"/>
                </a:cxn>
                <a:cxn ang="0">
                  <a:pos x="connsiteX17658" y="connsiteY17658"/>
                </a:cxn>
                <a:cxn ang="0">
                  <a:pos x="connsiteX17659" y="connsiteY17659"/>
                </a:cxn>
                <a:cxn ang="0">
                  <a:pos x="connsiteX17660" y="connsiteY17660"/>
                </a:cxn>
                <a:cxn ang="0">
                  <a:pos x="connsiteX17661" y="connsiteY17661"/>
                </a:cxn>
                <a:cxn ang="0">
                  <a:pos x="connsiteX17662" y="connsiteY17662"/>
                </a:cxn>
                <a:cxn ang="0">
                  <a:pos x="connsiteX17663" y="connsiteY17663"/>
                </a:cxn>
                <a:cxn ang="0">
                  <a:pos x="connsiteX17664" y="connsiteY17664"/>
                </a:cxn>
                <a:cxn ang="0">
                  <a:pos x="connsiteX17665" y="connsiteY17665"/>
                </a:cxn>
                <a:cxn ang="0">
                  <a:pos x="connsiteX17666" y="connsiteY17666"/>
                </a:cxn>
                <a:cxn ang="0">
                  <a:pos x="connsiteX17667" y="connsiteY17667"/>
                </a:cxn>
                <a:cxn ang="0">
                  <a:pos x="connsiteX17668" y="connsiteY17668"/>
                </a:cxn>
                <a:cxn ang="0">
                  <a:pos x="connsiteX17669" y="connsiteY17669"/>
                </a:cxn>
                <a:cxn ang="0">
                  <a:pos x="connsiteX17670" y="connsiteY17670"/>
                </a:cxn>
                <a:cxn ang="0">
                  <a:pos x="connsiteX17671" y="connsiteY17671"/>
                </a:cxn>
                <a:cxn ang="0">
                  <a:pos x="connsiteX17672" y="connsiteY17672"/>
                </a:cxn>
                <a:cxn ang="0">
                  <a:pos x="connsiteX17673" y="connsiteY17673"/>
                </a:cxn>
                <a:cxn ang="0">
                  <a:pos x="connsiteX17674" y="connsiteY17674"/>
                </a:cxn>
                <a:cxn ang="0">
                  <a:pos x="connsiteX17675" y="connsiteY17675"/>
                </a:cxn>
                <a:cxn ang="0">
                  <a:pos x="connsiteX17676" y="connsiteY17676"/>
                </a:cxn>
                <a:cxn ang="0">
                  <a:pos x="connsiteX17677" y="connsiteY17677"/>
                </a:cxn>
                <a:cxn ang="0">
                  <a:pos x="connsiteX17678" y="connsiteY17678"/>
                </a:cxn>
                <a:cxn ang="0">
                  <a:pos x="connsiteX17679" y="connsiteY17679"/>
                </a:cxn>
                <a:cxn ang="0">
                  <a:pos x="connsiteX17680" y="connsiteY17680"/>
                </a:cxn>
                <a:cxn ang="0">
                  <a:pos x="connsiteX17681" y="connsiteY17681"/>
                </a:cxn>
                <a:cxn ang="0">
                  <a:pos x="connsiteX17682" y="connsiteY17682"/>
                </a:cxn>
                <a:cxn ang="0">
                  <a:pos x="connsiteX17683" y="connsiteY17683"/>
                </a:cxn>
                <a:cxn ang="0">
                  <a:pos x="connsiteX17684" y="connsiteY17684"/>
                </a:cxn>
                <a:cxn ang="0">
                  <a:pos x="connsiteX17685" y="connsiteY17685"/>
                </a:cxn>
                <a:cxn ang="0">
                  <a:pos x="connsiteX17686" y="connsiteY17686"/>
                </a:cxn>
                <a:cxn ang="0">
                  <a:pos x="connsiteX17687" y="connsiteY17687"/>
                </a:cxn>
                <a:cxn ang="0">
                  <a:pos x="connsiteX17688" y="connsiteY17688"/>
                </a:cxn>
                <a:cxn ang="0">
                  <a:pos x="connsiteX17689" y="connsiteY17689"/>
                </a:cxn>
                <a:cxn ang="0">
                  <a:pos x="connsiteX17690" y="connsiteY17690"/>
                </a:cxn>
                <a:cxn ang="0">
                  <a:pos x="connsiteX17691" y="connsiteY17691"/>
                </a:cxn>
                <a:cxn ang="0">
                  <a:pos x="connsiteX17692" y="connsiteY17692"/>
                </a:cxn>
                <a:cxn ang="0">
                  <a:pos x="connsiteX17693" y="connsiteY17693"/>
                </a:cxn>
                <a:cxn ang="0">
                  <a:pos x="connsiteX17694" y="connsiteY17694"/>
                </a:cxn>
                <a:cxn ang="0">
                  <a:pos x="connsiteX17695" y="connsiteY17695"/>
                </a:cxn>
                <a:cxn ang="0">
                  <a:pos x="connsiteX17696" y="connsiteY17696"/>
                </a:cxn>
                <a:cxn ang="0">
                  <a:pos x="connsiteX17697" y="connsiteY17697"/>
                </a:cxn>
                <a:cxn ang="0">
                  <a:pos x="connsiteX17698" y="connsiteY17698"/>
                </a:cxn>
                <a:cxn ang="0">
                  <a:pos x="connsiteX17699" y="connsiteY17699"/>
                </a:cxn>
                <a:cxn ang="0">
                  <a:pos x="connsiteX17700" y="connsiteY17700"/>
                </a:cxn>
                <a:cxn ang="0">
                  <a:pos x="connsiteX17701" y="connsiteY17701"/>
                </a:cxn>
                <a:cxn ang="0">
                  <a:pos x="connsiteX17702" y="connsiteY17702"/>
                </a:cxn>
                <a:cxn ang="0">
                  <a:pos x="connsiteX17703" y="connsiteY17703"/>
                </a:cxn>
                <a:cxn ang="0">
                  <a:pos x="connsiteX17704" y="connsiteY17704"/>
                </a:cxn>
                <a:cxn ang="0">
                  <a:pos x="connsiteX17705" y="connsiteY17705"/>
                </a:cxn>
                <a:cxn ang="0">
                  <a:pos x="connsiteX17706" y="connsiteY17706"/>
                </a:cxn>
                <a:cxn ang="0">
                  <a:pos x="connsiteX17707" y="connsiteY17707"/>
                </a:cxn>
                <a:cxn ang="0">
                  <a:pos x="connsiteX17708" y="connsiteY17708"/>
                </a:cxn>
                <a:cxn ang="0">
                  <a:pos x="connsiteX17709" y="connsiteY17709"/>
                </a:cxn>
                <a:cxn ang="0">
                  <a:pos x="connsiteX17710" y="connsiteY17710"/>
                </a:cxn>
                <a:cxn ang="0">
                  <a:pos x="connsiteX17711" y="connsiteY17711"/>
                </a:cxn>
                <a:cxn ang="0">
                  <a:pos x="connsiteX17712" y="connsiteY17712"/>
                </a:cxn>
                <a:cxn ang="0">
                  <a:pos x="connsiteX17713" y="connsiteY17713"/>
                </a:cxn>
                <a:cxn ang="0">
                  <a:pos x="connsiteX17714" y="connsiteY17714"/>
                </a:cxn>
                <a:cxn ang="0">
                  <a:pos x="connsiteX17715" y="connsiteY17715"/>
                </a:cxn>
                <a:cxn ang="0">
                  <a:pos x="connsiteX17716" y="connsiteY17716"/>
                </a:cxn>
                <a:cxn ang="0">
                  <a:pos x="connsiteX17717" y="connsiteY17717"/>
                </a:cxn>
                <a:cxn ang="0">
                  <a:pos x="connsiteX17718" y="connsiteY17718"/>
                </a:cxn>
                <a:cxn ang="0">
                  <a:pos x="connsiteX17719" y="connsiteY17719"/>
                </a:cxn>
                <a:cxn ang="0">
                  <a:pos x="connsiteX17720" y="connsiteY17720"/>
                </a:cxn>
                <a:cxn ang="0">
                  <a:pos x="connsiteX17721" y="connsiteY17721"/>
                </a:cxn>
                <a:cxn ang="0">
                  <a:pos x="connsiteX17722" y="connsiteY17722"/>
                </a:cxn>
                <a:cxn ang="0">
                  <a:pos x="connsiteX17723" y="connsiteY17723"/>
                </a:cxn>
                <a:cxn ang="0">
                  <a:pos x="connsiteX17724" y="connsiteY17724"/>
                </a:cxn>
                <a:cxn ang="0">
                  <a:pos x="connsiteX17725" y="connsiteY17725"/>
                </a:cxn>
                <a:cxn ang="0">
                  <a:pos x="connsiteX17726" y="connsiteY17726"/>
                </a:cxn>
                <a:cxn ang="0">
                  <a:pos x="connsiteX17727" y="connsiteY17727"/>
                </a:cxn>
                <a:cxn ang="0">
                  <a:pos x="connsiteX17728" y="connsiteY17728"/>
                </a:cxn>
                <a:cxn ang="0">
                  <a:pos x="connsiteX17729" y="connsiteY17729"/>
                </a:cxn>
                <a:cxn ang="0">
                  <a:pos x="connsiteX17730" y="connsiteY17730"/>
                </a:cxn>
                <a:cxn ang="0">
                  <a:pos x="connsiteX17731" y="connsiteY17731"/>
                </a:cxn>
                <a:cxn ang="0">
                  <a:pos x="connsiteX17732" y="connsiteY17732"/>
                </a:cxn>
                <a:cxn ang="0">
                  <a:pos x="connsiteX17733" y="connsiteY17733"/>
                </a:cxn>
                <a:cxn ang="0">
                  <a:pos x="connsiteX17734" y="connsiteY17734"/>
                </a:cxn>
                <a:cxn ang="0">
                  <a:pos x="connsiteX17735" y="connsiteY17735"/>
                </a:cxn>
                <a:cxn ang="0">
                  <a:pos x="connsiteX17736" y="connsiteY17736"/>
                </a:cxn>
                <a:cxn ang="0">
                  <a:pos x="connsiteX17737" y="connsiteY17737"/>
                </a:cxn>
                <a:cxn ang="0">
                  <a:pos x="connsiteX17738" y="connsiteY17738"/>
                </a:cxn>
                <a:cxn ang="0">
                  <a:pos x="connsiteX17739" y="connsiteY17739"/>
                </a:cxn>
                <a:cxn ang="0">
                  <a:pos x="connsiteX17740" y="connsiteY17740"/>
                </a:cxn>
                <a:cxn ang="0">
                  <a:pos x="connsiteX17741" y="connsiteY17741"/>
                </a:cxn>
                <a:cxn ang="0">
                  <a:pos x="connsiteX17742" y="connsiteY17742"/>
                </a:cxn>
                <a:cxn ang="0">
                  <a:pos x="connsiteX17743" y="connsiteY17743"/>
                </a:cxn>
                <a:cxn ang="0">
                  <a:pos x="connsiteX17744" y="connsiteY17744"/>
                </a:cxn>
                <a:cxn ang="0">
                  <a:pos x="connsiteX17745" y="connsiteY17745"/>
                </a:cxn>
                <a:cxn ang="0">
                  <a:pos x="connsiteX17746" y="connsiteY17746"/>
                </a:cxn>
                <a:cxn ang="0">
                  <a:pos x="connsiteX17747" y="connsiteY17747"/>
                </a:cxn>
                <a:cxn ang="0">
                  <a:pos x="connsiteX17748" y="connsiteY17748"/>
                </a:cxn>
                <a:cxn ang="0">
                  <a:pos x="connsiteX17749" y="connsiteY17749"/>
                </a:cxn>
                <a:cxn ang="0">
                  <a:pos x="connsiteX17750" y="connsiteY17750"/>
                </a:cxn>
                <a:cxn ang="0">
                  <a:pos x="connsiteX17751" y="connsiteY17751"/>
                </a:cxn>
                <a:cxn ang="0">
                  <a:pos x="connsiteX17752" y="connsiteY17752"/>
                </a:cxn>
                <a:cxn ang="0">
                  <a:pos x="connsiteX17753" y="connsiteY17753"/>
                </a:cxn>
                <a:cxn ang="0">
                  <a:pos x="connsiteX17754" y="connsiteY17754"/>
                </a:cxn>
                <a:cxn ang="0">
                  <a:pos x="connsiteX17755" y="connsiteY17755"/>
                </a:cxn>
                <a:cxn ang="0">
                  <a:pos x="connsiteX17756" y="connsiteY17756"/>
                </a:cxn>
                <a:cxn ang="0">
                  <a:pos x="connsiteX17757" y="connsiteY17757"/>
                </a:cxn>
                <a:cxn ang="0">
                  <a:pos x="connsiteX17758" y="connsiteY17758"/>
                </a:cxn>
                <a:cxn ang="0">
                  <a:pos x="connsiteX17759" y="connsiteY17759"/>
                </a:cxn>
                <a:cxn ang="0">
                  <a:pos x="connsiteX17760" y="connsiteY17760"/>
                </a:cxn>
                <a:cxn ang="0">
                  <a:pos x="connsiteX17761" y="connsiteY17761"/>
                </a:cxn>
                <a:cxn ang="0">
                  <a:pos x="connsiteX17762" y="connsiteY17762"/>
                </a:cxn>
                <a:cxn ang="0">
                  <a:pos x="connsiteX17763" y="connsiteY17763"/>
                </a:cxn>
                <a:cxn ang="0">
                  <a:pos x="connsiteX17764" y="connsiteY17764"/>
                </a:cxn>
                <a:cxn ang="0">
                  <a:pos x="connsiteX17765" y="connsiteY17765"/>
                </a:cxn>
                <a:cxn ang="0">
                  <a:pos x="connsiteX17766" y="connsiteY17766"/>
                </a:cxn>
                <a:cxn ang="0">
                  <a:pos x="connsiteX17767" y="connsiteY17767"/>
                </a:cxn>
                <a:cxn ang="0">
                  <a:pos x="connsiteX17768" y="connsiteY17768"/>
                </a:cxn>
                <a:cxn ang="0">
                  <a:pos x="connsiteX17769" y="connsiteY17769"/>
                </a:cxn>
                <a:cxn ang="0">
                  <a:pos x="connsiteX17770" y="connsiteY17770"/>
                </a:cxn>
                <a:cxn ang="0">
                  <a:pos x="connsiteX17771" y="connsiteY17771"/>
                </a:cxn>
                <a:cxn ang="0">
                  <a:pos x="connsiteX17772" y="connsiteY17772"/>
                </a:cxn>
                <a:cxn ang="0">
                  <a:pos x="connsiteX17773" y="connsiteY17773"/>
                </a:cxn>
                <a:cxn ang="0">
                  <a:pos x="connsiteX17774" y="connsiteY17774"/>
                </a:cxn>
                <a:cxn ang="0">
                  <a:pos x="connsiteX17775" y="connsiteY17775"/>
                </a:cxn>
                <a:cxn ang="0">
                  <a:pos x="connsiteX17776" y="connsiteY17776"/>
                </a:cxn>
                <a:cxn ang="0">
                  <a:pos x="connsiteX17777" y="connsiteY17777"/>
                </a:cxn>
                <a:cxn ang="0">
                  <a:pos x="connsiteX17778" y="connsiteY17778"/>
                </a:cxn>
                <a:cxn ang="0">
                  <a:pos x="connsiteX17779" y="connsiteY17779"/>
                </a:cxn>
                <a:cxn ang="0">
                  <a:pos x="connsiteX17780" y="connsiteY17780"/>
                </a:cxn>
                <a:cxn ang="0">
                  <a:pos x="connsiteX17781" y="connsiteY17781"/>
                </a:cxn>
                <a:cxn ang="0">
                  <a:pos x="connsiteX17782" y="connsiteY17782"/>
                </a:cxn>
                <a:cxn ang="0">
                  <a:pos x="connsiteX17783" y="connsiteY17783"/>
                </a:cxn>
                <a:cxn ang="0">
                  <a:pos x="connsiteX17784" y="connsiteY17784"/>
                </a:cxn>
                <a:cxn ang="0">
                  <a:pos x="connsiteX17785" y="connsiteY17785"/>
                </a:cxn>
                <a:cxn ang="0">
                  <a:pos x="connsiteX17786" y="connsiteY17786"/>
                </a:cxn>
                <a:cxn ang="0">
                  <a:pos x="connsiteX17787" y="connsiteY17787"/>
                </a:cxn>
                <a:cxn ang="0">
                  <a:pos x="connsiteX17788" y="connsiteY17788"/>
                </a:cxn>
                <a:cxn ang="0">
                  <a:pos x="connsiteX17789" y="connsiteY17789"/>
                </a:cxn>
                <a:cxn ang="0">
                  <a:pos x="connsiteX17790" y="connsiteY17790"/>
                </a:cxn>
                <a:cxn ang="0">
                  <a:pos x="connsiteX17791" y="connsiteY17791"/>
                </a:cxn>
                <a:cxn ang="0">
                  <a:pos x="connsiteX17792" y="connsiteY17792"/>
                </a:cxn>
                <a:cxn ang="0">
                  <a:pos x="connsiteX17793" y="connsiteY17793"/>
                </a:cxn>
                <a:cxn ang="0">
                  <a:pos x="connsiteX17794" y="connsiteY17794"/>
                </a:cxn>
                <a:cxn ang="0">
                  <a:pos x="connsiteX17795" y="connsiteY17795"/>
                </a:cxn>
                <a:cxn ang="0">
                  <a:pos x="connsiteX17796" y="connsiteY17796"/>
                </a:cxn>
                <a:cxn ang="0">
                  <a:pos x="connsiteX17797" y="connsiteY17797"/>
                </a:cxn>
                <a:cxn ang="0">
                  <a:pos x="connsiteX17798" y="connsiteY17798"/>
                </a:cxn>
                <a:cxn ang="0">
                  <a:pos x="connsiteX17799" y="connsiteY17799"/>
                </a:cxn>
                <a:cxn ang="0">
                  <a:pos x="connsiteX17800" y="connsiteY17800"/>
                </a:cxn>
                <a:cxn ang="0">
                  <a:pos x="connsiteX17801" y="connsiteY17801"/>
                </a:cxn>
                <a:cxn ang="0">
                  <a:pos x="connsiteX17802" y="connsiteY17802"/>
                </a:cxn>
                <a:cxn ang="0">
                  <a:pos x="connsiteX17803" y="connsiteY17803"/>
                </a:cxn>
                <a:cxn ang="0">
                  <a:pos x="connsiteX17804" y="connsiteY17804"/>
                </a:cxn>
                <a:cxn ang="0">
                  <a:pos x="connsiteX17805" y="connsiteY17805"/>
                </a:cxn>
                <a:cxn ang="0">
                  <a:pos x="connsiteX17806" y="connsiteY17806"/>
                </a:cxn>
                <a:cxn ang="0">
                  <a:pos x="connsiteX17807" y="connsiteY17807"/>
                </a:cxn>
                <a:cxn ang="0">
                  <a:pos x="connsiteX17808" y="connsiteY17808"/>
                </a:cxn>
                <a:cxn ang="0">
                  <a:pos x="connsiteX17809" y="connsiteY17809"/>
                </a:cxn>
                <a:cxn ang="0">
                  <a:pos x="connsiteX17810" y="connsiteY17810"/>
                </a:cxn>
                <a:cxn ang="0">
                  <a:pos x="connsiteX17811" y="connsiteY17811"/>
                </a:cxn>
                <a:cxn ang="0">
                  <a:pos x="connsiteX17812" y="connsiteY17812"/>
                </a:cxn>
                <a:cxn ang="0">
                  <a:pos x="connsiteX17813" y="connsiteY17813"/>
                </a:cxn>
                <a:cxn ang="0">
                  <a:pos x="connsiteX17814" y="connsiteY17814"/>
                </a:cxn>
                <a:cxn ang="0">
                  <a:pos x="connsiteX17815" y="connsiteY17815"/>
                </a:cxn>
                <a:cxn ang="0">
                  <a:pos x="connsiteX17816" y="connsiteY17816"/>
                </a:cxn>
                <a:cxn ang="0">
                  <a:pos x="connsiteX17817" y="connsiteY17817"/>
                </a:cxn>
                <a:cxn ang="0">
                  <a:pos x="connsiteX17818" y="connsiteY17818"/>
                </a:cxn>
                <a:cxn ang="0">
                  <a:pos x="connsiteX17819" y="connsiteY17819"/>
                </a:cxn>
                <a:cxn ang="0">
                  <a:pos x="connsiteX17820" y="connsiteY17820"/>
                </a:cxn>
                <a:cxn ang="0">
                  <a:pos x="connsiteX17821" y="connsiteY17821"/>
                </a:cxn>
                <a:cxn ang="0">
                  <a:pos x="connsiteX17822" y="connsiteY17822"/>
                </a:cxn>
                <a:cxn ang="0">
                  <a:pos x="connsiteX17823" y="connsiteY17823"/>
                </a:cxn>
                <a:cxn ang="0">
                  <a:pos x="connsiteX17824" y="connsiteY17824"/>
                </a:cxn>
                <a:cxn ang="0">
                  <a:pos x="connsiteX17825" y="connsiteY17825"/>
                </a:cxn>
                <a:cxn ang="0">
                  <a:pos x="connsiteX17826" y="connsiteY17826"/>
                </a:cxn>
                <a:cxn ang="0">
                  <a:pos x="connsiteX17827" y="connsiteY17827"/>
                </a:cxn>
                <a:cxn ang="0">
                  <a:pos x="connsiteX17828" y="connsiteY17828"/>
                </a:cxn>
                <a:cxn ang="0">
                  <a:pos x="connsiteX17829" y="connsiteY17829"/>
                </a:cxn>
                <a:cxn ang="0">
                  <a:pos x="connsiteX17830" y="connsiteY17830"/>
                </a:cxn>
                <a:cxn ang="0">
                  <a:pos x="connsiteX17831" y="connsiteY17831"/>
                </a:cxn>
                <a:cxn ang="0">
                  <a:pos x="connsiteX17832" y="connsiteY17832"/>
                </a:cxn>
                <a:cxn ang="0">
                  <a:pos x="connsiteX17833" y="connsiteY17833"/>
                </a:cxn>
                <a:cxn ang="0">
                  <a:pos x="connsiteX17834" y="connsiteY17834"/>
                </a:cxn>
                <a:cxn ang="0">
                  <a:pos x="connsiteX17835" y="connsiteY17835"/>
                </a:cxn>
                <a:cxn ang="0">
                  <a:pos x="connsiteX17836" y="connsiteY17836"/>
                </a:cxn>
                <a:cxn ang="0">
                  <a:pos x="connsiteX17837" y="connsiteY17837"/>
                </a:cxn>
                <a:cxn ang="0">
                  <a:pos x="connsiteX17838" y="connsiteY17838"/>
                </a:cxn>
                <a:cxn ang="0">
                  <a:pos x="connsiteX17839" y="connsiteY17839"/>
                </a:cxn>
                <a:cxn ang="0">
                  <a:pos x="connsiteX17840" y="connsiteY17840"/>
                </a:cxn>
                <a:cxn ang="0">
                  <a:pos x="connsiteX17841" y="connsiteY17841"/>
                </a:cxn>
                <a:cxn ang="0">
                  <a:pos x="connsiteX17842" y="connsiteY17842"/>
                </a:cxn>
                <a:cxn ang="0">
                  <a:pos x="connsiteX17843" y="connsiteY17843"/>
                </a:cxn>
                <a:cxn ang="0">
                  <a:pos x="connsiteX17844" y="connsiteY17844"/>
                </a:cxn>
                <a:cxn ang="0">
                  <a:pos x="connsiteX17845" y="connsiteY17845"/>
                </a:cxn>
                <a:cxn ang="0">
                  <a:pos x="connsiteX17846" y="connsiteY17846"/>
                </a:cxn>
                <a:cxn ang="0">
                  <a:pos x="connsiteX17847" y="connsiteY17847"/>
                </a:cxn>
                <a:cxn ang="0">
                  <a:pos x="connsiteX17848" y="connsiteY17848"/>
                </a:cxn>
                <a:cxn ang="0">
                  <a:pos x="connsiteX17849" y="connsiteY17849"/>
                </a:cxn>
                <a:cxn ang="0">
                  <a:pos x="connsiteX17850" y="connsiteY17850"/>
                </a:cxn>
                <a:cxn ang="0">
                  <a:pos x="connsiteX17851" y="connsiteY17851"/>
                </a:cxn>
                <a:cxn ang="0">
                  <a:pos x="connsiteX17852" y="connsiteY17852"/>
                </a:cxn>
                <a:cxn ang="0">
                  <a:pos x="connsiteX17853" y="connsiteY17853"/>
                </a:cxn>
                <a:cxn ang="0">
                  <a:pos x="connsiteX17854" y="connsiteY17854"/>
                </a:cxn>
                <a:cxn ang="0">
                  <a:pos x="connsiteX17855" y="connsiteY17855"/>
                </a:cxn>
                <a:cxn ang="0">
                  <a:pos x="connsiteX17856" y="connsiteY17856"/>
                </a:cxn>
                <a:cxn ang="0">
                  <a:pos x="connsiteX17857" y="connsiteY17857"/>
                </a:cxn>
                <a:cxn ang="0">
                  <a:pos x="connsiteX17858" y="connsiteY17858"/>
                </a:cxn>
                <a:cxn ang="0">
                  <a:pos x="connsiteX17859" y="connsiteY17859"/>
                </a:cxn>
                <a:cxn ang="0">
                  <a:pos x="connsiteX17860" y="connsiteY17860"/>
                </a:cxn>
                <a:cxn ang="0">
                  <a:pos x="connsiteX17861" y="connsiteY17861"/>
                </a:cxn>
                <a:cxn ang="0">
                  <a:pos x="connsiteX17862" y="connsiteY17862"/>
                </a:cxn>
                <a:cxn ang="0">
                  <a:pos x="connsiteX17863" y="connsiteY17863"/>
                </a:cxn>
                <a:cxn ang="0">
                  <a:pos x="connsiteX17864" y="connsiteY17864"/>
                </a:cxn>
                <a:cxn ang="0">
                  <a:pos x="connsiteX17865" y="connsiteY17865"/>
                </a:cxn>
                <a:cxn ang="0">
                  <a:pos x="connsiteX17866" y="connsiteY17866"/>
                </a:cxn>
                <a:cxn ang="0">
                  <a:pos x="connsiteX17867" y="connsiteY17867"/>
                </a:cxn>
                <a:cxn ang="0">
                  <a:pos x="connsiteX17868" y="connsiteY17868"/>
                </a:cxn>
                <a:cxn ang="0">
                  <a:pos x="connsiteX17869" y="connsiteY17869"/>
                </a:cxn>
                <a:cxn ang="0">
                  <a:pos x="connsiteX17870" y="connsiteY17870"/>
                </a:cxn>
                <a:cxn ang="0">
                  <a:pos x="connsiteX17871" y="connsiteY17871"/>
                </a:cxn>
                <a:cxn ang="0">
                  <a:pos x="connsiteX17872" y="connsiteY17872"/>
                </a:cxn>
                <a:cxn ang="0">
                  <a:pos x="connsiteX17873" y="connsiteY17873"/>
                </a:cxn>
                <a:cxn ang="0">
                  <a:pos x="connsiteX17874" y="connsiteY17874"/>
                </a:cxn>
                <a:cxn ang="0">
                  <a:pos x="connsiteX17875" y="connsiteY17875"/>
                </a:cxn>
                <a:cxn ang="0">
                  <a:pos x="connsiteX17876" y="connsiteY17876"/>
                </a:cxn>
                <a:cxn ang="0">
                  <a:pos x="connsiteX17877" y="connsiteY17877"/>
                </a:cxn>
                <a:cxn ang="0">
                  <a:pos x="connsiteX17878" y="connsiteY17878"/>
                </a:cxn>
                <a:cxn ang="0">
                  <a:pos x="connsiteX17879" y="connsiteY17879"/>
                </a:cxn>
                <a:cxn ang="0">
                  <a:pos x="connsiteX17880" y="connsiteY17880"/>
                </a:cxn>
                <a:cxn ang="0">
                  <a:pos x="connsiteX17881" y="connsiteY17881"/>
                </a:cxn>
                <a:cxn ang="0">
                  <a:pos x="connsiteX17882" y="connsiteY17882"/>
                </a:cxn>
                <a:cxn ang="0">
                  <a:pos x="connsiteX17883" y="connsiteY17883"/>
                </a:cxn>
                <a:cxn ang="0">
                  <a:pos x="connsiteX17884" y="connsiteY17884"/>
                </a:cxn>
                <a:cxn ang="0">
                  <a:pos x="connsiteX17885" y="connsiteY17885"/>
                </a:cxn>
                <a:cxn ang="0">
                  <a:pos x="connsiteX17886" y="connsiteY17886"/>
                </a:cxn>
                <a:cxn ang="0">
                  <a:pos x="connsiteX17887" y="connsiteY17887"/>
                </a:cxn>
                <a:cxn ang="0">
                  <a:pos x="connsiteX17888" y="connsiteY17888"/>
                </a:cxn>
                <a:cxn ang="0">
                  <a:pos x="connsiteX17889" y="connsiteY17889"/>
                </a:cxn>
                <a:cxn ang="0">
                  <a:pos x="connsiteX17890" y="connsiteY17890"/>
                </a:cxn>
                <a:cxn ang="0">
                  <a:pos x="connsiteX17891" y="connsiteY17891"/>
                </a:cxn>
                <a:cxn ang="0">
                  <a:pos x="connsiteX17892" y="connsiteY17892"/>
                </a:cxn>
                <a:cxn ang="0">
                  <a:pos x="connsiteX17893" y="connsiteY17893"/>
                </a:cxn>
                <a:cxn ang="0">
                  <a:pos x="connsiteX17894" y="connsiteY17894"/>
                </a:cxn>
                <a:cxn ang="0">
                  <a:pos x="connsiteX17895" y="connsiteY17895"/>
                </a:cxn>
                <a:cxn ang="0">
                  <a:pos x="connsiteX17896" y="connsiteY17896"/>
                </a:cxn>
                <a:cxn ang="0">
                  <a:pos x="connsiteX17897" y="connsiteY17897"/>
                </a:cxn>
                <a:cxn ang="0">
                  <a:pos x="connsiteX17898" y="connsiteY17898"/>
                </a:cxn>
                <a:cxn ang="0">
                  <a:pos x="connsiteX17899" y="connsiteY17899"/>
                </a:cxn>
                <a:cxn ang="0">
                  <a:pos x="connsiteX17900" y="connsiteY17900"/>
                </a:cxn>
                <a:cxn ang="0">
                  <a:pos x="connsiteX17901" y="connsiteY17901"/>
                </a:cxn>
                <a:cxn ang="0">
                  <a:pos x="connsiteX17902" y="connsiteY17902"/>
                </a:cxn>
                <a:cxn ang="0">
                  <a:pos x="connsiteX17903" y="connsiteY17903"/>
                </a:cxn>
                <a:cxn ang="0">
                  <a:pos x="connsiteX17904" y="connsiteY17904"/>
                </a:cxn>
                <a:cxn ang="0">
                  <a:pos x="connsiteX17905" y="connsiteY17905"/>
                </a:cxn>
                <a:cxn ang="0">
                  <a:pos x="connsiteX17906" y="connsiteY17906"/>
                </a:cxn>
                <a:cxn ang="0">
                  <a:pos x="connsiteX17907" y="connsiteY17907"/>
                </a:cxn>
                <a:cxn ang="0">
                  <a:pos x="connsiteX17908" y="connsiteY17908"/>
                </a:cxn>
                <a:cxn ang="0">
                  <a:pos x="connsiteX17909" y="connsiteY17909"/>
                </a:cxn>
                <a:cxn ang="0">
                  <a:pos x="connsiteX17910" y="connsiteY17910"/>
                </a:cxn>
                <a:cxn ang="0">
                  <a:pos x="connsiteX17911" y="connsiteY17911"/>
                </a:cxn>
                <a:cxn ang="0">
                  <a:pos x="connsiteX17912" y="connsiteY17912"/>
                </a:cxn>
                <a:cxn ang="0">
                  <a:pos x="connsiteX17913" y="connsiteY17913"/>
                </a:cxn>
                <a:cxn ang="0">
                  <a:pos x="connsiteX17914" y="connsiteY17914"/>
                </a:cxn>
                <a:cxn ang="0">
                  <a:pos x="connsiteX17915" y="connsiteY17915"/>
                </a:cxn>
                <a:cxn ang="0">
                  <a:pos x="connsiteX17916" y="connsiteY17916"/>
                </a:cxn>
                <a:cxn ang="0">
                  <a:pos x="connsiteX17917" y="connsiteY17917"/>
                </a:cxn>
                <a:cxn ang="0">
                  <a:pos x="connsiteX17918" y="connsiteY17918"/>
                </a:cxn>
                <a:cxn ang="0">
                  <a:pos x="connsiteX17919" y="connsiteY17919"/>
                </a:cxn>
                <a:cxn ang="0">
                  <a:pos x="connsiteX17920" y="connsiteY17920"/>
                </a:cxn>
                <a:cxn ang="0">
                  <a:pos x="connsiteX17921" y="connsiteY17921"/>
                </a:cxn>
                <a:cxn ang="0">
                  <a:pos x="connsiteX17922" y="connsiteY17922"/>
                </a:cxn>
                <a:cxn ang="0">
                  <a:pos x="connsiteX17923" y="connsiteY17923"/>
                </a:cxn>
                <a:cxn ang="0">
                  <a:pos x="connsiteX17924" y="connsiteY17924"/>
                </a:cxn>
                <a:cxn ang="0">
                  <a:pos x="connsiteX17925" y="connsiteY17925"/>
                </a:cxn>
                <a:cxn ang="0">
                  <a:pos x="connsiteX17926" y="connsiteY17926"/>
                </a:cxn>
                <a:cxn ang="0">
                  <a:pos x="connsiteX17927" y="connsiteY17927"/>
                </a:cxn>
                <a:cxn ang="0">
                  <a:pos x="connsiteX17928" y="connsiteY17928"/>
                </a:cxn>
                <a:cxn ang="0">
                  <a:pos x="connsiteX17929" y="connsiteY17929"/>
                </a:cxn>
                <a:cxn ang="0">
                  <a:pos x="connsiteX17930" y="connsiteY17930"/>
                </a:cxn>
                <a:cxn ang="0">
                  <a:pos x="connsiteX17931" y="connsiteY17931"/>
                </a:cxn>
                <a:cxn ang="0">
                  <a:pos x="connsiteX17932" y="connsiteY17932"/>
                </a:cxn>
                <a:cxn ang="0">
                  <a:pos x="connsiteX17933" y="connsiteY17933"/>
                </a:cxn>
                <a:cxn ang="0">
                  <a:pos x="connsiteX17934" y="connsiteY17934"/>
                </a:cxn>
                <a:cxn ang="0">
                  <a:pos x="connsiteX17935" y="connsiteY17935"/>
                </a:cxn>
                <a:cxn ang="0">
                  <a:pos x="connsiteX17936" y="connsiteY17936"/>
                </a:cxn>
                <a:cxn ang="0">
                  <a:pos x="connsiteX17937" y="connsiteY17937"/>
                </a:cxn>
                <a:cxn ang="0">
                  <a:pos x="connsiteX17938" y="connsiteY17938"/>
                </a:cxn>
                <a:cxn ang="0">
                  <a:pos x="connsiteX17939" y="connsiteY17939"/>
                </a:cxn>
                <a:cxn ang="0">
                  <a:pos x="connsiteX17940" y="connsiteY17940"/>
                </a:cxn>
                <a:cxn ang="0">
                  <a:pos x="connsiteX17941" y="connsiteY17941"/>
                </a:cxn>
                <a:cxn ang="0">
                  <a:pos x="connsiteX17942" y="connsiteY17942"/>
                </a:cxn>
                <a:cxn ang="0">
                  <a:pos x="connsiteX17943" y="connsiteY17943"/>
                </a:cxn>
                <a:cxn ang="0">
                  <a:pos x="connsiteX17944" y="connsiteY17944"/>
                </a:cxn>
                <a:cxn ang="0">
                  <a:pos x="connsiteX17945" y="connsiteY17945"/>
                </a:cxn>
                <a:cxn ang="0">
                  <a:pos x="connsiteX17946" y="connsiteY17946"/>
                </a:cxn>
                <a:cxn ang="0">
                  <a:pos x="connsiteX17947" y="connsiteY17947"/>
                </a:cxn>
                <a:cxn ang="0">
                  <a:pos x="connsiteX17948" y="connsiteY17948"/>
                </a:cxn>
                <a:cxn ang="0">
                  <a:pos x="connsiteX17949" y="connsiteY17949"/>
                </a:cxn>
                <a:cxn ang="0">
                  <a:pos x="connsiteX17950" y="connsiteY17950"/>
                </a:cxn>
                <a:cxn ang="0">
                  <a:pos x="connsiteX17951" y="connsiteY17951"/>
                </a:cxn>
                <a:cxn ang="0">
                  <a:pos x="connsiteX17952" y="connsiteY17952"/>
                </a:cxn>
                <a:cxn ang="0">
                  <a:pos x="connsiteX17953" y="connsiteY17953"/>
                </a:cxn>
                <a:cxn ang="0">
                  <a:pos x="connsiteX17954" y="connsiteY17954"/>
                </a:cxn>
                <a:cxn ang="0">
                  <a:pos x="connsiteX17955" y="connsiteY17955"/>
                </a:cxn>
                <a:cxn ang="0">
                  <a:pos x="connsiteX17956" y="connsiteY17956"/>
                </a:cxn>
                <a:cxn ang="0">
                  <a:pos x="connsiteX17957" y="connsiteY17957"/>
                </a:cxn>
                <a:cxn ang="0">
                  <a:pos x="connsiteX17958" y="connsiteY17958"/>
                </a:cxn>
                <a:cxn ang="0">
                  <a:pos x="connsiteX17959" y="connsiteY17959"/>
                </a:cxn>
                <a:cxn ang="0">
                  <a:pos x="connsiteX17960" y="connsiteY17960"/>
                </a:cxn>
                <a:cxn ang="0">
                  <a:pos x="connsiteX17961" y="connsiteY17961"/>
                </a:cxn>
                <a:cxn ang="0">
                  <a:pos x="connsiteX17962" y="connsiteY17962"/>
                </a:cxn>
                <a:cxn ang="0">
                  <a:pos x="connsiteX17963" y="connsiteY17963"/>
                </a:cxn>
                <a:cxn ang="0">
                  <a:pos x="connsiteX17964" y="connsiteY17964"/>
                </a:cxn>
                <a:cxn ang="0">
                  <a:pos x="connsiteX17965" y="connsiteY17965"/>
                </a:cxn>
                <a:cxn ang="0">
                  <a:pos x="connsiteX17966" y="connsiteY17966"/>
                </a:cxn>
                <a:cxn ang="0">
                  <a:pos x="connsiteX17967" y="connsiteY17967"/>
                </a:cxn>
                <a:cxn ang="0">
                  <a:pos x="connsiteX17968" y="connsiteY17968"/>
                </a:cxn>
                <a:cxn ang="0">
                  <a:pos x="connsiteX17969" y="connsiteY17969"/>
                </a:cxn>
                <a:cxn ang="0">
                  <a:pos x="connsiteX17970" y="connsiteY17970"/>
                </a:cxn>
                <a:cxn ang="0">
                  <a:pos x="connsiteX17971" y="connsiteY17971"/>
                </a:cxn>
                <a:cxn ang="0">
                  <a:pos x="connsiteX17972" y="connsiteY17972"/>
                </a:cxn>
                <a:cxn ang="0">
                  <a:pos x="connsiteX17973" y="connsiteY17973"/>
                </a:cxn>
                <a:cxn ang="0">
                  <a:pos x="connsiteX17974" y="connsiteY17974"/>
                </a:cxn>
                <a:cxn ang="0">
                  <a:pos x="connsiteX17975" y="connsiteY17975"/>
                </a:cxn>
                <a:cxn ang="0">
                  <a:pos x="connsiteX17976" y="connsiteY17976"/>
                </a:cxn>
                <a:cxn ang="0">
                  <a:pos x="connsiteX17977" y="connsiteY17977"/>
                </a:cxn>
                <a:cxn ang="0">
                  <a:pos x="connsiteX17978" y="connsiteY17978"/>
                </a:cxn>
                <a:cxn ang="0">
                  <a:pos x="connsiteX17979" y="connsiteY17979"/>
                </a:cxn>
                <a:cxn ang="0">
                  <a:pos x="connsiteX17980" y="connsiteY17980"/>
                </a:cxn>
                <a:cxn ang="0">
                  <a:pos x="connsiteX17981" y="connsiteY17981"/>
                </a:cxn>
                <a:cxn ang="0">
                  <a:pos x="connsiteX17982" y="connsiteY17982"/>
                </a:cxn>
                <a:cxn ang="0">
                  <a:pos x="connsiteX17983" y="connsiteY17983"/>
                </a:cxn>
                <a:cxn ang="0">
                  <a:pos x="connsiteX17984" y="connsiteY17984"/>
                </a:cxn>
                <a:cxn ang="0">
                  <a:pos x="connsiteX17985" y="connsiteY17985"/>
                </a:cxn>
                <a:cxn ang="0">
                  <a:pos x="connsiteX17986" y="connsiteY17986"/>
                </a:cxn>
                <a:cxn ang="0">
                  <a:pos x="connsiteX17987" y="connsiteY17987"/>
                </a:cxn>
                <a:cxn ang="0">
                  <a:pos x="connsiteX17988" y="connsiteY17988"/>
                </a:cxn>
                <a:cxn ang="0">
                  <a:pos x="connsiteX17989" y="connsiteY17989"/>
                </a:cxn>
                <a:cxn ang="0">
                  <a:pos x="connsiteX17990" y="connsiteY17990"/>
                </a:cxn>
                <a:cxn ang="0">
                  <a:pos x="connsiteX17991" y="connsiteY17991"/>
                </a:cxn>
                <a:cxn ang="0">
                  <a:pos x="connsiteX17992" y="connsiteY17992"/>
                </a:cxn>
                <a:cxn ang="0">
                  <a:pos x="connsiteX17993" y="connsiteY17993"/>
                </a:cxn>
                <a:cxn ang="0">
                  <a:pos x="connsiteX17994" y="connsiteY17994"/>
                </a:cxn>
                <a:cxn ang="0">
                  <a:pos x="connsiteX17995" y="connsiteY17995"/>
                </a:cxn>
                <a:cxn ang="0">
                  <a:pos x="connsiteX17996" y="connsiteY17996"/>
                </a:cxn>
                <a:cxn ang="0">
                  <a:pos x="connsiteX17997" y="connsiteY17997"/>
                </a:cxn>
                <a:cxn ang="0">
                  <a:pos x="connsiteX17998" y="connsiteY17998"/>
                </a:cxn>
                <a:cxn ang="0">
                  <a:pos x="connsiteX17999" y="connsiteY17999"/>
                </a:cxn>
                <a:cxn ang="0">
                  <a:pos x="connsiteX18000" y="connsiteY18000"/>
                </a:cxn>
                <a:cxn ang="0">
                  <a:pos x="connsiteX18001" y="connsiteY18001"/>
                </a:cxn>
                <a:cxn ang="0">
                  <a:pos x="connsiteX18002" y="connsiteY18002"/>
                </a:cxn>
                <a:cxn ang="0">
                  <a:pos x="connsiteX18003" y="connsiteY18003"/>
                </a:cxn>
                <a:cxn ang="0">
                  <a:pos x="connsiteX18004" y="connsiteY18004"/>
                </a:cxn>
                <a:cxn ang="0">
                  <a:pos x="connsiteX18005" y="connsiteY18005"/>
                </a:cxn>
                <a:cxn ang="0">
                  <a:pos x="connsiteX18006" y="connsiteY18006"/>
                </a:cxn>
                <a:cxn ang="0">
                  <a:pos x="connsiteX18007" y="connsiteY18007"/>
                </a:cxn>
                <a:cxn ang="0">
                  <a:pos x="connsiteX18008" y="connsiteY18008"/>
                </a:cxn>
                <a:cxn ang="0">
                  <a:pos x="connsiteX18009" y="connsiteY18009"/>
                </a:cxn>
                <a:cxn ang="0">
                  <a:pos x="connsiteX18010" y="connsiteY18010"/>
                </a:cxn>
                <a:cxn ang="0">
                  <a:pos x="connsiteX18011" y="connsiteY18011"/>
                </a:cxn>
                <a:cxn ang="0">
                  <a:pos x="connsiteX18012" y="connsiteY18012"/>
                </a:cxn>
                <a:cxn ang="0">
                  <a:pos x="connsiteX18013" y="connsiteY18013"/>
                </a:cxn>
                <a:cxn ang="0">
                  <a:pos x="connsiteX18014" y="connsiteY18014"/>
                </a:cxn>
                <a:cxn ang="0">
                  <a:pos x="connsiteX18015" y="connsiteY18015"/>
                </a:cxn>
                <a:cxn ang="0">
                  <a:pos x="connsiteX18016" y="connsiteY18016"/>
                </a:cxn>
                <a:cxn ang="0">
                  <a:pos x="connsiteX18017" y="connsiteY18017"/>
                </a:cxn>
                <a:cxn ang="0">
                  <a:pos x="connsiteX18018" y="connsiteY18018"/>
                </a:cxn>
                <a:cxn ang="0">
                  <a:pos x="connsiteX18019" y="connsiteY18019"/>
                </a:cxn>
                <a:cxn ang="0">
                  <a:pos x="connsiteX18020" y="connsiteY18020"/>
                </a:cxn>
                <a:cxn ang="0">
                  <a:pos x="connsiteX18021" y="connsiteY18021"/>
                </a:cxn>
                <a:cxn ang="0">
                  <a:pos x="connsiteX18022" y="connsiteY18022"/>
                </a:cxn>
                <a:cxn ang="0">
                  <a:pos x="connsiteX18023" y="connsiteY18023"/>
                </a:cxn>
                <a:cxn ang="0">
                  <a:pos x="connsiteX18024" y="connsiteY18024"/>
                </a:cxn>
                <a:cxn ang="0">
                  <a:pos x="connsiteX18025" y="connsiteY18025"/>
                </a:cxn>
                <a:cxn ang="0">
                  <a:pos x="connsiteX18026" y="connsiteY18026"/>
                </a:cxn>
                <a:cxn ang="0">
                  <a:pos x="connsiteX18027" y="connsiteY18027"/>
                </a:cxn>
                <a:cxn ang="0">
                  <a:pos x="connsiteX18028" y="connsiteY18028"/>
                </a:cxn>
                <a:cxn ang="0">
                  <a:pos x="connsiteX18029" y="connsiteY18029"/>
                </a:cxn>
                <a:cxn ang="0">
                  <a:pos x="connsiteX18030" y="connsiteY18030"/>
                </a:cxn>
                <a:cxn ang="0">
                  <a:pos x="connsiteX18031" y="connsiteY18031"/>
                </a:cxn>
                <a:cxn ang="0">
                  <a:pos x="connsiteX18032" y="connsiteY18032"/>
                </a:cxn>
                <a:cxn ang="0">
                  <a:pos x="connsiteX18033" y="connsiteY18033"/>
                </a:cxn>
                <a:cxn ang="0">
                  <a:pos x="connsiteX18034" y="connsiteY18034"/>
                </a:cxn>
                <a:cxn ang="0">
                  <a:pos x="connsiteX18035" y="connsiteY18035"/>
                </a:cxn>
                <a:cxn ang="0">
                  <a:pos x="connsiteX18036" y="connsiteY18036"/>
                </a:cxn>
                <a:cxn ang="0">
                  <a:pos x="connsiteX18037" y="connsiteY18037"/>
                </a:cxn>
                <a:cxn ang="0">
                  <a:pos x="connsiteX18038" y="connsiteY18038"/>
                </a:cxn>
                <a:cxn ang="0">
                  <a:pos x="connsiteX18039" y="connsiteY18039"/>
                </a:cxn>
                <a:cxn ang="0">
                  <a:pos x="connsiteX18040" y="connsiteY18040"/>
                </a:cxn>
                <a:cxn ang="0">
                  <a:pos x="connsiteX18041" y="connsiteY18041"/>
                </a:cxn>
                <a:cxn ang="0">
                  <a:pos x="connsiteX18042" y="connsiteY18042"/>
                </a:cxn>
                <a:cxn ang="0">
                  <a:pos x="connsiteX18043" y="connsiteY18043"/>
                </a:cxn>
                <a:cxn ang="0">
                  <a:pos x="connsiteX18044" y="connsiteY18044"/>
                </a:cxn>
                <a:cxn ang="0">
                  <a:pos x="connsiteX18045" y="connsiteY18045"/>
                </a:cxn>
                <a:cxn ang="0">
                  <a:pos x="connsiteX18046" y="connsiteY18046"/>
                </a:cxn>
                <a:cxn ang="0">
                  <a:pos x="connsiteX18047" y="connsiteY18047"/>
                </a:cxn>
                <a:cxn ang="0">
                  <a:pos x="connsiteX18048" y="connsiteY18048"/>
                </a:cxn>
                <a:cxn ang="0">
                  <a:pos x="connsiteX18049" y="connsiteY18049"/>
                </a:cxn>
                <a:cxn ang="0">
                  <a:pos x="connsiteX18050" y="connsiteY18050"/>
                </a:cxn>
                <a:cxn ang="0">
                  <a:pos x="connsiteX18051" y="connsiteY18051"/>
                </a:cxn>
                <a:cxn ang="0">
                  <a:pos x="connsiteX18052" y="connsiteY18052"/>
                </a:cxn>
                <a:cxn ang="0">
                  <a:pos x="connsiteX18053" y="connsiteY18053"/>
                </a:cxn>
                <a:cxn ang="0">
                  <a:pos x="connsiteX18054" y="connsiteY18054"/>
                </a:cxn>
                <a:cxn ang="0">
                  <a:pos x="connsiteX18055" y="connsiteY18055"/>
                </a:cxn>
                <a:cxn ang="0">
                  <a:pos x="connsiteX18056" y="connsiteY18056"/>
                </a:cxn>
                <a:cxn ang="0">
                  <a:pos x="connsiteX18057" y="connsiteY18057"/>
                </a:cxn>
                <a:cxn ang="0">
                  <a:pos x="connsiteX18058" y="connsiteY18058"/>
                </a:cxn>
                <a:cxn ang="0">
                  <a:pos x="connsiteX18059" y="connsiteY18059"/>
                </a:cxn>
                <a:cxn ang="0">
                  <a:pos x="connsiteX18060" y="connsiteY18060"/>
                </a:cxn>
                <a:cxn ang="0">
                  <a:pos x="connsiteX18061" y="connsiteY18061"/>
                </a:cxn>
                <a:cxn ang="0">
                  <a:pos x="connsiteX18062" y="connsiteY18062"/>
                </a:cxn>
                <a:cxn ang="0">
                  <a:pos x="connsiteX18063" y="connsiteY18063"/>
                </a:cxn>
                <a:cxn ang="0">
                  <a:pos x="connsiteX18064" y="connsiteY18064"/>
                </a:cxn>
                <a:cxn ang="0">
                  <a:pos x="connsiteX18065" y="connsiteY18065"/>
                </a:cxn>
                <a:cxn ang="0">
                  <a:pos x="connsiteX18066" y="connsiteY18066"/>
                </a:cxn>
                <a:cxn ang="0">
                  <a:pos x="connsiteX18067" y="connsiteY18067"/>
                </a:cxn>
                <a:cxn ang="0">
                  <a:pos x="connsiteX18068" y="connsiteY18068"/>
                </a:cxn>
                <a:cxn ang="0">
                  <a:pos x="connsiteX18069" y="connsiteY18069"/>
                </a:cxn>
                <a:cxn ang="0">
                  <a:pos x="connsiteX18070" y="connsiteY18070"/>
                </a:cxn>
                <a:cxn ang="0">
                  <a:pos x="connsiteX18071" y="connsiteY18071"/>
                </a:cxn>
                <a:cxn ang="0">
                  <a:pos x="connsiteX18072" y="connsiteY18072"/>
                </a:cxn>
                <a:cxn ang="0">
                  <a:pos x="connsiteX18073" y="connsiteY18073"/>
                </a:cxn>
                <a:cxn ang="0">
                  <a:pos x="connsiteX18074" y="connsiteY18074"/>
                </a:cxn>
                <a:cxn ang="0">
                  <a:pos x="connsiteX18075" y="connsiteY18075"/>
                </a:cxn>
                <a:cxn ang="0">
                  <a:pos x="connsiteX18076" y="connsiteY18076"/>
                </a:cxn>
                <a:cxn ang="0">
                  <a:pos x="connsiteX18077" y="connsiteY18077"/>
                </a:cxn>
                <a:cxn ang="0">
                  <a:pos x="connsiteX18078" y="connsiteY18078"/>
                </a:cxn>
                <a:cxn ang="0">
                  <a:pos x="connsiteX18079" y="connsiteY18079"/>
                </a:cxn>
                <a:cxn ang="0">
                  <a:pos x="connsiteX18080" y="connsiteY18080"/>
                </a:cxn>
                <a:cxn ang="0">
                  <a:pos x="connsiteX18081" y="connsiteY18081"/>
                </a:cxn>
                <a:cxn ang="0">
                  <a:pos x="connsiteX18082" y="connsiteY18082"/>
                </a:cxn>
                <a:cxn ang="0">
                  <a:pos x="connsiteX18083" y="connsiteY18083"/>
                </a:cxn>
                <a:cxn ang="0">
                  <a:pos x="connsiteX18084" y="connsiteY18084"/>
                </a:cxn>
                <a:cxn ang="0">
                  <a:pos x="connsiteX18085" y="connsiteY18085"/>
                </a:cxn>
                <a:cxn ang="0">
                  <a:pos x="connsiteX18086" y="connsiteY18086"/>
                </a:cxn>
                <a:cxn ang="0">
                  <a:pos x="connsiteX18087" y="connsiteY18087"/>
                </a:cxn>
                <a:cxn ang="0">
                  <a:pos x="connsiteX18088" y="connsiteY18088"/>
                </a:cxn>
                <a:cxn ang="0">
                  <a:pos x="connsiteX18089" y="connsiteY18089"/>
                </a:cxn>
                <a:cxn ang="0">
                  <a:pos x="connsiteX18090" y="connsiteY18090"/>
                </a:cxn>
                <a:cxn ang="0">
                  <a:pos x="connsiteX18091" y="connsiteY18091"/>
                </a:cxn>
                <a:cxn ang="0">
                  <a:pos x="connsiteX18092" y="connsiteY18092"/>
                </a:cxn>
                <a:cxn ang="0">
                  <a:pos x="connsiteX18093" y="connsiteY18093"/>
                </a:cxn>
                <a:cxn ang="0">
                  <a:pos x="connsiteX18094" y="connsiteY18094"/>
                </a:cxn>
                <a:cxn ang="0">
                  <a:pos x="connsiteX18095" y="connsiteY18095"/>
                </a:cxn>
                <a:cxn ang="0">
                  <a:pos x="connsiteX18096" y="connsiteY18096"/>
                </a:cxn>
                <a:cxn ang="0">
                  <a:pos x="connsiteX18097" y="connsiteY18097"/>
                </a:cxn>
                <a:cxn ang="0">
                  <a:pos x="connsiteX18098" y="connsiteY18098"/>
                </a:cxn>
                <a:cxn ang="0">
                  <a:pos x="connsiteX18099" y="connsiteY18099"/>
                </a:cxn>
                <a:cxn ang="0">
                  <a:pos x="connsiteX18100" y="connsiteY18100"/>
                </a:cxn>
                <a:cxn ang="0">
                  <a:pos x="connsiteX18101" y="connsiteY18101"/>
                </a:cxn>
                <a:cxn ang="0">
                  <a:pos x="connsiteX18102" y="connsiteY18102"/>
                </a:cxn>
                <a:cxn ang="0">
                  <a:pos x="connsiteX18103" y="connsiteY18103"/>
                </a:cxn>
                <a:cxn ang="0">
                  <a:pos x="connsiteX18104" y="connsiteY18104"/>
                </a:cxn>
                <a:cxn ang="0">
                  <a:pos x="connsiteX18105" y="connsiteY18105"/>
                </a:cxn>
                <a:cxn ang="0">
                  <a:pos x="connsiteX18106" y="connsiteY18106"/>
                </a:cxn>
                <a:cxn ang="0">
                  <a:pos x="connsiteX18107" y="connsiteY18107"/>
                </a:cxn>
                <a:cxn ang="0">
                  <a:pos x="connsiteX18108" y="connsiteY18108"/>
                </a:cxn>
                <a:cxn ang="0">
                  <a:pos x="connsiteX18109" y="connsiteY18109"/>
                </a:cxn>
                <a:cxn ang="0">
                  <a:pos x="connsiteX18110" y="connsiteY18110"/>
                </a:cxn>
                <a:cxn ang="0">
                  <a:pos x="connsiteX18111" y="connsiteY18111"/>
                </a:cxn>
                <a:cxn ang="0">
                  <a:pos x="connsiteX18112" y="connsiteY18112"/>
                </a:cxn>
                <a:cxn ang="0">
                  <a:pos x="connsiteX18113" y="connsiteY18113"/>
                </a:cxn>
                <a:cxn ang="0">
                  <a:pos x="connsiteX18114" y="connsiteY18114"/>
                </a:cxn>
                <a:cxn ang="0">
                  <a:pos x="connsiteX18115" y="connsiteY18115"/>
                </a:cxn>
                <a:cxn ang="0">
                  <a:pos x="connsiteX18116" y="connsiteY18116"/>
                </a:cxn>
                <a:cxn ang="0">
                  <a:pos x="connsiteX18117" y="connsiteY18117"/>
                </a:cxn>
                <a:cxn ang="0">
                  <a:pos x="connsiteX18118" y="connsiteY18118"/>
                </a:cxn>
                <a:cxn ang="0">
                  <a:pos x="connsiteX18119" y="connsiteY18119"/>
                </a:cxn>
                <a:cxn ang="0">
                  <a:pos x="connsiteX18120" y="connsiteY18120"/>
                </a:cxn>
                <a:cxn ang="0">
                  <a:pos x="connsiteX18121" y="connsiteY18121"/>
                </a:cxn>
                <a:cxn ang="0">
                  <a:pos x="connsiteX18122" y="connsiteY18122"/>
                </a:cxn>
                <a:cxn ang="0">
                  <a:pos x="connsiteX18123" y="connsiteY18123"/>
                </a:cxn>
                <a:cxn ang="0">
                  <a:pos x="connsiteX18124" y="connsiteY18124"/>
                </a:cxn>
                <a:cxn ang="0">
                  <a:pos x="connsiteX18125" y="connsiteY18125"/>
                </a:cxn>
                <a:cxn ang="0">
                  <a:pos x="connsiteX18126" y="connsiteY18126"/>
                </a:cxn>
                <a:cxn ang="0">
                  <a:pos x="connsiteX18127" y="connsiteY18127"/>
                </a:cxn>
                <a:cxn ang="0">
                  <a:pos x="connsiteX18128" y="connsiteY18128"/>
                </a:cxn>
                <a:cxn ang="0">
                  <a:pos x="connsiteX18129" y="connsiteY18129"/>
                </a:cxn>
                <a:cxn ang="0">
                  <a:pos x="connsiteX18130" y="connsiteY18130"/>
                </a:cxn>
                <a:cxn ang="0">
                  <a:pos x="connsiteX18131" y="connsiteY18131"/>
                </a:cxn>
                <a:cxn ang="0">
                  <a:pos x="connsiteX18132" y="connsiteY18132"/>
                </a:cxn>
                <a:cxn ang="0">
                  <a:pos x="connsiteX18133" y="connsiteY18133"/>
                </a:cxn>
                <a:cxn ang="0">
                  <a:pos x="connsiteX18134" y="connsiteY18134"/>
                </a:cxn>
                <a:cxn ang="0">
                  <a:pos x="connsiteX18135" y="connsiteY18135"/>
                </a:cxn>
                <a:cxn ang="0">
                  <a:pos x="connsiteX18136" y="connsiteY18136"/>
                </a:cxn>
                <a:cxn ang="0">
                  <a:pos x="connsiteX18137" y="connsiteY18137"/>
                </a:cxn>
                <a:cxn ang="0">
                  <a:pos x="connsiteX18138" y="connsiteY18138"/>
                </a:cxn>
                <a:cxn ang="0">
                  <a:pos x="connsiteX18139" y="connsiteY18139"/>
                </a:cxn>
                <a:cxn ang="0">
                  <a:pos x="connsiteX18140" y="connsiteY18140"/>
                </a:cxn>
                <a:cxn ang="0">
                  <a:pos x="connsiteX18141" y="connsiteY18141"/>
                </a:cxn>
                <a:cxn ang="0">
                  <a:pos x="connsiteX18142" y="connsiteY18142"/>
                </a:cxn>
                <a:cxn ang="0">
                  <a:pos x="connsiteX18143" y="connsiteY18143"/>
                </a:cxn>
                <a:cxn ang="0">
                  <a:pos x="connsiteX18144" y="connsiteY18144"/>
                </a:cxn>
                <a:cxn ang="0">
                  <a:pos x="connsiteX18145" y="connsiteY18145"/>
                </a:cxn>
                <a:cxn ang="0">
                  <a:pos x="connsiteX18146" y="connsiteY18146"/>
                </a:cxn>
                <a:cxn ang="0">
                  <a:pos x="connsiteX18147" y="connsiteY18147"/>
                </a:cxn>
                <a:cxn ang="0">
                  <a:pos x="connsiteX18148" y="connsiteY18148"/>
                </a:cxn>
                <a:cxn ang="0">
                  <a:pos x="connsiteX18149" y="connsiteY18149"/>
                </a:cxn>
                <a:cxn ang="0">
                  <a:pos x="connsiteX18150" y="connsiteY18150"/>
                </a:cxn>
                <a:cxn ang="0">
                  <a:pos x="connsiteX18151" y="connsiteY18151"/>
                </a:cxn>
                <a:cxn ang="0">
                  <a:pos x="connsiteX18152" y="connsiteY18152"/>
                </a:cxn>
                <a:cxn ang="0">
                  <a:pos x="connsiteX18153" y="connsiteY18153"/>
                </a:cxn>
                <a:cxn ang="0">
                  <a:pos x="connsiteX18154" y="connsiteY18154"/>
                </a:cxn>
                <a:cxn ang="0">
                  <a:pos x="connsiteX18155" y="connsiteY18155"/>
                </a:cxn>
                <a:cxn ang="0">
                  <a:pos x="connsiteX18156" y="connsiteY18156"/>
                </a:cxn>
                <a:cxn ang="0">
                  <a:pos x="connsiteX18157" y="connsiteY18157"/>
                </a:cxn>
                <a:cxn ang="0">
                  <a:pos x="connsiteX18158" y="connsiteY18158"/>
                </a:cxn>
                <a:cxn ang="0">
                  <a:pos x="connsiteX18159" y="connsiteY18159"/>
                </a:cxn>
                <a:cxn ang="0">
                  <a:pos x="connsiteX18160" y="connsiteY18160"/>
                </a:cxn>
                <a:cxn ang="0">
                  <a:pos x="connsiteX18161" y="connsiteY18161"/>
                </a:cxn>
                <a:cxn ang="0">
                  <a:pos x="connsiteX18162" y="connsiteY18162"/>
                </a:cxn>
                <a:cxn ang="0">
                  <a:pos x="connsiteX18163" y="connsiteY18163"/>
                </a:cxn>
                <a:cxn ang="0">
                  <a:pos x="connsiteX18164" y="connsiteY18164"/>
                </a:cxn>
                <a:cxn ang="0">
                  <a:pos x="connsiteX18165" y="connsiteY18165"/>
                </a:cxn>
                <a:cxn ang="0">
                  <a:pos x="connsiteX18166" y="connsiteY18166"/>
                </a:cxn>
                <a:cxn ang="0">
                  <a:pos x="connsiteX18167" y="connsiteY18167"/>
                </a:cxn>
                <a:cxn ang="0">
                  <a:pos x="connsiteX18168" y="connsiteY18168"/>
                </a:cxn>
                <a:cxn ang="0">
                  <a:pos x="connsiteX18169" y="connsiteY18169"/>
                </a:cxn>
                <a:cxn ang="0">
                  <a:pos x="connsiteX18170" y="connsiteY18170"/>
                </a:cxn>
                <a:cxn ang="0">
                  <a:pos x="connsiteX18171" y="connsiteY18171"/>
                </a:cxn>
                <a:cxn ang="0">
                  <a:pos x="connsiteX18172" y="connsiteY18172"/>
                </a:cxn>
                <a:cxn ang="0">
                  <a:pos x="connsiteX18173" y="connsiteY18173"/>
                </a:cxn>
                <a:cxn ang="0">
                  <a:pos x="connsiteX18174" y="connsiteY18174"/>
                </a:cxn>
                <a:cxn ang="0">
                  <a:pos x="connsiteX18175" y="connsiteY18175"/>
                </a:cxn>
                <a:cxn ang="0">
                  <a:pos x="connsiteX18176" y="connsiteY18176"/>
                </a:cxn>
                <a:cxn ang="0">
                  <a:pos x="connsiteX18177" y="connsiteY18177"/>
                </a:cxn>
                <a:cxn ang="0">
                  <a:pos x="connsiteX18178" y="connsiteY18178"/>
                </a:cxn>
                <a:cxn ang="0">
                  <a:pos x="connsiteX18179" y="connsiteY18179"/>
                </a:cxn>
                <a:cxn ang="0">
                  <a:pos x="connsiteX18180" y="connsiteY18180"/>
                </a:cxn>
                <a:cxn ang="0">
                  <a:pos x="connsiteX18181" y="connsiteY18181"/>
                </a:cxn>
                <a:cxn ang="0">
                  <a:pos x="connsiteX18182" y="connsiteY18182"/>
                </a:cxn>
                <a:cxn ang="0">
                  <a:pos x="connsiteX18183" y="connsiteY18183"/>
                </a:cxn>
                <a:cxn ang="0">
                  <a:pos x="connsiteX18184" y="connsiteY18184"/>
                </a:cxn>
                <a:cxn ang="0">
                  <a:pos x="connsiteX18185" y="connsiteY18185"/>
                </a:cxn>
                <a:cxn ang="0">
                  <a:pos x="connsiteX18186" y="connsiteY18186"/>
                </a:cxn>
                <a:cxn ang="0">
                  <a:pos x="connsiteX18187" y="connsiteY18187"/>
                </a:cxn>
                <a:cxn ang="0">
                  <a:pos x="connsiteX18188" y="connsiteY18188"/>
                </a:cxn>
                <a:cxn ang="0">
                  <a:pos x="connsiteX18189" y="connsiteY18189"/>
                </a:cxn>
                <a:cxn ang="0">
                  <a:pos x="connsiteX18190" y="connsiteY18190"/>
                </a:cxn>
                <a:cxn ang="0">
                  <a:pos x="connsiteX18191" y="connsiteY18191"/>
                </a:cxn>
                <a:cxn ang="0">
                  <a:pos x="connsiteX18192" y="connsiteY18192"/>
                </a:cxn>
                <a:cxn ang="0">
                  <a:pos x="connsiteX18193" y="connsiteY18193"/>
                </a:cxn>
                <a:cxn ang="0">
                  <a:pos x="connsiteX18194" y="connsiteY18194"/>
                </a:cxn>
                <a:cxn ang="0">
                  <a:pos x="connsiteX18195" y="connsiteY18195"/>
                </a:cxn>
                <a:cxn ang="0">
                  <a:pos x="connsiteX18196" y="connsiteY18196"/>
                </a:cxn>
                <a:cxn ang="0">
                  <a:pos x="connsiteX18197" y="connsiteY18197"/>
                </a:cxn>
                <a:cxn ang="0">
                  <a:pos x="connsiteX18198" y="connsiteY18198"/>
                </a:cxn>
                <a:cxn ang="0">
                  <a:pos x="connsiteX18199" y="connsiteY18199"/>
                </a:cxn>
                <a:cxn ang="0">
                  <a:pos x="connsiteX18200" y="connsiteY18200"/>
                </a:cxn>
                <a:cxn ang="0">
                  <a:pos x="connsiteX18201" y="connsiteY18201"/>
                </a:cxn>
                <a:cxn ang="0">
                  <a:pos x="connsiteX18202" y="connsiteY18202"/>
                </a:cxn>
                <a:cxn ang="0">
                  <a:pos x="connsiteX18203" y="connsiteY18203"/>
                </a:cxn>
                <a:cxn ang="0">
                  <a:pos x="connsiteX18204" y="connsiteY18204"/>
                </a:cxn>
                <a:cxn ang="0">
                  <a:pos x="connsiteX18205" y="connsiteY18205"/>
                </a:cxn>
                <a:cxn ang="0">
                  <a:pos x="connsiteX18206" y="connsiteY18206"/>
                </a:cxn>
                <a:cxn ang="0">
                  <a:pos x="connsiteX18207" y="connsiteY18207"/>
                </a:cxn>
                <a:cxn ang="0">
                  <a:pos x="connsiteX18208" y="connsiteY18208"/>
                </a:cxn>
                <a:cxn ang="0">
                  <a:pos x="connsiteX18209" y="connsiteY18209"/>
                </a:cxn>
                <a:cxn ang="0">
                  <a:pos x="connsiteX18210" y="connsiteY18210"/>
                </a:cxn>
                <a:cxn ang="0">
                  <a:pos x="connsiteX18211" y="connsiteY18211"/>
                </a:cxn>
                <a:cxn ang="0">
                  <a:pos x="connsiteX18212" y="connsiteY18212"/>
                </a:cxn>
                <a:cxn ang="0">
                  <a:pos x="connsiteX18213" y="connsiteY18213"/>
                </a:cxn>
                <a:cxn ang="0">
                  <a:pos x="connsiteX18214" y="connsiteY18214"/>
                </a:cxn>
                <a:cxn ang="0">
                  <a:pos x="connsiteX18215" y="connsiteY18215"/>
                </a:cxn>
                <a:cxn ang="0">
                  <a:pos x="connsiteX18216" y="connsiteY18216"/>
                </a:cxn>
                <a:cxn ang="0">
                  <a:pos x="connsiteX18217" y="connsiteY18217"/>
                </a:cxn>
                <a:cxn ang="0">
                  <a:pos x="connsiteX18218" y="connsiteY18218"/>
                </a:cxn>
                <a:cxn ang="0">
                  <a:pos x="connsiteX18219" y="connsiteY18219"/>
                </a:cxn>
                <a:cxn ang="0">
                  <a:pos x="connsiteX18220" y="connsiteY18220"/>
                </a:cxn>
                <a:cxn ang="0">
                  <a:pos x="connsiteX18221" y="connsiteY18221"/>
                </a:cxn>
                <a:cxn ang="0">
                  <a:pos x="connsiteX18222" y="connsiteY18222"/>
                </a:cxn>
                <a:cxn ang="0">
                  <a:pos x="connsiteX18223" y="connsiteY18223"/>
                </a:cxn>
                <a:cxn ang="0">
                  <a:pos x="connsiteX18224" y="connsiteY18224"/>
                </a:cxn>
                <a:cxn ang="0">
                  <a:pos x="connsiteX18225" y="connsiteY18225"/>
                </a:cxn>
                <a:cxn ang="0">
                  <a:pos x="connsiteX18226" y="connsiteY18226"/>
                </a:cxn>
                <a:cxn ang="0">
                  <a:pos x="connsiteX18227" y="connsiteY18227"/>
                </a:cxn>
                <a:cxn ang="0">
                  <a:pos x="connsiteX18228" y="connsiteY18228"/>
                </a:cxn>
                <a:cxn ang="0">
                  <a:pos x="connsiteX18229" y="connsiteY18229"/>
                </a:cxn>
                <a:cxn ang="0">
                  <a:pos x="connsiteX18230" y="connsiteY18230"/>
                </a:cxn>
                <a:cxn ang="0">
                  <a:pos x="connsiteX18231" y="connsiteY18231"/>
                </a:cxn>
                <a:cxn ang="0">
                  <a:pos x="connsiteX18232" y="connsiteY18232"/>
                </a:cxn>
                <a:cxn ang="0">
                  <a:pos x="connsiteX18233" y="connsiteY18233"/>
                </a:cxn>
                <a:cxn ang="0">
                  <a:pos x="connsiteX18234" y="connsiteY18234"/>
                </a:cxn>
                <a:cxn ang="0">
                  <a:pos x="connsiteX18235" y="connsiteY18235"/>
                </a:cxn>
                <a:cxn ang="0">
                  <a:pos x="connsiteX18236" y="connsiteY18236"/>
                </a:cxn>
                <a:cxn ang="0">
                  <a:pos x="connsiteX18237" y="connsiteY18237"/>
                </a:cxn>
                <a:cxn ang="0">
                  <a:pos x="connsiteX18238" y="connsiteY18238"/>
                </a:cxn>
                <a:cxn ang="0">
                  <a:pos x="connsiteX18239" y="connsiteY18239"/>
                </a:cxn>
                <a:cxn ang="0">
                  <a:pos x="connsiteX18240" y="connsiteY18240"/>
                </a:cxn>
                <a:cxn ang="0">
                  <a:pos x="connsiteX18241" y="connsiteY18241"/>
                </a:cxn>
                <a:cxn ang="0">
                  <a:pos x="connsiteX18242" y="connsiteY18242"/>
                </a:cxn>
                <a:cxn ang="0">
                  <a:pos x="connsiteX18243" y="connsiteY18243"/>
                </a:cxn>
                <a:cxn ang="0">
                  <a:pos x="connsiteX18244" y="connsiteY18244"/>
                </a:cxn>
                <a:cxn ang="0">
                  <a:pos x="connsiteX18245" y="connsiteY18245"/>
                </a:cxn>
                <a:cxn ang="0">
                  <a:pos x="connsiteX18246" y="connsiteY18246"/>
                </a:cxn>
                <a:cxn ang="0">
                  <a:pos x="connsiteX18247" y="connsiteY18247"/>
                </a:cxn>
                <a:cxn ang="0">
                  <a:pos x="connsiteX18248" y="connsiteY18248"/>
                </a:cxn>
                <a:cxn ang="0">
                  <a:pos x="connsiteX18249" y="connsiteY18249"/>
                </a:cxn>
                <a:cxn ang="0">
                  <a:pos x="connsiteX18250" y="connsiteY18250"/>
                </a:cxn>
                <a:cxn ang="0">
                  <a:pos x="connsiteX18251" y="connsiteY18251"/>
                </a:cxn>
                <a:cxn ang="0">
                  <a:pos x="connsiteX18252" y="connsiteY18252"/>
                </a:cxn>
                <a:cxn ang="0">
                  <a:pos x="connsiteX18253" y="connsiteY18253"/>
                </a:cxn>
                <a:cxn ang="0">
                  <a:pos x="connsiteX18254" y="connsiteY18254"/>
                </a:cxn>
                <a:cxn ang="0">
                  <a:pos x="connsiteX18255" y="connsiteY18255"/>
                </a:cxn>
                <a:cxn ang="0">
                  <a:pos x="connsiteX18256" y="connsiteY18256"/>
                </a:cxn>
                <a:cxn ang="0">
                  <a:pos x="connsiteX18257" y="connsiteY18257"/>
                </a:cxn>
                <a:cxn ang="0">
                  <a:pos x="connsiteX18258" y="connsiteY18258"/>
                </a:cxn>
                <a:cxn ang="0">
                  <a:pos x="connsiteX18259" y="connsiteY18259"/>
                </a:cxn>
                <a:cxn ang="0">
                  <a:pos x="connsiteX18260" y="connsiteY18260"/>
                </a:cxn>
                <a:cxn ang="0">
                  <a:pos x="connsiteX18261" y="connsiteY18261"/>
                </a:cxn>
                <a:cxn ang="0">
                  <a:pos x="connsiteX18262" y="connsiteY18262"/>
                </a:cxn>
                <a:cxn ang="0">
                  <a:pos x="connsiteX18263" y="connsiteY18263"/>
                </a:cxn>
                <a:cxn ang="0">
                  <a:pos x="connsiteX18264" y="connsiteY18264"/>
                </a:cxn>
                <a:cxn ang="0">
                  <a:pos x="connsiteX18265" y="connsiteY18265"/>
                </a:cxn>
                <a:cxn ang="0">
                  <a:pos x="connsiteX18266" y="connsiteY18266"/>
                </a:cxn>
                <a:cxn ang="0">
                  <a:pos x="connsiteX18267" y="connsiteY18267"/>
                </a:cxn>
                <a:cxn ang="0">
                  <a:pos x="connsiteX18268" y="connsiteY18268"/>
                </a:cxn>
                <a:cxn ang="0">
                  <a:pos x="connsiteX18269" y="connsiteY18269"/>
                </a:cxn>
                <a:cxn ang="0">
                  <a:pos x="connsiteX18270" y="connsiteY18270"/>
                </a:cxn>
                <a:cxn ang="0">
                  <a:pos x="connsiteX18271" y="connsiteY18271"/>
                </a:cxn>
                <a:cxn ang="0">
                  <a:pos x="connsiteX18272" y="connsiteY18272"/>
                </a:cxn>
                <a:cxn ang="0">
                  <a:pos x="connsiteX18273" y="connsiteY18273"/>
                </a:cxn>
                <a:cxn ang="0">
                  <a:pos x="connsiteX18274" y="connsiteY18274"/>
                </a:cxn>
                <a:cxn ang="0">
                  <a:pos x="connsiteX18275" y="connsiteY18275"/>
                </a:cxn>
                <a:cxn ang="0">
                  <a:pos x="connsiteX18276" y="connsiteY18276"/>
                </a:cxn>
                <a:cxn ang="0">
                  <a:pos x="connsiteX18277" y="connsiteY18277"/>
                </a:cxn>
                <a:cxn ang="0">
                  <a:pos x="connsiteX18278" y="connsiteY18278"/>
                </a:cxn>
                <a:cxn ang="0">
                  <a:pos x="connsiteX18279" y="connsiteY18279"/>
                </a:cxn>
                <a:cxn ang="0">
                  <a:pos x="connsiteX18280" y="connsiteY18280"/>
                </a:cxn>
                <a:cxn ang="0">
                  <a:pos x="connsiteX18281" y="connsiteY18281"/>
                </a:cxn>
                <a:cxn ang="0">
                  <a:pos x="connsiteX18282" y="connsiteY18282"/>
                </a:cxn>
                <a:cxn ang="0">
                  <a:pos x="connsiteX18283" y="connsiteY18283"/>
                </a:cxn>
                <a:cxn ang="0">
                  <a:pos x="connsiteX18284" y="connsiteY18284"/>
                </a:cxn>
                <a:cxn ang="0">
                  <a:pos x="connsiteX18285" y="connsiteY18285"/>
                </a:cxn>
                <a:cxn ang="0">
                  <a:pos x="connsiteX18286" y="connsiteY18286"/>
                </a:cxn>
                <a:cxn ang="0">
                  <a:pos x="connsiteX18287" y="connsiteY18287"/>
                </a:cxn>
                <a:cxn ang="0">
                  <a:pos x="connsiteX18288" y="connsiteY18288"/>
                </a:cxn>
                <a:cxn ang="0">
                  <a:pos x="connsiteX18289" y="connsiteY18289"/>
                </a:cxn>
                <a:cxn ang="0">
                  <a:pos x="connsiteX18290" y="connsiteY18290"/>
                </a:cxn>
                <a:cxn ang="0">
                  <a:pos x="connsiteX18291" y="connsiteY18291"/>
                </a:cxn>
                <a:cxn ang="0">
                  <a:pos x="connsiteX18292" y="connsiteY18292"/>
                </a:cxn>
                <a:cxn ang="0">
                  <a:pos x="connsiteX18293" y="connsiteY18293"/>
                </a:cxn>
                <a:cxn ang="0">
                  <a:pos x="connsiteX18294" y="connsiteY18294"/>
                </a:cxn>
                <a:cxn ang="0">
                  <a:pos x="connsiteX18295" y="connsiteY18295"/>
                </a:cxn>
                <a:cxn ang="0">
                  <a:pos x="connsiteX18296" y="connsiteY18296"/>
                </a:cxn>
                <a:cxn ang="0">
                  <a:pos x="connsiteX18297" y="connsiteY18297"/>
                </a:cxn>
                <a:cxn ang="0">
                  <a:pos x="connsiteX18298" y="connsiteY18298"/>
                </a:cxn>
                <a:cxn ang="0">
                  <a:pos x="connsiteX18299" y="connsiteY18299"/>
                </a:cxn>
                <a:cxn ang="0">
                  <a:pos x="connsiteX18300" y="connsiteY18300"/>
                </a:cxn>
                <a:cxn ang="0">
                  <a:pos x="connsiteX18301" y="connsiteY18301"/>
                </a:cxn>
                <a:cxn ang="0">
                  <a:pos x="connsiteX18302" y="connsiteY18302"/>
                </a:cxn>
                <a:cxn ang="0">
                  <a:pos x="connsiteX18303" y="connsiteY18303"/>
                </a:cxn>
                <a:cxn ang="0">
                  <a:pos x="connsiteX18304" y="connsiteY18304"/>
                </a:cxn>
                <a:cxn ang="0">
                  <a:pos x="connsiteX18305" y="connsiteY18305"/>
                </a:cxn>
                <a:cxn ang="0">
                  <a:pos x="connsiteX18306" y="connsiteY18306"/>
                </a:cxn>
                <a:cxn ang="0">
                  <a:pos x="connsiteX18307" y="connsiteY18307"/>
                </a:cxn>
                <a:cxn ang="0">
                  <a:pos x="connsiteX18308" y="connsiteY18308"/>
                </a:cxn>
                <a:cxn ang="0">
                  <a:pos x="connsiteX18309" y="connsiteY18309"/>
                </a:cxn>
                <a:cxn ang="0">
                  <a:pos x="connsiteX18310" y="connsiteY18310"/>
                </a:cxn>
                <a:cxn ang="0">
                  <a:pos x="connsiteX18311" y="connsiteY18311"/>
                </a:cxn>
                <a:cxn ang="0">
                  <a:pos x="connsiteX18312" y="connsiteY18312"/>
                </a:cxn>
                <a:cxn ang="0">
                  <a:pos x="connsiteX18313" y="connsiteY18313"/>
                </a:cxn>
                <a:cxn ang="0">
                  <a:pos x="connsiteX18314" y="connsiteY18314"/>
                </a:cxn>
                <a:cxn ang="0">
                  <a:pos x="connsiteX18315" y="connsiteY18315"/>
                </a:cxn>
                <a:cxn ang="0">
                  <a:pos x="connsiteX18316" y="connsiteY18316"/>
                </a:cxn>
                <a:cxn ang="0">
                  <a:pos x="connsiteX18317" y="connsiteY18317"/>
                </a:cxn>
                <a:cxn ang="0">
                  <a:pos x="connsiteX18318" y="connsiteY18318"/>
                </a:cxn>
                <a:cxn ang="0">
                  <a:pos x="connsiteX18319" y="connsiteY18319"/>
                </a:cxn>
                <a:cxn ang="0">
                  <a:pos x="connsiteX18320" y="connsiteY18320"/>
                </a:cxn>
                <a:cxn ang="0">
                  <a:pos x="connsiteX18321" y="connsiteY18321"/>
                </a:cxn>
                <a:cxn ang="0">
                  <a:pos x="connsiteX18322" y="connsiteY18322"/>
                </a:cxn>
                <a:cxn ang="0">
                  <a:pos x="connsiteX18323" y="connsiteY18323"/>
                </a:cxn>
                <a:cxn ang="0">
                  <a:pos x="connsiteX18324" y="connsiteY18324"/>
                </a:cxn>
                <a:cxn ang="0">
                  <a:pos x="connsiteX18325" y="connsiteY18325"/>
                </a:cxn>
                <a:cxn ang="0">
                  <a:pos x="connsiteX18326" y="connsiteY18326"/>
                </a:cxn>
                <a:cxn ang="0">
                  <a:pos x="connsiteX18327" y="connsiteY18327"/>
                </a:cxn>
                <a:cxn ang="0">
                  <a:pos x="connsiteX18328" y="connsiteY18328"/>
                </a:cxn>
                <a:cxn ang="0">
                  <a:pos x="connsiteX18329" y="connsiteY18329"/>
                </a:cxn>
                <a:cxn ang="0">
                  <a:pos x="connsiteX18330" y="connsiteY18330"/>
                </a:cxn>
                <a:cxn ang="0">
                  <a:pos x="connsiteX18331" y="connsiteY18331"/>
                </a:cxn>
                <a:cxn ang="0">
                  <a:pos x="connsiteX18332" y="connsiteY18332"/>
                </a:cxn>
                <a:cxn ang="0">
                  <a:pos x="connsiteX18333" y="connsiteY18333"/>
                </a:cxn>
                <a:cxn ang="0">
                  <a:pos x="connsiteX18334" y="connsiteY18334"/>
                </a:cxn>
                <a:cxn ang="0">
                  <a:pos x="connsiteX18335" y="connsiteY18335"/>
                </a:cxn>
                <a:cxn ang="0">
                  <a:pos x="connsiteX18336" y="connsiteY18336"/>
                </a:cxn>
                <a:cxn ang="0">
                  <a:pos x="connsiteX18337" y="connsiteY18337"/>
                </a:cxn>
                <a:cxn ang="0">
                  <a:pos x="connsiteX18338" y="connsiteY18338"/>
                </a:cxn>
                <a:cxn ang="0">
                  <a:pos x="connsiteX18339" y="connsiteY18339"/>
                </a:cxn>
                <a:cxn ang="0">
                  <a:pos x="connsiteX18340" y="connsiteY18340"/>
                </a:cxn>
                <a:cxn ang="0">
                  <a:pos x="connsiteX18341" y="connsiteY18341"/>
                </a:cxn>
                <a:cxn ang="0">
                  <a:pos x="connsiteX18342" y="connsiteY18342"/>
                </a:cxn>
                <a:cxn ang="0">
                  <a:pos x="connsiteX18343" y="connsiteY18343"/>
                </a:cxn>
                <a:cxn ang="0">
                  <a:pos x="connsiteX18344" y="connsiteY18344"/>
                </a:cxn>
                <a:cxn ang="0">
                  <a:pos x="connsiteX18345" y="connsiteY18345"/>
                </a:cxn>
                <a:cxn ang="0">
                  <a:pos x="connsiteX18346" y="connsiteY18346"/>
                </a:cxn>
                <a:cxn ang="0">
                  <a:pos x="connsiteX18347" y="connsiteY18347"/>
                </a:cxn>
                <a:cxn ang="0">
                  <a:pos x="connsiteX18348" y="connsiteY18348"/>
                </a:cxn>
                <a:cxn ang="0">
                  <a:pos x="connsiteX18349" y="connsiteY18349"/>
                </a:cxn>
                <a:cxn ang="0">
                  <a:pos x="connsiteX18350" y="connsiteY18350"/>
                </a:cxn>
                <a:cxn ang="0">
                  <a:pos x="connsiteX18351" y="connsiteY18351"/>
                </a:cxn>
                <a:cxn ang="0">
                  <a:pos x="connsiteX18352" y="connsiteY18352"/>
                </a:cxn>
                <a:cxn ang="0">
                  <a:pos x="connsiteX18353" y="connsiteY18353"/>
                </a:cxn>
                <a:cxn ang="0">
                  <a:pos x="connsiteX18354" y="connsiteY18354"/>
                </a:cxn>
                <a:cxn ang="0">
                  <a:pos x="connsiteX18355" y="connsiteY18355"/>
                </a:cxn>
                <a:cxn ang="0">
                  <a:pos x="connsiteX18356" y="connsiteY18356"/>
                </a:cxn>
                <a:cxn ang="0">
                  <a:pos x="connsiteX18357" y="connsiteY18357"/>
                </a:cxn>
                <a:cxn ang="0">
                  <a:pos x="connsiteX18358" y="connsiteY18358"/>
                </a:cxn>
                <a:cxn ang="0">
                  <a:pos x="connsiteX18359" y="connsiteY18359"/>
                </a:cxn>
                <a:cxn ang="0">
                  <a:pos x="connsiteX18360" y="connsiteY18360"/>
                </a:cxn>
                <a:cxn ang="0">
                  <a:pos x="connsiteX18361" y="connsiteY18361"/>
                </a:cxn>
                <a:cxn ang="0">
                  <a:pos x="connsiteX18362" y="connsiteY18362"/>
                </a:cxn>
                <a:cxn ang="0">
                  <a:pos x="connsiteX18363" y="connsiteY18363"/>
                </a:cxn>
                <a:cxn ang="0">
                  <a:pos x="connsiteX18364" y="connsiteY18364"/>
                </a:cxn>
                <a:cxn ang="0">
                  <a:pos x="connsiteX18365" y="connsiteY18365"/>
                </a:cxn>
                <a:cxn ang="0">
                  <a:pos x="connsiteX18366" y="connsiteY18366"/>
                </a:cxn>
                <a:cxn ang="0">
                  <a:pos x="connsiteX18367" y="connsiteY18367"/>
                </a:cxn>
                <a:cxn ang="0">
                  <a:pos x="connsiteX18368" y="connsiteY18368"/>
                </a:cxn>
                <a:cxn ang="0">
                  <a:pos x="connsiteX18369" y="connsiteY18369"/>
                </a:cxn>
                <a:cxn ang="0">
                  <a:pos x="connsiteX18370" y="connsiteY18370"/>
                </a:cxn>
                <a:cxn ang="0">
                  <a:pos x="connsiteX18371" y="connsiteY18371"/>
                </a:cxn>
                <a:cxn ang="0">
                  <a:pos x="connsiteX18372" y="connsiteY18372"/>
                </a:cxn>
                <a:cxn ang="0">
                  <a:pos x="connsiteX18373" y="connsiteY18373"/>
                </a:cxn>
                <a:cxn ang="0">
                  <a:pos x="connsiteX18374" y="connsiteY18374"/>
                </a:cxn>
                <a:cxn ang="0">
                  <a:pos x="connsiteX18375" y="connsiteY18375"/>
                </a:cxn>
                <a:cxn ang="0">
                  <a:pos x="connsiteX18376" y="connsiteY18376"/>
                </a:cxn>
                <a:cxn ang="0">
                  <a:pos x="connsiteX18377" y="connsiteY18377"/>
                </a:cxn>
                <a:cxn ang="0">
                  <a:pos x="connsiteX18378" y="connsiteY18378"/>
                </a:cxn>
                <a:cxn ang="0">
                  <a:pos x="connsiteX18379" y="connsiteY18379"/>
                </a:cxn>
                <a:cxn ang="0">
                  <a:pos x="connsiteX18380" y="connsiteY18380"/>
                </a:cxn>
                <a:cxn ang="0">
                  <a:pos x="connsiteX18381" y="connsiteY18381"/>
                </a:cxn>
                <a:cxn ang="0">
                  <a:pos x="connsiteX18382" y="connsiteY18382"/>
                </a:cxn>
                <a:cxn ang="0">
                  <a:pos x="connsiteX18383" y="connsiteY18383"/>
                </a:cxn>
                <a:cxn ang="0">
                  <a:pos x="connsiteX18384" y="connsiteY18384"/>
                </a:cxn>
                <a:cxn ang="0">
                  <a:pos x="connsiteX18385" y="connsiteY18385"/>
                </a:cxn>
                <a:cxn ang="0">
                  <a:pos x="connsiteX18386" y="connsiteY18386"/>
                </a:cxn>
                <a:cxn ang="0">
                  <a:pos x="connsiteX18387" y="connsiteY18387"/>
                </a:cxn>
                <a:cxn ang="0">
                  <a:pos x="connsiteX18388" y="connsiteY18388"/>
                </a:cxn>
                <a:cxn ang="0">
                  <a:pos x="connsiteX18389" y="connsiteY18389"/>
                </a:cxn>
                <a:cxn ang="0">
                  <a:pos x="connsiteX18390" y="connsiteY18390"/>
                </a:cxn>
                <a:cxn ang="0">
                  <a:pos x="connsiteX18391" y="connsiteY18391"/>
                </a:cxn>
                <a:cxn ang="0">
                  <a:pos x="connsiteX18392" y="connsiteY18392"/>
                </a:cxn>
                <a:cxn ang="0">
                  <a:pos x="connsiteX18393" y="connsiteY18393"/>
                </a:cxn>
                <a:cxn ang="0">
                  <a:pos x="connsiteX18394" y="connsiteY18394"/>
                </a:cxn>
                <a:cxn ang="0">
                  <a:pos x="connsiteX18395" y="connsiteY18395"/>
                </a:cxn>
                <a:cxn ang="0">
                  <a:pos x="connsiteX18396" y="connsiteY18396"/>
                </a:cxn>
                <a:cxn ang="0">
                  <a:pos x="connsiteX18397" y="connsiteY18397"/>
                </a:cxn>
                <a:cxn ang="0">
                  <a:pos x="connsiteX18398" y="connsiteY18398"/>
                </a:cxn>
                <a:cxn ang="0">
                  <a:pos x="connsiteX18399" y="connsiteY18399"/>
                </a:cxn>
                <a:cxn ang="0">
                  <a:pos x="connsiteX18400" y="connsiteY18400"/>
                </a:cxn>
                <a:cxn ang="0">
                  <a:pos x="connsiteX18401" y="connsiteY18401"/>
                </a:cxn>
                <a:cxn ang="0">
                  <a:pos x="connsiteX18402" y="connsiteY18402"/>
                </a:cxn>
                <a:cxn ang="0">
                  <a:pos x="connsiteX18403" y="connsiteY18403"/>
                </a:cxn>
                <a:cxn ang="0">
                  <a:pos x="connsiteX18404" y="connsiteY18404"/>
                </a:cxn>
                <a:cxn ang="0">
                  <a:pos x="connsiteX18405" y="connsiteY18405"/>
                </a:cxn>
                <a:cxn ang="0">
                  <a:pos x="connsiteX18406" y="connsiteY18406"/>
                </a:cxn>
                <a:cxn ang="0">
                  <a:pos x="connsiteX18407" y="connsiteY18407"/>
                </a:cxn>
                <a:cxn ang="0">
                  <a:pos x="connsiteX18408" y="connsiteY18408"/>
                </a:cxn>
                <a:cxn ang="0">
                  <a:pos x="connsiteX18409" y="connsiteY18409"/>
                </a:cxn>
                <a:cxn ang="0">
                  <a:pos x="connsiteX18410" y="connsiteY18410"/>
                </a:cxn>
                <a:cxn ang="0">
                  <a:pos x="connsiteX18411" y="connsiteY18411"/>
                </a:cxn>
                <a:cxn ang="0">
                  <a:pos x="connsiteX18412" y="connsiteY18412"/>
                </a:cxn>
                <a:cxn ang="0">
                  <a:pos x="connsiteX18413" y="connsiteY18413"/>
                </a:cxn>
                <a:cxn ang="0">
                  <a:pos x="connsiteX18414" y="connsiteY18414"/>
                </a:cxn>
                <a:cxn ang="0">
                  <a:pos x="connsiteX18415" y="connsiteY18415"/>
                </a:cxn>
                <a:cxn ang="0">
                  <a:pos x="connsiteX18416" y="connsiteY18416"/>
                </a:cxn>
                <a:cxn ang="0">
                  <a:pos x="connsiteX18417" y="connsiteY18417"/>
                </a:cxn>
                <a:cxn ang="0">
                  <a:pos x="connsiteX18418" y="connsiteY18418"/>
                </a:cxn>
                <a:cxn ang="0">
                  <a:pos x="connsiteX18419" y="connsiteY18419"/>
                </a:cxn>
                <a:cxn ang="0">
                  <a:pos x="connsiteX18420" y="connsiteY18420"/>
                </a:cxn>
                <a:cxn ang="0">
                  <a:pos x="connsiteX18421" y="connsiteY18421"/>
                </a:cxn>
                <a:cxn ang="0">
                  <a:pos x="connsiteX18422" y="connsiteY18422"/>
                </a:cxn>
                <a:cxn ang="0">
                  <a:pos x="connsiteX18423" y="connsiteY18423"/>
                </a:cxn>
                <a:cxn ang="0">
                  <a:pos x="connsiteX18424" y="connsiteY18424"/>
                </a:cxn>
                <a:cxn ang="0">
                  <a:pos x="connsiteX18425" y="connsiteY18425"/>
                </a:cxn>
                <a:cxn ang="0">
                  <a:pos x="connsiteX18426" y="connsiteY18426"/>
                </a:cxn>
                <a:cxn ang="0">
                  <a:pos x="connsiteX18427" y="connsiteY18427"/>
                </a:cxn>
                <a:cxn ang="0">
                  <a:pos x="connsiteX18428" y="connsiteY18428"/>
                </a:cxn>
                <a:cxn ang="0">
                  <a:pos x="connsiteX18429" y="connsiteY18429"/>
                </a:cxn>
                <a:cxn ang="0">
                  <a:pos x="connsiteX18430" y="connsiteY18430"/>
                </a:cxn>
                <a:cxn ang="0">
                  <a:pos x="connsiteX18431" y="connsiteY18431"/>
                </a:cxn>
                <a:cxn ang="0">
                  <a:pos x="connsiteX18432" y="connsiteY18432"/>
                </a:cxn>
                <a:cxn ang="0">
                  <a:pos x="connsiteX18433" y="connsiteY18433"/>
                </a:cxn>
                <a:cxn ang="0">
                  <a:pos x="connsiteX18434" y="connsiteY18434"/>
                </a:cxn>
                <a:cxn ang="0">
                  <a:pos x="connsiteX18435" y="connsiteY18435"/>
                </a:cxn>
                <a:cxn ang="0">
                  <a:pos x="connsiteX18436" y="connsiteY18436"/>
                </a:cxn>
                <a:cxn ang="0">
                  <a:pos x="connsiteX18437" y="connsiteY18437"/>
                </a:cxn>
                <a:cxn ang="0">
                  <a:pos x="connsiteX18438" y="connsiteY18438"/>
                </a:cxn>
                <a:cxn ang="0">
                  <a:pos x="connsiteX18439" y="connsiteY18439"/>
                </a:cxn>
                <a:cxn ang="0">
                  <a:pos x="connsiteX18440" y="connsiteY18440"/>
                </a:cxn>
                <a:cxn ang="0">
                  <a:pos x="connsiteX18441" y="connsiteY18441"/>
                </a:cxn>
                <a:cxn ang="0">
                  <a:pos x="connsiteX18442" y="connsiteY18442"/>
                </a:cxn>
                <a:cxn ang="0">
                  <a:pos x="connsiteX18443" y="connsiteY18443"/>
                </a:cxn>
                <a:cxn ang="0">
                  <a:pos x="connsiteX18444" y="connsiteY18444"/>
                </a:cxn>
                <a:cxn ang="0">
                  <a:pos x="connsiteX18445" y="connsiteY18445"/>
                </a:cxn>
                <a:cxn ang="0">
                  <a:pos x="connsiteX18446" y="connsiteY18446"/>
                </a:cxn>
                <a:cxn ang="0">
                  <a:pos x="connsiteX18447" y="connsiteY18447"/>
                </a:cxn>
                <a:cxn ang="0">
                  <a:pos x="connsiteX18448" y="connsiteY18448"/>
                </a:cxn>
                <a:cxn ang="0">
                  <a:pos x="connsiteX18449" y="connsiteY18449"/>
                </a:cxn>
                <a:cxn ang="0">
                  <a:pos x="connsiteX18450" y="connsiteY18450"/>
                </a:cxn>
                <a:cxn ang="0">
                  <a:pos x="connsiteX18451" y="connsiteY18451"/>
                </a:cxn>
                <a:cxn ang="0">
                  <a:pos x="connsiteX18452" y="connsiteY18452"/>
                </a:cxn>
                <a:cxn ang="0">
                  <a:pos x="connsiteX18453" y="connsiteY18453"/>
                </a:cxn>
                <a:cxn ang="0">
                  <a:pos x="connsiteX18454" y="connsiteY18454"/>
                </a:cxn>
                <a:cxn ang="0">
                  <a:pos x="connsiteX18455" y="connsiteY18455"/>
                </a:cxn>
                <a:cxn ang="0">
                  <a:pos x="connsiteX18456" y="connsiteY18456"/>
                </a:cxn>
                <a:cxn ang="0">
                  <a:pos x="connsiteX18457" y="connsiteY18457"/>
                </a:cxn>
                <a:cxn ang="0">
                  <a:pos x="connsiteX18458" y="connsiteY18458"/>
                </a:cxn>
                <a:cxn ang="0">
                  <a:pos x="connsiteX18459" y="connsiteY18459"/>
                </a:cxn>
                <a:cxn ang="0">
                  <a:pos x="connsiteX18460" y="connsiteY18460"/>
                </a:cxn>
                <a:cxn ang="0">
                  <a:pos x="connsiteX18461" y="connsiteY18461"/>
                </a:cxn>
                <a:cxn ang="0">
                  <a:pos x="connsiteX18462" y="connsiteY18462"/>
                </a:cxn>
                <a:cxn ang="0">
                  <a:pos x="connsiteX18463" y="connsiteY18463"/>
                </a:cxn>
                <a:cxn ang="0">
                  <a:pos x="connsiteX18464" y="connsiteY18464"/>
                </a:cxn>
                <a:cxn ang="0">
                  <a:pos x="connsiteX18465" y="connsiteY18465"/>
                </a:cxn>
                <a:cxn ang="0">
                  <a:pos x="connsiteX18466" y="connsiteY18466"/>
                </a:cxn>
                <a:cxn ang="0">
                  <a:pos x="connsiteX18467" y="connsiteY18467"/>
                </a:cxn>
                <a:cxn ang="0">
                  <a:pos x="connsiteX18468" y="connsiteY18468"/>
                </a:cxn>
                <a:cxn ang="0">
                  <a:pos x="connsiteX18469" y="connsiteY18469"/>
                </a:cxn>
                <a:cxn ang="0">
                  <a:pos x="connsiteX18470" y="connsiteY18470"/>
                </a:cxn>
                <a:cxn ang="0">
                  <a:pos x="connsiteX18471" y="connsiteY18471"/>
                </a:cxn>
                <a:cxn ang="0">
                  <a:pos x="connsiteX18472" y="connsiteY18472"/>
                </a:cxn>
                <a:cxn ang="0">
                  <a:pos x="connsiteX18473" y="connsiteY18473"/>
                </a:cxn>
                <a:cxn ang="0">
                  <a:pos x="connsiteX18474" y="connsiteY18474"/>
                </a:cxn>
                <a:cxn ang="0">
                  <a:pos x="connsiteX18475" y="connsiteY18475"/>
                </a:cxn>
                <a:cxn ang="0">
                  <a:pos x="connsiteX18476" y="connsiteY18476"/>
                </a:cxn>
                <a:cxn ang="0">
                  <a:pos x="connsiteX18477" y="connsiteY18477"/>
                </a:cxn>
                <a:cxn ang="0">
                  <a:pos x="connsiteX18478" y="connsiteY18478"/>
                </a:cxn>
                <a:cxn ang="0">
                  <a:pos x="connsiteX18479" y="connsiteY18479"/>
                </a:cxn>
                <a:cxn ang="0">
                  <a:pos x="connsiteX18480" y="connsiteY18480"/>
                </a:cxn>
                <a:cxn ang="0">
                  <a:pos x="connsiteX18481" y="connsiteY18481"/>
                </a:cxn>
                <a:cxn ang="0">
                  <a:pos x="connsiteX18482" y="connsiteY18482"/>
                </a:cxn>
                <a:cxn ang="0">
                  <a:pos x="connsiteX18483" y="connsiteY18483"/>
                </a:cxn>
                <a:cxn ang="0">
                  <a:pos x="connsiteX18484" y="connsiteY18484"/>
                </a:cxn>
                <a:cxn ang="0">
                  <a:pos x="connsiteX18485" y="connsiteY18485"/>
                </a:cxn>
                <a:cxn ang="0">
                  <a:pos x="connsiteX18486" y="connsiteY18486"/>
                </a:cxn>
                <a:cxn ang="0">
                  <a:pos x="connsiteX18487" y="connsiteY18487"/>
                </a:cxn>
                <a:cxn ang="0">
                  <a:pos x="connsiteX18488" y="connsiteY18488"/>
                </a:cxn>
                <a:cxn ang="0">
                  <a:pos x="connsiteX18489" y="connsiteY18489"/>
                </a:cxn>
                <a:cxn ang="0">
                  <a:pos x="connsiteX18490" y="connsiteY18490"/>
                </a:cxn>
                <a:cxn ang="0">
                  <a:pos x="connsiteX18491" y="connsiteY18491"/>
                </a:cxn>
                <a:cxn ang="0">
                  <a:pos x="connsiteX18492" y="connsiteY18492"/>
                </a:cxn>
                <a:cxn ang="0">
                  <a:pos x="connsiteX18493" y="connsiteY18493"/>
                </a:cxn>
                <a:cxn ang="0">
                  <a:pos x="connsiteX18494" y="connsiteY18494"/>
                </a:cxn>
                <a:cxn ang="0">
                  <a:pos x="connsiteX18495" y="connsiteY18495"/>
                </a:cxn>
                <a:cxn ang="0">
                  <a:pos x="connsiteX18496" y="connsiteY18496"/>
                </a:cxn>
                <a:cxn ang="0">
                  <a:pos x="connsiteX18497" y="connsiteY18497"/>
                </a:cxn>
                <a:cxn ang="0">
                  <a:pos x="connsiteX18498" y="connsiteY18498"/>
                </a:cxn>
                <a:cxn ang="0">
                  <a:pos x="connsiteX18499" y="connsiteY18499"/>
                </a:cxn>
                <a:cxn ang="0">
                  <a:pos x="connsiteX18500" y="connsiteY18500"/>
                </a:cxn>
                <a:cxn ang="0">
                  <a:pos x="connsiteX18501" y="connsiteY18501"/>
                </a:cxn>
                <a:cxn ang="0">
                  <a:pos x="connsiteX18502" y="connsiteY18502"/>
                </a:cxn>
                <a:cxn ang="0">
                  <a:pos x="connsiteX18503" y="connsiteY18503"/>
                </a:cxn>
                <a:cxn ang="0">
                  <a:pos x="connsiteX18504" y="connsiteY18504"/>
                </a:cxn>
                <a:cxn ang="0">
                  <a:pos x="connsiteX18505" y="connsiteY18505"/>
                </a:cxn>
                <a:cxn ang="0">
                  <a:pos x="connsiteX18506" y="connsiteY18506"/>
                </a:cxn>
                <a:cxn ang="0">
                  <a:pos x="connsiteX18507" y="connsiteY18507"/>
                </a:cxn>
                <a:cxn ang="0">
                  <a:pos x="connsiteX18508" y="connsiteY18508"/>
                </a:cxn>
                <a:cxn ang="0">
                  <a:pos x="connsiteX18509" y="connsiteY18509"/>
                </a:cxn>
                <a:cxn ang="0">
                  <a:pos x="connsiteX18510" y="connsiteY18510"/>
                </a:cxn>
                <a:cxn ang="0">
                  <a:pos x="connsiteX18511" y="connsiteY18511"/>
                </a:cxn>
                <a:cxn ang="0">
                  <a:pos x="connsiteX18512" y="connsiteY18512"/>
                </a:cxn>
                <a:cxn ang="0">
                  <a:pos x="connsiteX18513" y="connsiteY18513"/>
                </a:cxn>
                <a:cxn ang="0">
                  <a:pos x="connsiteX18514" y="connsiteY18514"/>
                </a:cxn>
                <a:cxn ang="0">
                  <a:pos x="connsiteX18515" y="connsiteY18515"/>
                </a:cxn>
                <a:cxn ang="0">
                  <a:pos x="connsiteX18516" y="connsiteY18516"/>
                </a:cxn>
                <a:cxn ang="0">
                  <a:pos x="connsiteX18517" y="connsiteY18517"/>
                </a:cxn>
                <a:cxn ang="0">
                  <a:pos x="connsiteX18518" y="connsiteY18518"/>
                </a:cxn>
                <a:cxn ang="0">
                  <a:pos x="connsiteX18519" y="connsiteY18519"/>
                </a:cxn>
                <a:cxn ang="0">
                  <a:pos x="connsiteX18520" y="connsiteY18520"/>
                </a:cxn>
                <a:cxn ang="0">
                  <a:pos x="connsiteX18521" y="connsiteY18521"/>
                </a:cxn>
                <a:cxn ang="0">
                  <a:pos x="connsiteX18522" y="connsiteY18522"/>
                </a:cxn>
                <a:cxn ang="0">
                  <a:pos x="connsiteX18523" y="connsiteY18523"/>
                </a:cxn>
                <a:cxn ang="0">
                  <a:pos x="connsiteX18524" y="connsiteY18524"/>
                </a:cxn>
                <a:cxn ang="0">
                  <a:pos x="connsiteX18525" y="connsiteY18525"/>
                </a:cxn>
                <a:cxn ang="0">
                  <a:pos x="connsiteX18526" y="connsiteY18526"/>
                </a:cxn>
                <a:cxn ang="0">
                  <a:pos x="connsiteX18527" y="connsiteY18527"/>
                </a:cxn>
                <a:cxn ang="0">
                  <a:pos x="connsiteX18528" y="connsiteY18528"/>
                </a:cxn>
                <a:cxn ang="0">
                  <a:pos x="connsiteX18529" y="connsiteY18529"/>
                </a:cxn>
                <a:cxn ang="0">
                  <a:pos x="connsiteX18530" y="connsiteY18530"/>
                </a:cxn>
                <a:cxn ang="0">
                  <a:pos x="connsiteX18531" y="connsiteY18531"/>
                </a:cxn>
                <a:cxn ang="0">
                  <a:pos x="connsiteX18532" y="connsiteY18532"/>
                </a:cxn>
                <a:cxn ang="0">
                  <a:pos x="connsiteX18533" y="connsiteY18533"/>
                </a:cxn>
                <a:cxn ang="0">
                  <a:pos x="connsiteX18534" y="connsiteY18534"/>
                </a:cxn>
                <a:cxn ang="0">
                  <a:pos x="connsiteX18535" y="connsiteY18535"/>
                </a:cxn>
                <a:cxn ang="0">
                  <a:pos x="connsiteX18536" y="connsiteY18536"/>
                </a:cxn>
                <a:cxn ang="0">
                  <a:pos x="connsiteX18537" y="connsiteY18537"/>
                </a:cxn>
                <a:cxn ang="0">
                  <a:pos x="connsiteX18538" y="connsiteY18538"/>
                </a:cxn>
                <a:cxn ang="0">
                  <a:pos x="connsiteX18539" y="connsiteY18539"/>
                </a:cxn>
                <a:cxn ang="0">
                  <a:pos x="connsiteX18540" y="connsiteY18540"/>
                </a:cxn>
                <a:cxn ang="0">
                  <a:pos x="connsiteX18541" y="connsiteY18541"/>
                </a:cxn>
                <a:cxn ang="0">
                  <a:pos x="connsiteX18542" y="connsiteY18542"/>
                </a:cxn>
                <a:cxn ang="0">
                  <a:pos x="connsiteX18543" y="connsiteY18543"/>
                </a:cxn>
                <a:cxn ang="0">
                  <a:pos x="connsiteX18544" y="connsiteY18544"/>
                </a:cxn>
                <a:cxn ang="0">
                  <a:pos x="connsiteX18545" y="connsiteY18545"/>
                </a:cxn>
                <a:cxn ang="0">
                  <a:pos x="connsiteX18546" y="connsiteY18546"/>
                </a:cxn>
                <a:cxn ang="0">
                  <a:pos x="connsiteX18547" y="connsiteY18547"/>
                </a:cxn>
                <a:cxn ang="0">
                  <a:pos x="connsiteX18548" y="connsiteY18548"/>
                </a:cxn>
                <a:cxn ang="0">
                  <a:pos x="connsiteX18549" y="connsiteY18549"/>
                </a:cxn>
                <a:cxn ang="0">
                  <a:pos x="connsiteX18550" y="connsiteY18550"/>
                </a:cxn>
                <a:cxn ang="0">
                  <a:pos x="connsiteX18551" y="connsiteY18551"/>
                </a:cxn>
                <a:cxn ang="0">
                  <a:pos x="connsiteX18552" y="connsiteY18552"/>
                </a:cxn>
                <a:cxn ang="0">
                  <a:pos x="connsiteX18553" y="connsiteY18553"/>
                </a:cxn>
                <a:cxn ang="0">
                  <a:pos x="connsiteX18554" y="connsiteY18554"/>
                </a:cxn>
                <a:cxn ang="0">
                  <a:pos x="connsiteX18555" y="connsiteY18555"/>
                </a:cxn>
                <a:cxn ang="0">
                  <a:pos x="connsiteX18556" y="connsiteY18556"/>
                </a:cxn>
                <a:cxn ang="0">
                  <a:pos x="connsiteX18557" y="connsiteY18557"/>
                </a:cxn>
                <a:cxn ang="0">
                  <a:pos x="connsiteX18558" y="connsiteY18558"/>
                </a:cxn>
                <a:cxn ang="0">
                  <a:pos x="connsiteX18559" y="connsiteY18559"/>
                </a:cxn>
                <a:cxn ang="0">
                  <a:pos x="connsiteX18560" y="connsiteY18560"/>
                </a:cxn>
                <a:cxn ang="0">
                  <a:pos x="connsiteX18561" y="connsiteY18561"/>
                </a:cxn>
                <a:cxn ang="0">
                  <a:pos x="connsiteX18562" y="connsiteY18562"/>
                </a:cxn>
                <a:cxn ang="0">
                  <a:pos x="connsiteX18563" y="connsiteY18563"/>
                </a:cxn>
                <a:cxn ang="0">
                  <a:pos x="connsiteX18564" y="connsiteY18564"/>
                </a:cxn>
                <a:cxn ang="0">
                  <a:pos x="connsiteX18565" y="connsiteY18565"/>
                </a:cxn>
                <a:cxn ang="0">
                  <a:pos x="connsiteX18566" y="connsiteY18566"/>
                </a:cxn>
                <a:cxn ang="0">
                  <a:pos x="connsiteX18567" y="connsiteY18567"/>
                </a:cxn>
                <a:cxn ang="0">
                  <a:pos x="connsiteX18568" y="connsiteY18568"/>
                </a:cxn>
                <a:cxn ang="0">
                  <a:pos x="connsiteX18569" y="connsiteY18569"/>
                </a:cxn>
                <a:cxn ang="0">
                  <a:pos x="connsiteX18570" y="connsiteY18570"/>
                </a:cxn>
                <a:cxn ang="0">
                  <a:pos x="connsiteX18571" y="connsiteY18571"/>
                </a:cxn>
                <a:cxn ang="0">
                  <a:pos x="connsiteX18572" y="connsiteY18572"/>
                </a:cxn>
                <a:cxn ang="0">
                  <a:pos x="connsiteX18573" y="connsiteY18573"/>
                </a:cxn>
                <a:cxn ang="0">
                  <a:pos x="connsiteX18574" y="connsiteY18574"/>
                </a:cxn>
                <a:cxn ang="0">
                  <a:pos x="connsiteX18575" y="connsiteY18575"/>
                </a:cxn>
                <a:cxn ang="0">
                  <a:pos x="connsiteX18576" y="connsiteY18576"/>
                </a:cxn>
                <a:cxn ang="0">
                  <a:pos x="connsiteX18577" y="connsiteY18577"/>
                </a:cxn>
                <a:cxn ang="0">
                  <a:pos x="connsiteX18578" y="connsiteY18578"/>
                </a:cxn>
                <a:cxn ang="0">
                  <a:pos x="connsiteX18579" y="connsiteY18579"/>
                </a:cxn>
                <a:cxn ang="0">
                  <a:pos x="connsiteX18580" y="connsiteY18580"/>
                </a:cxn>
                <a:cxn ang="0">
                  <a:pos x="connsiteX18581" y="connsiteY18581"/>
                </a:cxn>
                <a:cxn ang="0">
                  <a:pos x="connsiteX18582" y="connsiteY18582"/>
                </a:cxn>
                <a:cxn ang="0">
                  <a:pos x="connsiteX18583" y="connsiteY18583"/>
                </a:cxn>
                <a:cxn ang="0">
                  <a:pos x="connsiteX18584" y="connsiteY18584"/>
                </a:cxn>
                <a:cxn ang="0">
                  <a:pos x="connsiteX18585" y="connsiteY18585"/>
                </a:cxn>
                <a:cxn ang="0">
                  <a:pos x="connsiteX18586" y="connsiteY18586"/>
                </a:cxn>
                <a:cxn ang="0">
                  <a:pos x="connsiteX18587" y="connsiteY18587"/>
                </a:cxn>
                <a:cxn ang="0">
                  <a:pos x="connsiteX18588" y="connsiteY18588"/>
                </a:cxn>
                <a:cxn ang="0">
                  <a:pos x="connsiteX18589" y="connsiteY18589"/>
                </a:cxn>
                <a:cxn ang="0">
                  <a:pos x="connsiteX18590" y="connsiteY18590"/>
                </a:cxn>
                <a:cxn ang="0">
                  <a:pos x="connsiteX18591" y="connsiteY18591"/>
                </a:cxn>
                <a:cxn ang="0">
                  <a:pos x="connsiteX18592" y="connsiteY18592"/>
                </a:cxn>
                <a:cxn ang="0">
                  <a:pos x="connsiteX18593" y="connsiteY18593"/>
                </a:cxn>
                <a:cxn ang="0">
                  <a:pos x="connsiteX18594" y="connsiteY18594"/>
                </a:cxn>
                <a:cxn ang="0">
                  <a:pos x="connsiteX18595" y="connsiteY18595"/>
                </a:cxn>
                <a:cxn ang="0">
                  <a:pos x="connsiteX18596" y="connsiteY18596"/>
                </a:cxn>
                <a:cxn ang="0">
                  <a:pos x="connsiteX18597" y="connsiteY18597"/>
                </a:cxn>
                <a:cxn ang="0">
                  <a:pos x="connsiteX18598" y="connsiteY18598"/>
                </a:cxn>
                <a:cxn ang="0">
                  <a:pos x="connsiteX18599" y="connsiteY18599"/>
                </a:cxn>
                <a:cxn ang="0">
                  <a:pos x="connsiteX18600" y="connsiteY18600"/>
                </a:cxn>
                <a:cxn ang="0">
                  <a:pos x="connsiteX18601" y="connsiteY18601"/>
                </a:cxn>
                <a:cxn ang="0">
                  <a:pos x="connsiteX18602" y="connsiteY18602"/>
                </a:cxn>
                <a:cxn ang="0">
                  <a:pos x="connsiteX18603" y="connsiteY18603"/>
                </a:cxn>
                <a:cxn ang="0">
                  <a:pos x="connsiteX18604" y="connsiteY18604"/>
                </a:cxn>
                <a:cxn ang="0">
                  <a:pos x="connsiteX18605" y="connsiteY18605"/>
                </a:cxn>
                <a:cxn ang="0">
                  <a:pos x="connsiteX18606" y="connsiteY18606"/>
                </a:cxn>
                <a:cxn ang="0">
                  <a:pos x="connsiteX18607" y="connsiteY18607"/>
                </a:cxn>
                <a:cxn ang="0">
                  <a:pos x="connsiteX18608" y="connsiteY18608"/>
                </a:cxn>
                <a:cxn ang="0">
                  <a:pos x="connsiteX18609" y="connsiteY18609"/>
                </a:cxn>
                <a:cxn ang="0">
                  <a:pos x="connsiteX18610" y="connsiteY18610"/>
                </a:cxn>
                <a:cxn ang="0">
                  <a:pos x="connsiteX18611" y="connsiteY18611"/>
                </a:cxn>
                <a:cxn ang="0">
                  <a:pos x="connsiteX18612" y="connsiteY18612"/>
                </a:cxn>
                <a:cxn ang="0">
                  <a:pos x="connsiteX18613" y="connsiteY18613"/>
                </a:cxn>
                <a:cxn ang="0">
                  <a:pos x="connsiteX18614" y="connsiteY18614"/>
                </a:cxn>
                <a:cxn ang="0">
                  <a:pos x="connsiteX18615" y="connsiteY18615"/>
                </a:cxn>
                <a:cxn ang="0">
                  <a:pos x="connsiteX18616" y="connsiteY18616"/>
                </a:cxn>
                <a:cxn ang="0">
                  <a:pos x="connsiteX18617" y="connsiteY18617"/>
                </a:cxn>
                <a:cxn ang="0">
                  <a:pos x="connsiteX18618" y="connsiteY18618"/>
                </a:cxn>
                <a:cxn ang="0">
                  <a:pos x="connsiteX18619" y="connsiteY18619"/>
                </a:cxn>
                <a:cxn ang="0">
                  <a:pos x="connsiteX18620" y="connsiteY18620"/>
                </a:cxn>
                <a:cxn ang="0">
                  <a:pos x="connsiteX18621" y="connsiteY18621"/>
                </a:cxn>
                <a:cxn ang="0">
                  <a:pos x="connsiteX18622" y="connsiteY18622"/>
                </a:cxn>
                <a:cxn ang="0">
                  <a:pos x="connsiteX18623" y="connsiteY18623"/>
                </a:cxn>
                <a:cxn ang="0">
                  <a:pos x="connsiteX18624" y="connsiteY18624"/>
                </a:cxn>
                <a:cxn ang="0">
                  <a:pos x="connsiteX18625" y="connsiteY18625"/>
                </a:cxn>
                <a:cxn ang="0">
                  <a:pos x="connsiteX18626" y="connsiteY18626"/>
                </a:cxn>
                <a:cxn ang="0">
                  <a:pos x="connsiteX18627" y="connsiteY18627"/>
                </a:cxn>
                <a:cxn ang="0">
                  <a:pos x="connsiteX18628" y="connsiteY18628"/>
                </a:cxn>
                <a:cxn ang="0">
                  <a:pos x="connsiteX18629" y="connsiteY18629"/>
                </a:cxn>
                <a:cxn ang="0">
                  <a:pos x="connsiteX18630" y="connsiteY18630"/>
                </a:cxn>
                <a:cxn ang="0">
                  <a:pos x="connsiteX18631" y="connsiteY18631"/>
                </a:cxn>
                <a:cxn ang="0">
                  <a:pos x="connsiteX18632" y="connsiteY18632"/>
                </a:cxn>
                <a:cxn ang="0">
                  <a:pos x="connsiteX18633" y="connsiteY18633"/>
                </a:cxn>
                <a:cxn ang="0">
                  <a:pos x="connsiteX18634" y="connsiteY18634"/>
                </a:cxn>
                <a:cxn ang="0">
                  <a:pos x="connsiteX18635" y="connsiteY18635"/>
                </a:cxn>
                <a:cxn ang="0">
                  <a:pos x="connsiteX18636" y="connsiteY18636"/>
                </a:cxn>
                <a:cxn ang="0">
                  <a:pos x="connsiteX18637" y="connsiteY18637"/>
                </a:cxn>
                <a:cxn ang="0">
                  <a:pos x="connsiteX18638" y="connsiteY18638"/>
                </a:cxn>
                <a:cxn ang="0">
                  <a:pos x="connsiteX18639" y="connsiteY18639"/>
                </a:cxn>
                <a:cxn ang="0">
                  <a:pos x="connsiteX18640" y="connsiteY18640"/>
                </a:cxn>
                <a:cxn ang="0">
                  <a:pos x="connsiteX18641" y="connsiteY18641"/>
                </a:cxn>
                <a:cxn ang="0">
                  <a:pos x="connsiteX18642" y="connsiteY18642"/>
                </a:cxn>
                <a:cxn ang="0">
                  <a:pos x="connsiteX18643" y="connsiteY18643"/>
                </a:cxn>
                <a:cxn ang="0">
                  <a:pos x="connsiteX18644" y="connsiteY18644"/>
                </a:cxn>
                <a:cxn ang="0">
                  <a:pos x="connsiteX18645" y="connsiteY18645"/>
                </a:cxn>
                <a:cxn ang="0">
                  <a:pos x="connsiteX18646" y="connsiteY18646"/>
                </a:cxn>
                <a:cxn ang="0">
                  <a:pos x="connsiteX18647" y="connsiteY18647"/>
                </a:cxn>
                <a:cxn ang="0">
                  <a:pos x="connsiteX18648" y="connsiteY18648"/>
                </a:cxn>
                <a:cxn ang="0">
                  <a:pos x="connsiteX18649" y="connsiteY18649"/>
                </a:cxn>
                <a:cxn ang="0">
                  <a:pos x="connsiteX18650" y="connsiteY18650"/>
                </a:cxn>
                <a:cxn ang="0">
                  <a:pos x="connsiteX18651" y="connsiteY18651"/>
                </a:cxn>
                <a:cxn ang="0">
                  <a:pos x="connsiteX18652" y="connsiteY18652"/>
                </a:cxn>
                <a:cxn ang="0">
                  <a:pos x="connsiteX18653" y="connsiteY18653"/>
                </a:cxn>
                <a:cxn ang="0">
                  <a:pos x="connsiteX18654" y="connsiteY18654"/>
                </a:cxn>
                <a:cxn ang="0">
                  <a:pos x="connsiteX18655" y="connsiteY18655"/>
                </a:cxn>
                <a:cxn ang="0">
                  <a:pos x="connsiteX18656" y="connsiteY18656"/>
                </a:cxn>
                <a:cxn ang="0">
                  <a:pos x="connsiteX18657" y="connsiteY18657"/>
                </a:cxn>
                <a:cxn ang="0">
                  <a:pos x="connsiteX18658" y="connsiteY18658"/>
                </a:cxn>
                <a:cxn ang="0">
                  <a:pos x="connsiteX18659" y="connsiteY18659"/>
                </a:cxn>
                <a:cxn ang="0">
                  <a:pos x="connsiteX18660" y="connsiteY18660"/>
                </a:cxn>
                <a:cxn ang="0">
                  <a:pos x="connsiteX18661" y="connsiteY18661"/>
                </a:cxn>
                <a:cxn ang="0">
                  <a:pos x="connsiteX18662" y="connsiteY18662"/>
                </a:cxn>
                <a:cxn ang="0">
                  <a:pos x="connsiteX18663" y="connsiteY18663"/>
                </a:cxn>
                <a:cxn ang="0">
                  <a:pos x="connsiteX18664" y="connsiteY18664"/>
                </a:cxn>
                <a:cxn ang="0">
                  <a:pos x="connsiteX18665" y="connsiteY18665"/>
                </a:cxn>
                <a:cxn ang="0">
                  <a:pos x="connsiteX18666" y="connsiteY18666"/>
                </a:cxn>
                <a:cxn ang="0">
                  <a:pos x="connsiteX18667" y="connsiteY18667"/>
                </a:cxn>
                <a:cxn ang="0">
                  <a:pos x="connsiteX18668" y="connsiteY18668"/>
                </a:cxn>
                <a:cxn ang="0">
                  <a:pos x="connsiteX18669" y="connsiteY18669"/>
                </a:cxn>
                <a:cxn ang="0">
                  <a:pos x="connsiteX18670" y="connsiteY18670"/>
                </a:cxn>
                <a:cxn ang="0">
                  <a:pos x="connsiteX18671" y="connsiteY18671"/>
                </a:cxn>
                <a:cxn ang="0">
                  <a:pos x="connsiteX18672" y="connsiteY18672"/>
                </a:cxn>
                <a:cxn ang="0">
                  <a:pos x="connsiteX18673" y="connsiteY18673"/>
                </a:cxn>
                <a:cxn ang="0">
                  <a:pos x="connsiteX18674" y="connsiteY18674"/>
                </a:cxn>
                <a:cxn ang="0">
                  <a:pos x="connsiteX18675" y="connsiteY18675"/>
                </a:cxn>
                <a:cxn ang="0">
                  <a:pos x="connsiteX18676" y="connsiteY18676"/>
                </a:cxn>
                <a:cxn ang="0">
                  <a:pos x="connsiteX18677" y="connsiteY18677"/>
                </a:cxn>
                <a:cxn ang="0">
                  <a:pos x="connsiteX18678" y="connsiteY18678"/>
                </a:cxn>
                <a:cxn ang="0">
                  <a:pos x="connsiteX18679" y="connsiteY18679"/>
                </a:cxn>
                <a:cxn ang="0">
                  <a:pos x="connsiteX18680" y="connsiteY18680"/>
                </a:cxn>
                <a:cxn ang="0">
                  <a:pos x="connsiteX18681" y="connsiteY18681"/>
                </a:cxn>
                <a:cxn ang="0">
                  <a:pos x="connsiteX18682" y="connsiteY18682"/>
                </a:cxn>
                <a:cxn ang="0">
                  <a:pos x="connsiteX18683" y="connsiteY18683"/>
                </a:cxn>
                <a:cxn ang="0">
                  <a:pos x="connsiteX18684" y="connsiteY18684"/>
                </a:cxn>
                <a:cxn ang="0">
                  <a:pos x="connsiteX18685" y="connsiteY18685"/>
                </a:cxn>
                <a:cxn ang="0">
                  <a:pos x="connsiteX18686" y="connsiteY18686"/>
                </a:cxn>
                <a:cxn ang="0">
                  <a:pos x="connsiteX18687" y="connsiteY18687"/>
                </a:cxn>
                <a:cxn ang="0">
                  <a:pos x="connsiteX18688" y="connsiteY18688"/>
                </a:cxn>
                <a:cxn ang="0">
                  <a:pos x="connsiteX18689" y="connsiteY18689"/>
                </a:cxn>
                <a:cxn ang="0">
                  <a:pos x="connsiteX18690" y="connsiteY18690"/>
                </a:cxn>
                <a:cxn ang="0">
                  <a:pos x="connsiteX18691" y="connsiteY18691"/>
                </a:cxn>
                <a:cxn ang="0">
                  <a:pos x="connsiteX18692" y="connsiteY18692"/>
                </a:cxn>
                <a:cxn ang="0">
                  <a:pos x="connsiteX18693" y="connsiteY18693"/>
                </a:cxn>
                <a:cxn ang="0">
                  <a:pos x="connsiteX18694" y="connsiteY18694"/>
                </a:cxn>
                <a:cxn ang="0">
                  <a:pos x="connsiteX18695" y="connsiteY18695"/>
                </a:cxn>
                <a:cxn ang="0">
                  <a:pos x="connsiteX18696" y="connsiteY18696"/>
                </a:cxn>
                <a:cxn ang="0">
                  <a:pos x="connsiteX18697" y="connsiteY18697"/>
                </a:cxn>
                <a:cxn ang="0">
                  <a:pos x="connsiteX18698" y="connsiteY18698"/>
                </a:cxn>
                <a:cxn ang="0">
                  <a:pos x="connsiteX18699" y="connsiteY18699"/>
                </a:cxn>
                <a:cxn ang="0">
                  <a:pos x="connsiteX18700" y="connsiteY18700"/>
                </a:cxn>
                <a:cxn ang="0">
                  <a:pos x="connsiteX18701" y="connsiteY18701"/>
                </a:cxn>
                <a:cxn ang="0">
                  <a:pos x="connsiteX18702" y="connsiteY18702"/>
                </a:cxn>
                <a:cxn ang="0">
                  <a:pos x="connsiteX18703" y="connsiteY18703"/>
                </a:cxn>
                <a:cxn ang="0">
                  <a:pos x="connsiteX18704" y="connsiteY18704"/>
                </a:cxn>
                <a:cxn ang="0">
                  <a:pos x="connsiteX18705" y="connsiteY18705"/>
                </a:cxn>
                <a:cxn ang="0">
                  <a:pos x="connsiteX18706" y="connsiteY18706"/>
                </a:cxn>
                <a:cxn ang="0">
                  <a:pos x="connsiteX18707" y="connsiteY18707"/>
                </a:cxn>
                <a:cxn ang="0">
                  <a:pos x="connsiteX18708" y="connsiteY18708"/>
                </a:cxn>
                <a:cxn ang="0">
                  <a:pos x="connsiteX18709" y="connsiteY18709"/>
                </a:cxn>
                <a:cxn ang="0">
                  <a:pos x="connsiteX18710" y="connsiteY18710"/>
                </a:cxn>
                <a:cxn ang="0">
                  <a:pos x="connsiteX18711" y="connsiteY18711"/>
                </a:cxn>
                <a:cxn ang="0">
                  <a:pos x="connsiteX18712" y="connsiteY18712"/>
                </a:cxn>
                <a:cxn ang="0">
                  <a:pos x="connsiteX18713" y="connsiteY18713"/>
                </a:cxn>
                <a:cxn ang="0">
                  <a:pos x="connsiteX18714" y="connsiteY18714"/>
                </a:cxn>
                <a:cxn ang="0">
                  <a:pos x="connsiteX18715" y="connsiteY18715"/>
                </a:cxn>
                <a:cxn ang="0">
                  <a:pos x="connsiteX18716" y="connsiteY18716"/>
                </a:cxn>
                <a:cxn ang="0">
                  <a:pos x="connsiteX18717" y="connsiteY18717"/>
                </a:cxn>
                <a:cxn ang="0">
                  <a:pos x="connsiteX18718" y="connsiteY18718"/>
                </a:cxn>
                <a:cxn ang="0">
                  <a:pos x="connsiteX18719" y="connsiteY18719"/>
                </a:cxn>
                <a:cxn ang="0">
                  <a:pos x="connsiteX18720" y="connsiteY18720"/>
                </a:cxn>
                <a:cxn ang="0">
                  <a:pos x="connsiteX18721" y="connsiteY18721"/>
                </a:cxn>
                <a:cxn ang="0">
                  <a:pos x="connsiteX18722" y="connsiteY18722"/>
                </a:cxn>
                <a:cxn ang="0">
                  <a:pos x="connsiteX18723" y="connsiteY18723"/>
                </a:cxn>
                <a:cxn ang="0">
                  <a:pos x="connsiteX18724" y="connsiteY18724"/>
                </a:cxn>
                <a:cxn ang="0">
                  <a:pos x="connsiteX18725" y="connsiteY18725"/>
                </a:cxn>
                <a:cxn ang="0">
                  <a:pos x="connsiteX18726" y="connsiteY18726"/>
                </a:cxn>
                <a:cxn ang="0">
                  <a:pos x="connsiteX18727" y="connsiteY18727"/>
                </a:cxn>
                <a:cxn ang="0">
                  <a:pos x="connsiteX18728" y="connsiteY18728"/>
                </a:cxn>
                <a:cxn ang="0">
                  <a:pos x="connsiteX18729" y="connsiteY18729"/>
                </a:cxn>
                <a:cxn ang="0">
                  <a:pos x="connsiteX18730" y="connsiteY18730"/>
                </a:cxn>
                <a:cxn ang="0">
                  <a:pos x="connsiteX18731" y="connsiteY18731"/>
                </a:cxn>
                <a:cxn ang="0">
                  <a:pos x="connsiteX18732" y="connsiteY18732"/>
                </a:cxn>
                <a:cxn ang="0">
                  <a:pos x="connsiteX18733" y="connsiteY18733"/>
                </a:cxn>
                <a:cxn ang="0">
                  <a:pos x="connsiteX18734" y="connsiteY18734"/>
                </a:cxn>
                <a:cxn ang="0">
                  <a:pos x="connsiteX18735" y="connsiteY18735"/>
                </a:cxn>
                <a:cxn ang="0">
                  <a:pos x="connsiteX18736" y="connsiteY18736"/>
                </a:cxn>
                <a:cxn ang="0">
                  <a:pos x="connsiteX18737" y="connsiteY18737"/>
                </a:cxn>
                <a:cxn ang="0">
                  <a:pos x="connsiteX18738" y="connsiteY18738"/>
                </a:cxn>
                <a:cxn ang="0">
                  <a:pos x="connsiteX18739" y="connsiteY18739"/>
                </a:cxn>
                <a:cxn ang="0">
                  <a:pos x="connsiteX18740" y="connsiteY18740"/>
                </a:cxn>
                <a:cxn ang="0">
                  <a:pos x="connsiteX18741" y="connsiteY18741"/>
                </a:cxn>
                <a:cxn ang="0">
                  <a:pos x="connsiteX18742" y="connsiteY18742"/>
                </a:cxn>
                <a:cxn ang="0">
                  <a:pos x="connsiteX18743" y="connsiteY18743"/>
                </a:cxn>
                <a:cxn ang="0">
                  <a:pos x="connsiteX18744" y="connsiteY18744"/>
                </a:cxn>
                <a:cxn ang="0">
                  <a:pos x="connsiteX18745" y="connsiteY18745"/>
                </a:cxn>
                <a:cxn ang="0">
                  <a:pos x="connsiteX18746" y="connsiteY18746"/>
                </a:cxn>
                <a:cxn ang="0">
                  <a:pos x="connsiteX18747" y="connsiteY18747"/>
                </a:cxn>
                <a:cxn ang="0">
                  <a:pos x="connsiteX18748" y="connsiteY18748"/>
                </a:cxn>
                <a:cxn ang="0">
                  <a:pos x="connsiteX18749" y="connsiteY18749"/>
                </a:cxn>
                <a:cxn ang="0">
                  <a:pos x="connsiteX18750" y="connsiteY18750"/>
                </a:cxn>
                <a:cxn ang="0">
                  <a:pos x="connsiteX18751" y="connsiteY18751"/>
                </a:cxn>
                <a:cxn ang="0">
                  <a:pos x="connsiteX18752" y="connsiteY18752"/>
                </a:cxn>
                <a:cxn ang="0">
                  <a:pos x="connsiteX18753" y="connsiteY18753"/>
                </a:cxn>
                <a:cxn ang="0">
                  <a:pos x="connsiteX18754" y="connsiteY18754"/>
                </a:cxn>
                <a:cxn ang="0">
                  <a:pos x="connsiteX18755" y="connsiteY18755"/>
                </a:cxn>
                <a:cxn ang="0">
                  <a:pos x="connsiteX18756" y="connsiteY18756"/>
                </a:cxn>
                <a:cxn ang="0">
                  <a:pos x="connsiteX18757" y="connsiteY18757"/>
                </a:cxn>
                <a:cxn ang="0">
                  <a:pos x="connsiteX18758" y="connsiteY18758"/>
                </a:cxn>
                <a:cxn ang="0">
                  <a:pos x="connsiteX18759" y="connsiteY18759"/>
                </a:cxn>
                <a:cxn ang="0">
                  <a:pos x="connsiteX18760" y="connsiteY18760"/>
                </a:cxn>
                <a:cxn ang="0">
                  <a:pos x="connsiteX18761" y="connsiteY18761"/>
                </a:cxn>
                <a:cxn ang="0">
                  <a:pos x="connsiteX18762" y="connsiteY18762"/>
                </a:cxn>
                <a:cxn ang="0">
                  <a:pos x="connsiteX18763" y="connsiteY18763"/>
                </a:cxn>
                <a:cxn ang="0">
                  <a:pos x="connsiteX18764" y="connsiteY18764"/>
                </a:cxn>
                <a:cxn ang="0">
                  <a:pos x="connsiteX18765" y="connsiteY18765"/>
                </a:cxn>
                <a:cxn ang="0">
                  <a:pos x="connsiteX18766" y="connsiteY18766"/>
                </a:cxn>
                <a:cxn ang="0">
                  <a:pos x="connsiteX18767" y="connsiteY18767"/>
                </a:cxn>
                <a:cxn ang="0">
                  <a:pos x="connsiteX18768" y="connsiteY18768"/>
                </a:cxn>
                <a:cxn ang="0">
                  <a:pos x="connsiteX18769" y="connsiteY18769"/>
                </a:cxn>
                <a:cxn ang="0">
                  <a:pos x="connsiteX18770" y="connsiteY18770"/>
                </a:cxn>
                <a:cxn ang="0">
                  <a:pos x="connsiteX18771" y="connsiteY18771"/>
                </a:cxn>
                <a:cxn ang="0">
                  <a:pos x="connsiteX18772" y="connsiteY18772"/>
                </a:cxn>
                <a:cxn ang="0">
                  <a:pos x="connsiteX18773" y="connsiteY18773"/>
                </a:cxn>
                <a:cxn ang="0">
                  <a:pos x="connsiteX18774" y="connsiteY18774"/>
                </a:cxn>
                <a:cxn ang="0">
                  <a:pos x="connsiteX18775" y="connsiteY18775"/>
                </a:cxn>
                <a:cxn ang="0">
                  <a:pos x="connsiteX18776" y="connsiteY18776"/>
                </a:cxn>
                <a:cxn ang="0">
                  <a:pos x="connsiteX18777" y="connsiteY18777"/>
                </a:cxn>
                <a:cxn ang="0">
                  <a:pos x="connsiteX18778" y="connsiteY18778"/>
                </a:cxn>
                <a:cxn ang="0">
                  <a:pos x="connsiteX18779" y="connsiteY18779"/>
                </a:cxn>
                <a:cxn ang="0">
                  <a:pos x="connsiteX18780" y="connsiteY18780"/>
                </a:cxn>
                <a:cxn ang="0">
                  <a:pos x="connsiteX18781" y="connsiteY18781"/>
                </a:cxn>
                <a:cxn ang="0">
                  <a:pos x="connsiteX18782" y="connsiteY18782"/>
                </a:cxn>
                <a:cxn ang="0">
                  <a:pos x="connsiteX18783" y="connsiteY18783"/>
                </a:cxn>
                <a:cxn ang="0">
                  <a:pos x="connsiteX18784" y="connsiteY18784"/>
                </a:cxn>
                <a:cxn ang="0">
                  <a:pos x="connsiteX18785" y="connsiteY18785"/>
                </a:cxn>
                <a:cxn ang="0">
                  <a:pos x="connsiteX18786" y="connsiteY18786"/>
                </a:cxn>
                <a:cxn ang="0">
                  <a:pos x="connsiteX18787" y="connsiteY18787"/>
                </a:cxn>
                <a:cxn ang="0">
                  <a:pos x="connsiteX18788" y="connsiteY18788"/>
                </a:cxn>
                <a:cxn ang="0">
                  <a:pos x="connsiteX18789" y="connsiteY18789"/>
                </a:cxn>
                <a:cxn ang="0">
                  <a:pos x="connsiteX18790" y="connsiteY18790"/>
                </a:cxn>
                <a:cxn ang="0">
                  <a:pos x="connsiteX18791" y="connsiteY18791"/>
                </a:cxn>
                <a:cxn ang="0">
                  <a:pos x="connsiteX18792" y="connsiteY18792"/>
                </a:cxn>
                <a:cxn ang="0">
                  <a:pos x="connsiteX18793" y="connsiteY18793"/>
                </a:cxn>
                <a:cxn ang="0">
                  <a:pos x="connsiteX18794" y="connsiteY18794"/>
                </a:cxn>
                <a:cxn ang="0">
                  <a:pos x="connsiteX18795" y="connsiteY18795"/>
                </a:cxn>
                <a:cxn ang="0">
                  <a:pos x="connsiteX18796" y="connsiteY18796"/>
                </a:cxn>
                <a:cxn ang="0">
                  <a:pos x="connsiteX18797" y="connsiteY18797"/>
                </a:cxn>
                <a:cxn ang="0">
                  <a:pos x="connsiteX18798" y="connsiteY18798"/>
                </a:cxn>
                <a:cxn ang="0">
                  <a:pos x="connsiteX18799" y="connsiteY18799"/>
                </a:cxn>
                <a:cxn ang="0">
                  <a:pos x="connsiteX18800" y="connsiteY18800"/>
                </a:cxn>
                <a:cxn ang="0">
                  <a:pos x="connsiteX18801" y="connsiteY18801"/>
                </a:cxn>
                <a:cxn ang="0">
                  <a:pos x="connsiteX18802" y="connsiteY18802"/>
                </a:cxn>
                <a:cxn ang="0">
                  <a:pos x="connsiteX18803" y="connsiteY18803"/>
                </a:cxn>
                <a:cxn ang="0">
                  <a:pos x="connsiteX18804" y="connsiteY18804"/>
                </a:cxn>
                <a:cxn ang="0">
                  <a:pos x="connsiteX18805" y="connsiteY18805"/>
                </a:cxn>
                <a:cxn ang="0">
                  <a:pos x="connsiteX18806" y="connsiteY18806"/>
                </a:cxn>
                <a:cxn ang="0">
                  <a:pos x="connsiteX18807" y="connsiteY18807"/>
                </a:cxn>
                <a:cxn ang="0">
                  <a:pos x="connsiteX18808" y="connsiteY18808"/>
                </a:cxn>
                <a:cxn ang="0">
                  <a:pos x="connsiteX18809" y="connsiteY18809"/>
                </a:cxn>
                <a:cxn ang="0">
                  <a:pos x="connsiteX18810" y="connsiteY18810"/>
                </a:cxn>
                <a:cxn ang="0">
                  <a:pos x="connsiteX18811" y="connsiteY18811"/>
                </a:cxn>
                <a:cxn ang="0">
                  <a:pos x="connsiteX18812" y="connsiteY18812"/>
                </a:cxn>
                <a:cxn ang="0">
                  <a:pos x="connsiteX18813" y="connsiteY18813"/>
                </a:cxn>
                <a:cxn ang="0">
                  <a:pos x="connsiteX18814" y="connsiteY18814"/>
                </a:cxn>
                <a:cxn ang="0">
                  <a:pos x="connsiteX18815" y="connsiteY18815"/>
                </a:cxn>
                <a:cxn ang="0">
                  <a:pos x="connsiteX18816" y="connsiteY18816"/>
                </a:cxn>
                <a:cxn ang="0">
                  <a:pos x="connsiteX18817" y="connsiteY18817"/>
                </a:cxn>
                <a:cxn ang="0">
                  <a:pos x="connsiteX18818" y="connsiteY18818"/>
                </a:cxn>
                <a:cxn ang="0">
                  <a:pos x="connsiteX18819" y="connsiteY18819"/>
                </a:cxn>
                <a:cxn ang="0">
                  <a:pos x="connsiteX18820" y="connsiteY18820"/>
                </a:cxn>
                <a:cxn ang="0">
                  <a:pos x="connsiteX18821" y="connsiteY18821"/>
                </a:cxn>
                <a:cxn ang="0">
                  <a:pos x="connsiteX18822" y="connsiteY18822"/>
                </a:cxn>
                <a:cxn ang="0">
                  <a:pos x="connsiteX18823" y="connsiteY18823"/>
                </a:cxn>
                <a:cxn ang="0">
                  <a:pos x="connsiteX18824" y="connsiteY18824"/>
                </a:cxn>
                <a:cxn ang="0">
                  <a:pos x="connsiteX18825" y="connsiteY18825"/>
                </a:cxn>
                <a:cxn ang="0">
                  <a:pos x="connsiteX18826" y="connsiteY18826"/>
                </a:cxn>
                <a:cxn ang="0">
                  <a:pos x="connsiteX18827" y="connsiteY18827"/>
                </a:cxn>
                <a:cxn ang="0">
                  <a:pos x="connsiteX18828" y="connsiteY18828"/>
                </a:cxn>
                <a:cxn ang="0">
                  <a:pos x="connsiteX18829" y="connsiteY18829"/>
                </a:cxn>
                <a:cxn ang="0">
                  <a:pos x="connsiteX18830" y="connsiteY18830"/>
                </a:cxn>
                <a:cxn ang="0">
                  <a:pos x="connsiteX18831" y="connsiteY18831"/>
                </a:cxn>
                <a:cxn ang="0">
                  <a:pos x="connsiteX18832" y="connsiteY18832"/>
                </a:cxn>
                <a:cxn ang="0">
                  <a:pos x="connsiteX18833" y="connsiteY18833"/>
                </a:cxn>
                <a:cxn ang="0">
                  <a:pos x="connsiteX18834" y="connsiteY18834"/>
                </a:cxn>
                <a:cxn ang="0">
                  <a:pos x="connsiteX18835" y="connsiteY18835"/>
                </a:cxn>
                <a:cxn ang="0">
                  <a:pos x="connsiteX18836" y="connsiteY18836"/>
                </a:cxn>
                <a:cxn ang="0">
                  <a:pos x="connsiteX18837" y="connsiteY18837"/>
                </a:cxn>
                <a:cxn ang="0">
                  <a:pos x="connsiteX18838" y="connsiteY18838"/>
                </a:cxn>
                <a:cxn ang="0">
                  <a:pos x="connsiteX18839" y="connsiteY18839"/>
                </a:cxn>
                <a:cxn ang="0">
                  <a:pos x="connsiteX18840" y="connsiteY18840"/>
                </a:cxn>
                <a:cxn ang="0">
                  <a:pos x="connsiteX18841" y="connsiteY18841"/>
                </a:cxn>
                <a:cxn ang="0">
                  <a:pos x="connsiteX18842" y="connsiteY18842"/>
                </a:cxn>
                <a:cxn ang="0">
                  <a:pos x="connsiteX18843" y="connsiteY18843"/>
                </a:cxn>
                <a:cxn ang="0">
                  <a:pos x="connsiteX18844" y="connsiteY18844"/>
                </a:cxn>
                <a:cxn ang="0">
                  <a:pos x="connsiteX18845" y="connsiteY18845"/>
                </a:cxn>
                <a:cxn ang="0">
                  <a:pos x="connsiteX18846" y="connsiteY18846"/>
                </a:cxn>
                <a:cxn ang="0">
                  <a:pos x="connsiteX18847" y="connsiteY18847"/>
                </a:cxn>
                <a:cxn ang="0">
                  <a:pos x="connsiteX18848" y="connsiteY18848"/>
                </a:cxn>
                <a:cxn ang="0">
                  <a:pos x="connsiteX18849" y="connsiteY18849"/>
                </a:cxn>
                <a:cxn ang="0">
                  <a:pos x="connsiteX18850" y="connsiteY18850"/>
                </a:cxn>
                <a:cxn ang="0">
                  <a:pos x="connsiteX18851" y="connsiteY18851"/>
                </a:cxn>
                <a:cxn ang="0">
                  <a:pos x="connsiteX18852" y="connsiteY18852"/>
                </a:cxn>
                <a:cxn ang="0">
                  <a:pos x="connsiteX18853" y="connsiteY18853"/>
                </a:cxn>
                <a:cxn ang="0">
                  <a:pos x="connsiteX18854" y="connsiteY18854"/>
                </a:cxn>
                <a:cxn ang="0">
                  <a:pos x="connsiteX18855" y="connsiteY18855"/>
                </a:cxn>
                <a:cxn ang="0">
                  <a:pos x="connsiteX18856" y="connsiteY18856"/>
                </a:cxn>
                <a:cxn ang="0">
                  <a:pos x="connsiteX18857" y="connsiteY18857"/>
                </a:cxn>
                <a:cxn ang="0">
                  <a:pos x="connsiteX18858" y="connsiteY18858"/>
                </a:cxn>
                <a:cxn ang="0">
                  <a:pos x="connsiteX18859" y="connsiteY18859"/>
                </a:cxn>
                <a:cxn ang="0">
                  <a:pos x="connsiteX18860" y="connsiteY18860"/>
                </a:cxn>
                <a:cxn ang="0">
                  <a:pos x="connsiteX18861" y="connsiteY18861"/>
                </a:cxn>
                <a:cxn ang="0">
                  <a:pos x="connsiteX18862" y="connsiteY18862"/>
                </a:cxn>
                <a:cxn ang="0">
                  <a:pos x="connsiteX18863" y="connsiteY18863"/>
                </a:cxn>
                <a:cxn ang="0">
                  <a:pos x="connsiteX18864" y="connsiteY18864"/>
                </a:cxn>
                <a:cxn ang="0">
                  <a:pos x="connsiteX18865" y="connsiteY18865"/>
                </a:cxn>
                <a:cxn ang="0">
                  <a:pos x="connsiteX18866" y="connsiteY18866"/>
                </a:cxn>
                <a:cxn ang="0">
                  <a:pos x="connsiteX18867" y="connsiteY18867"/>
                </a:cxn>
                <a:cxn ang="0">
                  <a:pos x="connsiteX18868" y="connsiteY18868"/>
                </a:cxn>
                <a:cxn ang="0">
                  <a:pos x="connsiteX18869" y="connsiteY18869"/>
                </a:cxn>
                <a:cxn ang="0">
                  <a:pos x="connsiteX18870" y="connsiteY18870"/>
                </a:cxn>
                <a:cxn ang="0">
                  <a:pos x="connsiteX18871" y="connsiteY18871"/>
                </a:cxn>
                <a:cxn ang="0">
                  <a:pos x="connsiteX18872" y="connsiteY18872"/>
                </a:cxn>
                <a:cxn ang="0">
                  <a:pos x="connsiteX18873" y="connsiteY18873"/>
                </a:cxn>
                <a:cxn ang="0">
                  <a:pos x="connsiteX18874" y="connsiteY18874"/>
                </a:cxn>
                <a:cxn ang="0">
                  <a:pos x="connsiteX18875" y="connsiteY18875"/>
                </a:cxn>
                <a:cxn ang="0">
                  <a:pos x="connsiteX18876" y="connsiteY18876"/>
                </a:cxn>
                <a:cxn ang="0">
                  <a:pos x="connsiteX18877" y="connsiteY18877"/>
                </a:cxn>
                <a:cxn ang="0">
                  <a:pos x="connsiteX18878" y="connsiteY18878"/>
                </a:cxn>
                <a:cxn ang="0">
                  <a:pos x="connsiteX18879" y="connsiteY18879"/>
                </a:cxn>
                <a:cxn ang="0">
                  <a:pos x="connsiteX18880" y="connsiteY18880"/>
                </a:cxn>
                <a:cxn ang="0">
                  <a:pos x="connsiteX18881" y="connsiteY18881"/>
                </a:cxn>
                <a:cxn ang="0">
                  <a:pos x="connsiteX18882" y="connsiteY18882"/>
                </a:cxn>
                <a:cxn ang="0">
                  <a:pos x="connsiteX18883" y="connsiteY18883"/>
                </a:cxn>
                <a:cxn ang="0">
                  <a:pos x="connsiteX18884" y="connsiteY18884"/>
                </a:cxn>
                <a:cxn ang="0">
                  <a:pos x="connsiteX18885" y="connsiteY18885"/>
                </a:cxn>
                <a:cxn ang="0">
                  <a:pos x="connsiteX18886" y="connsiteY18886"/>
                </a:cxn>
                <a:cxn ang="0">
                  <a:pos x="connsiteX18887" y="connsiteY18887"/>
                </a:cxn>
                <a:cxn ang="0">
                  <a:pos x="connsiteX18888" y="connsiteY18888"/>
                </a:cxn>
                <a:cxn ang="0">
                  <a:pos x="connsiteX18889" y="connsiteY18889"/>
                </a:cxn>
                <a:cxn ang="0">
                  <a:pos x="connsiteX18890" y="connsiteY18890"/>
                </a:cxn>
                <a:cxn ang="0">
                  <a:pos x="connsiteX18891" y="connsiteY18891"/>
                </a:cxn>
                <a:cxn ang="0">
                  <a:pos x="connsiteX18892" y="connsiteY18892"/>
                </a:cxn>
                <a:cxn ang="0">
                  <a:pos x="connsiteX18893" y="connsiteY18893"/>
                </a:cxn>
                <a:cxn ang="0">
                  <a:pos x="connsiteX18894" y="connsiteY18894"/>
                </a:cxn>
                <a:cxn ang="0">
                  <a:pos x="connsiteX18895" y="connsiteY18895"/>
                </a:cxn>
                <a:cxn ang="0">
                  <a:pos x="connsiteX18896" y="connsiteY18896"/>
                </a:cxn>
                <a:cxn ang="0">
                  <a:pos x="connsiteX18897" y="connsiteY18897"/>
                </a:cxn>
                <a:cxn ang="0">
                  <a:pos x="connsiteX18898" y="connsiteY18898"/>
                </a:cxn>
                <a:cxn ang="0">
                  <a:pos x="connsiteX18899" y="connsiteY18899"/>
                </a:cxn>
                <a:cxn ang="0">
                  <a:pos x="connsiteX18900" y="connsiteY18900"/>
                </a:cxn>
                <a:cxn ang="0">
                  <a:pos x="connsiteX18901" y="connsiteY18901"/>
                </a:cxn>
                <a:cxn ang="0">
                  <a:pos x="connsiteX18902" y="connsiteY18902"/>
                </a:cxn>
                <a:cxn ang="0">
                  <a:pos x="connsiteX18903" y="connsiteY18903"/>
                </a:cxn>
                <a:cxn ang="0">
                  <a:pos x="connsiteX18904" y="connsiteY18904"/>
                </a:cxn>
                <a:cxn ang="0">
                  <a:pos x="connsiteX18905" y="connsiteY18905"/>
                </a:cxn>
                <a:cxn ang="0">
                  <a:pos x="connsiteX18906" y="connsiteY18906"/>
                </a:cxn>
                <a:cxn ang="0">
                  <a:pos x="connsiteX18907" y="connsiteY18907"/>
                </a:cxn>
                <a:cxn ang="0">
                  <a:pos x="connsiteX18908" y="connsiteY18908"/>
                </a:cxn>
                <a:cxn ang="0">
                  <a:pos x="connsiteX18909" y="connsiteY18909"/>
                </a:cxn>
                <a:cxn ang="0">
                  <a:pos x="connsiteX18910" y="connsiteY18910"/>
                </a:cxn>
                <a:cxn ang="0">
                  <a:pos x="connsiteX18911" y="connsiteY18911"/>
                </a:cxn>
                <a:cxn ang="0">
                  <a:pos x="connsiteX18912" y="connsiteY18912"/>
                </a:cxn>
                <a:cxn ang="0">
                  <a:pos x="connsiteX18913" y="connsiteY18913"/>
                </a:cxn>
                <a:cxn ang="0">
                  <a:pos x="connsiteX18914" y="connsiteY18914"/>
                </a:cxn>
                <a:cxn ang="0">
                  <a:pos x="connsiteX18915" y="connsiteY18915"/>
                </a:cxn>
                <a:cxn ang="0">
                  <a:pos x="connsiteX18916" y="connsiteY18916"/>
                </a:cxn>
                <a:cxn ang="0">
                  <a:pos x="connsiteX18917" y="connsiteY18917"/>
                </a:cxn>
                <a:cxn ang="0">
                  <a:pos x="connsiteX18918" y="connsiteY18918"/>
                </a:cxn>
                <a:cxn ang="0">
                  <a:pos x="connsiteX18919" y="connsiteY18919"/>
                </a:cxn>
                <a:cxn ang="0">
                  <a:pos x="connsiteX18920" y="connsiteY18920"/>
                </a:cxn>
                <a:cxn ang="0">
                  <a:pos x="connsiteX18921" y="connsiteY18921"/>
                </a:cxn>
                <a:cxn ang="0">
                  <a:pos x="connsiteX18922" y="connsiteY18922"/>
                </a:cxn>
                <a:cxn ang="0">
                  <a:pos x="connsiteX18923" y="connsiteY18923"/>
                </a:cxn>
                <a:cxn ang="0">
                  <a:pos x="connsiteX18924" y="connsiteY18924"/>
                </a:cxn>
                <a:cxn ang="0">
                  <a:pos x="connsiteX18925" y="connsiteY18925"/>
                </a:cxn>
                <a:cxn ang="0">
                  <a:pos x="connsiteX18926" y="connsiteY18926"/>
                </a:cxn>
                <a:cxn ang="0">
                  <a:pos x="connsiteX18927" y="connsiteY18927"/>
                </a:cxn>
                <a:cxn ang="0">
                  <a:pos x="connsiteX18928" y="connsiteY18928"/>
                </a:cxn>
                <a:cxn ang="0">
                  <a:pos x="connsiteX18929" y="connsiteY18929"/>
                </a:cxn>
                <a:cxn ang="0">
                  <a:pos x="connsiteX18930" y="connsiteY18930"/>
                </a:cxn>
                <a:cxn ang="0">
                  <a:pos x="connsiteX18931" y="connsiteY18931"/>
                </a:cxn>
                <a:cxn ang="0">
                  <a:pos x="connsiteX18932" y="connsiteY18932"/>
                </a:cxn>
                <a:cxn ang="0">
                  <a:pos x="connsiteX18933" y="connsiteY18933"/>
                </a:cxn>
                <a:cxn ang="0">
                  <a:pos x="connsiteX18934" y="connsiteY18934"/>
                </a:cxn>
                <a:cxn ang="0">
                  <a:pos x="connsiteX18935" y="connsiteY18935"/>
                </a:cxn>
                <a:cxn ang="0">
                  <a:pos x="connsiteX18936" y="connsiteY18936"/>
                </a:cxn>
                <a:cxn ang="0">
                  <a:pos x="connsiteX18937" y="connsiteY18937"/>
                </a:cxn>
                <a:cxn ang="0">
                  <a:pos x="connsiteX18938" y="connsiteY18938"/>
                </a:cxn>
                <a:cxn ang="0">
                  <a:pos x="connsiteX18939" y="connsiteY18939"/>
                </a:cxn>
                <a:cxn ang="0">
                  <a:pos x="connsiteX18940" y="connsiteY18940"/>
                </a:cxn>
                <a:cxn ang="0">
                  <a:pos x="connsiteX18941" y="connsiteY18941"/>
                </a:cxn>
                <a:cxn ang="0">
                  <a:pos x="connsiteX18942" y="connsiteY18942"/>
                </a:cxn>
                <a:cxn ang="0">
                  <a:pos x="connsiteX18943" y="connsiteY18943"/>
                </a:cxn>
                <a:cxn ang="0">
                  <a:pos x="connsiteX18944" y="connsiteY18944"/>
                </a:cxn>
                <a:cxn ang="0">
                  <a:pos x="connsiteX18945" y="connsiteY18945"/>
                </a:cxn>
                <a:cxn ang="0">
                  <a:pos x="connsiteX18946" y="connsiteY18946"/>
                </a:cxn>
                <a:cxn ang="0">
                  <a:pos x="connsiteX18947" y="connsiteY18947"/>
                </a:cxn>
                <a:cxn ang="0">
                  <a:pos x="connsiteX18948" y="connsiteY18948"/>
                </a:cxn>
                <a:cxn ang="0">
                  <a:pos x="connsiteX18949" y="connsiteY18949"/>
                </a:cxn>
                <a:cxn ang="0">
                  <a:pos x="connsiteX18950" y="connsiteY18950"/>
                </a:cxn>
                <a:cxn ang="0">
                  <a:pos x="connsiteX18951" y="connsiteY18951"/>
                </a:cxn>
                <a:cxn ang="0">
                  <a:pos x="connsiteX18952" y="connsiteY18952"/>
                </a:cxn>
                <a:cxn ang="0">
                  <a:pos x="connsiteX18953" y="connsiteY18953"/>
                </a:cxn>
                <a:cxn ang="0">
                  <a:pos x="connsiteX18954" y="connsiteY18954"/>
                </a:cxn>
                <a:cxn ang="0">
                  <a:pos x="connsiteX18955" y="connsiteY18955"/>
                </a:cxn>
                <a:cxn ang="0">
                  <a:pos x="connsiteX18956" y="connsiteY18956"/>
                </a:cxn>
                <a:cxn ang="0">
                  <a:pos x="connsiteX18957" y="connsiteY18957"/>
                </a:cxn>
                <a:cxn ang="0">
                  <a:pos x="connsiteX18958" y="connsiteY18958"/>
                </a:cxn>
                <a:cxn ang="0">
                  <a:pos x="connsiteX18959" y="connsiteY18959"/>
                </a:cxn>
                <a:cxn ang="0">
                  <a:pos x="connsiteX18960" y="connsiteY18960"/>
                </a:cxn>
                <a:cxn ang="0">
                  <a:pos x="connsiteX18961" y="connsiteY18961"/>
                </a:cxn>
                <a:cxn ang="0">
                  <a:pos x="connsiteX18962" y="connsiteY18962"/>
                </a:cxn>
                <a:cxn ang="0">
                  <a:pos x="connsiteX18963" y="connsiteY18963"/>
                </a:cxn>
                <a:cxn ang="0">
                  <a:pos x="connsiteX18964" y="connsiteY18964"/>
                </a:cxn>
                <a:cxn ang="0">
                  <a:pos x="connsiteX18965" y="connsiteY18965"/>
                </a:cxn>
                <a:cxn ang="0">
                  <a:pos x="connsiteX18966" y="connsiteY18966"/>
                </a:cxn>
                <a:cxn ang="0">
                  <a:pos x="connsiteX18967" y="connsiteY18967"/>
                </a:cxn>
                <a:cxn ang="0">
                  <a:pos x="connsiteX18968" y="connsiteY18968"/>
                </a:cxn>
                <a:cxn ang="0">
                  <a:pos x="connsiteX18969" y="connsiteY18969"/>
                </a:cxn>
                <a:cxn ang="0">
                  <a:pos x="connsiteX18970" y="connsiteY18970"/>
                </a:cxn>
                <a:cxn ang="0">
                  <a:pos x="connsiteX18971" y="connsiteY18971"/>
                </a:cxn>
                <a:cxn ang="0">
                  <a:pos x="connsiteX18972" y="connsiteY18972"/>
                </a:cxn>
                <a:cxn ang="0">
                  <a:pos x="connsiteX18973" y="connsiteY18973"/>
                </a:cxn>
                <a:cxn ang="0">
                  <a:pos x="connsiteX18974" y="connsiteY18974"/>
                </a:cxn>
                <a:cxn ang="0">
                  <a:pos x="connsiteX18975" y="connsiteY18975"/>
                </a:cxn>
                <a:cxn ang="0">
                  <a:pos x="connsiteX18976" y="connsiteY18976"/>
                </a:cxn>
                <a:cxn ang="0">
                  <a:pos x="connsiteX18977" y="connsiteY18977"/>
                </a:cxn>
                <a:cxn ang="0">
                  <a:pos x="connsiteX18978" y="connsiteY18978"/>
                </a:cxn>
                <a:cxn ang="0">
                  <a:pos x="connsiteX18979" y="connsiteY18979"/>
                </a:cxn>
                <a:cxn ang="0">
                  <a:pos x="connsiteX18980" y="connsiteY18980"/>
                </a:cxn>
                <a:cxn ang="0">
                  <a:pos x="connsiteX18981" y="connsiteY18981"/>
                </a:cxn>
                <a:cxn ang="0">
                  <a:pos x="connsiteX18982" y="connsiteY18982"/>
                </a:cxn>
                <a:cxn ang="0">
                  <a:pos x="connsiteX18983" y="connsiteY18983"/>
                </a:cxn>
                <a:cxn ang="0">
                  <a:pos x="connsiteX18984" y="connsiteY18984"/>
                </a:cxn>
                <a:cxn ang="0">
                  <a:pos x="connsiteX18985" y="connsiteY18985"/>
                </a:cxn>
                <a:cxn ang="0">
                  <a:pos x="connsiteX18986" y="connsiteY18986"/>
                </a:cxn>
                <a:cxn ang="0">
                  <a:pos x="connsiteX18987" y="connsiteY18987"/>
                </a:cxn>
                <a:cxn ang="0">
                  <a:pos x="connsiteX18988" y="connsiteY18988"/>
                </a:cxn>
                <a:cxn ang="0">
                  <a:pos x="connsiteX18989" y="connsiteY18989"/>
                </a:cxn>
                <a:cxn ang="0">
                  <a:pos x="connsiteX18990" y="connsiteY18990"/>
                </a:cxn>
                <a:cxn ang="0">
                  <a:pos x="connsiteX18991" y="connsiteY18991"/>
                </a:cxn>
                <a:cxn ang="0">
                  <a:pos x="connsiteX18992" y="connsiteY18992"/>
                </a:cxn>
                <a:cxn ang="0">
                  <a:pos x="connsiteX18993" y="connsiteY18993"/>
                </a:cxn>
                <a:cxn ang="0">
                  <a:pos x="connsiteX18994" y="connsiteY18994"/>
                </a:cxn>
                <a:cxn ang="0">
                  <a:pos x="connsiteX18995" y="connsiteY18995"/>
                </a:cxn>
                <a:cxn ang="0">
                  <a:pos x="connsiteX18996" y="connsiteY18996"/>
                </a:cxn>
                <a:cxn ang="0">
                  <a:pos x="connsiteX18997" y="connsiteY18997"/>
                </a:cxn>
                <a:cxn ang="0">
                  <a:pos x="connsiteX18998" y="connsiteY18998"/>
                </a:cxn>
                <a:cxn ang="0">
                  <a:pos x="connsiteX18999" y="connsiteY18999"/>
                </a:cxn>
                <a:cxn ang="0">
                  <a:pos x="connsiteX19000" y="connsiteY19000"/>
                </a:cxn>
                <a:cxn ang="0">
                  <a:pos x="connsiteX19001" y="connsiteY19001"/>
                </a:cxn>
                <a:cxn ang="0">
                  <a:pos x="connsiteX19002" y="connsiteY19002"/>
                </a:cxn>
                <a:cxn ang="0">
                  <a:pos x="connsiteX19003" y="connsiteY19003"/>
                </a:cxn>
                <a:cxn ang="0">
                  <a:pos x="connsiteX19004" y="connsiteY19004"/>
                </a:cxn>
                <a:cxn ang="0">
                  <a:pos x="connsiteX19005" y="connsiteY19005"/>
                </a:cxn>
                <a:cxn ang="0">
                  <a:pos x="connsiteX19006" y="connsiteY19006"/>
                </a:cxn>
                <a:cxn ang="0">
                  <a:pos x="connsiteX19007" y="connsiteY19007"/>
                </a:cxn>
                <a:cxn ang="0">
                  <a:pos x="connsiteX19008" y="connsiteY19008"/>
                </a:cxn>
                <a:cxn ang="0">
                  <a:pos x="connsiteX19009" y="connsiteY19009"/>
                </a:cxn>
                <a:cxn ang="0">
                  <a:pos x="connsiteX19010" y="connsiteY19010"/>
                </a:cxn>
                <a:cxn ang="0">
                  <a:pos x="connsiteX19011" y="connsiteY19011"/>
                </a:cxn>
                <a:cxn ang="0">
                  <a:pos x="connsiteX19012" y="connsiteY19012"/>
                </a:cxn>
                <a:cxn ang="0">
                  <a:pos x="connsiteX19013" y="connsiteY19013"/>
                </a:cxn>
                <a:cxn ang="0">
                  <a:pos x="connsiteX19014" y="connsiteY19014"/>
                </a:cxn>
                <a:cxn ang="0">
                  <a:pos x="connsiteX19015" y="connsiteY19015"/>
                </a:cxn>
                <a:cxn ang="0">
                  <a:pos x="connsiteX19016" y="connsiteY19016"/>
                </a:cxn>
                <a:cxn ang="0">
                  <a:pos x="connsiteX19017" y="connsiteY19017"/>
                </a:cxn>
                <a:cxn ang="0">
                  <a:pos x="connsiteX19018" y="connsiteY19018"/>
                </a:cxn>
                <a:cxn ang="0">
                  <a:pos x="connsiteX19019" y="connsiteY19019"/>
                </a:cxn>
                <a:cxn ang="0">
                  <a:pos x="connsiteX19020" y="connsiteY19020"/>
                </a:cxn>
                <a:cxn ang="0">
                  <a:pos x="connsiteX19021" y="connsiteY19021"/>
                </a:cxn>
                <a:cxn ang="0">
                  <a:pos x="connsiteX19022" y="connsiteY19022"/>
                </a:cxn>
                <a:cxn ang="0">
                  <a:pos x="connsiteX19023" y="connsiteY19023"/>
                </a:cxn>
                <a:cxn ang="0">
                  <a:pos x="connsiteX19024" y="connsiteY19024"/>
                </a:cxn>
                <a:cxn ang="0">
                  <a:pos x="connsiteX19025" y="connsiteY19025"/>
                </a:cxn>
                <a:cxn ang="0">
                  <a:pos x="connsiteX19026" y="connsiteY19026"/>
                </a:cxn>
                <a:cxn ang="0">
                  <a:pos x="connsiteX19027" y="connsiteY19027"/>
                </a:cxn>
                <a:cxn ang="0">
                  <a:pos x="connsiteX19028" y="connsiteY19028"/>
                </a:cxn>
                <a:cxn ang="0">
                  <a:pos x="connsiteX19029" y="connsiteY19029"/>
                </a:cxn>
                <a:cxn ang="0">
                  <a:pos x="connsiteX19030" y="connsiteY19030"/>
                </a:cxn>
                <a:cxn ang="0">
                  <a:pos x="connsiteX19031" y="connsiteY19031"/>
                </a:cxn>
                <a:cxn ang="0">
                  <a:pos x="connsiteX19032" y="connsiteY19032"/>
                </a:cxn>
                <a:cxn ang="0">
                  <a:pos x="connsiteX19033" y="connsiteY19033"/>
                </a:cxn>
                <a:cxn ang="0">
                  <a:pos x="connsiteX19034" y="connsiteY19034"/>
                </a:cxn>
                <a:cxn ang="0">
                  <a:pos x="connsiteX19035" y="connsiteY19035"/>
                </a:cxn>
                <a:cxn ang="0">
                  <a:pos x="connsiteX19036" y="connsiteY19036"/>
                </a:cxn>
                <a:cxn ang="0">
                  <a:pos x="connsiteX19037" y="connsiteY19037"/>
                </a:cxn>
                <a:cxn ang="0">
                  <a:pos x="connsiteX19038" y="connsiteY19038"/>
                </a:cxn>
                <a:cxn ang="0">
                  <a:pos x="connsiteX19039" y="connsiteY19039"/>
                </a:cxn>
                <a:cxn ang="0">
                  <a:pos x="connsiteX19040" y="connsiteY19040"/>
                </a:cxn>
                <a:cxn ang="0">
                  <a:pos x="connsiteX19041" y="connsiteY19041"/>
                </a:cxn>
                <a:cxn ang="0">
                  <a:pos x="connsiteX19042" y="connsiteY19042"/>
                </a:cxn>
                <a:cxn ang="0">
                  <a:pos x="connsiteX19043" y="connsiteY19043"/>
                </a:cxn>
                <a:cxn ang="0">
                  <a:pos x="connsiteX19044" y="connsiteY19044"/>
                </a:cxn>
                <a:cxn ang="0">
                  <a:pos x="connsiteX19045" y="connsiteY19045"/>
                </a:cxn>
                <a:cxn ang="0">
                  <a:pos x="connsiteX19046" y="connsiteY19046"/>
                </a:cxn>
                <a:cxn ang="0">
                  <a:pos x="connsiteX19047" y="connsiteY19047"/>
                </a:cxn>
                <a:cxn ang="0">
                  <a:pos x="connsiteX19048" y="connsiteY19048"/>
                </a:cxn>
                <a:cxn ang="0">
                  <a:pos x="connsiteX19049" y="connsiteY19049"/>
                </a:cxn>
                <a:cxn ang="0">
                  <a:pos x="connsiteX19050" y="connsiteY19050"/>
                </a:cxn>
                <a:cxn ang="0">
                  <a:pos x="connsiteX19051" y="connsiteY19051"/>
                </a:cxn>
                <a:cxn ang="0">
                  <a:pos x="connsiteX19052" y="connsiteY19052"/>
                </a:cxn>
                <a:cxn ang="0">
                  <a:pos x="connsiteX19053" y="connsiteY19053"/>
                </a:cxn>
                <a:cxn ang="0">
                  <a:pos x="connsiteX19054" y="connsiteY19054"/>
                </a:cxn>
                <a:cxn ang="0">
                  <a:pos x="connsiteX19055" y="connsiteY19055"/>
                </a:cxn>
                <a:cxn ang="0">
                  <a:pos x="connsiteX19056" y="connsiteY19056"/>
                </a:cxn>
                <a:cxn ang="0">
                  <a:pos x="connsiteX19057" y="connsiteY19057"/>
                </a:cxn>
                <a:cxn ang="0">
                  <a:pos x="connsiteX19058" y="connsiteY19058"/>
                </a:cxn>
                <a:cxn ang="0">
                  <a:pos x="connsiteX19059" y="connsiteY19059"/>
                </a:cxn>
                <a:cxn ang="0">
                  <a:pos x="connsiteX19060" y="connsiteY19060"/>
                </a:cxn>
                <a:cxn ang="0">
                  <a:pos x="connsiteX19061" y="connsiteY19061"/>
                </a:cxn>
                <a:cxn ang="0">
                  <a:pos x="connsiteX19062" y="connsiteY19062"/>
                </a:cxn>
                <a:cxn ang="0">
                  <a:pos x="connsiteX19063" y="connsiteY19063"/>
                </a:cxn>
                <a:cxn ang="0">
                  <a:pos x="connsiteX19064" y="connsiteY19064"/>
                </a:cxn>
                <a:cxn ang="0">
                  <a:pos x="connsiteX19065" y="connsiteY19065"/>
                </a:cxn>
                <a:cxn ang="0">
                  <a:pos x="connsiteX19066" y="connsiteY19066"/>
                </a:cxn>
                <a:cxn ang="0">
                  <a:pos x="connsiteX19067" y="connsiteY19067"/>
                </a:cxn>
                <a:cxn ang="0">
                  <a:pos x="connsiteX19068" y="connsiteY19068"/>
                </a:cxn>
                <a:cxn ang="0">
                  <a:pos x="connsiteX19069" y="connsiteY19069"/>
                </a:cxn>
                <a:cxn ang="0">
                  <a:pos x="connsiteX19070" y="connsiteY19070"/>
                </a:cxn>
                <a:cxn ang="0">
                  <a:pos x="connsiteX19071" y="connsiteY19071"/>
                </a:cxn>
                <a:cxn ang="0">
                  <a:pos x="connsiteX19072" y="connsiteY19072"/>
                </a:cxn>
                <a:cxn ang="0">
                  <a:pos x="connsiteX19073" y="connsiteY19073"/>
                </a:cxn>
                <a:cxn ang="0">
                  <a:pos x="connsiteX19074" y="connsiteY19074"/>
                </a:cxn>
                <a:cxn ang="0">
                  <a:pos x="connsiteX19075" y="connsiteY19075"/>
                </a:cxn>
                <a:cxn ang="0">
                  <a:pos x="connsiteX19076" y="connsiteY19076"/>
                </a:cxn>
                <a:cxn ang="0">
                  <a:pos x="connsiteX19077" y="connsiteY19077"/>
                </a:cxn>
                <a:cxn ang="0">
                  <a:pos x="connsiteX19078" y="connsiteY19078"/>
                </a:cxn>
                <a:cxn ang="0">
                  <a:pos x="connsiteX19079" y="connsiteY19079"/>
                </a:cxn>
                <a:cxn ang="0">
                  <a:pos x="connsiteX19080" y="connsiteY19080"/>
                </a:cxn>
                <a:cxn ang="0">
                  <a:pos x="connsiteX19081" y="connsiteY19081"/>
                </a:cxn>
                <a:cxn ang="0">
                  <a:pos x="connsiteX19082" y="connsiteY19082"/>
                </a:cxn>
                <a:cxn ang="0">
                  <a:pos x="connsiteX19083" y="connsiteY19083"/>
                </a:cxn>
                <a:cxn ang="0">
                  <a:pos x="connsiteX19084" y="connsiteY19084"/>
                </a:cxn>
                <a:cxn ang="0">
                  <a:pos x="connsiteX19085" y="connsiteY19085"/>
                </a:cxn>
                <a:cxn ang="0">
                  <a:pos x="connsiteX19086" y="connsiteY19086"/>
                </a:cxn>
                <a:cxn ang="0">
                  <a:pos x="connsiteX19087" y="connsiteY19087"/>
                </a:cxn>
                <a:cxn ang="0">
                  <a:pos x="connsiteX19088" y="connsiteY19088"/>
                </a:cxn>
                <a:cxn ang="0">
                  <a:pos x="connsiteX19089" y="connsiteY19089"/>
                </a:cxn>
                <a:cxn ang="0">
                  <a:pos x="connsiteX19090" y="connsiteY19090"/>
                </a:cxn>
                <a:cxn ang="0">
                  <a:pos x="connsiteX19091" y="connsiteY19091"/>
                </a:cxn>
                <a:cxn ang="0">
                  <a:pos x="connsiteX19092" y="connsiteY19092"/>
                </a:cxn>
                <a:cxn ang="0">
                  <a:pos x="connsiteX19093" y="connsiteY19093"/>
                </a:cxn>
                <a:cxn ang="0">
                  <a:pos x="connsiteX19094" y="connsiteY19094"/>
                </a:cxn>
                <a:cxn ang="0">
                  <a:pos x="connsiteX19095" y="connsiteY19095"/>
                </a:cxn>
                <a:cxn ang="0">
                  <a:pos x="connsiteX19096" y="connsiteY19096"/>
                </a:cxn>
                <a:cxn ang="0">
                  <a:pos x="connsiteX19097" y="connsiteY19097"/>
                </a:cxn>
                <a:cxn ang="0">
                  <a:pos x="connsiteX19098" y="connsiteY19098"/>
                </a:cxn>
                <a:cxn ang="0">
                  <a:pos x="connsiteX19099" y="connsiteY19099"/>
                </a:cxn>
                <a:cxn ang="0">
                  <a:pos x="connsiteX19100" y="connsiteY19100"/>
                </a:cxn>
                <a:cxn ang="0">
                  <a:pos x="connsiteX19101" y="connsiteY19101"/>
                </a:cxn>
                <a:cxn ang="0">
                  <a:pos x="connsiteX19102" y="connsiteY19102"/>
                </a:cxn>
                <a:cxn ang="0">
                  <a:pos x="connsiteX19103" y="connsiteY19103"/>
                </a:cxn>
                <a:cxn ang="0">
                  <a:pos x="connsiteX19104" y="connsiteY19104"/>
                </a:cxn>
                <a:cxn ang="0">
                  <a:pos x="connsiteX19105" y="connsiteY19105"/>
                </a:cxn>
                <a:cxn ang="0">
                  <a:pos x="connsiteX19106" y="connsiteY19106"/>
                </a:cxn>
                <a:cxn ang="0">
                  <a:pos x="connsiteX19107" y="connsiteY19107"/>
                </a:cxn>
                <a:cxn ang="0">
                  <a:pos x="connsiteX19108" y="connsiteY19108"/>
                </a:cxn>
                <a:cxn ang="0">
                  <a:pos x="connsiteX19109" y="connsiteY19109"/>
                </a:cxn>
                <a:cxn ang="0">
                  <a:pos x="connsiteX19110" y="connsiteY19110"/>
                </a:cxn>
                <a:cxn ang="0">
                  <a:pos x="connsiteX19111" y="connsiteY19111"/>
                </a:cxn>
                <a:cxn ang="0">
                  <a:pos x="connsiteX19112" y="connsiteY19112"/>
                </a:cxn>
                <a:cxn ang="0">
                  <a:pos x="connsiteX19113" y="connsiteY19113"/>
                </a:cxn>
                <a:cxn ang="0">
                  <a:pos x="connsiteX19114" y="connsiteY19114"/>
                </a:cxn>
                <a:cxn ang="0">
                  <a:pos x="connsiteX19115" y="connsiteY19115"/>
                </a:cxn>
                <a:cxn ang="0">
                  <a:pos x="connsiteX19116" y="connsiteY19116"/>
                </a:cxn>
                <a:cxn ang="0">
                  <a:pos x="connsiteX19117" y="connsiteY19117"/>
                </a:cxn>
                <a:cxn ang="0">
                  <a:pos x="connsiteX19118" y="connsiteY19118"/>
                </a:cxn>
                <a:cxn ang="0">
                  <a:pos x="connsiteX19119" y="connsiteY19119"/>
                </a:cxn>
                <a:cxn ang="0">
                  <a:pos x="connsiteX19120" y="connsiteY19120"/>
                </a:cxn>
                <a:cxn ang="0">
                  <a:pos x="connsiteX19121" y="connsiteY19121"/>
                </a:cxn>
                <a:cxn ang="0">
                  <a:pos x="connsiteX19122" y="connsiteY19122"/>
                </a:cxn>
                <a:cxn ang="0">
                  <a:pos x="connsiteX19123" y="connsiteY19123"/>
                </a:cxn>
                <a:cxn ang="0">
                  <a:pos x="connsiteX19124" y="connsiteY19124"/>
                </a:cxn>
                <a:cxn ang="0">
                  <a:pos x="connsiteX19125" y="connsiteY19125"/>
                </a:cxn>
                <a:cxn ang="0">
                  <a:pos x="connsiteX19126" y="connsiteY19126"/>
                </a:cxn>
                <a:cxn ang="0">
                  <a:pos x="connsiteX19127" y="connsiteY19127"/>
                </a:cxn>
                <a:cxn ang="0">
                  <a:pos x="connsiteX19128" y="connsiteY19128"/>
                </a:cxn>
                <a:cxn ang="0">
                  <a:pos x="connsiteX19129" y="connsiteY19129"/>
                </a:cxn>
                <a:cxn ang="0">
                  <a:pos x="connsiteX19130" y="connsiteY19130"/>
                </a:cxn>
                <a:cxn ang="0">
                  <a:pos x="connsiteX19131" y="connsiteY19131"/>
                </a:cxn>
                <a:cxn ang="0">
                  <a:pos x="connsiteX19132" y="connsiteY19132"/>
                </a:cxn>
                <a:cxn ang="0">
                  <a:pos x="connsiteX19133" y="connsiteY19133"/>
                </a:cxn>
                <a:cxn ang="0">
                  <a:pos x="connsiteX19134" y="connsiteY19134"/>
                </a:cxn>
                <a:cxn ang="0">
                  <a:pos x="connsiteX19135" y="connsiteY19135"/>
                </a:cxn>
                <a:cxn ang="0">
                  <a:pos x="connsiteX19136" y="connsiteY19136"/>
                </a:cxn>
                <a:cxn ang="0">
                  <a:pos x="connsiteX19137" y="connsiteY19137"/>
                </a:cxn>
                <a:cxn ang="0">
                  <a:pos x="connsiteX19138" y="connsiteY19138"/>
                </a:cxn>
                <a:cxn ang="0">
                  <a:pos x="connsiteX19139" y="connsiteY19139"/>
                </a:cxn>
                <a:cxn ang="0">
                  <a:pos x="connsiteX19140" y="connsiteY19140"/>
                </a:cxn>
                <a:cxn ang="0">
                  <a:pos x="connsiteX19141" y="connsiteY19141"/>
                </a:cxn>
                <a:cxn ang="0">
                  <a:pos x="connsiteX19142" y="connsiteY19142"/>
                </a:cxn>
                <a:cxn ang="0">
                  <a:pos x="connsiteX19143" y="connsiteY19143"/>
                </a:cxn>
                <a:cxn ang="0">
                  <a:pos x="connsiteX19144" y="connsiteY19144"/>
                </a:cxn>
                <a:cxn ang="0">
                  <a:pos x="connsiteX19145" y="connsiteY19145"/>
                </a:cxn>
                <a:cxn ang="0">
                  <a:pos x="connsiteX19146" y="connsiteY19146"/>
                </a:cxn>
                <a:cxn ang="0">
                  <a:pos x="connsiteX19147" y="connsiteY19147"/>
                </a:cxn>
                <a:cxn ang="0">
                  <a:pos x="connsiteX19148" y="connsiteY19148"/>
                </a:cxn>
                <a:cxn ang="0">
                  <a:pos x="connsiteX19149" y="connsiteY19149"/>
                </a:cxn>
                <a:cxn ang="0">
                  <a:pos x="connsiteX19150" y="connsiteY19150"/>
                </a:cxn>
                <a:cxn ang="0">
                  <a:pos x="connsiteX19151" y="connsiteY19151"/>
                </a:cxn>
                <a:cxn ang="0">
                  <a:pos x="connsiteX19152" y="connsiteY19152"/>
                </a:cxn>
                <a:cxn ang="0">
                  <a:pos x="connsiteX19153" y="connsiteY19153"/>
                </a:cxn>
                <a:cxn ang="0">
                  <a:pos x="connsiteX19154" y="connsiteY19154"/>
                </a:cxn>
                <a:cxn ang="0">
                  <a:pos x="connsiteX19155" y="connsiteY19155"/>
                </a:cxn>
                <a:cxn ang="0">
                  <a:pos x="connsiteX19156" y="connsiteY19156"/>
                </a:cxn>
                <a:cxn ang="0">
                  <a:pos x="connsiteX19157" y="connsiteY19157"/>
                </a:cxn>
                <a:cxn ang="0">
                  <a:pos x="connsiteX19158" y="connsiteY19158"/>
                </a:cxn>
                <a:cxn ang="0">
                  <a:pos x="connsiteX19159" y="connsiteY19159"/>
                </a:cxn>
                <a:cxn ang="0">
                  <a:pos x="connsiteX19160" y="connsiteY19160"/>
                </a:cxn>
                <a:cxn ang="0">
                  <a:pos x="connsiteX19161" y="connsiteY19161"/>
                </a:cxn>
                <a:cxn ang="0">
                  <a:pos x="connsiteX19162" y="connsiteY19162"/>
                </a:cxn>
                <a:cxn ang="0">
                  <a:pos x="connsiteX19163" y="connsiteY19163"/>
                </a:cxn>
                <a:cxn ang="0">
                  <a:pos x="connsiteX19164" y="connsiteY19164"/>
                </a:cxn>
                <a:cxn ang="0">
                  <a:pos x="connsiteX19165" y="connsiteY19165"/>
                </a:cxn>
                <a:cxn ang="0">
                  <a:pos x="connsiteX19166" y="connsiteY19166"/>
                </a:cxn>
                <a:cxn ang="0">
                  <a:pos x="connsiteX19167" y="connsiteY19167"/>
                </a:cxn>
                <a:cxn ang="0">
                  <a:pos x="connsiteX19168" y="connsiteY19168"/>
                </a:cxn>
                <a:cxn ang="0">
                  <a:pos x="connsiteX19169" y="connsiteY19169"/>
                </a:cxn>
                <a:cxn ang="0">
                  <a:pos x="connsiteX19170" y="connsiteY19170"/>
                </a:cxn>
                <a:cxn ang="0">
                  <a:pos x="connsiteX19171" y="connsiteY19171"/>
                </a:cxn>
                <a:cxn ang="0">
                  <a:pos x="connsiteX19172" y="connsiteY19172"/>
                </a:cxn>
                <a:cxn ang="0">
                  <a:pos x="connsiteX19173" y="connsiteY19173"/>
                </a:cxn>
                <a:cxn ang="0">
                  <a:pos x="connsiteX19174" y="connsiteY19174"/>
                </a:cxn>
                <a:cxn ang="0">
                  <a:pos x="connsiteX19175" y="connsiteY19175"/>
                </a:cxn>
                <a:cxn ang="0">
                  <a:pos x="connsiteX19176" y="connsiteY19176"/>
                </a:cxn>
                <a:cxn ang="0">
                  <a:pos x="connsiteX19177" y="connsiteY19177"/>
                </a:cxn>
                <a:cxn ang="0">
                  <a:pos x="connsiteX19178" y="connsiteY19178"/>
                </a:cxn>
                <a:cxn ang="0">
                  <a:pos x="connsiteX19179" y="connsiteY19179"/>
                </a:cxn>
                <a:cxn ang="0">
                  <a:pos x="connsiteX19180" y="connsiteY19180"/>
                </a:cxn>
                <a:cxn ang="0">
                  <a:pos x="connsiteX19181" y="connsiteY19181"/>
                </a:cxn>
                <a:cxn ang="0">
                  <a:pos x="connsiteX19182" y="connsiteY19182"/>
                </a:cxn>
                <a:cxn ang="0">
                  <a:pos x="connsiteX19183" y="connsiteY19183"/>
                </a:cxn>
                <a:cxn ang="0">
                  <a:pos x="connsiteX19184" y="connsiteY19184"/>
                </a:cxn>
                <a:cxn ang="0">
                  <a:pos x="connsiteX19185" y="connsiteY19185"/>
                </a:cxn>
                <a:cxn ang="0">
                  <a:pos x="connsiteX19186" y="connsiteY19186"/>
                </a:cxn>
                <a:cxn ang="0">
                  <a:pos x="connsiteX19187" y="connsiteY19187"/>
                </a:cxn>
                <a:cxn ang="0">
                  <a:pos x="connsiteX19188" y="connsiteY19188"/>
                </a:cxn>
                <a:cxn ang="0">
                  <a:pos x="connsiteX19189" y="connsiteY19189"/>
                </a:cxn>
                <a:cxn ang="0">
                  <a:pos x="connsiteX19190" y="connsiteY19190"/>
                </a:cxn>
                <a:cxn ang="0">
                  <a:pos x="connsiteX19191" y="connsiteY19191"/>
                </a:cxn>
                <a:cxn ang="0">
                  <a:pos x="connsiteX19192" y="connsiteY19192"/>
                </a:cxn>
                <a:cxn ang="0">
                  <a:pos x="connsiteX19193" y="connsiteY19193"/>
                </a:cxn>
                <a:cxn ang="0">
                  <a:pos x="connsiteX19194" y="connsiteY19194"/>
                </a:cxn>
                <a:cxn ang="0">
                  <a:pos x="connsiteX19195" y="connsiteY19195"/>
                </a:cxn>
                <a:cxn ang="0">
                  <a:pos x="connsiteX19196" y="connsiteY19196"/>
                </a:cxn>
                <a:cxn ang="0">
                  <a:pos x="connsiteX19197" y="connsiteY19197"/>
                </a:cxn>
                <a:cxn ang="0">
                  <a:pos x="connsiteX19198" y="connsiteY19198"/>
                </a:cxn>
                <a:cxn ang="0">
                  <a:pos x="connsiteX19199" y="connsiteY19199"/>
                </a:cxn>
                <a:cxn ang="0">
                  <a:pos x="connsiteX19200" y="connsiteY19200"/>
                </a:cxn>
                <a:cxn ang="0">
                  <a:pos x="connsiteX19201" y="connsiteY19201"/>
                </a:cxn>
                <a:cxn ang="0">
                  <a:pos x="connsiteX19202" y="connsiteY19202"/>
                </a:cxn>
                <a:cxn ang="0">
                  <a:pos x="connsiteX19203" y="connsiteY19203"/>
                </a:cxn>
                <a:cxn ang="0">
                  <a:pos x="connsiteX19204" y="connsiteY19204"/>
                </a:cxn>
                <a:cxn ang="0">
                  <a:pos x="connsiteX19205" y="connsiteY19205"/>
                </a:cxn>
                <a:cxn ang="0">
                  <a:pos x="connsiteX19206" y="connsiteY19206"/>
                </a:cxn>
                <a:cxn ang="0">
                  <a:pos x="connsiteX19207" y="connsiteY19207"/>
                </a:cxn>
                <a:cxn ang="0">
                  <a:pos x="connsiteX19208" y="connsiteY19208"/>
                </a:cxn>
                <a:cxn ang="0">
                  <a:pos x="connsiteX19209" y="connsiteY19209"/>
                </a:cxn>
                <a:cxn ang="0">
                  <a:pos x="connsiteX19210" y="connsiteY19210"/>
                </a:cxn>
                <a:cxn ang="0">
                  <a:pos x="connsiteX19211" y="connsiteY19211"/>
                </a:cxn>
                <a:cxn ang="0">
                  <a:pos x="connsiteX19212" y="connsiteY19212"/>
                </a:cxn>
                <a:cxn ang="0">
                  <a:pos x="connsiteX19213" y="connsiteY19213"/>
                </a:cxn>
                <a:cxn ang="0">
                  <a:pos x="connsiteX19214" y="connsiteY19214"/>
                </a:cxn>
                <a:cxn ang="0">
                  <a:pos x="connsiteX19215" y="connsiteY19215"/>
                </a:cxn>
                <a:cxn ang="0">
                  <a:pos x="connsiteX19216" y="connsiteY19216"/>
                </a:cxn>
                <a:cxn ang="0">
                  <a:pos x="connsiteX19217" y="connsiteY19217"/>
                </a:cxn>
                <a:cxn ang="0">
                  <a:pos x="connsiteX19218" y="connsiteY19218"/>
                </a:cxn>
                <a:cxn ang="0">
                  <a:pos x="connsiteX19219" y="connsiteY19219"/>
                </a:cxn>
                <a:cxn ang="0">
                  <a:pos x="connsiteX19220" y="connsiteY19220"/>
                </a:cxn>
                <a:cxn ang="0">
                  <a:pos x="connsiteX19221" y="connsiteY19221"/>
                </a:cxn>
                <a:cxn ang="0">
                  <a:pos x="connsiteX19222" y="connsiteY19222"/>
                </a:cxn>
                <a:cxn ang="0">
                  <a:pos x="connsiteX19223" y="connsiteY19223"/>
                </a:cxn>
                <a:cxn ang="0">
                  <a:pos x="connsiteX19224" y="connsiteY19224"/>
                </a:cxn>
                <a:cxn ang="0">
                  <a:pos x="connsiteX19225" y="connsiteY19225"/>
                </a:cxn>
                <a:cxn ang="0">
                  <a:pos x="connsiteX19226" y="connsiteY19226"/>
                </a:cxn>
                <a:cxn ang="0">
                  <a:pos x="connsiteX19227" y="connsiteY19227"/>
                </a:cxn>
                <a:cxn ang="0">
                  <a:pos x="connsiteX19228" y="connsiteY19228"/>
                </a:cxn>
                <a:cxn ang="0">
                  <a:pos x="connsiteX19229" y="connsiteY19229"/>
                </a:cxn>
                <a:cxn ang="0">
                  <a:pos x="connsiteX19230" y="connsiteY19230"/>
                </a:cxn>
                <a:cxn ang="0">
                  <a:pos x="connsiteX19231" y="connsiteY19231"/>
                </a:cxn>
                <a:cxn ang="0">
                  <a:pos x="connsiteX19232" y="connsiteY19232"/>
                </a:cxn>
                <a:cxn ang="0">
                  <a:pos x="connsiteX19233" y="connsiteY19233"/>
                </a:cxn>
                <a:cxn ang="0">
                  <a:pos x="connsiteX19234" y="connsiteY19234"/>
                </a:cxn>
                <a:cxn ang="0">
                  <a:pos x="connsiteX19235" y="connsiteY19235"/>
                </a:cxn>
                <a:cxn ang="0">
                  <a:pos x="connsiteX19236" y="connsiteY19236"/>
                </a:cxn>
                <a:cxn ang="0">
                  <a:pos x="connsiteX19237" y="connsiteY19237"/>
                </a:cxn>
                <a:cxn ang="0">
                  <a:pos x="connsiteX19238" y="connsiteY19238"/>
                </a:cxn>
                <a:cxn ang="0">
                  <a:pos x="connsiteX19239" y="connsiteY19239"/>
                </a:cxn>
                <a:cxn ang="0">
                  <a:pos x="connsiteX19240" y="connsiteY19240"/>
                </a:cxn>
                <a:cxn ang="0">
                  <a:pos x="connsiteX19241" y="connsiteY19241"/>
                </a:cxn>
                <a:cxn ang="0">
                  <a:pos x="connsiteX19242" y="connsiteY19242"/>
                </a:cxn>
                <a:cxn ang="0">
                  <a:pos x="connsiteX19243" y="connsiteY19243"/>
                </a:cxn>
                <a:cxn ang="0">
                  <a:pos x="connsiteX19244" y="connsiteY19244"/>
                </a:cxn>
                <a:cxn ang="0">
                  <a:pos x="connsiteX19245" y="connsiteY19245"/>
                </a:cxn>
                <a:cxn ang="0">
                  <a:pos x="connsiteX19246" y="connsiteY19246"/>
                </a:cxn>
                <a:cxn ang="0">
                  <a:pos x="connsiteX19247" y="connsiteY19247"/>
                </a:cxn>
                <a:cxn ang="0">
                  <a:pos x="connsiteX19248" y="connsiteY19248"/>
                </a:cxn>
                <a:cxn ang="0">
                  <a:pos x="connsiteX19249" y="connsiteY19249"/>
                </a:cxn>
                <a:cxn ang="0">
                  <a:pos x="connsiteX19250" y="connsiteY19250"/>
                </a:cxn>
                <a:cxn ang="0">
                  <a:pos x="connsiteX19251" y="connsiteY19251"/>
                </a:cxn>
                <a:cxn ang="0">
                  <a:pos x="connsiteX19252" y="connsiteY19252"/>
                </a:cxn>
                <a:cxn ang="0">
                  <a:pos x="connsiteX19253" y="connsiteY19253"/>
                </a:cxn>
                <a:cxn ang="0">
                  <a:pos x="connsiteX19254" y="connsiteY19254"/>
                </a:cxn>
                <a:cxn ang="0">
                  <a:pos x="connsiteX19255" y="connsiteY19255"/>
                </a:cxn>
                <a:cxn ang="0">
                  <a:pos x="connsiteX19256" y="connsiteY19256"/>
                </a:cxn>
                <a:cxn ang="0">
                  <a:pos x="connsiteX19257" y="connsiteY19257"/>
                </a:cxn>
                <a:cxn ang="0">
                  <a:pos x="connsiteX19258" y="connsiteY19258"/>
                </a:cxn>
                <a:cxn ang="0">
                  <a:pos x="connsiteX19259" y="connsiteY19259"/>
                </a:cxn>
                <a:cxn ang="0">
                  <a:pos x="connsiteX19260" y="connsiteY19260"/>
                </a:cxn>
                <a:cxn ang="0">
                  <a:pos x="connsiteX19261" y="connsiteY19261"/>
                </a:cxn>
                <a:cxn ang="0">
                  <a:pos x="connsiteX19262" y="connsiteY19262"/>
                </a:cxn>
                <a:cxn ang="0">
                  <a:pos x="connsiteX19263" y="connsiteY19263"/>
                </a:cxn>
                <a:cxn ang="0">
                  <a:pos x="connsiteX19264" y="connsiteY19264"/>
                </a:cxn>
                <a:cxn ang="0">
                  <a:pos x="connsiteX19265" y="connsiteY19265"/>
                </a:cxn>
                <a:cxn ang="0">
                  <a:pos x="connsiteX19266" y="connsiteY19266"/>
                </a:cxn>
                <a:cxn ang="0">
                  <a:pos x="connsiteX19267" y="connsiteY19267"/>
                </a:cxn>
                <a:cxn ang="0">
                  <a:pos x="connsiteX19268" y="connsiteY19268"/>
                </a:cxn>
                <a:cxn ang="0">
                  <a:pos x="connsiteX19269" y="connsiteY19269"/>
                </a:cxn>
                <a:cxn ang="0">
                  <a:pos x="connsiteX19270" y="connsiteY19270"/>
                </a:cxn>
                <a:cxn ang="0">
                  <a:pos x="connsiteX19271" y="connsiteY19271"/>
                </a:cxn>
                <a:cxn ang="0">
                  <a:pos x="connsiteX19272" y="connsiteY19272"/>
                </a:cxn>
                <a:cxn ang="0">
                  <a:pos x="connsiteX19273" y="connsiteY19273"/>
                </a:cxn>
                <a:cxn ang="0">
                  <a:pos x="connsiteX19274" y="connsiteY19274"/>
                </a:cxn>
                <a:cxn ang="0">
                  <a:pos x="connsiteX19275" y="connsiteY19275"/>
                </a:cxn>
                <a:cxn ang="0">
                  <a:pos x="connsiteX19276" y="connsiteY19276"/>
                </a:cxn>
                <a:cxn ang="0">
                  <a:pos x="connsiteX19277" y="connsiteY19277"/>
                </a:cxn>
                <a:cxn ang="0">
                  <a:pos x="connsiteX19278" y="connsiteY19278"/>
                </a:cxn>
                <a:cxn ang="0">
                  <a:pos x="connsiteX19279" y="connsiteY19279"/>
                </a:cxn>
                <a:cxn ang="0">
                  <a:pos x="connsiteX19280" y="connsiteY19280"/>
                </a:cxn>
                <a:cxn ang="0">
                  <a:pos x="connsiteX19281" y="connsiteY19281"/>
                </a:cxn>
                <a:cxn ang="0">
                  <a:pos x="connsiteX19282" y="connsiteY19282"/>
                </a:cxn>
                <a:cxn ang="0">
                  <a:pos x="connsiteX19283" y="connsiteY19283"/>
                </a:cxn>
                <a:cxn ang="0">
                  <a:pos x="connsiteX19284" y="connsiteY19284"/>
                </a:cxn>
                <a:cxn ang="0">
                  <a:pos x="connsiteX19285" y="connsiteY19285"/>
                </a:cxn>
                <a:cxn ang="0">
                  <a:pos x="connsiteX19286" y="connsiteY19286"/>
                </a:cxn>
                <a:cxn ang="0">
                  <a:pos x="connsiteX19287" y="connsiteY19287"/>
                </a:cxn>
                <a:cxn ang="0">
                  <a:pos x="connsiteX19288" y="connsiteY19288"/>
                </a:cxn>
                <a:cxn ang="0">
                  <a:pos x="connsiteX19289" y="connsiteY19289"/>
                </a:cxn>
                <a:cxn ang="0">
                  <a:pos x="connsiteX19290" y="connsiteY19290"/>
                </a:cxn>
                <a:cxn ang="0">
                  <a:pos x="connsiteX19291" y="connsiteY19291"/>
                </a:cxn>
                <a:cxn ang="0">
                  <a:pos x="connsiteX19292" y="connsiteY19292"/>
                </a:cxn>
                <a:cxn ang="0">
                  <a:pos x="connsiteX19293" y="connsiteY19293"/>
                </a:cxn>
                <a:cxn ang="0">
                  <a:pos x="connsiteX19294" y="connsiteY19294"/>
                </a:cxn>
                <a:cxn ang="0">
                  <a:pos x="connsiteX19295" y="connsiteY19295"/>
                </a:cxn>
                <a:cxn ang="0">
                  <a:pos x="connsiteX19296" y="connsiteY19296"/>
                </a:cxn>
                <a:cxn ang="0">
                  <a:pos x="connsiteX19297" y="connsiteY19297"/>
                </a:cxn>
                <a:cxn ang="0">
                  <a:pos x="connsiteX19298" y="connsiteY19298"/>
                </a:cxn>
                <a:cxn ang="0">
                  <a:pos x="connsiteX19299" y="connsiteY19299"/>
                </a:cxn>
                <a:cxn ang="0">
                  <a:pos x="connsiteX19300" y="connsiteY19300"/>
                </a:cxn>
                <a:cxn ang="0">
                  <a:pos x="connsiteX19301" y="connsiteY19301"/>
                </a:cxn>
                <a:cxn ang="0">
                  <a:pos x="connsiteX19302" y="connsiteY19302"/>
                </a:cxn>
                <a:cxn ang="0">
                  <a:pos x="connsiteX19303" y="connsiteY19303"/>
                </a:cxn>
                <a:cxn ang="0">
                  <a:pos x="connsiteX19304" y="connsiteY19304"/>
                </a:cxn>
                <a:cxn ang="0">
                  <a:pos x="connsiteX19305" y="connsiteY19305"/>
                </a:cxn>
                <a:cxn ang="0">
                  <a:pos x="connsiteX19306" y="connsiteY19306"/>
                </a:cxn>
                <a:cxn ang="0">
                  <a:pos x="connsiteX19307" y="connsiteY19307"/>
                </a:cxn>
                <a:cxn ang="0">
                  <a:pos x="connsiteX19308" y="connsiteY19308"/>
                </a:cxn>
                <a:cxn ang="0">
                  <a:pos x="connsiteX19309" y="connsiteY19309"/>
                </a:cxn>
                <a:cxn ang="0">
                  <a:pos x="connsiteX19310" y="connsiteY19310"/>
                </a:cxn>
                <a:cxn ang="0">
                  <a:pos x="connsiteX19311" y="connsiteY19311"/>
                </a:cxn>
                <a:cxn ang="0">
                  <a:pos x="connsiteX19312" y="connsiteY19312"/>
                </a:cxn>
                <a:cxn ang="0">
                  <a:pos x="connsiteX19313" y="connsiteY19313"/>
                </a:cxn>
                <a:cxn ang="0">
                  <a:pos x="connsiteX19314" y="connsiteY19314"/>
                </a:cxn>
                <a:cxn ang="0">
                  <a:pos x="connsiteX19315" y="connsiteY19315"/>
                </a:cxn>
                <a:cxn ang="0">
                  <a:pos x="connsiteX19316" y="connsiteY19316"/>
                </a:cxn>
                <a:cxn ang="0">
                  <a:pos x="connsiteX19317" y="connsiteY19317"/>
                </a:cxn>
                <a:cxn ang="0">
                  <a:pos x="connsiteX19318" y="connsiteY19318"/>
                </a:cxn>
                <a:cxn ang="0">
                  <a:pos x="connsiteX19319" y="connsiteY19319"/>
                </a:cxn>
                <a:cxn ang="0">
                  <a:pos x="connsiteX19320" y="connsiteY19320"/>
                </a:cxn>
                <a:cxn ang="0">
                  <a:pos x="connsiteX19321" y="connsiteY19321"/>
                </a:cxn>
                <a:cxn ang="0">
                  <a:pos x="connsiteX19322" y="connsiteY19322"/>
                </a:cxn>
                <a:cxn ang="0">
                  <a:pos x="connsiteX19323" y="connsiteY19323"/>
                </a:cxn>
                <a:cxn ang="0">
                  <a:pos x="connsiteX19324" y="connsiteY19324"/>
                </a:cxn>
                <a:cxn ang="0">
                  <a:pos x="connsiteX19325" y="connsiteY19325"/>
                </a:cxn>
                <a:cxn ang="0">
                  <a:pos x="connsiteX19326" y="connsiteY19326"/>
                </a:cxn>
                <a:cxn ang="0">
                  <a:pos x="connsiteX19327" y="connsiteY19327"/>
                </a:cxn>
                <a:cxn ang="0">
                  <a:pos x="connsiteX19328" y="connsiteY19328"/>
                </a:cxn>
                <a:cxn ang="0">
                  <a:pos x="connsiteX19329" y="connsiteY19329"/>
                </a:cxn>
                <a:cxn ang="0">
                  <a:pos x="connsiteX19330" y="connsiteY19330"/>
                </a:cxn>
                <a:cxn ang="0">
                  <a:pos x="connsiteX19331" y="connsiteY19331"/>
                </a:cxn>
                <a:cxn ang="0">
                  <a:pos x="connsiteX19332" y="connsiteY19332"/>
                </a:cxn>
                <a:cxn ang="0">
                  <a:pos x="connsiteX19333" y="connsiteY19333"/>
                </a:cxn>
                <a:cxn ang="0">
                  <a:pos x="connsiteX19334" y="connsiteY19334"/>
                </a:cxn>
                <a:cxn ang="0">
                  <a:pos x="connsiteX19335" y="connsiteY19335"/>
                </a:cxn>
                <a:cxn ang="0">
                  <a:pos x="connsiteX19336" y="connsiteY19336"/>
                </a:cxn>
                <a:cxn ang="0">
                  <a:pos x="connsiteX19337" y="connsiteY19337"/>
                </a:cxn>
                <a:cxn ang="0">
                  <a:pos x="connsiteX19338" y="connsiteY19338"/>
                </a:cxn>
                <a:cxn ang="0">
                  <a:pos x="connsiteX19339" y="connsiteY19339"/>
                </a:cxn>
                <a:cxn ang="0">
                  <a:pos x="connsiteX19340" y="connsiteY19340"/>
                </a:cxn>
                <a:cxn ang="0">
                  <a:pos x="connsiteX19341" y="connsiteY19341"/>
                </a:cxn>
                <a:cxn ang="0">
                  <a:pos x="connsiteX19342" y="connsiteY19342"/>
                </a:cxn>
                <a:cxn ang="0">
                  <a:pos x="connsiteX19343" y="connsiteY19343"/>
                </a:cxn>
                <a:cxn ang="0">
                  <a:pos x="connsiteX19344" y="connsiteY19344"/>
                </a:cxn>
                <a:cxn ang="0">
                  <a:pos x="connsiteX19345" y="connsiteY19345"/>
                </a:cxn>
                <a:cxn ang="0">
                  <a:pos x="connsiteX19346" y="connsiteY19346"/>
                </a:cxn>
                <a:cxn ang="0">
                  <a:pos x="connsiteX19347" y="connsiteY19347"/>
                </a:cxn>
                <a:cxn ang="0">
                  <a:pos x="connsiteX19348" y="connsiteY19348"/>
                </a:cxn>
                <a:cxn ang="0">
                  <a:pos x="connsiteX19349" y="connsiteY19349"/>
                </a:cxn>
                <a:cxn ang="0">
                  <a:pos x="connsiteX19350" y="connsiteY19350"/>
                </a:cxn>
                <a:cxn ang="0">
                  <a:pos x="connsiteX19351" y="connsiteY19351"/>
                </a:cxn>
                <a:cxn ang="0">
                  <a:pos x="connsiteX19352" y="connsiteY19352"/>
                </a:cxn>
                <a:cxn ang="0">
                  <a:pos x="connsiteX19353" y="connsiteY19353"/>
                </a:cxn>
                <a:cxn ang="0">
                  <a:pos x="connsiteX19354" y="connsiteY19354"/>
                </a:cxn>
                <a:cxn ang="0">
                  <a:pos x="connsiteX19355" y="connsiteY19355"/>
                </a:cxn>
                <a:cxn ang="0">
                  <a:pos x="connsiteX19356" y="connsiteY19356"/>
                </a:cxn>
                <a:cxn ang="0">
                  <a:pos x="connsiteX19357" y="connsiteY19357"/>
                </a:cxn>
                <a:cxn ang="0">
                  <a:pos x="connsiteX19358" y="connsiteY19358"/>
                </a:cxn>
                <a:cxn ang="0">
                  <a:pos x="connsiteX19359" y="connsiteY19359"/>
                </a:cxn>
                <a:cxn ang="0">
                  <a:pos x="connsiteX19360" y="connsiteY19360"/>
                </a:cxn>
                <a:cxn ang="0">
                  <a:pos x="connsiteX19361" y="connsiteY19361"/>
                </a:cxn>
                <a:cxn ang="0">
                  <a:pos x="connsiteX19362" y="connsiteY19362"/>
                </a:cxn>
                <a:cxn ang="0">
                  <a:pos x="connsiteX19363" y="connsiteY19363"/>
                </a:cxn>
                <a:cxn ang="0">
                  <a:pos x="connsiteX19364" y="connsiteY19364"/>
                </a:cxn>
                <a:cxn ang="0">
                  <a:pos x="connsiteX19365" y="connsiteY19365"/>
                </a:cxn>
                <a:cxn ang="0">
                  <a:pos x="connsiteX19366" y="connsiteY19366"/>
                </a:cxn>
                <a:cxn ang="0">
                  <a:pos x="connsiteX19367" y="connsiteY19367"/>
                </a:cxn>
                <a:cxn ang="0">
                  <a:pos x="connsiteX19368" y="connsiteY19368"/>
                </a:cxn>
                <a:cxn ang="0">
                  <a:pos x="connsiteX19369" y="connsiteY19369"/>
                </a:cxn>
                <a:cxn ang="0">
                  <a:pos x="connsiteX19370" y="connsiteY19370"/>
                </a:cxn>
                <a:cxn ang="0">
                  <a:pos x="connsiteX19371" y="connsiteY19371"/>
                </a:cxn>
                <a:cxn ang="0">
                  <a:pos x="connsiteX19372" y="connsiteY19372"/>
                </a:cxn>
                <a:cxn ang="0">
                  <a:pos x="connsiteX19373" y="connsiteY19373"/>
                </a:cxn>
                <a:cxn ang="0">
                  <a:pos x="connsiteX19374" y="connsiteY19374"/>
                </a:cxn>
                <a:cxn ang="0">
                  <a:pos x="connsiteX19375" y="connsiteY19375"/>
                </a:cxn>
                <a:cxn ang="0">
                  <a:pos x="connsiteX19376" y="connsiteY19376"/>
                </a:cxn>
                <a:cxn ang="0">
                  <a:pos x="connsiteX19377" y="connsiteY19377"/>
                </a:cxn>
                <a:cxn ang="0">
                  <a:pos x="connsiteX19378" y="connsiteY19378"/>
                </a:cxn>
                <a:cxn ang="0">
                  <a:pos x="connsiteX19379" y="connsiteY19379"/>
                </a:cxn>
                <a:cxn ang="0">
                  <a:pos x="connsiteX19380" y="connsiteY19380"/>
                </a:cxn>
                <a:cxn ang="0">
                  <a:pos x="connsiteX19381" y="connsiteY19381"/>
                </a:cxn>
                <a:cxn ang="0">
                  <a:pos x="connsiteX19382" y="connsiteY19382"/>
                </a:cxn>
                <a:cxn ang="0">
                  <a:pos x="connsiteX19383" y="connsiteY19383"/>
                </a:cxn>
                <a:cxn ang="0">
                  <a:pos x="connsiteX19384" y="connsiteY19384"/>
                </a:cxn>
                <a:cxn ang="0">
                  <a:pos x="connsiteX19385" y="connsiteY19385"/>
                </a:cxn>
                <a:cxn ang="0">
                  <a:pos x="connsiteX19386" y="connsiteY19386"/>
                </a:cxn>
                <a:cxn ang="0">
                  <a:pos x="connsiteX19387" y="connsiteY19387"/>
                </a:cxn>
                <a:cxn ang="0">
                  <a:pos x="connsiteX19388" y="connsiteY19388"/>
                </a:cxn>
                <a:cxn ang="0">
                  <a:pos x="connsiteX19389" y="connsiteY19389"/>
                </a:cxn>
                <a:cxn ang="0">
                  <a:pos x="connsiteX19390" y="connsiteY19390"/>
                </a:cxn>
                <a:cxn ang="0">
                  <a:pos x="connsiteX19391" y="connsiteY19391"/>
                </a:cxn>
                <a:cxn ang="0">
                  <a:pos x="connsiteX19392" y="connsiteY19392"/>
                </a:cxn>
                <a:cxn ang="0">
                  <a:pos x="connsiteX19393" y="connsiteY19393"/>
                </a:cxn>
                <a:cxn ang="0">
                  <a:pos x="connsiteX19394" y="connsiteY19394"/>
                </a:cxn>
                <a:cxn ang="0">
                  <a:pos x="connsiteX19395" y="connsiteY19395"/>
                </a:cxn>
                <a:cxn ang="0">
                  <a:pos x="connsiteX19396" y="connsiteY19396"/>
                </a:cxn>
                <a:cxn ang="0">
                  <a:pos x="connsiteX19397" y="connsiteY19397"/>
                </a:cxn>
                <a:cxn ang="0">
                  <a:pos x="connsiteX19398" y="connsiteY19398"/>
                </a:cxn>
                <a:cxn ang="0">
                  <a:pos x="connsiteX19399" y="connsiteY19399"/>
                </a:cxn>
                <a:cxn ang="0">
                  <a:pos x="connsiteX19400" y="connsiteY19400"/>
                </a:cxn>
                <a:cxn ang="0">
                  <a:pos x="connsiteX19401" y="connsiteY19401"/>
                </a:cxn>
                <a:cxn ang="0">
                  <a:pos x="connsiteX19402" y="connsiteY19402"/>
                </a:cxn>
                <a:cxn ang="0">
                  <a:pos x="connsiteX19403" y="connsiteY19403"/>
                </a:cxn>
                <a:cxn ang="0">
                  <a:pos x="connsiteX19404" y="connsiteY19404"/>
                </a:cxn>
                <a:cxn ang="0">
                  <a:pos x="connsiteX19405" y="connsiteY19405"/>
                </a:cxn>
                <a:cxn ang="0">
                  <a:pos x="connsiteX19406" y="connsiteY19406"/>
                </a:cxn>
                <a:cxn ang="0">
                  <a:pos x="connsiteX19407" y="connsiteY19407"/>
                </a:cxn>
                <a:cxn ang="0">
                  <a:pos x="connsiteX19408" y="connsiteY19408"/>
                </a:cxn>
                <a:cxn ang="0">
                  <a:pos x="connsiteX19409" y="connsiteY19409"/>
                </a:cxn>
                <a:cxn ang="0">
                  <a:pos x="connsiteX19410" y="connsiteY19410"/>
                </a:cxn>
                <a:cxn ang="0">
                  <a:pos x="connsiteX19411" y="connsiteY19411"/>
                </a:cxn>
                <a:cxn ang="0">
                  <a:pos x="connsiteX19412" y="connsiteY19412"/>
                </a:cxn>
                <a:cxn ang="0">
                  <a:pos x="connsiteX19413" y="connsiteY19413"/>
                </a:cxn>
                <a:cxn ang="0">
                  <a:pos x="connsiteX19414" y="connsiteY19414"/>
                </a:cxn>
                <a:cxn ang="0">
                  <a:pos x="connsiteX19415" y="connsiteY19415"/>
                </a:cxn>
                <a:cxn ang="0">
                  <a:pos x="connsiteX19416" y="connsiteY19416"/>
                </a:cxn>
                <a:cxn ang="0">
                  <a:pos x="connsiteX19417" y="connsiteY19417"/>
                </a:cxn>
                <a:cxn ang="0">
                  <a:pos x="connsiteX19418" y="connsiteY19418"/>
                </a:cxn>
                <a:cxn ang="0">
                  <a:pos x="connsiteX19419" y="connsiteY19419"/>
                </a:cxn>
                <a:cxn ang="0">
                  <a:pos x="connsiteX19420" y="connsiteY19420"/>
                </a:cxn>
                <a:cxn ang="0">
                  <a:pos x="connsiteX19421" y="connsiteY19421"/>
                </a:cxn>
                <a:cxn ang="0">
                  <a:pos x="connsiteX19422" y="connsiteY19422"/>
                </a:cxn>
                <a:cxn ang="0">
                  <a:pos x="connsiteX19423" y="connsiteY19423"/>
                </a:cxn>
                <a:cxn ang="0">
                  <a:pos x="connsiteX19424" y="connsiteY19424"/>
                </a:cxn>
                <a:cxn ang="0">
                  <a:pos x="connsiteX19425" y="connsiteY19425"/>
                </a:cxn>
                <a:cxn ang="0">
                  <a:pos x="connsiteX19426" y="connsiteY19426"/>
                </a:cxn>
                <a:cxn ang="0">
                  <a:pos x="connsiteX19427" y="connsiteY19427"/>
                </a:cxn>
                <a:cxn ang="0">
                  <a:pos x="connsiteX19428" y="connsiteY19428"/>
                </a:cxn>
                <a:cxn ang="0">
                  <a:pos x="connsiteX19429" y="connsiteY19429"/>
                </a:cxn>
                <a:cxn ang="0">
                  <a:pos x="connsiteX19430" y="connsiteY19430"/>
                </a:cxn>
                <a:cxn ang="0">
                  <a:pos x="connsiteX19431" y="connsiteY19431"/>
                </a:cxn>
                <a:cxn ang="0">
                  <a:pos x="connsiteX19432" y="connsiteY19432"/>
                </a:cxn>
                <a:cxn ang="0">
                  <a:pos x="connsiteX19433" y="connsiteY19433"/>
                </a:cxn>
                <a:cxn ang="0">
                  <a:pos x="connsiteX19434" y="connsiteY19434"/>
                </a:cxn>
                <a:cxn ang="0">
                  <a:pos x="connsiteX19435" y="connsiteY19435"/>
                </a:cxn>
                <a:cxn ang="0">
                  <a:pos x="connsiteX19436" y="connsiteY19436"/>
                </a:cxn>
                <a:cxn ang="0">
                  <a:pos x="connsiteX19437" y="connsiteY19437"/>
                </a:cxn>
                <a:cxn ang="0">
                  <a:pos x="connsiteX19438" y="connsiteY19438"/>
                </a:cxn>
                <a:cxn ang="0">
                  <a:pos x="connsiteX19439" y="connsiteY19439"/>
                </a:cxn>
                <a:cxn ang="0">
                  <a:pos x="connsiteX19440" y="connsiteY19440"/>
                </a:cxn>
                <a:cxn ang="0">
                  <a:pos x="connsiteX19441" y="connsiteY19441"/>
                </a:cxn>
                <a:cxn ang="0">
                  <a:pos x="connsiteX19442" y="connsiteY19442"/>
                </a:cxn>
                <a:cxn ang="0">
                  <a:pos x="connsiteX19443" y="connsiteY19443"/>
                </a:cxn>
                <a:cxn ang="0">
                  <a:pos x="connsiteX19444" y="connsiteY19444"/>
                </a:cxn>
                <a:cxn ang="0">
                  <a:pos x="connsiteX19445" y="connsiteY19445"/>
                </a:cxn>
                <a:cxn ang="0">
                  <a:pos x="connsiteX19446" y="connsiteY19446"/>
                </a:cxn>
                <a:cxn ang="0">
                  <a:pos x="connsiteX19447" y="connsiteY19447"/>
                </a:cxn>
                <a:cxn ang="0">
                  <a:pos x="connsiteX19448" y="connsiteY19448"/>
                </a:cxn>
                <a:cxn ang="0">
                  <a:pos x="connsiteX19449" y="connsiteY19449"/>
                </a:cxn>
                <a:cxn ang="0">
                  <a:pos x="connsiteX19450" y="connsiteY19450"/>
                </a:cxn>
                <a:cxn ang="0">
                  <a:pos x="connsiteX19451" y="connsiteY19451"/>
                </a:cxn>
                <a:cxn ang="0">
                  <a:pos x="connsiteX19452" y="connsiteY19452"/>
                </a:cxn>
                <a:cxn ang="0">
                  <a:pos x="connsiteX19453" y="connsiteY19453"/>
                </a:cxn>
                <a:cxn ang="0">
                  <a:pos x="connsiteX19454" y="connsiteY19454"/>
                </a:cxn>
                <a:cxn ang="0">
                  <a:pos x="connsiteX19455" y="connsiteY19455"/>
                </a:cxn>
                <a:cxn ang="0">
                  <a:pos x="connsiteX19456" y="connsiteY19456"/>
                </a:cxn>
                <a:cxn ang="0">
                  <a:pos x="connsiteX19457" y="connsiteY19457"/>
                </a:cxn>
                <a:cxn ang="0">
                  <a:pos x="connsiteX19458" y="connsiteY19458"/>
                </a:cxn>
                <a:cxn ang="0">
                  <a:pos x="connsiteX19459" y="connsiteY19459"/>
                </a:cxn>
                <a:cxn ang="0">
                  <a:pos x="connsiteX19460" y="connsiteY19460"/>
                </a:cxn>
                <a:cxn ang="0">
                  <a:pos x="connsiteX19461" y="connsiteY19461"/>
                </a:cxn>
                <a:cxn ang="0">
                  <a:pos x="connsiteX19462" y="connsiteY19462"/>
                </a:cxn>
                <a:cxn ang="0">
                  <a:pos x="connsiteX19463" y="connsiteY19463"/>
                </a:cxn>
                <a:cxn ang="0">
                  <a:pos x="connsiteX19464" y="connsiteY19464"/>
                </a:cxn>
                <a:cxn ang="0">
                  <a:pos x="connsiteX19465" y="connsiteY19465"/>
                </a:cxn>
                <a:cxn ang="0">
                  <a:pos x="connsiteX19466" y="connsiteY19466"/>
                </a:cxn>
                <a:cxn ang="0">
                  <a:pos x="connsiteX19467" y="connsiteY19467"/>
                </a:cxn>
                <a:cxn ang="0">
                  <a:pos x="connsiteX19468" y="connsiteY19468"/>
                </a:cxn>
                <a:cxn ang="0">
                  <a:pos x="connsiteX19469" y="connsiteY19469"/>
                </a:cxn>
                <a:cxn ang="0">
                  <a:pos x="connsiteX19470" y="connsiteY19470"/>
                </a:cxn>
                <a:cxn ang="0">
                  <a:pos x="connsiteX19471" y="connsiteY19471"/>
                </a:cxn>
                <a:cxn ang="0">
                  <a:pos x="connsiteX19472" y="connsiteY19472"/>
                </a:cxn>
                <a:cxn ang="0">
                  <a:pos x="connsiteX19473" y="connsiteY19473"/>
                </a:cxn>
                <a:cxn ang="0">
                  <a:pos x="connsiteX19474" y="connsiteY19474"/>
                </a:cxn>
                <a:cxn ang="0">
                  <a:pos x="connsiteX19475" y="connsiteY19475"/>
                </a:cxn>
                <a:cxn ang="0">
                  <a:pos x="connsiteX19476" y="connsiteY19476"/>
                </a:cxn>
                <a:cxn ang="0">
                  <a:pos x="connsiteX19477" y="connsiteY19477"/>
                </a:cxn>
                <a:cxn ang="0">
                  <a:pos x="connsiteX19478" y="connsiteY19478"/>
                </a:cxn>
                <a:cxn ang="0">
                  <a:pos x="connsiteX19479" y="connsiteY19479"/>
                </a:cxn>
                <a:cxn ang="0">
                  <a:pos x="connsiteX19480" y="connsiteY19480"/>
                </a:cxn>
                <a:cxn ang="0">
                  <a:pos x="connsiteX19481" y="connsiteY19481"/>
                </a:cxn>
                <a:cxn ang="0">
                  <a:pos x="connsiteX19482" y="connsiteY19482"/>
                </a:cxn>
                <a:cxn ang="0">
                  <a:pos x="connsiteX19483" y="connsiteY19483"/>
                </a:cxn>
                <a:cxn ang="0">
                  <a:pos x="connsiteX19484" y="connsiteY19484"/>
                </a:cxn>
                <a:cxn ang="0">
                  <a:pos x="connsiteX19485" y="connsiteY19485"/>
                </a:cxn>
                <a:cxn ang="0">
                  <a:pos x="connsiteX19486" y="connsiteY19486"/>
                </a:cxn>
                <a:cxn ang="0">
                  <a:pos x="connsiteX19487" y="connsiteY19487"/>
                </a:cxn>
                <a:cxn ang="0">
                  <a:pos x="connsiteX19488" y="connsiteY19488"/>
                </a:cxn>
                <a:cxn ang="0">
                  <a:pos x="connsiteX19489" y="connsiteY19489"/>
                </a:cxn>
                <a:cxn ang="0">
                  <a:pos x="connsiteX19490" y="connsiteY19490"/>
                </a:cxn>
                <a:cxn ang="0">
                  <a:pos x="connsiteX19491" y="connsiteY19491"/>
                </a:cxn>
                <a:cxn ang="0">
                  <a:pos x="connsiteX19492" y="connsiteY19492"/>
                </a:cxn>
                <a:cxn ang="0">
                  <a:pos x="connsiteX19493" y="connsiteY19493"/>
                </a:cxn>
                <a:cxn ang="0">
                  <a:pos x="connsiteX19494" y="connsiteY19494"/>
                </a:cxn>
                <a:cxn ang="0">
                  <a:pos x="connsiteX19495" y="connsiteY19495"/>
                </a:cxn>
                <a:cxn ang="0">
                  <a:pos x="connsiteX19496" y="connsiteY19496"/>
                </a:cxn>
                <a:cxn ang="0">
                  <a:pos x="connsiteX19497" y="connsiteY19497"/>
                </a:cxn>
                <a:cxn ang="0">
                  <a:pos x="connsiteX19498" y="connsiteY19498"/>
                </a:cxn>
                <a:cxn ang="0">
                  <a:pos x="connsiteX19499" y="connsiteY19499"/>
                </a:cxn>
                <a:cxn ang="0">
                  <a:pos x="connsiteX19500" y="connsiteY19500"/>
                </a:cxn>
                <a:cxn ang="0">
                  <a:pos x="connsiteX19501" y="connsiteY19501"/>
                </a:cxn>
                <a:cxn ang="0">
                  <a:pos x="connsiteX19502" y="connsiteY19502"/>
                </a:cxn>
                <a:cxn ang="0">
                  <a:pos x="connsiteX19503" y="connsiteY19503"/>
                </a:cxn>
                <a:cxn ang="0">
                  <a:pos x="connsiteX19504" y="connsiteY19504"/>
                </a:cxn>
                <a:cxn ang="0">
                  <a:pos x="connsiteX19505" y="connsiteY19505"/>
                </a:cxn>
                <a:cxn ang="0">
                  <a:pos x="connsiteX19506" y="connsiteY19506"/>
                </a:cxn>
                <a:cxn ang="0">
                  <a:pos x="connsiteX19507" y="connsiteY19507"/>
                </a:cxn>
                <a:cxn ang="0">
                  <a:pos x="connsiteX19508" y="connsiteY19508"/>
                </a:cxn>
                <a:cxn ang="0">
                  <a:pos x="connsiteX19509" y="connsiteY19509"/>
                </a:cxn>
                <a:cxn ang="0">
                  <a:pos x="connsiteX19510" y="connsiteY19510"/>
                </a:cxn>
                <a:cxn ang="0">
                  <a:pos x="connsiteX19511" y="connsiteY19511"/>
                </a:cxn>
                <a:cxn ang="0">
                  <a:pos x="connsiteX19512" y="connsiteY19512"/>
                </a:cxn>
                <a:cxn ang="0">
                  <a:pos x="connsiteX19513" y="connsiteY19513"/>
                </a:cxn>
                <a:cxn ang="0">
                  <a:pos x="connsiteX19514" y="connsiteY19514"/>
                </a:cxn>
                <a:cxn ang="0">
                  <a:pos x="connsiteX19515" y="connsiteY19515"/>
                </a:cxn>
                <a:cxn ang="0">
                  <a:pos x="connsiteX19516" y="connsiteY19516"/>
                </a:cxn>
                <a:cxn ang="0">
                  <a:pos x="connsiteX19517" y="connsiteY19517"/>
                </a:cxn>
                <a:cxn ang="0">
                  <a:pos x="connsiteX19518" y="connsiteY19518"/>
                </a:cxn>
                <a:cxn ang="0">
                  <a:pos x="connsiteX19519" y="connsiteY19519"/>
                </a:cxn>
                <a:cxn ang="0">
                  <a:pos x="connsiteX19520" y="connsiteY19520"/>
                </a:cxn>
                <a:cxn ang="0">
                  <a:pos x="connsiteX19521" y="connsiteY19521"/>
                </a:cxn>
                <a:cxn ang="0">
                  <a:pos x="connsiteX19522" y="connsiteY19522"/>
                </a:cxn>
                <a:cxn ang="0">
                  <a:pos x="connsiteX19523" y="connsiteY19523"/>
                </a:cxn>
                <a:cxn ang="0">
                  <a:pos x="connsiteX19524" y="connsiteY19524"/>
                </a:cxn>
                <a:cxn ang="0">
                  <a:pos x="connsiteX19525" y="connsiteY19525"/>
                </a:cxn>
                <a:cxn ang="0">
                  <a:pos x="connsiteX19526" y="connsiteY19526"/>
                </a:cxn>
                <a:cxn ang="0">
                  <a:pos x="connsiteX19527" y="connsiteY19527"/>
                </a:cxn>
                <a:cxn ang="0">
                  <a:pos x="connsiteX19528" y="connsiteY19528"/>
                </a:cxn>
                <a:cxn ang="0">
                  <a:pos x="connsiteX19529" y="connsiteY19529"/>
                </a:cxn>
                <a:cxn ang="0">
                  <a:pos x="connsiteX19530" y="connsiteY19530"/>
                </a:cxn>
                <a:cxn ang="0">
                  <a:pos x="connsiteX19531" y="connsiteY19531"/>
                </a:cxn>
                <a:cxn ang="0">
                  <a:pos x="connsiteX19532" y="connsiteY19532"/>
                </a:cxn>
                <a:cxn ang="0">
                  <a:pos x="connsiteX19533" y="connsiteY19533"/>
                </a:cxn>
                <a:cxn ang="0">
                  <a:pos x="connsiteX19534" y="connsiteY19534"/>
                </a:cxn>
                <a:cxn ang="0">
                  <a:pos x="connsiteX19535" y="connsiteY19535"/>
                </a:cxn>
                <a:cxn ang="0">
                  <a:pos x="connsiteX19536" y="connsiteY19536"/>
                </a:cxn>
                <a:cxn ang="0">
                  <a:pos x="connsiteX19537" y="connsiteY19537"/>
                </a:cxn>
                <a:cxn ang="0">
                  <a:pos x="connsiteX19538" y="connsiteY19538"/>
                </a:cxn>
                <a:cxn ang="0">
                  <a:pos x="connsiteX19539" y="connsiteY19539"/>
                </a:cxn>
                <a:cxn ang="0">
                  <a:pos x="connsiteX19540" y="connsiteY19540"/>
                </a:cxn>
                <a:cxn ang="0">
                  <a:pos x="connsiteX19541" y="connsiteY19541"/>
                </a:cxn>
                <a:cxn ang="0">
                  <a:pos x="connsiteX19542" y="connsiteY19542"/>
                </a:cxn>
                <a:cxn ang="0">
                  <a:pos x="connsiteX19543" y="connsiteY19543"/>
                </a:cxn>
                <a:cxn ang="0">
                  <a:pos x="connsiteX19544" y="connsiteY19544"/>
                </a:cxn>
                <a:cxn ang="0">
                  <a:pos x="connsiteX19545" y="connsiteY19545"/>
                </a:cxn>
                <a:cxn ang="0">
                  <a:pos x="connsiteX19546" y="connsiteY19546"/>
                </a:cxn>
                <a:cxn ang="0">
                  <a:pos x="connsiteX19547" y="connsiteY19547"/>
                </a:cxn>
                <a:cxn ang="0">
                  <a:pos x="connsiteX19548" y="connsiteY19548"/>
                </a:cxn>
                <a:cxn ang="0">
                  <a:pos x="connsiteX19549" y="connsiteY19549"/>
                </a:cxn>
                <a:cxn ang="0">
                  <a:pos x="connsiteX19550" y="connsiteY19550"/>
                </a:cxn>
                <a:cxn ang="0">
                  <a:pos x="connsiteX19551" y="connsiteY19551"/>
                </a:cxn>
                <a:cxn ang="0">
                  <a:pos x="connsiteX19552" y="connsiteY19552"/>
                </a:cxn>
                <a:cxn ang="0">
                  <a:pos x="connsiteX19553" y="connsiteY19553"/>
                </a:cxn>
                <a:cxn ang="0">
                  <a:pos x="connsiteX19554" y="connsiteY19554"/>
                </a:cxn>
                <a:cxn ang="0">
                  <a:pos x="connsiteX19555" y="connsiteY19555"/>
                </a:cxn>
                <a:cxn ang="0">
                  <a:pos x="connsiteX19556" y="connsiteY19556"/>
                </a:cxn>
                <a:cxn ang="0">
                  <a:pos x="connsiteX19557" y="connsiteY19557"/>
                </a:cxn>
                <a:cxn ang="0">
                  <a:pos x="connsiteX19558" y="connsiteY19558"/>
                </a:cxn>
                <a:cxn ang="0">
                  <a:pos x="connsiteX19559" y="connsiteY19559"/>
                </a:cxn>
                <a:cxn ang="0">
                  <a:pos x="connsiteX19560" y="connsiteY19560"/>
                </a:cxn>
                <a:cxn ang="0">
                  <a:pos x="connsiteX19561" y="connsiteY19561"/>
                </a:cxn>
                <a:cxn ang="0">
                  <a:pos x="connsiteX19562" y="connsiteY19562"/>
                </a:cxn>
                <a:cxn ang="0">
                  <a:pos x="connsiteX19563" y="connsiteY19563"/>
                </a:cxn>
                <a:cxn ang="0">
                  <a:pos x="connsiteX19564" y="connsiteY19564"/>
                </a:cxn>
                <a:cxn ang="0">
                  <a:pos x="connsiteX19565" y="connsiteY19565"/>
                </a:cxn>
                <a:cxn ang="0">
                  <a:pos x="connsiteX19566" y="connsiteY19566"/>
                </a:cxn>
                <a:cxn ang="0">
                  <a:pos x="connsiteX19567" y="connsiteY19567"/>
                </a:cxn>
                <a:cxn ang="0">
                  <a:pos x="connsiteX19568" y="connsiteY19568"/>
                </a:cxn>
                <a:cxn ang="0">
                  <a:pos x="connsiteX19569" y="connsiteY19569"/>
                </a:cxn>
                <a:cxn ang="0">
                  <a:pos x="connsiteX19570" y="connsiteY19570"/>
                </a:cxn>
                <a:cxn ang="0">
                  <a:pos x="connsiteX19571" y="connsiteY19571"/>
                </a:cxn>
                <a:cxn ang="0">
                  <a:pos x="connsiteX19572" y="connsiteY19572"/>
                </a:cxn>
                <a:cxn ang="0">
                  <a:pos x="connsiteX19573" y="connsiteY19573"/>
                </a:cxn>
                <a:cxn ang="0">
                  <a:pos x="connsiteX19574" y="connsiteY19574"/>
                </a:cxn>
                <a:cxn ang="0">
                  <a:pos x="connsiteX19575" y="connsiteY19575"/>
                </a:cxn>
                <a:cxn ang="0">
                  <a:pos x="connsiteX19576" y="connsiteY19576"/>
                </a:cxn>
                <a:cxn ang="0">
                  <a:pos x="connsiteX19577" y="connsiteY19577"/>
                </a:cxn>
                <a:cxn ang="0">
                  <a:pos x="connsiteX19578" y="connsiteY19578"/>
                </a:cxn>
                <a:cxn ang="0">
                  <a:pos x="connsiteX19579" y="connsiteY19579"/>
                </a:cxn>
                <a:cxn ang="0">
                  <a:pos x="connsiteX19580" y="connsiteY19580"/>
                </a:cxn>
                <a:cxn ang="0">
                  <a:pos x="connsiteX19581" y="connsiteY19581"/>
                </a:cxn>
                <a:cxn ang="0">
                  <a:pos x="connsiteX19582" y="connsiteY19582"/>
                </a:cxn>
                <a:cxn ang="0">
                  <a:pos x="connsiteX19583" y="connsiteY19583"/>
                </a:cxn>
                <a:cxn ang="0">
                  <a:pos x="connsiteX19584" y="connsiteY19584"/>
                </a:cxn>
                <a:cxn ang="0">
                  <a:pos x="connsiteX19585" y="connsiteY19585"/>
                </a:cxn>
                <a:cxn ang="0">
                  <a:pos x="connsiteX19586" y="connsiteY19586"/>
                </a:cxn>
                <a:cxn ang="0">
                  <a:pos x="connsiteX19587" y="connsiteY19587"/>
                </a:cxn>
                <a:cxn ang="0">
                  <a:pos x="connsiteX19588" y="connsiteY19588"/>
                </a:cxn>
                <a:cxn ang="0">
                  <a:pos x="connsiteX19589" y="connsiteY19589"/>
                </a:cxn>
                <a:cxn ang="0">
                  <a:pos x="connsiteX19590" y="connsiteY19590"/>
                </a:cxn>
              </a:cxnLst>
              <a:rect l="l" t="t" r="r" b="b"/>
              <a:pathLst>
                <a:path w="2768293" h="1487099">
                  <a:moveTo>
                    <a:pt x="1128051" y="418246"/>
                  </a:moveTo>
                  <a:lnTo>
                    <a:pt x="1128051" y="418246"/>
                  </a:lnTo>
                  <a:lnTo>
                    <a:pt x="1129195" y="417674"/>
                  </a:lnTo>
                  <a:lnTo>
                    <a:pt x="1129195" y="416530"/>
                  </a:lnTo>
                  <a:lnTo>
                    <a:pt x="1129195" y="415959"/>
                  </a:lnTo>
                  <a:lnTo>
                    <a:pt x="1128623" y="415959"/>
                  </a:lnTo>
                  <a:lnTo>
                    <a:pt x="1128051" y="415959"/>
                  </a:lnTo>
                  <a:lnTo>
                    <a:pt x="1127479" y="417103"/>
                  </a:lnTo>
                  <a:lnTo>
                    <a:pt x="1128051" y="418246"/>
                  </a:lnTo>
                  <a:lnTo>
                    <a:pt x="1128051" y="418246"/>
                  </a:lnTo>
                  <a:close/>
                  <a:moveTo>
                    <a:pt x="1108604" y="919857"/>
                  </a:moveTo>
                  <a:lnTo>
                    <a:pt x="1110320" y="920429"/>
                  </a:lnTo>
                  <a:lnTo>
                    <a:pt x="1110892" y="921000"/>
                  </a:lnTo>
                  <a:lnTo>
                    <a:pt x="1112036" y="923288"/>
                  </a:lnTo>
                  <a:lnTo>
                    <a:pt x="1112608" y="923860"/>
                  </a:lnTo>
                  <a:lnTo>
                    <a:pt x="1114896" y="924432"/>
                  </a:lnTo>
                  <a:lnTo>
                    <a:pt x="1116611" y="923860"/>
                  </a:lnTo>
                  <a:lnTo>
                    <a:pt x="1117183" y="923860"/>
                  </a:lnTo>
                  <a:lnTo>
                    <a:pt x="1117183" y="925004"/>
                  </a:lnTo>
                  <a:lnTo>
                    <a:pt x="1118327" y="924432"/>
                  </a:lnTo>
                  <a:lnTo>
                    <a:pt x="1119471" y="924432"/>
                  </a:lnTo>
                  <a:lnTo>
                    <a:pt x="1120615" y="925004"/>
                  </a:lnTo>
                  <a:lnTo>
                    <a:pt x="1123475" y="927292"/>
                  </a:lnTo>
                  <a:lnTo>
                    <a:pt x="1124047" y="927292"/>
                  </a:lnTo>
                  <a:lnTo>
                    <a:pt x="1124619" y="927864"/>
                  </a:lnTo>
                  <a:lnTo>
                    <a:pt x="1125191" y="929008"/>
                  </a:lnTo>
                  <a:lnTo>
                    <a:pt x="1126335" y="930152"/>
                  </a:lnTo>
                  <a:lnTo>
                    <a:pt x="1126907" y="931296"/>
                  </a:lnTo>
                  <a:lnTo>
                    <a:pt x="1127479" y="933012"/>
                  </a:lnTo>
                  <a:lnTo>
                    <a:pt x="1127479" y="934156"/>
                  </a:lnTo>
                  <a:lnTo>
                    <a:pt x="1128051" y="934728"/>
                  </a:lnTo>
                  <a:lnTo>
                    <a:pt x="1129767" y="934728"/>
                  </a:lnTo>
                  <a:lnTo>
                    <a:pt x="1131482" y="934156"/>
                  </a:lnTo>
                  <a:lnTo>
                    <a:pt x="1132626" y="933012"/>
                  </a:lnTo>
                  <a:lnTo>
                    <a:pt x="1132054" y="931296"/>
                  </a:lnTo>
                  <a:lnTo>
                    <a:pt x="1131482" y="930152"/>
                  </a:lnTo>
                  <a:lnTo>
                    <a:pt x="1130910" y="929008"/>
                  </a:lnTo>
                  <a:lnTo>
                    <a:pt x="1129767" y="928436"/>
                  </a:lnTo>
                  <a:lnTo>
                    <a:pt x="1127479" y="928436"/>
                  </a:lnTo>
                  <a:lnTo>
                    <a:pt x="1125763" y="927292"/>
                  </a:lnTo>
                  <a:lnTo>
                    <a:pt x="1125191" y="927292"/>
                  </a:lnTo>
                  <a:lnTo>
                    <a:pt x="1126335" y="925576"/>
                  </a:lnTo>
                  <a:lnTo>
                    <a:pt x="1128623" y="925576"/>
                  </a:lnTo>
                  <a:lnTo>
                    <a:pt x="1130910" y="926148"/>
                  </a:lnTo>
                  <a:lnTo>
                    <a:pt x="1130910" y="927864"/>
                  </a:lnTo>
                  <a:lnTo>
                    <a:pt x="1134342" y="927292"/>
                  </a:lnTo>
                  <a:lnTo>
                    <a:pt x="1134914" y="926720"/>
                  </a:lnTo>
                  <a:lnTo>
                    <a:pt x="1135486" y="926720"/>
                  </a:lnTo>
                  <a:lnTo>
                    <a:pt x="1137202" y="926148"/>
                  </a:lnTo>
                  <a:lnTo>
                    <a:pt x="1137774" y="925004"/>
                  </a:lnTo>
                  <a:lnTo>
                    <a:pt x="1136630" y="923860"/>
                  </a:lnTo>
                  <a:lnTo>
                    <a:pt x="1137774" y="923288"/>
                  </a:lnTo>
                  <a:lnTo>
                    <a:pt x="1138346" y="923860"/>
                  </a:lnTo>
                  <a:lnTo>
                    <a:pt x="1138918" y="925004"/>
                  </a:lnTo>
                  <a:lnTo>
                    <a:pt x="1139490" y="925576"/>
                  </a:lnTo>
                  <a:lnTo>
                    <a:pt x="1141206" y="926148"/>
                  </a:lnTo>
                  <a:lnTo>
                    <a:pt x="1141778" y="926148"/>
                  </a:lnTo>
                  <a:lnTo>
                    <a:pt x="1145782" y="925004"/>
                  </a:lnTo>
                  <a:lnTo>
                    <a:pt x="1146353" y="924432"/>
                  </a:lnTo>
                  <a:lnTo>
                    <a:pt x="1146925" y="923288"/>
                  </a:lnTo>
                  <a:lnTo>
                    <a:pt x="1147497" y="923288"/>
                  </a:lnTo>
                  <a:lnTo>
                    <a:pt x="1148069" y="923860"/>
                  </a:lnTo>
                  <a:lnTo>
                    <a:pt x="1148641" y="925004"/>
                  </a:lnTo>
                  <a:lnTo>
                    <a:pt x="1149785" y="925576"/>
                  </a:lnTo>
                  <a:lnTo>
                    <a:pt x="1153789" y="925576"/>
                  </a:lnTo>
                  <a:lnTo>
                    <a:pt x="1154933" y="925004"/>
                  </a:lnTo>
                  <a:lnTo>
                    <a:pt x="1155505" y="924432"/>
                  </a:lnTo>
                  <a:lnTo>
                    <a:pt x="1156077" y="923860"/>
                  </a:lnTo>
                  <a:lnTo>
                    <a:pt x="1156077" y="923288"/>
                  </a:lnTo>
                  <a:lnTo>
                    <a:pt x="1156077" y="922716"/>
                  </a:lnTo>
                  <a:lnTo>
                    <a:pt x="1156077" y="922144"/>
                  </a:lnTo>
                  <a:lnTo>
                    <a:pt x="1155505" y="922144"/>
                  </a:lnTo>
                  <a:lnTo>
                    <a:pt x="1154933" y="922144"/>
                  </a:lnTo>
                  <a:lnTo>
                    <a:pt x="1155505" y="921000"/>
                  </a:lnTo>
                  <a:lnTo>
                    <a:pt x="1156077" y="920429"/>
                  </a:lnTo>
                  <a:lnTo>
                    <a:pt x="1156649" y="919857"/>
                  </a:lnTo>
                  <a:lnTo>
                    <a:pt x="1157221" y="919285"/>
                  </a:lnTo>
                  <a:lnTo>
                    <a:pt x="1156649" y="919285"/>
                  </a:lnTo>
                  <a:lnTo>
                    <a:pt x="1154933" y="919857"/>
                  </a:lnTo>
                  <a:lnTo>
                    <a:pt x="1154361" y="919857"/>
                  </a:lnTo>
                  <a:lnTo>
                    <a:pt x="1153789" y="919285"/>
                  </a:lnTo>
                  <a:lnTo>
                    <a:pt x="1153217" y="917569"/>
                  </a:lnTo>
                  <a:lnTo>
                    <a:pt x="1152645" y="916997"/>
                  </a:lnTo>
                  <a:lnTo>
                    <a:pt x="1152645" y="916425"/>
                  </a:lnTo>
                  <a:lnTo>
                    <a:pt x="1153217" y="915853"/>
                  </a:lnTo>
                  <a:lnTo>
                    <a:pt x="1153789" y="915281"/>
                  </a:lnTo>
                  <a:lnTo>
                    <a:pt x="1154361" y="914709"/>
                  </a:lnTo>
                  <a:lnTo>
                    <a:pt x="1153217" y="914137"/>
                  </a:lnTo>
                  <a:lnTo>
                    <a:pt x="1152645" y="913565"/>
                  </a:lnTo>
                  <a:lnTo>
                    <a:pt x="1152645" y="911277"/>
                  </a:lnTo>
                  <a:lnTo>
                    <a:pt x="1152073" y="910705"/>
                  </a:lnTo>
                  <a:lnTo>
                    <a:pt x="1150357" y="910705"/>
                  </a:lnTo>
                  <a:lnTo>
                    <a:pt x="1152073" y="908989"/>
                  </a:lnTo>
                  <a:lnTo>
                    <a:pt x="1152645" y="907845"/>
                  </a:lnTo>
                  <a:lnTo>
                    <a:pt x="1153217" y="906701"/>
                  </a:lnTo>
                  <a:lnTo>
                    <a:pt x="1153217" y="906130"/>
                  </a:lnTo>
                  <a:lnTo>
                    <a:pt x="1153217" y="905557"/>
                  </a:lnTo>
                  <a:lnTo>
                    <a:pt x="1153217" y="905557"/>
                  </a:lnTo>
                  <a:lnTo>
                    <a:pt x="1152645" y="905557"/>
                  </a:lnTo>
                  <a:lnTo>
                    <a:pt x="1152645" y="904986"/>
                  </a:lnTo>
                  <a:lnTo>
                    <a:pt x="1152645" y="904986"/>
                  </a:lnTo>
                  <a:lnTo>
                    <a:pt x="1152645" y="904413"/>
                  </a:lnTo>
                  <a:lnTo>
                    <a:pt x="1152645" y="903842"/>
                  </a:lnTo>
                  <a:lnTo>
                    <a:pt x="1152073" y="903842"/>
                  </a:lnTo>
                  <a:lnTo>
                    <a:pt x="1151501" y="903270"/>
                  </a:lnTo>
                  <a:lnTo>
                    <a:pt x="1150929" y="902698"/>
                  </a:lnTo>
                  <a:lnTo>
                    <a:pt x="1150929" y="901554"/>
                  </a:lnTo>
                  <a:lnTo>
                    <a:pt x="1151501" y="900982"/>
                  </a:lnTo>
                  <a:lnTo>
                    <a:pt x="1153789" y="898694"/>
                  </a:lnTo>
                  <a:lnTo>
                    <a:pt x="1153217" y="896978"/>
                  </a:lnTo>
                  <a:lnTo>
                    <a:pt x="1152645" y="895834"/>
                  </a:lnTo>
                  <a:lnTo>
                    <a:pt x="1152645" y="895262"/>
                  </a:lnTo>
                  <a:lnTo>
                    <a:pt x="1153217" y="894690"/>
                  </a:lnTo>
                  <a:lnTo>
                    <a:pt x="1153789" y="894118"/>
                  </a:lnTo>
                  <a:lnTo>
                    <a:pt x="1154361" y="892974"/>
                  </a:lnTo>
                  <a:lnTo>
                    <a:pt x="1153789" y="892402"/>
                  </a:lnTo>
                  <a:lnTo>
                    <a:pt x="1153789" y="891831"/>
                  </a:lnTo>
                  <a:lnTo>
                    <a:pt x="1153789" y="891831"/>
                  </a:lnTo>
                  <a:lnTo>
                    <a:pt x="1153789" y="891258"/>
                  </a:lnTo>
                  <a:lnTo>
                    <a:pt x="1152073" y="890114"/>
                  </a:lnTo>
                  <a:lnTo>
                    <a:pt x="1153217" y="889543"/>
                  </a:lnTo>
                  <a:lnTo>
                    <a:pt x="1152645" y="888971"/>
                  </a:lnTo>
                  <a:lnTo>
                    <a:pt x="1151501" y="888971"/>
                  </a:lnTo>
                  <a:lnTo>
                    <a:pt x="1150929" y="888971"/>
                  </a:lnTo>
                  <a:lnTo>
                    <a:pt x="1150929" y="888399"/>
                  </a:lnTo>
                  <a:lnTo>
                    <a:pt x="1150357" y="887255"/>
                  </a:lnTo>
                  <a:lnTo>
                    <a:pt x="1150357" y="886683"/>
                  </a:lnTo>
                  <a:lnTo>
                    <a:pt x="1149785" y="886111"/>
                  </a:lnTo>
                  <a:lnTo>
                    <a:pt x="1146925" y="885539"/>
                  </a:lnTo>
                  <a:lnTo>
                    <a:pt x="1146353" y="885539"/>
                  </a:lnTo>
                  <a:lnTo>
                    <a:pt x="1145210" y="886683"/>
                  </a:lnTo>
                  <a:lnTo>
                    <a:pt x="1142350" y="886683"/>
                  </a:lnTo>
                  <a:lnTo>
                    <a:pt x="1140062" y="885539"/>
                  </a:lnTo>
                  <a:lnTo>
                    <a:pt x="1138918" y="884967"/>
                  </a:lnTo>
                  <a:lnTo>
                    <a:pt x="1138918" y="884395"/>
                  </a:lnTo>
                  <a:lnTo>
                    <a:pt x="1138918" y="883823"/>
                  </a:lnTo>
                  <a:lnTo>
                    <a:pt x="1138918" y="883823"/>
                  </a:lnTo>
                  <a:lnTo>
                    <a:pt x="1139490" y="883823"/>
                  </a:lnTo>
                  <a:lnTo>
                    <a:pt x="1138918" y="882679"/>
                  </a:lnTo>
                  <a:lnTo>
                    <a:pt x="1138918" y="881535"/>
                  </a:lnTo>
                  <a:lnTo>
                    <a:pt x="1138918" y="879819"/>
                  </a:lnTo>
                  <a:lnTo>
                    <a:pt x="1138918" y="878103"/>
                  </a:lnTo>
                  <a:lnTo>
                    <a:pt x="1139490" y="877532"/>
                  </a:lnTo>
                  <a:lnTo>
                    <a:pt x="1139490" y="876388"/>
                  </a:lnTo>
                  <a:lnTo>
                    <a:pt x="1138918" y="875815"/>
                  </a:lnTo>
                  <a:lnTo>
                    <a:pt x="1137774" y="875244"/>
                  </a:lnTo>
                  <a:lnTo>
                    <a:pt x="1138346" y="876959"/>
                  </a:lnTo>
                  <a:lnTo>
                    <a:pt x="1138346" y="878103"/>
                  </a:lnTo>
                  <a:lnTo>
                    <a:pt x="1138346" y="879247"/>
                  </a:lnTo>
                  <a:lnTo>
                    <a:pt x="1137774" y="879819"/>
                  </a:lnTo>
                  <a:lnTo>
                    <a:pt x="1136630" y="879819"/>
                  </a:lnTo>
                  <a:lnTo>
                    <a:pt x="1136058" y="879247"/>
                  </a:lnTo>
                  <a:lnTo>
                    <a:pt x="1136630" y="878103"/>
                  </a:lnTo>
                  <a:lnTo>
                    <a:pt x="1131482" y="878675"/>
                  </a:lnTo>
                  <a:lnTo>
                    <a:pt x="1128051" y="880963"/>
                  </a:lnTo>
                  <a:lnTo>
                    <a:pt x="1126907" y="880963"/>
                  </a:lnTo>
                  <a:lnTo>
                    <a:pt x="1126907" y="880391"/>
                  </a:lnTo>
                  <a:lnTo>
                    <a:pt x="1126907" y="879819"/>
                  </a:lnTo>
                  <a:lnTo>
                    <a:pt x="1126907" y="879819"/>
                  </a:lnTo>
                  <a:lnTo>
                    <a:pt x="1125763" y="877532"/>
                  </a:lnTo>
                  <a:lnTo>
                    <a:pt x="1124047" y="876959"/>
                  </a:lnTo>
                  <a:lnTo>
                    <a:pt x="1119471" y="878675"/>
                  </a:lnTo>
                  <a:lnTo>
                    <a:pt x="1118899" y="879247"/>
                  </a:lnTo>
                  <a:lnTo>
                    <a:pt x="1118327" y="880963"/>
                  </a:lnTo>
                  <a:lnTo>
                    <a:pt x="1117755" y="882107"/>
                  </a:lnTo>
                  <a:lnTo>
                    <a:pt x="1117183" y="882107"/>
                  </a:lnTo>
                  <a:lnTo>
                    <a:pt x="1116040" y="880963"/>
                  </a:lnTo>
                  <a:lnTo>
                    <a:pt x="1114896" y="880391"/>
                  </a:lnTo>
                  <a:lnTo>
                    <a:pt x="1112608" y="881535"/>
                  </a:lnTo>
                  <a:lnTo>
                    <a:pt x="1110892" y="881535"/>
                  </a:lnTo>
                  <a:lnTo>
                    <a:pt x="1109176" y="882107"/>
                  </a:lnTo>
                  <a:lnTo>
                    <a:pt x="1108604" y="882679"/>
                  </a:lnTo>
                  <a:lnTo>
                    <a:pt x="1108032" y="883251"/>
                  </a:lnTo>
                  <a:lnTo>
                    <a:pt x="1108032" y="883823"/>
                  </a:lnTo>
                  <a:lnTo>
                    <a:pt x="1108032" y="884395"/>
                  </a:lnTo>
                  <a:lnTo>
                    <a:pt x="1108032" y="884967"/>
                  </a:lnTo>
                  <a:lnTo>
                    <a:pt x="1106316" y="888399"/>
                  </a:lnTo>
                  <a:lnTo>
                    <a:pt x="1104028" y="888399"/>
                  </a:lnTo>
                  <a:lnTo>
                    <a:pt x="1092589" y="883823"/>
                  </a:lnTo>
                  <a:lnTo>
                    <a:pt x="1088585" y="883823"/>
                  </a:lnTo>
                  <a:lnTo>
                    <a:pt x="1088013" y="883823"/>
                  </a:lnTo>
                  <a:lnTo>
                    <a:pt x="1087441" y="883251"/>
                  </a:lnTo>
                  <a:lnTo>
                    <a:pt x="1086869" y="882679"/>
                  </a:lnTo>
                  <a:lnTo>
                    <a:pt x="1086297" y="882679"/>
                  </a:lnTo>
                  <a:lnTo>
                    <a:pt x="1085726" y="882679"/>
                  </a:lnTo>
                  <a:lnTo>
                    <a:pt x="1089729" y="886683"/>
                  </a:lnTo>
                  <a:lnTo>
                    <a:pt x="1089157" y="886683"/>
                  </a:lnTo>
                  <a:lnTo>
                    <a:pt x="1085726" y="887255"/>
                  </a:lnTo>
                  <a:lnTo>
                    <a:pt x="1085154" y="887255"/>
                  </a:lnTo>
                  <a:lnTo>
                    <a:pt x="1084582" y="886683"/>
                  </a:lnTo>
                  <a:lnTo>
                    <a:pt x="1085154" y="888399"/>
                  </a:lnTo>
                  <a:lnTo>
                    <a:pt x="1088013" y="893546"/>
                  </a:lnTo>
                  <a:lnTo>
                    <a:pt x="1088585" y="894690"/>
                  </a:lnTo>
                  <a:lnTo>
                    <a:pt x="1088585" y="895262"/>
                  </a:lnTo>
                  <a:lnTo>
                    <a:pt x="1088585" y="895834"/>
                  </a:lnTo>
                  <a:lnTo>
                    <a:pt x="1088013" y="898122"/>
                  </a:lnTo>
                  <a:lnTo>
                    <a:pt x="1088013" y="898122"/>
                  </a:lnTo>
                  <a:lnTo>
                    <a:pt x="1088585" y="899266"/>
                  </a:lnTo>
                  <a:lnTo>
                    <a:pt x="1089157" y="899838"/>
                  </a:lnTo>
                  <a:lnTo>
                    <a:pt x="1089729" y="899838"/>
                  </a:lnTo>
                  <a:lnTo>
                    <a:pt x="1090301" y="898694"/>
                  </a:lnTo>
                  <a:lnTo>
                    <a:pt x="1090873" y="898694"/>
                  </a:lnTo>
                  <a:lnTo>
                    <a:pt x="1090873" y="900410"/>
                  </a:lnTo>
                  <a:lnTo>
                    <a:pt x="1091445" y="902698"/>
                  </a:lnTo>
                  <a:lnTo>
                    <a:pt x="1092017" y="904413"/>
                  </a:lnTo>
                  <a:lnTo>
                    <a:pt x="1092589" y="905557"/>
                  </a:lnTo>
                  <a:lnTo>
                    <a:pt x="1093161" y="906130"/>
                  </a:lnTo>
                  <a:lnTo>
                    <a:pt x="1094305" y="907845"/>
                  </a:lnTo>
                  <a:lnTo>
                    <a:pt x="1094877" y="908417"/>
                  </a:lnTo>
                  <a:lnTo>
                    <a:pt x="1095449" y="908417"/>
                  </a:lnTo>
                  <a:lnTo>
                    <a:pt x="1096021" y="908417"/>
                  </a:lnTo>
                  <a:lnTo>
                    <a:pt x="1096021" y="907845"/>
                  </a:lnTo>
                  <a:lnTo>
                    <a:pt x="1096593" y="907273"/>
                  </a:lnTo>
                  <a:lnTo>
                    <a:pt x="1096593" y="907845"/>
                  </a:lnTo>
                  <a:lnTo>
                    <a:pt x="1096593" y="908417"/>
                  </a:lnTo>
                  <a:lnTo>
                    <a:pt x="1096593" y="908989"/>
                  </a:lnTo>
                  <a:lnTo>
                    <a:pt x="1096593" y="909561"/>
                  </a:lnTo>
                  <a:lnTo>
                    <a:pt x="1097165" y="909561"/>
                  </a:lnTo>
                  <a:lnTo>
                    <a:pt x="1097737" y="908989"/>
                  </a:lnTo>
                  <a:lnTo>
                    <a:pt x="1098309" y="908989"/>
                  </a:lnTo>
                  <a:lnTo>
                    <a:pt x="1098881" y="909561"/>
                  </a:lnTo>
                  <a:lnTo>
                    <a:pt x="1098309" y="909561"/>
                  </a:lnTo>
                  <a:lnTo>
                    <a:pt x="1097165" y="910133"/>
                  </a:lnTo>
                  <a:lnTo>
                    <a:pt x="1105744" y="917569"/>
                  </a:lnTo>
                  <a:lnTo>
                    <a:pt x="1106888" y="919857"/>
                  </a:lnTo>
                  <a:lnTo>
                    <a:pt x="1108604" y="919857"/>
                  </a:lnTo>
                  <a:close/>
                  <a:moveTo>
                    <a:pt x="1063991" y="1407168"/>
                  </a:moveTo>
                  <a:lnTo>
                    <a:pt x="1061703" y="1406596"/>
                  </a:lnTo>
                  <a:lnTo>
                    <a:pt x="1060559" y="1405452"/>
                  </a:lnTo>
                  <a:lnTo>
                    <a:pt x="1059987" y="1405452"/>
                  </a:lnTo>
                  <a:lnTo>
                    <a:pt x="1059987" y="1404880"/>
                  </a:lnTo>
                  <a:lnTo>
                    <a:pt x="1062847" y="1404880"/>
                  </a:lnTo>
                  <a:lnTo>
                    <a:pt x="1063991" y="1404308"/>
                  </a:lnTo>
                  <a:lnTo>
                    <a:pt x="1063419" y="1403164"/>
                  </a:lnTo>
                  <a:lnTo>
                    <a:pt x="1061703" y="1402020"/>
                  </a:lnTo>
                  <a:lnTo>
                    <a:pt x="1061131" y="1401448"/>
                  </a:lnTo>
                  <a:lnTo>
                    <a:pt x="1059987" y="1402592"/>
                  </a:lnTo>
                  <a:lnTo>
                    <a:pt x="1058843" y="1402592"/>
                  </a:lnTo>
                  <a:lnTo>
                    <a:pt x="1057699" y="1402020"/>
                  </a:lnTo>
                  <a:lnTo>
                    <a:pt x="1057699" y="1400876"/>
                  </a:lnTo>
                  <a:lnTo>
                    <a:pt x="1058271" y="1399732"/>
                  </a:lnTo>
                  <a:lnTo>
                    <a:pt x="1058843" y="1399160"/>
                  </a:lnTo>
                  <a:lnTo>
                    <a:pt x="1058843" y="1398588"/>
                  </a:lnTo>
                  <a:lnTo>
                    <a:pt x="1057127" y="1398016"/>
                  </a:lnTo>
                  <a:lnTo>
                    <a:pt x="1055984" y="1397444"/>
                  </a:lnTo>
                  <a:lnTo>
                    <a:pt x="1055412" y="1397444"/>
                  </a:lnTo>
                  <a:lnTo>
                    <a:pt x="1054268" y="1397444"/>
                  </a:lnTo>
                  <a:lnTo>
                    <a:pt x="1050836" y="1399160"/>
                  </a:lnTo>
                  <a:lnTo>
                    <a:pt x="1049120" y="1399732"/>
                  </a:lnTo>
                  <a:lnTo>
                    <a:pt x="1048548" y="1400304"/>
                  </a:lnTo>
                  <a:lnTo>
                    <a:pt x="1047976" y="1400876"/>
                  </a:lnTo>
                  <a:lnTo>
                    <a:pt x="1046832" y="1402592"/>
                  </a:lnTo>
                  <a:lnTo>
                    <a:pt x="1046260" y="1403164"/>
                  </a:lnTo>
                  <a:lnTo>
                    <a:pt x="1046260" y="1403736"/>
                  </a:lnTo>
                  <a:lnTo>
                    <a:pt x="1045116" y="1404880"/>
                  </a:lnTo>
                  <a:lnTo>
                    <a:pt x="1046832" y="1407168"/>
                  </a:lnTo>
                  <a:lnTo>
                    <a:pt x="1047404" y="1408312"/>
                  </a:lnTo>
                  <a:lnTo>
                    <a:pt x="1046832" y="1409456"/>
                  </a:lnTo>
                  <a:lnTo>
                    <a:pt x="1047976" y="1411743"/>
                  </a:lnTo>
                  <a:lnTo>
                    <a:pt x="1049120" y="1411172"/>
                  </a:lnTo>
                  <a:lnTo>
                    <a:pt x="1050836" y="1410599"/>
                  </a:lnTo>
                  <a:lnTo>
                    <a:pt x="1051980" y="1410028"/>
                  </a:lnTo>
                  <a:lnTo>
                    <a:pt x="1051980" y="1410599"/>
                  </a:lnTo>
                  <a:lnTo>
                    <a:pt x="1052552" y="1410599"/>
                  </a:lnTo>
                  <a:lnTo>
                    <a:pt x="1053696" y="1410599"/>
                  </a:lnTo>
                  <a:lnTo>
                    <a:pt x="1054268" y="1411172"/>
                  </a:lnTo>
                  <a:lnTo>
                    <a:pt x="1054268" y="1411743"/>
                  </a:lnTo>
                  <a:lnTo>
                    <a:pt x="1054268" y="1412316"/>
                  </a:lnTo>
                  <a:lnTo>
                    <a:pt x="1054268" y="1413459"/>
                  </a:lnTo>
                  <a:lnTo>
                    <a:pt x="1054840" y="1413459"/>
                  </a:lnTo>
                  <a:lnTo>
                    <a:pt x="1057127" y="1410599"/>
                  </a:lnTo>
                  <a:lnTo>
                    <a:pt x="1057699" y="1410028"/>
                  </a:lnTo>
                  <a:lnTo>
                    <a:pt x="1058271" y="1410028"/>
                  </a:lnTo>
                  <a:lnTo>
                    <a:pt x="1059987" y="1411172"/>
                  </a:lnTo>
                  <a:lnTo>
                    <a:pt x="1060559" y="1411172"/>
                  </a:lnTo>
                  <a:lnTo>
                    <a:pt x="1061131" y="1411172"/>
                  </a:lnTo>
                  <a:lnTo>
                    <a:pt x="1065135" y="1410599"/>
                  </a:lnTo>
                  <a:lnTo>
                    <a:pt x="1066279" y="1410028"/>
                  </a:lnTo>
                  <a:lnTo>
                    <a:pt x="1067423" y="1408312"/>
                  </a:lnTo>
                  <a:lnTo>
                    <a:pt x="1067995" y="1407740"/>
                  </a:lnTo>
                  <a:lnTo>
                    <a:pt x="1067423" y="1407168"/>
                  </a:lnTo>
                  <a:lnTo>
                    <a:pt x="1063991" y="1407168"/>
                  </a:lnTo>
                  <a:close/>
                  <a:moveTo>
                    <a:pt x="1102884" y="1413459"/>
                  </a:moveTo>
                  <a:lnTo>
                    <a:pt x="1102884" y="1413459"/>
                  </a:lnTo>
                  <a:lnTo>
                    <a:pt x="1101741" y="1413459"/>
                  </a:lnTo>
                  <a:lnTo>
                    <a:pt x="1101169" y="1414031"/>
                  </a:lnTo>
                  <a:lnTo>
                    <a:pt x="1100597" y="1413459"/>
                  </a:lnTo>
                  <a:lnTo>
                    <a:pt x="1100025" y="1414031"/>
                  </a:lnTo>
                  <a:lnTo>
                    <a:pt x="1097737" y="1414603"/>
                  </a:lnTo>
                  <a:lnTo>
                    <a:pt x="1097165" y="1415175"/>
                  </a:lnTo>
                  <a:lnTo>
                    <a:pt x="1096593" y="1414603"/>
                  </a:lnTo>
                  <a:lnTo>
                    <a:pt x="1096021" y="1414031"/>
                  </a:lnTo>
                  <a:lnTo>
                    <a:pt x="1095449" y="1413459"/>
                  </a:lnTo>
                  <a:lnTo>
                    <a:pt x="1094877" y="1413459"/>
                  </a:lnTo>
                  <a:lnTo>
                    <a:pt x="1094877" y="1413459"/>
                  </a:lnTo>
                  <a:lnTo>
                    <a:pt x="1094305" y="1413459"/>
                  </a:lnTo>
                  <a:lnTo>
                    <a:pt x="1093733" y="1413459"/>
                  </a:lnTo>
                  <a:lnTo>
                    <a:pt x="1093733" y="1413459"/>
                  </a:lnTo>
                  <a:lnTo>
                    <a:pt x="1093733" y="1412887"/>
                  </a:lnTo>
                  <a:lnTo>
                    <a:pt x="1093733" y="1412316"/>
                  </a:lnTo>
                  <a:lnTo>
                    <a:pt x="1093733" y="1412316"/>
                  </a:lnTo>
                  <a:lnTo>
                    <a:pt x="1093161" y="1412316"/>
                  </a:lnTo>
                  <a:lnTo>
                    <a:pt x="1092017" y="1413459"/>
                  </a:lnTo>
                  <a:lnTo>
                    <a:pt x="1091445" y="1413459"/>
                  </a:lnTo>
                  <a:lnTo>
                    <a:pt x="1090873" y="1413459"/>
                  </a:lnTo>
                  <a:lnTo>
                    <a:pt x="1090301" y="1412887"/>
                  </a:lnTo>
                  <a:lnTo>
                    <a:pt x="1089729" y="1412887"/>
                  </a:lnTo>
                  <a:lnTo>
                    <a:pt x="1089157" y="1412887"/>
                  </a:lnTo>
                  <a:lnTo>
                    <a:pt x="1089729" y="1412887"/>
                  </a:lnTo>
                  <a:lnTo>
                    <a:pt x="1089157" y="1413459"/>
                  </a:lnTo>
                  <a:lnTo>
                    <a:pt x="1088585" y="1414031"/>
                  </a:lnTo>
                  <a:lnTo>
                    <a:pt x="1089157" y="1414603"/>
                  </a:lnTo>
                  <a:lnTo>
                    <a:pt x="1092017" y="1415747"/>
                  </a:lnTo>
                  <a:lnTo>
                    <a:pt x="1092589" y="1415175"/>
                  </a:lnTo>
                  <a:lnTo>
                    <a:pt x="1092589" y="1415175"/>
                  </a:lnTo>
                  <a:lnTo>
                    <a:pt x="1093161" y="1415175"/>
                  </a:lnTo>
                  <a:lnTo>
                    <a:pt x="1093161" y="1415747"/>
                  </a:lnTo>
                  <a:lnTo>
                    <a:pt x="1093161" y="1415747"/>
                  </a:lnTo>
                  <a:lnTo>
                    <a:pt x="1093733" y="1415747"/>
                  </a:lnTo>
                  <a:lnTo>
                    <a:pt x="1095449" y="1415747"/>
                  </a:lnTo>
                  <a:lnTo>
                    <a:pt x="1099453" y="1416319"/>
                  </a:lnTo>
                  <a:lnTo>
                    <a:pt x="1100025" y="1416319"/>
                  </a:lnTo>
                  <a:lnTo>
                    <a:pt x="1100597" y="1415747"/>
                  </a:lnTo>
                  <a:lnTo>
                    <a:pt x="1101169" y="1414603"/>
                  </a:lnTo>
                  <a:lnTo>
                    <a:pt x="1101741" y="1413459"/>
                  </a:lnTo>
                  <a:lnTo>
                    <a:pt x="1102884" y="1413459"/>
                  </a:lnTo>
                  <a:lnTo>
                    <a:pt x="1102884" y="1413459"/>
                  </a:lnTo>
                  <a:close/>
                  <a:moveTo>
                    <a:pt x="1074286" y="1415175"/>
                  </a:moveTo>
                  <a:lnTo>
                    <a:pt x="1074286" y="1415175"/>
                  </a:lnTo>
                  <a:lnTo>
                    <a:pt x="1074286" y="1414031"/>
                  </a:lnTo>
                  <a:lnTo>
                    <a:pt x="1074286" y="1414031"/>
                  </a:lnTo>
                  <a:lnTo>
                    <a:pt x="1073714" y="1414031"/>
                  </a:lnTo>
                  <a:lnTo>
                    <a:pt x="1071427" y="1415175"/>
                  </a:lnTo>
                  <a:lnTo>
                    <a:pt x="1071427" y="1415747"/>
                  </a:lnTo>
                  <a:lnTo>
                    <a:pt x="1071998" y="1416319"/>
                  </a:lnTo>
                  <a:lnTo>
                    <a:pt x="1072570" y="1416891"/>
                  </a:lnTo>
                  <a:lnTo>
                    <a:pt x="1075430" y="1416319"/>
                  </a:lnTo>
                  <a:lnTo>
                    <a:pt x="1076002" y="1416319"/>
                  </a:lnTo>
                  <a:lnTo>
                    <a:pt x="1076002" y="1415747"/>
                  </a:lnTo>
                  <a:lnTo>
                    <a:pt x="1075430" y="1415175"/>
                  </a:lnTo>
                  <a:lnTo>
                    <a:pt x="1074286" y="1415175"/>
                  </a:lnTo>
                  <a:close/>
                  <a:moveTo>
                    <a:pt x="1072570" y="1410028"/>
                  </a:moveTo>
                  <a:lnTo>
                    <a:pt x="1073714" y="1409456"/>
                  </a:lnTo>
                  <a:lnTo>
                    <a:pt x="1074286" y="1408312"/>
                  </a:lnTo>
                  <a:lnTo>
                    <a:pt x="1073714" y="1407740"/>
                  </a:lnTo>
                  <a:lnTo>
                    <a:pt x="1074286" y="1407740"/>
                  </a:lnTo>
                  <a:lnTo>
                    <a:pt x="1074858" y="1407740"/>
                  </a:lnTo>
                  <a:lnTo>
                    <a:pt x="1076002" y="1407168"/>
                  </a:lnTo>
                  <a:lnTo>
                    <a:pt x="1077146" y="1407168"/>
                  </a:lnTo>
                  <a:lnTo>
                    <a:pt x="1077718" y="1407168"/>
                  </a:lnTo>
                  <a:lnTo>
                    <a:pt x="1077146" y="1406596"/>
                  </a:lnTo>
                  <a:lnTo>
                    <a:pt x="1077146" y="1406024"/>
                  </a:lnTo>
                  <a:lnTo>
                    <a:pt x="1078290" y="1406596"/>
                  </a:lnTo>
                  <a:lnTo>
                    <a:pt x="1080006" y="1406596"/>
                  </a:lnTo>
                  <a:lnTo>
                    <a:pt x="1081150" y="1406024"/>
                  </a:lnTo>
                  <a:lnTo>
                    <a:pt x="1080578" y="1404308"/>
                  </a:lnTo>
                  <a:lnTo>
                    <a:pt x="1079434" y="1404880"/>
                  </a:lnTo>
                  <a:lnTo>
                    <a:pt x="1074858" y="1402020"/>
                  </a:lnTo>
                  <a:lnTo>
                    <a:pt x="1074858" y="1401448"/>
                  </a:lnTo>
                  <a:lnTo>
                    <a:pt x="1075430" y="1400304"/>
                  </a:lnTo>
                  <a:lnTo>
                    <a:pt x="1074858" y="1400304"/>
                  </a:lnTo>
                  <a:lnTo>
                    <a:pt x="1074286" y="1400304"/>
                  </a:lnTo>
                  <a:lnTo>
                    <a:pt x="1074286" y="1399732"/>
                  </a:lnTo>
                  <a:lnTo>
                    <a:pt x="1075430" y="1399160"/>
                  </a:lnTo>
                  <a:lnTo>
                    <a:pt x="1076574" y="1398588"/>
                  </a:lnTo>
                  <a:lnTo>
                    <a:pt x="1077146" y="1398016"/>
                  </a:lnTo>
                  <a:lnTo>
                    <a:pt x="1077146" y="1396872"/>
                  </a:lnTo>
                  <a:lnTo>
                    <a:pt x="1078290" y="1396872"/>
                  </a:lnTo>
                  <a:lnTo>
                    <a:pt x="1078862" y="1396300"/>
                  </a:lnTo>
                  <a:lnTo>
                    <a:pt x="1078862" y="1395728"/>
                  </a:lnTo>
                  <a:lnTo>
                    <a:pt x="1077718" y="1395728"/>
                  </a:lnTo>
                  <a:lnTo>
                    <a:pt x="1076574" y="1395728"/>
                  </a:lnTo>
                  <a:lnTo>
                    <a:pt x="1074286" y="1396872"/>
                  </a:lnTo>
                  <a:lnTo>
                    <a:pt x="1073714" y="1397444"/>
                  </a:lnTo>
                  <a:lnTo>
                    <a:pt x="1073714" y="1398016"/>
                  </a:lnTo>
                  <a:lnTo>
                    <a:pt x="1073714" y="1398016"/>
                  </a:lnTo>
                  <a:lnTo>
                    <a:pt x="1073142" y="1397444"/>
                  </a:lnTo>
                  <a:lnTo>
                    <a:pt x="1073142" y="1396872"/>
                  </a:lnTo>
                  <a:lnTo>
                    <a:pt x="1073142" y="1396300"/>
                  </a:lnTo>
                  <a:lnTo>
                    <a:pt x="1073142" y="1395728"/>
                  </a:lnTo>
                  <a:lnTo>
                    <a:pt x="1072570" y="1395157"/>
                  </a:lnTo>
                  <a:lnTo>
                    <a:pt x="1071998" y="1394584"/>
                  </a:lnTo>
                  <a:lnTo>
                    <a:pt x="1071998" y="1394584"/>
                  </a:lnTo>
                  <a:lnTo>
                    <a:pt x="1071427" y="1395728"/>
                  </a:lnTo>
                  <a:lnTo>
                    <a:pt x="1071427" y="1395728"/>
                  </a:lnTo>
                  <a:lnTo>
                    <a:pt x="1070855" y="1395728"/>
                  </a:lnTo>
                  <a:lnTo>
                    <a:pt x="1070283" y="1395728"/>
                  </a:lnTo>
                  <a:lnTo>
                    <a:pt x="1069711" y="1396300"/>
                  </a:lnTo>
                  <a:lnTo>
                    <a:pt x="1069139" y="1397444"/>
                  </a:lnTo>
                  <a:lnTo>
                    <a:pt x="1068567" y="1398588"/>
                  </a:lnTo>
                  <a:lnTo>
                    <a:pt x="1072570" y="1398588"/>
                  </a:lnTo>
                  <a:lnTo>
                    <a:pt x="1073714" y="1399160"/>
                  </a:lnTo>
                  <a:lnTo>
                    <a:pt x="1072570" y="1401448"/>
                  </a:lnTo>
                  <a:lnTo>
                    <a:pt x="1070855" y="1402020"/>
                  </a:lnTo>
                  <a:lnTo>
                    <a:pt x="1070283" y="1402592"/>
                  </a:lnTo>
                  <a:lnTo>
                    <a:pt x="1071998" y="1404308"/>
                  </a:lnTo>
                  <a:lnTo>
                    <a:pt x="1070855" y="1405452"/>
                  </a:lnTo>
                  <a:lnTo>
                    <a:pt x="1070283" y="1406596"/>
                  </a:lnTo>
                  <a:lnTo>
                    <a:pt x="1070283" y="1407740"/>
                  </a:lnTo>
                  <a:lnTo>
                    <a:pt x="1070855" y="1408884"/>
                  </a:lnTo>
                  <a:lnTo>
                    <a:pt x="1071998" y="1409456"/>
                  </a:lnTo>
                  <a:lnTo>
                    <a:pt x="1072570" y="1410028"/>
                  </a:lnTo>
                  <a:close/>
                  <a:moveTo>
                    <a:pt x="1086869" y="1414603"/>
                  </a:moveTo>
                  <a:lnTo>
                    <a:pt x="1086869" y="1414603"/>
                  </a:lnTo>
                  <a:lnTo>
                    <a:pt x="1081150" y="1412887"/>
                  </a:lnTo>
                  <a:lnTo>
                    <a:pt x="1075430" y="1412887"/>
                  </a:lnTo>
                  <a:lnTo>
                    <a:pt x="1076574" y="1413459"/>
                  </a:lnTo>
                  <a:lnTo>
                    <a:pt x="1078862" y="1413459"/>
                  </a:lnTo>
                  <a:lnTo>
                    <a:pt x="1080578" y="1414603"/>
                  </a:lnTo>
                  <a:lnTo>
                    <a:pt x="1082866" y="1415175"/>
                  </a:lnTo>
                  <a:lnTo>
                    <a:pt x="1083438" y="1415747"/>
                  </a:lnTo>
                  <a:lnTo>
                    <a:pt x="1084010" y="1417463"/>
                  </a:lnTo>
                  <a:lnTo>
                    <a:pt x="1084582" y="1418035"/>
                  </a:lnTo>
                  <a:lnTo>
                    <a:pt x="1084582" y="1418035"/>
                  </a:lnTo>
                  <a:lnTo>
                    <a:pt x="1085154" y="1416891"/>
                  </a:lnTo>
                  <a:lnTo>
                    <a:pt x="1085154" y="1416891"/>
                  </a:lnTo>
                  <a:lnTo>
                    <a:pt x="1085726" y="1416891"/>
                  </a:lnTo>
                  <a:lnTo>
                    <a:pt x="1086297" y="1416891"/>
                  </a:lnTo>
                  <a:lnTo>
                    <a:pt x="1086869" y="1417463"/>
                  </a:lnTo>
                  <a:lnTo>
                    <a:pt x="1086869" y="1416319"/>
                  </a:lnTo>
                  <a:lnTo>
                    <a:pt x="1086869" y="1415747"/>
                  </a:lnTo>
                  <a:lnTo>
                    <a:pt x="1086869" y="1414603"/>
                  </a:lnTo>
                  <a:close/>
                  <a:moveTo>
                    <a:pt x="1044544" y="1416319"/>
                  </a:moveTo>
                  <a:lnTo>
                    <a:pt x="1043400" y="1415747"/>
                  </a:lnTo>
                  <a:lnTo>
                    <a:pt x="1041685" y="1415175"/>
                  </a:lnTo>
                  <a:lnTo>
                    <a:pt x="1040541" y="1415175"/>
                  </a:lnTo>
                  <a:lnTo>
                    <a:pt x="1039969" y="1415175"/>
                  </a:lnTo>
                  <a:lnTo>
                    <a:pt x="1039397" y="1415747"/>
                  </a:lnTo>
                  <a:lnTo>
                    <a:pt x="1039397" y="1416891"/>
                  </a:lnTo>
                  <a:lnTo>
                    <a:pt x="1040541" y="1418035"/>
                  </a:lnTo>
                  <a:lnTo>
                    <a:pt x="1041113" y="1418035"/>
                  </a:lnTo>
                  <a:lnTo>
                    <a:pt x="1043400" y="1418607"/>
                  </a:lnTo>
                  <a:lnTo>
                    <a:pt x="1044544" y="1418607"/>
                  </a:lnTo>
                  <a:lnTo>
                    <a:pt x="1045116" y="1418035"/>
                  </a:lnTo>
                  <a:lnTo>
                    <a:pt x="1044544" y="1416319"/>
                  </a:lnTo>
                  <a:lnTo>
                    <a:pt x="1044544" y="1416319"/>
                  </a:lnTo>
                  <a:close/>
                  <a:moveTo>
                    <a:pt x="1018806" y="595554"/>
                  </a:moveTo>
                  <a:lnTo>
                    <a:pt x="1026813" y="603562"/>
                  </a:lnTo>
                  <a:lnTo>
                    <a:pt x="1029101" y="607566"/>
                  </a:lnTo>
                  <a:lnTo>
                    <a:pt x="1030817" y="612713"/>
                  </a:lnTo>
                  <a:lnTo>
                    <a:pt x="1029101" y="606994"/>
                  </a:lnTo>
                  <a:lnTo>
                    <a:pt x="1026241" y="602418"/>
                  </a:lnTo>
                  <a:lnTo>
                    <a:pt x="1018806" y="595554"/>
                  </a:lnTo>
                  <a:close/>
                  <a:moveTo>
                    <a:pt x="1041685" y="623581"/>
                  </a:moveTo>
                  <a:lnTo>
                    <a:pt x="1042828" y="626440"/>
                  </a:lnTo>
                  <a:lnTo>
                    <a:pt x="1043400" y="628156"/>
                  </a:lnTo>
                  <a:lnTo>
                    <a:pt x="1044544" y="630444"/>
                  </a:lnTo>
                  <a:lnTo>
                    <a:pt x="1043400" y="626440"/>
                  </a:lnTo>
                  <a:lnTo>
                    <a:pt x="1041685" y="623581"/>
                  </a:lnTo>
                  <a:close/>
                  <a:moveTo>
                    <a:pt x="979341" y="580683"/>
                  </a:moveTo>
                  <a:lnTo>
                    <a:pt x="980485" y="585259"/>
                  </a:lnTo>
                  <a:lnTo>
                    <a:pt x="981057" y="586403"/>
                  </a:lnTo>
                  <a:lnTo>
                    <a:pt x="982200" y="587547"/>
                  </a:lnTo>
                  <a:lnTo>
                    <a:pt x="983916" y="588691"/>
                  </a:lnTo>
                  <a:lnTo>
                    <a:pt x="984488" y="589835"/>
                  </a:lnTo>
                  <a:lnTo>
                    <a:pt x="985060" y="590407"/>
                  </a:lnTo>
                  <a:lnTo>
                    <a:pt x="986204" y="590407"/>
                  </a:lnTo>
                  <a:lnTo>
                    <a:pt x="986204" y="590407"/>
                  </a:lnTo>
                  <a:lnTo>
                    <a:pt x="986204" y="590979"/>
                  </a:lnTo>
                  <a:lnTo>
                    <a:pt x="986204" y="592123"/>
                  </a:lnTo>
                  <a:lnTo>
                    <a:pt x="986204" y="592123"/>
                  </a:lnTo>
                  <a:lnTo>
                    <a:pt x="990208" y="594411"/>
                  </a:lnTo>
                  <a:lnTo>
                    <a:pt x="991352" y="594411"/>
                  </a:lnTo>
                  <a:lnTo>
                    <a:pt x="992496" y="593267"/>
                  </a:lnTo>
                  <a:lnTo>
                    <a:pt x="993640" y="592695"/>
                  </a:lnTo>
                  <a:lnTo>
                    <a:pt x="995356" y="592695"/>
                  </a:lnTo>
                  <a:lnTo>
                    <a:pt x="996500" y="592123"/>
                  </a:lnTo>
                  <a:lnTo>
                    <a:pt x="997072" y="590407"/>
                  </a:lnTo>
                  <a:lnTo>
                    <a:pt x="997072" y="590407"/>
                  </a:lnTo>
                  <a:lnTo>
                    <a:pt x="998215" y="589835"/>
                  </a:lnTo>
                  <a:lnTo>
                    <a:pt x="1001075" y="589835"/>
                  </a:lnTo>
                  <a:lnTo>
                    <a:pt x="1002219" y="589263"/>
                  </a:lnTo>
                  <a:lnTo>
                    <a:pt x="1002791" y="588691"/>
                  </a:lnTo>
                  <a:lnTo>
                    <a:pt x="1003363" y="588119"/>
                  </a:lnTo>
                  <a:lnTo>
                    <a:pt x="1005079" y="588119"/>
                  </a:lnTo>
                  <a:lnTo>
                    <a:pt x="1005079" y="588119"/>
                  </a:lnTo>
                  <a:lnTo>
                    <a:pt x="1005079" y="588119"/>
                  </a:lnTo>
                  <a:lnTo>
                    <a:pt x="1005079" y="588119"/>
                  </a:lnTo>
                  <a:lnTo>
                    <a:pt x="1013658" y="589263"/>
                  </a:lnTo>
                  <a:lnTo>
                    <a:pt x="1014230" y="589263"/>
                  </a:lnTo>
                  <a:lnTo>
                    <a:pt x="1014802" y="589835"/>
                  </a:lnTo>
                  <a:lnTo>
                    <a:pt x="1014802" y="590407"/>
                  </a:lnTo>
                  <a:lnTo>
                    <a:pt x="1014802" y="591551"/>
                  </a:lnTo>
                  <a:lnTo>
                    <a:pt x="1014802" y="592123"/>
                  </a:lnTo>
                  <a:lnTo>
                    <a:pt x="1015374" y="592695"/>
                  </a:lnTo>
                  <a:lnTo>
                    <a:pt x="1018806" y="593839"/>
                  </a:lnTo>
                  <a:lnTo>
                    <a:pt x="1018806" y="593839"/>
                  </a:lnTo>
                  <a:lnTo>
                    <a:pt x="1018806" y="594411"/>
                  </a:lnTo>
                  <a:lnTo>
                    <a:pt x="1018806" y="594982"/>
                  </a:lnTo>
                  <a:lnTo>
                    <a:pt x="1018806" y="594982"/>
                  </a:lnTo>
                  <a:lnTo>
                    <a:pt x="1021094" y="596126"/>
                  </a:lnTo>
                  <a:lnTo>
                    <a:pt x="1025670" y="600702"/>
                  </a:lnTo>
                  <a:lnTo>
                    <a:pt x="1026241" y="602418"/>
                  </a:lnTo>
                  <a:lnTo>
                    <a:pt x="1028529" y="605850"/>
                  </a:lnTo>
                  <a:lnTo>
                    <a:pt x="1030817" y="608138"/>
                  </a:lnTo>
                  <a:lnTo>
                    <a:pt x="1031389" y="608138"/>
                  </a:lnTo>
                  <a:lnTo>
                    <a:pt x="1031389" y="608710"/>
                  </a:lnTo>
                  <a:lnTo>
                    <a:pt x="1031389" y="609282"/>
                  </a:lnTo>
                  <a:lnTo>
                    <a:pt x="1031389" y="609853"/>
                  </a:lnTo>
                  <a:lnTo>
                    <a:pt x="1031389" y="610426"/>
                  </a:lnTo>
                  <a:lnTo>
                    <a:pt x="1031389" y="610997"/>
                  </a:lnTo>
                  <a:lnTo>
                    <a:pt x="1030817" y="613285"/>
                  </a:lnTo>
                  <a:lnTo>
                    <a:pt x="1030245" y="613857"/>
                  </a:lnTo>
                  <a:lnTo>
                    <a:pt x="1029673" y="614429"/>
                  </a:lnTo>
                  <a:lnTo>
                    <a:pt x="1029101" y="614429"/>
                  </a:lnTo>
                  <a:lnTo>
                    <a:pt x="1028529" y="614429"/>
                  </a:lnTo>
                  <a:lnTo>
                    <a:pt x="1027957" y="615001"/>
                  </a:lnTo>
                  <a:lnTo>
                    <a:pt x="1029101" y="615573"/>
                  </a:lnTo>
                  <a:lnTo>
                    <a:pt x="1030817" y="616717"/>
                  </a:lnTo>
                  <a:lnTo>
                    <a:pt x="1031961" y="617289"/>
                  </a:lnTo>
                  <a:lnTo>
                    <a:pt x="1032533" y="617289"/>
                  </a:lnTo>
                  <a:lnTo>
                    <a:pt x="1034249" y="616717"/>
                  </a:lnTo>
                  <a:lnTo>
                    <a:pt x="1034821" y="616717"/>
                  </a:lnTo>
                  <a:lnTo>
                    <a:pt x="1034821" y="616717"/>
                  </a:lnTo>
                  <a:lnTo>
                    <a:pt x="1034821" y="617289"/>
                  </a:lnTo>
                  <a:lnTo>
                    <a:pt x="1034821" y="617861"/>
                  </a:lnTo>
                  <a:lnTo>
                    <a:pt x="1034821" y="618433"/>
                  </a:lnTo>
                  <a:lnTo>
                    <a:pt x="1034821" y="619005"/>
                  </a:lnTo>
                  <a:lnTo>
                    <a:pt x="1035393" y="619005"/>
                  </a:lnTo>
                  <a:lnTo>
                    <a:pt x="1035393" y="619577"/>
                  </a:lnTo>
                  <a:lnTo>
                    <a:pt x="1035965" y="620721"/>
                  </a:lnTo>
                  <a:lnTo>
                    <a:pt x="1037681" y="622437"/>
                  </a:lnTo>
                  <a:lnTo>
                    <a:pt x="1037681" y="621865"/>
                  </a:lnTo>
                  <a:lnTo>
                    <a:pt x="1041113" y="624725"/>
                  </a:lnTo>
                  <a:lnTo>
                    <a:pt x="1042828" y="626440"/>
                  </a:lnTo>
                  <a:lnTo>
                    <a:pt x="1043972" y="629300"/>
                  </a:lnTo>
                  <a:lnTo>
                    <a:pt x="1044544" y="631588"/>
                  </a:lnTo>
                  <a:lnTo>
                    <a:pt x="1044544" y="632160"/>
                  </a:lnTo>
                  <a:lnTo>
                    <a:pt x="1045116" y="632732"/>
                  </a:lnTo>
                  <a:lnTo>
                    <a:pt x="1045116" y="633304"/>
                  </a:lnTo>
                  <a:lnTo>
                    <a:pt x="1045116" y="635020"/>
                  </a:lnTo>
                  <a:lnTo>
                    <a:pt x="1044544" y="636164"/>
                  </a:lnTo>
                  <a:lnTo>
                    <a:pt x="1043400" y="636736"/>
                  </a:lnTo>
                  <a:lnTo>
                    <a:pt x="1042256" y="636736"/>
                  </a:lnTo>
                  <a:lnTo>
                    <a:pt x="1042256" y="637880"/>
                  </a:lnTo>
                  <a:lnTo>
                    <a:pt x="1042256" y="639024"/>
                  </a:lnTo>
                  <a:lnTo>
                    <a:pt x="1042256" y="640168"/>
                  </a:lnTo>
                  <a:lnTo>
                    <a:pt x="1041685" y="641311"/>
                  </a:lnTo>
                  <a:lnTo>
                    <a:pt x="1042828" y="641311"/>
                  </a:lnTo>
                  <a:lnTo>
                    <a:pt x="1043400" y="641883"/>
                  </a:lnTo>
                  <a:lnTo>
                    <a:pt x="1044544" y="643599"/>
                  </a:lnTo>
                  <a:lnTo>
                    <a:pt x="1045116" y="643599"/>
                  </a:lnTo>
                  <a:lnTo>
                    <a:pt x="1045688" y="643027"/>
                  </a:lnTo>
                  <a:lnTo>
                    <a:pt x="1046832" y="641311"/>
                  </a:lnTo>
                  <a:lnTo>
                    <a:pt x="1047404" y="640739"/>
                  </a:lnTo>
                  <a:lnTo>
                    <a:pt x="1049120" y="640739"/>
                  </a:lnTo>
                  <a:lnTo>
                    <a:pt x="1049692" y="640168"/>
                  </a:lnTo>
                  <a:lnTo>
                    <a:pt x="1049120" y="638451"/>
                  </a:lnTo>
                  <a:lnTo>
                    <a:pt x="1049120" y="637308"/>
                  </a:lnTo>
                  <a:lnTo>
                    <a:pt x="1049692" y="635592"/>
                  </a:lnTo>
                  <a:lnTo>
                    <a:pt x="1050264" y="635020"/>
                  </a:lnTo>
                  <a:lnTo>
                    <a:pt x="1051980" y="633876"/>
                  </a:lnTo>
                  <a:lnTo>
                    <a:pt x="1052552" y="633304"/>
                  </a:lnTo>
                  <a:lnTo>
                    <a:pt x="1053124" y="632160"/>
                  </a:lnTo>
                  <a:lnTo>
                    <a:pt x="1054268" y="631588"/>
                  </a:lnTo>
                  <a:lnTo>
                    <a:pt x="1056555" y="631016"/>
                  </a:lnTo>
                  <a:lnTo>
                    <a:pt x="1057699" y="629872"/>
                  </a:lnTo>
                  <a:lnTo>
                    <a:pt x="1058271" y="629300"/>
                  </a:lnTo>
                  <a:lnTo>
                    <a:pt x="1058271" y="628728"/>
                  </a:lnTo>
                  <a:lnTo>
                    <a:pt x="1057699" y="628156"/>
                  </a:lnTo>
                  <a:lnTo>
                    <a:pt x="1060559" y="626440"/>
                  </a:lnTo>
                  <a:lnTo>
                    <a:pt x="1063419" y="625869"/>
                  </a:lnTo>
                  <a:lnTo>
                    <a:pt x="1069139" y="625869"/>
                  </a:lnTo>
                  <a:lnTo>
                    <a:pt x="1068567" y="627012"/>
                  </a:lnTo>
                  <a:lnTo>
                    <a:pt x="1067423" y="627012"/>
                  </a:lnTo>
                  <a:lnTo>
                    <a:pt x="1064563" y="626440"/>
                  </a:lnTo>
                  <a:lnTo>
                    <a:pt x="1063419" y="626440"/>
                  </a:lnTo>
                  <a:lnTo>
                    <a:pt x="1061703" y="627012"/>
                  </a:lnTo>
                  <a:lnTo>
                    <a:pt x="1063419" y="626440"/>
                  </a:lnTo>
                  <a:lnTo>
                    <a:pt x="1072570" y="627584"/>
                  </a:lnTo>
                  <a:lnTo>
                    <a:pt x="1073142" y="628156"/>
                  </a:lnTo>
                  <a:lnTo>
                    <a:pt x="1073714" y="628728"/>
                  </a:lnTo>
                  <a:lnTo>
                    <a:pt x="1075430" y="629872"/>
                  </a:lnTo>
                  <a:lnTo>
                    <a:pt x="1078862" y="631016"/>
                  </a:lnTo>
                  <a:lnTo>
                    <a:pt x="1080578" y="631016"/>
                  </a:lnTo>
                  <a:lnTo>
                    <a:pt x="1082294" y="629300"/>
                  </a:lnTo>
                  <a:lnTo>
                    <a:pt x="1084582" y="626440"/>
                  </a:lnTo>
                  <a:lnTo>
                    <a:pt x="1085726" y="624152"/>
                  </a:lnTo>
                  <a:lnTo>
                    <a:pt x="1085154" y="622437"/>
                  </a:lnTo>
                  <a:lnTo>
                    <a:pt x="1085726" y="621865"/>
                  </a:lnTo>
                  <a:lnTo>
                    <a:pt x="1086869" y="621293"/>
                  </a:lnTo>
                  <a:lnTo>
                    <a:pt x="1087441" y="620721"/>
                  </a:lnTo>
                  <a:lnTo>
                    <a:pt x="1086297" y="619577"/>
                  </a:lnTo>
                  <a:lnTo>
                    <a:pt x="1077718" y="615573"/>
                  </a:lnTo>
                  <a:lnTo>
                    <a:pt x="1076574" y="614429"/>
                  </a:lnTo>
                  <a:lnTo>
                    <a:pt x="1076002" y="613857"/>
                  </a:lnTo>
                  <a:lnTo>
                    <a:pt x="1073714" y="613857"/>
                  </a:lnTo>
                  <a:lnTo>
                    <a:pt x="1068567" y="612141"/>
                  </a:lnTo>
                  <a:lnTo>
                    <a:pt x="1068567" y="612713"/>
                  </a:lnTo>
                  <a:lnTo>
                    <a:pt x="1071427" y="613857"/>
                  </a:lnTo>
                  <a:lnTo>
                    <a:pt x="1072570" y="615001"/>
                  </a:lnTo>
                  <a:lnTo>
                    <a:pt x="1073714" y="616145"/>
                  </a:lnTo>
                  <a:lnTo>
                    <a:pt x="1072570" y="617289"/>
                  </a:lnTo>
                  <a:lnTo>
                    <a:pt x="1071427" y="617289"/>
                  </a:lnTo>
                  <a:lnTo>
                    <a:pt x="1069139" y="616717"/>
                  </a:lnTo>
                  <a:lnTo>
                    <a:pt x="1068567" y="616145"/>
                  </a:lnTo>
                  <a:lnTo>
                    <a:pt x="1067423" y="612141"/>
                  </a:lnTo>
                  <a:lnTo>
                    <a:pt x="1066279" y="610997"/>
                  </a:lnTo>
                  <a:lnTo>
                    <a:pt x="1065135" y="610426"/>
                  </a:lnTo>
                  <a:lnTo>
                    <a:pt x="1061131" y="609282"/>
                  </a:lnTo>
                  <a:lnTo>
                    <a:pt x="1061703" y="609853"/>
                  </a:lnTo>
                  <a:lnTo>
                    <a:pt x="1062275" y="610426"/>
                  </a:lnTo>
                  <a:lnTo>
                    <a:pt x="1061131" y="610997"/>
                  </a:lnTo>
                  <a:lnTo>
                    <a:pt x="1059415" y="610426"/>
                  </a:lnTo>
                  <a:lnTo>
                    <a:pt x="1058271" y="609853"/>
                  </a:lnTo>
                  <a:lnTo>
                    <a:pt x="1057699" y="608710"/>
                  </a:lnTo>
                  <a:lnTo>
                    <a:pt x="1057699" y="606994"/>
                  </a:lnTo>
                  <a:lnTo>
                    <a:pt x="1057699" y="604134"/>
                  </a:lnTo>
                  <a:lnTo>
                    <a:pt x="1057127" y="602990"/>
                  </a:lnTo>
                  <a:lnTo>
                    <a:pt x="1055412" y="601274"/>
                  </a:lnTo>
                  <a:lnTo>
                    <a:pt x="1050836" y="600702"/>
                  </a:lnTo>
                  <a:lnTo>
                    <a:pt x="1048548" y="599558"/>
                  </a:lnTo>
                  <a:lnTo>
                    <a:pt x="1049692" y="599558"/>
                  </a:lnTo>
                  <a:lnTo>
                    <a:pt x="1051408" y="600130"/>
                  </a:lnTo>
                  <a:lnTo>
                    <a:pt x="1051980" y="600130"/>
                  </a:lnTo>
                  <a:lnTo>
                    <a:pt x="1048548" y="598986"/>
                  </a:lnTo>
                  <a:lnTo>
                    <a:pt x="1047404" y="597842"/>
                  </a:lnTo>
                  <a:lnTo>
                    <a:pt x="1045688" y="595554"/>
                  </a:lnTo>
                  <a:lnTo>
                    <a:pt x="1042256" y="594411"/>
                  </a:lnTo>
                  <a:lnTo>
                    <a:pt x="1041685" y="594411"/>
                  </a:lnTo>
                  <a:lnTo>
                    <a:pt x="1041113" y="594982"/>
                  </a:lnTo>
                  <a:lnTo>
                    <a:pt x="1041685" y="593839"/>
                  </a:lnTo>
                  <a:lnTo>
                    <a:pt x="1042828" y="592695"/>
                  </a:lnTo>
                  <a:lnTo>
                    <a:pt x="1043972" y="591551"/>
                  </a:lnTo>
                  <a:lnTo>
                    <a:pt x="1043972" y="590407"/>
                  </a:lnTo>
                  <a:lnTo>
                    <a:pt x="1043972" y="589835"/>
                  </a:lnTo>
                  <a:lnTo>
                    <a:pt x="1043972" y="589263"/>
                  </a:lnTo>
                  <a:lnTo>
                    <a:pt x="1043972" y="588691"/>
                  </a:lnTo>
                  <a:lnTo>
                    <a:pt x="1043972" y="587547"/>
                  </a:lnTo>
                  <a:lnTo>
                    <a:pt x="1043972" y="586975"/>
                  </a:lnTo>
                  <a:lnTo>
                    <a:pt x="1043972" y="585831"/>
                  </a:lnTo>
                  <a:lnTo>
                    <a:pt x="1043972" y="584115"/>
                  </a:lnTo>
                  <a:lnTo>
                    <a:pt x="1042828" y="582971"/>
                  </a:lnTo>
                  <a:lnTo>
                    <a:pt x="1041113" y="581827"/>
                  </a:lnTo>
                  <a:lnTo>
                    <a:pt x="1040541" y="580683"/>
                  </a:lnTo>
                  <a:lnTo>
                    <a:pt x="1039397" y="577252"/>
                  </a:lnTo>
                  <a:lnTo>
                    <a:pt x="1038825" y="576680"/>
                  </a:lnTo>
                  <a:lnTo>
                    <a:pt x="1038253" y="576680"/>
                  </a:lnTo>
                  <a:lnTo>
                    <a:pt x="1037681" y="576108"/>
                  </a:lnTo>
                  <a:lnTo>
                    <a:pt x="1037109" y="574964"/>
                  </a:lnTo>
                  <a:lnTo>
                    <a:pt x="1036537" y="574392"/>
                  </a:lnTo>
                  <a:lnTo>
                    <a:pt x="1035393" y="573820"/>
                  </a:lnTo>
                  <a:lnTo>
                    <a:pt x="1033105" y="573820"/>
                  </a:lnTo>
                  <a:lnTo>
                    <a:pt x="1032533" y="573820"/>
                  </a:lnTo>
                  <a:lnTo>
                    <a:pt x="1031961" y="572676"/>
                  </a:lnTo>
                  <a:lnTo>
                    <a:pt x="1031389" y="572104"/>
                  </a:lnTo>
                  <a:lnTo>
                    <a:pt x="1030245" y="572104"/>
                  </a:lnTo>
                  <a:lnTo>
                    <a:pt x="1029101" y="572104"/>
                  </a:lnTo>
                  <a:lnTo>
                    <a:pt x="1025098" y="573820"/>
                  </a:lnTo>
                  <a:lnTo>
                    <a:pt x="1023954" y="573248"/>
                  </a:lnTo>
                  <a:lnTo>
                    <a:pt x="1026813" y="572104"/>
                  </a:lnTo>
                  <a:lnTo>
                    <a:pt x="1026241" y="573248"/>
                  </a:lnTo>
                  <a:lnTo>
                    <a:pt x="1023382" y="574392"/>
                  </a:lnTo>
                  <a:lnTo>
                    <a:pt x="1021094" y="576680"/>
                  </a:lnTo>
                  <a:lnTo>
                    <a:pt x="1018234" y="577252"/>
                  </a:lnTo>
                  <a:lnTo>
                    <a:pt x="1015946" y="578395"/>
                  </a:lnTo>
                  <a:lnTo>
                    <a:pt x="1013658" y="578968"/>
                  </a:lnTo>
                  <a:lnTo>
                    <a:pt x="1011942" y="577824"/>
                  </a:lnTo>
                  <a:lnTo>
                    <a:pt x="1011942" y="577824"/>
                  </a:lnTo>
                  <a:lnTo>
                    <a:pt x="1011942" y="577824"/>
                  </a:lnTo>
                  <a:lnTo>
                    <a:pt x="1011942" y="577824"/>
                  </a:lnTo>
                  <a:lnTo>
                    <a:pt x="1007939" y="577252"/>
                  </a:lnTo>
                  <a:lnTo>
                    <a:pt x="1007939" y="577252"/>
                  </a:lnTo>
                  <a:lnTo>
                    <a:pt x="1007367" y="576108"/>
                  </a:lnTo>
                  <a:lnTo>
                    <a:pt x="1006795" y="576108"/>
                  </a:lnTo>
                  <a:lnTo>
                    <a:pt x="1005079" y="575536"/>
                  </a:lnTo>
                  <a:lnTo>
                    <a:pt x="1005079" y="574964"/>
                  </a:lnTo>
                  <a:lnTo>
                    <a:pt x="1005079" y="574964"/>
                  </a:lnTo>
                  <a:lnTo>
                    <a:pt x="1005079" y="574964"/>
                  </a:lnTo>
                  <a:lnTo>
                    <a:pt x="1005079" y="574964"/>
                  </a:lnTo>
                  <a:lnTo>
                    <a:pt x="997643" y="570388"/>
                  </a:lnTo>
                  <a:lnTo>
                    <a:pt x="997643" y="570960"/>
                  </a:lnTo>
                  <a:lnTo>
                    <a:pt x="998787" y="570960"/>
                  </a:lnTo>
                  <a:lnTo>
                    <a:pt x="999359" y="571532"/>
                  </a:lnTo>
                  <a:lnTo>
                    <a:pt x="999931" y="572104"/>
                  </a:lnTo>
                  <a:lnTo>
                    <a:pt x="998787" y="572676"/>
                  </a:lnTo>
                  <a:lnTo>
                    <a:pt x="993640" y="571532"/>
                  </a:lnTo>
                  <a:lnTo>
                    <a:pt x="993068" y="571532"/>
                  </a:lnTo>
                  <a:lnTo>
                    <a:pt x="992496" y="570960"/>
                  </a:lnTo>
                  <a:lnTo>
                    <a:pt x="992496" y="570388"/>
                  </a:lnTo>
                  <a:lnTo>
                    <a:pt x="991924" y="570388"/>
                  </a:lnTo>
                  <a:lnTo>
                    <a:pt x="991352" y="570388"/>
                  </a:lnTo>
                  <a:lnTo>
                    <a:pt x="991352" y="569816"/>
                  </a:lnTo>
                  <a:lnTo>
                    <a:pt x="991924" y="569244"/>
                  </a:lnTo>
                  <a:lnTo>
                    <a:pt x="993068" y="567528"/>
                  </a:lnTo>
                  <a:lnTo>
                    <a:pt x="993640" y="567528"/>
                  </a:lnTo>
                  <a:lnTo>
                    <a:pt x="994212" y="568100"/>
                  </a:lnTo>
                  <a:lnTo>
                    <a:pt x="995356" y="569244"/>
                  </a:lnTo>
                  <a:lnTo>
                    <a:pt x="995928" y="569244"/>
                  </a:lnTo>
                  <a:lnTo>
                    <a:pt x="994784" y="567528"/>
                  </a:lnTo>
                  <a:lnTo>
                    <a:pt x="989636" y="562953"/>
                  </a:lnTo>
                  <a:lnTo>
                    <a:pt x="989064" y="562381"/>
                  </a:lnTo>
                  <a:lnTo>
                    <a:pt x="989064" y="561237"/>
                  </a:lnTo>
                  <a:lnTo>
                    <a:pt x="989064" y="560093"/>
                  </a:lnTo>
                  <a:lnTo>
                    <a:pt x="989636" y="558949"/>
                  </a:lnTo>
                  <a:lnTo>
                    <a:pt x="990208" y="557805"/>
                  </a:lnTo>
                  <a:lnTo>
                    <a:pt x="990780" y="557233"/>
                  </a:lnTo>
                  <a:lnTo>
                    <a:pt x="990780" y="554945"/>
                  </a:lnTo>
                  <a:lnTo>
                    <a:pt x="990208" y="553801"/>
                  </a:lnTo>
                  <a:lnTo>
                    <a:pt x="989636" y="553229"/>
                  </a:lnTo>
                  <a:lnTo>
                    <a:pt x="988492" y="553229"/>
                  </a:lnTo>
                  <a:lnTo>
                    <a:pt x="987920" y="553229"/>
                  </a:lnTo>
                  <a:lnTo>
                    <a:pt x="987348" y="552657"/>
                  </a:lnTo>
                  <a:lnTo>
                    <a:pt x="986776" y="552085"/>
                  </a:lnTo>
                  <a:lnTo>
                    <a:pt x="986204" y="552657"/>
                  </a:lnTo>
                  <a:lnTo>
                    <a:pt x="986204" y="553229"/>
                  </a:lnTo>
                  <a:lnTo>
                    <a:pt x="986204" y="553801"/>
                  </a:lnTo>
                  <a:lnTo>
                    <a:pt x="986204" y="554373"/>
                  </a:lnTo>
                  <a:lnTo>
                    <a:pt x="986204" y="554945"/>
                  </a:lnTo>
                  <a:lnTo>
                    <a:pt x="986204" y="555517"/>
                  </a:lnTo>
                  <a:lnTo>
                    <a:pt x="985632" y="556661"/>
                  </a:lnTo>
                  <a:lnTo>
                    <a:pt x="983916" y="558949"/>
                  </a:lnTo>
                  <a:lnTo>
                    <a:pt x="983344" y="560665"/>
                  </a:lnTo>
                  <a:lnTo>
                    <a:pt x="983344" y="561809"/>
                  </a:lnTo>
                  <a:lnTo>
                    <a:pt x="982772" y="562381"/>
                  </a:lnTo>
                  <a:lnTo>
                    <a:pt x="981629" y="563525"/>
                  </a:lnTo>
                  <a:lnTo>
                    <a:pt x="981057" y="563525"/>
                  </a:lnTo>
                  <a:lnTo>
                    <a:pt x="980485" y="563525"/>
                  </a:lnTo>
                  <a:lnTo>
                    <a:pt x="979913" y="563525"/>
                  </a:lnTo>
                  <a:lnTo>
                    <a:pt x="979913" y="564096"/>
                  </a:lnTo>
                  <a:lnTo>
                    <a:pt x="979913" y="564669"/>
                  </a:lnTo>
                  <a:lnTo>
                    <a:pt x="979913" y="565240"/>
                  </a:lnTo>
                  <a:lnTo>
                    <a:pt x="979913" y="565813"/>
                  </a:lnTo>
                  <a:lnTo>
                    <a:pt x="979341" y="566384"/>
                  </a:lnTo>
                  <a:lnTo>
                    <a:pt x="978769" y="566956"/>
                  </a:lnTo>
                  <a:lnTo>
                    <a:pt x="978197" y="567528"/>
                  </a:lnTo>
                  <a:lnTo>
                    <a:pt x="977625" y="568100"/>
                  </a:lnTo>
                  <a:lnTo>
                    <a:pt x="977053" y="568672"/>
                  </a:lnTo>
                  <a:lnTo>
                    <a:pt x="976481" y="569244"/>
                  </a:lnTo>
                  <a:lnTo>
                    <a:pt x="975909" y="570960"/>
                  </a:lnTo>
                  <a:lnTo>
                    <a:pt x="975909" y="572104"/>
                  </a:lnTo>
                  <a:lnTo>
                    <a:pt x="975909" y="572676"/>
                  </a:lnTo>
                  <a:lnTo>
                    <a:pt x="975909" y="573248"/>
                  </a:lnTo>
                  <a:lnTo>
                    <a:pt x="975909" y="573820"/>
                  </a:lnTo>
                  <a:lnTo>
                    <a:pt x="975909" y="573820"/>
                  </a:lnTo>
                  <a:lnTo>
                    <a:pt x="975909" y="573820"/>
                  </a:lnTo>
                  <a:lnTo>
                    <a:pt x="975909" y="574964"/>
                  </a:lnTo>
                  <a:lnTo>
                    <a:pt x="975909" y="576108"/>
                  </a:lnTo>
                  <a:lnTo>
                    <a:pt x="975909" y="577252"/>
                  </a:lnTo>
                  <a:lnTo>
                    <a:pt x="975909" y="578968"/>
                  </a:lnTo>
                  <a:lnTo>
                    <a:pt x="975337" y="580112"/>
                  </a:lnTo>
                  <a:lnTo>
                    <a:pt x="979341" y="580683"/>
                  </a:lnTo>
                  <a:close/>
                  <a:moveTo>
                    <a:pt x="1009655" y="589835"/>
                  </a:moveTo>
                  <a:lnTo>
                    <a:pt x="1015946" y="593267"/>
                  </a:lnTo>
                  <a:lnTo>
                    <a:pt x="1007367" y="588691"/>
                  </a:lnTo>
                  <a:lnTo>
                    <a:pt x="1005651" y="588119"/>
                  </a:lnTo>
                  <a:lnTo>
                    <a:pt x="1006223" y="588691"/>
                  </a:lnTo>
                  <a:lnTo>
                    <a:pt x="1009655" y="589835"/>
                  </a:lnTo>
                  <a:close/>
                  <a:moveTo>
                    <a:pt x="1009655" y="574964"/>
                  </a:moveTo>
                  <a:lnTo>
                    <a:pt x="1009083" y="574964"/>
                  </a:lnTo>
                  <a:lnTo>
                    <a:pt x="1009655" y="574964"/>
                  </a:lnTo>
                  <a:lnTo>
                    <a:pt x="1009655" y="574964"/>
                  </a:lnTo>
                  <a:close/>
                  <a:moveTo>
                    <a:pt x="1007367" y="573248"/>
                  </a:moveTo>
                  <a:lnTo>
                    <a:pt x="1006795" y="573248"/>
                  </a:lnTo>
                  <a:lnTo>
                    <a:pt x="1009083" y="574392"/>
                  </a:lnTo>
                  <a:lnTo>
                    <a:pt x="1007367" y="573248"/>
                  </a:lnTo>
                  <a:close/>
                  <a:moveTo>
                    <a:pt x="1061703" y="606994"/>
                  </a:moveTo>
                  <a:lnTo>
                    <a:pt x="1062275" y="608138"/>
                  </a:lnTo>
                  <a:lnTo>
                    <a:pt x="1062847" y="608710"/>
                  </a:lnTo>
                  <a:lnTo>
                    <a:pt x="1064563" y="609282"/>
                  </a:lnTo>
                  <a:lnTo>
                    <a:pt x="1062275" y="607566"/>
                  </a:lnTo>
                  <a:lnTo>
                    <a:pt x="1061703" y="606994"/>
                  </a:lnTo>
                  <a:close/>
                  <a:moveTo>
                    <a:pt x="1029673" y="1434622"/>
                  </a:moveTo>
                  <a:lnTo>
                    <a:pt x="1029673" y="1434050"/>
                  </a:lnTo>
                  <a:lnTo>
                    <a:pt x="1030245" y="1433478"/>
                  </a:lnTo>
                  <a:lnTo>
                    <a:pt x="1030245" y="1432334"/>
                  </a:lnTo>
                  <a:lnTo>
                    <a:pt x="1030245" y="1431190"/>
                  </a:lnTo>
                  <a:lnTo>
                    <a:pt x="1029673" y="1430618"/>
                  </a:lnTo>
                  <a:lnTo>
                    <a:pt x="1029101" y="1430618"/>
                  </a:lnTo>
                  <a:lnTo>
                    <a:pt x="1028529" y="1431190"/>
                  </a:lnTo>
                  <a:lnTo>
                    <a:pt x="1027957" y="1432334"/>
                  </a:lnTo>
                  <a:lnTo>
                    <a:pt x="1027385" y="1434050"/>
                  </a:lnTo>
                  <a:lnTo>
                    <a:pt x="1026813" y="1435194"/>
                  </a:lnTo>
                  <a:lnTo>
                    <a:pt x="1026813" y="1434622"/>
                  </a:lnTo>
                  <a:lnTo>
                    <a:pt x="1026813" y="1434050"/>
                  </a:lnTo>
                  <a:lnTo>
                    <a:pt x="1026241" y="1433478"/>
                  </a:lnTo>
                  <a:lnTo>
                    <a:pt x="1025670" y="1433478"/>
                  </a:lnTo>
                  <a:lnTo>
                    <a:pt x="1025670" y="1432334"/>
                  </a:lnTo>
                  <a:lnTo>
                    <a:pt x="1025098" y="1431762"/>
                  </a:lnTo>
                  <a:lnTo>
                    <a:pt x="1023954" y="1431762"/>
                  </a:lnTo>
                  <a:lnTo>
                    <a:pt x="1022810" y="1432334"/>
                  </a:lnTo>
                  <a:lnTo>
                    <a:pt x="1022238" y="1432906"/>
                  </a:lnTo>
                  <a:lnTo>
                    <a:pt x="1021666" y="1432906"/>
                  </a:lnTo>
                  <a:lnTo>
                    <a:pt x="1021666" y="1433478"/>
                  </a:lnTo>
                  <a:lnTo>
                    <a:pt x="1021666" y="1434050"/>
                  </a:lnTo>
                  <a:lnTo>
                    <a:pt x="1021666" y="1435194"/>
                  </a:lnTo>
                  <a:lnTo>
                    <a:pt x="1021666" y="1435766"/>
                  </a:lnTo>
                  <a:lnTo>
                    <a:pt x="1021666" y="1436338"/>
                  </a:lnTo>
                  <a:lnTo>
                    <a:pt x="1021094" y="1436338"/>
                  </a:lnTo>
                  <a:lnTo>
                    <a:pt x="1021094" y="1434050"/>
                  </a:lnTo>
                  <a:lnTo>
                    <a:pt x="1020522" y="1433478"/>
                  </a:lnTo>
                  <a:lnTo>
                    <a:pt x="1019950" y="1434050"/>
                  </a:lnTo>
                  <a:lnTo>
                    <a:pt x="1018806" y="1436338"/>
                  </a:lnTo>
                  <a:lnTo>
                    <a:pt x="1018234" y="1436910"/>
                  </a:lnTo>
                  <a:lnTo>
                    <a:pt x="1018806" y="1435766"/>
                  </a:lnTo>
                  <a:lnTo>
                    <a:pt x="1018806" y="1435194"/>
                  </a:lnTo>
                  <a:lnTo>
                    <a:pt x="1018234" y="1434622"/>
                  </a:lnTo>
                  <a:lnTo>
                    <a:pt x="1017662" y="1434622"/>
                  </a:lnTo>
                  <a:lnTo>
                    <a:pt x="1019950" y="1431762"/>
                  </a:lnTo>
                  <a:lnTo>
                    <a:pt x="1021094" y="1430618"/>
                  </a:lnTo>
                  <a:lnTo>
                    <a:pt x="1022238" y="1430618"/>
                  </a:lnTo>
                  <a:lnTo>
                    <a:pt x="1022238" y="1430046"/>
                  </a:lnTo>
                  <a:lnTo>
                    <a:pt x="1021666" y="1430046"/>
                  </a:lnTo>
                  <a:lnTo>
                    <a:pt x="1021094" y="1429474"/>
                  </a:lnTo>
                  <a:lnTo>
                    <a:pt x="1019950" y="1428330"/>
                  </a:lnTo>
                  <a:lnTo>
                    <a:pt x="1021094" y="1428330"/>
                  </a:lnTo>
                  <a:lnTo>
                    <a:pt x="1026241" y="1427758"/>
                  </a:lnTo>
                  <a:lnTo>
                    <a:pt x="1026813" y="1427186"/>
                  </a:lnTo>
                  <a:lnTo>
                    <a:pt x="1026813" y="1426615"/>
                  </a:lnTo>
                  <a:lnTo>
                    <a:pt x="1026241" y="1424898"/>
                  </a:lnTo>
                  <a:lnTo>
                    <a:pt x="1027385" y="1424327"/>
                  </a:lnTo>
                  <a:lnTo>
                    <a:pt x="1029673" y="1424327"/>
                  </a:lnTo>
                  <a:lnTo>
                    <a:pt x="1030817" y="1423755"/>
                  </a:lnTo>
                  <a:lnTo>
                    <a:pt x="1030817" y="1423183"/>
                  </a:lnTo>
                  <a:lnTo>
                    <a:pt x="1031389" y="1422039"/>
                  </a:lnTo>
                  <a:lnTo>
                    <a:pt x="1031389" y="1421467"/>
                  </a:lnTo>
                  <a:lnTo>
                    <a:pt x="1031961" y="1420895"/>
                  </a:lnTo>
                  <a:lnTo>
                    <a:pt x="1031961" y="1421467"/>
                  </a:lnTo>
                  <a:lnTo>
                    <a:pt x="1031961" y="1422039"/>
                  </a:lnTo>
                  <a:lnTo>
                    <a:pt x="1031961" y="1422611"/>
                  </a:lnTo>
                  <a:lnTo>
                    <a:pt x="1033105" y="1423183"/>
                  </a:lnTo>
                  <a:lnTo>
                    <a:pt x="1034249" y="1423183"/>
                  </a:lnTo>
                  <a:lnTo>
                    <a:pt x="1035393" y="1422611"/>
                  </a:lnTo>
                  <a:lnTo>
                    <a:pt x="1036537" y="1422039"/>
                  </a:lnTo>
                  <a:lnTo>
                    <a:pt x="1037109" y="1421467"/>
                  </a:lnTo>
                  <a:lnTo>
                    <a:pt x="1037681" y="1420895"/>
                  </a:lnTo>
                  <a:lnTo>
                    <a:pt x="1038253" y="1419751"/>
                  </a:lnTo>
                  <a:lnTo>
                    <a:pt x="1038253" y="1418607"/>
                  </a:lnTo>
                  <a:lnTo>
                    <a:pt x="1037109" y="1419751"/>
                  </a:lnTo>
                  <a:lnTo>
                    <a:pt x="1036537" y="1420323"/>
                  </a:lnTo>
                  <a:lnTo>
                    <a:pt x="1035965" y="1420323"/>
                  </a:lnTo>
                  <a:lnTo>
                    <a:pt x="1036537" y="1419751"/>
                  </a:lnTo>
                  <a:lnTo>
                    <a:pt x="1037109" y="1418607"/>
                  </a:lnTo>
                  <a:lnTo>
                    <a:pt x="1037109" y="1417463"/>
                  </a:lnTo>
                  <a:lnTo>
                    <a:pt x="1037109" y="1416319"/>
                  </a:lnTo>
                  <a:lnTo>
                    <a:pt x="1036537" y="1415747"/>
                  </a:lnTo>
                  <a:lnTo>
                    <a:pt x="1035393" y="1416319"/>
                  </a:lnTo>
                  <a:lnTo>
                    <a:pt x="1033677" y="1417463"/>
                  </a:lnTo>
                  <a:lnTo>
                    <a:pt x="1032533" y="1417463"/>
                  </a:lnTo>
                  <a:lnTo>
                    <a:pt x="1031389" y="1416319"/>
                  </a:lnTo>
                  <a:lnTo>
                    <a:pt x="1031961" y="1415175"/>
                  </a:lnTo>
                  <a:lnTo>
                    <a:pt x="1032533" y="1413459"/>
                  </a:lnTo>
                  <a:lnTo>
                    <a:pt x="1032533" y="1412316"/>
                  </a:lnTo>
                  <a:lnTo>
                    <a:pt x="1030817" y="1413459"/>
                  </a:lnTo>
                  <a:lnTo>
                    <a:pt x="1030245" y="1414031"/>
                  </a:lnTo>
                  <a:lnTo>
                    <a:pt x="1029673" y="1416319"/>
                  </a:lnTo>
                  <a:lnTo>
                    <a:pt x="1029673" y="1416319"/>
                  </a:lnTo>
                  <a:lnTo>
                    <a:pt x="1029101" y="1416319"/>
                  </a:lnTo>
                  <a:lnTo>
                    <a:pt x="1029101" y="1416891"/>
                  </a:lnTo>
                  <a:lnTo>
                    <a:pt x="1029101" y="1418035"/>
                  </a:lnTo>
                  <a:lnTo>
                    <a:pt x="1029101" y="1418035"/>
                  </a:lnTo>
                  <a:lnTo>
                    <a:pt x="1027957" y="1420323"/>
                  </a:lnTo>
                  <a:lnTo>
                    <a:pt x="1027385" y="1420895"/>
                  </a:lnTo>
                  <a:lnTo>
                    <a:pt x="1026813" y="1419751"/>
                  </a:lnTo>
                  <a:lnTo>
                    <a:pt x="1026241" y="1419751"/>
                  </a:lnTo>
                  <a:lnTo>
                    <a:pt x="1020522" y="1423755"/>
                  </a:lnTo>
                  <a:lnTo>
                    <a:pt x="1019378" y="1424327"/>
                  </a:lnTo>
                  <a:lnTo>
                    <a:pt x="1019950" y="1423183"/>
                  </a:lnTo>
                  <a:lnTo>
                    <a:pt x="1021666" y="1420323"/>
                  </a:lnTo>
                  <a:lnTo>
                    <a:pt x="1021094" y="1419751"/>
                  </a:lnTo>
                  <a:lnTo>
                    <a:pt x="1020522" y="1419751"/>
                  </a:lnTo>
                  <a:lnTo>
                    <a:pt x="1019950" y="1420323"/>
                  </a:lnTo>
                  <a:lnTo>
                    <a:pt x="1019378" y="1420323"/>
                  </a:lnTo>
                  <a:lnTo>
                    <a:pt x="1019378" y="1419751"/>
                  </a:lnTo>
                  <a:lnTo>
                    <a:pt x="1020522" y="1417463"/>
                  </a:lnTo>
                  <a:lnTo>
                    <a:pt x="1020522" y="1417463"/>
                  </a:lnTo>
                  <a:lnTo>
                    <a:pt x="1020522" y="1416891"/>
                  </a:lnTo>
                  <a:lnTo>
                    <a:pt x="1020522" y="1416319"/>
                  </a:lnTo>
                  <a:lnTo>
                    <a:pt x="1020522" y="1415747"/>
                  </a:lnTo>
                  <a:lnTo>
                    <a:pt x="1020522" y="1415175"/>
                  </a:lnTo>
                  <a:lnTo>
                    <a:pt x="1021094" y="1414603"/>
                  </a:lnTo>
                  <a:lnTo>
                    <a:pt x="1021094" y="1414031"/>
                  </a:lnTo>
                  <a:lnTo>
                    <a:pt x="1021666" y="1413459"/>
                  </a:lnTo>
                  <a:lnTo>
                    <a:pt x="1022238" y="1413459"/>
                  </a:lnTo>
                  <a:lnTo>
                    <a:pt x="1023382" y="1413459"/>
                  </a:lnTo>
                  <a:lnTo>
                    <a:pt x="1022810" y="1411172"/>
                  </a:lnTo>
                  <a:lnTo>
                    <a:pt x="1021666" y="1409456"/>
                  </a:lnTo>
                  <a:lnTo>
                    <a:pt x="1019950" y="1408312"/>
                  </a:lnTo>
                  <a:lnTo>
                    <a:pt x="1018234" y="1408312"/>
                  </a:lnTo>
                  <a:lnTo>
                    <a:pt x="1017662" y="1408884"/>
                  </a:lnTo>
                  <a:lnTo>
                    <a:pt x="1017090" y="1410028"/>
                  </a:lnTo>
                  <a:lnTo>
                    <a:pt x="1016518" y="1410599"/>
                  </a:lnTo>
                  <a:lnTo>
                    <a:pt x="1015946" y="1410599"/>
                  </a:lnTo>
                  <a:lnTo>
                    <a:pt x="1015946" y="1410028"/>
                  </a:lnTo>
                  <a:lnTo>
                    <a:pt x="1016518" y="1409456"/>
                  </a:lnTo>
                  <a:lnTo>
                    <a:pt x="1017090" y="1408884"/>
                  </a:lnTo>
                  <a:lnTo>
                    <a:pt x="1016518" y="1407740"/>
                  </a:lnTo>
                  <a:lnTo>
                    <a:pt x="1015374" y="1408884"/>
                  </a:lnTo>
                  <a:lnTo>
                    <a:pt x="1012514" y="1410028"/>
                  </a:lnTo>
                  <a:lnTo>
                    <a:pt x="1010799" y="1411172"/>
                  </a:lnTo>
                  <a:lnTo>
                    <a:pt x="1010227" y="1410028"/>
                  </a:lnTo>
                  <a:lnTo>
                    <a:pt x="1009083" y="1409456"/>
                  </a:lnTo>
                  <a:lnTo>
                    <a:pt x="1007939" y="1409456"/>
                  </a:lnTo>
                  <a:lnTo>
                    <a:pt x="1006795" y="1409456"/>
                  </a:lnTo>
                  <a:lnTo>
                    <a:pt x="1005079" y="1410599"/>
                  </a:lnTo>
                  <a:lnTo>
                    <a:pt x="1004507" y="1410599"/>
                  </a:lnTo>
                  <a:lnTo>
                    <a:pt x="1002791" y="1409456"/>
                  </a:lnTo>
                  <a:lnTo>
                    <a:pt x="1002219" y="1409456"/>
                  </a:lnTo>
                  <a:lnTo>
                    <a:pt x="1001075" y="1410599"/>
                  </a:lnTo>
                  <a:lnTo>
                    <a:pt x="998787" y="1411743"/>
                  </a:lnTo>
                  <a:lnTo>
                    <a:pt x="997643" y="1412887"/>
                  </a:lnTo>
                  <a:lnTo>
                    <a:pt x="995928" y="1415175"/>
                  </a:lnTo>
                  <a:lnTo>
                    <a:pt x="995928" y="1415747"/>
                  </a:lnTo>
                  <a:lnTo>
                    <a:pt x="995356" y="1415747"/>
                  </a:lnTo>
                  <a:lnTo>
                    <a:pt x="994784" y="1415747"/>
                  </a:lnTo>
                  <a:lnTo>
                    <a:pt x="994212" y="1416319"/>
                  </a:lnTo>
                  <a:lnTo>
                    <a:pt x="994212" y="1416891"/>
                  </a:lnTo>
                  <a:lnTo>
                    <a:pt x="994212" y="1417463"/>
                  </a:lnTo>
                  <a:lnTo>
                    <a:pt x="994212" y="1418607"/>
                  </a:lnTo>
                  <a:lnTo>
                    <a:pt x="994212" y="1419179"/>
                  </a:lnTo>
                  <a:lnTo>
                    <a:pt x="994212" y="1419179"/>
                  </a:lnTo>
                  <a:lnTo>
                    <a:pt x="994784" y="1419179"/>
                  </a:lnTo>
                  <a:lnTo>
                    <a:pt x="995356" y="1419179"/>
                  </a:lnTo>
                  <a:lnTo>
                    <a:pt x="995928" y="1419179"/>
                  </a:lnTo>
                  <a:lnTo>
                    <a:pt x="995928" y="1419179"/>
                  </a:lnTo>
                  <a:lnTo>
                    <a:pt x="995928" y="1419751"/>
                  </a:lnTo>
                  <a:lnTo>
                    <a:pt x="995928" y="1420323"/>
                  </a:lnTo>
                  <a:lnTo>
                    <a:pt x="995928" y="1420895"/>
                  </a:lnTo>
                  <a:lnTo>
                    <a:pt x="995928" y="1420895"/>
                  </a:lnTo>
                  <a:lnTo>
                    <a:pt x="998215" y="1425471"/>
                  </a:lnTo>
                  <a:lnTo>
                    <a:pt x="999359" y="1425471"/>
                  </a:lnTo>
                  <a:lnTo>
                    <a:pt x="1000503" y="1424898"/>
                  </a:lnTo>
                  <a:lnTo>
                    <a:pt x="1001647" y="1424898"/>
                  </a:lnTo>
                  <a:lnTo>
                    <a:pt x="1002791" y="1425471"/>
                  </a:lnTo>
                  <a:lnTo>
                    <a:pt x="1004507" y="1426615"/>
                  </a:lnTo>
                  <a:lnTo>
                    <a:pt x="1005079" y="1426615"/>
                  </a:lnTo>
                  <a:lnTo>
                    <a:pt x="1008511" y="1429474"/>
                  </a:lnTo>
                  <a:lnTo>
                    <a:pt x="1011942" y="1430618"/>
                  </a:lnTo>
                  <a:lnTo>
                    <a:pt x="1013086" y="1431190"/>
                  </a:lnTo>
                  <a:lnTo>
                    <a:pt x="1011942" y="1431762"/>
                  </a:lnTo>
                  <a:lnTo>
                    <a:pt x="1009655" y="1431190"/>
                  </a:lnTo>
                  <a:lnTo>
                    <a:pt x="1008511" y="1431762"/>
                  </a:lnTo>
                  <a:lnTo>
                    <a:pt x="1009083" y="1432334"/>
                  </a:lnTo>
                  <a:lnTo>
                    <a:pt x="1009655" y="1432906"/>
                  </a:lnTo>
                  <a:lnTo>
                    <a:pt x="1010227" y="1432906"/>
                  </a:lnTo>
                  <a:lnTo>
                    <a:pt x="1010799" y="1432906"/>
                  </a:lnTo>
                  <a:lnTo>
                    <a:pt x="1009655" y="1433478"/>
                  </a:lnTo>
                  <a:lnTo>
                    <a:pt x="1008511" y="1433478"/>
                  </a:lnTo>
                  <a:lnTo>
                    <a:pt x="1006795" y="1431762"/>
                  </a:lnTo>
                  <a:lnTo>
                    <a:pt x="1006795" y="1433478"/>
                  </a:lnTo>
                  <a:lnTo>
                    <a:pt x="1007367" y="1438626"/>
                  </a:lnTo>
                  <a:lnTo>
                    <a:pt x="1006223" y="1436338"/>
                  </a:lnTo>
                  <a:lnTo>
                    <a:pt x="1005651" y="1435766"/>
                  </a:lnTo>
                  <a:lnTo>
                    <a:pt x="1005079" y="1436910"/>
                  </a:lnTo>
                  <a:lnTo>
                    <a:pt x="1005079" y="1437482"/>
                  </a:lnTo>
                  <a:lnTo>
                    <a:pt x="1005079" y="1438054"/>
                  </a:lnTo>
                  <a:lnTo>
                    <a:pt x="1004507" y="1438054"/>
                  </a:lnTo>
                  <a:lnTo>
                    <a:pt x="1005079" y="1435766"/>
                  </a:lnTo>
                  <a:lnTo>
                    <a:pt x="1005079" y="1434622"/>
                  </a:lnTo>
                  <a:lnTo>
                    <a:pt x="1004507" y="1431762"/>
                  </a:lnTo>
                  <a:lnTo>
                    <a:pt x="1003363" y="1430618"/>
                  </a:lnTo>
                  <a:lnTo>
                    <a:pt x="1001647" y="1430046"/>
                  </a:lnTo>
                  <a:lnTo>
                    <a:pt x="997643" y="1430046"/>
                  </a:lnTo>
                  <a:lnTo>
                    <a:pt x="996500" y="1430618"/>
                  </a:lnTo>
                  <a:lnTo>
                    <a:pt x="995356" y="1431762"/>
                  </a:lnTo>
                  <a:lnTo>
                    <a:pt x="995356" y="1432906"/>
                  </a:lnTo>
                  <a:lnTo>
                    <a:pt x="995928" y="1434050"/>
                  </a:lnTo>
                  <a:lnTo>
                    <a:pt x="997643" y="1435766"/>
                  </a:lnTo>
                  <a:lnTo>
                    <a:pt x="998215" y="1437482"/>
                  </a:lnTo>
                  <a:lnTo>
                    <a:pt x="996500" y="1436338"/>
                  </a:lnTo>
                  <a:lnTo>
                    <a:pt x="995928" y="1436338"/>
                  </a:lnTo>
                  <a:lnTo>
                    <a:pt x="995928" y="1437482"/>
                  </a:lnTo>
                  <a:lnTo>
                    <a:pt x="995356" y="1438054"/>
                  </a:lnTo>
                  <a:lnTo>
                    <a:pt x="995356" y="1438054"/>
                  </a:lnTo>
                  <a:lnTo>
                    <a:pt x="995356" y="1438054"/>
                  </a:lnTo>
                  <a:lnTo>
                    <a:pt x="995356" y="1438054"/>
                  </a:lnTo>
                  <a:lnTo>
                    <a:pt x="995356" y="1438626"/>
                  </a:lnTo>
                  <a:lnTo>
                    <a:pt x="994784" y="1438054"/>
                  </a:lnTo>
                  <a:lnTo>
                    <a:pt x="994212" y="1436910"/>
                  </a:lnTo>
                  <a:lnTo>
                    <a:pt x="993640" y="1436338"/>
                  </a:lnTo>
                  <a:lnTo>
                    <a:pt x="993068" y="1435766"/>
                  </a:lnTo>
                  <a:lnTo>
                    <a:pt x="991352" y="1435194"/>
                  </a:lnTo>
                  <a:lnTo>
                    <a:pt x="986776" y="1435766"/>
                  </a:lnTo>
                  <a:lnTo>
                    <a:pt x="986204" y="1437482"/>
                  </a:lnTo>
                  <a:lnTo>
                    <a:pt x="986204" y="1439197"/>
                  </a:lnTo>
                  <a:lnTo>
                    <a:pt x="987348" y="1440341"/>
                  </a:lnTo>
                  <a:lnTo>
                    <a:pt x="986776" y="1440914"/>
                  </a:lnTo>
                  <a:lnTo>
                    <a:pt x="986776" y="1440914"/>
                  </a:lnTo>
                  <a:lnTo>
                    <a:pt x="986776" y="1440914"/>
                  </a:lnTo>
                  <a:lnTo>
                    <a:pt x="986204" y="1440914"/>
                  </a:lnTo>
                  <a:lnTo>
                    <a:pt x="987348" y="1442057"/>
                  </a:lnTo>
                  <a:lnTo>
                    <a:pt x="988492" y="1442629"/>
                  </a:lnTo>
                  <a:lnTo>
                    <a:pt x="990780" y="1443201"/>
                  </a:lnTo>
                  <a:lnTo>
                    <a:pt x="993068" y="1443201"/>
                  </a:lnTo>
                  <a:lnTo>
                    <a:pt x="994212" y="1443201"/>
                  </a:lnTo>
                  <a:lnTo>
                    <a:pt x="995356" y="1444345"/>
                  </a:lnTo>
                  <a:lnTo>
                    <a:pt x="994212" y="1444917"/>
                  </a:lnTo>
                  <a:lnTo>
                    <a:pt x="990780" y="1444917"/>
                  </a:lnTo>
                  <a:lnTo>
                    <a:pt x="987348" y="1444345"/>
                  </a:lnTo>
                  <a:lnTo>
                    <a:pt x="984488" y="1443201"/>
                  </a:lnTo>
                  <a:lnTo>
                    <a:pt x="983916" y="1443201"/>
                  </a:lnTo>
                  <a:lnTo>
                    <a:pt x="983916" y="1443773"/>
                  </a:lnTo>
                  <a:lnTo>
                    <a:pt x="983916" y="1444345"/>
                  </a:lnTo>
                  <a:lnTo>
                    <a:pt x="983916" y="1445489"/>
                  </a:lnTo>
                  <a:lnTo>
                    <a:pt x="983916" y="1445489"/>
                  </a:lnTo>
                  <a:lnTo>
                    <a:pt x="983916" y="1446633"/>
                  </a:lnTo>
                  <a:lnTo>
                    <a:pt x="983916" y="1447205"/>
                  </a:lnTo>
                  <a:lnTo>
                    <a:pt x="983916" y="1447205"/>
                  </a:lnTo>
                  <a:lnTo>
                    <a:pt x="983916" y="1447205"/>
                  </a:lnTo>
                  <a:lnTo>
                    <a:pt x="983916" y="1447205"/>
                  </a:lnTo>
                  <a:lnTo>
                    <a:pt x="983916" y="1447205"/>
                  </a:lnTo>
                  <a:lnTo>
                    <a:pt x="983344" y="1447777"/>
                  </a:lnTo>
                  <a:lnTo>
                    <a:pt x="981057" y="1447777"/>
                  </a:lnTo>
                  <a:lnTo>
                    <a:pt x="980485" y="1447777"/>
                  </a:lnTo>
                  <a:lnTo>
                    <a:pt x="977625" y="1446061"/>
                  </a:lnTo>
                  <a:lnTo>
                    <a:pt x="977053" y="1446061"/>
                  </a:lnTo>
                  <a:lnTo>
                    <a:pt x="977053" y="1447205"/>
                  </a:lnTo>
                  <a:lnTo>
                    <a:pt x="977053" y="1447777"/>
                  </a:lnTo>
                  <a:lnTo>
                    <a:pt x="976481" y="1447777"/>
                  </a:lnTo>
                  <a:lnTo>
                    <a:pt x="975337" y="1447205"/>
                  </a:lnTo>
                  <a:lnTo>
                    <a:pt x="975337" y="1450065"/>
                  </a:lnTo>
                  <a:lnTo>
                    <a:pt x="974193" y="1449493"/>
                  </a:lnTo>
                  <a:lnTo>
                    <a:pt x="972477" y="1448349"/>
                  </a:lnTo>
                  <a:lnTo>
                    <a:pt x="971333" y="1447777"/>
                  </a:lnTo>
                  <a:lnTo>
                    <a:pt x="971333" y="1448349"/>
                  </a:lnTo>
                  <a:lnTo>
                    <a:pt x="971333" y="1448921"/>
                  </a:lnTo>
                  <a:lnTo>
                    <a:pt x="971333" y="1449493"/>
                  </a:lnTo>
                  <a:lnTo>
                    <a:pt x="970189" y="1449493"/>
                  </a:lnTo>
                  <a:lnTo>
                    <a:pt x="969045" y="1448349"/>
                  </a:lnTo>
                  <a:lnTo>
                    <a:pt x="968473" y="1447777"/>
                  </a:lnTo>
                  <a:lnTo>
                    <a:pt x="967901" y="1447777"/>
                  </a:lnTo>
                  <a:lnTo>
                    <a:pt x="966758" y="1448349"/>
                  </a:lnTo>
                  <a:lnTo>
                    <a:pt x="966186" y="1448921"/>
                  </a:lnTo>
                  <a:lnTo>
                    <a:pt x="965614" y="1448921"/>
                  </a:lnTo>
                  <a:lnTo>
                    <a:pt x="965042" y="1448921"/>
                  </a:lnTo>
                  <a:lnTo>
                    <a:pt x="965042" y="1449493"/>
                  </a:lnTo>
                  <a:lnTo>
                    <a:pt x="965614" y="1451209"/>
                  </a:lnTo>
                  <a:lnTo>
                    <a:pt x="966186" y="1451781"/>
                  </a:lnTo>
                  <a:lnTo>
                    <a:pt x="965042" y="1451209"/>
                  </a:lnTo>
                  <a:lnTo>
                    <a:pt x="962754" y="1449493"/>
                  </a:lnTo>
                  <a:lnTo>
                    <a:pt x="961610" y="1449493"/>
                  </a:lnTo>
                  <a:lnTo>
                    <a:pt x="961610" y="1450637"/>
                  </a:lnTo>
                  <a:lnTo>
                    <a:pt x="961610" y="1450637"/>
                  </a:lnTo>
                  <a:lnTo>
                    <a:pt x="959322" y="1450065"/>
                  </a:lnTo>
                  <a:lnTo>
                    <a:pt x="959322" y="1450065"/>
                  </a:lnTo>
                  <a:lnTo>
                    <a:pt x="958750" y="1449493"/>
                  </a:lnTo>
                  <a:lnTo>
                    <a:pt x="958178" y="1448921"/>
                  </a:lnTo>
                  <a:lnTo>
                    <a:pt x="956462" y="1448349"/>
                  </a:lnTo>
                  <a:lnTo>
                    <a:pt x="955890" y="1448349"/>
                  </a:lnTo>
                  <a:lnTo>
                    <a:pt x="947883" y="1452925"/>
                  </a:lnTo>
                  <a:lnTo>
                    <a:pt x="947883" y="1453496"/>
                  </a:lnTo>
                  <a:lnTo>
                    <a:pt x="947883" y="1453496"/>
                  </a:lnTo>
                  <a:lnTo>
                    <a:pt x="948455" y="1453496"/>
                  </a:lnTo>
                  <a:lnTo>
                    <a:pt x="949599" y="1454069"/>
                  </a:lnTo>
                  <a:lnTo>
                    <a:pt x="949599" y="1454069"/>
                  </a:lnTo>
                  <a:lnTo>
                    <a:pt x="949599" y="1454640"/>
                  </a:lnTo>
                  <a:lnTo>
                    <a:pt x="949599" y="1455213"/>
                  </a:lnTo>
                  <a:lnTo>
                    <a:pt x="950743" y="1456356"/>
                  </a:lnTo>
                  <a:lnTo>
                    <a:pt x="951887" y="1456928"/>
                  </a:lnTo>
                  <a:lnTo>
                    <a:pt x="954746" y="1458072"/>
                  </a:lnTo>
                  <a:lnTo>
                    <a:pt x="955890" y="1459216"/>
                  </a:lnTo>
                  <a:lnTo>
                    <a:pt x="955890" y="1460932"/>
                  </a:lnTo>
                  <a:lnTo>
                    <a:pt x="958178" y="1459788"/>
                  </a:lnTo>
                  <a:lnTo>
                    <a:pt x="958178" y="1459788"/>
                  </a:lnTo>
                  <a:lnTo>
                    <a:pt x="958178" y="1459788"/>
                  </a:lnTo>
                  <a:lnTo>
                    <a:pt x="958750" y="1459216"/>
                  </a:lnTo>
                  <a:lnTo>
                    <a:pt x="959322" y="1458644"/>
                  </a:lnTo>
                  <a:lnTo>
                    <a:pt x="959894" y="1458644"/>
                  </a:lnTo>
                  <a:lnTo>
                    <a:pt x="961610" y="1459216"/>
                  </a:lnTo>
                  <a:lnTo>
                    <a:pt x="962754" y="1459216"/>
                  </a:lnTo>
                  <a:lnTo>
                    <a:pt x="963326" y="1459788"/>
                  </a:lnTo>
                  <a:lnTo>
                    <a:pt x="963898" y="1460932"/>
                  </a:lnTo>
                  <a:lnTo>
                    <a:pt x="963898" y="1460932"/>
                  </a:lnTo>
                  <a:lnTo>
                    <a:pt x="963898" y="1460360"/>
                  </a:lnTo>
                  <a:lnTo>
                    <a:pt x="963898" y="1459788"/>
                  </a:lnTo>
                  <a:lnTo>
                    <a:pt x="965042" y="1458072"/>
                  </a:lnTo>
                  <a:lnTo>
                    <a:pt x="965614" y="1457500"/>
                  </a:lnTo>
                  <a:lnTo>
                    <a:pt x="966758" y="1457500"/>
                  </a:lnTo>
                  <a:lnTo>
                    <a:pt x="966758" y="1456928"/>
                  </a:lnTo>
                  <a:lnTo>
                    <a:pt x="966758" y="1455784"/>
                  </a:lnTo>
                  <a:lnTo>
                    <a:pt x="967901" y="1455784"/>
                  </a:lnTo>
                  <a:lnTo>
                    <a:pt x="969617" y="1454640"/>
                  </a:lnTo>
                  <a:lnTo>
                    <a:pt x="970189" y="1454640"/>
                  </a:lnTo>
                  <a:lnTo>
                    <a:pt x="973621" y="1456356"/>
                  </a:lnTo>
                  <a:lnTo>
                    <a:pt x="974193" y="1455784"/>
                  </a:lnTo>
                  <a:lnTo>
                    <a:pt x="975337" y="1453496"/>
                  </a:lnTo>
                  <a:lnTo>
                    <a:pt x="975909" y="1452925"/>
                  </a:lnTo>
                  <a:lnTo>
                    <a:pt x="977053" y="1452925"/>
                  </a:lnTo>
                  <a:lnTo>
                    <a:pt x="978769" y="1452353"/>
                  </a:lnTo>
                  <a:lnTo>
                    <a:pt x="980485" y="1452353"/>
                  </a:lnTo>
                  <a:lnTo>
                    <a:pt x="984488" y="1450637"/>
                  </a:lnTo>
                  <a:lnTo>
                    <a:pt x="985060" y="1450637"/>
                  </a:lnTo>
                  <a:lnTo>
                    <a:pt x="986204" y="1450637"/>
                  </a:lnTo>
                  <a:lnTo>
                    <a:pt x="987920" y="1450065"/>
                  </a:lnTo>
                  <a:lnTo>
                    <a:pt x="991352" y="1448349"/>
                  </a:lnTo>
                  <a:lnTo>
                    <a:pt x="992496" y="1448921"/>
                  </a:lnTo>
                  <a:lnTo>
                    <a:pt x="991924" y="1450065"/>
                  </a:lnTo>
                  <a:lnTo>
                    <a:pt x="991924" y="1450637"/>
                  </a:lnTo>
                  <a:lnTo>
                    <a:pt x="993068" y="1450637"/>
                  </a:lnTo>
                  <a:lnTo>
                    <a:pt x="993640" y="1450065"/>
                  </a:lnTo>
                  <a:lnTo>
                    <a:pt x="994212" y="1448921"/>
                  </a:lnTo>
                  <a:lnTo>
                    <a:pt x="994784" y="1448349"/>
                  </a:lnTo>
                  <a:lnTo>
                    <a:pt x="995356" y="1448349"/>
                  </a:lnTo>
                  <a:lnTo>
                    <a:pt x="995356" y="1448921"/>
                  </a:lnTo>
                  <a:lnTo>
                    <a:pt x="995356" y="1450065"/>
                  </a:lnTo>
                  <a:lnTo>
                    <a:pt x="995928" y="1450637"/>
                  </a:lnTo>
                  <a:lnTo>
                    <a:pt x="996500" y="1450065"/>
                  </a:lnTo>
                  <a:lnTo>
                    <a:pt x="997643" y="1447777"/>
                  </a:lnTo>
                  <a:lnTo>
                    <a:pt x="998787" y="1447205"/>
                  </a:lnTo>
                  <a:lnTo>
                    <a:pt x="999359" y="1447777"/>
                  </a:lnTo>
                  <a:lnTo>
                    <a:pt x="1000503" y="1451209"/>
                  </a:lnTo>
                  <a:lnTo>
                    <a:pt x="1000503" y="1450637"/>
                  </a:lnTo>
                  <a:lnTo>
                    <a:pt x="1001075" y="1449493"/>
                  </a:lnTo>
                  <a:lnTo>
                    <a:pt x="1001075" y="1448921"/>
                  </a:lnTo>
                  <a:lnTo>
                    <a:pt x="1001647" y="1448921"/>
                  </a:lnTo>
                  <a:lnTo>
                    <a:pt x="1001647" y="1448921"/>
                  </a:lnTo>
                  <a:lnTo>
                    <a:pt x="1001647" y="1449493"/>
                  </a:lnTo>
                  <a:lnTo>
                    <a:pt x="1001647" y="1450065"/>
                  </a:lnTo>
                  <a:lnTo>
                    <a:pt x="1002791" y="1451209"/>
                  </a:lnTo>
                  <a:lnTo>
                    <a:pt x="1003363" y="1451209"/>
                  </a:lnTo>
                  <a:lnTo>
                    <a:pt x="1003935" y="1450065"/>
                  </a:lnTo>
                  <a:lnTo>
                    <a:pt x="1003935" y="1448921"/>
                  </a:lnTo>
                  <a:lnTo>
                    <a:pt x="1002791" y="1446061"/>
                  </a:lnTo>
                  <a:lnTo>
                    <a:pt x="1002219" y="1442629"/>
                  </a:lnTo>
                  <a:lnTo>
                    <a:pt x="1002219" y="1441485"/>
                  </a:lnTo>
                  <a:lnTo>
                    <a:pt x="1003363" y="1440341"/>
                  </a:lnTo>
                  <a:lnTo>
                    <a:pt x="1003935" y="1442629"/>
                  </a:lnTo>
                  <a:lnTo>
                    <a:pt x="1005079" y="1444345"/>
                  </a:lnTo>
                  <a:lnTo>
                    <a:pt x="1005079" y="1444917"/>
                  </a:lnTo>
                  <a:lnTo>
                    <a:pt x="1005079" y="1446061"/>
                  </a:lnTo>
                  <a:lnTo>
                    <a:pt x="1005079" y="1446061"/>
                  </a:lnTo>
                  <a:lnTo>
                    <a:pt x="1006223" y="1446061"/>
                  </a:lnTo>
                  <a:lnTo>
                    <a:pt x="1006795" y="1446633"/>
                  </a:lnTo>
                  <a:lnTo>
                    <a:pt x="1007939" y="1448349"/>
                  </a:lnTo>
                  <a:lnTo>
                    <a:pt x="1008511" y="1448349"/>
                  </a:lnTo>
                  <a:lnTo>
                    <a:pt x="1009083" y="1447205"/>
                  </a:lnTo>
                  <a:lnTo>
                    <a:pt x="1009083" y="1445489"/>
                  </a:lnTo>
                  <a:lnTo>
                    <a:pt x="1008511" y="1444917"/>
                  </a:lnTo>
                  <a:lnTo>
                    <a:pt x="1007939" y="1444345"/>
                  </a:lnTo>
                  <a:lnTo>
                    <a:pt x="1007367" y="1443773"/>
                  </a:lnTo>
                  <a:lnTo>
                    <a:pt x="1007367" y="1442629"/>
                  </a:lnTo>
                  <a:lnTo>
                    <a:pt x="1010227" y="1444917"/>
                  </a:lnTo>
                  <a:lnTo>
                    <a:pt x="1010799" y="1444917"/>
                  </a:lnTo>
                  <a:lnTo>
                    <a:pt x="1010799" y="1443201"/>
                  </a:lnTo>
                  <a:lnTo>
                    <a:pt x="1010227" y="1440341"/>
                  </a:lnTo>
                  <a:lnTo>
                    <a:pt x="1010799" y="1439197"/>
                  </a:lnTo>
                  <a:lnTo>
                    <a:pt x="1013086" y="1443201"/>
                  </a:lnTo>
                  <a:lnTo>
                    <a:pt x="1013658" y="1444917"/>
                  </a:lnTo>
                  <a:lnTo>
                    <a:pt x="1014230" y="1442057"/>
                  </a:lnTo>
                  <a:lnTo>
                    <a:pt x="1015374" y="1440341"/>
                  </a:lnTo>
                  <a:lnTo>
                    <a:pt x="1016518" y="1439770"/>
                  </a:lnTo>
                  <a:lnTo>
                    <a:pt x="1017662" y="1441485"/>
                  </a:lnTo>
                  <a:lnTo>
                    <a:pt x="1017662" y="1440341"/>
                  </a:lnTo>
                  <a:lnTo>
                    <a:pt x="1017662" y="1439197"/>
                  </a:lnTo>
                  <a:lnTo>
                    <a:pt x="1017090" y="1438626"/>
                  </a:lnTo>
                  <a:lnTo>
                    <a:pt x="1016518" y="1438054"/>
                  </a:lnTo>
                  <a:lnTo>
                    <a:pt x="1017090" y="1437482"/>
                  </a:lnTo>
                  <a:lnTo>
                    <a:pt x="1019950" y="1436338"/>
                  </a:lnTo>
                  <a:lnTo>
                    <a:pt x="1021094" y="1436910"/>
                  </a:lnTo>
                  <a:lnTo>
                    <a:pt x="1022238" y="1436910"/>
                  </a:lnTo>
                  <a:lnTo>
                    <a:pt x="1023382" y="1436338"/>
                  </a:lnTo>
                  <a:lnTo>
                    <a:pt x="1024526" y="1436338"/>
                  </a:lnTo>
                  <a:lnTo>
                    <a:pt x="1024526" y="1436338"/>
                  </a:lnTo>
                  <a:lnTo>
                    <a:pt x="1023954" y="1435194"/>
                  </a:lnTo>
                  <a:lnTo>
                    <a:pt x="1025098" y="1434622"/>
                  </a:lnTo>
                  <a:lnTo>
                    <a:pt x="1029101" y="1435194"/>
                  </a:lnTo>
                  <a:lnTo>
                    <a:pt x="1031389" y="1435194"/>
                  </a:lnTo>
                  <a:lnTo>
                    <a:pt x="1032533" y="1434622"/>
                  </a:lnTo>
                  <a:lnTo>
                    <a:pt x="1032533" y="1433478"/>
                  </a:lnTo>
                  <a:lnTo>
                    <a:pt x="1032533" y="1432334"/>
                  </a:lnTo>
                  <a:lnTo>
                    <a:pt x="1032533" y="1431190"/>
                  </a:lnTo>
                  <a:lnTo>
                    <a:pt x="1031961" y="1430618"/>
                  </a:lnTo>
                  <a:lnTo>
                    <a:pt x="1029673" y="1434622"/>
                  </a:lnTo>
                  <a:close/>
                  <a:moveTo>
                    <a:pt x="1045688" y="632160"/>
                  </a:moveTo>
                  <a:lnTo>
                    <a:pt x="1045116" y="631016"/>
                  </a:lnTo>
                  <a:lnTo>
                    <a:pt x="1045688" y="633876"/>
                  </a:lnTo>
                  <a:lnTo>
                    <a:pt x="1045688" y="632732"/>
                  </a:lnTo>
                  <a:lnTo>
                    <a:pt x="1045688" y="632160"/>
                  </a:lnTo>
                  <a:close/>
                  <a:moveTo>
                    <a:pt x="1041685" y="1427186"/>
                  </a:moveTo>
                  <a:lnTo>
                    <a:pt x="1041685" y="1427186"/>
                  </a:lnTo>
                  <a:lnTo>
                    <a:pt x="1040541" y="1427758"/>
                  </a:lnTo>
                  <a:lnTo>
                    <a:pt x="1039969" y="1427758"/>
                  </a:lnTo>
                  <a:lnTo>
                    <a:pt x="1039397" y="1427186"/>
                  </a:lnTo>
                  <a:lnTo>
                    <a:pt x="1038825" y="1427186"/>
                  </a:lnTo>
                  <a:lnTo>
                    <a:pt x="1038253" y="1428330"/>
                  </a:lnTo>
                  <a:lnTo>
                    <a:pt x="1037109" y="1427758"/>
                  </a:lnTo>
                  <a:lnTo>
                    <a:pt x="1035965" y="1428902"/>
                  </a:lnTo>
                  <a:lnTo>
                    <a:pt x="1034249" y="1431762"/>
                  </a:lnTo>
                  <a:lnTo>
                    <a:pt x="1033677" y="1431762"/>
                  </a:lnTo>
                  <a:lnTo>
                    <a:pt x="1034249" y="1430046"/>
                  </a:lnTo>
                  <a:lnTo>
                    <a:pt x="1034249" y="1429474"/>
                  </a:lnTo>
                  <a:lnTo>
                    <a:pt x="1033677" y="1429474"/>
                  </a:lnTo>
                  <a:lnTo>
                    <a:pt x="1033105" y="1430046"/>
                  </a:lnTo>
                  <a:lnTo>
                    <a:pt x="1032533" y="1430046"/>
                  </a:lnTo>
                  <a:lnTo>
                    <a:pt x="1031961" y="1430618"/>
                  </a:lnTo>
                  <a:lnTo>
                    <a:pt x="1031961" y="1431762"/>
                  </a:lnTo>
                  <a:lnTo>
                    <a:pt x="1030817" y="1430618"/>
                  </a:lnTo>
                  <a:lnTo>
                    <a:pt x="1030245" y="1431762"/>
                  </a:lnTo>
                  <a:lnTo>
                    <a:pt x="1030245" y="1433478"/>
                  </a:lnTo>
                  <a:lnTo>
                    <a:pt x="1030245" y="1434622"/>
                  </a:lnTo>
                  <a:lnTo>
                    <a:pt x="1030817" y="1435194"/>
                  </a:lnTo>
                  <a:lnTo>
                    <a:pt x="1032533" y="1437482"/>
                  </a:lnTo>
                  <a:lnTo>
                    <a:pt x="1033105" y="1438626"/>
                  </a:lnTo>
                  <a:lnTo>
                    <a:pt x="1033105" y="1437482"/>
                  </a:lnTo>
                  <a:lnTo>
                    <a:pt x="1033105" y="1436910"/>
                  </a:lnTo>
                  <a:lnTo>
                    <a:pt x="1035393" y="1436910"/>
                  </a:lnTo>
                  <a:lnTo>
                    <a:pt x="1035965" y="1436338"/>
                  </a:lnTo>
                  <a:lnTo>
                    <a:pt x="1036537" y="1435766"/>
                  </a:lnTo>
                  <a:lnTo>
                    <a:pt x="1036537" y="1435194"/>
                  </a:lnTo>
                  <a:lnTo>
                    <a:pt x="1035965" y="1433478"/>
                  </a:lnTo>
                  <a:lnTo>
                    <a:pt x="1036537" y="1433478"/>
                  </a:lnTo>
                  <a:lnTo>
                    <a:pt x="1037681" y="1434050"/>
                  </a:lnTo>
                  <a:lnTo>
                    <a:pt x="1038253" y="1434050"/>
                  </a:lnTo>
                  <a:lnTo>
                    <a:pt x="1038825" y="1433478"/>
                  </a:lnTo>
                  <a:lnTo>
                    <a:pt x="1039397" y="1432906"/>
                  </a:lnTo>
                  <a:lnTo>
                    <a:pt x="1039397" y="1432334"/>
                  </a:lnTo>
                  <a:lnTo>
                    <a:pt x="1038825" y="1431762"/>
                  </a:lnTo>
                  <a:lnTo>
                    <a:pt x="1039397" y="1431190"/>
                  </a:lnTo>
                  <a:lnTo>
                    <a:pt x="1039969" y="1430618"/>
                  </a:lnTo>
                  <a:lnTo>
                    <a:pt x="1040541" y="1430618"/>
                  </a:lnTo>
                  <a:lnTo>
                    <a:pt x="1041113" y="1430618"/>
                  </a:lnTo>
                  <a:lnTo>
                    <a:pt x="1041113" y="1430618"/>
                  </a:lnTo>
                  <a:lnTo>
                    <a:pt x="1041685" y="1430046"/>
                  </a:lnTo>
                  <a:lnTo>
                    <a:pt x="1041685" y="1427186"/>
                  </a:lnTo>
                  <a:lnTo>
                    <a:pt x="1041685" y="1427186"/>
                  </a:lnTo>
                  <a:close/>
                  <a:moveTo>
                    <a:pt x="1278477" y="1356263"/>
                  </a:moveTo>
                  <a:lnTo>
                    <a:pt x="1276189" y="1353975"/>
                  </a:lnTo>
                  <a:lnTo>
                    <a:pt x="1276189" y="1354547"/>
                  </a:lnTo>
                  <a:lnTo>
                    <a:pt x="1276189" y="1355119"/>
                  </a:lnTo>
                  <a:lnTo>
                    <a:pt x="1276761" y="1356263"/>
                  </a:lnTo>
                  <a:lnTo>
                    <a:pt x="1276761" y="1356835"/>
                  </a:lnTo>
                  <a:lnTo>
                    <a:pt x="1276761" y="1357407"/>
                  </a:lnTo>
                  <a:lnTo>
                    <a:pt x="1275617" y="1358551"/>
                  </a:lnTo>
                  <a:lnTo>
                    <a:pt x="1275617" y="1358551"/>
                  </a:lnTo>
                  <a:lnTo>
                    <a:pt x="1276761" y="1359695"/>
                  </a:lnTo>
                  <a:lnTo>
                    <a:pt x="1277905" y="1359695"/>
                  </a:lnTo>
                  <a:lnTo>
                    <a:pt x="1278477" y="1359123"/>
                  </a:lnTo>
                  <a:lnTo>
                    <a:pt x="1278477" y="1359123"/>
                  </a:lnTo>
                  <a:lnTo>
                    <a:pt x="1278477" y="1358551"/>
                  </a:lnTo>
                  <a:lnTo>
                    <a:pt x="1278477" y="1357979"/>
                  </a:lnTo>
                  <a:lnTo>
                    <a:pt x="1278477" y="1356263"/>
                  </a:lnTo>
                  <a:close/>
                  <a:moveTo>
                    <a:pt x="1351688" y="1345396"/>
                  </a:moveTo>
                  <a:lnTo>
                    <a:pt x="1353404" y="1345396"/>
                  </a:lnTo>
                  <a:lnTo>
                    <a:pt x="1353975" y="1344824"/>
                  </a:lnTo>
                  <a:lnTo>
                    <a:pt x="1353975" y="1344252"/>
                  </a:lnTo>
                  <a:lnTo>
                    <a:pt x="1353975" y="1343680"/>
                  </a:lnTo>
                  <a:lnTo>
                    <a:pt x="1353404" y="1343108"/>
                  </a:lnTo>
                  <a:lnTo>
                    <a:pt x="1353404" y="1342536"/>
                  </a:lnTo>
                  <a:lnTo>
                    <a:pt x="1353404" y="1341964"/>
                  </a:lnTo>
                  <a:lnTo>
                    <a:pt x="1353404" y="1341964"/>
                  </a:lnTo>
                  <a:lnTo>
                    <a:pt x="1352260" y="1341964"/>
                  </a:lnTo>
                  <a:lnTo>
                    <a:pt x="1351688" y="1341964"/>
                  </a:lnTo>
                  <a:lnTo>
                    <a:pt x="1351116" y="1342536"/>
                  </a:lnTo>
                  <a:lnTo>
                    <a:pt x="1351116" y="1343108"/>
                  </a:lnTo>
                  <a:lnTo>
                    <a:pt x="1351688" y="1344252"/>
                  </a:lnTo>
                  <a:lnTo>
                    <a:pt x="1351688" y="1345396"/>
                  </a:lnTo>
                  <a:close/>
                  <a:moveTo>
                    <a:pt x="1341392" y="1336817"/>
                  </a:moveTo>
                  <a:lnTo>
                    <a:pt x="1342536" y="1335673"/>
                  </a:lnTo>
                  <a:lnTo>
                    <a:pt x="1343108" y="1335101"/>
                  </a:lnTo>
                  <a:lnTo>
                    <a:pt x="1343680" y="1335673"/>
                  </a:lnTo>
                  <a:lnTo>
                    <a:pt x="1344252" y="1336244"/>
                  </a:lnTo>
                  <a:lnTo>
                    <a:pt x="1345968" y="1336817"/>
                  </a:lnTo>
                  <a:lnTo>
                    <a:pt x="1346540" y="1337388"/>
                  </a:lnTo>
                  <a:lnTo>
                    <a:pt x="1347112" y="1337961"/>
                  </a:lnTo>
                  <a:lnTo>
                    <a:pt x="1347112" y="1338532"/>
                  </a:lnTo>
                  <a:lnTo>
                    <a:pt x="1347684" y="1339104"/>
                  </a:lnTo>
                  <a:lnTo>
                    <a:pt x="1348256" y="1338532"/>
                  </a:lnTo>
                  <a:lnTo>
                    <a:pt x="1348256" y="1337388"/>
                  </a:lnTo>
                  <a:lnTo>
                    <a:pt x="1348256" y="1336244"/>
                  </a:lnTo>
                  <a:lnTo>
                    <a:pt x="1348256" y="1335101"/>
                  </a:lnTo>
                  <a:lnTo>
                    <a:pt x="1348828" y="1333957"/>
                  </a:lnTo>
                  <a:lnTo>
                    <a:pt x="1348828" y="1333385"/>
                  </a:lnTo>
                  <a:lnTo>
                    <a:pt x="1348256" y="1332813"/>
                  </a:lnTo>
                  <a:lnTo>
                    <a:pt x="1347112" y="1332813"/>
                  </a:lnTo>
                  <a:lnTo>
                    <a:pt x="1346540" y="1332813"/>
                  </a:lnTo>
                  <a:lnTo>
                    <a:pt x="1345396" y="1333385"/>
                  </a:lnTo>
                  <a:lnTo>
                    <a:pt x="1344824" y="1333385"/>
                  </a:lnTo>
                  <a:lnTo>
                    <a:pt x="1344824" y="1333385"/>
                  </a:lnTo>
                  <a:lnTo>
                    <a:pt x="1344824" y="1332813"/>
                  </a:lnTo>
                  <a:lnTo>
                    <a:pt x="1344824" y="1332813"/>
                  </a:lnTo>
                  <a:lnTo>
                    <a:pt x="1343680" y="1332813"/>
                  </a:lnTo>
                  <a:lnTo>
                    <a:pt x="1341964" y="1332813"/>
                  </a:lnTo>
                  <a:lnTo>
                    <a:pt x="1340248" y="1333957"/>
                  </a:lnTo>
                  <a:lnTo>
                    <a:pt x="1339676" y="1336244"/>
                  </a:lnTo>
                  <a:lnTo>
                    <a:pt x="1339676" y="1337388"/>
                  </a:lnTo>
                  <a:lnTo>
                    <a:pt x="1340248" y="1337961"/>
                  </a:lnTo>
                  <a:lnTo>
                    <a:pt x="1340820" y="1337961"/>
                  </a:lnTo>
                  <a:lnTo>
                    <a:pt x="1341392" y="1336817"/>
                  </a:lnTo>
                  <a:close/>
                  <a:moveTo>
                    <a:pt x="1280192" y="1342536"/>
                  </a:moveTo>
                  <a:lnTo>
                    <a:pt x="1277333" y="1343108"/>
                  </a:lnTo>
                  <a:lnTo>
                    <a:pt x="1275045" y="1343108"/>
                  </a:lnTo>
                  <a:lnTo>
                    <a:pt x="1273901" y="1343680"/>
                  </a:lnTo>
                  <a:lnTo>
                    <a:pt x="1273329" y="1345396"/>
                  </a:lnTo>
                  <a:lnTo>
                    <a:pt x="1273901" y="1346540"/>
                  </a:lnTo>
                  <a:lnTo>
                    <a:pt x="1274473" y="1346540"/>
                  </a:lnTo>
                  <a:lnTo>
                    <a:pt x="1275617" y="1347112"/>
                  </a:lnTo>
                  <a:lnTo>
                    <a:pt x="1276189" y="1347112"/>
                  </a:lnTo>
                  <a:lnTo>
                    <a:pt x="1278477" y="1345968"/>
                  </a:lnTo>
                  <a:lnTo>
                    <a:pt x="1279620" y="1345968"/>
                  </a:lnTo>
                  <a:lnTo>
                    <a:pt x="1280192" y="1345968"/>
                  </a:lnTo>
                  <a:lnTo>
                    <a:pt x="1280764" y="1345396"/>
                  </a:lnTo>
                  <a:lnTo>
                    <a:pt x="1281908" y="1343680"/>
                  </a:lnTo>
                  <a:lnTo>
                    <a:pt x="1280192" y="1342536"/>
                  </a:lnTo>
                  <a:lnTo>
                    <a:pt x="1280192" y="1342536"/>
                  </a:lnTo>
                  <a:close/>
                  <a:moveTo>
                    <a:pt x="1339104" y="1339104"/>
                  </a:moveTo>
                  <a:lnTo>
                    <a:pt x="1337961" y="1339104"/>
                  </a:lnTo>
                  <a:lnTo>
                    <a:pt x="1335673" y="1340820"/>
                  </a:lnTo>
                  <a:lnTo>
                    <a:pt x="1334529" y="1340820"/>
                  </a:lnTo>
                  <a:lnTo>
                    <a:pt x="1333385" y="1340248"/>
                  </a:lnTo>
                  <a:lnTo>
                    <a:pt x="1332241" y="1339676"/>
                  </a:lnTo>
                  <a:lnTo>
                    <a:pt x="1331097" y="1340248"/>
                  </a:lnTo>
                  <a:lnTo>
                    <a:pt x="1331097" y="1340820"/>
                  </a:lnTo>
                  <a:lnTo>
                    <a:pt x="1331097" y="1341392"/>
                  </a:lnTo>
                  <a:lnTo>
                    <a:pt x="1330525" y="1341964"/>
                  </a:lnTo>
                  <a:lnTo>
                    <a:pt x="1329953" y="1341964"/>
                  </a:lnTo>
                  <a:lnTo>
                    <a:pt x="1331097" y="1344252"/>
                  </a:lnTo>
                  <a:lnTo>
                    <a:pt x="1335673" y="1345968"/>
                  </a:lnTo>
                  <a:lnTo>
                    <a:pt x="1336817" y="1348256"/>
                  </a:lnTo>
                  <a:lnTo>
                    <a:pt x="1337389" y="1348828"/>
                  </a:lnTo>
                  <a:lnTo>
                    <a:pt x="1337961" y="1349400"/>
                  </a:lnTo>
                  <a:lnTo>
                    <a:pt x="1338533" y="1349400"/>
                  </a:lnTo>
                  <a:lnTo>
                    <a:pt x="1339104" y="1347112"/>
                  </a:lnTo>
                  <a:lnTo>
                    <a:pt x="1339104" y="1345396"/>
                  </a:lnTo>
                  <a:lnTo>
                    <a:pt x="1339104" y="1343680"/>
                  </a:lnTo>
                  <a:lnTo>
                    <a:pt x="1339104" y="1340248"/>
                  </a:lnTo>
                  <a:lnTo>
                    <a:pt x="1339676" y="1339676"/>
                  </a:lnTo>
                  <a:lnTo>
                    <a:pt x="1339104" y="1339104"/>
                  </a:lnTo>
                  <a:close/>
                  <a:moveTo>
                    <a:pt x="1289916" y="1348828"/>
                  </a:moveTo>
                  <a:lnTo>
                    <a:pt x="1289916" y="1348256"/>
                  </a:lnTo>
                  <a:lnTo>
                    <a:pt x="1289916" y="1347684"/>
                  </a:lnTo>
                  <a:lnTo>
                    <a:pt x="1289916" y="1347112"/>
                  </a:lnTo>
                  <a:lnTo>
                    <a:pt x="1289344" y="1346540"/>
                  </a:lnTo>
                  <a:lnTo>
                    <a:pt x="1288200" y="1346540"/>
                  </a:lnTo>
                  <a:lnTo>
                    <a:pt x="1286484" y="1346540"/>
                  </a:lnTo>
                  <a:lnTo>
                    <a:pt x="1285912" y="1347112"/>
                  </a:lnTo>
                  <a:lnTo>
                    <a:pt x="1285340" y="1347684"/>
                  </a:lnTo>
                  <a:lnTo>
                    <a:pt x="1285340" y="1348256"/>
                  </a:lnTo>
                  <a:lnTo>
                    <a:pt x="1285912" y="1349400"/>
                  </a:lnTo>
                  <a:lnTo>
                    <a:pt x="1288200" y="1351116"/>
                  </a:lnTo>
                  <a:lnTo>
                    <a:pt x="1288772" y="1351116"/>
                  </a:lnTo>
                  <a:lnTo>
                    <a:pt x="1289916" y="1351116"/>
                  </a:lnTo>
                  <a:lnTo>
                    <a:pt x="1290488" y="1350543"/>
                  </a:lnTo>
                  <a:lnTo>
                    <a:pt x="1290488" y="1349400"/>
                  </a:lnTo>
                  <a:lnTo>
                    <a:pt x="1290488" y="1348828"/>
                  </a:lnTo>
                  <a:lnTo>
                    <a:pt x="1289916" y="1348828"/>
                  </a:lnTo>
                  <a:lnTo>
                    <a:pt x="1289916" y="1348828"/>
                  </a:lnTo>
                  <a:close/>
                  <a:moveTo>
                    <a:pt x="1331669" y="1352831"/>
                  </a:moveTo>
                  <a:lnTo>
                    <a:pt x="1331669" y="1352831"/>
                  </a:lnTo>
                  <a:lnTo>
                    <a:pt x="1330525" y="1352831"/>
                  </a:lnTo>
                  <a:lnTo>
                    <a:pt x="1330525" y="1352260"/>
                  </a:lnTo>
                  <a:lnTo>
                    <a:pt x="1330525" y="1350543"/>
                  </a:lnTo>
                  <a:lnTo>
                    <a:pt x="1330525" y="1349972"/>
                  </a:lnTo>
                  <a:lnTo>
                    <a:pt x="1329953" y="1349400"/>
                  </a:lnTo>
                  <a:lnTo>
                    <a:pt x="1328237" y="1348828"/>
                  </a:lnTo>
                  <a:lnTo>
                    <a:pt x="1327665" y="1348256"/>
                  </a:lnTo>
                  <a:lnTo>
                    <a:pt x="1329381" y="1347684"/>
                  </a:lnTo>
                  <a:lnTo>
                    <a:pt x="1329381" y="1347112"/>
                  </a:lnTo>
                  <a:lnTo>
                    <a:pt x="1329381" y="1345968"/>
                  </a:lnTo>
                  <a:lnTo>
                    <a:pt x="1328809" y="1345396"/>
                  </a:lnTo>
                  <a:lnTo>
                    <a:pt x="1328237" y="1344824"/>
                  </a:lnTo>
                  <a:lnTo>
                    <a:pt x="1327665" y="1344252"/>
                  </a:lnTo>
                  <a:lnTo>
                    <a:pt x="1327665" y="1343108"/>
                  </a:lnTo>
                  <a:lnTo>
                    <a:pt x="1328237" y="1340820"/>
                  </a:lnTo>
                  <a:lnTo>
                    <a:pt x="1329381" y="1339104"/>
                  </a:lnTo>
                  <a:lnTo>
                    <a:pt x="1330525" y="1337388"/>
                  </a:lnTo>
                  <a:lnTo>
                    <a:pt x="1330525" y="1335673"/>
                  </a:lnTo>
                  <a:lnTo>
                    <a:pt x="1329953" y="1335101"/>
                  </a:lnTo>
                  <a:lnTo>
                    <a:pt x="1329381" y="1335101"/>
                  </a:lnTo>
                  <a:lnTo>
                    <a:pt x="1328809" y="1335673"/>
                  </a:lnTo>
                  <a:lnTo>
                    <a:pt x="1328237" y="1336817"/>
                  </a:lnTo>
                  <a:lnTo>
                    <a:pt x="1328237" y="1337961"/>
                  </a:lnTo>
                  <a:lnTo>
                    <a:pt x="1327665" y="1340248"/>
                  </a:lnTo>
                  <a:lnTo>
                    <a:pt x="1327093" y="1340820"/>
                  </a:lnTo>
                  <a:lnTo>
                    <a:pt x="1326521" y="1340820"/>
                  </a:lnTo>
                  <a:lnTo>
                    <a:pt x="1325949" y="1340248"/>
                  </a:lnTo>
                  <a:lnTo>
                    <a:pt x="1325377" y="1340248"/>
                  </a:lnTo>
                  <a:lnTo>
                    <a:pt x="1324805" y="1340248"/>
                  </a:lnTo>
                  <a:lnTo>
                    <a:pt x="1324233" y="1340820"/>
                  </a:lnTo>
                  <a:lnTo>
                    <a:pt x="1324233" y="1341392"/>
                  </a:lnTo>
                  <a:lnTo>
                    <a:pt x="1324233" y="1341392"/>
                  </a:lnTo>
                  <a:lnTo>
                    <a:pt x="1323090" y="1341392"/>
                  </a:lnTo>
                  <a:lnTo>
                    <a:pt x="1322518" y="1341392"/>
                  </a:lnTo>
                  <a:lnTo>
                    <a:pt x="1321946" y="1340248"/>
                  </a:lnTo>
                  <a:lnTo>
                    <a:pt x="1323661" y="1338532"/>
                  </a:lnTo>
                  <a:lnTo>
                    <a:pt x="1324233" y="1336817"/>
                  </a:lnTo>
                  <a:lnTo>
                    <a:pt x="1324233" y="1335101"/>
                  </a:lnTo>
                  <a:lnTo>
                    <a:pt x="1323090" y="1332813"/>
                  </a:lnTo>
                  <a:lnTo>
                    <a:pt x="1320802" y="1332813"/>
                  </a:lnTo>
                  <a:lnTo>
                    <a:pt x="1318514" y="1333957"/>
                  </a:lnTo>
                  <a:lnTo>
                    <a:pt x="1316226" y="1336244"/>
                  </a:lnTo>
                  <a:lnTo>
                    <a:pt x="1314510" y="1338532"/>
                  </a:lnTo>
                  <a:lnTo>
                    <a:pt x="1314510" y="1339676"/>
                  </a:lnTo>
                  <a:lnTo>
                    <a:pt x="1314510" y="1340820"/>
                  </a:lnTo>
                  <a:lnTo>
                    <a:pt x="1313938" y="1341964"/>
                  </a:lnTo>
                  <a:lnTo>
                    <a:pt x="1313366" y="1343108"/>
                  </a:lnTo>
                  <a:lnTo>
                    <a:pt x="1313366" y="1343680"/>
                  </a:lnTo>
                  <a:lnTo>
                    <a:pt x="1313938" y="1344252"/>
                  </a:lnTo>
                  <a:lnTo>
                    <a:pt x="1313938" y="1344824"/>
                  </a:lnTo>
                  <a:lnTo>
                    <a:pt x="1313938" y="1345396"/>
                  </a:lnTo>
                  <a:lnTo>
                    <a:pt x="1313366" y="1346540"/>
                  </a:lnTo>
                  <a:lnTo>
                    <a:pt x="1313366" y="1346540"/>
                  </a:lnTo>
                  <a:lnTo>
                    <a:pt x="1313366" y="1347684"/>
                  </a:lnTo>
                  <a:lnTo>
                    <a:pt x="1313938" y="1348256"/>
                  </a:lnTo>
                  <a:lnTo>
                    <a:pt x="1315082" y="1349972"/>
                  </a:lnTo>
                  <a:lnTo>
                    <a:pt x="1315082" y="1351116"/>
                  </a:lnTo>
                  <a:lnTo>
                    <a:pt x="1314510" y="1353403"/>
                  </a:lnTo>
                  <a:lnTo>
                    <a:pt x="1314510" y="1354547"/>
                  </a:lnTo>
                  <a:lnTo>
                    <a:pt x="1315654" y="1353403"/>
                  </a:lnTo>
                  <a:lnTo>
                    <a:pt x="1316798" y="1350543"/>
                  </a:lnTo>
                  <a:lnTo>
                    <a:pt x="1317370" y="1349400"/>
                  </a:lnTo>
                  <a:lnTo>
                    <a:pt x="1317942" y="1348828"/>
                  </a:lnTo>
                  <a:lnTo>
                    <a:pt x="1318514" y="1348828"/>
                  </a:lnTo>
                  <a:lnTo>
                    <a:pt x="1319086" y="1348828"/>
                  </a:lnTo>
                  <a:lnTo>
                    <a:pt x="1319658" y="1348828"/>
                  </a:lnTo>
                  <a:lnTo>
                    <a:pt x="1320230" y="1348256"/>
                  </a:lnTo>
                  <a:lnTo>
                    <a:pt x="1320802" y="1347684"/>
                  </a:lnTo>
                  <a:lnTo>
                    <a:pt x="1321374" y="1347684"/>
                  </a:lnTo>
                  <a:lnTo>
                    <a:pt x="1321374" y="1348256"/>
                  </a:lnTo>
                  <a:lnTo>
                    <a:pt x="1321374" y="1348828"/>
                  </a:lnTo>
                  <a:lnTo>
                    <a:pt x="1320802" y="1349400"/>
                  </a:lnTo>
                  <a:lnTo>
                    <a:pt x="1320802" y="1349972"/>
                  </a:lnTo>
                  <a:lnTo>
                    <a:pt x="1321374" y="1351116"/>
                  </a:lnTo>
                  <a:lnTo>
                    <a:pt x="1321946" y="1351687"/>
                  </a:lnTo>
                  <a:lnTo>
                    <a:pt x="1323090" y="1352260"/>
                  </a:lnTo>
                  <a:lnTo>
                    <a:pt x="1323661" y="1352260"/>
                  </a:lnTo>
                  <a:lnTo>
                    <a:pt x="1325949" y="1351687"/>
                  </a:lnTo>
                  <a:lnTo>
                    <a:pt x="1327093" y="1352260"/>
                  </a:lnTo>
                  <a:lnTo>
                    <a:pt x="1327665" y="1354547"/>
                  </a:lnTo>
                  <a:lnTo>
                    <a:pt x="1329381" y="1352260"/>
                  </a:lnTo>
                  <a:lnTo>
                    <a:pt x="1329381" y="1351687"/>
                  </a:lnTo>
                  <a:lnTo>
                    <a:pt x="1328809" y="1351116"/>
                  </a:lnTo>
                  <a:lnTo>
                    <a:pt x="1327093" y="1349972"/>
                  </a:lnTo>
                  <a:lnTo>
                    <a:pt x="1328237" y="1349972"/>
                  </a:lnTo>
                  <a:lnTo>
                    <a:pt x="1330525" y="1350543"/>
                  </a:lnTo>
                  <a:lnTo>
                    <a:pt x="1331669" y="1349972"/>
                  </a:lnTo>
                  <a:lnTo>
                    <a:pt x="1331669" y="1352831"/>
                  </a:lnTo>
                  <a:lnTo>
                    <a:pt x="1331669" y="1352831"/>
                  </a:lnTo>
                  <a:close/>
                  <a:moveTo>
                    <a:pt x="1360267" y="1357979"/>
                  </a:moveTo>
                  <a:lnTo>
                    <a:pt x="1359695" y="1359695"/>
                  </a:lnTo>
                  <a:lnTo>
                    <a:pt x="1359123" y="1360267"/>
                  </a:lnTo>
                  <a:lnTo>
                    <a:pt x="1358551" y="1358551"/>
                  </a:lnTo>
                  <a:lnTo>
                    <a:pt x="1359695" y="1354547"/>
                  </a:lnTo>
                  <a:lnTo>
                    <a:pt x="1359123" y="1353403"/>
                  </a:lnTo>
                  <a:lnTo>
                    <a:pt x="1360267" y="1352260"/>
                  </a:lnTo>
                  <a:lnTo>
                    <a:pt x="1361411" y="1351687"/>
                  </a:lnTo>
                  <a:lnTo>
                    <a:pt x="1361983" y="1350543"/>
                  </a:lnTo>
                  <a:lnTo>
                    <a:pt x="1361983" y="1347684"/>
                  </a:lnTo>
                  <a:lnTo>
                    <a:pt x="1361983" y="1347112"/>
                  </a:lnTo>
                  <a:lnTo>
                    <a:pt x="1361411" y="1346540"/>
                  </a:lnTo>
                  <a:lnTo>
                    <a:pt x="1360839" y="1347684"/>
                  </a:lnTo>
                  <a:lnTo>
                    <a:pt x="1358551" y="1349972"/>
                  </a:lnTo>
                  <a:lnTo>
                    <a:pt x="1357979" y="1349972"/>
                  </a:lnTo>
                  <a:lnTo>
                    <a:pt x="1357979" y="1350543"/>
                  </a:lnTo>
                  <a:lnTo>
                    <a:pt x="1358551" y="1351116"/>
                  </a:lnTo>
                  <a:lnTo>
                    <a:pt x="1358551" y="1351687"/>
                  </a:lnTo>
                  <a:lnTo>
                    <a:pt x="1358551" y="1352260"/>
                  </a:lnTo>
                  <a:lnTo>
                    <a:pt x="1357979" y="1352831"/>
                  </a:lnTo>
                  <a:lnTo>
                    <a:pt x="1357407" y="1352831"/>
                  </a:lnTo>
                  <a:lnTo>
                    <a:pt x="1356835" y="1352831"/>
                  </a:lnTo>
                  <a:lnTo>
                    <a:pt x="1356263" y="1352831"/>
                  </a:lnTo>
                  <a:lnTo>
                    <a:pt x="1356835" y="1355691"/>
                  </a:lnTo>
                  <a:lnTo>
                    <a:pt x="1355691" y="1355119"/>
                  </a:lnTo>
                  <a:lnTo>
                    <a:pt x="1351688" y="1352831"/>
                  </a:lnTo>
                  <a:lnTo>
                    <a:pt x="1351688" y="1354547"/>
                  </a:lnTo>
                  <a:lnTo>
                    <a:pt x="1352832" y="1358551"/>
                  </a:lnTo>
                  <a:lnTo>
                    <a:pt x="1353404" y="1359695"/>
                  </a:lnTo>
                  <a:lnTo>
                    <a:pt x="1352832" y="1360267"/>
                  </a:lnTo>
                  <a:lnTo>
                    <a:pt x="1352832" y="1360267"/>
                  </a:lnTo>
                  <a:lnTo>
                    <a:pt x="1352832" y="1360267"/>
                  </a:lnTo>
                  <a:lnTo>
                    <a:pt x="1352832" y="1359695"/>
                  </a:lnTo>
                  <a:lnTo>
                    <a:pt x="1352260" y="1359123"/>
                  </a:lnTo>
                  <a:lnTo>
                    <a:pt x="1351688" y="1359123"/>
                  </a:lnTo>
                  <a:lnTo>
                    <a:pt x="1350544" y="1359123"/>
                  </a:lnTo>
                  <a:lnTo>
                    <a:pt x="1350544" y="1359123"/>
                  </a:lnTo>
                  <a:lnTo>
                    <a:pt x="1350544" y="1358551"/>
                  </a:lnTo>
                  <a:lnTo>
                    <a:pt x="1350544" y="1357979"/>
                  </a:lnTo>
                  <a:lnTo>
                    <a:pt x="1349972" y="1356835"/>
                  </a:lnTo>
                  <a:lnTo>
                    <a:pt x="1349400" y="1355691"/>
                  </a:lnTo>
                  <a:lnTo>
                    <a:pt x="1348828" y="1355119"/>
                  </a:lnTo>
                  <a:lnTo>
                    <a:pt x="1348256" y="1355691"/>
                  </a:lnTo>
                  <a:lnTo>
                    <a:pt x="1348828" y="1356835"/>
                  </a:lnTo>
                  <a:lnTo>
                    <a:pt x="1349972" y="1359123"/>
                  </a:lnTo>
                  <a:lnTo>
                    <a:pt x="1350544" y="1360267"/>
                  </a:lnTo>
                  <a:lnTo>
                    <a:pt x="1349400" y="1359695"/>
                  </a:lnTo>
                  <a:lnTo>
                    <a:pt x="1347112" y="1357979"/>
                  </a:lnTo>
                  <a:lnTo>
                    <a:pt x="1345968" y="1357407"/>
                  </a:lnTo>
                  <a:lnTo>
                    <a:pt x="1345396" y="1357407"/>
                  </a:lnTo>
                  <a:lnTo>
                    <a:pt x="1345396" y="1357979"/>
                  </a:lnTo>
                  <a:lnTo>
                    <a:pt x="1345968" y="1358551"/>
                  </a:lnTo>
                  <a:lnTo>
                    <a:pt x="1347112" y="1359123"/>
                  </a:lnTo>
                  <a:lnTo>
                    <a:pt x="1347684" y="1359695"/>
                  </a:lnTo>
                  <a:lnTo>
                    <a:pt x="1348256" y="1360267"/>
                  </a:lnTo>
                  <a:lnTo>
                    <a:pt x="1348256" y="1361411"/>
                  </a:lnTo>
                  <a:lnTo>
                    <a:pt x="1347112" y="1361411"/>
                  </a:lnTo>
                  <a:lnTo>
                    <a:pt x="1346540" y="1361411"/>
                  </a:lnTo>
                  <a:lnTo>
                    <a:pt x="1345968" y="1361983"/>
                  </a:lnTo>
                  <a:lnTo>
                    <a:pt x="1345968" y="1362555"/>
                  </a:lnTo>
                  <a:lnTo>
                    <a:pt x="1349972" y="1363699"/>
                  </a:lnTo>
                  <a:lnTo>
                    <a:pt x="1349400" y="1364842"/>
                  </a:lnTo>
                  <a:lnTo>
                    <a:pt x="1348828" y="1365415"/>
                  </a:lnTo>
                  <a:lnTo>
                    <a:pt x="1348256" y="1365986"/>
                  </a:lnTo>
                  <a:lnTo>
                    <a:pt x="1347684" y="1366559"/>
                  </a:lnTo>
                  <a:lnTo>
                    <a:pt x="1344824" y="1371134"/>
                  </a:lnTo>
                  <a:lnTo>
                    <a:pt x="1343680" y="1371706"/>
                  </a:lnTo>
                  <a:lnTo>
                    <a:pt x="1343108" y="1371706"/>
                  </a:lnTo>
                  <a:lnTo>
                    <a:pt x="1342536" y="1372278"/>
                  </a:lnTo>
                  <a:lnTo>
                    <a:pt x="1341964" y="1373994"/>
                  </a:lnTo>
                  <a:lnTo>
                    <a:pt x="1341964" y="1375138"/>
                  </a:lnTo>
                  <a:lnTo>
                    <a:pt x="1342536" y="1376282"/>
                  </a:lnTo>
                  <a:lnTo>
                    <a:pt x="1343108" y="1376282"/>
                  </a:lnTo>
                  <a:lnTo>
                    <a:pt x="1343680" y="1373994"/>
                  </a:lnTo>
                  <a:lnTo>
                    <a:pt x="1344252" y="1372850"/>
                  </a:lnTo>
                  <a:lnTo>
                    <a:pt x="1345968" y="1371134"/>
                  </a:lnTo>
                  <a:lnTo>
                    <a:pt x="1347684" y="1369418"/>
                  </a:lnTo>
                  <a:lnTo>
                    <a:pt x="1349972" y="1367130"/>
                  </a:lnTo>
                  <a:lnTo>
                    <a:pt x="1352260" y="1364271"/>
                  </a:lnTo>
                  <a:lnTo>
                    <a:pt x="1353975" y="1363127"/>
                  </a:lnTo>
                  <a:lnTo>
                    <a:pt x="1353975" y="1362555"/>
                  </a:lnTo>
                  <a:lnTo>
                    <a:pt x="1353404" y="1360839"/>
                  </a:lnTo>
                  <a:lnTo>
                    <a:pt x="1354547" y="1360839"/>
                  </a:lnTo>
                  <a:lnTo>
                    <a:pt x="1356835" y="1361411"/>
                  </a:lnTo>
                  <a:lnTo>
                    <a:pt x="1357407" y="1360839"/>
                  </a:lnTo>
                  <a:lnTo>
                    <a:pt x="1356835" y="1359695"/>
                  </a:lnTo>
                  <a:lnTo>
                    <a:pt x="1355691" y="1357979"/>
                  </a:lnTo>
                  <a:lnTo>
                    <a:pt x="1356263" y="1357407"/>
                  </a:lnTo>
                  <a:lnTo>
                    <a:pt x="1357407" y="1355691"/>
                  </a:lnTo>
                  <a:lnTo>
                    <a:pt x="1357979" y="1355691"/>
                  </a:lnTo>
                  <a:lnTo>
                    <a:pt x="1358551" y="1356263"/>
                  </a:lnTo>
                  <a:lnTo>
                    <a:pt x="1359123" y="1357407"/>
                  </a:lnTo>
                  <a:lnTo>
                    <a:pt x="1359695" y="1358551"/>
                  </a:lnTo>
                  <a:lnTo>
                    <a:pt x="1360267" y="1358551"/>
                  </a:lnTo>
                  <a:lnTo>
                    <a:pt x="1360267" y="1357979"/>
                  </a:lnTo>
                  <a:lnTo>
                    <a:pt x="1360267" y="1357407"/>
                  </a:lnTo>
                  <a:lnTo>
                    <a:pt x="1360267" y="1356835"/>
                  </a:lnTo>
                  <a:lnTo>
                    <a:pt x="1360267" y="1356263"/>
                  </a:lnTo>
                  <a:lnTo>
                    <a:pt x="1361411" y="1355691"/>
                  </a:lnTo>
                  <a:lnTo>
                    <a:pt x="1361411" y="1355691"/>
                  </a:lnTo>
                  <a:lnTo>
                    <a:pt x="1361983" y="1354547"/>
                  </a:lnTo>
                  <a:lnTo>
                    <a:pt x="1362555" y="1352260"/>
                  </a:lnTo>
                  <a:lnTo>
                    <a:pt x="1363127" y="1351687"/>
                  </a:lnTo>
                  <a:lnTo>
                    <a:pt x="1361411" y="1350543"/>
                  </a:lnTo>
                  <a:lnTo>
                    <a:pt x="1360267" y="1357979"/>
                  </a:lnTo>
                  <a:close/>
                  <a:moveTo>
                    <a:pt x="1390009" y="1380285"/>
                  </a:moveTo>
                  <a:lnTo>
                    <a:pt x="1388865" y="1380285"/>
                  </a:lnTo>
                  <a:lnTo>
                    <a:pt x="1387721" y="1380285"/>
                  </a:lnTo>
                  <a:lnTo>
                    <a:pt x="1387149" y="1379141"/>
                  </a:lnTo>
                  <a:lnTo>
                    <a:pt x="1387721" y="1378570"/>
                  </a:lnTo>
                  <a:lnTo>
                    <a:pt x="1387149" y="1377998"/>
                  </a:lnTo>
                  <a:lnTo>
                    <a:pt x="1386577" y="1378570"/>
                  </a:lnTo>
                  <a:lnTo>
                    <a:pt x="1386005" y="1379141"/>
                  </a:lnTo>
                  <a:lnTo>
                    <a:pt x="1385433" y="1379141"/>
                  </a:lnTo>
                  <a:lnTo>
                    <a:pt x="1386005" y="1379141"/>
                  </a:lnTo>
                  <a:lnTo>
                    <a:pt x="1386577" y="1379141"/>
                  </a:lnTo>
                  <a:lnTo>
                    <a:pt x="1387149" y="1379714"/>
                  </a:lnTo>
                  <a:lnTo>
                    <a:pt x="1387721" y="1380285"/>
                  </a:lnTo>
                  <a:lnTo>
                    <a:pt x="1386577" y="1381429"/>
                  </a:lnTo>
                  <a:lnTo>
                    <a:pt x="1386577" y="1383145"/>
                  </a:lnTo>
                  <a:lnTo>
                    <a:pt x="1388293" y="1384289"/>
                  </a:lnTo>
                  <a:lnTo>
                    <a:pt x="1390581" y="1383145"/>
                  </a:lnTo>
                  <a:lnTo>
                    <a:pt x="1391725" y="1382001"/>
                  </a:lnTo>
                  <a:lnTo>
                    <a:pt x="1392297" y="1380858"/>
                  </a:lnTo>
                  <a:lnTo>
                    <a:pt x="1392297" y="1379714"/>
                  </a:lnTo>
                  <a:lnTo>
                    <a:pt x="1390009" y="1380285"/>
                  </a:lnTo>
                  <a:close/>
                  <a:moveTo>
                    <a:pt x="1391725" y="1306503"/>
                  </a:moveTo>
                  <a:lnTo>
                    <a:pt x="1390581" y="1306503"/>
                  </a:lnTo>
                  <a:lnTo>
                    <a:pt x="1389437" y="1307646"/>
                  </a:lnTo>
                  <a:lnTo>
                    <a:pt x="1389437" y="1308790"/>
                  </a:lnTo>
                  <a:lnTo>
                    <a:pt x="1390009" y="1308790"/>
                  </a:lnTo>
                  <a:lnTo>
                    <a:pt x="1390581" y="1309362"/>
                  </a:lnTo>
                  <a:lnTo>
                    <a:pt x="1391153" y="1310506"/>
                  </a:lnTo>
                  <a:lnTo>
                    <a:pt x="1391725" y="1311078"/>
                  </a:lnTo>
                  <a:lnTo>
                    <a:pt x="1392297" y="1310506"/>
                  </a:lnTo>
                  <a:lnTo>
                    <a:pt x="1392297" y="1309362"/>
                  </a:lnTo>
                  <a:lnTo>
                    <a:pt x="1391725" y="1308218"/>
                  </a:lnTo>
                  <a:lnTo>
                    <a:pt x="1391725" y="1306503"/>
                  </a:lnTo>
                  <a:close/>
                  <a:moveTo>
                    <a:pt x="1419179" y="1304786"/>
                  </a:moveTo>
                  <a:lnTo>
                    <a:pt x="1418607" y="1304215"/>
                  </a:lnTo>
                  <a:lnTo>
                    <a:pt x="1418035" y="1303643"/>
                  </a:lnTo>
                  <a:lnTo>
                    <a:pt x="1417463" y="1302499"/>
                  </a:lnTo>
                  <a:lnTo>
                    <a:pt x="1416891" y="1301927"/>
                  </a:lnTo>
                  <a:lnTo>
                    <a:pt x="1415175" y="1301355"/>
                  </a:lnTo>
                  <a:lnTo>
                    <a:pt x="1414031" y="1301927"/>
                  </a:lnTo>
                  <a:lnTo>
                    <a:pt x="1411744" y="1303071"/>
                  </a:lnTo>
                  <a:lnTo>
                    <a:pt x="1411744" y="1304215"/>
                  </a:lnTo>
                  <a:lnTo>
                    <a:pt x="1411172" y="1305930"/>
                  </a:lnTo>
                  <a:lnTo>
                    <a:pt x="1411172" y="1307074"/>
                  </a:lnTo>
                  <a:lnTo>
                    <a:pt x="1411744" y="1308218"/>
                  </a:lnTo>
                  <a:lnTo>
                    <a:pt x="1412315" y="1308790"/>
                  </a:lnTo>
                  <a:lnTo>
                    <a:pt x="1412887" y="1308790"/>
                  </a:lnTo>
                  <a:lnTo>
                    <a:pt x="1414031" y="1308218"/>
                  </a:lnTo>
                  <a:lnTo>
                    <a:pt x="1414031" y="1307074"/>
                  </a:lnTo>
                  <a:lnTo>
                    <a:pt x="1413459" y="1306503"/>
                  </a:lnTo>
                  <a:lnTo>
                    <a:pt x="1412887" y="1306503"/>
                  </a:lnTo>
                  <a:lnTo>
                    <a:pt x="1412315" y="1305930"/>
                  </a:lnTo>
                  <a:lnTo>
                    <a:pt x="1414031" y="1303643"/>
                  </a:lnTo>
                  <a:lnTo>
                    <a:pt x="1416319" y="1304215"/>
                  </a:lnTo>
                  <a:lnTo>
                    <a:pt x="1420895" y="1307074"/>
                  </a:lnTo>
                  <a:lnTo>
                    <a:pt x="1420323" y="1305930"/>
                  </a:lnTo>
                  <a:lnTo>
                    <a:pt x="1419179" y="1304786"/>
                  </a:lnTo>
                  <a:close/>
                  <a:moveTo>
                    <a:pt x="1383717" y="1373994"/>
                  </a:moveTo>
                  <a:lnTo>
                    <a:pt x="1383146" y="1372850"/>
                  </a:lnTo>
                  <a:lnTo>
                    <a:pt x="1382574" y="1372278"/>
                  </a:lnTo>
                  <a:lnTo>
                    <a:pt x="1382574" y="1372278"/>
                  </a:lnTo>
                  <a:lnTo>
                    <a:pt x="1382574" y="1371706"/>
                  </a:lnTo>
                  <a:lnTo>
                    <a:pt x="1383146" y="1371134"/>
                  </a:lnTo>
                  <a:lnTo>
                    <a:pt x="1383717" y="1371134"/>
                  </a:lnTo>
                  <a:lnTo>
                    <a:pt x="1384289" y="1371134"/>
                  </a:lnTo>
                  <a:lnTo>
                    <a:pt x="1384861" y="1371134"/>
                  </a:lnTo>
                  <a:lnTo>
                    <a:pt x="1385433" y="1371134"/>
                  </a:lnTo>
                  <a:lnTo>
                    <a:pt x="1385433" y="1370562"/>
                  </a:lnTo>
                  <a:lnTo>
                    <a:pt x="1384861" y="1369990"/>
                  </a:lnTo>
                  <a:lnTo>
                    <a:pt x="1384289" y="1369990"/>
                  </a:lnTo>
                  <a:lnTo>
                    <a:pt x="1380286" y="1369418"/>
                  </a:lnTo>
                  <a:lnTo>
                    <a:pt x="1379142" y="1368846"/>
                  </a:lnTo>
                  <a:lnTo>
                    <a:pt x="1379142" y="1369418"/>
                  </a:lnTo>
                  <a:lnTo>
                    <a:pt x="1379714" y="1369990"/>
                  </a:lnTo>
                  <a:lnTo>
                    <a:pt x="1379142" y="1371134"/>
                  </a:lnTo>
                  <a:lnTo>
                    <a:pt x="1377998" y="1372850"/>
                  </a:lnTo>
                  <a:lnTo>
                    <a:pt x="1380286" y="1372278"/>
                  </a:lnTo>
                  <a:lnTo>
                    <a:pt x="1380858" y="1372278"/>
                  </a:lnTo>
                  <a:lnTo>
                    <a:pt x="1381430" y="1375710"/>
                  </a:lnTo>
                  <a:lnTo>
                    <a:pt x="1381430" y="1376854"/>
                  </a:lnTo>
                  <a:lnTo>
                    <a:pt x="1380858" y="1376854"/>
                  </a:lnTo>
                  <a:lnTo>
                    <a:pt x="1379714" y="1376282"/>
                  </a:lnTo>
                  <a:lnTo>
                    <a:pt x="1379142" y="1376282"/>
                  </a:lnTo>
                  <a:lnTo>
                    <a:pt x="1379142" y="1376854"/>
                  </a:lnTo>
                  <a:lnTo>
                    <a:pt x="1379142" y="1377426"/>
                  </a:lnTo>
                  <a:lnTo>
                    <a:pt x="1379142" y="1377998"/>
                  </a:lnTo>
                  <a:lnTo>
                    <a:pt x="1378570" y="1378570"/>
                  </a:lnTo>
                  <a:lnTo>
                    <a:pt x="1379714" y="1379141"/>
                  </a:lnTo>
                  <a:lnTo>
                    <a:pt x="1381430" y="1378570"/>
                  </a:lnTo>
                  <a:lnTo>
                    <a:pt x="1384861" y="1376854"/>
                  </a:lnTo>
                  <a:lnTo>
                    <a:pt x="1383717" y="1373994"/>
                  </a:lnTo>
                  <a:close/>
                  <a:moveTo>
                    <a:pt x="1374566" y="1391153"/>
                  </a:moveTo>
                  <a:lnTo>
                    <a:pt x="1374566" y="1391153"/>
                  </a:lnTo>
                  <a:lnTo>
                    <a:pt x="1373422" y="1390009"/>
                  </a:lnTo>
                  <a:lnTo>
                    <a:pt x="1372850" y="1389437"/>
                  </a:lnTo>
                  <a:lnTo>
                    <a:pt x="1372278" y="1388865"/>
                  </a:lnTo>
                  <a:lnTo>
                    <a:pt x="1371706" y="1388865"/>
                  </a:lnTo>
                  <a:lnTo>
                    <a:pt x="1371134" y="1388865"/>
                  </a:lnTo>
                  <a:lnTo>
                    <a:pt x="1370562" y="1389437"/>
                  </a:lnTo>
                  <a:lnTo>
                    <a:pt x="1370562" y="1390009"/>
                  </a:lnTo>
                  <a:lnTo>
                    <a:pt x="1370562" y="1390581"/>
                  </a:lnTo>
                  <a:lnTo>
                    <a:pt x="1370562" y="1391725"/>
                  </a:lnTo>
                  <a:lnTo>
                    <a:pt x="1370562" y="1392869"/>
                  </a:lnTo>
                  <a:lnTo>
                    <a:pt x="1370562" y="1393441"/>
                  </a:lnTo>
                  <a:lnTo>
                    <a:pt x="1370562" y="1394013"/>
                  </a:lnTo>
                  <a:lnTo>
                    <a:pt x="1371706" y="1394584"/>
                  </a:lnTo>
                  <a:lnTo>
                    <a:pt x="1372850" y="1394584"/>
                  </a:lnTo>
                  <a:lnTo>
                    <a:pt x="1373994" y="1394013"/>
                  </a:lnTo>
                  <a:lnTo>
                    <a:pt x="1374566" y="1393441"/>
                  </a:lnTo>
                  <a:lnTo>
                    <a:pt x="1374566" y="1392869"/>
                  </a:lnTo>
                  <a:lnTo>
                    <a:pt x="1374566" y="1391153"/>
                  </a:lnTo>
                  <a:lnTo>
                    <a:pt x="1374566" y="1391153"/>
                  </a:lnTo>
                  <a:close/>
                  <a:moveTo>
                    <a:pt x="1144066" y="489170"/>
                  </a:moveTo>
                  <a:lnTo>
                    <a:pt x="1145210" y="488598"/>
                  </a:lnTo>
                  <a:lnTo>
                    <a:pt x="1145210" y="487454"/>
                  </a:lnTo>
                  <a:lnTo>
                    <a:pt x="1145210" y="486882"/>
                  </a:lnTo>
                  <a:lnTo>
                    <a:pt x="1144066" y="486882"/>
                  </a:lnTo>
                  <a:lnTo>
                    <a:pt x="1142922" y="487454"/>
                  </a:lnTo>
                  <a:lnTo>
                    <a:pt x="1142350" y="488598"/>
                  </a:lnTo>
                  <a:lnTo>
                    <a:pt x="1142922" y="489170"/>
                  </a:lnTo>
                  <a:lnTo>
                    <a:pt x="1144066" y="489170"/>
                  </a:lnTo>
                  <a:close/>
                  <a:moveTo>
                    <a:pt x="1376282" y="1367702"/>
                  </a:moveTo>
                  <a:lnTo>
                    <a:pt x="1376282" y="1367130"/>
                  </a:lnTo>
                  <a:lnTo>
                    <a:pt x="1376282" y="1363699"/>
                  </a:lnTo>
                  <a:lnTo>
                    <a:pt x="1376854" y="1360267"/>
                  </a:lnTo>
                  <a:lnTo>
                    <a:pt x="1377426" y="1359695"/>
                  </a:lnTo>
                  <a:lnTo>
                    <a:pt x="1377426" y="1359695"/>
                  </a:lnTo>
                  <a:lnTo>
                    <a:pt x="1376854" y="1359123"/>
                  </a:lnTo>
                  <a:lnTo>
                    <a:pt x="1376282" y="1358551"/>
                  </a:lnTo>
                  <a:lnTo>
                    <a:pt x="1376282" y="1357407"/>
                  </a:lnTo>
                  <a:lnTo>
                    <a:pt x="1376282" y="1356263"/>
                  </a:lnTo>
                  <a:lnTo>
                    <a:pt x="1376854" y="1355691"/>
                  </a:lnTo>
                  <a:lnTo>
                    <a:pt x="1377426" y="1355119"/>
                  </a:lnTo>
                  <a:lnTo>
                    <a:pt x="1377426" y="1353975"/>
                  </a:lnTo>
                  <a:lnTo>
                    <a:pt x="1376854" y="1353403"/>
                  </a:lnTo>
                  <a:lnTo>
                    <a:pt x="1376282" y="1353975"/>
                  </a:lnTo>
                  <a:lnTo>
                    <a:pt x="1376282" y="1354547"/>
                  </a:lnTo>
                  <a:lnTo>
                    <a:pt x="1376282" y="1355119"/>
                  </a:lnTo>
                  <a:lnTo>
                    <a:pt x="1375710" y="1355691"/>
                  </a:lnTo>
                  <a:lnTo>
                    <a:pt x="1375710" y="1356263"/>
                  </a:lnTo>
                  <a:lnTo>
                    <a:pt x="1375710" y="1356263"/>
                  </a:lnTo>
                  <a:lnTo>
                    <a:pt x="1375138" y="1356263"/>
                  </a:lnTo>
                  <a:lnTo>
                    <a:pt x="1374566" y="1356835"/>
                  </a:lnTo>
                  <a:lnTo>
                    <a:pt x="1374566" y="1357979"/>
                  </a:lnTo>
                  <a:lnTo>
                    <a:pt x="1374566" y="1359123"/>
                  </a:lnTo>
                  <a:lnTo>
                    <a:pt x="1373422" y="1359695"/>
                  </a:lnTo>
                  <a:lnTo>
                    <a:pt x="1373994" y="1360267"/>
                  </a:lnTo>
                  <a:lnTo>
                    <a:pt x="1375710" y="1360839"/>
                  </a:lnTo>
                  <a:lnTo>
                    <a:pt x="1376282" y="1361411"/>
                  </a:lnTo>
                  <a:lnTo>
                    <a:pt x="1375710" y="1361411"/>
                  </a:lnTo>
                  <a:lnTo>
                    <a:pt x="1373994" y="1361411"/>
                  </a:lnTo>
                  <a:lnTo>
                    <a:pt x="1373422" y="1361983"/>
                  </a:lnTo>
                  <a:lnTo>
                    <a:pt x="1374566" y="1363127"/>
                  </a:lnTo>
                  <a:lnTo>
                    <a:pt x="1374566" y="1363699"/>
                  </a:lnTo>
                  <a:lnTo>
                    <a:pt x="1373994" y="1363699"/>
                  </a:lnTo>
                  <a:lnTo>
                    <a:pt x="1371706" y="1361411"/>
                  </a:lnTo>
                  <a:lnTo>
                    <a:pt x="1371134" y="1361983"/>
                  </a:lnTo>
                  <a:lnTo>
                    <a:pt x="1371134" y="1363127"/>
                  </a:lnTo>
                  <a:lnTo>
                    <a:pt x="1372278" y="1363699"/>
                  </a:lnTo>
                  <a:lnTo>
                    <a:pt x="1372278" y="1363699"/>
                  </a:lnTo>
                  <a:lnTo>
                    <a:pt x="1372278" y="1363699"/>
                  </a:lnTo>
                  <a:lnTo>
                    <a:pt x="1372278" y="1364271"/>
                  </a:lnTo>
                  <a:lnTo>
                    <a:pt x="1372278" y="1364842"/>
                  </a:lnTo>
                  <a:lnTo>
                    <a:pt x="1372278" y="1365415"/>
                  </a:lnTo>
                  <a:lnTo>
                    <a:pt x="1372278" y="1365415"/>
                  </a:lnTo>
                  <a:lnTo>
                    <a:pt x="1372278" y="1365415"/>
                  </a:lnTo>
                  <a:lnTo>
                    <a:pt x="1371706" y="1365415"/>
                  </a:lnTo>
                  <a:lnTo>
                    <a:pt x="1369990" y="1367130"/>
                  </a:lnTo>
                  <a:lnTo>
                    <a:pt x="1369418" y="1367702"/>
                  </a:lnTo>
                  <a:lnTo>
                    <a:pt x="1369418" y="1368846"/>
                  </a:lnTo>
                  <a:lnTo>
                    <a:pt x="1369418" y="1369418"/>
                  </a:lnTo>
                  <a:lnTo>
                    <a:pt x="1369418" y="1369418"/>
                  </a:lnTo>
                  <a:lnTo>
                    <a:pt x="1369418" y="1368846"/>
                  </a:lnTo>
                  <a:lnTo>
                    <a:pt x="1369990" y="1368274"/>
                  </a:lnTo>
                  <a:lnTo>
                    <a:pt x="1370562" y="1368274"/>
                  </a:lnTo>
                  <a:lnTo>
                    <a:pt x="1371706" y="1368846"/>
                  </a:lnTo>
                  <a:lnTo>
                    <a:pt x="1372278" y="1368846"/>
                  </a:lnTo>
                  <a:lnTo>
                    <a:pt x="1372278" y="1368274"/>
                  </a:lnTo>
                  <a:lnTo>
                    <a:pt x="1372278" y="1367130"/>
                  </a:lnTo>
                  <a:lnTo>
                    <a:pt x="1372278" y="1365986"/>
                  </a:lnTo>
                  <a:lnTo>
                    <a:pt x="1372278" y="1364842"/>
                  </a:lnTo>
                  <a:lnTo>
                    <a:pt x="1372850" y="1365415"/>
                  </a:lnTo>
                  <a:lnTo>
                    <a:pt x="1373422" y="1366559"/>
                  </a:lnTo>
                  <a:lnTo>
                    <a:pt x="1374566" y="1368846"/>
                  </a:lnTo>
                  <a:lnTo>
                    <a:pt x="1375138" y="1369418"/>
                  </a:lnTo>
                  <a:lnTo>
                    <a:pt x="1375710" y="1369418"/>
                  </a:lnTo>
                  <a:lnTo>
                    <a:pt x="1376282" y="1368846"/>
                  </a:lnTo>
                  <a:lnTo>
                    <a:pt x="1376282" y="1367702"/>
                  </a:lnTo>
                  <a:lnTo>
                    <a:pt x="1376282" y="1367130"/>
                  </a:lnTo>
                  <a:lnTo>
                    <a:pt x="1376282" y="1367702"/>
                  </a:lnTo>
                  <a:close/>
                  <a:moveTo>
                    <a:pt x="1221852" y="1404880"/>
                  </a:moveTo>
                  <a:lnTo>
                    <a:pt x="1221852" y="1404880"/>
                  </a:lnTo>
                  <a:lnTo>
                    <a:pt x="1221852" y="1404308"/>
                  </a:lnTo>
                  <a:lnTo>
                    <a:pt x="1221852" y="1403736"/>
                  </a:lnTo>
                  <a:lnTo>
                    <a:pt x="1221852" y="1403736"/>
                  </a:lnTo>
                  <a:lnTo>
                    <a:pt x="1221280" y="1403736"/>
                  </a:lnTo>
                  <a:lnTo>
                    <a:pt x="1220708" y="1403736"/>
                  </a:lnTo>
                  <a:lnTo>
                    <a:pt x="1220137" y="1403736"/>
                  </a:lnTo>
                  <a:lnTo>
                    <a:pt x="1218421" y="1402592"/>
                  </a:lnTo>
                  <a:lnTo>
                    <a:pt x="1216705" y="1402020"/>
                  </a:lnTo>
                  <a:lnTo>
                    <a:pt x="1214417" y="1400876"/>
                  </a:lnTo>
                  <a:lnTo>
                    <a:pt x="1213273" y="1400304"/>
                  </a:lnTo>
                  <a:lnTo>
                    <a:pt x="1211557" y="1399160"/>
                  </a:lnTo>
                  <a:lnTo>
                    <a:pt x="1210413" y="1398588"/>
                  </a:lnTo>
                  <a:lnTo>
                    <a:pt x="1209841" y="1398588"/>
                  </a:lnTo>
                  <a:lnTo>
                    <a:pt x="1209841" y="1399732"/>
                  </a:lnTo>
                  <a:lnTo>
                    <a:pt x="1209841" y="1400876"/>
                  </a:lnTo>
                  <a:lnTo>
                    <a:pt x="1209841" y="1402020"/>
                  </a:lnTo>
                  <a:lnTo>
                    <a:pt x="1208697" y="1402020"/>
                  </a:lnTo>
                  <a:lnTo>
                    <a:pt x="1210413" y="1405452"/>
                  </a:lnTo>
                  <a:lnTo>
                    <a:pt x="1210985" y="1406024"/>
                  </a:lnTo>
                  <a:lnTo>
                    <a:pt x="1212129" y="1406596"/>
                  </a:lnTo>
                  <a:lnTo>
                    <a:pt x="1213273" y="1407740"/>
                  </a:lnTo>
                  <a:lnTo>
                    <a:pt x="1215561" y="1408884"/>
                  </a:lnTo>
                  <a:lnTo>
                    <a:pt x="1216705" y="1410028"/>
                  </a:lnTo>
                  <a:lnTo>
                    <a:pt x="1217277" y="1410599"/>
                  </a:lnTo>
                  <a:lnTo>
                    <a:pt x="1218421" y="1410599"/>
                  </a:lnTo>
                  <a:lnTo>
                    <a:pt x="1218421" y="1410028"/>
                  </a:lnTo>
                  <a:lnTo>
                    <a:pt x="1217849" y="1410028"/>
                  </a:lnTo>
                  <a:lnTo>
                    <a:pt x="1217277" y="1410028"/>
                  </a:lnTo>
                  <a:lnTo>
                    <a:pt x="1216705" y="1409456"/>
                  </a:lnTo>
                  <a:lnTo>
                    <a:pt x="1216133" y="1408884"/>
                  </a:lnTo>
                  <a:lnTo>
                    <a:pt x="1221280" y="1410028"/>
                  </a:lnTo>
                  <a:lnTo>
                    <a:pt x="1221280" y="1409456"/>
                  </a:lnTo>
                  <a:lnTo>
                    <a:pt x="1221280" y="1408312"/>
                  </a:lnTo>
                  <a:lnTo>
                    <a:pt x="1221280" y="1407168"/>
                  </a:lnTo>
                  <a:lnTo>
                    <a:pt x="1221280" y="1406596"/>
                  </a:lnTo>
                  <a:lnTo>
                    <a:pt x="1221852" y="1404880"/>
                  </a:lnTo>
                  <a:close/>
                  <a:moveTo>
                    <a:pt x="1192110" y="1344824"/>
                  </a:moveTo>
                  <a:lnTo>
                    <a:pt x="1192110" y="1344824"/>
                  </a:lnTo>
                  <a:lnTo>
                    <a:pt x="1189251" y="1345396"/>
                  </a:lnTo>
                  <a:lnTo>
                    <a:pt x="1188107" y="1345968"/>
                  </a:lnTo>
                  <a:lnTo>
                    <a:pt x="1188107" y="1346540"/>
                  </a:lnTo>
                  <a:lnTo>
                    <a:pt x="1188679" y="1347112"/>
                  </a:lnTo>
                  <a:lnTo>
                    <a:pt x="1189823" y="1347684"/>
                  </a:lnTo>
                  <a:lnTo>
                    <a:pt x="1190966" y="1347112"/>
                  </a:lnTo>
                  <a:lnTo>
                    <a:pt x="1191538" y="1346540"/>
                  </a:lnTo>
                  <a:lnTo>
                    <a:pt x="1191538" y="1346540"/>
                  </a:lnTo>
                  <a:lnTo>
                    <a:pt x="1190966" y="1347112"/>
                  </a:lnTo>
                  <a:lnTo>
                    <a:pt x="1190395" y="1347112"/>
                  </a:lnTo>
                  <a:lnTo>
                    <a:pt x="1190395" y="1347112"/>
                  </a:lnTo>
                  <a:lnTo>
                    <a:pt x="1189823" y="1347112"/>
                  </a:lnTo>
                  <a:lnTo>
                    <a:pt x="1189823" y="1346540"/>
                  </a:lnTo>
                  <a:lnTo>
                    <a:pt x="1192110" y="1344824"/>
                  </a:lnTo>
                  <a:close/>
                  <a:moveTo>
                    <a:pt x="949027" y="1402020"/>
                  </a:moveTo>
                  <a:lnTo>
                    <a:pt x="949027" y="1400876"/>
                  </a:lnTo>
                  <a:lnTo>
                    <a:pt x="948455" y="1400876"/>
                  </a:lnTo>
                  <a:lnTo>
                    <a:pt x="949027" y="1402020"/>
                  </a:lnTo>
                  <a:lnTo>
                    <a:pt x="949027" y="1402020"/>
                  </a:lnTo>
                  <a:close/>
                  <a:moveTo>
                    <a:pt x="1230432" y="1410599"/>
                  </a:moveTo>
                  <a:lnTo>
                    <a:pt x="1230432" y="1410599"/>
                  </a:lnTo>
                  <a:lnTo>
                    <a:pt x="1230432" y="1409456"/>
                  </a:lnTo>
                  <a:lnTo>
                    <a:pt x="1230432" y="1408884"/>
                  </a:lnTo>
                  <a:lnTo>
                    <a:pt x="1228144" y="1407168"/>
                  </a:lnTo>
                  <a:lnTo>
                    <a:pt x="1227572" y="1407168"/>
                  </a:lnTo>
                  <a:lnTo>
                    <a:pt x="1227000" y="1407168"/>
                  </a:lnTo>
                  <a:lnTo>
                    <a:pt x="1227000" y="1407740"/>
                  </a:lnTo>
                  <a:lnTo>
                    <a:pt x="1227000" y="1408312"/>
                  </a:lnTo>
                  <a:lnTo>
                    <a:pt x="1227000" y="1408884"/>
                  </a:lnTo>
                  <a:lnTo>
                    <a:pt x="1228144" y="1410599"/>
                  </a:lnTo>
                  <a:lnTo>
                    <a:pt x="1228716" y="1411743"/>
                  </a:lnTo>
                  <a:lnTo>
                    <a:pt x="1229860" y="1411743"/>
                  </a:lnTo>
                  <a:lnTo>
                    <a:pt x="1232148" y="1410599"/>
                  </a:lnTo>
                  <a:lnTo>
                    <a:pt x="1232148" y="1410028"/>
                  </a:lnTo>
                  <a:lnTo>
                    <a:pt x="1230432" y="1410599"/>
                  </a:lnTo>
                  <a:lnTo>
                    <a:pt x="1230432" y="1410599"/>
                  </a:lnTo>
                  <a:close/>
                  <a:moveTo>
                    <a:pt x="1112036" y="1406596"/>
                  </a:moveTo>
                  <a:lnTo>
                    <a:pt x="1112036" y="1406596"/>
                  </a:lnTo>
                  <a:lnTo>
                    <a:pt x="1106888" y="1408312"/>
                  </a:lnTo>
                  <a:lnTo>
                    <a:pt x="1106888" y="1408884"/>
                  </a:lnTo>
                  <a:lnTo>
                    <a:pt x="1107460" y="1409456"/>
                  </a:lnTo>
                  <a:lnTo>
                    <a:pt x="1111464" y="1408312"/>
                  </a:lnTo>
                  <a:lnTo>
                    <a:pt x="1112608" y="1408884"/>
                  </a:lnTo>
                  <a:lnTo>
                    <a:pt x="1112608" y="1408884"/>
                  </a:lnTo>
                  <a:lnTo>
                    <a:pt x="1112608" y="1408312"/>
                  </a:lnTo>
                  <a:lnTo>
                    <a:pt x="1112036" y="1406596"/>
                  </a:lnTo>
                  <a:close/>
                  <a:moveTo>
                    <a:pt x="1201262" y="1381429"/>
                  </a:moveTo>
                  <a:lnTo>
                    <a:pt x="1201262" y="1381429"/>
                  </a:lnTo>
                  <a:lnTo>
                    <a:pt x="1200690" y="1380285"/>
                  </a:lnTo>
                  <a:lnTo>
                    <a:pt x="1200118" y="1379714"/>
                  </a:lnTo>
                  <a:lnTo>
                    <a:pt x="1199546" y="1379141"/>
                  </a:lnTo>
                  <a:lnTo>
                    <a:pt x="1199546" y="1377998"/>
                  </a:lnTo>
                  <a:lnTo>
                    <a:pt x="1198974" y="1374566"/>
                  </a:lnTo>
                  <a:lnTo>
                    <a:pt x="1198402" y="1372850"/>
                  </a:lnTo>
                  <a:lnTo>
                    <a:pt x="1197258" y="1372278"/>
                  </a:lnTo>
                  <a:lnTo>
                    <a:pt x="1196686" y="1372278"/>
                  </a:lnTo>
                  <a:lnTo>
                    <a:pt x="1196114" y="1371706"/>
                  </a:lnTo>
                  <a:lnTo>
                    <a:pt x="1195542" y="1371706"/>
                  </a:lnTo>
                  <a:lnTo>
                    <a:pt x="1194970" y="1371706"/>
                  </a:lnTo>
                  <a:lnTo>
                    <a:pt x="1194398" y="1372278"/>
                  </a:lnTo>
                  <a:lnTo>
                    <a:pt x="1193826" y="1372850"/>
                  </a:lnTo>
                  <a:lnTo>
                    <a:pt x="1193254" y="1372850"/>
                  </a:lnTo>
                  <a:lnTo>
                    <a:pt x="1189823" y="1372278"/>
                  </a:lnTo>
                  <a:lnTo>
                    <a:pt x="1188679" y="1371706"/>
                  </a:lnTo>
                  <a:lnTo>
                    <a:pt x="1187535" y="1370562"/>
                  </a:lnTo>
                  <a:lnTo>
                    <a:pt x="1186963" y="1369418"/>
                  </a:lnTo>
                  <a:lnTo>
                    <a:pt x="1185819" y="1364271"/>
                  </a:lnTo>
                  <a:lnTo>
                    <a:pt x="1185819" y="1362555"/>
                  </a:lnTo>
                  <a:lnTo>
                    <a:pt x="1186391" y="1358551"/>
                  </a:lnTo>
                  <a:lnTo>
                    <a:pt x="1186391" y="1356835"/>
                  </a:lnTo>
                  <a:lnTo>
                    <a:pt x="1185819" y="1355119"/>
                  </a:lnTo>
                  <a:lnTo>
                    <a:pt x="1185247" y="1353403"/>
                  </a:lnTo>
                  <a:lnTo>
                    <a:pt x="1184675" y="1352260"/>
                  </a:lnTo>
                  <a:lnTo>
                    <a:pt x="1183531" y="1350543"/>
                  </a:lnTo>
                  <a:lnTo>
                    <a:pt x="1182387" y="1349972"/>
                  </a:lnTo>
                  <a:lnTo>
                    <a:pt x="1181815" y="1349400"/>
                  </a:lnTo>
                  <a:lnTo>
                    <a:pt x="1181815" y="1348256"/>
                  </a:lnTo>
                  <a:lnTo>
                    <a:pt x="1181815" y="1347684"/>
                  </a:lnTo>
                  <a:lnTo>
                    <a:pt x="1182387" y="1347112"/>
                  </a:lnTo>
                  <a:lnTo>
                    <a:pt x="1182959" y="1347112"/>
                  </a:lnTo>
                  <a:lnTo>
                    <a:pt x="1180671" y="1345968"/>
                  </a:lnTo>
                  <a:lnTo>
                    <a:pt x="1175523" y="1345968"/>
                  </a:lnTo>
                  <a:lnTo>
                    <a:pt x="1172092" y="1344252"/>
                  </a:lnTo>
                  <a:lnTo>
                    <a:pt x="1170948" y="1344252"/>
                  </a:lnTo>
                  <a:lnTo>
                    <a:pt x="1169804" y="1344824"/>
                  </a:lnTo>
                  <a:lnTo>
                    <a:pt x="1168660" y="1344824"/>
                  </a:lnTo>
                  <a:lnTo>
                    <a:pt x="1164084" y="1344824"/>
                  </a:lnTo>
                  <a:lnTo>
                    <a:pt x="1162940" y="1345396"/>
                  </a:lnTo>
                  <a:lnTo>
                    <a:pt x="1160081" y="1347684"/>
                  </a:lnTo>
                  <a:lnTo>
                    <a:pt x="1157793" y="1348828"/>
                  </a:lnTo>
                  <a:lnTo>
                    <a:pt x="1156649" y="1349400"/>
                  </a:lnTo>
                  <a:lnTo>
                    <a:pt x="1153217" y="1349400"/>
                  </a:lnTo>
                  <a:lnTo>
                    <a:pt x="1151501" y="1349972"/>
                  </a:lnTo>
                  <a:lnTo>
                    <a:pt x="1149785" y="1351116"/>
                  </a:lnTo>
                  <a:lnTo>
                    <a:pt x="1148069" y="1352831"/>
                  </a:lnTo>
                  <a:lnTo>
                    <a:pt x="1148641" y="1353975"/>
                  </a:lnTo>
                  <a:lnTo>
                    <a:pt x="1148641" y="1354547"/>
                  </a:lnTo>
                  <a:lnTo>
                    <a:pt x="1148069" y="1355119"/>
                  </a:lnTo>
                  <a:lnTo>
                    <a:pt x="1144066" y="1354547"/>
                  </a:lnTo>
                  <a:lnTo>
                    <a:pt x="1142922" y="1353975"/>
                  </a:lnTo>
                  <a:lnTo>
                    <a:pt x="1141206" y="1351687"/>
                  </a:lnTo>
                  <a:lnTo>
                    <a:pt x="1140062" y="1351116"/>
                  </a:lnTo>
                  <a:lnTo>
                    <a:pt x="1137202" y="1351116"/>
                  </a:lnTo>
                  <a:lnTo>
                    <a:pt x="1136058" y="1351687"/>
                  </a:lnTo>
                  <a:lnTo>
                    <a:pt x="1132626" y="1353975"/>
                  </a:lnTo>
                  <a:lnTo>
                    <a:pt x="1132054" y="1354547"/>
                  </a:lnTo>
                  <a:lnTo>
                    <a:pt x="1130910" y="1357407"/>
                  </a:lnTo>
                  <a:lnTo>
                    <a:pt x="1130339" y="1357979"/>
                  </a:lnTo>
                  <a:lnTo>
                    <a:pt x="1121759" y="1369990"/>
                  </a:lnTo>
                  <a:lnTo>
                    <a:pt x="1119471" y="1371706"/>
                  </a:lnTo>
                  <a:lnTo>
                    <a:pt x="1116611" y="1372850"/>
                  </a:lnTo>
                  <a:lnTo>
                    <a:pt x="1112608" y="1373422"/>
                  </a:lnTo>
                  <a:lnTo>
                    <a:pt x="1110892" y="1373994"/>
                  </a:lnTo>
                  <a:lnTo>
                    <a:pt x="1109176" y="1375138"/>
                  </a:lnTo>
                  <a:lnTo>
                    <a:pt x="1108032" y="1376282"/>
                  </a:lnTo>
                  <a:lnTo>
                    <a:pt x="1108604" y="1378570"/>
                  </a:lnTo>
                  <a:lnTo>
                    <a:pt x="1108604" y="1379714"/>
                  </a:lnTo>
                  <a:lnTo>
                    <a:pt x="1108604" y="1380858"/>
                  </a:lnTo>
                  <a:lnTo>
                    <a:pt x="1108604" y="1382001"/>
                  </a:lnTo>
                  <a:lnTo>
                    <a:pt x="1109176" y="1382573"/>
                  </a:lnTo>
                  <a:lnTo>
                    <a:pt x="1109176" y="1383717"/>
                  </a:lnTo>
                  <a:lnTo>
                    <a:pt x="1108604" y="1385433"/>
                  </a:lnTo>
                  <a:lnTo>
                    <a:pt x="1109748" y="1386005"/>
                  </a:lnTo>
                  <a:lnTo>
                    <a:pt x="1110320" y="1387149"/>
                  </a:lnTo>
                  <a:lnTo>
                    <a:pt x="1111464" y="1390009"/>
                  </a:lnTo>
                  <a:lnTo>
                    <a:pt x="1112036" y="1391153"/>
                  </a:lnTo>
                  <a:lnTo>
                    <a:pt x="1113180" y="1391725"/>
                  </a:lnTo>
                  <a:lnTo>
                    <a:pt x="1120043" y="1394013"/>
                  </a:lnTo>
                  <a:lnTo>
                    <a:pt x="1121187" y="1394013"/>
                  </a:lnTo>
                  <a:lnTo>
                    <a:pt x="1122331" y="1392869"/>
                  </a:lnTo>
                  <a:lnTo>
                    <a:pt x="1124047" y="1392869"/>
                  </a:lnTo>
                  <a:lnTo>
                    <a:pt x="1127479" y="1393441"/>
                  </a:lnTo>
                  <a:lnTo>
                    <a:pt x="1129767" y="1393441"/>
                  </a:lnTo>
                  <a:lnTo>
                    <a:pt x="1132626" y="1392869"/>
                  </a:lnTo>
                  <a:lnTo>
                    <a:pt x="1134914" y="1391153"/>
                  </a:lnTo>
                  <a:lnTo>
                    <a:pt x="1136630" y="1388865"/>
                  </a:lnTo>
                  <a:lnTo>
                    <a:pt x="1137202" y="1387721"/>
                  </a:lnTo>
                  <a:lnTo>
                    <a:pt x="1137202" y="1387149"/>
                  </a:lnTo>
                  <a:lnTo>
                    <a:pt x="1137202" y="1386577"/>
                  </a:lnTo>
                  <a:lnTo>
                    <a:pt x="1137202" y="1385433"/>
                  </a:lnTo>
                  <a:lnTo>
                    <a:pt x="1137774" y="1384861"/>
                  </a:lnTo>
                  <a:lnTo>
                    <a:pt x="1144066" y="1380285"/>
                  </a:lnTo>
                  <a:lnTo>
                    <a:pt x="1145782" y="1379714"/>
                  </a:lnTo>
                  <a:lnTo>
                    <a:pt x="1148641" y="1379141"/>
                  </a:lnTo>
                  <a:lnTo>
                    <a:pt x="1165228" y="1380285"/>
                  </a:lnTo>
                  <a:lnTo>
                    <a:pt x="1170376" y="1382573"/>
                  </a:lnTo>
                  <a:lnTo>
                    <a:pt x="1173236" y="1383145"/>
                  </a:lnTo>
                  <a:lnTo>
                    <a:pt x="1177811" y="1382001"/>
                  </a:lnTo>
                  <a:lnTo>
                    <a:pt x="1178383" y="1382001"/>
                  </a:lnTo>
                  <a:lnTo>
                    <a:pt x="1178955" y="1380285"/>
                  </a:lnTo>
                  <a:lnTo>
                    <a:pt x="1181815" y="1380285"/>
                  </a:lnTo>
                  <a:lnTo>
                    <a:pt x="1182959" y="1379141"/>
                  </a:lnTo>
                  <a:lnTo>
                    <a:pt x="1182959" y="1377998"/>
                  </a:lnTo>
                  <a:lnTo>
                    <a:pt x="1182959" y="1375138"/>
                  </a:lnTo>
                  <a:lnTo>
                    <a:pt x="1183531" y="1374566"/>
                  </a:lnTo>
                  <a:lnTo>
                    <a:pt x="1184103" y="1373994"/>
                  </a:lnTo>
                  <a:lnTo>
                    <a:pt x="1184675" y="1373422"/>
                  </a:lnTo>
                  <a:lnTo>
                    <a:pt x="1186391" y="1372278"/>
                  </a:lnTo>
                  <a:lnTo>
                    <a:pt x="1187535" y="1373422"/>
                  </a:lnTo>
                  <a:lnTo>
                    <a:pt x="1188679" y="1376854"/>
                  </a:lnTo>
                  <a:lnTo>
                    <a:pt x="1189251" y="1377426"/>
                  </a:lnTo>
                  <a:lnTo>
                    <a:pt x="1190395" y="1377426"/>
                  </a:lnTo>
                  <a:lnTo>
                    <a:pt x="1190966" y="1377998"/>
                  </a:lnTo>
                  <a:lnTo>
                    <a:pt x="1191538" y="1379141"/>
                  </a:lnTo>
                  <a:lnTo>
                    <a:pt x="1192110" y="1379714"/>
                  </a:lnTo>
                  <a:lnTo>
                    <a:pt x="1192682" y="1380285"/>
                  </a:lnTo>
                  <a:lnTo>
                    <a:pt x="1193254" y="1380285"/>
                  </a:lnTo>
                  <a:lnTo>
                    <a:pt x="1194970" y="1379141"/>
                  </a:lnTo>
                  <a:lnTo>
                    <a:pt x="1195542" y="1379141"/>
                  </a:lnTo>
                  <a:lnTo>
                    <a:pt x="1196114" y="1379141"/>
                  </a:lnTo>
                  <a:lnTo>
                    <a:pt x="1196686" y="1379141"/>
                  </a:lnTo>
                  <a:lnTo>
                    <a:pt x="1197258" y="1379714"/>
                  </a:lnTo>
                  <a:lnTo>
                    <a:pt x="1197830" y="1380285"/>
                  </a:lnTo>
                  <a:lnTo>
                    <a:pt x="1195542" y="1380858"/>
                  </a:lnTo>
                  <a:lnTo>
                    <a:pt x="1194970" y="1380858"/>
                  </a:lnTo>
                  <a:lnTo>
                    <a:pt x="1195542" y="1381429"/>
                  </a:lnTo>
                  <a:lnTo>
                    <a:pt x="1200118" y="1382573"/>
                  </a:lnTo>
                  <a:lnTo>
                    <a:pt x="1200690" y="1382573"/>
                  </a:lnTo>
                  <a:lnTo>
                    <a:pt x="1200690" y="1382001"/>
                  </a:lnTo>
                  <a:lnTo>
                    <a:pt x="1201262" y="1381429"/>
                  </a:lnTo>
                  <a:close/>
                  <a:moveTo>
                    <a:pt x="1213273" y="1364271"/>
                  </a:moveTo>
                  <a:lnTo>
                    <a:pt x="1213273" y="1364271"/>
                  </a:lnTo>
                  <a:lnTo>
                    <a:pt x="1212701" y="1364271"/>
                  </a:lnTo>
                  <a:lnTo>
                    <a:pt x="1213273" y="1364271"/>
                  </a:lnTo>
                  <a:lnTo>
                    <a:pt x="1213273" y="1364842"/>
                  </a:lnTo>
                  <a:lnTo>
                    <a:pt x="1213273" y="1364271"/>
                  </a:lnTo>
                  <a:close/>
                  <a:moveTo>
                    <a:pt x="1271613" y="1351116"/>
                  </a:moveTo>
                  <a:lnTo>
                    <a:pt x="1270469" y="1349972"/>
                  </a:lnTo>
                  <a:lnTo>
                    <a:pt x="1270469" y="1349972"/>
                  </a:lnTo>
                  <a:lnTo>
                    <a:pt x="1270469" y="1349972"/>
                  </a:lnTo>
                  <a:lnTo>
                    <a:pt x="1270469" y="1349972"/>
                  </a:lnTo>
                  <a:lnTo>
                    <a:pt x="1270469" y="1349400"/>
                  </a:lnTo>
                  <a:lnTo>
                    <a:pt x="1265321" y="1347684"/>
                  </a:lnTo>
                  <a:lnTo>
                    <a:pt x="1263034" y="1348256"/>
                  </a:lnTo>
                  <a:lnTo>
                    <a:pt x="1262462" y="1348256"/>
                  </a:lnTo>
                  <a:lnTo>
                    <a:pt x="1261890" y="1348256"/>
                  </a:lnTo>
                  <a:lnTo>
                    <a:pt x="1261890" y="1349400"/>
                  </a:lnTo>
                  <a:lnTo>
                    <a:pt x="1261890" y="1349972"/>
                  </a:lnTo>
                  <a:lnTo>
                    <a:pt x="1261890" y="1349972"/>
                  </a:lnTo>
                  <a:lnTo>
                    <a:pt x="1262462" y="1349972"/>
                  </a:lnTo>
                  <a:lnTo>
                    <a:pt x="1263606" y="1351116"/>
                  </a:lnTo>
                  <a:lnTo>
                    <a:pt x="1264750" y="1352260"/>
                  </a:lnTo>
                  <a:lnTo>
                    <a:pt x="1265321" y="1353403"/>
                  </a:lnTo>
                  <a:lnTo>
                    <a:pt x="1266465" y="1351116"/>
                  </a:lnTo>
                  <a:lnTo>
                    <a:pt x="1267037" y="1349972"/>
                  </a:lnTo>
                  <a:lnTo>
                    <a:pt x="1267037" y="1348828"/>
                  </a:lnTo>
                  <a:lnTo>
                    <a:pt x="1268181" y="1350543"/>
                  </a:lnTo>
                  <a:lnTo>
                    <a:pt x="1268753" y="1351687"/>
                  </a:lnTo>
                  <a:lnTo>
                    <a:pt x="1268753" y="1352831"/>
                  </a:lnTo>
                  <a:lnTo>
                    <a:pt x="1267037" y="1355119"/>
                  </a:lnTo>
                  <a:lnTo>
                    <a:pt x="1266465" y="1355691"/>
                  </a:lnTo>
                  <a:lnTo>
                    <a:pt x="1267037" y="1356263"/>
                  </a:lnTo>
                  <a:lnTo>
                    <a:pt x="1267609" y="1357407"/>
                  </a:lnTo>
                  <a:lnTo>
                    <a:pt x="1268181" y="1357979"/>
                  </a:lnTo>
                  <a:lnTo>
                    <a:pt x="1269325" y="1357979"/>
                  </a:lnTo>
                  <a:lnTo>
                    <a:pt x="1269897" y="1357407"/>
                  </a:lnTo>
                  <a:lnTo>
                    <a:pt x="1270469" y="1356835"/>
                  </a:lnTo>
                  <a:lnTo>
                    <a:pt x="1271041" y="1356835"/>
                  </a:lnTo>
                  <a:lnTo>
                    <a:pt x="1271613" y="1357407"/>
                  </a:lnTo>
                  <a:lnTo>
                    <a:pt x="1272185" y="1355691"/>
                  </a:lnTo>
                  <a:lnTo>
                    <a:pt x="1273901" y="1354547"/>
                  </a:lnTo>
                  <a:lnTo>
                    <a:pt x="1274473" y="1353403"/>
                  </a:lnTo>
                  <a:lnTo>
                    <a:pt x="1273901" y="1352260"/>
                  </a:lnTo>
                  <a:lnTo>
                    <a:pt x="1271613" y="1351116"/>
                  </a:lnTo>
                  <a:close/>
                  <a:moveTo>
                    <a:pt x="1262462" y="1361411"/>
                  </a:moveTo>
                  <a:lnTo>
                    <a:pt x="1261890" y="1360267"/>
                  </a:lnTo>
                  <a:lnTo>
                    <a:pt x="1261318" y="1360267"/>
                  </a:lnTo>
                  <a:lnTo>
                    <a:pt x="1261318" y="1360267"/>
                  </a:lnTo>
                  <a:lnTo>
                    <a:pt x="1261318" y="1360839"/>
                  </a:lnTo>
                  <a:lnTo>
                    <a:pt x="1262462" y="1363699"/>
                  </a:lnTo>
                  <a:lnTo>
                    <a:pt x="1263034" y="1363699"/>
                  </a:lnTo>
                  <a:lnTo>
                    <a:pt x="1263606" y="1363127"/>
                  </a:lnTo>
                  <a:lnTo>
                    <a:pt x="1263606" y="1362555"/>
                  </a:lnTo>
                  <a:lnTo>
                    <a:pt x="1262462" y="1361411"/>
                  </a:lnTo>
                  <a:close/>
                  <a:moveTo>
                    <a:pt x="1235579" y="1388865"/>
                  </a:moveTo>
                  <a:lnTo>
                    <a:pt x="1235579" y="1388865"/>
                  </a:lnTo>
                  <a:lnTo>
                    <a:pt x="1235579" y="1388865"/>
                  </a:lnTo>
                  <a:lnTo>
                    <a:pt x="1235579" y="1388865"/>
                  </a:lnTo>
                  <a:lnTo>
                    <a:pt x="1235579" y="1388865"/>
                  </a:lnTo>
                  <a:lnTo>
                    <a:pt x="1235579" y="1388865"/>
                  </a:lnTo>
                  <a:lnTo>
                    <a:pt x="1235579" y="1388865"/>
                  </a:lnTo>
                  <a:lnTo>
                    <a:pt x="1235007" y="1388865"/>
                  </a:lnTo>
                  <a:lnTo>
                    <a:pt x="1235007" y="1389437"/>
                  </a:lnTo>
                  <a:lnTo>
                    <a:pt x="1235007" y="1389437"/>
                  </a:lnTo>
                  <a:lnTo>
                    <a:pt x="1235007" y="1390009"/>
                  </a:lnTo>
                  <a:lnTo>
                    <a:pt x="1235007" y="1390581"/>
                  </a:lnTo>
                  <a:lnTo>
                    <a:pt x="1235007" y="1390581"/>
                  </a:lnTo>
                  <a:lnTo>
                    <a:pt x="1235579" y="1390581"/>
                  </a:lnTo>
                  <a:lnTo>
                    <a:pt x="1236151" y="1390009"/>
                  </a:lnTo>
                  <a:lnTo>
                    <a:pt x="1236151" y="1389437"/>
                  </a:lnTo>
                  <a:lnTo>
                    <a:pt x="1236151" y="1389437"/>
                  </a:lnTo>
                  <a:lnTo>
                    <a:pt x="1235579" y="1388865"/>
                  </a:lnTo>
                  <a:lnTo>
                    <a:pt x="1235579" y="1388865"/>
                  </a:lnTo>
                  <a:lnTo>
                    <a:pt x="1235579" y="1388865"/>
                  </a:lnTo>
                  <a:close/>
                  <a:moveTo>
                    <a:pt x="1259602" y="1355691"/>
                  </a:moveTo>
                  <a:lnTo>
                    <a:pt x="1259602" y="1355691"/>
                  </a:lnTo>
                  <a:lnTo>
                    <a:pt x="1259602" y="1355691"/>
                  </a:lnTo>
                  <a:lnTo>
                    <a:pt x="1259030" y="1355691"/>
                  </a:lnTo>
                  <a:lnTo>
                    <a:pt x="1259602" y="1357979"/>
                  </a:lnTo>
                  <a:lnTo>
                    <a:pt x="1260174" y="1358551"/>
                  </a:lnTo>
                  <a:lnTo>
                    <a:pt x="1260174" y="1357407"/>
                  </a:lnTo>
                  <a:lnTo>
                    <a:pt x="1259602" y="1356263"/>
                  </a:lnTo>
                  <a:lnTo>
                    <a:pt x="1259602" y="1355691"/>
                  </a:lnTo>
                  <a:close/>
                  <a:moveTo>
                    <a:pt x="1243587" y="1360839"/>
                  </a:moveTo>
                  <a:lnTo>
                    <a:pt x="1241871" y="1360839"/>
                  </a:lnTo>
                  <a:lnTo>
                    <a:pt x="1239583" y="1361983"/>
                  </a:lnTo>
                  <a:lnTo>
                    <a:pt x="1237867" y="1363127"/>
                  </a:lnTo>
                  <a:lnTo>
                    <a:pt x="1235007" y="1364271"/>
                  </a:lnTo>
                  <a:lnTo>
                    <a:pt x="1234436" y="1364842"/>
                  </a:lnTo>
                  <a:lnTo>
                    <a:pt x="1234436" y="1365986"/>
                  </a:lnTo>
                  <a:lnTo>
                    <a:pt x="1235007" y="1367702"/>
                  </a:lnTo>
                  <a:lnTo>
                    <a:pt x="1235579" y="1369990"/>
                  </a:lnTo>
                  <a:lnTo>
                    <a:pt x="1236723" y="1371706"/>
                  </a:lnTo>
                  <a:lnTo>
                    <a:pt x="1237867" y="1372850"/>
                  </a:lnTo>
                  <a:lnTo>
                    <a:pt x="1239583" y="1373422"/>
                  </a:lnTo>
                  <a:lnTo>
                    <a:pt x="1241299" y="1372278"/>
                  </a:lnTo>
                  <a:lnTo>
                    <a:pt x="1243587" y="1368846"/>
                  </a:lnTo>
                  <a:lnTo>
                    <a:pt x="1244159" y="1367702"/>
                  </a:lnTo>
                  <a:lnTo>
                    <a:pt x="1244159" y="1366559"/>
                  </a:lnTo>
                  <a:lnTo>
                    <a:pt x="1244159" y="1364842"/>
                  </a:lnTo>
                  <a:lnTo>
                    <a:pt x="1244159" y="1363127"/>
                  </a:lnTo>
                  <a:lnTo>
                    <a:pt x="1244159" y="1361983"/>
                  </a:lnTo>
                  <a:lnTo>
                    <a:pt x="1243587" y="1360839"/>
                  </a:lnTo>
                  <a:close/>
                  <a:moveTo>
                    <a:pt x="41896" y="1197830"/>
                  </a:moveTo>
                  <a:lnTo>
                    <a:pt x="36748" y="1196114"/>
                  </a:lnTo>
                  <a:lnTo>
                    <a:pt x="36748" y="1196114"/>
                  </a:lnTo>
                  <a:lnTo>
                    <a:pt x="36176" y="1196114"/>
                  </a:lnTo>
                  <a:lnTo>
                    <a:pt x="35604" y="1196686"/>
                  </a:lnTo>
                  <a:lnTo>
                    <a:pt x="35032" y="1197258"/>
                  </a:lnTo>
                  <a:lnTo>
                    <a:pt x="34460" y="1197830"/>
                  </a:lnTo>
                  <a:lnTo>
                    <a:pt x="33888" y="1197830"/>
                  </a:lnTo>
                  <a:lnTo>
                    <a:pt x="33316" y="1197258"/>
                  </a:lnTo>
                  <a:lnTo>
                    <a:pt x="32744" y="1197258"/>
                  </a:lnTo>
                  <a:lnTo>
                    <a:pt x="31029" y="1197830"/>
                  </a:lnTo>
                  <a:lnTo>
                    <a:pt x="29885" y="1197830"/>
                  </a:lnTo>
                  <a:lnTo>
                    <a:pt x="28741" y="1197830"/>
                  </a:lnTo>
                  <a:lnTo>
                    <a:pt x="28169" y="1197258"/>
                  </a:lnTo>
                  <a:lnTo>
                    <a:pt x="27597" y="1196114"/>
                  </a:lnTo>
                  <a:lnTo>
                    <a:pt x="27025" y="1195542"/>
                  </a:lnTo>
                  <a:lnTo>
                    <a:pt x="25881" y="1195542"/>
                  </a:lnTo>
                  <a:lnTo>
                    <a:pt x="24165" y="1195542"/>
                  </a:lnTo>
                  <a:lnTo>
                    <a:pt x="23021" y="1196114"/>
                  </a:lnTo>
                  <a:lnTo>
                    <a:pt x="22449" y="1197258"/>
                  </a:lnTo>
                  <a:lnTo>
                    <a:pt x="23021" y="1197830"/>
                  </a:lnTo>
                  <a:lnTo>
                    <a:pt x="27025" y="1200690"/>
                  </a:lnTo>
                  <a:lnTo>
                    <a:pt x="32173" y="1202406"/>
                  </a:lnTo>
                  <a:lnTo>
                    <a:pt x="33316" y="1202977"/>
                  </a:lnTo>
                  <a:lnTo>
                    <a:pt x="32744" y="1204121"/>
                  </a:lnTo>
                  <a:lnTo>
                    <a:pt x="32744" y="1204693"/>
                  </a:lnTo>
                  <a:lnTo>
                    <a:pt x="33316" y="1205265"/>
                  </a:lnTo>
                  <a:lnTo>
                    <a:pt x="33888" y="1205837"/>
                  </a:lnTo>
                  <a:lnTo>
                    <a:pt x="34460" y="1205837"/>
                  </a:lnTo>
                  <a:lnTo>
                    <a:pt x="34460" y="1206409"/>
                  </a:lnTo>
                  <a:lnTo>
                    <a:pt x="33888" y="1206409"/>
                  </a:lnTo>
                  <a:lnTo>
                    <a:pt x="33888" y="1206409"/>
                  </a:lnTo>
                  <a:lnTo>
                    <a:pt x="33888" y="1206409"/>
                  </a:lnTo>
                  <a:lnTo>
                    <a:pt x="33316" y="1206981"/>
                  </a:lnTo>
                  <a:lnTo>
                    <a:pt x="37320" y="1208125"/>
                  </a:lnTo>
                  <a:lnTo>
                    <a:pt x="37892" y="1206981"/>
                  </a:lnTo>
                  <a:lnTo>
                    <a:pt x="38464" y="1205837"/>
                  </a:lnTo>
                  <a:lnTo>
                    <a:pt x="39036" y="1204693"/>
                  </a:lnTo>
                  <a:lnTo>
                    <a:pt x="39036" y="1203550"/>
                  </a:lnTo>
                  <a:lnTo>
                    <a:pt x="39608" y="1201262"/>
                  </a:lnTo>
                  <a:lnTo>
                    <a:pt x="41324" y="1200118"/>
                  </a:lnTo>
                  <a:lnTo>
                    <a:pt x="45328" y="1199546"/>
                  </a:lnTo>
                  <a:lnTo>
                    <a:pt x="44756" y="1198402"/>
                  </a:lnTo>
                  <a:lnTo>
                    <a:pt x="41896" y="1197830"/>
                  </a:lnTo>
                  <a:close/>
                  <a:moveTo>
                    <a:pt x="375349" y="1432906"/>
                  </a:moveTo>
                  <a:lnTo>
                    <a:pt x="375349" y="1432906"/>
                  </a:lnTo>
                  <a:lnTo>
                    <a:pt x="374205" y="1432906"/>
                  </a:lnTo>
                  <a:lnTo>
                    <a:pt x="373634" y="1433478"/>
                  </a:lnTo>
                  <a:lnTo>
                    <a:pt x="374205" y="1434622"/>
                  </a:lnTo>
                  <a:lnTo>
                    <a:pt x="374205" y="1434622"/>
                  </a:lnTo>
                  <a:lnTo>
                    <a:pt x="374205" y="1434622"/>
                  </a:lnTo>
                  <a:lnTo>
                    <a:pt x="374205" y="1435194"/>
                  </a:lnTo>
                  <a:lnTo>
                    <a:pt x="374205" y="1435194"/>
                  </a:lnTo>
                  <a:lnTo>
                    <a:pt x="374777" y="1434050"/>
                  </a:lnTo>
                  <a:lnTo>
                    <a:pt x="375349" y="1432906"/>
                  </a:lnTo>
                  <a:lnTo>
                    <a:pt x="375349" y="1432906"/>
                  </a:lnTo>
                  <a:close/>
                  <a:moveTo>
                    <a:pt x="512620" y="1456928"/>
                  </a:moveTo>
                  <a:lnTo>
                    <a:pt x="511476" y="1457500"/>
                  </a:lnTo>
                  <a:lnTo>
                    <a:pt x="511476" y="1457500"/>
                  </a:lnTo>
                  <a:lnTo>
                    <a:pt x="510332" y="1456356"/>
                  </a:lnTo>
                  <a:lnTo>
                    <a:pt x="510332" y="1455784"/>
                  </a:lnTo>
                  <a:lnTo>
                    <a:pt x="511476" y="1455784"/>
                  </a:lnTo>
                  <a:lnTo>
                    <a:pt x="512048" y="1455784"/>
                  </a:lnTo>
                  <a:lnTo>
                    <a:pt x="511476" y="1455213"/>
                  </a:lnTo>
                  <a:lnTo>
                    <a:pt x="510904" y="1454640"/>
                  </a:lnTo>
                  <a:lnTo>
                    <a:pt x="510332" y="1454640"/>
                  </a:lnTo>
                  <a:lnTo>
                    <a:pt x="508616" y="1454069"/>
                  </a:lnTo>
                  <a:lnTo>
                    <a:pt x="507472" y="1454069"/>
                  </a:lnTo>
                  <a:lnTo>
                    <a:pt x="506329" y="1454640"/>
                  </a:lnTo>
                  <a:lnTo>
                    <a:pt x="505185" y="1455213"/>
                  </a:lnTo>
                  <a:lnTo>
                    <a:pt x="510904" y="1459788"/>
                  </a:lnTo>
                  <a:lnTo>
                    <a:pt x="512048" y="1460360"/>
                  </a:lnTo>
                  <a:lnTo>
                    <a:pt x="512048" y="1459788"/>
                  </a:lnTo>
                  <a:lnTo>
                    <a:pt x="512048" y="1458644"/>
                  </a:lnTo>
                  <a:lnTo>
                    <a:pt x="512048" y="1457500"/>
                  </a:lnTo>
                  <a:lnTo>
                    <a:pt x="512620" y="1456928"/>
                  </a:lnTo>
                  <a:lnTo>
                    <a:pt x="512620" y="1456928"/>
                  </a:lnTo>
                  <a:close/>
                  <a:moveTo>
                    <a:pt x="385073" y="1448349"/>
                  </a:moveTo>
                  <a:lnTo>
                    <a:pt x="385073" y="1448349"/>
                  </a:lnTo>
                  <a:lnTo>
                    <a:pt x="385645" y="1448921"/>
                  </a:lnTo>
                  <a:lnTo>
                    <a:pt x="386217" y="1448921"/>
                  </a:lnTo>
                  <a:lnTo>
                    <a:pt x="386217" y="1448349"/>
                  </a:lnTo>
                  <a:lnTo>
                    <a:pt x="385073" y="1448349"/>
                  </a:lnTo>
                  <a:close/>
                  <a:moveTo>
                    <a:pt x="365054" y="1432906"/>
                  </a:moveTo>
                  <a:lnTo>
                    <a:pt x="363338" y="1432334"/>
                  </a:lnTo>
                  <a:lnTo>
                    <a:pt x="362194" y="1431190"/>
                  </a:lnTo>
                  <a:lnTo>
                    <a:pt x="362194" y="1431190"/>
                  </a:lnTo>
                  <a:lnTo>
                    <a:pt x="362194" y="1430618"/>
                  </a:lnTo>
                  <a:lnTo>
                    <a:pt x="361622" y="1430046"/>
                  </a:lnTo>
                  <a:lnTo>
                    <a:pt x="361050" y="1430046"/>
                  </a:lnTo>
                  <a:lnTo>
                    <a:pt x="361050" y="1430046"/>
                  </a:lnTo>
                  <a:lnTo>
                    <a:pt x="361050" y="1430046"/>
                  </a:lnTo>
                  <a:lnTo>
                    <a:pt x="361622" y="1430618"/>
                  </a:lnTo>
                  <a:lnTo>
                    <a:pt x="361622" y="1431190"/>
                  </a:lnTo>
                  <a:lnTo>
                    <a:pt x="361622" y="1431762"/>
                  </a:lnTo>
                  <a:lnTo>
                    <a:pt x="361622" y="1432334"/>
                  </a:lnTo>
                  <a:lnTo>
                    <a:pt x="362766" y="1433478"/>
                  </a:lnTo>
                  <a:lnTo>
                    <a:pt x="365054" y="1434050"/>
                  </a:lnTo>
                  <a:lnTo>
                    <a:pt x="365626" y="1434622"/>
                  </a:lnTo>
                  <a:lnTo>
                    <a:pt x="366198" y="1434050"/>
                  </a:lnTo>
                  <a:lnTo>
                    <a:pt x="365054" y="1432906"/>
                  </a:lnTo>
                  <a:lnTo>
                    <a:pt x="365054" y="1432906"/>
                  </a:lnTo>
                  <a:close/>
                  <a:moveTo>
                    <a:pt x="373062" y="1431762"/>
                  </a:moveTo>
                  <a:lnTo>
                    <a:pt x="373062" y="1431762"/>
                  </a:lnTo>
                  <a:lnTo>
                    <a:pt x="371918" y="1431190"/>
                  </a:lnTo>
                  <a:lnTo>
                    <a:pt x="371346" y="1431190"/>
                  </a:lnTo>
                  <a:lnTo>
                    <a:pt x="370202" y="1431190"/>
                  </a:lnTo>
                  <a:lnTo>
                    <a:pt x="369630" y="1431190"/>
                  </a:lnTo>
                  <a:lnTo>
                    <a:pt x="369630" y="1431762"/>
                  </a:lnTo>
                  <a:lnTo>
                    <a:pt x="369630" y="1432334"/>
                  </a:lnTo>
                  <a:lnTo>
                    <a:pt x="369630" y="1432906"/>
                  </a:lnTo>
                  <a:lnTo>
                    <a:pt x="369630" y="1432906"/>
                  </a:lnTo>
                  <a:lnTo>
                    <a:pt x="371346" y="1434050"/>
                  </a:lnTo>
                  <a:lnTo>
                    <a:pt x="371918" y="1434050"/>
                  </a:lnTo>
                  <a:lnTo>
                    <a:pt x="372490" y="1434050"/>
                  </a:lnTo>
                  <a:lnTo>
                    <a:pt x="373062" y="1433478"/>
                  </a:lnTo>
                  <a:lnTo>
                    <a:pt x="373062" y="1431762"/>
                  </a:lnTo>
                  <a:lnTo>
                    <a:pt x="373062" y="1431762"/>
                  </a:lnTo>
                  <a:lnTo>
                    <a:pt x="373062" y="1431762"/>
                  </a:lnTo>
                  <a:close/>
                  <a:moveTo>
                    <a:pt x="420534" y="1432906"/>
                  </a:moveTo>
                  <a:lnTo>
                    <a:pt x="423394" y="1432334"/>
                  </a:lnTo>
                  <a:lnTo>
                    <a:pt x="424538" y="1432334"/>
                  </a:lnTo>
                  <a:lnTo>
                    <a:pt x="425682" y="1432906"/>
                  </a:lnTo>
                  <a:lnTo>
                    <a:pt x="427398" y="1432906"/>
                  </a:lnTo>
                  <a:lnTo>
                    <a:pt x="428542" y="1432334"/>
                  </a:lnTo>
                  <a:lnTo>
                    <a:pt x="429686" y="1430618"/>
                  </a:lnTo>
                  <a:lnTo>
                    <a:pt x="427970" y="1430618"/>
                  </a:lnTo>
                  <a:lnTo>
                    <a:pt x="424538" y="1430046"/>
                  </a:lnTo>
                  <a:lnTo>
                    <a:pt x="418246" y="1427758"/>
                  </a:lnTo>
                  <a:lnTo>
                    <a:pt x="418246" y="1426615"/>
                  </a:lnTo>
                  <a:lnTo>
                    <a:pt x="416531" y="1424327"/>
                  </a:lnTo>
                  <a:lnTo>
                    <a:pt x="417103" y="1423755"/>
                  </a:lnTo>
                  <a:lnTo>
                    <a:pt x="417103" y="1423183"/>
                  </a:lnTo>
                  <a:lnTo>
                    <a:pt x="416531" y="1422611"/>
                  </a:lnTo>
                  <a:lnTo>
                    <a:pt x="415387" y="1420323"/>
                  </a:lnTo>
                  <a:lnTo>
                    <a:pt x="415387" y="1419751"/>
                  </a:lnTo>
                  <a:lnTo>
                    <a:pt x="414815" y="1419179"/>
                  </a:lnTo>
                  <a:lnTo>
                    <a:pt x="405091" y="1416319"/>
                  </a:lnTo>
                  <a:lnTo>
                    <a:pt x="403376" y="1416319"/>
                  </a:lnTo>
                  <a:lnTo>
                    <a:pt x="400516" y="1418035"/>
                  </a:lnTo>
                  <a:lnTo>
                    <a:pt x="401088" y="1420323"/>
                  </a:lnTo>
                  <a:lnTo>
                    <a:pt x="404519" y="1424327"/>
                  </a:lnTo>
                  <a:lnTo>
                    <a:pt x="405663" y="1426615"/>
                  </a:lnTo>
                  <a:lnTo>
                    <a:pt x="406235" y="1427758"/>
                  </a:lnTo>
                  <a:lnTo>
                    <a:pt x="409095" y="1430046"/>
                  </a:lnTo>
                  <a:lnTo>
                    <a:pt x="410239" y="1431190"/>
                  </a:lnTo>
                  <a:lnTo>
                    <a:pt x="410811" y="1432906"/>
                  </a:lnTo>
                  <a:lnTo>
                    <a:pt x="410239" y="1434622"/>
                  </a:lnTo>
                  <a:lnTo>
                    <a:pt x="409667" y="1435766"/>
                  </a:lnTo>
                  <a:lnTo>
                    <a:pt x="409095" y="1435766"/>
                  </a:lnTo>
                  <a:lnTo>
                    <a:pt x="408523" y="1435766"/>
                  </a:lnTo>
                  <a:lnTo>
                    <a:pt x="406807" y="1435766"/>
                  </a:lnTo>
                  <a:lnTo>
                    <a:pt x="405663" y="1436338"/>
                  </a:lnTo>
                  <a:lnTo>
                    <a:pt x="405091" y="1436338"/>
                  </a:lnTo>
                  <a:lnTo>
                    <a:pt x="402804" y="1435194"/>
                  </a:lnTo>
                  <a:lnTo>
                    <a:pt x="401660" y="1435766"/>
                  </a:lnTo>
                  <a:lnTo>
                    <a:pt x="400516" y="1437482"/>
                  </a:lnTo>
                  <a:lnTo>
                    <a:pt x="401088" y="1438054"/>
                  </a:lnTo>
                  <a:lnTo>
                    <a:pt x="402804" y="1438626"/>
                  </a:lnTo>
                  <a:lnTo>
                    <a:pt x="403376" y="1439197"/>
                  </a:lnTo>
                  <a:lnTo>
                    <a:pt x="403947" y="1440341"/>
                  </a:lnTo>
                  <a:lnTo>
                    <a:pt x="405663" y="1441485"/>
                  </a:lnTo>
                  <a:lnTo>
                    <a:pt x="406235" y="1442629"/>
                  </a:lnTo>
                  <a:lnTo>
                    <a:pt x="406235" y="1443201"/>
                  </a:lnTo>
                  <a:lnTo>
                    <a:pt x="405663" y="1444917"/>
                  </a:lnTo>
                  <a:lnTo>
                    <a:pt x="405663" y="1445489"/>
                  </a:lnTo>
                  <a:lnTo>
                    <a:pt x="406235" y="1446061"/>
                  </a:lnTo>
                  <a:lnTo>
                    <a:pt x="406807" y="1446633"/>
                  </a:lnTo>
                  <a:lnTo>
                    <a:pt x="407379" y="1446633"/>
                  </a:lnTo>
                  <a:lnTo>
                    <a:pt x="407951" y="1446633"/>
                  </a:lnTo>
                  <a:lnTo>
                    <a:pt x="407951" y="1444345"/>
                  </a:lnTo>
                  <a:lnTo>
                    <a:pt x="407951" y="1443201"/>
                  </a:lnTo>
                  <a:lnTo>
                    <a:pt x="408523" y="1442057"/>
                  </a:lnTo>
                  <a:lnTo>
                    <a:pt x="408523" y="1441485"/>
                  </a:lnTo>
                  <a:lnTo>
                    <a:pt x="409095" y="1441485"/>
                  </a:lnTo>
                  <a:lnTo>
                    <a:pt x="409667" y="1441485"/>
                  </a:lnTo>
                  <a:lnTo>
                    <a:pt x="410239" y="1440914"/>
                  </a:lnTo>
                  <a:lnTo>
                    <a:pt x="410811" y="1440341"/>
                  </a:lnTo>
                  <a:lnTo>
                    <a:pt x="411383" y="1441485"/>
                  </a:lnTo>
                  <a:lnTo>
                    <a:pt x="411955" y="1442057"/>
                  </a:lnTo>
                  <a:lnTo>
                    <a:pt x="412527" y="1442057"/>
                  </a:lnTo>
                  <a:lnTo>
                    <a:pt x="414243" y="1440914"/>
                  </a:lnTo>
                  <a:lnTo>
                    <a:pt x="414815" y="1440341"/>
                  </a:lnTo>
                  <a:lnTo>
                    <a:pt x="415387" y="1438054"/>
                  </a:lnTo>
                  <a:lnTo>
                    <a:pt x="415959" y="1436910"/>
                  </a:lnTo>
                  <a:lnTo>
                    <a:pt x="417103" y="1435766"/>
                  </a:lnTo>
                  <a:lnTo>
                    <a:pt x="418818" y="1435194"/>
                  </a:lnTo>
                  <a:lnTo>
                    <a:pt x="418246" y="1435194"/>
                  </a:lnTo>
                  <a:lnTo>
                    <a:pt x="418246" y="1434622"/>
                  </a:lnTo>
                  <a:lnTo>
                    <a:pt x="418246" y="1434050"/>
                  </a:lnTo>
                  <a:lnTo>
                    <a:pt x="418246" y="1433478"/>
                  </a:lnTo>
                  <a:lnTo>
                    <a:pt x="420534" y="1432906"/>
                  </a:lnTo>
                  <a:close/>
                  <a:moveTo>
                    <a:pt x="438837" y="1431762"/>
                  </a:moveTo>
                  <a:lnTo>
                    <a:pt x="438837" y="1431762"/>
                  </a:lnTo>
                  <a:lnTo>
                    <a:pt x="440553" y="1431762"/>
                  </a:lnTo>
                  <a:lnTo>
                    <a:pt x="440553" y="1431762"/>
                  </a:lnTo>
                  <a:lnTo>
                    <a:pt x="440553" y="1431190"/>
                  </a:lnTo>
                  <a:lnTo>
                    <a:pt x="440553" y="1430618"/>
                  </a:lnTo>
                  <a:lnTo>
                    <a:pt x="440553" y="1430046"/>
                  </a:lnTo>
                  <a:lnTo>
                    <a:pt x="439981" y="1428902"/>
                  </a:lnTo>
                  <a:lnTo>
                    <a:pt x="439409" y="1428902"/>
                  </a:lnTo>
                  <a:lnTo>
                    <a:pt x="438265" y="1430046"/>
                  </a:lnTo>
                  <a:lnTo>
                    <a:pt x="438265" y="1430618"/>
                  </a:lnTo>
                  <a:lnTo>
                    <a:pt x="438837" y="1431762"/>
                  </a:lnTo>
                  <a:lnTo>
                    <a:pt x="438837" y="1431762"/>
                  </a:lnTo>
                  <a:close/>
                  <a:moveTo>
                    <a:pt x="493173" y="1455213"/>
                  </a:moveTo>
                  <a:lnTo>
                    <a:pt x="494317" y="1455784"/>
                  </a:lnTo>
                  <a:lnTo>
                    <a:pt x="495461" y="1455784"/>
                  </a:lnTo>
                  <a:lnTo>
                    <a:pt x="496605" y="1455213"/>
                  </a:lnTo>
                  <a:lnTo>
                    <a:pt x="495461" y="1454069"/>
                  </a:lnTo>
                  <a:lnTo>
                    <a:pt x="493173" y="1453496"/>
                  </a:lnTo>
                  <a:lnTo>
                    <a:pt x="490886" y="1453496"/>
                  </a:lnTo>
                  <a:lnTo>
                    <a:pt x="489170" y="1452925"/>
                  </a:lnTo>
                  <a:lnTo>
                    <a:pt x="489742" y="1455213"/>
                  </a:lnTo>
                  <a:lnTo>
                    <a:pt x="489742" y="1456356"/>
                  </a:lnTo>
                  <a:lnTo>
                    <a:pt x="489742" y="1456356"/>
                  </a:lnTo>
                  <a:lnTo>
                    <a:pt x="489170" y="1455784"/>
                  </a:lnTo>
                  <a:lnTo>
                    <a:pt x="489170" y="1455213"/>
                  </a:lnTo>
                  <a:lnTo>
                    <a:pt x="487454" y="1460360"/>
                  </a:lnTo>
                  <a:lnTo>
                    <a:pt x="487454" y="1461504"/>
                  </a:lnTo>
                  <a:lnTo>
                    <a:pt x="488026" y="1462076"/>
                  </a:lnTo>
                  <a:lnTo>
                    <a:pt x="488598" y="1462076"/>
                  </a:lnTo>
                  <a:lnTo>
                    <a:pt x="489170" y="1462648"/>
                  </a:lnTo>
                  <a:lnTo>
                    <a:pt x="489742" y="1462076"/>
                  </a:lnTo>
                  <a:lnTo>
                    <a:pt x="489742" y="1463220"/>
                  </a:lnTo>
                  <a:lnTo>
                    <a:pt x="490314" y="1463220"/>
                  </a:lnTo>
                  <a:lnTo>
                    <a:pt x="491458" y="1462076"/>
                  </a:lnTo>
                  <a:lnTo>
                    <a:pt x="492030" y="1462076"/>
                  </a:lnTo>
                  <a:lnTo>
                    <a:pt x="492030" y="1463220"/>
                  </a:lnTo>
                  <a:lnTo>
                    <a:pt x="492601" y="1463220"/>
                  </a:lnTo>
                  <a:lnTo>
                    <a:pt x="493173" y="1462076"/>
                  </a:lnTo>
                  <a:lnTo>
                    <a:pt x="493745" y="1461504"/>
                  </a:lnTo>
                  <a:lnTo>
                    <a:pt x="494317" y="1460932"/>
                  </a:lnTo>
                  <a:lnTo>
                    <a:pt x="494889" y="1460932"/>
                  </a:lnTo>
                  <a:lnTo>
                    <a:pt x="494889" y="1460360"/>
                  </a:lnTo>
                  <a:lnTo>
                    <a:pt x="494889" y="1460360"/>
                  </a:lnTo>
                  <a:lnTo>
                    <a:pt x="494317" y="1459788"/>
                  </a:lnTo>
                  <a:lnTo>
                    <a:pt x="494889" y="1459216"/>
                  </a:lnTo>
                  <a:lnTo>
                    <a:pt x="494889" y="1458644"/>
                  </a:lnTo>
                  <a:lnTo>
                    <a:pt x="495461" y="1458644"/>
                  </a:lnTo>
                  <a:lnTo>
                    <a:pt x="496033" y="1458644"/>
                  </a:lnTo>
                  <a:lnTo>
                    <a:pt x="496033" y="1458072"/>
                  </a:lnTo>
                  <a:lnTo>
                    <a:pt x="495461" y="1457500"/>
                  </a:lnTo>
                  <a:lnTo>
                    <a:pt x="494889" y="1457500"/>
                  </a:lnTo>
                  <a:lnTo>
                    <a:pt x="493173" y="1458072"/>
                  </a:lnTo>
                  <a:lnTo>
                    <a:pt x="493173" y="1457500"/>
                  </a:lnTo>
                  <a:lnTo>
                    <a:pt x="493745" y="1456356"/>
                  </a:lnTo>
                  <a:lnTo>
                    <a:pt x="493173" y="1456356"/>
                  </a:lnTo>
                  <a:lnTo>
                    <a:pt x="492601" y="1455784"/>
                  </a:lnTo>
                  <a:lnTo>
                    <a:pt x="492030" y="1455784"/>
                  </a:lnTo>
                  <a:lnTo>
                    <a:pt x="492030" y="1455213"/>
                  </a:lnTo>
                  <a:lnTo>
                    <a:pt x="493173" y="1455213"/>
                  </a:lnTo>
                  <a:close/>
                  <a:moveTo>
                    <a:pt x="508044" y="1462076"/>
                  </a:moveTo>
                  <a:lnTo>
                    <a:pt x="508044" y="1462076"/>
                  </a:lnTo>
                  <a:lnTo>
                    <a:pt x="508044" y="1460360"/>
                  </a:lnTo>
                  <a:lnTo>
                    <a:pt x="506901" y="1458644"/>
                  </a:lnTo>
                  <a:lnTo>
                    <a:pt x="505185" y="1458072"/>
                  </a:lnTo>
                  <a:lnTo>
                    <a:pt x="504041" y="1458644"/>
                  </a:lnTo>
                  <a:lnTo>
                    <a:pt x="503469" y="1459216"/>
                  </a:lnTo>
                  <a:lnTo>
                    <a:pt x="503469" y="1458644"/>
                  </a:lnTo>
                  <a:lnTo>
                    <a:pt x="503469" y="1457500"/>
                  </a:lnTo>
                  <a:lnTo>
                    <a:pt x="503469" y="1456928"/>
                  </a:lnTo>
                  <a:lnTo>
                    <a:pt x="502897" y="1456356"/>
                  </a:lnTo>
                  <a:lnTo>
                    <a:pt x="501753" y="1455213"/>
                  </a:lnTo>
                  <a:lnTo>
                    <a:pt x="501181" y="1454640"/>
                  </a:lnTo>
                  <a:lnTo>
                    <a:pt x="500609" y="1454069"/>
                  </a:lnTo>
                  <a:lnTo>
                    <a:pt x="499465" y="1454069"/>
                  </a:lnTo>
                  <a:lnTo>
                    <a:pt x="498893" y="1455213"/>
                  </a:lnTo>
                  <a:lnTo>
                    <a:pt x="498893" y="1456928"/>
                  </a:lnTo>
                  <a:lnTo>
                    <a:pt x="498321" y="1457500"/>
                  </a:lnTo>
                  <a:lnTo>
                    <a:pt x="497177" y="1456928"/>
                  </a:lnTo>
                  <a:lnTo>
                    <a:pt x="496605" y="1458644"/>
                  </a:lnTo>
                  <a:lnTo>
                    <a:pt x="497177" y="1459216"/>
                  </a:lnTo>
                  <a:lnTo>
                    <a:pt x="497749" y="1459216"/>
                  </a:lnTo>
                  <a:lnTo>
                    <a:pt x="498321" y="1460360"/>
                  </a:lnTo>
                  <a:lnTo>
                    <a:pt x="498893" y="1460360"/>
                  </a:lnTo>
                  <a:lnTo>
                    <a:pt x="498893" y="1460360"/>
                  </a:lnTo>
                  <a:lnTo>
                    <a:pt x="498893" y="1460360"/>
                  </a:lnTo>
                  <a:lnTo>
                    <a:pt x="498321" y="1460932"/>
                  </a:lnTo>
                  <a:lnTo>
                    <a:pt x="498321" y="1460932"/>
                  </a:lnTo>
                  <a:lnTo>
                    <a:pt x="498321" y="1461504"/>
                  </a:lnTo>
                  <a:lnTo>
                    <a:pt x="498321" y="1462648"/>
                  </a:lnTo>
                  <a:lnTo>
                    <a:pt x="498321" y="1463220"/>
                  </a:lnTo>
                  <a:lnTo>
                    <a:pt x="498893" y="1463220"/>
                  </a:lnTo>
                  <a:lnTo>
                    <a:pt x="498893" y="1462076"/>
                  </a:lnTo>
                  <a:lnTo>
                    <a:pt x="498893" y="1460932"/>
                  </a:lnTo>
                  <a:lnTo>
                    <a:pt x="499465" y="1459788"/>
                  </a:lnTo>
                  <a:lnTo>
                    <a:pt x="500609" y="1459216"/>
                  </a:lnTo>
                  <a:lnTo>
                    <a:pt x="500609" y="1460360"/>
                  </a:lnTo>
                  <a:lnTo>
                    <a:pt x="500609" y="1461504"/>
                  </a:lnTo>
                  <a:lnTo>
                    <a:pt x="501181" y="1462076"/>
                  </a:lnTo>
                  <a:lnTo>
                    <a:pt x="501753" y="1462648"/>
                  </a:lnTo>
                  <a:lnTo>
                    <a:pt x="501753" y="1460932"/>
                  </a:lnTo>
                  <a:lnTo>
                    <a:pt x="501753" y="1460360"/>
                  </a:lnTo>
                  <a:lnTo>
                    <a:pt x="502325" y="1460360"/>
                  </a:lnTo>
                  <a:lnTo>
                    <a:pt x="504041" y="1461504"/>
                  </a:lnTo>
                  <a:lnTo>
                    <a:pt x="504613" y="1462076"/>
                  </a:lnTo>
                  <a:lnTo>
                    <a:pt x="505757" y="1462076"/>
                  </a:lnTo>
                  <a:lnTo>
                    <a:pt x="508044" y="1462076"/>
                  </a:lnTo>
                  <a:lnTo>
                    <a:pt x="508616" y="1463792"/>
                  </a:lnTo>
                  <a:lnTo>
                    <a:pt x="509188" y="1463220"/>
                  </a:lnTo>
                  <a:lnTo>
                    <a:pt x="508616" y="1462648"/>
                  </a:lnTo>
                  <a:lnTo>
                    <a:pt x="508044" y="1462076"/>
                  </a:lnTo>
                  <a:close/>
                  <a:moveTo>
                    <a:pt x="457712" y="1440341"/>
                  </a:moveTo>
                  <a:lnTo>
                    <a:pt x="457712" y="1440341"/>
                  </a:lnTo>
                  <a:lnTo>
                    <a:pt x="458284" y="1439197"/>
                  </a:lnTo>
                  <a:lnTo>
                    <a:pt x="458856" y="1438626"/>
                  </a:lnTo>
                  <a:lnTo>
                    <a:pt x="459428" y="1438626"/>
                  </a:lnTo>
                  <a:lnTo>
                    <a:pt x="459428" y="1436910"/>
                  </a:lnTo>
                  <a:lnTo>
                    <a:pt x="458856" y="1435766"/>
                  </a:lnTo>
                  <a:lnTo>
                    <a:pt x="457712" y="1434622"/>
                  </a:lnTo>
                  <a:lnTo>
                    <a:pt x="456568" y="1434050"/>
                  </a:lnTo>
                  <a:lnTo>
                    <a:pt x="454280" y="1432906"/>
                  </a:lnTo>
                  <a:lnTo>
                    <a:pt x="453136" y="1432906"/>
                  </a:lnTo>
                  <a:lnTo>
                    <a:pt x="452564" y="1434622"/>
                  </a:lnTo>
                  <a:lnTo>
                    <a:pt x="451992" y="1435194"/>
                  </a:lnTo>
                  <a:lnTo>
                    <a:pt x="451420" y="1436910"/>
                  </a:lnTo>
                  <a:lnTo>
                    <a:pt x="450848" y="1437482"/>
                  </a:lnTo>
                  <a:lnTo>
                    <a:pt x="449132" y="1441485"/>
                  </a:lnTo>
                  <a:lnTo>
                    <a:pt x="444557" y="1443201"/>
                  </a:lnTo>
                  <a:lnTo>
                    <a:pt x="439409" y="1443201"/>
                  </a:lnTo>
                  <a:lnTo>
                    <a:pt x="435977" y="1442629"/>
                  </a:lnTo>
                  <a:lnTo>
                    <a:pt x="435405" y="1442629"/>
                  </a:lnTo>
                  <a:lnTo>
                    <a:pt x="434833" y="1442629"/>
                  </a:lnTo>
                  <a:lnTo>
                    <a:pt x="434833" y="1443201"/>
                  </a:lnTo>
                  <a:lnTo>
                    <a:pt x="434833" y="1443201"/>
                  </a:lnTo>
                  <a:lnTo>
                    <a:pt x="433118" y="1442629"/>
                  </a:lnTo>
                  <a:lnTo>
                    <a:pt x="432546" y="1442629"/>
                  </a:lnTo>
                  <a:lnTo>
                    <a:pt x="432546" y="1443201"/>
                  </a:lnTo>
                  <a:lnTo>
                    <a:pt x="432546" y="1443773"/>
                  </a:lnTo>
                  <a:lnTo>
                    <a:pt x="431974" y="1443773"/>
                  </a:lnTo>
                  <a:lnTo>
                    <a:pt x="429686" y="1442629"/>
                  </a:lnTo>
                  <a:lnTo>
                    <a:pt x="429114" y="1442057"/>
                  </a:lnTo>
                  <a:lnTo>
                    <a:pt x="427398" y="1440914"/>
                  </a:lnTo>
                  <a:lnTo>
                    <a:pt x="426254" y="1440341"/>
                  </a:lnTo>
                  <a:lnTo>
                    <a:pt x="425682" y="1440341"/>
                  </a:lnTo>
                  <a:lnTo>
                    <a:pt x="423966" y="1440914"/>
                  </a:lnTo>
                  <a:lnTo>
                    <a:pt x="422822" y="1440914"/>
                  </a:lnTo>
                  <a:lnTo>
                    <a:pt x="422822" y="1441485"/>
                  </a:lnTo>
                  <a:lnTo>
                    <a:pt x="423394" y="1442057"/>
                  </a:lnTo>
                  <a:lnTo>
                    <a:pt x="423394" y="1442629"/>
                  </a:lnTo>
                  <a:lnTo>
                    <a:pt x="423394" y="1443201"/>
                  </a:lnTo>
                  <a:lnTo>
                    <a:pt x="423394" y="1443773"/>
                  </a:lnTo>
                  <a:lnTo>
                    <a:pt x="423394" y="1444345"/>
                  </a:lnTo>
                  <a:lnTo>
                    <a:pt x="423966" y="1444917"/>
                  </a:lnTo>
                  <a:lnTo>
                    <a:pt x="424538" y="1444917"/>
                  </a:lnTo>
                  <a:lnTo>
                    <a:pt x="425110" y="1443773"/>
                  </a:lnTo>
                  <a:lnTo>
                    <a:pt x="426254" y="1442057"/>
                  </a:lnTo>
                  <a:lnTo>
                    <a:pt x="427970" y="1441485"/>
                  </a:lnTo>
                  <a:lnTo>
                    <a:pt x="431402" y="1442629"/>
                  </a:lnTo>
                  <a:lnTo>
                    <a:pt x="433118" y="1443773"/>
                  </a:lnTo>
                  <a:lnTo>
                    <a:pt x="433689" y="1443773"/>
                  </a:lnTo>
                  <a:lnTo>
                    <a:pt x="434833" y="1443201"/>
                  </a:lnTo>
                  <a:lnTo>
                    <a:pt x="435405" y="1443201"/>
                  </a:lnTo>
                  <a:lnTo>
                    <a:pt x="436549" y="1443201"/>
                  </a:lnTo>
                  <a:lnTo>
                    <a:pt x="438837" y="1444345"/>
                  </a:lnTo>
                  <a:lnTo>
                    <a:pt x="439409" y="1444917"/>
                  </a:lnTo>
                  <a:lnTo>
                    <a:pt x="439981" y="1445489"/>
                  </a:lnTo>
                  <a:lnTo>
                    <a:pt x="440553" y="1446633"/>
                  </a:lnTo>
                  <a:lnTo>
                    <a:pt x="440553" y="1447777"/>
                  </a:lnTo>
                  <a:lnTo>
                    <a:pt x="440553" y="1447777"/>
                  </a:lnTo>
                  <a:lnTo>
                    <a:pt x="440553" y="1448349"/>
                  </a:lnTo>
                  <a:lnTo>
                    <a:pt x="440553" y="1448349"/>
                  </a:lnTo>
                  <a:lnTo>
                    <a:pt x="441125" y="1448349"/>
                  </a:lnTo>
                  <a:lnTo>
                    <a:pt x="442269" y="1450065"/>
                  </a:lnTo>
                  <a:lnTo>
                    <a:pt x="443985" y="1450065"/>
                  </a:lnTo>
                  <a:lnTo>
                    <a:pt x="445701" y="1449493"/>
                  </a:lnTo>
                  <a:lnTo>
                    <a:pt x="446845" y="1450065"/>
                  </a:lnTo>
                  <a:lnTo>
                    <a:pt x="446845" y="1449493"/>
                  </a:lnTo>
                  <a:lnTo>
                    <a:pt x="446845" y="1448921"/>
                  </a:lnTo>
                  <a:lnTo>
                    <a:pt x="446845" y="1448349"/>
                  </a:lnTo>
                  <a:lnTo>
                    <a:pt x="446845" y="1447777"/>
                  </a:lnTo>
                  <a:lnTo>
                    <a:pt x="447417" y="1448349"/>
                  </a:lnTo>
                  <a:lnTo>
                    <a:pt x="449132" y="1449493"/>
                  </a:lnTo>
                  <a:lnTo>
                    <a:pt x="451420" y="1447777"/>
                  </a:lnTo>
                  <a:lnTo>
                    <a:pt x="451992" y="1446633"/>
                  </a:lnTo>
                  <a:lnTo>
                    <a:pt x="451420" y="1445489"/>
                  </a:lnTo>
                  <a:lnTo>
                    <a:pt x="452564" y="1443773"/>
                  </a:lnTo>
                  <a:lnTo>
                    <a:pt x="453136" y="1440341"/>
                  </a:lnTo>
                  <a:lnTo>
                    <a:pt x="454280" y="1439197"/>
                  </a:lnTo>
                  <a:lnTo>
                    <a:pt x="457712" y="1440341"/>
                  </a:lnTo>
                  <a:lnTo>
                    <a:pt x="457712" y="1440341"/>
                  </a:lnTo>
                  <a:close/>
                  <a:moveTo>
                    <a:pt x="351327" y="1425471"/>
                  </a:moveTo>
                  <a:lnTo>
                    <a:pt x="351327" y="1425471"/>
                  </a:lnTo>
                  <a:lnTo>
                    <a:pt x="351327" y="1425471"/>
                  </a:lnTo>
                  <a:lnTo>
                    <a:pt x="350755" y="1426042"/>
                  </a:lnTo>
                  <a:lnTo>
                    <a:pt x="350755" y="1426615"/>
                  </a:lnTo>
                  <a:lnTo>
                    <a:pt x="351327" y="1427186"/>
                  </a:lnTo>
                  <a:lnTo>
                    <a:pt x="351899" y="1427758"/>
                  </a:lnTo>
                  <a:lnTo>
                    <a:pt x="351899" y="1427186"/>
                  </a:lnTo>
                  <a:lnTo>
                    <a:pt x="351327" y="1425471"/>
                  </a:lnTo>
                  <a:lnTo>
                    <a:pt x="351327" y="1425471"/>
                  </a:lnTo>
                  <a:close/>
                  <a:moveTo>
                    <a:pt x="486310" y="1459216"/>
                  </a:moveTo>
                  <a:lnTo>
                    <a:pt x="486310" y="1458644"/>
                  </a:lnTo>
                  <a:lnTo>
                    <a:pt x="486310" y="1457500"/>
                  </a:lnTo>
                  <a:lnTo>
                    <a:pt x="486882" y="1456928"/>
                  </a:lnTo>
                  <a:lnTo>
                    <a:pt x="486882" y="1456356"/>
                  </a:lnTo>
                  <a:lnTo>
                    <a:pt x="486882" y="1455213"/>
                  </a:lnTo>
                  <a:lnTo>
                    <a:pt x="487454" y="1454640"/>
                  </a:lnTo>
                  <a:lnTo>
                    <a:pt x="487454" y="1454069"/>
                  </a:lnTo>
                  <a:lnTo>
                    <a:pt x="486882" y="1453496"/>
                  </a:lnTo>
                  <a:lnTo>
                    <a:pt x="485738" y="1452353"/>
                  </a:lnTo>
                  <a:lnTo>
                    <a:pt x="484022" y="1452353"/>
                  </a:lnTo>
                  <a:lnTo>
                    <a:pt x="483450" y="1452353"/>
                  </a:lnTo>
                  <a:lnTo>
                    <a:pt x="482878" y="1452925"/>
                  </a:lnTo>
                  <a:lnTo>
                    <a:pt x="483450" y="1452925"/>
                  </a:lnTo>
                  <a:lnTo>
                    <a:pt x="483450" y="1453496"/>
                  </a:lnTo>
                  <a:lnTo>
                    <a:pt x="482306" y="1452925"/>
                  </a:lnTo>
                  <a:lnTo>
                    <a:pt x="481734" y="1451781"/>
                  </a:lnTo>
                  <a:lnTo>
                    <a:pt x="481162" y="1451209"/>
                  </a:lnTo>
                  <a:lnTo>
                    <a:pt x="479446" y="1451781"/>
                  </a:lnTo>
                  <a:lnTo>
                    <a:pt x="479446" y="1451209"/>
                  </a:lnTo>
                  <a:lnTo>
                    <a:pt x="479446" y="1450637"/>
                  </a:lnTo>
                  <a:lnTo>
                    <a:pt x="479446" y="1450065"/>
                  </a:lnTo>
                  <a:lnTo>
                    <a:pt x="480018" y="1449493"/>
                  </a:lnTo>
                  <a:lnTo>
                    <a:pt x="477159" y="1448349"/>
                  </a:lnTo>
                  <a:lnTo>
                    <a:pt x="477159" y="1447777"/>
                  </a:lnTo>
                  <a:lnTo>
                    <a:pt x="477730" y="1447777"/>
                  </a:lnTo>
                  <a:lnTo>
                    <a:pt x="478302" y="1447205"/>
                  </a:lnTo>
                  <a:lnTo>
                    <a:pt x="478874" y="1446061"/>
                  </a:lnTo>
                  <a:lnTo>
                    <a:pt x="479446" y="1445489"/>
                  </a:lnTo>
                  <a:lnTo>
                    <a:pt x="480590" y="1445489"/>
                  </a:lnTo>
                  <a:lnTo>
                    <a:pt x="481734" y="1446061"/>
                  </a:lnTo>
                  <a:lnTo>
                    <a:pt x="482306" y="1446061"/>
                  </a:lnTo>
                  <a:lnTo>
                    <a:pt x="483450" y="1444917"/>
                  </a:lnTo>
                  <a:lnTo>
                    <a:pt x="482878" y="1444345"/>
                  </a:lnTo>
                  <a:lnTo>
                    <a:pt x="482878" y="1443201"/>
                  </a:lnTo>
                  <a:lnTo>
                    <a:pt x="483450" y="1442057"/>
                  </a:lnTo>
                  <a:lnTo>
                    <a:pt x="484022" y="1440914"/>
                  </a:lnTo>
                  <a:lnTo>
                    <a:pt x="484594" y="1440341"/>
                  </a:lnTo>
                  <a:lnTo>
                    <a:pt x="484022" y="1439197"/>
                  </a:lnTo>
                  <a:lnTo>
                    <a:pt x="482878" y="1438626"/>
                  </a:lnTo>
                  <a:lnTo>
                    <a:pt x="481734" y="1438626"/>
                  </a:lnTo>
                  <a:lnTo>
                    <a:pt x="480590" y="1438626"/>
                  </a:lnTo>
                  <a:lnTo>
                    <a:pt x="480018" y="1439197"/>
                  </a:lnTo>
                  <a:lnTo>
                    <a:pt x="478874" y="1440341"/>
                  </a:lnTo>
                  <a:lnTo>
                    <a:pt x="478302" y="1440341"/>
                  </a:lnTo>
                  <a:lnTo>
                    <a:pt x="477730" y="1439770"/>
                  </a:lnTo>
                  <a:lnTo>
                    <a:pt x="476587" y="1438626"/>
                  </a:lnTo>
                  <a:lnTo>
                    <a:pt x="474871" y="1438054"/>
                  </a:lnTo>
                  <a:lnTo>
                    <a:pt x="473727" y="1438054"/>
                  </a:lnTo>
                  <a:lnTo>
                    <a:pt x="472583" y="1438054"/>
                  </a:lnTo>
                  <a:lnTo>
                    <a:pt x="471439" y="1438626"/>
                  </a:lnTo>
                  <a:lnTo>
                    <a:pt x="470867" y="1439197"/>
                  </a:lnTo>
                  <a:lnTo>
                    <a:pt x="470295" y="1441485"/>
                  </a:lnTo>
                  <a:lnTo>
                    <a:pt x="470867" y="1443773"/>
                  </a:lnTo>
                  <a:lnTo>
                    <a:pt x="472583" y="1446633"/>
                  </a:lnTo>
                  <a:lnTo>
                    <a:pt x="470295" y="1446061"/>
                  </a:lnTo>
                  <a:lnTo>
                    <a:pt x="469151" y="1446061"/>
                  </a:lnTo>
                  <a:lnTo>
                    <a:pt x="468579" y="1446633"/>
                  </a:lnTo>
                  <a:lnTo>
                    <a:pt x="468007" y="1447777"/>
                  </a:lnTo>
                  <a:lnTo>
                    <a:pt x="468007" y="1449493"/>
                  </a:lnTo>
                  <a:lnTo>
                    <a:pt x="468579" y="1450065"/>
                  </a:lnTo>
                  <a:lnTo>
                    <a:pt x="469723" y="1451209"/>
                  </a:lnTo>
                  <a:lnTo>
                    <a:pt x="470295" y="1452353"/>
                  </a:lnTo>
                  <a:lnTo>
                    <a:pt x="469151" y="1452353"/>
                  </a:lnTo>
                  <a:lnTo>
                    <a:pt x="465147" y="1450637"/>
                  </a:lnTo>
                  <a:lnTo>
                    <a:pt x="464003" y="1450065"/>
                  </a:lnTo>
                  <a:lnTo>
                    <a:pt x="463431" y="1448921"/>
                  </a:lnTo>
                  <a:lnTo>
                    <a:pt x="463431" y="1447777"/>
                  </a:lnTo>
                  <a:lnTo>
                    <a:pt x="466291" y="1447205"/>
                  </a:lnTo>
                  <a:lnTo>
                    <a:pt x="465147" y="1447205"/>
                  </a:lnTo>
                  <a:lnTo>
                    <a:pt x="464003" y="1447777"/>
                  </a:lnTo>
                  <a:lnTo>
                    <a:pt x="462860" y="1448921"/>
                  </a:lnTo>
                  <a:lnTo>
                    <a:pt x="462860" y="1450065"/>
                  </a:lnTo>
                  <a:lnTo>
                    <a:pt x="463431" y="1451209"/>
                  </a:lnTo>
                  <a:lnTo>
                    <a:pt x="464575" y="1451209"/>
                  </a:lnTo>
                  <a:lnTo>
                    <a:pt x="465719" y="1451209"/>
                  </a:lnTo>
                  <a:lnTo>
                    <a:pt x="466863" y="1451209"/>
                  </a:lnTo>
                  <a:lnTo>
                    <a:pt x="466863" y="1451781"/>
                  </a:lnTo>
                  <a:lnTo>
                    <a:pt x="464575" y="1452353"/>
                  </a:lnTo>
                  <a:lnTo>
                    <a:pt x="464575" y="1452925"/>
                  </a:lnTo>
                  <a:lnTo>
                    <a:pt x="464575" y="1453496"/>
                  </a:lnTo>
                  <a:lnTo>
                    <a:pt x="464003" y="1453496"/>
                  </a:lnTo>
                  <a:lnTo>
                    <a:pt x="462860" y="1452925"/>
                  </a:lnTo>
                  <a:lnTo>
                    <a:pt x="462288" y="1454069"/>
                  </a:lnTo>
                  <a:lnTo>
                    <a:pt x="461716" y="1455213"/>
                  </a:lnTo>
                  <a:lnTo>
                    <a:pt x="461144" y="1455784"/>
                  </a:lnTo>
                  <a:lnTo>
                    <a:pt x="460000" y="1456356"/>
                  </a:lnTo>
                  <a:lnTo>
                    <a:pt x="455996" y="1457500"/>
                  </a:lnTo>
                  <a:lnTo>
                    <a:pt x="454852" y="1459216"/>
                  </a:lnTo>
                  <a:lnTo>
                    <a:pt x="453136" y="1462648"/>
                  </a:lnTo>
                  <a:lnTo>
                    <a:pt x="453136" y="1463220"/>
                  </a:lnTo>
                  <a:lnTo>
                    <a:pt x="454280" y="1463792"/>
                  </a:lnTo>
                  <a:lnTo>
                    <a:pt x="455424" y="1463792"/>
                  </a:lnTo>
                  <a:lnTo>
                    <a:pt x="455996" y="1463792"/>
                  </a:lnTo>
                  <a:lnTo>
                    <a:pt x="456568" y="1463220"/>
                  </a:lnTo>
                  <a:lnTo>
                    <a:pt x="457140" y="1462076"/>
                  </a:lnTo>
                  <a:lnTo>
                    <a:pt x="457712" y="1461504"/>
                  </a:lnTo>
                  <a:lnTo>
                    <a:pt x="463431" y="1456356"/>
                  </a:lnTo>
                  <a:lnTo>
                    <a:pt x="463431" y="1456928"/>
                  </a:lnTo>
                  <a:lnTo>
                    <a:pt x="462288" y="1458644"/>
                  </a:lnTo>
                  <a:lnTo>
                    <a:pt x="461716" y="1459788"/>
                  </a:lnTo>
                  <a:lnTo>
                    <a:pt x="461716" y="1460932"/>
                  </a:lnTo>
                  <a:lnTo>
                    <a:pt x="461716" y="1462076"/>
                  </a:lnTo>
                  <a:lnTo>
                    <a:pt x="461716" y="1462648"/>
                  </a:lnTo>
                  <a:lnTo>
                    <a:pt x="460572" y="1462648"/>
                  </a:lnTo>
                  <a:lnTo>
                    <a:pt x="460572" y="1463220"/>
                  </a:lnTo>
                  <a:lnTo>
                    <a:pt x="460572" y="1464364"/>
                  </a:lnTo>
                  <a:lnTo>
                    <a:pt x="461144" y="1464936"/>
                  </a:lnTo>
                  <a:lnTo>
                    <a:pt x="461716" y="1464936"/>
                  </a:lnTo>
                  <a:lnTo>
                    <a:pt x="462288" y="1464364"/>
                  </a:lnTo>
                  <a:lnTo>
                    <a:pt x="464003" y="1463220"/>
                  </a:lnTo>
                  <a:lnTo>
                    <a:pt x="465719" y="1465508"/>
                  </a:lnTo>
                  <a:lnTo>
                    <a:pt x="466291" y="1464936"/>
                  </a:lnTo>
                  <a:lnTo>
                    <a:pt x="466863" y="1463792"/>
                  </a:lnTo>
                  <a:lnTo>
                    <a:pt x="466863" y="1463220"/>
                  </a:lnTo>
                  <a:lnTo>
                    <a:pt x="466291" y="1462648"/>
                  </a:lnTo>
                  <a:lnTo>
                    <a:pt x="466291" y="1462076"/>
                  </a:lnTo>
                  <a:lnTo>
                    <a:pt x="466863" y="1461504"/>
                  </a:lnTo>
                  <a:lnTo>
                    <a:pt x="468007" y="1460360"/>
                  </a:lnTo>
                  <a:lnTo>
                    <a:pt x="468579" y="1460360"/>
                  </a:lnTo>
                  <a:lnTo>
                    <a:pt x="469151" y="1460932"/>
                  </a:lnTo>
                  <a:lnTo>
                    <a:pt x="469723" y="1461504"/>
                  </a:lnTo>
                  <a:lnTo>
                    <a:pt x="470295" y="1462076"/>
                  </a:lnTo>
                  <a:lnTo>
                    <a:pt x="470867" y="1462076"/>
                  </a:lnTo>
                  <a:lnTo>
                    <a:pt x="471439" y="1462076"/>
                  </a:lnTo>
                  <a:lnTo>
                    <a:pt x="472011" y="1462076"/>
                  </a:lnTo>
                  <a:lnTo>
                    <a:pt x="472583" y="1462076"/>
                  </a:lnTo>
                  <a:lnTo>
                    <a:pt x="472583" y="1461504"/>
                  </a:lnTo>
                  <a:lnTo>
                    <a:pt x="473155" y="1461504"/>
                  </a:lnTo>
                  <a:lnTo>
                    <a:pt x="473727" y="1462076"/>
                  </a:lnTo>
                  <a:lnTo>
                    <a:pt x="473727" y="1462648"/>
                  </a:lnTo>
                  <a:lnTo>
                    <a:pt x="473727" y="1463792"/>
                  </a:lnTo>
                  <a:lnTo>
                    <a:pt x="478302" y="1460360"/>
                  </a:lnTo>
                  <a:lnTo>
                    <a:pt x="480018" y="1459788"/>
                  </a:lnTo>
                  <a:lnTo>
                    <a:pt x="480018" y="1462648"/>
                  </a:lnTo>
                  <a:lnTo>
                    <a:pt x="481162" y="1462076"/>
                  </a:lnTo>
                  <a:lnTo>
                    <a:pt x="482878" y="1461504"/>
                  </a:lnTo>
                  <a:lnTo>
                    <a:pt x="484022" y="1460932"/>
                  </a:lnTo>
                  <a:lnTo>
                    <a:pt x="484022" y="1460360"/>
                  </a:lnTo>
                  <a:lnTo>
                    <a:pt x="486310" y="1459216"/>
                  </a:lnTo>
                  <a:close/>
                  <a:moveTo>
                    <a:pt x="370774" y="1410028"/>
                  </a:moveTo>
                  <a:lnTo>
                    <a:pt x="369630" y="1410599"/>
                  </a:lnTo>
                  <a:lnTo>
                    <a:pt x="368486" y="1411743"/>
                  </a:lnTo>
                  <a:lnTo>
                    <a:pt x="367342" y="1412316"/>
                  </a:lnTo>
                  <a:lnTo>
                    <a:pt x="367342" y="1412887"/>
                  </a:lnTo>
                  <a:lnTo>
                    <a:pt x="367342" y="1414603"/>
                  </a:lnTo>
                  <a:lnTo>
                    <a:pt x="367914" y="1416319"/>
                  </a:lnTo>
                  <a:lnTo>
                    <a:pt x="368486" y="1417463"/>
                  </a:lnTo>
                  <a:lnTo>
                    <a:pt x="370774" y="1418035"/>
                  </a:lnTo>
                  <a:lnTo>
                    <a:pt x="372490" y="1415747"/>
                  </a:lnTo>
                  <a:lnTo>
                    <a:pt x="373062" y="1412887"/>
                  </a:lnTo>
                  <a:lnTo>
                    <a:pt x="371346" y="1411172"/>
                  </a:lnTo>
                  <a:lnTo>
                    <a:pt x="370774" y="1410028"/>
                  </a:lnTo>
                  <a:close/>
                  <a:moveTo>
                    <a:pt x="137985" y="1259602"/>
                  </a:moveTo>
                  <a:lnTo>
                    <a:pt x="137413" y="1258458"/>
                  </a:lnTo>
                  <a:lnTo>
                    <a:pt x="135698" y="1257886"/>
                  </a:lnTo>
                  <a:lnTo>
                    <a:pt x="135126" y="1260174"/>
                  </a:lnTo>
                  <a:lnTo>
                    <a:pt x="136270" y="1261318"/>
                  </a:lnTo>
                  <a:lnTo>
                    <a:pt x="137985" y="1261889"/>
                  </a:lnTo>
                  <a:lnTo>
                    <a:pt x="139701" y="1261318"/>
                  </a:lnTo>
                  <a:lnTo>
                    <a:pt x="139129" y="1260174"/>
                  </a:lnTo>
                  <a:lnTo>
                    <a:pt x="137985" y="1259602"/>
                  </a:lnTo>
                  <a:close/>
                  <a:moveTo>
                    <a:pt x="68206" y="1189251"/>
                  </a:moveTo>
                  <a:lnTo>
                    <a:pt x="67062" y="1189251"/>
                  </a:lnTo>
                  <a:lnTo>
                    <a:pt x="65918" y="1189822"/>
                  </a:lnTo>
                  <a:lnTo>
                    <a:pt x="65346" y="1190394"/>
                  </a:lnTo>
                  <a:lnTo>
                    <a:pt x="65918" y="1190966"/>
                  </a:lnTo>
                  <a:lnTo>
                    <a:pt x="69350" y="1193254"/>
                  </a:lnTo>
                  <a:lnTo>
                    <a:pt x="69350" y="1191538"/>
                  </a:lnTo>
                  <a:lnTo>
                    <a:pt x="68206" y="1189251"/>
                  </a:lnTo>
                  <a:close/>
                  <a:moveTo>
                    <a:pt x="349611" y="1441485"/>
                  </a:moveTo>
                  <a:lnTo>
                    <a:pt x="348467" y="1442057"/>
                  </a:lnTo>
                  <a:lnTo>
                    <a:pt x="348467" y="1442629"/>
                  </a:lnTo>
                  <a:lnTo>
                    <a:pt x="348467" y="1443773"/>
                  </a:lnTo>
                  <a:lnTo>
                    <a:pt x="348467" y="1444345"/>
                  </a:lnTo>
                  <a:lnTo>
                    <a:pt x="347323" y="1445489"/>
                  </a:lnTo>
                  <a:lnTo>
                    <a:pt x="346751" y="1446061"/>
                  </a:lnTo>
                  <a:lnTo>
                    <a:pt x="346751" y="1447777"/>
                  </a:lnTo>
                  <a:lnTo>
                    <a:pt x="347323" y="1447777"/>
                  </a:lnTo>
                  <a:lnTo>
                    <a:pt x="349611" y="1446061"/>
                  </a:lnTo>
                  <a:lnTo>
                    <a:pt x="350755" y="1446061"/>
                  </a:lnTo>
                  <a:lnTo>
                    <a:pt x="351899" y="1446061"/>
                  </a:lnTo>
                  <a:lnTo>
                    <a:pt x="352471" y="1445489"/>
                  </a:lnTo>
                  <a:lnTo>
                    <a:pt x="352471" y="1443201"/>
                  </a:lnTo>
                  <a:lnTo>
                    <a:pt x="351327" y="1440914"/>
                  </a:lnTo>
                  <a:lnTo>
                    <a:pt x="349611" y="1441485"/>
                  </a:lnTo>
                  <a:close/>
                  <a:moveTo>
                    <a:pt x="1464936" y="1266465"/>
                  </a:moveTo>
                  <a:lnTo>
                    <a:pt x="1464936" y="1266465"/>
                  </a:lnTo>
                  <a:lnTo>
                    <a:pt x="1464936" y="1265321"/>
                  </a:lnTo>
                  <a:lnTo>
                    <a:pt x="1464936" y="1265321"/>
                  </a:lnTo>
                  <a:lnTo>
                    <a:pt x="1464364" y="1264749"/>
                  </a:lnTo>
                  <a:lnTo>
                    <a:pt x="1463220" y="1264749"/>
                  </a:lnTo>
                  <a:lnTo>
                    <a:pt x="1461504" y="1265893"/>
                  </a:lnTo>
                  <a:lnTo>
                    <a:pt x="1461504" y="1266465"/>
                  </a:lnTo>
                  <a:lnTo>
                    <a:pt x="1462076" y="1267037"/>
                  </a:lnTo>
                  <a:lnTo>
                    <a:pt x="1462648" y="1267609"/>
                  </a:lnTo>
                  <a:lnTo>
                    <a:pt x="1463220" y="1268181"/>
                  </a:lnTo>
                  <a:lnTo>
                    <a:pt x="1463792" y="1268753"/>
                  </a:lnTo>
                  <a:lnTo>
                    <a:pt x="1464364" y="1268181"/>
                  </a:lnTo>
                  <a:lnTo>
                    <a:pt x="1464936" y="1267609"/>
                  </a:lnTo>
                  <a:lnTo>
                    <a:pt x="1465508" y="1267037"/>
                  </a:lnTo>
                  <a:lnTo>
                    <a:pt x="1465508" y="1266465"/>
                  </a:lnTo>
                  <a:lnTo>
                    <a:pt x="1464936" y="1266465"/>
                  </a:lnTo>
                  <a:close/>
                  <a:moveTo>
                    <a:pt x="243226" y="1351687"/>
                  </a:moveTo>
                  <a:lnTo>
                    <a:pt x="243798" y="1352260"/>
                  </a:lnTo>
                  <a:lnTo>
                    <a:pt x="244942" y="1352831"/>
                  </a:lnTo>
                  <a:lnTo>
                    <a:pt x="246086" y="1352831"/>
                  </a:lnTo>
                  <a:lnTo>
                    <a:pt x="247230" y="1352831"/>
                  </a:lnTo>
                  <a:lnTo>
                    <a:pt x="247230" y="1352260"/>
                  </a:lnTo>
                  <a:lnTo>
                    <a:pt x="248374" y="1351687"/>
                  </a:lnTo>
                  <a:lnTo>
                    <a:pt x="249518" y="1351687"/>
                  </a:lnTo>
                  <a:lnTo>
                    <a:pt x="250090" y="1351116"/>
                  </a:lnTo>
                  <a:lnTo>
                    <a:pt x="250662" y="1349972"/>
                  </a:lnTo>
                  <a:lnTo>
                    <a:pt x="250662" y="1348828"/>
                  </a:lnTo>
                  <a:lnTo>
                    <a:pt x="250090" y="1347684"/>
                  </a:lnTo>
                  <a:lnTo>
                    <a:pt x="248374" y="1345968"/>
                  </a:lnTo>
                  <a:lnTo>
                    <a:pt x="247802" y="1345968"/>
                  </a:lnTo>
                  <a:lnTo>
                    <a:pt x="247802" y="1345968"/>
                  </a:lnTo>
                  <a:lnTo>
                    <a:pt x="247802" y="1345396"/>
                  </a:lnTo>
                  <a:lnTo>
                    <a:pt x="247230" y="1345396"/>
                  </a:lnTo>
                  <a:lnTo>
                    <a:pt x="246658" y="1345396"/>
                  </a:lnTo>
                  <a:lnTo>
                    <a:pt x="246086" y="1345396"/>
                  </a:lnTo>
                  <a:lnTo>
                    <a:pt x="245514" y="1345968"/>
                  </a:lnTo>
                  <a:lnTo>
                    <a:pt x="244942" y="1347112"/>
                  </a:lnTo>
                  <a:lnTo>
                    <a:pt x="244370" y="1347684"/>
                  </a:lnTo>
                  <a:lnTo>
                    <a:pt x="243798" y="1348256"/>
                  </a:lnTo>
                  <a:lnTo>
                    <a:pt x="243798" y="1349400"/>
                  </a:lnTo>
                  <a:lnTo>
                    <a:pt x="243798" y="1349972"/>
                  </a:lnTo>
                  <a:lnTo>
                    <a:pt x="243226" y="1351687"/>
                  </a:lnTo>
                  <a:close/>
                  <a:moveTo>
                    <a:pt x="23593" y="1158365"/>
                  </a:moveTo>
                  <a:lnTo>
                    <a:pt x="24737" y="1158365"/>
                  </a:lnTo>
                  <a:lnTo>
                    <a:pt x="25309" y="1158365"/>
                  </a:lnTo>
                  <a:lnTo>
                    <a:pt x="25309" y="1158936"/>
                  </a:lnTo>
                  <a:lnTo>
                    <a:pt x="25309" y="1161224"/>
                  </a:lnTo>
                  <a:lnTo>
                    <a:pt x="25309" y="1162940"/>
                  </a:lnTo>
                  <a:lnTo>
                    <a:pt x="25881" y="1163512"/>
                  </a:lnTo>
                  <a:lnTo>
                    <a:pt x="27025" y="1163512"/>
                  </a:lnTo>
                  <a:lnTo>
                    <a:pt x="28169" y="1164084"/>
                  </a:lnTo>
                  <a:lnTo>
                    <a:pt x="28741" y="1163512"/>
                  </a:lnTo>
                  <a:lnTo>
                    <a:pt x="28169" y="1162940"/>
                  </a:lnTo>
                  <a:lnTo>
                    <a:pt x="29313" y="1161796"/>
                  </a:lnTo>
                  <a:lnTo>
                    <a:pt x="29885" y="1161796"/>
                  </a:lnTo>
                  <a:lnTo>
                    <a:pt x="29885" y="1162368"/>
                  </a:lnTo>
                  <a:lnTo>
                    <a:pt x="29885" y="1162368"/>
                  </a:lnTo>
                  <a:lnTo>
                    <a:pt x="31029" y="1161224"/>
                  </a:lnTo>
                  <a:lnTo>
                    <a:pt x="32173" y="1160652"/>
                  </a:lnTo>
                  <a:lnTo>
                    <a:pt x="33316" y="1160652"/>
                  </a:lnTo>
                  <a:lnTo>
                    <a:pt x="33888" y="1161224"/>
                  </a:lnTo>
                  <a:lnTo>
                    <a:pt x="34460" y="1162368"/>
                  </a:lnTo>
                  <a:lnTo>
                    <a:pt x="35032" y="1163512"/>
                  </a:lnTo>
                  <a:lnTo>
                    <a:pt x="35604" y="1165800"/>
                  </a:lnTo>
                  <a:lnTo>
                    <a:pt x="36176" y="1165228"/>
                  </a:lnTo>
                  <a:lnTo>
                    <a:pt x="37320" y="1165228"/>
                  </a:lnTo>
                  <a:lnTo>
                    <a:pt x="39036" y="1165800"/>
                  </a:lnTo>
                  <a:lnTo>
                    <a:pt x="40752" y="1166944"/>
                  </a:lnTo>
                  <a:lnTo>
                    <a:pt x="41896" y="1166944"/>
                  </a:lnTo>
                  <a:lnTo>
                    <a:pt x="43040" y="1165800"/>
                  </a:lnTo>
                  <a:lnTo>
                    <a:pt x="40752" y="1165228"/>
                  </a:lnTo>
                  <a:lnTo>
                    <a:pt x="38464" y="1164084"/>
                  </a:lnTo>
                  <a:lnTo>
                    <a:pt x="36748" y="1162368"/>
                  </a:lnTo>
                  <a:lnTo>
                    <a:pt x="35604" y="1160652"/>
                  </a:lnTo>
                  <a:lnTo>
                    <a:pt x="37892" y="1160652"/>
                  </a:lnTo>
                  <a:lnTo>
                    <a:pt x="39036" y="1160652"/>
                  </a:lnTo>
                  <a:lnTo>
                    <a:pt x="40180" y="1160080"/>
                  </a:lnTo>
                  <a:lnTo>
                    <a:pt x="40752" y="1158936"/>
                  </a:lnTo>
                  <a:lnTo>
                    <a:pt x="40180" y="1157793"/>
                  </a:lnTo>
                  <a:lnTo>
                    <a:pt x="38464" y="1156077"/>
                  </a:lnTo>
                  <a:lnTo>
                    <a:pt x="38464" y="1154933"/>
                  </a:lnTo>
                  <a:lnTo>
                    <a:pt x="36748" y="1154933"/>
                  </a:lnTo>
                  <a:lnTo>
                    <a:pt x="33316" y="1155505"/>
                  </a:lnTo>
                  <a:lnTo>
                    <a:pt x="33888" y="1154933"/>
                  </a:lnTo>
                  <a:lnTo>
                    <a:pt x="33888" y="1154361"/>
                  </a:lnTo>
                  <a:lnTo>
                    <a:pt x="33316" y="1154361"/>
                  </a:lnTo>
                  <a:lnTo>
                    <a:pt x="32744" y="1154361"/>
                  </a:lnTo>
                  <a:lnTo>
                    <a:pt x="35032" y="1153789"/>
                  </a:lnTo>
                  <a:lnTo>
                    <a:pt x="36176" y="1153217"/>
                  </a:lnTo>
                  <a:lnTo>
                    <a:pt x="36176" y="1152645"/>
                  </a:lnTo>
                  <a:lnTo>
                    <a:pt x="36176" y="1152073"/>
                  </a:lnTo>
                  <a:lnTo>
                    <a:pt x="35604" y="1149785"/>
                  </a:lnTo>
                  <a:lnTo>
                    <a:pt x="35032" y="1149213"/>
                  </a:lnTo>
                  <a:lnTo>
                    <a:pt x="30457" y="1146925"/>
                  </a:lnTo>
                  <a:lnTo>
                    <a:pt x="29313" y="1146925"/>
                  </a:lnTo>
                  <a:lnTo>
                    <a:pt x="27025" y="1146925"/>
                  </a:lnTo>
                  <a:lnTo>
                    <a:pt x="26453" y="1146353"/>
                  </a:lnTo>
                  <a:lnTo>
                    <a:pt x="25309" y="1145781"/>
                  </a:lnTo>
                  <a:lnTo>
                    <a:pt x="24737" y="1145209"/>
                  </a:lnTo>
                  <a:lnTo>
                    <a:pt x="24737" y="1144637"/>
                  </a:lnTo>
                  <a:lnTo>
                    <a:pt x="24737" y="1144065"/>
                  </a:lnTo>
                  <a:lnTo>
                    <a:pt x="24737" y="1143494"/>
                  </a:lnTo>
                  <a:lnTo>
                    <a:pt x="24737" y="1142921"/>
                  </a:lnTo>
                  <a:lnTo>
                    <a:pt x="19589" y="1138918"/>
                  </a:lnTo>
                  <a:lnTo>
                    <a:pt x="18445" y="1138346"/>
                  </a:lnTo>
                  <a:lnTo>
                    <a:pt x="17302" y="1138346"/>
                  </a:lnTo>
                  <a:lnTo>
                    <a:pt x="16158" y="1138346"/>
                  </a:lnTo>
                  <a:lnTo>
                    <a:pt x="13298" y="1136058"/>
                  </a:lnTo>
                  <a:lnTo>
                    <a:pt x="8150" y="1136058"/>
                  </a:lnTo>
                  <a:lnTo>
                    <a:pt x="6434" y="1136630"/>
                  </a:lnTo>
                  <a:lnTo>
                    <a:pt x="6434" y="1136058"/>
                  </a:lnTo>
                  <a:lnTo>
                    <a:pt x="1287" y="1137202"/>
                  </a:lnTo>
                  <a:lnTo>
                    <a:pt x="1859" y="1138346"/>
                  </a:lnTo>
                  <a:lnTo>
                    <a:pt x="3002" y="1138918"/>
                  </a:lnTo>
                  <a:lnTo>
                    <a:pt x="3574" y="1139490"/>
                  </a:lnTo>
                  <a:lnTo>
                    <a:pt x="4146" y="1140062"/>
                  </a:lnTo>
                  <a:lnTo>
                    <a:pt x="7006" y="1140634"/>
                  </a:lnTo>
                  <a:lnTo>
                    <a:pt x="8722" y="1141206"/>
                  </a:lnTo>
                  <a:lnTo>
                    <a:pt x="9294" y="1141777"/>
                  </a:lnTo>
                  <a:lnTo>
                    <a:pt x="9294" y="1142921"/>
                  </a:lnTo>
                  <a:lnTo>
                    <a:pt x="7006" y="1144637"/>
                  </a:lnTo>
                  <a:lnTo>
                    <a:pt x="6434" y="1145209"/>
                  </a:lnTo>
                  <a:lnTo>
                    <a:pt x="7006" y="1145781"/>
                  </a:lnTo>
                  <a:lnTo>
                    <a:pt x="10438" y="1146925"/>
                  </a:lnTo>
                  <a:lnTo>
                    <a:pt x="12154" y="1148069"/>
                  </a:lnTo>
                  <a:lnTo>
                    <a:pt x="12726" y="1148069"/>
                  </a:lnTo>
                  <a:lnTo>
                    <a:pt x="14442" y="1148069"/>
                  </a:lnTo>
                  <a:lnTo>
                    <a:pt x="15014" y="1148069"/>
                  </a:lnTo>
                  <a:lnTo>
                    <a:pt x="15586" y="1148641"/>
                  </a:lnTo>
                  <a:lnTo>
                    <a:pt x="15014" y="1149213"/>
                  </a:lnTo>
                  <a:lnTo>
                    <a:pt x="13298" y="1150929"/>
                  </a:lnTo>
                  <a:lnTo>
                    <a:pt x="11582" y="1152645"/>
                  </a:lnTo>
                  <a:lnTo>
                    <a:pt x="11010" y="1153217"/>
                  </a:lnTo>
                  <a:lnTo>
                    <a:pt x="9866" y="1153217"/>
                  </a:lnTo>
                  <a:lnTo>
                    <a:pt x="9294" y="1153789"/>
                  </a:lnTo>
                  <a:lnTo>
                    <a:pt x="9866" y="1154361"/>
                  </a:lnTo>
                  <a:lnTo>
                    <a:pt x="10438" y="1155505"/>
                  </a:lnTo>
                  <a:lnTo>
                    <a:pt x="11010" y="1156077"/>
                  </a:lnTo>
                  <a:lnTo>
                    <a:pt x="11582" y="1156077"/>
                  </a:lnTo>
                  <a:lnTo>
                    <a:pt x="12154" y="1154933"/>
                  </a:lnTo>
                  <a:lnTo>
                    <a:pt x="12726" y="1154933"/>
                  </a:lnTo>
                  <a:lnTo>
                    <a:pt x="12726" y="1155505"/>
                  </a:lnTo>
                  <a:lnTo>
                    <a:pt x="12726" y="1156649"/>
                  </a:lnTo>
                  <a:lnTo>
                    <a:pt x="12726" y="1157221"/>
                  </a:lnTo>
                  <a:lnTo>
                    <a:pt x="13870" y="1157221"/>
                  </a:lnTo>
                  <a:lnTo>
                    <a:pt x="14442" y="1157221"/>
                  </a:lnTo>
                  <a:lnTo>
                    <a:pt x="15014" y="1157793"/>
                  </a:lnTo>
                  <a:lnTo>
                    <a:pt x="15014" y="1158365"/>
                  </a:lnTo>
                  <a:lnTo>
                    <a:pt x="14442" y="1158936"/>
                  </a:lnTo>
                  <a:lnTo>
                    <a:pt x="13870" y="1159508"/>
                  </a:lnTo>
                  <a:lnTo>
                    <a:pt x="13298" y="1160080"/>
                  </a:lnTo>
                  <a:lnTo>
                    <a:pt x="15014" y="1161224"/>
                  </a:lnTo>
                  <a:lnTo>
                    <a:pt x="17873" y="1160652"/>
                  </a:lnTo>
                  <a:lnTo>
                    <a:pt x="20733" y="1159508"/>
                  </a:lnTo>
                  <a:lnTo>
                    <a:pt x="23593" y="1158365"/>
                  </a:lnTo>
                  <a:lnTo>
                    <a:pt x="23593" y="1158365"/>
                  </a:lnTo>
                  <a:close/>
                  <a:moveTo>
                    <a:pt x="304998" y="1371134"/>
                  </a:moveTo>
                  <a:lnTo>
                    <a:pt x="304426" y="1369990"/>
                  </a:lnTo>
                  <a:lnTo>
                    <a:pt x="303854" y="1367702"/>
                  </a:lnTo>
                  <a:lnTo>
                    <a:pt x="303854" y="1367130"/>
                  </a:lnTo>
                  <a:lnTo>
                    <a:pt x="303854" y="1366559"/>
                  </a:lnTo>
                  <a:lnTo>
                    <a:pt x="303854" y="1365986"/>
                  </a:lnTo>
                  <a:lnTo>
                    <a:pt x="303854" y="1365415"/>
                  </a:lnTo>
                  <a:lnTo>
                    <a:pt x="303282" y="1364842"/>
                  </a:lnTo>
                  <a:lnTo>
                    <a:pt x="303282" y="1364842"/>
                  </a:lnTo>
                  <a:lnTo>
                    <a:pt x="303282" y="1364271"/>
                  </a:lnTo>
                  <a:lnTo>
                    <a:pt x="302138" y="1364842"/>
                  </a:lnTo>
                  <a:lnTo>
                    <a:pt x="300422" y="1365415"/>
                  </a:lnTo>
                  <a:lnTo>
                    <a:pt x="299279" y="1365415"/>
                  </a:lnTo>
                  <a:lnTo>
                    <a:pt x="298135" y="1365415"/>
                  </a:lnTo>
                  <a:lnTo>
                    <a:pt x="295847" y="1366559"/>
                  </a:lnTo>
                  <a:lnTo>
                    <a:pt x="295275" y="1366559"/>
                  </a:lnTo>
                  <a:lnTo>
                    <a:pt x="294131" y="1365986"/>
                  </a:lnTo>
                  <a:lnTo>
                    <a:pt x="293559" y="1365986"/>
                  </a:lnTo>
                  <a:lnTo>
                    <a:pt x="293559" y="1366559"/>
                  </a:lnTo>
                  <a:lnTo>
                    <a:pt x="293559" y="1367130"/>
                  </a:lnTo>
                  <a:lnTo>
                    <a:pt x="293559" y="1367702"/>
                  </a:lnTo>
                  <a:lnTo>
                    <a:pt x="293559" y="1368846"/>
                  </a:lnTo>
                  <a:lnTo>
                    <a:pt x="292987" y="1368846"/>
                  </a:lnTo>
                  <a:lnTo>
                    <a:pt x="292415" y="1369418"/>
                  </a:lnTo>
                  <a:lnTo>
                    <a:pt x="292415" y="1369990"/>
                  </a:lnTo>
                  <a:lnTo>
                    <a:pt x="293559" y="1371134"/>
                  </a:lnTo>
                  <a:lnTo>
                    <a:pt x="294131" y="1372850"/>
                  </a:lnTo>
                  <a:lnTo>
                    <a:pt x="294131" y="1373422"/>
                  </a:lnTo>
                  <a:lnTo>
                    <a:pt x="294703" y="1373994"/>
                  </a:lnTo>
                  <a:lnTo>
                    <a:pt x="298135" y="1376282"/>
                  </a:lnTo>
                  <a:lnTo>
                    <a:pt x="299850" y="1376854"/>
                  </a:lnTo>
                  <a:lnTo>
                    <a:pt x="301566" y="1376854"/>
                  </a:lnTo>
                  <a:lnTo>
                    <a:pt x="303282" y="1376282"/>
                  </a:lnTo>
                  <a:lnTo>
                    <a:pt x="304998" y="1375710"/>
                  </a:lnTo>
                  <a:lnTo>
                    <a:pt x="305570" y="1375138"/>
                  </a:lnTo>
                  <a:lnTo>
                    <a:pt x="305570" y="1373994"/>
                  </a:lnTo>
                  <a:lnTo>
                    <a:pt x="305570" y="1373994"/>
                  </a:lnTo>
                  <a:lnTo>
                    <a:pt x="306142" y="1373422"/>
                  </a:lnTo>
                  <a:lnTo>
                    <a:pt x="306714" y="1372850"/>
                  </a:lnTo>
                  <a:lnTo>
                    <a:pt x="307286" y="1372278"/>
                  </a:lnTo>
                  <a:lnTo>
                    <a:pt x="306142" y="1371134"/>
                  </a:lnTo>
                  <a:lnTo>
                    <a:pt x="304998" y="1371134"/>
                  </a:lnTo>
                  <a:close/>
                  <a:moveTo>
                    <a:pt x="341032" y="1447205"/>
                  </a:moveTo>
                  <a:lnTo>
                    <a:pt x="339316" y="1447205"/>
                  </a:lnTo>
                  <a:lnTo>
                    <a:pt x="338172" y="1447205"/>
                  </a:lnTo>
                  <a:lnTo>
                    <a:pt x="337600" y="1447777"/>
                  </a:lnTo>
                  <a:lnTo>
                    <a:pt x="337600" y="1448349"/>
                  </a:lnTo>
                  <a:lnTo>
                    <a:pt x="337600" y="1449493"/>
                  </a:lnTo>
                  <a:lnTo>
                    <a:pt x="337600" y="1450637"/>
                  </a:lnTo>
                  <a:lnTo>
                    <a:pt x="337028" y="1451781"/>
                  </a:lnTo>
                  <a:lnTo>
                    <a:pt x="337600" y="1452925"/>
                  </a:lnTo>
                  <a:lnTo>
                    <a:pt x="338744" y="1452353"/>
                  </a:lnTo>
                  <a:lnTo>
                    <a:pt x="339888" y="1451209"/>
                  </a:lnTo>
                  <a:lnTo>
                    <a:pt x="341032" y="1451209"/>
                  </a:lnTo>
                  <a:lnTo>
                    <a:pt x="341032" y="1450637"/>
                  </a:lnTo>
                  <a:lnTo>
                    <a:pt x="341032" y="1450065"/>
                  </a:lnTo>
                  <a:lnTo>
                    <a:pt x="341032" y="1447777"/>
                  </a:lnTo>
                  <a:lnTo>
                    <a:pt x="341032" y="1447205"/>
                  </a:lnTo>
                  <a:close/>
                  <a:moveTo>
                    <a:pt x="231787" y="1354547"/>
                  </a:moveTo>
                  <a:lnTo>
                    <a:pt x="231215" y="1353975"/>
                  </a:lnTo>
                  <a:lnTo>
                    <a:pt x="229499" y="1352831"/>
                  </a:lnTo>
                  <a:lnTo>
                    <a:pt x="228927" y="1352260"/>
                  </a:lnTo>
                  <a:lnTo>
                    <a:pt x="228355" y="1352260"/>
                  </a:lnTo>
                  <a:lnTo>
                    <a:pt x="227783" y="1352260"/>
                  </a:lnTo>
                  <a:lnTo>
                    <a:pt x="227783" y="1352260"/>
                  </a:lnTo>
                  <a:lnTo>
                    <a:pt x="227783" y="1351687"/>
                  </a:lnTo>
                  <a:lnTo>
                    <a:pt x="227783" y="1352831"/>
                  </a:lnTo>
                  <a:lnTo>
                    <a:pt x="228355" y="1354547"/>
                  </a:lnTo>
                  <a:lnTo>
                    <a:pt x="229499" y="1355691"/>
                  </a:lnTo>
                  <a:lnTo>
                    <a:pt x="230071" y="1356263"/>
                  </a:lnTo>
                  <a:lnTo>
                    <a:pt x="230071" y="1356835"/>
                  </a:lnTo>
                  <a:lnTo>
                    <a:pt x="230643" y="1358551"/>
                  </a:lnTo>
                  <a:lnTo>
                    <a:pt x="231215" y="1359123"/>
                  </a:lnTo>
                  <a:lnTo>
                    <a:pt x="231787" y="1359695"/>
                  </a:lnTo>
                  <a:lnTo>
                    <a:pt x="232931" y="1359695"/>
                  </a:lnTo>
                  <a:lnTo>
                    <a:pt x="233503" y="1360267"/>
                  </a:lnTo>
                  <a:lnTo>
                    <a:pt x="232359" y="1356263"/>
                  </a:lnTo>
                  <a:lnTo>
                    <a:pt x="231787" y="1354547"/>
                  </a:lnTo>
                  <a:close/>
                  <a:moveTo>
                    <a:pt x="270108" y="1408312"/>
                  </a:moveTo>
                  <a:lnTo>
                    <a:pt x="268965" y="1408312"/>
                  </a:lnTo>
                  <a:lnTo>
                    <a:pt x="263817" y="1406596"/>
                  </a:lnTo>
                  <a:lnTo>
                    <a:pt x="263817" y="1406024"/>
                  </a:lnTo>
                  <a:lnTo>
                    <a:pt x="264389" y="1406024"/>
                  </a:lnTo>
                  <a:lnTo>
                    <a:pt x="264389" y="1406024"/>
                  </a:lnTo>
                  <a:lnTo>
                    <a:pt x="264389" y="1406024"/>
                  </a:lnTo>
                  <a:lnTo>
                    <a:pt x="264961" y="1406024"/>
                  </a:lnTo>
                  <a:lnTo>
                    <a:pt x="263245" y="1405452"/>
                  </a:lnTo>
                  <a:lnTo>
                    <a:pt x="262673" y="1404880"/>
                  </a:lnTo>
                  <a:lnTo>
                    <a:pt x="262673" y="1403164"/>
                  </a:lnTo>
                  <a:lnTo>
                    <a:pt x="262101" y="1400876"/>
                  </a:lnTo>
                  <a:lnTo>
                    <a:pt x="262101" y="1400304"/>
                  </a:lnTo>
                  <a:lnTo>
                    <a:pt x="261529" y="1399732"/>
                  </a:lnTo>
                  <a:lnTo>
                    <a:pt x="259813" y="1398588"/>
                  </a:lnTo>
                  <a:lnTo>
                    <a:pt x="259241" y="1398016"/>
                  </a:lnTo>
                  <a:lnTo>
                    <a:pt x="257525" y="1394013"/>
                  </a:lnTo>
                  <a:lnTo>
                    <a:pt x="256953" y="1390581"/>
                  </a:lnTo>
                  <a:lnTo>
                    <a:pt x="256381" y="1390009"/>
                  </a:lnTo>
                  <a:lnTo>
                    <a:pt x="256381" y="1389437"/>
                  </a:lnTo>
                  <a:lnTo>
                    <a:pt x="256381" y="1388293"/>
                  </a:lnTo>
                  <a:lnTo>
                    <a:pt x="256381" y="1387721"/>
                  </a:lnTo>
                  <a:lnTo>
                    <a:pt x="256381" y="1387721"/>
                  </a:lnTo>
                  <a:lnTo>
                    <a:pt x="255237" y="1387149"/>
                  </a:lnTo>
                  <a:lnTo>
                    <a:pt x="255237" y="1387149"/>
                  </a:lnTo>
                  <a:lnTo>
                    <a:pt x="254666" y="1386577"/>
                  </a:lnTo>
                  <a:lnTo>
                    <a:pt x="254094" y="1386577"/>
                  </a:lnTo>
                  <a:lnTo>
                    <a:pt x="254094" y="1386005"/>
                  </a:lnTo>
                  <a:lnTo>
                    <a:pt x="254094" y="1384861"/>
                  </a:lnTo>
                  <a:lnTo>
                    <a:pt x="254094" y="1384289"/>
                  </a:lnTo>
                  <a:lnTo>
                    <a:pt x="254094" y="1383717"/>
                  </a:lnTo>
                  <a:lnTo>
                    <a:pt x="252950" y="1382573"/>
                  </a:lnTo>
                  <a:lnTo>
                    <a:pt x="252378" y="1382001"/>
                  </a:lnTo>
                  <a:lnTo>
                    <a:pt x="251806" y="1382001"/>
                  </a:lnTo>
                  <a:lnTo>
                    <a:pt x="251234" y="1382001"/>
                  </a:lnTo>
                  <a:lnTo>
                    <a:pt x="251234" y="1380858"/>
                  </a:lnTo>
                  <a:lnTo>
                    <a:pt x="248946" y="1378570"/>
                  </a:lnTo>
                  <a:lnTo>
                    <a:pt x="248374" y="1378570"/>
                  </a:lnTo>
                  <a:lnTo>
                    <a:pt x="247230" y="1379141"/>
                  </a:lnTo>
                  <a:lnTo>
                    <a:pt x="246658" y="1377426"/>
                  </a:lnTo>
                  <a:lnTo>
                    <a:pt x="244370" y="1376282"/>
                  </a:lnTo>
                  <a:lnTo>
                    <a:pt x="243226" y="1373994"/>
                  </a:lnTo>
                  <a:lnTo>
                    <a:pt x="242082" y="1373994"/>
                  </a:lnTo>
                  <a:lnTo>
                    <a:pt x="239795" y="1374566"/>
                  </a:lnTo>
                  <a:lnTo>
                    <a:pt x="241510" y="1377426"/>
                  </a:lnTo>
                  <a:lnTo>
                    <a:pt x="242082" y="1378570"/>
                  </a:lnTo>
                  <a:lnTo>
                    <a:pt x="242654" y="1380285"/>
                  </a:lnTo>
                  <a:lnTo>
                    <a:pt x="243226" y="1381429"/>
                  </a:lnTo>
                  <a:lnTo>
                    <a:pt x="243798" y="1382001"/>
                  </a:lnTo>
                  <a:lnTo>
                    <a:pt x="244942" y="1382573"/>
                  </a:lnTo>
                  <a:lnTo>
                    <a:pt x="244942" y="1383717"/>
                  </a:lnTo>
                  <a:lnTo>
                    <a:pt x="245514" y="1384289"/>
                  </a:lnTo>
                  <a:lnTo>
                    <a:pt x="247802" y="1384861"/>
                  </a:lnTo>
                  <a:lnTo>
                    <a:pt x="249518" y="1386005"/>
                  </a:lnTo>
                  <a:lnTo>
                    <a:pt x="252378" y="1388865"/>
                  </a:lnTo>
                  <a:lnTo>
                    <a:pt x="252950" y="1390009"/>
                  </a:lnTo>
                  <a:lnTo>
                    <a:pt x="253522" y="1392297"/>
                  </a:lnTo>
                  <a:lnTo>
                    <a:pt x="254094" y="1394013"/>
                  </a:lnTo>
                  <a:lnTo>
                    <a:pt x="254666" y="1395157"/>
                  </a:lnTo>
                  <a:lnTo>
                    <a:pt x="254666" y="1396300"/>
                  </a:lnTo>
                  <a:lnTo>
                    <a:pt x="254666" y="1396872"/>
                  </a:lnTo>
                  <a:lnTo>
                    <a:pt x="254666" y="1397444"/>
                  </a:lnTo>
                  <a:lnTo>
                    <a:pt x="255237" y="1398588"/>
                  </a:lnTo>
                  <a:lnTo>
                    <a:pt x="255809" y="1400304"/>
                  </a:lnTo>
                  <a:lnTo>
                    <a:pt x="262101" y="1408884"/>
                  </a:lnTo>
                  <a:lnTo>
                    <a:pt x="261529" y="1409456"/>
                  </a:lnTo>
                  <a:lnTo>
                    <a:pt x="260957" y="1410028"/>
                  </a:lnTo>
                  <a:lnTo>
                    <a:pt x="260957" y="1410599"/>
                  </a:lnTo>
                  <a:lnTo>
                    <a:pt x="260957" y="1411743"/>
                  </a:lnTo>
                  <a:lnTo>
                    <a:pt x="261529" y="1412316"/>
                  </a:lnTo>
                  <a:lnTo>
                    <a:pt x="262673" y="1412316"/>
                  </a:lnTo>
                  <a:lnTo>
                    <a:pt x="263817" y="1412316"/>
                  </a:lnTo>
                  <a:lnTo>
                    <a:pt x="264389" y="1412316"/>
                  </a:lnTo>
                  <a:lnTo>
                    <a:pt x="264961" y="1412887"/>
                  </a:lnTo>
                  <a:lnTo>
                    <a:pt x="265533" y="1413459"/>
                  </a:lnTo>
                  <a:lnTo>
                    <a:pt x="266105" y="1413459"/>
                  </a:lnTo>
                  <a:lnTo>
                    <a:pt x="266677" y="1413459"/>
                  </a:lnTo>
                  <a:lnTo>
                    <a:pt x="267249" y="1412887"/>
                  </a:lnTo>
                  <a:lnTo>
                    <a:pt x="267821" y="1412887"/>
                  </a:lnTo>
                  <a:lnTo>
                    <a:pt x="269537" y="1412887"/>
                  </a:lnTo>
                  <a:lnTo>
                    <a:pt x="270108" y="1413459"/>
                  </a:lnTo>
                  <a:lnTo>
                    <a:pt x="270680" y="1414031"/>
                  </a:lnTo>
                  <a:lnTo>
                    <a:pt x="270680" y="1414031"/>
                  </a:lnTo>
                  <a:lnTo>
                    <a:pt x="270680" y="1414031"/>
                  </a:lnTo>
                  <a:lnTo>
                    <a:pt x="270680" y="1414031"/>
                  </a:lnTo>
                  <a:lnTo>
                    <a:pt x="271252" y="1414603"/>
                  </a:lnTo>
                  <a:lnTo>
                    <a:pt x="272968" y="1414603"/>
                  </a:lnTo>
                  <a:lnTo>
                    <a:pt x="274112" y="1415175"/>
                  </a:lnTo>
                  <a:lnTo>
                    <a:pt x="273540" y="1414031"/>
                  </a:lnTo>
                  <a:lnTo>
                    <a:pt x="270108" y="1408312"/>
                  </a:lnTo>
                  <a:close/>
                  <a:moveTo>
                    <a:pt x="209481" y="1316226"/>
                  </a:moveTo>
                  <a:lnTo>
                    <a:pt x="208337" y="1315082"/>
                  </a:lnTo>
                  <a:lnTo>
                    <a:pt x="207193" y="1315082"/>
                  </a:lnTo>
                  <a:lnTo>
                    <a:pt x="204333" y="1315654"/>
                  </a:lnTo>
                  <a:lnTo>
                    <a:pt x="203761" y="1317370"/>
                  </a:lnTo>
                  <a:lnTo>
                    <a:pt x="200901" y="1320802"/>
                  </a:lnTo>
                  <a:lnTo>
                    <a:pt x="199185" y="1323089"/>
                  </a:lnTo>
                  <a:lnTo>
                    <a:pt x="198613" y="1323661"/>
                  </a:lnTo>
                  <a:lnTo>
                    <a:pt x="197469" y="1323661"/>
                  </a:lnTo>
                  <a:lnTo>
                    <a:pt x="196897" y="1323661"/>
                  </a:lnTo>
                  <a:lnTo>
                    <a:pt x="195753" y="1323089"/>
                  </a:lnTo>
                  <a:lnTo>
                    <a:pt x="195182" y="1323089"/>
                  </a:lnTo>
                  <a:lnTo>
                    <a:pt x="194038" y="1323089"/>
                  </a:lnTo>
                  <a:lnTo>
                    <a:pt x="192322" y="1321374"/>
                  </a:lnTo>
                  <a:lnTo>
                    <a:pt x="191750" y="1321374"/>
                  </a:lnTo>
                  <a:lnTo>
                    <a:pt x="190606" y="1321945"/>
                  </a:lnTo>
                  <a:lnTo>
                    <a:pt x="188890" y="1323089"/>
                  </a:lnTo>
                  <a:lnTo>
                    <a:pt x="187746" y="1323661"/>
                  </a:lnTo>
                  <a:lnTo>
                    <a:pt x="187174" y="1323661"/>
                  </a:lnTo>
                  <a:lnTo>
                    <a:pt x="186030" y="1323661"/>
                  </a:lnTo>
                  <a:lnTo>
                    <a:pt x="181454" y="1324233"/>
                  </a:lnTo>
                  <a:lnTo>
                    <a:pt x="182026" y="1325377"/>
                  </a:lnTo>
                  <a:lnTo>
                    <a:pt x="183742" y="1328237"/>
                  </a:lnTo>
                  <a:lnTo>
                    <a:pt x="183742" y="1328809"/>
                  </a:lnTo>
                  <a:lnTo>
                    <a:pt x="183742" y="1329381"/>
                  </a:lnTo>
                  <a:lnTo>
                    <a:pt x="183742" y="1330525"/>
                  </a:lnTo>
                  <a:lnTo>
                    <a:pt x="183742" y="1331097"/>
                  </a:lnTo>
                  <a:lnTo>
                    <a:pt x="183742" y="1331097"/>
                  </a:lnTo>
                  <a:lnTo>
                    <a:pt x="184314" y="1330525"/>
                  </a:lnTo>
                  <a:lnTo>
                    <a:pt x="184886" y="1329953"/>
                  </a:lnTo>
                  <a:lnTo>
                    <a:pt x="187746" y="1325949"/>
                  </a:lnTo>
                  <a:lnTo>
                    <a:pt x="188890" y="1324805"/>
                  </a:lnTo>
                  <a:lnTo>
                    <a:pt x="190606" y="1324805"/>
                  </a:lnTo>
                  <a:lnTo>
                    <a:pt x="191750" y="1324805"/>
                  </a:lnTo>
                  <a:lnTo>
                    <a:pt x="194610" y="1325377"/>
                  </a:lnTo>
                  <a:lnTo>
                    <a:pt x="194038" y="1327093"/>
                  </a:lnTo>
                  <a:lnTo>
                    <a:pt x="194038" y="1328237"/>
                  </a:lnTo>
                  <a:lnTo>
                    <a:pt x="194610" y="1328237"/>
                  </a:lnTo>
                  <a:lnTo>
                    <a:pt x="195182" y="1327665"/>
                  </a:lnTo>
                  <a:lnTo>
                    <a:pt x="195753" y="1327093"/>
                  </a:lnTo>
                  <a:lnTo>
                    <a:pt x="196325" y="1327665"/>
                  </a:lnTo>
                  <a:lnTo>
                    <a:pt x="196897" y="1328237"/>
                  </a:lnTo>
                  <a:lnTo>
                    <a:pt x="197469" y="1329381"/>
                  </a:lnTo>
                  <a:lnTo>
                    <a:pt x="197469" y="1330525"/>
                  </a:lnTo>
                  <a:lnTo>
                    <a:pt x="198041" y="1329953"/>
                  </a:lnTo>
                  <a:lnTo>
                    <a:pt x="198613" y="1329953"/>
                  </a:lnTo>
                  <a:lnTo>
                    <a:pt x="199757" y="1329381"/>
                  </a:lnTo>
                  <a:lnTo>
                    <a:pt x="200329" y="1329953"/>
                  </a:lnTo>
                  <a:lnTo>
                    <a:pt x="200901" y="1329953"/>
                  </a:lnTo>
                  <a:lnTo>
                    <a:pt x="201473" y="1329381"/>
                  </a:lnTo>
                  <a:lnTo>
                    <a:pt x="202045" y="1328237"/>
                  </a:lnTo>
                  <a:lnTo>
                    <a:pt x="202045" y="1327665"/>
                  </a:lnTo>
                  <a:lnTo>
                    <a:pt x="200329" y="1327093"/>
                  </a:lnTo>
                  <a:lnTo>
                    <a:pt x="199757" y="1325377"/>
                  </a:lnTo>
                  <a:lnTo>
                    <a:pt x="200329" y="1324805"/>
                  </a:lnTo>
                  <a:lnTo>
                    <a:pt x="201473" y="1324233"/>
                  </a:lnTo>
                  <a:lnTo>
                    <a:pt x="201473" y="1323089"/>
                  </a:lnTo>
                  <a:lnTo>
                    <a:pt x="204905" y="1322517"/>
                  </a:lnTo>
                  <a:lnTo>
                    <a:pt x="206049" y="1321945"/>
                  </a:lnTo>
                  <a:lnTo>
                    <a:pt x="206621" y="1321374"/>
                  </a:lnTo>
                  <a:lnTo>
                    <a:pt x="207193" y="1320230"/>
                  </a:lnTo>
                  <a:lnTo>
                    <a:pt x="207765" y="1319658"/>
                  </a:lnTo>
                  <a:lnTo>
                    <a:pt x="208337" y="1319658"/>
                  </a:lnTo>
                  <a:lnTo>
                    <a:pt x="209481" y="1319658"/>
                  </a:lnTo>
                  <a:lnTo>
                    <a:pt x="210053" y="1319086"/>
                  </a:lnTo>
                  <a:lnTo>
                    <a:pt x="210053" y="1317942"/>
                  </a:lnTo>
                  <a:lnTo>
                    <a:pt x="210053" y="1317370"/>
                  </a:lnTo>
                  <a:lnTo>
                    <a:pt x="209481" y="1316226"/>
                  </a:lnTo>
                  <a:close/>
                  <a:moveTo>
                    <a:pt x="866092" y="796885"/>
                  </a:moveTo>
                  <a:lnTo>
                    <a:pt x="866092" y="796885"/>
                  </a:lnTo>
                  <a:lnTo>
                    <a:pt x="866664" y="796885"/>
                  </a:lnTo>
                  <a:lnTo>
                    <a:pt x="866664" y="796313"/>
                  </a:lnTo>
                  <a:lnTo>
                    <a:pt x="866664" y="795169"/>
                  </a:lnTo>
                  <a:lnTo>
                    <a:pt x="866664" y="794597"/>
                  </a:lnTo>
                  <a:lnTo>
                    <a:pt x="867236" y="793453"/>
                  </a:lnTo>
                  <a:lnTo>
                    <a:pt x="867236" y="792881"/>
                  </a:lnTo>
                  <a:lnTo>
                    <a:pt x="867236" y="792309"/>
                  </a:lnTo>
                  <a:lnTo>
                    <a:pt x="867236" y="791737"/>
                  </a:lnTo>
                  <a:lnTo>
                    <a:pt x="866092" y="791737"/>
                  </a:lnTo>
                  <a:lnTo>
                    <a:pt x="864948" y="792881"/>
                  </a:lnTo>
                  <a:lnTo>
                    <a:pt x="864376" y="794025"/>
                  </a:lnTo>
                  <a:lnTo>
                    <a:pt x="864376" y="794597"/>
                  </a:lnTo>
                  <a:lnTo>
                    <a:pt x="866092" y="796885"/>
                  </a:lnTo>
                  <a:close/>
                  <a:moveTo>
                    <a:pt x="847790" y="1470083"/>
                  </a:moveTo>
                  <a:lnTo>
                    <a:pt x="847790" y="1470083"/>
                  </a:lnTo>
                  <a:lnTo>
                    <a:pt x="847790" y="1469512"/>
                  </a:lnTo>
                  <a:lnTo>
                    <a:pt x="847218" y="1469512"/>
                  </a:lnTo>
                  <a:lnTo>
                    <a:pt x="846646" y="1468939"/>
                  </a:lnTo>
                  <a:lnTo>
                    <a:pt x="846074" y="1468368"/>
                  </a:lnTo>
                  <a:lnTo>
                    <a:pt x="845502" y="1467795"/>
                  </a:lnTo>
                  <a:lnTo>
                    <a:pt x="844930" y="1467224"/>
                  </a:lnTo>
                  <a:lnTo>
                    <a:pt x="844358" y="1467224"/>
                  </a:lnTo>
                  <a:lnTo>
                    <a:pt x="843786" y="1467224"/>
                  </a:lnTo>
                  <a:lnTo>
                    <a:pt x="843214" y="1466652"/>
                  </a:lnTo>
                  <a:lnTo>
                    <a:pt x="842070" y="1467224"/>
                  </a:lnTo>
                  <a:lnTo>
                    <a:pt x="839782" y="1466652"/>
                  </a:lnTo>
                  <a:lnTo>
                    <a:pt x="838638" y="1467224"/>
                  </a:lnTo>
                  <a:lnTo>
                    <a:pt x="837494" y="1468368"/>
                  </a:lnTo>
                  <a:lnTo>
                    <a:pt x="836922" y="1468368"/>
                  </a:lnTo>
                  <a:lnTo>
                    <a:pt x="835778" y="1468368"/>
                  </a:lnTo>
                  <a:lnTo>
                    <a:pt x="834062" y="1467224"/>
                  </a:lnTo>
                  <a:lnTo>
                    <a:pt x="833491" y="1467224"/>
                  </a:lnTo>
                  <a:lnTo>
                    <a:pt x="831203" y="1468368"/>
                  </a:lnTo>
                  <a:lnTo>
                    <a:pt x="831203" y="1469512"/>
                  </a:lnTo>
                  <a:lnTo>
                    <a:pt x="831203" y="1470655"/>
                  </a:lnTo>
                  <a:lnTo>
                    <a:pt x="832347" y="1471799"/>
                  </a:lnTo>
                  <a:lnTo>
                    <a:pt x="832347" y="1472943"/>
                  </a:lnTo>
                  <a:lnTo>
                    <a:pt x="832347" y="1472943"/>
                  </a:lnTo>
                  <a:lnTo>
                    <a:pt x="832919" y="1472943"/>
                  </a:lnTo>
                  <a:lnTo>
                    <a:pt x="834062" y="1472943"/>
                  </a:lnTo>
                  <a:lnTo>
                    <a:pt x="835206" y="1472943"/>
                  </a:lnTo>
                  <a:lnTo>
                    <a:pt x="835778" y="1472943"/>
                  </a:lnTo>
                  <a:lnTo>
                    <a:pt x="838066" y="1471799"/>
                  </a:lnTo>
                  <a:lnTo>
                    <a:pt x="838638" y="1471799"/>
                  </a:lnTo>
                  <a:lnTo>
                    <a:pt x="842642" y="1474087"/>
                  </a:lnTo>
                  <a:lnTo>
                    <a:pt x="843214" y="1475231"/>
                  </a:lnTo>
                  <a:lnTo>
                    <a:pt x="843786" y="1476947"/>
                  </a:lnTo>
                  <a:lnTo>
                    <a:pt x="844358" y="1477519"/>
                  </a:lnTo>
                  <a:lnTo>
                    <a:pt x="845502" y="1476947"/>
                  </a:lnTo>
                  <a:lnTo>
                    <a:pt x="845502" y="1475803"/>
                  </a:lnTo>
                  <a:lnTo>
                    <a:pt x="846074" y="1475231"/>
                  </a:lnTo>
                  <a:lnTo>
                    <a:pt x="846646" y="1474659"/>
                  </a:lnTo>
                  <a:lnTo>
                    <a:pt x="847218" y="1474087"/>
                  </a:lnTo>
                  <a:lnTo>
                    <a:pt x="846646" y="1473515"/>
                  </a:lnTo>
                  <a:lnTo>
                    <a:pt x="847790" y="1471799"/>
                  </a:lnTo>
                  <a:lnTo>
                    <a:pt x="847790" y="1470083"/>
                  </a:lnTo>
                  <a:lnTo>
                    <a:pt x="847790" y="1470083"/>
                  </a:lnTo>
                  <a:lnTo>
                    <a:pt x="847790" y="1470083"/>
                  </a:lnTo>
                  <a:close/>
                  <a:moveTo>
                    <a:pt x="850649" y="1456356"/>
                  </a:moveTo>
                  <a:lnTo>
                    <a:pt x="850077" y="1456356"/>
                  </a:lnTo>
                  <a:lnTo>
                    <a:pt x="848933" y="1456356"/>
                  </a:lnTo>
                  <a:lnTo>
                    <a:pt x="847790" y="1456928"/>
                  </a:lnTo>
                  <a:lnTo>
                    <a:pt x="847218" y="1459216"/>
                  </a:lnTo>
                  <a:lnTo>
                    <a:pt x="846646" y="1460360"/>
                  </a:lnTo>
                  <a:lnTo>
                    <a:pt x="846074" y="1461504"/>
                  </a:lnTo>
                  <a:lnTo>
                    <a:pt x="846646" y="1462648"/>
                  </a:lnTo>
                  <a:lnTo>
                    <a:pt x="846074" y="1463792"/>
                  </a:lnTo>
                  <a:lnTo>
                    <a:pt x="847790" y="1463792"/>
                  </a:lnTo>
                  <a:lnTo>
                    <a:pt x="848933" y="1462648"/>
                  </a:lnTo>
                  <a:lnTo>
                    <a:pt x="850077" y="1460932"/>
                  </a:lnTo>
                  <a:lnTo>
                    <a:pt x="851221" y="1460360"/>
                  </a:lnTo>
                  <a:lnTo>
                    <a:pt x="851221" y="1459216"/>
                  </a:lnTo>
                  <a:lnTo>
                    <a:pt x="851221" y="1458072"/>
                  </a:lnTo>
                  <a:lnTo>
                    <a:pt x="850649" y="1456356"/>
                  </a:lnTo>
                  <a:lnTo>
                    <a:pt x="850649" y="1456356"/>
                  </a:lnTo>
                  <a:close/>
                  <a:moveTo>
                    <a:pt x="921001" y="1165228"/>
                  </a:moveTo>
                  <a:lnTo>
                    <a:pt x="921573" y="1166372"/>
                  </a:lnTo>
                  <a:lnTo>
                    <a:pt x="922145" y="1168660"/>
                  </a:lnTo>
                  <a:lnTo>
                    <a:pt x="922717" y="1169804"/>
                  </a:lnTo>
                  <a:lnTo>
                    <a:pt x="924432" y="1170376"/>
                  </a:lnTo>
                  <a:lnTo>
                    <a:pt x="926148" y="1169804"/>
                  </a:lnTo>
                  <a:lnTo>
                    <a:pt x="928436" y="1168660"/>
                  </a:lnTo>
                  <a:lnTo>
                    <a:pt x="930724" y="1168088"/>
                  </a:lnTo>
                  <a:lnTo>
                    <a:pt x="930152" y="1166944"/>
                  </a:lnTo>
                  <a:lnTo>
                    <a:pt x="929008" y="1165800"/>
                  </a:lnTo>
                  <a:lnTo>
                    <a:pt x="927292" y="1165228"/>
                  </a:lnTo>
                  <a:lnTo>
                    <a:pt x="926148" y="1165800"/>
                  </a:lnTo>
                  <a:lnTo>
                    <a:pt x="925004" y="1165800"/>
                  </a:lnTo>
                  <a:lnTo>
                    <a:pt x="919285" y="1162940"/>
                  </a:lnTo>
                  <a:lnTo>
                    <a:pt x="916997" y="1162368"/>
                  </a:lnTo>
                  <a:lnTo>
                    <a:pt x="917569" y="1163512"/>
                  </a:lnTo>
                  <a:lnTo>
                    <a:pt x="921001" y="1165228"/>
                  </a:lnTo>
                  <a:close/>
                  <a:moveTo>
                    <a:pt x="833491" y="1463220"/>
                  </a:moveTo>
                  <a:lnTo>
                    <a:pt x="832347" y="1463220"/>
                  </a:lnTo>
                  <a:lnTo>
                    <a:pt x="830059" y="1461504"/>
                  </a:lnTo>
                  <a:lnTo>
                    <a:pt x="829487" y="1461504"/>
                  </a:lnTo>
                  <a:lnTo>
                    <a:pt x="828343" y="1461504"/>
                  </a:lnTo>
                  <a:lnTo>
                    <a:pt x="827771" y="1462076"/>
                  </a:lnTo>
                  <a:lnTo>
                    <a:pt x="827199" y="1462648"/>
                  </a:lnTo>
                  <a:lnTo>
                    <a:pt x="827199" y="1463792"/>
                  </a:lnTo>
                  <a:lnTo>
                    <a:pt x="827199" y="1464936"/>
                  </a:lnTo>
                  <a:lnTo>
                    <a:pt x="827771" y="1465508"/>
                  </a:lnTo>
                  <a:lnTo>
                    <a:pt x="828343" y="1466080"/>
                  </a:lnTo>
                  <a:lnTo>
                    <a:pt x="830059" y="1467224"/>
                  </a:lnTo>
                  <a:lnTo>
                    <a:pt x="831203" y="1466652"/>
                  </a:lnTo>
                  <a:lnTo>
                    <a:pt x="832347" y="1465508"/>
                  </a:lnTo>
                  <a:lnTo>
                    <a:pt x="833491" y="1463220"/>
                  </a:lnTo>
                  <a:close/>
                  <a:moveTo>
                    <a:pt x="827199" y="1473515"/>
                  </a:moveTo>
                  <a:lnTo>
                    <a:pt x="826627" y="1472371"/>
                  </a:lnTo>
                  <a:lnTo>
                    <a:pt x="826055" y="1471799"/>
                  </a:lnTo>
                  <a:lnTo>
                    <a:pt x="825483" y="1471227"/>
                  </a:lnTo>
                  <a:lnTo>
                    <a:pt x="824339" y="1470655"/>
                  </a:lnTo>
                  <a:lnTo>
                    <a:pt x="823195" y="1470655"/>
                  </a:lnTo>
                  <a:lnTo>
                    <a:pt x="822051" y="1471227"/>
                  </a:lnTo>
                  <a:lnTo>
                    <a:pt x="822051" y="1471227"/>
                  </a:lnTo>
                  <a:lnTo>
                    <a:pt x="822051" y="1471227"/>
                  </a:lnTo>
                  <a:lnTo>
                    <a:pt x="822051" y="1471799"/>
                  </a:lnTo>
                  <a:lnTo>
                    <a:pt x="821479" y="1472371"/>
                  </a:lnTo>
                  <a:lnTo>
                    <a:pt x="819763" y="1475231"/>
                  </a:lnTo>
                  <a:lnTo>
                    <a:pt x="823195" y="1475803"/>
                  </a:lnTo>
                  <a:lnTo>
                    <a:pt x="826627" y="1475803"/>
                  </a:lnTo>
                  <a:lnTo>
                    <a:pt x="826627" y="1475231"/>
                  </a:lnTo>
                  <a:lnTo>
                    <a:pt x="826627" y="1475231"/>
                  </a:lnTo>
                  <a:lnTo>
                    <a:pt x="826627" y="1474659"/>
                  </a:lnTo>
                  <a:lnTo>
                    <a:pt x="827771" y="1474087"/>
                  </a:lnTo>
                  <a:lnTo>
                    <a:pt x="827199" y="1473515"/>
                  </a:lnTo>
                  <a:close/>
                  <a:moveTo>
                    <a:pt x="901554" y="1110892"/>
                  </a:moveTo>
                  <a:lnTo>
                    <a:pt x="902126" y="1111464"/>
                  </a:lnTo>
                  <a:lnTo>
                    <a:pt x="902698" y="1112036"/>
                  </a:lnTo>
                  <a:lnTo>
                    <a:pt x="903842" y="1111464"/>
                  </a:lnTo>
                  <a:lnTo>
                    <a:pt x="905558" y="1112608"/>
                  </a:lnTo>
                  <a:lnTo>
                    <a:pt x="905558" y="1112608"/>
                  </a:lnTo>
                  <a:lnTo>
                    <a:pt x="905558" y="1113752"/>
                  </a:lnTo>
                  <a:lnTo>
                    <a:pt x="904986" y="1114323"/>
                  </a:lnTo>
                  <a:lnTo>
                    <a:pt x="903842" y="1116039"/>
                  </a:lnTo>
                  <a:lnTo>
                    <a:pt x="904414" y="1116039"/>
                  </a:lnTo>
                  <a:lnTo>
                    <a:pt x="904986" y="1115467"/>
                  </a:lnTo>
                  <a:lnTo>
                    <a:pt x="905558" y="1114896"/>
                  </a:lnTo>
                  <a:lnTo>
                    <a:pt x="905558" y="1113752"/>
                  </a:lnTo>
                  <a:lnTo>
                    <a:pt x="907845" y="1113179"/>
                  </a:lnTo>
                  <a:lnTo>
                    <a:pt x="909561" y="1112608"/>
                  </a:lnTo>
                  <a:lnTo>
                    <a:pt x="910133" y="1112036"/>
                  </a:lnTo>
                  <a:lnTo>
                    <a:pt x="910705" y="1110892"/>
                  </a:lnTo>
                  <a:lnTo>
                    <a:pt x="911277" y="1110320"/>
                  </a:lnTo>
                  <a:lnTo>
                    <a:pt x="911849" y="1109748"/>
                  </a:lnTo>
                  <a:lnTo>
                    <a:pt x="911849" y="1109748"/>
                  </a:lnTo>
                  <a:lnTo>
                    <a:pt x="912421" y="1108604"/>
                  </a:lnTo>
                  <a:lnTo>
                    <a:pt x="913565" y="1107460"/>
                  </a:lnTo>
                  <a:lnTo>
                    <a:pt x="914137" y="1106888"/>
                  </a:lnTo>
                  <a:lnTo>
                    <a:pt x="913565" y="1106888"/>
                  </a:lnTo>
                  <a:lnTo>
                    <a:pt x="912993" y="1107460"/>
                  </a:lnTo>
                  <a:lnTo>
                    <a:pt x="912421" y="1108032"/>
                  </a:lnTo>
                  <a:lnTo>
                    <a:pt x="907845" y="1108604"/>
                  </a:lnTo>
                  <a:lnTo>
                    <a:pt x="906702" y="1108604"/>
                  </a:lnTo>
                  <a:lnTo>
                    <a:pt x="903842" y="1107460"/>
                  </a:lnTo>
                  <a:lnTo>
                    <a:pt x="903270" y="1107460"/>
                  </a:lnTo>
                  <a:lnTo>
                    <a:pt x="902698" y="1108032"/>
                  </a:lnTo>
                  <a:lnTo>
                    <a:pt x="902126" y="1108032"/>
                  </a:lnTo>
                  <a:lnTo>
                    <a:pt x="900410" y="1107460"/>
                  </a:lnTo>
                  <a:lnTo>
                    <a:pt x="899838" y="1107460"/>
                  </a:lnTo>
                  <a:lnTo>
                    <a:pt x="899266" y="1108604"/>
                  </a:lnTo>
                  <a:lnTo>
                    <a:pt x="899266" y="1109748"/>
                  </a:lnTo>
                  <a:lnTo>
                    <a:pt x="899266" y="1110892"/>
                  </a:lnTo>
                  <a:lnTo>
                    <a:pt x="901554" y="1110892"/>
                  </a:lnTo>
                  <a:close/>
                  <a:moveTo>
                    <a:pt x="799173" y="1474087"/>
                  </a:moveTo>
                  <a:lnTo>
                    <a:pt x="799173" y="1474087"/>
                  </a:lnTo>
                  <a:lnTo>
                    <a:pt x="798029" y="1473515"/>
                  </a:lnTo>
                  <a:lnTo>
                    <a:pt x="797457" y="1472943"/>
                  </a:lnTo>
                  <a:lnTo>
                    <a:pt x="796313" y="1472371"/>
                  </a:lnTo>
                  <a:lnTo>
                    <a:pt x="795169" y="1471799"/>
                  </a:lnTo>
                  <a:lnTo>
                    <a:pt x="794597" y="1471799"/>
                  </a:lnTo>
                  <a:lnTo>
                    <a:pt x="794025" y="1472371"/>
                  </a:lnTo>
                  <a:lnTo>
                    <a:pt x="793453" y="1472371"/>
                  </a:lnTo>
                  <a:lnTo>
                    <a:pt x="792881" y="1472371"/>
                  </a:lnTo>
                  <a:lnTo>
                    <a:pt x="792309" y="1472371"/>
                  </a:lnTo>
                  <a:lnTo>
                    <a:pt x="791737" y="1472371"/>
                  </a:lnTo>
                  <a:lnTo>
                    <a:pt x="791737" y="1472943"/>
                  </a:lnTo>
                  <a:lnTo>
                    <a:pt x="791737" y="1473515"/>
                  </a:lnTo>
                  <a:lnTo>
                    <a:pt x="791165" y="1474087"/>
                  </a:lnTo>
                  <a:lnTo>
                    <a:pt x="787162" y="1476947"/>
                  </a:lnTo>
                  <a:lnTo>
                    <a:pt x="785446" y="1479235"/>
                  </a:lnTo>
                  <a:lnTo>
                    <a:pt x="785446" y="1482095"/>
                  </a:lnTo>
                  <a:lnTo>
                    <a:pt x="786018" y="1481523"/>
                  </a:lnTo>
                  <a:lnTo>
                    <a:pt x="786590" y="1482667"/>
                  </a:lnTo>
                  <a:lnTo>
                    <a:pt x="787162" y="1483239"/>
                  </a:lnTo>
                  <a:lnTo>
                    <a:pt x="787734" y="1482667"/>
                  </a:lnTo>
                  <a:lnTo>
                    <a:pt x="788878" y="1481523"/>
                  </a:lnTo>
                  <a:lnTo>
                    <a:pt x="790021" y="1480951"/>
                  </a:lnTo>
                  <a:lnTo>
                    <a:pt x="792881" y="1479807"/>
                  </a:lnTo>
                  <a:lnTo>
                    <a:pt x="794025" y="1480951"/>
                  </a:lnTo>
                  <a:lnTo>
                    <a:pt x="795169" y="1481523"/>
                  </a:lnTo>
                  <a:lnTo>
                    <a:pt x="796313" y="1481523"/>
                  </a:lnTo>
                  <a:lnTo>
                    <a:pt x="798029" y="1480379"/>
                  </a:lnTo>
                  <a:lnTo>
                    <a:pt x="800317" y="1477519"/>
                  </a:lnTo>
                  <a:lnTo>
                    <a:pt x="800317" y="1476947"/>
                  </a:lnTo>
                  <a:lnTo>
                    <a:pt x="800317" y="1476375"/>
                  </a:lnTo>
                  <a:lnTo>
                    <a:pt x="800889" y="1475803"/>
                  </a:lnTo>
                  <a:lnTo>
                    <a:pt x="799173" y="1474087"/>
                  </a:lnTo>
                  <a:lnTo>
                    <a:pt x="799173" y="1474087"/>
                  </a:lnTo>
                  <a:close/>
                  <a:moveTo>
                    <a:pt x="948455" y="1447205"/>
                  </a:moveTo>
                  <a:lnTo>
                    <a:pt x="949027" y="1446633"/>
                  </a:lnTo>
                  <a:lnTo>
                    <a:pt x="949027" y="1446061"/>
                  </a:lnTo>
                  <a:lnTo>
                    <a:pt x="949027" y="1445489"/>
                  </a:lnTo>
                  <a:lnTo>
                    <a:pt x="948455" y="1444917"/>
                  </a:lnTo>
                  <a:lnTo>
                    <a:pt x="949599" y="1443201"/>
                  </a:lnTo>
                  <a:lnTo>
                    <a:pt x="952458" y="1440914"/>
                  </a:lnTo>
                  <a:lnTo>
                    <a:pt x="953602" y="1439197"/>
                  </a:lnTo>
                  <a:lnTo>
                    <a:pt x="953602" y="1437482"/>
                  </a:lnTo>
                  <a:lnTo>
                    <a:pt x="952458" y="1436910"/>
                  </a:lnTo>
                  <a:lnTo>
                    <a:pt x="949027" y="1436338"/>
                  </a:lnTo>
                  <a:lnTo>
                    <a:pt x="946739" y="1435766"/>
                  </a:lnTo>
                  <a:lnTo>
                    <a:pt x="945595" y="1434622"/>
                  </a:lnTo>
                  <a:lnTo>
                    <a:pt x="943879" y="1431190"/>
                  </a:lnTo>
                  <a:lnTo>
                    <a:pt x="942735" y="1431762"/>
                  </a:lnTo>
                  <a:lnTo>
                    <a:pt x="940447" y="1431190"/>
                  </a:lnTo>
                  <a:lnTo>
                    <a:pt x="939875" y="1431190"/>
                  </a:lnTo>
                  <a:lnTo>
                    <a:pt x="939303" y="1431762"/>
                  </a:lnTo>
                  <a:lnTo>
                    <a:pt x="938159" y="1431762"/>
                  </a:lnTo>
                  <a:lnTo>
                    <a:pt x="934156" y="1431762"/>
                  </a:lnTo>
                  <a:lnTo>
                    <a:pt x="931868" y="1432334"/>
                  </a:lnTo>
                  <a:lnTo>
                    <a:pt x="930152" y="1433478"/>
                  </a:lnTo>
                  <a:lnTo>
                    <a:pt x="927292" y="1435766"/>
                  </a:lnTo>
                  <a:lnTo>
                    <a:pt x="925576" y="1435766"/>
                  </a:lnTo>
                  <a:lnTo>
                    <a:pt x="925004" y="1436338"/>
                  </a:lnTo>
                  <a:lnTo>
                    <a:pt x="924432" y="1436910"/>
                  </a:lnTo>
                  <a:lnTo>
                    <a:pt x="922717" y="1439197"/>
                  </a:lnTo>
                  <a:lnTo>
                    <a:pt x="922145" y="1440341"/>
                  </a:lnTo>
                  <a:lnTo>
                    <a:pt x="922145" y="1440914"/>
                  </a:lnTo>
                  <a:lnTo>
                    <a:pt x="922145" y="1441485"/>
                  </a:lnTo>
                  <a:lnTo>
                    <a:pt x="922145" y="1443201"/>
                  </a:lnTo>
                  <a:lnTo>
                    <a:pt x="921573" y="1444345"/>
                  </a:lnTo>
                  <a:lnTo>
                    <a:pt x="921001" y="1445489"/>
                  </a:lnTo>
                  <a:lnTo>
                    <a:pt x="919857" y="1446061"/>
                  </a:lnTo>
                  <a:lnTo>
                    <a:pt x="919285" y="1446061"/>
                  </a:lnTo>
                  <a:lnTo>
                    <a:pt x="919285" y="1446633"/>
                  </a:lnTo>
                  <a:lnTo>
                    <a:pt x="919857" y="1447205"/>
                  </a:lnTo>
                  <a:lnTo>
                    <a:pt x="921573" y="1447777"/>
                  </a:lnTo>
                  <a:lnTo>
                    <a:pt x="922145" y="1448349"/>
                  </a:lnTo>
                  <a:lnTo>
                    <a:pt x="921573" y="1449493"/>
                  </a:lnTo>
                  <a:lnTo>
                    <a:pt x="921573" y="1450065"/>
                  </a:lnTo>
                  <a:lnTo>
                    <a:pt x="922145" y="1450065"/>
                  </a:lnTo>
                  <a:lnTo>
                    <a:pt x="922717" y="1449493"/>
                  </a:lnTo>
                  <a:lnTo>
                    <a:pt x="921573" y="1451781"/>
                  </a:lnTo>
                  <a:lnTo>
                    <a:pt x="920429" y="1452353"/>
                  </a:lnTo>
                  <a:lnTo>
                    <a:pt x="919285" y="1452353"/>
                  </a:lnTo>
                  <a:lnTo>
                    <a:pt x="917569" y="1452925"/>
                  </a:lnTo>
                  <a:lnTo>
                    <a:pt x="917569" y="1452353"/>
                  </a:lnTo>
                  <a:lnTo>
                    <a:pt x="917569" y="1451209"/>
                  </a:lnTo>
                  <a:lnTo>
                    <a:pt x="917569" y="1450637"/>
                  </a:lnTo>
                  <a:lnTo>
                    <a:pt x="916997" y="1450637"/>
                  </a:lnTo>
                  <a:lnTo>
                    <a:pt x="916425" y="1450637"/>
                  </a:lnTo>
                  <a:lnTo>
                    <a:pt x="915853" y="1450637"/>
                  </a:lnTo>
                  <a:lnTo>
                    <a:pt x="914709" y="1450637"/>
                  </a:lnTo>
                  <a:lnTo>
                    <a:pt x="913565" y="1451781"/>
                  </a:lnTo>
                  <a:lnTo>
                    <a:pt x="912993" y="1451781"/>
                  </a:lnTo>
                  <a:lnTo>
                    <a:pt x="912421" y="1451781"/>
                  </a:lnTo>
                  <a:lnTo>
                    <a:pt x="911849" y="1451209"/>
                  </a:lnTo>
                  <a:lnTo>
                    <a:pt x="911277" y="1450065"/>
                  </a:lnTo>
                  <a:lnTo>
                    <a:pt x="909561" y="1448349"/>
                  </a:lnTo>
                  <a:lnTo>
                    <a:pt x="908417" y="1448349"/>
                  </a:lnTo>
                  <a:lnTo>
                    <a:pt x="907845" y="1449493"/>
                  </a:lnTo>
                  <a:lnTo>
                    <a:pt x="907274" y="1450065"/>
                  </a:lnTo>
                  <a:lnTo>
                    <a:pt x="904414" y="1451209"/>
                  </a:lnTo>
                  <a:lnTo>
                    <a:pt x="903842" y="1451209"/>
                  </a:lnTo>
                  <a:lnTo>
                    <a:pt x="902126" y="1452925"/>
                  </a:lnTo>
                  <a:lnTo>
                    <a:pt x="900410" y="1453496"/>
                  </a:lnTo>
                  <a:lnTo>
                    <a:pt x="899266" y="1454640"/>
                  </a:lnTo>
                  <a:lnTo>
                    <a:pt x="898122" y="1455784"/>
                  </a:lnTo>
                  <a:lnTo>
                    <a:pt x="897550" y="1456928"/>
                  </a:lnTo>
                  <a:lnTo>
                    <a:pt x="896978" y="1458644"/>
                  </a:lnTo>
                  <a:lnTo>
                    <a:pt x="897550" y="1461504"/>
                  </a:lnTo>
                  <a:lnTo>
                    <a:pt x="896978" y="1462648"/>
                  </a:lnTo>
                  <a:lnTo>
                    <a:pt x="894690" y="1465508"/>
                  </a:lnTo>
                  <a:lnTo>
                    <a:pt x="893546" y="1466080"/>
                  </a:lnTo>
                  <a:lnTo>
                    <a:pt x="892403" y="1465508"/>
                  </a:lnTo>
                  <a:lnTo>
                    <a:pt x="891831" y="1466652"/>
                  </a:lnTo>
                  <a:lnTo>
                    <a:pt x="891259" y="1469512"/>
                  </a:lnTo>
                  <a:lnTo>
                    <a:pt x="890687" y="1470655"/>
                  </a:lnTo>
                  <a:lnTo>
                    <a:pt x="889543" y="1471799"/>
                  </a:lnTo>
                  <a:lnTo>
                    <a:pt x="888399" y="1471799"/>
                  </a:lnTo>
                  <a:lnTo>
                    <a:pt x="887255" y="1471227"/>
                  </a:lnTo>
                  <a:lnTo>
                    <a:pt x="886111" y="1471227"/>
                  </a:lnTo>
                  <a:lnTo>
                    <a:pt x="884967" y="1472371"/>
                  </a:lnTo>
                  <a:lnTo>
                    <a:pt x="884395" y="1475231"/>
                  </a:lnTo>
                  <a:lnTo>
                    <a:pt x="883823" y="1476375"/>
                  </a:lnTo>
                  <a:lnTo>
                    <a:pt x="882679" y="1476947"/>
                  </a:lnTo>
                  <a:lnTo>
                    <a:pt x="879819" y="1476947"/>
                  </a:lnTo>
                  <a:lnTo>
                    <a:pt x="879819" y="1477519"/>
                  </a:lnTo>
                  <a:lnTo>
                    <a:pt x="879819" y="1477519"/>
                  </a:lnTo>
                  <a:lnTo>
                    <a:pt x="879819" y="1477519"/>
                  </a:lnTo>
                  <a:lnTo>
                    <a:pt x="879819" y="1477519"/>
                  </a:lnTo>
                  <a:lnTo>
                    <a:pt x="879247" y="1478663"/>
                  </a:lnTo>
                  <a:lnTo>
                    <a:pt x="878104" y="1478663"/>
                  </a:lnTo>
                  <a:lnTo>
                    <a:pt x="876960" y="1478663"/>
                  </a:lnTo>
                  <a:lnTo>
                    <a:pt x="875816" y="1479235"/>
                  </a:lnTo>
                  <a:lnTo>
                    <a:pt x="879819" y="1479235"/>
                  </a:lnTo>
                  <a:lnTo>
                    <a:pt x="879819" y="1478663"/>
                  </a:lnTo>
                  <a:lnTo>
                    <a:pt x="879819" y="1478091"/>
                  </a:lnTo>
                  <a:lnTo>
                    <a:pt x="880963" y="1477519"/>
                  </a:lnTo>
                  <a:lnTo>
                    <a:pt x="882679" y="1477519"/>
                  </a:lnTo>
                  <a:lnTo>
                    <a:pt x="885539" y="1476375"/>
                  </a:lnTo>
                  <a:lnTo>
                    <a:pt x="887255" y="1476375"/>
                  </a:lnTo>
                  <a:lnTo>
                    <a:pt x="888399" y="1475803"/>
                  </a:lnTo>
                  <a:lnTo>
                    <a:pt x="890115" y="1474659"/>
                  </a:lnTo>
                  <a:lnTo>
                    <a:pt x="890687" y="1474659"/>
                  </a:lnTo>
                  <a:lnTo>
                    <a:pt x="891259" y="1475231"/>
                  </a:lnTo>
                  <a:lnTo>
                    <a:pt x="891831" y="1475231"/>
                  </a:lnTo>
                  <a:lnTo>
                    <a:pt x="892403" y="1474087"/>
                  </a:lnTo>
                  <a:lnTo>
                    <a:pt x="892975" y="1475231"/>
                  </a:lnTo>
                  <a:lnTo>
                    <a:pt x="893546" y="1475803"/>
                  </a:lnTo>
                  <a:lnTo>
                    <a:pt x="894118" y="1475803"/>
                  </a:lnTo>
                  <a:lnTo>
                    <a:pt x="894690" y="1474659"/>
                  </a:lnTo>
                  <a:lnTo>
                    <a:pt x="894118" y="1473515"/>
                  </a:lnTo>
                  <a:lnTo>
                    <a:pt x="894118" y="1472371"/>
                  </a:lnTo>
                  <a:lnTo>
                    <a:pt x="894690" y="1471799"/>
                  </a:lnTo>
                  <a:lnTo>
                    <a:pt x="895834" y="1471799"/>
                  </a:lnTo>
                  <a:lnTo>
                    <a:pt x="899266" y="1472371"/>
                  </a:lnTo>
                  <a:lnTo>
                    <a:pt x="899266" y="1472371"/>
                  </a:lnTo>
                  <a:lnTo>
                    <a:pt x="899266" y="1471799"/>
                  </a:lnTo>
                  <a:lnTo>
                    <a:pt x="900410" y="1470655"/>
                  </a:lnTo>
                  <a:lnTo>
                    <a:pt x="903270" y="1469512"/>
                  </a:lnTo>
                  <a:lnTo>
                    <a:pt x="904414" y="1468368"/>
                  </a:lnTo>
                  <a:lnTo>
                    <a:pt x="905558" y="1467795"/>
                  </a:lnTo>
                  <a:lnTo>
                    <a:pt x="908417" y="1467795"/>
                  </a:lnTo>
                  <a:lnTo>
                    <a:pt x="909561" y="1466652"/>
                  </a:lnTo>
                  <a:lnTo>
                    <a:pt x="910705" y="1467795"/>
                  </a:lnTo>
                  <a:lnTo>
                    <a:pt x="912421" y="1466652"/>
                  </a:lnTo>
                  <a:lnTo>
                    <a:pt x="914709" y="1463792"/>
                  </a:lnTo>
                  <a:lnTo>
                    <a:pt x="915853" y="1462648"/>
                  </a:lnTo>
                  <a:lnTo>
                    <a:pt x="916997" y="1462076"/>
                  </a:lnTo>
                  <a:lnTo>
                    <a:pt x="918141" y="1460932"/>
                  </a:lnTo>
                  <a:lnTo>
                    <a:pt x="918713" y="1458644"/>
                  </a:lnTo>
                  <a:lnTo>
                    <a:pt x="919285" y="1459216"/>
                  </a:lnTo>
                  <a:lnTo>
                    <a:pt x="919857" y="1458644"/>
                  </a:lnTo>
                  <a:lnTo>
                    <a:pt x="920429" y="1457500"/>
                  </a:lnTo>
                  <a:lnTo>
                    <a:pt x="921573" y="1456928"/>
                  </a:lnTo>
                  <a:lnTo>
                    <a:pt x="921573" y="1456356"/>
                  </a:lnTo>
                  <a:lnTo>
                    <a:pt x="921573" y="1455784"/>
                  </a:lnTo>
                  <a:lnTo>
                    <a:pt x="922717" y="1455784"/>
                  </a:lnTo>
                  <a:lnTo>
                    <a:pt x="924432" y="1454069"/>
                  </a:lnTo>
                  <a:lnTo>
                    <a:pt x="925576" y="1454069"/>
                  </a:lnTo>
                  <a:lnTo>
                    <a:pt x="926148" y="1454069"/>
                  </a:lnTo>
                  <a:lnTo>
                    <a:pt x="927864" y="1453496"/>
                  </a:lnTo>
                  <a:lnTo>
                    <a:pt x="930724" y="1453496"/>
                  </a:lnTo>
                  <a:lnTo>
                    <a:pt x="932440" y="1452925"/>
                  </a:lnTo>
                  <a:lnTo>
                    <a:pt x="941019" y="1448921"/>
                  </a:lnTo>
                  <a:lnTo>
                    <a:pt x="942163" y="1448921"/>
                  </a:lnTo>
                  <a:lnTo>
                    <a:pt x="943879" y="1448921"/>
                  </a:lnTo>
                  <a:lnTo>
                    <a:pt x="947311" y="1447777"/>
                  </a:lnTo>
                  <a:lnTo>
                    <a:pt x="949027" y="1447205"/>
                  </a:lnTo>
                  <a:lnTo>
                    <a:pt x="948455" y="1447205"/>
                  </a:lnTo>
                  <a:close/>
                  <a:moveTo>
                    <a:pt x="910133" y="1474087"/>
                  </a:moveTo>
                  <a:lnTo>
                    <a:pt x="910133" y="1474087"/>
                  </a:lnTo>
                  <a:lnTo>
                    <a:pt x="910133" y="1474087"/>
                  </a:lnTo>
                  <a:lnTo>
                    <a:pt x="910133" y="1474087"/>
                  </a:lnTo>
                  <a:lnTo>
                    <a:pt x="909561" y="1474659"/>
                  </a:lnTo>
                  <a:lnTo>
                    <a:pt x="910133" y="1474659"/>
                  </a:lnTo>
                  <a:lnTo>
                    <a:pt x="910133" y="1474659"/>
                  </a:lnTo>
                  <a:lnTo>
                    <a:pt x="910133" y="1475231"/>
                  </a:lnTo>
                  <a:lnTo>
                    <a:pt x="910705" y="1475231"/>
                  </a:lnTo>
                  <a:lnTo>
                    <a:pt x="911277" y="1475231"/>
                  </a:lnTo>
                  <a:lnTo>
                    <a:pt x="910705" y="1474659"/>
                  </a:lnTo>
                  <a:lnTo>
                    <a:pt x="910133" y="1474087"/>
                  </a:lnTo>
                  <a:close/>
                  <a:moveTo>
                    <a:pt x="878104" y="826055"/>
                  </a:moveTo>
                  <a:lnTo>
                    <a:pt x="879247" y="826627"/>
                  </a:lnTo>
                  <a:lnTo>
                    <a:pt x="880391" y="826627"/>
                  </a:lnTo>
                  <a:lnTo>
                    <a:pt x="882107" y="826055"/>
                  </a:lnTo>
                  <a:lnTo>
                    <a:pt x="883823" y="826055"/>
                  </a:lnTo>
                  <a:lnTo>
                    <a:pt x="885539" y="827199"/>
                  </a:lnTo>
                  <a:lnTo>
                    <a:pt x="887255" y="827199"/>
                  </a:lnTo>
                  <a:lnTo>
                    <a:pt x="887827" y="827771"/>
                  </a:lnTo>
                  <a:lnTo>
                    <a:pt x="890115" y="830058"/>
                  </a:lnTo>
                  <a:lnTo>
                    <a:pt x="890687" y="831202"/>
                  </a:lnTo>
                  <a:lnTo>
                    <a:pt x="891259" y="831775"/>
                  </a:lnTo>
                  <a:lnTo>
                    <a:pt x="892975" y="831775"/>
                  </a:lnTo>
                  <a:lnTo>
                    <a:pt x="893546" y="831775"/>
                  </a:lnTo>
                  <a:lnTo>
                    <a:pt x="892975" y="830631"/>
                  </a:lnTo>
                  <a:lnTo>
                    <a:pt x="891259" y="828343"/>
                  </a:lnTo>
                  <a:lnTo>
                    <a:pt x="890687" y="827771"/>
                  </a:lnTo>
                  <a:lnTo>
                    <a:pt x="888399" y="823195"/>
                  </a:lnTo>
                  <a:lnTo>
                    <a:pt x="887255" y="822623"/>
                  </a:lnTo>
                  <a:lnTo>
                    <a:pt x="883251" y="822623"/>
                  </a:lnTo>
                  <a:lnTo>
                    <a:pt x="882107" y="822051"/>
                  </a:lnTo>
                  <a:lnTo>
                    <a:pt x="872956" y="811756"/>
                  </a:lnTo>
                  <a:lnTo>
                    <a:pt x="871240" y="808324"/>
                  </a:lnTo>
                  <a:lnTo>
                    <a:pt x="870668" y="807752"/>
                  </a:lnTo>
                  <a:lnTo>
                    <a:pt x="870096" y="806608"/>
                  </a:lnTo>
                  <a:lnTo>
                    <a:pt x="870096" y="804892"/>
                  </a:lnTo>
                  <a:lnTo>
                    <a:pt x="870668" y="803177"/>
                  </a:lnTo>
                  <a:lnTo>
                    <a:pt x="871812" y="802033"/>
                  </a:lnTo>
                  <a:lnTo>
                    <a:pt x="871812" y="800317"/>
                  </a:lnTo>
                  <a:lnTo>
                    <a:pt x="870668" y="800317"/>
                  </a:lnTo>
                  <a:lnTo>
                    <a:pt x="867808" y="802033"/>
                  </a:lnTo>
                  <a:lnTo>
                    <a:pt x="867236" y="802033"/>
                  </a:lnTo>
                  <a:lnTo>
                    <a:pt x="866664" y="802033"/>
                  </a:lnTo>
                  <a:lnTo>
                    <a:pt x="866092" y="802033"/>
                  </a:lnTo>
                  <a:lnTo>
                    <a:pt x="865520" y="802033"/>
                  </a:lnTo>
                  <a:lnTo>
                    <a:pt x="865520" y="802604"/>
                  </a:lnTo>
                  <a:lnTo>
                    <a:pt x="865520" y="803177"/>
                  </a:lnTo>
                  <a:lnTo>
                    <a:pt x="865520" y="803748"/>
                  </a:lnTo>
                  <a:lnTo>
                    <a:pt x="864948" y="804320"/>
                  </a:lnTo>
                  <a:lnTo>
                    <a:pt x="864948" y="804892"/>
                  </a:lnTo>
                  <a:lnTo>
                    <a:pt x="864948" y="805464"/>
                  </a:lnTo>
                  <a:lnTo>
                    <a:pt x="864948" y="806608"/>
                  </a:lnTo>
                  <a:lnTo>
                    <a:pt x="864948" y="806608"/>
                  </a:lnTo>
                  <a:lnTo>
                    <a:pt x="864376" y="807180"/>
                  </a:lnTo>
                  <a:lnTo>
                    <a:pt x="866092" y="808324"/>
                  </a:lnTo>
                  <a:lnTo>
                    <a:pt x="872956" y="817476"/>
                  </a:lnTo>
                  <a:lnTo>
                    <a:pt x="873528" y="818619"/>
                  </a:lnTo>
                  <a:lnTo>
                    <a:pt x="873528" y="819763"/>
                  </a:lnTo>
                  <a:lnTo>
                    <a:pt x="873528" y="821479"/>
                  </a:lnTo>
                  <a:lnTo>
                    <a:pt x="874100" y="822051"/>
                  </a:lnTo>
                  <a:lnTo>
                    <a:pt x="874672" y="822623"/>
                  </a:lnTo>
                  <a:lnTo>
                    <a:pt x="875816" y="823195"/>
                  </a:lnTo>
                  <a:lnTo>
                    <a:pt x="876388" y="823767"/>
                  </a:lnTo>
                  <a:lnTo>
                    <a:pt x="878104" y="826055"/>
                  </a:lnTo>
                  <a:lnTo>
                    <a:pt x="878104" y="826055"/>
                  </a:lnTo>
                  <a:close/>
                  <a:moveTo>
                    <a:pt x="870668" y="1482095"/>
                  </a:moveTo>
                  <a:lnTo>
                    <a:pt x="869524" y="1482667"/>
                  </a:lnTo>
                  <a:lnTo>
                    <a:pt x="868952" y="1482667"/>
                  </a:lnTo>
                  <a:lnTo>
                    <a:pt x="868380" y="1482667"/>
                  </a:lnTo>
                  <a:lnTo>
                    <a:pt x="868380" y="1482667"/>
                  </a:lnTo>
                  <a:lnTo>
                    <a:pt x="868380" y="1482667"/>
                  </a:lnTo>
                  <a:lnTo>
                    <a:pt x="870096" y="1482667"/>
                  </a:lnTo>
                  <a:lnTo>
                    <a:pt x="871812" y="1482095"/>
                  </a:lnTo>
                  <a:lnTo>
                    <a:pt x="872384" y="1481523"/>
                  </a:lnTo>
                  <a:lnTo>
                    <a:pt x="872956" y="1481523"/>
                  </a:lnTo>
                  <a:lnTo>
                    <a:pt x="873528" y="1481523"/>
                  </a:lnTo>
                  <a:lnTo>
                    <a:pt x="872956" y="1480951"/>
                  </a:lnTo>
                  <a:lnTo>
                    <a:pt x="870668" y="1482095"/>
                  </a:lnTo>
                  <a:close/>
                  <a:moveTo>
                    <a:pt x="522915" y="1458072"/>
                  </a:moveTo>
                  <a:lnTo>
                    <a:pt x="522915" y="1458072"/>
                  </a:lnTo>
                  <a:lnTo>
                    <a:pt x="522915" y="1456356"/>
                  </a:lnTo>
                  <a:lnTo>
                    <a:pt x="522915" y="1455213"/>
                  </a:lnTo>
                  <a:lnTo>
                    <a:pt x="522344" y="1454640"/>
                  </a:lnTo>
                  <a:lnTo>
                    <a:pt x="521200" y="1454640"/>
                  </a:lnTo>
                  <a:lnTo>
                    <a:pt x="520628" y="1454069"/>
                  </a:lnTo>
                  <a:lnTo>
                    <a:pt x="520056" y="1454069"/>
                  </a:lnTo>
                  <a:lnTo>
                    <a:pt x="519484" y="1454640"/>
                  </a:lnTo>
                  <a:lnTo>
                    <a:pt x="520628" y="1455213"/>
                  </a:lnTo>
                  <a:lnTo>
                    <a:pt x="521200" y="1455784"/>
                  </a:lnTo>
                  <a:lnTo>
                    <a:pt x="521200" y="1456356"/>
                  </a:lnTo>
                  <a:lnTo>
                    <a:pt x="521200" y="1456928"/>
                  </a:lnTo>
                  <a:lnTo>
                    <a:pt x="521772" y="1457500"/>
                  </a:lnTo>
                  <a:lnTo>
                    <a:pt x="522344" y="1458072"/>
                  </a:lnTo>
                  <a:lnTo>
                    <a:pt x="522915" y="1458644"/>
                  </a:lnTo>
                  <a:lnTo>
                    <a:pt x="524059" y="1458644"/>
                  </a:lnTo>
                  <a:lnTo>
                    <a:pt x="523487" y="1458644"/>
                  </a:lnTo>
                  <a:lnTo>
                    <a:pt x="522915" y="1458072"/>
                  </a:lnTo>
                  <a:lnTo>
                    <a:pt x="522915" y="1458072"/>
                  </a:lnTo>
                  <a:close/>
                  <a:moveTo>
                    <a:pt x="508044" y="1450637"/>
                  </a:moveTo>
                  <a:lnTo>
                    <a:pt x="508616" y="1450065"/>
                  </a:lnTo>
                  <a:lnTo>
                    <a:pt x="507472" y="1449493"/>
                  </a:lnTo>
                  <a:lnTo>
                    <a:pt x="506901" y="1449493"/>
                  </a:lnTo>
                  <a:lnTo>
                    <a:pt x="506329" y="1449493"/>
                  </a:lnTo>
                  <a:lnTo>
                    <a:pt x="506329" y="1450065"/>
                  </a:lnTo>
                  <a:lnTo>
                    <a:pt x="506329" y="1450637"/>
                  </a:lnTo>
                  <a:lnTo>
                    <a:pt x="506901" y="1450637"/>
                  </a:lnTo>
                  <a:lnTo>
                    <a:pt x="508044" y="1450637"/>
                  </a:lnTo>
                  <a:close/>
                  <a:moveTo>
                    <a:pt x="527491" y="1455213"/>
                  </a:moveTo>
                  <a:lnTo>
                    <a:pt x="526919" y="1455213"/>
                  </a:lnTo>
                  <a:lnTo>
                    <a:pt x="525203" y="1456928"/>
                  </a:lnTo>
                  <a:lnTo>
                    <a:pt x="524631" y="1457500"/>
                  </a:lnTo>
                  <a:lnTo>
                    <a:pt x="525203" y="1458072"/>
                  </a:lnTo>
                  <a:lnTo>
                    <a:pt x="525775" y="1458644"/>
                  </a:lnTo>
                  <a:lnTo>
                    <a:pt x="526347" y="1458644"/>
                  </a:lnTo>
                  <a:lnTo>
                    <a:pt x="526919" y="1457500"/>
                  </a:lnTo>
                  <a:lnTo>
                    <a:pt x="527491" y="1457500"/>
                  </a:lnTo>
                  <a:lnTo>
                    <a:pt x="529779" y="1457500"/>
                  </a:lnTo>
                  <a:lnTo>
                    <a:pt x="529779" y="1456928"/>
                  </a:lnTo>
                  <a:lnTo>
                    <a:pt x="529207" y="1456928"/>
                  </a:lnTo>
                  <a:lnTo>
                    <a:pt x="527491" y="1455213"/>
                  </a:lnTo>
                  <a:close/>
                  <a:moveTo>
                    <a:pt x="541218" y="1458644"/>
                  </a:moveTo>
                  <a:lnTo>
                    <a:pt x="541218" y="1458644"/>
                  </a:lnTo>
                  <a:lnTo>
                    <a:pt x="540646" y="1458644"/>
                  </a:lnTo>
                  <a:lnTo>
                    <a:pt x="541218" y="1459216"/>
                  </a:lnTo>
                  <a:lnTo>
                    <a:pt x="542362" y="1459216"/>
                  </a:lnTo>
                  <a:lnTo>
                    <a:pt x="541218" y="1458644"/>
                  </a:lnTo>
                  <a:lnTo>
                    <a:pt x="541218" y="1458644"/>
                  </a:lnTo>
                  <a:close/>
                  <a:moveTo>
                    <a:pt x="516624" y="1446061"/>
                  </a:moveTo>
                  <a:lnTo>
                    <a:pt x="515480" y="1446633"/>
                  </a:lnTo>
                  <a:lnTo>
                    <a:pt x="514908" y="1446061"/>
                  </a:lnTo>
                  <a:lnTo>
                    <a:pt x="514908" y="1444917"/>
                  </a:lnTo>
                  <a:lnTo>
                    <a:pt x="515480" y="1443773"/>
                  </a:lnTo>
                  <a:lnTo>
                    <a:pt x="515480" y="1443201"/>
                  </a:lnTo>
                  <a:lnTo>
                    <a:pt x="514336" y="1440341"/>
                  </a:lnTo>
                  <a:lnTo>
                    <a:pt x="513764" y="1439197"/>
                  </a:lnTo>
                  <a:lnTo>
                    <a:pt x="512048" y="1438626"/>
                  </a:lnTo>
                  <a:lnTo>
                    <a:pt x="510332" y="1438054"/>
                  </a:lnTo>
                  <a:lnTo>
                    <a:pt x="508616" y="1438626"/>
                  </a:lnTo>
                  <a:lnTo>
                    <a:pt x="508044" y="1439197"/>
                  </a:lnTo>
                  <a:lnTo>
                    <a:pt x="506901" y="1440914"/>
                  </a:lnTo>
                  <a:lnTo>
                    <a:pt x="506329" y="1441485"/>
                  </a:lnTo>
                  <a:lnTo>
                    <a:pt x="506329" y="1442057"/>
                  </a:lnTo>
                  <a:lnTo>
                    <a:pt x="506329" y="1443201"/>
                  </a:lnTo>
                  <a:lnTo>
                    <a:pt x="506329" y="1446061"/>
                  </a:lnTo>
                  <a:lnTo>
                    <a:pt x="506329" y="1446633"/>
                  </a:lnTo>
                  <a:lnTo>
                    <a:pt x="506901" y="1447205"/>
                  </a:lnTo>
                  <a:lnTo>
                    <a:pt x="507472" y="1447777"/>
                  </a:lnTo>
                  <a:lnTo>
                    <a:pt x="508044" y="1448349"/>
                  </a:lnTo>
                  <a:lnTo>
                    <a:pt x="509760" y="1450065"/>
                  </a:lnTo>
                  <a:lnTo>
                    <a:pt x="510332" y="1451209"/>
                  </a:lnTo>
                  <a:lnTo>
                    <a:pt x="510904" y="1451781"/>
                  </a:lnTo>
                  <a:lnTo>
                    <a:pt x="512048" y="1451209"/>
                  </a:lnTo>
                  <a:lnTo>
                    <a:pt x="512620" y="1450637"/>
                  </a:lnTo>
                  <a:lnTo>
                    <a:pt x="513192" y="1450065"/>
                  </a:lnTo>
                  <a:lnTo>
                    <a:pt x="513192" y="1449493"/>
                  </a:lnTo>
                  <a:lnTo>
                    <a:pt x="512048" y="1449493"/>
                  </a:lnTo>
                  <a:lnTo>
                    <a:pt x="513192" y="1448349"/>
                  </a:lnTo>
                  <a:lnTo>
                    <a:pt x="516052" y="1448349"/>
                  </a:lnTo>
                  <a:lnTo>
                    <a:pt x="516624" y="1446061"/>
                  </a:lnTo>
                  <a:close/>
                  <a:moveTo>
                    <a:pt x="523487" y="1452925"/>
                  </a:moveTo>
                  <a:lnTo>
                    <a:pt x="522915" y="1452353"/>
                  </a:lnTo>
                  <a:lnTo>
                    <a:pt x="522344" y="1452353"/>
                  </a:lnTo>
                  <a:lnTo>
                    <a:pt x="521200" y="1452353"/>
                  </a:lnTo>
                  <a:lnTo>
                    <a:pt x="520628" y="1452353"/>
                  </a:lnTo>
                  <a:lnTo>
                    <a:pt x="520628" y="1451781"/>
                  </a:lnTo>
                  <a:lnTo>
                    <a:pt x="520628" y="1451781"/>
                  </a:lnTo>
                  <a:lnTo>
                    <a:pt x="520628" y="1451781"/>
                  </a:lnTo>
                  <a:lnTo>
                    <a:pt x="520628" y="1451781"/>
                  </a:lnTo>
                  <a:lnTo>
                    <a:pt x="520628" y="1452353"/>
                  </a:lnTo>
                  <a:lnTo>
                    <a:pt x="520056" y="1451781"/>
                  </a:lnTo>
                  <a:lnTo>
                    <a:pt x="518912" y="1451209"/>
                  </a:lnTo>
                  <a:lnTo>
                    <a:pt x="517768" y="1451209"/>
                  </a:lnTo>
                  <a:lnTo>
                    <a:pt x="516624" y="1451781"/>
                  </a:lnTo>
                  <a:lnTo>
                    <a:pt x="518340" y="1452925"/>
                  </a:lnTo>
                  <a:lnTo>
                    <a:pt x="520056" y="1453496"/>
                  </a:lnTo>
                  <a:lnTo>
                    <a:pt x="523487" y="1452925"/>
                  </a:lnTo>
                  <a:close/>
                  <a:moveTo>
                    <a:pt x="703083" y="1475231"/>
                  </a:moveTo>
                  <a:lnTo>
                    <a:pt x="702511" y="1473515"/>
                  </a:lnTo>
                  <a:lnTo>
                    <a:pt x="701367" y="1472943"/>
                  </a:lnTo>
                  <a:lnTo>
                    <a:pt x="700795" y="1472371"/>
                  </a:lnTo>
                  <a:lnTo>
                    <a:pt x="700795" y="1471799"/>
                  </a:lnTo>
                  <a:lnTo>
                    <a:pt x="697364" y="1473515"/>
                  </a:lnTo>
                  <a:lnTo>
                    <a:pt x="693932" y="1474087"/>
                  </a:lnTo>
                  <a:lnTo>
                    <a:pt x="692788" y="1475231"/>
                  </a:lnTo>
                  <a:lnTo>
                    <a:pt x="691072" y="1476947"/>
                  </a:lnTo>
                  <a:lnTo>
                    <a:pt x="688212" y="1480379"/>
                  </a:lnTo>
                  <a:lnTo>
                    <a:pt x="690500" y="1482095"/>
                  </a:lnTo>
                  <a:lnTo>
                    <a:pt x="693360" y="1482667"/>
                  </a:lnTo>
                  <a:lnTo>
                    <a:pt x="696220" y="1482095"/>
                  </a:lnTo>
                  <a:lnTo>
                    <a:pt x="698508" y="1480951"/>
                  </a:lnTo>
                  <a:lnTo>
                    <a:pt x="699080" y="1482095"/>
                  </a:lnTo>
                  <a:lnTo>
                    <a:pt x="699652" y="1482095"/>
                  </a:lnTo>
                  <a:lnTo>
                    <a:pt x="701367" y="1480951"/>
                  </a:lnTo>
                  <a:lnTo>
                    <a:pt x="704799" y="1480951"/>
                  </a:lnTo>
                  <a:lnTo>
                    <a:pt x="705943" y="1480379"/>
                  </a:lnTo>
                  <a:lnTo>
                    <a:pt x="707087" y="1478091"/>
                  </a:lnTo>
                  <a:lnTo>
                    <a:pt x="705371" y="1476375"/>
                  </a:lnTo>
                  <a:lnTo>
                    <a:pt x="703083" y="1475231"/>
                  </a:lnTo>
                  <a:close/>
                  <a:moveTo>
                    <a:pt x="762567" y="1477519"/>
                  </a:moveTo>
                  <a:lnTo>
                    <a:pt x="760279" y="1478091"/>
                  </a:lnTo>
                  <a:lnTo>
                    <a:pt x="758564" y="1479807"/>
                  </a:lnTo>
                  <a:lnTo>
                    <a:pt x="757992" y="1482095"/>
                  </a:lnTo>
                  <a:lnTo>
                    <a:pt x="759708" y="1483239"/>
                  </a:lnTo>
                  <a:lnTo>
                    <a:pt x="762567" y="1483239"/>
                  </a:lnTo>
                  <a:lnTo>
                    <a:pt x="763139" y="1482667"/>
                  </a:lnTo>
                  <a:lnTo>
                    <a:pt x="763139" y="1482095"/>
                  </a:lnTo>
                  <a:lnTo>
                    <a:pt x="763711" y="1481523"/>
                  </a:lnTo>
                  <a:lnTo>
                    <a:pt x="764283" y="1480379"/>
                  </a:lnTo>
                  <a:lnTo>
                    <a:pt x="763711" y="1479235"/>
                  </a:lnTo>
                  <a:lnTo>
                    <a:pt x="762567" y="1477519"/>
                  </a:lnTo>
                  <a:close/>
                  <a:moveTo>
                    <a:pt x="768287" y="1475231"/>
                  </a:moveTo>
                  <a:lnTo>
                    <a:pt x="768287" y="1475231"/>
                  </a:lnTo>
                  <a:lnTo>
                    <a:pt x="767715" y="1475803"/>
                  </a:lnTo>
                  <a:lnTo>
                    <a:pt x="767143" y="1475803"/>
                  </a:lnTo>
                  <a:lnTo>
                    <a:pt x="767715" y="1475803"/>
                  </a:lnTo>
                  <a:lnTo>
                    <a:pt x="768859" y="1476375"/>
                  </a:lnTo>
                  <a:lnTo>
                    <a:pt x="770575" y="1476375"/>
                  </a:lnTo>
                  <a:lnTo>
                    <a:pt x="770575" y="1476375"/>
                  </a:lnTo>
                  <a:lnTo>
                    <a:pt x="770575" y="1475803"/>
                  </a:lnTo>
                  <a:lnTo>
                    <a:pt x="770575" y="1475231"/>
                  </a:lnTo>
                  <a:lnTo>
                    <a:pt x="768287" y="1475231"/>
                  </a:lnTo>
                  <a:lnTo>
                    <a:pt x="768287" y="1475231"/>
                  </a:lnTo>
                  <a:close/>
                  <a:moveTo>
                    <a:pt x="542934" y="1442057"/>
                  </a:moveTo>
                  <a:lnTo>
                    <a:pt x="542934" y="1442057"/>
                  </a:lnTo>
                  <a:lnTo>
                    <a:pt x="542934" y="1442057"/>
                  </a:lnTo>
                  <a:lnTo>
                    <a:pt x="542362" y="1442629"/>
                  </a:lnTo>
                  <a:lnTo>
                    <a:pt x="541790" y="1443201"/>
                  </a:lnTo>
                  <a:lnTo>
                    <a:pt x="541790" y="1443773"/>
                  </a:lnTo>
                  <a:lnTo>
                    <a:pt x="541790" y="1443773"/>
                  </a:lnTo>
                  <a:lnTo>
                    <a:pt x="542362" y="1444345"/>
                  </a:lnTo>
                  <a:lnTo>
                    <a:pt x="542362" y="1444345"/>
                  </a:lnTo>
                  <a:lnTo>
                    <a:pt x="543506" y="1443773"/>
                  </a:lnTo>
                  <a:lnTo>
                    <a:pt x="542934" y="1442057"/>
                  </a:lnTo>
                  <a:lnTo>
                    <a:pt x="542934" y="1442057"/>
                  </a:lnTo>
                  <a:close/>
                  <a:moveTo>
                    <a:pt x="660186" y="1486098"/>
                  </a:moveTo>
                  <a:lnTo>
                    <a:pt x="659614" y="1485526"/>
                  </a:lnTo>
                  <a:lnTo>
                    <a:pt x="659042" y="1484954"/>
                  </a:lnTo>
                  <a:lnTo>
                    <a:pt x="658470" y="1484954"/>
                  </a:lnTo>
                  <a:lnTo>
                    <a:pt x="657326" y="1484954"/>
                  </a:lnTo>
                  <a:lnTo>
                    <a:pt x="655039" y="1484383"/>
                  </a:lnTo>
                  <a:lnTo>
                    <a:pt x="654467" y="1484383"/>
                  </a:lnTo>
                  <a:lnTo>
                    <a:pt x="653895" y="1484383"/>
                  </a:lnTo>
                  <a:lnTo>
                    <a:pt x="653323" y="1484383"/>
                  </a:lnTo>
                  <a:lnTo>
                    <a:pt x="653323" y="1484383"/>
                  </a:lnTo>
                  <a:lnTo>
                    <a:pt x="653323" y="1483811"/>
                  </a:lnTo>
                  <a:lnTo>
                    <a:pt x="653323" y="1483239"/>
                  </a:lnTo>
                  <a:lnTo>
                    <a:pt x="653323" y="1483239"/>
                  </a:lnTo>
                  <a:lnTo>
                    <a:pt x="652179" y="1482667"/>
                  </a:lnTo>
                  <a:lnTo>
                    <a:pt x="650463" y="1482667"/>
                  </a:lnTo>
                  <a:lnTo>
                    <a:pt x="648747" y="1482667"/>
                  </a:lnTo>
                  <a:lnTo>
                    <a:pt x="647603" y="1483239"/>
                  </a:lnTo>
                  <a:lnTo>
                    <a:pt x="647603" y="1482095"/>
                  </a:lnTo>
                  <a:lnTo>
                    <a:pt x="647031" y="1481523"/>
                  </a:lnTo>
                  <a:lnTo>
                    <a:pt x="645315" y="1481523"/>
                  </a:lnTo>
                  <a:lnTo>
                    <a:pt x="644743" y="1480951"/>
                  </a:lnTo>
                  <a:lnTo>
                    <a:pt x="644743" y="1480379"/>
                  </a:lnTo>
                  <a:lnTo>
                    <a:pt x="644743" y="1479807"/>
                  </a:lnTo>
                  <a:lnTo>
                    <a:pt x="644743" y="1479807"/>
                  </a:lnTo>
                  <a:lnTo>
                    <a:pt x="644171" y="1479807"/>
                  </a:lnTo>
                  <a:lnTo>
                    <a:pt x="643599" y="1479807"/>
                  </a:lnTo>
                  <a:lnTo>
                    <a:pt x="639596" y="1478663"/>
                  </a:lnTo>
                  <a:lnTo>
                    <a:pt x="639024" y="1478091"/>
                  </a:lnTo>
                  <a:lnTo>
                    <a:pt x="639024" y="1476947"/>
                  </a:lnTo>
                  <a:lnTo>
                    <a:pt x="638452" y="1477519"/>
                  </a:lnTo>
                  <a:lnTo>
                    <a:pt x="639596" y="1475803"/>
                  </a:lnTo>
                  <a:lnTo>
                    <a:pt x="639024" y="1475231"/>
                  </a:lnTo>
                  <a:lnTo>
                    <a:pt x="637308" y="1475231"/>
                  </a:lnTo>
                  <a:lnTo>
                    <a:pt x="636736" y="1474087"/>
                  </a:lnTo>
                  <a:lnTo>
                    <a:pt x="635592" y="1474087"/>
                  </a:lnTo>
                  <a:lnTo>
                    <a:pt x="635020" y="1474087"/>
                  </a:lnTo>
                  <a:lnTo>
                    <a:pt x="634448" y="1473515"/>
                  </a:lnTo>
                  <a:lnTo>
                    <a:pt x="633876" y="1472943"/>
                  </a:lnTo>
                  <a:lnTo>
                    <a:pt x="633304" y="1472943"/>
                  </a:lnTo>
                  <a:lnTo>
                    <a:pt x="631588" y="1473515"/>
                  </a:lnTo>
                  <a:lnTo>
                    <a:pt x="631016" y="1473515"/>
                  </a:lnTo>
                  <a:lnTo>
                    <a:pt x="629300" y="1472943"/>
                  </a:lnTo>
                  <a:lnTo>
                    <a:pt x="627584" y="1472943"/>
                  </a:lnTo>
                  <a:lnTo>
                    <a:pt x="625869" y="1473515"/>
                  </a:lnTo>
                  <a:lnTo>
                    <a:pt x="624725" y="1475231"/>
                  </a:lnTo>
                  <a:lnTo>
                    <a:pt x="623581" y="1472371"/>
                  </a:lnTo>
                  <a:lnTo>
                    <a:pt x="623581" y="1471799"/>
                  </a:lnTo>
                  <a:lnTo>
                    <a:pt x="623009" y="1471799"/>
                  </a:lnTo>
                  <a:lnTo>
                    <a:pt x="621293" y="1472371"/>
                  </a:lnTo>
                  <a:lnTo>
                    <a:pt x="620721" y="1472371"/>
                  </a:lnTo>
                  <a:lnTo>
                    <a:pt x="621293" y="1471799"/>
                  </a:lnTo>
                  <a:lnTo>
                    <a:pt x="621865" y="1471227"/>
                  </a:lnTo>
                  <a:lnTo>
                    <a:pt x="622437" y="1470083"/>
                  </a:lnTo>
                  <a:lnTo>
                    <a:pt x="621865" y="1470083"/>
                  </a:lnTo>
                  <a:lnTo>
                    <a:pt x="619577" y="1470655"/>
                  </a:lnTo>
                  <a:lnTo>
                    <a:pt x="618433" y="1470655"/>
                  </a:lnTo>
                  <a:lnTo>
                    <a:pt x="616145" y="1469512"/>
                  </a:lnTo>
                  <a:lnTo>
                    <a:pt x="615573" y="1468939"/>
                  </a:lnTo>
                  <a:lnTo>
                    <a:pt x="614429" y="1468368"/>
                  </a:lnTo>
                  <a:lnTo>
                    <a:pt x="614429" y="1467795"/>
                  </a:lnTo>
                  <a:lnTo>
                    <a:pt x="614429" y="1467795"/>
                  </a:lnTo>
                  <a:lnTo>
                    <a:pt x="614429" y="1467795"/>
                  </a:lnTo>
                  <a:lnTo>
                    <a:pt x="614429" y="1467795"/>
                  </a:lnTo>
                  <a:lnTo>
                    <a:pt x="614429" y="1468368"/>
                  </a:lnTo>
                  <a:lnTo>
                    <a:pt x="615001" y="1468939"/>
                  </a:lnTo>
                  <a:lnTo>
                    <a:pt x="615573" y="1470083"/>
                  </a:lnTo>
                  <a:lnTo>
                    <a:pt x="616145" y="1470655"/>
                  </a:lnTo>
                  <a:lnTo>
                    <a:pt x="616717" y="1470655"/>
                  </a:lnTo>
                  <a:lnTo>
                    <a:pt x="617861" y="1470655"/>
                  </a:lnTo>
                  <a:lnTo>
                    <a:pt x="618433" y="1470655"/>
                  </a:lnTo>
                  <a:lnTo>
                    <a:pt x="619005" y="1471227"/>
                  </a:lnTo>
                  <a:lnTo>
                    <a:pt x="619577" y="1472371"/>
                  </a:lnTo>
                  <a:lnTo>
                    <a:pt x="620149" y="1472943"/>
                  </a:lnTo>
                  <a:lnTo>
                    <a:pt x="621293" y="1473515"/>
                  </a:lnTo>
                  <a:lnTo>
                    <a:pt x="621865" y="1474087"/>
                  </a:lnTo>
                  <a:lnTo>
                    <a:pt x="621293" y="1475231"/>
                  </a:lnTo>
                  <a:lnTo>
                    <a:pt x="621293" y="1475803"/>
                  </a:lnTo>
                  <a:lnTo>
                    <a:pt x="623009" y="1476375"/>
                  </a:lnTo>
                  <a:lnTo>
                    <a:pt x="625297" y="1478091"/>
                  </a:lnTo>
                  <a:lnTo>
                    <a:pt x="629872" y="1479235"/>
                  </a:lnTo>
                  <a:lnTo>
                    <a:pt x="631588" y="1479235"/>
                  </a:lnTo>
                  <a:lnTo>
                    <a:pt x="633304" y="1478663"/>
                  </a:lnTo>
                  <a:lnTo>
                    <a:pt x="633876" y="1479235"/>
                  </a:lnTo>
                  <a:lnTo>
                    <a:pt x="633304" y="1479807"/>
                  </a:lnTo>
                  <a:lnTo>
                    <a:pt x="632732" y="1480379"/>
                  </a:lnTo>
                  <a:lnTo>
                    <a:pt x="638452" y="1482095"/>
                  </a:lnTo>
                  <a:lnTo>
                    <a:pt x="639024" y="1482667"/>
                  </a:lnTo>
                  <a:lnTo>
                    <a:pt x="637880" y="1483239"/>
                  </a:lnTo>
                  <a:lnTo>
                    <a:pt x="638452" y="1483811"/>
                  </a:lnTo>
                  <a:lnTo>
                    <a:pt x="639024" y="1483811"/>
                  </a:lnTo>
                  <a:lnTo>
                    <a:pt x="639596" y="1483811"/>
                  </a:lnTo>
                  <a:lnTo>
                    <a:pt x="640168" y="1483811"/>
                  </a:lnTo>
                  <a:lnTo>
                    <a:pt x="640740" y="1484383"/>
                  </a:lnTo>
                  <a:lnTo>
                    <a:pt x="641311" y="1485526"/>
                  </a:lnTo>
                  <a:lnTo>
                    <a:pt x="641883" y="1485526"/>
                  </a:lnTo>
                  <a:lnTo>
                    <a:pt x="642455" y="1485526"/>
                  </a:lnTo>
                  <a:lnTo>
                    <a:pt x="643599" y="1484954"/>
                  </a:lnTo>
                  <a:lnTo>
                    <a:pt x="644171" y="1484383"/>
                  </a:lnTo>
                  <a:lnTo>
                    <a:pt x="644743" y="1484383"/>
                  </a:lnTo>
                  <a:lnTo>
                    <a:pt x="643599" y="1487242"/>
                  </a:lnTo>
                  <a:lnTo>
                    <a:pt x="645315" y="1487814"/>
                  </a:lnTo>
                  <a:lnTo>
                    <a:pt x="649319" y="1486670"/>
                  </a:lnTo>
                  <a:lnTo>
                    <a:pt x="651035" y="1486670"/>
                  </a:lnTo>
                  <a:lnTo>
                    <a:pt x="651607" y="1487242"/>
                  </a:lnTo>
                  <a:lnTo>
                    <a:pt x="652179" y="1487242"/>
                  </a:lnTo>
                  <a:lnTo>
                    <a:pt x="652751" y="1486670"/>
                  </a:lnTo>
                  <a:lnTo>
                    <a:pt x="653323" y="1486670"/>
                  </a:lnTo>
                  <a:lnTo>
                    <a:pt x="653895" y="1487242"/>
                  </a:lnTo>
                  <a:lnTo>
                    <a:pt x="654467" y="1487814"/>
                  </a:lnTo>
                  <a:lnTo>
                    <a:pt x="655611" y="1488958"/>
                  </a:lnTo>
                  <a:lnTo>
                    <a:pt x="656754" y="1489530"/>
                  </a:lnTo>
                  <a:lnTo>
                    <a:pt x="657898" y="1489530"/>
                  </a:lnTo>
                  <a:lnTo>
                    <a:pt x="660186" y="1488958"/>
                  </a:lnTo>
                  <a:lnTo>
                    <a:pt x="662474" y="1490102"/>
                  </a:lnTo>
                  <a:lnTo>
                    <a:pt x="663618" y="1490102"/>
                  </a:lnTo>
                  <a:lnTo>
                    <a:pt x="664762" y="1489530"/>
                  </a:lnTo>
                  <a:lnTo>
                    <a:pt x="667050" y="1490102"/>
                  </a:lnTo>
                  <a:lnTo>
                    <a:pt x="668194" y="1490102"/>
                  </a:lnTo>
                  <a:lnTo>
                    <a:pt x="660186" y="1486098"/>
                  </a:lnTo>
                  <a:lnTo>
                    <a:pt x="660186" y="1486098"/>
                  </a:lnTo>
                  <a:close/>
                  <a:moveTo>
                    <a:pt x="611569" y="1466652"/>
                  </a:moveTo>
                  <a:lnTo>
                    <a:pt x="610426" y="1464364"/>
                  </a:lnTo>
                  <a:lnTo>
                    <a:pt x="609854" y="1462648"/>
                  </a:lnTo>
                  <a:lnTo>
                    <a:pt x="609282" y="1461504"/>
                  </a:lnTo>
                  <a:lnTo>
                    <a:pt x="609282" y="1460360"/>
                  </a:lnTo>
                  <a:lnTo>
                    <a:pt x="610998" y="1459216"/>
                  </a:lnTo>
                  <a:lnTo>
                    <a:pt x="615573" y="1460932"/>
                  </a:lnTo>
                  <a:lnTo>
                    <a:pt x="617861" y="1460360"/>
                  </a:lnTo>
                  <a:lnTo>
                    <a:pt x="618433" y="1459788"/>
                  </a:lnTo>
                  <a:lnTo>
                    <a:pt x="618433" y="1458644"/>
                  </a:lnTo>
                  <a:lnTo>
                    <a:pt x="619005" y="1458072"/>
                  </a:lnTo>
                  <a:lnTo>
                    <a:pt x="619577" y="1458072"/>
                  </a:lnTo>
                  <a:lnTo>
                    <a:pt x="620149" y="1458072"/>
                  </a:lnTo>
                  <a:lnTo>
                    <a:pt x="620721" y="1458072"/>
                  </a:lnTo>
                  <a:lnTo>
                    <a:pt x="621293" y="1457500"/>
                  </a:lnTo>
                  <a:lnTo>
                    <a:pt x="621865" y="1456928"/>
                  </a:lnTo>
                  <a:lnTo>
                    <a:pt x="623009" y="1455213"/>
                  </a:lnTo>
                  <a:lnTo>
                    <a:pt x="623009" y="1454069"/>
                  </a:lnTo>
                  <a:lnTo>
                    <a:pt x="623009" y="1452925"/>
                  </a:lnTo>
                  <a:lnTo>
                    <a:pt x="623581" y="1451781"/>
                  </a:lnTo>
                  <a:lnTo>
                    <a:pt x="622437" y="1451209"/>
                  </a:lnTo>
                  <a:lnTo>
                    <a:pt x="621865" y="1450065"/>
                  </a:lnTo>
                  <a:lnTo>
                    <a:pt x="621293" y="1448921"/>
                  </a:lnTo>
                  <a:lnTo>
                    <a:pt x="621293" y="1447205"/>
                  </a:lnTo>
                  <a:lnTo>
                    <a:pt x="620149" y="1447205"/>
                  </a:lnTo>
                  <a:lnTo>
                    <a:pt x="619005" y="1446633"/>
                  </a:lnTo>
                  <a:lnTo>
                    <a:pt x="618433" y="1445489"/>
                  </a:lnTo>
                  <a:lnTo>
                    <a:pt x="617861" y="1444345"/>
                  </a:lnTo>
                  <a:lnTo>
                    <a:pt x="616145" y="1444345"/>
                  </a:lnTo>
                  <a:lnTo>
                    <a:pt x="613285" y="1444917"/>
                  </a:lnTo>
                  <a:lnTo>
                    <a:pt x="610998" y="1444917"/>
                  </a:lnTo>
                  <a:lnTo>
                    <a:pt x="610426" y="1446061"/>
                  </a:lnTo>
                  <a:lnTo>
                    <a:pt x="609854" y="1446633"/>
                  </a:lnTo>
                  <a:lnTo>
                    <a:pt x="609282" y="1446633"/>
                  </a:lnTo>
                  <a:lnTo>
                    <a:pt x="608710" y="1446061"/>
                  </a:lnTo>
                  <a:lnTo>
                    <a:pt x="608138" y="1445489"/>
                  </a:lnTo>
                  <a:lnTo>
                    <a:pt x="607566" y="1445489"/>
                  </a:lnTo>
                  <a:lnTo>
                    <a:pt x="606994" y="1447777"/>
                  </a:lnTo>
                  <a:lnTo>
                    <a:pt x="605278" y="1448349"/>
                  </a:lnTo>
                  <a:lnTo>
                    <a:pt x="601846" y="1447205"/>
                  </a:lnTo>
                  <a:lnTo>
                    <a:pt x="601274" y="1448349"/>
                  </a:lnTo>
                  <a:lnTo>
                    <a:pt x="602418" y="1450065"/>
                  </a:lnTo>
                  <a:lnTo>
                    <a:pt x="604134" y="1451209"/>
                  </a:lnTo>
                  <a:lnTo>
                    <a:pt x="605278" y="1451781"/>
                  </a:lnTo>
                  <a:lnTo>
                    <a:pt x="605278" y="1450065"/>
                  </a:lnTo>
                  <a:lnTo>
                    <a:pt x="605850" y="1448921"/>
                  </a:lnTo>
                  <a:lnTo>
                    <a:pt x="606422" y="1448921"/>
                  </a:lnTo>
                  <a:lnTo>
                    <a:pt x="606994" y="1449493"/>
                  </a:lnTo>
                  <a:lnTo>
                    <a:pt x="606994" y="1450065"/>
                  </a:lnTo>
                  <a:lnTo>
                    <a:pt x="606994" y="1451209"/>
                  </a:lnTo>
                  <a:lnTo>
                    <a:pt x="606994" y="1452353"/>
                  </a:lnTo>
                  <a:lnTo>
                    <a:pt x="607566" y="1452925"/>
                  </a:lnTo>
                  <a:lnTo>
                    <a:pt x="609282" y="1453496"/>
                  </a:lnTo>
                  <a:lnTo>
                    <a:pt x="609854" y="1454069"/>
                  </a:lnTo>
                  <a:lnTo>
                    <a:pt x="609282" y="1455784"/>
                  </a:lnTo>
                  <a:lnTo>
                    <a:pt x="608710" y="1455784"/>
                  </a:lnTo>
                  <a:lnTo>
                    <a:pt x="607566" y="1455784"/>
                  </a:lnTo>
                  <a:lnTo>
                    <a:pt x="606994" y="1455784"/>
                  </a:lnTo>
                  <a:lnTo>
                    <a:pt x="606422" y="1456356"/>
                  </a:lnTo>
                  <a:lnTo>
                    <a:pt x="605850" y="1456928"/>
                  </a:lnTo>
                  <a:lnTo>
                    <a:pt x="605278" y="1457500"/>
                  </a:lnTo>
                  <a:lnTo>
                    <a:pt x="604706" y="1456928"/>
                  </a:lnTo>
                  <a:lnTo>
                    <a:pt x="603562" y="1456928"/>
                  </a:lnTo>
                  <a:lnTo>
                    <a:pt x="602418" y="1457500"/>
                  </a:lnTo>
                  <a:lnTo>
                    <a:pt x="601846" y="1458644"/>
                  </a:lnTo>
                  <a:lnTo>
                    <a:pt x="601274" y="1456928"/>
                  </a:lnTo>
                  <a:lnTo>
                    <a:pt x="600130" y="1455784"/>
                  </a:lnTo>
                  <a:lnTo>
                    <a:pt x="597270" y="1454640"/>
                  </a:lnTo>
                  <a:lnTo>
                    <a:pt x="597270" y="1455213"/>
                  </a:lnTo>
                  <a:lnTo>
                    <a:pt x="598414" y="1456356"/>
                  </a:lnTo>
                  <a:lnTo>
                    <a:pt x="598986" y="1456928"/>
                  </a:lnTo>
                  <a:lnTo>
                    <a:pt x="598986" y="1457500"/>
                  </a:lnTo>
                  <a:lnTo>
                    <a:pt x="598414" y="1458072"/>
                  </a:lnTo>
                  <a:lnTo>
                    <a:pt x="597842" y="1458072"/>
                  </a:lnTo>
                  <a:lnTo>
                    <a:pt x="596699" y="1456928"/>
                  </a:lnTo>
                  <a:lnTo>
                    <a:pt x="590979" y="1455213"/>
                  </a:lnTo>
                  <a:lnTo>
                    <a:pt x="590979" y="1455784"/>
                  </a:lnTo>
                  <a:lnTo>
                    <a:pt x="590979" y="1455784"/>
                  </a:lnTo>
                  <a:lnTo>
                    <a:pt x="590979" y="1455784"/>
                  </a:lnTo>
                  <a:lnTo>
                    <a:pt x="590407" y="1456356"/>
                  </a:lnTo>
                  <a:lnTo>
                    <a:pt x="590979" y="1456928"/>
                  </a:lnTo>
                  <a:lnTo>
                    <a:pt x="591551" y="1457500"/>
                  </a:lnTo>
                  <a:lnTo>
                    <a:pt x="593267" y="1458072"/>
                  </a:lnTo>
                  <a:lnTo>
                    <a:pt x="592123" y="1458644"/>
                  </a:lnTo>
                  <a:lnTo>
                    <a:pt x="590979" y="1458644"/>
                  </a:lnTo>
                  <a:lnTo>
                    <a:pt x="589835" y="1458072"/>
                  </a:lnTo>
                  <a:lnTo>
                    <a:pt x="588691" y="1458072"/>
                  </a:lnTo>
                  <a:lnTo>
                    <a:pt x="587547" y="1458072"/>
                  </a:lnTo>
                  <a:lnTo>
                    <a:pt x="586975" y="1458644"/>
                  </a:lnTo>
                  <a:lnTo>
                    <a:pt x="586975" y="1459216"/>
                  </a:lnTo>
                  <a:lnTo>
                    <a:pt x="588119" y="1459788"/>
                  </a:lnTo>
                  <a:lnTo>
                    <a:pt x="586403" y="1459788"/>
                  </a:lnTo>
                  <a:lnTo>
                    <a:pt x="584115" y="1459216"/>
                  </a:lnTo>
                  <a:lnTo>
                    <a:pt x="581827" y="1458072"/>
                  </a:lnTo>
                  <a:lnTo>
                    <a:pt x="580684" y="1456356"/>
                  </a:lnTo>
                  <a:lnTo>
                    <a:pt x="579540" y="1456356"/>
                  </a:lnTo>
                  <a:lnTo>
                    <a:pt x="578968" y="1457500"/>
                  </a:lnTo>
                  <a:lnTo>
                    <a:pt x="578396" y="1458072"/>
                  </a:lnTo>
                  <a:lnTo>
                    <a:pt x="576680" y="1459216"/>
                  </a:lnTo>
                  <a:lnTo>
                    <a:pt x="576680" y="1458072"/>
                  </a:lnTo>
                  <a:lnTo>
                    <a:pt x="576108" y="1457500"/>
                  </a:lnTo>
                  <a:lnTo>
                    <a:pt x="575536" y="1457500"/>
                  </a:lnTo>
                  <a:lnTo>
                    <a:pt x="574392" y="1458072"/>
                  </a:lnTo>
                  <a:lnTo>
                    <a:pt x="573820" y="1456928"/>
                  </a:lnTo>
                  <a:lnTo>
                    <a:pt x="571532" y="1457500"/>
                  </a:lnTo>
                  <a:lnTo>
                    <a:pt x="571532" y="1456356"/>
                  </a:lnTo>
                  <a:lnTo>
                    <a:pt x="571532" y="1455213"/>
                  </a:lnTo>
                  <a:lnTo>
                    <a:pt x="570960" y="1455784"/>
                  </a:lnTo>
                  <a:lnTo>
                    <a:pt x="569816" y="1456928"/>
                  </a:lnTo>
                  <a:lnTo>
                    <a:pt x="569244" y="1457500"/>
                  </a:lnTo>
                  <a:lnTo>
                    <a:pt x="568672" y="1456928"/>
                  </a:lnTo>
                  <a:lnTo>
                    <a:pt x="568100" y="1456928"/>
                  </a:lnTo>
                  <a:lnTo>
                    <a:pt x="567528" y="1458072"/>
                  </a:lnTo>
                  <a:lnTo>
                    <a:pt x="566956" y="1458644"/>
                  </a:lnTo>
                  <a:lnTo>
                    <a:pt x="566385" y="1458072"/>
                  </a:lnTo>
                  <a:lnTo>
                    <a:pt x="565813" y="1457500"/>
                  </a:lnTo>
                  <a:lnTo>
                    <a:pt x="565813" y="1456928"/>
                  </a:lnTo>
                  <a:lnTo>
                    <a:pt x="565813" y="1456928"/>
                  </a:lnTo>
                  <a:lnTo>
                    <a:pt x="565241" y="1456356"/>
                  </a:lnTo>
                  <a:lnTo>
                    <a:pt x="564669" y="1456356"/>
                  </a:lnTo>
                  <a:lnTo>
                    <a:pt x="564097" y="1456928"/>
                  </a:lnTo>
                  <a:lnTo>
                    <a:pt x="563525" y="1458072"/>
                  </a:lnTo>
                  <a:lnTo>
                    <a:pt x="563525" y="1458644"/>
                  </a:lnTo>
                  <a:lnTo>
                    <a:pt x="564097" y="1459216"/>
                  </a:lnTo>
                  <a:lnTo>
                    <a:pt x="563525" y="1459788"/>
                  </a:lnTo>
                  <a:lnTo>
                    <a:pt x="562953" y="1459788"/>
                  </a:lnTo>
                  <a:lnTo>
                    <a:pt x="562381" y="1459216"/>
                  </a:lnTo>
                  <a:lnTo>
                    <a:pt x="561809" y="1458644"/>
                  </a:lnTo>
                  <a:lnTo>
                    <a:pt x="560665" y="1458644"/>
                  </a:lnTo>
                  <a:lnTo>
                    <a:pt x="558949" y="1459216"/>
                  </a:lnTo>
                  <a:lnTo>
                    <a:pt x="558377" y="1459216"/>
                  </a:lnTo>
                  <a:lnTo>
                    <a:pt x="559521" y="1458644"/>
                  </a:lnTo>
                  <a:lnTo>
                    <a:pt x="559521" y="1458072"/>
                  </a:lnTo>
                  <a:lnTo>
                    <a:pt x="558949" y="1457500"/>
                  </a:lnTo>
                  <a:lnTo>
                    <a:pt x="557805" y="1458644"/>
                  </a:lnTo>
                  <a:lnTo>
                    <a:pt x="556661" y="1458644"/>
                  </a:lnTo>
                  <a:lnTo>
                    <a:pt x="553801" y="1458644"/>
                  </a:lnTo>
                  <a:lnTo>
                    <a:pt x="548654" y="1457500"/>
                  </a:lnTo>
                  <a:lnTo>
                    <a:pt x="546938" y="1458072"/>
                  </a:lnTo>
                  <a:lnTo>
                    <a:pt x="547510" y="1458644"/>
                  </a:lnTo>
                  <a:lnTo>
                    <a:pt x="561809" y="1463792"/>
                  </a:lnTo>
                  <a:lnTo>
                    <a:pt x="564097" y="1463220"/>
                  </a:lnTo>
                  <a:lnTo>
                    <a:pt x="565241" y="1462648"/>
                  </a:lnTo>
                  <a:lnTo>
                    <a:pt x="566385" y="1462648"/>
                  </a:lnTo>
                  <a:lnTo>
                    <a:pt x="568100" y="1463220"/>
                  </a:lnTo>
                  <a:lnTo>
                    <a:pt x="568672" y="1463220"/>
                  </a:lnTo>
                  <a:lnTo>
                    <a:pt x="569816" y="1462648"/>
                  </a:lnTo>
                  <a:lnTo>
                    <a:pt x="570388" y="1462648"/>
                  </a:lnTo>
                  <a:lnTo>
                    <a:pt x="574964" y="1465508"/>
                  </a:lnTo>
                  <a:lnTo>
                    <a:pt x="575536" y="1466652"/>
                  </a:lnTo>
                  <a:lnTo>
                    <a:pt x="576108" y="1467224"/>
                  </a:lnTo>
                  <a:lnTo>
                    <a:pt x="577824" y="1467795"/>
                  </a:lnTo>
                  <a:lnTo>
                    <a:pt x="578396" y="1467795"/>
                  </a:lnTo>
                  <a:lnTo>
                    <a:pt x="577824" y="1466652"/>
                  </a:lnTo>
                  <a:lnTo>
                    <a:pt x="578396" y="1466652"/>
                  </a:lnTo>
                  <a:lnTo>
                    <a:pt x="578968" y="1466080"/>
                  </a:lnTo>
                  <a:lnTo>
                    <a:pt x="578968" y="1465508"/>
                  </a:lnTo>
                  <a:lnTo>
                    <a:pt x="578396" y="1464936"/>
                  </a:lnTo>
                  <a:lnTo>
                    <a:pt x="578968" y="1464936"/>
                  </a:lnTo>
                  <a:lnTo>
                    <a:pt x="580684" y="1467224"/>
                  </a:lnTo>
                  <a:lnTo>
                    <a:pt x="581827" y="1467795"/>
                  </a:lnTo>
                  <a:lnTo>
                    <a:pt x="582399" y="1467795"/>
                  </a:lnTo>
                  <a:lnTo>
                    <a:pt x="583543" y="1467224"/>
                  </a:lnTo>
                  <a:lnTo>
                    <a:pt x="584115" y="1467224"/>
                  </a:lnTo>
                  <a:lnTo>
                    <a:pt x="584687" y="1467224"/>
                  </a:lnTo>
                  <a:lnTo>
                    <a:pt x="585831" y="1467795"/>
                  </a:lnTo>
                  <a:lnTo>
                    <a:pt x="586403" y="1468368"/>
                  </a:lnTo>
                  <a:lnTo>
                    <a:pt x="586403" y="1467795"/>
                  </a:lnTo>
                  <a:lnTo>
                    <a:pt x="586403" y="1467224"/>
                  </a:lnTo>
                  <a:lnTo>
                    <a:pt x="586403" y="1466652"/>
                  </a:lnTo>
                  <a:lnTo>
                    <a:pt x="586403" y="1466080"/>
                  </a:lnTo>
                  <a:lnTo>
                    <a:pt x="587547" y="1466080"/>
                  </a:lnTo>
                  <a:lnTo>
                    <a:pt x="588119" y="1466652"/>
                  </a:lnTo>
                  <a:lnTo>
                    <a:pt x="588691" y="1467795"/>
                  </a:lnTo>
                  <a:lnTo>
                    <a:pt x="589263" y="1468939"/>
                  </a:lnTo>
                  <a:lnTo>
                    <a:pt x="589263" y="1467224"/>
                  </a:lnTo>
                  <a:lnTo>
                    <a:pt x="588691" y="1464364"/>
                  </a:lnTo>
                  <a:lnTo>
                    <a:pt x="589263" y="1463220"/>
                  </a:lnTo>
                  <a:lnTo>
                    <a:pt x="589835" y="1464364"/>
                  </a:lnTo>
                  <a:lnTo>
                    <a:pt x="590407" y="1465508"/>
                  </a:lnTo>
                  <a:lnTo>
                    <a:pt x="590979" y="1466080"/>
                  </a:lnTo>
                  <a:lnTo>
                    <a:pt x="592123" y="1464936"/>
                  </a:lnTo>
                  <a:lnTo>
                    <a:pt x="592123" y="1466652"/>
                  </a:lnTo>
                  <a:lnTo>
                    <a:pt x="592123" y="1467795"/>
                  </a:lnTo>
                  <a:lnTo>
                    <a:pt x="592123" y="1468368"/>
                  </a:lnTo>
                  <a:lnTo>
                    <a:pt x="593267" y="1468939"/>
                  </a:lnTo>
                  <a:lnTo>
                    <a:pt x="594411" y="1468368"/>
                  </a:lnTo>
                  <a:lnTo>
                    <a:pt x="595555" y="1465508"/>
                  </a:lnTo>
                  <a:lnTo>
                    <a:pt x="596699" y="1465508"/>
                  </a:lnTo>
                  <a:lnTo>
                    <a:pt x="596699" y="1464936"/>
                  </a:lnTo>
                  <a:lnTo>
                    <a:pt x="594983" y="1464364"/>
                  </a:lnTo>
                  <a:lnTo>
                    <a:pt x="594411" y="1464364"/>
                  </a:lnTo>
                  <a:lnTo>
                    <a:pt x="593839" y="1464364"/>
                  </a:lnTo>
                  <a:lnTo>
                    <a:pt x="594411" y="1463220"/>
                  </a:lnTo>
                  <a:lnTo>
                    <a:pt x="595555" y="1463220"/>
                  </a:lnTo>
                  <a:lnTo>
                    <a:pt x="597270" y="1463792"/>
                  </a:lnTo>
                  <a:lnTo>
                    <a:pt x="598414" y="1463792"/>
                  </a:lnTo>
                  <a:lnTo>
                    <a:pt x="599558" y="1463792"/>
                  </a:lnTo>
                  <a:lnTo>
                    <a:pt x="600702" y="1463792"/>
                  </a:lnTo>
                  <a:lnTo>
                    <a:pt x="601274" y="1464364"/>
                  </a:lnTo>
                  <a:lnTo>
                    <a:pt x="601274" y="1464936"/>
                  </a:lnTo>
                  <a:lnTo>
                    <a:pt x="601846" y="1466080"/>
                  </a:lnTo>
                  <a:lnTo>
                    <a:pt x="602418" y="1466652"/>
                  </a:lnTo>
                  <a:lnTo>
                    <a:pt x="604134" y="1467224"/>
                  </a:lnTo>
                  <a:lnTo>
                    <a:pt x="604706" y="1467795"/>
                  </a:lnTo>
                  <a:lnTo>
                    <a:pt x="605278" y="1467224"/>
                  </a:lnTo>
                  <a:lnTo>
                    <a:pt x="605278" y="1466652"/>
                  </a:lnTo>
                  <a:lnTo>
                    <a:pt x="605278" y="1466080"/>
                  </a:lnTo>
                  <a:lnTo>
                    <a:pt x="605278" y="1465508"/>
                  </a:lnTo>
                  <a:lnTo>
                    <a:pt x="605850" y="1465508"/>
                  </a:lnTo>
                  <a:lnTo>
                    <a:pt x="606994" y="1466080"/>
                  </a:lnTo>
                  <a:lnTo>
                    <a:pt x="607566" y="1466080"/>
                  </a:lnTo>
                  <a:lnTo>
                    <a:pt x="608138" y="1466080"/>
                  </a:lnTo>
                  <a:lnTo>
                    <a:pt x="608710" y="1465508"/>
                  </a:lnTo>
                  <a:lnTo>
                    <a:pt x="609282" y="1465508"/>
                  </a:lnTo>
                  <a:lnTo>
                    <a:pt x="609854" y="1465508"/>
                  </a:lnTo>
                  <a:lnTo>
                    <a:pt x="610998" y="1467224"/>
                  </a:lnTo>
                  <a:lnTo>
                    <a:pt x="611569" y="1467224"/>
                  </a:lnTo>
                  <a:lnTo>
                    <a:pt x="612141" y="1466080"/>
                  </a:lnTo>
                  <a:lnTo>
                    <a:pt x="612141" y="1464936"/>
                  </a:lnTo>
                  <a:lnTo>
                    <a:pt x="611569" y="1466652"/>
                  </a:lnTo>
                  <a:close/>
                  <a:moveTo>
                    <a:pt x="1165228" y="426254"/>
                  </a:moveTo>
                  <a:lnTo>
                    <a:pt x="1165228" y="426254"/>
                  </a:lnTo>
                  <a:lnTo>
                    <a:pt x="1166372" y="425682"/>
                  </a:lnTo>
                  <a:lnTo>
                    <a:pt x="1166944" y="425110"/>
                  </a:lnTo>
                  <a:lnTo>
                    <a:pt x="1167516" y="424538"/>
                  </a:lnTo>
                  <a:lnTo>
                    <a:pt x="1168088" y="424538"/>
                  </a:lnTo>
                  <a:lnTo>
                    <a:pt x="1168660" y="423966"/>
                  </a:lnTo>
                  <a:lnTo>
                    <a:pt x="1168660" y="423394"/>
                  </a:lnTo>
                  <a:lnTo>
                    <a:pt x="1168088" y="423394"/>
                  </a:lnTo>
                  <a:lnTo>
                    <a:pt x="1166944" y="423394"/>
                  </a:lnTo>
                  <a:lnTo>
                    <a:pt x="1165228" y="423966"/>
                  </a:lnTo>
                  <a:lnTo>
                    <a:pt x="1164656" y="424538"/>
                  </a:lnTo>
                  <a:lnTo>
                    <a:pt x="1165228" y="426254"/>
                  </a:lnTo>
                  <a:lnTo>
                    <a:pt x="1165228" y="426254"/>
                  </a:lnTo>
                  <a:close/>
                  <a:moveTo>
                    <a:pt x="2660335" y="1114323"/>
                  </a:moveTo>
                  <a:lnTo>
                    <a:pt x="2660907" y="1113179"/>
                  </a:lnTo>
                  <a:lnTo>
                    <a:pt x="2660335" y="1112036"/>
                  </a:lnTo>
                  <a:lnTo>
                    <a:pt x="2659191" y="1110320"/>
                  </a:lnTo>
                  <a:lnTo>
                    <a:pt x="2656332" y="1106888"/>
                  </a:lnTo>
                  <a:lnTo>
                    <a:pt x="2654616" y="1104028"/>
                  </a:lnTo>
                  <a:lnTo>
                    <a:pt x="2653472" y="1102884"/>
                  </a:lnTo>
                  <a:lnTo>
                    <a:pt x="2652328" y="1102312"/>
                  </a:lnTo>
                  <a:lnTo>
                    <a:pt x="2650612" y="1102312"/>
                  </a:lnTo>
                  <a:lnTo>
                    <a:pt x="2649468" y="1102884"/>
                  </a:lnTo>
                  <a:lnTo>
                    <a:pt x="2648896" y="1104028"/>
                  </a:lnTo>
                  <a:lnTo>
                    <a:pt x="2648324" y="1104600"/>
                  </a:lnTo>
                  <a:lnTo>
                    <a:pt x="2646608" y="1104028"/>
                  </a:lnTo>
                  <a:lnTo>
                    <a:pt x="2644892" y="1103456"/>
                  </a:lnTo>
                  <a:lnTo>
                    <a:pt x="2643749" y="1102884"/>
                  </a:lnTo>
                  <a:lnTo>
                    <a:pt x="2642605" y="1101740"/>
                  </a:lnTo>
                  <a:lnTo>
                    <a:pt x="2640889" y="1099453"/>
                  </a:lnTo>
                  <a:lnTo>
                    <a:pt x="2639745" y="1098309"/>
                  </a:lnTo>
                  <a:lnTo>
                    <a:pt x="2638601" y="1097737"/>
                  </a:lnTo>
                  <a:lnTo>
                    <a:pt x="2634597" y="1097165"/>
                  </a:lnTo>
                  <a:lnTo>
                    <a:pt x="2633453" y="1096593"/>
                  </a:lnTo>
                  <a:lnTo>
                    <a:pt x="2632881" y="1097165"/>
                  </a:lnTo>
                  <a:lnTo>
                    <a:pt x="2633453" y="1098309"/>
                  </a:lnTo>
                  <a:lnTo>
                    <a:pt x="2634597" y="1099453"/>
                  </a:lnTo>
                  <a:lnTo>
                    <a:pt x="2635741" y="1100597"/>
                  </a:lnTo>
                  <a:lnTo>
                    <a:pt x="2636313" y="1101740"/>
                  </a:lnTo>
                  <a:lnTo>
                    <a:pt x="2636885" y="1102884"/>
                  </a:lnTo>
                  <a:lnTo>
                    <a:pt x="2637457" y="1104028"/>
                  </a:lnTo>
                  <a:lnTo>
                    <a:pt x="2637457" y="1105172"/>
                  </a:lnTo>
                  <a:lnTo>
                    <a:pt x="2637457" y="1105744"/>
                  </a:lnTo>
                  <a:lnTo>
                    <a:pt x="2637457" y="1106316"/>
                  </a:lnTo>
                  <a:lnTo>
                    <a:pt x="2638029" y="1106888"/>
                  </a:lnTo>
                  <a:lnTo>
                    <a:pt x="2639173" y="1108032"/>
                  </a:lnTo>
                  <a:lnTo>
                    <a:pt x="2639745" y="1109176"/>
                  </a:lnTo>
                  <a:lnTo>
                    <a:pt x="2639745" y="1113752"/>
                  </a:lnTo>
                  <a:lnTo>
                    <a:pt x="2640889" y="1114896"/>
                  </a:lnTo>
                  <a:lnTo>
                    <a:pt x="2643177" y="1116039"/>
                  </a:lnTo>
                  <a:lnTo>
                    <a:pt x="2645464" y="1117183"/>
                  </a:lnTo>
                  <a:lnTo>
                    <a:pt x="2647180" y="1117755"/>
                  </a:lnTo>
                  <a:lnTo>
                    <a:pt x="2650612" y="1117755"/>
                  </a:lnTo>
                  <a:lnTo>
                    <a:pt x="2651756" y="1118327"/>
                  </a:lnTo>
                  <a:lnTo>
                    <a:pt x="2652900" y="1118899"/>
                  </a:lnTo>
                  <a:lnTo>
                    <a:pt x="2654044" y="1119471"/>
                  </a:lnTo>
                  <a:lnTo>
                    <a:pt x="2654616" y="1119471"/>
                  </a:lnTo>
                  <a:lnTo>
                    <a:pt x="2654044" y="1118327"/>
                  </a:lnTo>
                  <a:lnTo>
                    <a:pt x="2655188" y="1118327"/>
                  </a:lnTo>
                  <a:lnTo>
                    <a:pt x="2655760" y="1119471"/>
                  </a:lnTo>
                  <a:lnTo>
                    <a:pt x="2656332" y="1120615"/>
                  </a:lnTo>
                  <a:lnTo>
                    <a:pt x="2657476" y="1121187"/>
                  </a:lnTo>
                  <a:lnTo>
                    <a:pt x="2658048" y="1121187"/>
                  </a:lnTo>
                  <a:lnTo>
                    <a:pt x="2658619" y="1120043"/>
                  </a:lnTo>
                  <a:lnTo>
                    <a:pt x="2659191" y="1118899"/>
                  </a:lnTo>
                  <a:lnTo>
                    <a:pt x="2659191" y="1117183"/>
                  </a:lnTo>
                  <a:lnTo>
                    <a:pt x="2658619" y="1114323"/>
                  </a:lnTo>
                  <a:lnTo>
                    <a:pt x="2659191" y="1113752"/>
                  </a:lnTo>
                  <a:lnTo>
                    <a:pt x="2660335" y="1114323"/>
                  </a:lnTo>
                  <a:close/>
                  <a:moveTo>
                    <a:pt x="1703444" y="947883"/>
                  </a:moveTo>
                  <a:lnTo>
                    <a:pt x="1702872" y="946739"/>
                  </a:lnTo>
                  <a:lnTo>
                    <a:pt x="1702300" y="946167"/>
                  </a:lnTo>
                  <a:lnTo>
                    <a:pt x="1701728" y="946167"/>
                  </a:lnTo>
                  <a:lnTo>
                    <a:pt x="1701156" y="946739"/>
                  </a:lnTo>
                  <a:lnTo>
                    <a:pt x="1701156" y="947311"/>
                  </a:lnTo>
                  <a:lnTo>
                    <a:pt x="1701156" y="947883"/>
                  </a:lnTo>
                  <a:lnTo>
                    <a:pt x="1701728" y="948455"/>
                  </a:lnTo>
                  <a:lnTo>
                    <a:pt x="1702300" y="950170"/>
                  </a:lnTo>
                  <a:lnTo>
                    <a:pt x="1703444" y="951887"/>
                  </a:lnTo>
                  <a:lnTo>
                    <a:pt x="1704588" y="951887"/>
                  </a:lnTo>
                  <a:lnTo>
                    <a:pt x="1704588" y="949599"/>
                  </a:lnTo>
                  <a:lnTo>
                    <a:pt x="1704588" y="948455"/>
                  </a:lnTo>
                  <a:lnTo>
                    <a:pt x="1703444" y="947883"/>
                  </a:lnTo>
                  <a:close/>
                  <a:moveTo>
                    <a:pt x="1666266" y="1011942"/>
                  </a:moveTo>
                  <a:lnTo>
                    <a:pt x="1666266" y="1011942"/>
                  </a:lnTo>
                  <a:lnTo>
                    <a:pt x="1664551" y="1013086"/>
                  </a:lnTo>
                  <a:lnTo>
                    <a:pt x="1663979" y="1013086"/>
                  </a:lnTo>
                  <a:lnTo>
                    <a:pt x="1663407" y="1013086"/>
                  </a:lnTo>
                  <a:lnTo>
                    <a:pt x="1662835" y="1013658"/>
                  </a:lnTo>
                  <a:lnTo>
                    <a:pt x="1662263" y="1014230"/>
                  </a:lnTo>
                  <a:lnTo>
                    <a:pt x="1662263" y="1014802"/>
                  </a:lnTo>
                  <a:lnTo>
                    <a:pt x="1662263" y="1015946"/>
                  </a:lnTo>
                  <a:lnTo>
                    <a:pt x="1662835" y="1016518"/>
                  </a:lnTo>
                  <a:lnTo>
                    <a:pt x="1663407" y="1016518"/>
                  </a:lnTo>
                  <a:lnTo>
                    <a:pt x="1663979" y="1017090"/>
                  </a:lnTo>
                  <a:lnTo>
                    <a:pt x="1665123" y="1017662"/>
                  </a:lnTo>
                  <a:lnTo>
                    <a:pt x="1669126" y="1016518"/>
                  </a:lnTo>
                  <a:lnTo>
                    <a:pt x="1670270" y="1015946"/>
                  </a:lnTo>
                  <a:lnTo>
                    <a:pt x="1671414" y="1014230"/>
                  </a:lnTo>
                  <a:lnTo>
                    <a:pt x="1671414" y="1013086"/>
                  </a:lnTo>
                  <a:lnTo>
                    <a:pt x="1669698" y="1010799"/>
                  </a:lnTo>
                  <a:lnTo>
                    <a:pt x="1666266" y="1011942"/>
                  </a:lnTo>
                  <a:close/>
                  <a:moveTo>
                    <a:pt x="2770152" y="1151501"/>
                  </a:moveTo>
                  <a:lnTo>
                    <a:pt x="2769008" y="1150357"/>
                  </a:lnTo>
                  <a:lnTo>
                    <a:pt x="2768436" y="1148641"/>
                  </a:lnTo>
                  <a:lnTo>
                    <a:pt x="2767292" y="1144637"/>
                  </a:lnTo>
                  <a:lnTo>
                    <a:pt x="2766720" y="1142921"/>
                  </a:lnTo>
                  <a:lnTo>
                    <a:pt x="2766148" y="1142350"/>
                  </a:lnTo>
                  <a:lnTo>
                    <a:pt x="2763861" y="1140634"/>
                  </a:lnTo>
                  <a:lnTo>
                    <a:pt x="2763289" y="1140062"/>
                  </a:lnTo>
                  <a:lnTo>
                    <a:pt x="2762145" y="1137774"/>
                  </a:lnTo>
                  <a:lnTo>
                    <a:pt x="2759285" y="1135486"/>
                  </a:lnTo>
                  <a:lnTo>
                    <a:pt x="2758713" y="1133770"/>
                  </a:lnTo>
                  <a:lnTo>
                    <a:pt x="2758141" y="1133198"/>
                  </a:lnTo>
                  <a:lnTo>
                    <a:pt x="2757569" y="1132626"/>
                  </a:lnTo>
                  <a:lnTo>
                    <a:pt x="2757569" y="1129766"/>
                  </a:lnTo>
                  <a:lnTo>
                    <a:pt x="2757569" y="1128051"/>
                  </a:lnTo>
                  <a:lnTo>
                    <a:pt x="2756997" y="1126907"/>
                  </a:lnTo>
                  <a:lnTo>
                    <a:pt x="2755853" y="1125191"/>
                  </a:lnTo>
                  <a:lnTo>
                    <a:pt x="2754709" y="1124619"/>
                  </a:lnTo>
                  <a:lnTo>
                    <a:pt x="2753565" y="1124047"/>
                  </a:lnTo>
                  <a:lnTo>
                    <a:pt x="2752421" y="1122903"/>
                  </a:lnTo>
                  <a:lnTo>
                    <a:pt x="2752421" y="1121759"/>
                  </a:lnTo>
                  <a:lnTo>
                    <a:pt x="2751849" y="1121187"/>
                  </a:lnTo>
                  <a:lnTo>
                    <a:pt x="2751277" y="1120615"/>
                  </a:lnTo>
                  <a:lnTo>
                    <a:pt x="2750705" y="1120043"/>
                  </a:lnTo>
                  <a:lnTo>
                    <a:pt x="2750705" y="1119471"/>
                  </a:lnTo>
                  <a:lnTo>
                    <a:pt x="2750705" y="1118899"/>
                  </a:lnTo>
                  <a:lnTo>
                    <a:pt x="2750705" y="1118327"/>
                  </a:lnTo>
                  <a:lnTo>
                    <a:pt x="2750705" y="1116039"/>
                  </a:lnTo>
                  <a:lnTo>
                    <a:pt x="2750705" y="1114896"/>
                  </a:lnTo>
                  <a:lnTo>
                    <a:pt x="2751277" y="1112608"/>
                  </a:lnTo>
                  <a:lnTo>
                    <a:pt x="2752421" y="1108032"/>
                  </a:lnTo>
                  <a:lnTo>
                    <a:pt x="2752421" y="1105172"/>
                  </a:lnTo>
                  <a:lnTo>
                    <a:pt x="2752421" y="1105172"/>
                  </a:lnTo>
                  <a:lnTo>
                    <a:pt x="2752421" y="1104028"/>
                  </a:lnTo>
                  <a:lnTo>
                    <a:pt x="2751277" y="1100597"/>
                  </a:lnTo>
                  <a:lnTo>
                    <a:pt x="2750133" y="1097737"/>
                  </a:lnTo>
                  <a:lnTo>
                    <a:pt x="2748990" y="1096021"/>
                  </a:lnTo>
                  <a:lnTo>
                    <a:pt x="2747846" y="1094305"/>
                  </a:lnTo>
                  <a:lnTo>
                    <a:pt x="2745558" y="1092017"/>
                  </a:lnTo>
                  <a:lnTo>
                    <a:pt x="2743842" y="1090873"/>
                  </a:lnTo>
                  <a:lnTo>
                    <a:pt x="2742698" y="1090873"/>
                  </a:lnTo>
                  <a:lnTo>
                    <a:pt x="2739266" y="1093733"/>
                  </a:lnTo>
                  <a:lnTo>
                    <a:pt x="2737550" y="1094305"/>
                  </a:lnTo>
                  <a:lnTo>
                    <a:pt x="2735262" y="1094305"/>
                  </a:lnTo>
                  <a:lnTo>
                    <a:pt x="2729543" y="1094305"/>
                  </a:lnTo>
                  <a:lnTo>
                    <a:pt x="2728971" y="1093733"/>
                  </a:lnTo>
                  <a:lnTo>
                    <a:pt x="2728399" y="1092589"/>
                  </a:lnTo>
                  <a:lnTo>
                    <a:pt x="2724967" y="1088013"/>
                  </a:lnTo>
                  <a:lnTo>
                    <a:pt x="2723823" y="1086869"/>
                  </a:lnTo>
                  <a:lnTo>
                    <a:pt x="2722679" y="1086869"/>
                  </a:lnTo>
                  <a:lnTo>
                    <a:pt x="2717532" y="1087441"/>
                  </a:lnTo>
                  <a:lnTo>
                    <a:pt x="2715244" y="1086869"/>
                  </a:lnTo>
                  <a:lnTo>
                    <a:pt x="2707808" y="1082294"/>
                  </a:lnTo>
                  <a:lnTo>
                    <a:pt x="2703805" y="1081150"/>
                  </a:lnTo>
                  <a:lnTo>
                    <a:pt x="2695797" y="1082866"/>
                  </a:lnTo>
                  <a:lnTo>
                    <a:pt x="2691793" y="1082294"/>
                  </a:lnTo>
                  <a:lnTo>
                    <a:pt x="2685502" y="1080578"/>
                  </a:lnTo>
                  <a:lnTo>
                    <a:pt x="2678066" y="1078862"/>
                  </a:lnTo>
                  <a:lnTo>
                    <a:pt x="2670059" y="1076574"/>
                  </a:lnTo>
                  <a:lnTo>
                    <a:pt x="2667199" y="1075430"/>
                  </a:lnTo>
                  <a:lnTo>
                    <a:pt x="2666055" y="1074858"/>
                  </a:lnTo>
                  <a:lnTo>
                    <a:pt x="2664911" y="1075430"/>
                  </a:lnTo>
                  <a:lnTo>
                    <a:pt x="2660335" y="1077718"/>
                  </a:lnTo>
                  <a:lnTo>
                    <a:pt x="2655760" y="1078862"/>
                  </a:lnTo>
                  <a:lnTo>
                    <a:pt x="2654616" y="1078862"/>
                  </a:lnTo>
                  <a:lnTo>
                    <a:pt x="2654044" y="1078290"/>
                  </a:lnTo>
                  <a:lnTo>
                    <a:pt x="2652900" y="1074858"/>
                  </a:lnTo>
                  <a:lnTo>
                    <a:pt x="2652328" y="1073142"/>
                  </a:lnTo>
                  <a:lnTo>
                    <a:pt x="2651756" y="1071998"/>
                  </a:lnTo>
                  <a:lnTo>
                    <a:pt x="2650040" y="1069710"/>
                  </a:lnTo>
                  <a:lnTo>
                    <a:pt x="2648896" y="1068566"/>
                  </a:lnTo>
                  <a:lnTo>
                    <a:pt x="2648324" y="1067995"/>
                  </a:lnTo>
                  <a:lnTo>
                    <a:pt x="2647752" y="1067423"/>
                  </a:lnTo>
                  <a:lnTo>
                    <a:pt x="2647752" y="1066279"/>
                  </a:lnTo>
                  <a:lnTo>
                    <a:pt x="2647752" y="1065135"/>
                  </a:lnTo>
                  <a:lnTo>
                    <a:pt x="2647752" y="1063991"/>
                  </a:lnTo>
                  <a:lnTo>
                    <a:pt x="2647180" y="1063419"/>
                  </a:lnTo>
                  <a:lnTo>
                    <a:pt x="2635169" y="1061703"/>
                  </a:lnTo>
                  <a:lnTo>
                    <a:pt x="2634025" y="1046832"/>
                  </a:lnTo>
                  <a:lnTo>
                    <a:pt x="2627734" y="1046832"/>
                  </a:lnTo>
                  <a:lnTo>
                    <a:pt x="2619154" y="1046832"/>
                  </a:lnTo>
                  <a:lnTo>
                    <a:pt x="2620298" y="1040541"/>
                  </a:lnTo>
                  <a:lnTo>
                    <a:pt x="2620870" y="1035965"/>
                  </a:lnTo>
                  <a:lnTo>
                    <a:pt x="2615151" y="1030245"/>
                  </a:lnTo>
                  <a:lnTo>
                    <a:pt x="2611147" y="1025669"/>
                  </a:lnTo>
                  <a:lnTo>
                    <a:pt x="2604855" y="1021094"/>
                  </a:lnTo>
                  <a:lnTo>
                    <a:pt x="2598564" y="1016518"/>
                  </a:lnTo>
                  <a:lnTo>
                    <a:pt x="2593416" y="1011370"/>
                  </a:lnTo>
                  <a:lnTo>
                    <a:pt x="2587696" y="1005651"/>
                  </a:lnTo>
                  <a:lnTo>
                    <a:pt x="2579117" y="997071"/>
                  </a:lnTo>
                  <a:lnTo>
                    <a:pt x="2573397" y="991352"/>
                  </a:lnTo>
                  <a:lnTo>
                    <a:pt x="2563674" y="983916"/>
                  </a:lnTo>
                  <a:lnTo>
                    <a:pt x="2555095" y="973049"/>
                  </a:lnTo>
                  <a:lnTo>
                    <a:pt x="2542511" y="963898"/>
                  </a:lnTo>
                  <a:lnTo>
                    <a:pt x="2537364" y="957606"/>
                  </a:lnTo>
                  <a:lnTo>
                    <a:pt x="2539652" y="953602"/>
                  </a:lnTo>
                  <a:lnTo>
                    <a:pt x="2521349" y="942735"/>
                  </a:lnTo>
                  <a:lnTo>
                    <a:pt x="2512198" y="935300"/>
                  </a:lnTo>
                  <a:lnTo>
                    <a:pt x="2491035" y="932440"/>
                  </a:lnTo>
                  <a:lnTo>
                    <a:pt x="2486459" y="928436"/>
                  </a:lnTo>
                  <a:lnTo>
                    <a:pt x="2485887" y="925004"/>
                  </a:lnTo>
                  <a:lnTo>
                    <a:pt x="2481883" y="925004"/>
                  </a:lnTo>
                  <a:lnTo>
                    <a:pt x="2480740" y="919285"/>
                  </a:lnTo>
                  <a:lnTo>
                    <a:pt x="2474448" y="913565"/>
                  </a:lnTo>
                  <a:lnTo>
                    <a:pt x="2471016" y="914709"/>
                  </a:lnTo>
                  <a:lnTo>
                    <a:pt x="2464725" y="911277"/>
                  </a:lnTo>
                  <a:lnTo>
                    <a:pt x="2462437" y="907273"/>
                  </a:lnTo>
                  <a:lnTo>
                    <a:pt x="2450998" y="907273"/>
                  </a:lnTo>
                  <a:lnTo>
                    <a:pt x="2446422" y="902698"/>
                  </a:lnTo>
                  <a:lnTo>
                    <a:pt x="2446994" y="899266"/>
                  </a:lnTo>
                  <a:lnTo>
                    <a:pt x="2441846" y="896978"/>
                  </a:lnTo>
                  <a:lnTo>
                    <a:pt x="2442418" y="894118"/>
                  </a:lnTo>
                  <a:lnTo>
                    <a:pt x="2443562" y="892402"/>
                  </a:lnTo>
                  <a:lnTo>
                    <a:pt x="2441274" y="884395"/>
                  </a:lnTo>
                  <a:lnTo>
                    <a:pt x="2435555" y="880391"/>
                  </a:lnTo>
                  <a:lnTo>
                    <a:pt x="2434411" y="880963"/>
                  </a:lnTo>
                  <a:lnTo>
                    <a:pt x="2431551" y="879247"/>
                  </a:lnTo>
                  <a:lnTo>
                    <a:pt x="2429835" y="875815"/>
                  </a:lnTo>
                  <a:lnTo>
                    <a:pt x="2424115" y="874100"/>
                  </a:lnTo>
                  <a:lnTo>
                    <a:pt x="2417824" y="870668"/>
                  </a:lnTo>
                  <a:lnTo>
                    <a:pt x="2401809" y="887255"/>
                  </a:lnTo>
                  <a:lnTo>
                    <a:pt x="2392657" y="891831"/>
                  </a:lnTo>
                  <a:lnTo>
                    <a:pt x="2388654" y="894690"/>
                  </a:lnTo>
                  <a:lnTo>
                    <a:pt x="2386938" y="896978"/>
                  </a:lnTo>
                  <a:lnTo>
                    <a:pt x="2392086" y="898694"/>
                  </a:lnTo>
                  <a:lnTo>
                    <a:pt x="2393229" y="900982"/>
                  </a:lnTo>
                  <a:lnTo>
                    <a:pt x="2391514" y="907845"/>
                  </a:lnTo>
                  <a:lnTo>
                    <a:pt x="2388082" y="909561"/>
                  </a:lnTo>
                  <a:lnTo>
                    <a:pt x="2385222" y="909561"/>
                  </a:lnTo>
                  <a:lnTo>
                    <a:pt x="2389798" y="923860"/>
                  </a:lnTo>
                  <a:lnTo>
                    <a:pt x="2387510" y="934728"/>
                  </a:lnTo>
                  <a:lnTo>
                    <a:pt x="2377787" y="938159"/>
                  </a:lnTo>
                  <a:lnTo>
                    <a:pt x="2362344" y="955890"/>
                  </a:lnTo>
                  <a:lnTo>
                    <a:pt x="2357196" y="964469"/>
                  </a:lnTo>
                  <a:lnTo>
                    <a:pt x="2353764" y="965613"/>
                  </a:lnTo>
                  <a:lnTo>
                    <a:pt x="2353764" y="958178"/>
                  </a:lnTo>
                  <a:lnTo>
                    <a:pt x="2344041" y="939303"/>
                  </a:lnTo>
                  <a:lnTo>
                    <a:pt x="2321162" y="924432"/>
                  </a:lnTo>
                  <a:lnTo>
                    <a:pt x="2291420" y="906130"/>
                  </a:lnTo>
                  <a:lnTo>
                    <a:pt x="2288561" y="903270"/>
                  </a:lnTo>
                  <a:lnTo>
                    <a:pt x="2284557" y="895262"/>
                  </a:lnTo>
                  <a:lnTo>
                    <a:pt x="2269114" y="891831"/>
                  </a:lnTo>
                  <a:lnTo>
                    <a:pt x="2261678" y="884967"/>
                  </a:lnTo>
                  <a:lnTo>
                    <a:pt x="2262250" y="864376"/>
                  </a:lnTo>
                  <a:lnTo>
                    <a:pt x="2261106" y="862089"/>
                  </a:lnTo>
                  <a:lnTo>
                    <a:pt x="2236512" y="868952"/>
                  </a:lnTo>
                  <a:lnTo>
                    <a:pt x="2227361" y="884395"/>
                  </a:lnTo>
                  <a:lnTo>
                    <a:pt x="2205626" y="878103"/>
                  </a:lnTo>
                  <a:lnTo>
                    <a:pt x="2203910" y="885539"/>
                  </a:lnTo>
                  <a:lnTo>
                    <a:pt x="2182176" y="880963"/>
                  </a:lnTo>
                  <a:lnTo>
                    <a:pt x="2179888" y="869524"/>
                  </a:lnTo>
                  <a:lnTo>
                    <a:pt x="2177600" y="857513"/>
                  </a:lnTo>
                  <a:lnTo>
                    <a:pt x="2175312" y="845502"/>
                  </a:lnTo>
                  <a:lnTo>
                    <a:pt x="2173024" y="833490"/>
                  </a:lnTo>
                  <a:lnTo>
                    <a:pt x="2170736" y="821479"/>
                  </a:lnTo>
                  <a:lnTo>
                    <a:pt x="2168449" y="809468"/>
                  </a:lnTo>
                  <a:lnTo>
                    <a:pt x="2166161" y="797457"/>
                  </a:lnTo>
                  <a:lnTo>
                    <a:pt x="2163873" y="785446"/>
                  </a:lnTo>
                  <a:lnTo>
                    <a:pt x="2161585" y="773435"/>
                  </a:lnTo>
                  <a:lnTo>
                    <a:pt x="2157009" y="749412"/>
                  </a:lnTo>
                  <a:lnTo>
                    <a:pt x="2154722" y="737401"/>
                  </a:lnTo>
                  <a:lnTo>
                    <a:pt x="2152434" y="725390"/>
                  </a:lnTo>
                  <a:lnTo>
                    <a:pt x="2150146" y="713379"/>
                  </a:lnTo>
                  <a:lnTo>
                    <a:pt x="2147858" y="701367"/>
                  </a:lnTo>
                  <a:lnTo>
                    <a:pt x="2145570" y="689356"/>
                  </a:lnTo>
                  <a:lnTo>
                    <a:pt x="2143282" y="677345"/>
                  </a:lnTo>
                  <a:lnTo>
                    <a:pt x="2140994" y="665334"/>
                  </a:lnTo>
                  <a:lnTo>
                    <a:pt x="2138707" y="653323"/>
                  </a:lnTo>
                  <a:lnTo>
                    <a:pt x="2136419" y="641311"/>
                  </a:lnTo>
                  <a:lnTo>
                    <a:pt x="2134131" y="629300"/>
                  </a:lnTo>
                  <a:lnTo>
                    <a:pt x="2131843" y="617289"/>
                  </a:lnTo>
                  <a:lnTo>
                    <a:pt x="2129555" y="605278"/>
                  </a:lnTo>
                  <a:lnTo>
                    <a:pt x="2127267" y="593267"/>
                  </a:lnTo>
                  <a:lnTo>
                    <a:pt x="2124980" y="581255"/>
                  </a:lnTo>
                  <a:lnTo>
                    <a:pt x="2122692" y="569244"/>
                  </a:lnTo>
                  <a:lnTo>
                    <a:pt x="2120404" y="557233"/>
                  </a:lnTo>
                  <a:lnTo>
                    <a:pt x="2118116" y="545222"/>
                  </a:lnTo>
                  <a:lnTo>
                    <a:pt x="2115828" y="533211"/>
                  </a:lnTo>
                  <a:lnTo>
                    <a:pt x="2113540" y="521199"/>
                  </a:lnTo>
                  <a:lnTo>
                    <a:pt x="2103817" y="473155"/>
                  </a:lnTo>
                  <a:lnTo>
                    <a:pt x="2101529" y="461143"/>
                  </a:lnTo>
                  <a:lnTo>
                    <a:pt x="2096953" y="437121"/>
                  </a:lnTo>
                  <a:lnTo>
                    <a:pt x="2094666" y="425110"/>
                  </a:lnTo>
                  <a:lnTo>
                    <a:pt x="2090090" y="401087"/>
                  </a:lnTo>
                  <a:lnTo>
                    <a:pt x="2087802" y="389076"/>
                  </a:lnTo>
                  <a:lnTo>
                    <a:pt x="2085514" y="377065"/>
                  </a:lnTo>
                  <a:lnTo>
                    <a:pt x="2083226" y="365054"/>
                  </a:lnTo>
                  <a:lnTo>
                    <a:pt x="2080938" y="353043"/>
                  </a:lnTo>
                  <a:lnTo>
                    <a:pt x="2076363" y="329020"/>
                  </a:lnTo>
                  <a:lnTo>
                    <a:pt x="2074075" y="317009"/>
                  </a:lnTo>
                  <a:lnTo>
                    <a:pt x="2071787" y="304998"/>
                  </a:lnTo>
                  <a:lnTo>
                    <a:pt x="2069499" y="292987"/>
                  </a:lnTo>
                  <a:lnTo>
                    <a:pt x="2064924" y="268964"/>
                  </a:lnTo>
                  <a:lnTo>
                    <a:pt x="2062636" y="256953"/>
                  </a:lnTo>
                  <a:lnTo>
                    <a:pt x="2060348" y="244942"/>
                  </a:lnTo>
                  <a:lnTo>
                    <a:pt x="2055772" y="220920"/>
                  </a:lnTo>
                  <a:lnTo>
                    <a:pt x="2051196" y="196897"/>
                  </a:lnTo>
                  <a:lnTo>
                    <a:pt x="2048909" y="184886"/>
                  </a:lnTo>
                  <a:lnTo>
                    <a:pt x="2046621" y="172875"/>
                  </a:lnTo>
                  <a:lnTo>
                    <a:pt x="2044333" y="160864"/>
                  </a:lnTo>
                  <a:lnTo>
                    <a:pt x="2042045" y="148853"/>
                  </a:lnTo>
                  <a:lnTo>
                    <a:pt x="2039757" y="136842"/>
                  </a:lnTo>
                  <a:lnTo>
                    <a:pt x="2037469" y="124830"/>
                  </a:lnTo>
                  <a:lnTo>
                    <a:pt x="2035181" y="112819"/>
                  </a:lnTo>
                  <a:lnTo>
                    <a:pt x="2034610" y="112819"/>
                  </a:lnTo>
                  <a:lnTo>
                    <a:pt x="2024886" y="111103"/>
                  </a:lnTo>
                  <a:lnTo>
                    <a:pt x="2024886" y="111675"/>
                  </a:lnTo>
                  <a:lnTo>
                    <a:pt x="2025458" y="111675"/>
                  </a:lnTo>
                  <a:lnTo>
                    <a:pt x="2026030" y="111675"/>
                  </a:lnTo>
                  <a:lnTo>
                    <a:pt x="2026602" y="111675"/>
                  </a:lnTo>
                  <a:lnTo>
                    <a:pt x="2027746" y="112247"/>
                  </a:lnTo>
                  <a:lnTo>
                    <a:pt x="2027174" y="113391"/>
                  </a:lnTo>
                  <a:lnTo>
                    <a:pt x="2026602" y="115107"/>
                  </a:lnTo>
                  <a:lnTo>
                    <a:pt x="2026030" y="116251"/>
                  </a:lnTo>
                  <a:lnTo>
                    <a:pt x="2022026" y="115679"/>
                  </a:lnTo>
                  <a:lnTo>
                    <a:pt x="2020882" y="115107"/>
                  </a:lnTo>
                  <a:lnTo>
                    <a:pt x="2019167" y="112247"/>
                  </a:lnTo>
                  <a:lnTo>
                    <a:pt x="2018595" y="111675"/>
                  </a:lnTo>
                  <a:lnTo>
                    <a:pt x="2018023" y="111103"/>
                  </a:lnTo>
                  <a:lnTo>
                    <a:pt x="2016307" y="110531"/>
                  </a:lnTo>
                  <a:lnTo>
                    <a:pt x="2013447" y="108243"/>
                  </a:lnTo>
                  <a:lnTo>
                    <a:pt x="2007727" y="107099"/>
                  </a:lnTo>
                  <a:lnTo>
                    <a:pt x="2006012" y="105955"/>
                  </a:lnTo>
                  <a:lnTo>
                    <a:pt x="2004868" y="105384"/>
                  </a:lnTo>
                  <a:lnTo>
                    <a:pt x="2004296" y="105955"/>
                  </a:lnTo>
                  <a:lnTo>
                    <a:pt x="2003724" y="107099"/>
                  </a:lnTo>
                  <a:lnTo>
                    <a:pt x="2003152" y="107671"/>
                  </a:lnTo>
                  <a:lnTo>
                    <a:pt x="2002580" y="107671"/>
                  </a:lnTo>
                  <a:lnTo>
                    <a:pt x="2001436" y="107099"/>
                  </a:lnTo>
                  <a:lnTo>
                    <a:pt x="2000864" y="104811"/>
                  </a:lnTo>
                  <a:lnTo>
                    <a:pt x="1999148" y="104240"/>
                  </a:lnTo>
                  <a:lnTo>
                    <a:pt x="1994000" y="104240"/>
                  </a:lnTo>
                  <a:lnTo>
                    <a:pt x="1993428" y="103667"/>
                  </a:lnTo>
                  <a:lnTo>
                    <a:pt x="1992284" y="101952"/>
                  </a:lnTo>
                  <a:lnTo>
                    <a:pt x="1991713" y="101952"/>
                  </a:lnTo>
                  <a:lnTo>
                    <a:pt x="1991141" y="101952"/>
                  </a:lnTo>
                  <a:lnTo>
                    <a:pt x="1990569" y="101380"/>
                  </a:lnTo>
                  <a:lnTo>
                    <a:pt x="1990569" y="101380"/>
                  </a:lnTo>
                  <a:lnTo>
                    <a:pt x="1990569" y="100808"/>
                  </a:lnTo>
                  <a:lnTo>
                    <a:pt x="1990569" y="100236"/>
                  </a:lnTo>
                  <a:lnTo>
                    <a:pt x="1989997" y="99664"/>
                  </a:lnTo>
                  <a:lnTo>
                    <a:pt x="1989425" y="99664"/>
                  </a:lnTo>
                  <a:lnTo>
                    <a:pt x="1988853" y="99664"/>
                  </a:lnTo>
                  <a:lnTo>
                    <a:pt x="1988853" y="99092"/>
                  </a:lnTo>
                  <a:lnTo>
                    <a:pt x="1988853" y="98520"/>
                  </a:lnTo>
                  <a:lnTo>
                    <a:pt x="1988853" y="98520"/>
                  </a:lnTo>
                  <a:lnTo>
                    <a:pt x="1988853" y="97948"/>
                  </a:lnTo>
                  <a:lnTo>
                    <a:pt x="1987709" y="96804"/>
                  </a:lnTo>
                  <a:lnTo>
                    <a:pt x="1985993" y="96804"/>
                  </a:lnTo>
                  <a:lnTo>
                    <a:pt x="1984849" y="95660"/>
                  </a:lnTo>
                  <a:lnTo>
                    <a:pt x="1984849" y="95088"/>
                  </a:lnTo>
                  <a:lnTo>
                    <a:pt x="1984849" y="95088"/>
                  </a:lnTo>
                  <a:lnTo>
                    <a:pt x="1985421" y="95088"/>
                  </a:lnTo>
                  <a:lnTo>
                    <a:pt x="1985993" y="95088"/>
                  </a:lnTo>
                  <a:lnTo>
                    <a:pt x="1984849" y="94516"/>
                  </a:lnTo>
                  <a:lnTo>
                    <a:pt x="1984277" y="94516"/>
                  </a:lnTo>
                  <a:lnTo>
                    <a:pt x="1983705" y="95088"/>
                  </a:lnTo>
                  <a:lnTo>
                    <a:pt x="1983705" y="95660"/>
                  </a:lnTo>
                  <a:lnTo>
                    <a:pt x="1983133" y="95660"/>
                  </a:lnTo>
                  <a:lnTo>
                    <a:pt x="1982561" y="95660"/>
                  </a:lnTo>
                  <a:lnTo>
                    <a:pt x="1981989" y="95088"/>
                  </a:lnTo>
                  <a:lnTo>
                    <a:pt x="1981989" y="92800"/>
                  </a:lnTo>
                  <a:lnTo>
                    <a:pt x="1981989" y="92228"/>
                  </a:lnTo>
                  <a:lnTo>
                    <a:pt x="1980273" y="92228"/>
                  </a:lnTo>
                  <a:lnTo>
                    <a:pt x="1972838" y="88797"/>
                  </a:lnTo>
                  <a:lnTo>
                    <a:pt x="1971122" y="88797"/>
                  </a:lnTo>
                  <a:lnTo>
                    <a:pt x="1971694" y="89368"/>
                  </a:lnTo>
                  <a:lnTo>
                    <a:pt x="1971122" y="89941"/>
                  </a:lnTo>
                  <a:lnTo>
                    <a:pt x="1970550" y="90512"/>
                  </a:lnTo>
                  <a:lnTo>
                    <a:pt x="1969978" y="90512"/>
                  </a:lnTo>
                  <a:lnTo>
                    <a:pt x="1969406" y="89941"/>
                  </a:lnTo>
                  <a:lnTo>
                    <a:pt x="1968834" y="88797"/>
                  </a:lnTo>
                  <a:lnTo>
                    <a:pt x="1968262" y="88225"/>
                  </a:lnTo>
                  <a:lnTo>
                    <a:pt x="1967690" y="88225"/>
                  </a:lnTo>
                  <a:lnTo>
                    <a:pt x="1965402" y="89368"/>
                  </a:lnTo>
                  <a:lnTo>
                    <a:pt x="1964830" y="89368"/>
                  </a:lnTo>
                  <a:lnTo>
                    <a:pt x="1964258" y="88797"/>
                  </a:lnTo>
                  <a:lnTo>
                    <a:pt x="1963686" y="88225"/>
                  </a:lnTo>
                  <a:lnTo>
                    <a:pt x="1963114" y="87653"/>
                  </a:lnTo>
                  <a:lnTo>
                    <a:pt x="1960826" y="87081"/>
                  </a:lnTo>
                  <a:lnTo>
                    <a:pt x="1959683" y="87081"/>
                  </a:lnTo>
                  <a:lnTo>
                    <a:pt x="1959111" y="87653"/>
                  </a:lnTo>
                  <a:lnTo>
                    <a:pt x="1959111" y="89368"/>
                  </a:lnTo>
                  <a:lnTo>
                    <a:pt x="1959683" y="91085"/>
                  </a:lnTo>
                  <a:lnTo>
                    <a:pt x="1960255" y="92228"/>
                  </a:lnTo>
                  <a:lnTo>
                    <a:pt x="1960826" y="93372"/>
                  </a:lnTo>
                  <a:lnTo>
                    <a:pt x="1960255" y="93944"/>
                  </a:lnTo>
                  <a:lnTo>
                    <a:pt x="1959683" y="92800"/>
                  </a:lnTo>
                  <a:lnTo>
                    <a:pt x="1957967" y="89368"/>
                  </a:lnTo>
                  <a:lnTo>
                    <a:pt x="1957967" y="88797"/>
                  </a:lnTo>
                  <a:lnTo>
                    <a:pt x="1957967" y="88797"/>
                  </a:lnTo>
                  <a:lnTo>
                    <a:pt x="1953391" y="90512"/>
                  </a:lnTo>
                  <a:lnTo>
                    <a:pt x="1952819" y="89941"/>
                  </a:lnTo>
                  <a:lnTo>
                    <a:pt x="1952247" y="88225"/>
                  </a:lnTo>
                  <a:lnTo>
                    <a:pt x="1952247" y="88225"/>
                  </a:lnTo>
                  <a:lnTo>
                    <a:pt x="1951675" y="88797"/>
                  </a:lnTo>
                  <a:lnTo>
                    <a:pt x="1951675" y="89368"/>
                  </a:lnTo>
                  <a:lnTo>
                    <a:pt x="1951675" y="89941"/>
                  </a:lnTo>
                  <a:lnTo>
                    <a:pt x="1951675" y="90512"/>
                  </a:lnTo>
                  <a:lnTo>
                    <a:pt x="1951103" y="91085"/>
                  </a:lnTo>
                  <a:lnTo>
                    <a:pt x="1948243" y="91656"/>
                  </a:lnTo>
                  <a:lnTo>
                    <a:pt x="1947671" y="91656"/>
                  </a:lnTo>
                  <a:lnTo>
                    <a:pt x="1945956" y="90512"/>
                  </a:lnTo>
                  <a:lnTo>
                    <a:pt x="1945384" y="90512"/>
                  </a:lnTo>
                  <a:lnTo>
                    <a:pt x="1944240" y="92228"/>
                  </a:lnTo>
                  <a:lnTo>
                    <a:pt x="1943668" y="92800"/>
                  </a:lnTo>
                  <a:lnTo>
                    <a:pt x="1942524" y="92800"/>
                  </a:lnTo>
                  <a:lnTo>
                    <a:pt x="1941952" y="92800"/>
                  </a:lnTo>
                  <a:lnTo>
                    <a:pt x="1941952" y="93372"/>
                  </a:lnTo>
                  <a:lnTo>
                    <a:pt x="1941952" y="94516"/>
                  </a:lnTo>
                  <a:lnTo>
                    <a:pt x="1941380" y="94516"/>
                  </a:lnTo>
                  <a:lnTo>
                    <a:pt x="1940808" y="93944"/>
                  </a:lnTo>
                  <a:lnTo>
                    <a:pt x="1940808" y="93944"/>
                  </a:lnTo>
                  <a:lnTo>
                    <a:pt x="1940236" y="93944"/>
                  </a:lnTo>
                  <a:lnTo>
                    <a:pt x="1940236" y="93944"/>
                  </a:lnTo>
                  <a:lnTo>
                    <a:pt x="1939664" y="93372"/>
                  </a:lnTo>
                  <a:lnTo>
                    <a:pt x="1939092" y="93372"/>
                  </a:lnTo>
                  <a:lnTo>
                    <a:pt x="1937948" y="93944"/>
                  </a:lnTo>
                  <a:lnTo>
                    <a:pt x="1938520" y="95088"/>
                  </a:lnTo>
                  <a:lnTo>
                    <a:pt x="1939092" y="95660"/>
                  </a:lnTo>
                  <a:lnTo>
                    <a:pt x="1939664" y="96804"/>
                  </a:lnTo>
                  <a:lnTo>
                    <a:pt x="1939664" y="99664"/>
                  </a:lnTo>
                  <a:lnTo>
                    <a:pt x="1939664" y="100808"/>
                  </a:lnTo>
                  <a:lnTo>
                    <a:pt x="1939092" y="101380"/>
                  </a:lnTo>
                  <a:lnTo>
                    <a:pt x="1939092" y="100236"/>
                  </a:lnTo>
                  <a:lnTo>
                    <a:pt x="1939092" y="99664"/>
                  </a:lnTo>
                  <a:lnTo>
                    <a:pt x="1939092" y="99092"/>
                  </a:lnTo>
                  <a:lnTo>
                    <a:pt x="1939092" y="98520"/>
                  </a:lnTo>
                  <a:lnTo>
                    <a:pt x="1939092" y="97948"/>
                  </a:lnTo>
                  <a:lnTo>
                    <a:pt x="1939092" y="97376"/>
                  </a:lnTo>
                  <a:lnTo>
                    <a:pt x="1939092" y="96804"/>
                  </a:lnTo>
                  <a:lnTo>
                    <a:pt x="1938520" y="96232"/>
                  </a:lnTo>
                  <a:lnTo>
                    <a:pt x="1937948" y="95660"/>
                  </a:lnTo>
                  <a:lnTo>
                    <a:pt x="1937376" y="95660"/>
                  </a:lnTo>
                  <a:lnTo>
                    <a:pt x="1937376" y="96232"/>
                  </a:lnTo>
                  <a:lnTo>
                    <a:pt x="1937376" y="97376"/>
                  </a:lnTo>
                  <a:lnTo>
                    <a:pt x="1936232" y="97948"/>
                  </a:lnTo>
                  <a:lnTo>
                    <a:pt x="1930513" y="98520"/>
                  </a:lnTo>
                  <a:lnTo>
                    <a:pt x="1927081" y="100808"/>
                  </a:lnTo>
                  <a:lnTo>
                    <a:pt x="1925937" y="103667"/>
                  </a:lnTo>
                  <a:lnTo>
                    <a:pt x="1925365" y="104240"/>
                  </a:lnTo>
                  <a:lnTo>
                    <a:pt x="1921933" y="105384"/>
                  </a:lnTo>
                  <a:lnTo>
                    <a:pt x="1918501" y="104811"/>
                  </a:lnTo>
                  <a:lnTo>
                    <a:pt x="1916786" y="104240"/>
                  </a:lnTo>
                  <a:lnTo>
                    <a:pt x="1916214" y="104240"/>
                  </a:lnTo>
                  <a:lnTo>
                    <a:pt x="1915070" y="105955"/>
                  </a:lnTo>
                  <a:lnTo>
                    <a:pt x="1908778" y="104811"/>
                  </a:lnTo>
                  <a:lnTo>
                    <a:pt x="1905346" y="105955"/>
                  </a:lnTo>
                  <a:lnTo>
                    <a:pt x="1904774" y="105384"/>
                  </a:lnTo>
                  <a:lnTo>
                    <a:pt x="1906490" y="102524"/>
                  </a:lnTo>
                  <a:lnTo>
                    <a:pt x="1907062" y="101952"/>
                  </a:lnTo>
                  <a:lnTo>
                    <a:pt x="1907062" y="101380"/>
                  </a:lnTo>
                  <a:lnTo>
                    <a:pt x="1903630" y="103096"/>
                  </a:lnTo>
                  <a:lnTo>
                    <a:pt x="1902487" y="103096"/>
                  </a:lnTo>
                  <a:lnTo>
                    <a:pt x="1900771" y="101952"/>
                  </a:lnTo>
                  <a:lnTo>
                    <a:pt x="1899627" y="101952"/>
                  </a:lnTo>
                  <a:lnTo>
                    <a:pt x="1899055" y="101380"/>
                  </a:lnTo>
                  <a:lnTo>
                    <a:pt x="1897911" y="99092"/>
                  </a:lnTo>
                  <a:lnTo>
                    <a:pt x="1897339" y="98520"/>
                  </a:lnTo>
                  <a:lnTo>
                    <a:pt x="1896767" y="98520"/>
                  </a:lnTo>
                  <a:lnTo>
                    <a:pt x="1896195" y="98520"/>
                  </a:lnTo>
                  <a:lnTo>
                    <a:pt x="1895623" y="99092"/>
                  </a:lnTo>
                  <a:lnTo>
                    <a:pt x="1895051" y="100236"/>
                  </a:lnTo>
                  <a:lnTo>
                    <a:pt x="1895051" y="100808"/>
                  </a:lnTo>
                  <a:lnTo>
                    <a:pt x="1894479" y="100808"/>
                  </a:lnTo>
                  <a:lnTo>
                    <a:pt x="1895051" y="100236"/>
                  </a:lnTo>
                  <a:lnTo>
                    <a:pt x="1894479" y="99664"/>
                  </a:lnTo>
                  <a:lnTo>
                    <a:pt x="1893335" y="99092"/>
                  </a:lnTo>
                  <a:lnTo>
                    <a:pt x="1891619" y="97376"/>
                  </a:lnTo>
                  <a:lnTo>
                    <a:pt x="1889903" y="96804"/>
                  </a:lnTo>
                  <a:lnTo>
                    <a:pt x="1887615" y="94516"/>
                  </a:lnTo>
                  <a:lnTo>
                    <a:pt x="1886471" y="93944"/>
                  </a:lnTo>
                  <a:lnTo>
                    <a:pt x="1887043" y="95660"/>
                  </a:lnTo>
                  <a:lnTo>
                    <a:pt x="1886471" y="95660"/>
                  </a:lnTo>
                  <a:lnTo>
                    <a:pt x="1885328" y="94516"/>
                  </a:lnTo>
                  <a:lnTo>
                    <a:pt x="1884756" y="94516"/>
                  </a:lnTo>
                  <a:lnTo>
                    <a:pt x="1884184" y="95088"/>
                  </a:lnTo>
                  <a:lnTo>
                    <a:pt x="1883612" y="95660"/>
                  </a:lnTo>
                  <a:lnTo>
                    <a:pt x="1880752" y="95660"/>
                  </a:lnTo>
                  <a:lnTo>
                    <a:pt x="1876176" y="93944"/>
                  </a:lnTo>
                  <a:lnTo>
                    <a:pt x="1870457" y="95088"/>
                  </a:lnTo>
                  <a:lnTo>
                    <a:pt x="1861305" y="95088"/>
                  </a:lnTo>
                  <a:lnTo>
                    <a:pt x="1858445" y="95088"/>
                  </a:lnTo>
                  <a:lnTo>
                    <a:pt x="1857873" y="95660"/>
                  </a:lnTo>
                  <a:lnTo>
                    <a:pt x="1857873" y="96804"/>
                  </a:lnTo>
                  <a:lnTo>
                    <a:pt x="1851010" y="97948"/>
                  </a:lnTo>
                  <a:lnTo>
                    <a:pt x="1848722" y="97376"/>
                  </a:lnTo>
                  <a:lnTo>
                    <a:pt x="1848722" y="97376"/>
                  </a:lnTo>
                  <a:lnTo>
                    <a:pt x="1848150" y="96804"/>
                  </a:lnTo>
                  <a:lnTo>
                    <a:pt x="1848150" y="96804"/>
                  </a:lnTo>
                  <a:lnTo>
                    <a:pt x="1848150" y="96804"/>
                  </a:lnTo>
                  <a:lnTo>
                    <a:pt x="1848150" y="97376"/>
                  </a:lnTo>
                  <a:lnTo>
                    <a:pt x="1848150" y="97376"/>
                  </a:lnTo>
                  <a:lnTo>
                    <a:pt x="1843003" y="96232"/>
                  </a:lnTo>
                  <a:lnTo>
                    <a:pt x="1835567" y="96232"/>
                  </a:lnTo>
                  <a:lnTo>
                    <a:pt x="1832707" y="95088"/>
                  </a:lnTo>
                  <a:lnTo>
                    <a:pt x="1832135" y="94516"/>
                  </a:lnTo>
                  <a:lnTo>
                    <a:pt x="1832135" y="93944"/>
                  </a:lnTo>
                  <a:lnTo>
                    <a:pt x="1832135" y="93372"/>
                  </a:lnTo>
                  <a:lnTo>
                    <a:pt x="1832135" y="92228"/>
                  </a:lnTo>
                  <a:lnTo>
                    <a:pt x="1832135" y="91656"/>
                  </a:lnTo>
                  <a:lnTo>
                    <a:pt x="1832135" y="91656"/>
                  </a:lnTo>
                  <a:lnTo>
                    <a:pt x="1832135" y="91656"/>
                  </a:lnTo>
                  <a:lnTo>
                    <a:pt x="1831563" y="91656"/>
                  </a:lnTo>
                  <a:lnTo>
                    <a:pt x="1831563" y="90512"/>
                  </a:lnTo>
                  <a:lnTo>
                    <a:pt x="1831563" y="89941"/>
                  </a:lnTo>
                  <a:lnTo>
                    <a:pt x="1831563" y="89368"/>
                  </a:lnTo>
                  <a:lnTo>
                    <a:pt x="1830991" y="88797"/>
                  </a:lnTo>
                  <a:lnTo>
                    <a:pt x="1830419" y="88225"/>
                  </a:lnTo>
                  <a:lnTo>
                    <a:pt x="1829847" y="88225"/>
                  </a:lnTo>
                  <a:lnTo>
                    <a:pt x="1829275" y="88225"/>
                  </a:lnTo>
                  <a:lnTo>
                    <a:pt x="1826988" y="89368"/>
                  </a:lnTo>
                  <a:lnTo>
                    <a:pt x="1826416" y="89368"/>
                  </a:lnTo>
                  <a:lnTo>
                    <a:pt x="1826416" y="88797"/>
                  </a:lnTo>
                  <a:lnTo>
                    <a:pt x="1825844" y="88225"/>
                  </a:lnTo>
                  <a:lnTo>
                    <a:pt x="1825272" y="88225"/>
                  </a:lnTo>
                  <a:lnTo>
                    <a:pt x="1824700" y="88797"/>
                  </a:lnTo>
                  <a:lnTo>
                    <a:pt x="1824128" y="88797"/>
                  </a:lnTo>
                  <a:lnTo>
                    <a:pt x="1823556" y="88797"/>
                  </a:lnTo>
                  <a:lnTo>
                    <a:pt x="1822984" y="88225"/>
                  </a:lnTo>
                  <a:lnTo>
                    <a:pt x="1821268" y="85937"/>
                  </a:lnTo>
                  <a:lnTo>
                    <a:pt x="1820124" y="85365"/>
                  </a:lnTo>
                  <a:lnTo>
                    <a:pt x="1817836" y="85365"/>
                  </a:lnTo>
                  <a:lnTo>
                    <a:pt x="1816692" y="85937"/>
                  </a:lnTo>
                  <a:lnTo>
                    <a:pt x="1814404" y="89368"/>
                  </a:lnTo>
                  <a:lnTo>
                    <a:pt x="1813260" y="89941"/>
                  </a:lnTo>
                  <a:lnTo>
                    <a:pt x="1809257" y="89941"/>
                  </a:lnTo>
                  <a:lnTo>
                    <a:pt x="1809257" y="88225"/>
                  </a:lnTo>
                  <a:lnTo>
                    <a:pt x="1809257" y="87081"/>
                  </a:lnTo>
                  <a:lnTo>
                    <a:pt x="1808685" y="85937"/>
                  </a:lnTo>
                  <a:lnTo>
                    <a:pt x="1807541" y="84793"/>
                  </a:lnTo>
                  <a:lnTo>
                    <a:pt x="1806397" y="84221"/>
                  </a:lnTo>
                  <a:lnTo>
                    <a:pt x="1804681" y="83649"/>
                  </a:lnTo>
                  <a:lnTo>
                    <a:pt x="1804109" y="83077"/>
                  </a:lnTo>
                  <a:lnTo>
                    <a:pt x="1802965" y="81933"/>
                  </a:lnTo>
                  <a:lnTo>
                    <a:pt x="1801821" y="81933"/>
                  </a:lnTo>
                  <a:lnTo>
                    <a:pt x="1799533" y="82505"/>
                  </a:lnTo>
                  <a:lnTo>
                    <a:pt x="1798389" y="82505"/>
                  </a:lnTo>
                  <a:lnTo>
                    <a:pt x="1796102" y="80789"/>
                  </a:lnTo>
                  <a:lnTo>
                    <a:pt x="1795530" y="80789"/>
                  </a:lnTo>
                  <a:lnTo>
                    <a:pt x="1794386" y="81933"/>
                  </a:lnTo>
                  <a:lnTo>
                    <a:pt x="1793814" y="81933"/>
                  </a:lnTo>
                  <a:lnTo>
                    <a:pt x="1793814" y="81361"/>
                  </a:lnTo>
                  <a:lnTo>
                    <a:pt x="1793814" y="80789"/>
                  </a:lnTo>
                  <a:lnTo>
                    <a:pt x="1793242" y="80217"/>
                  </a:lnTo>
                  <a:lnTo>
                    <a:pt x="1792670" y="79645"/>
                  </a:lnTo>
                  <a:lnTo>
                    <a:pt x="1791526" y="79073"/>
                  </a:lnTo>
                  <a:lnTo>
                    <a:pt x="1782947" y="76213"/>
                  </a:lnTo>
                  <a:lnTo>
                    <a:pt x="1782375" y="76786"/>
                  </a:lnTo>
                  <a:lnTo>
                    <a:pt x="1782947" y="77357"/>
                  </a:lnTo>
                  <a:lnTo>
                    <a:pt x="1782375" y="77929"/>
                  </a:lnTo>
                  <a:lnTo>
                    <a:pt x="1779515" y="77357"/>
                  </a:lnTo>
                  <a:lnTo>
                    <a:pt x="1779515" y="77357"/>
                  </a:lnTo>
                  <a:lnTo>
                    <a:pt x="1779515" y="77357"/>
                  </a:lnTo>
                  <a:lnTo>
                    <a:pt x="1779515" y="76786"/>
                  </a:lnTo>
                  <a:lnTo>
                    <a:pt x="1779515" y="76213"/>
                  </a:lnTo>
                  <a:lnTo>
                    <a:pt x="1778943" y="75069"/>
                  </a:lnTo>
                  <a:lnTo>
                    <a:pt x="1778371" y="75069"/>
                  </a:lnTo>
                  <a:lnTo>
                    <a:pt x="1776655" y="76213"/>
                  </a:lnTo>
                  <a:lnTo>
                    <a:pt x="1772079" y="76213"/>
                  </a:lnTo>
                  <a:lnTo>
                    <a:pt x="1770363" y="77357"/>
                  </a:lnTo>
                  <a:lnTo>
                    <a:pt x="1769791" y="77357"/>
                  </a:lnTo>
                  <a:lnTo>
                    <a:pt x="1768076" y="76213"/>
                  </a:lnTo>
                  <a:lnTo>
                    <a:pt x="1767504" y="76213"/>
                  </a:lnTo>
                  <a:lnTo>
                    <a:pt x="1761212" y="82505"/>
                  </a:lnTo>
                  <a:lnTo>
                    <a:pt x="1757208" y="82505"/>
                  </a:lnTo>
                  <a:lnTo>
                    <a:pt x="1753777" y="84793"/>
                  </a:lnTo>
                  <a:lnTo>
                    <a:pt x="1752633" y="84793"/>
                  </a:lnTo>
                  <a:lnTo>
                    <a:pt x="1752633" y="84221"/>
                  </a:lnTo>
                  <a:lnTo>
                    <a:pt x="1753777" y="80217"/>
                  </a:lnTo>
                  <a:lnTo>
                    <a:pt x="1753777" y="79073"/>
                  </a:lnTo>
                  <a:lnTo>
                    <a:pt x="1753205" y="77929"/>
                  </a:lnTo>
                  <a:lnTo>
                    <a:pt x="1752061" y="78501"/>
                  </a:lnTo>
                  <a:lnTo>
                    <a:pt x="1750917" y="79645"/>
                  </a:lnTo>
                  <a:lnTo>
                    <a:pt x="1750345" y="80217"/>
                  </a:lnTo>
                  <a:lnTo>
                    <a:pt x="1749773" y="79645"/>
                  </a:lnTo>
                  <a:lnTo>
                    <a:pt x="1749773" y="79073"/>
                  </a:lnTo>
                  <a:lnTo>
                    <a:pt x="1749773" y="78501"/>
                  </a:lnTo>
                  <a:lnTo>
                    <a:pt x="1749201" y="77929"/>
                  </a:lnTo>
                  <a:lnTo>
                    <a:pt x="1748629" y="77929"/>
                  </a:lnTo>
                  <a:lnTo>
                    <a:pt x="1748057" y="78501"/>
                  </a:lnTo>
                  <a:lnTo>
                    <a:pt x="1747485" y="78501"/>
                  </a:lnTo>
                  <a:lnTo>
                    <a:pt x="1747485" y="78501"/>
                  </a:lnTo>
                  <a:lnTo>
                    <a:pt x="1746913" y="77929"/>
                  </a:lnTo>
                  <a:lnTo>
                    <a:pt x="1746341" y="77929"/>
                  </a:lnTo>
                  <a:lnTo>
                    <a:pt x="1741193" y="79073"/>
                  </a:lnTo>
                  <a:lnTo>
                    <a:pt x="1741193" y="80217"/>
                  </a:lnTo>
                  <a:lnTo>
                    <a:pt x="1741765" y="80789"/>
                  </a:lnTo>
                  <a:lnTo>
                    <a:pt x="1742337" y="81361"/>
                  </a:lnTo>
                  <a:lnTo>
                    <a:pt x="1741765" y="81933"/>
                  </a:lnTo>
                  <a:lnTo>
                    <a:pt x="1740621" y="81361"/>
                  </a:lnTo>
                  <a:lnTo>
                    <a:pt x="1740050" y="81361"/>
                  </a:lnTo>
                  <a:lnTo>
                    <a:pt x="1740050" y="81361"/>
                  </a:lnTo>
                  <a:lnTo>
                    <a:pt x="1739478" y="81933"/>
                  </a:lnTo>
                  <a:lnTo>
                    <a:pt x="1739478" y="81933"/>
                  </a:lnTo>
                  <a:lnTo>
                    <a:pt x="1737190" y="81933"/>
                  </a:lnTo>
                  <a:lnTo>
                    <a:pt x="1737190" y="81933"/>
                  </a:lnTo>
                  <a:lnTo>
                    <a:pt x="1736618" y="82505"/>
                  </a:lnTo>
                  <a:lnTo>
                    <a:pt x="1736618" y="82505"/>
                  </a:lnTo>
                  <a:lnTo>
                    <a:pt x="1730898" y="83077"/>
                  </a:lnTo>
                  <a:lnTo>
                    <a:pt x="1730326" y="83649"/>
                  </a:lnTo>
                  <a:lnTo>
                    <a:pt x="1730326" y="85365"/>
                  </a:lnTo>
                  <a:lnTo>
                    <a:pt x="1730898" y="87081"/>
                  </a:lnTo>
                  <a:lnTo>
                    <a:pt x="1731470" y="88225"/>
                  </a:lnTo>
                  <a:lnTo>
                    <a:pt x="1731470" y="88797"/>
                  </a:lnTo>
                  <a:lnTo>
                    <a:pt x="1730326" y="89368"/>
                  </a:lnTo>
                  <a:lnTo>
                    <a:pt x="1729754" y="89368"/>
                  </a:lnTo>
                  <a:lnTo>
                    <a:pt x="1728610" y="87653"/>
                  </a:lnTo>
                  <a:lnTo>
                    <a:pt x="1727466" y="87081"/>
                  </a:lnTo>
                  <a:lnTo>
                    <a:pt x="1726894" y="86509"/>
                  </a:lnTo>
                  <a:lnTo>
                    <a:pt x="1726322" y="85937"/>
                  </a:lnTo>
                  <a:lnTo>
                    <a:pt x="1724606" y="85937"/>
                  </a:lnTo>
                  <a:lnTo>
                    <a:pt x="1723462" y="84793"/>
                  </a:lnTo>
                  <a:lnTo>
                    <a:pt x="1715455" y="85365"/>
                  </a:lnTo>
                  <a:lnTo>
                    <a:pt x="1708592" y="84793"/>
                  </a:lnTo>
                  <a:lnTo>
                    <a:pt x="1709735" y="81933"/>
                  </a:lnTo>
                  <a:lnTo>
                    <a:pt x="1711451" y="80789"/>
                  </a:lnTo>
                  <a:lnTo>
                    <a:pt x="1714311" y="79645"/>
                  </a:lnTo>
                  <a:lnTo>
                    <a:pt x="1712595" y="79073"/>
                  </a:lnTo>
                  <a:lnTo>
                    <a:pt x="1712023" y="78501"/>
                  </a:lnTo>
                  <a:lnTo>
                    <a:pt x="1712595" y="77929"/>
                  </a:lnTo>
                  <a:lnTo>
                    <a:pt x="1713739" y="78501"/>
                  </a:lnTo>
                  <a:lnTo>
                    <a:pt x="1714311" y="77929"/>
                  </a:lnTo>
                  <a:lnTo>
                    <a:pt x="1714883" y="76213"/>
                  </a:lnTo>
                  <a:lnTo>
                    <a:pt x="1715455" y="75642"/>
                  </a:lnTo>
                  <a:lnTo>
                    <a:pt x="1716027" y="75069"/>
                  </a:lnTo>
                  <a:lnTo>
                    <a:pt x="1715455" y="74498"/>
                  </a:lnTo>
                  <a:lnTo>
                    <a:pt x="1713167" y="75069"/>
                  </a:lnTo>
                  <a:lnTo>
                    <a:pt x="1709735" y="73926"/>
                  </a:lnTo>
                  <a:lnTo>
                    <a:pt x="1696008" y="75642"/>
                  </a:lnTo>
                  <a:lnTo>
                    <a:pt x="1694293" y="76786"/>
                  </a:lnTo>
                  <a:lnTo>
                    <a:pt x="1693721" y="76786"/>
                  </a:lnTo>
                  <a:lnTo>
                    <a:pt x="1693149" y="76786"/>
                  </a:lnTo>
                  <a:lnTo>
                    <a:pt x="1692577" y="76213"/>
                  </a:lnTo>
                  <a:lnTo>
                    <a:pt x="1692005" y="76213"/>
                  </a:lnTo>
                  <a:lnTo>
                    <a:pt x="1690861" y="76213"/>
                  </a:lnTo>
                  <a:lnTo>
                    <a:pt x="1690289" y="76213"/>
                  </a:lnTo>
                  <a:lnTo>
                    <a:pt x="1690861" y="75069"/>
                  </a:lnTo>
                  <a:lnTo>
                    <a:pt x="1692005" y="73926"/>
                  </a:lnTo>
                  <a:lnTo>
                    <a:pt x="1693149" y="73354"/>
                  </a:lnTo>
                  <a:lnTo>
                    <a:pt x="1693721" y="73354"/>
                  </a:lnTo>
                  <a:lnTo>
                    <a:pt x="1695436" y="73926"/>
                  </a:lnTo>
                  <a:lnTo>
                    <a:pt x="1696580" y="73354"/>
                  </a:lnTo>
                  <a:lnTo>
                    <a:pt x="1704016" y="73354"/>
                  </a:lnTo>
                  <a:lnTo>
                    <a:pt x="1705732" y="73926"/>
                  </a:lnTo>
                  <a:lnTo>
                    <a:pt x="1706876" y="73354"/>
                  </a:lnTo>
                  <a:lnTo>
                    <a:pt x="1705732" y="71638"/>
                  </a:lnTo>
                  <a:lnTo>
                    <a:pt x="1704016" y="71066"/>
                  </a:lnTo>
                  <a:lnTo>
                    <a:pt x="1701156" y="71638"/>
                  </a:lnTo>
                  <a:lnTo>
                    <a:pt x="1695436" y="69350"/>
                  </a:lnTo>
                  <a:lnTo>
                    <a:pt x="1694293" y="68206"/>
                  </a:lnTo>
                  <a:lnTo>
                    <a:pt x="1693721" y="66490"/>
                  </a:lnTo>
                  <a:lnTo>
                    <a:pt x="1693721" y="64202"/>
                  </a:lnTo>
                  <a:lnTo>
                    <a:pt x="1694293" y="63630"/>
                  </a:lnTo>
                  <a:lnTo>
                    <a:pt x="1694864" y="63058"/>
                  </a:lnTo>
                  <a:lnTo>
                    <a:pt x="1696008" y="62487"/>
                  </a:lnTo>
                  <a:lnTo>
                    <a:pt x="1696580" y="61914"/>
                  </a:lnTo>
                  <a:lnTo>
                    <a:pt x="1696580" y="61343"/>
                  </a:lnTo>
                  <a:lnTo>
                    <a:pt x="1696580" y="60770"/>
                  </a:lnTo>
                  <a:lnTo>
                    <a:pt x="1696008" y="60199"/>
                  </a:lnTo>
                  <a:lnTo>
                    <a:pt x="1696008" y="59627"/>
                  </a:lnTo>
                  <a:lnTo>
                    <a:pt x="1697724" y="59055"/>
                  </a:lnTo>
                  <a:lnTo>
                    <a:pt x="1700584" y="55051"/>
                  </a:lnTo>
                  <a:lnTo>
                    <a:pt x="1702300" y="53907"/>
                  </a:lnTo>
                  <a:lnTo>
                    <a:pt x="1702300" y="53335"/>
                  </a:lnTo>
                  <a:lnTo>
                    <a:pt x="1698868" y="49903"/>
                  </a:lnTo>
                  <a:lnTo>
                    <a:pt x="1692577" y="47615"/>
                  </a:lnTo>
                  <a:lnTo>
                    <a:pt x="1688001" y="47615"/>
                  </a:lnTo>
                  <a:lnTo>
                    <a:pt x="1678850" y="45900"/>
                  </a:lnTo>
                  <a:lnTo>
                    <a:pt x="1679422" y="45900"/>
                  </a:lnTo>
                  <a:lnTo>
                    <a:pt x="1679994" y="45900"/>
                  </a:lnTo>
                  <a:lnTo>
                    <a:pt x="1680565" y="46471"/>
                  </a:lnTo>
                  <a:lnTo>
                    <a:pt x="1681137" y="48188"/>
                  </a:lnTo>
                  <a:lnTo>
                    <a:pt x="1679994" y="50475"/>
                  </a:lnTo>
                  <a:lnTo>
                    <a:pt x="1679422" y="50475"/>
                  </a:lnTo>
                  <a:lnTo>
                    <a:pt x="1678278" y="48759"/>
                  </a:lnTo>
                  <a:lnTo>
                    <a:pt x="1677706" y="47615"/>
                  </a:lnTo>
                  <a:lnTo>
                    <a:pt x="1677134" y="47044"/>
                  </a:lnTo>
                  <a:lnTo>
                    <a:pt x="1676562" y="45900"/>
                  </a:lnTo>
                  <a:lnTo>
                    <a:pt x="1676562" y="45328"/>
                  </a:lnTo>
                  <a:lnTo>
                    <a:pt x="1676562" y="45328"/>
                  </a:lnTo>
                  <a:lnTo>
                    <a:pt x="1675990" y="45328"/>
                  </a:lnTo>
                  <a:lnTo>
                    <a:pt x="1675990" y="45900"/>
                  </a:lnTo>
                  <a:lnTo>
                    <a:pt x="1675990" y="46471"/>
                  </a:lnTo>
                  <a:lnTo>
                    <a:pt x="1675990" y="47044"/>
                  </a:lnTo>
                  <a:lnTo>
                    <a:pt x="1675418" y="47044"/>
                  </a:lnTo>
                  <a:lnTo>
                    <a:pt x="1674846" y="47044"/>
                  </a:lnTo>
                  <a:lnTo>
                    <a:pt x="1674274" y="46471"/>
                  </a:lnTo>
                  <a:lnTo>
                    <a:pt x="1673702" y="45900"/>
                  </a:lnTo>
                  <a:lnTo>
                    <a:pt x="1673130" y="45328"/>
                  </a:lnTo>
                  <a:lnTo>
                    <a:pt x="1673130" y="44184"/>
                  </a:lnTo>
                  <a:lnTo>
                    <a:pt x="1673130" y="43040"/>
                  </a:lnTo>
                  <a:lnTo>
                    <a:pt x="1672558" y="42468"/>
                  </a:lnTo>
                  <a:lnTo>
                    <a:pt x="1670270" y="41896"/>
                  </a:lnTo>
                  <a:lnTo>
                    <a:pt x="1669698" y="41896"/>
                  </a:lnTo>
                  <a:lnTo>
                    <a:pt x="1669126" y="42468"/>
                  </a:lnTo>
                  <a:lnTo>
                    <a:pt x="1669126" y="42468"/>
                  </a:lnTo>
                  <a:lnTo>
                    <a:pt x="1668554" y="42468"/>
                  </a:lnTo>
                  <a:lnTo>
                    <a:pt x="1667982" y="41896"/>
                  </a:lnTo>
                  <a:lnTo>
                    <a:pt x="1667410" y="41896"/>
                  </a:lnTo>
                  <a:lnTo>
                    <a:pt x="1666838" y="41896"/>
                  </a:lnTo>
                  <a:lnTo>
                    <a:pt x="1666266" y="40752"/>
                  </a:lnTo>
                  <a:lnTo>
                    <a:pt x="1665695" y="40752"/>
                  </a:lnTo>
                  <a:lnTo>
                    <a:pt x="1663407" y="40180"/>
                  </a:lnTo>
                  <a:lnTo>
                    <a:pt x="1662263" y="40752"/>
                  </a:lnTo>
                  <a:lnTo>
                    <a:pt x="1660547" y="43040"/>
                  </a:lnTo>
                  <a:lnTo>
                    <a:pt x="1659975" y="43040"/>
                  </a:lnTo>
                  <a:lnTo>
                    <a:pt x="1658259" y="43040"/>
                  </a:lnTo>
                  <a:lnTo>
                    <a:pt x="1656543" y="44184"/>
                  </a:lnTo>
                  <a:lnTo>
                    <a:pt x="1645676" y="43040"/>
                  </a:lnTo>
                  <a:lnTo>
                    <a:pt x="1645104" y="43612"/>
                  </a:lnTo>
                  <a:lnTo>
                    <a:pt x="1644532" y="44756"/>
                  </a:lnTo>
                  <a:lnTo>
                    <a:pt x="1643388" y="47615"/>
                  </a:lnTo>
                  <a:lnTo>
                    <a:pt x="1641672" y="48759"/>
                  </a:lnTo>
                  <a:lnTo>
                    <a:pt x="1639384" y="52191"/>
                  </a:lnTo>
                  <a:lnTo>
                    <a:pt x="1638240" y="52763"/>
                  </a:lnTo>
                  <a:lnTo>
                    <a:pt x="1637096" y="53335"/>
                  </a:lnTo>
                  <a:lnTo>
                    <a:pt x="1636524" y="53335"/>
                  </a:lnTo>
                  <a:lnTo>
                    <a:pt x="1635952" y="52763"/>
                  </a:lnTo>
                  <a:lnTo>
                    <a:pt x="1635952" y="52191"/>
                  </a:lnTo>
                  <a:lnTo>
                    <a:pt x="1635952" y="51619"/>
                  </a:lnTo>
                  <a:lnTo>
                    <a:pt x="1635380" y="49903"/>
                  </a:lnTo>
                  <a:lnTo>
                    <a:pt x="1634237" y="48759"/>
                  </a:lnTo>
                  <a:lnTo>
                    <a:pt x="1631949" y="48188"/>
                  </a:lnTo>
                  <a:lnTo>
                    <a:pt x="1630233" y="48188"/>
                  </a:lnTo>
                  <a:lnTo>
                    <a:pt x="1627373" y="49331"/>
                  </a:lnTo>
                  <a:lnTo>
                    <a:pt x="1625657" y="49331"/>
                  </a:lnTo>
                  <a:lnTo>
                    <a:pt x="1624513" y="48759"/>
                  </a:lnTo>
                  <a:lnTo>
                    <a:pt x="1624513" y="48188"/>
                  </a:lnTo>
                  <a:lnTo>
                    <a:pt x="1624513" y="47044"/>
                  </a:lnTo>
                  <a:lnTo>
                    <a:pt x="1624513" y="46471"/>
                  </a:lnTo>
                  <a:lnTo>
                    <a:pt x="1623369" y="44756"/>
                  </a:lnTo>
                  <a:lnTo>
                    <a:pt x="1623369" y="44184"/>
                  </a:lnTo>
                  <a:lnTo>
                    <a:pt x="1622797" y="43612"/>
                  </a:lnTo>
                  <a:lnTo>
                    <a:pt x="1619938" y="44184"/>
                  </a:lnTo>
                  <a:lnTo>
                    <a:pt x="1620509" y="43040"/>
                  </a:lnTo>
                  <a:lnTo>
                    <a:pt x="1622797" y="42468"/>
                  </a:lnTo>
                  <a:lnTo>
                    <a:pt x="1623941" y="41896"/>
                  </a:lnTo>
                  <a:lnTo>
                    <a:pt x="1624513" y="41324"/>
                  </a:lnTo>
                  <a:lnTo>
                    <a:pt x="1624513" y="40752"/>
                  </a:lnTo>
                  <a:lnTo>
                    <a:pt x="1625085" y="39608"/>
                  </a:lnTo>
                  <a:lnTo>
                    <a:pt x="1625085" y="39036"/>
                  </a:lnTo>
                  <a:lnTo>
                    <a:pt x="1625085" y="38464"/>
                  </a:lnTo>
                  <a:lnTo>
                    <a:pt x="1625085" y="37892"/>
                  </a:lnTo>
                  <a:lnTo>
                    <a:pt x="1625657" y="37320"/>
                  </a:lnTo>
                  <a:lnTo>
                    <a:pt x="1626229" y="36748"/>
                  </a:lnTo>
                  <a:lnTo>
                    <a:pt x="1626801" y="36176"/>
                  </a:lnTo>
                  <a:lnTo>
                    <a:pt x="1626801" y="35604"/>
                  </a:lnTo>
                  <a:lnTo>
                    <a:pt x="1626801" y="34460"/>
                  </a:lnTo>
                  <a:lnTo>
                    <a:pt x="1626801" y="33888"/>
                  </a:lnTo>
                  <a:lnTo>
                    <a:pt x="1626229" y="32744"/>
                  </a:lnTo>
                  <a:lnTo>
                    <a:pt x="1623369" y="31029"/>
                  </a:lnTo>
                  <a:lnTo>
                    <a:pt x="1622225" y="28741"/>
                  </a:lnTo>
                  <a:lnTo>
                    <a:pt x="1621081" y="27597"/>
                  </a:lnTo>
                  <a:lnTo>
                    <a:pt x="1619938" y="27025"/>
                  </a:lnTo>
                  <a:lnTo>
                    <a:pt x="1619366" y="27597"/>
                  </a:lnTo>
                  <a:lnTo>
                    <a:pt x="1618794" y="28169"/>
                  </a:lnTo>
                  <a:lnTo>
                    <a:pt x="1618222" y="27597"/>
                  </a:lnTo>
                  <a:lnTo>
                    <a:pt x="1617650" y="26453"/>
                  </a:lnTo>
                  <a:lnTo>
                    <a:pt x="1617078" y="25881"/>
                  </a:lnTo>
                  <a:lnTo>
                    <a:pt x="1615362" y="25309"/>
                  </a:lnTo>
                  <a:lnTo>
                    <a:pt x="1614790" y="25309"/>
                  </a:lnTo>
                  <a:lnTo>
                    <a:pt x="1614218" y="25309"/>
                  </a:lnTo>
                  <a:lnTo>
                    <a:pt x="1614218" y="25309"/>
                  </a:lnTo>
                  <a:lnTo>
                    <a:pt x="1614218" y="25881"/>
                  </a:lnTo>
                  <a:lnTo>
                    <a:pt x="1614218" y="27025"/>
                  </a:lnTo>
                  <a:lnTo>
                    <a:pt x="1614218" y="27597"/>
                  </a:lnTo>
                  <a:lnTo>
                    <a:pt x="1614218" y="29313"/>
                  </a:lnTo>
                  <a:lnTo>
                    <a:pt x="1614218" y="32172"/>
                  </a:lnTo>
                  <a:lnTo>
                    <a:pt x="1613646" y="33316"/>
                  </a:lnTo>
                  <a:lnTo>
                    <a:pt x="1613074" y="33888"/>
                  </a:lnTo>
                  <a:lnTo>
                    <a:pt x="1611930" y="33316"/>
                  </a:lnTo>
                  <a:lnTo>
                    <a:pt x="1612502" y="32172"/>
                  </a:lnTo>
                  <a:lnTo>
                    <a:pt x="1613646" y="31029"/>
                  </a:lnTo>
                  <a:lnTo>
                    <a:pt x="1614218" y="30456"/>
                  </a:lnTo>
                  <a:lnTo>
                    <a:pt x="1614218" y="29885"/>
                  </a:lnTo>
                  <a:lnTo>
                    <a:pt x="1613646" y="27597"/>
                  </a:lnTo>
                  <a:lnTo>
                    <a:pt x="1613646" y="26453"/>
                  </a:lnTo>
                  <a:lnTo>
                    <a:pt x="1613646" y="25309"/>
                  </a:lnTo>
                  <a:lnTo>
                    <a:pt x="1613646" y="24737"/>
                  </a:lnTo>
                  <a:lnTo>
                    <a:pt x="1613646" y="24165"/>
                  </a:lnTo>
                  <a:lnTo>
                    <a:pt x="1613646" y="23021"/>
                  </a:lnTo>
                  <a:lnTo>
                    <a:pt x="1613074" y="22449"/>
                  </a:lnTo>
                  <a:lnTo>
                    <a:pt x="1612502" y="22449"/>
                  </a:lnTo>
                  <a:lnTo>
                    <a:pt x="1611930" y="23021"/>
                  </a:lnTo>
                  <a:lnTo>
                    <a:pt x="1611358" y="23593"/>
                  </a:lnTo>
                  <a:lnTo>
                    <a:pt x="1611930" y="24165"/>
                  </a:lnTo>
                  <a:lnTo>
                    <a:pt x="1611930" y="25309"/>
                  </a:lnTo>
                  <a:lnTo>
                    <a:pt x="1611930" y="26453"/>
                  </a:lnTo>
                  <a:lnTo>
                    <a:pt x="1611930" y="28169"/>
                  </a:lnTo>
                  <a:lnTo>
                    <a:pt x="1611358" y="27597"/>
                  </a:lnTo>
                  <a:lnTo>
                    <a:pt x="1610214" y="25309"/>
                  </a:lnTo>
                  <a:lnTo>
                    <a:pt x="1609642" y="24737"/>
                  </a:lnTo>
                  <a:lnTo>
                    <a:pt x="1609070" y="25309"/>
                  </a:lnTo>
                  <a:lnTo>
                    <a:pt x="1607354" y="27025"/>
                  </a:lnTo>
                  <a:lnTo>
                    <a:pt x="1606782" y="28169"/>
                  </a:lnTo>
                  <a:lnTo>
                    <a:pt x="1607354" y="29313"/>
                  </a:lnTo>
                  <a:lnTo>
                    <a:pt x="1608498" y="30456"/>
                  </a:lnTo>
                  <a:lnTo>
                    <a:pt x="1609070" y="31600"/>
                  </a:lnTo>
                  <a:lnTo>
                    <a:pt x="1609642" y="33316"/>
                  </a:lnTo>
                  <a:lnTo>
                    <a:pt x="1609642" y="34460"/>
                  </a:lnTo>
                  <a:lnTo>
                    <a:pt x="1609642" y="35604"/>
                  </a:lnTo>
                  <a:lnTo>
                    <a:pt x="1609070" y="36176"/>
                  </a:lnTo>
                  <a:lnTo>
                    <a:pt x="1608498" y="35604"/>
                  </a:lnTo>
                  <a:lnTo>
                    <a:pt x="1607926" y="33316"/>
                  </a:lnTo>
                  <a:lnTo>
                    <a:pt x="1607354" y="32744"/>
                  </a:lnTo>
                  <a:lnTo>
                    <a:pt x="1606782" y="32744"/>
                  </a:lnTo>
                  <a:lnTo>
                    <a:pt x="1606210" y="33888"/>
                  </a:lnTo>
                  <a:lnTo>
                    <a:pt x="1605639" y="34460"/>
                  </a:lnTo>
                  <a:lnTo>
                    <a:pt x="1604495" y="35032"/>
                  </a:lnTo>
                  <a:lnTo>
                    <a:pt x="1603923" y="35604"/>
                  </a:lnTo>
                  <a:lnTo>
                    <a:pt x="1602207" y="38464"/>
                  </a:lnTo>
                  <a:lnTo>
                    <a:pt x="1601063" y="39036"/>
                  </a:lnTo>
                  <a:lnTo>
                    <a:pt x="1600491" y="39608"/>
                  </a:lnTo>
                  <a:lnTo>
                    <a:pt x="1600491" y="40752"/>
                  </a:lnTo>
                  <a:lnTo>
                    <a:pt x="1600491" y="42468"/>
                  </a:lnTo>
                  <a:lnTo>
                    <a:pt x="1600491" y="44184"/>
                  </a:lnTo>
                  <a:lnTo>
                    <a:pt x="1600491" y="44756"/>
                  </a:lnTo>
                  <a:lnTo>
                    <a:pt x="1600491" y="45900"/>
                  </a:lnTo>
                  <a:lnTo>
                    <a:pt x="1599347" y="47615"/>
                  </a:lnTo>
                  <a:lnTo>
                    <a:pt x="1598775" y="47615"/>
                  </a:lnTo>
                  <a:lnTo>
                    <a:pt x="1597631" y="45900"/>
                  </a:lnTo>
                  <a:lnTo>
                    <a:pt x="1597059" y="45900"/>
                  </a:lnTo>
                  <a:lnTo>
                    <a:pt x="1597059" y="46471"/>
                  </a:lnTo>
                  <a:lnTo>
                    <a:pt x="1597059" y="47044"/>
                  </a:lnTo>
                  <a:lnTo>
                    <a:pt x="1597059" y="47615"/>
                  </a:lnTo>
                  <a:lnTo>
                    <a:pt x="1597059" y="47615"/>
                  </a:lnTo>
                  <a:lnTo>
                    <a:pt x="1597059" y="48188"/>
                  </a:lnTo>
                  <a:lnTo>
                    <a:pt x="1597059" y="48759"/>
                  </a:lnTo>
                  <a:lnTo>
                    <a:pt x="1597059" y="49331"/>
                  </a:lnTo>
                  <a:lnTo>
                    <a:pt x="1595915" y="48188"/>
                  </a:lnTo>
                  <a:lnTo>
                    <a:pt x="1595343" y="47615"/>
                  </a:lnTo>
                  <a:lnTo>
                    <a:pt x="1594771" y="47615"/>
                  </a:lnTo>
                  <a:lnTo>
                    <a:pt x="1594199" y="48188"/>
                  </a:lnTo>
                  <a:lnTo>
                    <a:pt x="1593055" y="48759"/>
                  </a:lnTo>
                  <a:lnTo>
                    <a:pt x="1590768" y="48188"/>
                  </a:lnTo>
                  <a:lnTo>
                    <a:pt x="1590196" y="49331"/>
                  </a:lnTo>
                  <a:lnTo>
                    <a:pt x="1590196" y="50475"/>
                  </a:lnTo>
                  <a:lnTo>
                    <a:pt x="1590196" y="51619"/>
                  </a:lnTo>
                  <a:lnTo>
                    <a:pt x="1590196" y="52191"/>
                  </a:lnTo>
                  <a:lnTo>
                    <a:pt x="1590768" y="52763"/>
                  </a:lnTo>
                  <a:lnTo>
                    <a:pt x="1590196" y="53907"/>
                  </a:lnTo>
                  <a:lnTo>
                    <a:pt x="1589624" y="54479"/>
                  </a:lnTo>
                  <a:lnTo>
                    <a:pt x="1587908" y="55051"/>
                  </a:lnTo>
                  <a:lnTo>
                    <a:pt x="1587908" y="54479"/>
                  </a:lnTo>
                  <a:lnTo>
                    <a:pt x="1587908" y="53335"/>
                  </a:lnTo>
                  <a:lnTo>
                    <a:pt x="1587908" y="52191"/>
                  </a:lnTo>
                  <a:lnTo>
                    <a:pt x="1587908" y="51619"/>
                  </a:lnTo>
                  <a:lnTo>
                    <a:pt x="1587336" y="50475"/>
                  </a:lnTo>
                  <a:lnTo>
                    <a:pt x="1587336" y="49903"/>
                  </a:lnTo>
                  <a:lnTo>
                    <a:pt x="1587336" y="48759"/>
                  </a:lnTo>
                  <a:lnTo>
                    <a:pt x="1587908" y="48188"/>
                  </a:lnTo>
                  <a:lnTo>
                    <a:pt x="1588480" y="48188"/>
                  </a:lnTo>
                  <a:lnTo>
                    <a:pt x="1589052" y="47615"/>
                  </a:lnTo>
                  <a:lnTo>
                    <a:pt x="1588480" y="46471"/>
                  </a:lnTo>
                  <a:lnTo>
                    <a:pt x="1587908" y="45328"/>
                  </a:lnTo>
                  <a:lnTo>
                    <a:pt x="1587336" y="44756"/>
                  </a:lnTo>
                  <a:lnTo>
                    <a:pt x="1587908" y="44184"/>
                  </a:lnTo>
                  <a:lnTo>
                    <a:pt x="1587336" y="43040"/>
                  </a:lnTo>
                  <a:lnTo>
                    <a:pt x="1585620" y="43612"/>
                  </a:lnTo>
                  <a:lnTo>
                    <a:pt x="1585048" y="43040"/>
                  </a:lnTo>
                  <a:lnTo>
                    <a:pt x="1586192" y="42468"/>
                  </a:lnTo>
                  <a:lnTo>
                    <a:pt x="1586192" y="41896"/>
                  </a:lnTo>
                  <a:lnTo>
                    <a:pt x="1585620" y="41324"/>
                  </a:lnTo>
                  <a:lnTo>
                    <a:pt x="1583904" y="41896"/>
                  </a:lnTo>
                  <a:lnTo>
                    <a:pt x="1582760" y="41896"/>
                  </a:lnTo>
                  <a:lnTo>
                    <a:pt x="1583904" y="40752"/>
                  </a:lnTo>
                  <a:lnTo>
                    <a:pt x="1586764" y="41324"/>
                  </a:lnTo>
                  <a:lnTo>
                    <a:pt x="1587908" y="40180"/>
                  </a:lnTo>
                  <a:lnTo>
                    <a:pt x="1587336" y="39036"/>
                  </a:lnTo>
                  <a:lnTo>
                    <a:pt x="1586764" y="38464"/>
                  </a:lnTo>
                  <a:lnTo>
                    <a:pt x="1586192" y="38464"/>
                  </a:lnTo>
                  <a:lnTo>
                    <a:pt x="1585620" y="37892"/>
                  </a:lnTo>
                  <a:lnTo>
                    <a:pt x="1585620" y="37892"/>
                  </a:lnTo>
                  <a:lnTo>
                    <a:pt x="1586192" y="37320"/>
                  </a:lnTo>
                  <a:lnTo>
                    <a:pt x="1593055" y="36748"/>
                  </a:lnTo>
                  <a:lnTo>
                    <a:pt x="1593055" y="36748"/>
                  </a:lnTo>
                  <a:lnTo>
                    <a:pt x="1593627" y="36176"/>
                  </a:lnTo>
                  <a:lnTo>
                    <a:pt x="1593627" y="36176"/>
                  </a:lnTo>
                  <a:lnTo>
                    <a:pt x="1594771" y="36176"/>
                  </a:lnTo>
                  <a:lnTo>
                    <a:pt x="1595343" y="35604"/>
                  </a:lnTo>
                  <a:lnTo>
                    <a:pt x="1595915" y="35032"/>
                  </a:lnTo>
                  <a:lnTo>
                    <a:pt x="1595915" y="33316"/>
                  </a:lnTo>
                  <a:lnTo>
                    <a:pt x="1595915" y="32744"/>
                  </a:lnTo>
                  <a:lnTo>
                    <a:pt x="1595915" y="32172"/>
                  </a:lnTo>
                  <a:lnTo>
                    <a:pt x="1596487" y="32172"/>
                  </a:lnTo>
                  <a:lnTo>
                    <a:pt x="1597059" y="32172"/>
                  </a:lnTo>
                  <a:lnTo>
                    <a:pt x="1597631" y="31029"/>
                  </a:lnTo>
                  <a:lnTo>
                    <a:pt x="1598203" y="30456"/>
                  </a:lnTo>
                  <a:lnTo>
                    <a:pt x="1599347" y="29885"/>
                  </a:lnTo>
                  <a:lnTo>
                    <a:pt x="1599919" y="28741"/>
                  </a:lnTo>
                  <a:lnTo>
                    <a:pt x="1600491" y="27025"/>
                  </a:lnTo>
                  <a:lnTo>
                    <a:pt x="1600491" y="24737"/>
                  </a:lnTo>
                  <a:lnTo>
                    <a:pt x="1599919" y="23021"/>
                  </a:lnTo>
                  <a:lnTo>
                    <a:pt x="1599347" y="21305"/>
                  </a:lnTo>
                  <a:lnTo>
                    <a:pt x="1598775" y="20161"/>
                  </a:lnTo>
                  <a:lnTo>
                    <a:pt x="1594199" y="17873"/>
                  </a:lnTo>
                  <a:lnTo>
                    <a:pt x="1593055" y="17873"/>
                  </a:lnTo>
                  <a:lnTo>
                    <a:pt x="1591911" y="19017"/>
                  </a:lnTo>
                  <a:lnTo>
                    <a:pt x="1591339" y="19017"/>
                  </a:lnTo>
                  <a:lnTo>
                    <a:pt x="1591339" y="18445"/>
                  </a:lnTo>
                  <a:lnTo>
                    <a:pt x="1591339" y="17301"/>
                  </a:lnTo>
                  <a:lnTo>
                    <a:pt x="1590768" y="17301"/>
                  </a:lnTo>
                  <a:lnTo>
                    <a:pt x="1590196" y="17301"/>
                  </a:lnTo>
                  <a:lnTo>
                    <a:pt x="1589624" y="17873"/>
                  </a:lnTo>
                  <a:lnTo>
                    <a:pt x="1589052" y="19589"/>
                  </a:lnTo>
                  <a:lnTo>
                    <a:pt x="1587908" y="20733"/>
                  </a:lnTo>
                  <a:lnTo>
                    <a:pt x="1586764" y="21305"/>
                  </a:lnTo>
                  <a:lnTo>
                    <a:pt x="1585620" y="21305"/>
                  </a:lnTo>
                  <a:lnTo>
                    <a:pt x="1585620" y="20733"/>
                  </a:lnTo>
                  <a:lnTo>
                    <a:pt x="1587336" y="19017"/>
                  </a:lnTo>
                  <a:lnTo>
                    <a:pt x="1587908" y="17873"/>
                  </a:lnTo>
                  <a:lnTo>
                    <a:pt x="1587336" y="17301"/>
                  </a:lnTo>
                  <a:lnTo>
                    <a:pt x="1585620" y="17301"/>
                  </a:lnTo>
                  <a:lnTo>
                    <a:pt x="1585620" y="16730"/>
                  </a:lnTo>
                  <a:lnTo>
                    <a:pt x="1586192" y="15586"/>
                  </a:lnTo>
                  <a:lnTo>
                    <a:pt x="1585048" y="14442"/>
                  </a:lnTo>
                  <a:lnTo>
                    <a:pt x="1582188" y="13298"/>
                  </a:lnTo>
                  <a:lnTo>
                    <a:pt x="1577040" y="13298"/>
                  </a:lnTo>
                  <a:lnTo>
                    <a:pt x="1576468" y="12726"/>
                  </a:lnTo>
                  <a:lnTo>
                    <a:pt x="1576468" y="12154"/>
                  </a:lnTo>
                  <a:lnTo>
                    <a:pt x="1577040" y="11010"/>
                  </a:lnTo>
                  <a:lnTo>
                    <a:pt x="1574181" y="10438"/>
                  </a:lnTo>
                  <a:lnTo>
                    <a:pt x="1573609" y="9866"/>
                  </a:lnTo>
                  <a:lnTo>
                    <a:pt x="1573609" y="8722"/>
                  </a:lnTo>
                  <a:lnTo>
                    <a:pt x="1573037" y="7578"/>
                  </a:lnTo>
                  <a:lnTo>
                    <a:pt x="1572465" y="5862"/>
                  </a:lnTo>
                  <a:lnTo>
                    <a:pt x="1573037" y="5290"/>
                  </a:lnTo>
                  <a:lnTo>
                    <a:pt x="1574181" y="4718"/>
                  </a:lnTo>
                  <a:lnTo>
                    <a:pt x="1575896" y="2431"/>
                  </a:lnTo>
                  <a:lnTo>
                    <a:pt x="1576468" y="2431"/>
                  </a:lnTo>
                  <a:lnTo>
                    <a:pt x="1578184" y="4146"/>
                  </a:lnTo>
                  <a:lnTo>
                    <a:pt x="1578756" y="4146"/>
                  </a:lnTo>
                  <a:lnTo>
                    <a:pt x="1578184" y="3002"/>
                  </a:lnTo>
                  <a:lnTo>
                    <a:pt x="1577040" y="1858"/>
                  </a:lnTo>
                  <a:lnTo>
                    <a:pt x="1575896" y="1287"/>
                  </a:lnTo>
                  <a:lnTo>
                    <a:pt x="1575325" y="1858"/>
                  </a:lnTo>
                  <a:lnTo>
                    <a:pt x="1574753" y="3002"/>
                  </a:lnTo>
                  <a:lnTo>
                    <a:pt x="1573037" y="4718"/>
                  </a:lnTo>
                  <a:lnTo>
                    <a:pt x="1570749" y="5862"/>
                  </a:lnTo>
                  <a:lnTo>
                    <a:pt x="1566745" y="9294"/>
                  </a:lnTo>
                  <a:lnTo>
                    <a:pt x="1558738" y="17301"/>
                  </a:lnTo>
                  <a:lnTo>
                    <a:pt x="1557022" y="21305"/>
                  </a:lnTo>
                  <a:lnTo>
                    <a:pt x="1552446" y="28169"/>
                  </a:lnTo>
                  <a:lnTo>
                    <a:pt x="1542723" y="37320"/>
                  </a:lnTo>
                  <a:lnTo>
                    <a:pt x="1542151" y="37320"/>
                  </a:lnTo>
                  <a:lnTo>
                    <a:pt x="1541579" y="37320"/>
                  </a:lnTo>
                  <a:lnTo>
                    <a:pt x="1540435" y="38464"/>
                  </a:lnTo>
                  <a:lnTo>
                    <a:pt x="1539291" y="39036"/>
                  </a:lnTo>
                  <a:lnTo>
                    <a:pt x="1533571" y="43612"/>
                  </a:lnTo>
                  <a:lnTo>
                    <a:pt x="1528424" y="45900"/>
                  </a:lnTo>
                  <a:lnTo>
                    <a:pt x="1518700" y="45328"/>
                  </a:lnTo>
                  <a:lnTo>
                    <a:pt x="1516413" y="43612"/>
                  </a:lnTo>
                  <a:lnTo>
                    <a:pt x="1515269" y="43612"/>
                  </a:lnTo>
                  <a:lnTo>
                    <a:pt x="1515841" y="45328"/>
                  </a:lnTo>
                  <a:lnTo>
                    <a:pt x="1517556" y="46471"/>
                  </a:lnTo>
                  <a:lnTo>
                    <a:pt x="1520416" y="47044"/>
                  </a:lnTo>
                  <a:lnTo>
                    <a:pt x="1509549" y="48759"/>
                  </a:lnTo>
                  <a:lnTo>
                    <a:pt x="1499826" y="45900"/>
                  </a:lnTo>
                  <a:lnTo>
                    <a:pt x="1499254" y="47044"/>
                  </a:lnTo>
                  <a:lnTo>
                    <a:pt x="1500970" y="47044"/>
                  </a:lnTo>
                  <a:lnTo>
                    <a:pt x="1501542" y="47615"/>
                  </a:lnTo>
                  <a:lnTo>
                    <a:pt x="1501542" y="49331"/>
                  </a:lnTo>
                  <a:lnTo>
                    <a:pt x="1497538" y="49903"/>
                  </a:lnTo>
                  <a:lnTo>
                    <a:pt x="1494106" y="49331"/>
                  </a:lnTo>
                  <a:lnTo>
                    <a:pt x="1492962" y="49903"/>
                  </a:lnTo>
                  <a:lnTo>
                    <a:pt x="1492962" y="51619"/>
                  </a:lnTo>
                  <a:lnTo>
                    <a:pt x="1494106" y="55623"/>
                  </a:lnTo>
                  <a:lnTo>
                    <a:pt x="1494106" y="56195"/>
                  </a:lnTo>
                  <a:lnTo>
                    <a:pt x="1493534" y="54479"/>
                  </a:lnTo>
                  <a:lnTo>
                    <a:pt x="1492390" y="52763"/>
                  </a:lnTo>
                  <a:lnTo>
                    <a:pt x="1491818" y="51619"/>
                  </a:lnTo>
                  <a:lnTo>
                    <a:pt x="1491818" y="51619"/>
                  </a:lnTo>
                  <a:lnTo>
                    <a:pt x="1492390" y="51047"/>
                  </a:lnTo>
                  <a:lnTo>
                    <a:pt x="1492390" y="50475"/>
                  </a:lnTo>
                  <a:lnTo>
                    <a:pt x="1491818" y="49331"/>
                  </a:lnTo>
                  <a:lnTo>
                    <a:pt x="1491246" y="49331"/>
                  </a:lnTo>
                  <a:lnTo>
                    <a:pt x="1490674" y="49903"/>
                  </a:lnTo>
                  <a:lnTo>
                    <a:pt x="1490102" y="49903"/>
                  </a:lnTo>
                  <a:lnTo>
                    <a:pt x="1489530" y="49331"/>
                  </a:lnTo>
                  <a:lnTo>
                    <a:pt x="1487814" y="48188"/>
                  </a:lnTo>
                  <a:lnTo>
                    <a:pt x="1487814" y="47615"/>
                  </a:lnTo>
                  <a:lnTo>
                    <a:pt x="1488958" y="47615"/>
                  </a:lnTo>
                  <a:lnTo>
                    <a:pt x="1491818" y="45900"/>
                  </a:lnTo>
                  <a:lnTo>
                    <a:pt x="1495250" y="45900"/>
                  </a:lnTo>
                  <a:lnTo>
                    <a:pt x="1496394" y="45328"/>
                  </a:lnTo>
                  <a:lnTo>
                    <a:pt x="1496394" y="43612"/>
                  </a:lnTo>
                  <a:lnTo>
                    <a:pt x="1495822" y="43040"/>
                  </a:lnTo>
                  <a:lnTo>
                    <a:pt x="1490102" y="43040"/>
                  </a:lnTo>
                  <a:lnTo>
                    <a:pt x="1491818" y="41896"/>
                  </a:lnTo>
                  <a:lnTo>
                    <a:pt x="1495250" y="41896"/>
                  </a:lnTo>
                  <a:lnTo>
                    <a:pt x="1496394" y="40180"/>
                  </a:lnTo>
                  <a:lnTo>
                    <a:pt x="1491246" y="41896"/>
                  </a:lnTo>
                  <a:lnTo>
                    <a:pt x="1490102" y="43040"/>
                  </a:lnTo>
                  <a:lnTo>
                    <a:pt x="1489530" y="43612"/>
                  </a:lnTo>
                  <a:lnTo>
                    <a:pt x="1486670" y="43612"/>
                  </a:lnTo>
                  <a:lnTo>
                    <a:pt x="1486099" y="44184"/>
                  </a:lnTo>
                  <a:lnTo>
                    <a:pt x="1484383" y="45328"/>
                  </a:lnTo>
                  <a:lnTo>
                    <a:pt x="1483239" y="45328"/>
                  </a:lnTo>
                  <a:lnTo>
                    <a:pt x="1482667" y="45900"/>
                  </a:lnTo>
                  <a:lnTo>
                    <a:pt x="1482095" y="46471"/>
                  </a:lnTo>
                  <a:lnTo>
                    <a:pt x="1481523" y="48188"/>
                  </a:lnTo>
                  <a:lnTo>
                    <a:pt x="1478091" y="52191"/>
                  </a:lnTo>
                  <a:lnTo>
                    <a:pt x="1476947" y="53335"/>
                  </a:lnTo>
                  <a:lnTo>
                    <a:pt x="1478091" y="53335"/>
                  </a:lnTo>
                  <a:lnTo>
                    <a:pt x="1477519" y="53907"/>
                  </a:lnTo>
                  <a:lnTo>
                    <a:pt x="1475803" y="53907"/>
                  </a:lnTo>
                  <a:lnTo>
                    <a:pt x="1475231" y="54479"/>
                  </a:lnTo>
                  <a:lnTo>
                    <a:pt x="1469512" y="58483"/>
                  </a:lnTo>
                  <a:lnTo>
                    <a:pt x="1468368" y="59627"/>
                  </a:lnTo>
                  <a:lnTo>
                    <a:pt x="1468368" y="60199"/>
                  </a:lnTo>
                  <a:lnTo>
                    <a:pt x="1468368" y="60770"/>
                  </a:lnTo>
                  <a:lnTo>
                    <a:pt x="1468368" y="61343"/>
                  </a:lnTo>
                  <a:lnTo>
                    <a:pt x="1470084" y="59627"/>
                  </a:lnTo>
                  <a:lnTo>
                    <a:pt x="1471800" y="59055"/>
                  </a:lnTo>
                  <a:lnTo>
                    <a:pt x="1473515" y="59627"/>
                  </a:lnTo>
                  <a:lnTo>
                    <a:pt x="1475231" y="62487"/>
                  </a:lnTo>
                  <a:lnTo>
                    <a:pt x="1475803" y="62487"/>
                  </a:lnTo>
                  <a:lnTo>
                    <a:pt x="1475803" y="63058"/>
                  </a:lnTo>
                  <a:lnTo>
                    <a:pt x="1475803" y="63630"/>
                  </a:lnTo>
                  <a:lnTo>
                    <a:pt x="1475803" y="64202"/>
                  </a:lnTo>
                  <a:lnTo>
                    <a:pt x="1475803" y="64774"/>
                  </a:lnTo>
                  <a:lnTo>
                    <a:pt x="1475803" y="65346"/>
                  </a:lnTo>
                  <a:lnTo>
                    <a:pt x="1475803" y="65918"/>
                  </a:lnTo>
                  <a:lnTo>
                    <a:pt x="1476375" y="67062"/>
                  </a:lnTo>
                  <a:lnTo>
                    <a:pt x="1478091" y="69350"/>
                  </a:lnTo>
                  <a:lnTo>
                    <a:pt x="1478663" y="70494"/>
                  </a:lnTo>
                  <a:lnTo>
                    <a:pt x="1478663" y="71066"/>
                  </a:lnTo>
                  <a:lnTo>
                    <a:pt x="1479235" y="71066"/>
                  </a:lnTo>
                  <a:lnTo>
                    <a:pt x="1480379" y="71066"/>
                  </a:lnTo>
                  <a:lnTo>
                    <a:pt x="1480951" y="71066"/>
                  </a:lnTo>
                  <a:lnTo>
                    <a:pt x="1481523" y="70494"/>
                  </a:lnTo>
                  <a:lnTo>
                    <a:pt x="1482095" y="69922"/>
                  </a:lnTo>
                  <a:lnTo>
                    <a:pt x="1482667" y="69922"/>
                  </a:lnTo>
                  <a:lnTo>
                    <a:pt x="1484383" y="69922"/>
                  </a:lnTo>
                  <a:lnTo>
                    <a:pt x="1484383" y="69922"/>
                  </a:lnTo>
                  <a:lnTo>
                    <a:pt x="1484383" y="69922"/>
                  </a:lnTo>
                  <a:lnTo>
                    <a:pt x="1484383" y="69350"/>
                  </a:lnTo>
                  <a:lnTo>
                    <a:pt x="1484383" y="68778"/>
                  </a:lnTo>
                  <a:lnTo>
                    <a:pt x="1484383" y="68778"/>
                  </a:lnTo>
                  <a:lnTo>
                    <a:pt x="1485527" y="68778"/>
                  </a:lnTo>
                  <a:lnTo>
                    <a:pt x="1488386" y="69922"/>
                  </a:lnTo>
                  <a:lnTo>
                    <a:pt x="1492390" y="68778"/>
                  </a:lnTo>
                  <a:lnTo>
                    <a:pt x="1491818" y="69922"/>
                  </a:lnTo>
                  <a:lnTo>
                    <a:pt x="1491246" y="70494"/>
                  </a:lnTo>
                  <a:lnTo>
                    <a:pt x="1490102" y="70494"/>
                  </a:lnTo>
                  <a:lnTo>
                    <a:pt x="1488386" y="71638"/>
                  </a:lnTo>
                  <a:lnTo>
                    <a:pt x="1487814" y="71638"/>
                  </a:lnTo>
                  <a:lnTo>
                    <a:pt x="1487242" y="71066"/>
                  </a:lnTo>
                  <a:lnTo>
                    <a:pt x="1486670" y="69922"/>
                  </a:lnTo>
                  <a:lnTo>
                    <a:pt x="1486099" y="69922"/>
                  </a:lnTo>
                  <a:lnTo>
                    <a:pt x="1484955" y="71066"/>
                  </a:lnTo>
                  <a:lnTo>
                    <a:pt x="1483239" y="71638"/>
                  </a:lnTo>
                  <a:lnTo>
                    <a:pt x="1480951" y="72782"/>
                  </a:lnTo>
                  <a:lnTo>
                    <a:pt x="1479807" y="72782"/>
                  </a:lnTo>
                  <a:lnTo>
                    <a:pt x="1479235" y="72782"/>
                  </a:lnTo>
                  <a:lnTo>
                    <a:pt x="1477519" y="70494"/>
                  </a:lnTo>
                  <a:lnTo>
                    <a:pt x="1476947" y="70494"/>
                  </a:lnTo>
                  <a:lnTo>
                    <a:pt x="1476375" y="70494"/>
                  </a:lnTo>
                  <a:lnTo>
                    <a:pt x="1476375" y="72782"/>
                  </a:lnTo>
                  <a:lnTo>
                    <a:pt x="1475803" y="73926"/>
                  </a:lnTo>
                  <a:lnTo>
                    <a:pt x="1475231" y="75069"/>
                  </a:lnTo>
                  <a:lnTo>
                    <a:pt x="1474659" y="76786"/>
                  </a:lnTo>
                  <a:lnTo>
                    <a:pt x="1474659" y="77357"/>
                  </a:lnTo>
                  <a:lnTo>
                    <a:pt x="1474659" y="77929"/>
                  </a:lnTo>
                  <a:lnTo>
                    <a:pt x="1474659" y="78501"/>
                  </a:lnTo>
                  <a:lnTo>
                    <a:pt x="1474659" y="79645"/>
                  </a:lnTo>
                  <a:lnTo>
                    <a:pt x="1474659" y="80789"/>
                  </a:lnTo>
                  <a:lnTo>
                    <a:pt x="1475803" y="83077"/>
                  </a:lnTo>
                  <a:lnTo>
                    <a:pt x="1475803" y="83649"/>
                  </a:lnTo>
                  <a:lnTo>
                    <a:pt x="1475803" y="84221"/>
                  </a:lnTo>
                  <a:lnTo>
                    <a:pt x="1475803" y="84793"/>
                  </a:lnTo>
                  <a:lnTo>
                    <a:pt x="1475803" y="85365"/>
                  </a:lnTo>
                  <a:lnTo>
                    <a:pt x="1475803" y="85937"/>
                  </a:lnTo>
                  <a:lnTo>
                    <a:pt x="1475803" y="86509"/>
                  </a:lnTo>
                  <a:lnTo>
                    <a:pt x="1475803" y="87081"/>
                  </a:lnTo>
                  <a:lnTo>
                    <a:pt x="1475803" y="88797"/>
                  </a:lnTo>
                  <a:lnTo>
                    <a:pt x="1475803" y="89941"/>
                  </a:lnTo>
                  <a:lnTo>
                    <a:pt x="1475803" y="90512"/>
                  </a:lnTo>
                  <a:lnTo>
                    <a:pt x="1476375" y="92228"/>
                  </a:lnTo>
                  <a:lnTo>
                    <a:pt x="1476947" y="92800"/>
                  </a:lnTo>
                  <a:lnTo>
                    <a:pt x="1477519" y="93944"/>
                  </a:lnTo>
                  <a:lnTo>
                    <a:pt x="1477519" y="96232"/>
                  </a:lnTo>
                  <a:lnTo>
                    <a:pt x="1476947" y="93944"/>
                  </a:lnTo>
                  <a:lnTo>
                    <a:pt x="1476375" y="91085"/>
                  </a:lnTo>
                  <a:lnTo>
                    <a:pt x="1475803" y="88797"/>
                  </a:lnTo>
                  <a:lnTo>
                    <a:pt x="1474659" y="88225"/>
                  </a:lnTo>
                  <a:lnTo>
                    <a:pt x="1474659" y="87653"/>
                  </a:lnTo>
                  <a:lnTo>
                    <a:pt x="1474659" y="87081"/>
                  </a:lnTo>
                  <a:lnTo>
                    <a:pt x="1474659" y="86509"/>
                  </a:lnTo>
                  <a:lnTo>
                    <a:pt x="1474659" y="85937"/>
                  </a:lnTo>
                  <a:lnTo>
                    <a:pt x="1474659" y="85937"/>
                  </a:lnTo>
                  <a:lnTo>
                    <a:pt x="1474659" y="85937"/>
                  </a:lnTo>
                  <a:lnTo>
                    <a:pt x="1474659" y="85937"/>
                  </a:lnTo>
                  <a:lnTo>
                    <a:pt x="1474659" y="85937"/>
                  </a:lnTo>
                  <a:lnTo>
                    <a:pt x="1474659" y="85365"/>
                  </a:lnTo>
                  <a:lnTo>
                    <a:pt x="1474659" y="84793"/>
                  </a:lnTo>
                  <a:lnTo>
                    <a:pt x="1474659" y="84793"/>
                  </a:lnTo>
                  <a:lnTo>
                    <a:pt x="1474659" y="84793"/>
                  </a:lnTo>
                  <a:lnTo>
                    <a:pt x="1474659" y="83649"/>
                  </a:lnTo>
                  <a:lnTo>
                    <a:pt x="1474659" y="82505"/>
                  </a:lnTo>
                  <a:lnTo>
                    <a:pt x="1474087" y="81933"/>
                  </a:lnTo>
                  <a:lnTo>
                    <a:pt x="1473515" y="81933"/>
                  </a:lnTo>
                  <a:lnTo>
                    <a:pt x="1472371" y="82505"/>
                  </a:lnTo>
                  <a:lnTo>
                    <a:pt x="1469512" y="85365"/>
                  </a:lnTo>
                  <a:lnTo>
                    <a:pt x="1468368" y="84793"/>
                  </a:lnTo>
                  <a:lnTo>
                    <a:pt x="1468940" y="83077"/>
                  </a:lnTo>
                  <a:lnTo>
                    <a:pt x="1470656" y="80789"/>
                  </a:lnTo>
                  <a:lnTo>
                    <a:pt x="1470656" y="79073"/>
                  </a:lnTo>
                  <a:lnTo>
                    <a:pt x="1471228" y="78501"/>
                  </a:lnTo>
                  <a:lnTo>
                    <a:pt x="1471800" y="77357"/>
                  </a:lnTo>
                  <a:lnTo>
                    <a:pt x="1472943" y="75069"/>
                  </a:lnTo>
                  <a:lnTo>
                    <a:pt x="1473515" y="73926"/>
                  </a:lnTo>
                  <a:lnTo>
                    <a:pt x="1474659" y="72210"/>
                  </a:lnTo>
                  <a:lnTo>
                    <a:pt x="1475231" y="71066"/>
                  </a:lnTo>
                  <a:lnTo>
                    <a:pt x="1474659" y="70494"/>
                  </a:lnTo>
                  <a:lnTo>
                    <a:pt x="1469512" y="72210"/>
                  </a:lnTo>
                  <a:lnTo>
                    <a:pt x="1468368" y="72210"/>
                  </a:lnTo>
                  <a:lnTo>
                    <a:pt x="1467796" y="71066"/>
                  </a:lnTo>
                  <a:lnTo>
                    <a:pt x="1470084" y="71066"/>
                  </a:lnTo>
                  <a:lnTo>
                    <a:pt x="1471228" y="70494"/>
                  </a:lnTo>
                  <a:lnTo>
                    <a:pt x="1472371" y="68778"/>
                  </a:lnTo>
                  <a:lnTo>
                    <a:pt x="1473515" y="67634"/>
                  </a:lnTo>
                  <a:lnTo>
                    <a:pt x="1475231" y="67634"/>
                  </a:lnTo>
                  <a:lnTo>
                    <a:pt x="1475803" y="65918"/>
                  </a:lnTo>
                  <a:lnTo>
                    <a:pt x="1475231" y="65918"/>
                  </a:lnTo>
                  <a:lnTo>
                    <a:pt x="1475231" y="65918"/>
                  </a:lnTo>
                  <a:lnTo>
                    <a:pt x="1475231" y="65346"/>
                  </a:lnTo>
                  <a:lnTo>
                    <a:pt x="1475803" y="64774"/>
                  </a:lnTo>
                  <a:lnTo>
                    <a:pt x="1476375" y="63630"/>
                  </a:lnTo>
                  <a:lnTo>
                    <a:pt x="1476375" y="62487"/>
                  </a:lnTo>
                  <a:lnTo>
                    <a:pt x="1476375" y="61343"/>
                  </a:lnTo>
                  <a:lnTo>
                    <a:pt x="1475803" y="60770"/>
                  </a:lnTo>
                  <a:lnTo>
                    <a:pt x="1472943" y="60770"/>
                  </a:lnTo>
                  <a:lnTo>
                    <a:pt x="1471228" y="61914"/>
                  </a:lnTo>
                  <a:lnTo>
                    <a:pt x="1470656" y="61914"/>
                  </a:lnTo>
                  <a:lnTo>
                    <a:pt x="1470084" y="61914"/>
                  </a:lnTo>
                  <a:lnTo>
                    <a:pt x="1469512" y="61343"/>
                  </a:lnTo>
                  <a:lnTo>
                    <a:pt x="1469512" y="60770"/>
                  </a:lnTo>
                  <a:lnTo>
                    <a:pt x="1470084" y="60199"/>
                  </a:lnTo>
                  <a:lnTo>
                    <a:pt x="1469512" y="60199"/>
                  </a:lnTo>
                  <a:lnTo>
                    <a:pt x="1468940" y="60770"/>
                  </a:lnTo>
                  <a:lnTo>
                    <a:pt x="1467796" y="61914"/>
                  </a:lnTo>
                  <a:lnTo>
                    <a:pt x="1460360" y="68778"/>
                  </a:lnTo>
                  <a:lnTo>
                    <a:pt x="1452925" y="72782"/>
                  </a:lnTo>
                  <a:lnTo>
                    <a:pt x="1450065" y="75069"/>
                  </a:lnTo>
                  <a:lnTo>
                    <a:pt x="1448921" y="76213"/>
                  </a:lnTo>
                  <a:lnTo>
                    <a:pt x="1452353" y="73926"/>
                  </a:lnTo>
                  <a:lnTo>
                    <a:pt x="1453497" y="72782"/>
                  </a:lnTo>
                  <a:lnTo>
                    <a:pt x="1455213" y="72210"/>
                  </a:lnTo>
                  <a:lnTo>
                    <a:pt x="1454641" y="73354"/>
                  </a:lnTo>
                  <a:lnTo>
                    <a:pt x="1447205" y="79645"/>
                  </a:lnTo>
                  <a:lnTo>
                    <a:pt x="1444345" y="80789"/>
                  </a:lnTo>
                  <a:lnTo>
                    <a:pt x="1443773" y="81361"/>
                  </a:lnTo>
                  <a:lnTo>
                    <a:pt x="1443773" y="82505"/>
                  </a:lnTo>
                  <a:lnTo>
                    <a:pt x="1444345" y="83649"/>
                  </a:lnTo>
                  <a:lnTo>
                    <a:pt x="1444345" y="84793"/>
                  </a:lnTo>
                  <a:lnTo>
                    <a:pt x="1442629" y="83649"/>
                  </a:lnTo>
                  <a:lnTo>
                    <a:pt x="1442058" y="83649"/>
                  </a:lnTo>
                  <a:lnTo>
                    <a:pt x="1442058" y="83077"/>
                  </a:lnTo>
                  <a:lnTo>
                    <a:pt x="1442058" y="83077"/>
                  </a:lnTo>
                  <a:lnTo>
                    <a:pt x="1442058" y="82505"/>
                  </a:lnTo>
                  <a:lnTo>
                    <a:pt x="1440914" y="82505"/>
                  </a:lnTo>
                  <a:lnTo>
                    <a:pt x="1436338" y="85365"/>
                  </a:lnTo>
                  <a:lnTo>
                    <a:pt x="1432334" y="86509"/>
                  </a:lnTo>
                  <a:lnTo>
                    <a:pt x="1423755" y="85937"/>
                  </a:lnTo>
                  <a:lnTo>
                    <a:pt x="1423183" y="85937"/>
                  </a:lnTo>
                  <a:lnTo>
                    <a:pt x="1422611" y="85937"/>
                  </a:lnTo>
                  <a:lnTo>
                    <a:pt x="1422611" y="86509"/>
                  </a:lnTo>
                  <a:lnTo>
                    <a:pt x="1422611" y="87081"/>
                  </a:lnTo>
                  <a:lnTo>
                    <a:pt x="1422611" y="87653"/>
                  </a:lnTo>
                  <a:lnTo>
                    <a:pt x="1422611" y="87653"/>
                  </a:lnTo>
                  <a:lnTo>
                    <a:pt x="1422039" y="87653"/>
                  </a:lnTo>
                  <a:lnTo>
                    <a:pt x="1421467" y="87653"/>
                  </a:lnTo>
                  <a:lnTo>
                    <a:pt x="1420895" y="88225"/>
                  </a:lnTo>
                  <a:lnTo>
                    <a:pt x="1420323" y="89368"/>
                  </a:lnTo>
                  <a:lnTo>
                    <a:pt x="1420323" y="89368"/>
                  </a:lnTo>
                  <a:lnTo>
                    <a:pt x="1420323" y="89368"/>
                  </a:lnTo>
                  <a:lnTo>
                    <a:pt x="1420895" y="89941"/>
                  </a:lnTo>
                  <a:lnTo>
                    <a:pt x="1418607" y="89368"/>
                  </a:lnTo>
                  <a:lnTo>
                    <a:pt x="1418035" y="89941"/>
                  </a:lnTo>
                  <a:lnTo>
                    <a:pt x="1416891" y="91085"/>
                  </a:lnTo>
                  <a:lnTo>
                    <a:pt x="1416319" y="91656"/>
                  </a:lnTo>
                  <a:lnTo>
                    <a:pt x="1408884" y="92228"/>
                  </a:lnTo>
                  <a:lnTo>
                    <a:pt x="1408884" y="91656"/>
                  </a:lnTo>
                  <a:lnTo>
                    <a:pt x="1410028" y="90512"/>
                  </a:lnTo>
                  <a:lnTo>
                    <a:pt x="1410600" y="89941"/>
                  </a:lnTo>
                  <a:lnTo>
                    <a:pt x="1411744" y="88797"/>
                  </a:lnTo>
                  <a:lnTo>
                    <a:pt x="1412315" y="88225"/>
                  </a:lnTo>
                  <a:lnTo>
                    <a:pt x="1412887" y="88225"/>
                  </a:lnTo>
                  <a:lnTo>
                    <a:pt x="1415747" y="89941"/>
                  </a:lnTo>
                  <a:lnTo>
                    <a:pt x="1416891" y="89941"/>
                  </a:lnTo>
                  <a:lnTo>
                    <a:pt x="1418035" y="88797"/>
                  </a:lnTo>
                  <a:lnTo>
                    <a:pt x="1417463" y="87653"/>
                  </a:lnTo>
                  <a:lnTo>
                    <a:pt x="1418607" y="87081"/>
                  </a:lnTo>
                  <a:lnTo>
                    <a:pt x="1419751" y="86509"/>
                  </a:lnTo>
                  <a:lnTo>
                    <a:pt x="1420895" y="86509"/>
                  </a:lnTo>
                  <a:lnTo>
                    <a:pt x="1420323" y="85365"/>
                  </a:lnTo>
                  <a:lnTo>
                    <a:pt x="1418035" y="84793"/>
                  </a:lnTo>
                  <a:lnTo>
                    <a:pt x="1417463" y="83649"/>
                  </a:lnTo>
                  <a:lnTo>
                    <a:pt x="1418607" y="83649"/>
                  </a:lnTo>
                  <a:lnTo>
                    <a:pt x="1422039" y="84793"/>
                  </a:lnTo>
                  <a:lnTo>
                    <a:pt x="1423183" y="83649"/>
                  </a:lnTo>
                  <a:lnTo>
                    <a:pt x="1422611" y="82505"/>
                  </a:lnTo>
                  <a:lnTo>
                    <a:pt x="1418607" y="80789"/>
                  </a:lnTo>
                  <a:lnTo>
                    <a:pt x="1419179" y="80217"/>
                  </a:lnTo>
                  <a:lnTo>
                    <a:pt x="1419179" y="80217"/>
                  </a:lnTo>
                  <a:lnTo>
                    <a:pt x="1419179" y="79645"/>
                  </a:lnTo>
                  <a:lnTo>
                    <a:pt x="1419179" y="79645"/>
                  </a:lnTo>
                  <a:lnTo>
                    <a:pt x="1418607" y="79645"/>
                  </a:lnTo>
                  <a:lnTo>
                    <a:pt x="1418607" y="79073"/>
                  </a:lnTo>
                  <a:lnTo>
                    <a:pt x="1418607" y="78501"/>
                  </a:lnTo>
                  <a:lnTo>
                    <a:pt x="1418035" y="77929"/>
                  </a:lnTo>
                  <a:lnTo>
                    <a:pt x="1417463" y="77929"/>
                  </a:lnTo>
                  <a:lnTo>
                    <a:pt x="1415747" y="79073"/>
                  </a:lnTo>
                  <a:lnTo>
                    <a:pt x="1414031" y="80789"/>
                  </a:lnTo>
                  <a:lnTo>
                    <a:pt x="1413459" y="80789"/>
                  </a:lnTo>
                  <a:lnTo>
                    <a:pt x="1412315" y="83649"/>
                  </a:lnTo>
                  <a:lnTo>
                    <a:pt x="1410600" y="85365"/>
                  </a:lnTo>
                  <a:lnTo>
                    <a:pt x="1409456" y="86509"/>
                  </a:lnTo>
                  <a:lnTo>
                    <a:pt x="1407740" y="87653"/>
                  </a:lnTo>
                  <a:lnTo>
                    <a:pt x="1407168" y="87653"/>
                  </a:lnTo>
                  <a:lnTo>
                    <a:pt x="1407168" y="87653"/>
                  </a:lnTo>
                  <a:lnTo>
                    <a:pt x="1407168" y="88225"/>
                  </a:lnTo>
                  <a:lnTo>
                    <a:pt x="1407168" y="88797"/>
                  </a:lnTo>
                  <a:lnTo>
                    <a:pt x="1407168" y="88797"/>
                  </a:lnTo>
                  <a:lnTo>
                    <a:pt x="1406024" y="89368"/>
                  </a:lnTo>
                  <a:lnTo>
                    <a:pt x="1403736" y="91085"/>
                  </a:lnTo>
                  <a:lnTo>
                    <a:pt x="1402592" y="92800"/>
                  </a:lnTo>
                  <a:lnTo>
                    <a:pt x="1402592" y="93944"/>
                  </a:lnTo>
                  <a:lnTo>
                    <a:pt x="1401448" y="94516"/>
                  </a:lnTo>
                  <a:lnTo>
                    <a:pt x="1401448" y="95088"/>
                  </a:lnTo>
                  <a:lnTo>
                    <a:pt x="1401448" y="96232"/>
                  </a:lnTo>
                  <a:lnTo>
                    <a:pt x="1401448" y="96804"/>
                  </a:lnTo>
                  <a:lnTo>
                    <a:pt x="1398588" y="96232"/>
                  </a:lnTo>
                  <a:lnTo>
                    <a:pt x="1397445" y="96804"/>
                  </a:lnTo>
                  <a:lnTo>
                    <a:pt x="1397445" y="98520"/>
                  </a:lnTo>
                  <a:lnTo>
                    <a:pt x="1397445" y="99092"/>
                  </a:lnTo>
                  <a:lnTo>
                    <a:pt x="1396873" y="100808"/>
                  </a:lnTo>
                  <a:lnTo>
                    <a:pt x="1395729" y="102524"/>
                  </a:lnTo>
                  <a:lnTo>
                    <a:pt x="1394585" y="104240"/>
                  </a:lnTo>
                  <a:lnTo>
                    <a:pt x="1392869" y="105384"/>
                  </a:lnTo>
                  <a:lnTo>
                    <a:pt x="1390009" y="108243"/>
                  </a:lnTo>
                  <a:lnTo>
                    <a:pt x="1388293" y="109959"/>
                  </a:lnTo>
                  <a:lnTo>
                    <a:pt x="1386577" y="110531"/>
                  </a:lnTo>
                  <a:lnTo>
                    <a:pt x="1385433" y="111675"/>
                  </a:lnTo>
                  <a:lnTo>
                    <a:pt x="1380286" y="116251"/>
                  </a:lnTo>
                  <a:lnTo>
                    <a:pt x="1379142" y="117967"/>
                  </a:lnTo>
                  <a:lnTo>
                    <a:pt x="1379142" y="118539"/>
                  </a:lnTo>
                  <a:lnTo>
                    <a:pt x="1378570" y="119111"/>
                  </a:lnTo>
                  <a:lnTo>
                    <a:pt x="1377998" y="119111"/>
                  </a:lnTo>
                  <a:lnTo>
                    <a:pt x="1377426" y="119683"/>
                  </a:lnTo>
                  <a:lnTo>
                    <a:pt x="1376854" y="120826"/>
                  </a:lnTo>
                  <a:lnTo>
                    <a:pt x="1377998" y="120826"/>
                  </a:lnTo>
                  <a:lnTo>
                    <a:pt x="1379142" y="121398"/>
                  </a:lnTo>
                  <a:lnTo>
                    <a:pt x="1379714" y="122542"/>
                  </a:lnTo>
                  <a:lnTo>
                    <a:pt x="1379142" y="124258"/>
                  </a:lnTo>
                  <a:lnTo>
                    <a:pt x="1377998" y="124830"/>
                  </a:lnTo>
                  <a:lnTo>
                    <a:pt x="1376282" y="124258"/>
                  </a:lnTo>
                  <a:lnTo>
                    <a:pt x="1375710" y="125402"/>
                  </a:lnTo>
                  <a:lnTo>
                    <a:pt x="1376282" y="126546"/>
                  </a:lnTo>
                  <a:lnTo>
                    <a:pt x="1376282" y="126546"/>
                  </a:lnTo>
                  <a:lnTo>
                    <a:pt x="1375138" y="127690"/>
                  </a:lnTo>
                  <a:lnTo>
                    <a:pt x="1375710" y="128834"/>
                  </a:lnTo>
                  <a:lnTo>
                    <a:pt x="1375710" y="129406"/>
                  </a:lnTo>
                  <a:lnTo>
                    <a:pt x="1374566" y="129978"/>
                  </a:lnTo>
                  <a:lnTo>
                    <a:pt x="1373422" y="130550"/>
                  </a:lnTo>
                  <a:lnTo>
                    <a:pt x="1371706" y="130550"/>
                  </a:lnTo>
                  <a:lnTo>
                    <a:pt x="1371706" y="131122"/>
                  </a:lnTo>
                  <a:lnTo>
                    <a:pt x="1373422" y="132266"/>
                  </a:lnTo>
                  <a:lnTo>
                    <a:pt x="1373994" y="132838"/>
                  </a:lnTo>
                  <a:lnTo>
                    <a:pt x="1373994" y="133410"/>
                  </a:lnTo>
                  <a:lnTo>
                    <a:pt x="1373994" y="134554"/>
                  </a:lnTo>
                  <a:lnTo>
                    <a:pt x="1373994" y="135698"/>
                  </a:lnTo>
                  <a:lnTo>
                    <a:pt x="1373994" y="136269"/>
                  </a:lnTo>
                  <a:lnTo>
                    <a:pt x="1373994" y="136842"/>
                  </a:lnTo>
                  <a:lnTo>
                    <a:pt x="1373994" y="138557"/>
                  </a:lnTo>
                  <a:lnTo>
                    <a:pt x="1373422" y="140273"/>
                  </a:lnTo>
                  <a:lnTo>
                    <a:pt x="1372278" y="140273"/>
                  </a:lnTo>
                  <a:lnTo>
                    <a:pt x="1372278" y="141417"/>
                  </a:lnTo>
                  <a:lnTo>
                    <a:pt x="1372278" y="141989"/>
                  </a:lnTo>
                  <a:lnTo>
                    <a:pt x="1371706" y="142561"/>
                  </a:lnTo>
                  <a:lnTo>
                    <a:pt x="1371134" y="143705"/>
                  </a:lnTo>
                  <a:lnTo>
                    <a:pt x="1371134" y="144277"/>
                  </a:lnTo>
                  <a:lnTo>
                    <a:pt x="1371134" y="144849"/>
                  </a:lnTo>
                  <a:lnTo>
                    <a:pt x="1371134" y="145421"/>
                  </a:lnTo>
                  <a:lnTo>
                    <a:pt x="1370562" y="145993"/>
                  </a:lnTo>
                  <a:lnTo>
                    <a:pt x="1370562" y="147137"/>
                  </a:lnTo>
                  <a:lnTo>
                    <a:pt x="1369990" y="148281"/>
                  </a:lnTo>
                  <a:lnTo>
                    <a:pt x="1369418" y="149424"/>
                  </a:lnTo>
                  <a:lnTo>
                    <a:pt x="1368846" y="149997"/>
                  </a:lnTo>
                  <a:lnTo>
                    <a:pt x="1368846" y="150568"/>
                  </a:lnTo>
                  <a:lnTo>
                    <a:pt x="1365415" y="154572"/>
                  </a:lnTo>
                  <a:lnTo>
                    <a:pt x="1364271" y="155144"/>
                  </a:lnTo>
                  <a:lnTo>
                    <a:pt x="1364271" y="154572"/>
                  </a:lnTo>
                  <a:lnTo>
                    <a:pt x="1365415" y="152856"/>
                  </a:lnTo>
                  <a:lnTo>
                    <a:pt x="1368846" y="145421"/>
                  </a:lnTo>
                  <a:lnTo>
                    <a:pt x="1368274" y="144849"/>
                  </a:lnTo>
                  <a:lnTo>
                    <a:pt x="1367703" y="145993"/>
                  </a:lnTo>
                  <a:lnTo>
                    <a:pt x="1364843" y="152856"/>
                  </a:lnTo>
                  <a:lnTo>
                    <a:pt x="1364271" y="154000"/>
                  </a:lnTo>
                  <a:lnTo>
                    <a:pt x="1351688" y="168299"/>
                  </a:lnTo>
                  <a:lnTo>
                    <a:pt x="1344824" y="173447"/>
                  </a:lnTo>
                  <a:lnTo>
                    <a:pt x="1343108" y="174019"/>
                  </a:lnTo>
                  <a:lnTo>
                    <a:pt x="1340820" y="175735"/>
                  </a:lnTo>
                  <a:lnTo>
                    <a:pt x="1339676" y="176307"/>
                  </a:lnTo>
                  <a:lnTo>
                    <a:pt x="1335673" y="177451"/>
                  </a:lnTo>
                  <a:lnTo>
                    <a:pt x="1332813" y="179166"/>
                  </a:lnTo>
                  <a:lnTo>
                    <a:pt x="1329953" y="179166"/>
                  </a:lnTo>
                  <a:lnTo>
                    <a:pt x="1327093" y="180310"/>
                  </a:lnTo>
                  <a:lnTo>
                    <a:pt x="1313366" y="179166"/>
                  </a:lnTo>
                  <a:lnTo>
                    <a:pt x="1305359" y="180310"/>
                  </a:lnTo>
                  <a:lnTo>
                    <a:pt x="1296779" y="179166"/>
                  </a:lnTo>
                  <a:lnTo>
                    <a:pt x="1285912" y="178595"/>
                  </a:lnTo>
                  <a:lnTo>
                    <a:pt x="1281908" y="176307"/>
                  </a:lnTo>
                  <a:lnTo>
                    <a:pt x="1275617" y="175735"/>
                  </a:lnTo>
                  <a:lnTo>
                    <a:pt x="1272757" y="177451"/>
                  </a:lnTo>
                  <a:lnTo>
                    <a:pt x="1268753" y="176879"/>
                  </a:lnTo>
                  <a:lnTo>
                    <a:pt x="1268181" y="177451"/>
                  </a:lnTo>
                  <a:lnTo>
                    <a:pt x="1268181" y="179739"/>
                  </a:lnTo>
                  <a:lnTo>
                    <a:pt x="1268181" y="183742"/>
                  </a:lnTo>
                  <a:lnTo>
                    <a:pt x="1268181" y="186030"/>
                  </a:lnTo>
                  <a:lnTo>
                    <a:pt x="1267609" y="187746"/>
                  </a:lnTo>
                  <a:lnTo>
                    <a:pt x="1267037" y="189462"/>
                  </a:lnTo>
                  <a:lnTo>
                    <a:pt x="1266465" y="191178"/>
                  </a:lnTo>
                  <a:lnTo>
                    <a:pt x="1265893" y="192894"/>
                  </a:lnTo>
                  <a:lnTo>
                    <a:pt x="1265893" y="193466"/>
                  </a:lnTo>
                  <a:lnTo>
                    <a:pt x="1265321" y="194609"/>
                  </a:lnTo>
                  <a:lnTo>
                    <a:pt x="1264750" y="195181"/>
                  </a:lnTo>
                  <a:lnTo>
                    <a:pt x="1264178" y="195753"/>
                  </a:lnTo>
                  <a:lnTo>
                    <a:pt x="1264178" y="196325"/>
                  </a:lnTo>
                  <a:lnTo>
                    <a:pt x="1264178" y="196897"/>
                  </a:lnTo>
                  <a:lnTo>
                    <a:pt x="1263034" y="199185"/>
                  </a:lnTo>
                  <a:lnTo>
                    <a:pt x="1263034" y="200329"/>
                  </a:lnTo>
                  <a:lnTo>
                    <a:pt x="1263034" y="201473"/>
                  </a:lnTo>
                  <a:lnTo>
                    <a:pt x="1263034" y="202045"/>
                  </a:lnTo>
                  <a:lnTo>
                    <a:pt x="1263034" y="202617"/>
                  </a:lnTo>
                  <a:lnTo>
                    <a:pt x="1262462" y="203761"/>
                  </a:lnTo>
                  <a:lnTo>
                    <a:pt x="1261890" y="204905"/>
                  </a:lnTo>
                  <a:lnTo>
                    <a:pt x="1260746" y="206049"/>
                  </a:lnTo>
                  <a:lnTo>
                    <a:pt x="1260174" y="207193"/>
                  </a:lnTo>
                  <a:lnTo>
                    <a:pt x="1260174" y="208909"/>
                  </a:lnTo>
                  <a:lnTo>
                    <a:pt x="1259602" y="210624"/>
                  </a:lnTo>
                  <a:lnTo>
                    <a:pt x="1259030" y="211768"/>
                  </a:lnTo>
                  <a:lnTo>
                    <a:pt x="1257314" y="213484"/>
                  </a:lnTo>
                  <a:lnTo>
                    <a:pt x="1257886" y="214056"/>
                  </a:lnTo>
                  <a:lnTo>
                    <a:pt x="1257886" y="216344"/>
                  </a:lnTo>
                  <a:lnTo>
                    <a:pt x="1258458" y="216916"/>
                  </a:lnTo>
                  <a:lnTo>
                    <a:pt x="1257886" y="217488"/>
                  </a:lnTo>
                  <a:lnTo>
                    <a:pt x="1255598" y="215772"/>
                  </a:lnTo>
                  <a:lnTo>
                    <a:pt x="1255598" y="216344"/>
                  </a:lnTo>
                  <a:lnTo>
                    <a:pt x="1256170" y="216916"/>
                  </a:lnTo>
                  <a:lnTo>
                    <a:pt x="1256170" y="218060"/>
                  </a:lnTo>
                  <a:lnTo>
                    <a:pt x="1255026" y="216916"/>
                  </a:lnTo>
                  <a:lnTo>
                    <a:pt x="1254454" y="216344"/>
                  </a:lnTo>
                  <a:lnTo>
                    <a:pt x="1251022" y="219204"/>
                  </a:lnTo>
                  <a:lnTo>
                    <a:pt x="1247019" y="219204"/>
                  </a:lnTo>
                  <a:lnTo>
                    <a:pt x="1244731" y="217488"/>
                  </a:lnTo>
                  <a:lnTo>
                    <a:pt x="1245875" y="216916"/>
                  </a:lnTo>
                  <a:lnTo>
                    <a:pt x="1252738" y="214628"/>
                  </a:lnTo>
                  <a:lnTo>
                    <a:pt x="1255026" y="214628"/>
                  </a:lnTo>
                  <a:lnTo>
                    <a:pt x="1253310" y="214056"/>
                  </a:lnTo>
                  <a:lnTo>
                    <a:pt x="1250450" y="214628"/>
                  </a:lnTo>
                  <a:lnTo>
                    <a:pt x="1243015" y="217488"/>
                  </a:lnTo>
                  <a:lnTo>
                    <a:pt x="1242443" y="218060"/>
                  </a:lnTo>
                  <a:lnTo>
                    <a:pt x="1242443" y="218060"/>
                  </a:lnTo>
                  <a:lnTo>
                    <a:pt x="1243015" y="219204"/>
                  </a:lnTo>
                  <a:lnTo>
                    <a:pt x="1247591" y="219776"/>
                  </a:lnTo>
                  <a:lnTo>
                    <a:pt x="1257886" y="225496"/>
                  </a:lnTo>
                  <a:lnTo>
                    <a:pt x="1260174" y="228927"/>
                  </a:lnTo>
                  <a:lnTo>
                    <a:pt x="1263034" y="231215"/>
                  </a:lnTo>
                  <a:lnTo>
                    <a:pt x="1263606" y="232359"/>
                  </a:lnTo>
                  <a:lnTo>
                    <a:pt x="1263606" y="232931"/>
                  </a:lnTo>
                  <a:lnTo>
                    <a:pt x="1264750" y="235219"/>
                  </a:lnTo>
                  <a:lnTo>
                    <a:pt x="1265321" y="237507"/>
                  </a:lnTo>
                  <a:lnTo>
                    <a:pt x="1267037" y="240366"/>
                  </a:lnTo>
                  <a:lnTo>
                    <a:pt x="1271613" y="243798"/>
                  </a:lnTo>
                  <a:lnTo>
                    <a:pt x="1276189" y="246086"/>
                  </a:lnTo>
                  <a:lnTo>
                    <a:pt x="1281336" y="249518"/>
                  </a:lnTo>
                  <a:lnTo>
                    <a:pt x="1287056" y="255809"/>
                  </a:lnTo>
                  <a:lnTo>
                    <a:pt x="1291632" y="262101"/>
                  </a:lnTo>
                  <a:lnTo>
                    <a:pt x="1296779" y="270108"/>
                  </a:lnTo>
                  <a:lnTo>
                    <a:pt x="1298495" y="271252"/>
                  </a:lnTo>
                  <a:lnTo>
                    <a:pt x="1299639" y="274112"/>
                  </a:lnTo>
                  <a:lnTo>
                    <a:pt x="1300783" y="274684"/>
                  </a:lnTo>
                  <a:lnTo>
                    <a:pt x="1300211" y="274112"/>
                  </a:lnTo>
                  <a:lnTo>
                    <a:pt x="1299639" y="273540"/>
                  </a:lnTo>
                  <a:lnTo>
                    <a:pt x="1299067" y="272968"/>
                  </a:lnTo>
                  <a:lnTo>
                    <a:pt x="1299067" y="271824"/>
                  </a:lnTo>
                  <a:lnTo>
                    <a:pt x="1299067" y="271824"/>
                  </a:lnTo>
                  <a:lnTo>
                    <a:pt x="1300211" y="272396"/>
                  </a:lnTo>
                  <a:lnTo>
                    <a:pt x="1301355" y="273540"/>
                  </a:lnTo>
                  <a:lnTo>
                    <a:pt x="1303643" y="278116"/>
                  </a:lnTo>
                  <a:lnTo>
                    <a:pt x="1305359" y="280404"/>
                  </a:lnTo>
                  <a:lnTo>
                    <a:pt x="1307647" y="284408"/>
                  </a:lnTo>
                  <a:lnTo>
                    <a:pt x="1315654" y="293559"/>
                  </a:lnTo>
                  <a:lnTo>
                    <a:pt x="1318514" y="298707"/>
                  </a:lnTo>
                  <a:lnTo>
                    <a:pt x="1320230" y="304426"/>
                  </a:lnTo>
                  <a:lnTo>
                    <a:pt x="1323090" y="317009"/>
                  </a:lnTo>
                  <a:lnTo>
                    <a:pt x="1323090" y="318725"/>
                  </a:lnTo>
                  <a:lnTo>
                    <a:pt x="1323090" y="322729"/>
                  </a:lnTo>
                  <a:lnTo>
                    <a:pt x="1323090" y="324445"/>
                  </a:lnTo>
                  <a:lnTo>
                    <a:pt x="1323090" y="327876"/>
                  </a:lnTo>
                  <a:lnTo>
                    <a:pt x="1322518" y="331880"/>
                  </a:lnTo>
                  <a:lnTo>
                    <a:pt x="1322518" y="335312"/>
                  </a:lnTo>
                  <a:lnTo>
                    <a:pt x="1323661" y="338172"/>
                  </a:lnTo>
                  <a:lnTo>
                    <a:pt x="1324805" y="338744"/>
                  </a:lnTo>
                  <a:lnTo>
                    <a:pt x="1332813" y="341604"/>
                  </a:lnTo>
                  <a:lnTo>
                    <a:pt x="1333385" y="342748"/>
                  </a:lnTo>
                  <a:lnTo>
                    <a:pt x="1341964" y="345607"/>
                  </a:lnTo>
                  <a:lnTo>
                    <a:pt x="1344252" y="347895"/>
                  </a:lnTo>
                  <a:lnTo>
                    <a:pt x="1350544" y="351327"/>
                  </a:lnTo>
                  <a:lnTo>
                    <a:pt x="1351688" y="351327"/>
                  </a:lnTo>
                  <a:lnTo>
                    <a:pt x="1351116" y="350755"/>
                  </a:lnTo>
                  <a:lnTo>
                    <a:pt x="1349400" y="350183"/>
                  </a:lnTo>
                  <a:lnTo>
                    <a:pt x="1348828" y="349611"/>
                  </a:lnTo>
                  <a:lnTo>
                    <a:pt x="1348256" y="348467"/>
                  </a:lnTo>
                  <a:lnTo>
                    <a:pt x="1348828" y="348467"/>
                  </a:lnTo>
                  <a:lnTo>
                    <a:pt x="1350544" y="349039"/>
                  </a:lnTo>
                  <a:lnTo>
                    <a:pt x="1355691" y="349039"/>
                  </a:lnTo>
                  <a:lnTo>
                    <a:pt x="1357407" y="350183"/>
                  </a:lnTo>
                  <a:lnTo>
                    <a:pt x="1357407" y="350755"/>
                  </a:lnTo>
                  <a:lnTo>
                    <a:pt x="1357407" y="351327"/>
                  </a:lnTo>
                  <a:lnTo>
                    <a:pt x="1357407" y="351899"/>
                  </a:lnTo>
                  <a:lnTo>
                    <a:pt x="1357979" y="352471"/>
                  </a:lnTo>
                  <a:lnTo>
                    <a:pt x="1358551" y="352471"/>
                  </a:lnTo>
                  <a:lnTo>
                    <a:pt x="1361411" y="353043"/>
                  </a:lnTo>
                  <a:lnTo>
                    <a:pt x="1361983" y="352471"/>
                  </a:lnTo>
                  <a:lnTo>
                    <a:pt x="1364843" y="349611"/>
                  </a:lnTo>
                  <a:lnTo>
                    <a:pt x="1368846" y="343891"/>
                  </a:lnTo>
                  <a:lnTo>
                    <a:pt x="1369418" y="343319"/>
                  </a:lnTo>
                  <a:lnTo>
                    <a:pt x="1369418" y="342175"/>
                  </a:lnTo>
                  <a:lnTo>
                    <a:pt x="1368846" y="341604"/>
                  </a:lnTo>
                  <a:lnTo>
                    <a:pt x="1367703" y="341604"/>
                  </a:lnTo>
                  <a:lnTo>
                    <a:pt x="1368274" y="341031"/>
                  </a:lnTo>
                  <a:lnTo>
                    <a:pt x="1369418" y="341031"/>
                  </a:lnTo>
                  <a:lnTo>
                    <a:pt x="1370562" y="341031"/>
                  </a:lnTo>
                  <a:lnTo>
                    <a:pt x="1371134" y="341604"/>
                  </a:lnTo>
                  <a:lnTo>
                    <a:pt x="1371134" y="342175"/>
                  </a:lnTo>
                  <a:lnTo>
                    <a:pt x="1371134" y="342748"/>
                  </a:lnTo>
                  <a:lnTo>
                    <a:pt x="1370562" y="343891"/>
                  </a:lnTo>
                  <a:lnTo>
                    <a:pt x="1368846" y="347323"/>
                  </a:lnTo>
                  <a:lnTo>
                    <a:pt x="1368274" y="349039"/>
                  </a:lnTo>
                  <a:lnTo>
                    <a:pt x="1367703" y="349611"/>
                  </a:lnTo>
                  <a:lnTo>
                    <a:pt x="1367703" y="350183"/>
                  </a:lnTo>
                  <a:lnTo>
                    <a:pt x="1365987" y="354187"/>
                  </a:lnTo>
                  <a:lnTo>
                    <a:pt x="1365987" y="354759"/>
                  </a:lnTo>
                  <a:lnTo>
                    <a:pt x="1365987" y="355331"/>
                  </a:lnTo>
                  <a:lnTo>
                    <a:pt x="1366559" y="355903"/>
                  </a:lnTo>
                  <a:lnTo>
                    <a:pt x="1368846" y="354759"/>
                  </a:lnTo>
                  <a:lnTo>
                    <a:pt x="1370562" y="355331"/>
                  </a:lnTo>
                  <a:lnTo>
                    <a:pt x="1371134" y="354759"/>
                  </a:lnTo>
                  <a:lnTo>
                    <a:pt x="1370562" y="353043"/>
                  </a:lnTo>
                  <a:lnTo>
                    <a:pt x="1371134" y="352471"/>
                  </a:lnTo>
                  <a:lnTo>
                    <a:pt x="1371706" y="351899"/>
                  </a:lnTo>
                  <a:lnTo>
                    <a:pt x="1371706" y="350183"/>
                  </a:lnTo>
                  <a:lnTo>
                    <a:pt x="1372278" y="350183"/>
                  </a:lnTo>
                  <a:lnTo>
                    <a:pt x="1372850" y="350755"/>
                  </a:lnTo>
                  <a:lnTo>
                    <a:pt x="1372850" y="351327"/>
                  </a:lnTo>
                  <a:lnTo>
                    <a:pt x="1372850" y="351899"/>
                  </a:lnTo>
                  <a:lnTo>
                    <a:pt x="1372850" y="352471"/>
                  </a:lnTo>
                  <a:lnTo>
                    <a:pt x="1372850" y="353615"/>
                  </a:lnTo>
                  <a:lnTo>
                    <a:pt x="1372850" y="354759"/>
                  </a:lnTo>
                  <a:lnTo>
                    <a:pt x="1372850" y="355331"/>
                  </a:lnTo>
                  <a:lnTo>
                    <a:pt x="1381430" y="353615"/>
                  </a:lnTo>
                  <a:lnTo>
                    <a:pt x="1386577" y="353615"/>
                  </a:lnTo>
                  <a:lnTo>
                    <a:pt x="1387721" y="354187"/>
                  </a:lnTo>
                  <a:lnTo>
                    <a:pt x="1388293" y="355331"/>
                  </a:lnTo>
                  <a:lnTo>
                    <a:pt x="1388865" y="356475"/>
                  </a:lnTo>
                  <a:lnTo>
                    <a:pt x="1389437" y="357047"/>
                  </a:lnTo>
                  <a:lnTo>
                    <a:pt x="1390009" y="357047"/>
                  </a:lnTo>
                  <a:lnTo>
                    <a:pt x="1390581" y="357047"/>
                  </a:lnTo>
                  <a:lnTo>
                    <a:pt x="1390581" y="357047"/>
                  </a:lnTo>
                  <a:lnTo>
                    <a:pt x="1390581" y="356475"/>
                  </a:lnTo>
                  <a:lnTo>
                    <a:pt x="1390581" y="355903"/>
                  </a:lnTo>
                  <a:lnTo>
                    <a:pt x="1390581" y="355903"/>
                  </a:lnTo>
                  <a:lnTo>
                    <a:pt x="1391153" y="355903"/>
                  </a:lnTo>
                  <a:lnTo>
                    <a:pt x="1392869" y="357618"/>
                  </a:lnTo>
                  <a:lnTo>
                    <a:pt x="1393441" y="358190"/>
                  </a:lnTo>
                  <a:lnTo>
                    <a:pt x="1394013" y="359334"/>
                  </a:lnTo>
                  <a:lnTo>
                    <a:pt x="1394585" y="359906"/>
                  </a:lnTo>
                  <a:lnTo>
                    <a:pt x="1396301" y="359906"/>
                  </a:lnTo>
                  <a:lnTo>
                    <a:pt x="1396873" y="360478"/>
                  </a:lnTo>
                  <a:lnTo>
                    <a:pt x="1397445" y="362194"/>
                  </a:lnTo>
                  <a:lnTo>
                    <a:pt x="1396873" y="362766"/>
                  </a:lnTo>
                  <a:lnTo>
                    <a:pt x="1395729" y="362766"/>
                  </a:lnTo>
                  <a:lnTo>
                    <a:pt x="1393441" y="362194"/>
                  </a:lnTo>
                  <a:lnTo>
                    <a:pt x="1392297" y="362194"/>
                  </a:lnTo>
                  <a:lnTo>
                    <a:pt x="1390009" y="362766"/>
                  </a:lnTo>
                  <a:lnTo>
                    <a:pt x="1390009" y="363338"/>
                  </a:lnTo>
                  <a:lnTo>
                    <a:pt x="1390009" y="363910"/>
                  </a:lnTo>
                  <a:lnTo>
                    <a:pt x="1390009" y="363910"/>
                  </a:lnTo>
                  <a:lnTo>
                    <a:pt x="1390009" y="363910"/>
                  </a:lnTo>
                  <a:lnTo>
                    <a:pt x="1389437" y="365054"/>
                  </a:lnTo>
                  <a:lnTo>
                    <a:pt x="1387721" y="365626"/>
                  </a:lnTo>
                  <a:lnTo>
                    <a:pt x="1387149" y="366770"/>
                  </a:lnTo>
                  <a:lnTo>
                    <a:pt x="1387149" y="368486"/>
                  </a:lnTo>
                  <a:lnTo>
                    <a:pt x="1387149" y="369630"/>
                  </a:lnTo>
                  <a:lnTo>
                    <a:pt x="1387149" y="370774"/>
                  </a:lnTo>
                  <a:lnTo>
                    <a:pt x="1386577" y="371918"/>
                  </a:lnTo>
                  <a:lnTo>
                    <a:pt x="1385433" y="373062"/>
                  </a:lnTo>
                  <a:lnTo>
                    <a:pt x="1384289" y="373062"/>
                  </a:lnTo>
                  <a:lnTo>
                    <a:pt x="1384289" y="373633"/>
                  </a:lnTo>
                  <a:lnTo>
                    <a:pt x="1384289" y="375349"/>
                  </a:lnTo>
                  <a:lnTo>
                    <a:pt x="1384289" y="377065"/>
                  </a:lnTo>
                  <a:lnTo>
                    <a:pt x="1384289" y="378209"/>
                  </a:lnTo>
                  <a:lnTo>
                    <a:pt x="1384289" y="378781"/>
                  </a:lnTo>
                  <a:lnTo>
                    <a:pt x="1383146" y="380497"/>
                  </a:lnTo>
                  <a:lnTo>
                    <a:pt x="1383717" y="382785"/>
                  </a:lnTo>
                  <a:lnTo>
                    <a:pt x="1390009" y="391364"/>
                  </a:lnTo>
                  <a:lnTo>
                    <a:pt x="1391725" y="392508"/>
                  </a:lnTo>
                  <a:lnTo>
                    <a:pt x="1393441" y="393080"/>
                  </a:lnTo>
                  <a:lnTo>
                    <a:pt x="1392869" y="394796"/>
                  </a:lnTo>
                  <a:lnTo>
                    <a:pt x="1392869" y="395940"/>
                  </a:lnTo>
                  <a:lnTo>
                    <a:pt x="1394013" y="397656"/>
                  </a:lnTo>
                  <a:lnTo>
                    <a:pt x="1394585" y="398800"/>
                  </a:lnTo>
                  <a:lnTo>
                    <a:pt x="1395157" y="398800"/>
                  </a:lnTo>
                  <a:lnTo>
                    <a:pt x="1396301" y="398228"/>
                  </a:lnTo>
                  <a:lnTo>
                    <a:pt x="1396873" y="398228"/>
                  </a:lnTo>
                  <a:lnTo>
                    <a:pt x="1398016" y="398800"/>
                  </a:lnTo>
                  <a:lnTo>
                    <a:pt x="1400876" y="399372"/>
                  </a:lnTo>
                  <a:lnTo>
                    <a:pt x="1402592" y="398800"/>
                  </a:lnTo>
                  <a:lnTo>
                    <a:pt x="1403736" y="397656"/>
                  </a:lnTo>
                  <a:lnTo>
                    <a:pt x="1404308" y="396512"/>
                  </a:lnTo>
                  <a:lnTo>
                    <a:pt x="1404308" y="395940"/>
                  </a:lnTo>
                  <a:lnTo>
                    <a:pt x="1404308" y="395368"/>
                  </a:lnTo>
                  <a:lnTo>
                    <a:pt x="1404308" y="394796"/>
                  </a:lnTo>
                  <a:lnTo>
                    <a:pt x="1404308" y="394796"/>
                  </a:lnTo>
                  <a:lnTo>
                    <a:pt x="1404880" y="394796"/>
                  </a:lnTo>
                  <a:lnTo>
                    <a:pt x="1405452" y="394796"/>
                  </a:lnTo>
                  <a:lnTo>
                    <a:pt x="1405452" y="394224"/>
                  </a:lnTo>
                  <a:lnTo>
                    <a:pt x="1405452" y="393080"/>
                  </a:lnTo>
                  <a:lnTo>
                    <a:pt x="1405452" y="392508"/>
                  </a:lnTo>
                  <a:lnTo>
                    <a:pt x="1406596" y="390792"/>
                  </a:lnTo>
                  <a:lnTo>
                    <a:pt x="1407740" y="390220"/>
                  </a:lnTo>
                  <a:lnTo>
                    <a:pt x="1410028" y="390220"/>
                  </a:lnTo>
                  <a:lnTo>
                    <a:pt x="1416319" y="389076"/>
                  </a:lnTo>
                  <a:lnTo>
                    <a:pt x="1418607" y="390220"/>
                  </a:lnTo>
                  <a:lnTo>
                    <a:pt x="1422039" y="394796"/>
                  </a:lnTo>
                  <a:lnTo>
                    <a:pt x="1424327" y="396512"/>
                  </a:lnTo>
                  <a:lnTo>
                    <a:pt x="1427187" y="397084"/>
                  </a:lnTo>
                  <a:lnTo>
                    <a:pt x="1427759" y="397084"/>
                  </a:lnTo>
                  <a:lnTo>
                    <a:pt x="1428330" y="396512"/>
                  </a:lnTo>
                  <a:lnTo>
                    <a:pt x="1428330" y="395940"/>
                  </a:lnTo>
                  <a:lnTo>
                    <a:pt x="1428902" y="394796"/>
                  </a:lnTo>
                  <a:lnTo>
                    <a:pt x="1430046" y="393652"/>
                  </a:lnTo>
                  <a:lnTo>
                    <a:pt x="1431762" y="393652"/>
                  </a:lnTo>
                  <a:lnTo>
                    <a:pt x="1432906" y="394224"/>
                  </a:lnTo>
                  <a:lnTo>
                    <a:pt x="1434050" y="395368"/>
                  </a:lnTo>
                  <a:lnTo>
                    <a:pt x="1434622" y="393080"/>
                  </a:lnTo>
                  <a:lnTo>
                    <a:pt x="1435766" y="392508"/>
                  </a:lnTo>
                  <a:lnTo>
                    <a:pt x="1436910" y="392508"/>
                  </a:lnTo>
                  <a:lnTo>
                    <a:pt x="1438054" y="393080"/>
                  </a:lnTo>
                  <a:lnTo>
                    <a:pt x="1436910" y="393652"/>
                  </a:lnTo>
                  <a:lnTo>
                    <a:pt x="1435766" y="393652"/>
                  </a:lnTo>
                  <a:lnTo>
                    <a:pt x="1435194" y="394224"/>
                  </a:lnTo>
                  <a:lnTo>
                    <a:pt x="1435194" y="395940"/>
                  </a:lnTo>
                  <a:lnTo>
                    <a:pt x="1435194" y="395940"/>
                  </a:lnTo>
                  <a:lnTo>
                    <a:pt x="1434622" y="396512"/>
                  </a:lnTo>
                  <a:lnTo>
                    <a:pt x="1434622" y="396512"/>
                  </a:lnTo>
                  <a:lnTo>
                    <a:pt x="1436910" y="400516"/>
                  </a:lnTo>
                  <a:lnTo>
                    <a:pt x="1437482" y="402804"/>
                  </a:lnTo>
                  <a:lnTo>
                    <a:pt x="1436910" y="406235"/>
                  </a:lnTo>
                  <a:lnTo>
                    <a:pt x="1436910" y="409667"/>
                  </a:lnTo>
                  <a:lnTo>
                    <a:pt x="1436910" y="410811"/>
                  </a:lnTo>
                  <a:lnTo>
                    <a:pt x="1436338" y="412527"/>
                  </a:lnTo>
                  <a:lnTo>
                    <a:pt x="1435766" y="413099"/>
                  </a:lnTo>
                  <a:lnTo>
                    <a:pt x="1428902" y="413099"/>
                  </a:lnTo>
                  <a:lnTo>
                    <a:pt x="1423183" y="414243"/>
                  </a:lnTo>
                  <a:lnTo>
                    <a:pt x="1420323" y="413671"/>
                  </a:lnTo>
                  <a:lnTo>
                    <a:pt x="1418035" y="414243"/>
                  </a:lnTo>
                  <a:lnTo>
                    <a:pt x="1417463" y="413671"/>
                  </a:lnTo>
                  <a:lnTo>
                    <a:pt x="1411172" y="407379"/>
                  </a:lnTo>
                  <a:lnTo>
                    <a:pt x="1410028" y="404519"/>
                  </a:lnTo>
                  <a:lnTo>
                    <a:pt x="1409456" y="403375"/>
                  </a:lnTo>
                  <a:lnTo>
                    <a:pt x="1406596" y="402231"/>
                  </a:lnTo>
                  <a:lnTo>
                    <a:pt x="1406024" y="401660"/>
                  </a:lnTo>
                  <a:lnTo>
                    <a:pt x="1404880" y="398800"/>
                  </a:lnTo>
                  <a:lnTo>
                    <a:pt x="1404308" y="398800"/>
                  </a:lnTo>
                  <a:lnTo>
                    <a:pt x="1403164" y="398800"/>
                  </a:lnTo>
                  <a:lnTo>
                    <a:pt x="1402020" y="399372"/>
                  </a:lnTo>
                  <a:lnTo>
                    <a:pt x="1400304" y="401660"/>
                  </a:lnTo>
                  <a:lnTo>
                    <a:pt x="1399160" y="402231"/>
                  </a:lnTo>
                  <a:lnTo>
                    <a:pt x="1399160" y="402804"/>
                  </a:lnTo>
                  <a:lnTo>
                    <a:pt x="1398588" y="402804"/>
                  </a:lnTo>
                  <a:lnTo>
                    <a:pt x="1397445" y="402804"/>
                  </a:lnTo>
                  <a:lnTo>
                    <a:pt x="1395729" y="403947"/>
                  </a:lnTo>
                  <a:lnTo>
                    <a:pt x="1390009" y="404519"/>
                  </a:lnTo>
                  <a:lnTo>
                    <a:pt x="1389437" y="403947"/>
                  </a:lnTo>
                  <a:lnTo>
                    <a:pt x="1382002" y="397084"/>
                  </a:lnTo>
                  <a:lnTo>
                    <a:pt x="1380858" y="394796"/>
                  </a:lnTo>
                  <a:lnTo>
                    <a:pt x="1379142" y="389076"/>
                  </a:lnTo>
                  <a:lnTo>
                    <a:pt x="1378570" y="387932"/>
                  </a:lnTo>
                  <a:lnTo>
                    <a:pt x="1376854" y="386217"/>
                  </a:lnTo>
                  <a:lnTo>
                    <a:pt x="1376282" y="385073"/>
                  </a:lnTo>
                  <a:lnTo>
                    <a:pt x="1376282" y="383357"/>
                  </a:lnTo>
                  <a:lnTo>
                    <a:pt x="1376854" y="381641"/>
                  </a:lnTo>
                  <a:lnTo>
                    <a:pt x="1377998" y="379353"/>
                  </a:lnTo>
                  <a:lnTo>
                    <a:pt x="1379714" y="376493"/>
                  </a:lnTo>
                  <a:lnTo>
                    <a:pt x="1379714" y="375921"/>
                  </a:lnTo>
                  <a:lnTo>
                    <a:pt x="1379142" y="375349"/>
                  </a:lnTo>
                  <a:lnTo>
                    <a:pt x="1377426" y="374206"/>
                  </a:lnTo>
                  <a:lnTo>
                    <a:pt x="1376854" y="373062"/>
                  </a:lnTo>
                  <a:lnTo>
                    <a:pt x="1374566" y="367342"/>
                  </a:lnTo>
                  <a:lnTo>
                    <a:pt x="1372850" y="361622"/>
                  </a:lnTo>
                  <a:lnTo>
                    <a:pt x="1372278" y="360478"/>
                  </a:lnTo>
                  <a:lnTo>
                    <a:pt x="1371706" y="359906"/>
                  </a:lnTo>
                  <a:lnTo>
                    <a:pt x="1370562" y="360478"/>
                  </a:lnTo>
                  <a:lnTo>
                    <a:pt x="1369418" y="361622"/>
                  </a:lnTo>
                  <a:lnTo>
                    <a:pt x="1368274" y="362766"/>
                  </a:lnTo>
                  <a:lnTo>
                    <a:pt x="1367131" y="362194"/>
                  </a:lnTo>
                  <a:lnTo>
                    <a:pt x="1366559" y="360478"/>
                  </a:lnTo>
                  <a:lnTo>
                    <a:pt x="1366559" y="359906"/>
                  </a:lnTo>
                  <a:lnTo>
                    <a:pt x="1365987" y="359334"/>
                  </a:lnTo>
                  <a:lnTo>
                    <a:pt x="1365415" y="359334"/>
                  </a:lnTo>
                  <a:lnTo>
                    <a:pt x="1364843" y="359906"/>
                  </a:lnTo>
                  <a:lnTo>
                    <a:pt x="1364843" y="360478"/>
                  </a:lnTo>
                  <a:lnTo>
                    <a:pt x="1364271" y="361622"/>
                  </a:lnTo>
                  <a:lnTo>
                    <a:pt x="1364271" y="362194"/>
                  </a:lnTo>
                  <a:lnTo>
                    <a:pt x="1364271" y="362194"/>
                  </a:lnTo>
                  <a:lnTo>
                    <a:pt x="1362555" y="362194"/>
                  </a:lnTo>
                  <a:lnTo>
                    <a:pt x="1361983" y="362194"/>
                  </a:lnTo>
                  <a:lnTo>
                    <a:pt x="1360267" y="363338"/>
                  </a:lnTo>
                  <a:lnTo>
                    <a:pt x="1360267" y="364482"/>
                  </a:lnTo>
                  <a:lnTo>
                    <a:pt x="1360267" y="366770"/>
                  </a:lnTo>
                  <a:lnTo>
                    <a:pt x="1360839" y="368486"/>
                  </a:lnTo>
                  <a:lnTo>
                    <a:pt x="1361411" y="368486"/>
                  </a:lnTo>
                  <a:lnTo>
                    <a:pt x="1361411" y="369630"/>
                  </a:lnTo>
                  <a:lnTo>
                    <a:pt x="1362555" y="371918"/>
                  </a:lnTo>
                  <a:lnTo>
                    <a:pt x="1363127" y="373062"/>
                  </a:lnTo>
                  <a:lnTo>
                    <a:pt x="1363127" y="373633"/>
                  </a:lnTo>
                  <a:lnTo>
                    <a:pt x="1363127" y="374777"/>
                  </a:lnTo>
                  <a:lnTo>
                    <a:pt x="1363127" y="375349"/>
                  </a:lnTo>
                  <a:lnTo>
                    <a:pt x="1363127" y="375921"/>
                  </a:lnTo>
                  <a:lnTo>
                    <a:pt x="1363127" y="376493"/>
                  </a:lnTo>
                  <a:lnTo>
                    <a:pt x="1363699" y="376493"/>
                  </a:lnTo>
                  <a:lnTo>
                    <a:pt x="1364271" y="377065"/>
                  </a:lnTo>
                  <a:lnTo>
                    <a:pt x="1365415" y="377637"/>
                  </a:lnTo>
                  <a:lnTo>
                    <a:pt x="1371134" y="378781"/>
                  </a:lnTo>
                  <a:lnTo>
                    <a:pt x="1372850" y="380497"/>
                  </a:lnTo>
                  <a:lnTo>
                    <a:pt x="1373994" y="382785"/>
                  </a:lnTo>
                  <a:lnTo>
                    <a:pt x="1376282" y="387932"/>
                  </a:lnTo>
                  <a:lnTo>
                    <a:pt x="1380286" y="394224"/>
                  </a:lnTo>
                  <a:lnTo>
                    <a:pt x="1381430" y="397084"/>
                  </a:lnTo>
                  <a:lnTo>
                    <a:pt x="1381430" y="400516"/>
                  </a:lnTo>
                  <a:lnTo>
                    <a:pt x="1381430" y="402231"/>
                  </a:lnTo>
                  <a:lnTo>
                    <a:pt x="1380858" y="403947"/>
                  </a:lnTo>
                  <a:lnTo>
                    <a:pt x="1380286" y="405663"/>
                  </a:lnTo>
                  <a:lnTo>
                    <a:pt x="1379714" y="406807"/>
                  </a:lnTo>
                  <a:lnTo>
                    <a:pt x="1377426" y="410239"/>
                  </a:lnTo>
                  <a:lnTo>
                    <a:pt x="1376854" y="411383"/>
                  </a:lnTo>
                  <a:lnTo>
                    <a:pt x="1376854" y="412527"/>
                  </a:lnTo>
                  <a:lnTo>
                    <a:pt x="1376854" y="413099"/>
                  </a:lnTo>
                  <a:lnTo>
                    <a:pt x="1377426" y="413671"/>
                  </a:lnTo>
                  <a:lnTo>
                    <a:pt x="1377426" y="414243"/>
                  </a:lnTo>
                  <a:lnTo>
                    <a:pt x="1377426" y="415386"/>
                  </a:lnTo>
                  <a:lnTo>
                    <a:pt x="1377426" y="416530"/>
                  </a:lnTo>
                  <a:lnTo>
                    <a:pt x="1377426" y="417674"/>
                  </a:lnTo>
                  <a:lnTo>
                    <a:pt x="1377426" y="418246"/>
                  </a:lnTo>
                  <a:lnTo>
                    <a:pt x="1377998" y="418818"/>
                  </a:lnTo>
                  <a:lnTo>
                    <a:pt x="1378570" y="418818"/>
                  </a:lnTo>
                  <a:lnTo>
                    <a:pt x="1379142" y="418246"/>
                  </a:lnTo>
                  <a:lnTo>
                    <a:pt x="1379142" y="417103"/>
                  </a:lnTo>
                  <a:lnTo>
                    <a:pt x="1379142" y="416530"/>
                  </a:lnTo>
                  <a:lnTo>
                    <a:pt x="1378570" y="415959"/>
                  </a:lnTo>
                  <a:lnTo>
                    <a:pt x="1378570" y="415386"/>
                  </a:lnTo>
                  <a:lnTo>
                    <a:pt x="1379142" y="414815"/>
                  </a:lnTo>
                  <a:lnTo>
                    <a:pt x="1377998" y="414243"/>
                  </a:lnTo>
                  <a:lnTo>
                    <a:pt x="1377998" y="412527"/>
                  </a:lnTo>
                  <a:lnTo>
                    <a:pt x="1378570" y="410811"/>
                  </a:lnTo>
                  <a:lnTo>
                    <a:pt x="1379714" y="409667"/>
                  </a:lnTo>
                  <a:lnTo>
                    <a:pt x="1382002" y="409667"/>
                  </a:lnTo>
                  <a:lnTo>
                    <a:pt x="1382574" y="409667"/>
                  </a:lnTo>
                  <a:lnTo>
                    <a:pt x="1383717" y="408523"/>
                  </a:lnTo>
                  <a:lnTo>
                    <a:pt x="1384289" y="408523"/>
                  </a:lnTo>
                  <a:lnTo>
                    <a:pt x="1392297" y="409095"/>
                  </a:lnTo>
                  <a:lnTo>
                    <a:pt x="1395157" y="411383"/>
                  </a:lnTo>
                  <a:lnTo>
                    <a:pt x="1397445" y="411383"/>
                  </a:lnTo>
                  <a:lnTo>
                    <a:pt x="1398016" y="411383"/>
                  </a:lnTo>
                  <a:lnTo>
                    <a:pt x="1399160" y="412527"/>
                  </a:lnTo>
                  <a:lnTo>
                    <a:pt x="1400876" y="413099"/>
                  </a:lnTo>
                  <a:lnTo>
                    <a:pt x="1404880" y="415959"/>
                  </a:lnTo>
                  <a:lnTo>
                    <a:pt x="1405452" y="417103"/>
                  </a:lnTo>
                  <a:lnTo>
                    <a:pt x="1406024" y="418246"/>
                  </a:lnTo>
                  <a:lnTo>
                    <a:pt x="1406596" y="419962"/>
                  </a:lnTo>
                  <a:lnTo>
                    <a:pt x="1407168" y="421106"/>
                  </a:lnTo>
                  <a:lnTo>
                    <a:pt x="1408312" y="423394"/>
                  </a:lnTo>
                  <a:lnTo>
                    <a:pt x="1408884" y="425110"/>
                  </a:lnTo>
                  <a:lnTo>
                    <a:pt x="1408312" y="425682"/>
                  </a:lnTo>
                  <a:lnTo>
                    <a:pt x="1407740" y="429114"/>
                  </a:lnTo>
                  <a:lnTo>
                    <a:pt x="1407168" y="429685"/>
                  </a:lnTo>
                  <a:lnTo>
                    <a:pt x="1406024" y="431973"/>
                  </a:lnTo>
                  <a:lnTo>
                    <a:pt x="1405452" y="433689"/>
                  </a:lnTo>
                  <a:lnTo>
                    <a:pt x="1404880" y="434261"/>
                  </a:lnTo>
                  <a:lnTo>
                    <a:pt x="1404308" y="434833"/>
                  </a:lnTo>
                  <a:lnTo>
                    <a:pt x="1403736" y="435405"/>
                  </a:lnTo>
                  <a:lnTo>
                    <a:pt x="1403164" y="435405"/>
                  </a:lnTo>
                  <a:lnTo>
                    <a:pt x="1402592" y="435405"/>
                  </a:lnTo>
                  <a:lnTo>
                    <a:pt x="1402020" y="434833"/>
                  </a:lnTo>
                  <a:lnTo>
                    <a:pt x="1402020" y="434261"/>
                  </a:lnTo>
                  <a:lnTo>
                    <a:pt x="1403164" y="434261"/>
                  </a:lnTo>
                  <a:lnTo>
                    <a:pt x="1403736" y="434261"/>
                  </a:lnTo>
                  <a:lnTo>
                    <a:pt x="1404308" y="433689"/>
                  </a:lnTo>
                  <a:lnTo>
                    <a:pt x="1404308" y="432545"/>
                  </a:lnTo>
                  <a:lnTo>
                    <a:pt x="1404308" y="431973"/>
                  </a:lnTo>
                  <a:lnTo>
                    <a:pt x="1404880" y="431402"/>
                  </a:lnTo>
                  <a:lnTo>
                    <a:pt x="1405452" y="430829"/>
                  </a:lnTo>
                  <a:lnTo>
                    <a:pt x="1405452" y="430258"/>
                  </a:lnTo>
                  <a:lnTo>
                    <a:pt x="1405452" y="429685"/>
                  </a:lnTo>
                  <a:lnTo>
                    <a:pt x="1405452" y="429114"/>
                  </a:lnTo>
                  <a:lnTo>
                    <a:pt x="1405452" y="428542"/>
                  </a:lnTo>
                  <a:lnTo>
                    <a:pt x="1406024" y="428542"/>
                  </a:lnTo>
                  <a:lnTo>
                    <a:pt x="1406596" y="427970"/>
                  </a:lnTo>
                  <a:lnTo>
                    <a:pt x="1406596" y="426826"/>
                  </a:lnTo>
                  <a:lnTo>
                    <a:pt x="1406596" y="426254"/>
                  </a:lnTo>
                  <a:lnTo>
                    <a:pt x="1406024" y="425682"/>
                  </a:lnTo>
                  <a:lnTo>
                    <a:pt x="1405452" y="425682"/>
                  </a:lnTo>
                  <a:lnTo>
                    <a:pt x="1403736" y="426826"/>
                  </a:lnTo>
                  <a:lnTo>
                    <a:pt x="1401448" y="426826"/>
                  </a:lnTo>
                  <a:lnTo>
                    <a:pt x="1399160" y="426254"/>
                  </a:lnTo>
                  <a:lnTo>
                    <a:pt x="1398588" y="425682"/>
                  </a:lnTo>
                  <a:lnTo>
                    <a:pt x="1396873" y="422822"/>
                  </a:lnTo>
                  <a:lnTo>
                    <a:pt x="1397445" y="422250"/>
                  </a:lnTo>
                  <a:lnTo>
                    <a:pt x="1397445" y="422250"/>
                  </a:lnTo>
                  <a:lnTo>
                    <a:pt x="1392297" y="421106"/>
                  </a:lnTo>
                  <a:lnTo>
                    <a:pt x="1390581" y="422250"/>
                  </a:lnTo>
                  <a:lnTo>
                    <a:pt x="1390009" y="422250"/>
                  </a:lnTo>
                  <a:lnTo>
                    <a:pt x="1389437" y="422250"/>
                  </a:lnTo>
                  <a:lnTo>
                    <a:pt x="1389437" y="422822"/>
                  </a:lnTo>
                  <a:lnTo>
                    <a:pt x="1388865" y="423966"/>
                  </a:lnTo>
                  <a:lnTo>
                    <a:pt x="1387721" y="426826"/>
                  </a:lnTo>
                  <a:lnTo>
                    <a:pt x="1387721" y="427398"/>
                  </a:lnTo>
                  <a:lnTo>
                    <a:pt x="1387149" y="427970"/>
                  </a:lnTo>
                  <a:lnTo>
                    <a:pt x="1386577" y="428542"/>
                  </a:lnTo>
                  <a:lnTo>
                    <a:pt x="1386005" y="430258"/>
                  </a:lnTo>
                  <a:lnTo>
                    <a:pt x="1385433" y="430829"/>
                  </a:lnTo>
                  <a:lnTo>
                    <a:pt x="1384861" y="431973"/>
                  </a:lnTo>
                  <a:lnTo>
                    <a:pt x="1382002" y="435405"/>
                  </a:lnTo>
                  <a:lnTo>
                    <a:pt x="1381430" y="435977"/>
                  </a:lnTo>
                  <a:lnTo>
                    <a:pt x="1381430" y="436549"/>
                  </a:lnTo>
                  <a:lnTo>
                    <a:pt x="1383146" y="435977"/>
                  </a:lnTo>
                  <a:lnTo>
                    <a:pt x="1383717" y="435977"/>
                  </a:lnTo>
                  <a:lnTo>
                    <a:pt x="1383717" y="436549"/>
                  </a:lnTo>
                  <a:lnTo>
                    <a:pt x="1383146" y="437121"/>
                  </a:lnTo>
                  <a:lnTo>
                    <a:pt x="1382002" y="437693"/>
                  </a:lnTo>
                  <a:lnTo>
                    <a:pt x="1381430" y="438265"/>
                  </a:lnTo>
                  <a:lnTo>
                    <a:pt x="1380858" y="439409"/>
                  </a:lnTo>
                  <a:lnTo>
                    <a:pt x="1380286" y="440553"/>
                  </a:lnTo>
                  <a:lnTo>
                    <a:pt x="1379714" y="441697"/>
                  </a:lnTo>
                  <a:lnTo>
                    <a:pt x="1381430" y="442841"/>
                  </a:lnTo>
                  <a:lnTo>
                    <a:pt x="1381430" y="443413"/>
                  </a:lnTo>
                  <a:lnTo>
                    <a:pt x="1380286" y="443985"/>
                  </a:lnTo>
                  <a:lnTo>
                    <a:pt x="1379142" y="443985"/>
                  </a:lnTo>
                  <a:lnTo>
                    <a:pt x="1377998" y="443413"/>
                  </a:lnTo>
                  <a:lnTo>
                    <a:pt x="1377426" y="442841"/>
                  </a:lnTo>
                  <a:lnTo>
                    <a:pt x="1377998" y="442269"/>
                  </a:lnTo>
                  <a:lnTo>
                    <a:pt x="1378570" y="441697"/>
                  </a:lnTo>
                  <a:lnTo>
                    <a:pt x="1378570" y="441125"/>
                  </a:lnTo>
                  <a:lnTo>
                    <a:pt x="1378570" y="440553"/>
                  </a:lnTo>
                  <a:lnTo>
                    <a:pt x="1377998" y="439981"/>
                  </a:lnTo>
                  <a:lnTo>
                    <a:pt x="1376854" y="440553"/>
                  </a:lnTo>
                  <a:lnTo>
                    <a:pt x="1376282" y="440553"/>
                  </a:lnTo>
                  <a:lnTo>
                    <a:pt x="1377426" y="438837"/>
                  </a:lnTo>
                  <a:lnTo>
                    <a:pt x="1377998" y="438265"/>
                  </a:lnTo>
                  <a:lnTo>
                    <a:pt x="1378570" y="438265"/>
                  </a:lnTo>
                  <a:lnTo>
                    <a:pt x="1369990" y="434261"/>
                  </a:lnTo>
                  <a:lnTo>
                    <a:pt x="1368846" y="434261"/>
                  </a:lnTo>
                  <a:lnTo>
                    <a:pt x="1365415" y="436549"/>
                  </a:lnTo>
                  <a:lnTo>
                    <a:pt x="1363699" y="437121"/>
                  </a:lnTo>
                  <a:lnTo>
                    <a:pt x="1362555" y="437121"/>
                  </a:lnTo>
                  <a:lnTo>
                    <a:pt x="1361983" y="436549"/>
                  </a:lnTo>
                  <a:lnTo>
                    <a:pt x="1361411" y="435977"/>
                  </a:lnTo>
                  <a:lnTo>
                    <a:pt x="1360839" y="435977"/>
                  </a:lnTo>
                  <a:lnTo>
                    <a:pt x="1360839" y="435977"/>
                  </a:lnTo>
                  <a:lnTo>
                    <a:pt x="1360839" y="435405"/>
                  </a:lnTo>
                  <a:lnTo>
                    <a:pt x="1360839" y="434261"/>
                  </a:lnTo>
                  <a:lnTo>
                    <a:pt x="1360839" y="433689"/>
                  </a:lnTo>
                  <a:lnTo>
                    <a:pt x="1360839" y="433689"/>
                  </a:lnTo>
                  <a:lnTo>
                    <a:pt x="1360839" y="434261"/>
                  </a:lnTo>
                  <a:lnTo>
                    <a:pt x="1360839" y="434261"/>
                  </a:lnTo>
                  <a:lnTo>
                    <a:pt x="1360267" y="434261"/>
                  </a:lnTo>
                  <a:lnTo>
                    <a:pt x="1358551" y="434833"/>
                  </a:lnTo>
                  <a:lnTo>
                    <a:pt x="1355119" y="435405"/>
                  </a:lnTo>
                  <a:lnTo>
                    <a:pt x="1354547" y="435405"/>
                  </a:lnTo>
                  <a:lnTo>
                    <a:pt x="1354547" y="435977"/>
                  </a:lnTo>
                  <a:lnTo>
                    <a:pt x="1354547" y="436549"/>
                  </a:lnTo>
                  <a:lnTo>
                    <a:pt x="1354547" y="437121"/>
                  </a:lnTo>
                  <a:lnTo>
                    <a:pt x="1353975" y="437693"/>
                  </a:lnTo>
                  <a:lnTo>
                    <a:pt x="1353975" y="437693"/>
                  </a:lnTo>
                  <a:lnTo>
                    <a:pt x="1353975" y="437693"/>
                  </a:lnTo>
                  <a:lnTo>
                    <a:pt x="1353975" y="436549"/>
                  </a:lnTo>
                  <a:lnTo>
                    <a:pt x="1353975" y="435405"/>
                  </a:lnTo>
                  <a:lnTo>
                    <a:pt x="1353975" y="434833"/>
                  </a:lnTo>
                  <a:lnTo>
                    <a:pt x="1353975" y="434261"/>
                  </a:lnTo>
                  <a:lnTo>
                    <a:pt x="1353975" y="433689"/>
                  </a:lnTo>
                  <a:lnTo>
                    <a:pt x="1353975" y="431973"/>
                  </a:lnTo>
                  <a:lnTo>
                    <a:pt x="1353404" y="430829"/>
                  </a:lnTo>
                  <a:lnTo>
                    <a:pt x="1351688" y="429114"/>
                  </a:lnTo>
                  <a:lnTo>
                    <a:pt x="1352260" y="428542"/>
                  </a:lnTo>
                  <a:lnTo>
                    <a:pt x="1351116" y="429114"/>
                  </a:lnTo>
                  <a:lnTo>
                    <a:pt x="1348256" y="429114"/>
                  </a:lnTo>
                  <a:lnTo>
                    <a:pt x="1345396" y="428542"/>
                  </a:lnTo>
                  <a:lnTo>
                    <a:pt x="1344824" y="428542"/>
                  </a:lnTo>
                  <a:lnTo>
                    <a:pt x="1343680" y="429685"/>
                  </a:lnTo>
                  <a:lnTo>
                    <a:pt x="1341964" y="430258"/>
                  </a:lnTo>
                  <a:lnTo>
                    <a:pt x="1339104" y="430829"/>
                  </a:lnTo>
                  <a:lnTo>
                    <a:pt x="1333385" y="429685"/>
                  </a:lnTo>
                  <a:lnTo>
                    <a:pt x="1332813" y="429114"/>
                  </a:lnTo>
                  <a:lnTo>
                    <a:pt x="1331669" y="427970"/>
                  </a:lnTo>
                  <a:lnTo>
                    <a:pt x="1331097" y="427398"/>
                  </a:lnTo>
                  <a:lnTo>
                    <a:pt x="1319658" y="427398"/>
                  </a:lnTo>
                  <a:lnTo>
                    <a:pt x="1317370" y="426254"/>
                  </a:lnTo>
                  <a:lnTo>
                    <a:pt x="1315654" y="424538"/>
                  </a:lnTo>
                  <a:lnTo>
                    <a:pt x="1314510" y="422250"/>
                  </a:lnTo>
                  <a:lnTo>
                    <a:pt x="1313938" y="419390"/>
                  </a:lnTo>
                  <a:lnTo>
                    <a:pt x="1313938" y="415959"/>
                  </a:lnTo>
                  <a:lnTo>
                    <a:pt x="1313366" y="415386"/>
                  </a:lnTo>
                  <a:lnTo>
                    <a:pt x="1312794" y="415386"/>
                  </a:lnTo>
                  <a:lnTo>
                    <a:pt x="1312222" y="415386"/>
                  </a:lnTo>
                  <a:lnTo>
                    <a:pt x="1311650" y="416530"/>
                  </a:lnTo>
                  <a:lnTo>
                    <a:pt x="1311078" y="417103"/>
                  </a:lnTo>
                  <a:lnTo>
                    <a:pt x="1310506" y="417103"/>
                  </a:lnTo>
                  <a:lnTo>
                    <a:pt x="1309934" y="416530"/>
                  </a:lnTo>
                  <a:lnTo>
                    <a:pt x="1310506" y="414815"/>
                  </a:lnTo>
                  <a:lnTo>
                    <a:pt x="1301355" y="411955"/>
                  </a:lnTo>
                  <a:lnTo>
                    <a:pt x="1296207" y="410811"/>
                  </a:lnTo>
                  <a:lnTo>
                    <a:pt x="1296779" y="409667"/>
                  </a:lnTo>
                  <a:lnTo>
                    <a:pt x="1298495" y="410239"/>
                  </a:lnTo>
                  <a:lnTo>
                    <a:pt x="1299067" y="409667"/>
                  </a:lnTo>
                  <a:lnTo>
                    <a:pt x="1299639" y="408523"/>
                  </a:lnTo>
                  <a:lnTo>
                    <a:pt x="1300783" y="408523"/>
                  </a:lnTo>
                  <a:lnTo>
                    <a:pt x="1302499" y="408523"/>
                  </a:lnTo>
                  <a:lnTo>
                    <a:pt x="1303643" y="408523"/>
                  </a:lnTo>
                  <a:lnTo>
                    <a:pt x="1305359" y="407379"/>
                  </a:lnTo>
                  <a:lnTo>
                    <a:pt x="1307075" y="406235"/>
                  </a:lnTo>
                  <a:lnTo>
                    <a:pt x="1308219" y="404519"/>
                  </a:lnTo>
                  <a:lnTo>
                    <a:pt x="1308219" y="403947"/>
                  </a:lnTo>
                  <a:lnTo>
                    <a:pt x="1308219" y="403375"/>
                  </a:lnTo>
                  <a:lnTo>
                    <a:pt x="1308219" y="402804"/>
                  </a:lnTo>
                  <a:lnTo>
                    <a:pt x="1308219" y="402804"/>
                  </a:lnTo>
                  <a:lnTo>
                    <a:pt x="1307647" y="400516"/>
                  </a:lnTo>
                  <a:lnTo>
                    <a:pt x="1307647" y="399372"/>
                  </a:lnTo>
                  <a:lnTo>
                    <a:pt x="1308219" y="398228"/>
                  </a:lnTo>
                  <a:lnTo>
                    <a:pt x="1308219" y="397084"/>
                  </a:lnTo>
                  <a:lnTo>
                    <a:pt x="1308219" y="395368"/>
                  </a:lnTo>
                  <a:lnTo>
                    <a:pt x="1308219" y="394796"/>
                  </a:lnTo>
                  <a:lnTo>
                    <a:pt x="1308791" y="394224"/>
                  </a:lnTo>
                  <a:lnTo>
                    <a:pt x="1309362" y="393652"/>
                  </a:lnTo>
                  <a:lnTo>
                    <a:pt x="1309362" y="393080"/>
                  </a:lnTo>
                  <a:lnTo>
                    <a:pt x="1309362" y="392508"/>
                  </a:lnTo>
                  <a:lnTo>
                    <a:pt x="1312222" y="390220"/>
                  </a:lnTo>
                  <a:lnTo>
                    <a:pt x="1312794" y="389076"/>
                  </a:lnTo>
                  <a:lnTo>
                    <a:pt x="1313366" y="387361"/>
                  </a:lnTo>
                  <a:lnTo>
                    <a:pt x="1313366" y="385645"/>
                  </a:lnTo>
                  <a:lnTo>
                    <a:pt x="1313366" y="383929"/>
                  </a:lnTo>
                  <a:lnTo>
                    <a:pt x="1312794" y="382785"/>
                  </a:lnTo>
                  <a:lnTo>
                    <a:pt x="1312222" y="381641"/>
                  </a:lnTo>
                  <a:lnTo>
                    <a:pt x="1309934" y="381069"/>
                  </a:lnTo>
                  <a:lnTo>
                    <a:pt x="1308791" y="380497"/>
                  </a:lnTo>
                  <a:lnTo>
                    <a:pt x="1308791" y="379353"/>
                  </a:lnTo>
                  <a:lnTo>
                    <a:pt x="1309362" y="379353"/>
                  </a:lnTo>
                  <a:lnTo>
                    <a:pt x="1318514" y="381641"/>
                  </a:lnTo>
                  <a:lnTo>
                    <a:pt x="1317370" y="379353"/>
                  </a:lnTo>
                  <a:lnTo>
                    <a:pt x="1315654" y="378209"/>
                  </a:lnTo>
                  <a:lnTo>
                    <a:pt x="1307647" y="376493"/>
                  </a:lnTo>
                  <a:lnTo>
                    <a:pt x="1297923" y="375921"/>
                  </a:lnTo>
                  <a:lnTo>
                    <a:pt x="1289344" y="376493"/>
                  </a:lnTo>
                  <a:lnTo>
                    <a:pt x="1282480" y="377637"/>
                  </a:lnTo>
                  <a:lnTo>
                    <a:pt x="1281908" y="379353"/>
                  </a:lnTo>
                  <a:lnTo>
                    <a:pt x="1275617" y="382785"/>
                  </a:lnTo>
                  <a:lnTo>
                    <a:pt x="1274473" y="383357"/>
                  </a:lnTo>
                  <a:lnTo>
                    <a:pt x="1273901" y="383929"/>
                  </a:lnTo>
                  <a:lnTo>
                    <a:pt x="1273329" y="384501"/>
                  </a:lnTo>
                  <a:lnTo>
                    <a:pt x="1272757" y="385645"/>
                  </a:lnTo>
                  <a:lnTo>
                    <a:pt x="1272757" y="386217"/>
                  </a:lnTo>
                  <a:lnTo>
                    <a:pt x="1272185" y="386788"/>
                  </a:lnTo>
                  <a:lnTo>
                    <a:pt x="1271041" y="386788"/>
                  </a:lnTo>
                  <a:lnTo>
                    <a:pt x="1270469" y="387361"/>
                  </a:lnTo>
                  <a:lnTo>
                    <a:pt x="1269897" y="389076"/>
                  </a:lnTo>
                  <a:lnTo>
                    <a:pt x="1269325" y="388505"/>
                  </a:lnTo>
                  <a:lnTo>
                    <a:pt x="1268753" y="387932"/>
                  </a:lnTo>
                  <a:lnTo>
                    <a:pt x="1268753" y="387361"/>
                  </a:lnTo>
                  <a:lnTo>
                    <a:pt x="1268753" y="386217"/>
                  </a:lnTo>
                  <a:lnTo>
                    <a:pt x="1268753" y="385645"/>
                  </a:lnTo>
                  <a:lnTo>
                    <a:pt x="1268753" y="385645"/>
                  </a:lnTo>
                  <a:lnTo>
                    <a:pt x="1268753" y="385645"/>
                  </a:lnTo>
                  <a:lnTo>
                    <a:pt x="1268753" y="385073"/>
                  </a:lnTo>
                  <a:lnTo>
                    <a:pt x="1267609" y="384501"/>
                  </a:lnTo>
                  <a:lnTo>
                    <a:pt x="1260746" y="383929"/>
                  </a:lnTo>
                  <a:lnTo>
                    <a:pt x="1259602" y="384501"/>
                  </a:lnTo>
                  <a:lnTo>
                    <a:pt x="1258458" y="385073"/>
                  </a:lnTo>
                  <a:lnTo>
                    <a:pt x="1253882" y="385645"/>
                  </a:lnTo>
                  <a:lnTo>
                    <a:pt x="1243587" y="390792"/>
                  </a:lnTo>
                  <a:lnTo>
                    <a:pt x="1240727" y="393080"/>
                  </a:lnTo>
                  <a:lnTo>
                    <a:pt x="1239011" y="394796"/>
                  </a:lnTo>
                  <a:lnTo>
                    <a:pt x="1237867" y="396512"/>
                  </a:lnTo>
                  <a:lnTo>
                    <a:pt x="1238439" y="397656"/>
                  </a:lnTo>
                  <a:lnTo>
                    <a:pt x="1239011" y="398228"/>
                  </a:lnTo>
                  <a:lnTo>
                    <a:pt x="1241871" y="398800"/>
                  </a:lnTo>
                  <a:lnTo>
                    <a:pt x="1243587" y="399944"/>
                  </a:lnTo>
                  <a:lnTo>
                    <a:pt x="1246447" y="402804"/>
                  </a:lnTo>
                  <a:lnTo>
                    <a:pt x="1248735" y="403947"/>
                  </a:lnTo>
                  <a:lnTo>
                    <a:pt x="1249306" y="404519"/>
                  </a:lnTo>
                  <a:lnTo>
                    <a:pt x="1249878" y="405663"/>
                  </a:lnTo>
                  <a:lnTo>
                    <a:pt x="1240727" y="407951"/>
                  </a:lnTo>
                  <a:lnTo>
                    <a:pt x="1229860" y="403947"/>
                  </a:lnTo>
                  <a:lnTo>
                    <a:pt x="1228144" y="401087"/>
                  </a:lnTo>
                  <a:lnTo>
                    <a:pt x="1228716" y="401087"/>
                  </a:lnTo>
                  <a:lnTo>
                    <a:pt x="1229860" y="401660"/>
                  </a:lnTo>
                  <a:lnTo>
                    <a:pt x="1230432" y="401660"/>
                  </a:lnTo>
                  <a:lnTo>
                    <a:pt x="1228716" y="399944"/>
                  </a:lnTo>
                  <a:lnTo>
                    <a:pt x="1227000" y="398800"/>
                  </a:lnTo>
                  <a:lnTo>
                    <a:pt x="1223568" y="397656"/>
                  </a:lnTo>
                  <a:lnTo>
                    <a:pt x="1222996" y="397656"/>
                  </a:lnTo>
                  <a:lnTo>
                    <a:pt x="1221280" y="398800"/>
                  </a:lnTo>
                  <a:lnTo>
                    <a:pt x="1219565" y="399372"/>
                  </a:lnTo>
                  <a:lnTo>
                    <a:pt x="1217277" y="400516"/>
                  </a:lnTo>
                  <a:lnTo>
                    <a:pt x="1214417" y="401087"/>
                  </a:lnTo>
                  <a:lnTo>
                    <a:pt x="1206981" y="404519"/>
                  </a:lnTo>
                  <a:lnTo>
                    <a:pt x="1205265" y="405663"/>
                  </a:lnTo>
                  <a:lnTo>
                    <a:pt x="1203550" y="407951"/>
                  </a:lnTo>
                  <a:lnTo>
                    <a:pt x="1202978" y="408523"/>
                  </a:lnTo>
                  <a:lnTo>
                    <a:pt x="1202978" y="409095"/>
                  </a:lnTo>
                  <a:lnTo>
                    <a:pt x="1202978" y="410239"/>
                  </a:lnTo>
                  <a:lnTo>
                    <a:pt x="1202978" y="410811"/>
                  </a:lnTo>
                  <a:lnTo>
                    <a:pt x="1202406" y="411383"/>
                  </a:lnTo>
                  <a:lnTo>
                    <a:pt x="1201262" y="410811"/>
                  </a:lnTo>
                  <a:lnTo>
                    <a:pt x="1200690" y="410811"/>
                  </a:lnTo>
                  <a:lnTo>
                    <a:pt x="1201262" y="410239"/>
                  </a:lnTo>
                  <a:lnTo>
                    <a:pt x="1201834" y="409667"/>
                  </a:lnTo>
                  <a:lnTo>
                    <a:pt x="1202406" y="409667"/>
                  </a:lnTo>
                  <a:lnTo>
                    <a:pt x="1202978" y="409095"/>
                  </a:lnTo>
                  <a:lnTo>
                    <a:pt x="1202406" y="409667"/>
                  </a:lnTo>
                  <a:lnTo>
                    <a:pt x="1200690" y="410239"/>
                  </a:lnTo>
                  <a:lnTo>
                    <a:pt x="1199546" y="410239"/>
                  </a:lnTo>
                  <a:lnTo>
                    <a:pt x="1197830" y="411383"/>
                  </a:lnTo>
                  <a:lnTo>
                    <a:pt x="1200690" y="414243"/>
                  </a:lnTo>
                  <a:lnTo>
                    <a:pt x="1200118" y="415386"/>
                  </a:lnTo>
                  <a:lnTo>
                    <a:pt x="1196686" y="416530"/>
                  </a:lnTo>
                  <a:lnTo>
                    <a:pt x="1193826" y="418818"/>
                  </a:lnTo>
                  <a:lnTo>
                    <a:pt x="1190395" y="419962"/>
                  </a:lnTo>
                  <a:lnTo>
                    <a:pt x="1189251" y="419962"/>
                  </a:lnTo>
                  <a:lnTo>
                    <a:pt x="1188107" y="419390"/>
                  </a:lnTo>
                  <a:lnTo>
                    <a:pt x="1186963" y="417674"/>
                  </a:lnTo>
                  <a:lnTo>
                    <a:pt x="1186391" y="416530"/>
                  </a:lnTo>
                  <a:lnTo>
                    <a:pt x="1186391" y="415386"/>
                  </a:lnTo>
                  <a:lnTo>
                    <a:pt x="1184103" y="415386"/>
                  </a:lnTo>
                  <a:lnTo>
                    <a:pt x="1177239" y="419962"/>
                  </a:lnTo>
                  <a:lnTo>
                    <a:pt x="1177239" y="420534"/>
                  </a:lnTo>
                  <a:lnTo>
                    <a:pt x="1177811" y="420534"/>
                  </a:lnTo>
                  <a:lnTo>
                    <a:pt x="1178383" y="421106"/>
                  </a:lnTo>
                  <a:lnTo>
                    <a:pt x="1178955" y="421678"/>
                  </a:lnTo>
                  <a:lnTo>
                    <a:pt x="1179527" y="422250"/>
                  </a:lnTo>
                  <a:lnTo>
                    <a:pt x="1177239" y="421678"/>
                  </a:lnTo>
                  <a:lnTo>
                    <a:pt x="1176095" y="421678"/>
                  </a:lnTo>
                  <a:lnTo>
                    <a:pt x="1175523" y="422822"/>
                  </a:lnTo>
                  <a:lnTo>
                    <a:pt x="1176095" y="423966"/>
                  </a:lnTo>
                  <a:lnTo>
                    <a:pt x="1177239" y="424538"/>
                  </a:lnTo>
                  <a:lnTo>
                    <a:pt x="1177811" y="425682"/>
                  </a:lnTo>
                  <a:lnTo>
                    <a:pt x="1177239" y="427398"/>
                  </a:lnTo>
                  <a:lnTo>
                    <a:pt x="1176095" y="428542"/>
                  </a:lnTo>
                  <a:lnTo>
                    <a:pt x="1174380" y="428542"/>
                  </a:lnTo>
                  <a:lnTo>
                    <a:pt x="1166372" y="426826"/>
                  </a:lnTo>
                  <a:lnTo>
                    <a:pt x="1165800" y="428542"/>
                  </a:lnTo>
                  <a:lnTo>
                    <a:pt x="1164656" y="429685"/>
                  </a:lnTo>
                  <a:lnTo>
                    <a:pt x="1162940" y="430258"/>
                  </a:lnTo>
                  <a:lnTo>
                    <a:pt x="1161796" y="430258"/>
                  </a:lnTo>
                  <a:lnTo>
                    <a:pt x="1158937" y="431402"/>
                  </a:lnTo>
                  <a:lnTo>
                    <a:pt x="1157221" y="431402"/>
                  </a:lnTo>
                  <a:lnTo>
                    <a:pt x="1156649" y="429685"/>
                  </a:lnTo>
                  <a:lnTo>
                    <a:pt x="1157221" y="427398"/>
                  </a:lnTo>
                  <a:lnTo>
                    <a:pt x="1158365" y="426254"/>
                  </a:lnTo>
                  <a:lnTo>
                    <a:pt x="1160081" y="425682"/>
                  </a:lnTo>
                  <a:lnTo>
                    <a:pt x="1161796" y="425682"/>
                  </a:lnTo>
                  <a:lnTo>
                    <a:pt x="1162940" y="424538"/>
                  </a:lnTo>
                  <a:lnTo>
                    <a:pt x="1163512" y="424538"/>
                  </a:lnTo>
                  <a:lnTo>
                    <a:pt x="1164084" y="424538"/>
                  </a:lnTo>
                  <a:lnTo>
                    <a:pt x="1164656" y="423966"/>
                  </a:lnTo>
                  <a:lnTo>
                    <a:pt x="1165800" y="422250"/>
                  </a:lnTo>
                  <a:lnTo>
                    <a:pt x="1162368" y="422822"/>
                  </a:lnTo>
                  <a:lnTo>
                    <a:pt x="1160652" y="424538"/>
                  </a:lnTo>
                  <a:lnTo>
                    <a:pt x="1157221" y="426254"/>
                  </a:lnTo>
                  <a:lnTo>
                    <a:pt x="1155505" y="427970"/>
                  </a:lnTo>
                  <a:lnTo>
                    <a:pt x="1154933" y="428542"/>
                  </a:lnTo>
                  <a:lnTo>
                    <a:pt x="1154933" y="428542"/>
                  </a:lnTo>
                  <a:lnTo>
                    <a:pt x="1154361" y="428542"/>
                  </a:lnTo>
                  <a:lnTo>
                    <a:pt x="1154361" y="429114"/>
                  </a:lnTo>
                  <a:lnTo>
                    <a:pt x="1154361" y="430258"/>
                  </a:lnTo>
                  <a:lnTo>
                    <a:pt x="1154361" y="430829"/>
                  </a:lnTo>
                  <a:lnTo>
                    <a:pt x="1154361" y="431402"/>
                  </a:lnTo>
                  <a:lnTo>
                    <a:pt x="1154933" y="433117"/>
                  </a:lnTo>
                  <a:lnTo>
                    <a:pt x="1154933" y="433689"/>
                  </a:lnTo>
                  <a:lnTo>
                    <a:pt x="1154933" y="434833"/>
                  </a:lnTo>
                  <a:lnTo>
                    <a:pt x="1154933" y="435405"/>
                  </a:lnTo>
                  <a:lnTo>
                    <a:pt x="1154933" y="435977"/>
                  </a:lnTo>
                  <a:lnTo>
                    <a:pt x="1155505" y="436549"/>
                  </a:lnTo>
                  <a:lnTo>
                    <a:pt x="1155505" y="437121"/>
                  </a:lnTo>
                  <a:lnTo>
                    <a:pt x="1156077" y="437693"/>
                  </a:lnTo>
                  <a:lnTo>
                    <a:pt x="1158937" y="438837"/>
                  </a:lnTo>
                  <a:lnTo>
                    <a:pt x="1166944" y="447417"/>
                  </a:lnTo>
                  <a:lnTo>
                    <a:pt x="1168088" y="447988"/>
                  </a:lnTo>
                  <a:lnTo>
                    <a:pt x="1168660" y="448561"/>
                  </a:lnTo>
                  <a:lnTo>
                    <a:pt x="1169804" y="451420"/>
                  </a:lnTo>
                  <a:lnTo>
                    <a:pt x="1176095" y="455996"/>
                  </a:lnTo>
                  <a:lnTo>
                    <a:pt x="1181815" y="457712"/>
                  </a:lnTo>
                  <a:lnTo>
                    <a:pt x="1193254" y="464003"/>
                  </a:lnTo>
                  <a:lnTo>
                    <a:pt x="1196686" y="465719"/>
                  </a:lnTo>
                  <a:lnTo>
                    <a:pt x="1200118" y="466863"/>
                  </a:lnTo>
                  <a:lnTo>
                    <a:pt x="1197830" y="465147"/>
                  </a:lnTo>
                  <a:lnTo>
                    <a:pt x="1194970" y="464003"/>
                  </a:lnTo>
                  <a:lnTo>
                    <a:pt x="1192682" y="463431"/>
                  </a:lnTo>
                  <a:lnTo>
                    <a:pt x="1191538" y="462860"/>
                  </a:lnTo>
                  <a:lnTo>
                    <a:pt x="1190395" y="462287"/>
                  </a:lnTo>
                  <a:lnTo>
                    <a:pt x="1189823" y="461716"/>
                  </a:lnTo>
                  <a:lnTo>
                    <a:pt x="1200690" y="465719"/>
                  </a:lnTo>
                  <a:lnTo>
                    <a:pt x="1204122" y="468579"/>
                  </a:lnTo>
                  <a:lnTo>
                    <a:pt x="1205837" y="469723"/>
                  </a:lnTo>
                  <a:lnTo>
                    <a:pt x="1208125" y="472011"/>
                  </a:lnTo>
                  <a:lnTo>
                    <a:pt x="1208697" y="471439"/>
                  </a:lnTo>
                  <a:lnTo>
                    <a:pt x="1209269" y="470867"/>
                  </a:lnTo>
                  <a:lnTo>
                    <a:pt x="1212701" y="472011"/>
                  </a:lnTo>
                  <a:lnTo>
                    <a:pt x="1216133" y="474299"/>
                  </a:lnTo>
                  <a:lnTo>
                    <a:pt x="1217849" y="476586"/>
                  </a:lnTo>
                  <a:lnTo>
                    <a:pt x="1218993" y="478874"/>
                  </a:lnTo>
                  <a:lnTo>
                    <a:pt x="1218421" y="479446"/>
                  </a:lnTo>
                  <a:lnTo>
                    <a:pt x="1217277" y="479446"/>
                  </a:lnTo>
                  <a:lnTo>
                    <a:pt x="1216133" y="479446"/>
                  </a:lnTo>
                  <a:lnTo>
                    <a:pt x="1209841" y="476015"/>
                  </a:lnTo>
                  <a:lnTo>
                    <a:pt x="1208697" y="474871"/>
                  </a:lnTo>
                  <a:lnTo>
                    <a:pt x="1208125" y="474871"/>
                  </a:lnTo>
                  <a:lnTo>
                    <a:pt x="1207553" y="474871"/>
                  </a:lnTo>
                  <a:lnTo>
                    <a:pt x="1206981" y="475442"/>
                  </a:lnTo>
                  <a:lnTo>
                    <a:pt x="1206409" y="476015"/>
                  </a:lnTo>
                  <a:lnTo>
                    <a:pt x="1205837" y="476586"/>
                  </a:lnTo>
                  <a:lnTo>
                    <a:pt x="1203550" y="477159"/>
                  </a:lnTo>
                  <a:lnTo>
                    <a:pt x="1202978" y="477730"/>
                  </a:lnTo>
                  <a:lnTo>
                    <a:pt x="1202978" y="480018"/>
                  </a:lnTo>
                  <a:lnTo>
                    <a:pt x="1202978" y="481734"/>
                  </a:lnTo>
                  <a:lnTo>
                    <a:pt x="1202406" y="482878"/>
                  </a:lnTo>
                  <a:lnTo>
                    <a:pt x="1200118" y="484594"/>
                  </a:lnTo>
                  <a:lnTo>
                    <a:pt x="1200118" y="484594"/>
                  </a:lnTo>
                  <a:lnTo>
                    <a:pt x="1200118" y="485166"/>
                  </a:lnTo>
                  <a:lnTo>
                    <a:pt x="1200118" y="485166"/>
                  </a:lnTo>
                  <a:lnTo>
                    <a:pt x="1200118" y="485166"/>
                  </a:lnTo>
                  <a:lnTo>
                    <a:pt x="1200118" y="485166"/>
                  </a:lnTo>
                  <a:lnTo>
                    <a:pt x="1200118" y="485166"/>
                  </a:lnTo>
                  <a:lnTo>
                    <a:pt x="1199546" y="485738"/>
                  </a:lnTo>
                  <a:lnTo>
                    <a:pt x="1198974" y="485738"/>
                  </a:lnTo>
                  <a:lnTo>
                    <a:pt x="1197830" y="486310"/>
                  </a:lnTo>
                  <a:lnTo>
                    <a:pt x="1196114" y="485738"/>
                  </a:lnTo>
                  <a:lnTo>
                    <a:pt x="1193826" y="486310"/>
                  </a:lnTo>
                  <a:lnTo>
                    <a:pt x="1192682" y="485738"/>
                  </a:lnTo>
                  <a:lnTo>
                    <a:pt x="1189823" y="483450"/>
                  </a:lnTo>
                  <a:lnTo>
                    <a:pt x="1188679" y="482306"/>
                  </a:lnTo>
                  <a:lnTo>
                    <a:pt x="1188107" y="481734"/>
                  </a:lnTo>
                  <a:lnTo>
                    <a:pt x="1186963" y="481734"/>
                  </a:lnTo>
                  <a:lnTo>
                    <a:pt x="1186963" y="481162"/>
                  </a:lnTo>
                  <a:lnTo>
                    <a:pt x="1186963" y="480018"/>
                  </a:lnTo>
                  <a:lnTo>
                    <a:pt x="1187535" y="476586"/>
                  </a:lnTo>
                  <a:lnTo>
                    <a:pt x="1188107" y="475442"/>
                  </a:lnTo>
                  <a:lnTo>
                    <a:pt x="1188679" y="474299"/>
                  </a:lnTo>
                  <a:lnTo>
                    <a:pt x="1190966" y="472583"/>
                  </a:lnTo>
                  <a:lnTo>
                    <a:pt x="1191538" y="472011"/>
                  </a:lnTo>
                  <a:lnTo>
                    <a:pt x="1190395" y="471439"/>
                  </a:lnTo>
                  <a:lnTo>
                    <a:pt x="1189251" y="472011"/>
                  </a:lnTo>
                  <a:lnTo>
                    <a:pt x="1188107" y="473155"/>
                  </a:lnTo>
                  <a:lnTo>
                    <a:pt x="1186963" y="474299"/>
                  </a:lnTo>
                  <a:lnTo>
                    <a:pt x="1186963" y="474871"/>
                  </a:lnTo>
                  <a:lnTo>
                    <a:pt x="1185819" y="478874"/>
                  </a:lnTo>
                  <a:lnTo>
                    <a:pt x="1186391" y="482878"/>
                  </a:lnTo>
                  <a:lnTo>
                    <a:pt x="1187535" y="485738"/>
                  </a:lnTo>
                  <a:lnTo>
                    <a:pt x="1188679" y="487454"/>
                  </a:lnTo>
                  <a:lnTo>
                    <a:pt x="1191538" y="489170"/>
                  </a:lnTo>
                  <a:lnTo>
                    <a:pt x="1192110" y="490885"/>
                  </a:lnTo>
                  <a:lnTo>
                    <a:pt x="1192110" y="492601"/>
                  </a:lnTo>
                  <a:lnTo>
                    <a:pt x="1192110" y="494317"/>
                  </a:lnTo>
                  <a:lnTo>
                    <a:pt x="1192110" y="495461"/>
                  </a:lnTo>
                  <a:lnTo>
                    <a:pt x="1192682" y="496605"/>
                  </a:lnTo>
                  <a:lnTo>
                    <a:pt x="1195542" y="499465"/>
                  </a:lnTo>
                  <a:lnTo>
                    <a:pt x="1196686" y="501753"/>
                  </a:lnTo>
                  <a:lnTo>
                    <a:pt x="1198402" y="504613"/>
                  </a:lnTo>
                  <a:lnTo>
                    <a:pt x="1198974" y="505757"/>
                  </a:lnTo>
                  <a:lnTo>
                    <a:pt x="1197258" y="501753"/>
                  </a:lnTo>
                  <a:lnTo>
                    <a:pt x="1197258" y="500609"/>
                  </a:lnTo>
                  <a:lnTo>
                    <a:pt x="1197830" y="501181"/>
                  </a:lnTo>
                  <a:lnTo>
                    <a:pt x="1198974" y="502897"/>
                  </a:lnTo>
                  <a:lnTo>
                    <a:pt x="1200118" y="504040"/>
                  </a:lnTo>
                  <a:lnTo>
                    <a:pt x="1200690" y="505757"/>
                  </a:lnTo>
                  <a:lnTo>
                    <a:pt x="1201262" y="506328"/>
                  </a:lnTo>
                  <a:lnTo>
                    <a:pt x="1200118" y="508616"/>
                  </a:lnTo>
                  <a:lnTo>
                    <a:pt x="1199546" y="509760"/>
                  </a:lnTo>
                  <a:lnTo>
                    <a:pt x="1200118" y="510904"/>
                  </a:lnTo>
                  <a:lnTo>
                    <a:pt x="1200690" y="510332"/>
                  </a:lnTo>
                  <a:lnTo>
                    <a:pt x="1200690" y="510904"/>
                  </a:lnTo>
                  <a:lnTo>
                    <a:pt x="1200690" y="511476"/>
                  </a:lnTo>
                  <a:lnTo>
                    <a:pt x="1200118" y="512048"/>
                  </a:lnTo>
                  <a:lnTo>
                    <a:pt x="1198402" y="512048"/>
                  </a:lnTo>
                  <a:lnTo>
                    <a:pt x="1197830" y="512048"/>
                  </a:lnTo>
                  <a:lnTo>
                    <a:pt x="1197258" y="513192"/>
                  </a:lnTo>
                  <a:lnTo>
                    <a:pt x="1196686" y="514336"/>
                  </a:lnTo>
                  <a:lnTo>
                    <a:pt x="1196114" y="515480"/>
                  </a:lnTo>
                  <a:lnTo>
                    <a:pt x="1195542" y="516624"/>
                  </a:lnTo>
                  <a:lnTo>
                    <a:pt x="1195542" y="518912"/>
                  </a:lnTo>
                  <a:lnTo>
                    <a:pt x="1196114" y="522343"/>
                  </a:lnTo>
                  <a:lnTo>
                    <a:pt x="1197830" y="527491"/>
                  </a:lnTo>
                  <a:lnTo>
                    <a:pt x="1203550" y="533211"/>
                  </a:lnTo>
                  <a:lnTo>
                    <a:pt x="1209841" y="535498"/>
                  </a:lnTo>
                  <a:lnTo>
                    <a:pt x="1213845" y="538358"/>
                  </a:lnTo>
                  <a:lnTo>
                    <a:pt x="1228716" y="544078"/>
                  </a:lnTo>
                  <a:lnTo>
                    <a:pt x="1242443" y="552085"/>
                  </a:lnTo>
                  <a:lnTo>
                    <a:pt x="1249878" y="552657"/>
                  </a:lnTo>
                  <a:lnTo>
                    <a:pt x="1251594" y="552085"/>
                  </a:lnTo>
                  <a:lnTo>
                    <a:pt x="1252738" y="550941"/>
                  </a:lnTo>
                  <a:lnTo>
                    <a:pt x="1251594" y="551514"/>
                  </a:lnTo>
                  <a:lnTo>
                    <a:pt x="1249878" y="551514"/>
                  </a:lnTo>
                  <a:lnTo>
                    <a:pt x="1247019" y="550941"/>
                  </a:lnTo>
                  <a:lnTo>
                    <a:pt x="1248163" y="549797"/>
                  </a:lnTo>
                  <a:lnTo>
                    <a:pt x="1247591" y="549226"/>
                  </a:lnTo>
                  <a:lnTo>
                    <a:pt x="1247019" y="548654"/>
                  </a:lnTo>
                  <a:lnTo>
                    <a:pt x="1246447" y="548082"/>
                  </a:lnTo>
                  <a:lnTo>
                    <a:pt x="1246447" y="546938"/>
                  </a:lnTo>
                  <a:lnTo>
                    <a:pt x="1247019" y="546938"/>
                  </a:lnTo>
                  <a:lnTo>
                    <a:pt x="1247591" y="546938"/>
                  </a:lnTo>
                  <a:lnTo>
                    <a:pt x="1248163" y="546366"/>
                  </a:lnTo>
                  <a:lnTo>
                    <a:pt x="1248735" y="545794"/>
                  </a:lnTo>
                  <a:lnTo>
                    <a:pt x="1248735" y="545222"/>
                  </a:lnTo>
                  <a:lnTo>
                    <a:pt x="1248735" y="545222"/>
                  </a:lnTo>
                  <a:lnTo>
                    <a:pt x="1248735" y="544650"/>
                  </a:lnTo>
                  <a:lnTo>
                    <a:pt x="1249306" y="544650"/>
                  </a:lnTo>
                  <a:lnTo>
                    <a:pt x="1249878" y="545222"/>
                  </a:lnTo>
                  <a:lnTo>
                    <a:pt x="1249878" y="546366"/>
                  </a:lnTo>
                  <a:lnTo>
                    <a:pt x="1249306" y="547510"/>
                  </a:lnTo>
                  <a:lnTo>
                    <a:pt x="1249878" y="547510"/>
                  </a:lnTo>
                  <a:lnTo>
                    <a:pt x="1252166" y="545794"/>
                  </a:lnTo>
                  <a:lnTo>
                    <a:pt x="1253310" y="545222"/>
                  </a:lnTo>
                  <a:lnTo>
                    <a:pt x="1257314" y="545222"/>
                  </a:lnTo>
                  <a:lnTo>
                    <a:pt x="1258458" y="546366"/>
                  </a:lnTo>
                  <a:lnTo>
                    <a:pt x="1255598" y="547510"/>
                  </a:lnTo>
                  <a:lnTo>
                    <a:pt x="1254454" y="548082"/>
                  </a:lnTo>
                  <a:lnTo>
                    <a:pt x="1257886" y="548082"/>
                  </a:lnTo>
                  <a:lnTo>
                    <a:pt x="1269897" y="542362"/>
                  </a:lnTo>
                  <a:lnTo>
                    <a:pt x="1272185" y="544078"/>
                  </a:lnTo>
                  <a:lnTo>
                    <a:pt x="1267609" y="544078"/>
                  </a:lnTo>
                  <a:lnTo>
                    <a:pt x="1282480" y="546366"/>
                  </a:lnTo>
                  <a:lnTo>
                    <a:pt x="1288200" y="545222"/>
                  </a:lnTo>
                  <a:lnTo>
                    <a:pt x="1293348" y="546366"/>
                  </a:lnTo>
                  <a:lnTo>
                    <a:pt x="1297923" y="548654"/>
                  </a:lnTo>
                  <a:lnTo>
                    <a:pt x="1301927" y="552085"/>
                  </a:lnTo>
                  <a:lnTo>
                    <a:pt x="1303643" y="554373"/>
                  </a:lnTo>
                  <a:lnTo>
                    <a:pt x="1304787" y="554945"/>
                  </a:lnTo>
                  <a:lnTo>
                    <a:pt x="1305931" y="555517"/>
                  </a:lnTo>
                  <a:lnTo>
                    <a:pt x="1306503" y="556089"/>
                  </a:lnTo>
                  <a:lnTo>
                    <a:pt x="1307647" y="560665"/>
                  </a:lnTo>
                  <a:lnTo>
                    <a:pt x="1308219" y="561809"/>
                  </a:lnTo>
                  <a:lnTo>
                    <a:pt x="1309362" y="562953"/>
                  </a:lnTo>
                  <a:lnTo>
                    <a:pt x="1310506" y="562953"/>
                  </a:lnTo>
                  <a:lnTo>
                    <a:pt x="1311078" y="561237"/>
                  </a:lnTo>
                  <a:lnTo>
                    <a:pt x="1311650" y="558949"/>
                  </a:lnTo>
                  <a:lnTo>
                    <a:pt x="1312222" y="557805"/>
                  </a:lnTo>
                  <a:lnTo>
                    <a:pt x="1313938" y="556661"/>
                  </a:lnTo>
                  <a:lnTo>
                    <a:pt x="1313938" y="556089"/>
                  </a:lnTo>
                  <a:lnTo>
                    <a:pt x="1313938" y="555517"/>
                  </a:lnTo>
                  <a:lnTo>
                    <a:pt x="1313938" y="554945"/>
                  </a:lnTo>
                  <a:lnTo>
                    <a:pt x="1314510" y="554373"/>
                  </a:lnTo>
                  <a:lnTo>
                    <a:pt x="1311650" y="554373"/>
                  </a:lnTo>
                  <a:lnTo>
                    <a:pt x="1310506" y="554373"/>
                  </a:lnTo>
                  <a:lnTo>
                    <a:pt x="1309934" y="553801"/>
                  </a:lnTo>
                  <a:lnTo>
                    <a:pt x="1309362" y="551514"/>
                  </a:lnTo>
                  <a:lnTo>
                    <a:pt x="1308791" y="550941"/>
                  </a:lnTo>
                  <a:lnTo>
                    <a:pt x="1305931" y="550370"/>
                  </a:lnTo>
                  <a:lnTo>
                    <a:pt x="1305359" y="549797"/>
                  </a:lnTo>
                  <a:lnTo>
                    <a:pt x="1303643" y="547510"/>
                  </a:lnTo>
                  <a:lnTo>
                    <a:pt x="1303071" y="546938"/>
                  </a:lnTo>
                  <a:lnTo>
                    <a:pt x="1303071" y="546366"/>
                  </a:lnTo>
                  <a:lnTo>
                    <a:pt x="1304215" y="545794"/>
                  </a:lnTo>
                  <a:lnTo>
                    <a:pt x="1308791" y="542934"/>
                  </a:lnTo>
                  <a:lnTo>
                    <a:pt x="1309934" y="542362"/>
                  </a:lnTo>
                  <a:lnTo>
                    <a:pt x="1312222" y="542362"/>
                  </a:lnTo>
                  <a:lnTo>
                    <a:pt x="1311650" y="545222"/>
                  </a:lnTo>
                  <a:lnTo>
                    <a:pt x="1312794" y="546938"/>
                  </a:lnTo>
                  <a:lnTo>
                    <a:pt x="1314510" y="548654"/>
                  </a:lnTo>
                  <a:lnTo>
                    <a:pt x="1315654" y="550941"/>
                  </a:lnTo>
                  <a:lnTo>
                    <a:pt x="1315082" y="551514"/>
                  </a:lnTo>
                  <a:lnTo>
                    <a:pt x="1314510" y="551514"/>
                  </a:lnTo>
                  <a:lnTo>
                    <a:pt x="1314510" y="552085"/>
                  </a:lnTo>
                  <a:lnTo>
                    <a:pt x="1316798" y="552085"/>
                  </a:lnTo>
                  <a:lnTo>
                    <a:pt x="1317370" y="552657"/>
                  </a:lnTo>
                  <a:lnTo>
                    <a:pt x="1317942" y="553229"/>
                  </a:lnTo>
                  <a:lnTo>
                    <a:pt x="1318514" y="554373"/>
                  </a:lnTo>
                  <a:lnTo>
                    <a:pt x="1318514" y="554373"/>
                  </a:lnTo>
                  <a:lnTo>
                    <a:pt x="1319086" y="554945"/>
                  </a:lnTo>
                  <a:lnTo>
                    <a:pt x="1319658" y="556089"/>
                  </a:lnTo>
                  <a:lnTo>
                    <a:pt x="1320802" y="556661"/>
                  </a:lnTo>
                  <a:lnTo>
                    <a:pt x="1321946" y="557805"/>
                  </a:lnTo>
                  <a:lnTo>
                    <a:pt x="1321946" y="558377"/>
                  </a:lnTo>
                  <a:lnTo>
                    <a:pt x="1321374" y="558377"/>
                  </a:lnTo>
                  <a:lnTo>
                    <a:pt x="1320802" y="558949"/>
                  </a:lnTo>
                  <a:lnTo>
                    <a:pt x="1320230" y="561237"/>
                  </a:lnTo>
                  <a:lnTo>
                    <a:pt x="1320802" y="561809"/>
                  </a:lnTo>
                  <a:lnTo>
                    <a:pt x="1321374" y="562381"/>
                  </a:lnTo>
                  <a:lnTo>
                    <a:pt x="1321946" y="564096"/>
                  </a:lnTo>
                  <a:lnTo>
                    <a:pt x="1321946" y="565240"/>
                  </a:lnTo>
                  <a:lnTo>
                    <a:pt x="1321946" y="566384"/>
                  </a:lnTo>
                  <a:lnTo>
                    <a:pt x="1321946" y="567528"/>
                  </a:lnTo>
                  <a:lnTo>
                    <a:pt x="1321946" y="568672"/>
                  </a:lnTo>
                  <a:lnTo>
                    <a:pt x="1322518" y="570388"/>
                  </a:lnTo>
                  <a:lnTo>
                    <a:pt x="1323090" y="570960"/>
                  </a:lnTo>
                  <a:lnTo>
                    <a:pt x="1324233" y="570388"/>
                  </a:lnTo>
                  <a:lnTo>
                    <a:pt x="1325377" y="569244"/>
                  </a:lnTo>
                  <a:lnTo>
                    <a:pt x="1328809" y="567528"/>
                  </a:lnTo>
                  <a:lnTo>
                    <a:pt x="1329381" y="566384"/>
                  </a:lnTo>
                  <a:lnTo>
                    <a:pt x="1329381" y="565240"/>
                  </a:lnTo>
                  <a:lnTo>
                    <a:pt x="1329953" y="564669"/>
                  </a:lnTo>
                  <a:lnTo>
                    <a:pt x="1330525" y="564096"/>
                  </a:lnTo>
                  <a:lnTo>
                    <a:pt x="1331097" y="563525"/>
                  </a:lnTo>
                  <a:lnTo>
                    <a:pt x="1331097" y="562953"/>
                  </a:lnTo>
                  <a:lnTo>
                    <a:pt x="1331097" y="561237"/>
                  </a:lnTo>
                  <a:lnTo>
                    <a:pt x="1331097" y="560093"/>
                  </a:lnTo>
                  <a:lnTo>
                    <a:pt x="1331669" y="558377"/>
                  </a:lnTo>
                  <a:lnTo>
                    <a:pt x="1332813" y="557233"/>
                  </a:lnTo>
                  <a:lnTo>
                    <a:pt x="1333957" y="556661"/>
                  </a:lnTo>
                  <a:lnTo>
                    <a:pt x="1335673" y="554945"/>
                  </a:lnTo>
                  <a:lnTo>
                    <a:pt x="1343108" y="551514"/>
                  </a:lnTo>
                  <a:lnTo>
                    <a:pt x="1344824" y="550941"/>
                  </a:lnTo>
                  <a:lnTo>
                    <a:pt x="1345396" y="550370"/>
                  </a:lnTo>
                  <a:lnTo>
                    <a:pt x="1345968" y="549797"/>
                  </a:lnTo>
                  <a:lnTo>
                    <a:pt x="1347112" y="547510"/>
                  </a:lnTo>
                  <a:lnTo>
                    <a:pt x="1347684" y="546938"/>
                  </a:lnTo>
                  <a:lnTo>
                    <a:pt x="1348828" y="545794"/>
                  </a:lnTo>
                  <a:lnTo>
                    <a:pt x="1349972" y="545222"/>
                  </a:lnTo>
                  <a:lnTo>
                    <a:pt x="1352832" y="545222"/>
                  </a:lnTo>
                  <a:lnTo>
                    <a:pt x="1352260" y="544650"/>
                  </a:lnTo>
                  <a:lnTo>
                    <a:pt x="1351116" y="544078"/>
                  </a:lnTo>
                  <a:lnTo>
                    <a:pt x="1350544" y="543506"/>
                  </a:lnTo>
                  <a:lnTo>
                    <a:pt x="1352260" y="542934"/>
                  </a:lnTo>
                  <a:lnTo>
                    <a:pt x="1355691" y="544650"/>
                  </a:lnTo>
                  <a:lnTo>
                    <a:pt x="1357979" y="544078"/>
                  </a:lnTo>
                  <a:lnTo>
                    <a:pt x="1359123" y="544078"/>
                  </a:lnTo>
                  <a:lnTo>
                    <a:pt x="1359695" y="543506"/>
                  </a:lnTo>
                  <a:lnTo>
                    <a:pt x="1360267" y="542362"/>
                  </a:lnTo>
                  <a:lnTo>
                    <a:pt x="1360267" y="542362"/>
                  </a:lnTo>
                  <a:lnTo>
                    <a:pt x="1360839" y="542362"/>
                  </a:lnTo>
                  <a:lnTo>
                    <a:pt x="1362555" y="541218"/>
                  </a:lnTo>
                  <a:lnTo>
                    <a:pt x="1363127" y="540646"/>
                  </a:lnTo>
                  <a:lnTo>
                    <a:pt x="1360839" y="541218"/>
                  </a:lnTo>
                  <a:lnTo>
                    <a:pt x="1360267" y="541790"/>
                  </a:lnTo>
                  <a:lnTo>
                    <a:pt x="1359123" y="542934"/>
                  </a:lnTo>
                  <a:lnTo>
                    <a:pt x="1358551" y="542934"/>
                  </a:lnTo>
                  <a:lnTo>
                    <a:pt x="1357979" y="542362"/>
                  </a:lnTo>
                  <a:lnTo>
                    <a:pt x="1360267" y="540074"/>
                  </a:lnTo>
                  <a:lnTo>
                    <a:pt x="1367131" y="537215"/>
                  </a:lnTo>
                  <a:lnTo>
                    <a:pt x="1366559" y="536642"/>
                  </a:lnTo>
                  <a:lnTo>
                    <a:pt x="1364271" y="537786"/>
                  </a:lnTo>
                  <a:lnTo>
                    <a:pt x="1363699" y="537215"/>
                  </a:lnTo>
                  <a:lnTo>
                    <a:pt x="1365987" y="537786"/>
                  </a:lnTo>
                  <a:lnTo>
                    <a:pt x="1367131" y="538930"/>
                  </a:lnTo>
                  <a:lnTo>
                    <a:pt x="1367703" y="540646"/>
                  </a:lnTo>
                  <a:lnTo>
                    <a:pt x="1368846" y="541218"/>
                  </a:lnTo>
                  <a:lnTo>
                    <a:pt x="1371706" y="542934"/>
                  </a:lnTo>
                  <a:lnTo>
                    <a:pt x="1371706" y="544078"/>
                  </a:lnTo>
                  <a:lnTo>
                    <a:pt x="1372278" y="544650"/>
                  </a:lnTo>
                  <a:lnTo>
                    <a:pt x="1372850" y="544078"/>
                  </a:lnTo>
                  <a:lnTo>
                    <a:pt x="1373422" y="543506"/>
                  </a:lnTo>
                  <a:lnTo>
                    <a:pt x="1373994" y="542934"/>
                  </a:lnTo>
                  <a:lnTo>
                    <a:pt x="1374566" y="542934"/>
                  </a:lnTo>
                  <a:lnTo>
                    <a:pt x="1376282" y="542934"/>
                  </a:lnTo>
                  <a:lnTo>
                    <a:pt x="1376854" y="542934"/>
                  </a:lnTo>
                  <a:lnTo>
                    <a:pt x="1377426" y="542362"/>
                  </a:lnTo>
                  <a:lnTo>
                    <a:pt x="1377998" y="541790"/>
                  </a:lnTo>
                  <a:lnTo>
                    <a:pt x="1379142" y="540646"/>
                  </a:lnTo>
                  <a:lnTo>
                    <a:pt x="1379142" y="540074"/>
                  </a:lnTo>
                  <a:lnTo>
                    <a:pt x="1379142" y="539502"/>
                  </a:lnTo>
                  <a:lnTo>
                    <a:pt x="1379142" y="538930"/>
                  </a:lnTo>
                  <a:lnTo>
                    <a:pt x="1379714" y="538358"/>
                  </a:lnTo>
                  <a:lnTo>
                    <a:pt x="1380286" y="537786"/>
                  </a:lnTo>
                  <a:lnTo>
                    <a:pt x="1380858" y="537215"/>
                  </a:lnTo>
                  <a:lnTo>
                    <a:pt x="1381430" y="535498"/>
                  </a:lnTo>
                  <a:lnTo>
                    <a:pt x="1382002" y="534927"/>
                  </a:lnTo>
                  <a:lnTo>
                    <a:pt x="1384861" y="533211"/>
                  </a:lnTo>
                  <a:lnTo>
                    <a:pt x="1386005" y="532067"/>
                  </a:lnTo>
                  <a:lnTo>
                    <a:pt x="1386005" y="530351"/>
                  </a:lnTo>
                  <a:lnTo>
                    <a:pt x="1387149" y="529779"/>
                  </a:lnTo>
                  <a:lnTo>
                    <a:pt x="1391153" y="530923"/>
                  </a:lnTo>
                  <a:lnTo>
                    <a:pt x="1391153" y="530923"/>
                  </a:lnTo>
                  <a:lnTo>
                    <a:pt x="1391153" y="530351"/>
                  </a:lnTo>
                  <a:lnTo>
                    <a:pt x="1391153" y="530351"/>
                  </a:lnTo>
                  <a:lnTo>
                    <a:pt x="1391725" y="530351"/>
                  </a:lnTo>
                  <a:lnTo>
                    <a:pt x="1392297" y="530351"/>
                  </a:lnTo>
                  <a:lnTo>
                    <a:pt x="1392869" y="530351"/>
                  </a:lnTo>
                  <a:lnTo>
                    <a:pt x="1393441" y="530923"/>
                  </a:lnTo>
                  <a:lnTo>
                    <a:pt x="1392869" y="530923"/>
                  </a:lnTo>
                  <a:lnTo>
                    <a:pt x="1392297" y="531495"/>
                  </a:lnTo>
                  <a:lnTo>
                    <a:pt x="1390581" y="532639"/>
                  </a:lnTo>
                  <a:lnTo>
                    <a:pt x="1390009" y="532639"/>
                  </a:lnTo>
                  <a:lnTo>
                    <a:pt x="1388293" y="531495"/>
                  </a:lnTo>
                  <a:lnTo>
                    <a:pt x="1387721" y="531495"/>
                  </a:lnTo>
                  <a:lnTo>
                    <a:pt x="1387721" y="532067"/>
                  </a:lnTo>
                  <a:lnTo>
                    <a:pt x="1390581" y="537215"/>
                  </a:lnTo>
                  <a:lnTo>
                    <a:pt x="1391725" y="537786"/>
                  </a:lnTo>
                  <a:lnTo>
                    <a:pt x="1392869" y="539502"/>
                  </a:lnTo>
                  <a:lnTo>
                    <a:pt x="1394585" y="540074"/>
                  </a:lnTo>
                  <a:lnTo>
                    <a:pt x="1395157" y="540646"/>
                  </a:lnTo>
                  <a:lnTo>
                    <a:pt x="1395729" y="541790"/>
                  </a:lnTo>
                  <a:lnTo>
                    <a:pt x="1396873" y="546366"/>
                  </a:lnTo>
                  <a:lnTo>
                    <a:pt x="1397445" y="546938"/>
                  </a:lnTo>
                  <a:lnTo>
                    <a:pt x="1398016" y="548082"/>
                  </a:lnTo>
                  <a:lnTo>
                    <a:pt x="1398016" y="549226"/>
                  </a:lnTo>
                  <a:lnTo>
                    <a:pt x="1398016" y="549797"/>
                  </a:lnTo>
                  <a:lnTo>
                    <a:pt x="1398016" y="550370"/>
                  </a:lnTo>
                  <a:lnTo>
                    <a:pt x="1398016" y="550941"/>
                  </a:lnTo>
                  <a:lnTo>
                    <a:pt x="1396873" y="556089"/>
                  </a:lnTo>
                  <a:lnTo>
                    <a:pt x="1395729" y="558377"/>
                  </a:lnTo>
                  <a:lnTo>
                    <a:pt x="1392297" y="560665"/>
                  </a:lnTo>
                  <a:lnTo>
                    <a:pt x="1391725" y="561237"/>
                  </a:lnTo>
                  <a:lnTo>
                    <a:pt x="1391153" y="561809"/>
                  </a:lnTo>
                  <a:lnTo>
                    <a:pt x="1390581" y="562381"/>
                  </a:lnTo>
                  <a:lnTo>
                    <a:pt x="1390009" y="562381"/>
                  </a:lnTo>
                  <a:lnTo>
                    <a:pt x="1386005" y="562381"/>
                  </a:lnTo>
                  <a:lnTo>
                    <a:pt x="1386577" y="562953"/>
                  </a:lnTo>
                  <a:lnTo>
                    <a:pt x="1388865" y="564669"/>
                  </a:lnTo>
                  <a:lnTo>
                    <a:pt x="1387721" y="566384"/>
                  </a:lnTo>
                  <a:lnTo>
                    <a:pt x="1385433" y="566384"/>
                  </a:lnTo>
                  <a:lnTo>
                    <a:pt x="1376854" y="563525"/>
                  </a:lnTo>
                  <a:lnTo>
                    <a:pt x="1375710" y="562381"/>
                  </a:lnTo>
                  <a:lnTo>
                    <a:pt x="1375138" y="561809"/>
                  </a:lnTo>
                  <a:lnTo>
                    <a:pt x="1373994" y="561809"/>
                  </a:lnTo>
                  <a:lnTo>
                    <a:pt x="1372850" y="562381"/>
                  </a:lnTo>
                  <a:lnTo>
                    <a:pt x="1372278" y="562953"/>
                  </a:lnTo>
                  <a:lnTo>
                    <a:pt x="1371706" y="564096"/>
                  </a:lnTo>
                  <a:lnTo>
                    <a:pt x="1371706" y="564669"/>
                  </a:lnTo>
                  <a:lnTo>
                    <a:pt x="1371706" y="565813"/>
                  </a:lnTo>
                  <a:lnTo>
                    <a:pt x="1371134" y="566956"/>
                  </a:lnTo>
                  <a:lnTo>
                    <a:pt x="1370562" y="568100"/>
                  </a:lnTo>
                  <a:lnTo>
                    <a:pt x="1369990" y="568672"/>
                  </a:lnTo>
                  <a:lnTo>
                    <a:pt x="1369418" y="568672"/>
                  </a:lnTo>
                  <a:lnTo>
                    <a:pt x="1368846" y="569244"/>
                  </a:lnTo>
                  <a:lnTo>
                    <a:pt x="1368274" y="569816"/>
                  </a:lnTo>
                  <a:lnTo>
                    <a:pt x="1367703" y="572676"/>
                  </a:lnTo>
                  <a:lnTo>
                    <a:pt x="1367703" y="573248"/>
                  </a:lnTo>
                  <a:lnTo>
                    <a:pt x="1368274" y="573248"/>
                  </a:lnTo>
                  <a:lnTo>
                    <a:pt x="1368846" y="572676"/>
                  </a:lnTo>
                  <a:lnTo>
                    <a:pt x="1369418" y="571532"/>
                  </a:lnTo>
                  <a:lnTo>
                    <a:pt x="1369990" y="570960"/>
                  </a:lnTo>
                  <a:lnTo>
                    <a:pt x="1371134" y="570388"/>
                  </a:lnTo>
                  <a:lnTo>
                    <a:pt x="1372278" y="570388"/>
                  </a:lnTo>
                  <a:lnTo>
                    <a:pt x="1375710" y="572104"/>
                  </a:lnTo>
                  <a:lnTo>
                    <a:pt x="1380858" y="572676"/>
                  </a:lnTo>
                  <a:lnTo>
                    <a:pt x="1380858" y="573248"/>
                  </a:lnTo>
                  <a:lnTo>
                    <a:pt x="1379714" y="573248"/>
                  </a:lnTo>
                  <a:lnTo>
                    <a:pt x="1379142" y="573248"/>
                  </a:lnTo>
                  <a:lnTo>
                    <a:pt x="1378570" y="573820"/>
                  </a:lnTo>
                  <a:lnTo>
                    <a:pt x="1379142" y="574392"/>
                  </a:lnTo>
                  <a:lnTo>
                    <a:pt x="1380858" y="574964"/>
                  </a:lnTo>
                  <a:lnTo>
                    <a:pt x="1381430" y="575536"/>
                  </a:lnTo>
                  <a:lnTo>
                    <a:pt x="1380858" y="576108"/>
                  </a:lnTo>
                  <a:lnTo>
                    <a:pt x="1380858" y="576108"/>
                  </a:lnTo>
                  <a:lnTo>
                    <a:pt x="1380286" y="576108"/>
                  </a:lnTo>
                  <a:lnTo>
                    <a:pt x="1380286" y="576680"/>
                  </a:lnTo>
                  <a:lnTo>
                    <a:pt x="1381430" y="577824"/>
                  </a:lnTo>
                  <a:lnTo>
                    <a:pt x="1383146" y="581255"/>
                  </a:lnTo>
                  <a:lnTo>
                    <a:pt x="1383717" y="581827"/>
                  </a:lnTo>
                  <a:lnTo>
                    <a:pt x="1384861" y="582399"/>
                  </a:lnTo>
                  <a:lnTo>
                    <a:pt x="1387149" y="585259"/>
                  </a:lnTo>
                  <a:lnTo>
                    <a:pt x="1387721" y="586403"/>
                  </a:lnTo>
                  <a:lnTo>
                    <a:pt x="1388293" y="590407"/>
                  </a:lnTo>
                  <a:lnTo>
                    <a:pt x="1387721" y="599558"/>
                  </a:lnTo>
                  <a:lnTo>
                    <a:pt x="1387721" y="603562"/>
                  </a:lnTo>
                  <a:lnTo>
                    <a:pt x="1391153" y="616145"/>
                  </a:lnTo>
                  <a:lnTo>
                    <a:pt x="1391725" y="623009"/>
                  </a:lnTo>
                  <a:lnTo>
                    <a:pt x="1390009" y="629300"/>
                  </a:lnTo>
                  <a:lnTo>
                    <a:pt x="1388293" y="632160"/>
                  </a:lnTo>
                  <a:lnTo>
                    <a:pt x="1387149" y="633304"/>
                  </a:lnTo>
                  <a:lnTo>
                    <a:pt x="1385433" y="634448"/>
                  </a:lnTo>
                  <a:lnTo>
                    <a:pt x="1383146" y="638451"/>
                  </a:lnTo>
                  <a:lnTo>
                    <a:pt x="1382002" y="639024"/>
                  </a:lnTo>
                  <a:lnTo>
                    <a:pt x="1380858" y="639595"/>
                  </a:lnTo>
                  <a:lnTo>
                    <a:pt x="1379714" y="640739"/>
                  </a:lnTo>
                  <a:lnTo>
                    <a:pt x="1379142" y="642455"/>
                  </a:lnTo>
                  <a:lnTo>
                    <a:pt x="1378570" y="643599"/>
                  </a:lnTo>
                  <a:lnTo>
                    <a:pt x="1372850" y="648747"/>
                  </a:lnTo>
                  <a:lnTo>
                    <a:pt x="1364843" y="649891"/>
                  </a:lnTo>
                  <a:lnTo>
                    <a:pt x="1364271" y="650463"/>
                  </a:lnTo>
                  <a:lnTo>
                    <a:pt x="1363699" y="651035"/>
                  </a:lnTo>
                  <a:lnTo>
                    <a:pt x="1363127" y="651607"/>
                  </a:lnTo>
                  <a:lnTo>
                    <a:pt x="1362555" y="651607"/>
                  </a:lnTo>
                  <a:lnTo>
                    <a:pt x="1361983" y="651035"/>
                  </a:lnTo>
                  <a:lnTo>
                    <a:pt x="1361411" y="650463"/>
                  </a:lnTo>
                  <a:lnTo>
                    <a:pt x="1360839" y="650463"/>
                  </a:lnTo>
                  <a:lnTo>
                    <a:pt x="1360267" y="650463"/>
                  </a:lnTo>
                  <a:lnTo>
                    <a:pt x="1358551" y="651607"/>
                  </a:lnTo>
                  <a:lnTo>
                    <a:pt x="1357979" y="651607"/>
                  </a:lnTo>
                  <a:lnTo>
                    <a:pt x="1357407" y="651607"/>
                  </a:lnTo>
                  <a:lnTo>
                    <a:pt x="1356263" y="651035"/>
                  </a:lnTo>
                  <a:lnTo>
                    <a:pt x="1354547" y="650463"/>
                  </a:lnTo>
                  <a:lnTo>
                    <a:pt x="1335673" y="652179"/>
                  </a:lnTo>
                  <a:lnTo>
                    <a:pt x="1335673" y="651607"/>
                  </a:lnTo>
                  <a:lnTo>
                    <a:pt x="1336245" y="651035"/>
                  </a:lnTo>
                  <a:lnTo>
                    <a:pt x="1337961" y="651035"/>
                  </a:lnTo>
                  <a:lnTo>
                    <a:pt x="1338533" y="650463"/>
                  </a:lnTo>
                  <a:lnTo>
                    <a:pt x="1339104" y="649891"/>
                  </a:lnTo>
                  <a:lnTo>
                    <a:pt x="1339676" y="648747"/>
                  </a:lnTo>
                  <a:lnTo>
                    <a:pt x="1340248" y="648175"/>
                  </a:lnTo>
                  <a:lnTo>
                    <a:pt x="1340820" y="648175"/>
                  </a:lnTo>
                  <a:lnTo>
                    <a:pt x="1340248" y="648175"/>
                  </a:lnTo>
                  <a:lnTo>
                    <a:pt x="1339676" y="647603"/>
                  </a:lnTo>
                  <a:lnTo>
                    <a:pt x="1339104" y="647031"/>
                  </a:lnTo>
                  <a:lnTo>
                    <a:pt x="1338533" y="645315"/>
                  </a:lnTo>
                  <a:lnTo>
                    <a:pt x="1337961" y="644743"/>
                  </a:lnTo>
                  <a:lnTo>
                    <a:pt x="1336817" y="644171"/>
                  </a:lnTo>
                  <a:lnTo>
                    <a:pt x="1335673" y="643027"/>
                  </a:lnTo>
                  <a:lnTo>
                    <a:pt x="1334529" y="642455"/>
                  </a:lnTo>
                  <a:lnTo>
                    <a:pt x="1333385" y="641311"/>
                  </a:lnTo>
                  <a:lnTo>
                    <a:pt x="1332813" y="641311"/>
                  </a:lnTo>
                  <a:lnTo>
                    <a:pt x="1331097" y="640739"/>
                  </a:lnTo>
                  <a:lnTo>
                    <a:pt x="1330525" y="640739"/>
                  </a:lnTo>
                  <a:lnTo>
                    <a:pt x="1329953" y="641883"/>
                  </a:lnTo>
                  <a:lnTo>
                    <a:pt x="1331097" y="644171"/>
                  </a:lnTo>
                  <a:lnTo>
                    <a:pt x="1330525" y="645887"/>
                  </a:lnTo>
                  <a:lnTo>
                    <a:pt x="1329381" y="647031"/>
                  </a:lnTo>
                  <a:lnTo>
                    <a:pt x="1328237" y="647603"/>
                  </a:lnTo>
                  <a:lnTo>
                    <a:pt x="1327093" y="648175"/>
                  </a:lnTo>
                  <a:lnTo>
                    <a:pt x="1326521" y="648747"/>
                  </a:lnTo>
                  <a:lnTo>
                    <a:pt x="1324805" y="649891"/>
                  </a:lnTo>
                  <a:lnTo>
                    <a:pt x="1324233" y="650463"/>
                  </a:lnTo>
                  <a:lnTo>
                    <a:pt x="1323090" y="652179"/>
                  </a:lnTo>
                  <a:lnTo>
                    <a:pt x="1315654" y="661902"/>
                  </a:lnTo>
                  <a:lnTo>
                    <a:pt x="1311650" y="665334"/>
                  </a:lnTo>
                  <a:lnTo>
                    <a:pt x="1307647" y="665334"/>
                  </a:lnTo>
                  <a:lnTo>
                    <a:pt x="1306503" y="666478"/>
                  </a:lnTo>
                  <a:lnTo>
                    <a:pt x="1305931" y="667049"/>
                  </a:lnTo>
                  <a:lnTo>
                    <a:pt x="1305931" y="667622"/>
                  </a:lnTo>
                  <a:lnTo>
                    <a:pt x="1305931" y="668766"/>
                  </a:lnTo>
                  <a:lnTo>
                    <a:pt x="1305931" y="669337"/>
                  </a:lnTo>
                  <a:lnTo>
                    <a:pt x="1305359" y="670481"/>
                  </a:lnTo>
                  <a:lnTo>
                    <a:pt x="1304787" y="671053"/>
                  </a:lnTo>
                  <a:lnTo>
                    <a:pt x="1303071" y="672197"/>
                  </a:lnTo>
                  <a:lnTo>
                    <a:pt x="1301355" y="672769"/>
                  </a:lnTo>
                  <a:lnTo>
                    <a:pt x="1300783" y="673341"/>
                  </a:lnTo>
                  <a:lnTo>
                    <a:pt x="1300211" y="673913"/>
                  </a:lnTo>
                  <a:lnTo>
                    <a:pt x="1299067" y="675057"/>
                  </a:lnTo>
                  <a:lnTo>
                    <a:pt x="1298495" y="675629"/>
                  </a:lnTo>
                  <a:lnTo>
                    <a:pt x="1296779" y="676773"/>
                  </a:lnTo>
                  <a:lnTo>
                    <a:pt x="1296207" y="676773"/>
                  </a:lnTo>
                  <a:lnTo>
                    <a:pt x="1288772" y="676201"/>
                  </a:lnTo>
                  <a:lnTo>
                    <a:pt x="1286484" y="677345"/>
                  </a:lnTo>
                  <a:lnTo>
                    <a:pt x="1285912" y="676773"/>
                  </a:lnTo>
                  <a:lnTo>
                    <a:pt x="1285340" y="673913"/>
                  </a:lnTo>
                  <a:lnTo>
                    <a:pt x="1284196" y="671053"/>
                  </a:lnTo>
                  <a:lnTo>
                    <a:pt x="1282480" y="670481"/>
                  </a:lnTo>
                  <a:lnTo>
                    <a:pt x="1281336" y="668766"/>
                  </a:lnTo>
                  <a:lnTo>
                    <a:pt x="1280192" y="669337"/>
                  </a:lnTo>
                  <a:lnTo>
                    <a:pt x="1277905" y="672197"/>
                  </a:lnTo>
                  <a:lnTo>
                    <a:pt x="1275617" y="673913"/>
                  </a:lnTo>
                  <a:lnTo>
                    <a:pt x="1271041" y="675629"/>
                  </a:lnTo>
                  <a:lnTo>
                    <a:pt x="1268753" y="677917"/>
                  </a:lnTo>
                  <a:lnTo>
                    <a:pt x="1269897" y="675057"/>
                  </a:lnTo>
                  <a:lnTo>
                    <a:pt x="1275617" y="672769"/>
                  </a:lnTo>
                  <a:lnTo>
                    <a:pt x="1277333" y="670481"/>
                  </a:lnTo>
                  <a:lnTo>
                    <a:pt x="1278477" y="669337"/>
                  </a:lnTo>
                  <a:lnTo>
                    <a:pt x="1280192" y="668766"/>
                  </a:lnTo>
                  <a:lnTo>
                    <a:pt x="1281336" y="668193"/>
                  </a:lnTo>
                  <a:lnTo>
                    <a:pt x="1280192" y="667622"/>
                  </a:lnTo>
                  <a:lnTo>
                    <a:pt x="1279620" y="667622"/>
                  </a:lnTo>
                  <a:lnTo>
                    <a:pt x="1277905" y="668766"/>
                  </a:lnTo>
                  <a:lnTo>
                    <a:pt x="1276761" y="668766"/>
                  </a:lnTo>
                  <a:lnTo>
                    <a:pt x="1276761" y="668193"/>
                  </a:lnTo>
                  <a:lnTo>
                    <a:pt x="1277333" y="667622"/>
                  </a:lnTo>
                  <a:lnTo>
                    <a:pt x="1277905" y="666478"/>
                  </a:lnTo>
                  <a:lnTo>
                    <a:pt x="1277905" y="665334"/>
                  </a:lnTo>
                  <a:lnTo>
                    <a:pt x="1276761" y="664190"/>
                  </a:lnTo>
                  <a:lnTo>
                    <a:pt x="1276761" y="663618"/>
                  </a:lnTo>
                  <a:lnTo>
                    <a:pt x="1276761" y="662474"/>
                  </a:lnTo>
                  <a:lnTo>
                    <a:pt x="1276761" y="661902"/>
                  </a:lnTo>
                  <a:lnTo>
                    <a:pt x="1276189" y="661330"/>
                  </a:lnTo>
                  <a:lnTo>
                    <a:pt x="1276189" y="660758"/>
                  </a:lnTo>
                  <a:lnTo>
                    <a:pt x="1276761" y="660186"/>
                  </a:lnTo>
                  <a:lnTo>
                    <a:pt x="1276761" y="659614"/>
                  </a:lnTo>
                  <a:lnTo>
                    <a:pt x="1276189" y="659042"/>
                  </a:lnTo>
                  <a:lnTo>
                    <a:pt x="1275617" y="659042"/>
                  </a:lnTo>
                  <a:lnTo>
                    <a:pt x="1273329" y="659042"/>
                  </a:lnTo>
                  <a:lnTo>
                    <a:pt x="1267609" y="655038"/>
                  </a:lnTo>
                  <a:lnTo>
                    <a:pt x="1261890" y="653894"/>
                  </a:lnTo>
                  <a:lnTo>
                    <a:pt x="1253310" y="655610"/>
                  </a:lnTo>
                  <a:lnTo>
                    <a:pt x="1251022" y="656754"/>
                  </a:lnTo>
                  <a:lnTo>
                    <a:pt x="1248163" y="659614"/>
                  </a:lnTo>
                  <a:lnTo>
                    <a:pt x="1247591" y="660186"/>
                  </a:lnTo>
                  <a:lnTo>
                    <a:pt x="1247019" y="660186"/>
                  </a:lnTo>
                  <a:lnTo>
                    <a:pt x="1244731" y="661330"/>
                  </a:lnTo>
                  <a:lnTo>
                    <a:pt x="1244159" y="661902"/>
                  </a:lnTo>
                  <a:lnTo>
                    <a:pt x="1245303" y="662474"/>
                  </a:lnTo>
                  <a:lnTo>
                    <a:pt x="1245875" y="663046"/>
                  </a:lnTo>
                  <a:lnTo>
                    <a:pt x="1245875" y="664190"/>
                  </a:lnTo>
                  <a:lnTo>
                    <a:pt x="1246447" y="665334"/>
                  </a:lnTo>
                  <a:lnTo>
                    <a:pt x="1251594" y="667622"/>
                  </a:lnTo>
                  <a:lnTo>
                    <a:pt x="1252166" y="668766"/>
                  </a:lnTo>
                  <a:lnTo>
                    <a:pt x="1252738" y="670481"/>
                  </a:lnTo>
                  <a:lnTo>
                    <a:pt x="1252738" y="672769"/>
                  </a:lnTo>
                  <a:lnTo>
                    <a:pt x="1252166" y="673341"/>
                  </a:lnTo>
                  <a:lnTo>
                    <a:pt x="1251594" y="673341"/>
                  </a:lnTo>
                  <a:lnTo>
                    <a:pt x="1251022" y="672769"/>
                  </a:lnTo>
                  <a:lnTo>
                    <a:pt x="1250450" y="671625"/>
                  </a:lnTo>
                  <a:lnTo>
                    <a:pt x="1249878" y="671625"/>
                  </a:lnTo>
                  <a:lnTo>
                    <a:pt x="1249306" y="671625"/>
                  </a:lnTo>
                  <a:lnTo>
                    <a:pt x="1248735" y="671625"/>
                  </a:lnTo>
                  <a:lnTo>
                    <a:pt x="1247591" y="670481"/>
                  </a:lnTo>
                  <a:lnTo>
                    <a:pt x="1247019" y="670481"/>
                  </a:lnTo>
                  <a:lnTo>
                    <a:pt x="1246447" y="670481"/>
                  </a:lnTo>
                  <a:lnTo>
                    <a:pt x="1245875" y="671053"/>
                  </a:lnTo>
                  <a:lnTo>
                    <a:pt x="1245875" y="671625"/>
                  </a:lnTo>
                  <a:lnTo>
                    <a:pt x="1245875" y="671625"/>
                  </a:lnTo>
                  <a:lnTo>
                    <a:pt x="1245303" y="671625"/>
                  </a:lnTo>
                  <a:lnTo>
                    <a:pt x="1244731" y="670481"/>
                  </a:lnTo>
                  <a:lnTo>
                    <a:pt x="1244731" y="669909"/>
                  </a:lnTo>
                  <a:lnTo>
                    <a:pt x="1244159" y="669337"/>
                  </a:lnTo>
                  <a:lnTo>
                    <a:pt x="1239011" y="668766"/>
                  </a:lnTo>
                  <a:lnTo>
                    <a:pt x="1237867" y="668766"/>
                  </a:lnTo>
                  <a:lnTo>
                    <a:pt x="1236723" y="669909"/>
                  </a:lnTo>
                  <a:lnTo>
                    <a:pt x="1235007" y="671625"/>
                  </a:lnTo>
                  <a:lnTo>
                    <a:pt x="1231576" y="676773"/>
                  </a:lnTo>
                  <a:lnTo>
                    <a:pt x="1230432" y="679061"/>
                  </a:lnTo>
                  <a:lnTo>
                    <a:pt x="1229860" y="680205"/>
                  </a:lnTo>
                  <a:lnTo>
                    <a:pt x="1229860" y="680777"/>
                  </a:lnTo>
                  <a:lnTo>
                    <a:pt x="1229288" y="682493"/>
                  </a:lnTo>
                  <a:lnTo>
                    <a:pt x="1229288" y="683065"/>
                  </a:lnTo>
                  <a:lnTo>
                    <a:pt x="1229288" y="683065"/>
                  </a:lnTo>
                  <a:lnTo>
                    <a:pt x="1228144" y="684208"/>
                  </a:lnTo>
                  <a:lnTo>
                    <a:pt x="1228716" y="685924"/>
                  </a:lnTo>
                  <a:lnTo>
                    <a:pt x="1229860" y="687068"/>
                  </a:lnTo>
                  <a:lnTo>
                    <a:pt x="1232148" y="688212"/>
                  </a:lnTo>
                  <a:lnTo>
                    <a:pt x="1231576" y="689356"/>
                  </a:lnTo>
                  <a:lnTo>
                    <a:pt x="1231004" y="689356"/>
                  </a:lnTo>
                  <a:lnTo>
                    <a:pt x="1229860" y="688784"/>
                  </a:lnTo>
                  <a:lnTo>
                    <a:pt x="1229288" y="688784"/>
                  </a:lnTo>
                  <a:lnTo>
                    <a:pt x="1228716" y="688784"/>
                  </a:lnTo>
                  <a:lnTo>
                    <a:pt x="1228144" y="688784"/>
                  </a:lnTo>
                  <a:lnTo>
                    <a:pt x="1227572" y="689356"/>
                  </a:lnTo>
                  <a:lnTo>
                    <a:pt x="1228144" y="690500"/>
                  </a:lnTo>
                  <a:lnTo>
                    <a:pt x="1228144" y="690500"/>
                  </a:lnTo>
                  <a:lnTo>
                    <a:pt x="1228144" y="690500"/>
                  </a:lnTo>
                  <a:lnTo>
                    <a:pt x="1228144" y="690500"/>
                  </a:lnTo>
                  <a:lnTo>
                    <a:pt x="1228144" y="690500"/>
                  </a:lnTo>
                  <a:lnTo>
                    <a:pt x="1228144" y="691072"/>
                  </a:lnTo>
                  <a:lnTo>
                    <a:pt x="1228716" y="691644"/>
                  </a:lnTo>
                  <a:lnTo>
                    <a:pt x="1228716" y="692216"/>
                  </a:lnTo>
                  <a:lnTo>
                    <a:pt x="1228144" y="692788"/>
                  </a:lnTo>
                  <a:lnTo>
                    <a:pt x="1227572" y="693360"/>
                  </a:lnTo>
                  <a:lnTo>
                    <a:pt x="1228144" y="695076"/>
                  </a:lnTo>
                  <a:lnTo>
                    <a:pt x="1228716" y="696792"/>
                  </a:lnTo>
                  <a:lnTo>
                    <a:pt x="1228716" y="699080"/>
                  </a:lnTo>
                  <a:lnTo>
                    <a:pt x="1228716" y="701367"/>
                  </a:lnTo>
                  <a:lnTo>
                    <a:pt x="1228716" y="704227"/>
                  </a:lnTo>
                  <a:lnTo>
                    <a:pt x="1229860" y="704799"/>
                  </a:lnTo>
                  <a:lnTo>
                    <a:pt x="1231576" y="703655"/>
                  </a:lnTo>
                  <a:lnTo>
                    <a:pt x="1235007" y="700224"/>
                  </a:lnTo>
                  <a:lnTo>
                    <a:pt x="1237295" y="699080"/>
                  </a:lnTo>
                  <a:lnTo>
                    <a:pt x="1239011" y="696792"/>
                  </a:lnTo>
                  <a:lnTo>
                    <a:pt x="1240727" y="695648"/>
                  </a:lnTo>
                  <a:lnTo>
                    <a:pt x="1242443" y="695076"/>
                  </a:lnTo>
                  <a:lnTo>
                    <a:pt x="1243587" y="695648"/>
                  </a:lnTo>
                  <a:lnTo>
                    <a:pt x="1233292" y="705371"/>
                  </a:lnTo>
                  <a:lnTo>
                    <a:pt x="1229288" y="707087"/>
                  </a:lnTo>
                  <a:lnTo>
                    <a:pt x="1228144" y="707087"/>
                  </a:lnTo>
                  <a:lnTo>
                    <a:pt x="1227572" y="707087"/>
                  </a:lnTo>
                  <a:lnTo>
                    <a:pt x="1227000" y="707659"/>
                  </a:lnTo>
                  <a:lnTo>
                    <a:pt x="1226428" y="708231"/>
                  </a:lnTo>
                  <a:lnTo>
                    <a:pt x="1226428" y="708803"/>
                  </a:lnTo>
                  <a:lnTo>
                    <a:pt x="1226428" y="708803"/>
                  </a:lnTo>
                  <a:lnTo>
                    <a:pt x="1227000" y="708803"/>
                  </a:lnTo>
                  <a:lnTo>
                    <a:pt x="1227572" y="709375"/>
                  </a:lnTo>
                  <a:lnTo>
                    <a:pt x="1228144" y="709947"/>
                  </a:lnTo>
                  <a:lnTo>
                    <a:pt x="1228144" y="711091"/>
                  </a:lnTo>
                  <a:lnTo>
                    <a:pt x="1227572" y="711663"/>
                  </a:lnTo>
                  <a:lnTo>
                    <a:pt x="1225284" y="713950"/>
                  </a:lnTo>
                  <a:lnTo>
                    <a:pt x="1226428" y="714523"/>
                  </a:lnTo>
                  <a:lnTo>
                    <a:pt x="1229288" y="713950"/>
                  </a:lnTo>
                  <a:lnTo>
                    <a:pt x="1230432" y="715094"/>
                  </a:lnTo>
                  <a:lnTo>
                    <a:pt x="1231004" y="715666"/>
                  </a:lnTo>
                  <a:lnTo>
                    <a:pt x="1231576" y="715094"/>
                  </a:lnTo>
                  <a:lnTo>
                    <a:pt x="1232148" y="713950"/>
                  </a:lnTo>
                  <a:lnTo>
                    <a:pt x="1233292" y="713379"/>
                  </a:lnTo>
                  <a:lnTo>
                    <a:pt x="1233864" y="713379"/>
                  </a:lnTo>
                  <a:lnTo>
                    <a:pt x="1234436" y="713379"/>
                  </a:lnTo>
                  <a:lnTo>
                    <a:pt x="1232720" y="715094"/>
                  </a:lnTo>
                  <a:lnTo>
                    <a:pt x="1232148" y="716238"/>
                  </a:lnTo>
                  <a:lnTo>
                    <a:pt x="1232148" y="717382"/>
                  </a:lnTo>
                  <a:lnTo>
                    <a:pt x="1234436" y="717954"/>
                  </a:lnTo>
                  <a:lnTo>
                    <a:pt x="1235579" y="718526"/>
                  </a:lnTo>
                  <a:lnTo>
                    <a:pt x="1235579" y="720242"/>
                  </a:lnTo>
                  <a:lnTo>
                    <a:pt x="1235007" y="721386"/>
                  </a:lnTo>
                  <a:lnTo>
                    <a:pt x="1234436" y="721386"/>
                  </a:lnTo>
                  <a:lnTo>
                    <a:pt x="1233292" y="721386"/>
                  </a:lnTo>
                  <a:lnTo>
                    <a:pt x="1232720" y="721386"/>
                  </a:lnTo>
                  <a:lnTo>
                    <a:pt x="1232148" y="721958"/>
                  </a:lnTo>
                  <a:lnTo>
                    <a:pt x="1230432" y="724246"/>
                  </a:lnTo>
                  <a:lnTo>
                    <a:pt x="1227000" y="726534"/>
                  </a:lnTo>
                  <a:lnTo>
                    <a:pt x="1225856" y="726534"/>
                  </a:lnTo>
                  <a:lnTo>
                    <a:pt x="1227000" y="725962"/>
                  </a:lnTo>
                  <a:lnTo>
                    <a:pt x="1227572" y="725390"/>
                  </a:lnTo>
                  <a:lnTo>
                    <a:pt x="1228716" y="723674"/>
                  </a:lnTo>
                  <a:lnTo>
                    <a:pt x="1229288" y="723102"/>
                  </a:lnTo>
                  <a:lnTo>
                    <a:pt x="1231004" y="722530"/>
                  </a:lnTo>
                  <a:lnTo>
                    <a:pt x="1228716" y="722530"/>
                  </a:lnTo>
                  <a:lnTo>
                    <a:pt x="1228144" y="721958"/>
                  </a:lnTo>
                  <a:lnTo>
                    <a:pt x="1227572" y="721386"/>
                  </a:lnTo>
                  <a:lnTo>
                    <a:pt x="1227000" y="719670"/>
                  </a:lnTo>
                  <a:lnTo>
                    <a:pt x="1226428" y="719098"/>
                  </a:lnTo>
                  <a:lnTo>
                    <a:pt x="1223568" y="718526"/>
                  </a:lnTo>
                  <a:lnTo>
                    <a:pt x="1222424" y="717382"/>
                  </a:lnTo>
                  <a:lnTo>
                    <a:pt x="1222424" y="716238"/>
                  </a:lnTo>
                  <a:lnTo>
                    <a:pt x="1221852" y="715666"/>
                  </a:lnTo>
                  <a:lnTo>
                    <a:pt x="1221852" y="715094"/>
                  </a:lnTo>
                  <a:lnTo>
                    <a:pt x="1222424" y="714523"/>
                  </a:lnTo>
                  <a:lnTo>
                    <a:pt x="1222996" y="713950"/>
                  </a:lnTo>
                  <a:lnTo>
                    <a:pt x="1222424" y="712806"/>
                  </a:lnTo>
                  <a:lnTo>
                    <a:pt x="1221852" y="712806"/>
                  </a:lnTo>
                  <a:lnTo>
                    <a:pt x="1220137" y="712806"/>
                  </a:lnTo>
                  <a:lnTo>
                    <a:pt x="1216705" y="711663"/>
                  </a:lnTo>
                  <a:lnTo>
                    <a:pt x="1215561" y="711663"/>
                  </a:lnTo>
                  <a:lnTo>
                    <a:pt x="1213845" y="712235"/>
                  </a:lnTo>
                  <a:lnTo>
                    <a:pt x="1212129" y="713379"/>
                  </a:lnTo>
                  <a:lnTo>
                    <a:pt x="1209841" y="716238"/>
                  </a:lnTo>
                  <a:lnTo>
                    <a:pt x="1205837" y="719098"/>
                  </a:lnTo>
                  <a:lnTo>
                    <a:pt x="1204694" y="720242"/>
                  </a:lnTo>
                  <a:lnTo>
                    <a:pt x="1203550" y="721386"/>
                  </a:lnTo>
                  <a:lnTo>
                    <a:pt x="1202406" y="723674"/>
                  </a:lnTo>
                  <a:lnTo>
                    <a:pt x="1201834" y="724246"/>
                  </a:lnTo>
                  <a:lnTo>
                    <a:pt x="1196686" y="728822"/>
                  </a:lnTo>
                  <a:lnTo>
                    <a:pt x="1189251" y="737973"/>
                  </a:lnTo>
                  <a:lnTo>
                    <a:pt x="1186963" y="739117"/>
                  </a:lnTo>
                  <a:lnTo>
                    <a:pt x="1185819" y="740261"/>
                  </a:lnTo>
                  <a:lnTo>
                    <a:pt x="1184675" y="741404"/>
                  </a:lnTo>
                  <a:lnTo>
                    <a:pt x="1184103" y="742548"/>
                  </a:lnTo>
                  <a:lnTo>
                    <a:pt x="1184103" y="743121"/>
                  </a:lnTo>
                  <a:lnTo>
                    <a:pt x="1184103" y="744264"/>
                  </a:lnTo>
                  <a:lnTo>
                    <a:pt x="1184103" y="744836"/>
                  </a:lnTo>
                  <a:lnTo>
                    <a:pt x="1183531" y="745408"/>
                  </a:lnTo>
                  <a:lnTo>
                    <a:pt x="1181815" y="749412"/>
                  </a:lnTo>
                  <a:lnTo>
                    <a:pt x="1181815" y="751128"/>
                  </a:lnTo>
                  <a:lnTo>
                    <a:pt x="1181815" y="752844"/>
                  </a:lnTo>
                  <a:lnTo>
                    <a:pt x="1181815" y="754560"/>
                  </a:lnTo>
                  <a:lnTo>
                    <a:pt x="1182387" y="757991"/>
                  </a:lnTo>
                  <a:lnTo>
                    <a:pt x="1182959" y="759707"/>
                  </a:lnTo>
                  <a:lnTo>
                    <a:pt x="1184675" y="761423"/>
                  </a:lnTo>
                  <a:lnTo>
                    <a:pt x="1185819" y="764283"/>
                  </a:lnTo>
                  <a:lnTo>
                    <a:pt x="1186391" y="764855"/>
                  </a:lnTo>
                  <a:lnTo>
                    <a:pt x="1185247" y="765427"/>
                  </a:lnTo>
                  <a:lnTo>
                    <a:pt x="1180671" y="764855"/>
                  </a:lnTo>
                  <a:lnTo>
                    <a:pt x="1180099" y="764855"/>
                  </a:lnTo>
                  <a:lnTo>
                    <a:pt x="1178383" y="765999"/>
                  </a:lnTo>
                  <a:lnTo>
                    <a:pt x="1177811" y="765999"/>
                  </a:lnTo>
                  <a:lnTo>
                    <a:pt x="1176667" y="764855"/>
                  </a:lnTo>
                  <a:lnTo>
                    <a:pt x="1176095" y="764855"/>
                  </a:lnTo>
                  <a:lnTo>
                    <a:pt x="1173808" y="764855"/>
                  </a:lnTo>
                  <a:lnTo>
                    <a:pt x="1171520" y="763711"/>
                  </a:lnTo>
                  <a:lnTo>
                    <a:pt x="1166372" y="763711"/>
                  </a:lnTo>
                  <a:lnTo>
                    <a:pt x="1166944" y="766571"/>
                  </a:lnTo>
                  <a:lnTo>
                    <a:pt x="1168088" y="769431"/>
                  </a:lnTo>
                  <a:lnTo>
                    <a:pt x="1169232" y="771719"/>
                  </a:lnTo>
                  <a:lnTo>
                    <a:pt x="1170376" y="772862"/>
                  </a:lnTo>
                  <a:lnTo>
                    <a:pt x="1170376" y="772862"/>
                  </a:lnTo>
                  <a:lnTo>
                    <a:pt x="1170948" y="774006"/>
                  </a:lnTo>
                  <a:lnTo>
                    <a:pt x="1171520" y="774579"/>
                  </a:lnTo>
                  <a:lnTo>
                    <a:pt x="1172092" y="774579"/>
                  </a:lnTo>
                  <a:lnTo>
                    <a:pt x="1173236" y="774579"/>
                  </a:lnTo>
                  <a:lnTo>
                    <a:pt x="1173808" y="774579"/>
                  </a:lnTo>
                  <a:lnTo>
                    <a:pt x="1174380" y="775150"/>
                  </a:lnTo>
                  <a:lnTo>
                    <a:pt x="1174951" y="776294"/>
                  </a:lnTo>
                  <a:lnTo>
                    <a:pt x="1175523" y="776294"/>
                  </a:lnTo>
                  <a:lnTo>
                    <a:pt x="1177811" y="776294"/>
                  </a:lnTo>
                  <a:lnTo>
                    <a:pt x="1178383" y="776866"/>
                  </a:lnTo>
                  <a:lnTo>
                    <a:pt x="1177811" y="777438"/>
                  </a:lnTo>
                  <a:lnTo>
                    <a:pt x="1168088" y="778010"/>
                  </a:lnTo>
                  <a:lnTo>
                    <a:pt x="1166944" y="778582"/>
                  </a:lnTo>
                  <a:lnTo>
                    <a:pt x="1166372" y="778582"/>
                  </a:lnTo>
                  <a:lnTo>
                    <a:pt x="1164084" y="778582"/>
                  </a:lnTo>
                  <a:lnTo>
                    <a:pt x="1163512" y="778010"/>
                  </a:lnTo>
                  <a:lnTo>
                    <a:pt x="1162940" y="776866"/>
                  </a:lnTo>
                  <a:lnTo>
                    <a:pt x="1162940" y="776866"/>
                  </a:lnTo>
                  <a:lnTo>
                    <a:pt x="1162940" y="776294"/>
                  </a:lnTo>
                  <a:lnTo>
                    <a:pt x="1164084" y="771147"/>
                  </a:lnTo>
                  <a:lnTo>
                    <a:pt x="1163512" y="771719"/>
                  </a:lnTo>
                  <a:lnTo>
                    <a:pt x="1162940" y="773435"/>
                  </a:lnTo>
                  <a:lnTo>
                    <a:pt x="1162368" y="775150"/>
                  </a:lnTo>
                  <a:lnTo>
                    <a:pt x="1161796" y="776294"/>
                  </a:lnTo>
                  <a:lnTo>
                    <a:pt x="1161224" y="779726"/>
                  </a:lnTo>
                  <a:lnTo>
                    <a:pt x="1161224" y="780298"/>
                  </a:lnTo>
                  <a:lnTo>
                    <a:pt x="1160652" y="780870"/>
                  </a:lnTo>
                  <a:lnTo>
                    <a:pt x="1160652" y="781442"/>
                  </a:lnTo>
                  <a:lnTo>
                    <a:pt x="1160652" y="782014"/>
                  </a:lnTo>
                  <a:lnTo>
                    <a:pt x="1161796" y="788305"/>
                  </a:lnTo>
                  <a:lnTo>
                    <a:pt x="1162940" y="790021"/>
                  </a:lnTo>
                  <a:lnTo>
                    <a:pt x="1165228" y="790021"/>
                  </a:lnTo>
                  <a:lnTo>
                    <a:pt x="1164656" y="789449"/>
                  </a:lnTo>
                  <a:lnTo>
                    <a:pt x="1164084" y="788878"/>
                  </a:lnTo>
                  <a:lnTo>
                    <a:pt x="1164084" y="788305"/>
                  </a:lnTo>
                  <a:lnTo>
                    <a:pt x="1164656" y="787161"/>
                  </a:lnTo>
                  <a:lnTo>
                    <a:pt x="1166372" y="786590"/>
                  </a:lnTo>
                  <a:lnTo>
                    <a:pt x="1171520" y="786018"/>
                  </a:lnTo>
                  <a:lnTo>
                    <a:pt x="1172092" y="786018"/>
                  </a:lnTo>
                  <a:lnTo>
                    <a:pt x="1172664" y="786590"/>
                  </a:lnTo>
                  <a:lnTo>
                    <a:pt x="1173236" y="787734"/>
                  </a:lnTo>
                  <a:lnTo>
                    <a:pt x="1173808" y="788305"/>
                  </a:lnTo>
                  <a:lnTo>
                    <a:pt x="1175523" y="789449"/>
                  </a:lnTo>
                  <a:lnTo>
                    <a:pt x="1176095" y="790593"/>
                  </a:lnTo>
                  <a:lnTo>
                    <a:pt x="1176095" y="792309"/>
                  </a:lnTo>
                  <a:lnTo>
                    <a:pt x="1176095" y="792881"/>
                  </a:lnTo>
                  <a:lnTo>
                    <a:pt x="1176095" y="793453"/>
                  </a:lnTo>
                  <a:lnTo>
                    <a:pt x="1175523" y="794025"/>
                  </a:lnTo>
                  <a:lnTo>
                    <a:pt x="1174951" y="794597"/>
                  </a:lnTo>
                  <a:lnTo>
                    <a:pt x="1174380" y="795169"/>
                  </a:lnTo>
                  <a:lnTo>
                    <a:pt x="1173808" y="795169"/>
                  </a:lnTo>
                  <a:lnTo>
                    <a:pt x="1172664" y="795169"/>
                  </a:lnTo>
                  <a:lnTo>
                    <a:pt x="1170376" y="796313"/>
                  </a:lnTo>
                  <a:lnTo>
                    <a:pt x="1169232" y="797457"/>
                  </a:lnTo>
                  <a:lnTo>
                    <a:pt x="1168660" y="798601"/>
                  </a:lnTo>
                  <a:lnTo>
                    <a:pt x="1169232" y="804320"/>
                  </a:lnTo>
                  <a:lnTo>
                    <a:pt x="1169804" y="806036"/>
                  </a:lnTo>
                  <a:lnTo>
                    <a:pt x="1170948" y="806608"/>
                  </a:lnTo>
                  <a:lnTo>
                    <a:pt x="1176095" y="808324"/>
                  </a:lnTo>
                  <a:lnTo>
                    <a:pt x="1178383" y="810040"/>
                  </a:lnTo>
                  <a:lnTo>
                    <a:pt x="1179527" y="810612"/>
                  </a:lnTo>
                  <a:lnTo>
                    <a:pt x="1178955" y="811184"/>
                  </a:lnTo>
                  <a:lnTo>
                    <a:pt x="1178383" y="811756"/>
                  </a:lnTo>
                  <a:lnTo>
                    <a:pt x="1178383" y="812328"/>
                  </a:lnTo>
                  <a:lnTo>
                    <a:pt x="1178955" y="813472"/>
                  </a:lnTo>
                  <a:lnTo>
                    <a:pt x="1177811" y="813472"/>
                  </a:lnTo>
                  <a:lnTo>
                    <a:pt x="1177239" y="814044"/>
                  </a:lnTo>
                  <a:lnTo>
                    <a:pt x="1177239" y="814616"/>
                  </a:lnTo>
                  <a:lnTo>
                    <a:pt x="1177239" y="815759"/>
                  </a:lnTo>
                  <a:lnTo>
                    <a:pt x="1177239" y="816332"/>
                  </a:lnTo>
                  <a:lnTo>
                    <a:pt x="1177239" y="816903"/>
                  </a:lnTo>
                  <a:lnTo>
                    <a:pt x="1177239" y="817476"/>
                  </a:lnTo>
                  <a:lnTo>
                    <a:pt x="1177239" y="818047"/>
                  </a:lnTo>
                  <a:lnTo>
                    <a:pt x="1177239" y="818619"/>
                  </a:lnTo>
                  <a:lnTo>
                    <a:pt x="1177239" y="818619"/>
                  </a:lnTo>
                  <a:lnTo>
                    <a:pt x="1177239" y="818619"/>
                  </a:lnTo>
                  <a:lnTo>
                    <a:pt x="1177239" y="818619"/>
                  </a:lnTo>
                  <a:lnTo>
                    <a:pt x="1177239" y="820907"/>
                  </a:lnTo>
                  <a:lnTo>
                    <a:pt x="1177239" y="822623"/>
                  </a:lnTo>
                  <a:lnTo>
                    <a:pt x="1177811" y="824339"/>
                  </a:lnTo>
                  <a:lnTo>
                    <a:pt x="1178383" y="826055"/>
                  </a:lnTo>
                  <a:lnTo>
                    <a:pt x="1179527" y="827771"/>
                  </a:lnTo>
                  <a:lnTo>
                    <a:pt x="1180671" y="828343"/>
                  </a:lnTo>
                  <a:lnTo>
                    <a:pt x="1183531" y="829487"/>
                  </a:lnTo>
                  <a:lnTo>
                    <a:pt x="1185247" y="830631"/>
                  </a:lnTo>
                  <a:lnTo>
                    <a:pt x="1186391" y="831202"/>
                  </a:lnTo>
                  <a:lnTo>
                    <a:pt x="1186963" y="830631"/>
                  </a:lnTo>
                  <a:lnTo>
                    <a:pt x="1187535" y="828343"/>
                  </a:lnTo>
                  <a:lnTo>
                    <a:pt x="1187535" y="827199"/>
                  </a:lnTo>
                  <a:lnTo>
                    <a:pt x="1187535" y="826627"/>
                  </a:lnTo>
                  <a:lnTo>
                    <a:pt x="1189251" y="824339"/>
                  </a:lnTo>
                  <a:lnTo>
                    <a:pt x="1188679" y="822623"/>
                  </a:lnTo>
                  <a:lnTo>
                    <a:pt x="1187535" y="820907"/>
                  </a:lnTo>
                  <a:lnTo>
                    <a:pt x="1188107" y="818619"/>
                  </a:lnTo>
                  <a:lnTo>
                    <a:pt x="1189823" y="816903"/>
                  </a:lnTo>
                  <a:lnTo>
                    <a:pt x="1191538" y="815759"/>
                  </a:lnTo>
                  <a:lnTo>
                    <a:pt x="1193254" y="815188"/>
                  </a:lnTo>
                  <a:lnTo>
                    <a:pt x="1194970" y="815188"/>
                  </a:lnTo>
                  <a:lnTo>
                    <a:pt x="1194970" y="814044"/>
                  </a:lnTo>
                  <a:lnTo>
                    <a:pt x="1194970" y="812900"/>
                  </a:lnTo>
                  <a:lnTo>
                    <a:pt x="1195542" y="812328"/>
                  </a:lnTo>
                  <a:lnTo>
                    <a:pt x="1195542" y="811756"/>
                  </a:lnTo>
                  <a:lnTo>
                    <a:pt x="1194970" y="811184"/>
                  </a:lnTo>
                  <a:lnTo>
                    <a:pt x="1194398" y="811184"/>
                  </a:lnTo>
                  <a:lnTo>
                    <a:pt x="1193826" y="811184"/>
                  </a:lnTo>
                  <a:lnTo>
                    <a:pt x="1193254" y="810040"/>
                  </a:lnTo>
                  <a:lnTo>
                    <a:pt x="1193826" y="810040"/>
                  </a:lnTo>
                  <a:lnTo>
                    <a:pt x="1194398" y="809468"/>
                  </a:lnTo>
                  <a:lnTo>
                    <a:pt x="1194970" y="808896"/>
                  </a:lnTo>
                  <a:lnTo>
                    <a:pt x="1195542" y="808324"/>
                  </a:lnTo>
                  <a:lnTo>
                    <a:pt x="1196114" y="807752"/>
                  </a:lnTo>
                  <a:lnTo>
                    <a:pt x="1197258" y="807180"/>
                  </a:lnTo>
                  <a:lnTo>
                    <a:pt x="1197830" y="806608"/>
                  </a:lnTo>
                  <a:lnTo>
                    <a:pt x="1197830" y="806036"/>
                  </a:lnTo>
                  <a:lnTo>
                    <a:pt x="1197830" y="804320"/>
                  </a:lnTo>
                  <a:lnTo>
                    <a:pt x="1198402" y="803748"/>
                  </a:lnTo>
                  <a:lnTo>
                    <a:pt x="1200118" y="802604"/>
                  </a:lnTo>
                  <a:lnTo>
                    <a:pt x="1201262" y="802604"/>
                  </a:lnTo>
                  <a:lnTo>
                    <a:pt x="1201834" y="802604"/>
                  </a:lnTo>
                  <a:lnTo>
                    <a:pt x="1202406" y="803177"/>
                  </a:lnTo>
                  <a:lnTo>
                    <a:pt x="1202978" y="803177"/>
                  </a:lnTo>
                  <a:lnTo>
                    <a:pt x="1203550" y="803177"/>
                  </a:lnTo>
                  <a:lnTo>
                    <a:pt x="1204122" y="802604"/>
                  </a:lnTo>
                  <a:lnTo>
                    <a:pt x="1204122" y="802033"/>
                  </a:lnTo>
                  <a:lnTo>
                    <a:pt x="1204122" y="801460"/>
                  </a:lnTo>
                  <a:lnTo>
                    <a:pt x="1204122" y="800317"/>
                  </a:lnTo>
                  <a:lnTo>
                    <a:pt x="1204122" y="799745"/>
                  </a:lnTo>
                  <a:lnTo>
                    <a:pt x="1204122" y="799173"/>
                  </a:lnTo>
                  <a:lnTo>
                    <a:pt x="1204694" y="799173"/>
                  </a:lnTo>
                  <a:lnTo>
                    <a:pt x="1205265" y="799173"/>
                  </a:lnTo>
                  <a:lnTo>
                    <a:pt x="1205837" y="799745"/>
                  </a:lnTo>
                  <a:lnTo>
                    <a:pt x="1206409" y="799745"/>
                  </a:lnTo>
                  <a:lnTo>
                    <a:pt x="1206981" y="799173"/>
                  </a:lnTo>
                  <a:lnTo>
                    <a:pt x="1207553" y="798029"/>
                  </a:lnTo>
                  <a:lnTo>
                    <a:pt x="1207553" y="797457"/>
                  </a:lnTo>
                  <a:lnTo>
                    <a:pt x="1208125" y="796885"/>
                  </a:lnTo>
                  <a:lnTo>
                    <a:pt x="1208697" y="796313"/>
                  </a:lnTo>
                  <a:lnTo>
                    <a:pt x="1209841" y="796313"/>
                  </a:lnTo>
                  <a:lnTo>
                    <a:pt x="1212701" y="796313"/>
                  </a:lnTo>
                  <a:lnTo>
                    <a:pt x="1213273" y="795741"/>
                  </a:lnTo>
                  <a:lnTo>
                    <a:pt x="1216133" y="792881"/>
                  </a:lnTo>
                  <a:lnTo>
                    <a:pt x="1217277" y="791165"/>
                  </a:lnTo>
                  <a:lnTo>
                    <a:pt x="1217849" y="790593"/>
                  </a:lnTo>
                  <a:lnTo>
                    <a:pt x="1218421" y="790593"/>
                  </a:lnTo>
                  <a:lnTo>
                    <a:pt x="1218993" y="790593"/>
                  </a:lnTo>
                  <a:lnTo>
                    <a:pt x="1219565" y="790593"/>
                  </a:lnTo>
                  <a:lnTo>
                    <a:pt x="1220137" y="790021"/>
                  </a:lnTo>
                  <a:lnTo>
                    <a:pt x="1220137" y="789449"/>
                  </a:lnTo>
                  <a:lnTo>
                    <a:pt x="1220137" y="788878"/>
                  </a:lnTo>
                  <a:lnTo>
                    <a:pt x="1220137" y="788305"/>
                  </a:lnTo>
                  <a:lnTo>
                    <a:pt x="1220137" y="788305"/>
                  </a:lnTo>
                  <a:lnTo>
                    <a:pt x="1221280" y="788305"/>
                  </a:lnTo>
                  <a:lnTo>
                    <a:pt x="1221852" y="788878"/>
                  </a:lnTo>
                  <a:lnTo>
                    <a:pt x="1222424" y="789449"/>
                  </a:lnTo>
                  <a:lnTo>
                    <a:pt x="1222996" y="791165"/>
                  </a:lnTo>
                  <a:lnTo>
                    <a:pt x="1220137" y="791737"/>
                  </a:lnTo>
                  <a:lnTo>
                    <a:pt x="1220137" y="793453"/>
                  </a:lnTo>
                  <a:lnTo>
                    <a:pt x="1219565" y="794597"/>
                  </a:lnTo>
                  <a:lnTo>
                    <a:pt x="1218993" y="795741"/>
                  </a:lnTo>
                  <a:lnTo>
                    <a:pt x="1217849" y="796313"/>
                  </a:lnTo>
                  <a:lnTo>
                    <a:pt x="1216705" y="796313"/>
                  </a:lnTo>
                  <a:lnTo>
                    <a:pt x="1216133" y="796313"/>
                  </a:lnTo>
                  <a:lnTo>
                    <a:pt x="1215561" y="796885"/>
                  </a:lnTo>
                  <a:lnTo>
                    <a:pt x="1215561" y="797457"/>
                  </a:lnTo>
                  <a:lnTo>
                    <a:pt x="1215561" y="798601"/>
                  </a:lnTo>
                  <a:lnTo>
                    <a:pt x="1215561" y="799173"/>
                  </a:lnTo>
                  <a:lnTo>
                    <a:pt x="1215561" y="799173"/>
                  </a:lnTo>
                  <a:lnTo>
                    <a:pt x="1214989" y="799173"/>
                  </a:lnTo>
                  <a:lnTo>
                    <a:pt x="1210985" y="799173"/>
                  </a:lnTo>
                  <a:lnTo>
                    <a:pt x="1209841" y="799745"/>
                  </a:lnTo>
                  <a:lnTo>
                    <a:pt x="1209841" y="799745"/>
                  </a:lnTo>
                  <a:lnTo>
                    <a:pt x="1209841" y="800317"/>
                  </a:lnTo>
                  <a:lnTo>
                    <a:pt x="1209841" y="800889"/>
                  </a:lnTo>
                  <a:lnTo>
                    <a:pt x="1209841" y="800889"/>
                  </a:lnTo>
                  <a:lnTo>
                    <a:pt x="1207553" y="801460"/>
                  </a:lnTo>
                  <a:lnTo>
                    <a:pt x="1207553" y="802033"/>
                  </a:lnTo>
                  <a:lnTo>
                    <a:pt x="1208125" y="803177"/>
                  </a:lnTo>
                  <a:lnTo>
                    <a:pt x="1206981" y="804320"/>
                  </a:lnTo>
                  <a:lnTo>
                    <a:pt x="1203550" y="803748"/>
                  </a:lnTo>
                  <a:lnTo>
                    <a:pt x="1202406" y="805464"/>
                  </a:lnTo>
                  <a:lnTo>
                    <a:pt x="1202406" y="806608"/>
                  </a:lnTo>
                  <a:lnTo>
                    <a:pt x="1202406" y="807180"/>
                  </a:lnTo>
                  <a:lnTo>
                    <a:pt x="1202406" y="807752"/>
                  </a:lnTo>
                  <a:lnTo>
                    <a:pt x="1201834" y="808324"/>
                  </a:lnTo>
                  <a:lnTo>
                    <a:pt x="1201262" y="808324"/>
                  </a:lnTo>
                  <a:lnTo>
                    <a:pt x="1199546" y="808324"/>
                  </a:lnTo>
                  <a:lnTo>
                    <a:pt x="1197830" y="809468"/>
                  </a:lnTo>
                  <a:lnTo>
                    <a:pt x="1197830" y="810040"/>
                  </a:lnTo>
                  <a:lnTo>
                    <a:pt x="1199546" y="810040"/>
                  </a:lnTo>
                  <a:lnTo>
                    <a:pt x="1200118" y="810612"/>
                  </a:lnTo>
                  <a:lnTo>
                    <a:pt x="1200118" y="811756"/>
                  </a:lnTo>
                  <a:lnTo>
                    <a:pt x="1200118" y="812900"/>
                  </a:lnTo>
                  <a:lnTo>
                    <a:pt x="1199546" y="814044"/>
                  </a:lnTo>
                  <a:lnTo>
                    <a:pt x="1198974" y="815188"/>
                  </a:lnTo>
                  <a:lnTo>
                    <a:pt x="1198402" y="815759"/>
                  </a:lnTo>
                  <a:lnTo>
                    <a:pt x="1196686" y="815188"/>
                  </a:lnTo>
                  <a:lnTo>
                    <a:pt x="1195542" y="815188"/>
                  </a:lnTo>
                  <a:lnTo>
                    <a:pt x="1193826" y="816903"/>
                  </a:lnTo>
                  <a:lnTo>
                    <a:pt x="1192110" y="818047"/>
                  </a:lnTo>
                  <a:lnTo>
                    <a:pt x="1191538" y="819191"/>
                  </a:lnTo>
                  <a:lnTo>
                    <a:pt x="1192110" y="819763"/>
                  </a:lnTo>
                  <a:lnTo>
                    <a:pt x="1196686" y="824911"/>
                  </a:lnTo>
                  <a:lnTo>
                    <a:pt x="1198974" y="824911"/>
                  </a:lnTo>
                  <a:lnTo>
                    <a:pt x="1199546" y="824911"/>
                  </a:lnTo>
                  <a:lnTo>
                    <a:pt x="1199546" y="824339"/>
                  </a:lnTo>
                  <a:lnTo>
                    <a:pt x="1199546" y="823767"/>
                  </a:lnTo>
                  <a:lnTo>
                    <a:pt x="1199546" y="823195"/>
                  </a:lnTo>
                  <a:lnTo>
                    <a:pt x="1200118" y="822051"/>
                  </a:lnTo>
                  <a:lnTo>
                    <a:pt x="1200690" y="821479"/>
                  </a:lnTo>
                  <a:lnTo>
                    <a:pt x="1201262" y="821479"/>
                  </a:lnTo>
                  <a:lnTo>
                    <a:pt x="1202406" y="820907"/>
                  </a:lnTo>
                  <a:lnTo>
                    <a:pt x="1201834" y="820335"/>
                  </a:lnTo>
                  <a:lnTo>
                    <a:pt x="1201262" y="819763"/>
                  </a:lnTo>
                  <a:lnTo>
                    <a:pt x="1200690" y="818619"/>
                  </a:lnTo>
                  <a:lnTo>
                    <a:pt x="1200690" y="816903"/>
                  </a:lnTo>
                  <a:lnTo>
                    <a:pt x="1203550" y="820907"/>
                  </a:lnTo>
                  <a:lnTo>
                    <a:pt x="1201834" y="822051"/>
                  </a:lnTo>
                  <a:lnTo>
                    <a:pt x="1201262" y="823195"/>
                  </a:lnTo>
                  <a:lnTo>
                    <a:pt x="1200118" y="826055"/>
                  </a:lnTo>
                  <a:lnTo>
                    <a:pt x="1199546" y="826627"/>
                  </a:lnTo>
                  <a:lnTo>
                    <a:pt x="1198402" y="826627"/>
                  </a:lnTo>
                  <a:lnTo>
                    <a:pt x="1197258" y="827199"/>
                  </a:lnTo>
                  <a:lnTo>
                    <a:pt x="1197830" y="828343"/>
                  </a:lnTo>
                  <a:lnTo>
                    <a:pt x="1199546" y="830058"/>
                  </a:lnTo>
                  <a:lnTo>
                    <a:pt x="1199546" y="831202"/>
                  </a:lnTo>
                  <a:lnTo>
                    <a:pt x="1200118" y="832346"/>
                  </a:lnTo>
                  <a:lnTo>
                    <a:pt x="1200690" y="833490"/>
                  </a:lnTo>
                  <a:lnTo>
                    <a:pt x="1201834" y="834062"/>
                  </a:lnTo>
                  <a:lnTo>
                    <a:pt x="1202978" y="834634"/>
                  </a:lnTo>
                  <a:lnTo>
                    <a:pt x="1204122" y="834062"/>
                  </a:lnTo>
                  <a:lnTo>
                    <a:pt x="1204122" y="832346"/>
                  </a:lnTo>
                  <a:lnTo>
                    <a:pt x="1204122" y="830631"/>
                  </a:lnTo>
                  <a:lnTo>
                    <a:pt x="1204694" y="830058"/>
                  </a:lnTo>
                  <a:lnTo>
                    <a:pt x="1207553" y="830631"/>
                  </a:lnTo>
                  <a:lnTo>
                    <a:pt x="1209841" y="831775"/>
                  </a:lnTo>
                  <a:lnTo>
                    <a:pt x="1212701" y="831202"/>
                  </a:lnTo>
                  <a:lnTo>
                    <a:pt x="1213845" y="831202"/>
                  </a:lnTo>
                  <a:lnTo>
                    <a:pt x="1214417" y="832346"/>
                  </a:lnTo>
                  <a:lnTo>
                    <a:pt x="1213845" y="832346"/>
                  </a:lnTo>
                  <a:lnTo>
                    <a:pt x="1212129" y="832346"/>
                  </a:lnTo>
                  <a:lnTo>
                    <a:pt x="1211557" y="832918"/>
                  </a:lnTo>
                  <a:lnTo>
                    <a:pt x="1210985" y="833490"/>
                  </a:lnTo>
                  <a:lnTo>
                    <a:pt x="1210413" y="833490"/>
                  </a:lnTo>
                  <a:lnTo>
                    <a:pt x="1208125" y="832346"/>
                  </a:lnTo>
                  <a:lnTo>
                    <a:pt x="1207553" y="832346"/>
                  </a:lnTo>
                  <a:lnTo>
                    <a:pt x="1206981" y="833490"/>
                  </a:lnTo>
                  <a:lnTo>
                    <a:pt x="1206981" y="834634"/>
                  </a:lnTo>
                  <a:lnTo>
                    <a:pt x="1206409" y="837494"/>
                  </a:lnTo>
                  <a:lnTo>
                    <a:pt x="1205837" y="836922"/>
                  </a:lnTo>
                  <a:lnTo>
                    <a:pt x="1201262" y="836350"/>
                  </a:lnTo>
                  <a:lnTo>
                    <a:pt x="1200118" y="836922"/>
                  </a:lnTo>
                  <a:lnTo>
                    <a:pt x="1196114" y="839210"/>
                  </a:lnTo>
                  <a:lnTo>
                    <a:pt x="1196686" y="842642"/>
                  </a:lnTo>
                  <a:lnTo>
                    <a:pt x="1197830" y="844358"/>
                  </a:lnTo>
                  <a:lnTo>
                    <a:pt x="1199546" y="844930"/>
                  </a:lnTo>
                  <a:lnTo>
                    <a:pt x="1201262" y="845502"/>
                  </a:lnTo>
                  <a:lnTo>
                    <a:pt x="1202406" y="845502"/>
                  </a:lnTo>
                  <a:lnTo>
                    <a:pt x="1205265" y="843214"/>
                  </a:lnTo>
                  <a:lnTo>
                    <a:pt x="1206409" y="843214"/>
                  </a:lnTo>
                  <a:lnTo>
                    <a:pt x="1207553" y="843214"/>
                  </a:lnTo>
                  <a:lnTo>
                    <a:pt x="1208697" y="843214"/>
                  </a:lnTo>
                  <a:lnTo>
                    <a:pt x="1209841" y="843786"/>
                  </a:lnTo>
                  <a:lnTo>
                    <a:pt x="1210413" y="844930"/>
                  </a:lnTo>
                  <a:lnTo>
                    <a:pt x="1210985" y="847790"/>
                  </a:lnTo>
                  <a:lnTo>
                    <a:pt x="1211557" y="848361"/>
                  </a:lnTo>
                  <a:lnTo>
                    <a:pt x="1212129" y="848361"/>
                  </a:lnTo>
                  <a:lnTo>
                    <a:pt x="1213273" y="847217"/>
                  </a:lnTo>
                  <a:lnTo>
                    <a:pt x="1214417" y="846646"/>
                  </a:lnTo>
                  <a:lnTo>
                    <a:pt x="1215561" y="846074"/>
                  </a:lnTo>
                  <a:lnTo>
                    <a:pt x="1216133" y="846074"/>
                  </a:lnTo>
                  <a:lnTo>
                    <a:pt x="1219565" y="847217"/>
                  </a:lnTo>
                  <a:lnTo>
                    <a:pt x="1220708" y="848361"/>
                  </a:lnTo>
                  <a:lnTo>
                    <a:pt x="1221280" y="849505"/>
                  </a:lnTo>
                  <a:lnTo>
                    <a:pt x="1221280" y="850077"/>
                  </a:lnTo>
                  <a:lnTo>
                    <a:pt x="1220137" y="851793"/>
                  </a:lnTo>
                  <a:lnTo>
                    <a:pt x="1220708" y="852365"/>
                  </a:lnTo>
                  <a:lnTo>
                    <a:pt x="1221280" y="853509"/>
                  </a:lnTo>
                  <a:lnTo>
                    <a:pt x="1221852" y="854081"/>
                  </a:lnTo>
                  <a:lnTo>
                    <a:pt x="1230432" y="854081"/>
                  </a:lnTo>
                  <a:lnTo>
                    <a:pt x="1239583" y="855797"/>
                  </a:lnTo>
                  <a:lnTo>
                    <a:pt x="1244731" y="856941"/>
                  </a:lnTo>
                  <a:lnTo>
                    <a:pt x="1247019" y="856941"/>
                  </a:lnTo>
                  <a:lnTo>
                    <a:pt x="1249306" y="855225"/>
                  </a:lnTo>
                  <a:lnTo>
                    <a:pt x="1249878" y="854653"/>
                  </a:lnTo>
                  <a:lnTo>
                    <a:pt x="1250450" y="853509"/>
                  </a:lnTo>
                  <a:lnTo>
                    <a:pt x="1251022" y="852937"/>
                  </a:lnTo>
                  <a:lnTo>
                    <a:pt x="1251594" y="852365"/>
                  </a:lnTo>
                  <a:lnTo>
                    <a:pt x="1252166" y="851793"/>
                  </a:lnTo>
                  <a:lnTo>
                    <a:pt x="1252738" y="851221"/>
                  </a:lnTo>
                  <a:lnTo>
                    <a:pt x="1253882" y="850649"/>
                  </a:lnTo>
                  <a:lnTo>
                    <a:pt x="1255026" y="850649"/>
                  </a:lnTo>
                  <a:lnTo>
                    <a:pt x="1255598" y="850077"/>
                  </a:lnTo>
                  <a:lnTo>
                    <a:pt x="1255598" y="848361"/>
                  </a:lnTo>
                  <a:lnTo>
                    <a:pt x="1256742" y="848361"/>
                  </a:lnTo>
                  <a:lnTo>
                    <a:pt x="1259602" y="847217"/>
                  </a:lnTo>
                  <a:lnTo>
                    <a:pt x="1260746" y="847790"/>
                  </a:lnTo>
                  <a:lnTo>
                    <a:pt x="1260174" y="848933"/>
                  </a:lnTo>
                  <a:lnTo>
                    <a:pt x="1259030" y="850077"/>
                  </a:lnTo>
                  <a:lnTo>
                    <a:pt x="1257886" y="850649"/>
                  </a:lnTo>
                  <a:lnTo>
                    <a:pt x="1257314" y="850077"/>
                  </a:lnTo>
                  <a:lnTo>
                    <a:pt x="1256742" y="851793"/>
                  </a:lnTo>
                  <a:lnTo>
                    <a:pt x="1257886" y="852937"/>
                  </a:lnTo>
                  <a:lnTo>
                    <a:pt x="1263606" y="854653"/>
                  </a:lnTo>
                  <a:lnTo>
                    <a:pt x="1264178" y="855225"/>
                  </a:lnTo>
                  <a:lnTo>
                    <a:pt x="1264178" y="856369"/>
                  </a:lnTo>
                  <a:lnTo>
                    <a:pt x="1263606" y="856941"/>
                  </a:lnTo>
                  <a:lnTo>
                    <a:pt x="1263034" y="857513"/>
                  </a:lnTo>
                  <a:lnTo>
                    <a:pt x="1257886" y="858085"/>
                  </a:lnTo>
                  <a:lnTo>
                    <a:pt x="1257314" y="857513"/>
                  </a:lnTo>
                  <a:lnTo>
                    <a:pt x="1255598" y="855797"/>
                  </a:lnTo>
                  <a:lnTo>
                    <a:pt x="1253882" y="855225"/>
                  </a:lnTo>
                  <a:lnTo>
                    <a:pt x="1252166" y="855797"/>
                  </a:lnTo>
                  <a:lnTo>
                    <a:pt x="1248735" y="857513"/>
                  </a:lnTo>
                  <a:lnTo>
                    <a:pt x="1249306" y="858085"/>
                  </a:lnTo>
                  <a:lnTo>
                    <a:pt x="1251594" y="858085"/>
                  </a:lnTo>
                  <a:lnTo>
                    <a:pt x="1264178" y="863804"/>
                  </a:lnTo>
                  <a:lnTo>
                    <a:pt x="1268753" y="868380"/>
                  </a:lnTo>
                  <a:lnTo>
                    <a:pt x="1269325" y="869524"/>
                  </a:lnTo>
                  <a:lnTo>
                    <a:pt x="1267037" y="868952"/>
                  </a:lnTo>
                  <a:lnTo>
                    <a:pt x="1266465" y="868952"/>
                  </a:lnTo>
                  <a:lnTo>
                    <a:pt x="1267609" y="870668"/>
                  </a:lnTo>
                  <a:lnTo>
                    <a:pt x="1268181" y="872384"/>
                  </a:lnTo>
                  <a:lnTo>
                    <a:pt x="1255598" y="875244"/>
                  </a:lnTo>
                  <a:lnTo>
                    <a:pt x="1254454" y="876959"/>
                  </a:lnTo>
                  <a:lnTo>
                    <a:pt x="1246447" y="882107"/>
                  </a:lnTo>
                  <a:lnTo>
                    <a:pt x="1244731" y="882679"/>
                  </a:lnTo>
                  <a:lnTo>
                    <a:pt x="1243015" y="883251"/>
                  </a:lnTo>
                  <a:lnTo>
                    <a:pt x="1241299" y="883251"/>
                  </a:lnTo>
                  <a:lnTo>
                    <a:pt x="1240727" y="882679"/>
                  </a:lnTo>
                  <a:lnTo>
                    <a:pt x="1240155" y="881535"/>
                  </a:lnTo>
                  <a:lnTo>
                    <a:pt x="1239583" y="880391"/>
                  </a:lnTo>
                  <a:lnTo>
                    <a:pt x="1239583" y="879247"/>
                  </a:lnTo>
                  <a:lnTo>
                    <a:pt x="1239583" y="877532"/>
                  </a:lnTo>
                  <a:lnTo>
                    <a:pt x="1240155" y="876388"/>
                  </a:lnTo>
                  <a:lnTo>
                    <a:pt x="1240727" y="875815"/>
                  </a:lnTo>
                  <a:lnTo>
                    <a:pt x="1241299" y="875244"/>
                  </a:lnTo>
                  <a:lnTo>
                    <a:pt x="1240727" y="874100"/>
                  </a:lnTo>
                  <a:lnTo>
                    <a:pt x="1240727" y="872956"/>
                  </a:lnTo>
                  <a:lnTo>
                    <a:pt x="1241299" y="871812"/>
                  </a:lnTo>
                  <a:lnTo>
                    <a:pt x="1241871" y="870096"/>
                  </a:lnTo>
                  <a:lnTo>
                    <a:pt x="1241871" y="868380"/>
                  </a:lnTo>
                  <a:lnTo>
                    <a:pt x="1241299" y="867236"/>
                  </a:lnTo>
                  <a:lnTo>
                    <a:pt x="1240155" y="866664"/>
                  </a:lnTo>
                  <a:lnTo>
                    <a:pt x="1239011" y="866092"/>
                  </a:lnTo>
                  <a:lnTo>
                    <a:pt x="1236151" y="865520"/>
                  </a:lnTo>
                  <a:lnTo>
                    <a:pt x="1235007" y="865520"/>
                  </a:lnTo>
                  <a:lnTo>
                    <a:pt x="1233292" y="866092"/>
                  </a:lnTo>
                  <a:lnTo>
                    <a:pt x="1231576" y="867236"/>
                  </a:lnTo>
                  <a:lnTo>
                    <a:pt x="1230432" y="868380"/>
                  </a:lnTo>
                  <a:lnTo>
                    <a:pt x="1229288" y="869524"/>
                  </a:lnTo>
                  <a:lnTo>
                    <a:pt x="1228144" y="872384"/>
                  </a:lnTo>
                  <a:lnTo>
                    <a:pt x="1227572" y="873528"/>
                  </a:lnTo>
                  <a:lnTo>
                    <a:pt x="1226428" y="874100"/>
                  </a:lnTo>
                  <a:lnTo>
                    <a:pt x="1223568" y="873528"/>
                  </a:lnTo>
                  <a:lnTo>
                    <a:pt x="1222424" y="873528"/>
                  </a:lnTo>
                  <a:lnTo>
                    <a:pt x="1221280" y="874672"/>
                  </a:lnTo>
                  <a:lnTo>
                    <a:pt x="1220708" y="875815"/>
                  </a:lnTo>
                  <a:lnTo>
                    <a:pt x="1217849" y="878103"/>
                  </a:lnTo>
                  <a:lnTo>
                    <a:pt x="1215561" y="880391"/>
                  </a:lnTo>
                  <a:lnTo>
                    <a:pt x="1214417" y="880963"/>
                  </a:lnTo>
                  <a:lnTo>
                    <a:pt x="1213845" y="879819"/>
                  </a:lnTo>
                  <a:lnTo>
                    <a:pt x="1214989" y="879247"/>
                  </a:lnTo>
                  <a:lnTo>
                    <a:pt x="1215561" y="879247"/>
                  </a:lnTo>
                  <a:lnTo>
                    <a:pt x="1215561" y="878675"/>
                  </a:lnTo>
                  <a:lnTo>
                    <a:pt x="1216133" y="877532"/>
                  </a:lnTo>
                  <a:lnTo>
                    <a:pt x="1216133" y="876959"/>
                  </a:lnTo>
                  <a:lnTo>
                    <a:pt x="1216705" y="876388"/>
                  </a:lnTo>
                  <a:lnTo>
                    <a:pt x="1217277" y="876388"/>
                  </a:lnTo>
                  <a:lnTo>
                    <a:pt x="1217849" y="876388"/>
                  </a:lnTo>
                  <a:lnTo>
                    <a:pt x="1217849" y="876388"/>
                  </a:lnTo>
                  <a:lnTo>
                    <a:pt x="1218421" y="876388"/>
                  </a:lnTo>
                  <a:lnTo>
                    <a:pt x="1218421" y="876388"/>
                  </a:lnTo>
                  <a:lnTo>
                    <a:pt x="1218421" y="876388"/>
                  </a:lnTo>
                  <a:lnTo>
                    <a:pt x="1218421" y="875815"/>
                  </a:lnTo>
                  <a:lnTo>
                    <a:pt x="1218421" y="875815"/>
                  </a:lnTo>
                  <a:lnTo>
                    <a:pt x="1218421" y="875244"/>
                  </a:lnTo>
                  <a:lnTo>
                    <a:pt x="1218993" y="874100"/>
                  </a:lnTo>
                  <a:lnTo>
                    <a:pt x="1218993" y="873528"/>
                  </a:lnTo>
                  <a:lnTo>
                    <a:pt x="1219565" y="872956"/>
                  </a:lnTo>
                  <a:lnTo>
                    <a:pt x="1224140" y="871240"/>
                  </a:lnTo>
                  <a:lnTo>
                    <a:pt x="1224140" y="870096"/>
                  </a:lnTo>
                  <a:lnTo>
                    <a:pt x="1224140" y="868952"/>
                  </a:lnTo>
                  <a:lnTo>
                    <a:pt x="1224140" y="867808"/>
                  </a:lnTo>
                  <a:lnTo>
                    <a:pt x="1224712" y="867236"/>
                  </a:lnTo>
                  <a:lnTo>
                    <a:pt x="1224140" y="867236"/>
                  </a:lnTo>
                  <a:lnTo>
                    <a:pt x="1223568" y="866664"/>
                  </a:lnTo>
                  <a:lnTo>
                    <a:pt x="1223568" y="866092"/>
                  </a:lnTo>
                  <a:lnTo>
                    <a:pt x="1223568" y="864948"/>
                  </a:lnTo>
                  <a:lnTo>
                    <a:pt x="1223568" y="863804"/>
                  </a:lnTo>
                  <a:lnTo>
                    <a:pt x="1223568" y="862660"/>
                  </a:lnTo>
                  <a:lnTo>
                    <a:pt x="1223568" y="861516"/>
                  </a:lnTo>
                  <a:lnTo>
                    <a:pt x="1222996" y="860945"/>
                  </a:lnTo>
                  <a:lnTo>
                    <a:pt x="1220137" y="860373"/>
                  </a:lnTo>
                  <a:lnTo>
                    <a:pt x="1220137" y="860373"/>
                  </a:lnTo>
                  <a:lnTo>
                    <a:pt x="1219565" y="859801"/>
                  </a:lnTo>
                  <a:lnTo>
                    <a:pt x="1217849" y="859801"/>
                  </a:lnTo>
                  <a:lnTo>
                    <a:pt x="1217277" y="859229"/>
                  </a:lnTo>
                  <a:lnTo>
                    <a:pt x="1216133" y="857513"/>
                  </a:lnTo>
                  <a:lnTo>
                    <a:pt x="1209841" y="858085"/>
                  </a:lnTo>
                  <a:lnTo>
                    <a:pt x="1206981" y="856941"/>
                  </a:lnTo>
                  <a:lnTo>
                    <a:pt x="1206409" y="854081"/>
                  </a:lnTo>
                  <a:lnTo>
                    <a:pt x="1206981" y="852937"/>
                  </a:lnTo>
                  <a:lnTo>
                    <a:pt x="1209269" y="850649"/>
                  </a:lnTo>
                  <a:lnTo>
                    <a:pt x="1209269" y="849505"/>
                  </a:lnTo>
                  <a:lnTo>
                    <a:pt x="1208125" y="848361"/>
                  </a:lnTo>
                  <a:lnTo>
                    <a:pt x="1206409" y="848361"/>
                  </a:lnTo>
                  <a:lnTo>
                    <a:pt x="1204694" y="848933"/>
                  </a:lnTo>
                  <a:lnTo>
                    <a:pt x="1203550" y="849505"/>
                  </a:lnTo>
                  <a:lnTo>
                    <a:pt x="1201834" y="851221"/>
                  </a:lnTo>
                  <a:lnTo>
                    <a:pt x="1201262" y="851221"/>
                  </a:lnTo>
                  <a:lnTo>
                    <a:pt x="1200690" y="850649"/>
                  </a:lnTo>
                  <a:lnTo>
                    <a:pt x="1200118" y="849505"/>
                  </a:lnTo>
                  <a:lnTo>
                    <a:pt x="1199546" y="848933"/>
                  </a:lnTo>
                  <a:lnTo>
                    <a:pt x="1198974" y="847790"/>
                  </a:lnTo>
                  <a:lnTo>
                    <a:pt x="1198402" y="845502"/>
                  </a:lnTo>
                  <a:lnTo>
                    <a:pt x="1197830" y="844358"/>
                  </a:lnTo>
                  <a:lnTo>
                    <a:pt x="1196686" y="846074"/>
                  </a:lnTo>
                  <a:lnTo>
                    <a:pt x="1196686" y="848361"/>
                  </a:lnTo>
                  <a:lnTo>
                    <a:pt x="1198402" y="850077"/>
                  </a:lnTo>
                  <a:lnTo>
                    <a:pt x="1198974" y="851793"/>
                  </a:lnTo>
                  <a:lnTo>
                    <a:pt x="1196686" y="854081"/>
                  </a:lnTo>
                  <a:lnTo>
                    <a:pt x="1194398" y="855225"/>
                  </a:lnTo>
                  <a:lnTo>
                    <a:pt x="1193826" y="855797"/>
                  </a:lnTo>
                  <a:lnTo>
                    <a:pt x="1193254" y="855797"/>
                  </a:lnTo>
                  <a:lnTo>
                    <a:pt x="1192682" y="855797"/>
                  </a:lnTo>
                  <a:lnTo>
                    <a:pt x="1192110" y="855797"/>
                  </a:lnTo>
                  <a:lnTo>
                    <a:pt x="1192110" y="856941"/>
                  </a:lnTo>
                  <a:lnTo>
                    <a:pt x="1193254" y="859801"/>
                  </a:lnTo>
                  <a:lnTo>
                    <a:pt x="1193254" y="860945"/>
                  </a:lnTo>
                  <a:lnTo>
                    <a:pt x="1192682" y="862660"/>
                  </a:lnTo>
                  <a:lnTo>
                    <a:pt x="1191538" y="863804"/>
                  </a:lnTo>
                  <a:lnTo>
                    <a:pt x="1189251" y="864376"/>
                  </a:lnTo>
                  <a:lnTo>
                    <a:pt x="1187535" y="866092"/>
                  </a:lnTo>
                  <a:lnTo>
                    <a:pt x="1185247" y="867236"/>
                  </a:lnTo>
                  <a:lnTo>
                    <a:pt x="1183531" y="868380"/>
                  </a:lnTo>
                  <a:lnTo>
                    <a:pt x="1181815" y="868952"/>
                  </a:lnTo>
                  <a:lnTo>
                    <a:pt x="1181243" y="869524"/>
                  </a:lnTo>
                  <a:lnTo>
                    <a:pt x="1180671" y="870096"/>
                  </a:lnTo>
                  <a:lnTo>
                    <a:pt x="1180099" y="870668"/>
                  </a:lnTo>
                  <a:lnTo>
                    <a:pt x="1179527" y="871240"/>
                  </a:lnTo>
                  <a:lnTo>
                    <a:pt x="1178955" y="871240"/>
                  </a:lnTo>
                  <a:lnTo>
                    <a:pt x="1177239" y="870096"/>
                  </a:lnTo>
                  <a:lnTo>
                    <a:pt x="1176095" y="870668"/>
                  </a:lnTo>
                  <a:lnTo>
                    <a:pt x="1174951" y="871812"/>
                  </a:lnTo>
                  <a:lnTo>
                    <a:pt x="1173808" y="872956"/>
                  </a:lnTo>
                  <a:lnTo>
                    <a:pt x="1174951" y="876388"/>
                  </a:lnTo>
                  <a:lnTo>
                    <a:pt x="1175523" y="876959"/>
                  </a:lnTo>
                  <a:lnTo>
                    <a:pt x="1181243" y="879247"/>
                  </a:lnTo>
                  <a:lnTo>
                    <a:pt x="1182387" y="879247"/>
                  </a:lnTo>
                  <a:lnTo>
                    <a:pt x="1183531" y="878103"/>
                  </a:lnTo>
                  <a:lnTo>
                    <a:pt x="1184103" y="877532"/>
                  </a:lnTo>
                  <a:lnTo>
                    <a:pt x="1190966" y="875815"/>
                  </a:lnTo>
                  <a:lnTo>
                    <a:pt x="1192110" y="876388"/>
                  </a:lnTo>
                  <a:lnTo>
                    <a:pt x="1192110" y="877532"/>
                  </a:lnTo>
                  <a:lnTo>
                    <a:pt x="1192110" y="878675"/>
                  </a:lnTo>
                  <a:lnTo>
                    <a:pt x="1191538" y="879247"/>
                  </a:lnTo>
                  <a:lnTo>
                    <a:pt x="1190966" y="879247"/>
                  </a:lnTo>
                  <a:lnTo>
                    <a:pt x="1190395" y="879247"/>
                  </a:lnTo>
                  <a:lnTo>
                    <a:pt x="1189823" y="879819"/>
                  </a:lnTo>
                  <a:lnTo>
                    <a:pt x="1189251" y="880391"/>
                  </a:lnTo>
                  <a:lnTo>
                    <a:pt x="1189251" y="880963"/>
                  </a:lnTo>
                  <a:lnTo>
                    <a:pt x="1189251" y="881535"/>
                  </a:lnTo>
                  <a:lnTo>
                    <a:pt x="1188679" y="881535"/>
                  </a:lnTo>
                  <a:lnTo>
                    <a:pt x="1188107" y="881535"/>
                  </a:lnTo>
                  <a:lnTo>
                    <a:pt x="1185247" y="882107"/>
                  </a:lnTo>
                  <a:lnTo>
                    <a:pt x="1184103" y="882107"/>
                  </a:lnTo>
                  <a:lnTo>
                    <a:pt x="1184675" y="883823"/>
                  </a:lnTo>
                  <a:lnTo>
                    <a:pt x="1185247" y="886111"/>
                  </a:lnTo>
                  <a:lnTo>
                    <a:pt x="1186391" y="888399"/>
                  </a:lnTo>
                  <a:lnTo>
                    <a:pt x="1187535" y="890114"/>
                  </a:lnTo>
                  <a:lnTo>
                    <a:pt x="1188679" y="892402"/>
                  </a:lnTo>
                  <a:lnTo>
                    <a:pt x="1189251" y="892974"/>
                  </a:lnTo>
                  <a:lnTo>
                    <a:pt x="1196114" y="896978"/>
                  </a:lnTo>
                  <a:lnTo>
                    <a:pt x="1196686" y="898122"/>
                  </a:lnTo>
                  <a:lnTo>
                    <a:pt x="1197830" y="899266"/>
                  </a:lnTo>
                  <a:lnTo>
                    <a:pt x="1199546" y="898122"/>
                  </a:lnTo>
                  <a:lnTo>
                    <a:pt x="1202406" y="895834"/>
                  </a:lnTo>
                  <a:lnTo>
                    <a:pt x="1201262" y="897550"/>
                  </a:lnTo>
                  <a:lnTo>
                    <a:pt x="1201262" y="898122"/>
                  </a:lnTo>
                  <a:lnTo>
                    <a:pt x="1201262" y="898694"/>
                  </a:lnTo>
                  <a:lnTo>
                    <a:pt x="1201834" y="899266"/>
                  </a:lnTo>
                  <a:lnTo>
                    <a:pt x="1201834" y="899838"/>
                  </a:lnTo>
                  <a:lnTo>
                    <a:pt x="1201262" y="900982"/>
                  </a:lnTo>
                  <a:lnTo>
                    <a:pt x="1201834" y="902698"/>
                  </a:lnTo>
                  <a:lnTo>
                    <a:pt x="1202978" y="904413"/>
                  </a:lnTo>
                  <a:lnTo>
                    <a:pt x="1204694" y="906130"/>
                  </a:lnTo>
                  <a:lnTo>
                    <a:pt x="1206409" y="908989"/>
                  </a:lnTo>
                  <a:lnTo>
                    <a:pt x="1207553" y="909561"/>
                  </a:lnTo>
                  <a:lnTo>
                    <a:pt x="1207553" y="910133"/>
                  </a:lnTo>
                  <a:lnTo>
                    <a:pt x="1206981" y="910705"/>
                  </a:lnTo>
                  <a:lnTo>
                    <a:pt x="1206981" y="911277"/>
                  </a:lnTo>
                  <a:lnTo>
                    <a:pt x="1206981" y="911849"/>
                  </a:lnTo>
                  <a:lnTo>
                    <a:pt x="1206981" y="912421"/>
                  </a:lnTo>
                  <a:lnTo>
                    <a:pt x="1208125" y="914709"/>
                  </a:lnTo>
                  <a:lnTo>
                    <a:pt x="1208125" y="915281"/>
                  </a:lnTo>
                  <a:lnTo>
                    <a:pt x="1208125" y="915853"/>
                  </a:lnTo>
                  <a:lnTo>
                    <a:pt x="1208697" y="917569"/>
                  </a:lnTo>
                  <a:lnTo>
                    <a:pt x="1209269" y="918141"/>
                  </a:lnTo>
                  <a:lnTo>
                    <a:pt x="1209841" y="918713"/>
                  </a:lnTo>
                  <a:lnTo>
                    <a:pt x="1210985" y="920429"/>
                  </a:lnTo>
                  <a:lnTo>
                    <a:pt x="1216705" y="923860"/>
                  </a:lnTo>
                  <a:lnTo>
                    <a:pt x="1218421" y="926148"/>
                  </a:lnTo>
                  <a:lnTo>
                    <a:pt x="1219565" y="926720"/>
                  </a:lnTo>
                  <a:lnTo>
                    <a:pt x="1218993" y="927292"/>
                  </a:lnTo>
                  <a:lnTo>
                    <a:pt x="1218993" y="927292"/>
                  </a:lnTo>
                  <a:lnTo>
                    <a:pt x="1219565" y="927864"/>
                  </a:lnTo>
                  <a:lnTo>
                    <a:pt x="1220137" y="927864"/>
                  </a:lnTo>
                  <a:lnTo>
                    <a:pt x="1220708" y="927864"/>
                  </a:lnTo>
                  <a:lnTo>
                    <a:pt x="1221280" y="927864"/>
                  </a:lnTo>
                  <a:lnTo>
                    <a:pt x="1221280" y="928436"/>
                  </a:lnTo>
                  <a:lnTo>
                    <a:pt x="1217277" y="928436"/>
                  </a:lnTo>
                  <a:lnTo>
                    <a:pt x="1216133" y="929580"/>
                  </a:lnTo>
                  <a:lnTo>
                    <a:pt x="1216133" y="933012"/>
                  </a:lnTo>
                  <a:lnTo>
                    <a:pt x="1216705" y="935300"/>
                  </a:lnTo>
                  <a:lnTo>
                    <a:pt x="1217277" y="937588"/>
                  </a:lnTo>
                  <a:lnTo>
                    <a:pt x="1218421" y="939875"/>
                  </a:lnTo>
                  <a:lnTo>
                    <a:pt x="1219565" y="941019"/>
                  </a:lnTo>
                  <a:lnTo>
                    <a:pt x="1228144" y="945023"/>
                  </a:lnTo>
                  <a:lnTo>
                    <a:pt x="1239011" y="946739"/>
                  </a:lnTo>
                  <a:lnTo>
                    <a:pt x="1251594" y="946167"/>
                  </a:lnTo>
                  <a:lnTo>
                    <a:pt x="1261318" y="945023"/>
                  </a:lnTo>
                  <a:lnTo>
                    <a:pt x="1273901" y="939875"/>
                  </a:lnTo>
                  <a:lnTo>
                    <a:pt x="1276761" y="938159"/>
                  </a:lnTo>
                  <a:lnTo>
                    <a:pt x="1277333" y="935300"/>
                  </a:lnTo>
                  <a:lnTo>
                    <a:pt x="1279049" y="937015"/>
                  </a:lnTo>
                  <a:lnTo>
                    <a:pt x="1281336" y="938159"/>
                  </a:lnTo>
                  <a:lnTo>
                    <a:pt x="1284196" y="938159"/>
                  </a:lnTo>
                  <a:lnTo>
                    <a:pt x="1286484" y="937588"/>
                  </a:lnTo>
                  <a:lnTo>
                    <a:pt x="1287056" y="937015"/>
                  </a:lnTo>
                  <a:lnTo>
                    <a:pt x="1287628" y="935871"/>
                  </a:lnTo>
                  <a:lnTo>
                    <a:pt x="1288200" y="934728"/>
                  </a:lnTo>
                  <a:lnTo>
                    <a:pt x="1288772" y="933584"/>
                  </a:lnTo>
                  <a:lnTo>
                    <a:pt x="1289344" y="931868"/>
                  </a:lnTo>
                  <a:lnTo>
                    <a:pt x="1289344" y="930724"/>
                  </a:lnTo>
                  <a:lnTo>
                    <a:pt x="1289344" y="929580"/>
                  </a:lnTo>
                  <a:lnTo>
                    <a:pt x="1289344" y="927864"/>
                  </a:lnTo>
                  <a:lnTo>
                    <a:pt x="1289916" y="926148"/>
                  </a:lnTo>
                  <a:lnTo>
                    <a:pt x="1290488" y="925004"/>
                  </a:lnTo>
                  <a:lnTo>
                    <a:pt x="1291632" y="923288"/>
                  </a:lnTo>
                  <a:lnTo>
                    <a:pt x="1292204" y="921572"/>
                  </a:lnTo>
                  <a:lnTo>
                    <a:pt x="1291632" y="920429"/>
                  </a:lnTo>
                  <a:lnTo>
                    <a:pt x="1288200" y="916997"/>
                  </a:lnTo>
                  <a:lnTo>
                    <a:pt x="1284196" y="915281"/>
                  </a:lnTo>
                  <a:lnTo>
                    <a:pt x="1282480" y="914137"/>
                  </a:lnTo>
                  <a:lnTo>
                    <a:pt x="1287628" y="915281"/>
                  </a:lnTo>
                  <a:lnTo>
                    <a:pt x="1288200" y="915281"/>
                  </a:lnTo>
                  <a:lnTo>
                    <a:pt x="1288772" y="914709"/>
                  </a:lnTo>
                  <a:lnTo>
                    <a:pt x="1288772" y="914137"/>
                  </a:lnTo>
                  <a:lnTo>
                    <a:pt x="1288772" y="912993"/>
                  </a:lnTo>
                  <a:lnTo>
                    <a:pt x="1288772" y="912421"/>
                  </a:lnTo>
                  <a:lnTo>
                    <a:pt x="1287056" y="911277"/>
                  </a:lnTo>
                  <a:lnTo>
                    <a:pt x="1287628" y="911277"/>
                  </a:lnTo>
                  <a:lnTo>
                    <a:pt x="1288772" y="910705"/>
                  </a:lnTo>
                  <a:lnTo>
                    <a:pt x="1288200" y="910133"/>
                  </a:lnTo>
                  <a:lnTo>
                    <a:pt x="1287056" y="908989"/>
                  </a:lnTo>
                  <a:lnTo>
                    <a:pt x="1287056" y="908417"/>
                  </a:lnTo>
                  <a:lnTo>
                    <a:pt x="1287628" y="908417"/>
                  </a:lnTo>
                  <a:lnTo>
                    <a:pt x="1288200" y="908417"/>
                  </a:lnTo>
                  <a:lnTo>
                    <a:pt x="1288200" y="907845"/>
                  </a:lnTo>
                  <a:lnTo>
                    <a:pt x="1288772" y="907273"/>
                  </a:lnTo>
                  <a:lnTo>
                    <a:pt x="1288772" y="908417"/>
                  </a:lnTo>
                  <a:lnTo>
                    <a:pt x="1288772" y="908417"/>
                  </a:lnTo>
                  <a:lnTo>
                    <a:pt x="1289344" y="908417"/>
                  </a:lnTo>
                  <a:lnTo>
                    <a:pt x="1289916" y="907845"/>
                  </a:lnTo>
                  <a:lnTo>
                    <a:pt x="1290488" y="907273"/>
                  </a:lnTo>
                  <a:lnTo>
                    <a:pt x="1291632" y="907273"/>
                  </a:lnTo>
                  <a:lnTo>
                    <a:pt x="1292204" y="906701"/>
                  </a:lnTo>
                  <a:lnTo>
                    <a:pt x="1291632" y="905557"/>
                  </a:lnTo>
                  <a:lnTo>
                    <a:pt x="1292204" y="904986"/>
                  </a:lnTo>
                  <a:lnTo>
                    <a:pt x="1293919" y="903842"/>
                  </a:lnTo>
                  <a:lnTo>
                    <a:pt x="1293919" y="904413"/>
                  </a:lnTo>
                  <a:lnTo>
                    <a:pt x="1293348" y="905557"/>
                  </a:lnTo>
                  <a:lnTo>
                    <a:pt x="1293919" y="905557"/>
                  </a:lnTo>
                  <a:lnTo>
                    <a:pt x="1295635" y="904986"/>
                  </a:lnTo>
                  <a:lnTo>
                    <a:pt x="1295635" y="903270"/>
                  </a:lnTo>
                  <a:lnTo>
                    <a:pt x="1295063" y="902126"/>
                  </a:lnTo>
                  <a:lnTo>
                    <a:pt x="1295063" y="900982"/>
                  </a:lnTo>
                  <a:lnTo>
                    <a:pt x="1295635" y="899838"/>
                  </a:lnTo>
                  <a:lnTo>
                    <a:pt x="1296779" y="900410"/>
                  </a:lnTo>
                  <a:lnTo>
                    <a:pt x="1297351" y="900410"/>
                  </a:lnTo>
                  <a:lnTo>
                    <a:pt x="1297351" y="899838"/>
                  </a:lnTo>
                  <a:lnTo>
                    <a:pt x="1297351" y="898694"/>
                  </a:lnTo>
                  <a:lnTo>
                    <a:pt x="1297351" y="898122"/>
                  </a:lnTo>
                  <a:lnTo>
                    <a:pt x="1297923" y="896978"/>
                  </a:lnTo>
                  <a:lnTo>
                    <a:pt x="1300783" y="892402"/>
                  </a:lnTo>
                  <a:lnTo>
                    <a:pt x="1301355" y="890687"/>
                  </a:lnTo>
                  <a:lnTo>
                    <a:pt x="1301355" y="890114"/>
                  </a:lnTo>
                  <a:lnTo>
                    <a:pt x="1301927" y="888971"/>
                  </a:lnTo>
                  <a:lnTo>
                    <a:pt x="1302499" y="887255"/>
                  </a:lnTo>
                  <a:lnTo>
                    <a:pt x="1303071" y="885539"/>
                  </a:lnTo>
                  <a:lnTo>
                    <a:pt x="1303643" y="884967"/>
                  </a:lnTo>
                  <a:lnTo>
                    <a:pt x="1304787" y="884967"/>
                  </a:lnTo>
                  <a:lnTo>
                    <a:pt x="1307075" y="883823"/>
                  </a:lnTo>
                  <a:lnTo>
                    <a:pt x="1309362" y="883251"/>
                  </a:lnTo>
                  <a:lnTo>
                    <a:pt x="1309934" y="882107"/>
                  </a:lnTo>
                  <a:lnTo>
                    <a:pt x="1309934" y="880963"/>
                  </a:lnTo>
                  <a:lnTo>
                    <a:pt x="1309934" y="879247"/>
                  </a:lnTo>
                  <a:lnTo>
                    <a:pt x="1309934" y="878675"/>
                  </a:lnTo>
                  <a:lnTo>
                    <a:pt x="1308219" y="875815"/>
                  </a:lnTo>
                  <a:lnTo>
                    <a:pt x="1309362" y="875815"/>
                  </a:lnTo>
                  <a:lnTo>
                    <a:pt x="1310506" y="877532"/>
                  </a:lnTo>
                  <a:lnTo>
                    <a:pt x="1311078" y="879819"/>
                  </a:lnTo>
                  <a:lnTo>
                    <a:pt x="1310506" y="880963"/>
                  </a:lnTo>
                  <a:lnTo>
                    <a:pt x="1311078" y="881535"/>
                  </a:lnTo>
                  <a:lnTo>
                    <a:pt x="1315654" y="879247"/>
                  </a:lnTo>
                  <a:lnTo>
                    <a:pt x="1316798" y="878675"/>
                  </a:lnTo>
                  <a:lnTo>
                    <a:pt x="1317942" y="878103"/>
                  </a:lnTo>
                  <a:lnTo>
                    <a:pt x="1319086" y="879247"/>
                  </a:lnTo>
                  <a:lnTo>
                    <a:pt x="1316226" y="880391"/>
                  </a:lnTo>
                  <a:lnTo>
                    <a:pt x="1315654" y="880963"/>
                  </a:lnTo>
                  <a:lnTo>
                    <a:pt x="1315654" y="880963"/>
                  </a:lnTo>
                  <a:lnTo>
                    <a:pt x="1316226" y="881535"/>
                  </a:lnTo>
                  <a:lnTo>
                    <a:pt x="1315082" y="883251"/>
                  </a:lnTo>
                  <a:lnTo>
                    <a:pt x="1311078" y="882107"/>
                  </a:lnTo>
                  <a:lnTo>
                    <a:pt x="1309362" y="882679"/>
                  </a:lnTo>
                  <a:lnTo>
                    <a:pt x="1308791" y="883251"/>
                  </a:lnTo>
                  <a:lnTo>
                    <a:pt x="1304787" y="886111"/>
                  </a:lnTo>
                  <a:lnTo>
                    <a:pt x="1304215" y="886683"/>
                  </a:lnTo>
                  <a:lnTo>
                    <a:pt x="1303643" y="886683"/>
                  </a:lnTo>
                  <a:lnTo>
                    <a:pt x="1303643" y="887255"/>
                  </a:lnTo>
                  <a:lnTo>
                    <a:pt x="1303643" y="889543"/>
                  </a:lnTo>
                  <a:lnTo>
                    <a:pt x="1303643" y="890114"/>
                  </a:lnTo>
                  <a:lnTo>
                    <a:pt x="1303071" y="890687"/>
                  </a:lnTo>
                  <a:lnTo>
                    <a:pt x="1303071" y="891831"/>
                  </a:lnTo>
                  <a:lnTo>
                    <a:pt x="1303071" y="892974"/>
                  </a:lnTo>
                  <a:lnTo>
                    <a:pt x="1303071" y="893546"/>
                  </a:lnTo>
                  <a:lnTo>
                    <a:pt x="1301927" y="894690"/>
                  </a:lnTo>
                  <a:lnTo>
                    <a:pt x="1300783" y="895262"/>
                  </a:lnTo>
                  <a:lnTo>
                    <a:pt x="1299639" y="896406"/>
                  </a:lnTo>
                  <a:lnTo>
                    <a:pt x="1299067" y="898122"/>
                  </a:lnTo>
                  <a:lnTo>
                    <a:pt x="1298495" y="900410"/>
                  </a:lnTo>
                  <a:lnTo>
                    <a:pt x="1297923" y="902126"/>
                  </a:lnTo>
                  <a:lnTo>
                    <a:pt x="1294491" y="907273"/>
                  </a:lnTo>
                  <a:lnTo>
                    <a:pt x="1293348" y="908417"/>
                  </a:lnTo>
                  <a:lnTo>
                    <a:pt x="1290488" y="910133"/>
                  </a:lnTo>
                  <a:lnTo>
                    <a:pt x="1291632" y="911849"/>
                  </a:lnTo>
                  <a:lnTo>
                    <a:pt x="1292204" y="912421"/>
                  </a:lnTo>
                  <a:lnTo>
                    <a:pt x="1292776" y="912993"/>
                  </a:lnTo>
                  <a:lnTo>
                    <a:pt x="1294491" y="915853"/>
                  </a:lnTo>
                  <a:lnTo>
                    <a:pt x="1295063" y="916997"/>
                  </a:lnTo>
                  <a:lnTo>
                    <a:pt x="1295063" y="918141"/>
                  </a:lnTo>
                  <a:lnTo>
                    <a:pt x="1295063" y="919285"/>
                  </a:lnTo>
                  <a:lnTo>
                    <a:pt x="1294491" y="920429"/>
                  </a:lnTo>
                  <a:lnTo>
                    <a:pt x="1294491" y="920429"/>
                  </a:lnTo>
                  <a:lnTo>
                    <a:pt x="1293919" y="920429"/>
                  </a:lnTo>
                  <a:lnTo>
                    <a:pt x="1293348" y="920429"/>
                  </a:lnTo>
                  <a:lnTo>
                    <a:pt x="1292776" y="921000"/>
                  </a:lnTo>
                  <a:lnTo>
                    <a:pt x="1292776" y="921572"/>
                  </a:lnTo>
                  <a:lnTo>
                    <a:pt x="1292776" y="922144"/>
                  </a:lnTo>
                  <a:lnTo>
                    <a:pt x="1293348" y="924432"/>
                  </a:lnTo>
                  <a:lnTo>
                    <a:pt x="1293348" y="925004"/>
                  </a:lnTo>
                  <a:lnTo>
                    <a:pt x="1293919" y="925004"/>
                  </a:lnTo>
                  <a:lnTo>
                    <a:pt x="1294491" y="925004"/>
                  </a:lnTo>
                  <a:lnTo>
                    <a:pt x="1294491" y="924432"/>
                  </a:lnTo>
                  <a:lnTo>
                    <a:pt x="1294491" y="923860"/>
                  </a:lnTo>
                  <a:lnTo>
                    <a:pt x="1294491" y="923860"/>
                  </a:lnTo>
                  <a:lnTo>
                    <a:pt x="1295063" y="923860"/>
                  </a:lnTo>
                  <a:lnTo>
                    <a:pt x="1295635" y="923288"/>
                  </a:lnTo>
                  <a:lnTo>
                    <a:pt x="1295635" y="922716"/>
                  </a:lnTo>
                  <a:lnTo>
                    <a:pt x="1295063" y="922144"/>
                  </a:lnTo>
                  <a:lnTo>
                    <a:pt x="1294491" y="921572"/>
                  </a:lnTo>
                  <a:lnTo>
                    <a:pt x="1294491" y="921000"/>
                  </a:lnTo>
                  <a:lnTo>
                    <a:pt x="1295063" y="920429"/>
                  </a:lnTo>
                  <a:lnTo>
                    <a:pt x="1295063" y="920429"/>
                  </a:lnTo>
                  <a:lnTo>
                    <a:pt x="1295063" y="920429"/>
                  </a:lnTo>
                  <a:lnTo>
                    <a:pt x="1295063" y="919285"/>
                  </a:lnTo>
                  <a:lnTo>
                    <a:pt x="1295063" y="919285"/>
                  </a:lnTo>
                  <a:lnTo>
                    <a:pt x="1295063" y="919285"/>
                  </a:lnTo>
                  <a:lnTo>
                    <a:pt x="1295063" y="919285"/>
                  </a:lnTo>
                  <a:lnTo>
                    <a:pt x="1295063" y="919285"/>
                  </a:lnTo>
                  <a:lnTo>
                    <a:pt x="1295063" y="918713"/>
                  </a:lnTo>
                  <a:lnTo>
                    <a:pt x="1295063" y="918141"/>
                  </a:lnTo>
                  <a:lnTo>
                    <a:pt x="1295635" y="917569"/>
                  </a:lnTo>
                  <a:lnTo>
                    <a:pt x="1296207" y="917569"/>
                  </a:lnTo>
                  <a:lnTo>
                    <a:pt x="1295635" y="919285"/>
                  </a:lnTo>
                  <a:lnTo>
                    <a:pt x="1296779" y="920429"/>
                  </a:lnTo>
                  <a:lnTo>
                    <a:pt x="1298495" y="920429"/>
                  </a:lnTo>
                  <a:lnTo>
                    <a:pt x="1299639" y="919285"/>
                  </a:lnTo>
                  <a:lnTo>
                    <a:pt x="1299639" y="919285"/>
                  </a:lnTo>
                  <a:lnTo>
                    <a:pt x="1299639" y="919285"/>
                  </a:lnTo>
                  <a:lnTo>
                    <a:pt x="1299639" y="919285"/>
                  </a:lnTo>
                  <a:lnTo>
                    <a:pt x="1299639" y="918713"/>
                  </a:lnTo>
                  <a:lnTo>
                    <a:pt x="1300783" y="918141"/>
                  </a:lnTo>
                  <a:lnTo>
                    <a:pt x="1301355" y="918141"/>
                  </a:lnTo>
                  <a:lnTo>
                    <a:pt x="1301927" y="918713"/>
                  </a:lnTo>
                  <a:lnTo>
                    <a:pt x="1301355" y="918713"/>
                  </a:lnTo>
                  <a:lnTo>
                    <a:pt x="1300783" y="919285"/>
                  </a:lnTo>
                  <a:lnTo>
                    <a:pt x="1300783" y="920429"/>
                  </a:lnTo>
                  <a:lnTo>
                    <a:pt x="1299639" y="921572"/>
                  </a:lnTo>
                  <a:lnTo>
                    <a:pt x="1297923" y="922144"/>
                  </a:lnTo>
                  <a:lnTo>
                    <a:pt x="1296779" y="921572"/>
                  </a:lnTo>
                  <a:lnTo>
                    <a:pt x="1296779" y="922144"/>
                  </a:lnTo>
                  <a:lnTo>
                    <a:pt x="1297923" y="925004"/>
                  </a:lnTo>
                  <a:lnTo>
                    <a:pt x="1297923" y="925576"/>
                  </a:lnTo>
                  <a:lnTo>
                    <a:pt x="1297923" y="926148"/>
                  </a:lnTo>
                  <a:lnTo>
                    <a:pt x="1297923" y="926720"/>
                  </a:lnTo>
                  <a:lnTo>
                    <a:pt x="1297923" y="927864"/>
                  </a:lnTo>
                  <a:lnTo>
                    <a:pt x="1297351" y="929008"/>
                  </a:lnTo>
                  <a:lnTo>
                    <a:pt x="1296779" y="929580"/>
                  </a:lnTo>
                  <a:lnTo>
                    <a:pt x="1296207" y="930152"/>
                  </a:lnTo>
                  <a:lnTo>
                    <a:pt x="1295635" y="931296"/>
                  </a:lnTo>
                  <a:lnTo>
                    <a:pt x="1295635" y="933584"/>
                  </a:lnTo>
                  <a:lnTo>
                    <a:pt x="1296207" y="937015"/>
                  </a:lnTo>
                  <a:lnTo>
                    <a:pt x="1296779" y="938731"/>
                  </a:lnTo>
                  <a:lnTo>
                    <a:pt x="1297351" y="940447"/>
                  </a:lnTo>
                  <a:lnTo>
                    <a:pt x="1297923" y="941591"/>
                  </a:lnTo>
                  <a:lnTo>
                    <a:pt x="1299639" y="942735"/>
                  </a:lnTo>
                  <a:lnTo>
                    <a:pt x="1299639" y="943879"/>
                  </a:lnTo>
                  <a:lnTo>
                    <a:pt x="1299067" y="946739"/>
                  </a:lnTo>
                  <a:lnTo>
                    <a:pt x="1299067" y="948455"/>
                  </a:lnTo>
                  <a:lnTo>
                    <a:pt x="1299639" y="949599"/>
                  </a:lnTo>
                  <a:lnTo>
                    <a:pt x="1302499" y="955890"/>
                  </a:lnTo>
                  <a:lnTo>
                    <a:pt x="1305359" y="963898"/>
                  </a:lnTo>
                  <a:lnTo>
                    <a:pt x="1305931" y="965042"/>
                  </a:lnTo>
                  <a:lnTo>
                    <a:pt x="1305931" y="965613"/>
                  </a:lnTo>
                  <a:lnTo>
                    <a:pt x="1305931" y="966186"/>
                  </a:lnTo>
                  <a:lnTo>
                    <a:pt x="1305931" y="966757"/>
                  </a:lnTo>
                  <a:lnTo>
                    <a:pt x="1305931" y="967901"/>
                  </a:lnTo>
                  <a:lnTo>
                    <a:pt x="1305931" y="969045"/>
                  </a:lnTo>
                  <a:lnTo>
                    <a:pt x="1305931" y="971333"/>
                  </a:lnTo>
                  <a:lnTo>
                    <a:pt x="1311078" y="982772"/>
                  </a:lnTo>
                  <a:lnTo>
                    <a:pt x="1311078" y="983344"/>
                  </a:lnTo>
                  <a:lnTo>
                    <a:pt x="1310506" y="984488"/>
                  </a:lnTo>
                  <a:lnTo>
                    <a:pt x="1309934" y="985060"/>
                  </a:lnTo>
                  <a:lnTo>
                    <a:pt x="1309362" y="985632"/>
                  </a:lnTo>
                  <a:lnTo>
                    <a:pt x="1308791" y="985632"/>
                  </a:lnTo>
                  <a:lnTo>
                    <a:pt x="1307647" y="984488"/>
                  </a:lnTo>
                  <a:lnTo>
                    <a:pt x="1306503" y="985632"/>
                  </a:lnTo>
                  <a:lnTo>
                    <a:pt x="1305359" y="987348"/>
                  </a:lnTo>
                  <a:lnTo>
                    <a:pt x="1304787" y="989064"/>
                  </a:lnTo>
                  <a:lnTo>
                    <a:pt x="1304787" y="989064"/>
                  </a:lnTo>
                  <a:lnTo>
                    <a:pt x="1304215" y="987920"/>
                  </a:lnTo>
                  <a:lnTo>
                    <a:pt x="1303643" y="988492"/>
                  </a:lnTo>
                  <a:lnTo>
                    <a:pt x="1302499" y="990780"/>
                  </a:lnTo>
                  <a:lnTo>
                    <a:pt x="1301355" y="990780"/>
                  </a:lnTo>
                  <a:lnTo>
                    <a:pt x="1300783" y="991352"/>
                  </a:lnTo>
                  <a:lnTo>
                    <a:pt x="1300211" y="992496"/>
                  </a:lnTo>
                  <a:lnTo>
                    <a:pt x="1299639" y="994211"/>
                  </a:lnTo>
                  <a:lnTo>
                    <a:pt x="1299639" y="995355"/>
                  </a:lnTo>
                  <a:lnTo>
                    <a:pt x="1299639" y="996499"/>
                  </a:lnTo>
                  <a:lnTo>
                    <a:pt x="1299639" y="997643"/>
                  </a:lnTo>
                  <a:lnTo>
                    <a:pt x="1299067" y="998215"/>
                  </a:lnTo>
                  <a:lnTo>
                    <a:pt x="1299067" y="1000503"/>
                  </a:lnTo>
                  <a:lnTo>
                    <a:pt x="1297923" y="1002791"/>
                  </a:lnTo>
                  <a:lnTo>
                    <a:pt x="1296779" y="1003935"/>
                  </a:lnTo>
                  <a:lnTo>
                    <a:pt x="1295635" y="1002791"/>
                  </a:lnTo>
                  <a:lnTo>
                    <a:pt x="1295635" y="1001647"/>
                  </a:lnTo>
                  <a:lnTo>
                    <a:pt x="1296207" y="1000503"/>
                  </a:lnTo>
                  <a:lnTo>
                    <a:pt x="1297923" y="998215"/>
                  </a:lnTo>
                  <a:lnTo>
                    <a:pt x="1296779" y="998787"/>
                  </a:lnTo>
                  <a:lnTo>
                    <a:pt x="1295635" y="999931"/>
                  </a:lnTo>
                  <a:lnTo>
                    <a:pt x="1295063" y="1001647"/>
                  </a:lnTo>
                  <a:lnTo>
                    <a:pt x="1295063" y="1003363"/>
                  </a:lnTo>
                  <a:lnTo>
                    <a:pt x="1295635" y="1005079"/>
                  </a:lnTo>
                  <a:lnTo>
                    <a:pt x="1296779" y="1013658"/>
                  </a:lnTo>
                  <a:lnTo>
                    <a:pt x="1297923" y="1016518"/>
                  </a:lnTo>
                  <a:lnTo>
                    <a:pt x="1299639" y="1018806"/>
                  </a:lnTo>
                  <a:lnTo>
                    <a:pt x="1301355" y="1019950"/>
                  </a:lnTo>
                  <a:lnTo>
                    <a:pt x="1301355" y="1019378"/>
                  </a:lnTo>
                  <a:lnTo>
                    <a:pt x="1300211" y="1018806"/>
                  </a:lnTo>
                  <a:lnTo>
                    <a:pt x="1300211" y="1017662"/>
                  </a:lnTo>
                  <a:lnTo>
                    <a:pt x="1300783" y="1016518"/>
                  </a:lnTo>
                  <a:lnTo>
                    <a:pt x="1302499" y="1015946"/>
                  </a:lnTo>
                  <a:lnTo>
                    <a:pt x="1307647" y="1017090"/>
                  </a:lnTo>
                  <a:lnTo>
                    <a:pt x="1309362" y="1017090"/>
                  </a:lnTo>
                  <a:lnTo>
                    <a:pt x="1309934" y="1016518"/>
                  </a:lnTo>
                  <a:lnTo>
                    <a:pt x="1311078" y="1015374"/>
                  </a:lnTo>
                  <a:lnTo>
                    <a:pt x="1311650" y="1015374"/>
                  </a:lnTo>
                  <a:lnTo>
                    <a:pt x="1312222" y="1015946"/>
                  </a:lnTo>
                  <a:lnTo>
                    <a:pt x="1312222" y="1016518"/>
                  </a:lnTo>
                  <a:lnTo>
                    <a:pt x="1312222" y="1017090"/>
                  </a:lnTo>
                  <a:lnTo>
                    <a:pt x="1312222" y="1017662"/>
                  </a:lnTo>
                  <a:lnTo>
                    <a:pt x="1313366" y="1017662"/>
                  </a:lnTo>
                  <a:lnTo>
                    <a:pt x="1313938" y="1018234"/>
                  </a:lnTo>
                  <a:lnTo>
                    <a:pt x="1313366" y="1019378"/>
                  </a:lnTo>
                  <a:lnTo>
                    <a:pt x="1313366" y="1019378"/>
                  </a:lnTo>
                  <a:lnTo>
                    <a:pt x="1312794" y="1019378"/>
                  </a:lnTo>
                  <a:lnTo>
                    <a:pt x="1312794" y="1019378"/>
                  </a:lnTo>
                  <a:lnTo>
                    <a:pt x="1312794" y="1019950"/>
                  </a:lnTo>
                  <a:lnTo>
                    <a:pt x="1312794" y="1021094"/>
                  </a:lnTo>
                  <a:lnTo>
                    <a:pt x="1312794" y="1021666"/>
                  </a:lnTo>
                  <a:lnTo>
                    <a:pt x="1309362" y="1023382"/>
                  </a:lnTo>
                  <a:lnTo>
                    <a:pt x="1307647" y="1025098"/>
                  </a:lnTo>
                  <a:lnTo>
                    <a:pt x="1307075" y="1025669"/>
                  </a:lnTo>
                  <a:lnTo>
                    <a:pt x="1305931" y="1025669"/>
                  </a:lnTo>
                  <a:lnTo>
                    <a:pt x="1304787" y="1026242"/>
                  </a:lnTo>
                  <a:lnTo>
                    <a:pt x="1304215" y="1026242"/>
                  </a:lnTo>
                  <a:lnTo>
                    <a:pt x="1304215" y="1025669"/>
                  </a:lnTo>
                  <a:lnTo>
                    <a:pt x="1304215" y="1025098"/>
                  </a:lnTo>
                  <a:lnTo>
                    <a:pt x="1304215" y="1024525"/>
                  </a:lnTo>
                  <a:lnTo>
                    <a:pt x="1304215" y="1024525"/>
                  </a:lnTo>
                  <a:lnTo>
                    <a:pt x="1304215" y="1023954"/>
                  </a:lnTo>
                  <a:lnTo>
                    <a:pt x="1304215" y="1023382"/>
                  </a:lnTo>
                  <a:lnTo>
                    <a:pt x="1304215" y="1022810"/>
                  </a:lnTo>
                  <a:lnTo>
                    <a:pt x="1303643" y="1022810"/>
                  </a:lnTo>
                  <a:lnTo>
                    <a:pt x="1303643" y="1022810"/>
                  </a:lnTo>
                  <a:lnTo>
                    <a:pt x="1303071" y="1023382"/>
                  </a:lnTo>
                  <a:lnTo>
                    <a:pt x="1303071" y="1023382"/>
                  </a:lnTo>
                  <a:lnTo>
                    <a:pt x="1303071" y="1023954"/>
                  </a:lnTo>
                  <a:lnTo>
                    <a:pt x="1303071" y="1025098"/>
                  </a:lnTo>
                  <a:lnTo>
                    <a:pt x="1303643" y="1026242"/>
                  </a:lnTo>
                  <a:lnTo>
                    <a:pt x="1303643" y="1026813"/>
                  </a:lnTo>
                  <a:lnTo>
                    <a:pt x="1304787" y="1027957"/>
                  </a:lnTo>
                  <a:lnTo>
                    <a:pt x="1305359" y="1028529"/>
                  </a:lnTo>
                  <a:lnTo>
                    <a:pt x="1305359" y="1029101"/>
                  </a:lnTo>
                  <a:lnTo>
                    <a:pt x="1305359" y="1029673"/>
                  </a:lnTo>
                  <a:lnTo>
                    <a:pt x="1304215" y="1037681"/>
                  </a:lnTo>
                  <a:lnTo>
                    <a:pt x="1304215" y="1038824"/>
                  </a:lnTo>
                  <a:lnTo>
                    <a:pt x="1304215" y="1039397"/>
                  </a:lnTo>
                  <a:lnTo>
                    <a:pt x="1304787" y="1040541"/>
                  </a:lnTo>
                  <a:lnTo>
                    <a:pt x="1304787" y="1041684"/>
                  </a:lnTo>
                  <a:lnTo>
                    <a:pt x="1304787" y="1042256"/>
                  </a:lnTo>
                  <a:lnTo>
                    <a:pt x="1304787" y="1043400"/>
                  </a:lnTo>
                  <a:lnTo>
                    <a:pt x="1304787" y="1044544"/>
                  </a:lnTo>
                  <a:lnTo>
                    <a:pt x="1304215" y="1046260"/>
                  </a:lnTo>
                  <a:lnTo>
                    <a:pt x="1304787" y="1046260"/>
                  </a:lnTo>
                  <a:lnTo>
                    <a:pt x="1305931" y="1044544"/>
                  </a:lnTo>
                  <a:lnTo>
                    <a:pt x="1307075" y="1043400"/>
                  </a:lnTo>
                  <a:lnTo>
                    <a:pt x="1308219" y="1043400"/>
                  </a:lnTo>
                  <a:lnTo>
                    <a:pt x="1309362" y="1045116"/>
                  </a:lnTo>
                  <a:lnTo>
                    <a:pt x="1307075" y="1047404"/>
                  </a:lnTo>
                  <a:lnTo>
                    <a:pt x="1305931" y="1048548"/>
                  </a:lnTo>
                  <a:lnTo>
                    <a:pt x="1304215" y="1048548"/>
                  </a:lnTo>
                  <a:lnTo>
                    <a:pt x="1303071" y="1048548"/>
                  </a:lnTo>
                  <a:lnTo>
                    <a:pt x="1302499" y="1049120"/>
                  </a:lnTo>
                  <a:lnTo>
                    <a:pt x="1301927" y="1050264"/>
                  </a:lnTo>
                  <a:lnTo>
                    <a:pt x="1301355" y="1050836"/>
                  </a:lnTo>
                  <a:lnTo>
                    <a:pt x="1300211" y="1051408"/>
                  </a:lnTo>
                  <a:lnTo>
                    <a:pt x="1299639" y="1051980"/>
                  </a:lnTo>
                  <a:lnTo>
                    <a:pt x="1300211" y="1054267"/>
                  </a:lnTo>
                  <a:lnTo>
                    <a:pt x="1299067" y="1055983"/>
                  </a:lnTo>
                  <a:lnTo>
                    <a:pt x="1297351" y="1057127"/>
                  </a:lnTo>
                  <a:lnTo>
                    <a:pt x="1296207" y="1057699"/>
                  </a:lnTo>
                  <a:lnTo>
                    <a:pt x="1295635" y="1057699"/>
                  </a:lnTo>
                  <a:lnTo>
                    <a:pt x="1295635" y="1057699"/>
                  </a:lnTo>
                  <a:lnTo>
                    <a:pt x="1295635" y="1057127"/>
                  </a:lnTo>
                  <a:lnTo>
                    <a:pt x="1295635" y="1056555"/>
                  </a:lnTo>
                  <a:lnTo>
                    <a:pt x="1295635" y="1056555"/>
                  </a:lnTo>
                  <a:lnTo>
                    <a:pt x="1295635" y="1055983"/>
                  </a:lnTo>
                  <a:lnTo>
                    <a:pt x="1295635" y="1055983"/>
                  </a:lnTo>
                  <a:lnTo>
                    <a:pt x="1295635" y="1055983"/>
                  </a:lnTo>
                  <a:lnTo>
                    <a:pt x="1295063" y="1055983"/>
                  </a:lnTo>
                  <a:lnTo>
                    <a:pt x="1293919" y="1055411"/>
                  </a:lnTo>
                  <a:lnTo>
                    <a:pt x="1292204" y="1055411"/>
                  </a:lnTo>
                  <a:lnTo>
                    <a:pt x="1291632" y="1054840"/>
                  </a:lnTo>
                  <a:lnTo>
                    <a:pt x="1290488" y="1055983"/>
                  </a:lnTo>
                  <a:lnTo>
                    <a:pt x="1288772" y="1056555"/>
                  </a:lnTo>
                  <a:lnTo>
                    <a:pt x="1285340" y="1055983"/>
                  </a:lnTo>
                  <a:lnTo>
                    <a:pt x="1286484" y="1058271"/>
                  </a:lnTo>
                  <a:lnTo>
                    <a:pt x="1288772" y="1059415"/>
                  </a:lnTo>
                  <a:lnTo>
                    <a:pt x="1300211" y="1060559"/>
                  </a:lnTo>
                  <a:lnTo>
                    <a:pt x="1301355" y="1061131"/>
                  </a:lnTo>
                  <a:lnTo>
                    <a:pt x="1301927" y="1062275"/>
                  </a:lnTo>
                  <a:lnTo>
                    <a:pt x="1302499" y="1062847"/>
                  </a:lnTo>
                  <a:lnTo>
                    <a:pt x="1302499" y="1061703"/>
                  </a:lnTo>
                  <a:lnTo>
                    <a:pt x="1303071" y="1060559"/>
                  </a:lnTo>
                  <a:lnTo>
                    <a:pt x="1303071" y="1059987"/>
                  </a:lnTo>
                  <a:lnTo>
                    <a:pt x="1303071" y="1059415"/>
                  </a:lnTo>
                  <a:lnTo>
                    <a:pt x="1303643" y="1059415"/>
                  </a:lnTo>
                  <a:lnTo>
                    <a:pt x="1304215" y="1059987"/>
                  </a:lnTo>
                  <a:lnTo>
                    <a:pt x="1304787" y="1060559"/>
                  </a:lnTo>
                  <a:lnTo>
                    <a:pt x="1305359" y="1061703"/>
                  </a:lnTo>
                  <a:lnTo>
                    <a:pt x="1304787" y="1062847"/>
                  </a:lnTo>
                  <a:lnTo>
                    <a:pt x="1303071" y="1064563"/>
                  </a:lnTo>
                  <a:lnTo>
                    <a:pt x="1302499" y="1065707"/>
                  </a:lnTo>
                  <a:lnTo>
                    <a:pt x="1304215" y="1065707"/>
                  </a:lnTo>
                  <a:lnTo>
                    <a:pt x="1304787" y="1065707"/>
                  </a:lnTo>
                  <a:lnTo>
                    <a:pt x="1305359" y="1065135"/>
                  </a:lnTo>
                  <a:lnTo>
                    <a:pt x="1305931" y="1064563"/>
                  </a:lnTo>
                  <a:lnTo>
                    <a:pt x="1306503" y="1063991"/>
                  </a:lnTo>
                  <a:lnTo>
                    <a:pt x="1307075" y="1063419"/>
                  </a:lnTo>
                  <a:lnTo>
                    <a:pt x="1308219" y="1063419"/>
                  </a:lnTo>
                  <a:lnTo>
                    <a:pt x="1309362" y="1062847"/>
                  </a:lnTo>
                  <a:lnTo>
                    <a:pt x="1309934" y="1062847"/>
                  </a:lnTo>
                  <a:lnTo>
                    <a:pt x="1310506" y="1062847"/>
                  </a:lnTo>
                  <a:lnTo>
                    <a:pt x="1311078" y="1062847"/>
                  </a:lnTo>
                  <a:lnTo>
                    <a:pt x="1311650" y="1062275"/>
                  </a:lnTo>
                  <a:lnTo>
                    <a:pt x="1312222" y="1061703"/>
                  </a:lnTo>
                  <a:lnTo>
                    <a:pt x="1313938" y="1060559"/>
                  </a:lnTo>
                  <a:lnTo>
                    <a:pt x="1320802" y="1058843"/>
                  </a:lnTo>
                  <a:lnTo>
                    <a:pt x="1323090" y="1057699"/>
                  </a:lnTo>
                  <a:lnTo>
                    <a:pt x="1322518" y="1057699"/>
                  </a:lnTo>
                  <a:lnTo>
                    <a:pt x="1321946" y="1057699"/>
                  </a:lnTo>
                  <a:lnTo>
                    <a:pt x="1320802" y="1058271"/>
                  </a:lnTo>
                  <a:lnTo>
                    <a:pt x="1320230" y="1057699"/>
                  </a:lnTo>
                  <a:lnTo>
                    <a:pt x="1320230" y="1056555"/>
                  </a:lnTo>
                  <a:lnTo>
                    <a:pt x="1320802" y="1055411"/>
                  </a:lnTo>
                  <a:lnTo>
                    <a:pt x="1321374" y="1054267"/>
                  </a:lnTo>
                  <a:lnTo>
                    <a:pt x="1323661" y="1051980"/>
                  </a:lnTo>
                  <a:lnTo>
                    <a:pt x="1325377" y="1050836"/>
                  </a:lnTo>
                  <a:lnTo>
                    <a:pt x="1327093" y="1050264"/>
                  </a:lnTo>
                  <a:lnTo>
                    <a:pt x="1329381" y="1049692"/>
                  </a:lnTo>
                  <a:lnTo>
                    <a:pt x="1325377" y="1049120"/>
                  </a:lnTo>
                  <a:lnTo>
                    <a:pt x="1324805" y="1048548"/>
                  </a:lnTo>
                  <a:lnTo>
                    <a:pt x="1324805" y="1047976"/>
                  </a:lnTo>
                  <a:lnTo>
                    <a:pt x="1324805" y="1047404"/>
                  </a:lnTo>
                  <a:lnTo>
                    <a:pt x="1324805" y="1046832"/>
                  </a:lnTo>
                  <a:lnTo>
                    <a:pt x="1324805" y="1046832"/>
                  </a:lnTo>
                  <a:lnTo>
                    <a:pt x="1325949" y="1046260"/>
                  </a:lnTo>
                  <a:lnTo>
                    <a:pt x="1325949" y="1046832"/>
                  </a:lnTo>
                  <a:lnTo>
                    <a:pt x="1325377" y="1046832"/>
                  </a:lnTo>
                  <a:lnTo>
                    <a:pt x="1324805" y="1047404"/>
                  </a:lnTo>
                  <a:lnTo>
                    <a:pt x="1325949" y="1048548"/>
                  </a:lnTo>
                  <a:lnTo>
                    <a:pt x="1328237" y="1048548"/>
                  </a:lnTo>
                  <a:lnTo>
                    <a:pt x="1329381" y="1049120"/>
                  </a:lnTo>
                  <a:lnTo>
                    <a:pt x="1330525" y="1048548"/>
                  </a:lnTo>
                  <a:lnTo>
                    <a:pt x="1332813" y="1047976"/>
                  </a:lnTo>
                  <a:lnTo>
                    <a:pt x="1334529" y="1046260"/>
                  </a:lnTo>
                  <a:lnTo>
                    <a:pt x="1336817" y="1045688"/>
                  </a:lnTo>
                  <a:lnTo>
                    <a:pt x="1337961" y="1045116"/>
                  </a:lnTo>
                  <a:lnTo>
                    <a:pt x="1339104" y="1043972"/>
                  </a:lnTo>
                  <a:lnTo>
                    <a:pt x="1339676" y="1043400"/>
                  </a:lnTo>
                  <a:lnTo>
                    <a:pt x="1341964" y="1043400"/>
                  </a:lnTo>
                  <a:lnTo>
                    <a:pt x="1343680" y="1042256"/>
                  </a:lnTo>
                  <a:lnTo>
                    <a:pt x="1344824" y="1042828"/>
                  </a:lnTo>
                  <a:lnTo>
                    <a:pt x="1345968" y="1044544"/>
                  </a:lnTo>
                  <a:lnTo>
                    <a:pt x="1346540" y="1045688"/>
                  </a:lnTo>
                  <a:lnTo>
                    <a:pt x="1345968" y="1046832"/>
                  </a:lnTo>
                  <a:lnTo>
                    <a:pt x="1345396" y="1047976"/>
                  </a:lnTo>
                  <a:lnTo>
                    <a:pt x="1349972" y="1041684"/>
                  </a:lnTo>
                  <a:lnTo>
                    <a:pt x="1351688" y="1039968"/>
                  </a:lnTo>
                  <a:lnTo>
                    <a:pt x="1365987" y="1030245"/>
                  </a:lnTo>
                  <a:lnTo>
                    <a:pt x="1367131" y="1029673"/>
                  </a:lnTo>
                  <a:lnTo>
                    <a:pt x="1369990" y="1029673"/>
                  </a:lnTo>
                  <a:lnTo>
                    <a:pt x="1369990" y="1030245"/>
                  </a:lnTo>
                  <a:lnTo>
                    <a:pt x="1369990" y="1031389"/>
                  </a:lnTo>
                  <a:lnTo>
                    <a:pt x="1369990" y="1031961"/>
                  </a:lnTo>
                  <a:lnTo>
                    <a:pt x="1369990" y="1032533"/>
                  </a:lnTo>
                  <a:lnTo>
                    <a:pt x="1370562" y="1033105"/>
                  </a:lnTo>
                  <a:lnTo>
                    <a:pt x="1370562" y="1033677"/>
                  </a:lnTo>
                  <a:lnTo>
                    <a:pt x="1371134" y="1034249"/>
                  </a:lnTo>
                  <a:lnTo>
                    <a:pt x="1371706" y="1034821"/>
                  </a:lnTo>
                  <a:lnTo>
                    <a:pt x="1372278" y="1035393"/>
                  </a:lnTo>
                  <a:lnTo>
                    <a:pt x="1372278" y="1036537"/>
                  </a:lnTo>
                  <a:lnTo>
                    <a:pt x="1372278" y="1037109"/>
                  </a:lnTo>
                  <a:lnTo>
                    <a:pt x="1372278" y="1037681"/>
                  </a:lnTo>
                  <a:lnTo>
                    <a:pt x="1372278" y="1038253"/>
                  </a:lnTo>
                  <a:lnTo>
                    <a:pt x="1372278" y="1038253"/>
                  </a:lnTo>
                  <a:lnTo>
                    <a:pt x="1371134" y="1038253"/>
                  </a:lnTo>
                  <a:lnTo>
                    <a:pt x="1370562" y="1038253"/>
                  </a:lnTo>
                  <a:lnTo>
                    <a:pt x="1369990" y="1038824"/>
                  </a:lnTo>
                  <a:lnTo>
                    <a:pt x="1369418" y="1039397"/>
                  </a:lnTo>
                  <a:lnTo>
                    <a:pt x="1369418" y="1039968"/>
                  </a:lnTo>
                  <a:lnTo>
                    <a:pt x="1369990" y="1041112"/>
                  </a:lnTo>
                  <a:lnTo>
                    <a:pt x="1370562" y="1041112"/>
                  </a:lnTo>
                  <a:lnTo>
                    <a:pt x="1371706" y="1040541"/>
                  </a:lnTo>
                  <a:lnTo>
                    <a:pt x="1372278" y="1041112"/>
                  </a:lnTo>
                  <a:lnTo>
                    <a:pt x="1372278" y="1042256"/>
                  </a:lnTo>
                  <a:lnTo>
                    <a:pt x="1371706" y="1043972"/>
                  </a:lnTo>
                  <a:lnTo>
                    <a:pt x="1372278" y="1044544"/>
                  </a:lnTo>
                  <a:lnTo>
                    <a:pt x="1373422" y="1043972"/>
                  </a:lnTo>
                  <a:lnTo>
                    <a:pt x="1375710" y="1042828"/>
                  </a:lnTo>
                  <a:lnTo>
                    <a:pt x="1375710" y="1045116"/>
                  </a:lnTo>
                  <a:lnTo>
                    <a:pt x="1375710" y="1046260"/>
                  </a:lnTo>
                  <a:lnTo>
                    <a:pt x="1375138" y="1047404"/>
                  </a:lnTo>
                  <a:lnTo>
                    <a:pt x="1376282" y="1047976"/>
                  </a:lnTo>
                  <a:lnTo>
                    <a:pt x="1376854" y="1047976"/>
                  </a:lnTo>
                  <a:lnTo>
                    <a:pt x="1377426" y="1047976"/>
                  </a:lnTo>
                  <a:lnTo>
                    <a:pt x="1377998" y="1047404"/>
                  </a:lnTo>
                  <a:lnTo>
                    <a:pt x="1378570" y="1046832"/>
                  </a:lnTo>
                  <a:lnTo>
                    <a:pt x="1378570" y="1046260"/>
                  </a:lnTo>
                  <a:lnTo>
                    <a:pt x="1378570" y="1045688"/>
                  </a:lnTo>
                  <a:lnTo>
                    <a:pt x="1379714" y="1045116"/>
                  </a:lnTo>
                  <a:lnTo>
                    <a:pt x="1380858" y="1045116"/>
                  </a:lnTo>
                  <a:lnTo>
                    <a:pt x="1382002" y="1045688"/>
                  </a:lnTo>
                  <a:lnTo>
                    <a:pt x="1382574" y="1046832"/>
                  </a:lnTo>
                  <a:lnTo>
                    <a:pt x="1382574" y="1047404"/>
                  </a:lnTo>
                  <a:lnTo>
                    <a:pt x="1382574" y="1049120"/>
                  </a:lnTo>
                  <a:lnTo>
                    <a:pt x="1382574" y="1049692"/>
                  </a:lnTo>
                  <a:lnTo>
                    <a:pt x="1382574" y="1050264"/>
                  </a:lnTo>
                  <a:lnTo>
                    <a:pt x="1383146" y="1051408"/>
                  </a:lnTo>
                  <a:lnTo>
                    <a:pt x="1384289" y="1054267"/>
                  </a:lnTo>
                  <a:lnTo>
                    <a:pt x="1384861" y="1055411"/>
                  </a:lnTo>
                  <a:lnTo>
                    <a:pt x="1385433" y="1055411"/>
                  </a:lnTo>
                  <a:lnTo>
                    <a:pt x="1386577" y="1054840"/>
                  </a:lnTo>
                  <a:lnTo>
                    <a:pt x="1388865" y="1054267"/>
                  </a:lnTo>
                  <a:lnTo>
                    <a:pt x="1389437" y="1053696"/>
                  </a:lnTo>
                  <a:lnTo>
                    <a:pt x="1390009" y="1052552"/>
                  </a:lnTo>
                  <a:lnTo>
                    <a:pt x="1390009" y="1051980"/>
                  </a:lnTo>
                  <a:lnTo>
                    <a:pt x="1389437" y="1051408"/>
                  </a:lnTo>
                  <a:lnTo>
                    <a:pt x="1389437" y="1050836"/>
                  </a:lnTo>
                  <a:lnTo>
                    <a:pt x="1389437" y="1050264"/>
                  </a:lnTo>
                  <a:lnTo>
                    <a:pt x="1389437" y="1049120"/>
                  </a:lnTo>
                  <a:lnTo>
                    <a:pt x="1389437" y="1048548"/>
                  </a:lnTo>
                  <a:lnTo>
                    <a:pt x="1390009" y="1048548"/>
                  </a:lnTo>
                  <a:lnTo>
                    <a:pt x="1391153" y="1049120"/>
                  </a:lnTo>
                  <a:lnTo>
                    <a:pt x="1391725" y="1048548"/>
                  </a:lnTo>
                  <a:lnTo>
                    <a:pt x="1391725" y="1047976"/>
                  </a:lnTo>
                  <a:lnTo>
                    <a:pt x="1391153" y="1046832"/>
                  </a:lnTo>
                  <a:lnTo>
                    <a:pt x="1391153" y="1046260"/>
                  </a:lnTo>
                  <a:lnTo>
                    <a:pt x="1391725" y="1045116"/>
                  </a:lnTo>
                  <a:lnTo>
                    <a:pt x="1392297" y="1043972"/>
                  </a:lnTo>
                  <a:lnTo>
                    <a:pt x="1392297" y="1042828"/>
                  </a:lnTo>
                  <a:lnTo>
                    <a:pt x="1392869" y="1041112"/>
                  </a:lnTo>
                  <a:lnTo>
                    <a:pt x="1394013" y="1041112"/>
                  </a:lnTo>
                  <a:lnTo>
                    <a:pt x="1398016" y="1040541"/>
                  </a:lnTo>
                  <a:lnTo>
                    <a:pt x="1398588" y="1039968"/>
                  </a:lnTo>
                  <a:lnTo>
                    <a:pt x="1399160" y="1039968"/>
                  </a:lnTo>
                  <a:lnTo>
                    <a:pt x="1399732" y="1041112"/>
                  </a:lnTo>
                  <a:lnTo>
                    <a:pt x="1399732" y="1043400"/>
                  </a:lnTo>
                  <a:lnTo>
                    <a:pt x="1399160" y="1045688"/>
                  </a:lnTo>
                  <a:lnTo>
                    <a:pt x="1398016" y="1047404"/>
                  </a:lnTo>
                  <a:lnTo>
                    <a:pt x="1396873" y="1048548"/>
                  </a:lnTo>
                  <a:lnTo>
                    <a:pt x="1398016" y="1049692"/>
                  </a:lnTo>
                  <a:lnTo>
                    <a:pt x="1399160" y="1049692"/>
                  </a:lnTo>
                  <a:lnTo>
                    <a:pt x="1400304" y="1049120"/>
                  </a:lnTo>
                  <a:lnTo>
                    <a:pt x="1401448" y="1049120"/>
                  </a:lnTo>
                  <a:lnTo>
                    <a:pt x="1401448" y="1049120"/>
                  </a:lnTo>
                  <a:lnTo>
                    <a:pt x="1402592" y="1050836"/>
                  </a:lnTo>
                  <a:lnTo>
                    <a:pt x="1403164" y="1051408"/>
                  </a:lnTo>
                  <a:lnTo>
                    <a:pt x="1404308" y="1051980"/>
                  </a:lnTo>
                  <a:lnTo>
                    <a:pt x="1407168" y="1056555"/>
                  </a:lnTo>
                  <a:lnTo>
                    <a:pt x="1411172" y="1064563"/>
                  </a:lnTo>
                  <a:lnTo>
                    <a:pt x="1414603" y="1071998"/>
                  </a:lnTo>
                  <a:lnTo>
                    <a:pt x="1416891" y="1077718"/>
                  </a:lnTo>
                  <a:lnTo>
                    <a:pt x="1418035" y="1080006"/>
                  </a:lnTo>
                  <a:lnTo>
                    <a:pt x="1419751" y="1080006"/>
                  </a:lnTo>
                  <a:lnTo>
                    <a:pt x="1419179" y="1081722"/>
                  </a:lnTo>
                  <a:lnTo>
                    <a:pt x="1419751" y="1082866"/>
                  </a:lnTo>
                  <a:lnTo>
                    <a:pt x="1420323" y="1083438"/>
                  </a:lnTo>
                  <a:lnTo>
                    <a:pt x="1421467" y="1083438"/>
                  </a:lnTo>
                  <a:lnTo>
                    <a:pt x="1420895" y="1084581"/>
                  </a:lnTo>
                  <a:lnTo>
                    <a:pt x="1420323" y="1085154"/>
                  </a:lnTo>
                  <a:lnTo>
                    <a:pt x="1419751" y="1085154"/>
                  </a:lnTo>
                  <a:lnTo>
                    <a:pt x="1419179" y="1084581"/>
                  </a:lnTo>
                  <a:lnTo>
                    <a:pt x="1419751" y="1086298"/>
                  </a:lnTo>
                  <a:lnTo>
                    <a:pt x="1421467" y="1087441"/>
                  </a:lnTo>
                  <a:lnTo>
                    <a:pt x="1427759" y="1089157"/>
                  </a:lnTo>
                  <a:lnTo>
                    <a:pt x="1429474" y="1089157"/>
                  </a:lnTo>
                  <a:lnTo>
                    <a:pt x="1431190" y="1088013"/>
                  </a:lnTo>
                  <a:lnTo>
                    <a:pt x="1430046" y="1088013"/>
                  </a:lnTo>
                  <a:lnTo>
                    <a:pt x="1430046" y="1087441"/>
                  </a:lnTo>
                  <a:lnTo>
                    <a:pt x="1430618" y="1087441"/>
                  </a:lnTo>
                  <a:lnTo>
                    <a:pt x="1431762" y="1086869"/>
                  </a:lnTo>
                  <a:lnTo>
                    <a:pt x="1432906" y="1086298"/>
                  </a:lnTo>
                  <a:lnTo>
                    <a:pt x="1434050" y="1084010"/>
                  </a:lnTo>
                  <a:lnTo>
                    <a:pt x="1435194" y="1083438"/>
                  </a:lnTo>
                  <a:lnTo>
                    <a:pt x="1435766" y="1082866"/>
                  </a:lnTo>
                  <a:lnTo>
                    <a:pt x="1435194" y="1081722"/>
                  </a:lnTo>
                  <a:lnTo>
                    <a:pt x="1434622" y="1081722"/>
                  </a:lnTo>
                  <a:lnTo>
                    <a:pt x="1434050" y="1081722"/>
                  </a:lnTo>
                  <a:lnTo>
                    <a:pt x="1433478" y="1081722"/>
                  </a:lnTo>
                  <a:lnTo>
                    <a:pt x="1432906" y="1080578"/>
                  </a:lnTo>
                  <a:lnTo>
                    <a:pt x="1432906" y="1080006"/>
                  </a:lnTo>
                  <a:lnTo>
                    <a:pt x="1432906" y="1077718"/>
                  </a:lnTo>
                  <a:lnTo>
                    <a:pt x="1432906" y="1077146"/>
                  </a:lnTo>
                  <a:lnTo>
                    <a:pt x="1432906" y="1076574"/>
                  </a:lnTo>
                  <a:lnTo>
                    <a:pt x="1432334" y="1076574"/>
                  </a:lnTo>
                  <a:lnTo>
                    <a:pt x="1432334" y="1076002"/>
                  </a:lnTo>
                  <a:lnTo>
                    <a:pt x="1428902" y="1063991"/>
                  </a:lnTo>
                  <a:lnTo>
                    <a:pt x="1428330" y="1061131"/>
                  </a:lnTo>
                  <a:lnTo>
                    <a:pt x="1428330" y="1059987"/>
                  </a:lnTo>
                  <a:lnTo>
                    <a:pt x="1428330" y="1058271"/>
                  </a:lnTo>
                  <a:lnTo>
                    <a:pt x="1428902" y="1058271"/>
                  </a:lnTo>
                  <a:lnTo>
                    <a:pt x="1430046" y="1057699"/>
                  </a:lnTo>
                  <a:lnTo>
                    <a:pt x="1430618" y="1057127"/>
                  </a:lnTo>
                  <a:lnTo>
                    <a:pt x="1429474" y="1057127"/>
                  </a:lnTo>
                  <a:lnTo>
                    <a:pt x="1430046" y="1055983"/>
                  </a:lnTo>
                  <a:lnTo>
                    <a:pt x="1431190" y="1055411"/>
                  </a:lnTo>
                  <a:lnTo>
                    <a:pt x="1432334" y="1055411"/>
                  </a:lnTo>
                  <a:lnTo>
                    <a:pt x="1432906" y="1056555"/>
                  </a:lnTo>
                  <a:lnTo>
                    <a:pt x="1432906" y="1057699"/>
                  </a:lnTo>
                  <a:lnTo>
                    <a:pt x="1432334" y="1058843"/>
                  </a:lnTo>
                  <a:lnTo>
                    <a:pt x="1430618" y="1059987"/>
                  </a:lnTo>
                  <a:lnTo>
                    <a:pt x="1429474" y="1059987"/>
                  </a:lnTo>
                  <a:lnTo>
                    <a:pt x="1428902" y="1060559"/>
                  </a:lnTo>
                  <a:lnTo>
                    <a:pt x="1428902" y="1061703"/>
                  </a:lnTo>
                  <a:lnTo>
                    <a:pt x="1428902" y="1062275"/>
                  </a:lnTo>
                  <a:lnTo>
                    <a:pt x="1428902" y="1062847"/>
                  </a:lnTo>
                  <a:lnTo>
                    <a:pt x="1429474" y="1063419"/>
                  </a:lnTo>
                  <a:lnTo>
                    <a:pt x="1430046" y="1063419"/>
                  </a:lnTo>
                  <a:lnTo>
                    <a:pt x="1431190" y="1063419"/>
                  </a:lnTo>
                  <a:lnTo>
                    <a:pt x="1431762" y="1062847"/>
                  </a:lnTo>
                  <a:lnTo>
                    <a:pt x="1432334" y="1062275"/>
                  </a:lnTo>
                  <a:lnTo>
                    <a:pt x="1432906" y="1061131"/>
                  </a:lnTo>
                  <a:lnTo>
                    <a:pt x="1433478" y="1059987"/>
                  </a:lnTo>
                  <a:lnTo>
                    <a:pt x="1434050" y="1058843"/>
                  </a:lnTo>
                  <a:lnTo>
                    <a:pt x="1434050" y="1057699"/>
                  </a:lnTo>
                  <a:lnTo>
                    <a:pt x="1433478" y="1055983"/>
                  </a:lnTo>
                  <a:lnTo>
                    <a:pt x="1435194" y="1047976"/>
                  </a:lnTo>
                  <a:lnTo>
                    <a:pt x="1435194" y="1047404"/>
                  </a:lnTo>
                  <a:lnTo>
                    <a:pt x="1434050" y="1043400"/>
                  </a:lnTo>
                  <a:lnTo>
                    <a:pt x="1433478" y="1042256"/>
                  </a:lnTo>
                  <a:lnTo>
                    <a:pt x="1436910" y="1041112"/>
                  </a:lnTo>
                  <a:lnTo>
                    <a:pt x="1436910" y="1042256"/>
                  </a:lnTo>
                  <a:lnTo>
                    <a:pt x="1436338" y="1042828"/>
                  </a:lnTo>
                  <a:lnTo>
                    <a:pt x="1434622" y="1043400"/>
                  </a:lnTo>
                  <a:lnTo>
                    <a:pt x="1435194" y="1044544"/>
                  </a:lnTo>
                  <a:lnTo>
                    <a:pt x="1435766" y="1045116"/>
                  </a:lnTo>
                  <a:lnTo>
                    <a:pt x="1436910" y="1046260"/>
                  </a:lnTo>
                  <a:lnTo>
                    <a:pt x="1436338" y="1047404"/>
                  </a:lnTo>
                  <a:lnTo>
                    <a:pt x="1435766" y="1048548"/>
                  </a:lnTo>
                  <a:lnTo>
                    <a:pt x="1435194" y="1049120"/>
                  </a:lnTo>
                  <a:lnTo>
                    <a:pt x="1435194" y="1050264"/>
                  </a:lnTo>
                  <a:lnTo>
                    <a:pt x="1435766" y="1050836"/>
                  </a:lnTo>
                  <a:lnTo>
                    <a:pt x="1436910" y="1050264"/>
                  </a:lnTo>
                  <a:lnTo>
                    <a:pt x="1438054" y="1049120"/>
                  </a:lnTo>
                  <a:lnTo>
                    <a:pt x="1440342" y="1047976"/>
                  </a:lnTo>
                  <a:lnTo>
                    <a:pt x="1442058" y="1046260"/>
                  </a:lnTo>
                  <a:lnTo>
                    <a:pt x="1443773" y="1043972"/>
                  </a:lnTo>
                  <a:lnTo>
                    <a:pt x="1444917" y="1041684"/>
                  </a:lnTo>
                  <a:lnTo>
                    <a:pt x="1445489" y="1041684"/>
                  </a:lnTo>
                  <a:lnTo>
                    <a:pt x="1446061" y="1041112"/>
                  </a:lnTo>
                  <a:lnTo>
                    <a:pt x="1446061" y="1040541"/>
                  </a:lnTo>
                  <a:lnTo>
                    <a:pt x="1446061" y="1039968"/>
                  </a:lnTo>
                  <a:lnTo>
                    <a:pt x="1446061" y="1039397"/>
                  </a:lnTo>
                  <a:lnTo>
                    <a:pt x="1446061" y="1038824"/>
                  </a:lnTo>
                  <a:lnTo>
                    <a:pt x="1446061" y="1038253"/>
                  </a:lnTo>
                  <a:lnTo>
                    <a:pt x="1446633" y="1037109"/>
                  </a:lnTo>
                  <a:lnTo>
                    <a:pt x="1448349" y="1036537"/>
                  </a:lnTo>
                  <a:lnTo>
                    <a:pt x="1449493" y="1035965"/>
                  </a:lnTo>
                  <a:lnTo>
                    <a:pt x="1450065" y="1034249"/>
                  </a:lnTo>
                  <a:lnTo>
                    <a:pt x="1447777" y="1030817"/>
                  </a:lnTo>
                  <a:lnTo>
                    <a:pt x="1447777" y="1029101"/>
                  </a:lnTo>
                  <a:lnTo>
                    <a:pt x="1446633" y="1029101"/>
                  </a:lnTo>
                  <a:lnTo>
                    <a:pt x="1446061" y="1028529"/>
                  </a:lnTo>
                  <a:lnTo>
                    <a:pt x="1446061" y="1027385"/>
                  </a:lnTo>
                  <a:lnTo>
                    <a:pt x="1446633" y="1025669"/>
                  </a:lnTo>
                  <a:lnTo>
                    <a:pt x="1447205" y="1026242"/>
                  </a:lnTo>
                  <a:lnTo>
                    <a:pt x="1447205" y="1026813"/>
                  </a:lnTo>
                  <a:lnTo>
                    <a:pt x="1447205" y="1027385"/>
                  </a:lnTo>
                  <a:lnTo>
                    <a:pt x="1447205" y="1027957"/>
                  </a:lnTo>
                  <a:lnTo>
                    <a:pt x="1447777" y="1028529"/>
                  </a:lnTo>
                  <a:lnTo>
                    <a:pt x="1448349" y="1028529"/>
                  </a:lnTo>
                  <a:lnTo>
                    <a:pt x="1448349" y="1028529"/>
                  </a:lnTo>
                  <a:lnTo>
                    <a:pt x="1448349" y="1029673"/>
                  </a:lnTo>
                  <a:lnTo>
                    <a:pt x="1448349" y="1030817"/>
                  </a:lnTo>
                  <a:lnTo>
                    <a:pt x="1448921" y="1031961"/>
                  </a:lnTo>
                  <a:lnTo>
                    <a:pt x="1450065" y="1033677"/>
                  </a:lnTo>
                  <a:lnTo>
                    <a:pt x="1451781" y="1034821"/>
                  </a:lnTo>
                  <a:lnTo>
                    <a:pt x="1455213" y="1035965"/>
                  </a:lnTo>
                  <a:lnTo>
                    <a:pt x="1458644" y="1038253"/>
                  </a:lnTo>
                  <a:lnTo>
                    <a:pt x="1462648" y="1038824"/>
                  </a:lnTo>
                  <a:lnTo>
                    <a:pt x="1464364" y="1040541"/>
                  </a:lnTo>
                  <a:lnTo>
                    <a:pt x="1466080" y="1044544"/>
                  </a:lnTo>
                  <a:lnTo>
                    <a:pt x="1466652" y="1046832"/>
                  </a:lnTo>
                  <a:lnTo>
                    <a:pt x="1466080" y="1048548"/>
                  </a:lnTo>
                  <a:lnTo>
                    <a:pt x="1466652" y="1049692"/>
                  </a:lnTo>
                  <a:lnTo>
                    <a:pt x="1467224" y="1050264"/>
                  </a:lnTo>
                  <a:lnTo>
                    <a:pt x="1468368" y="1050264"/>
                  </a:lnTo>
                  <a:lnTo>
                    <a:pt x="1468368" y="1050836"/>
                  </a:lnTo>
                  <a:lnTo>
                    <a:pt x="1467796" y="1050836"/>
                  </a:lnTo>
                  <a:lnTo>
                    <a:pt x="1467224" y="1051408"/>
                  </a:lnTo>
                  <a:lnTo>
                    <a:pt x="1467224" y="1051980"/>
                  </a:lnTo>
                  <a:lnTo>
                    <a:pt x="1467224" y="1053123"/>
                  </a:lnTo>
                  <a:lnTo>
                    <a:pt x="1466652" y="1052552"/>
                  </a:lnTo>
                  <a:lnTo>
                    <a:pt x="1466080" y="1051980"/>
                  </a:lnTo>
                  <a:lnTo>
                    <a:pt x="1465508" y="1050836"/>
                  </a:lnTo>
                  <a:lnTo>
                    <a:pt x="1465508" y="1050264"/>
                  </a:lnTo>
                  <a:lnTo>
                    <a:pt x="1465508" y="1048548"/>
                  </a:lnTo>
                  <a:lnTo>
                    <a:pt x="1465508" y="1046832"/>
                  </a:lnTo>
                  <a:lnTo>
                    <a:pt x="1464936" y="1045688"/>
                  </a:lnTo>
                  <a:lnTo>
                    <a:pt x="1463792" y="1043400"/>
                  </a:lnTo>
                  <a:lnTo>
                    <a:pt x="1462648" y="1041684"/>
                  </a:lnTo>
                  <a:lnTo>
                    <a:pt x="1460932" y="1040541"/>
                  </a:lnTo>
                  <a:lnTo>
                    <a:pt x="1451781" y="1037681"/>
                  </a:lnTo>
                  <a:lnTo>
                    <a:pt x="1450637" y="1037681"/>
                  </a:lnTo>
                  <a:lnTo>
                    <a:pt x="1449493" y="1038253"/>
                  </a:lnTo>
                  <a:lnTo>
                    <a:pt x="1448349" y="1038824"/>
                  </a:lnTo>
                  <a:lnTo>
                    <a:pt x="1447777" y="1039397"/>
                  </a:lnTo>
                  <a:lnTo>
                    <a:pt x="1446061" y="1040541"/>
                  </a:lnTo>
                  <a:lnTo>
                    <a:pt x="1445489" y="1041112"/>
                  </a:lnTo>
                  <a:lnTo>
                    <a:pt x="1446633" y="1042256"/>
                  </a:lnTo>
                  <a:lnTo>
                    <a:pt x="1447205" y="1041684"/>
                  </a:lnTo>
                  <a:lnTo>
                    <a:pt x="1447777" y="1041112"/>
                  </a:lnTo>
                  <a:lnTo>
                    <a:pt x="1448349" y="1041112"/>
                  </a:lnTo>
                  <a:lnTo>
                    <a:pt x="1448921" y="1041112"/>
                  </a:lnTo>
                  <a:lnTo>
                    <a:pt x="1448921" y="1041684"/>
                  </a:lnTo>
                  <a:lnTo>
                    <a:pt x="1448921" y="1042256"/>
                  </a:lnTo>
                  <a:lnTo>
                    <a:pt x="1449493" y="1042828"/>
                  </a:lnTo>
                  <a:lnTo>
                    <a:pt x="1450065" y="1042828"/>
                  </a:lnTo>
                  <a:lnTo>
                    <a:pt x="1447777" y="1043972"/>
                  </a:lnTo>
                  <a:lnTo>
                    <a:pt x="1446633" y="1045116"/>
                  </a:lnTo>
                  <a:lnTo>
                    <a:pt x="1447205" y="1047404"/>
                  </a:lnTo>
                  <a:lnTo>
                    <a:pt x="1446633" y="1048548"/>
                  </a:lnTo>
                  <a:lnTo>
                    <a:pt x="1446061" y="1050836"/>
                  </a:lnTo>
                  <a:lnTo>
                    <a:pt x="1445489" y="1051980"/>
                  </a:lnTo>
                  <a:lnTo>
                    <a:pt x="1444917" y="1052552"/>
                  </a:lnTo>
                  <a:lnTo>
                    <a:pt x="1444345" y="1053123"/>
                  </a:lnTo>
                  <a:lnTo>
                    <a:pt x="1443773" y="1053696"/>
                  </a:lnTo>
                  <a:lnTo>
                    <a:pt x="1443201" y="1054267"/>
                  </a:lnTo>
                  <a:lnTo>
                    <a:pt x="1442629" y="1054840"/>
                  </a:lnTo>
                  <a:lnTo>
                    <a:pt x="1442629" y="1055983"/>
                  </a:lnTo>
                  <a:lnTo>
                    <a:pt x="1443201" y="1057127"/>
                  </a:lnTo>
                  <a:lnTo>
                    <a:pt x="1443773" y="1057699"/>
                  </a:lnTo>
                  <a:lnTo>
                    <a:pt x="1449493" y="1060559"/>
                  </a:lnTo>
                  <a:lnTo>
                    <a:pt x="1450637" y="1061703"/>
                  </a:lnTo>
                  <a:lnTo>
                    <a:pt x="1451209" y="1062847"/>
                  </a:lnTo>
                  <a:lnTo>
                    <a:pt x="1451781" y="1064563"/>
                  </a:lnTo>
                  <a:lnTo>
                    <a:pt x="1452353" y="1066279"/>
                  </a:lnTo>
                  <a:lnTo>
                    <a:pt x="1451781" y="1067995"/>
                  </a:lnTo>
                  <a:lnTo>
                    <a:pt x="1452925" y="1071426"/>
                  </a:lnTo>
                  <a:lnTo>
                    <a:pt x="1455213" y="1073714"/>
                  </a:lnTo>
                  <a:lnTo>
                    <a:pt x="1457500" y="1074858"/>
                  </a:lnTo>
                  <a:lnTo>
                    <a:pt x="1459788" y="1074858"/>
                  </a:lnTo>
                  <a:lnTo>
                    <a:pt x="1467796" y="1072570"/>
                  </a:lnTo>
                  <a:lnTo>
                    <a:pt x="1474659" y="1067995"/>
                  </a:lnTo>
                  <a:lnTo>
                    <a:pt x="1483811" y="1063991"/>
                  </a:lnTo>
                  <a:lnTo>
                    <a:pt x="1486099" y="1063419"/>
                  </a:lnTo>
                  <a:lnTo>
                    <a:pt x="1489530" y="1061131"/>
                  </a:lnTo>
                  <a:lnTo>
                    <a:pt x="1491818" y="1061131"/>
                  </a:lnTo>
                  <a:lnTo>
                    <a:pt x="1492390" y="1060559"/>
                  </a:lnTo>
                  <a:lnTo>
                    <a:pt x="1492962" y="1059987"/>
                  </a:lnTo>
                  <a:lnTo>
                    <a:pt x="1493534" y="1059415"/>
                  </a:lnTo>
                  <a:lnTo>
                    <a:pt x="1494106" y="1059415"/>
                  </a:lnTo>
                  <a:lnTo>
                    <a:pt x="1499254" y="1058271"/>
                  </a:lnTo>
                  <a:lnTo>
                    <a:pt x="1504401" y="1055411"/>
                  </a:lnTo>
                  <a:lnTo>
                    <a:pt x="1506689" y="1054840"/>
                  </a:lnTo>
                  <a:lnTo>
                    <a:pt x="1507261" y="1053696"/>
                  </a:lnTo>
                  <a:lnTo>
                    <a:pt x="1508405" y="1050836"/>
                  </a:lnTo>
                  <a:lnTo>
                    <a:pt x="1508977" y="1049120"/>
                  </a:lnTo>
                  <a:lnTo>
                    <a:pt x="1510121" y="1047976"/>
                  </a:lnTo>
                  <a:lnTo>
                    <a:pt x="1511265" y="1047404"/>
                  </a:lnTo>
                  <a:lnTo>
                    <a:pt x="1513553" y="1046832"/>
                  </a:lnTo>
                  <a:lnTo>
                    <a:pt x="1514697" y="1046260"/>
                  </a:lnTo>
                  <a:lnTo>
                    <a:pt x="1515841" y="1045116"/>
                  </a:lnTo>
                  <a:lnTo>
                    <a:pt x="1516413" y="1043400"/>
                  </a:lnTo>
                  <a:lnTo>
                    <a:pt x="1516413" y="1042828"/>
                  </a:lnTo>
                  <a:lnTo>
                    <a:pt x="1516413" y="1041684"/>
                  </a:lnTo>
                  <a:lnTo>
                    <a:pt x="1516413" y="1040541"/>
                  </a:lnTo>
                  <a:lnTo>
                    <a:pt x="1516984" y="1039968"/>
                  </a:lnTo>
                  <a:lnTo>
                    <a:pt x="1517556" y="1037681"/>
                  </a:lnTo>
                  <a:lnTo>
                    <a:pt x="1517556" y="1037109"/>
                  </a:lnTo>
                  <a:lnTo>
                    <a:pt x="1518128" y="1036537"/>
                  </a:lnTo>
                  <a:lnTo>
                    <a:pt x="1521560" y="1033677"/>
                  </a:lnTo>
                  <a:lnTo>
                    <a:pt x="1520988" y="1034821"/>
                  </a:lnTo>
                  <a:lnTo>
                    <a:pt x="1519844" y="1035965"/>
                  </a:lnTo>
                  <a:lnTo>
                    <a:pt x="1518700" y="1037681"/>
                  </a:lnTo>
                  <a:lnTo>
                    <a:pt x="1518128" y="1039968"/>
                  </a:lnTo>
                  <a:lnTo>
                    <a:pt x="1518128" y="1045116"/>
                  </a:lnTo>
                  <a:lnTo>
                    <a:pt x="1517556" y="1047404"/>
                  </a:lnTo>
                  <a:lnTo>
                    <a:pt x="1516413" y="1047976"/>
                  </a:lnTo>
                  <a:lnTo>
                    <a:pt x="1514697" y="1048548"/>
                  </a:lnTo>
                  <a:lnTo>
                    <a:pt x="1512981" y="1049692"/>
                  </a:lnTo>
                  <a:lnTo>
                    <a:pt x="1512409" y="1050264"/>
                  </a:lnTo>
                  <a:lnTo>
                    <a:pt x="1511837" y="1050836"/>
                  </a:lnTo>
                  <a:lnTo>
                    <a:pt x="1511265" y="1053123"/>
                  </a:lnTo>
                  <a:lnTo>
                    <a:pt x="1511265" y="1053123"/>
                  </a:lnTo>
                  <a:lnTo>
                    <a:pt x="1511265" y="1053696"/>
                  </a:lnTo>
                  <a:lnTo>
                    <a:pt x="1511265" y="1054267"/>
                  </a:lnTo>
                  <a:lnTo>
                    <a:pt x="1511265" y="1054840"/>
                  </a:lnTo>
                  <a:lnTo>
                    <a:pt x="1510121" y="1055983"/>
                  </a:lnTo>
                  <a:lnTo>
                    <a:pt x="1509549" y="1057127"/>
                  </a:lnTo>
                  <a:lnTo>
                    <a:pt x="1509549" y="1057699"/>
                  </a:lnTo>
                  <a:lnTo>
                    <a:pt x="1510693" y="1059987"/>
                  </a:lnTo>
                  <a:lnTo>
                    <a:pt x="1507833" y="1065135"/>
                  </a:lnTo>
                  <a:lnTo>
                    <a:pt x="1507261" y="1066851"/>
                  </a:lnTo>
                  <a:lnTo>
                    <a:pt x="1507833" y="1069710"/>
                  </a:lnTo>
                  <a:lnTo>
                    <a:pt x="1509549" y="1069710"/>
                  </a:lnTo>
                  <a:lnTo>
                    <a:pt x="1511837" y="1068566"/>
                  </a:lnTo>
                  <a:lnTo>
                    <a:pt x="1513553" y="1067995"/>
                  </a:lnTo>
                  <a:lnTo>
                    <a:pt x="1513553" y="1068566"/>
                  </a:lnTo>
                  <a:lnTo>
                    <a:pt x="1512409" y="1069139"/>
                  </a:lnTo>
                  <a:lnTo>
                    <a:pt x="1511265" y="1069710"/>
                  </a:lnTo>
                  <a:lnTo>
                    <a:pt x="1507261" y="1070854"/>
                  </a:lnTo>
                  <a:lnTo>
                    <a:pt x="1506117" y="1071426"/>
                  </a:lnTo>
                  <a:lnTo>
                    <a:pt x="1504973" y="1072570"/>
                  </a:lnTo>
                  <a:lnTo>
                    <a:pt x="1498682" y="1077718"/>
                  </a:lnTo>
                  <a:lnTo>
                    <a:pt x="1495822" y="1081150"/>
                  </a:lnTo>
                  <a:lnTo>
                    <a:pt x="1494678" y="1081722"/>
                  </a:lnTo>
                  <a:lnTo>
                    <a:pt x="1492390" y="1082866"/>
                  </a:lnTo>
                  <a:lnTo>
                    <a:pt x="1491246" y="1084010"/>
                  </a:lnTo>
                  <a:lnTo>
                    <a:pt x="1488958" y="1087441"/>
                  </a:lnTo>
                  <a:lnTo>
                    <a:pt x="1486099" y="1096021"/>
                  </a:lnTo>
                  <a:lnTo>
                    <a:pt x="1485527" y="1099453"/>
                  </a:lnTo>
                  <a:lnTo>
                    <a:pt x="1486670" y="1101740"/>
                  </a:lnTo>
                  <a:lnTo>
                    <a:pt x="1486099" y="1103456"/>
                  </a:lnTo>
                  <a:lnTo>
                    <a:pt x="1486670" y="1105172"/>
                  </a:lnTo>
                  <a:lnTo>
                    <a:pt x="1488386" y="1107460"/>
                  </a:lnTo>
                  <a:lnTo>
                    <a:pt x="1489530" y="1108032"/>
                  </a:lnTo>
                  <a:lnTo>
                    <a:pt x="1490674" y="1108032"/>
                  </a:lnTo>
                  <a:lnTo>
                    <a:pt x="1492962" y="1106888"/>
                  </a:lnTo>
                  <a:lnTo>
                    <a:pt x="1494678" y="1106888"/>
                  </a:lnTo>
                  <a:lnTo>
                    <a:pt x="1501542" y="1110320"/>
                  </a:lnTo>
                  <a:lnTo>
                    <a:pt x="1502685" y="1111464"/>
                  </a:lnTo>
                  <a:lnTo>
                    <a:pt x="1503829" y="1113752"/>
                  </a:lnTo>
                  <a:lnTo>
                    <a:pt x="1503257" y="1113752"/>
                  </a:lnTo>
                  <a:lnTo>
                    <a:pt x="1502685" y="1113179"/>
                  </a:lnTo>
                  <a:lnTo>
                    <a:pt x="1502685" y="1112608"/>
                  </a:lnTo>
                  <a:lnTo>
                    <a:pt x="1502114" y="1112036"/>
                  </a:lnTo>
                  <a:lnTo>
                    <a:pt x="1501542" y="1111464"/>
                  </a:lnTo>
                  <a:lnTo>
                    <a:pt x="1494678" y="1109748"/>
                  </a:lnTo>
                  <a:lnTo>
                    <a:pt x="1493534" y="1109748"/>
                  </a:lnTo>
                  <a:lnTo>
                    <a:pt x="1492962" y="1110320"/>
                  </a:lnTo>
                  <a:lnTo>
                    <a:pt x="1492390" y="1111464"/>
                  </a:lnTo>
                  <a:lnTo>
                    <a:pt x="1491818" y="1112608"/>
                  </a:lnTo>
                  <a:lnTo>
                    <a:pt x="1490674" y="1113179"/>
                  </a:lnTo>
                  <a:lnTo>
                    <a:pt x="1488958" y="1113179"/>
                  </a:lnTo>
                  <a:lnTo>
                    <a:pt x="1487242" y="1113179"/>
                  </a:lnTo>
                  <a:lnTo>
                    <a:pt x="1486099" y="1112608"/>
                  </a:lnTo>
                  <a:lnTo>
                    <a:pt x="1485527" y="1113752"/>
                  </a:lnTo>
                  <a:lnTo>
                    <a:pt x="1484383" y="1115467"/>
                  </a:lnTo>
                  <a:lnTo>
                    <a:pt x="1483811" y="1116611"/>
                  </a:lnTo>
                  <a:lnTo>
                    <a:pt x="1483239" y="1118327"/>
                  </a:lnTo>
                  <a:lnTo>
                    <a:pt x="1483239" y="1119471"/>
                  </a:lnTo>
                  <a:lnTo>
                    <a:pt x="1482667" y="1124047"/>
                  </a:lnTo>
                  <a:lnTo>
                    <a:pt x="1481523" y="1129195"/>
                  </a:lnTo>
                  <a:lnTo>
                    <a:pt x="1480951" y="1134914"/>
                  </a:lnTo>
                  <a:lnTo>
                    <a:pt x="1480379" y="1137774"/>
                  </a:lnTo>
                  <a:lnTo>
                    <a:pt x="1479235" y="1142921"/>
                  </a:lnTo>
                  <a:lnTo>
                    <a:pt x="1477519" y="1148069"/>
                  </a:lnTo>
                  <a:lnTo>
                    <a:pt x="1476947" y="1150357"/>
                  </a:lnTo>
                  <a:lnTo>
                    <a:pt x="1476947" y="1152073"/>
                  </a:lnTo>
                  <a:lnTo>
                    <a:pt x="1476375" y="1153217"/>
                  </a:lnTo>
                  <a:lnTo>
                    <a:pt x="1476375" y="1154933"/>
                  </a:lnTo>
                  <a:lnTo>
                    <a:pt x="1476375" y="1156649"/>
                  </a:lnTo>
                  <a:lnTo>
                    <a:pt x="1476375" y="1157793"/>
                  </a:lnTo>
                  <a:lnTo>
                    <a:pt x="1476947" y="1158936"/>
                  </a:lnTo>
                  <a:lnTo>
                    <a:pt x="1477519" y="1159508"/>
                  </a:lnTo>
                  <a:lnTo>
                    <a:pt x="1478663" y="1160080"/>
                  </a:lnTo>
                  <a:lnTo>
                    <a:pt x="1479807" y="1160080"/>
                  </a:lnTo>
                  <a:lnTo>
                    <a:pt x="1479235" y="1158365"/>
                  </a:lnTo>
                  <a:lnTo>
                    <a:pt x="1479235" y="1157793"/>
                  </a:lnTo>
                  <a:lnTo>
                    <a:pt x="1479235" y="1157221"/>
                  </a:lnTo>
                  <a:lnTo>
                    <a:pt x="1479807" y="1157221"/>
                  </a:lnTo>
                  <a:lnTo>
                    <a:pt x="1480379" y="1157793"/>
                  </a:lnTo>
                  <a:lnTo>
                    <a:pt x="1480379" y="1158365"/>
                  </a:lnTo>
                  <a:lnTo>
                    <a:pt x="1480951" y="1158936"/>
                  </a:lnTo>
                  <a:lnTo>
                    <a:pt x="1480951" y="1159508"/>
                  </a:lnTo>
                  <a:lnTo>
                    <a:pt x="1480951" y="1160080"/>
                  </a:lnTo>
                  <a:lnTo>
                    <a:pt x="1480951" y="1160652"/>
                  </a:lnTo>
                  <a:lnTo>
                    <a:pt x="1480951" y="1161224"/>
                  </a:lnTo>
                  <a:lnTo>
                    <a:pt x="1480951" y="1161796"/>
                  </a:lnTo>
                  <a:lnTo>
                    <a:pt x="1481523" y="1163512"/>
                  </a:lnTo>
                  <a:lnTo>
                    <a:pt x="1481523" y="1165228"/>
                  </a:lnTo>
                  <a:lnTo>
                    <a:pt x="1480951" y="1169232"/>
                  </a:lnTo>
                  <a:lnTo>
                    <a:pt x="1480379" y="1170376"/>
                  </a:lnTo>
                  <a:lnTo>
                    <a:pt x="1480379" y="1170948"/>
                  </a:lnTo>
                  <a:lnTo>
                    <a:pt x="1480951" y="1170948"/>
                  </a:lnTo>
                  <a:lnTo>
                    <a:pt x="1481523" y="1170948"/>
                  </a:lnTo>
                  <a:lnTo>
                    <a:pt x="1482095" y="1170948"/>
                  </a:lnTo>
                  <a:lnTo>
                    <a:pt x="1482667" y="1170376"/>
                  </a:lnTo>
                  <a:lnTo>
                    <a:pt x="1483239" y="1169804"/>
                  </a:lnTo>
                  <a:lnTo>
                    <a:pt x="1484383" y="1169804"/>
                  </a:lnTo>
                  <a:lnTo>
                    <a:pt x="1488958" y="1170948"/>
                  </a:lnTo>
                  <a:lnTo>
                    <a:pt x="1488958" y="1169804"/>
                  </a:lnTo>
                  <a:lnTo>
                    <a:pt x="1487814" y="1167516"/>
                  </a:lnTo>
                  <a:lnTo>
                    <a:pt x="1487242" y="1166372"/>
                  </a:lnTo>
                  <a:lnTo>
                    <a:pt x="1487814" y="1165800"/>
                  </a:lnTo>
                  <a:lnTo>
                    <a:pt x="1489530" y="1165228"/>
                  </a:lnTo>
                  <a:lnTo>
                    <a:pt x="1490102" y="1164656"/>
                  </a:lnTo>
                  <a:lnTo>
                    <a:pt x="1489530" y="1165800"/>
                  </a:lnTo>
                  <a:lnTo>
                    <a:pt x="1488958" y="1166372"/>
                  </a:lnTo>
                  <a:lnTo>
                    <a:pt x="1488386" y="1166944"/>
                  </a:lnTo>
                  <a:lnTo>
                    <a:pt x="1487814" y="1167516"/>
                  </a:lnTo>
                  <a:lnTo>
                    <a:pt x="1488386" y="1168088"/>
                  </a:lnTo>
                  <a:lnTo>
                    <a:pt x="1488958" y="1168660"/>
                  </a:lnTo>
                  <a:lnTo>
                    <a:pt x="1488958" y="1169804"/>
                  </a:lnTo>
                  <a:lnTo>
                    <a:pt x="1487814" y="1170948"/>
                  </a:lnTo>
                  <a:lnTo>
                    <a:pt x="1487242" y="1171520"/>
                  </a:lnTo>
                  <a:lnTo>
                    <a:pt x="1486670" y="1171520"/>
                  </a:lnTo>
                  <a:lnTo>
                    <a:pt x="1484955" y="1171520"/>
                  </a:lnTo>
                  <a:lnTo>
                    <a:pt x="1483239" y="1173235"/>
                  </a:lnTo>
                  <a:lnTo>
                    <a:pt x="1483239" y="1172664"/>
                  </a:lnTo>
                  <a:lnTo>
                    <a:pt x="1483239" y="1172092"/>
                  </a:lnTo>
                  <a:lnTo>
                    <a:pt x="1476375" y="1170948"/>
                  </a:lnTo>
                  <a:lnTo>
                    <a:pt x="1475803" y="1170376"/>
                  </a:lnTo>
                  <a:lnTo>
                    <a:pt x="1476375" y="1169232"/>
                  </a:lnTo>
                  <a:lnTo>
                    <a:pt x="1475231" y="1165800"/>
                  </a:lnTo>
                  <a:lnTo>
                    <a:pt x="1474659" y="1164084"/>
                  </a:lnTo>
                  <a:lnTo>
                    <a:pt x="1475231" y="1162940"/>
                  </a:lnTo>
                  <a:lnTo>
                    <a:pt x="1474087" y="1162940"/>
                  </a:lnTo>
                  <a:lnTo>
                    <a:pt x="1473515" y="1163512"/>
                  </a:lnTo>
                  <a:lnTo>
                    <a:pt x="1472943" y="1164084"/>
                  </a:lnTo>
                  <a:lnTo>
                    <a:pt x="1471800" y="1163512"/>
                  </a:lnTo>
                  <a:lnTo>
                    <a:pt x="1470656" y="1164084"/>
                  </a:lnTo>
                  <a:lnTo>
                    <a:pt x="1466652" y="1167516"/>
                  </a:lnTo>
                  <a:lnTo>
                    <a:pt x="1463220" y="1168660"/>
                  </a:lnTo>
                  <a:lnTo>
                    <a:pt x="1462076" y="1169804"/>
                  </a:lnTo>
                  <a:lnTo>
                    <a:pt x="1460360" y="1172664"/>
                  </a:lnTo>
                  <a:lnTo>
                    <a:pt x="1459216" y="1173808"/>
                  </a:lnTo>
                  <a:lnTo>
                    <a:pt x="1456357" y="1176095"/>
                  </a:lnTo>
                  <a:lnTo>
                    <a:pt x="1455213" y="1177239"/>
                  </a:lnTo>
                  <a:lnTo>
                    <a:pt x="1455785" y="1177239"/>
                  </a:lnTo>
                  <a:lnTo>
                    <a:pt x="1456357" y="1177239"/>
                  </a:lnTo>
                  <a:lnTo>
                    <a:pt x="1456929" y="1177811"/>
                  </a:lnTo>
                  <a:lnTo>
                    <a:pt x="1456929" y="1178383"/>
                  </a:lnTo>
                  <a:lnTo>
                    <a:pt x="1451209" y="1178383"/>
                  </a:lnTo>
                  <a:lnTo>
                    <a:pt x="1446633" y="1181243"/>
                  </a:lnTo>
                  <a:lnTo>
                    <a:pt x="1446061" y="1181815"/>
                  </a:lnTo>
                  <a:lnTo>
                    <a:pt x="1445489" y="1182387"/>
                  </a:lnTo>
                  <a:lnTo>
                    <a:pt x="1430618" y="1199546"/>
                  </a:lnTo>
                  <a:lnTo>
                    <a:pt x="1428330" y="1202977"/>
                  </a:lnTo>
                  <a:lnTo>
                    <a:pt x="1426615" y="1205837"/>
                  </a:lnTo>
                  <a:lnTo>
                    <a:pt x="1426043" y="1206981"/>
                  </a:lnTo>
                  <a:lnTo>
                    <a:pt x="1425471" y="1209269"/>
                  </a:lnTo>
                  <a:lnTo>
                    <a:pt x="1425471" y="1210413"/>
                  </a:lnTo>
                  <a:lnTo>
                    <a:pt x="1425471" y="1212701"/>
                  </a:lnTo>
                  <a:lnTo>
                    <a:pt x="1424899" y="1217276"/>
                  </a:lnTo>
                  <a:lnTo>
                    <a:pt x="1424899" y="1218420"/>
                  </a:lnTo>
                  <a:lnTo>
                    <a:pt x="1426043" y="1221280"/>
                  </a:lnTo>
                  <a:lnTo>
                    <a:pt x="1426043" y="1221852"/>
                  </a:lnTo>
                  <a:lnTo>
                    <a:pt x="1426043" y="1222424"/>
                  </a:lnTo>
                  <a:lnTo>
                    <a:pt x="1426043" y="1223568"/>
                  </a:lnTo>
                  <a:lnTo>
                    <a:pt x="1426615" y="1227000"/>
                  </a:lnTo>
                  <a:lnTo>
                    <a:pt x="1426043" y="1226428"/>
                  </a:lnTo>
                  <a:lnTo>
                    <a:pt x="1424899" y="1224712"/>
                  </a:lnTo>
                  <a:lnTo>
                    <a:pt x="1424327" y="1224140"/>
                  </a:lnTo>
                  <a:lnTo>
                    <a:pt x="1423183" y="1224140"/>
                  </a:lnTo>
                  <a:lnTo>
                    <a:pt x="1422611" y="1224140"/>
                  </a:lnTo>
                  <a:lnTo>
                    <a:pt x="1422039" y="1224712"/>
                  </a:lnTo>
                  <a:lnTo>
                    <a:pt x="1420895" y="1224712"/>
                  </a:lnTo>
                  <a:lnTo>
                    <a:pt x="1419179" y="1224140"/>
                  </a:lnTo>
                  <a:lnTo>
                    <a:pt x="1417463" y="1223568"/>
                  </a:lnTo>
                  <a:lnTo>
                    <a:pt x="1416319" y="1222996"/>
                  </a:lnTo>
                  <a:lnTo>
                    <a:pt x="1414603" y="1221280"/>
                  </a:lnTo>
                  <a:lnTo>
                    <a:pt x="1413459" y="1218992"/>
                  </a:lnTo>
                  <a:lnTo>
                    <a:pt x="1412887" y="1218992"/>
                  </a:lnTo>
                  <a:lnTo>
                    <a:pt x="1412315" y="1220136"/>
                  </a:lnTo>
                  <a:lnTo>
                    <a:pt x="1411744" y="1221852"/>
                  </a:lnTo>
                  <a:lnTo>
                    <a:pt x="1411744" y="1223568"/>
                  </a:lnTo>
                  <a:lnTo>
                    <a:pt x="1411172" y="1223568"/>
                  </a:lnTo>
                  <a:lnTo>
                    <a:pt x="1410600" y="1222996"/>
                  </a:lnTo>
                  <a:lnTo>
                    <a:pt x="1410028" y="1222424"/>
                  </a:lnTo>
                  <a:lnTo>
                    <a:pt x="1410028" y="1221280"/>
                  </a:lnTo>
                  <a:lnTo>
                    <a:pt x="1410600" y="1220708"/>
                  </a:lnTo>
                  <a:lnTo>
                    <a:pt x="1411744" y="1219564"/>
                  </a:lnTo>
                  <a:lnTo>
                    <a:pt x="1413459" y="1217849"/>
                  </a:lnTo>
                  <a:lnTo>
                    <a:pt x="1416319" y="1216132"/>
                  </a:lnTo>
                  <a:lnTo>
                    <a:pt x="1417463" y="1214417"/>
                  </a:lnTo>
                  <a:lnTo>
                    <a:pt x="1416319" y="1214989"/>
                  </a:lnTo>
                  <a:lnTo>
                    <a:pt x="1415747" y="1218420"/>
                  </a:lnTo>
                  <a:lnTo>
                    <a:pt x="1413459" y="1220708"/>
                  </a:lnTo>
                  <a:lnTo>
                    <a:pt x="1411172" y="1222996"/>
                  </a:lnTo>
                  <a:lnTo>
                    <a:pt x="1408884" y="1225284"/>
                  </a:lnTo>
                  <a:lnTo>
                    <a:pt x="1404880" y="1227000"/>
                  </a:lnTo>
                  <a:lnTo>
                    <a:pt x="1403736" y="1228144"/>
                  </a:lnTo>
                  <a:lnTo>
                    <a:pt x="1400304" y="1231575"/>
                  </a:lnTo>
                  <a:lnTo>
                    <a:pt x="1400304" y="1232148"/>
                  </a:lnTo>
                  <a:lnTo>
                    <a:pt x="1401448" y="1232148"/>
                  </a:lnTo>
                  <a:lnTo>
                    <a:pt x="1402020" y="1232148"/>
                  </a:lnTo>
                  <a:lnTo>
                    <a:pt x="1402592" y="1232719"/>
                  </a:lnTo>
                  <a:lnTo>
                    <a:pt x="1401448" y="1232719"/>
                  </a:lnTo>
                  <a:lnTo>
                    <a:pt x="1398588" y="1232719"/>
                  </a:lnTo>
                  <a:lnTo>
                    <a:pt x="1397445" y="1233291"/>
                  </a:lnTo>
                  <a:lnTo>
                    <a:pt x="1396873" y="1233863"/>
                  </a:lnTo>
                  <a:lnTo>
                    <a:pt x="1390581" y="1237295"/>
                  </a:lnTo>
                  <a:lnTo>
                    <a:pt x="1388293" y="1237867"/>
                  </a:lnTo>
                  <a:lnTo>
                    <a:pt x="1387149" y="1238439"/>
                  </a:lnTo>
                  <a:lnTo>
                    <a:pt x="1386005" y="1238439"/>
                  </a:lnTo>
                  <a:lnTo>
                    <a:pt x="1385433" y="1237867"/>
                  </a:lnTo>
                  <a:lnTo>
                    <a:pt x="1388865" y="1236151"/>
                  </a:lnTo>
                  <a:lnTo>
                    <a:pt x="1376282" y="1240727"/>
                  </a:lnTo>
                  <a:lnTo>
                    <a:pt x="1371134" y="1243587"/>
                  </a:lnTo>
                  <a:lnTo>
                    <a:pt x="1367131" y="1247590"/>
                  </a:lnTo>
                  <a:lnTo>
                    <a:pt x="1362555" y="1251022"/>
                  </a:lnTo>
                  <a:lnTo>
                    <a:pt x="1353975" y="1255026"/>
                  </a:lnTo>
                  <a:lnTo>
                    <a:pt x="1351116" y="1259030"/>
                  </a:lnTo>
                  <a:lnTo>
                    <a:pt x="1344252" y="1263606"/>
                  </a:lnTo>
                  <a:lnTo>
                    <a:pt x="1342536" y="1266465"/>
                  </a:lnTo>
                  <a:lnTo>
                    <a:pt x="1341964" y="1266465"/>
                  </a:lnTo>
                  <a:lnTo>
                    <a:pt x="1340248" y="1270469"/>
                  </a:lnTo>
                  <a:lnTo>
                    <a:pt x="1339676" y="1271613"/>
                  </a:lnTo>
                  <a:lnTo>
                    <a:pt x="1339104" y="1272185"/>
                  </a:lnTo>
                  <a:lnTo>
                    <a:pt x="1338533" y="1273901"/>
                  </a:lnTo>
                  <a:lnTo>
                    <a:pt x="1337961" y="1277332"/>
                  </a:lnTo>
                  <a:lnTo>
                    <a:pt x="1337389" y="1278476"/>
                  </a:lnTo>
                  <a:lnTo>
                    <a:pt x="1335101" y="1280764"/>
                  </a:lnTo>
                  <a:lnTo>
                    <a:pt x="1333957" y="1283052"/>
                  </a:lnTo>
                  <a:lnTo>
                    <a:pt x="1332241" y="1285340"/>
                  </a:lnTo>
                  <a:lnTo>
                    <a:pt x="1331669" y="1287056"/>
                  </a:lnTo>
                  <a:lnTo>
                    <a:pt x="1332813" y="1286484"/>
                  </a:lnTo>
                  <a:lnTo>
                    <a:pt x="1333385" y="1286484"/>
                  </a:lnTo>
                  <a:lnTo>
                    <a:pt x="1333957" y="1287056"/>
                  </a:lnTo>
                  <a:lnTo>
                    <a:pt x="1333957" y="1288200"/>
                  </a:lnTo>
                  <a:lnTo>
                    <a:pt x="1333385" y="1289344"/>
                  </a:lnTo>
                  <a:lnTo>
                    <a:pt x="1332813" y="1289916"/>
                  </a:lnTo>
                  <a:lnTo>
                    <a:pt x="1331669" y="1291060"/>
                  </a:lnTo>
                  <a:lnTo>
                    <a:pt x="1331669" y="1291631"/>
                  </a:lnTo>
                  <a:lnTo>
                    <a:pt x="1332813" y="1291060"/>
                  </a:lnTo>
                  <a:lnTo>
                    <a:pt x="1333957" y="1291060"/>
                  </a:lnTo>
                  <a:lnTo>
                    <a:pt x="1343108" y="1297923"/>
                  </a:lnTo>
                  <a:lnTo>
                    <a:pt x="1345396" y="1298495"/>
                  </a:lnTo>
                  <a:lnTo>
                    <a:pt x="1346540" y="1299067"/>
                  </a:lnTo>
                  <a:lnTo>
                    <a:pt x="1347112" y="1300211"/>
                  </a:lnTo>
                  <a:lnTo>
                    <a:pt x="1343108" y="1300783"/>
                  </a:lnTo>
                  <a:lnTo>
                    <a:pt x="1343680" y="1301355"/>
                  </a:lnTo>
                  <a:lnTo>
                    <a:pt x="1344252" y="1303643"/>
                  </a:lnTo>
                  <a:lnTo>
                    <a:pt x="1344824" y="1304215"/>
                  </a:lnTo>
                  <a:lnTo>
                    <a:pt x="1346540" y="1305359"/>
                  </a:lnTo>
                  <a:lnTo>
                    <a:pt x="1345396" y="1305359"/>
                  </a:lnTo>
                  <a:lnTo>
                    <a:pt x="1344252" y="1305359"/>
                  </a:lnTo>
                  <a:lnTo>
                    <a:pt x="1343108" y="1304786"/>
                  </a:lnTo>
                  <a:lnTo>
                    <a:pt x="1341392" y="1304215"/>
                  </a:lnTo>
                  <a:lnTo>
                    <a:pt x="1340820" y="1303643"/>
                  </a:lnTo>
                  <a:lnTo>
                    <a:pt x="1340820" y="1303071"/>
                  </a:lnTo>
                  <a:lnTo>
                    <a:pt x="1340820" y="1301927"/>
                  </a:lnTo>
                  <a:lnTo>
                    <a:pt x="1340820" y="1301355"/>
                  </a:lnTo>
                  <a:lnTo>
                    <a:pt x="1339676" y="1301355"/>
                  </a:lnTo>
                  <a:lnTo>
                    <a:pt x="1338533" y="1301927"/>
                  </a:lnTo>
                  <a:lnTo>
                    <a:pt x="1337389" y="1302499"/>
                  </a:lnTo>
                  <a:lnTo>
                    <a:pt x="1336817" y="1301927"/>
                  </a:lnTo>
                  <a:lnTo>
                    <a:pt x="1336817" y="1300211"/>
                  </a:lnTo>
                  <a:lnTo>
                    <a:pt x="1337389" y="1299067"/>
                  </a:lnTo>
                  <a:lnTo>
                    <a:pt x="1337389" y="1297923"/>
                  </a:lnTo>
                  <a:lnTo>
                    <a:pt x="1336245" y="1296779"/>
                  </a:lnTo>
                  <a:lnTo>
                    <a:pt x="1335673" y="1295635"/>
                  </a:lnTo>
                  <a:lnTo>
                    <a:pt x="1327093" y="1295635"/>
                  </a:lnTo>
                  <a:lnTo>
                    <a:pt x="1325949" y="1295063"/>
                  </a:lnTo>
                  <a:lnTo>
                    <a:pt x="1323661" y="1293919"/>
                  </a:lnTo>
                  <a:lnTo>
                    <a:pt x="1323090" y="1293347"/>
                  </a:lnTo>
                  <a:lnTo>
                    <a:pt x="1322518" y="1293347"/>
                  </a:lnTo>
                  <a:lnTo>
                    <a:pt x="1321946" y="1293347"/>
                  </a:lnTo>
                  <a:lnTo>
                    <a:pt x="1321946" y="1293347"/>
                  </a:lnTo>
                  <a:lnTo>
                    <a:pt x="1321946" y="1293919"/>
                  </a:lnTo>
                  <a:lnTo>
                    <a:pt x="1321946" y="1294491"/>
                  </a:lnTo>
                  <a:lnTo>
                    <a:pt x="1321946" y="1294491"/>
                  </a:lnTo>
                  <a:lnTo>
                    <a:pt x="1322518" y="1295063"/>
                  </a:lnTo>
                  <a:lnTo>
                    <a:pt x="1322518" y="1296779"/>
                  </a:lnTo>
                  <a:lnTo>
                    <a:pt x="1322518" y="1300211"/>
                  </a:lnTo>
                  <a:lnTo>
                    <a:pt x="1322518" y="1301927"/>
                  </a:lnTo>
                  <a:lnTo>
                    <a:pt x="1323661" y="1303071"/>
                  </a:lnTo>
                  <a:lnTo>
                    <a:pt x="1324233" y="1304215"/>
                  </a:lnTo>
                  <a:lnTo>
                    <a:pt x="1324805" y="1304786"/>
                  </a:lnTo>
                  <a:lnTo>
                    <a:pt x="1325377" y="1305359"/>
                  </a:lnTo>
                  <a:lnTo>
                    <a:pt x="1325949" y="1305359"/>
                  </a:lnTo>
                  <a:lnTo>
                    <a:pt x="1326521" y="1305930"/>
                  </a:lnTo>
                  <a:lnTo>
                    <a:pt x="1326521" y="1307074"/>
                  </a:lnTo>
                  <a:lnTo>
                    <a:pt x="1326521" y="1307074"/>
                  </a:lnTo>
                  <a:lnTo>
                    <a:pt x="1325949" y="1308790"/>
                  </a:lnTo>
                  <a:lnTo>
                    <a:pt x="1325949" y="1309362"/>
                  </a:lnTo>
                  <a:lnTo>
                    <a:pt x="1325377" y="1309362"/>
                  </a:lnTo>
                  <a:lnTo>
                    <a:pt x="1324805" y="1308790"/>
                  </a:lnTo>
                  <a:lnTo>
                    <a:pt x="1324233" y="1307074"/>
                  </a:lnTo>
                  <a:lnTo>
                    <a:pt x="1323090" y="1304786"/>
                  </a:lnTo>
                  <a:lnTo>
                    <a:pt x="1321946" y="1303643"/>
                  </a:lnTo>
                  <a:lnTo>
                    <a:pt x="1321374" y="1304215"/>
                  </a:lnTo>
                  <a:lnTo>
                    <a:pt x="1320230" y="1307074"/>
                  </a:lnTo>
                  <a:lnTo>
                    <a:pt x="1319658" y="1304786"/>
                  </a:lnTo>
                  <a:lnTo>
                    <a:pt x="1315654" y="1297923"/>
                  </a:lnTo>
                  <a:lnTo>
                    <a:pt x="1315082" y="1297351"/>
                  </a:lnTo>
                  <a:lnTo>
                    <a:pt x="1314510" y="1296779"/>
                  </a:lnTo>
                  <a:lnTo>
                    <a:pt x="1314510" y="1296207"/>
                  </a:lnTo>
                  <a:lnTo>
                    <a:pt x="1315082" y="1295063"/>
                  </a:lnTo>
                  <a:lnTo>
                    <a:pt x="1316226" y="1292775"/>
                  </a:lnTo>
                  <a:lnTo>
                    <a:pt x="1315082" y="1292775"/>
                  </a:lnTo>
                  <a:lnTo>
                    <a:pt x="1314510" y="1293347"/>
                  </a:lnTo>
                  <a:lnTo>
                    <a:pt x="1313938" y="1293347"/>
                  </a:lnTo>
                  <a:lnTo>
                    <a:pt x="1312794" y="1292775"/>
                  </a:lnTo>
                  <a:lnTo>
                    <a:pt x="1312222" y="1292204"/>
                  </a:lnTo>
                  <a:lnTo>
                    <a:pt x="1312222" y="1291631"/>
                  </a:lnTo>
                  <a:lnTo>
                    <a:pt x="1312222" y="1290487"/>
                  </a:lnTo>
                  <a:lnTo>
                    <a:pt x="1312794" y="1289344"/>
                  </a:lnTo>
                  <a:lnTo>
                    <a:pt x="1314510" y="1287628"/>
                  </a:lnTo>
                  <a:lnTo>
                    <a:pt x="1316226" y="1287628"/>
                  </a:lnTo>
                  <a:lnTo>
                    <a:pt x="1317942" y="1288200"/>
                  </a:lnTo>
                  <a:lnTo>
                    <a:pt x="1319658" y="1288200"/>
                  </a:lnTo>
                  <a:lnTo>
                    <a:pt x="1319658" y="1287056"/>
                  </a:lnTo>
                  <a:lnTo>
                    <a:pt x="1319658" y="1285912"/>
                  </a:lnTo>
                  <a:lnTo>
                    <a:pt x="1319658" y="1283052"/>
                  </a:lnTo>
                  <a:lnTo>
                    <a:pt x="1316798" y="1283052"/>
                  </a:lnTo>
                  <a:lnTo>
                    <a:pt x="1316226" y="1283052"/>
                  </a:lnTo>
                  <a:lnTo>
                    <a:pt x="1315654" y="1283624"/>
                  </a:lnTo>
                  <a:lnTo>
                    <a:pt x="1313366" y="1284768"/>
                  </a:lnTo>
                  <a:lnTo>
                    <a:pt x="1311650" y="1285912"/>
                  </a:lnTo>
                  <a:lnTo>
                    <a:pt x="1311078" y="1286484"/>
                  </a:lnTo>
                  <a:lnTo>
                    <a:pt x="1309934" y="1286484"/>
                  </a:lnTo>
                  <a:lnTo>
                    <a:pt x="1307647" y="1284768"/>
                  </a:lnTo>
                  <a:lnTo>
                    <a:pt x="1307075" y="1284768"/>
                  </a:lnTo>
                  <a:lnTo>
                    <a:pt x="1306503" y="1285340"/>
                  </a:lnTo>
                  <a:lnTo>
                    <a:pt x="1305931" y="1285340"/>
                  </a:lnTo>
                  <a:lnTo>
                    <a:pt x="1304215" y="1284768"/>
                  </a:lnTo>
                  <a:lnTo>
                    <a:pt x="1296779" y="1284196"/>
                  </a:lnTo>
                  <a:lnTo>
                    <a:pt x="1301355" y="1283052"/>
                  </a:lnTo>
                  <a:lnTo>
                    <a:pt x="1301927" y="1282480"/>
                  </a:lnTo>
                  <a:lnTo>
                    <a:pt x="1303643" y="1281908"/>
                  </a:lnTo>
                  <a:lnTo>
                    <a:pt x="1307075" y="1280764"/>
                  </a:lnTo>
                  <a:lnTo>
                    <a:pt x="1297351" y="1283052"/>
                  </a:lnTo>
                  <a:lnTo>
                    <a:pt x="1296207" y="1283624"/>
                  </a:lnTo>
                  <a:lnTo>
                    <a:pt x="1295635" y="1283624"/>
                  </a:lnTo>
                  <a:lnTo>
                    <a:pt x="1292204" y="1283624"/>
                  </a:lnTo>
                  <a:lnTo>
                    <a:pt x="1288772" y="1284768"/>
                  </a:lnTo>
                  <a:lnTo>
                    <a:pt x="1283052" y="1285340"/>
                  </a:lnTo>
                  <a:lnTo>
                    <a:pt x="1280764" y="1286484"/>
                  </a:lnTo>
                  <a:lnTo>
                    <a:pt x="1276761" y="1286484"/>
                  </a:lnTo>
                  <a:lnTo>
                    <a:pt x="1275617" y="1287056"/>
                  </a:lnTo>
                  <a:lnTo>
                    <a:pt x="1274473" y="1287628"/>
                  </a:lnTo>
                  <a:lnTo>
                    <a:pt x="1270469" y="1290487"/>
                  </a:lnTo>
                  <a:lnTo>
                    <a:pt x="1269897" y="1291060"/>
                  </a:lnTo>
                  <a:lnTo>
                    <a:pt x="1263034" y="1295063"/>
                  </a:lnTo>
                  <a:lnTo>
                    <a:pt x="1261890" y="1295063"/>
                  </a:lnTo>
                  <a:lnTo>
                    <a:pt x="1261318" y="1295635"/>
                  </a:lnTo>
                  <a:lnTo>
                    <a:pt x="1259030" y="1297923"/>
                  </a:lnTo>
                  <a:lnTo>
                    <a:pt x="1257886" y="1298495"/>
                  </a:lnTo>
                  <a:lnTo>
                    <a:pt x="1253882" y="1300211"/>
                  </a:lnTo>
                  <a:lnTo>
                    <a:pt x="1236151" y="1318514"/>
                  </a:lnTo>
                  <a:lnTo>
                    <a:pt x="1235007" y="1319658"/>
                  </a:lnTo>
                  <a:lnTo>
                    <a:pt x="1232720" y="1321374"/>
                  </a:lnTo>
                  <a:lnTo>
                    <a:pt x="1232148" y="1321945"/>
                  </a:lnTo>
                  <a:lnTo>
                    <a:pt x="1231004" y="1323661"/>
                  </a:lnTo>
                  <a:lnTo>
                    <a:pt x="1232148" y="1322517"/>
                  </a:lnTo>
                  <a:lnTo>
                    <a:pt x="1233292" y="1321374"/>
                  </a:lnTo>
                  <a:lnTo>
                    <a:pt x="1234436" y="1320802"/>
                  </a:lnTo>
                  <a:lnTo>
                    <a:pt x="1235579" y="1320802"/>
                  </a:lnTo>
                  <a:lnTo>
                    <a:pt x="1236723" y="1321374"/>
                  </a:lnTo>
                  <a:lnTo>
                    <a:pt x="1236723" y="1322517"/>
                  </a:lnTo>
                  <a:lnTo>
                    <a:pt x="1236151" y="1323661"/>
                  </a:lnTo>
                  <a:lnTo>
                    <a:pt x="1236723" y="1324233"/>
                  </a:lnTo>
                  <a:lnTo>
                    <a:pt x="1236723" y="1324233"/>
                  </a:lnTo>
                  <a:lnTo>
                    <a:pt x="1236723" y="1324805"/>
                  </a:lnTo>
                  <a:lnTo>
                    <a:pt x="1236723" y="1325377"/>
                  </a:lnTo>
                  <a:lnTo>
                    <a:pt x="1236723" y="1325949"/>
                  </a:lnTo>
                  <a:lnTo>
                    <a:pt x="1236151" y="1326521"/>
                  </a:lnTo>
                  <a:lnTo>
                    <a:pt x="1235579" y="1326521"/>
                  </a:lnTo>
                  <a:lnTo>
                    <a:pt x="1235007" y="1326521"/>
                  </a:lnTo>
                  <a:lnTo>
                    <a:pt x="1234436" y="1326521"/>
                  </a:lnTo>
                  <a:lnTo>
                    <a:pt x="1233292" y="1328237"/>
                  </a:lnTo>
                  <a:lnTo>
                    <a:pt x="1232720" y="1328809"/>
                  </a:lnTo>
                  <a:lnTo>
                    <a:pt x="1232148" y="1328809"/>
                  </a:lnTo>
                  <a:lnTo>
                    <a:pt x="1231004" y="1328809"/>
                  </a:lnTo>
                  <a:lnTo>
                    <a:pt x="1229860" y="1328237"/>
                  </a:lnTo>
                  <a:lnTo>
                    <a:pt x="1228716" y="1327093"/>
                  </a:lnTo>
                  <a:lnTo>
                    <a:pt x="1228716" y="1325377"/>
                  </a:lnTo>
                  <a:lnTo>
                    <a:pt x="1228144" y="1327093"/>
                  </a:lnTo>
                  <a:lnTo>
                    <a:pt x="1224712" y="1329953"/>
                  </a:lnTo>
                  <a:lnTo>
                    <a:pt x="1223568" y="1330525"/>
                  </a:lnTo>
                  <a:lnTo>
                    <a:pt x="1220708" y="1331097"/>
                  </a:lnTo>
                  <a:lnTo>
                    <a:pt x="1220137" y="1331669"/>
                  </a:lnTo>
                  <a:lnTo>
                    <a:pt x="1215561" y="1332813"/>
                  </a:lnTo>
                  <a:lnTo>
                    <a:pt x="1215561" y="1334529"/>
                  </a:lnTo>
                  <a:lnTo>
                    <a:pt x="1217277" y="1335101"/>
                  </a:lnTo>
                  <a:lnTo>
                    <a:pt x="1217849" y="1336817"/>
                  </a:lnTo>
                  <a:lnTo>
                    <a:pt x="1215561" y="1339104"/>
                  </a:lnTo>
                  <a:lnTo>
                    <a:pt x="1214417" y="1339676"/>
                  </a:lnTo>
                  <a:lnTo>
                    <a:pt x="1210985" y="1340820"/>
                  </a:lnTo>
                  <a:lnTo>
                    <a:pt x="1210413" y="1340820"/>
                  </a:lnTo>
                  <a:lnTo>
                    <a:pt x="1210413" y="1340820"/>
                  </a:lnTo>
                  <a:lnTo>
                    <a:pt x="1210413" y="1340248"/>
                  </a:lnTo>
                  <a:lnTo>
                    <a:pt x="1210413" y="1339676"/>
                  </a:lnTo>
                  <a:lnTo>
                    <a:pt x="1210413" y="1339676"/>
                  </a:lnTo>
                  <a:lnTo>
                    <a:pt x="1209841" y="1339676"/>
                  </a:lnTo>
                  <a:lnTo>
                    <a:pt x="1206409" y="1339676"/>
                  </a:lnTo>
                  <a:lnTo>
                    <a:pt x="1205837" y="1339104"/>
                  </a:lnTo>
                  <a:lnTo>
                    <a:pt x="1206409" y="1337388"/>
                  </a:lnTo>
                  <a:lnTo>
                    <a:pt x="1206981" y="1336244"/>
                  </a:lnTo>
                  <a:lnTo>
                    <a:pt x="1208125" y="1335101"/>
                  </a:lnTo>
                  <a:lnTo>
                    <a:pt x="1209269" y="1334529"/>
                  </a:lnTo>
                  <a:lnTo>
                    <a:pt x="1210413" y="1333957"/>
                  </a:lnTo>
                  <a:lnTo>
                    <a:pt x="1208697" y="1333385"/>
                  </a:lnTo>
                  <a:lnTo>
                    <a:pt x="1201834" y="1337961"/>
                  </a:lnTo>
                  <a:lnTo>
                    <a:pt x="1192110" y="1341964"/>
                  </a:lnTo>
                  <a:lnTo>
                    <a:pt x="1192110" y="1341964"/>
                  </a:lnTo>
                  <a:lnTo>
                    <a:pt x="1192110" y="1341964"/>
                  </a:lnTo>
                  <a:lnTo>
                    <a:pt x="1192110" y="1341964"/>
                  </a:lnTo>
                  <a:lnTo>
                    <a:pt x="1192682" y="1341964"/>
                  </a:lnTo>
                  <a:lnTo>
                    <a:pt x="1192682" y="1342536"/>
                  </a:lnTo>
                  <a:lnTo>
                    <a:pt x="1192110" y="1343108"/>
                  </a:lnTo>
                  <a:lnTo>
                    <a:pt x="1192110" y="1344252"/>
                  </a:lnTo>
                  <a:lnTo>
                    <a:pt x="1192682" y="1345396"/>
                  </a:lnTo>
                  <a:lnTo>
                    <a:pt x="1192682" y="1346540"/>
                  </a:lnTo>
                  <a:lnTo>
                    <a:pt x="1192682" y="1350543"/>
                  </a:lnTo>
                  <a:lnTo>
                    <a:pt x="1192682" y="1352260"/>
                  </a:lnTo>
                  <a:lnTo>
                    <a:pt x="1194398" y="1353975"/>
                  </a:lnTo>
                  <a:lnTo>
                    <a:pt x="1193826" y="1355691"/>
                  </a:lnTo>
                  <a:lnTo>
                    <a:pt x="1192682" y="1356263"/>
                  </a:lnTo>
                  <a:lnTo>
                    <a:pt x="1191538" y="1355119"/>
                  </a:lnTo>
                  <a:lnTo>
                    <a:pt x="1190395" y="1354547"/>
                  </a:lnTo>
                  <a:lnTo>
                    <a:pt x="1189251" y="1356835"/>
                  </a:lnTo>
                  <a:lnTo>
                    <a:pt x="1189251" y="1358551"/>
                  </a:lnTo>
                  <a:lnTo>
                    <a:pt x="1191538" y="1357979"/>
                  </a:lnTo>
                  <a:lnTo>
                    <a:pt x="1192110" y="1359123"/>
                  </a:lnTo>
                  <a:lnTo>
                    <a:pt x="1191538" y="1359123"/>
                  </a:lnTo>
                  <a:lnTo>
                    <a:pt x="1190966" y="1359123"/>
                  </a:lnTo>
                  <a:lnTo>
                    <a:pt x="1190395" y="1359123"/>
                  </a:lnTo>
                  <a:lnTo>
                    <a:pt x="1189823" y="1359123"/>
                  </a:lnTo>
                  <a:lnTo>
                    <a:pt x="1189823" y="1359695"/>
                  </a:lnTo>
                  <a:lnTo>
                    <a:pt x="1189823" y="1360839"/>
                  </a:lnTo>
                  <a:lnTo>
                    <a:pt x="1189823" y="1361411"/>
                  </a:lnTo>
                  <a:lnTo>
                    <a:pt x="1189251" y="1361983"/>
                  </a:lnTo>
                  <a:lnTo>
                    <a:pt x="1186963" y="1363127"/>
                  </a:lnTo>
                  <a:lnTo>
                    <a:pt x="1187535" y="1364271"/>
                  </a:lnTo>
                  <a:lnTo>
                    <a:pt x="1187535" y="1365415"/>
                  </a:lnTo>
                  <a:lnTo>
                    <a:pt x="1188107" y="1366559"/>
                  </a:lnTo>
                  <a:lnTo>
                    <a:pt x="1188679" y="1367130"/>
                  </a:lnTo>
                  <a:lnTo>
                    <a:pt x="1189823" y="1367130"/>
                  </a:lnTo>
                  <a:lnTo>
                    <a:pt x="1192110" y="1365986"/>
                  </a:lnTo>
                  <a:lnTo>
                    <a:pt x="1193254" y="1365986"/>
                  </a:lnTo>
                  <a:lnTo>
                    <a:pt x="1194398" y="1365415"/>
                  </a:lnTo>
                  <a:lnTo>
                    <a:pt x="1196114" y="1363127"/>
                  </a:lnTo>
                  <a:lnTo>
                    <a:pt x="1197830" y="1362555"/>
                  </a:lnTo>
                  <a:lnTo>
                    <a:pt x="1199546" y="1360839"/>
                  </a:lnTo>
                  <a:lnTo>
                    <a:pt x="1203550" y="1359123"/>
                  </a:lnTo>
                  <a:lnTo>
                    <a:pt x="1204122" y="1357979"/>
                  </a:lnTo>
                  <a:lnTo>
                    <a:pt x="1204122" y="1356263"/>
                  </a:lnTo>
                  <a:lnTo>
                    <a:pt x="1203550" y="1355119"/>
                  </a:lnTo>
                  <a:lnTo>
                    <a:pt x="1202406" y="1353975"/>
                  </a:lnTo>
                  <a:lnTo>
                    <a:pt x="1201262" y="1353403"/>
                  </a:lnTo>
                  <a:lnTo>
                    <a:pt x="1198402" y="1352260"/>
                  </a:lnTo>
                  <a:lnTo>
                    <a:pt x="1197258" y="1350543"/>
                  </a:lnTo>
                  <a:lnTo>
                    <a:pt x="1197258" y="1348256"/>
                  </a:lnTo>
                  <a:lnTo>
                    <a:pt x="1198402" y="1345396"/>
                  </a:lnTo>
                  <a:lnTo>
                    <a:pt x="1197830" y="1345396"/>
                  </a:lnTo>
                  <a:lnTo>
                    <a:pt x="1197258" y="1344824"/>
                  </a:lnTo>
                  <a:lnTo>
                    <a:pt x="1197258" y="1344252"/>
                  </a:lnTo>
                  <a:lnTo>
                    <a:pt x="1197258" y="1343108"/>
                  </a:lnTo>
                  <a:lnTo>
                    <a:pt x="1198402" y="1344824"/>
                  </a:lnTo>
                  <a:lnTo>
                    <a:pt x="1198974" y="1345396"/>
                  </a:lnTo>
                  <a:lnTo>
                    <a:pt x="1199546" y="1344824"/>
                  </a:lnTo>
                  <a:lnTo>
                    <a:pt x="1199546" y="1344252"/>
                  </a:lnTo>
                  <a:lnTo>
                    <a:pt x="1199546" y="1343108"/>
                  </a:lnTo>
                  <a:lnTo>
                    <a:pt x="1199546" y="1341964"/>
                  </a:lnTo>
                  <a:lnTo>
                    <a:pt x="1199546" y="1340820"/>
                  </a:lnTo>
                  <a:lnTo>
                    <a:pt x="1200118" y="1340248"/>
                  </a:lnTo>
                  <a:lnTo>
                    <a:pt x="1201262" y="1340248"/>
                  </a:lnTo>
                  <a:lnTo>
                    <a:pt x="1202406" y="1340820"/>
                  </a:lnTo>
                  <a:lnTo>
                    <a:pt x="1203550" y="1341392"/>
                  </a:lnTo>
                  <a:lnTo>
                    <a:pt x="1202978" y="1341964"/>
                  </a:lnTo>
                  <a:lnTo>
                    <a:pt x="1201262" y="1342536"/>
                  </a:lnTo>
                  <a:lnTo>
                    <a:pt x="1200690" y="1343108"/>
                  </a:lnTo>
                  <a:lnTo>
                    <a:pt x="1201262" y="1343108"/>
                  </a:lnTo>
                  <a:lnTo>
                    <a:pt x="1202406" y="1342536"/>
                  </a:lnTo>
                  <a:lnTo>
                    <a:pt x="1202978" y="1342536"/>
                  </a:lnTo>
                  <a:lnTo>
                    <a:pt x="1203550" y="1342536"/>
                  </a:lnTo>
                  <a:lnTo>
                    <a:pt x="1204694" y="1343108"/>
                  </a:lnTo>
                  <a:lnTo>
                    <a:pt x="1205265" y="1343108"/>
                  </a:lnTo>
                  <a:lnTo>
                    <a:pt x="1206409" y="1343680"/>
                  </a:lnTo>
                  <a:lnTo>
                    <a:pt x="1206981" y="1344824"/>
                  </a:lnTo>
                  <a:lnTo>
                    <a:pt x="1207553" y="1347684"/>
                  </a:lnTo>
                  <a:lnTo>
                    <a:pt x="1208125" y="1348828"/>
                  </a:lnTo>
                  <a:lnTo>
                    <a:pt x="1209841" y="1349972"/>
                  </a:lnTo>
                  <a:lnTo>
                    <a:pt x="1210413" y="1351116"/>
                  </a:lnTo>
                  <a:lnTo>
                    <a:pt x="1209841" y="1351687"/>
                  </a:lnTo>
                  <a:lnTo>
                    <a:pt x="1208697" y="1351687"/>
                  </a:lnTo>
                  <a:lnTo>
                    <a:pt x="1207553" y="1351687"/>
                  </a:lnTo>
                  <a:lnTo>
                    <a:pt x="1207553" y="1353403"/>
                  </a:lnTo>
                  <a:lnTo>
                    <a:pt x="1208697" y="1355119"/>
                  </a:lnTo>
                  <a:lnTo>
                    <a:pt x="1208697" y="1355691"/>
                  </a:lnTo>
                  <a:lnTo>
                    <a:pt x="1208697" y="1356263"/>
                  </a:lnTo>
                  <a:lnTo>
                    <a:pt x="1208697" y="1356835"/>
                  </a:lnTo>
                  <a:lnTo>
                    <a:pt x="1210413" y="1358551"/>
                  </a:lnTo>
                  <a:lnTo>
                    <a:pt x="1211557" y="1359123"/>
                  </a:lnTo>
                  <a:lnTo>
                    <a:pt x="1214989" y="1359695"/>
                  </a:lnTo>
                  <a:lnTo>
                    <a:pt x="1215561" y="1359695"/>
                  </a:lnTo>
                  <a:lnTo>
                    <a:pt x="1216133" y="1359123"/>
                  </a:lnTo>
                  <a:lnTo>
                    <a:pt x="1217849" y="1357979"/>
                  </a:lnTo>
                  <a:lnTo>
                    <a:pt x="1217849" y="1357979"/>
                  </a:lnTo>
                  <a:lnTo>
                    <a:pt x="1217849" y="1357979"/>
                  </a:lnTo>
                  <a:lnTo>
                    <a:pt x="1217849" y="1357407"/>
                  </a:lnTo>
                  <a:lnTo>
                    <a:pt x="1217849" y="1356835"/>
                  </a:lnTo>
                  <a:lnTo>
                    <a:pt x="1219565" y="1354547"/>
                  </a:lnTo>
                  <a:lnTo>
                    <a:pt x="1220137" y="1353403"/>
                  </a:lnTo>
                  <a:lnTo>
                    <a:pt x="1220708" y="1351687"/>
                  </a:lnTo>
                  <a:lnTo>
                    <a:pt x="1221280" y="1350543"/>
                  </a:lnTo>
                  <a:lnTo>
                    <a:pt x="1222424" y="1350543"/>
                  </a:lnTo>
                  <a:lnTo>
                    <a:pt x="1222996" y="1351116"/>
                  </a:lnTo>
                  <a:lnTo>
                    <a:pt x="1223568" y="1352260"/>
                  </a:lnTo>
                  <a:lnTo>
                    <a:pt x="1223568" y="1353403"/>
                  </a:lnTo>
                  <a:lnTo>
                    <a:pt x="1222996" y="1353403"/>
                  </a:lnTo>
                  <a:lnTo>
                    <a:pt x="1221280" y="1352831"/>
                  </a:lnTo>
                  <a:lnTo>
                    <a:pt x="1221852" y="1354547"/>
                  </a:lnTo>
                  <a:lnTo>
                    <a:pt x="1222996" y="1356263"/>
                  </a:lnTo>
                  <a:lnTo>
                    <a:pt x="1224140" y="1357407"/>
                  </a:lnTo>
                  <a:lnTo>
                    <a:pt x="1225284" y="1357979"/>
                  </a:lnTo>
                  <a:lnTo>
                    <a:pt x="1224140" y="1349400"/>
                  </a:lnTo>
                  <a:lnTo>
                    <a:pt x="1224140" y="1348256"/>
                  </a:lnTo>
                  <a:lnTo>
                    <a:pt x="1222996" y="1349400"/>
                  </a:lnTo>
                  <a:lnTo>
                    <a:pt x="1222424" y="1348828"/>
                  </a:lnTo>
                  <a:lnTo>
                    <a:pt x="1222424" y="1347112"/>
                  </a:lnTo>
                  <a:lnTo>
                    <a:pt x="1222996" y="1345396"/>
                  </a:lnTo>
                  <a:lnTo>
                    <a:pt x="1222996" y="1344824"/>
                  </a:lnTo>
                  <a:lnTo>
                    <a:pt x="1222996" y="1344252"/>
                  </a:lnTo>
                  <a:lnTo>
                    <a:pt x="1222996" y="1343680"/>
                  </a:lnTo>
                  <a:lnTo>
                    <a:pt x="1222996" y="1343108"/>
                  </a:lnTo>
                  <a:lnTo>
                    <a:pt x="1222996" y="1343108"/>
                  </a:lnTo>
                  <a:lnTo>
                    <a:pt x="1222996" y="1343680"/>
                  </a:lnTo>
                  <a:lnTo>
                    <a:pt x="1222996" y="1344252"/>
                  </a:lnTo>
                  <a:lnTo>
                    <a:pt x="1222996" y="1344252"/>
                  </a:lnTo>
                  <a:lnTo>
                    <a:pt x="1223568" y="1343680"/>
                  </a:lnTo>
                  <a:lnTo>
                    <a:pt x="1223568" y="1343108"/>
                  </a:lnTo>
                  <a:lnTo>
                    <a:pt x="1223568" y="1342536"/>
                  </a:lnTo>
                  <a:lnTo>
                    <a:pt x="1222996" y="1341392"/>
                  </a:lnTo>
                  <a:lnTo>
                    <a:pt x="1222996" y="1340248"/>
                  </a:lnTo>
                  <a:lnTo>
                    <a:pt x="1222424" y="1339104"/>
                  </a:lnTo>
                  <a:lnTo>
                    <a:pt x="1221280" y="1337961"/>
                  </a:lnTo>
                  <a:lnTo>
                    <a:pt x="1218993" y="1336817"/>
                  </a:lnTo>
                  <a:lnTo>
                    <a:pt x="1218421" y="1335101"/>
                  </a:lnTo>
                  <a:lnTo>
                    <a:pt x="1218421" y="1333385"/>
                  </a:lnTo>
                  <a:lnTo>
                    <a:pt x="1218993" y="1331669"/>
                  </a:lnTo>
                  <a:lnTo>
                    <a:pt x="1220137" y="1329953"/>
                  </a:lnTo>
                  <a:lnTo>
                    <a:pt x="1221280" y="1328809"/>
                  </a:lnTo>
                  <a:lnTo>
                    <a:pt x="1222424" y="1328237"/>
                  </a:lnTo>
                  <a:lnTo>
                    <a:pt x="1224140" y="1328237"/>
                  </a:lnTo>
                  <a:lnTo>
                    <a:pt x="1225856" y="1328809"/>
                  </a:lnTo>
                  <a:lnTo>
                    <a:pt x="1226428" y="1329381"/>
                  </a:lnTo>
                  <a:lnTo>
                    <a:pt x="1225856" y="1330525"/>
                  </a:lnTo>
                  <a:lnTo>
                    <a:pt x="1224140" y="1331097"/>
                  </a:lnTo>
                  <a:lnTo>
                    <a:pt x="1226428" y="1331669"/>
                  </a:lnTo>
                  <a:lnTo>
                    <a:pt x="1227572" y="1333385"/>
                  </a:lnTo>
                  <a:lnTo>
                    <a:pt x="1228716" y="1338532"/>
                  </a:lnTo>
                  <a:lnTo>
                    <a:pt x="1229288" y="1339676"/>
                  </a:lnTo>
                  <a:lnTo>
                    <a:pt x="1231004" y="1343108"/>
                  </a:lnTo>
                  <a:lnTo>
                    <a:pt x="1231576" y="1344252"/>
                  </a:lnTo>
                  <a:lnTo>
                    <a:pt x="1233864" y="1346540"/>
                  </a:lnTo>
                  <a:lnTo>
                    <a:pt x="1232148" y="1347112"/>
                  </a:lnTo>
                  <a:lnTo>
                    <a:pt x="1231004" y="1347112"/>
                  </a:lnTo>
                  <a:lnTo>
                    <a:pt x="1228716" y="1345396"/>
                  </a:lnTo>
                  <a:lnTo>
                    <a:pt x="1227572" y="1344824"/>
                  </a:lnTo>
                  <a:lnTo>
                    <a:pt x="1226428" y="1344824"/>
                  </a:lnTo>
                  <a:lnTo>
                    <a:pt x="1225856" y="1345968"/>
                  </a:lnTo>
                  <a:lnTo>
                    <a:pt x="1226428" y="1348256"/>
                  </a:lnTo>
                  <a:lnTo>
                    <a:pt x="1227000" y="1349972"/>
                  </a:lnTo>
                  <a:lnTo>
                    <a:pt x="1227572" y="1351116"/>
                  </a:lnTo>
                  <a:lnTo>
                    <a:pt x="1228716" y="1351687"/>
                  </a:lnTo>
                  <a:lnTo>
                    <a:pt x="1229860" y="1352260"/>
                  </a:lnTo>
                  <a:lnTo>
                    <a:pt x="1232720" y="1352831"/>
                  </a:lnTo>
                  <a:lnTo>
                    <a:pt x="1233292" y="1352831"/>
                  </a:lnTo>
                  <a:lnTo>
                    <a:pt x="1233864" y="1351687"/>
                  </a:lnTo>
                  <a:lnTo>
                    <a:pt x="1234436" y="1351116"/>
                  </a:lnTo>
                  <a:lnTo>
                    <a:pt x="1235007" y="1350543"/>
                  </a:lnTo>
                  <a:lnTo>
                    <a:pt x="1235007" y="1351687"/>
                  </a:lnTo>
                  <a:lnTo>
                    <a:pt x="1235579" y="1353403"/>
                  </a:lnTo>
                  <a:lnTo>
                    <a:pt x="1236151" y="1353975"/>
                  </a:lnTo>
                  <a:lnTo>
                    <a:pt x="1236723" y="1354547"/>
                  </a:lnTo>
                  <a:lnTo>
                    <a:pt x="1237295" y="1354547"/>
                  </a:lnTo>
                  <a:lnTo>
                    <a:pt x="1237867" y="1353975"/>
                  </a:lnTo>
                  <a:lnTo>
                    <a:pt x="1238439" y="1353975"/>
                  </a:lnTo>
                  <a:lnTo>
                    <a:pt x="1240155" y="1353403"/>
                  </a:lnTo>
                  <a:lnTo>
                    <a:pt x="1240727" y="1351687"/>
                  </a:lnTo>
                  <a:lnTo>
                    <a:pt x="1240155" y="1349400"/>
                  </a:lnTo>
                  <a:lnTo>
                    <a:pt x="1239583" y="1347112"/>
                  </a:lnTo>
                  <a:lnTo>
                    <a:pt x="1241871" y="1344824"/>
                  </a:lnTo>
                  <a:lnTo>
                    <a:pt x="1246447" y="1343108"/>
                  </a:lnTo>
                  <a:lnTo>
                    <a:pt x="1246447" y="1343680"/>
                  </a:lnTo>
                  <a:lnTo>
                    <a:pt x="1246447" y="1344252"/>
                  </a:lnTo>
                  <a:lnTo>
                    <a:pt x="1245875" y="1344824"/>
                  </a:lnTo>
                  <a:lnTo>
                    <a:pt x="1245303" y="1345396"/>
                  </a:lnTo>
                  <a:lnTo>
                    <a:pt x="1245875" y="1345968"/>
                  </a:lnTo>
                  <a:lnTo>
                    <a:pt x="1245303" y="1345968"/>
                  </a:lnTo>
                  <a:lnTo>
                    <a:pt x="1244159" y="1346540"/>
                  </a:lnTo>
                  <a:lnTo>
                    <a:pt x="1244731" y="1348256"/>
                  </a:lnTo>
                  <a:lnTo>
                    <a:pt x="1245875" y="1349400"/>
                  </a:lnTo>
                  <a:lnTo>
                    <a:pt x="1247019" y="1350543"/>
                  </a:lnTo>
                  <a:lnTo>
                    <a:pt x="1248163" y="1351116"/>
                  </a:lnTo>
                  <a:lnTo>
                    <a:pt x="1249306" y="1351116"/>
                  </a:lnTo>
                  <a:lnTo>
                    <a:pt x="1251022" y="1350543"/>
                  </a:lnTo>
                  <a:lnTo>
                    <a:pt x="1252738" y="1349400"/>
                  </a:lnTo>
                  <a:lnTo>
                    <a:pt x="1253882" y="1347684"/>
                  </a:lnTo>
                  <a:lnTo>
                    <a:pt x="1253310" y="1347112"/>
                  </a:lnTo>
                  <a:lnTo>
                    <a:pt x="1252738" y="1346540"/>
                  </a:lnTo>
                  <a:lnTo>
                    <a:pt x="1252738" y="1345968"/>
                  </a:lnTo>
                  <a:lnTo>
                    <a:pt x="1252738" y="1345396"/>
                  </a:lnTo>
                  <a:lnTo>
                    <a:pt x="1250450" y="1343680"/>
                  </a:lnTo>
                  <a:lnTo>
                    <a:pt x="1251594" y="1343108"/>
                  </a:lnTo>
                  <a:lnTo>
                    <a:pt x="1251594" y="1341964"/>
                  </a:lnTo>
                  <a:lnTo>
                    <a:pt x="1250450" y="1339676"/>
                  </a:lnTo>
                  <a:lnTo>
                    <a:pt x="1250450" y="1339104"/>
                  </a:lnTo>
                  <a:lnTo>
                    <a:pt x="1251594" y="1339104"/>
                  </a:lnTo>
                  <a:lnTo>
                    <a:pt x="1253310" y="1339104"/>
                  </a:lnTo>
                  <a:lnTo>
                    <a:pt x="1255026" y="1339676"/>
                  </a:lnTo>
                  <a:lnTo>
                    <a:pt x="1256170" y="1340248"/>
                  </a:lnTo>
                  <a:lnTo>
                    <a:pt x="1256170" y="1340820"/>
                  </a:lnTo>
                  <a:lnTo>
                    <a:pt x="1255026" y="1340820"/>
                  </a:lnTo>
                  <a:lnTo>
                    <a:pt x="1254454" y="1340820"/>
                  </a:lnTo>
                  <a:lnTo>
                    <a:pt x="1255026" y="1341392"/>
                  </a:lnTo>
                  <a:lnTo>
                    <a:pt x="1255598" y="1341392"/>
                  </a:lnTo>
                  <a:lnTo>
                    <a:pt x="1256742" y="1341392"/>
                  </a:lnTo>
                  <a:lnTo>
                    <a:pt x="1257314" y="1341392"/>
                  </a:lnTo>
                  <a:lnTo>
                    <a:pt x="1257314" y="1340820"/>
                  </a:lnTo>
                  <a:lnTo>
                    <a:pt x="1257314" y="1340248"/>
                  </a:lnTo>
                  <a:lnTo>
                    <a:pt x="1257314" y="1339676"/>
                  </a:lnTo>
                  <a:lnTo>
                    <a:pt x="1260174" y="1336244"/>
                  </a:lnTo>
                  <a:lnTo>
                    <a:pt x="1260746" y="1336244"/>
                  </a:lnTo>
                  <a:lnTo>
                    <a:pt x="1261890" y="1334529"/>
                  </a:lnTo>
                  <a:lnTo>
                    <a:pt x="1267609" y="1328809"/>
                  </a:lnTo>
                  <a:lnTo>
                    <a:pt x="1268181" y="1328237"/>
                  </a:lnTo>
                  <a:lnTo>
                    <a:pt x="1268181" y="1327665"/>
                  </a:lnTo>
                  <a:lnTo>
                    <a:pt x="1268181" y="1325949"/>
                  </a:lnTo>
                  <a:lnTo>
                    <a:pt x="1268181" y="1325377"/>
                  </a:lnTo>
                  <a:lnTo>
                    <a:pt x="1269325" y="1321374"/>
                  </a:lnTo>
                  <a:lnTo>
                    <a:pt x="1269325" y="1320802"/>
                  </a:lnTo>
                  <a:lnTo>
                    <a:pt x="1269325" y="1320802"/>
                  </a:lnTo>
                  <a:lnTo>
                    <a:pt x="1268753" y="1320802"/>
                  </a:lnTo>
                  <a:lnTo>
                    <a:pt x="1268181" y="1320230"/>
                  </a:lnTo>
                  <a:lnTo>
                    <a:pt x="1268181" y="1319086"/>
                  </a:lnTo>
                  <a:lnTo>
                    <a:pt x="1268753" y="1317942"/>
                  </a:lnTo>
                  <a:lnTo>
                    <a:pt x="1271613" y="1315654"/>
                  </a:lnTo>
                  <a:lnTo>
                    <a:pt x="1272757" y="1313938"/>
                  </a:lnTo>
                  <a:lnTo>
                    <a:pt x="1273329" y="1313366"/>
                  </a:lnTo>
                  <a:lnTo>
                    <a:pt x="1273901" y="1313366"/>
                  </a:lnTo>
                  <a:lnTo>
                    <a:pt x="1273901" y="1312794"/>
                  </a:lnTo>
                  <a:lnTo>
                    <a:pt x="1273901" y="1311650"/>
                  </a:lnTo>
                  <a:lnTo>
                    <a:pt x="1283052" y="1310506"/>
                  </a:lnTo>
                  <a:lnTo>
                    <a:pt x="1284196" y="1311078"/>
                  </a:lnTo>
                  <a:lnTo>
                    <a:pt x="1285912" y="1313366"/>
                  </a:lnTo>
                  <a:lnTo>
                    <a:pt x="1288200" y="1314510"/>
                  </a:lnTo>
                  <a:lnTo>
                    <a:pt x="1289344" y="1315082"/>
                  </a:lnTo>
                  <a:lnTo>
                    <a:pt x="1289916" y="1315654"/>
                  </a:lnTo>
                  <a:lnTo>
                    <a:pt x="1290488" y="1316798"/>
                  </a:lnTo>
                  <a:lnTo>
                    <a:pt x="1291060" y="1317370"/>
                  </a:lnTo>
                  <a:lnTo>
                    <a:pt x="1291632" y="1317942"/>
                  </a:lnTo>
                  <a:lnTo>
                    <a:pt x="1295635" y="1319658"/>
                  </a:lnTo>
                  <a:lnTo>
                    <a:pt x="1296207" y="1320802"/>
                  </a:lnTo>
                  <a:lnTo>
                    <a:pt x="1295635" y="1321374"/>
                  </a:lnTo>
                  <a:lnTo>
                    <a:pt x="1293919" y="1321374"/>
                  </a:lnTo>
                  <a:lnTo>
                    <a:pt x="1288772" y="1319658"/>
                  </a:lnTo>
                  <a:lnTo>
                    <a:pt x="1287628" y="1319086"/>
                  </a:lnTo>
                  <a:lnTo>
                    <a:pt x="1286484" y="1316798"/>
                  </a:lnTo>
                  <a:lnTo>
                    <a:pt x="1285912" y="1316226"/>
                  </a:lnTo>
                  <a:lnTo>
                    <a:pt x="1284768" y="1316798"/>
                  </a:lnTo>
                  <a:lnTo>
                    <a:pt x="1283052" y="1319658"/>
                  </a:lnTo>
                  <a:lnTo>
                    <a:pt x="1281908" y="1320802"/>
                  </a:lnTo>
                  <a:lnTo>
                    <a:pt x="1281336" y="1321374"/>
                  </a:lnTo>
                  <a:lnTo>
                    <a:pt x="1279620" y="1323661"/>
                  </a:lnTo>
                  <a:lnTo>
                    <a:pt x="1279620" y="1324233"/>
                  </a:lnTo>
                  <a:lnTo>
                    <a:pt x="1279049" y="1327665"/>
                  </a:lnTo>
                  <a:lnTo>
                    <a:pt x="1279049" y="1328809"/>
                  </a:lnTo>
                  <a:lnTo>
                    <a:pt x="1277333" y="1331669"/>
                  </a:lnTo>
                  <a:lnTo>
                    <a:pt x="1277333" y="1332241"/>
                  </a:lnTo>
                  <a:lnTo>
                    <a:pt x="1277905" y="1333957"/>
                  </a:lnTo>
                  <a:lnTo>
                    <a:pt x="1279049" y="1334529"/>
                  </a:lnTo>
                  <a:lnTo>
                    <a:pt x="1284768" y="1332813"/>
                  </a:lnTo>
                  <a:lnTo>
                    <a:pt x="1285912" y="1333385"/>
                  </a:lnTo>
                  <a:lnTo>
                    <a:pt x="1286484" y="1335101"/>
                  </a:lnTo>
                  <a:lnTo>
                    <a:pt x="1287056" y="1335673"/>
                  </a:lnTo>
                  <a:lnTo>
                    <a:pt x="1288772" y="1335673"/>
                  </a:lnTo>
                  <a:lnTo>
                    <a:pt x="1299067" y="1332241"/>
                  </a:lnTo>
                  <a:lnTo>
                    <a:pt x="1301355" y="1331097"/>
                  </a:lnTo>
                  <a:lnTo>
                    <a:pt x="1303643" y="1328809"/>
                  </a:lnTo>
                  <a:lnTo>
                    <a:pt x="1305359" y="1325949"/>
                  </a:lnTo>
                  <a:lnTo>
                    <a:pt x="1307075" y="1323661"/>
                  </a:lnTo>
                  <a:lnTo>
                    <a:pt x="1309934" y="1323661"/>
                  </a:lnTo>
                  <a:lnTo>
                    <a:pt x="1311078" y="1324233"/>
                  </a:lnTo>
                  <a:lnTo>
                    <a:pt x="1311650" y="1324805"/>
                  </a:lnTo>
                  <a:lnTo>
                    <a:pt x="1311078" y="1325949"/>
                  </a:lnTo>
                  <a:lnTo>
                    <a:pt x="1310506" y="1327093"/>
                  </a:lnTo>
                  <a:lnTo>
                    <a:pt x="1310506" y="1327665"/>
                  </a:lnTo>
                  <a:lnTo>
                    <a:pt x="1310506" y="1328237"/>
                  </a:lnTo>
                  <a:lnTo>
                    <a:pt x="1311078" y="1328809"/>
                  </a:lnTo>
                  <a:lnTo>
                    <a:pt x="1312222" y="1329953"/>
                  </a:lnTo>
                  <a:lnTo>
                    <a:pt x="1312794" y="1330525"/>
                  </a:lnTo>
                  <a:lnTo>
                    <a:pt x="1313366" y="1330525"/>
                  </a:lnTo>
                  <a:lnTo>
                    <a:pt x="1318514" y="1329381"/>
                  </a:lnTo>
                  <a:lnTo>
                    <a:pt x="1319658" y="1328237"/>
                  </a:lnTo>
                  <a:lnTo>
                    <a:pt x="1320230" y="1325949"/>
                  </a:lnTo>
                  <a:lnTo>
                    <a:pt x="1319658" y="1324805"/>
                  </a:lnTo>
                  <a:lnTo>
                    <a:pt x="1317942" y="1324233"/>
                  </a:lnTo>
                  <a:lnTo>
                    <a:pt x="1316226" y="1324233"/>
                  </a:lnTo>
                  <a:lnTo>
                    <a:pt x="1315082" y="1323661"/>
                  </a:lnTo>
                  <a:lnTo>
                    <a:pt x="1315082" y="1322517"/>
                  </a:lnTo>
                  <a:lnTo>
                    <a:pt x="1316226" y="1322517"/>
                  </a:lnTo>
                  <a:lnTo>
                    <a:pt x="1319086" y="1323089"/>
                  </a:lnTo>
                  <a:lnTo>
                    <a:pt x="1320230" y="1322517"/>
                  </a:lnTo>
                  <a:lnTo>
                    <a:pt x="1321374" y="1320802"/>
                  </a:lnTo>
                  <a:lnTo>
                    <a:pt x="1321946" y="1319086"/>
                  </a:lnTo>
                  <a:lnTo>
                    <a:pt x="1322518" y="1317942"/>
                  </a:lnTo>
                  <a:lnTo>
                    <a:pt x="1323090" y="1317942"/>
                  </a:lnTo>
                  <a:lnTo>
                    <a:pt x="1323090" y="1319658"/>
                  </a:lnTo>
                  <a:lnTo>
                    <a:pt x="1323090" y="1321945"/>
                  </a:lnTo>
                  <a:lnTo>
                    <a:pt x="1323661" y="1324233"/>
                  </a:lnTo>
                  <a:lnTo>
                    <a:pt x="1324805" y="1328809"/>
                  </a:lnTo>
                  <a:lnTo>
                    <a:pt x="1325377" y="1329953"/>
                  </a:lnTo>
                  <a:lnTo>
                    <a:pt x="1327093" y="1329381"/>
                  </a:lnTo>
                  <a:lnTo>
                    <a:pt x="1328237" y="1328809"/>
                  </a:lnTo>
                  <a:lnTo>
                    <a:pt x="1328809" y="1327665"/>
                  </a:lnTo>
                  <a:lnTo>
                    <a:pt x="1328809" y="1327093"/>
                  </a:lnTo>
                  <a:lnTo>
                    <a:pt x="1329381" y="1325949"/>
                  </a:lnTo>
                  <a:lnTo>
                    <a:pt x="1329953" y="1324805"/>
                  </a:lnTo>
                  <a:lnTo>
                    <a:pt x="1330525" y="1324233"/>
                  </a:lnTo>
                  <a:lnTo>
                    <a:pt x="1330525" y="1323661"/>
                  </a:lnTo>
                  <a:lnTo>
                    <a:pt x="1330525" y="1323089"/>
                  </a:lnTo>
                  <a:lnTo>
                    <a:pt x="1330525" y="1321945"/>
                  </a:lnTo>
                  <a:lnTo>
                    <a:pt x="1331669" y="1321945"/>
                  </a:lnTo>
                  <a:lnTo>
                    <a:pt x="1333957" y="1320230"/>
                  </a:lnTo>
                  <a:lnTo>
                    <a:pt x="1335101" y="1319658"/>
                  </a:lnTo>
                  <a:lnTo>
                    <a:pt x="1335101" y="1319086"/>
                  </a:lnTo>
                  <a:lnTo>
                    <a:pt x="1332241" y="1316798"/>
                  </a:lnTo>
                  <a:lnTo>
                    <a:pt x="1331669" y="1315654"/>
                  </a:lnTo>
                  <a:lnTo>
                    <a:pt x="1332813" y="1315082"/>
                  </a:lnTo>
                  <a:lnTo>
                    <a:pt x="1333957" y="1315082"/>
                  </a:lnTo>
                  <a:lnTo>
                    <a:pt x="1336245" y="1315654"/>
                  </a:lnTo>
                  <a:lnTo>
                    <a:pt x="1340820" y="1316226"/>
                  </a:lnTo>
                  <a:lnTo>
                    <a:pt x="1340820" y="1315654"/>
                  </a:lnTo>
                  <a:lnTo>
                    <a:pt x="1341964" y="1315082"/>
                  </a:lnTo>
                  <a:lnTo>
                    <a:pt x="1345396" y="1316226"/>
                  </a:lnTo>
                  <a:lnTo>
                    <a:pt x="1347112" y="1315082"/>
                  </a:lnTo>
                  <a:lnTo>
                    <a:pt x="1346540" y="1313938"/>
                  </a:lnTo>
                  <a:lnTo>
                    <a:pt x="1346540" y="1311078"/>
                  </a:lnTo>
                  <a:lnTo>
                    <a:pt x="1346540" y="1309934"/>
                  </a:lnTo>
                  <a:lnTo>
                    <a:pt x="1347112" y="1309934"/>
                  </a:lnTo>
                  <a:lnTo>
                    <a:pt x="1347112" y="1310506"/>
                  </a:lnTo>
                  <a:lnTo>
                    <a:pt x="1347112" y="1311078"/>
                  </a:lnTo>
                  <a:lnTo>
                    <a:pt x="1347112" y="1311650"/>
                  </a:lnTo>
                  <a:lnTo>
                    <a:pt x="1347684" y="1312222"/>
                  </a:lnTo>
                  <a:lnTo>
                    <a:pt x="1348256" y="1312794"/>
                  </a:lnTo>
                  <a:lnTo>
                    <a:pt x="1349972" y="1312794"/>
                  </a:lnTo>
                  <a:lnTo>
                    <a:pt x="1348828" y="1311650"/>
                  </a:lnTo>
                  <a:lnTo>
                    <a:pt x="1348828" y="1311078"/>
                  </a:lnTo>
                  <a:lnTo>
                    <a:pt x="1348828" y="1310506"/>
                  </a:lnTo>
                  <a:lnTo>
                    <a:pt x="1349400" y="1310506"/>
                  </a:lnTo>
                  <a:lnTo>
                    <a:pt x="1350544" y="1311078"/>
                  </a:lnTo>
                  <a:lnTo>
                    <a:pt x="1352260" y="1311078"/>
                  </a:lnTo>
                  <a:lnTo>
                    <a:pt x="1352260" y="1310506"/>
                  </a:lnTo>
                  <a:lnTo>
                    <a:pt x="1351116" y="1307646"/>
                  </a:lnTo>
                  <a:lnTo>
                    <a:pt x="1351688" y="1307074"/>
                  </a:lnTo>
                  <a:lnTo>
                    <a:pt x="1352260" y="1305930"/>
                  </a:lnTo>
                  <a:lnTo>
                    <a:pt x="1352260" y="1305359"/>
                  </a:lnTo>
                  <a:lnTo>
                    <a:pt x="1352832" y="1305359"/>
                  </a:lnTo>
                  <a:lnTo>
                    <a:pt x="1353404" y="1305930"/>
                  </a:lnTo>
                  <a:lnTo>
                    <a:pt x="1353975" y="1306503"/>
                  </a:lnTo>
                  <a:lnTo>
                    <a:pt x="1355119" y="1307074"/>
                  </a:lnTo>
                  <a:lnTo>
                    <a:pt x="1355691" y="1307074"/>
                  </a:lnTo>
                  <a:lnTo>
                    <a:pt x="1355691" y="1306503"/>
                  </a:lnTo>
                  <a:lnTo>
                    <a:pt x="1355691" y="1305359"/>
                  </a:lnTo>
                  <a:lnTo>
                    <a:pt x="1355691" y="1304786"/>
                  </a:lnTo>
                  <a:lnTo>
                    <a:pt x="1355119" y="1304215"/>
                  </a:lnTo>
                  <a:lnTo>
                    <a:pt x="1355119" y="1303643"/>
                  </a:lnTo>
                  <a:lnTo>
                    <a:pt x="1356263" y="1304215"/>
                  </a:lnTo>
                  <a:lnTo>
                    <a:pt x="1357407" y="1306503"/>
                  </a:lnTo>
                  <a:lnTo>
                    <a:pt x="1357979" y="1307074"/>
                  </a:lnTo>
                  <a:lnTo>
                    <a:pt x="1360267" y="1306503"/>
                  </a:lnTo>
                  <a:lnTo>
                    <a:pt x="1360839" y="1305930"/>
                  </a:lnTo>
                  <a:lnTo>
                    <a:pt x="1360839" y="1305359"/>
                  </a:lnTo>
                  <a:lnTo>
                    <a:pt x="1360839" y="1304215"/>
                  </a:lnTo>
                  <a:lnTo>
                    <a:pt x="1361411" y="1302499"/>
                  </a:lnTo>
                  <a:lnTo>
                    <a:pt x="1361983" y="1301927"/>
                  </a:lnTo>
                  <a:lnTo>
                    <a:pt x="1362555" y="1301927"/>
                  </a:lnTo>
                  <a:lnTo>
                    <a:pt x="1368846" y="1303071"/>
                  </a:lnTo>
                  <a:lnTo>
                    <a:pt x="1371134" y="1304215"/>
                  </a:lnTo>
                  <a:lnTo>
                    <a:pt x="1371706" y="1304786"/>
                  </a:lnTo>
                  <a:lnTo>
                    <a:pt x="1372278" y="1305930"/>
                  </a:lnTo>
                  <a:lnTo>
                    <a:pt x="1372278" y="1306503"/>
                  </a:lnTo>
                  <a:lnTo>
                    <a:pt x="1371134" y="1307646"/>
                  </a:lnTo>
                  <a:lnTo>
                    <a:pt x="1369418" y="1310506"/>
                  </a:lnTo>
                  <a:lnTo>
                    <a:pt x="1369418" y="1311078"/>
                  </a:lnTo>
                  <a:lnTo>
                    <a:pt x="1369418" y="1311650"/>
                  </a:lnTo>
                  <a:lnTo>
                    <a:pt x="1369990" y="1311650"/>
                  </a:lnTo>
                  <a:lnTo>
                    <a:pt x="1370562" y="1311650"/>
                  </a:lnTo>
                  <a:lnTo>
                    <a:pt x="1370562" y="1312794"/>
                  </a:lnTo>
                  <a:lnTo>
                    <a:pt x="1371134" y="1313366"/>
                  </a:lnTo>
                  <a:lnTo>
                    <a:pt x="1371706" y="1314510"/>
                  </a:lnTo>
                  <a:lnTo>
                    <a:pt x="1368846" y="1316226"/>
                  </a:lnTo>
                  <a:lnTo>
                    <a:pt x="1367703" y="1317370"/>
                  </a:lnTo>
                  <a:lnTo>
                    <a:pt x="1368274" y="1317942"/>
                  </a:lnTo>
                  <a:lnTo>
                    <a:pt x="1369990" y="1318514"/>
                  </a:lnTo>
                  <a:lnTo>
                    <a:pt x="1371706" y="1319658"/>
                  </a:lnTo>
                  <a:lnTo>
                    <a:pt x="1372278" y="1320230"/>
                  </a:lnTo>
                  <a:lnTo>
                    <a:pt x="1371706" y="1320230"/>
                  </a:lnTo>
                  <a:lnTo>
                    <a:pt x="1371134" y="1320230"/>
                  </a:lnTo>
                  <a:lnTo>
                    <a:pt x="1370562" y="1320802"/>
                  </a:lnTo>
                  <a:lnTo>
                    <a:pt x="1370562" y="1321374"/>
                  </a:lnTo>
                  <a:lnTo>
                    <a:pt x="1370562" y="1321945"/>
                  </a:lnTo>
                  <a:lnTo>
                    <a:pt x="1369418" y="1322517"/>
                  </a:lnTo>
                  <a:lnTo>
                    <a:pt x="1368846" y="1321374"/>
                  </a:lnTo>
                  <a:lnTo>
                    <a:pt x="1367131" y="1320802"/>
                  </a:lnTo>
                  <a:lnTo>
                    <a:pt x="1369990" y="1321374"/>
                  </a:lnTo>
                  <a:lnTo>
                    <a:pt x="1369418" y="1322517"/>
                  </a:lnTo>
                  <a:lnTo>
                    <a:pt x="1371134" y="1321945"/>
                  </a:lnTo>
                  <a:lnTo>
                    <a:pt x="1372850" y="1321945"/>
                  </a:lnTo>
                  <a:lnTo>
                    <a:pt x="1372278" y="1322517"/>
                  </a:lnTo>
                  <a:lnTo>
                    <a:pt x="1371134" y="1323661"/>
                  </a:lnTo>
                  <a:lnTo>
                    <a:pt x="1370562" y="1324233"/>
                  </a:lnTo>
                  <a:lnTo>
                    <a:pt x="1371706" y="1324805"/>
                  </a:lnTo>
                  <a:lnTo>
                    <a:pt x="1376282" y="1324233"/>
                  </a:lnTo>
                  <a:lnTo>
                    <a:pt x="1376282" y="1323089"/>
                  </a:lnTo>
                  <a:lnTo>
                    <a:pt x="1376854" y="1321945"/>
                  </a:lnTo>
                  <a:lnTo>
                    <a:pt x="1377998" y="1320802"/>
                  </a:lnTo>
                  <a:lnTo>
                    <a:pt x="1379142" y="1319658"/>
                  </a:lnTo>
                  <a:lnTo>
                    <a:pt x="1379142" y="1319658"/>
                  </a:lnTo>
                  <a:lnTo>
                    <a:pt x="1379714" y="1319658"/>
                  </a:lnTo>
                  <a:lnTo>
                    <a:pt x="1379714" y="1319658"/>
                  </a:lnTo>
                  <a:lnTo>
                    <a:pt x="1379714" y="1319658"/>
                  </a:lnTo>
                  <a:lnTo>
                    <a:pt x="1379714" y="1319086"/>
                  </a:lnTo>
                  <a:lnTo>
                    <a:pt x="1379714" y="1319086"/>
                  </a:lnTo>
                  <a:lnTo>
                    <a:pt x="1380286" y="1318514"/>
                  </a:lnTo>
                  <a:lnTo>
                    <a:pt x="1380286" y="1317942"/>
                  </a:lnTo>
                  <a:lnTo>
                    <a:pt x="1380286" y="1317370"/>
                  </a:lnTo>
                  <a:lnTo>
                    <a:pt x="1380286" y="1316226"/>
                  </a:lnTo>
                  <a:lnTo>
                    <a:pt x="1379142" y="1315082"/>
                  </a:lnTo>
                  <a:lnTo>
                    <a:pt x="1379714" y="1313938"/>
                  </a:lnTo>
                  <a:lnTo>
                    <a:pt x="1380858" y="1312222"/>
                  </a:lnTo>
                  <a:lnTo>
                    <a:pt x="1381430" y="1311078"/>
                  </a:lnTo>
                  <a:lnTo>
                    <a:pt x="1381430" y="1311078"/>
                  </a:lnTo>
                  <a:lnTo>
                    <a:pt x="1381430" y="1311078"/>
                  </a:lnTo>
                  <a:lnTo>
                    <a:pt x="1381430" y="1311078"/>
                  </a:lnTo>
                  <a:lnTo>
                    <a:pt x="1381430" y="1310506"/>
                  </a:lnTo>
                  <a:lnTo>
                    <a:pt x="1381430" y="1309934"/>
                  </a:lnTo>
                  <a:lnTo>
                    <a:pt x="1381430" y="1309362"/>
                  </a:lnTo>
                  <a:lnTo>
                    <a:pt x="1381430" y="1308790"/>
                  </a:lnTo>
                  <a:lnTo>
                    <a:pt x="1381430" y="1307646"/>
                  </a:lnTo>
                  <a:lnTo>
                    <a:pt x="1381430" y="1305930"/>
                  </a:lnTo>
                  <a:lnTo>
                    <a:pt x="1381430" y="1304786"/>
                  </a:lnTo>
                  <a:lnTo>
                    <a:pt x="1381430" y="1303643"/>
                  </a:lnTo>
                  <a:lnTo>
                    <a:pt x="1380286" y="1301355"/>
                  </a:lnTo>
                  <a:lnTo>
                    <a:pt x="1380286" y="1300211"/>
                  </a:lnTo>
                  <a:lnTo>
                    <a:pt x="1380858" y="1299639"/>
                  </a:lnTo>
                  <a:lnTo>
                    <a:pt x="1382002" y="1299067"/>
                  </a:lnTo>
                  <a:lnTo>
                    <a:pt x="1383146" y="1299067"/>
                  </a:lnTo>
                  <a:lnTo>
                    <a:pt x="1384289" y="1299067"/>
                  </a:lnTo>
                  <a:lnTo>
                    <a:pt x="1383717" y="1300783"/>
                  </a:lnTo>
                  <a:lnTo>
                    <a:pt x="1383717" y="1302499"/>
                  </a:lnTo>
                  <a:lnTo>
                    <a:pt x="1383717" y="1304215"/>
                  </a:lnTo>
                  <a:lnTo>
                    <a:pt x="1383717" y="1305359"/>
                  </a:lnTo>
                  <a:lnTo>
                    <a:pt x="1383717" y="1306503"/>
                  </a:lnTo>
                  <a:lnTo>
                    <a:pt x="1384289" y="1308218"/>
                  </a:lnTo>
                  <a:lnTo>
                    <a:pt x="1384861" y="1309362"/>
                  </a:lnTo>
                  <a:lnTo>
                    <a:pt x="1385433" y="1309362"/>
                  </a:lnTo>
                  <a:lnTo>
                    <a:pt x="1386005" y="1308218"/>
                  </a:lnTo>
                  <a:lnTo>
                    <a:pt x="1386577" y="1304786"/>
                  </a:lnTo>
                  <a:lnTo>
                    <a:pt x="1387149" y="1303643"/>
                  </a:lnTo>
                  <a:lnTo>
                    <a:pt x="1388293" y="1302499"/>
                  </a:lnTo>
                  <a:lnTo>
                    <a:pt x="1389437" y="1301927"/>
                  </a:lnTo>
                  <a:lnTo>
                    <a:pt x="1390581" y="1301927"/>
                  </a:lnTo>
                  <a:lnTo>
                    <a:pt x="1391153" y="1303643"/>
                  </a:lnTo>
                  <a:lnTo>
                    <a:pt x="1392297" y="1301927"/>
                  </a:lnTo>
                  <a:lnTo>
                    <a:pt x="1393441" y="1301355"/>
                  </a:lnTo>
                  <a:lnTo>
                    <a:pt x="1396301" y="1301355"/>
                  </a:lnTo>
                  <a:lnTo>
                    <a:pt x="1396873" y="1301355"/>
                  </a:lnTo>
                  <a:lnTo>
                    <a:pt x="1397445" y="1300211"/>
                  </a:lnTo>
                  <a:lnTo>
                    <a:pt x="1398016" y="1300211"/>
                  </a:lnTo>
                  <a:lnTo>
                    <a:pt x="1398588" y="1300211"/>
                  </a:lnTo>
                  <a:lnTo>
                    <a:pt x="1400304" y="1299639"/>
                  </a:lnTo>
                  <a:lnTo>
                    <a:pt x="1400876" y="1299639"/>
                  </a:lnTo>
                  <a:lnTo>
                    <a:pt x="1401448" y="1299639"/>
                  </a:lnTo>
                  <a:lnTo>
                    <a:pt x="1402020" y="1300211"/>
                  </a:lnTo>
                  <a:lnTo>
                    <a:pt x="1403164" y="1301927"/>
                  </a:lnTo>
                  <a:lnTo>
                    <a:pt x="1403164" y="1302499"/>
                  </a:lnTo>
                  <a:lnTo>
                    <a:pt x="1403164" y="1303071"/>
                  </a:lnTo>
                  <a:lnTo>
                    <a:pt x="1403736" y="1303071"/>
                  </a:lnTo>
                  <a:lnTo>
                    <a:pt x="1404308" y="1303071"/>
                  </a:lnTo>
                  <a:lnTo>
                    <a:pt x="1404308" y="1303071"/>
                  </a:lnTo>
                  <a:lnTo>
                    <a:pt x="1404308" y="1302499"/>
                  </a:lnTo>
                  <a:lnTo>
                    <a:pt x="1404308" y="1301927"/>
                  </a:lnTo>
                  <a:lnTo>
                    <a:pt x="1404308" y="1301927"/>
                  </a:lnTo>
                  <a:lnTo>
                    <a:pt x="1404308" y="1301355"/>
                  </a:lnTo>
                  <a:lnTo>
                    <a:pt x="1404308" y="1300783"/>
                  </a:lnTo>
                  <a:lnTo>
                    <a:pt x="1404308" y="1300211"/>
                  </a:lnTo>
                  <a:lnTo>
                    <a:pt x="1404880" y="1299639"/>
                  </a:lnTo>
                  <a:lnTo>
                    <a:pt x="1405452" y="1299639"/>
                  </a:lnTo>
                  <a:lnTo>
                    <a:pt x="1407168" y="1299639"/>
                  </a:lnTo>
                  <a:lnTo>
                    <a:pt x="1407740" y="1299639"/>
                  </a:lnTo>
                  <a:lnTo>
                    <a:pt x="1408312" y="1300211"/>
                  </a:lnTo>
                  <a:lnTo>
                    <a:pt x="1408884" y="1301355"/>
                  </a:lnTo>
                  <a:lnTo>
                    <a:pt x="1409456" y="1301355"/>
                  </a:lnTo>
                  <a:lnTo>
                    <a:pt x="1411744" y="1296207"/>
                  </a:lnTo>
                  <a:lnTo>
                    <a:pt x="1413459" y="1293919"/>
                  </a:lnTo>
                  <a:lnTo>
                    <a:pt x="1414603" y="1293919"/>
                  </a:lnTo>
                  <a:lnTo>
                    <a:pt x="1415175" y="1295635"/>
                  </a:lnTo>
                  <a:lnTo>
                    <a:pt x="1415747" y="1296207"/>
                  </a:lnTo>
                  <a:lnTo>
                    <a:pt x="1416319" y="1296207"/>
                  </a:lnTo>
                  <a:lnTo>
                    <a:pt x="1416891" y="1296207"/>
                  </a:lnTo>
                  <a:lnTo>
                    <a:pt x="1417463" y="1295063"/>
                  </a:lnTo>
                  <a:lnTo>
                    <a:pt x="1417463" y="1295063"/>
                  </a:lnTo>
                  <a:lnTo>
                    <a:pt x="1418607" y="1295635"/>
                  </a:lnTo>
                  <a:lnTo>
                    <a:pt x="1419179" y="1296207"/>
                  </a:lnTo>
                  <a:lnTo>
                    <a:pt x="1419179" y="1296779"/>
                  </a:lnTo>
                  <a:lnTo>
                    <a:pt x="1419751" y="1297923"/>
                  </a:lnTo>
                  <a:lnTo>
                    <a:pt x="1419751" y="1298495"/>
                  </a:lnTo>
                  <a:lnTo>
                    <a:pt x="1419179" y="1298495"/>
                  </a:lnTo>
                  <a:lnTo>
                    <a:pt x="1418607" y="1298495"/>
                  </a:lnTo>
                  <a:lnTo>
                    <a:pt x="1418035" y="1299067"/>
                  </a:lnTo>
                  <a:lnTo>
                    <a:pt x="1417463" y="1299639"/>
                  </a:lnTo>
                  <a:lnTo>
                    <a:pt x="1418607" y="1300211"/>
                  </a:lnTo>
                  <a:lnTo>
                    <a:pt x="1420323" y="1300211"/>
                  </a:lnTo>
                  <a:lnTo>
                    <a:pt x="1421467" y="1300211"/>
                  </a:lnTo>
                  <a:lnTo>
                    <a:pt x="1422039" y="1299067"/>
                  </a:lnTo>
                  <a:lnTo>
                    <a:pt x="1422039" y="1299067"/>
                  </a:lnTo>
                  <a:lnTo>
                    <a:pt x="1421467" y="1298495"/>
                  </a:lnTo>
                  <a:lnTo>
                    <a:pt x="1421467" y="1298495"/>
                  </a:lnTo>
                  <a:lnTo>
                    <a:pt x="1421467" y="1297923"/>
                  </a:lnTo>
                  <a:lnTo>
                    <a:pt x="1423183" y="1297351"/>
                  </a:lnTo>
                  <a:lnTo>
                    <a:pt x="1423755" y="1296779"/>
                  </a:lnTo>
                  <a:lnTo>
                    <a:pt x="1423755" y="1295063"/>
                  </a:lnTo>
                  <a:lnTo>
                    <a:pt x="1423183" y="1293919"/>
                  </a:lnTo>
                  <a:lnTo>
                    <a:pt x="1422611" y="1293919"/>
                  </a:lnTo>
                  <a:lnTo>
                    <a:pt x="1421467" y="1293919"/>
                  </a:lnTo>
                  <a:lnTo>
                    <a:pt x="1420895" y="1293919"/>
                  </a:lnTo>
                  <a:lnTo>
                    <a:pt x="1420323" y="1292775"/>
                  </a:lnTo>
                  <a:lnTo>
                    <a:pt x="1423755" y="1291631"/>
                  </a:lnTo>
                  <a:lnTo>
                    <a:pt x="1423755" y="1290487"/>
                  </a:lnTo>
                  <a:lnTo>
                    <a:pt x="1424327" y="1289344"/>
                  </a:lnTo>
                  <a:lnTo>
                    <a:pt x="1423755" y="1288772"/>
                  </a:lnTo>
                  <a:lnTo>
                    <a:pt x="1422039" y="1288200"/>
                  </a:lnTo>
                  <a:lnTo>
                    <a:pt x="1422611" y="1287628"/>
                  </a:lnTo>
                  <a:lnTo>
                    <a:pt x="1422611" y="1287056"/>
                  </a:lnTo>
                  <a:lnTo>
                    <a:pt x="1422611" y="1285912"/>
                  </a:lnTo>
                  <a:lnTo>
                    <a:pt x="1422039" y="1284768"/>
                  </a:lnTo>
                  <a:lnTo>
                    <a:pt x="1423183" y="1284196"/>
                  </a:lnTo>
                  <a:lnTo>
                    <a:pt x="1423755" y="1284768"/>
                  </a:lnTo>
                  <a:lnTo>
                    <a:pt x="1423755" y="1285912"/>
                  </a:lnTo>
                  <a:lnTo>
                    <a:pt x="1423183" y="1287628"/>
                  </a:lnTo>
                  <a:lnTo>
                    <a:pt x="1424899" y="1287056"/>
                  </a:lnTo>
                  <a:lnTo>
                    <a:pt x="1426043" y="1285912"/>
                  </a:lnTo>
                  <a:lnTo>
                    <a:pt x="1427187" y="1284768"/>
                  </a:lnTo>
                  <a:lnTo>
                    <a:pt x="1428330" y="1283624"/>
                  </a:lnTo>
                  <a:lnTo>
                    <a:pt x="1426615" y="1282480"/>
                  </a:lnTo>
                  <a:lnTo>
                    <a:pt x="1425471" y="1281908"/>
                  </a:lnTo>
                  <a:lnTo>
                    <a:pt x="1424899" y="1280764"/>
                  </a:lnTo>
                  <a:lnTo>
                    <a:pt x="1428330" y="1281336"/>
                  </a:lnTo>
                  <a:lnTo>
                    <a:pt x="1431762" y="1281336"/>
                  </a:lnTo>
                  <a:lnTo>
                    <a:pt x="1432334" y="1281908"/>
                  </a:lnTo>
                  <a:lnTo>
                    <a:pt x="1432334" y="1282480"/>
                  </a:lnTo>
                  <a:lnTo>
                    <a:pt x="1431762" y="1283052"/>
                  </a:lnTo>
                  <a:lnTo>
                    <a:pt x="1430618" y="1283624"/>
                  </a:lnTo>
                  <a:lnTo>
                    <a:pt x="1430618" y="1283624"/>
                  </a:lnTo>
                  <a:lnTo>
                    <a:pt x="1430618" y="1284196"/>
                  </a:lnTo>
                  <a:lnTo>
                    <a:pt x="1430618" y="1284768"/>
                  </a:lnTo>
                  <a:lnTo>
                    <a:pt x="1430618" y="1284768"/>
                  </a:lnTo>
                  <a:lnTo>
                    <a:pt x="1430618" y="1284768"/>
                  </a:lnTo>
                  <a:lnTo>
                    <a:pt x="1430046" y="1284768"/>
                  </a:lnTo>
                  <a:lnTo>
                    <a:pt x="1429474" y="1284768"/>
                  </a:lnTo>
                  <a:lnTo>
                    <a:pt x="1429474" y="1284768"/>
                  </a:lnTo>
                  <a:lnTo>
                    <a:pt x="1429474" y="1285340"/>
                  </a:lnTo>
                  <a:lnTo>
                    <a:pt x="1428902" y="1287056"/>
                  </a:lnTo>
                  <a:lnTo>
                    <a:pt x="1428902" y="1287628"/>
                  </a:lnTo>
                  <a:lnTo>
                    <a:pt x="1427759" y="1288200"/>
                  </a:lnTo>
                  <a:lnTo>
                    <a:pt x="1427187" y="1289344"/>
                  </a:lnTo>
                  <a:lnTo>
                    <a:pt x="1427187" y="1290487"/>
                  </a:lnTo>
                  <a:lnTo>
                    <a:pt x="1428330" y="1291060"/>
                  </a:lnTo>
                  <a:lnTo>
                    <a:pt x="1428330" y="1291631"/>
                  </a:lnTo>
                  <a:lnTo>
                    <a:pt x="1427187" y="1292204"/>
                  </a:lnTo>
                  <a:lnTo>
                    <a:pt x="1426615" y="1293347"/>
                  </a:lnTo>
                  <a:lnTo>
                    <a:pt x="1426615" y="1294491"/>
                  </a:lnTo>
                  <a:lnTo>
                    <a:pt x="1427187" y="1294491"/>
                  </a:lnTo>
                  <a:lnTo>
                    <a:pt x="1428330" y="1293919"/>
                  </a:lnTo>
                  <a:lnTo>
                    <a:pt x="1431190" y="1293347"/>
                  </a:lnTo>
                  <a:lnTo>
                    <a:pt x="1431190" y="1293919"/>
                  </a:lnTo>
                  <a:lnTo>
                    <a:pt x="1428330" y="1295635"/>
                  </a:lnTo>
                  <a:lnTo>
                    <a:pt x="1428902" y="1296779"/>
                  </a:lnTo>
                  <a:lnTo>
                    <a:pt x="1430046" y="1297923"/>
                  </a:lnTo>
                  <a:lnTo>
                    <a:pt x="1431190" y="1298495"/>
                  </a:lnTo>
                  <a:lnTo>
                    <a:pt x="1431762" y="1298495"/>
                  </a:lnTo>
                  <a:lnTo>
                    <a:pt x="1431190" y="1297351"/>
                  </a:lnTo>
                  <a:lnTo>
                    <a:pt x="1431190" y="1296207"/>
                  </a:lnTo>
                  <a:lnTo>
                    <a:pt x="1431190" y="1295063"/>
                  </a:lnTo>
                  <a:lnTo>
                    <a:pt x="1431762" y="1295063"/>
                  </a:lnTo>
                  <a:lnTo>
                    <a:pt x="1432334" y="1295635"/>
                  </a:lnTo>
                  <a:lnTo>
                    <a:pt x="1433478" y="1297351"/>
                  </a:lnTo>
                  <a:lnTo>
                    <a:pt x="1434050" y="1297923"/>
                  </a:lnTo>
                  <a:lnTo>
                    <a:pt x="1435194" y="1297923"/>
                  </a:lnTo>
                  <a:lnTo>
                    <a:pt x="1435766" y="1296207"/>
                  </a:lnTo>
                  <a:lnTo>
                    <a:pt x="1435194" y="1294491"/>
                  </a:lnTo>
                  <a:lnTo>
                    <a:pt x="1434050" y="1293919"/>
                  </a:lnTo>
                  <a:lnTo>
                    <a:pt x="1434050" y="1294491"/>
                  </a:lnTo>
                  <a:lnTo>
                    <a:pt x="1434050" y="1295063"/>
                  </a:lnTo>
                  <a:lnTo>
                    <a:pt x="1434050" y="1295063"/>
                  </a:lnTo>
                  <a:lnTo>
                    <a:pt x="1433478" y="1295635"/>
                  </a:lnTo>
                  <a:lnTo>
                    <a:pt x="1432906" y="1294491"/>
                  </a:lnTo>
                  <a:lnTo>
                    <a:pt x="1432906" y="1293347"/>
                  </a:lnTo>
                  <a:lnTo>
                    <a:pt x="1434050" y="1292204"/>
                  </a:lnTo>
                  <a:lnTo>
                    <a:pt x="1432906" y="1290487"/>
                  </a:lnTo>
                  <a:lnTo>
                    <a:pt x="1432334" y="1289344"/>
                  </a:lnTo>
                  <a:lnTo>
                    <a:pt x="1432334" y="1288772"/>
                  </a:lnTo>
                  <a:lnTo>
                    <a:pt x="1434622" y="1288772"/>
                  </a:lnTo>
                  <a:lnTo>
                    <a:pt x="1435194" y="1288772"/>
                  </a:lnTo>
                  <a:lnTo>
                    <a:pt x="1435194" y="1289916"/>
                  </a:lnTo>
                  <a:lnTo>
                    <a:pt x="1435194" y="1290487"/>
                  </a:lnTo>
                  <a:lnTo>
                    <a:pt x="1435766" y="1292204"/>
                  </a:lnTo>
                  <a:lnTo>
                    <a:pt x="1436910" y="1291060"/>
                  </a:lnTo>
                  <a:lnTo>
                    <a:pt x="1436910" y="1289916"/>
                  </a:lnTo>
                  <a:lnTo>
                    <a:pt x="1436338" y="1288200"/>
                  </a:lnTo>
                  <a:lnTo>
                    <a:pt x="1435766" y="1286484"/>
                  </a:lnTo>
                  <a:lnTo>
                    <a:pt x="1436338" y="1286484"/>
                  </a:lnTo>
                  <a:lnTo>
                    <a:pt x="1437482" y="1286484"/>
                  </a:lnTo>
                  <a:lnTo>
                    <a:pt x="1436910" y="1285340"/>
                  </a:lnTo>
                  <a:lnTo>
                    <a:pt x="1436910" y="1283624"/>
                  </a:lnTo>
                  <a:lnTo>
                    <a:pt x="1437482" y="1282480"/>
                  </a:lnTo>
                  <a:lnTo>
                    <a:pt x="1438054" y="1282480"/>
                  </a:lnTo>
                  <a:lnTo>
                    <a:pt x="1438054" y="1283624"/>
                  </a:lnTo>
                  <a:lnTo>
                    <a:pt x="1438054" y="1285340"/>
                  </a:lnTo>
                  <a:lnTo>
                    <a:pt x="1438054" y="1286484"/>
                  </a:lnTo>
                  <a:lnTo>
                    <a:pt x="1439198" y="1287056"/>
                  </a:lnTo>
                  <a:lnTo>
                    <a:pt x="1439770" y="1285340"/>
                  </a:lnTo>
                  <a:lnTo>
                    <a:pt x="1440914" y="1284768"/>
                  </a:lnTo>
                  <a:lnTo>
                    <a:pt x="1442629" y="1284768"/>
                  </a:lnTo>
                  <a:lnTo>
                    <a:pt x="1443773" y="1284196"/>
                  </a:lnTo>
                  <a:lnTo>
                    <a:pt x="1443201" y="1283624"/>
                  </a:lnTo>
                  <a:lnTo>
                    <a:pt x="1443773" y="1283052"/>
                  </a:lnTo>
                  <a:lnTo>
                    <a:pt x="1444345" y="1283052"/>
                  </a:lnTo>
                  <a:lnTo>
                    <a:pt x="1444917" y="1283052"/>
                  </a:lnTo>
                  <a:lnTo>
                    <a:pt x="1445489" y="1283052"/>
                  </a:lnTo>
                  <a:lnTo>
                    <a:pt x="1446061" y="1282480"/>
                  </a:lnTo>
                  <a:lnTo>
                    <a:pt x="1446633" y="1281336"/>
                  </a:lnTo>
                  <a:lnTo>
                    <a:pt x="1447205" y="1280764"/>
                  </a:lnTo>
                  <a:lnTo>
                    <a:pt x="1447777" y="1280192"/>
                  </a:lnTo>
                  <a:lnTo>
                    <a:pt x="1448349" y="1279620"/>
                  </a:lnTo>
                  <a:lnTo>
                    <a:pt x="1448921" y="1279048"/>
                  </a:lnTo>
                  <a:lnTo>
                    <a:pt x="1449493" y="1279048"/>
                  </a:lnTo>
                  <a:lnTo>
                    <a:pt x="1451209" y="1278476"/>
                  </a:lnTo>
                  <a:lnTo>
                    <a:pt x="1450065" y="1277332"/>
                  </a:lnTo>
                  <a:lnTo>
                    <a:pt x="1448349" y="1277905"/>
                  </a:lnTo>
                  <a:lnTo>
                    <a:pt x="1446633" y="1279048"/>
                  </a:lnTo>
                  <a:lnTo>
                    <a:pt x="1444345" y="1280192"/>
                  </a:lnTo>
                  <a:lnTo>
                    <a:pt x="1442629" y="1281336"/>
                  </a:lnTo>
                  <a:lnTo>
                    <a:pt x="1440914" y="1281908"/>
                  </a:lnTo>
                  <a:lnTo>
                    <a:pt x="1439770" y="1281336"/>
                  </a:lnTo>
                  <a:lnTo>
                    <a:pt x="1440914" y="1280192"/>
                  </a:lnTo>
                  <a:lnTo>
                    <a:pt x="1440914" y="1279620"/>
                  </a:lnTo>
                  <a:lnTo>
                    <a:pt x="1439198" y="1277905"/>
                  </a:lnTo>
                  <a:lnTo>
                    <a:pt x="1438626" y="1278476"/>
                  </a:lnTo>
                  <a:lnTo>
                    <a:pt x="1438054" y="1279048"/>
                  </a:lnTo>
                  <a:lnTo>
                    <a:pt x="1437482" y="1279048"/>
                  </a:lnTo>
                  <a:lnTo>
                    <a:pt x="1438054" y="1277905"/>
                  </a:lnTo>
                  <a:lnTo>
                    <a:pt x="1438626" y="1277332"/>
                  </a:lnTo>
                  <a:lnTo>
                    <a:pt x="1438626" y="1276761"/>
                  </a:lnTo>
                  <a:lnTo>
                    <a:pt x="1438626" y="1276188"/>
                  </a:lnTo>
                  <a:lnTo>
                    <a:pt x="1439198" y="1276188"/>
                  </a:lnTo>
                  <a:lnTo>
                    <a:pt x="1440342" y="1276761"/>
                  </a:lnTo>
                  <a:lnTo>
                    <a:pt x="1440914" y="1276761"/>
                  </a:lnTo>
                  <a:lnTo>
                    <a:pt x="1441486" y="1276761"/>
                  </a:lnTo>
                  <a:lnTo>
                    <a:pt x="1442629" y="1276188"/>
                  </a:lnTo>
                  <a:lnTo>
                    <a:pt x="1444345" y="1275617"/>
                  </a:lnTo>
                  <a:lnTo>
                    <a:pt x="1445489" y="1275045"/>
                  </a:lnTo>
                  <a:lnTo>
                    <a:pt x="1446633" y="1273901"/>
                  </a:lnTo>
                  <a:lnTo>
                    <a:pt x="1447777" y="1272757"/>
                  </a:lnTo>
                  <a:lnTo>
                    <a:pt x="1447205" y="1271613"/>
                  </a:lnTo>
                  <a:lnTo>
                    <a:pt x="1445489" y="1271041"/>
                  </a:lnTo>
                  <a:lnTo>
                    <a:pt x="1443201" y="1270469"/>
                  </a:lnTo>
                  <a:lnTo>
                    <a:pt x="1442629" y="1270469"/>
                  </a:lnTo>
                  <a:lnTo>
                    <a:pt x="1442058" y="1269897"/>
                  </a:lnTo>
                  <a:lnTo>
                    <a:pt x="1441486" y="1269897"/>
                  </a:lnTo>
                  <a:lnTo>
                    <a:pt x="1440342" y="1270469"/>
                  </a:lnTo>
                  <a:lnTo>
                    <a:pt x="1438054" y="1272185"/>
                  </a:lnTo>
                  <a:lnTo>
                    <a:pt x="1438054" y="1271041"/>
                  </a:lnTo>
                  <a:lnTo>
                    <a:pt x="1438054" y="1270469"/>
                  </a:lnTo>
                  <a:lnTo>
                    <a:pt x="1437482" y="1270469"/>
                  </a:lnTo>
                  <a:lnTo>
                    <a:pt x="1436910" y="1270469"/>
                  </a:lnTo>
                  <a:lnTo>
                    <a:pt x="1436338" y="1270469"/>
                  </a:lnTo>
                  <a:lnTo>
                    <a:pt x="1435766" y="1271041"/>
                  </a:lnTo>
                  <a:lnTo>
                    <a:pt x="1435766" y="1268753"/>
                  </a:lnTo>
                  <a:lnTo>
                    <a:pt x="1434622" y="1268753"/>
                  </a:lnTo>
                  <a:lnTo>
                    <a:pt x="1430618" y="1271613"/>
                  </a:lnTo>
                  <a:lnTo>
                    <a:pt x="1430046" y="1272185"/>
                  </a:lnTo>
                  <a:lnTo>
                    <a:pt x="1430046" y="1273329"/>
                  </a:lnTo>
                  <a:lnTo>
                    <a:pt x="1430046" y="1274473"/>
                  </a:lnTo>
                  <a:lnTo>
                    <a:pt x="1430618" y="1275045"/>
                  </a:lnTo>
                  <a:lnTo>
                    <a:pt x="1431190" y="1275617"/>
                  </a:lnTo>
                  <a:lnTo>
                    <a:pt x="1431190" y="1276188"/>
                  </a:lnTo>
                  <a:lnTo>
                    <a:pt x="1427187" y="1275617"/>
                  </a:lnTo>
                  <a:lnTo>
                    <a:pt x="1426043" y="1274473"/>
                  </a:lnTo>
                  <a:lnTo>
                    <a:pt x="1426615" y="1272185"/>
                  </a:lnTo>
                  <a:lnTo>
                    <a:pt x="1427759" y="1271041"/>
                  </a:lnTo>
                  <a:lnTo>
                    <a:pt x="1429474" y="1269897"/>
                  </a:lnTo>
                  <a:lnTo>
                    <a:pt x="1431190" y="1268753"/>
                  </a:lnTo>
                  <a:lnTo>
                    <a:pt x="1432906" y="1268753"/>
                  </a:lnTo>
                  <a:lnTo>
                    <a:pt x="1432906" y="1267609"/>
                  </a:lnTo>
                  <a:lnTo>
                    <a:pt x="1432906" y="1267037"/>
                  </a:lnTo>
                  <a:lnTo>
                    <a:pt x="1433478" y="1265893"/>
                  </a:lnTo>
                  <a:lnTo>
                    <a:pt x="1435194" y="1264177"/>
                  </a:lnTo>
                  <a:lnTo>
                    <a:pt x="1435766" y="1263033"/>
                  </a:lnTo>
                  <a:lnTo>
                    <a:pt x="1436338" y="1261889"/>
                  </a:lnTo>
                  <a:lnTo>
                    <a:pt x="1436910" y="1261318"/>
                  </a:lnTo>
                  <a:lnTo>
                    <a:pt x="1437482" y="1260746"/>
                  </a:lnTo>
                  <a:lnTo>
                    <a:pt x="1440342" y="1259030"/>
                  </a:lnTo>
                  <a:lnTo>
                    <a:pt x="1440914" y="1258458"/>
                  </a:lnTo>
                  <a:lnTo>
                    <a:pt x="1442058" y="1258458"/>
                  </a:lnTo>
                  <a:lnTo>
                    <a:pt x="1443773" y="1259030"/>
                  </a:lnTo>
                  <a:lnTo>
                    <a:pt x="1444345" y="1259602"/>
                  </a:lnTo>
                  <a:lnTo>
                    <a:pt x="1444917" y="1260174"/>
                  </a:lnTo>
                  <a:lnTo>
                    <a:pt x="1445489" y="1260174"/>
                  </a:lnTo>
                  <a:lnTo>
                    <a:pt x="1446633" y="1259602"/>
                  </a:lnTo>
                  <a:lnTo>
                    <a:pt x="1448921" y="1260174"/>
                  </a:lnTo>
                  <a:lnTo>
                    <a:pt x="1450065" y="1259602"/>
                  </a:lnTo>
                  <a:lnTo>
                    <a:pt x="1450637" y="1257886"/>
                  </a:lnTo>
                  <a:lnTo>
                    <a:pt x="1450637" y="1257314"/>
                  </a:lnTo>
                  <a:lnTo>
                    <a:pt x="1449493" y="1257886"/>
                  </a:lnTo>
                  <a:lnTo>
                    <a:pt x="1448921" y="1257314"/>
                  </a:lnTo>
                  <a:lnTo>
                    <a:pt x="1448921" y="1256170"/>
                  </a:lnTo>
                  <a:lnTo>
                    <a:pt x="1449493" y="1255598"/>
                  </a:lnTo>
                  <a:lnTo>
                    <a:pt x="1450637" y="1255598"/>
                  </a:lnTo>
                  <a:lnTo>
                    <a:pt x="1453497" y="1256170"/>
                  </a:lnTo>
                  <a:lnTo>
                    <a:pt x="1458644" y="1259030"/>
                  </a:lnTo>
                  <a:lnTo>
                    <a:pt x="1461504" y="1259602"/>
                  </a:lnTo>
                  <a:lnTo>
                    <a:pt x="1462076" y="1259602"/>
                  </a:lnTo>
                  <a:lnTo>
                    <a:pt x="1462648" y="1259602"/>
                  </a:lnTo>
                  <a:lnTo>
                    <a:pt x="1463220" y="1258458"/>
                  </a:lnTo>
                  <a:lnTo>
                    <a:pt x="1464364" y="1257314"/>
                  </a:lnTo>
                  <a:lnTo>
                    <a:pt x="1464936" y="1256742"/>
                  </a:lnTo>
                  <a:lnTo>
                    <a:pt x="1464936" y="1255598"/>
                  </a:lnTo>
                  <a:lnTo>
                    <a:pt x="1464936" y="1255026"/>
                  </a:lnTo>
                  <a:lnTo>
                    <a:pt x="1464936" y="1254454"/>
                  </a:lnTo>
                  <a:lnTo>
                    <a:pt x="1464936" y="1253882"/>
                  </a:lnTo>
                  <a:lnTo>
                    <a:pt x="1464364" y="1253310"/>
                  </a:lnTo>
                  <a:lnTo>
                    <a:pt x="1463792" y="1252738"/>
                  </a:lnTo>
                  <a:lnTo>
                    <a:pt x="1463220" y="1252738"/>
                  </a:lnTo>
                  <a:lnTo>
                    <a:pt x="1459216" y="1252738"/>
                  </a:lnTo>
                  <a:lnTo>
                    <a:pt x="1454069" y="1255026"/>
                  </a:lnTo>
                  <a:lnTo>
                    <a:pt x="1451209" y="1255598"/>
                  </a:lnTo>
                  <a:lnTo>
                    <a:pt x="1451781" y="1253882"/>
                  </a:lnTo>
                  <a:lnTo>
                    <a:pt x="1452353" y="1252738"/>
                  </a:lnTo>
                  <a:lnTo>
                    <a:pt x="1452925" y="1252166"/>
                  </a:lnTo>
                  <a:lnTo>
                    <a:pt x="1454069" y="1251594"/>
                  </a:lnTo>
                  <a:lnTo>
                    <a:pt x="1455213" y="1251594"/>
                  </a:lnTo>
                  <a:lnTo>
                    <a:pt x="1455213" y="1251022"/>
                  </a:lnTo>
                  <a:lnTo>
                    <a:pt x="1455213" y="1250450"/>
                  </a:lnTo>
                  <a:lnTo>
                    <a:pt x="1455213" y="1249878"/>
                  </a:lnTo>
                  <a:lnTo>
                    <a:pt x="1455785" y="1249307"/>
                  </a:lnTo>
                  <a:lnTo>
                    <a:pt x="1455785" y="1249307"/>
                  </a:lnTo>
                  <a:lnTo>
                    <a:pt x="1458072" y="1248734"/>
                  </a:lnTo>
                  <a:lnTo>
                    <a:pt x="1458644" y="1248163"/>
                  </a:lnTo>
                  <a:lnTo>
                    <a:pt x="1460360" y="1245875"/>
                  </a:lnTo>
                  <a:lnTo>
                    <a:pt x="1461504" y="1244731"/>
                  </a:lnTo>
                  <a:lnTo>
                    <a:pt x="1462076" y="1244731"/>
                  </a:lnTo>
                  <a:lnTo>
                    <a:pt x="1463792" y="1245303"/>
                  </a:lnTo>
                  <a:lnTo>
                    <a:pt x="1464364" y="1244731"/>
                  </a:lnTo>
                  <a:lnTo>
                    <a:pt x="1464936" y="1244159"/>
                  </a:lnTo>
                  <a:lnTo>
                    <a:pt x="1466652" y="1243015"/>
                  </a:lnTo>
                  <a:lnTo>
                    <a:pt x="1468368" y="1242443"/>
                  </a:lnTo>
                  <a:lnTo>
                    <a:pt x="1469512" y="1243587"/>
                  </a:lnTo>
                  <a:lnTo>
                    <a:pt x="1471228" y="1247019"/>
                  </a:lnTo>
                  <a:lnTo>
                    <a:pt x="1472371" y="1248163"/>
                  </a:lnTo>
                  <a:lnTo>
                    <a:pt x="1473515" y="1248734"/>
                  </a:lnTo>
                  <a:lnTo>
                    <a:pt x="1474659" y="1248734"/>
                  </a:lnTo>
                  <a:lnTo>
                    <a:pt x="1475803" y="1247590"/>
                  </a:lnTo>
                  <a:lnTo>
                    <a:pt x="1476947" y="1247019"/>
                  </a:lnTo>
                  <a:lnTo>
                    <a:pt x="1480379" y="1248163"/>
                  </a:lnTo>
                  <a:lnTo>
                    <a:pt x="1481523" y="1248163"/>
                  </a:lnTo>
                  <a:lnTo>
                    <a:pt x="1482095" y="1247590"/>
                  </a:lnTo>
                  <a:lnTo>
                    <a:pt x="1482667" y="1247019"/>
                  </a:lnTo>
                  <a:lnTo>
                    <a:pt x="1483239" y="1246447"/>
                  </a:lnTo>
                  <a:lnTo>
                    <a:pt x="1483239" y="1245875"/>
                  </a:lnTo>
                  <a:lnTo>
                    <a:pt x="1483239" y="1245303"/>
                  </a:lnTo>
                  <a:lnTo>
                    <a:pt x="1482667" y="1243587"/>
                  </a:lnTo>
                  <a:lnTo>
                    <a:pt x="1482667" y="1243015"/>
                  </a:lnTo>
                  <a:lnTo>
                    <a:pt x="1480379" y="1242443"/>
                  </a:lnTo>
                  <a:lnTo>
                    <a:pt x="1479235" y="1241871"/>
                  </a:lnTo>
                  <a:lnTo>
                    <a:pt x="1478663" y="1240155"/>
                  </a:lnTo>
                  <a:lnTo>
                    <a:pt x="1478091" y="1240727"/>
                  </a:lnTo>
                  <a:lnTo>
                    <a:pt x="1478091" y="1240155"/>
                  </a:lnTo>
                  <a:lnTo>
                    <a:pt x="1478091" y="1239583"/>
                  </a:lnTo>
                  <a:lnTo>
                    <a:pt x="1477519" y="1239011"/>
                  </a:lnTo>
                  <a:lnTo>
                    <a:pt x="1476947" y="1238439"/>
                  </a:lnTo>
                  <a:lnTo>
                    <a:pt x="1477519" y="1237867"/>
                  </a:lnTo>
                  <a:lnTo>
                    <a:pt x="1478663" y="1239011"/>
                  </a:lnTo>
                  <a:lnTo>
                    <a:pt x="1479807" y="1237867"/>
                  </a:lnTo>
                  <a:lnTo>
                    <a:pt x="1480951" y="1236151"/>
                  </a:lnTo>
                  <a:lnTo>
                    <a:pt x="1482095" y="1235007"/>
                  </a:lnTo>
                  <a:lnTo>
                    <a:pt x="1484383" y="1235579"/>
                  </a:lnTo>
                  <a:lnTo>
                    <a:pt x="1484955" y="1235579"/>
                  </a:lnTo>
                  <a:lnTo>
                    <a:pt x="1484955" y="1235579"/>
                  </a:lnTo>
                  <a:lnTo>
                    <a:pt x="1484955" y="1235007"/>
                  </a:lnTo>
                  <a:lnTo>
                    <a:pt x="1485527" y="1234435"/>
                  </a:lnTo>
                  <a:lnTo>
                    <a:pt x="1485527" y="1234435"/>
                  </a:lnTo>
                  <a:lnTo>
                    <a:pt x="1486099" y="1234435"/>
                  </a:lnTo>
                  <a:lnTo>
                    <a:pt x="1486670" y="1234435"/>
                  </a:lnTo>
                  <a:lnTo>
                    <a:pt x="1487242" y="1235007"/>
                  </a:lnTo>
                  <a:lnTo>
                    <a:pt x="1487242" y="1235579"/>
                  </a:lnTo>
                  <a:lnTo>
                    <a:pt x="1487242" y="1235007"/>
                  </a:lnTo>
                  <a:lnTo>
                    <a:pt x="1487242" y="1233863"/>
                  </a:lnTo>
                  <a:lnTo>
                    <a:pt x="1486670" y="1232719"/>
                  </a:lnTo>
                  <a:lnTo>
                    <a:pt x="1486099" y="1232148"/>
                  </a:lnTo>
                  <a:lnTo>
                    <a:pt x="1485527" y="1231575"/>
                  </a:lnTo>
                  <a:lnTo>
                    <a:pt x="1484955" y="1231575"/>
                  </a:lnTo>
                  <a:lnTo>
                    <a:pt x="1484383" y="1231004"/>
                  </a:lnTo>
                  <a:lnTo>
                    <a:pt x="1484383" y="1229860"/>
                  </a:lnTo>
                  <a:lnTo>
                    <a:pt x="1484383" y="1228716"/>
                  </a:lnTo>
                  <a:lnTo>
                    <a:pt x="1484955" y="1228144"/>
                  </a:lnTo>
                  <a:lnTo>
                    <a:pt x="1485527" y="1227572"/>
                  </a:lnTo>
                  <a:lnTo>
                    <a:pt x="1486670" y="1226428"/>
                  </a:lnTo>
                  <a:lnTo>
                    <a:pt x="1487814" y="1227000"/>
                  </a:lnTo>
                  <a:lnTo>
                    <a:pt x="1488958" y="1228144"/>
                  </a:lnTo>
                  <a:lnTo>
                    <a:pt x="1491246" y="1231575"/>
                  </a:lnTo>
                  <a:lnTo>
                    <a:pt x="1491818" y="1232719"/>
                  </a:lnTo>
                  <a:lnTo>
                    <a:pt x="1494106" y="1233863"/>
                  </a:lnTo>
                  <a:lnTo>
                    <a:pt x="1495250" y="1235007"/>
                  </a:lnTo>
                  <a:lnTo>
                    <a:pt x="1496394" y="1235579"/>
                  </a:lnTo>
                  <a:lnTo>
                    <a:pt x="1497538" y="1234435"/>
                  </a:lnTo>
                  <a:lnTo>
                    <a:pt x="1498110" y="1232719"/>
                  </a:lnTo>
                  <a:lnTo>
                    <a:pt x="1497538" y="1231575"/>
                  </a:lnTo>
                  <a:lnTo>
                    <a:pt x="1496394" y="1230432"/>
                  </a:lnTo>
                  <a:lnTo>
                    <a:pt x="1495822" y="1229860"/>
                  </a:lnTo>
                  <a:lnTo>
                    <a:pt x="1496966" y="1229288"/>
                  </a:lnTo>
                  <a:lnTo>
                    <a:pt x="1499254" y="1231575"/>
                  </a:lnTo>
                  <a:lnTo>
                    <a:pt x="1500398" y="1232148"/>
                  </a:lnTo>
                  <a:lnTo>
                    <a:pt x="1500970" y="1231004"/>
                  </a:lnTo>
                  <a:lnTo>
                    <a:pt x="1502685" y="1227572"/>
                  </a:lnTo>
                  <a:lnTo>
                    <a:pt x="1503257" y="1227000"/>
                  </a:lnTo>
                  <a:lnTo>
                    <a:pt x="1503829" y="1227000"/>
                  </a:lnTo>
                  <a:lnTo>
                    <a:pt x="1505545" y="1225856"/>
                  </a:lnTo>
                  <a:lnTo>
                    <a:pt x="1507261" y="1225856"/>
                  </a:lnTo>
                  <a:lnTo>
                    <a:pt x="1507833" y="1225856"/>
                  </a:lnTo>
                  <a:lnTo>
                    <a:pt x="1507833" y="1225284"/>
                  </a:lnTo>
                  <a:lnTo>
                    <a:pt x="1507833" y="1224712"/>
                  </a:lnTo>
                  <a:lnTo>
                    <a:pt x="1507833" y="1224140"/>
                  </a:lnTo>
                  <a:lnTo>
                    <a:pt x="1508405" y="1223568"/>
                  </a:lnTo>
                  <a:lnTo>
                    <a:pt x="1508405" y="1222424"/>
                  </a:lnTo>
                  <a:lnTo>
                    <a:pt x="1508405" y="1221280"/>
                  </a:lnTo>
                  <a:lnTo>
                    <a:pt x="1507833" y="1220136"/>
                  </a:lnTo>
                  <a:lnTo>
                    <a:pt x="1508405" y="1220136"/>
                  </a:lnTo>
                  <a:lnTo>
                    <a:pt x="1509549" y="1220708"/>
                  </a:lnTo>
                  <a:lnTo>
                    <a:pt x="1510693" y="1221280"/>
                  </a:lnTo>
                  <a:lnTo>
                    <a:pt x="1511265" y="1221852"/>
                  </a:lnTo>
                  <a:lnTo>
                    <a:pt x="1513553" y="1225856"/>
                  </a:lnTo>
                  <a:lnTo>
                    <a:pt x="1514125" y="1226428"/>
                  </a:lnTo>
                  <a:lnTo>
                    <a:pt x="1514697" y="1225856"/>
                  </a:lnTo>
                  <a:lnTo>
                    <a:pt x="1515269" y="1224140"/>
                  </a:lnTo>
                  <a:lnTo>
                    <a:pt x="1515841" y="1222424"/>
                  </a:lnTo>
                  <a:lnTo>
                    <a:pt x="1515841" y="1221852"/>
                  </a:lnTo>
                  <a:lnTo>
                    <a:pt x="1515841" y="1220708"/>
                  </a:lnTo>
                  <a:lnTo>
                    <a:pt x="1515841" y="1220136"/>
                  </a:lnTo>
                  <a:lnTo>
                    <a:pt x="1516413" y="1219564"/>
                  </a:lnTo>
                  <a:lnTo>
                    <a:pt x="1516984" y="1219564"/>
                  </a:lnTo>
                  <a:lnTo>
                    <a:pt x="1516984" y="1218992"/>
                  </a:lnTo>
                  <a:lnTo>
                    <a:pt x="1516984" y="1217849"/>
                  </a:lnTo>
                  <a:lnTo>
                    <a:pt x="1516984" y="1217276"/>
                  </a:lnTo>
                  <a:lnTo>
                    <a:pt x="1516413" y="1216705"/>
                  </a:lnTo>
                  <a:lnTo>
                    <a:pt x="1515841" y="1216132"/>
                  </a:lnTo>
                  <a:lnTo>
                    <a:pt x="1515841" y="1215561"/>
                  </a:lnTo>
                  <a:lnTo>
                    <a:pt x="1515841" y="1214989"/>
                  </a:lnTo>
                  <a:lnTo>
                    <a:pt x="1515841" y="1214417"/>
                  </a:lnTo>
                  <a:lnTo>
                    <a:pt x="1516413" y="1213845"/>
                  </a:lnTo>
                  <a:lnTo>
                    <a:pt x="1516984" y="1213845"/>
                  </a:lnTo>
                  <a:lnTo>
                    <a:pt x="1519272" y="1214417"/>
                  </a:lnTo>
                  <a:lnTo>
                    <a:pt x="1519844" y="1214989"/>
                  </a:lnTo>
                  <a:lnTo>
                    <a:pt x="1520416" y="1215561"/>
                  </a:lnTo>
                  <a:lnTo>
                    <a:pt x="1520416" y="1215561"/>
                  </a:lnTo>
                  <a:lnTo>
                    <a:pt x="1520988" y="1217276"/>
                  </a:lnTo>
                  <a:lnTo>
                    <a:pt x="1520988" y="1217849"/>
                  </a:lnTo>
                  <a:lnTo>
                    <a:pt x="1521560" y="1218420"/>
                  </a:lnTo>
                  <a:lnTo>
                    <a:pt x="1522132" y="1218420"/>
                  </a:lnTo>
                  <a:lnTo>
                    <a:pt x="1522704" y="1218420"/>
                  </a:lnTo>
                  <a:lnTo>
                    <a:pt x="1526708" y="1219564"/>
                  </a:lnTo>
                  <a:lnTo>
                    <a:pt x="1527852" y="1219564"/>
                  </a:lnTo>
                  <a:lnTo>
                    <a:pt x="1527280" y="1217849"/>
                  </a:lnTo>
                  <a:lnTo>
                    <a:pt x="1523848" y="1213273"/>
                  </a:lnTo>
                  <a:lnTo>
                    <a:pt x="1524992" y="1213273"/>
                  </a:lnTo>
                  <a:lnTo>
                    <a:pt x="1524992" y="1212129"/>
                  </a:lnTo>
                  <a:lnTo>
                    <a:pt x="1525564" y="1211557"/>
                  </a:lnTo>
                  <a:lnTo>
                    <a:pt x="1527280" y="1213273"/>
                  </a:lnTo>
                  <a:lnTo>
                    <a:pt x="1527852" y="1213845"/>
                  </a:lnTo>
                  <a:lnTo>
                    <a:pt x="1528424" y="1214417"/>
                  </a:lnTo>
                  <a:lnTo>
                    <a:pt x="1529568" y="1214417"/>
                  </a:lnTo>
                  <a:lnTo>
                    <a:pt x="1530712" y="1214417"/>
                  </a:lnTo>
                  <a:lnTo>
                    <a:pt x="1531283" y="1213845"/>
                  </a:lnTo>
                  <a:lnTo>
                    <a:pt x="1531283" y="1212701"/>
                  </a:lnTo>
                  <a:lnTo>
                    <a:pt x="1531283" y="1210413"/>
                  </a:lnTo>
                  <a:lnTo>
                    <a:pt x="1531855" y="1209841"/>
                  </a:lnTo>
                  <a:lnTo>
                    <a:pt x="1532427" y="1209841"/>
                  </a:lnTo>
                  <a:lnTo>
                    <a:pt x="1532427" y="1210985"/>
                  </a:lnTo>
                  <a:lnTo>
                    <a:pt x="1532999" y="1211557"/>
                  </a:lnTo>
                  <a:lnTo>
                    <a:pt x="1533571" y="1210985"/>
                  </a:lnTo>
                  <a:lnTo>
                    <a:pt x="1532999" y="1209841"/>
                  </a:lnTo>
                  <a:lnTo>
                    <a:pt x="1532427" y="1208697"/>
                  </a:lnTo>
                  <a:lnTo>
                    <a:pt x="1533571" y="1207553"/>
                  </a:lnTo>
                  <a:lnTo>
                    <a:pt x="1537575" y="1206409"/>
                  </a:lnTo>
                  <a:lnTo>
                    <a:pt x="1538719" y="1204693"/>
                  </a:lnTo>
                  <a:lnTo>
                    <a:pt x="1538719" y="1204121"/>
                  </a:lnTo>
                  <a:lnTo>
                    <a:pt x="1538719" y="1204121"/>
                  </a:lnTo>
                  <a:lnTo>
                    <a:pt x="1538719" y="1203550"/>
                  </a:lnTo>
                  <a:lnTo>
                    <a:pt x="1538719" y="1202406"/>
                  </a:lnTo>
                  <a:lnTo>
                    <a:pt x="1538147" y="1202406"/>
                  </a:lnTo>
                  <a:lnTo>
                    <a:pt x="1537003" y="1201833"/>
                  </a:lnTo>
                  <a:lnTo>
                    <a:pt x="1537003" y="1201262"/>
                  </a:lnTo>
                  <a:lnTo>
                    <a:pt x="1536431" y="1200118"/>
                  </a:lnTo>
                  <a:lnTo>
                    <a:pt x="1535859" y="1199546"/>
                  </a:lnTo>
                  <a:lnTo>
                    <a:pt x="1534715" y="1198974"/>
                  </a:lnTo>
                  <a:lnTo>
                    <a:pt x="1534143" y="1198974"/>
                  </a:lnTo>
                  <a:lnTo>
                    <a:pt x="1534143" y="1198402"/>
                  </a:lnTo>
                  <a:lnTo>
                    <a:pt x="1537003" y="1197830"/>
                  </a:lnTo>
                  <a:lnTo>
                    <a:pt x="1538147" y="1196686"/>
                  </a:lnTo>
                  <a:lnTo>
                    <a:pt x="1538719" y="1194398"/>
                  </a:lnTo>
                  <a:lnTo>
                    <a:pt x="1538719" y="1194398"/>
                  </a:lnTo>
                  <a:lnTo>
                    <a:pt x="1538719" y="1194398"/>
                  </a:lnTo>
                  <a:lnTo>
                    <a:pt x="1538719" y="1194398"/>
                  </a:lnTo>
                  <a:lnTo>
                    <a:pt x="1538719" y="1194398"/>
                  </a:lnTo>
                  <a:lnTo>
                    <a:pt x="1538719" y="1193254"/>
                  </a:lnTo>
                  <a:lnTo>
                    <a:pt x="1538147" y="1192110"/>
                  </a:lnTo>
                  <a:lnTo>
                    <a:pt x="1538147" y="1190966"/>
                  </a:lnTo>
                  <a:lnTo>
                    <a:pt x="1537575" y="1190966"/>
                  </a:lnTo>
                  <a:lnTo>
                    <a:pt x="1535859" y="1190394"/>
                  </a:lnTo>
                  <a:lnTo>
                    <a:pt x="1528996" y="1193254"/>
                  </a:lnTo>
                  <a:lnTo>
                    <a:pt x="1528424" y="1193254"/>
                  </a:lnTo>
                  <a:lnTo>
                    <a:pt x="1528424" y="1190966"/>
                  </a:lnTo>
                  <a:lnTo>
                    <a:pt x="1528996" y="1189822"/>
                  </a:lnTo>
                  <a:lnTo>
                    <a:pt x="1530140" y="1189251"/>
                  </a:lnTo>
                  <a:lnTo>
                    <a:pt x="1531283" y="1188678"/>
                  </a:lnTo>
                  <a:lnTo>
                    <a:pt x="1532427" y="1188678"/>
                  </a:lnTo>
                  <a:lnTo>
                    <a:pt x="1538719" y="1182387"/>
                  </a:lnTo>
                  <a:lnTo>
                    <a:pt x="1539863" y="1181815"/>
                  </a:lnTo>
                  <a:lnTo>
                    <a:pt x="1541579" y="1181243"/>
                  </a:lnTo>
                  <a:lnTo>
                    <a:pt x="1542723" y="1180671"/>
                  </a:lnTo>
                  <a:lnTo>
                    <a:pt x="1543295" y="1180099"/>
                  </a:lnTo>
                  <a:lnTo>
                    <a:pt x="1543295" y="1178955"/>
                  </a:lnTo>
                  <a:lnTo>
                    <a:pt x="1543295" y="1177811"/>
                  </a:lnTo>
                  <a:lnTo>
                    <a:pt x="1543867" y="1177239"/>
                  </a:lnTo>
                  <a:lnTo>
                    <a:pt x="1546155" y="1177811"/>
                  </a:lnTo>
                  <a:lnTo>
                    <a:pt x="1548442" y="1180099"/>
                  </a:lnTo>
                  <a:lnTo>
                    <a:pt x="1550730" y="1181815"/>
                  </a:lnTo>
                  <a:lnTo>
                    <a:pt x="1552446" y="1179527"/>
                  </a:lnTo>
                  <a:lnTo>
                    <a:pt x="1551874" y="1178955"/>
                  </a:lnTo>
                  <a:lnTo>
                    <a:pt x="1551874" y="1177811"/>
                  </a:lnTo>
                  <a:lnTo>
                    <a:pt x="1551874" y="1176667"/>
                  </a:lnTo>
                  <a:lnTo>
                    <a:pt x="1551874" y="1174952"/>
                  </a:lnTo>
                  <a:lnTo>
                    <a:pt x="1551302" y="1173808"/>
                  </a:lnTo>
                  <a:lnTo>
                    <a:pt x="1549586" y="1173808"/>
                  </a:lnTo>
                  <a:lnTo>
                    <a:pt x="1549014" y="1172664"/>
                  </a:lnTo>
                  <a:lnTo>
                    <a:pt x="1550158" y="1172092"/>
                  </a:lnTo>
                  <a:lnTo>
                    <a:pt x="1553018" y="1172664"/>
                  </a:lnTo>
                  <a:lnTo>
                    <a:pt x="1553018" y="1172092"/>
                  </a:lnTo>
                  <a:lnTo>
                    <a:pt x="1552446" y="1170376"/>
                  </a:lnTo>
                  <a:lnTo>
                    <a:pt x="1552446" y="1169232"/>
                  </a:lnTo>
                  <a:lnTo>
                    <a:pt x="1553018" y="1168660"/>
                  </a:lnTo>
                  <a:lnTo>
                    <a:pt x="1554734" y="1170948"/>
                  </a:lnTo>
                  <a:lnTo>
                    <a:pt x="1555878" y="1172092"/>
                  </a:lnTo>
                  <a:lnTo>
                    <a:pt x="1557022" y="1172092"/>
                  </a:lnTo>
                  <a:lnTo>
                    <a:pt x="1557594" y="1170948"/>
                  </a:lnTo>
                  <a:lnTo>
                    <a:pt x="1558166" y="1170376"/>
                  </a:lnTo>
                  <a:lnTo>
                    <a:pt x="1559882" y="1170376"/>
                  </a:lnTo>
                  <a:lnTo>
                    <a:pt x="1560454" y="1170376"/>
                  </a:lnTo>
                  <a:lnTo>
                    <a:pt x="1561025" y="1169232"/>
                  </a:lnTo>
                  <a:lnTo>
                    <a:pt x="1561025" y="1169232"/>
                  </a:lnTo>
                  <a:lnTo>
                    <a:pt x="1561597" y="1169804"/>
                  </a:lnTo>
                  <a:lnTo>
                    <a:pt x="1561597" y="1170376"/>
                  </a:lnTo>
                  <a:lnTo>
                    <a:pt x="1561597" y="1170948"/>
                  </a:lnTo>
                  <a:lnTo>
                    <a:pt x="1561597" y="1171520"/>
                  </a:lnTo>
                  <a:lnTo>
                    <a:pt x="1562169" y="1171520"/>
                  </a:lnTo>
                  <a:lnTo>
                    <a:pt x="1564457" y="1170948"/>
                  </a:lnTo>
                  <a:lnTo>
                    <a:pt x="1565029" y="1170376"/>
                  </a:lnTo>
                  <a:lnTo>
                    <a:pt x="1565029" y="1169232"/>
                  </a:lnTo>
                  <a:lnTo>
                    <a:pt x="1565029" y="1167516"/>
                  </a:lnTo>
                  <a:lnTo>
                    <a:pt x="1565029" y="1166372"/>
                  </a:lnTo>
                  <a:lnTo>
                    <a:pt x="1565029" y="1165800"/>
                  </a:lnTo>
                  <a:lnTo>
                    <a:pt x="1565029" y="1165228"/>
                  </a:lnTo>
                  <a:lnTo>
                    <a:pt x="1565029" y="1164656"/>
                  </a:lnTo>
                  <a:lnTo>
                    <a:pt x="1565029" y="1164084"/>
                  </a:lnTo>
                  <a:lnTo>
                    <a:pt x="1563885" y="1162940"/>
                  </a:lnTo>
                  <a:lnTo>
                    <a:pt x="1563313" y="1162368"/>
                  </a:lnTo>
                  <a:lnTo>
                    <a:pt x="1563885" y="1162368"/>
                  </a:lnTo>
                  <a:lnTo>
                    <a:pt x="1566745" y="1162368"/>
                  </a:lnTo>
                  <a:lnTo>
                    <a:pt x="1570749" y="1161224"/>
                  </a:lnTo>
                  <a:lnTo>
                    <a:pt x="1571893" y="1160652"/>
                  </a:lnTo>
                  <a:lnTo>
                    <a:pt x="1571893" y="1159508"/>
                  </a:lnTo>
                  <a:lnTo>
                    <a:pt x="1570177" y="1157793"/>
                  </a:lnTo>
                  <a:lnTo>
                    <a:pt x="1569605" y="1156077"/>
                  </a:lnTo>
                  <a:lnTo>
                    <a:pt x="1569605" y="1154933"/>
                  </a:lnTo>
                  <a:lnTo>
                    <a:pt x="1570177" y="1153217"/>
                  </a:lnTo>
                  <a:lnTo>
                    <a:pt x="1570749" y="1151501"/>
                  </a:lnTo>
                  <a:lnTo>
                    <a:pt x="1571321" y="1150357"/>
                  </a:lnTo>
                  <a:lnTo>
                    <a:pt x="1572465" y="1149785"/>
                  </a:lnTo>
                  <a:lnTo>
                    <a:pt x="1573609" y="1150929"/>
                  </a:lnTo>
                  <a:lnTo>
                    <a:pt x="1574753" y="1152073"/>
                  </a:lnTo>
                  <a:lnTo>
                    <a:pt x="1575896" y="1152645"/>
                  </a:lnTo>
                  <a:lnTo>
                    <a:pt x="1576468" y="1152645"/>
                  </a:lnTo>
                  <a:lnTo>
                    <a:pt x="1578756" y="1154361"/>
                  </a:lnTo>
                  <a:lnTo>
                    <a:pt x="1579900" y="1155505"/>
                  </a:lnTo>
                  <a:lnTo>
                    <a:pt x="1580472" y="1156077"/>
                  </a:lnTo>
                  <a:lnTo>
                    <a:pt x="1581044" y="1156077"/>
                  </a:lnTo>
                  <a:lnTo>
                    <a:pt x="1581616" y="1156077"/>
                  </a:lnTo>
                  <a:lnTo>
                    <a:pt x="1582760" y="1156077"/>
                  </a:lnTo>
                  <a:lnTo>
                    <a:pt x="1583904" y="1155505"/>
                  </a:lnTo>
                  <a:lnTo>
                    <a:pt x="1584476" y="1154933"/>
                  </a:lnTo>
                  <a:lnTo>
                    <a:pt x="1585048" y="1153789"/>
                  </a:lnTo>
                  <a:lnTo>
                    <a:pt x="1584476" y="1152073"/>
                  </a:lnTo>
                  <a:lnTo>
                    <a:pt x="1583332" y="1150929"/>
                  </a:lnTo>
                  <a:lnTo>
                    <a:pt x="1582188" y="1150357"/>
                  </a:lnTo>
                  <a:lnTo>
                    <a:pt x="1582188" y="1149785"/>
                  </a:lnTo>
                  <a:lnTo>
                    <a:pt x="1582760" y="1149785"/>
                  </a:lnTo>
                  <a:lnTo>
                    <a:pt x="1584476" y="1150357"/>
                  </a:lnTo>
                  <a:lnTo>
                    <a:pt x="1583332" y="1148069"/>
                  </a:lnTo>
                  <a:lnTo>
                    <a:pt x="1583332" y="1147497"/>
                  </a:lnTo>
                  <a:lnTo>
                    <a:pt x="1583904" y="1146925"/>
                  </a:lnTo>
                  <a:lnTo>
                    <a:pt x="1584476" y="1146925"/>
                  </a:lnTo>
                  <a:lnTo>
                    <a:pt x="1586192" y="1147497"/>
                  </a:lnTo>
                  <a:lnTo>
                    <a:pt x="1587336" y="1147497"/>
                  </a:lnTo>
                  <a:lnTo>
                    <a:pt x="1587908" y="1146925"/>
                  </a:lnTo>
                  <a:lnTo>
                    <a:pt x="1588480" y="1146353"/>
                  </a:lnTo>
                  <a:lnTo>
                    <a:pt x="1588480" y="1145781"/>
                  </a:lnTo>
                  <a:lnTo>
                    <a:pt x="1587336" y="1144065"/>
                  </a:lnTo>
                  <a:lnTo>
                    <a:pt x="1592483" y="1144637"/>
                  </a:lnTo>
                  <a:lnTo>
                    <a:pt x="1594199" y="1144065"/>
                  </a:lnTo>
                  <a:lnTo>
                    <a:pt x="1595343" y="1142921"/>
                  </a:lnTo>
                  <a:lnTo>
                    <a:pt x="1594771" y="1141206"/>
                  </a:lnTo>
                  <a:lnTo>
                    <a:pt x="1592483" y="1137774"/>
                  </a:lnTo>
                  <a:lnTo>
                    <a:pt x="1594199" y="1137774"/>
                  </a:lnTo>
                  <a:lnTo>
                    <a:pt x="1595343" y="1137202"/>
                  </a:lnTo>
                  <a:lnTo>
                    <a:pt x="1595915" y="1136058"/>
                  </a:lnTo>
                  <a:lnTo>
                    <a:pt x="1596487" y="1133770"/>
                  </a:lnTo>
                  <a:lnTo>
                    <a:pt x="1595915" y="1132626"/>
                  </a:lnTo>
                  <a:lnTo>
                    <a:pt x="1596487" y="1132054"/>
                  </a:lnTo>
                  <a:lnTo>
                    <a:pt x="1598775" y="1131482"/>
                  </a:lnTo>
                  <a:lnTo>
                    <a:pt x="1602779" y="1131482"/>
                  </a:lnTo>
                  <a:lnTo>
                    <a:pt x="1603923" y="1132054"/>
                  </a:lnTo>
                  <a:lnTo>
                    <a:pt x="1606210" y="1133770"/>
                  </a:lnTo>
                  <a:lnTo>
                    <a:pt x="1607354" y="1134342"/>
                  </a:lnTo>
                  <a:lnTo>
                    <a:pt x="1607926" y="1134342"/>
                  </a:lnTo>
                  <a:lnTo>
                    <a:pt x="1608498" y="1134342"/>
                  </a:lnTo>
                  <a:lnTo>
                    <a:pt x="1609070" y="1133770"/>
                  </a:lnTo>
                  <a:lnTo>
                    <a:pt x="1609642" y="1133198"/>
                  </a:lnTo>
                  <a:lnTo>
                    <a:pt x="1609642" y="1132626"/>
                  </a:lnTo>
                  <a:lnTo>
                    <a:pt x="1609642" y="1131482"/>
                  </a:lnTo>
                  <a:lnTo>
                    <a:pt x="1609642" y="1130910"/>
                  </a:lnTo>
                  <a:lnTo>
                    <a:pt x="1610214" y="1129766"/>
                  </a:lnTo>
                  <a:lnTo>
                    <a:pt x="1611358" y="1129195"/>
                  </a:lnTo>
                  <a:lnTo>
                    <a:pt x="1612502" y="1128622"/>
                  </a:lnTo>
                  <a:lnTo>
                    <a:pt x="1613074" y="1129195"/>
                  </a:lnTo>
                  <a:lnTo>
                    <a:pt x="1613074" y="1129766"/>
                  </a:lnTo>
                  <a:lnTo>
                    <a:pt x="1613074" y="1130910"/>
                  </a:lnTo>
                  <a:lnTo>
                    <a:pt x="1613074" y="1131482"/>
                  </a:lnTo>
                  <a:lnTo>
                    <a:pt x="1613646" y="1132054"/>
                  </a:lnTo>
                  <a:lnTo>
                    <a:pt x="1615934" y="1132626"/>
                  </a:lnTo>
                  <a:lnTo>
                    <a:pt x="1616506" y="1132054"/>
                  </a:lnTo>
                  <a:lnTo>
                    <a:pt x="1617078" y="1130338"/>
                  </a:lnTo>
                  <a:lnTo>
                    <a:pt x="1617650" y="1128622"/>
                  </a:lnTo>
                  <a:lnTo>
                    <a:pt x="1617078" y="1128051"/>
                  </a:lnTo>
                  <a:lnTo>
                    <a:pt x="1617078" y="1127478"/>
                  </a:lnTo>
                  <a:lnTo>
                    <a:pt x="1614790" y="1124619"/>
                  </a:lnTo>
                  <a:lnTo>
                    <a:pt x="1614790" y="1124047"/>
                  </a:lnTo>
                  <a:lnTo>
                    <a:pt x="1616506" y="1123475"/>
                  </a:lnTo>
                  <a:lnTo>
                    <a:pt x="1619938" y="1126907"/>
                  </a:lnTo>
                  <a:lnTo>
                    <a:pt x="1621081" y="1126907"/>
                  </a:lnTo>
                  <a:lnTo>
                    <a:pt x="1621653" y="1124619"/>
                  </a:lnTo>
                  <a:lnTo>
                    <a:pt x="1621081" y="1121759"/>
                  </a:lnTo>
                  <a:lnTo>
                    <a:pt x="1619938" y="1117183"/>
                  </a:lnTo>
                  <a:lnTo>
                    <a:pt x="1621081" y="1117755"/>
                  </a:lnTo>
                  <a:lnTo>
                    <a:pt x="1621653" y="1118327"/>
                  </a:lnTo>
                  <a:lnTo>
                    <a:pt x="1621653" y="1118899"/>
                  </a:lnTo>
                  <a:lnTo>
                    <a:pt x="1621653" y="1119471"/>
                  </a:lnTo>
                  <a:lnTo>
                    <a:pt x="1621653" y="1120043"/>
                  </a:lnTo>
                  <a:lnTo>
                    <a:pt x="1621653" y="1120615"/>
                  </a:lnTo>
                  <a:lnTo>
                    <a:pt x="1621653" y="1121187"/>
                  </a:lnTo>
                  <a:lnTo>
                    <a:pt x="1622225" y="1121759"/>
                  </a:lnTo>
                  <a:lnTo>
                    <a:pt x="1623369" y="1122331"/>
                  </a:lnTo>
                  <a:lnTo>
                    <a:pt x="1624513" y="1123475"/>
                  </a:lnTo>
                  <a:lnTo>
                    <a:pt x="1625085" y="1125763"/>
                  </a:lnTo>
                  <a:lnTo>
                    <a:pt x="1625657" y="1126335"/>
                  </a:lnTo>
                  <a:lnTo>
                    <a:pt x="1626229" y="1126335"/>
                  </a:lnTo>
                  <a:lnTo>
                    <a:pt x="1626229" y="1124619"/>
                  </a:lnTo>
                  <a:lnTo>
                    <a:pt x="1626229" y="1123475"/>
                  </a:lnTo>
                  <a:lnTo>
                    <a:pt x="1625657" y="1122331"/>
                  </a:lnTo>
                  <a:lnTo>
                    <a:pt x="1625657" y="1121187"/>
                  </a:lnTo>
                  <a:lnTo>
                    <a:pt x="1626229" y="1119471"/>
                  </a:lnTo>
                  <a:lnTo>
                    <a:pt x="1628517" y="1121759"/>
                  </a:lnTo>
                  <a:lnTo>
                    <a:pt x="1630233" y="1122331"/>
                  </a:lnTo>
                  <a:lnTo>
                    <a:pt x="1630805" y="1121187"/>
                  </a:lnTo>
                  <a:lnTo>
                    <a:pt x="1630233" y="1120043"/>
                  </a:lnTo>
                  <a:lnTo>
                    <a:pt x="1627945" y="1117755"/>
                  </a:lnTo>
                  <a:lnTo>
                    <a:pt x="1627373" y="1116611"/>
                  </a:lnTo>
                  <a:lnTo>
                    <a:pt x="1627945" y="1116039"/>
                  </a:lnTo>
                  <a:lnTo>
                    <a:pt x="1628517" y="1116039"/>
                  </a:lnTo>
                  <a:lnTo>
                    <a:pt x="1629661" y="1116611"/>
                  </a:lnTo>
                  <a:lnTo>
                    <a:pt x="1631377" y="1116611"/>
                  </a:lnTo>
                  <a:lnTo>
                    <a:pt x="1633093" y="1116039"/>
                  </a:lnTo>
                  <a:lnTo>
                    <a:pt x="1634237" y="1114323"/>
                  </a:lnTo>
                  <a:lnTo>
                    <a:pt x="1634237" y="1112608"/>
                  </a:lnTo>
                  <a:lnTo>
                    <a:pt x="1633093" y="1111464"/>
                  </a:lnTo>
                  <a:lnTo>
                    <a:pt x="1630233" y="1110892"/>
                  </a:lnTo>
                  <a:lnTo>
                    <a:pt x="1631949" y="1110320"/>
                  </a:lnTo>
                  <a:lnTo>
                    <a:pt x="1634237" y="1110320"/>
                  </a:lnTo>
                  <a:lnTo>
                    <a:pt x="1635380" y="1109748"/>
                  </a:lnTo>
                  <a:lnTo>
                    <a:pt x="1633665" y="1106888"/>
                  </a:lnTo>
                  <a:lnTo>
                    <a:pt x="1633665" y="1106316"/>
                  </a:lnTo>
                  <a:lnTo>
                    <a:pt x="1633665" y="1106316"/>
                  </a:lnTo>
                  <a:lnTo>
                    <a:pt x="1633093" y="1106316"/>
                  </a:lnTo>
                  <a:lnTo>
                    <a:pt x="1632521" y="1106888"/>
                  </a:lnTo>
                  <a:lnTo>
                    <a:pt x="1632521" y="1107460"/>
                  </a:lnTo>
                  <a:lnTo>
                    <a:pt x="1632521" y="1108032"/>
                  </a:lnTo>
                  <a:lnTo>
                    <a:pt x="1632521" y="1108604"/>
                  </a:lnTo>
                  <a:lnTo>
                    <a:pt x="1630233" y="1108604"/>
                  </a:lnTo>
                  <a:lnTo>
                    <a:pt x="1629661" y="1109176"/>
                  </a:lnTo>
                  <a:lnTo>
                    <a:pt x="1629661" y="1110892"/>
                  </a:lnTo>
                  <a:lnTo>
                    <a:pt x="1629089" y="1111464"/>
                  </a:lnTo>
                  <a:lnTo>
                    <a:pt x="1627945" y="1111464"/>
                  </a:lnTo>
                  <a:lnTo>
                    <a:pt x="1627373" y="1111464"/>
                  </a:lnTo>
                  <a:lnTo>
                    <a:pt x="1626801" y="1112036"/>
                  </a:lnTo>
                  <a:lnTo>
                    <a:pt x="1626229" y="1112608"/>
                  </a:lnTo>
                  <a:lnTo>
                    <a:pt x="1625657" y="1113179"/>
                  </a:lnTo>
                  <a:lnTo>
                    <a:pt x="1625085" y="1113179"/>
                  </a:lnTo>
                  <a:lnTo>
                    <a:pt x="1625657" y="1112608"/>
                  </a:lnTo>
                  <a:lnTo>
                    <a:pt x="1625657" y="1112036"/>
                  </a:lnTo>
                  <a:lnTo>
                    <a:pt x="1625657" y="1111464"/>
                  </a:lnTo>
                  <a:lnTo>
                    <a:pt x="1625085" y="1110892"/>
                  </a:lnTo>
                  <a:lnTo>
                    <a:pt x="1626801" y="1109748"/>
                  </a:lnTo>
                  <a:lnTo>
                    <a:pt x="1626801" y="1108604"/>
                  </a:lnTo>
                  <a:lnTo>
                    <a:pt x="1627373" y="1108032"/>
                  </a:lnTo>
                  <a:lnTo>
                    <a:pt x="1629661" y="1106888"/>
                  </a:lnTo>
                  <a:lnTo>
                    <a:pt x="1630805" y="1106888"/>
                  </a:lnTo>
                  <a:lnTo>
                    <a:pt x="1631377" y="1106888"/>
                  </a:lnTo>
                  <a:lnTo>
                    <a:pt x="1631949" y="1106316"/>
                  </a:lnTo>
                  <a:lnTo>
                    <a:pt x="1631949" y="1105744"/>
                  </a:lnTo>
                  <a:lnTo>
                    <a:pt x="1631949" y="1105744"/>
                  </a:lnTo>
                  <a:lnTo>
                    <a:pt x="1631949" y="1105172"/>
                  </a:lnTo>
                  <a:lnTo>
                    <a:pt x="1636524" y="1105172"/>
                  </a:lnTo>
                  <a:lnTo>
                    <a:pt x="1637668" y="1104600"/>
                  </a:lnTo>
                  <a:lnTo>
                    <a:pt x="1639956" y="1103456"/>
                  </a:lnTo>
                  <a:lnTo>
                    <a:pt x="1640528" y="1103456"/>
                  </a:lnTo>
                  <a:lnTo>
                    <a:pt x="1640528" y="1102884"/>
                  </a:lnTo>
                  <a:lnTo>
                    <a:pt x="1639956" y="1102312"/>
                  </a:lnTo>
                  <a:lnTo>
                    <a:pt x="1639384" y="1101740"/>
                  </a:lnTo>
                  <a:lnTo>
                    <a:pt x="1638812" y="1101168"/>
                  </a:lnTo>
                  <a:lnTo>
                    <a:pt x="1637668" y="1101168"/>
                  </a:lnTo>
                  <a:lnTo>
                    <a:pt x="1637096" y="1101168"/>
                  </a:lnTo>
                  <a:lnTo>
                    <a:pt x="1637096" y="1101168"/>
                  </a:lnTo>
                  <a:lnTo>
                    <a:pt x="1637096" y="1100597"/>
                  </a:lnTo>
                  <a:lnTo>
                    <a:pt x="1637096" y="1100024"/>
                  </a:lnTo>
                  <a:lnTo>
                    <a:pt x="1636524" y="1098880"/>
                  </a:lnTo>
                  <a:lnTo>
                    <a:pt x="1635952" y="1096021"/>
                  </a:lnTo>
                  <a:lnTo>
                    <a:pt x="1635380" y="1095449"/>
                  </a:lnTo>
                  <a:lnTo>
                    <a:pt x="1636524" y="1093733"/>
                  </a:lnTo>
                  <a:lnTo>
                    <a:pt x="1638240" y="1093733"/>
                  </a:lnTo>
                  <a:lnTo>
                    <a:pt x="1639956" y="1094305"/>
                  </a:lnTo>
                  <a:lnTo>
                    <a:pt x="1641672" y="1094305"/>
                  </a:lnTo>
                  <a:lnTo>
                    <a:pt x="1642244" y="1093733"/>
                  </a:lnTo>
                  <a:lnTo>
                    <a:pt x="1642816" y="1093161"/>
                  </a:lnTo>
                  <a:lnTo>
                    <a:pt x="1643388" y="1092589"/>
                  </a:lnTo>
                  <a:lnTo>
                    <a:pt x="1643388" y="1092017"/>
                  </a:lnTo>
                  <a:lnTo>
                    <a:pt x="1642816" y="1091445"/>
                  </a:lnTo>
                  <a:lnTo>
                    <a:pt x="1641672" y="1090873"/>
                  </a:lnTo>
                  <a:lnTo>
                    <a:pt x="1641100" y="1090301"/>
                  </a:lnTo>
                  <a:lnTo>
                    <a:pt x="1641672" y="1089729"/>
                  </a:lnTo>
                  <a:lnTo>
                    <a:pt x="1642244" y="1089729"/>
                  </a:lnTo>
                  <a:lnTo>
                    <a:pt x="1642816" y="1089729"/>
                  </a:lnTo>
                  <a:lnTo>
                    <a:pt x="1643388" y="1089729"/>
                  </a:lnTo>
                  <a:lnTo>
                    <a:pt x="1643960" y="1089157"/>
                  </a:lnTo>
                  <a:lnTo>
                    <a:pt x="1643960" y="1089157"/>
                  </a:lnTo>
                  <a:lnTo>
                    <a:pt x="1643960" y="1089157"/>
                  </a:lnTo>
                  <a:lnTo>
                    <a:pt x="1644532" y="1088013"/>
                  </a:lnTo>
                  <a:lnTo>
                    <a:pt x="1644532" y="1086869"/>
                  </a:lnTo>
                  <a:lnTo>
                    <a:pt x="1645104" y="1085725"/>
                  </a:lnTo>
                  <a:lnTo>
                    <a:pt x="1645104" y="1085154"/>
                  </a:lnTo>
                  <a:lnTo>
                    <a:pt x="1645104" y="1085154"/>
                  </a:lnTo>
                  <a:lnTo>
                    <a:pt x="1645104" y="1084581"/>
                  </a:lnTo>
                  <a:lnTo>
                    <a:pt x="1645104" y="1084010"/>
                  </a:lnTo>
                  <a:lnTo>
                    <a:pt x="1645676" y="1082866"/>
                  </a:lnTo>
                  <a:lnTo>
                    <a:pt x="1647392" y="1082866"/>
                  </a:lnTo>
                  <a:lnTo>
                    <a:pt x="1650251" y="1083438"/>
                  </a:lnTo>
                  <a:lnTo>
                    <a:pt x="1654827" y="1082866"/>
                  </a:lnTo>
                  <a:lnTo>
                    <a:pt x="1657115" y="1081722"/>
                  </a:lnTo>
                  <a:lnTo>
                    <a:pt x="1658259" y="1081150"/>
                  </a:lnTo>
                  <a:lnTo>
                    <a:pt x="1658831" y="1080006"/>
                  </a:lnTo>
                  <a:lnTo>
                    <a:pt x="1659403" y="1078290"/>
                  </a:lnTo>
                  <a:lnTo>
                    <a:pt x="1659403" y="1077146"/>
                  </a:lnTo>
                  <a:lnTo>
                    <a:pt x="1659975" y="1076574"/>
                  </a:lnTo>
                  <a:lnTo>
                    <a:pt x="1661119" y="1076574"/>
                  </a:lnTo>
                  <a:lnTo>
                    <a:pt x="1665123" y="1073142"/>
                  </a:lnTo>
                  <a:lnTo>
                    <a:pt x="1665695" y="1071998"/>
                  </a:lnTo>
                  <a:lnTo>
                    <a:pt x="1666266" y="1070854"/>
                  </a:lnTo>
                  <a:lnTo>
                    <a:pt x="1666838" y="1069139"/>
                  </a:lnTo>
                  <a:lnTo>
                    <a:pt x="1667410" y="1065135"/>
                  </a:lnTo>
                  <a:lnTo>
                    <a:pt x="1667982" y="1063419"/>
                  </a:lnTo>
                  <a:lnTo>
                    <a:pt x="1669126" y="1062847"/>
                  </a:lnTo>
                  <a:lnTo>
                    <a:pt x="1671414" y="1063991"/>
                  </a:lnTo>
                  <a:lnTo>
                    <a:pt x="1672558" y="1062847"/>
                  </a:lnTo>
                  <a:lnTo>
                    <a:pt x="1672558" y="1061703"/>
                  </a:lnTo>
                  <a:lnTo>
                    <a:pt x="1671986" y="1061703"/>
                  </a:lnTo>
                  <a:lnTo>
                    <a:pt x="1669126" y="1062275"/>
                  </a:lnTo>
                  <a:lnTo>
                    <a:pt x="1668554" y="1062275"/>
                  </a:lnTo>
                  <a:lnTo>
                    <a:pt x="1667982" y="1061703"/>
                  </a:lnTo>
                  <a:lnTo>
                    <a:pt x="1670270" y="1061131"/>
                  </a:lnTo>
                  <a:lnTo>
                    <a:pt x="1670842" y="1060559"/>
                  </a:lnTo>
                  <a:lnTo>
                    <a:pt x="1670842" y="1059987"/>
                  </a:lnTo>
                  <a:lnTo>
                    <a:pt x="1670270" y="1059987"/>
                  </a:lnTo>
                  <a:lnTo>
                    <a:pt x="1669698" y="1059415"/>
                  </a:lnTo>
                  <a:lnTo>
                    <a:pt x="1669126" y="1057699"/>
                  </a:lnTo>
                  <a:lnTo>
                    <a:pt x="1669126" y="1057127"/>
                  </a:lnTo>
                  <a:lnTo>
                    <a:pt x="1669126" y="1056555"/>
                  </a:lnTo>
                  <a:lnTo>
                    <a:pt x="1669126" y="1055983"/>
                  </a:lnTo>
                  <a:lnTo>
                    <a:pt x="1668554" y="1055983"/>
                  </a:lnTo>
                  <a:lnTo>
                    <a:pt x="1667410" y="1055983"/>
                  </a:lnTo>
                  <a:lnTo>
                    <a:pt x="1666838" y="1055411"/>
                  </a:lnTo>
                  <a:lnTo>
                    <a:pt x="1665123" y="1052552"/>
                  </a:lnTo>
                  <a:lnTo>
                    <a:pt x="1664551" y="1051980"/>
                  </a:lnTo>
                  <a:lnTo>
                    <a:pt x="1662835" y="1051408"/>
                  </a:lnTo>
                  <a:lnTo>
                    <a:pt x="1661691" y="1050264"/>
                  </a:lnTo>
                  <a:lnTo>
                    <a:pt x="1661119" y="1050264"/>
                  </a:lnTo>
                  <a:lnTo>
                    <a:pt x="1660547" y="1050836"/>
                  </a:lnTo>
                  <a:lnTo>
                    <a:pt x="1659975" y="1051408"/>
                  </a:lnTo>
                  <a:lnTo>
                    <a:pt x="1659403" y="1051408"/>
                  </a:lnTo>
                  <a:lnTo>
                    <a:pt x="1658831" y="1051408"/>
                  </a:lnTo>
                  <a:lnTo>
                    <a:pt x="1661691" y="1046832"/>
                  </a:lnTo>
                  <a:lnTo>
                    <a:pt x="1661691" y="1046832"/>
                  </a:lnTo>
                  <a:lnTo>
                    <a:pt x="1659975" y="1045688"/>
                  </a:lnTo>
                  <a:lnTo>
                    <a:pt x="1659403" y="1045116"/>
                  </a:lnTo>
                  <a:lnTo>
                    <a:pt x="1658831" y="1043400"/>
                  </a:lnTo>
                  <a:lnTo>
                    <a:pt x="1658259" y="1042256"/>
                  </a:lnTo>
                  <a:lnTo>
                    <a:pt x="1657115" y="1041112"/>
                  </a:lnTo>
                  <a:lnTo>
                    <a:pt x="1655971" y="1040541"/>
                  </a:lnTo>
                  <a:lnTo>
                    <a:pt x="1651967" y="1040541"/>
                  </a:lnTo>
                  <a:lnTo>
                    <a:pt x="1651395" y="1040541"/>
                  </a:lnTo>
                  <a:lnTo>
                    <a:pt x="1650251" y="1041112"/>
                  </a:lnTo>
                  <a:lnTo>
                    <a:pt x="1647964" y="1041112"/>
                  </a:lnTo>
                  <a:lnTo>
                    <a:pt x="1642244" y="1039397"/>
                  </a:lnTo>
                  <a:lnTo>
                    <a:pt x="1639384" y="1040541"/>
                  </a:lnTo>
                  <a:lnTo>
                    <a:pt x="1638240" y="1041684"/>
                  </a:lnTo>
                  <a:lnTo>
                    <a:pt x="1637668" y="1042828"/>
                  </a:lnTo>
                  <a:lnTo>
                    <a:pt x="1637096" y="1043972"/>
                  </a:lnTo>
                  <a:lnTo>
                    <a:pt x="1635952" y="1044544"/>
                  </a:lnTo>
                  <a:lnTo>
                    <a:pt x="1634808" y="1043972"/>
                  </a:lnTo>
                  <a:lnTo>
                    <a:pt x="1634237" y="1042256"/>
                  </a:lnTo>
                  <a:lnTo>
                    <a:pt x="1634237" y="1040541"/>
                  </a:lnTo>
                  <a:lnTo>
                    <a:pt x="1634808" y="1039968"/>
                  </a:lnTo>
                  <a:lnTo>
                    <a:pt x="1634808" y="1039397"/>
                  </a:lnTo>
                  <a:lnTo>
                    <a:pt x="1634808" y="1039397"/>
                  </a:lnTo>
                  <a:lnTo>
                    <a:pt x="1634237" y="1038824"/>
                  </a:lnTo>
                  <a:lnTo>
                    <a:pt x="1634808" y="1038253"/>
                  </a:lnTo>
                  <a:lnTo>
                    <a:pt x="1634808" y="1037109"/>
                  </a:lnTo>
                  <a:lnTo>
                    <a:pt x="1634808" y="1035965"/>
                  </a:lnTo>
                  <a:lnTo>
                    <a:pt x="1634237" y="1035393"/>
                  </a:lnTo>
                  <a:lnTo>
                    <a:pt x="1632521" y="1035965"/>
                  </a:lnTo>
                  <a:lnTo>
                    <a:pt x="1631949" y="1035965"/>
                  </a:lnTo>
                  <a:lnTo>
                    <a:pt x="1631377" y="1034249"/>
                  </a:lnTo>
                  <a:lnTo>
                    <a:pt x="1631949" y="1034249"/>
                  </a:lnTo>
                  <a:lnTo>
                    <a:pt x="1632521" y="1034249"/>
                  </a:lnTo>
                  <a:lnTo>
                    <a:pt x="1633093" y="1033677"/>
                  </a:lnTo>
                  <a:lnTo>
                    <a:pt x="1633665" y="1033105"/>
                  </a:lnTo>
                  <a:lnTo>
                    <a:pt x="1633093" y="1033105"/>
                  </a:lnTo>
                  <a:lnTo>
                    <a:pt x="1632521" y="1032533"/>
                  </a:lnTo>
                  <a:lnTo>
                    <a:pt x="1633665" y="1032533"/>
                  </a:lnTo>
                  <a:lnTo>
                    <a:pt x="1634808" y="1031961"/>
                  </a:lnTo>
                  <a:lnTo>
                    <a:pt x="1635380" y="1031389"/>
                  </a:lnTo>
                  <a:lnTo>
                    <a:pt x="1635380" y="1029673"/>
                  </a:lnTo>
                  <a:lnTo>
                    <a:pt x="1637096" y="1029673"/>
                  </a:lnTo>
                  <a:lnTo>
                    <a:pt x="1637668" y="1029101"/>
                  </a:lnTo>
                  <a:lnTo>
                    <a:pt x="1638240" y="1027957"/>
                  </a:lnTo>
                  <a:lnTo>
                    <a:pt x="1637096" y="1027957"/>
                  </a:lnTo>
                  <a:lnTo>
                    <a:pt x="1637096" y="1026813"/>
                  </a:lnTo>
                  <a:lnTo>
                    <a:pt x="1637096" y="1023954"/>
                  </a:lnTo>
                  <a:lnTo>
                    <a:pt x="1637096" y="1022810"/>
                  </a:lnTo>
                  <a:lnTo>
                    <a:pt x="1637668" y="1021666"/>
                  </a:lnTo>
                  <a:lnTo>
                    <a:pt x="1638240" y="1020522"/>
                  </a:lnTo>
                  <a:lnTo>
                    <a:pt x="1641672" y="1017662"/>
                  </a:lnTo>
                  <a:lnTo>
                    <a:pt x="1645104" y="1015946"/>
                  </a:lnTo>
                  <a:lnTo>
                    <a:pt x="1645104" y="1015374"/>
                  </a:lnTo>
                  <a:lnTo>
                    <a:pt x="1644532" y="1015374"/>
                  </a:lnTo>
                  <a:lnTo>
                    <a:pt x="1643960" y="1015374"/>
                  </a:lnTo>
                  <a:lnTo>
                    <a:pt x="1643388" y="1015374"/>
                  </a:lnTo>
                  <a:lnTo>
                    <a:pt x="1642816" y="1014802"/>
                  </a:lnTo>
                  <a:lnTo>
                    <a:pt x="1641672" y="1016518"/>
                  </a:lnTo>
                  <a:lnTo>
                    <a:pt x="1639956" y="1016518"/>
                  </a:lnTo>
                  <a:lnTo>
                    <a:pt x="1638240" y="1015374"/>
                  </a:lnTo>
                  <a:lnTo>
                    <a:pt x="1636524" y="1013658"/>
                  </a:lnTo>
                  <a:lnTo>
                    <a:pt x="1638812" y="1013658"/>
                  </a:lnTo>
                  <a:lnTo>
                    <a:pt x="1639384" y="1013658"/>
                  </a:lnTo>
                  <a:lnTo>
                    <a:pt x="1639384" y="1013658"/>
                  </a:lnTo>
                  <a:lnTo>
                    <a:pt x="1639956" y="1013086"/>
                  </a:lnTo>
                  <a:lnTo>
                    <a:pt x="1639956" y="1013086"/>
                  </a:lnTo>
                  <a:lnTo>
                    <a:pt x="1640528" y="1013086"/>
                  </a:lnTo>
                  <a:lnTo>
                    <a:pt x="1641100" y="1013658"/>
                  </a:lnTo>
                  <a:lnTo>
                    <a:pt x="1641672" y="1013658"/>
                  </a:lnTo>
                  <a:lnTo>
                    <a:pt x="1645104" y="1012514"/>
                  </a:lnTo>
                  <a:lnTo>
                    <a:pt x="1645676" y="1011942"/>
                  </a:lnTo>
                  <a:lnTo>
                    <a:pt x="1646248" y="1010799"/>
                  </a:lnTo>
                  <a:lnTo>
                    <a:pt x="1646820" y="1010226"/>
                  </a:lnTo>
                  <a:lnTo>
                    <a:pt x="1647392" y="1010226"/>
                  </a:lnTo>
                  <a:lnTo>
                    <a:pt x="1649679" y="1010226"/>
                  </a:lnTo>
                  <a:lnTo>
                    <a:pt x="1652539" y="1009655"/>
                  </a:lnTo>
                  <a:lnTo>
                    <a:pt x="1653683" y="1009083"/>
                  </a:lnTo>
                  <a:lnTo>
                    <a:pt x="1653683" y="1008511"/>
                  </a:lnTo>
                  <a:lnTo>
                    <a:pt x="1654827" y="1007367"/>
                  </a:lnTo>
                  <a:lnTo>
                    <a:pt x="1654827" y="1006223"/>
                  </a:lnTo>
                  <a:lnTo>
                    <a:pt x="1654255" y="1005079"/>
                  </a:lnTo>
                  <a:lnTo>
                    <a:pt x="1652539" y="1002791"/>
                  </a:lnTo>
                  <a:lnTo>
                    <a:pt x="1651395" y="1001647"/>
                  </a:lnTo>
                  <a:lnTo>
                    <a:pt x="1650251" y="1001075"/>
                  </a:lnTo>
                  <a:lnTo>
                    <a:pt x="1648536" y="1001075"/>
                  </a:lnTo>
                  <a:lnTo>
                    <a:pt x="1649679" y="1000503"/>
                  </a:lnTo>
                  <a:lnTo>
                    <a:pt x="1650823" y="999931"/>
                  </a:lnTo>
                  <a:lnTo>
                    <a:pt x="1651967" y="999931"/>
                  </a:lnTo>
                  <a:lnTo>
                    <a:pt x="1652539" y="1001075"/>
                  </a:lnTo>
                  <a:lnTo>
                    <a:pt x="1659975" y="999931"/>
                  </a:lnTo>
                  <a:lnTo>
                    <a:pt x="1661691" y="998787"/>
                  </a:lnTo>
                  <a:lnTo>
                    <a:pt x="1662263" y="996499"/>
                  </a:lnTo>
                  <a:lnTo>
                    <a:pt x="1662263" y="995355"/>
                  </a:lnTo>
                  <a:lnTo>
                    <a:pt x="1662263" y="995355"/>
                  </a:lnTo>
                  <a:lnTo>
                    <a:pt x="1660547" y="993640"/>
                  </a:lnTo>
                  <a:lnTo>
                    <a:pt x="1659975" y="993640"/>
                  </a:lnTo>
                  <a:lnTo>
                    <a:pt x="1656543" y="993067"/>
                  </a:lnTo>
                  <a:lnTo>
                    <a:pt x="1657115" y="991924"/>
                  </a:lnTo>
                  <a:lnTo>
                    <a:pt x="1659403" y="991352"/>
                  </a:lnTo>
                  <a:lnTo>
                    <a:pt x="1659975" y="990780"/>
                  </a:lnTo>
                  <a:lnTo>
                    <a:pt x="1659975" y="989636"/>
                  </a:lnTo>
                  <a:lnTo>
                    <a:pt x="1659975" y="988492"/>
                  </a:lnTo>
                  <a:lnTo>
                    <a:pt x="1659975" y="987348"/>
                  </a:lnTo>
                  <a:lnTo>
                    <a:pt x="1661119" y="987348"/>
                  </a:lnTo>
                  <a:lnTo>
                    <a:pt x="1661119" y="987920"/>
                  </a:lnTo>
                  <a:lnTo>
                    <a:pt x="1661119" y="987920"/>
                  </a:lnTo>
                  <a:lnTo>
                    <a:pt x="1661119" y="987920"/>
                  </a:lnTo>
                  <a:lnTo>
                    <a:pt x="1661119" y="988492"/>
                  </a:lnTo>
                  <a:lnTo>
                    <a:pt x="1661691" y="989064"/>
                  </a:lnTo>
                  <a:lnTo>
                    <a:pt x="1662835" y="991924"/>
                  </a:lnTo>
                  <a:lnTo>
                    <a:pt x="1663407" y="992496"/>
                  </a:lnTo>
                  <a:lnTo>
                    <a:pt x="1664551" y="992496"/>
                  </a:lnTo>
                  <a:lnTo>
                    <a:pt x="1665695" y="991924"/>
                  </a:lnTo>
                  <a:lnTo>
                    <a:pt x="1666838" y="991352"/>
                  </a:lnTo>
                  <a:lnTo>
                    <a:pt x="1667410" y="990208"/>
                  </a:lnTo>
                  <a:lnTo>
                    <a:pt x="1667982" y="989064"/>
                  </a:lnTo>
                  <a:lnTo>
                    <a:pt x="1668554" y="985632"/>
                  </a:lnTo>
                  <a:lnTo>
                    <a:pt x="1668554" y="984488"/>
                  </a:lnTo>
                  <a:lnTo>
                    <a:pt x="1667982" y="982772"/>
                  </a:lnTo>
                  <a:lnTo>
                    <a:pt x="1667982" y="981628"/>
                  </a:lnTo>
                  <a:lnTo>
                    <a:pt x="1667982" y="980485"/>
                  </a:lnTo>
                  <a:lnTo>
                    <a:pt x="1667982" y="978768"/>
                  </a:lnTo>
                  <a:lnTo>
                    <a:pt x="1670842" y="983344"/>
                  </a:lnTo>
                  <a:lnTo>
                    <a:pt x="1672558" y="984488"/>
                  </a:lnTo>
                  <a:lnTo>
                    <a:pt x="1673130" y="985632"/>
                  </a:lnTo>
                  <a:lnTo>
                    <a:pt x="1671986" y="985060"/>
                  </a:lnTo>
                  <a:lnTo>
                    <a:pt x="1671414" y="985632"/>
                  </a:lnTo>
                  <a:lnTo>
                    <a:pt x="1669698" y="989636"/>
                  </a:lnTo>
                  <a:lnTo>
                    <a:pt x="1669126" y="990208"/>
                  </a:lnTo>
                  <a:lnTo>
                    <a:pt x="1668554" y="990780"/>
                  </a:lnTo>
                  <a:lnTo>
                    <a:pt x="1668554" y="991352"/>
                  </a:lnTo>
                  <a:lnTo>
                    <a:pt x="1669698" y="991352"/>
                  </a:lnTo>
                  <a:lnTo>
                    <a:pt x="1670270" y="991352"/>
                  </a:lnTo>
                  <a:lnTo>
                    <a:pt x="1671986" y="992496"/>
                  </a:lnTo>
                  <a:lnTo>
                    <a:pt x="1672558" y="992496"/>
                  </a:lnTo>
                  <a:lnTo>
                    <a:pt x="1673130" y="992496"/>
                  </a:lnTo>
                  <a:lnTo>
                    <a:pt x="1673702" y="991924"/>
                  </a:lnTo>
                  <a:lnTo>
                    <a:pt x="1673702" y="991352"/>
                  </a:lnTo>
                  <a:lnTo>
                    <a:pt x="1673702" y="991352"/>
                  </a:lnTo>
                  <a:lnTo>
                    <a:pt x="1673130" y="990780"/>
                  </a:lnTo>
                  <a:lnTo>
                    <a:pt x="1673130" y="989636"/>
                  </a:lnTo>
                  <a:lnTo>
                    <a:pt x="1673702" y="989064"/>
                  </a:lnTo>
                  <a:lnTo>
                    <a:pt x="1674274" y="989064"/>
                  </a:lnTo>
                  <a:lnTo>
                    <a:pt x="1674846" y="989636"/>
                  </a:lnTo>
                  <a:lnTo>
                    <a:pt x="1675418" y="991352"/>
                  </a:lnTo>
                  <a:lnTo>
                    <a:pt x="1675418" y="991924"/>
                  </a:lnTo>
                  <a:lnTo>
                    <a:pt x="1676562" y="991924"/>
                  </a:lnTo>
                  <a:lnTo>
                    <a:pt x="1678278" y="991352"/>
                  </a:lnTo>
                  <a:lnTo>
                    <a:pt x="1679422" y="990780"/>
                  </a:lnTo>
                  <a:lnTo>
                    <a:pt x="1679994" y="990208"/>
                  </a:lnTo>
                  <a:lnTo>
                    <a:pt x="1680565" y="989064"/>
                  </a:lnTo>
                  <a:lnTo>
                    <a:pt x="1682853" y="987920"/>
                  </a:lnTo>
                  <a:lnTo>
                    <a:pt x="1683997" y="987348"/>
                  </a:lnTo>
                  <a:lnTo>
                    <a:pt x="1684569" y="986204"/>
                  </a:lnTo>
                  <a:lnTo>
                    <a:pt x="1685713" y="982772"/>
                  </a:lnTo>
                  <a:lnTo>
                    <a:pt x="1686285" y="981056"/>
                  </a:lnTo>
                  <a:lnTo>
                    <a:pt x="1686285" y="980485"/>
                  </a:lnTo>
                  <a:lnTo>
                    <a:pt x="1686285" y="979912"/>
                  </a:lnTo>
                  <a:lnTo>
                    <a:pt x="1686285" y="978768"/>
                  </a:lnTo>
                  <a:lnTo>
                    <a:pt x="1686285" y="977625"/>
                  </a:lnTo>
                  <a:lnTo>
                    <a:pt x="1685713" y="977053"/>
                  </a:lnTo>
                  <a:lnTo>
                    <a:pt x="1683997" y="977053"/>
                  </a:lnTo>
                  <a:lnTo>
                    <a:pt x="1681137" y="977625"/>
                  </a:lnTo>
                  <a:lnTo>
                    <a:pt x="1680565" y="978197"/>
                  </a:lnTo>
                  <a:lnTo>
                    <a:pt x="1679994" y="978197"/>
                  </a:lnTo>
                  <a:lnTo>
                    <a:pt x="1678278" y="977053"/>
                  </a:lnTo>
                  <a:lnTo>
                    <a:pt x="1677134" y="977625"/>
                  </a:lnTo>
                  <a:lnTo>
                    <a:pt x="1675990" y="978197"/>
                  </a:lnTo>
                  <a:lnTo>
                    <a:pt x="1674846" y="978197"/>
                  </a:lnTo>
                  <a:lnTo>
                    <a:pt x="1675418" y="977053"/>
                  </a:lnTo>
                  <a:lnTo>
                    <a:pt x="1675990" y="975909"/>
                  </a:lnTo>
                  <a:lnTo>
                    <a:pt x="1676562" y="974765"/>
                  </a:lnTo>
                  <a:lnTo>
                    <a:pt x="1677134" y="974193"/>
                  </a:lnTo>
                  <a:lnTo>
                    <a:pt x="1682853" y="973621"/>
                  </a:lnTo>
                  <a:lnTo>
                    <a:pt x="1684569" y="973049"/>
                  </a:lnTo>
                  <a:lnTo>
                    <a:pt x="1685713" y="973049"/>
                  </a:lnTo>
                  <a:lnTo>
                    <a:pt x="1689145" y="973621"/>
                  </a:lnTo>
                  <a:lnTo>
                    <a:pt x="1689717" y="973049"/>
                  </a:lnTo>
                  <a:lnTo>
                    <a:pt x="1690289" y="973049"/>
                  </a:lnTo>
                  <a:lnTo>
                    <a:pt x="1692577" y="973621"/>
                  </a:lnTo>
                  <a:lnTo>
                    <a:pt x="1693149" y="973621"/>
                  </a:lnTo>
                  <a:lnTo>
                    <a:pt x="1693721" y="973049"/>
                  </a:lnTo>
                  <a:lnTo>
                    <a:pt x="1694864" y="972477"/>
                  </a:lnTo>
                  <a:lnTo>
                    <a:pt x="1697724" y="971333"/>
                  </a:lnTo>
                  <a:lnTo>
                    <a:pt x="1698296" y="970761"/>
                  </a:lnTo>
                  <a:lnTo>
                    <a:pt x="1698868" y="969617"/>
                  </a:lnTo>
                  <a:lnTo>
                    <a:pt x="1699440" y="966757"/>
                  </a:lnTo>
                  <a:lnTo>
                    <a:pt x="1700012" y="965042"/>
                  </a:lnTo>
                  <a:lnTo>
                    <a:pt x="1700584" y="963898"/>
                  </a:lnTo>
                  <a:lnTo>
                    <a:pt x="1702300" y="961610"/>
                  </a:lnTo>
                  <a:lnTo>
                    <a:pt x="1701728" y="961038"/>
                  </a:lnTo>
                  <a:lnTo>
                    <a:pt x="1701728" y="961038"/>
                  </a:lnTo>
                  <a:lnTo>
                    <a:pt x="1701728" y="960466"/>
                  </a:lnTo>
                  <a:lnTo>
                    <a:pt x="1702300" y="960466"/>
                  </a:lnTo>
                  <a:lnTo>
                    <a:pt x="1702872" y="959894"/>
                  </a:lnTo>
                  <a:lnTo>
                    <a:pt x="1703444" y="957606"/>
                  </a:lnTo>
                  <a:lnTo>
                    <a:pt x="1703444" y="956462"/>
                  </a:lnTo>
                  <a:lnTo>
                    <a:pt x="1702872" y="955318"/>
                  </a:lnTo>
                  <a:lnTo>
                    <a:pt x="1700012" y="952458"/>
                  </a:lnTo>
                  <a:lnTo>
                    <a:pt x="1699440" y="952458"/>
                  </a:lnTo>
                  <a:lnTo>
                    <a:pt x="1698868" y="951887"/>
                  </a:lnTo>
                  <a:lnTo>
                    <a:pt x="1698868" y="951314"/>
                  </a:lnTo>
                  <a:lnTo>
                    <a:pt x="1698868" y="950743"/>
                  </a:lnTo>
                  <a:lnTo>
                    <a:pt x="1698868" y="950170"/>
                  </a:lnTo>
                  <a:lnTo>
                    <a:pt x="1698868" y="950170"/>
                  </a:lnTo>
                  <a:lnTo>
                    <a:pt x="1698868" y="949599"/>
                  </a:lnTo>
                  <a:lnTo>
                    <a:pt x="1698296" y="949027"/>
                  </a:lnTo>
                  <a:lnTo>
                    <a:pt x="1697724" y="949027"/>
                  </a:lnTo>
                  <a:lnTo>
                    <a:pt x="1697152" y="949027"/>
                  </a:lnTo>
                  <a:lnTo>
                    <a:pt x="1696580" y="949027"/>
                  </a:lnTo>
                  <a:lnTo>
                    <a:pt x="1696008" y="948455"/>
                  </a:lnTo>
                  <a:lnTo>
                    <a:pt x="1694864" y="947311"/>
                  </a:lnTo>
                  <a:lnTo>
                    <a:pt x="1690861" y="946167"/>
                  </a:lnTo>
                  <a:lnTo>
                    <a:pt x="1689145" y="944451"/>
                  </a:lnTo>
                  <a:lnTo>
                    <a:pt x="1688001" y="943879"/>
                  </a:lnTo>
                  <a:lnTo>
                    <a:pt x="1687429" y="943307"/>
                  </a:lnTo>
                  <a:lnTo>
                    <a:pt x="1687429" y="942735"/>
                  </a:lnTo>
                  <a:lnTo>
                    <a:pt x="1687429" y="941019"/>
                  </a:lnTo>
                  <a:lnTo>
                    <a:pt x="1687429" y="940447"/>
                  </a:lnTo>
                  <a:lnTo>
                    <a:pt x="1686285" y="939303"/>
                  </a:lnTo>
                  <a:lnTo>
                    <a:pt x="1684569" y="938731"/>
                  </a:lnTo>
                  <a:lnTo>
                    <a:pt x="1682853" y="938731"/>
                  </a:lnTo>
                  <a:lnTo>
                    <a:pt x="1681709" y="939303"/>
                  </a:lnTo>
                  <a:lnTo>
                    <a:pt x="1680565" y="940447"/>
                  </a:lnTo>
                  <a:lnTo>
                    <a:pt x="1679994" y="940447"/>
                  </a:lnTo>
                  <a:lnTo>
                    <a:pt x="1679994" y="939875"/>
                  </a:lnTo>
                  <a:lnTo>
                    <a:pt x="1681137" y="938731"/>
                  </a:lnTo>
                  <a:lnTo>
                    <a:pt x="1682281" y="937588"/>
                  </a:lnTo>
                  <a:lnTo>
                    <a:pt x="1683997" y="937015"/>
                  </a:lnTo>
                  <a:lnTo>
                    <a:pt x="1686857" y="937015"/>
                  </a:lnTo>
                  <a:lnTo>
                    <a:pt x="1688001" y="937588"/>
                  </a:lnTo>
                  <a:lnTo>
                    <a:pt x="1688573" y="938731"/>
                  </a:lnTo>
                  <a:lnTo>
                    <a:pt x="1688573" y="940447"/>
                  </a:lnTo>
                  <a:lnTo>
                    <a:pt x="1689145" y="942735"/>
                  </a:lnTo>
                  <a:lnTo>
                    <a:pt x="1690289" y="941591"/>
                  </a:lnTo>
                  <a:lnTo>
                    <a:pt x="1691433" y="941591"/>
                  </a:lnTo>
                  <a:lnTo>
                    <a:pt x="1693721" y="942163"/>
                  </a:lnTo>
                  <a:lnTo>
                    <a:pt x="1693721" y="942735"/>
                  </a:lnTo>
                  <a:lnTo>
                    <a:pt x="1693149" y="942735"/>
                  </a:lnTo>
                  <a:lnTo>
                    <a:pt x="1692577" y="942163"/>
                  </a:lnTo>
                  <a:lnTo>
                    <a:pt x="1692005" y="942163"/>
                  </a:lnTo>
                  <a:lnTo>
                    <a:pt x="1691433" y="943307"/>
                  </a:lnTo>
                  <a:lnTo>
                    <a:pt x="1693149" y="943879"/>
                  </a:lnTo>
                  <a:lnTo>
                    <a:pt x="1698868" y="942735"/>
                  </a:lnTo>
                  <a:lnTo>
                    <a:pt x="1699440" y="943307"/>
                  </a:lnTo>
                  <a:lnTo>
                    <a:pt x="1700012" y="943879"/>
                  </a:lnTo>
                  <a:lnTo>
                    <a:pt x="1700584" y="944451"/>
                  </a:lnTo>
                  <a:lnTo>
                    <a:pt x="1701156" y="943879"/>
                  </a:lnTo>
                  <a:lnTo>
                    <a:pt x="1703444" y="940447"/>
                  </a:lnTo>
                  <a:lnTo>
                    <a:pt x="1704588" y="939875"/>
                  </a:lnTo>
                  <a:lnTo>
                    <a:pt x="1706304" y="939303"/>
                  </a:lnTo>
                  <a:lnTo>
                    <a:pt x="1708592" y="938159"/>
                  </a:lnTo>
                  <a:lnTo>
                    <a:pt x="1709163" y="937588"/>
                  </a:lnTo>
                  <a:lnTo>
                    <a:pt x="1709163" y="937015"/>
                  </a:lnTo>
                  <a:lnTo>
                    <a:pt x="1709163" y="935300"/>
                  </a:lnTo>
                  <a:lnTo>
                    <a:pt x="1709163" y="934728"/>
                  </a:lnTo>
                  <a:lnTo>
                    <a:pt x="1710307" y="932440"/>
                  </a:lnTo>
                  <a:lnTo>
                    <a:pt x="1715455" y="929008"/>
                  </a:lnTo>
                  <a:lnTo>
                    <a:pt x="1715455" y="928436"/>
                  </a:lnTo>
                  <a:lnTo>
                    <a:pt x="1713167" y="927864"/>
                  </a:lnTo>
                  <a:lnTo>
                    <a:pt x="1712023" y="927292"/>
                  </a:lnTo>
                  <a:lnTo>
                    <a:pt x="1711451" y="926148"/>
                  </a:lnTo>
                  <a:lnTo>
                    <a:pt x="1710879" y="924432"/>
                  </a:lnTo>
                  <a:lnTo>
                    <a:pt x="1710879" y="922716"/>
                  </a:lnTo>
                  <a:lnTo>
                    <a:pt x="1711451" y="921572"/>
                  </a:lnTo>
                  <a:lnTo>
                    <a:pt x="1712023" y="920429"/>
                  </a:lnTo>
                  <a:lnTo>
                    <a:pt x="1715455" y="915853"/>
                  </a:lnTo>
                  <a:lnTo>
                    <a:pt x="1717743" y="914137"/>
                  </a:lnTo>
                  <a:lnTo>
                    <a:pt x="1718887" y="912421"/>
                  </a:lnTo>
                  <a:lnTo>
                    <a:pt x="1720031" y="911849"/>
                  </a:lnTo>
                  <a:lnTo>
                    <a:pt x="1720603" y="911277"/>
                  </a:lnTo>
                  <a:lnTo>
                    <a:pt x="1721175" y="910705"/>
                  </a:lnTo>
                  <a:lnTo>
                    <a:pt x="1722891" y="906701"/>
                  </a:lnTo>
                  <a:lnTo>
                    <a:pt x="1722891" y="906701"/>
                  </a:lnTo>
                  <a:lnTo>
                    <a:pt x="1723462" y="905557"/>
                  </a:lnTo>
                  <a:lnTo>
                    <a:pt x="1724034" y="905557"/>
                  </a:lnTo>
                  <a:lnTo>
                    <a:pt x="1724606" y="905557"/>
                  </a:lnTo>
                  <a:lnTo>
                    <a:pt x="1725178" y="904986"/>
                  </a:lnTo>
                  <a:lnTo>
                    <a:pt x="1726894" y="903270"/>
                  </a:lnTo>
                  <a:lnTo>
                    <a:pt x="1728038" y="901554"/>
                  </a:lnTo>
                  <a:lnTo>
                    <a:pt x="1729182" y="900982"/>
                  </a:lnTo>
                  <a:lnTo>
                    <a:pt x="1730898" y="900410"/>
                  </a:lnTo>
                  <a:lnTo>
                    <a:pt x="1730898" y="899838"/>
                  </a:lnTo>
                  <a:lnTo>
                    <a:pt x="1730898" y="898694"/>
                  </a:lnTo>
                  <a:lnTo>
                    <a:pt x="1730898" y="898122"/>
                  </a:lnTo>
                  <a:lnTo>
                    <a:pt x="1732042" y="898694"/>
                  </a:lnTo>
                  <a:lnTo>
                    <a:pt x="1734902" y="900982"/>
                  </a:lnTo>
                  <a:lnTo>
                    <a:pt x="1736046" y="901554"/>
                  </a:lnTo>
                  <a:lnTo>
                    <a:pt x="1737190" y="900982"/>
                  </a:lnTo>
                  <a:lnTo>
                    <a:pt x="1736618" y="899266"/>
                  </a:lnTo>
                  <a:lnTo>
                    <a:pt x="1733186" y="892402"/>
                  </a:lnTo>
                  <a:lnTo>
                    <a:pt x="1733186" y="891831"/>
                  </a:lnTo>
                  <a:lnTo>
                    <a:pt x="1733186" y="890687"/>
                  </a:lnTo>
                  <a:lnTo>
                    <a:pt x="1733758" y="888971"/>
                  </a:lnTo>
                  <a:lnTo>
                    <a:pt x="1735474" y="886683"/>
                  </a:lnTo>
                  <a:lnTo>
                    <a:pt x="1735474" y="884967"/>
                  </a:lnTo>
                  <a:lnTo>
                    <a:pt x="1736618" y="884395"/>
                  </a:lnTo>
                  <a:lnTo>
                    <a:pt x="1738334" y="883823"/>
                  </a:lnTo>
                  <a:lnTo>
                    <a:pt x="1739478" y="882107"/>
                  </a:lnTo>
                  <a:lnTo>
                    <a:pt x="1740621" y="880963"/>
                  </a:lnTo>
                  <a:lnTo>
                    <a:pt x="1742337" y="878675"/>
                  </a:lnTo>
                  <a:lnTo>
                    <a:pt x="1744053" y="877532"/>
                  </a:lnTo>
                  <a:lnTo>
                    <a:pt x="1745769" y="876959"/>
                  </a:lnTo>
                  <a:lnTo>
                    <a:pt x="1747485" y="876959"/>
                  </a:lnTo>
                  <a:lnTo>
                    <a:pt x="1750345" y="877532"/>
                  </a:lnTo>
                  <a:lnTo>
                    <a:pt x="1750917" y="876959"/>
                  </a:lnTo>
                  <a:lnTo>
                    <a:pt x="1752061" y="875815"/>
                  </a:lnTo>
                  <a:lnTo>
                    <a:pt x="1752633" y="875815"/>
                  </a:lnTo>
                  <a:lnTo>
                    <a:pt x="1755492" y="875244"/>
                  </a:lnTo>
                  <a:lnTo>
                    <a:pt x="1758352" y="874100"/>
                  </a:lnTo>
                  <a:lnTo>
                    <a:pt x="1759496" y="872956"/>
                  </a:lnTo>
                  <a:lnTo>
                    <a:pt x="1760068" y="871812"/>
                  </a:lnTo>
                  <a:lnTo>
                    <a:pt x="1760640" y="870668"/>
                  </a:lnTo>
                  <a:lnTo>
                    <a:pt x="1762928" y="864948"/>
                  </a:lnTo>
                  <a:lnTo>
                    <a:pt x="1763500" y="863804"/>
                  </a:lnTo>
                  <a:lnTo>
                    <a:pt x="1764072" y="863233"/>
                  </a:lnTo>
                  <a:lnTo>
                    <a:pt x="1765216" y="862660"/>
                  </a:lnTo>
                  <a:lnTo>
                    <a:pt x="1765788" y="862660"/>
                  </a:lnTo>
                  <a:lnTo>
                    <a:pt x="1766360" y="862660"/>
                  </a:lnTo>
                  <a:lnTo>
                    <a:pt x="1766932" y="861516"/>
                  </a:lnTo>
                  <a:lnTo>
                    <a:pt x="1767504" y="861516"/>
                  </a:lnTo>
                  <a:lnTo>
                    <a:pt x="1769791" y="860945"/>
                  </a:lnTo>
                  <a:lnTo>
                    <a:pt x="1776083" y="857513"/>
                  </a:lnTo>
                  <a:lnTo>
                    <a:pt x="1777799" y="855225"/>
                  </a:lnTo>
                  <a:lnTo>
                    <a:pt x="1778943" y="852365"/>
                  </a:lnTo>
                  <a:lnTo>
                    <a:pt x="1780087" y="853509"/>
                  </a:lnTo>
                  <a:lnTo>
                    <a:pt x="1781231" y="854081"/>
                  </a:lnTo>
                  <a:lnTo>
                    <a:pt x="1781803" y="853509"/>
                  </a:lnTo>
                  <a:lnTo>
                    <a:pt x="1781231" y="850077"/>
                  </a:lnTo>
                  <a:lnTo>
                    <a:pt x="1781803" y="848361"/>
                  </a:lnTo>
                  <a:lnTo>
                    <a:pt x="1782947" y="847217"/>
                  </a:lnTo>
                  <a:lnTo>
                    <a:pt x="1784090" y="846646"/>
                  </a:lnTo>
                  <a:lnTo>
                    <a:pt x="1783518" y="850649"/>
                  </a:lnTo>
                  <a:lnTo>
                    <a:pt x="1784662" y="853509"/>
                  </a:lnTo>
                  <a:lnTo>
                    <a:pt x="1786378" y="855797"/>
                  </a:lnTo>
                  <a:lnTo>
                    <a:pt x="1788666" y="856369"/>
                  </a:lnTo>
                  <a:lnTo>
                    <a:pt x="1793242" y="856369"/>
                  </a:lnTo>
                  <a:lnTo>
                    <a:pt x="1793242" y="856369"/>
                  </a:lnTo>
                  <a:lnTo>
                    <a:pt x="1793242" y="855797"/>
                  </a:lnTo>
                  <a:lnTo>
                    <a:pt x="1793242" y="855225"/>
                  </a:lnTo>
                  <a:lnTo>
                    <a:pt x="1793242" y="854653"/>
                  </a:lnTo>
                  <a:lnTo>
                    <a:pt x="1793242" y="854653"/>
                  </a:lnTo>
                  <a:lnTo>
                    <a:pt x="1793814" y="854081"/>
                  </a:lnTo>
                  <a:lnTo>
                    <a:pt x="1793814" y="854081"/>
                  </a:lnTo>
                  <a:lnTo>
                    <a:pt x="1793814" y="854653"/>
                  </a:lnTo>
                  <a:lnTo>
                    <a:pt x="1794386" y="855225"/>
                  </a:lnTo>
                  <a:lnTo>
                    <a:pt x="1794958" y="855797"/>
                  </a:lnTo>
                  <a:lnTo>
                    <a:pt x="1806969" y="856369"/>
                  </a:lnTo>
                  <a:lnTo>
                    <a:pt x="1808113" y="855225"/>
                  </a:lnTo>
                  <a:lnTo>
                    <a:pt x="1808685" y="854081"/>
                  </a:lnTo>
                  <a:lnTo>
                    <a:pt x="1809257" y="852365"/>
                  </a:lnTo>
                  <a:lnTo>
                    <a:pt x="1809257" y="850649"/>
                  </a:lnTo>
                  <a:lnTo>
                    <a:pt x="1809257" y="847217"/>
                  </a:lnTo>
                  <a:lnTo>
                    <a:pt x="1809829" y="845502"/>
                  </a:lnTo>
                  <a:lnTo>
                    <a:pt x="1810401" y="844358"/>
                  </a:lnTo>
                  <a:lnTo>
                    <a:pt x="1810973" y="843786"/>
                  </a:lnTo>
                  <a:lnTo>
                    <a:pt x="1812688" y="842070"/>
                  </a:lnTo>
                  <a:lnTo>
                    <a:pt x="1813260" y="840926"/>
                  </a:lnTo>
                  <a:lnTo>
                    <a:pt x="1814404" y="838638"/>
                  </a:lnTo>
                  <a:lnTo>
                    <a:pt x="1818408" y="835206"/>
                  </a:lnTo>
                  <a:lnTo>
                    <a:pt x="1826988" y="832346"/>
                  </a:lnTo>
                  <a:lnTo>
                    <a:pt x="1828132" y="832918"/>
                  </a:lnTo>
                  <a:lnTo>
                    <a:pt x="1827560" y="833490"/>
                  </a:lnTo>
                  <a:lnTo>
                    <a:pt x="1833279" y="832346"/>
                  </a:lnTo>
                  <a:lnTo>
                    <a:pt x="1834423" y="832918"/>
                  </a:lnTo>
                  <a:lnTo>
                    <a:pt x="1833851" y="834062"/>
                  </a:lnTo>
                  <a:lnTo>
                    <a:pt x="1833279" y="829487"/>
                  </a:lnTo>
                  <a:lnTo>
                    <a:pt x="1831563" y="830058"/>
                  </a:lnTo>
                  <a:lnTo>
                    <a:pt x="1818408" y="836922"/>
                  </a:lnTo>
                  <a:lnTo>
                    <a:pt x="1817264" y="838066"/>
                  </a:lnTo>
                  <a:lnTo>
                    <a:pt x="1816692" y="839210"/>
                  </a:lnTo>
                  <a:lnTo>
                    <a:pt x="1815548" y="842070"/>
                  </a:lnTo>
                  <a:lnTo>
                    <a:pt x="1814976" y="843214"/>
                  </a:lnTo>
                  <a:lnTo>
                    <a:pt x="1814404" y="843214"/>
                  </a:lnTo>
                  <a:lnTo>
                    <a:pt x="1813832" y="843214"/>
                  </a:lnTo>
                  <a:lnTo>
                    <a:pt x="1813260" y="843214"/>
                  </a:lnTo>
                  <a:lnTo>
                    <a:pt x="1812688" y="843786"/>
                  </a:lnTo>
                  <a:lnTo>
                    <a:pt x="1810401" y="847790"/>
                  </a:lnTo>
                  <a:lnTo>
                    <a:pt x="1810401" y="848361"/>
                  </a:lnTo>
                  <a:lnTo>
                    <a:pt x="1809829" y="851221"/>
                  </a:lnTo>
                  <a:lnTo>
                    <a:pt x="1809829" y="851793"/>
                  </a:lnTo>
                  <a:lnTo>
                    <a:pt x="1809257" y="852937"/>
                  </a:lnTo>
                  <a:lnTo>
                    <a:pt x="1808113" y="854081"/>
                  </a:lnTo>
                  <a:lnTo>
                    <a:pt x="1806969" y="854653"/>
                  </a:lnTo>
                  <a:lnTo>
                    <a:pt x="1806397" y="854653"/>
                  </a:lnTo>
                  <a:lnTo>
                    <a:pt x="1805825" y="854081"/>
                  </a:lnTo>
                  <a:lnTo>
                    <a:pt x="1805253" y="855225"/>
                  </a:lnTo>
                  <a:lnTo>
                    <a:pt x="1804681" y="856941"/>
                  </a:lnTo>
                  <a:lnTo>
                    <a:pt x="1804109" y="858085"/>
                  </a:lnTo>
                  <a:lnTo>
                    <a:pt x="1810973" y="862660"/>
                  </a:lnTo>
                  <a:lnTo>
                    <a:pt x="1814404" y="864376"/>
                  </a:lnTo>
                  <a:lnTo>
                    <a:pt x="1816692" y="866664"/>
                  </a:lnTo>
                  <a:lnTo>
                    <a:pt x="1823556" y="870668"/>
                  </a:lnTo>
                  <a:lnTo>
                    <a:pt x="1827560" y="870668"/>
                  </a:lnTo>
                  <a:lnTo>
                    <a:pt x="1828704" y="871240"/>
                  </a:lnTo>
                  <a:lnTo>
                    <a:pt x="1833279" y="874100"/>
                  </a:lnTo>
                  <a:lnTo>
                    <a:pt x="1834423" y="875244"/>
                  </a:lnTo>
                  <a:lnTo>
                    <a:pt x="1835567" y="875244"/>
                  </a:lnTo>
                  <a:lnTo>
                    <a:pt x="1840143" y="872956"/>
                  </a:lnTo>
                  <a:lnTo>
                    <a:pt x="1842431" y="872956"/>
                  </a:lnTo>
                  <a:lnTo>
                    <a:pt x="1844718" y="874100"/>
                  </a:lnTo>
                  <a:lnTo>
                    <a:pt x="1847006" y="876388"/>
                  </a:lnTo>
                  <a:lnTo>
                    <a:pt x="1848722" y="879819"/>
                  </a:lnTo>
                  <a:lnTo>
                    <a:pt x="1848150" y="879819"/>
                  </a:lnTo>
                  <a:lnTo>
                    <a:pt x="1847578" y="879819"/>
                  </a:lnTo>
                  <a:lnTo>
                    <a:pt x="1847006" y="879247"/>
                  </a:lnTo>
                  <a:lnTo>
                    <a:pt x="1846434" y="878675"/>
                  </a:lnTo>
                  <a:lnTo>
                    <a:pt x="1845862" y="878103"/>
                  </a:lnTo>
                  <a:lnTo>
                    <a:pt x="1844718" y="877532"/>
                  </a:lnTo>
                  <a:lnTo>
                    <a:pt x="1830419" y="875244"/>
                  </a:lnTo>
                  <a:lnTo>
                    <a:pt x="1828704" y="874100"/>
                  </a:lnTo>
                  <a:lnTo>
                    <a:pt x="1828132" y="874100"/>
                  </a:lnTo>
                  <a:lnTo>
                    <a:pt x="1824128" y="874100"/>
                  </a:lnTo>
                  <a:lnTo>
                    <a:pt x="1823556" y="874100"/>
                  </a:lnTo>
                  <a:lnTo>
                    <a:pt x="1821840" y="872956"/>
                  </a:lnTo>
                  <a:lnTo>
                    <a:pt x="1820696" y="872384"/>
                  </a:lnTo>
                  <a:lnTo>
                    <a:pt x="1818980" y="871812"/>
                  </a:lnTo>
                  <a:lnTo>
                    <a:pt x="1816120" y="871812"/>
                  </a:lnTo>
                  <a:lnTo>
                    <a:pt x="1814976" y="872384"/>
                  </a:lnTo>
                  <a:lnTo>
                    <a:pt x="1812117" y="875244"/>
                  </a:lnTo>
                  <a:lnTo>
                    <a:pt x="1810401" y="875815"/>
                  </a:lnTo>
                  <a:lnTo>
                    <a:pt x="1807541" y="878103"/>
                  </a:lnTo>
                  <a:lnTo>
                    <a:pt x="1800105" y="876959"/>
                  </a:lnTo>
                  <a:lnTo>
                    <a:pt x="1799533" y="876959"/>
                  </a:lnTo>
                  <a:lnTo>
                    <a:pt x="1798389" y="875815"/>
                  </a:lnTo>
                  <a:lnTo>
                    <a:pt x="1796674" y="874672"/>
                  </a:lnTo>
                  <a:lnTo>
                    <a:pt x="1796102" y="872956"/>
                  </a:lnTo>
                  <a:lnTo>
                    <a:pt x="1795530" y="870668"/>
                  </a:lnTo>
                  <a:lnTo>
                    <a:pt x="1794958" y="868952"/>
                  </a:lnTo>
                  <a:lnTo>
                    <a:pt x="1792670" y="867808"/>
                  </a:lnTo>
                  <a:lnTo>
                    <a:pt x="1789810" y="868952"/>
                  </a:lnTo>
                  <a:lnTo>
                    <a:pt x="1784090" y="874100"/>
                  </a:lnTo>
                  <a:lnTo>
                    <a:pt x="1777799" y="878675"/>
                  </a:lnTo>
                  <a:lnTo>
                    <a:pt x="1767504" y="888971"/>
                  </a:lnTo>
                  <a:lnTo>
                    <a:pt x="1766932" y="890114"/>
                  </a:lnTo>
                  <a:lnTo>
                    <a:pt x="1765788" y="891258"/>
                  </a:lnTo>
                  <a:lnTo>
                    <a:pt x="1758352" y="892402"/>
                  </a:lnTo>
                  <a:lnTo>
                    <a:pt x="1757208" y="892974"/>
                  </a:lnTo>
                  <a:lnTo>
                    <a:pt x="1756636" y="894690"/>
                  </a:lnTo>
                  <a:lnTo>
                    <a:pt x="1755492" y="895262"/>
                  </a:lnTo>
                  <a:lnTo>
                    <a:pt x="1752633" y="895262"/>
                  </a:lnTo>
                  <a:lnTo>
                    <a:pt x="1752061" y="896978"/>
                  </a:lnTo>
                  <a:lnTo>
                    <a:pt x="1752061" y="898122"/>
                  </a:lnTo>
                  <a:lnTo>
                    <a:pt x="1752633" y="899838"/>
                  </a:lnTo>
                  <a:lnTo>
                    <a:pt x="1753205" y="901554"/>
                  </a:lnTo>
                  <a:lnTo>
                    <a:pt x="1754349" y="903270"/>
                  </a:lnTo>
                  <a:lnTo>
                    <a:pt x="1755492" y="907273"/>
                  </a:lnTo>
                  <a:lnTo>
                    <a:pt x="1756064" y="908989"/>
                  </a:lnTo>
                  <a:lnTo>
                    <a:pt x="1757208" y="910705"/>
                  </a:lnTo>
                  <a:lnTo>
                    <a:pt x="1757780" y="911849"/>
                  </a:lnTo>
                  <a:lnTo>
                    <a:pt x="1757780" y="914137"/>
                  </a:lnTo>
                  <a:lnTo>
                    <a:pt x="1757780" y="915853"/>
                  </a:lnTo>
                  <a:lnTo>
                    <a:pt x="1757208" y="921572"/>
                  </a:lnTo>
                  <a:lnTo>
                    <a:pt x="1757208" y="923860"/>
                  </a:lnTo>
                  <a:lnTo>
                    <a:pt x="1757208" y="925004"/>
                  </a:lnTo>
                  <a:lnTo>
                    <a:pt x="1756636" y="925576"/>
                  </a:lnTo>
                  <a:lnTo>
                    <a:pt x="1755492" y="925576"/>
                  </a:lnTo>
                  <a:lnTo>
                    <a:pt x="1754920" y="926148"/>
                  </a:lnTo>
                  <a:lnTo>
                    <a:pt x="1754349" y="926720"/>
                  </a:lnTo>
                  <a:lnTo>
                    <a:pt x="1753777" y="927864"/>
                  </a:lnTo>
                  <a:lnTo>
                    <a:pt x="1753777" y="929008"/>
                  </a:lnTo>
                  <a:lnTo>
                    <a:pt x="1753777" y="933012"/>
                  </a:lnTo>
                  <a:lnTo>
                    <a:pt x="1753205" y="937015"/>
                  </a:lnTo>
                  <a:lnTo>
                    <a:pt x="1752061" y="939875"/>
                  </a:lnTo>
                  <a:lnTo>
                    <a:pt x="1750917" y="942163"/>
                  </a:lnTo>
                  <a:lnTo>
                    <a:pt x="1741193" y="954746"/>
                  </a:lnTo>
                  <a:lnTo>
                    <a:pt x="1740621" y="956462"/>
                  </a:lnTo>
                  <a:lnTo>
                    <a:pt x="1740050" y="957606"/>
                  </a:lnTo>
                  <a:lnTo>
                    <a:pt x="1740050" y="959322"/>
                  </a:lnTo>
                  <a:lnTo>
                    <a:pt x="1736618" y="970761"/>
                  </a:lnTo>
                  <a:lnTo>
                    <a:pt x="1736046" y="973049"/>
                  </a:lnTo>
                  <a:lnTo>
                    <a:pt x="1736046" y="974193"/>
                  </a:lnTo>
                  <a:lnTo>
                    <a:pt x="1734902" y="976481"/>
                  </a:lnTo>
                  <a:lnTo>
                    <a:pt x="1734902" y="977625"/>
                  </a:lnTo>
                  <a:lnTo>
                    <a:pt x="1735474" y="980485"/>
                  </a:lnTo>
                  <a:lnTo>
                    <a:pt x="1737190" y="983344"/>
                  </a:lnTo>
                  <a:lnTo>
                    <a:pt x="1739478" y="985060"/>
                  </a:lnTo>
                  <a:lnTo>
                    <a:pt x="1741193" y="985632"/>
                  </a:lnTo>
                  <a:lnTo>
                    <a:pt x="1754920" y="991352"/>
                  </a:lnTo>
                  <a:lnTo>
                    <a:pt x="1754349" y="990780"/>
                  </a:lnTo>
                  <a:lnTo>
                    <a:pt x="1753777" y="990208"/>
                  </a:lnTo>
                  <a:lnTo>
                    <a:pt x="1753205" y="989636"/>
                  </a:lnTo>
                  <a:lnTo>
                    <a:pt x="1753205" y="988492"/>
                  </a:lnTo>
                  <a:lnTo>
                    <a:pt x="1753777" y="987348"/>
                  </a:lnTo>
                  <a:lnTo>
                    <a:pt x="1754349" y="986776"/>
                  </a:lnTo>
                  <a:lnTo>
                    <a:pt x="1754920" y="986204"/>
                  </a:lnTo>
                  <a:lnTo>
                    <a:pt x="1756636" y="985632"/>
                  </a:lnTo>
                  <a:lnTo>
                    <a:pt x="1763500" y="979341"/>
                  </a:lnTo>
                  <a:lnTo>
                    <a:pt x="1765788" y="978197"/>
                  </a:lnTo>
                  <a:lnTo>
                    <a:pt x="1767504" y="975909"/>
                  </a:lnTo>
                  <a:lnTo>
                    <a:pt x="1769219" y="974765"/>
                  </a:lnTo>
                  <a:lnTo>
                    <a:pt x="1770935" y="974765"/>
                  </a:lnTo>
                  <a:lnTo>
                    <a:pt x="1772079" y="975909"/>
                  </a:lnTo>
                  <a:lnTo>
                    <a:pt x="1768648" y="979341"/>
                  </a:lnTo>
                  <a:lnTo>
                    <a:pt x="1767504" y="981056"/>
                  </a:lnTo>
                  <a:lnTo>
                    <a:pt x="1766932" y="981628"/>
                  </a:lnTo>
                  <a:lnTo>
                    <a:pt x="1766360" y="983916"/>
                  </a:lnTo>
                  <a:lnTo>
                    <a:pt x="1765788" y="985060"/>
                  </a:lnTo>
                  <a:lnTo>
                    <a:pt x="1765216" y="985632"/>
                  </a:lnTo>
                  <a:lnTo>
                    <a:pt x="1764072" y="986204"/>
                  </a:lnTo>
                  <a:lnTo>
                    <a:pt x="1763500" y="986776"/>
                  </a:lnTo>
                  <a:lnTo>
                    <a:pt x="1762928" y="987920"/>
                  </a:lnTo>
                  <a:lnTo>
                    <a:pt x="1762928" y="988492"/>
                  </a:lnTo>
                  <a:lnTo>
                    <a:pt x="1764072" y="990208"/>
                  </a:lnTo>
                  <a:lnTo>
                    <a:pt x="1764072" y="991352"/>
                  </a:lnTo>
                  <a:lnTo>
                    <a:pt x="1763500" y="991352"/>
                  </a:lnTo>
                  <a:lnTo>
                    <a:pt x="1761784" y="991352"/>
                  </a:lnTo>
                  <a:lnTo>
                    <a:pt x="1760640" y="991924"/>
                  </a:lnTo>
                  <a:lnTo>
                    <a:pt x="1760640" y="993067"/>
                  </a:lnTo>
                  <a:lnTo>
                    <a:pt x="1760640" y="994211"/>
                  </a:lnTo>
                  <a:lnTo>
                    <a:pt x="1760640" y="995355"/>
                  </a:lnTo>
                  <a:lnTo>
                    <a:pt x="1760068" y="995927"/>
                  </a:lnTo>
                  <a:lnTo>
                    <a:pt x="1757780" y="995355"/>
                  </a:lnTo>
                  <a:lnTo>
                    <a:pt x="1756636" y="995355"/>
                  </a:lnTo>
                  <a:lnTo>
                    <a:pt x="1754349" y="996499"/>
                  </a:lnTo>
                  <a:lnTo>
                    <a:pt x="1753205" y="997643"/>
                  </a:lnTo>
                  <a:lnTo>
                    <a:pt x="1752633" y="999931"/>
                  </a:lnTo>
                  <a:lnTo>
                    <a:pt x="1753205" y="1001075"/>
                  </a:lnTo>
                  <a:lnTo>
                    <a:pt x="1755492" y="1002791"/>
                  </a:lnTo>
                  <a:lnTo>
                    <a:pt x="1756064" y="1003935"/>
                  </a:lnTo>
                  <a:lnTo>
                    <a:pt x="1756064" y="1005079"/>
                  </a:lnTo>
                  <a:lnTo>
                    <a:pt x="1755492" y="1005079"/>
                  </a:lnTo>
                  <a:lnTo>
                    <a:pt x="1754349" y="1004507"/>
                  </a:lnTo>
                  <a:lnTo>
                    <a:pt x="1753777" y="1003363"/>
                  </a:lnTo>
                  <a:lnTo>
                    <a:pt x="1752633" y="1002219"/>
                  </a:lnTo>
                  <a:lnTo>
                    <a:pt x="1744625" y="1001647"/>
                  </a:lnTo>
                  <a:lnTo>
                    <a:pt x="1742909" y="1002219"/>
                  </a:lnTo>
                  <a:lnTo>
                    <a:pt x="1742337" y="1003363"/>
                  </a:lnTo>
                  <a:lnTo>
                    <a:pt x="1741765" y="1004507"/>
                  </a:lnTo>
                  <a:lnTo>
                    <a:pt x="1740621" y="1005079"/>
                  </a:lnTo>
                  <a:lnTo>
                    <a:pt x="1738334" y="1005079"/>
                  </a:lnTo>
                  <a:lnTo>
                    <a:pt x="1736046" y="1006795"/>
                  </a:lnTo>
                  <a:lnTo>
                    <a:pt x="1734902" y="1007939"/>
                  </a:lnTo>
                  <a:lnTo>
                    <a:pt x="1734902" y="1009083"/>
                  </a:lnTo>
                  <a:lnTo>
                    <a:pt x="1735474" y="1010226"/>
                  </a:lnTo>
                  <a:lnTo>
                    <a:pt x="1737762" y="1011942"/>
                  </a:lnTo>
                  <a:lnTo>
                    <a:pt x="1738906" y="1013086"/>
                  </a:lnTo>
                  <a:lnTo>
                    <a:pt x="1735474" y="1012514"/>
                  </a:lnTo>
                  <a:lnTo>
                    <a:pt x="1734330" y="1013086"/>
                  </a:lnTo>
                  <a:lnTo>
                    <a:pt x="1732614" y="1014802"/>
                  </a:lnTo>
                  <a:lnTo>
                    <a:pt x="1732042" y="1015946"/>
                  </a:lnTo>
                  <a:lnTo>
                    <a:pt x="1731470" y="1017090"/>
                  </a:lnTo>
                  <a:lnTo>
                    <a:pt x="1731470" y="1018806"/>
                  </a:lnTo>
                  <a:lnTo>
                    <a:pt x="1732042" y="1019950"/>
                  </a:lnTo>
                  <a:lnTo>
                    <a:pt x="1732614" y="1020522"/>
                  </a:lnTo>
                  <a:lnTo>
                    <a:pt x="1733186" y="1021094"/>
                  </a:lnTo>
                  <a:lnTo>
                    <a:pt x="1734902" y="1021094"/>
                  </a:lnTo>
                  <a:lnTo>
                    <a:pt x="1735474" y="1021094"/>
                  </a:lnTo>
                  <a:lnTo>
                    <a:pt x="1736046" y="1021666"/>
                  </a:lnTo>
                  <a:lnTo>
                    <a:pt x="1736046" y="1022238"/>
                  </a:lnTo>
                  <a:lnTo>
                    <a:pt x="1735474" y="1022810"/>
                  </a:lnTo>
                  <a:lnTo>
                    <a:pt x="1734902" y="1022810"/>
                  </a:lnTo>
                  <a:lnTo>
                    <a:pt x="1735474" y="1023954"/>
                  </a:lnTo>
                  <a:lnTo>
                    <a:pt x="1736618" y="1024525"/>
                  </a:lnTo>
                  <a:lnTo>
                    <a:pt x="1737762" y="1024525"/>
                  </a:lnTo>
                  <a:lnTo>
                    <a:pt x="1741193" y="1023382"/>
                  </a:lnTo>
                  <a:lnTo>
                    <a:pt x="1741193" y="1023954"/>
                  </a:lnTo>
                  <a:lnTo>
                    <a:pt x="1741193" y="1024525"/>
                  </a:lnTo>
                  <a:lnTo>
                    <a:pt x="1741193" y="1026242"/>
                  </a:lnTo>
                  <a:lnTo>
                    <a:pt x="1742337" y="1028529"/>
                  </a:lnTo>
                  <a:lnTo>
                    <a:pt x="1744625" y="1028529"/>
                  </a:lnTo>
                  <a:lnTo>
                    <a:pt x="1749773" y="1027385"/>
                  </a:lnTo>
                  <a:lnTo>
                    <a:pt x="1749201" y="1026242"/>
                  </a:lnTo>
                  <a:lnTo>
                    <a:pt x="1748057" y="1026813"/>
                  </a:lnTo>
                  <a:lnTo>
                    <a:pt x="1747485" y="1026242"/>
                  </a:lnTo>
                  <a:lnTo>
                    <a:pt x="1747485" y="1025669"/>
                  </a:lnTo>
                  <a:lnTo>
                    <a:pt x="1748057" y="1025098"/>
                  </a:lnTo>
                  <a:lnTo>
                    <a:pt x="1749201" y="1025098"/>
                  </a:lnTo>
                  <a:lnTo>
                    <a:pt x="1751489" y="1025669"/>
                  </a:lnTo>
                  <a:lnTo>
                    <a:pt x="1752633" y="1025669"/>
                  </a:lnTo>
                  <a:lnTo>
                    <a:pt x="1753205" y="1023954"/>
                  </a:lnTo>
                  <a:lnTo>
                    <a:pt x="1752633" y="1023954"/>
                  </a:lnTo>
                  <a:lnTo>
                    <a:pt x="1751489" y="1023954"/>
                  </a:lnTo>
                  <a:lnTo>
                    <a:pt x="1750917" y="1023954"/>
                  </a:lnTo>
                  <a:lnTo>
                    <a:pt x="1751489" y="1022810"/>
                  </a:lnTo>
                  <a:lnTo>
                    <a:pt x="1754920" y="1020522"/>
                  </a:lnTo>
                  <a:lnTo>
                    <a:pt x="1755492" y="1020522"/>
                  </a:lnTo>
                  <a:lnTo>
                    <a:pt x="1756064" y="1020522"/>
                  </a:lnTo>
                  <a:lnTo>
                    <a:pt x="1756636" y="1020522"/>
                  </a:lnTo>
                  <a:lnTo>
                    <a:pt x="1757208" y="1021094"/>
                  </a:lnTo>
                  <a:lnTo>
                    <a:pt x="1758352" y="1021666"/>
                  </a:lnTo>
                  <a:lnTo>
                    <a:pt x="1760640" y="1022810"/>
                  </a:lnTo>
                  <a:lnTo>
                    <a:pt x="1761212" y="1022810"/>
                  </a:lnTo>
                  <a:lnTo>
                    <a:pt x="1763500" y="1022238"/>
                  </a:lnTo>
                  <a:lnTo>
                    <a:pt x="1764072" y="1022238"/>
                  </a:lnTo>
                  <a:lnTo>
                    <a:pt x="1765216" y="1022810"/>
                  </a:lnTo>
                  <a:lnTo>
                    <a:pt x="1766360" y="1023382"/>
                  </a:lnTo>
                  <a:lnTo>
                    <a:pt x="1766932" y="1023382"/>
                  </a:lnTo>
                  <a:lnTo>
                    <a:pt x="1768648" y="1022810"/>
                  </a:lnTo>
                  <a:lnTo>
                    <a:pt x="1769219" y="1022238"/>
                  </a:lnTo>
                  <a:lnTo>
                    <a:pt x="1769219" y="1021666"/>
                  </a:lnTo>
                  <a:lnTo>
                    <a:pt x="1769219" y="1021094"/>
                  </a:lnTo>
                  <a:lnTo>
                    <a:pt x="1769219" y="1020522"/>
                  </a:lnTo>
                  <a:lnTo>
                    <a:pt x="1768648" y="1019950"/>
                  </a:lnTo>
                  <a:lnTo>
                    <a:pt x="1767504" y="1019378"/>
                  </a:lnTo>
                  <a:lnTo>
                    <a:pt x="1765216" y="1017662"/>
                  </a:lnTo>
                  <a:lnTo>
                    <a:pt x="1764644" y="1017090"/>
                  </a:lnTo>
                  <a:lnTo>
                    <a:pt x="1764072" y="1016518"/>
                  </a:lnTo>
                  <a:lnTo>
                    <a:pt x="1762928" y="1016518"/>
                  </a:lnTo>
                  <a:lnTo>
                    <a:pt x="1761784" y="1016518"/>
                  </a:lnTo>
                  <a:lnTo>
                    <a:pt x="1761212" y="1015374"/>
                  </a:lnTo>
                  <a:lnTo>
                    <a:pt x="1761784" y="1014802"/>
                  </a:lnTo>
                  <a:lnTo>
                    <a:pt x="1762356" y="1014802"/>
                  </a:lnTo>
                  <a:lnTo>
                    <a:pt x="1762928" y="1014802"/>
                  </a:lnTo>
                  <a:lnTo>
                    <a:pt x="1765216" y="1015946"/>
                  </a:lnTo>
                  <a:lnTo>
                    <a:pt x="1767504" y="1016518"/>
                  </a:lnTo>
                  <a:lnTo>
                    <a:pt x="1768648" y="1017090"/>
                  </a:lnTo>
                  <a:lnTo>
                    <a:pt x="1769219" y="1016518"/>
                  </a:lnTo>
                  <a:lnTo>
                    <a:pt x="1769791" y="1015946"/>
                  </a:lnTo>
                  <a:lnTo>
                    <a:pt x="1770363" y="1015374"/>
                  </a:lnTo>
                  <a:lnTo>
                    <a:pt x="1770935" y="1015374"/>
                  </a:lnTo>
                  <a:lnTo>
                    <a:pt x="1771507" y="1015946"/>
                  </a:lnTo>
                  <a:lnTo>
                    <a:pt x="1772079" y="1017090"/>
                  </a:lnTo>
                  <a:lnTo>
                    <a:pt x="1772651" y="1017662"/>
                  </a:lnTo>
                  <a:lnTo>
                    <a:pt x="1773223" y="1017662"/>
                  </a:lnTo>
                  <a:lnTo>
                    <a:pt x="1773223" y="1018234"/>
                  </a:lnTo>
                  <a:lnTo>
                    <a:pt x="1772651" y="1019378"/>
                  </a:lnTo>
                  <a:lnTo>
                    <a:pt x="1772651" y="1020522"/>
                  </a:lnTo>
                  <a:lnTo>
                    <a:pt x="1773223" y="1021666"/>
                  </a:lnTo>
                  <a:lnTo>
                    <a:pt x="1774939" y="1023382"/>
                  </a:lnTo>
                  <a:lnTo>
                    <a:pt x="1774367" y="1020522"/>
                  </a:lnTo>
                  <a:lnTo>
                    <a:pt x="1776083" y="1019378"/>
                  </a:lnTo>
                  <a:lnTo>
                    <a:pt x="1777799" y="1018806"/>
                  </a:lnTo>
                  <a:lnTo>
                    <a:pt x="1777799" y="1017090"/>
                  </a:lnTo>
                  <a:lnTo>
                    <a:pt x="1776083" y="1018234"/>
                  </a:lnTo>
                  <a:lnTo>
                    <a:pt x="1775511" y="1017090"/>
                  </a:lnTo>
                  <a:lnTo>
                    <a:pt x="1775511" y="1016518"/>
                  </a:lnTo>
                  <a:lnTo>
                    <a:pt x="1777799" y="1015374"/>
                  </a:lnTo>
                  <a:lnTo>
                    <a:pt x="1778371" y="1014802"/>
                  </a:lnTo>
                  <a:lnTo>
                    <a:pt x="1778943" y="1014230"/>
                  </a:lnTo>
                  <a:lnTo>
                    <a:pt x="1781231" y="1011942"/>
                  </a:lnTo>
                  <a:lnTo>
                    <a:pt x="1781803" y="1011370"/>
                  </a:lnTo>
                  <a:lnTo>
                    <a:pt x="1782375" y="1010799"/>
                  </a:lnTo>
                  <a:lnTo>
                    <a:pt x="1782947" y="1009655"/>
                  </a:lnTo>
                  <a:lnTo>
                    <a:pt x="1783518" y="1008511"/>
                  </a:lnTo>
                  <a:lnTo>
                    <a:pt x="1783518" y="1007939"/>
                  </a:lnTo>
                  <a:lnTo>
                    <a:pt x="1786950" y="1007367"/>
                  </a:lnTo>
                  <a:lnTo>
                    <a:pt x="1788094" y="1006795"/>
                  </a:lnTo>
                  <a:lnTo>
                    <a:pt x="1788666" y="1006223"/>
                  </a:lnTo>
                  <a:lnTo>
                    <a:pt x="1788666" y="1005651"/>
                  </a:lnTo>
                  <a:lnTo>
                    <a:pt x="1788094" y="1005079"/>
                  </a:lnTo>
                  <a:lnTo>
                    <a:pt x="1786950" y="1004507"/>
                  </a:lnTo>
                  <a:lnTo>
                    <a:pt x="1786950" y="1003935"/>
                  </a:lnTo>
                  <a:lnTo>
                    <a:pt x="1788666" y="1002791"/>
                  </a:lnTo>
                  <a:lnTo>
                    <a:pt x="1789238" y="1002219"/>
                  </a:lnTo>
                  <a:lnTo>
                    <a:pt x="1789238" y="1001075"/>
                  </a:lnTo>
                  <a:lnTo>
                    <a:pt x="1788666" y="999931"/>
                  </a:lnTo>
                  <a:lnTo>
                    <a:pt x="1787522" y="998787"/>
                  </a:lnTo>
                  <a:lnTo>
                    <a:pt x="1786378" y="997643"/>
                  </a:lnTo>
                  <a:lnTo>
                    <a:pt x="1785806" y="997071"/>
                  </a:lnTo>
                  <a:lnTo>
                    <a:pt x="1785806" y="996499"/>
                  </a:lnTo>
                  <a:lnTo>
                    <a:pt x="1787522" y="995355"/>
                  </a:lnTo>
                  <a:lnTo>
                    <a:pt x="1790954" y="991924"/>
                  </a:lnTo>
                  <a:lnTo>
                    <a:pt x="1792670" y="991924"/>
                  </a:lnTo>
                  <a:lnTo>
                    <a:pt x="1792098" y="993640"/>
                  </a:lnTo>
                  <a:lnTo>
                    <a:pt x="1790382" y="996499"/>
                  </a:lnTo>
                  <a:lnTo>
                    <a:pt x="1790382" y="997643"/>
                  </a:lnTo>
                  <a:lnTo>
                    <a:pt x="1790954" y="999359"/>
                  </a:lnTo>
                  <a:lnTo>
                    <a:pt x="1792670" y="1001075"/>
                  </a:lnTo>
                  <a:lnTo>
                    <a:pt x="1792670" y="1002219"/>
                  </a:lnTo>
                  <a:lnTo>
                    <a:pt x="1793242" y="1003363"/>
                  </a:lnTo>
                  <a:lnTo>
                    <a:pt x="1793814" y="1003363"/>
                  </a:lnTo>
                  <a:lnTo>
                    <a:pt x="1794386" y="1002219"/>
                  </a:lnTo>
                  <a:lnTo>
                    <a:pt x="1794386" y="1001075"/>
                  </a:lnTo>
                  <a:lnTo>
                    <a:pt x="1796102" y="997643"/>
                  </a:lnTo>
                  <a:lnTo>
                    <a:pt x="1797246" y="993640"/>
                  </a:lnTo>
                  <a:lnTo>
                    <a:pt x="1797817" y="992496"/>
                  </a:lnTo>
                  <a:lnTo>
                    <a:pt x="1798961" y="991352"/>
                  </a:lnTo>
                  <a:lnTo>
                    <a:pt x="1801821" y="983344"/>
                  </a:lnTo>
                  <a:lnTo>
                    <a:pt x="1802965" y="981628"/>
                  </a:lnTo>
                  <a:lnTo>
                    <a:pt x="1804109" y="981056"/>
                  </a:lnTo>
                  <a:lnTo>
                    <a:pt x="1804109" y="982772"/>
                  </a:lnTo>
                  <a:lnTo>
                    <a:pt x="1803537" y="985060"/>
                  </a:lnTo>
                  <a:lnTo>
                    <a:pt x="1802393" y="986776"/>
                  </a:lnTo>
                  <a:lnTo>
                    <a:pt x="1802965" y="987920"/>
                  </a:lnTo>
                  <a:lnTo>
                    <a:pt x="1802965" y="988492"/>
                  </a:lnTo>
                  <a:lnTo>
                    <a:pt x="1802393" y="989636"/>
                  </a:lnTo>
                  <a:lnTo>
                    <a:pt x="1802393" y="990780"/>
                  </a:lnTo>
                  <a:lnTo>
                    <a:pt x="1802393" y="991352"/>
                  </a:lnTo>
                  <a:lnTo>
                    <a:pt x="1802393" y="991924"/>
                  </a:lnTo>
                  <a:lnTo>
                    <a:pt x="1801821" y="993067"/>
                  </a:lnTo>
                  <a:lnTo>
                    <a:pt x="1801249" y="993640"/>
                  </a:lnTo>
                  <a:lnTo>
                    <a:pt x="1800105" y="994211"/>
                  </a:lnTo>
                  <a:lnTo>
                    <a:pt x="1799533" y="994784"/>
                  </a:lnTo>
                  <a:lnTo>
                    <a:pt x="1799533" y="995927"/>
                  </a:lnTo>
                  <a:lnTo>
                    <a:pt x="1799533" y="997071"/>
                  </a:lnTo>
                  <a:lnTo>
                    <a:pt x="1800105" y="997643"/>
                  </a:lnTo>
                  <a:lnTo>
                    <a:pt x="1800677" y="997643"/>
                  </a:lnTo>
                  <a:lnTo>
                    <a:pt x="1800105" y="998215"/>
                  </a:lnTo>
                  <a:lnTo>
                    <a:pt x="1799533" y="998787"/>
                  </a:lnTo>
                  <a:lnTo>
                    <a:pt x="1798961" y="998787"/>
                  </a:lnTo>
                  <a:lnTo>
                    <a:pt x="1798389" y="999359"/>
                  </a:lnTo>
                  <a:lnTo>
                    <a:pt x="1798961" y="999359"/>
                  </a:lnTo>
                  <a:lnTo>
                    <a:pt x="1799533" y="999931"/>
                  </a:lnTo>
                  <a:lnTo>
                    <a:pt x="1798961" y="999931"/>
                  </a:lnTo>
                  <a:lnTo>
                    <a:pt x="1798389" y="1000503"/>
                  </a:lnTo>
                  <a:lnTo>
                    <a:pt x="1797817" y="1000503"/>
                  </a:lnTo>
                  <a:lnTo>
                    <a:pt x="1798961" y="1001075"/>
                  </a:lnTo>
                  <a:lnTo>
                    <a:pt x="1800105" y="1001075"/>
                  </a:lnTo>
                  <a:lnTo>
                    <a:pt x="1801249" y="1000503"/>
                  </a:lnTo>
                  <a:lnTo>
                    <a:pt x="1802393" y="998787"/>
                  </a:lnTo>
                  <a:lnTo>
                    <a:pt x="1802965" y="998215"/>
                  </a:lnTo>
                  <a:lnTo>
                    <a:pt x="1804681" y="998215"/>
                  </a:lnTo>
                  <a:lnTo>
                    <a:pt x="1804109" y="995927"/>
                  </a:lnTo>
                  <a:lnTo>
                    <a:pt x="1804681" y="995355"/>
                  </a:lnTo>
                  <a:lnTo>
                    <a:pt x="1806969" y="995355"/>
                  </a:lnTo>
                  <a:lnTo>
                    <a:pt x="1806397" y="994211"/>
                  </a:lnTo>
                  <a:lnTo>
                    <a:pt x="1805825" y="992496"/>
                  </a:lnTo>
                  <a:lnTo>
                    <a:pt x="1805825" y="990780"/>
                  </a:lnTo>
                  <a:lnTo>
                    <a:pt x="1806397" y="990208"/>
                  </a:lnTo>
                  <a:lnTo>
                    <a:pt x="1806969" y="990208"/>
                  </a:lnTo>
                  <a:lnTo>
                    <a:pt x="1807541" y="991352"/>
                  </a:lnTo>
                  <a:lnTo>
                    <a:pt x="1808113" y="991352"/>
                  </a:lnTo>
                  <a:lnTo>
                    <a:pt x="1808685" y="991352"/>
                  </a:lnTo>
                  <a:lnTo>
                    <a:pt x="1809257" y="990780"/>
                  </a:lnTo>
                  <a:lnTo>
                    <a:pt x="1810401" y="989636"/>
                  </a:lnTo>
                  <a:lnTo>
                    <a:pt x="1809829" y="989064"/>
                  </a:lnTo>
                  <a:lnTo>
                    <a:pt x="1809257" y="987920"/>
                  </a:lnTo>
                  <a:lnTo>
                    <a:pt x="1809257" y="986776"/>
                  </a:lnTo>
                  <a:lnTo>
                    <a:pt x="1809257" y="985632"/>
                  </a:lnTo>
                  <a:lnTo>
                    <a:pt x="1809257" y="984488"/>
                  </a:lnTo>
                  <a:lnTo>
                    <a:pt x="1808685" y="983916"/>
                  </a:lnTo>
                  <a:lnTo>
                    <a:pt x="1808113" y="983344"/>
                  </a:lnTo>
                  <a:lnTo>
                    <a:pt x="1807541" y="982200"/>
                  </a:lnTo>
                  <a:lnTo>
                    <a:pt x="1808113" y="981628"/>
                  </a:lnTo>
                  <a:lnTo>
                    <a:pt x="1809257" y="982200"/>
                  </a:lnTo>
                  <a:lnTo>
                    <a:pt x="1810401" y="982772"/>
                  </a:lnTo>
                  <a:lnTo>
                    <a:pt x="1810973" y="983344"/>
                  </a:lnTo>
                  <a:lnTo>
                    <a:pt x="1812117" y="985632"/>
                  </a:lnTo>
                  <a:lnTo>
                    <a:pt x="1812688" y="986776"/>
                  </a:lnTo>
                  <a:lnTo>
                    <a:pt x="1813260" y="987348"/>
                  </a:lnTo>
                  <a:lnTo>
                    <a:pt x="1813832" y="986204"/>
                  </a:lnTo>
                  <a:lnTo>
                    <a:pt x="1815548" y="983916"/>
                  </a:lnTo>
                  <a:lnTo>
                    <a:pt x="1817264" y="979912"/>
                  </a:lnTo>
                  <a:lnTo>
                    <a:pt x="1816692" y="979912"/>
                  </a:lnTo>
                  <a:lnTo>
                    <a:pt x="1815548" y="979912"/>
                  </a:lnTo>
                  <a:lnTo>
                    <a:pt x="1814976" y="979341"/>
                  </a:lnTo>
                  <a:lnTo>
                    <a:pt x="1814404" y="977625"/>
                  </a:lnTo>
                  <a:lnTo>
                    <a:pt x="1814404" y="977053"/>
                  </a:lnTo>
                  <a:lnTo>
                    <a:pt x="1811545" y="975337"/>
                  </a:lnTo>
                  <a:lnTo>
                    <a:pt x="1811545" y="973621"/>
                  </a:lnTo>
                  <a:lnTo>
                    <a:pt x="1811545" y="973049"/>
                  </a:lnTo>
                  <a:lnTo>
                    <a:pt x="1812117" y="973049"/>
                  </a:lnTo>
                  <a:lnTo>
                    <a:pt x="1814404" y="974193"/>
                  </a:lnTo>
                  <a:lnTo>
                    <a:pt x="1816120" y="974193"/>
                  </a:lnTo>
                  <a:lnTo>
                    <a:pt x="1816692" y="974765"/>
                  </a:lnTo>
                  <a:lnTo>
                    <a:pt x="1818408" y="977625"/>
                  </a:lnTo>
                  <a:lnTo>
                    <a:pt x="1818980" y="978197"/>
                  </a:lnTo>
                  <a:lnTo>
                    <a:pt x="1820696" y="978768"/>
                  </a:lnTo>
                  <a:lnTo>
                    <a:pt x="1821268" y="979341"/>
                  </a:lnTo>
                  <a:lnTo>
                    <a:pt x="1821268" y="979912"/>
                  </a:lnTo>
                  <a:lnTo>
                    <a:pt x="1821268" y="981628"/>
                  </a:lnTo>
                  <a:lnTo>
                    <a:pt x="1821268" y="982200"/>
                  </a:lnTo>
                  <a:lnTo>
                    <a:pt x="1821840" y="983344"/>
                  </a:lnTo>
                  <a:lnTo>
                    <a:pt x="1822412" y="983916"/>
                  </a:lnTo>
                  <a:lnTo>
                    <a:pt x="1822984" y="983916"/>
                  </a:lnTo>
                  <a:lnTo>
                    <a:pt x="1823556" y="983344"/>
                  </a:lnTo>
                  <a:lnTo>
                    <a:pt x="1822984" y="982200"/>
                  </a:lnTo>
                  <a:lnTo>
                    <a:pt x="1822984" y="980485"/>
                  </a:lnTo>
                  <a:lnTo>
                    <a:pt x="1821840" y="973621"/>
                  </a:lnTo>
                  <a:lnTo>
                    <a:pt x="1820696" y="972477"/>
                  </a:lnTo>
                  <a:lnTo>
                    <a:pt x="1818408" y="969617"/>
                  </a:lnTo>
                  <a:lnTo>
                    <a:pt x="1817836" y="969045"/>
                  </a:lnTo>
                  <a:lnTo>
                    <a:pt x="1817264" y="968473"/>
                  </a:lnTo>
                  <a:lnTo>
                    <a:pt x="1817836" y="967329"/>
                  </a:lnTo>
                  <a:lnTo>
                    <a:pt x="1818408" y="967329"/>
                  </a:lnTo>
                  <a:lnTo>
                    <a:pt x="1819552" y="968473"/>
                  </a:lnTo>
                  <a:lnTo>
                    <a:pt x="1820696" y="969045"/>
                  </a:lnTo>
                  <a:lnTo>
                    <a:pt x="1821268" y="968473"/>
                  </a:lnTo>
                  <a:lnTo>
                    <a:pt x="1821840" y="966186"/>
                  </a:lnTo>
                  <a:lnTo>
                    <a:pt x="1822412" y="963898"/>
                  </a:lnTo>
                  <a:lnTo>
                    <a:pt x="1821840" y="959322"/>
                  </a:lnTo>
                  <a:lnTo>
                    <a:pt x="1822412" y="958178"/>
                  </a:lnTo>
                  <a:lnTo>
                    <a:pt x="1823556" y="958750"/>
                  </a:lnTo>
                  <a:lnTo>
                    <a:pt x="1824700" y="960466"/>
                  </a:lnTo>
                  <a:lnTo>
                    <a:pt x="1825844" y="962754"/>
                  </a:lnTo>
                  <a:lnTo>
                    <a:pt x="1826416" y="965042"/>
                  </a:lnTo>
                  <a:lnTo>
                    <a:pt x="1826416" y="966186"/>
                  </a:lnTo>
                  <a:lnTo>
                    <a:pt x="1825844" y="969045"/>
                  </a:lnTo>
                  <a:lnTo>
                    <a:pt x="1825844" y="969617"/>
                  </a:lnTo>
                  <a:lnTo>
                    <a:pt x="1825844" y="970761"/>
                  </a:lnTo>
                  <a:lnTo>
                    <a:pt x="1826988" y="971905"/>
                  </a:lnTo>
                  <a:lnTo>
                    <a:pt x="1826988" y="973049"/>
                  </a:lnTo>
                  <a:lnTo>
                    <a:pt x="1827560" y="973049"/>
                  </a:lnTo>
                  <a:lnTo>
                    <a:pt x="1828132" y="973049"/>
                  </a:lnTo>
                  <a:lnTo>
                    <a:pt x="1828704" y="973049"/>
                  </a:lnTo>
                  <a:lnTo>
                    <a:pt x="1829275" y="974193"/>
                  </a:lnTo>
                  <a:lnTo>
                    <a:pt x="1829275" y="974765"/>
                  </a:lnTo>
                  <a:lnTo>
                    <a:pt x="1828132" y="976481"/>
                  </a:lnTo>
                  <a:lnTo>
                    <a:pt x="1830419" y="976481"/>
                  </a:lnTo>
                  <a:lnTo>
                    <a:pt x="1830991" y="977053"/>
                  </a:lnTo>
                  <a:lnTo>
                    <a:pt x="1832135" y="978197"/>
                  </a:lnTo>
                  <a:lnTo>
                    <a:pt x="1832707" y="978768"/>
                  </a:lnTo>
                  <a:lnTo>
                    <a:pt x="1833279" y="978768"/>
                  </a:lnTo>
                  <a:lnTo>
                    <a:pt x="1833279" y="977625"/>
                  </a:lnTo>
                  <a:lnTo>
                    <a:pt x="1832707" y="977053"/>
                  </a:lnTo>
                  <a:lnTo>
                    <a:pt x="1832135" y="975909"/>
                  </a:lnTo>
                  <a:lnTo>
                    <a:pt x="1832135" y="975337"/>
                  </a:lnTo>
                  <a:lnTo>
                    <a:pt x="1832135" y="974765"/>
                  </a:lnTo>
                  <a:lnTo>
                    <a:pt x="1832135" y="974193"/>
                  </a:lnTo>
                  <a:lnTo>
                    <a:pt x="1832135" y="973049"/>
                  </a:lnTo>
                  <a:lnTo>
                    <a:pt x="1830991" y="973049"/>
                  </a:lnTo>
                  <a:lnTo>
                    <a:pt x="1830419" y="973049"/>
                  </a:lnTo>
                  <a:lnTo>
                    <a:pt x="1830419" y="973049"/>
                  </a:lnTo>
                  <a:lnTo>
                    <a:pt x="1829847" y="972477"/>
                  </a:lnTo>
                  <a:lnTo>
                    <a:pt x="1829275" y="971905"/>
                  </a:lnTo>
                  <a:lnTo>
                    <a:pt x="1828704" y="970761"/>
                  </a:lnTo>
                  <a:lnTo>
                    <a:pt x="1828132" y="969617"/>
                  </a:lnTo>
                  <a:lnTo>
                    <a:pt x="1828132" y="969045"/>
                  </a:lnTo>
                  <a:lnTo>
                    <a:pt x="1828704" y="967901"/>
                  </a:lnTo>
                  <a:lnTo>
                    <a:pt x="1829847" y="963326"/>
                  </a:lnTo>
                  <a:lnTo>
                    <a:pt x="1830419" y="962182"/>
                  </a:lnTo>
                  <a:lnTo>
                    <a:pt x="1830991" y="961610"/>
                  </a:lnTo>
                  <a:lnTo>
                    <a:pt x="1832135" y="959894"/>
                  </a:lnTo>
                  <a:lnTo>
                    <a:pt x="1832707" y="959322"/>
                  </a:lnTo>
                  <a:lnTo>
                    <a:pt x="1833279" y="959322"/>
                  </a:lnTo>
                  <a:lnTo>
                    <a:pt x="1833851" y="959322"/>
                  </a:lnTo>
                  <a:lnTo>
                    <a:pt x="1834423" y="959322"/>
                  </a:lnTo>
                  <a:lnTo>
                    <a:pt x="1834995" y="958750"/>
                  </a:lnTo>
                  <a:lnTo>
                    <a:pt x="1834995" y="958178"/>
                  </a:lnTo>
                  <a:lnTo>
                    <a:pt x="1834995" y="956462"/>
                  </a:lnTo>
                  <a:lnTo>
                    <a:pt x="1834995" y="955890"/>
                  </a:lnTo>
                  <a:lnTo>
                    <a:pt x="1835567" y="955318"/>
                  </a:lnTo>
                  <a:lnTo>
                    <a:pt x="1836139" y="954746"/>
                  </a:lnTo>
                  <a:lnTo>
                    <a:pt x="1837283" y="954174"/>
                  </a:lnTo>
                  <a:lnTo>
                    <a:pt x="1836139" y="952458"/>
                  </a:lnTo>
                  <a:lnTo>
                    <a:pt x="1836139" y="951887"/>
                  </a:lnTo>
                  <a:lnTo>
                    <a:pt x="1834995" y="949599"/>
                  </a:lnTo>
                  <a:lnTo>
                    <a:pt x="1834995" y="948455"/>
                  </a:lnTo>
                  <a:lnTo>
                    <a:pt x="1834995" y="946739"/>
                  </a:lnTo>
                  <a:lnTo>
                    <a:pt x="1834995" y="945023"/>
                  </a:lnTo>
                  <a:lnTo>
                    <a:pt x="1834995" y="943879"/>
                  </a:lnTo>
                  <a:lnTo>
                    <a:pt x="1835567" y="943307"/>
                  </a:lnTo>
                  <a:lnTo>
                    <a:pt x="1836711" y="943307"/>
                  </a:lnTo>
                  <a:lnTo>
                    <a:pt x="1837855" y="944451"/>
                  </a:lnTo>
                  <a:lnTo>
                    <a:pt x="1838427" y="946167"/>
                  </a:lnTo>
                  <a:lnTo>
                    <a:pt x="1839571" y="951887"/>
                  </a:lnTo>
                  <a:lnTo>
                    <a:pt x="1840715" y="951887"/>
                  </a:lnTo>
                  <a:lnTo>
                    <a:pt x="1841287" y="951887"/>
                  </a:lnTo>
                  <a:lnTo>
                    <a:pt x="1841859" y="953030"/>
                  </a:lnTo>
                  <a:lnTo>
                    <a:pt x="1841859" y="953602"/>
                  </a:lnTo>
                  <a:lnTo>
                    <a:pt x="1840715" y="954174"/>
                  </a:lnTo>
                  <a:lnTo>
                    <a:pt x="1840715" y="954746"/>
                  </a:lnTo>
                  <a:lnTo>
                    <a:pt x="1840715" y="955890"/>
                  </a:lnTo>
                  <a:lnTo>
                    <a:pt x="1841287" y="956462"/>
                  </a:lnTo>
                  <a:lnTo>
                    <a:pt x="1841859" y="956462"/>
                  </a:lnTo>
                  <a:lnTo>
                    <a:pt x="1841859" y="956462"/>
                  </a:lnTo>
                  <a:lnTo>
                    <a:pt x="1841859" y="958178"/>
                  </a:lnTo>
                  <a:lnTo>
                    <a:pt x="1841859" y="958750"/>
                  </a:lnTo>
                  <a:lnTo>
                    <a:pt x="1842431" y="960466"/>
                  </a:lnTo>
                  <a:lnTo>
                    <a:pt x="1842431" y="963898"/>
                  </a:lnTo>
                  <a:lnTo>
                    <a:pt x="1843003" y="965042"/>
                  </a:lnTo>
                  <a:lnTo>
                    <a:pt x="1843574" y="965042"/>
                  </a:lnTo>
                  <a:lnTo>
                    <a:pt x="1844146" y="963898"/>
                  </a:lnTo>
                  <a:lnTo>
                    <a:pt x="1844718" y="962754"/>
                  </a:lnTo>
                  <a:lnTo>
                    <a:pt x="1845290" y="961610"/>
                  </a:lnTo>
                  <a:lnTo>
                    <a:pt x="1844718" y="961038"/>
                  </a:lnTo>
                  <a:lnTo>
                    <a:pt x="1845290" y="959894"/>
                  </a:lnTo>
                  <a:lnTo>
                    <a:pt x="1845862" y="958750"/>
                  </a:lnTo>
                  <a:lnTo>
                    <a:pt x="1845862" y="957606"/>
                  </a:lnTo>
                  <a:lnTo>
                    <a:pt x="1846434" y="957034"/>
                  </a:lnTo>
                  <a:lnTo>
                    <a:pt x="1846434" y="956462"/>
                  </a:lnTo>
                  <a:lnTo>
                    <a:pt x="1846434" y="955318"/>
                  </a:lnTo>
                  <a:lnTo>
                    <a:pt x="1846434" y="954174"/>
                  </a:lnTo>
                  <a:lnTo>
                    <a:pt x="1846434" y="953602"/>
                  </a:lnTo>
                  <a:lnTo>
                    <a:pt x="1848722" y="950743"/>
                  </a:lnTo>
                  <a:lnTo>
                    <a:pt x="1849866" y="949599"/>
                  </a:lnTo>
                  <a:lnTo>
                    <a:pt x="1851010" y="949027"/>
                  </a:lnTo>
                  <a:lnTo>
                    <a:pt x="1852154" y="949599"/>
                  </a:lnTo>
                  <a:lnTo>
                    <a:pt x="1851582" y="950743"/>
                  </a:lnTo>
                  <a:lnTo>
                    <a:pt x="1849294" y="953602"/>
                  </a:lnTo>
                  <a:lnTo>
                    <a:pt x="1848722" y="954746"/>
                  </a:lnTo>
                  <a:lnTo>
                    <a:pt x="1849294" y="956462"/>
                  </a:lnTo>
                  <a:lnTo>
                    <a:pt x="1850438" y="956462"/>
                  </a:lnTo>
                  <a:lnTo>
                    <a:pt x="1852726" y="954746"/>
                  </a:lnTo>
                  <a:lnTo>
                    <a:pt x="1852726" y="955890"/>
                  </a:lnTo>
                  <a:lnTo>
                    <a:pt x="1853870" y="955890"/>
                  </a:lnTo>
                  <a:lnTo>
                    <a:pt x="1856158" y="954746"/>
                  </a:lnTo>
                  <a:lnTo>
                    <a:pt x="1857302" y="955318"/>
                  </a:lnTo>
                  <a:lnTo>
                    <a:pt x="1859017" y="957606"/>
                  </a:lnTo>
                  <a:lnTo>
                    <a:pt x="1859589" y="958178"/>
                  </a:lnTo>
                  <a:lnTo>
                    <a:pt x="1860733" y="958178"/>
                  </a:lnTo>
                  <a:lnTo>
                    <a:pt x="1863021" y="956462"/>
                  </a:lnTo>
                  <a:lnTo>
                    <a:pt x="1864165" y="955890"/>
                  </a:lnTo>
                  <a:lnTo>
                    <a:pt x="1864737" y="955890"/>
                  </a:lnTo>
                  <a:lnTo>
                    <a:pt x="1865881" y="956462"/>
                  </a:lnTo>
                  <a:lnTo>
                    <a:pt x="1866453" y="956462"/>
                  </a:lnTo>
                  <a:lnTo>
                    <a:pt x="1867025" y="956462"/>
                  </a:lnTo>
                  <a:lnTo>
                    <a:pt x="1867597" y="955890"/>
                  </a:lnTo>
                  <a:lnTo>
                    <a:pt x="1868169" y="955890"/>
                  </a:lnTo>
                  <a:lnTo>
                    <a:pt x="1868741" y="956462"/>
                  </a:lnTo>
                  <a:lnTo>
                    <a:pt x="1868169" y="957034"/>
                  </a:lnTo>
                  <a:lnTo>
                    <a:pt x="1868169" y="957606"/>
                  </a:lnTo>
                  <a:lnTo>
                    <a:pt x="1868169" y="958178"/>
                  </a:lnTo>
                  <a:lnTo>
                    <a:pt x="1868741" y="958750"/>
                  </a:lnTo>
                  <a:lnTo>
                    <a:pt x="1869313" y="958750"/>
                  </a:lnTo>
                  <a:lnTo>
                    <a:pt x="1872744" y="955318"/>
                  </a:lnTo>
                  <a:lnTo>
                    <a:pt x="1873316" y="954174"/>
                  </a:lnTo>
                  <a:lnTo>
                    <a:pt x="1872744" y="953602"/>
                  </a:lnTo>
                  <a:lnTo>
                    <a:pt x="1873316" y="953030"/>
                  </a:lnTo>
                  <a:lnTo>
                    <a:pt x="1873888" y="951887"/>
                  </a:lnTo>
                  <a:lnTo>
                    <a:pt x="1873888" y="950743"/>
                  </a:lnTo>
                  <a:lnTo>
                    <a:pt x="1873316" y="949027"/>
                  </a:lnTo>
                  <a:lnTo>
                    <a:pt x="1874460" y="949027"/>
                  </a:lnTo>
                  <a:lnTo>
                    <a:pt x="1875604" y="950170"/>
                  </a:lnTo>
                  <a:lnTo>
                    <a:pt x="1877320" y="953602"/>
                  </a:lnTo>
                  <a:lnTo>
                    <a:pt x="1878464" y="954746"/>
                  </a:lnTo>
                  <a:lnTo>
                    <a:pt x="1879036" y="954174"/>
                  </a:lnTo>
                  <a:lnTo>
                    <a:pt x="1880180" y="951314"/>
                  </a:lnTo>
                  <a:lnTo>
                    <a:pt x="1879608" y="950743"/>
                  </a:lnTo>
                  <a:lnTo>
                    <a:pt x="1879608" y="950170"/>
                  </a:lnTo>
                  <a:lnTo>
                    <a:pt x="1879608" y="949599"/>
                  </a:lnTo>
                  <a:lnTo>
                    <a:pt x="1879608" y="949027"/>
                  </a:lnTo>
                  <a:lnTo>
                    <a:pt x="1879608" y="949027"/>
                  </a:lnTo>
                  <a:lnTo>
                    <a:pt x="1877892" y="948455"/>
                  </a:lnTo>
                  <a:lnTo>
                    <a:pt x="1877892" y="947883"/>
                  </a:lnTo>
                  <a:lnTo>
                    <a:pt x="1879036" y="947311"/>
                  </a:lnTo>
                  <a:lnTo>
                    <a:pt x="1879608" y="945595"/>
                  </a:lnTo>
                  <a:lnTo>
                    <a:pt x="1880180" y="943307"/>
                  </a:lnTo>
                  <a:lnTo>
                    <a:pt x="1880180" y="940447"/>
                  </a:lnTo>
                  <a:lnTo>
                    <a:pt x="1881324" y="935871"/>
                  </a:lnTo>
                  <a:lnTo>
                    <a:pt x="1881896" y="935871"/>
                  </a:lnTo>
                  <a:lnTo>
                    <a:pt x="1883040" y="936444"/>
                  </a:lnTo>
                  <a:lnTo>
                    <a:pt x="1883612" y="936444"/>
                  </a:lnTo>
                  <a:lnTo>
                    <a:pt x="1883040" y="938731"/>
                  </a:lnTo>
                  <a:lnTo>
                    <a:pt x="1884184" y="939303"/>
                  </a:lnTo>
                  <a:lnTo>
                    <a:pt x="1886471" y="938731"/>
                  </a:lnTo>
                  <a:lnTo>
                    <a:pt x="1887615" y="938159"/>
                  </a:lnTo>
                  <a:lnTo>
                    <a:pt x="1888759" y="937015"/>
                  </a:lnTo>
                  <a:lnTo>
                    <a:pt x="1890475" y="932440"/>
                  </a:lnTo>
                  <a:lnTo>
                    <a:pt x="1890475" y="931868"/>
                  </a:lnTo>
                  <a:lnTo>
                    <a:pt x="1890475" y="932440"/>
                  </a:lnTo>
                  <a:lnTo>
                    <a:pt x="1889903" y="931868"/>
                  </a:lnTo>
                  <a:lnTo>
                    <a:pt x="1889331" y="931868"/>
                  </a:lnTo>
                  <a:lnTo>
                    <a:pt x="1888759" y="931868"/>
                  </a:lnTo>
                  <a:lnTo>
                    <a:pt x="1888187" y="931868"/>
                  </a:lnTo>
                  <a:lnTo>
                    <a:pt x="1887615" y="933584"/>
                  </a:lnTo>
                  <a:lnTo>
                    <a:pt x="1887043" y="937588"/>
                  </a:lnTo>
                  <a:lnTo>
                    <a:pt x="1885900" y="938731"/>
                  </a:lnTo>
                  <a:lnTo>
                    <a:pt x="1886471" y="936444"/>
                  </a:lnTo>
                  <a:lnTo>
                    <a:pt x="1886471" y="935300"/>
                  </a:lnTo>
                  <a:lnTo>
                    <a:pt x="1886471" y="934156"/>
                  </a:lnTo>
                  <a:lnTo>
                    <a:pt x="1885900" y="933584"/>
                  </a:lnTo>
                  <a:lnTo>
                    <a:pt x="1884184" y="933012"/>
                  </a:lnTo>
                  <a:lnTo>
                    <a:pt x="1883612" y="932440"/>
                  </a:lnTo>
                  <a:lnTo>
                    <a:pt x="1884756" y="931296"/>
                  </a:lnTo>
                  <a:lnTo>
                    <a:pt x="1886471" y="930724"/>
                  </a:lnTo>
                  <a:lnTo>
                    <a:pt x="1886471" y="930152"/>
                  </a:lnTo>
                  <a:lnTo>
                    <a:pt x="1884756" y="929580"/>
                  </a:lnTo>
                  <a:lnTo>
                    <a:pt x="1883612" y="930152"/>
                  </a:lnTo>
                  <a:lnTo>
                    <a:pt x="1881324" y="933012"/>
                  </a:lnTo>
                  <a:lnTo>
                    <a:pt x="1880180" y="934156"/>
                  </a:lnTo>
                  <a:lnTo>
                    <a:pt x="1879036" y="935300"/>
                  </a:lnTo>
                  <a:lnTo>
                    <a:pt x="1877892" y="935871"/>
                  </a:lnTo>
                  <a:lnTo>
                    <a:pt x="1876748" y="936444"/>
                  </a:lnTo>
                  <a:lnTo>
                    <a:pt x="1877320" y="935300"/>
                  </a:lnTo>
                  <a:lnTo>
                    <a:pt x="1877892" y="934728"/>
                  </a:lnTo>
                  <a:lnTo>
                    <a:pt x="1878464" y="934156"/>
                  </a:lnTo>
                  <a:lnTo>
                    <a:pt x="1879036" y="933584"/>
                  </a:lnTo>
                  <a:lnTo>
                    <a:pt x="1879608" y="932440"/>
                  </a:lnTo>
                  <a:lnTo>
                    <a:pt x="1879608" y="931296"/>
                  </a:lnTo>
                  <a:lnTo>
                    <a:pt x="1879608" y="930152"/>
                  </a:lnTo>
                  <a:lnTo>
                    <a:pt x="1879036" y="929580"/>
                  </a:lnTo>
                  <a:lnTo>
                    <a:pt x="1878464" y="929008"/>
                  </a:lnTo>
                  <a:lnTo>
                    <a:pt x="1878464" y="927864"/>
                  </a:lnTo>
                  <a:lnTo>
                    <a:pt x="1879036" y="926720"/>
                  </a:lnTo>
                  <a:lnTo>
                    <a:pt x="1879608" y="926720"/>
                  </a:lnTo>
                  <a:lnTo>
                    <a:pt x="1880180" y="927292"/>
                  </a:lnTo>
                  <a:lnTo>
                    <a:pt x="1880752" y="928436"/>
                  </a:lnTo>
                  <a:lnTo>
                    <a:pt x="1881324" y="928436"/>
                  </a:lnTo>
                  <a:lnTo>
                    <a:pt x="1881896" y="928436"/>
                  </a:lnTo>
                  <a:lnTo>
                    <a:pt x="1882468" y="927864"/>
                  </a:lnTo>
                  <a:lnTo>
                    <a:pt x="1883612" y="926720"/>
                  </a:lnTo>
                  <a:lnTo>
                    <a:pt x="1884756" y="925004"/>
                  </a:lnTo>
                  <a:lnTo>
                    <a:pt x="1885900" y="922716"/>
                  </a:lnTo>
                  <a:lnTo>
                    <a:pt x="1885900" y="920429"/>
                  </a:lnTo>
                  <a:lnTo>
                    <a:pt x="1885328" y="919857"/>
                  </a:lnTo>
                  <a:lnTo>
                    <a:pt x="1884756" y="920429"/>
                  </a:lnTo>
                  <a:lnTo>
                    <a:pt x="1884184" y="920429"/>
                  </a:lnTo>
                  <a:lnTo>
                    <a:pt x="1883612" y="919285"/>
                  </a:lnTo>
                  <a:lnTo>
                    <a:pt x="1884184" y="918141"/>
                  </a:lnTo>
                  <a:lnTo>
                    <a:pt x="1884756" y="917569"/>
                  </a:lnTo>
                  <a:lnTo>
                    <a:pt x="1885328" y="918141"/>
                  </a:lnTo>
                  <a:lnTo>
                    <a:pt x="1885328" y="919857"/>
                  </a:lnTo>
                  <a:lnTo>
                    <a:pt x="1885900" y="920429"/>
                  </a:lnTo>
                  <a:lnTo>
                    <a:pt x="1887043" y="920429"/>
                  </a:lnTo>
                  <a:lnTo>
                    <a:pt x="1888187" y="919857"/>
                  </a:lnTo>
                  <a:lnTo>
                    <a:pt x="1888759" y="918713"/>
                  </a:lnTo>
                  <a:lnTo>
                    <a:pt x="1888187" y="917569"/>
                  </a:lnTo>
                  <a:lnTo>
                    <a:pt x="1886471" y="915281"/>
                  </a:lnTo>
                  <a:lnTo>
                    <a:pt x="1885900" y="914709"/>
                  </a:lnTo>
                  <a:lnTo>
                    <a:pt x="1887043" y="914709"/>
                  </a:lnTo>
                  <a:lnTo>
                    <a:pt x="1888759" y="915853"/>
                  </a:lnTo>
                  <a:lnTo>
                    <a:pt x="1889903" y="915853"/>
                  </a:lnTo>
                  <a:lnTo>
                    <a:pt x="1889331" y="914137"/>
                  </a:lnTo>
                  <a:lnTo>
                    <a:pt x="1889903" y="914137"/>
                  </a:lnTo>
                  <a:lnTo>
                    <a:pt x="1891047" y="915281"/>
                  </a:lnTo>
                  <a:lnTo>
                    <a:pt x="1891619" y="915281"/>
                  </a:lnTo>
                  <a:lnTo>
                    <a:pt x="1892763" y="914709"/>
                  </a:lnTo>
                  <a:lnTo>
                    <a:pt x="1893335" y="913565"/>
                  </a:lnTo>
                  <a:lnTo>
                    <a:pt x="1893335" y="912421"/>
                  </a:lnTo>
                  <a:lnTo>
                    <a:pt x="1895051" y="912421"/>
                  </a:lnTo>
                  <a:lnTo>
                    <a:pt x="1895623" y="911849"/>
                  </a:lnTo>
                  <a:lnTo>
                    <a:pt x="1895623" y="910133"/>
                  </a:lnTo>
                  <a:lnTo>
                    <a:pt x="1895051" y="909561"/>
                  </a:lnTo>
                  <a:lnTo>
                    <a:pt x="1894479" y="910133"/>
                  </a:lnTo>
                  <a:lnTo>
                    <a:pt x="1893907" y="910133"/>
                  </a:lnTo>
                  <a:lnTo>
                    <a:pt x="1893335" y="908989"/>
                  </a:lnTo>
                  <a:lnTo>
                    <a:pt x="1893907" y="908989"/>
                  </a:lnTo>
                  <a:lnTo>
                    <a:pt x="1894479" y="908417"/>
                  </a:lnTo>
                  <a:lnTo>
                    <a:pt x="1895051" y="907845"/>
                  </a:lnTo>
                  <a:lnTo>
                    <a:pt x="1895051" y="907273"/>
                  </a:lnTo>
                  <a:lnTo>
                    <a:pt x="1895051" y="906130"/>
                  </a:lnTo>
                  <a:lnTo>
                    <a:pt x="1894479" y="905557"/>
                  </a:lnTo>
                  <a:lnTo>
                    <a:pt x="1893907" y="905557"/>
                  </a:lnTo>
                  <a:lnTo>
                    <a:pt x="1893335" y="904986"/>
                  </a:lnTo>
                  <a:lnTo>
                    <a:pt x="1892763" y="904413"/>
                  </a:lnTo>
                  <a:lnTo>
                    <a:pt x="1892763" y="903842"/>
                  </a:lnTo>
                  <a:lnTo>
                    <a:pt x="1892763" y="903270"/>
                  </a:lnTo>
                  <a:lnTo>
                    <a:pt x="1890475" y="903842"/>
                  </a:lnTo>
                  <a:lnTo>
                    <a:pt x="1889903" y="903842"/>
                  </a:lnTo>
                  <a:lnTo>
                    <a:pt x="1889331" y="904986"/>
                  </a:lnTo>
                  <a:lnTo>
                    <a:pt x="1888759" y="904986"/>
                  </a:lnTo>
                  <a:lnTo>
                    <a:pt x="1889331" y="902126"/>
                  </a:lnTo>
                  <a:lnTo>
                    <a:pt x="1888759" y="902126"/>
                  </a:lnTo>
                  <a:lnTo>
                    <a:pt x="1888187" y="901554"/>
                  </a:lnTo>
                  <a:lnTo>
                    <a:pt x="1887615" y="899838"/>
                  </a:lnTo>
                  <a:lnTo>
                    <a:pt x="1887043" y="899838"/>
                  </a:lnTo>
                  <a:lnTo>
                    <a:pt x="1885328" y="901554"/>
                  </a:lnTo>
                  <a:lnTo>
                    <a:pt x="1884756" y="902126"/>
                  </a:lnTo>
                  <a:lnTo>
                    <a:pt x="1884756" y="903842"/>
                  </a:lnTo>
                  <a:lnTo>
                    <a:pt x="1884756" y="906701"/>
                  </a:lnTo>
                  <a:lnTo>
                    <a:pt x="1884184" y="908989"/>
                  </a:lnTo>
                  <a:lnTo>
                    <a:pt x="1883040" y="908989"/>
                  </a:lnTo>
                  <a:lnTo>
                    <a:pt x="1883040" y="908417"/>
                  </a:lnTo>
                  <a:lnTo>
                    <a:pt x="1883040" y="907273"/>
                  </a:lnTo>
                  <a:lnTo>
                    <a:pt x="1883040" y="906130"/>
                  </a:lnTo>
                  <a:lnTo>
                    <a:pt x="1883040" y="904986"/>
                  </a:lnTo>
                  <a:lnTo>
                    <a:pt x="1882468" y="904413"/>
                  </a:lnTo>
                  <a:lnTo>
                    <a:pt x="1881896" y="904986"/>
                  </a:lnTo>
                  <a:lnTo>
                    <a:pt x="1881324" y="905557"/>
                  </a:lnTo>
                  <a:lnTo>
                    <a:pt x="1881324" y="906130"/>
                  </a:lnTo>
                  <a:lnTo>
                    <a:pt x="1881324" y="906701"/>
                  </a:lnTo>
                  <a:lnTo>
                    <a:pt x="1880752" y="907273"/>
                  </a:lnTo>
                  <a:lnTo>
                    <a:pt x="1880752" y="907845"/>
                  </a:lnTo>
                  <a:lnTo>
                    <a:pt x="1880752" y="908417"/>
                  </a:lnTo>
                  <a:lnTo>
                    <a:pt x="1880752" y="908989"/>
                  </a:lnTo>
                  <a:lnTo>
                    <a:pt x="1880752" y="909561"/>
                  </a:lnTo>
                  <a:lnTo>
                    <a:pt x="1880752" y="910133"/>
                  </a:lnTo>
                  <a:lnTo>
                    <a:pt x="1880752" y="911277"/>
                  </a:lnTo>
                  <a:lnTo>
                    <a:pt x="1880752" y="911849"/>
                  </a:lnTo>
                  <a:lnTo>
                    <a:pt x="1880752" y="912421"/>
                  </a:lnTo>
                  <a:lnTo>
                    <a:pt x="1880180" y="913565"/>
                  </a:lnTo>
                  <a:lnTo>
                    <a:pt x="1879036" y="914137"/>
                  </a:lnTo>
                  <a:lnTo>
                    <a:pt x="1878464" y="912421"/>
                  </a:lnTo>
                  <a:lnTo>
                    <a:pt x="1877892" y="910705"/>
                  </a:lnTo>
                  <a:lnTo>
                    <a:pt x="1876176" y="911277"/>
                  </a:lnTo>
                  <a:lnTo>
                    <a:pt x="1875604" y="911849"/>
                  </a:lnTo>
                  <a:lnTo>
                    <a:pt x="1875032" y="911849"/>
                  </a:lnTo>
                  <a:lnTo>
                    <a:pt x="1874460" y="911849"/>
                  </a:lnTo>
                  <a:lnTo>
                    <a:pt x="1874460" y="910705"/>
                  </a:lnTo>
                  <a:lnTo>
                    <a:pt x="1875032" y="909561"/>
                  </a:lnTo>
                  <a:lnTo>
                    <a:pt x="1874460" y="909561"/>
                  </a:lnTo>
                  <a:lnTo>
                    <a:pt x="1873316" y="910133"/>
                  </a:lnTo>
                  <a:lnTo>
                    <a:pt x="1873888" y="908989"/>
                  </a:lnTo>
                  <a:lnTo>
                    <a:pt x="1873316" y="908989"/>
                  </a:lnTo>
                  <a:lnTo>
                    <a:pt x="1872172" y="908989"/>
                  </a:lnTo>
                  <a:lnTo>
                    <a:pt x="1871601" y="908417"/>
                  </a:lnTo>
                  <a:lnTo>
                    <a:pt x="1871601" y="907273"/>
                  </a:lnTo>
                  <a:lnTo>
                    <a:pt x="1869885" y="906701"/>
                  </a:lnTo>
                  <a:lnTo>
                    <a:pt x="1868169" y="908417"/>
                  </a:lnTo>
                  <a:lnTo>
                    <a:pt x="1866453" y="910705"/>
                  </a:lnTo>
                  <a:lnTo>
                    <a:pt x="1864165" y="912421"/>
                  </a:lnTo>
                  <a:lnTo>
                    <a:pt x="1863021" y="914709"/>
                  </a:lnTo>
                  <a:lnTo>
                    <a:pt x="1862449" y="915281"/>
                  </a:lnTo>
                  <a:lnTo>
                    <a:pt x="1861877" y="914709"/>
                  </a:lnTo>
                  <a:lnTo>
                    <a:pt x="1861877" y="913565"/>
                  </a:lnTo>
                  <a:lnTo>
                    <a:pt x="1862449" y="912421"/>
                  </a:lnTo>
                  <a:lnTo>
                    <a:pt x="1863021" y="911277"/>
                  </a:lnTo>
                  <a:lnTo>
                    <a:pt x="1865309" y="908417"/>
                  </a:lnTo>
                  <a:lnTo>
                    <a:pt x="1868169" y="905557"/>
                  </a:lnTo>
                  <a:lnTo>
                    <a:pt x="1869313" y="903270"/>
                  </a:lnTo>
                  <a:lnTo>
                    <a:pt x="1870457" y="902698"/>
                  </a:lnTo>
                  <a:lnTo>
                    <a:pt x="1871601" y="902698"/>
                  </a:lnTo>
                  <a:lnTo>
                    <a:pt x="1872172" y="903842"/>
                  </a:lnTo>
                  <a:lnTo>
                    <a:pt x="1872744" y="904986"/>
                  </a:lnTo>
                  <a:lnTo>
                    <a:pt x="1875032" y="904413"/>
                  </a:lnTo>
                  <a:lnTo>
                    <a:pt x="1875032" y="904986"/>
                  </a:lnTo>
                  <a:lnTo>
                    <a:pt x="1875032" y="905557"/>
                  </a:lnTo>
                  <a:lnTo>
                    <a:pt x="1876176" y="906130"/>
                  </a:lnTo>
                  <a:lnTo>
                    <a:pt x="1876748" y="905557"/>
                  </a:lnTo>
                  <a:lnTo>
                    <a:pt x="1879036" y="900410"/>
                  </a:lnTo>
                  <a:lnTo>
                    <a:pt x="1879608" y="900410"/>
                  </a:lnTo>
                  <a:lnTo>
                    <a:pt x="1880180" y="899838"/>
                  </a:lnTo>
                  <a:lnTo>
                    <a:pt x="1880752" y="899266"/>
                  </a:lnTo>
                  <a:lnTo>
                    <a:pt x="1881324" y="898694"/>
                  </a:lnTo>
                  <a:lnTo>
                    <a:pt x="1880752" y="898122"/>
                  </a:lnTo>
                  <a:lnTo>
                    <a:pt x="1880752" y="897550"/>
                  </a:lnTo>
                  <a:lnTo>
                    <a:pt x="1880752" y="896978"/>
                  </a:lnTo>
                  <a:lnTo>
                    <a:pt x="1880752" y="896406"/>
                  </a:lnTo>
                  <a:lnTo>
                    <a:pt x="1880180" y="895834"/>
                  </a:lnTo>
                  <a:lnTo>
                    <a:pt x="1879608" y="894690"/>
                  </a:lnTo>
                  <a:lnTo>
                    <a:pt x="1879036" y="894118"/>
                  </a:lnTo>
                  <a:lnTo>
                    <a:pt x="1878464" y="892402"/>
                  </a:lnTo>
                  <a:lnTo>
                    <a:pt x="1878464" y="890687"/>
                  </a:lnTo>
                  <a:lnTo>
                    <a:pt x="1878464" y="889543"/>
                  </a:lnTo>
                  <a:lnTo>
                    <a:pt x="1879036" y="888399"/>
                  </a:lnTo>
                  <a:lnTo>
                    <a:pt x="1879036" y="887827"/>
                  </a:lnTo>
                  <a:lnTo>
                    <a:pt x="1877892" y="888971"/>
                  </a:lnTo>
                  <a:lnTo>
                    <a:pt x="1876176" y="891258"/>
                  </a:lnTo>
                  <a:lnTo>
                    <a:pt x="1875032" y="894118"/>
                  </a:lnTo>
                  <a:lnTo>
                    <a:pt x="1875032" y="896406"/>
                  </a:lnTo>
                  <a:lnTo>
                    <a:pt x="1874460" y="896978"/>
                  </a:lnTo>
                  <a:lnTo>
                    <a:pt x="1873888" y="897550"/>
                  </a:lnTo>
                  <a:lnTo>
                    <a:pt x="1873316" y="897550"/>
                  </a:lnTo>
                  <a:lnTo>
                    <a:pt x="1872744" y="898122"/>
                  </a:lnTo>
                  <a:lnTo>
                    <a:pt x="1872172" y="899838"/>
                  </a:lnTo>
                  <a:lnTo>
                    <a:pt x="1871601" y="900410"/>
                  </a:lnTo>
                  <a:lnTo>
                    <a:pt x="1871029" y="896978"/>
                  </a:lnTo>
                  <a:lnTo>
                    <a:pt x="1871029" y="895834"/>
                  </a:lnTo>
                  <a:lnTo>
                    <a:pt x="1872172" y="895262"/>
                  </a:lnTo>
                  <a:lnTo>
                    <a:pt x="1872172" y="894690"/>
                  </a:lnTo>
                  <a:lnTo>
                    <a:pt x="1871601" y="892402"/>
                  </a:lnTo>
                  <a:lnTo>
                    <a:pt x="1871601" y="891831"/>
                  </a:lnTo>
                  <a:lnTo>
                    <a:pt x="1871601" y="891258"/>
                  </a:lnTo>
                  <a:lnTo>
                    <a:pt x="1872172" y="890687"/>
                  </a:lnTo>
                  <a:lnTo>
                    <a:pt x="1873316" y="890114"/>
                  </a:lnTo>
                  <a:lnTo>
                    <a:pt x="1873316" y="889543"/>
                  </a:lnTo>
                  <a:lnTo>
                    <a:pt x="1872744" y="888971"/>
                  </a:lnTo>
                  <a:lnTo>
                    <a:pt x="1872172" y="888399"/>
                  </a:lnTo>
                  <a:lnTo>
                    <a:pt x="1871601" y="888399"/>
                  </a:lnTo>
                  <a:lnTo>
                    <a:pt x="1871601" y="887827"/>
                  </a:lnTo>
                  <a:lnTo>
                    <a:pt x="1872172" y="887827"/>
                  </a:lnTo>
                  <a:lnTo>
                    <a:pt x="1872172" y="887255"/>
                  </a:lnTo>
                  <a:lnTo>
                    <a:pt x="1869885" y="887255"/>
                  </a:lnTo>
                  <a:lnTo>
                    <a:pt x="1869885" y="887255"/>
                  </a:lnTo>
                  <a:lnTo>
                    <a:pt x="1869313" y="887827"/>
                  </a:lnTo>
                  <a:lnTo>
                    <a:pt x="1868741" y="887827"/>
                  </a:lnTo>
                  <a:lnTo>
                    <a:pt x="1867597" y="887827"/>
                  </a:lnTo>
                  <a:lnTo>
                    <a:pt x="1867025" y="887827"/>
                  </a:lnTo>
                  <a:lnTo>
                    <a:pt x="1866453" y="888399"/>
                  </a:lnTo>
                  <a:lnTo>
                    <a:pt x="1865309" y="889543"/>
                  </a:lnTo>
                  <a:lnTo>
                    <a:pt x="1864737" y="890114"/>
                  </a:lnTo>
                  <a:lnTo>
                    <a:pt x="1864165" y="890114"/>
                  </a:lnTo>
                  <a:lnTo>
                    <a:pt x="1864165" y="890687"/>
                  </a:lnTo>
                  <a:lnTo>
                    <a:pt x="1864165" y="891831"/>
                  </a:lnTo>
                  <a:lnTo>
                    <a:pt x="1864165" y="892402"/>
                  </a:lnTo>
                  <a:lnTo>
                    <a:pt x="1864165" y="892974"/>
                  </a:lnTo>
                  <a:lnTo>
                    <a:pt x="1863593" y="893546"/>
                  </a:lnTo>
                  <a:lnTo>
                    <a:pt x="1862449" y="894118"/>
                  </a:lnTo>
                  <a:lnTo>
                    <a:pt x="1861877" y="895262"/>
                  </a:lnTo>
                  <a:lnTo>
                    <a:pt x="1861305" y="895834"/>
                  </a:lnTo>
                  <a:lnTo>
                    <a:pt x="1860733" y="895834"/>
                  </a:lnTo>
                  <a:lnTo>
                    <a:pt x="1859017" y="895834"/>
                  </a:lnTo>
                  <a:lnTo>
                    <a:pt x="1859017" y="895262"/>
                  </a:lnTo>
                  <a:lnTo>
                    <a:pt x="1859589" y="894690"/>
                  </a:lnTo>
                  <a:lnTo>
                    <a:pt x="1860161" y="893546"/>
                  </a:lnTo>
                  <a:lnTo>
                    <a:pt x="1860733" y="891258"/>
                  </a:lnTo>
                  <a:lnTo>
                    <a:pt x="1861305" y="890114"/>
                  </a:lnTo>
                  <a:lnTo>
                    <a:pt x="1862449" y="888971"/>
                  </a:lnTo>
                  <a:lnTo>
                    <a:pt x="1863021" y="887827"/>
                  </a:lnTo>
                  <a:lnTo>
                    <a:pt x="1864165" y="886111"/>
                  </a:lnTo>
                  <a:lnTo>
                    <a:pt x="1867597" y="884967"/>
                  </a:lnTo>
                  <a:lnTo>
                    <a:pt x="1869313" y="883823"/>
                  </a:lnTo>
                  <a:lnTo>
                    <a:pt x="1868741" y="882679"/>
                  </a:lnTo>
                  <a:lnTo>
                    <a:pt x="1868169" y="882679"/>
                  </a:lnTo>
                  <a:lnTo>
                    <a:pt x="1865881" y="883823"/>
                  </a:lnTo>
                  <a:lnTo>
                    <a:pt x="1865309" y="883823"/>
                  </a:lnTo>
                  <a:lnTo>
                    <a:pt x="1865309" y="883823"/>
                  </a:lnTo>
                  <a:lnTo>
                    <a:pt x="1864737" y="883251"/>
                  </a:lnTo>
                  <a:lnTo>
                    <a:pt x="1864737" y="883251"/>
                  </a:lnTo>
                  <a:lnTo>
                    <a:pt x="1863593" y="883823"/>
                  </a:lnTo>
                  <a:lnTo>
                    <a:pt x="1862449" y="884967"/>
                  </a:lnTo>
                  <a:lnTo>
                    <a:pt x="1861305" y="885539"/>
                  </a:lnTo>
                  <a:lnTo>
                    <a:pt x="1860161" y="884967"/>
                  </a:lnTo>
                  <a:lnTo>
                    <a:pt x="1864737" y="881535"/>
                  </a:lnTo>
                  <a:lnTo>
                    <a:pt x="1867025" y="880391"/>
                  </a:lnTo>
                  <a:lnTo>
                    <a:pt x="1869885" y="880391"/>
                  </a:lnTo>
                  <a:lnTo>
                    <a:pt x="1871029" y="880963"/>
                  </a:lnTo>
                  <a:lnTo>
                    <a:pt x="1872744" y="882107"/>
                  </a:lnTo>
                  <a:lnTo>
                    <a:pt x="1873888" y="882107"/>
                  </a:lnTo>
                  <a:lnTo>
                    <a:pt x="1874460" y="881535"/>
                  </a:lnTo>
                  <a:lnTo>
                    <a:pt x="1873888" y="880391"/>
                  </a:lnTo>
                  <a:lnTo>
                    <a:pt x="1871601" y="878103"/>
                  </a:lnTo>
                  <a:lnTo>
                    <a:pt x="1872744" y="878103"/>
                  </a:lnTo>
                  <a:lnTo>
                    <a:pt x="1874460" y="878675"/>
                  </a:lnTo>
                  <a:lnTo>
                    <a:pt x="1875032" y="878675"/>
                  </a:lnTo>
                  <a:lnTo>
                    <a:pt x="1875604" y="878103"/>
                  </a:lnTo>
                  <a:lnTo>
                    <a:pt x="1875604" y="876959"/>
                  </a:lnTo>
                  <a:lnTo>
                    <a:pt x="1875604" y="875815"/>
                  </a:lnTo>
                  <a:lnTo>
                    <a:pt x="1875604" y="874672"/>
                  </a:lnTo>
                  <a:lnTo>
                    <a:pt x="1876176" y="873528"/>
                  </a:lnTo>
                  <a:lnTo>
                    <a:pt x="1876748" y="872956"/>
                  </a:lnTo>
                  <a:lnTo>
                    <a:pt x="1876748" y="872384"/>
                  </a:lnTo>
                  <a:lnTo>
                    <a:pt x="1876176" y="871240"/>
                  </a:lnTo>
                  <a:lnTo>
                    <a:pt x="1874460" y="868952"/>
                  </a:lnTo>
                  <a:lnTo>
                    <a:pt x="1873888" y="868380"/>
                  </a:lnTo>
                  <a:lnTo>
                    <a:pt x="1874460" y="868380"/>
                  </a:lnTo>
                  <a:lnTo>
                    <a:pt x="1875604" y="869524"/>
                  </a:lnTo>
                  <a:lnTo>
                    <a:pt x="1876176" y="869524"/>
                  </a:lnTo>
                  <a:lnTo>
                    <a:pt x="1876748" y="868952"/>
                  </a:lnTo>
                  <a:lnTo>
                    <a:pt x="1877892" y="867236"/>
                  </a:lnTo>
                  <a:lnTo>
                    <a:pt x="1878464" y="866664"/>
                  </a:lnTo>
                  <a:lnTo>
                    <a:pt x="1879608" y="863233"/>
                  </a:lnTo>
                  <a:lnTo>
                    <a:pt x="1879608" y="862089"/>
                  </a:lnTo>
                  <a:lnTo>
                    <a:pt x="1879608" y="860945"/>
                  </a:lnTo>
                  <a:lnTo>
                    <a:pt x="1879608" y="860373"/>
                  </a:lnTo>
                  <a:lnTo>
                    <a:pt x="1880180" y="859801"/>
                  </a:lnTo>
                  <a:lnTo>
                    <a:pt x="1879036" y="858657"/>
                  </a:lnTo>
                  <a:lnTo>
                    <a:pt x="1877320" y="859229"/>
                  </a:lnTo>
                  <a:lnTo>
                    <a:pt x="1875604" y="860945"/>
                  </a:lnTo>
                  <a:lnTo>
                    <a:pt x="1874460" y="862089"/>
                  </a:lnTo>
                  <a:lnTo>
                    <a:pt x="1872172" y="865520"/>
                  </a:lnTo>
                  <a:lnTo>
                    <a:pt x="1871029" y="866664"/>
                  </a:lnTo>
                  <a:lnTo>
                    <a:pt x="1869313" y="866092"/>
                  </a:lnTo>
                  <a:lnTo>
                    <a:pt x="1869313" y="865520"/>
                  </a:lnTo>
                  <a:lnTo>
                    <a:pt x="1871029" y="864376"/>
                  </a:lnTo>
                  <a:lnTo>
                    <a:pt x="1871601" y="863804"/>
                  </a:lnTo>
                  <a:lnTo>
                    <a:pt x="1871601" y="863233"/>
                  </a:lnTo>
                  <a:lnTo>
                    <a:pt x="1872172" y="861516"/>
                  </a:lnTo>
                  <a:lnTo>
                    <a:pt x="1872744" y="860945"/>
                  </a:lnTo>
                  <a:lnTo>
                    <a:pt x="1872172" y="860373"/>
                  </a:lnTo>
                  <a:lnTo>
                    <a:pt x="1871029" y="860373"/>
                  </a:lnTo>
                  <a:lnTo>
                    <a:pt x="1870457" y="859801"/>
                  </a:lnTo>
                  <a:lnTo>
                    <a:pt x="1871029" y="859229"/>
                  </a:lnTo>
                  <a:lnTo>
                    <a:pt x="1874460" y="858085"/>
                  </a:lnTo>
                  <a:lnTo>
                    <a:pt x="1875604" y="856941"/>
                  </a:lnTo>
                  <a:lnTo>
                    <a:pt x="1876176" y="856369"/>
                  </a:lnTo>
                  <a:lnTo>
                    <a:pt x="1878464" y="855225"/>
                  </a:lnTo>
                  <a:lnTo>
                    <a:pt x="1879608" y="854081"/>
                  </a:lnTo>
                  <a:lnTo>
                    <a:pt x="1880180" y="853509"/>
                  </a:lnTo>
                  <a:lnTo>
                    <a:pt x="1880180" y="854081"/>
                  </a:lnTo>
                  <a:lnTo>
                    <a:pt x="1880180" y="855797"/>
                  </a:lnTo>
                  <a:lnTo>
                    <a:pt x="1880752" y="856369"/>
                  </a:lnTo>
                  <a:lnTo>
                    <a:pt x="1881324" y="857513"/>
                  </a:lnTo>
                  <a:lnTo>
                    <a:pt x="1881896" y="858657"/>
                  </a:lnTo>
                  <a:lnTo>
                    <a:pt x="1883040" y="859801"/>
                  </a:lnTo>
                  <a:lnTo>
                    <a:pt x="1883612" y="860945"/>
                  </a:lnTo>
                  <a:lnTo>
                    <a:pt x="1883612" y="861516"/>
                  </a:lnTo>
                  <a:lnTo>
                    <a:pt x="1884184" y="861516"/>
                  </a:lnTo>
                  <a:lnTo>
                    <a:pt x="1885328" y="861516"/>
                  </a:lnTo>
                  <a:lnTo>
                    <a:pt x="1886471" y="860373"/>
                  </a:lnTo>
                  <a:lnTo>
                    <a:pt x="1887043" y="858085"/>
                  </a:lnTo>
                  <a:lnTo>
                    <a:pt x="1888187" y="853509"/>
                  </a:lnTo>
                  <a:lnTo>
                    <a:pt x="1889903" y="849505"/>
                  </a:lnTo>
                  <a:lnTo>
                    <a:pt x="1891047" y="847790"/>
                  </a:lnTo>
                  <a:lnTo>
                    <a:pt x="1892191" y="846646"/>
                  </a:lnTo>
                  <a:lnTo>
                    <a:pt x="1892763" y="846074"/>
                  </a:lnTo>
                  <a:lnTo>
                    <a:pt x="1894479" y="842642"/>
                  </a:lnTo>
                  <a:lnTo>
                    <a:pt x="1895051" y="840354"/>
                  </a:lnTo>
                  <a:lnTo>
                    <a:pt x="1895623" y="839210"/>
                  </a:lnTo>
                  <a:lnTo>
                    <a:pt x="1896195" y="838638"/>
                  </a:lnTo>
                  <a:lnTo>
                    <a:pt x="1896767" y="839210"/>
                  </a:lnTo>
                  <a:lnTo>
                    <a:pt x="1896767" y="840926"/>
                  </a:lnTo>
                  <a:lnTo>
                    <a:pt x="1895623" y="844358"/>
                  </a:lnTo>
                  <a:lnTo>
                    <a:pt x="1896195" y="844930"/>
                  </a:lnTo>
                  <a:lnTo>
                    <a:pt x="1896767" y="844930"/>
                  </a:lnTo>
                  <a:lnTo>
                    <a:pt x="1897911" y="843214"/>
                  </a:lnTo>
                  <a:lnTo>
                    <a:pt x="1898483" y="844930"/>
                  </a:lnTo>
                  <a:lnTo>
                    <a:pt x="1897911" y="846074"/>
                  </a:lnTo>
                  <a:lnTo>
                    <a:pt x="1896195" y="847217"/>
                  </a:lnTo>
                  <a:lnTo>
                    <a:pt x="1895623" y="847790"/>
                  </a:lnTo>
                  <a:lnTo>
                    <a:pt x="1894479" y="850077"/>
                  </a:lnTo>
                  <a:lnTo>
                    <a:pt x="1893907" y="850649"/>
                  </a:lnTo>
                  <a:lnTo>
                    <a:pt x="1892763" y="851793"/>
                  </a:lnTo>
                  <a:lnTo>
                    <a:pt x="1891619" y="853509"/>
                  </a:lnTo>
                  <a:lnTo>
                    <a:pt x="1890475" y="858085"/>
                  </a:lnTo>
                  <a:lnTo>
                    <a:pt x="1889903" y="859801"/>
                  </a:lnTo>
                  <a:lnTo>
                    <a:pt x="1889903" y="859801"/>
                  </a:lnTo>
                  <a:lnTo>
                    <a:pt x="1890475" y="860373"/>
                  </a:lnTo>
                  <a:lnTo>
                    <a:pt x="1889903" y="861516"/>
                  </a:lnTo>
                  <a:lnTo>
                    <a:pt x="1889331" y="863804"/>
                  </a:lnTo>
                  <a:lnTo>
                    <a:pt x="1888759" y="864948"/>
                  </a:lnTo>
                  <a:lnTo>
                    <a:pt x="1888187" y="865520"/>
                  </a:lnTo>
                  <a:lnTo>
                    <a:pt x="1887043" y="866092"/>
                  </a:lnTo>
                  <a:lnTo>
                    <a:pt x="1886471" y="866664"/>
                  </a:lnTo>
                  <a:lnTo>
                    <a:pt x="1886471" y="867236"/>
                  </a:lnTo>
                  <a:lnTo>
                    <a:pt x="1886471" y="867236"/>
                  </a:lnTo>
                  <a:lnTo>
                    <a:pt x="1886471" y="867236"/>
                  </a:lnTo>
                  <a:lnTo>
                    <a:pt x="1886471" y="867808"/>
                  </a:lnTo>
                  <a:lnTo>
                    <a:pt x="1885328" y="869524"/>
                  </a:lnTo>
                  <a:lnTo>
                    <a:pt x="1884756" y="870668"/>
                  </a:lnTo>
                  <a:lnTo>
                    <a:pt x="1885328" y="871240"/>
                  </a:lnTo>
                  <a:lnTo>
                    <a:pt x="1885900" y="871240"/>
                  </a:lnTo>
                  <a:lnTo>
                    <a:pt x="1889331" y="873528"/>
                  </a:lnTo>
                  <a:lnTo>
                    <a:pt x="1889903" y="874100"/>
                  </a:lnTo>
                  <a:lnTo>
                    <a:pt x="1890475" y="874672"/>
                  </a:lnTo>
                  <a:lnTo>
                    <a:pt x="1890475" y="875244"/>
                  </a:lnTo>
                  <a:lnTo>
                    <a:pt x="1891047" y="876959"/>
                  </a:lnTo>
                  <a:lnTo>
                    <a:pt x="1891619" y="878103"/>
                  </a:lnTo>
                  <a:lnTo>
                    <a:pt x="1892191" y="878675"/>
                  </a:lnTo>
                  <a:lnTo>
                    <a:pt x="1892763" y="879247"/>
                  </a:lnTo>
                  <a:lnTo>
                    <a:pt x="1895623" y="879819"/>
                  </a:lnTo>
                  <a:lnTo>
                    <a:pt x="1896195" y="879819"/>
                  </a:lnTo>
                  <a:lnTo>
                    <a:pt x="1896767" y="878675"/>
                  </a:lnTo>
                  <a:lnTo>
                    <a:pt x="1897339" y="878675"/>
                  </a:lnTo>
                  <a:lnTo>
                    <a:pt x="1897339" y="878103"/>
                  </a:lnTo>
                  <a:lnTo>
                    <a:pt x="1896767" y="877532"/>
                  </a:lnTo>
                  <a:lnTo>
                    <a:pt x="1896195" y="876959"/>
                  </a:lnTo>
                  <a:lnTo>
                    <a:pt x="1896195" y="876959"/>
                  </a:lnTo>
                  <a:lnTo>
                    <a:pt x="1896195" y="876959"/>
                  </a:lnTo>
                  <a:lnTo>
                    <a:pt x="1894479" y="876388"/>
                  </a:lnTo>
                  <a:lnTo>
                    <a:pt x="1895623" y="874100"/>
                  </a:lnTo>
                  <a:lnTo>
                    <a:pt x="1895623" y="872956"/>
                  </a:lnTo>
                  <a:lnTo>
                    <a:pt x="1894479" y="872384"/>
                  </a:lnTo>
                  <a:lnTo>
                    <a:pt x="1894479" y="871812"/>
                  </a:lnTo>
                  <a:lnTo>
                    <a:pt x="1894479" y="871812"/>
                  </a:lnTo>
                  <a:lnTo>
                    <a:pt x="1894479" y="871240"/>
                  </a:lnTo>
                  <a:lnTo>
                    <a:pt x="1895051" y="871240"/>
                  </a:lnTo>
                  <a:lnTo>
                    <a:pt x="1896767" y="869524"/>
                  </a:lnTo>
                  <a:lnTo>
                    <a:pt x="1897911" y="868952"/>
                  </a:lnTo>
                  <a:lnTo>
                    <a:pt x="1897911" y="869524"/>
                  </a:lnTo>
                  <a:lnTo>
                    <a:pt x="1897339" y="870096"/>
                  </a:lnTo>
                  <a:lnTo>
                    <a:pt x="1896767" y="871812"/>
                  </a:lnTo>
                  <a:lnTo>
                    <a:pt x="1896767" y="873528"/>
                  </a:lnTo>
                  <a:lnTo>
                    <a:pt x="1896767" y="874672"/>
                  </a:lnTo>
                  <a:lnTo>
                    <a:pt x="1897339" y="874672"/>
                  </a:lnTo>
                  <a:lnTo>
                    <a:pt x="1898483" y="874100"/>
                  </a:lnTo>
                  <a:lnTo>
                    <a:pt x="1899055" y="874100"/>
                  </a:lnTo>
                  <a:lnTo>
                    <a:pt x="1898483" y="876959"/>
                  </a:lnTo>
                  <a:lnTo>
                    <a:pt x="1899055" y="877532"/>
                  </a:lnTo>
                  <a:lnTo>
                    <a:pt x="1901343" y="876959"/>
                  </a:lnTo>
                  <a:lnTo>
                    <a:pt x="1901915" y="876388"/>
                  </a:lnTo>
                  <a:lnTo>
                    <a:pt x="1901915" y="875244"/>
                  </a:lnTo>
                  <a:lnTo>
                    <a:pt x="1901343" y="872956"/>
                  </a:lnTo>
                  <a:lnTo>
                    <a:pt x="1900771" y="871812"/>
                  </a:lnTo>
                  <a:lnTo>
                    <a:pt x="1900771" y="869524"/>
                  </a:lnTo>
                  <a:lnTo>
                    <a:pt x="1900771" y="868380"/>
                  </a:lnTo>
                  <a:lnTo>
                    <a:pt x="1900199" y="868380"/>
                  </a:lnTo>
                  <a:lnTo>
                    <a:pt x="1899627" y="868380"/>
                  </a:lnTo>
                  <a:lnTo>
                    <a:pt x="1899055" y="868380"/>
                  </a:lnTo>
                  <a:lnTo>
                    <a:pt x="1899055" y="867808"/>
                  </a:lnTo>
                  <a:lnTo>
                    <a:pt x="1899055" y="867808"/>
                  </a:lnTo>
                  <a:lnTo>
                    <a:pt x="1899627" y="867236"/>
                  </a:lnTo>
                  <a:lnTo>
                    <a:pt x="1899627" y="866664"/>
                  </a:lnTo>
                  <a:lnTo>
                    <a:pt x="1899627" y="866092"/>
                  </a:lnTo>
                  <a:lnTo>
                    <a:pt x="1899627" y="866092"/>
                  </a:lnTo>
                  <a:lnTo>
                    <a:pt x="1899627" y="865520"/>
                  </a:lnTo>
                  <a:lnTo>
                    <a:pt x="1899055" y="864948"/>
                  </a:lnTo>
                  <a:lnTo>
                    <a:pt x="1899055" y="864948"/>
                  </a:lnTo>
                  <a:lnTo>
                    <a:pt x="1897911" y="864948"/>
                  </a:lnTo>
                  <a:lnTo>
                    <a:pt x="1897339" y="864948"/>
                  </a:lnTo>
                  <a:lnTo>
                    <a:pt x="1897339" y="864376"/>
                  </a:lnTo>
                  <a:lnTo>
                    <a:pt x="1897911" y="863804"/>
                  </a:lnTo>
                  <a:lnTo>
                    <a:pt x="1898483" y="863804"/>
                  </a:lnTo>
                  <a:lnTo>
                    <a:pt x="1899055" y="862660"/>
                  </a:lnTo>
                  <a:lnTo>
                    <a:pt x="1899627" y="860945"/>
                  </a:lnTo>
                  <a:lnTo>
                    <a:pt x="1900199" y="858657"/>
                  </a:lnTo>
                  <a:lnTo>
                    <a:pt x="1900199" y="856369"/>
                  </a:lnTo>
                  <a:lnTo>
                    <a:pt x="1900199" y="855797"/>
                  </a:lnTo>
                  <a:lnTo>
                    <a:pt x="1899627" y="855225"/>
                  </a:lnTo>
                  <a:lnTo>
                    <a:pt x="1899055" y="854653"/>
                  </a:lnTo>
                  <a:lnTo>
                    <a:pt x="1899055" y="853509"/>
                  </a:lnTo>
                  <a:lnTo>
                    <a:pt x="1899627" y="852937"/>
                  </a:lnTo>
                  <a:lnTo>
                    <a:pt x="1900199" y="852937"/>
                  </a:lnTo>
                  <a:lnTo>
                    <a:pt x="1900771" y="852937"/>
                  </a:lnTo>
                  <a:lnTo>
                    <a:pt x="1901343" y="853509"/>
                  </a:lnTo>
                  <a:lnTo>
                    <a:pt x="1900771" y="854653"/>
                  </a:lnTo>
                  <a:lnTo>
                    <a:pt x="1900771" y="855797"/>
                  </a:lnTo>
                  <a:lnTo>
                    <a:pt x="1901343" y="856941"/>
                  </a:lnTo>
                  <a:lnTo>
                    <a:pt x="1901915" y="858085"/>
                  </a:lnTo>
                  <a:lnTo>
                    <a:pt x="1902487" y="858085"/>
                  </a:lnTo>
                  <a:lnTo>
                    <a:pt x="1903059" y="858085"/>
                  </a:lnTo>
                  <a:lnTo>
                    <a:pt x="1903630" y="858657"/>
                  </a:lnTo>
                  <a:lnTo>
                    <a:pt x="1903630" y="859229"/>
                  </a:lnTo>
                  <a:lnTo>
                    <a:pt x="1903630" y="859801"/>
                  </a:lnTo>
                  <a:lnTo>
                    <a:pt x="1902487" y="860945"/>
                  </a:lnTo>
                  <a:lnTo>
                    <a:pt x="1901915" y="861516"/>
                  </a:lnTo>
                  <a:lnTo>
                    <a:pt x="1902487" y="863233"/>
                  </a:lnTo>
                  <a:lnTo>
                    <a:pt x="1902487" y="864376"/>
                  </a:lnTo>
                  <a:lnTo>
                    <a:pt x="1902487" y="865520"/>
                  </a:lnTo>
                  <a:lnTo>
                    <a:pt x="1902487" y="867236"/>
                  </a:lnTo>
                  <a:lnTo>
                    <a:pt x="1903059" y="873528"/>
                  </a:lnTo>
                  <a:lnTo>
                    <a:pt x="1903630" y="874100"/>
                  </a:lnTo>
                  <a:lnTo>
                    <a:pt x="1904202" y="872384"/>
                  </a:lnTo>
                  <a:lnTo>
                    <a:pt x="1904774" y="868952"/>
                  </a:lnTo>
                  <a:lnTo>
                    <a:pt x="1905346" y="866092"/>
                  </a:lnTo>
                  <a:lnTo>
                    <a:pt x="1905918" y="864948"/>
                  </a:lnTo>
                  <a:lnTo>
                    <a:pt x="1907062" y="864948"/>
                  </a:lnTo>
                  <a:lnTo>
                    <a:pt x="1906490" y="866092"/>
                  </a:lnTo>
                  <a:lnTo>
                    <a:pt x="1905918" y="867808"/>
                  </a:lnTo>
                  <a:lnTo>
                    <a:pt x="1905918" y="869524"/>
                  </a:lnTo>
                  <a:lnTo>
                    <a:pt x="1906490" y="870096"/>
                  </a:lnTo>
                  <a:lnTo>
                    <a:pt x="1907062" y="869524"/>
                  </a:lnTo>
                  <a:lnTo>
                    <a:pt x="1907634" y="868380"/>
                  </a:lnTo>
                  <a:lnTo>
                    <a:pt x="1908206" y="867236"/>
                  </a:lnTo>
                  <a:lnTo>
                    <a:pt x="1908778" y="867808"/>
                  </a:lnTo>
                  <a:lnTo>
                    <a:pt x="1907062" y="872956"/>
                  </a:lnTo>
                  <a:lnTo>
                    <a:pt x="1907062" y="875244"/>
                  </a:lnTo>
                  <a:lnTo>
                    <a:pt x="1907634" y="874672"/>
                  </a:lnTo>
                  <a:lnTo>
                    <a:pt x="1908778" y="874100"/>
                  </a:lnTo>
                  <a:lnTo>
                    <a:pt x="1909350" y="874100"/>
                  </a:lnTo>
                  <a:lnTo>
                    <a:pt x="1909922" y="875244"/>
                  </a:lnTo>
                  <a:lnTo>
                    <a:pt x="1910494" y="875815"/>
                  </a:lnTo>
                  <a:lnTo>
                    <a:pt x="1911066" y="875244"/>
                  </a:lnTo>
                  <a:lnTo>
                    <a:pt x="1912210" y="872956"/>
                  </a:lnTo>
                  <a:lnTo>
                    <a:pt x="1911638" y="872384"/>
                  </a:lnTo>
                  <a:lnTo>
                    <a:pt x="1913354" y="872384"/>
                  </a:lnTo>
                  <a:lnTo>
                    <a:pt x="1913926" y="871812"/>
                  </a:lnTo>
                  <a:lnTo>
                    <a:pt x="1913926" y="870096"/>
                  </a:lnTo>
                  <a:lnTo>
                    <a:pt x="1913354" y="869524"/>
                  </a:lnTo>
                  <a:lnTo>
                    <a:pt x="1912210" y="868380"/>
                  </a:lnTo>
                  <a:lnTo>
                    <a:pt x="1912210" y="867808"/>
                  </a:lnTo>
                  <a:lnTo>
                    <a:pt x="1912210" y="866664"/>
                  </a:lnTo>
                  <a:lnTo>
                    <a:pt x="1912782" y="866664"/>
                  </a:lnTo>
                  <a:lnTo>
                    <a:pt x="1913354" y="867808"/>
                  </a:lnTo>
                  <a:lnTo>
                    <a:pt x="1913926" y="867808"/>
                  </a:lnTo>
                  <a:lnTo>
                    <a:pt x="1915642" y="866092"/>
                  </a:lnTo>
                  <a:lnTo>
                    <a:pt x="1915642" y="866092"/>
                  </a:lnTo>
                  <a:lnTo>
                    <a:pt x="1915642" y="866664"/>
                  </a:lnTo>
                  <a:lnTo>
                    <a:pt x="1915642" y="867808"/>
                  </a:lnTo>
                  <a:lnTo>
                    <a:pt x="1915642" y="869524"/>
                  </a:lnTo>
                  <a:lnTo>
                    <a:pt x="1916214" y="870668"/>
                  </a:lnTo>
                  <a:lnTo>
                    <a:pt x="1916786" y="871240"/>
                  </a:lnTo>
                  <a:lnTo>
                    <a:pt x="1917358" y="871240"/>
                  </a:lnTo>
                  <a:lnTo>
                    <a:pt x="1917929" y="870668"/>
                  </a:lnTo>
                  <a:lnTo>
                    <a:pt x="1917929" y="870096"/>
                  </a:lnTo>
                  <a:lnTo>
                    <a:pt x="1917358" y="868952"/>
                  </a:lnTo>
                  <a:lnTo>
                    <a:pt x="1917358" y="867808"/>
                  </a:lnTo>
                  <a:lnTo>
                    <a:pt x="1918501" y="866664"/>
                  </a:lnTo>
                  <a:lnTo>
                    <a:pt x="1919073" y="865520"/>
                  </a:lnTo>
                  <a:lnTo>
                    <a:pt x="1919645" y="865520"/>
                  </a:lnTo>
                  <a:lnTo>
                    <a:pt x="1921361" y="866092"/>
                  </a:lnTo>
                  <a:lnTo>
                    <a:pt x="1921361" y="866664"/>
                  </a:lnTo>
                  <a:lnTo>
                    <a:pt x="1921361" y="867808"/>
                  </a:lnTo>
                  <a:lnTo>
                    <a:pt x="1920789" y="868952"/>
                  </a:lnTo>
                  <a:lnTo>
                    <a:pt x="1921361" y="868952"/>
                  </a:lnTo>
                  <a:lnTo>
                    <a:pt x="1921933" y="868380"/>
                  </a:lnTo>
                  <a:lnTo>
                    <a:pt x="1922505" y="867236"/>
                  </a:lnTo>
                  <a:lnTo>
                    <a:pt x="1922505" y="867236"/>
                  </a:lnTo>
                  <a:lnTo>
                    <a:pt x="1922505" y="866664"/>
                  </a:lnTo>
                  <a:lnTo>
                    <a:pt x="1922505" y="866092"/>
                  </a:lnTo>
                  <a:lnTo>
                    <a:pt x="1922505" y="865520"/>
                  </a:lnTo>
                  <a:lnTo>
                    <a:pt x="1922505" y="865520"/>
                  </a:lnTo>
                  <a:lnTo>
                    <a:pt x="1923077" y="865520"/>
                  </a:lnTo>
                  <a:lnTo>
                    <a:pt x="1923077" y="866092"/>
                  </a:lnTo>
                  <a:lnTo>
                    <a:pt x="1922505" y="867236"/>
                  </a:lnTo>
                  <a:lnTo>
                    <a:pt x="1921361" y="869524"/>
                  </a:lnTo>
                  <a:lnTo>
                    <a:pt x="1922505" y="870096"/>
                  </a:lnTo>
                  <a:lnTo>
                    <a:pt x="1923649" y="870096"/>
                  </a:lnTo>
                  <a:lnTo>
                    <a:pt x="1924793" y="869524"/>
                  </a:lnTo>
                  <a:lnTo>
                    <a:pt x="1925937" y="868380"/>
                  </a:lnTo>
                  <a:lnTo>
                    <a:pt x="1926509" y="867236"/>
                  </a:lnTo>
                  <a:lnTo>
                    <a:pt x="1927081" y="866092"/>
                  </a:lnTo>
                  <a:lnTo>
                    <a:pt x="1927653" y="864376"/>
                  </a:lnTo>
                  <a:lnTo>
                    <a:pt x="1928797" y="862089"/>
                  </a:lnTo>
                  <a:lnTo>
                    <a:pt x="1932228" y="858657"/>
                  </a:lnTo>
                  <a:lnTo>
                    <a:pt x="1933944" y="856369"/>
                  </a:lnTo>
                  <a:lnTo>
                    <a:pt x="1935660" y="853509"/>
                  </a:lnTo>
                  <a:lnTo>
                    <a:pt x="1936232" y="852365"/>
                  </a:lnTo>
                  <a:lnTo>
                    <a:pt x="1937376" y="851793"/>
                  </a:lnTo>
                  <a:lnTo>
                    <a:pt x="1941380" y="851793"/>
                  </a:lnTo>
                  <a:lnTo>
                    <a:pt x="1943668" y="851221"/>
                  </a:lnTo>
                  <a:lnTo>
                    <a:pt x="1945956" y="851221"/>
                  </a:lnTo>
                  <a:lnTo>
                    <a:pt x="1948243" y="850649"/>
                  </a:lnTo>
                  <a:lnTo>
                    <a:pt x="1949387" y="850649"/>
                  </a:lnTo>
                  <a:lnTo>
                    <a:pt x="1950531" y="851221"/>
                  </a:lnTo>
                  <a:lnTo>
                    <a:pt x="1952247" y="853509"/>
                  </a:lnTo>
                  <a:lnTo>
                    <a:pt x="1950531" y="854653"/>
                  </a:lnTo>
                  <a:lnTo>
                    <a:pt x="1939664" y="855797"/>
                  </a:lnTo>
                  <a:lnTo>
                    <a:pt x="1936232" y="856941"/>
                  </a:lnTo>
                  <a:lnTo>
                    <a:pt x="1936804" y="858085"/>
                  </a:lnTo>
                  <a:lnTo>
                    <a:pt x="1937948" y="858657"/>
                  </a:lnTo>
                  <a:lnTo>
                    <a:pt x="1939664" y="859229"/>
                  </a:lnTo>
                  <a:lnTo>
                    <a:pt x="1939664" y="859801"/>
                  </a:lnTo>
                  <a:lnTo>
                    <a:pt x="1939664" y="860945"/>
                  </a:lnTo>
                  <a:lnTo>
                    <a:pt x="1939664" y="861516"/>
                  </a:lnTo>
                  <a:lnTo>
                    <a:pt x="1939092" y="860945"/>
                  </a:lnTo>
                  <a:lnTo>
                    <a:pt x="1936804" y="860373"/>
                  </a:lnTo>
                  <a:lnTo>
                    <a:pt x="1936232" y="860373"/>
                  </a:lnTo>
                  <a:lnTo>
                    <a:pt x="1941952" y="858085"/>
                  </a:lnTo>
                  <a:lnTo>
                    <a:pt x="1941380" y="859801"/>
                  </a:lnTo>
                  <a:lnTo>
                    <a:pt x="1941380" y="860373"/>
                  </a:lnTo>
                  <a:lnTo>
                    <a:pt x="1941380" y="862660"/>
                  </a:lnTo>
                  <a:lnTo>
                    <a:pt x="1943096" y="863804"/>
                  </a:lnTo>
                  <a:lnTo>
                    <a:pt x="1944812" y="864376"/>
                  </a:lnTo>
                  <a:lnTo>
                    <a:pt x="1946527" y="864948"/>
                  </a:lnTo>
                  <a:lnTo>
                    <a:pt x="1945956" y="865520"/>
                  </a:lnTo>
                  <a:lnTo>
                    <a:pt x="1942524" y="864948"/>
                  </a:lnTo>
                  <a:lnTo>
                    <a:pt x="1941380" y="863804"/>
                  </a:lnTo>
                  <a:lnTo>
                    <a:pt x="1940808" y="863233"/>
                  </a:lnTo>
                  <a:lnTo>
                    <a:pt x="1939664" y="863233"/>
                  </a:lnTo>
                  <a:lnTo>
                    <a:pt x="1939664" y="863804"/>
                  </a:lnTo>
                  <a:lnTo>
                    <a:pt x="1940236" y="865520"/>
                  </a:lnTo>
                  <a:lnTo>
                    <a:pt x="1940236" y="866092"/>
                  </a:lnTo>
                  <a:lnTo>
                    <a:pt x="1940236" y="866664"/>
                  </a:lnTo>
                  <a:lnTo>
                    <a:pt x="1940808" y="866664"/>
                  </a:lnTo>
                  <a:lnTo>
                    <a:pt x="1941380" y="867236"/>
                  </a:lnTo>
                  <a:lnTo>
                    <a:pt x="1941952" y="868952"/>
                  </a:lnTo>
                  <a:lnTo>
                    <a:pt x="1941952" y="868952"/>
                  </a:lnTo>
                  <a:lnTo>
                    <a:pt x="1943096" y="869524"/>
                  </a:lnTo>
                  <a:lnTo>
                    <a:pt x="1943668" y="869524"/>
                  </a:lnTo>
                  <a:lnTo>
                    <a:pt x="1944240" y="868952"/>
                  </a:lnTo>
                  <a:lnTo>
                    <a:pt x="1944812" y="868380"/>
                  </a:lnTo>
                  <a:lnTo>
                    <a:pt x="1945384" y="868380"/>
                  </a:lnTo>
                  <a:lnTo>
                    <a:pt x="1945956" y="868952"/>
                  </a:lnTo>
                  <a:lnTo>
                    <a:pt x="1946527" y="869524"/>
                  </a:lnTo>
                  <a:lnTo>
                    <a:pt x="1946527" y="870096"/>
                  </a:lnTo>
                  <a:lnTo>
                    <a:pt x="1946527" y="870668"/>
                  </a:lnTo>
                  <a:lnTo>
                    <a:pt x="1945956" y="871812"/>
                  </a:lnTo>
                  <a:lnTo>
                    <a:pt x="1945956" y="873528"/>
                  </a:lnTo>
                  <a:lnTo>
                    <a:pt x="1945956" y="874100"/>
                  </a:lnTo>
                  <a:lnTo>
                    <a:pt x="1946527" y="873528"/>
                  </a:lnTo>
                  <a:lnTo>
                    <a:pt x="1947099" y="872384"/>
                  </a:lnTo>
                  <a:lnTo>
                    <a:pt x="1947671" y="871812"/>
                  </a:lnTo>
                  <a:lnTo>
                    <a:pt x="1948243" y="871812"/>
                  </a:lnTo>
                  <a:lnTo>
                    <a:pt x="1948815" y="872384"/>
                  </a:lnTo>
                  <a:lnTo>
                    <a:pt x="1948815" y="874100"/>
                  </a:lnTo>
                  <a:lnTo>
                    <a:pt x="1950531" y="874672"/>
                  </a:lnTo>
                  <a:lnTo>
                    <a:pt x="1955107" y="871812"/>
                  </a:lnTo>
                  <a:lnTo>
                    <a:pt x="1955107" y="872956"/>
                  </a:lnTo>
                  <a:lnTo>
                    <a:pt x="1955107" y="873528"/>
                  </a:lnTo>
                  <a:lnTo>
                    <a:pt x="1955107" y="874100"/>
                  </a:lnTo>
                  <a:lnTo>
                    <a:pt x="1955107" y="874672"/>
                  </a:lnTo>
                  <a:lnTo>
                    <a:pt x="1956823" y="874100"/>
                  </a:lnTo>
                  <a:lnTo>
                    <a:pt x="1958539" y="872956"/>
                  </a:lnTo>
                  <a:lnTo>
                    <a:pt x="1959683" y="870668"/>
                  </a:lnTo>
                  <a:lnTo>
                    <a:pt x="1960826" y="868380"/>
                  </a:lnTo>
                  <a:lnTo>
                    <a:pt x="1961970" y="867808"/>
                  </a:lnTo>
                  <a:lnTo>
                    <a:pt x="1967690" y="871240"/>
                  </a:lnTo>
                  <a:lnTo>
                    <a:pt x="1963114" y="870668"/>
                  </a:lnTo>
                  <a:lnTo>
                    <a:pt x="1961970" y="871240"/>
                  </a:lnTo>
                  <a:lnTo>
                    <a:pt x="1961398" y="871812"/>
                  </a:lnTo>
                  <a:lnTo>
                    <a:pt x="1961970" y="872384"/>
                  </a:lnTo>
                  <a:lnTo>
                    <a:pt x="1963114" y="872384"/>
                  </a:lnTo>
                  <a:lnTo>
                    <a:pt x="1963114" y="872956"/>
                  </a:lnTo>
                  <a:lnTo>
                    <a:pt x="1960255" y="874100"/>
                  </a:lnTo>
                  <a:lnTo>
                    <a:pt x="1957395" y="876388"/>
                  </a:lnTo>
                  <a:lnTo>
                    <a:pt x="1955679" y="876959"/>
                  </a:lnTo>
                  <a:lnTo>
                    <a:pt x="1953963" y="878103"/>
                  </a:lnTo>
                  <a:lnTo>
                    <a:pt x="1953391" y="878103"/>
                  </a:lnTo>
                  <a:lnTo>
                    <a:pt x="1951675" y="877532"/>
                  </a:lnTo>
                  <a:lnTo>
                    <a:pt x="1950531" y="877532"/>
                  </a:lnTo>
                  <a:lnTo>
                    <a:pt x="1949959" y="878103"/>
                  </a:lnTo>
                  <a:lnTo>
                    <a:pt x="1950531" y="878103"/>
                  </a:lnTo>
                  <a:lnTo>
                    <a:pt x="1951103" y="878103"/>
                  </a:lnTo>
                  <a:lnTo>
                    <a:pt x="1951675" y="878675"/>
                  </a:lnTo>
                  <a:lnTo>
                    <a:pt x="1951675" y="879819"/>
                  </a:lnTo>
                  <a:lnTo>
                    <a:pt x="1951103" y="880391"/>
                  </a:lnTo>
                  <a:lnTo>
                    <a:pt x="1949959" y="879247"/>
                  </a:lnTo>
                  <a:lnTo>
                    <a:pt x="1948815" y="879819"/>
                  </a:lnTo>
                  <a:lnTo>
                    <a:pt x="1947671" y="878675"/>
                  </a:lnTo>
                  <a:lnTo>
                    <a:pt x="1947099" y="878675"/>
                  </a:lnTo>
                  <a:lnTo>
                    <a:pt x="1946527" y="879247"/>
                  </a:lnTo>
                  <a:lnTo>
                    <a:pt x="1946527" y="879819"/>
                  </a:lnTo>
                  <a:lnTo>
                    <a:pt x="1946527" y="881535"/>
                  </a:lnTo>
                  <a:lnTo>
                    <a:pt x="1945956" y="880963"/>
                  </a:lnTo>
                  <a:lnTo>
                    <a:pt x="1945384" y="880391"/>
                  </a:lnTo>
                  <a:lnTo>
                    <a:pt x="1944812" y="880391"/>
                  </a:lnTo>
                  <a:lnTo>
                    <a:pt x="1944240" y="880963"/>
                  </a:lnTo>
                  <a:lnTo>
                    <a:pt x="1945956" y="882679"/>
                  </a:lnTo>
                  <a:lnTo>
                    <a:pt x="1946527" y="883251"/>
                  </a:lnTo>
                  <a:lnTo>
                    <a:pt x="1946527" y="883823"/>
                  </a:lnTo>
                  <a:lnTo>
                    <a:pt x="1946527" y="884395"/>
                  </a:lnTo>
                  <a:lnTo>
                    <a:pt x="1946527" y="884967"/>
                  </a:lnTo>
                  <a:lnTo>
                    <a:pt x="1947099" y="884967"/>
                  </a:lnTo>
                  <a:lnTo>
                    <a:pt x="1951103" y="884395"/>
                  </a:lnTo>
                  <a:lnTo>
                    <a:pt x="1952247" y="884395"/>
                  </a:lnTo>
                  <a:lnTo>
                    <a:pt x="1953391" y="884967"/>
                  </a:lnTo>
                  <a:lnTo>
                    <a:pt x="1953963" y="884967"/>
                  </a:lnTo>
                  <a:lnTo>
                    <a:pt x="1955679" y="883823"/>
                  </a:lnTo>
                  <a:lnTo>
                    <a:pt x="1956251" y="883251"/>
                  </a:lnTo>
                  <a:lnTo>
                    <a:pt x="1956823" y="882679"/>
                  </a:lnTo>
                  <a:lnTo>
                    <a:pt x="1957967" y="881535"/>
                  </a:lnTo>
                  <a:lnTo>
                    <a:pt x="1959111" y="880391"/>
                  </a:lnTo>
                  <a:lnTo>
                    <a:pt x="1960255" y="876959"/>
                  </a:lnTo>
                  <a:lnTo>
                    <a:pt x="1961398" y="876388"/>
                  </a:lnTo>
                  <a:lnTo>
                    <a:pt x="1961398" y="876959"/>
                  </a:lnTo>
                  <a:lnTo>
                    <a:pt x="1960826" y="877532"/>
                  </a:lnTo>
                  <a:lnTo>
                    <a:pt x="1960826" y="878103"/>
                  </a:lnTo>
                  <a:lnTo>
                    <a:pt x="1960826" y="879247"/>
                  </a:lnTo>
                  <a:lnTo>
                    <a:pt x="1961398" y="880391"/>
                  </a:lnTo>
                  <a:lnTo>
                    <a:pt x="1961970" y="880963"/>
                  </a:lnTo>
                  <a:lnTo>
                    <a:pt x="1963114" y="880963"/>
                  </a:lnTo>
                  <a:lnTo>
                    <a:pt x="1963686" y="880391"/>
                  </a:lnTo>
                  <a:lnTo>
                    <a:pt x="1964258" y="879819"/>
                  </a:lnTo>
                  <a:lnTo>
                    <a:pt x="1964258" y="878675"/>
                  </a:lnTo>
                  <a:lnTo>
                    <a:pt x="1964830" y="878103"/>
                  </a:lnTo>
                  <a:lnTo>
                    <a:pt x="1965402" y="877532"/>
                  </a:lnTo>
                  <a:lnTo>
                    <a:pt x="1967118" y="876959"/>
                  </a:lnTo>
                  <a:lnTo>
                    <a:pt x="1966546" y="878103"/>
                  </a:lnTo>
                  <a:lnTo>
                    <a:pt x="1966546" y="878675"/>
                  </a:lnTo>
                  <a:lnTo>
                    <a:pt x="1967118" y="878675"/>
                  </a:lnTo>
                  <a:lnTo>
                    <a:pt x="1968262" y="878103"/>
                  </a:lnTo>
                  <a:lnTo>
                    <a:pt x="1969978" y="876388"/>
                  </a:lnTo>
                  <a:lnTo>
                    <a:pt x="1970550" y="875244"/>
                  </a:lnTo>
                  <a:lnTo>
                    <a:pt x="1970550" y="873528"/>
                  </a:lnTo>
                  <a:lnTo>
                    <a:pt x="1970550" y="873528"/>
                  </a:lnTo>
                  <a:lnTo>
                    <a:pt x="1970550" y="873528"/>
                  </a:lnTo>
                  <a:lnTo>
                    <a:pt x="1970550" y="873528"/>
                  </a:lnTo>
                  <a:lnTo>
                    <a:pt x="1970550" y="873528"/>
                  </a:lnTo>
                  <a:lnTo>
                    <a:pt x="1971122" y="874100"/>
                  </a:lnTo>
                  <a:lnTo>
                    <a:pt x="1971122" y="874672"/>
                  </a:lnTo>
                  <a:lnTo>
                    <a:pt x="1971122" y="875244"/>
                  </a:lnTo>
                  <a:lnTo>
                    <a:pt x="1972266" y="876959"/>
                  </a:lnTo>
                  <a:lnTo>
                    <a:pt x="1972266" y="877532"/>
                  </a:lnTo>
                  <a:lnTo>
                    <a:pt x="1972266" y="878103"/>
                  </a:lnTo>
                  <a:lnTo>
                    <a:pt x="1971122" y="877532"/>
                  </a:lnTo>
                  <a:lnTo>
                    <a:pt x="1971122" y="878103"/>
                  </a:lnTo>
                  <a:lnTo>
                    <a:pt x="1971122" y="879247"/>
                  </a:lnTo>
                  <a:lnTo>
                    <a:pt x="1971122" y="879819"/>
                  </a:lnTo>
                  <a:lnTo>
                    <a:pt x="1970550" y="880391"/>
                  </a:lnTo>
                  <a:lnTo>
                    <a:pt x="1969406" y="880963"/>
                  </a:lnTo>
                  <a:lnTo>
                    <a:pt x="1965402" y="885539"/>
                  </a:lnTo>
                  <a:lnTo>
                    <a:pt x="1964830" y="886111"/>
                  </a:lnTo>
                  <a:lnTo>
                    <a:pt x="1964830" y="886111"/>
                  </a:lnTo>
                  <a:lnTo>
                    <a:pt x="1964258" y="886111"/>
                  </a:lnTo>
                  <a:lnTo>
                    <a:pt x="1964258" y="886111"/>
                  </a:lnTo>
                  <a:lnTo>
                    <a:pt x="1964258" y="886683"/>
                  </a:lnTo>
                  <a:lnTo>
                    <a:pt x="1964258" y="886683"/>
                  </a:lnTo>
                  <a:lnTo>
                    <a:pt x="1964258" y="886683"/>
                  </a:lnTo>
                  <a:lnTo>
                    <a:pt x="1964258" y="886683"/>
                  </a:lnTo>
                  <a:lnTo>
                    <a:pt x="1964830" y="887827"/>
                  </a:lnTo>
                  <a:lnTo>
                    <a:pt x="1966546" y="887255"/>
                  </a:lnTo>
                  <a:lnTo>
                    <a:pt x="1972266" y="883251"/>
                  </a:lnTo>
                  <a:lnTo>
                    <a:pt x="1973410" y="882679"/>
                  </a:lnTo>
                  <a:lnTo>
                    <a:pt x="1974554" y="882107"/>
                  </a:lnTo>
                  <a:lnTo>
                    <a:pt x="1975698" y="880963"/>
                  </a:lnTo>
                  <a:lnTo>
                    <a:pt x="1976842" y="879819"/>
                  </a:lnTo>
                  <a:lnTo>
                    <a:pt x="1977985" y="879819"/>
                  </a:lnTo>
                  <a:lnTo>
                    <a:pt x="1977413" y="880391"/>
                  </a:lnTo>
                  <a:lnTo>
                    <a:pt x="1976842" y="882107"/>
                  </a:lnTo>
                  <a:lnTo>
                    <a:pt x="1976270" y="882679"/>
                  </a:lnTo>
                  <a:lnTo>
                    <a:pt x="1975126" y="883823"/>
                  </a:lnTo>
                  <a:lnTo>
                    <a:pt x="1974554" y="884395"/>
                  </a:lnTo>
                  <a:lnTo>
                    <a:pt x="1974554" y="885539"/>
                  </a:lnTo>
                  <a:lnTo>
                    <a:pt x="1976842" y="884967"/>
                  </a:lnTo>
                  <a:lnTo>
                    <a:pt x="1977985" y="884395"/>
                  </a:lnTo>
                  <a:lnTo>
                    <a:pt x="1978557" y="882107"/>
                  </a:lnTo>
                  <a:lnTo>
                    <a:pt x="1979129" y="880963"/>
                  </a:lnTo>
                  <a:lnTo>
                    <a:pt x="1980273" y="879819"/>
                  </a:lnTo>
                  <a:lnTo>
                    <a:pt x="1980845" y="879247"/>
                  </a:lnTo>
                  <a:lnTo>
                    <a:pt x="1980845" y="880391"/>
                  </a:lnTo>
                  <a:lnTo>
                    <a:pt x="1980273" y="880963"/>
                  </a:lnTo>
                  <a:lnTo>
                    <a:pt x="1979129" y="882107"/>
                  </a:lnTo>
                  <a:lnTo>
                    <a:pt x="1979701" y="882679"/>
                  </a:lnTo>
                  <a:lnTo>
                    <a:pt x="1980845" y="881535"/>
                  </a:lnTo>
                  <a:lnTo>
                    <a:pt x="1981417" y="881535"/>
                  </a:lnTo>
                  <a:lnTo>
                    <a:pt x="1980845" y="882679"/>
                  </a:lnTo>
                  <a:lnTo>
                    <a:pt x="1980273" y="883823"/>
                  </a:lnTo>
                  <a:lnTo>
                    <a:pt x="1978557" y="884967"/>
                  </a:lnTo>
                  <a:lnTo>
                    <a:pt x="1980273" y="885539"/>
                  </a:lnTo>
                  <a:lnTo>
                    <a:pt x="1985993" y="881535"/>
                  </a:lnTo>
                  <a:lnTo>
                    <a:pt x="1987709" y="879819"/>
                  </a:lnTo>
                  <a:lnTo>
                    <a:pt x="1988853" y="879247"/>
                  </a:lnTo>
                  <a:lnTo>
                    <a:pt x="1989425" y="880391"/>
                  </a:lnTo>
                  <a:lnTo>
                    <a:pt x="1989425" y="881535"/>
                  </a:lnTo>
                  <a:lnTo>
                    <a:pt x="1988853" y="882107"/>
                  </a:lnTo>
                  <a:lnTo>
                    <a:pt x="1988281" y="883251"/>
                  </a:lnTo>
                  <a:lnTo>
                    <a:pt x="1988281" y="884967"/>
                  </a:lnTo>
                  <a:lnTo>
                    <a:pt x="1988281" y="886111"/>
                  </a:lnTo>
                  <a:lnTo>
                    <a:pt x="1985421" y="891831"/>
                  </a:lnTo>
                  <a:lnTo>
                    <a:pt x="1982561" y="895262"/>
                  </a:lnTo>
                  <a:lnTo>
                    <a:pt x="1981989" y="896406"/>
                  </a:lnTo>
                  <a:lnTo>
                    <a:pt x="1981417" y="896978"/>
                  </a:lnTo>
                  <a:lnTo>
                    <a:pt x="1979701" y="897550"/>
                  </a:lnTo>
                  <a:lnTo>
                    <a:pt x="1979129" y="898122"/>
                  </a:lnTo>
                  <a:lnTo>
                    <a:pt x="1981989" y="898694"/>
                  </a:lnTo>
                  <a:lnTo>
                    <a:pt x="1987137" y="896978"/>
                  </a:lnTo>
                  <a:lnTo>
                    <a:pt x="1989997" y="896978"/>
                  </a:lnTo>
                  <a:lnTo>
                    <a:pt x="1991713" y="897550"/>
                  </a:lnTo>
                  <a:lnTo>
                    <a:pt x="1994572" y="898122"/>
                  </a:lnTo>
                  <a:lnTo>
                    <a:pt x="1995716" y="898694"/>
                  </a:lnTo>
                  <a:lnTo>
                    <a:pt x="1997432" y="898694"/>
                  </a:lnTo>
                  <a:lnTo>
                    <a:pt x="1998004" y="899266"/>
                  </a:lnTo>
                  <a:lnTo>
                    <a:pt x="1998576" y="899838"/>
                  </a:lnTo>
                  <a:lnTo>
                    <a:pt x="1999148" y="901554"/>
                  </a:lnTo>
                  <a:lnTo>
                    <a:pt x="1999720" y="902126"/>
                  </a:lnTo>
                  <a:lnTo>
                    <a:pt x="2000292" y="902698"/>
                  </a:lnTo>
                  <a:lnTo>
                    <a:pt x="2001436" y="902698"/>
                  </a:lnTo>
                  <a:lnTo>
                    <a:pt x="2002580" y="903842"/>
                  </a:lnTo>
                  <a:lnTo>
                    <a:pt x="2003152" y="904413"/>
                  </a:lnTo>
                  <a:lnTo>
                    <a:pt x="2003724" y="904413"/>
                  </a:lnTo>
                  <a:lnTo>
                    <a:pt x="2007155" y="904413"/>
                  </a:lnTo>
                  <a:lnTo>
                    <a:pt x="2008871" y="904413"/>
                  </a:lnTo>
                  <a:lnTo>
                    <a:pt x="2010015" y="903270"/>
                  </a:lnTo>
                  <a:lnTo>
                    <a:pt x="2012303" y="898694"/>
                  </a:lnTo>
                  <a:lnTo>
                    <a:pt x="2014019" y="897550"/>
                  </a:lnTo>
                  <a:lnTo>
                    <a:pt x="2014591" y="896406"/>
                  </a:lnTo>
                  <a:lnTo>
                    <a:pt x="2015163" y="893546"/>
                  </a:lnTo>
                  <a:lnTo>
                    <a:pt x="2016307" y="890687"/>
                  </a:lnTo>
                  <a:lnTo>
                    <a:pt x="2016879" y="888971"/>
                  </a:lnTo>
                  <a:lnTo>
                    <a:pt x="2017451" y="888399"/>
                  </a:lnTo>
                  <a:lnTo>
                    <a:pt x="2018595" y="887827"/>
                  </a:lnTo>
                  <a:lnTo>
                    <a:pt x="2020882" y="885539"/>
                  </a:lnTo>
                  <a:lnTo>
                    <a:pt x="2021454" y="884395"/>
                  </a:lnTo>
                  <a:lnTo>
                    <a:pt x="2022026" y="882679"/>
                  </a:lnTo>
                  <a:lnTo>
                    <a:pt x="2022026" y="880963"/>
                  </a:lnTo>
                  <a:lnTo>
                    <a:pt x="2022598" y="879247"/>
                  </a:lnTo>
                  <a:lnTo>
                    <a:pt x="2024314" y="878103"/>
                  </a:lnTo>
                  <a:lnTo>
                    <a:pt x="2024886" y="876959"/>
                  </a:lnTo>
                  <a:lnTo>
                    <a:pt x="2025458" y="875244"/>
                  </a:lnTo>
                  <a:lnTo>
                    <a:pt x="2026030" y="874100"/>
                  </a:lnTo>
                  <a:lnTo>
                    <a:pt x="2026602" y="872956"/>
                  </a:lnTo>
                  <a:lnTo>
                    <a:pt x="2027746" y="871812"/>
                  </a:lnTo>
                  <a:lnTo>
                    <a:pt x="2030606" y="870668"/>
                  </a:lnTo>
                  <a:lnTo>
                    <a:pt x="2031178" y="870096"/>
                  </a:lnTo>
                  <a:lnTo>
                    <a:pt x="2031750" y="870096"/>
                  </a:lnTo>
                  <a:lnTo>
                    <a:pt x="2032322" y="871240"/>
                  </a:lnTo>
                  <a:lnTo>
                    <a:pt x="2032322" y="872384"/>
                  </a:lnTo>
                  <a:lnTo>
                    <a:pt x="2032322" y="872956"/>
                  </a:lnTo>
                  <a:lnTo>
                    <a:pt x="2031750" y="874100"/>
                  </a:lnTo>
                  <a:lnTo>
                    <a:pt x="2030606" y="875244"/>
                  </a:lnTo>
                  <a:lnTo>
                    <a:pt x="2029462" y="875244"/>
                  </a:lnTo>
                  <a:lnTo>
                    <a:pt x="2028318" y="874672"/>
                  </a:lnTo>
                  <a:lnTo>
                    <a:pt x="2027174" y="874672"/>
                  </a:lnTo>
                  <a:lnTo>
                    <a:pt x="2026602" y="875244"/>
                  </a:lnTo>
                  <a:lnTo>
                    <a:pt x="2026602" y="875815"/>
                  </a:lnTo>
                  <a:lnTo>
                    <a:pt x="2027174" y="876959"/>
                  </a:lnTo>
                  <a:lnTo>
                    <a:pt x="2027174" y="877532"/>
                  </a:lnTo>
                  <a:lnTo>
                    <a:pt x="2027174" y="878675"/>
                  </a:lnTo>
                  <a:lnTo>
                    <a:pt x="2027174" y="879247"/>
                  </a:lnTo>
                  <a:lnTo>
                    <a:pt x="2026602" y="880391"/>
                  </a:lnTo>
                  <a:lnTo>
                    <a:pt x="2026030" y="881535"/>
                  </a:lnTo>
                  <a:lnTo>
                    <a:pt x="2026030" y="882107"/>
                  </a:lnTo>
                  <a:lnTo>
                    <a:pt x="2026030" y="883251"/>
                  </a:lnTo>
                  <a:lnTo>
                    <a:pt x="2026602" y="884967"/>
                  </a:lnTo>
                  <a:lnTo>
                    <a:pt x="2026602" y="886111"/>
                  </a:lnTo>
                  <a:lnTo>
                    <a:pt x="2026030" y="886683"/>
                  </a:lnTo>
                  <a:lnTo>
                    <a:pt x="2026030" y="886683"/>
                  </a:lnTo>
                  <a:lnTo>
                    <a:pt x="2026030" y="887255"/>
                  </a:lnTo>
                  <a:lnTo>
                    <a:pt x="2026030" y="887827"/>
                  </a:lnTo>
                  <a:lnTo>
                    <a:pt x="2026030" y="888399"/>
                  </a:lnTo>
                  <a:lnTo>
                    <a:pt x="2026030" y="888971"/>
                  </a:lnTo>
                  <a:lnTo>
                    <a:pt x="2025458" y="889543"/>
                  </a:lnTo>
                  <a:lnTo>
                    <a:pt x="2024886" y="890687"/>
                  </a:lnTo>
                  <a:lnTo>
                    <a:pt x="2024314" y="891258"/>
                  </a:lnTo>
                  <a:lnTo>
                    <a:pt x="2023742" y="891831"/>
                  </a:lnTo>
                  <a:lnTo>
                    <a:pt x="2023742" y="892974"/>
                  </a:lnTo>
                  <a:lnTo>
                    <a:pt x="2024314" y="894118"/>
                  </a:lnTo>
                  <a:lnTo>
                    <a:pt x="2024886" y="894118"/>
                  </a:lnTo>
                  <a:lnTo>
                    <a:pt x="2025458" y="893546"/>
                  </a:lnTo>
                  <a:lnTo>
                    <a:pt x="2026602" y="891258"/>
                  </a:lnTo>
                  <a:lnTo>
                    <a:pt x="2026602" y="891831"/>
                  </a:lnTo>
                  <a:lnTo>
                    <a:pt x="2026602" y="892974"/>
                  </a:lnTo>
                  <a:lnTo>
                    <a:pt x="2026602" y="894118"/>
                  </a:lnTo>
                  <a:lnTo>
                    <a:pt x="2024886" y="896978"/>
                  </a:lnTo>
                  <a:lnTo>
                    <a:pt x="2024314" y="898694"/>
                  </a:lnTo>
                  <a:lnTo>
                    <a:pt x="2025458" y="899266"/>
                  </a:lnTo>
                  <a:lnTo>
                    <a:pt x="2025458" y="899838"/>
                  </a:lnTo>
                  <a:lnTo>
                    <a:pt x="2024314" y="899838"/>
                  </a:lnTo>
                  <a:lnTo>
                    <a:pt x="2023742" y="899838"/>
                  </a:lnTo>
                  <a:lnTo>
                    <a:pt x="2023170" y="900410"/>
                  </a:lnTo>
                  <a:lnTo>
                    <a:pt x="2022598" y="900982"/>
                  </a:lnTo>
                  <a:lnTo>
                    <a:pt x="2022598" y="901554"/>
                  </a:lnTo>
                  <a:lnTo>
                    <a:pt x="2023170" y="902698"/>
                  </a:lnTo>
                  <a:lnTo>
                    <a:pt x="2023170" y="902698"/>
                  </a:lnTo>
                  <a:lnTo>
                    <a:pt x="2023170" y="902698"/>
                  </a:lnTo>
                  <a:lnTo>
                    <a:pt x="2023170" y="902698"/>
                  </a:lnTo>
                  <a:lnTo>
                    <a:pt x="2023170" y="903270"/>
                  </a:lnTo>
                  <a:lnTo>
                    <a:pt x="2023170" y="903842"/>
                  </a:lnTo>
                  <a:lnTo>
                    <a:pt x="2022598" y="906130"/>
                  </a:lnTo>
                  <a:lnTo>
                    <a:pt x="2022026" y="907273"/>
                  </a:lnTo>
                  <a:lnTo>
                    <a:pt x="2022026" y="907845"/>
                  </a:lnTo>
                  <a:lnTo>
                    <a:pt x="2022598" y="908417"/>
                  </a:lnTo>
                  <a:lnTo>
                    <a:pt x="2023170" y="908417"/>
                  </a:lnTo>
                  <a:lnTo>
                    <a:pt x="2023742" y="908417"/>
                  </a:lnTo>
                  <a:lnTo>
                    <a:pt x="2024314" y="908417"/>
                  </a:lnTo>
                  <a:lnTo>
                    <a:pt x="2024886" y="907273"/>
                  </a:lnTo>
                  <a:lnTo>
                    <a:pt x="2025458" y="907273"/>
                  </a:lnTo>
                  <a:lnTo>
                    <a:pt x="2026030" y="907273"/>
                  </a:lnTo>
                  <a:lnTo>
                    <a:pt x="2026602" y="907273"/>
                  </a:lnTo>
                  <a:lnTo>
                    <a:pt x="2027174" y="907273"/>
                  </a:lnTo>
                  <a:lnTo>
                    <a:pt x="2027746" y="907845"/>
                  </a:lnTo>
                  <a:lnTo>
                    <a:pt x="2028318" y="907845"/>
                  </a:lnTo>
                  <a:lnTo>
                    <a:pt x="2028890" y="907273"/>
                  </a:lnTo>
                  <a:lnTo>
                    <a:pt x="2029462" y="907273"/>
                  </a:lnTo>
                  <a:lnTo>
                    <a:pt x="2030034" y="907273"/>
                  </a:lnTo>
                  <a:lnTo>
                    <a:pt x="2030606" y="907845"/>
                  </a:lnTo>
                  <a:lnTo>
                    <a:pt x="2031178" y="908417"/>
                  </a:lnTo>
                  <a:lnTo>
                    <a:pt x="2031750" y="908989"/>
                  </a:lnTo>
                  <a:lnTo>
                    <a:pt x="2033466" y="909561"/>
                  </a:lnTo>
                  <a:lnTo>
                    <a:pt x="2035181" y="911849"/>
                  </a:lnTo>
                  <a:lnTo>
                    <a:pt x="2036325" y="913565"/>
                  </a:lnTo>
                  <a:lnTo>
                    <a:pt x="2036325" y="914137"/>
                  </a:lnTo>
                  <a:lnTo>
                    <a:pt x="2035753" y="914137"/>
                  </a:lnTo>
                  <a:lnTo>
                    <a:pt x="2035181" y="914137"/>
                  </a:lnTo>
                  <a:lnTo>
                    <a:pt x="2034610" y="914137"/>
                  </a:lnTo>
                  <a:lnTo>
                    <a:pt x="2034038" y="914137"/>
                  </a:lnTo>
                  <a:lnTo>
                    <a:pt x="2035181" y="914709"/>
                  </a:lnTo>
                  <a:lnTo>
                    <a:pt x="2037469" y="915853"/>
                  </a:lnTo>
                  <a:lnTo>
                    <a:pt x="2038613" y="916425"/>
                  </a:lnTo>
                  <a:lnTo>
                    <a:pt x="2039757" y="915853"/>
                  </a:lnTo>
                  <a:lnTo>
                    <a:pt x="2040901" y="914709"/>
                  </a:lnTo>
                  <a:lnTo>
                    <a:pt x="2042045" y="914137"/>
                  </a:lnTo>
                  <a:lnTo>
                    <a:pt x="2042617" y="915281"/>
                  </a:lnTo>
                  <a:lnTo>
                    <a:pt x="2042045" y="915853"/>
                  </a:lnTo>
                  <a:lnTo>
                    <a:pt x="2042617" y="916425"/>
                  </a:lnTo>
                  <a:lnTo>
                    <a:pt x="2043189" y="916997"/>
                  </a:lnTo>
                  <a:lnTo>
                    <a:pt x="2043761" y="916997"/>
                  </a:lnTo>
                  <a:lnTo>
                    <a:pt x="2046621" y="915853"/>
                  </a:lnTo>
                  <a:lnTo>
                    <a:pt x="2046049" y="914709"/>
                  </a:lnTo>
                  <a:lnTo>
                    <a:pt x="2047765" y="914137"/>
                  </a:lnTo>
                  <a:lnTo>
                    <a:pt x="2052340" y="914709"/>
                  </a:lnTo>
                  <a:lnTo>
                    <a:pt x="2053484" y="913565"/>
                  </a:lnTo>
                  <a:lnTo>
                    <a:pt x="2053484" y="912993"/>
                  </a:lnTo>
                  <a:lnTo>
                    <a:pt x="2054056" y="912993"/>
                  </a:lnTo>
                  <a:lnTo>
                    <a:pt x="2054628" y="913565"/>
                  </a:lnTo>
                  <a:lnTo>
                    <a:pt x="2054628" y="914137"/>
                  </a:lnTo>
                  <a:lnTo>
                    <a:pt x="2054628" y="914709"/>
                  </a:lnTo>
                  <a:lnTo>
                    <a:pt x="2054628" y="914709"/>
                  </a:lnTo>
                  <a:lnTo>
                    <a:pt x="2054056" y="914709"/>
                  </a:lnTo>
                  <a:lnTo>
                    <a:pt x="2052912" y="916425"/>
                  </a:lnTo>
                  <a:lnTo>
                    <a:pt x="2052340" y="917569"/>
                  </a:lnTo>
                  <a:lnTo>
                    <a:pt x="2052912" y="918141"/>
                  </a:lnTo>
                  <a:lnTo>
                    <a:pt x="2053484" y="918141"/>
                  </a:lnTo>
                  <a:lnTo>
                    <a:pt x="2054056" y="918141"/>
                  </a:lnTo>
                  <a:lnTo>
                    <a:pt x="2061492" y="922716"/>
                  </a:lnTo>
                  <a:lnTo>
                    <a:pt x="2063208" y="923860"/>
                  </a:lnTo>
                  <a:lnTo>
                    <a:pt x="2064352" y="925576"/>
                  </a:lnTo>
                  <a:lnTo>
                    <a:pt x="2063208" y="926148"/>
                  </a:lnTo>
                  <a:lnTo>
                    <a:pt x="2058632" y="926148"/>
                  </a:lnTo>
                  <a:lnTo>
                    <a:pt x="2054056" y="927292"/>
                  </a:lnTo>
                  <a:lnTo>
                    <a:pt x="2059776" y="926720"/>
                  </a:lnTo>
                  <a:lnTo>
                    <a:pt x="2062636" y="926720"/>
                  </a:lnTo>
                  <a:lnTo>
                    <a:pt x="2068355" y="928436"/>
                  </a:lnTo>
                  <a:lnTo>
                    <a:pt x="2070643" y="927864"/>
                  </a:lnTo>
                  <a:lnTo>
                    <a:pt x="2075219" y="925004"/>
                  </a:lnTo>
                  <a:lnTo>
                    <a:pt x="2080938" y="922144"/>
                  </a:lnTo>
                  <a:lnTo>
                    <a:pt x="2087230" y="921000"/>
                  </a:lnTo>
                  <a:lnTo>
                    <a:pt x="2098097" y="918141"/>
                  </a:lnTo>
                  <a:lnTo>
                    <a:pt x="2106677" y="914709"/>
                  </a:lnTo>
                  <a:lnTo>
                    <a:pt x="2114112" y="911849"/>
                  </a:lnTo>
                  <a:lnTo>
                    <a:pt x="2120976" y="911849"/>
                  </a:lnTo>
                  <a:lnTo>
                    <a:pt x="2127839" y="912993"/>
                  </a:lnTo>
                  <a:lnTo>
                    <a:pt x="2133559" y="912421"/>
                  </a:lnTo>
                  <a:lnTo>
                    <a:pt x="2140423" y="912421"/>
                  </a:lnTo>
                  <a:lnTo>
                    <a:pt x="2144426" y="912993"/>
                  </a:lnTo>
                  <a:lnTo>
                    <a:pt x="2150146" y="912421"/>
                  </a:lnTo>
                  <a:lnTo>
                    <a:pt x="2153578" y="913565"/>
                  </a:lnTo>
                  <a:lnTo>
                    <a:pt x="2161013" y="915853"/>
                  </a:lnTo>
                  <a:lnTo>
                    <a:pt x="2163301" y="915853"/>
                  </a:lnTo>
                  <a:lnTo>
                    <a:pt x="2165589" y="914709"/>
                  </a:lnTo>
                  <a:lnTo>
                    <a:pt x="2170736" y="910133"/>
                  </a:lnTo>
                  <a:lnTo>
                    <a:pt x="2173024" y="908989"/>
                  </a:lnTo>
                  <a:lnTo>
                    <a:pt x="2173596" y="908417"/>
                  </a:lnTo>
                  <a:lnTo>
                    <a:pt x="2173596" y="907273"/>
                  </a:lnTo>
                  <a:lnTo>
                    <a:pt x="2173024" y="906130"/>
                  </a:lnTo>
                  <a:lnTo>
                    <a:pt x="2171880" y="904986"/>
                  </a:lnTo>
                  <a:lnTo>
                    <a:pt x="2171308" y="904986"/>
                  </a:lnTo>
                  <a:lnTo>
                    <a:pt x="2170736" y="904986"/>
                  </a:lnTo>
                  <a:lnTo>
                    <a:pt x="2170164" y="904413"/>
                  </a:lnTo>
                  <a:lnTo>
                    <a:pt x="2168449" y="902126"/>
                  </a:lnTo>
                  <a:lnTo>
                    <a:pt x="2168449" y="900982"/>
                  </a:lnTo>
                  <a:lnTo>
                    <a:pt x="2169592" y="899838"/>
                  </a:lnTo>
                  <a:lnTo>
                    <a:pt x="2172452" y="898694"/>
                  </a:lnTo>
                  <a:lnTo>
                    <a:pt x="2173024" y="900982"/>
                  </a:lnTo>
                  <a:lnTo>
                    <a:pt x="2174740" y="902126"/>
                  </a:lnTo>
                  <a:lnTo>
                    <a:pt x="2176456" y="902698"/>
                  </a:lnTo>
                  <a:lnTo>
                    <a:pt x="2177600" y="904413"/>
                  </a:lnTo>
                  <a:lnTo>
                    <a:pt x="2176456" y="904413"/>
                  </a:lnTo>
                  <a:lnTo>
                    <a:pt x="2175884" y="904413"/>
                  </a:lnTo>
                  <a:lnTo>
                    <a:pt x="2177028" y="904986"/>
                  </a:lnTo>
                  <a:lnTo>
                    <a:pt x="2177600" y="906130"/>
                  </a:lnTo>
                  <a:lnTo>
                    <a:pt x="2178172" y="907273"/>
                  </a:lnTo>
                  <a:lnTo>
                    <a:pt x="2178744" y="908417"/>
                  </a:lnTo>
                  <a:lnTo>
                    <a:pt x="2179316" y="910133"/>
                  </a:lnTo>
                  <a:lnTo>
                    <a:pt x="2179316" y="911849"/>
                  </a:lnTo>
                  <a:lnTo>
                    <a:pt x="2179316" y="913565"/>
                  </a:lnTo>
                  <a:lnTo>
                    <a:pt x="2179316" y="914709"/>
                  </a:lnTo>
                  <a:lnTo>
                    <a:pt x="2178744" y="915281"/>
                  </a:lnTo>
                  <a:lnTo>
                    <a:pt x="2177600" y="916425"/>
                  </a:lnTo>
                  <a:lnTo>
                    <a:pt x="2176456" y="916997"/>
                  </a:lnTo>
                  <a:lnTo>
                    <a:pt x="2176456" y="917569"/>
                  </a:lnTo>
                  <a:lnTo>
                    <a:pt x="2176456" y="918141"/>
                  </a:lnTo>
                  <a:lnTo>
                    <a:pt x="2174168" y="920429"/>
                  </a:lnTo>
                  <a:lnTo>
                    <a:pt x="2173024" y="921000"/>
                  </a:lnTo>
                  <a:lnTo>
                    <a:pt x="2172452" y="920429"/>
                  </a:lnTo>
                  <a:lnTo>
                    <a:pt x="2172452" y="919285"/>
                  </a:lnTo>
                  <a:lnTo>
                    <a:pt x="2173024" y="918713"/>
                  </a:lnTo>
                  <a:lnTo>
                    <a:pt x="2173596" y="917569"/>
                  </a:lnTo>
                  <a:lnTo>
                    <a:pt x="2172452" y="918141"/>
                  </a:lnTo>
                  <a:lnTo>
                    <a:pt x="2171880" y="919285"/>
                  </a:lnTo>
                  <a:lnTo>
                    <a:pt x="2171880" y="920429"/>
                  </a:lnTo>
                  <a:lnTo>
                    <a:pt x="2173024" y="922144"/>
                  </a:lnTo>
                  <a:lnTo>
                    <a:pt x="2174168" y="922716"/>
                  </a:lnTo>
                  <a:lnTo>
                    <a:pt x="2177600" y="922716"/>
                  </a:lnTo>
                  <a:lnTo>
                    <a:pt x="2181032" y="923288"/>
                  </a:lnTo>
                  <a:lnTo>
                    <a:pt x="2188467" y="925576"/>
                  </a:lnTo>
                  <a:lnTo>
                    <a:pt x="2193043" y="926148"/>
                  </a:lnTo>
                  <a:lnTo>
                    <a:pt x="2199907" y="928436"/>
                  </a:lnTo>
                  <a:lnTo>
                    <a:pt x="2204482" y="929008"/>
                  </a:lnTo>
                  <a:lnTo>
                    <a:pt x="2207914" y="929008"/>
                  </a:lnTo>
                  <a:lnTo>
                    <a:pt x="2211346" y="929008"/>
                  </a:lnTo>
                  <a:lnTo>
                    <a:pt x="2216493" y="928436"/>
                  </a:lnTo>
                  <a:lnTo>
                    <a:pt x="2223929" y="927292"/>
                  </a:lnTo>
                  <a:lnTo>
                    <a:pt x="2226789" y="926148"/>
                  </a:lnTo>
                  <a:lnTo>
                    <a:pt x="2231364" y="922716"/>
                  </a:lnTo>
                  <a:lnTo>
                    <a:pt x="2234796" y="919285"/>
                  </a:lnTo>
                  <a:lnTo>
                    <a:pt x="2237656" y="916425"/>
                  </a:lnTo>
                  <a:lnTo>
                    <a:pt x="2241660" y="913565"/>
                  </a:lnTo>
                  <a:lnTo>
                    <a:pt x="2243376" y="910133"/>
                  </a:lnTo>
                  <a:lnTo>
                    <a:pt x="2245091" y="906130"/>
                  </a:lnTo>
                  <a:lnTo>
                    <a:pt x="2245663" y="903842"/>
                  </a:lnTo>
                  <a:lnTo>
                    <a:pt x="2247379" y="901554"/>
                  </a:lnTo>
                  <a:lnTo>
                    <a:pt x="2248523" y="900982"/>
                  </a:lnTo>
                  <a:lnTo>
                    <a:pt x="2249667" y="900410"/>
                  </a:lnTo>
                  <a:lnTo>
                    <a:pt x="2249667" y="899838"/>
                  </a:lnTo>
                  <a:lnTo>
                    <a:pt x="2249667" y="899266"/>
                  </a:lnTo>
                  <a:lnTo>
                    <a:pt x="2249095" y="897550"/>
                  </a:lnTo>
                  <a:lnTo>
                    <a:pt x="2249095" y="895834"/>
                  </a:lnTo>
                  <a:lnTo>
                    <a:pt x="2250239" y="892974"/>
                  </a:lnTo>
                  <a:lnTo>
                    <a:pt x="2250239" y="892402"/>
                  </a:lnTo>
                  <a:lnTo>
                    <a:pt x="2250811" y="891831"/>
                  </a:lnTo>
                  <a:lnTo>
                    <a:pt x="2251383" y="891831"/>
                  </a:lnTo>
                  <a:lnTo>
                    <a:pt x="2253099" y="893546"/>
                  </a:lnTo>
                  <a:lnTo>
                    <a:pt x="2254243" y="894118"/>
                  </a:lnTo>
                  <a:lnTo>
                    <a:pt x="2256531" y="894690"/>
                  </a:lnTo>
                  <a:lnTo>
                    <a:pt x="2257675" y="895262"/>
                  </a:lnTo>
                  <a:lnTo>
                    <a:pt x="2258246" y="896406"/>
                  </a:lnTo>
                  <a:lnTo>
                    <a:pt x="2258818" y="897550"/>
                  </a:lnTo>
                  <a:lnTo>
                    <a:pt x="2259390" y="898694"/>
                  </a:lnTo>
                  <a:lnTo>
                    <a:pt x="2261106" y="899266"/>
                  </a:lnTo>
                  <a:lnTo>
                    <a:pt x="2265682" y="903270"/>
                  </a:lnTo>
                  <a:lnTo>
                    <a:pt x="2266826" y="903842"/>
                  </a:lnTo>
                  <a:lnTo>
                    <a:pt x="2274834" y="902698"/>
                  </a:lnTo>
                  <a:lnTo>
                    <a:pt x="2275405" y="902698"/>
                  </a:lnTo>
                  <a:lnTo>
                    <a:pt x="2278837" y="904986"/>
                  </a:lnTo>
                  <a:lnTo>
                    <a:pt x="2279981" y="904986"/>
                  </a:lnTo>
                  <a:lnTo>
                    <a:pt x="2280553" y="904986"/>
                  </a:lnTo>
                  <a:lnTo>
                    <a:pt x="2281125" y="904986"/>
                  </a:lnTo>
                  <a:lnTo>
                    <a:pt x="2280553" y="906130"/>
                  </a:lnTo>
                  <a:lnTo>
                    <a:pt x="2279409" y="906130"/>
                  </a:lnTo>
                  <a:lnTo>
                    <a:pt x="2278265" y="905557"/>
                  </a:lnTo>
                  <a:lnTo>
                    <a:pt x="2275977" y="903842"/>
                  </a:lnTo>
                  <a:lnTo>
                    <a:pt x="2274834" y="903842"/>
                  </a:lnTo>
                  <a:lnTo>
                    <a:pt x="2269114" y="904986"/>
                  </a:lnTo>
                  <a:lnTo>
                    <a:pt x="2265682" y="906701"/>
                  </a:lnTo>
                  <a:lnTo>
                    <a:pt x="2265110" y="907273"/>
                  </a:lnTo>
                  <a:lnTo>
                    <a:pt x="2265110" y="908417"/>
                  </a:lnTo>
                  <a:lnTo>
                    <a:pt x="2266254" y="911277"/>
                  </a:lnTo>
                  <a:lnTo>
                    <a:pt x="2266254" y="911849"/>
                  </a:lnTo>
                  <a:lnTo>
                    <a:pt x="2266254" y="912421"/>
                  </a:lnTo>
                  <a:lnTo>
                    <a:pt x="2265682" y="914137"/>
                  </a:lnTo>
                  <a:lnTo>
                    <a:pt x="2265682" y="914709"/>
                  </a:lnTo>
                  <a:lnTo>
                    <a:pt x="2266254" y="915853"/>
                  </a:lnTo>
                  <a:lnTo>
                    <a:pt x="2266826" y="916425"/>
                  </a:lnTo>
                  <a:lnTo>
                    <a:pt x="2267398" y="916425"/>
                  </a:lnTo>
                  <a:lnTo>
                    <a:pt x="2267970" y="916997"/>
                  </a:lnTo>
                  <a:lnTo>
                    <a:pt x="2268542" y="918141"/>
                  </a:lnTo>
                  <a:lnTo>
                    <a:pt x="2269114" y="919285"/>
                  </a:lnTo>
                  <a:lnTo>
                    <a:pt x="2269686" y="922144"/>
                  </a:lnTo>
                  <a:lnTo>
                    <a:pt x="2270258" y="922716"/>
                  </a:lnTo>
                  <a:lnTo>
                    <a:pt x="2271974" y="924432"/>
                  </a:lnTo>
                  <a:lnTo>
                    <a:pt x="2272546" y="925576"/>
                  </a:lnTo>
                  <a:lnTo>
                    <a:pt x="2271974" y="929580"/>
                  </a:lnTo>
                  <a:lnTo>
                    <a:pt x="2271402" y="930152"/>
                  </a:lnTo>
                  <a:lnTo>
                    <a:pt x="2270258" y="930152"/>
                  </a:lnTo>
                  <a:lnTo>
                    <a:pt x="2267398" y="928436"/>
                  </a:lnTo>
                  <a:lnTo>
                    <a:pt x="2267398" y="927864"/>
                  </a:lnTo>
                  <a:lnTo>
                    <a:pt x="2267970" y="927292"/>
                  </a:lnTo>
                  <a:lnTo>
                    <a:pt x="2269114" y="926720"/>
                  </a:lnTo>
                  <a:lnTo>
                    <a:pt x="2269686" y="926720"/>
                  </a:lnTo>
                  <a:lnTo>
                    <a:pt x="2268542" y="925004"/>
                  </a:lnTo>
                  <a:lnTo>
                    <a:pt x="2266826" y="922144"/>
                  </a:lnTo>
                  <a:lnTo>
                    <a:pt x="2266254" y="920429"/>
                  </a:lnTo>
                  <a:lnTo>
                    <a:pt x="2266254" y="919857"/>
                  </a:lnTo>
                  <a:lnTo>
                    <a:pt x="2265682" y="919285"/>
                  </a:lnTo>
                  <a:lnTo>
                    <a:pt x="2265110" y="918713"/>
                  </a:lnTo>
                  <a:lnTo>
                    <a:pt x="2264538" y="918713"/>
                  </a:lnTo>
                  <a:lnTo>
                    <a:pt x="2264538" y="918141"/>
                  </a:lnTo>
                  <a:lnTo>
                    <a:pt x="2264538" y="916997"/>
                  </a:lnTo>
                  <a:lnTo>
                    <a:pt x="2263394" y="914137"/>
                  </a:lnTo>
                  <a:lnTo>
                    <a:pt x="2263394" y="912993"/>
                  </a:lnTo>
                  <a:lnTo>
                    <a:pt x="2263394" y="910705"/>
                  </a:lnTo>
                  <a:lnTo>
                    <a:pt x="2263966" y="907273"/>
                  </a:lnTo>
                  <a:lnTo>
                    <a:pt x="2263394" y="906130"/>
                  </a:lnTo>
                  <a:lnTo>
                    <a:pt x="2259390" y="901554"/>
                  </a:lnTo>
                  <a:lnTo>
                    <a:pt x="2256531" y="899266"/>
                  </a:lnTo>
                  <a:lnTo>
                    <a:pt x="2255387" y="898122"/>
                  </a:lnTo>
                  <a:lnTo>
                    <a:pt x="2254243" y="897550"/>
                  </a:lnTo>
                  <a:lnTo>
                    <a:pt x="2253671" y="898694"/>
                  </a:lnTo>
                  <a:lnTo>
                    <a:pt x="2253099" y="901554"/>
                  </a:lnTo>
                  <a:lnTo>
                    <a:pt x="2252527" y="902698"/>
                  </a:lnTo>
                  <a:lnTo>
                    <a:pt x="2251955" y="903270"/>
                  </a:lnTo>
                  <a:lnTo>
                    <a:pt x="2251383" y="903270"/>
                  </a:lnTo>
                  <a:lnTo>
                    <a:pt x="2250811" y="903842"/>
                  </a:lnTo>
                  <a:lnTo>
                    <a:pt x="2250239" y="905557"/>
                  </a:lnTo>
                  <a:lnTo>
                    <a:pt x="2249667" y="906130"/>
                  </a:lnTo>
                  <a:lnTo>
                    <a:pt x="2249667" y="907273"/>
                  </a:lnTo>
                  <a:lnTo>
                    <a:pt x="2250811" y="909561"/>
                  </a:lnTo>
                  <a:lnTo>
                    <a:pt x="2252527" y="912421"/>
                  </a:lnTo>
                  <a:lnTo>
                    <a:pt x="2253671" y="915281"/>
                  </a:lnTo>
                  <a:lnTo>
                    <a:pt x="2254243" y="916425"/>
                  </a:lnTo>
                  <a:lnTo>
                    <a:pt x="2254815" y="916997"/>
                  </a:lnTo>
                  <a:lnTo>
                    <a:pt x="2255387" y="917569"/>
                  </a:lnTo>
                  <a:lnTo>
                    <a:pt x="2258818" y="920429"/>
                  </a:lnTo>
                  <a:lnTo>
                    <a:pt x="2258818" y="921572"/>
                  </a:lnTo>
                  <a:lnTo>
                    <a:pt x="2257103" y="924432"/>
                  </a:lnTo>
                  <a:lnTo>
                    <a:pt x="2255387" y="927864"/>
                  </a:lnTo>
                  <a:lnTo>
                    <a:pt x="2255387" y="929580"/>
                  </a:lnTo>
                  <a:lnTo>
                    <a:pt x="2255959" y="930152"/>
                  </a:lnTo>
                  <a:lnTo>
                    <a:pt x="2254243" y="932440"/>
                  </a:lnTo>
                  <a:lnTo>
                    <a:pt x="2253671" y="933012"/>
                  </a:lnTo>
                  <a:lnTo>
                    <a:pt x="2254243" y="933584"/>
                  </a:lnTo>
                  <a:lnTo>
                    <a:pt x="2250811" y="932440"/>
                  </a:lnTo>
                  <a:lnTo>
                    <a:pt x="2250239" y="932440"/>
                  </a:lnTo>
                  <a:lnTo>
                    <a:pt x="2249667" y="931868"/>
                  </a:lnTo>
                  <a:lnTo>
                    <a:pt x="2249095" y="931296"/>
                  </a:lnTo>
                  <a:lnTo>
                    <a:pt x="2249095" y="932440"/>
                  </a:lnTo>
                  <a:lnTo>
                    <a:pt x="2248523" y="933584"/>
                  </a:lnTo>
                  <a:lnTo>
                    <a:pt x="2247951" y="934156"/>
                  </a:lnTo>
                  <a:lnTo>
                    <a:pt x="2246807" y="934156"/>
                  </a:lnTo>
                  <a:lnTo>
                    <a:pt x="2247379" y="934728"/>
                  </a:lnTo>
                  <a:lnTo>
                    <a:pt x="2247379" y="935300"/>
                  </a:lnTo>
                  <a:lnTo>
                    <a:pt x="2246235" y="935871"/>
                  </a:lnTo>
                  <a:lnTo>
                    <a:pt x="2243376" y="935871"/>
                  </a:lnTo>
                  <a:lnTo>
                    <a:pt x="2242804" y="937015"/>
                  </a:lnTo>
                  <a:lnTo>
                    <a:pt x="2255387" y="942163"/>
                  </a:lnTo>
                  <a:lnTo>
                    <a:pt x="2258246" y="942735"/>
                  </a:lnTo>
                  <a:lnTo>
                    <a:pt x="2258818" y="942735"/>
                  </a:lnTo>
                  <a:lnTo>
                    <a:pt x="2259962" y="943307"/>
                  </a:lnTo>
                  <a:lnTo>
                    <a:pt x="2262250" y="944451"/>
                  </a:lnTo>
                  <a:lnTo>
                    <a:pt x="2263394" y="944451"/>
                  </a:lnTo>
                  <a:lnTo>
                    <a:pt x="2264538" y="944451"/>
                  </a:lnTo>
                  <a:lnTo>
                    <a:pt x="2265110" y="943879"/>
                  </a:lnTo>
                  <a:lnTo>
                    <a:pt x="2265682" y="943307"/>
                  </a:lnTo>
                  <a:lnTo>
                    <a:pt x="2266826" y="943307"/>
                  </a:lnTo>
                  <a:lnTo>
                    <a:pt x="2269114" y="944451"/>
                  </a:lnTo>
                  <a:lnTo>
                    <a:pt x="2268542" y="945595"/>
                  </a:lnTo>
                  <a:lnTo>
                    <a:pt x="2267398" y="946167"/>
                  </a:lnTo>
                  <a:lnTo>
                    <a:pt x="2266254" y="946167"/>
                  </a:lnTo>
                  <a:lnTo>
                    <a:pt x="2264538" y="945023"/>
                  </a:lnTo>
                  <a:lnTo>
                    <a:pt x="2261106" y="944451"/>
                  </a:lnTo>
                  <a:lnTo>
                    <a:pt x="2262250" y="945595"/>
                  </a:lnTo>
                  <a:lnTo>
                    <a:pt x="2263966" y="946167"/>
                  </a:lnTo>
                  <a:lnTo>
                    <a:pt x="2265682" y="946739"/>
                  </a:lnTo>
                  <a:lnTo>
                    <a:pt x="2266826" y="946739"/>
                  </a:lnTo>
                  <a:lnTo>
                    <a:pt x="2267970" y="947311"/>
                  </a:lnTo>
                  <a:lnTo>
                    <a:pt x="2269114" y="947883"/>
                  </a:lnTo>
                  <a:lnTo>
                    <a:pt x="2270258" y="947883"/>
                  </a:lnTo>
                  <a:lnTo>
                    <a:pt x="2270258" y="946739"/>
                  </a:lnTo>
                  <a:lnTo>
                    <a:pt x="2270258" y="946167"/>
                  </a:lnTo>
                  <a:lnTo>
                    <a:pt x="2270830" y="945595"/>
                  </a:lnTo>
                  <a:lnTo>
                    <a:pt x="2271402" y="945023"/>
                  </a:lnTo>
                  <a:lnTo>
                    <a:pt x="2271974" y="945023"/>
                  </a:lnTo>
                  <a:lnTo>
                    <a:pt x="2272546" y="945595"/>
                  </a:lnTo>
                  <a:lnTo>
                    <a:pt x="2272546" y="946167"/>
                  </a:lnTo>
                  <a:lnTo>
                    <a:pt x="2272546" y="946739"/>
                  </a:lnTo>
                  <a:lnTo>
                    <a:pt x="2273118" y="947883"/>
                  </a:lnTo>
                  <a:lnTo>
                    <a:pt x="2273690" y="948455"/>
                  </a:lnTo>
                  <a:lnTo>
                    <a:pt x="2274262" y="948455"/>
                  </a:lnTo>
                  <a:lnTo>
                    <a:pt x="2274834" y="948455"/>
                  </a:lnTo>
                  <a:lnTo>
                    <a:pt x="2275405" y="948455"/>
                  </a:lnTo>
                  <a:lnTo>
                    <a:pt x="2275977" y="948455"/>
                  </a:lnTo>
                  <a:lnTo>
                    <a:pt x="2277693" y="950170"/>
                  </a:lnTo>
                  <a:lnTo>
                    <a:pt x="2277121" y="950743"/>
                  </a:lnTo>
                  <a:lnTo>
                    <a:pt x="2274834" y="950170"/>
                  </a:lnTo>
                  <a:lnTo>
                    <a:pt x="2274262" y="950743"/>
                  </a:lnTo>
                  <a:lnTo>
                    <a:pt x="2284557" y="952458"/>
                  </a:lnTo>
                  <a:lnTo>
                    <a:pt x="2291420" y="954746"/>
                  </a:lnTo>
                  <a:lnTo>
                    <a:pt x="2292564" y="955890"/>
                  </a:lnTo>
                  <a:lnTo>
                    <a:pt x="2294852" y="956462"/>
                  </a:lnTo>
                  <a:lnTo>
                    <a:pt x="2296568" y="957034"/>
                  </a:lnTo>
                  <a:lnTo>
                    <a:pt x="2298284" y="957606"/>
                  </a:lnTo>
                  <a:lnTo>
                    <a:pt x="2300000" y="958750"/>
                  </a:lnTo>
                  <a:lnTo>
                    <a:pt x="2301144" y="959894"/>
                  </a:lnTo>
                  <a:lnTo>
                    <a:pt x="2300572" y="958750"/>
                  </a:lnTo>
                  <a:lnTo>
                    <a:pt x="2300000" y="958178"/>
                  </a:lnTo>
                  <a:lnTo>
                    <a:pt x="2300572" y="957606"/>
                  </a:lnTo>
                  <a:lnTo>
                    <a:pt x="2301144" y="957034"/>
                  </a:lnTo>
                  <a:lnTo>
                    <a:pt x="2302288" y="956462"/>
                  </a:lnTo>
                  <a:lnTo>
                    <a:pt x="2302860" y="955890"/>
                  </a:lnTo>
                  <a:lnTo>
                    <a:pt x="2304003" y="954746"/>
                  </a:lnTo>
                  <a:lnTo>
                    <a:pt x="2308579" y="953030"/>
                  </a:lnTo>
                  <a:lnTo>
                    <a:pt x="2309151" y="953602"/>
                  </a:lnTo>
                  <a:lnTo>
                    <a:pt x="2309151" y="954174"/>
                  </a:lnTo>
                  <a:lnTo>
                    <a:pt x="2308007" y="954746"/>
                  </a:lnTo>
                  <a:lnTo>
                    <a:pt x="2307435" y="955318"/>
                  </a:lnTo>
                  <a:lnTo>
                    <a:pt x="2307435" y="956462"/>
                  </a:lnTo>
                  <a:lnTo>
                    <a:pt x="2307435" y="956462"/>
                  </a:lnTo>
                  <a:lnTo>
                    <a:pt x="2307435" y="957606"/>
                  </a:lnTo>
                  <a:lnTo>
                    <a:pt x="2306863" y="958750"/>
                  </a:lnTo>
                  <a:lnTo>
                    <a:pt x="2305719" y="959322"/>
                  </a:lnTo>
                  <a:lnTo>
                    <a:pt x="2302860" y="959322"/>
                  </a:lnTo>
                  <a:lnTo>
                    <a:pt x="2305147" y="960466"/>
                  </a:lnTo>
                  <a:lnTo>
                    <a:pt x="2310295" y="958750"/>
                  </a:lnTo>
                  <a:lnTo>
                    <a:pt x="2313155" y="958750"/>
                  </a:lnTo>
                  <a:lnTo>
                    <a:pt x="2312583" y="959322"/>
                  </a:lnTo>
                  <a:lnTo>
                    <a:pt x="2312011" y="959894"/>
                  </a:lnTo>
                  <a:lnTo>
                    <a:pt x="2310867" y="959894"/>
                  </a:lnTo>
                  <a:lnTo>
                    <a:pt x="2312583" y="960466"/>
                  </a:lnTo>
                  <a:lnTo>
                    <a:pt x="2314299" y="960466"/>
                  </a:lnTo>
                  <a:lnTo>
                    <a:pt x="2317731" y="959894"/>
                  </a:lnTo>
                  <a:lnTo>
                    <a:pt x="2318302" y="961610"/>
                  </a:lnTo>
                  <a:lnTo>
                    <a:pt x="2320018" y="962754"/>
                  </a:lnTo>
                  <a:lnTo>
                    <a:pt x="2323450" y="963898"/>
                  </a:lnTo>
                  <a:lnTo>
                    <a:pt x="2333745" y="970761"/>
                  </a:lnTo>
                  <a:lnTo>
                    <a:pt x="2336033" y="973049"/>
                  </a:lnTo>
                  <a:lnTo>
                    <a:pt x="2337749" y="975909"/>
                  </a:lnTo>
                  <a:lnTo>
                    <a:pt x="2337749" y="977053"/>
                  </a:lnTo>
                  <a:lnTo>
                    <a:pt x="2337749" y="978768"/>
                  </a:lnTo>
                  <a:lnTo>
                    <a:pt x="2337749" y="979912"/>
                  </a:lnTo>
                  <a:lnTo>
                    <a:pt x="2338321" y="980485"/>
                  </a:lnTo>
                  <a:lnTo>
                    <a:pt x="2338893" y="981056"/>
                  </a:lnTo>
                  <a:lnTo>
                    <a:pt x="2339465" y="981056"/>
                  </a:lnTo>
                  <a:lnTo>
                    <a:pt x="2340037" y="981056"/>
                  </a:lnTo>
                  <a:lnTo>
                    <a:pt x="2341181" y="982200"/>
                  </a:lnTo>
                  <a:lnTo>
                    <a:pt x="2349760" y="986776"/>
                  </a:lnTo>
                  <a:lnTo>
                    <a:pt x="2350904" y="987920"/>
                  </a:lnTo>
                  <a:lnTo>
                    <a:pt x="2351476" y="989636"/>
                  </a:lnTo>
                  <a:lnTo>
                    <a:pt x="2352048" y="990780"/>
                  </a:lnTo>
                  <a:lnTo>
                    <a:pt x="2353192" y="990208"/>
                  </a:lnTo>
                  <a:lnTo>
                    <a:pt x="2356052" y="987348"/>
                  </a:lnTo>
                  <a:lnTo>
                    <a:pt x="2357196" y="986776"/>
                  </a:lnTo>
                  <a:lnTo>
                    <a:pt x="2357768" y="986204"/>
                  </a:lnTo>
                  <a:lnTo>
                    <a:pt x="2358340" y="984488"/>
                  </a:lnTo>
                  <a:lnTo>
                    <a:pt x="2358912" y="983916"/>
                  </a:lnTo>
                  <a:lnTo>
                    <a:pt x="2359484" y="983916"/>
                  </a:lnTo>
                  <a:lnTo>
                    <a:pt x="2360056" y="984488"/>
                  </a:lnTo>
                  <a:lnTo>
                    <a:pt x="2361200" y="985632"/>
                  </a:lnTo>
                  <a:lnTo>
                    <a:pt x="2360628" y="986204"/>
                  </a:lnTo>
                  <a:lnTo>
                    <a:pt x="2359484" y="986776"/>
                  </a:lnTo>
                  <a:lnTo>
                    <a:pt x="2358912" y="987348"/>
                  </a:lnTo>
                  <a:lnTo>
                    <a:pt x="2358340" y="987920"/>
                  </a:lnTo>
                  <a:lnTo>
                    <a:pt x="2357196" y="990208"/>
                  </a:lnTo>
                  <a:lnTo>
                    <a:pt x="2356624" y="990780"/>
                  </a:lnTo>
                  <a:lnTo>
                    <a:pt x="2354908" y="991352"/>
                  </a:lnTo>
                  <a:lnTo>
                    <a:pt x="2354336" y="991924"/>
                  </a:lnTo>
                  <a:lnTo>
                    <a:pt x="2354336" y="992496"/>
                  </a:lnTo>
                  <a:lnTo>
                    <a:pt x="2354908" y="992496"/>
                  </a:lnTo>
                  <a:lnTo>
                    <a:pt x="2356624" y="992496"/>
                  </a:lnTo>
                  <a:lnTo>
                    <a:pt x="2357768" y="993067"/>
                  </a:lnTo>
                  <a:lnTo>
                    <a:pt x="2360056" y="994784"/>
                  </a:lnTo>
                  <a:lnTo>
                    <a:pt x="2362344" y="995355"/>
                  </a:lnTo>
                  <a:lnTo>
                    <a:pt x="2368063" y="998787"/>
                  </a:lnTo>
                  <a:lnTo>
                    <a:pt x="2368635" y="998787"/>
                  </a:lnTo>
                  <a:lnTo>
                    <a:pt x="2369207" y="998787"/>
                  </a:lnTo>
                  <a:lnTo>
                    <a:pt x="2370351" y="999931"/>
                  </a:lnTo>
                  <a:lnTo>
                    <a:pt x="2371495" y="999931"/>
                  </a:lnTo>
                  <a:lnTo>
                    <a:pt x="2373783" y="1001075"/>
                  </a:lnTo>
                  <a:lnTo>
                    <a:pt x="2376643" y="1001647"/>
                  </a:lnTo>
                  <a:lnTo>
                    <a:pt x="2380646" y="1004507"/>
                  </a:lnTo>
                  <a:lnTo>
                    <a:pt x="2381790" y="1005079"/>
                  </a:lnTo>
                  <a:lnTo>
                    <a:pt x="2383506" y="1005079"/>
                  </a:lnTo>
                  <a:lnTo>
                    <a:pt x="2384078" y="1005079"/>
                  </a:lnTo>
                  <a:lnTo>
                    <a:pt x="2385794" y="1003363"/>
                  </a:lnTo>
                  <a:lnTo>
                    <a:pt x="2386366" y="1002791"/>
                  </a:lnTo>
                  <a:lnTo>
                    <a:pt x="2387510" y="1002791"/>
                  </a:lnTo>
                  <a:lnTo>
                    <a:pt x="2389226" y="1002791"/>
                  </a:lnTo>
                  <a:lnTo>
                    <a:pt x="2390370" y="1003363"/>
                  </a:lnTo>
                  <a:lnTo>
                    <a:pt x="2391514" y="1004507"/>
                  </a:lnTo>
                  <a:lnTo>
                    <a:pt x="2392086" y="1006223"/>
                  </a:lnTo>
                  <a:lnTo>
                    <a:pt x="2392657" y="1006223"/>
                  </a:lnTo>
                  <a:lnTo>
                    <a:pt x="2392657" y="1005079"/>
                  </a:lnTo>
                  <a:lnTo>
                    <a:pt x="2392086" y="1002791"/>
                  </a:lnTo>
                  <a:lnTo>
                    <a:pt x="2392657" y="1002791"/>
                  </a:lnTo>
                  <a:lnTo>
                    <a:pt x="2393229" y="1003363"/>
                  </a:lnTo>
                  <a:lnTo>
                    <a:pt x="2393801" y="1004507"/>
                  </a:lnTo>
                  <a:lnTo>
                    <a:pt x="2394373" y="1005651"/>
                  </a:lnTo>
                  <a:lnTo>
                    <a:pt x="2394373" y="1006223"/>
                  </a:lnTo>
                  <a:lnTo>
                    <a:pt x="2394373" y="1007367"/>
                  </a:lnTo>
                  <a:lnTo>
                    <a:pt x="2394373" y="1007939"/>
                  </a:lnTo>
                  <a:lnTo>
                    <a:pt x="2395517" y="1008511"/>
                  </a:lnTo>
                  <a:lnTo>
                    <a:pt x="2396661" y="1006795"/>
                  </a:lnTo>
                  <a:lnTo>
                    <a:pt x="2397233" y="1007367"/>
                  </a:lnTo>
                  <a:lnTo>
                    <a:pt x="2397233" y="1007939"/>
                  </a:lnTo>
                  <a:lnTo>
                    <a:pt x="2397233" y="1008511"/>
                  </a:lnTo>
                  <a:lnTo>
                    <a:pt x="2397233" y="1009083"/>
                  </a:lnTo>
                  <a:lnTo>
                    <a:pt x="2397805" y="1009655"/>
                  </a:lnTo>
                  <a:lnTo>
                    <a:pt x="2398377" y="1009655"/>
                  </a:lnTo>
                  <a:lnTo>
                    <a:pt x="2398949" y="1009083"/>
                  </a:lnTo>
                  <a:lnTo>
                    <a:pt x="2399521" y="1008511"/>
                  </a:lnTo>
                  <a:lnTo>
                    <a:pt x="2399521" y="1007939"/>
                  </a:lnTo>
                  <a:lnTo>
                    <a:pt x="2400093" y="1008511"/>
                  </a:lnTo>
                  <a:lnTo>
                    <a:pt x="2400665" y="1008511"/>
                  </a:lnTo>
                  <a:lnTo>
                    <a:pt x="2401237" y="1007939"/>
                  </a:lnTo>
                  <a:lnTo>
                    <a:pt x="2401809" y="1007367"/>
                  </a:lnTo>
                  <a:lnTo>
                    <a:pt x="2401809" y="1007939"/>
                  </a:lnTo>
                  <a:lnTo>
                    <a:pt x="2402381" y="1009083"/>
                  </a:lnTo>
                  <a:lnTo>
                    <a:pt x="2402381" y="1009655"/>
                  </a:lnTo>
                  <a:lnTo>
                    <a:pt x="2401237" y="1010226"/>
                  </a:lnTo>
                  <a:lnTo>
                    <a:pt x="2401237" y="1011370"/>
                  </a:lnTo>
                  <a:lnTo>
                    <a:pt x="2401809" y="1013086"/>
                  </a:lnTo>
                  <a:lnTo>
                    <a:pt x="2402953" y="1014230"/>
                  </a:lnTo>
                  <a:lnTo>
                    <a:pt x="2403525" y="1014802"/>
                  </a:lnTo>
                  <a:lnTo>
                    <a:pt x="2404097" y="1014802"/>
                  </a:lnTo>
                  <a:lnTo>
                    <a:pt x="2404669" y="1014802"/>
                  </a:lnTo>
                  <a:lnTo>
                    <a:pt x="2405241" y="1014230"/>
                  </a:lnTo>
                  <a:lnTo>
                    <a:pt x="2405241" y="1014230"/>
                  </a:lnTo>
                  <a:lnTo>
                    <a:pt x="2406956" y="1014230"/>
                  </a:lnTo>
                  <a:lnTo>
                    <a:pt x="2406956" y="1013658"/>
                  </a:lnTo>
                  <a:lnTo>
                    <a:pt x="2407528" y="1011370"/>
                  </a:lnTo>
                  <a:lnTo>
                    <a:pt x="2407528" y="1010799"/>
                  </a:lnTo>
                  <a:lnTo>
                    <a:pt x="2406956" y="1009655"/>
                  </a:lnTo>
                  <a:lnTo>
                    <a:pt x="2406385" y="1009083"/>
                  </a:lnTo>
                  <a:lnTo>
                    <a:pt x="2405813" y="1009083"/>
                  </a:lnTo>
                  <a:lnTo>
                    <a:pt x="2401237" y="1005079"/>
                  </a:lnTo>
                  <a:lnTo>
                    <a:pt x="2402381" y="1003363"/>
                  </a:lnTo>
                  <a:lnTo>
                    <a:pt x="2402953" y="1002791"/>
                  </a:lnTo>
                  <a:lnTo>
                    <a:pt x="2403525" y="1002791"/>
                  </a:lnTo>
                  <a:lnTo>
                    <a:pt x="2404097" y="1003363"/>
                  </a:lnTo>
                  <a:lnTo>
                    <a:pt x="2404669" y="1003935"/>
                  </a:lnTo>
                  <a:lnTo>
                    <a:pt x="2405241" y="1003935"/>
                  </a:lnTo>
                  <a:lnTo>
                    <a:pt x="2405813" y="1003935"/>
                  </a:lnTo>
                  <a:lnTo>
                    <a:pt x="2406385" y="1003935"/>
                  </a:lnTo>
                  <a:lnTo>
                    <a:pt x="2406956" y="1004507"/>
                  </a:lnTo>
                  <a:lnTo>
                    <a:pt x="2407528" y="1005079"/>
                  </a:lnTo>
                  <a:lnTo>
                    <a:pt x="2408100" y="1005651"/>
                  </a:lnTo>
                  <a:lnTo>
                    <a:pt x="2409244" y="1005651"/>
                  </a:lnTo>
                  <a:lnTo>
                    <a:pt x="2411532" y="1004507"/>
                  </a:lnTo>
                  <a:lnTo>
                    <a:pt x="2413820" y="1005079"/>
                  </a:lnTo>
                  <a:lnTo>
                    <a:pt x="2414964" y="1005079"/>
                  </a:lnTo>
                  <a:lnTo>
                    <a:pt x="2414964" y="1003363"/>
                  </a:lnTo>
                  <a:lnTo>
                    <a:pt x="2414392" y="1001647"/>
                  </a:lnTo>
                  <a:lnTo>
                    <a:pt x="2413820" y="1000503"/>
                  </a:lnTo>
                  <a:lnTo>
                    <a:pt x="2413248" y="999931"/>
                  </a:lnTo>
                  <a:lnTo>
                    <a:pt x="2412104" y="999359"/>
                  </a:lnTo>
                  <a:lnTo>
                    <a:pt x="2412104" y="999359"/>
                  </a:lnTo>
                  <a:lnTo>
                    <a:pt x="2412104" y="998787"/>
                  </a:lnTo>
                  <a:lnTo>
                    <a:pt x="2412104" y="998215"/>
                  </a:lnTo>
                  <a:lnTo>
                    <a:pt x="2411532" y="998215"/>
                  </a:lnTo>
                  <a:lnTo>
                    <a:pt x="2410388" y="998787"/>
                  </a:lnTo>
                  <a:lnTo>
                    <a:pt x="2409244" y="998787"/>
                  </a:lnTo>
                  <a:lnTo>
                    <a:pt x="2409244" y="998787"/>
                  </a:lnTo>
                  <a:lnTo>
                    <a:pt x="2409244" y="999359"/>
                  </a:lnTo>
                  <a:lnTo>
                    <a:pt x="2409244" y="1000503"/>
                  </a:lnTo>
                  <a:lnTo>
                    <a:pt x="2409816" y="1001075"/>
                  </a:lnTo>
                  <a:lnTo>
                    <a:pt x="2409816" y="1001647"/>
                  </a:lnTo>
                  <a:lnTo>
                    <a:pt x="2409244" y="1001647"/>
                  </a:lnTo>
                  <a:lnTo>
                    <a:pt x="2408672" y="1001647"/>
                  </a:lnTo>
                  <a:lnTo>
                    <a:pt x="2407528" y="1001075"/>
                  </a:lnTo>
                  <a:lnTo>
                    <a:pt x="2406956" y="1001075"/>
                  </a:lnTo>
                  <a:lnTo>
                    <a:pt x="2406956" y="1001075"/>
                  </a:lnTo>
                  <a:lnTo>
                    <a:pt x="2406385" y="1000503"/>
                  </a:lnTo>
                  <a:lnTo>
                    <a:pt x="2405813" y="1000503"/>
                  </a:lnTo>
                  <a:lnTo>
                    <a:pt x="2405241" y="1000503"/>
                  </a:lnTo>
                  <a:lnTo>
                    <a:pt x="2405813" y="999359"/>
                  </a:lnTo>
                  <a:lnTo>
                    <a:pt x="2406956" y="999359"/>
                  </a:lnTo>
                  <a:lnTo>
                    <a:pt x="2407528" y="998787"/>
                  </a:lnTo>
                  <a:lnTo>
                    <a:pt x="2406956" y="996499"/>
                  </a:lnTo>
                  <a:lnTo>
                    <a:pt x="2406385" y="995355"/>
                  </a:lnTo>
                  <a:lnTo>
                    <a:pt x="2405813" y="994784"/>
                  </a:lnTo>
                  <a:lnTo>
                    <a:pt x="2405813" y="994211"/>
                  </a:lnTo>
                  <a:lnTo>
                    <a:pt x="2406385" y="994211"/>
                  </a:lnTo>
                  <a:lnTo>
                    <a:pt x="2406956" y="995355"/>
                  </a:lnTo>
                  <a:lnTo>
                    <a:pt x="2407528" y="995355"/>
                  </a:lnTo>
                  <a:lnTo>
                    <a:pt x="2408672" y="995355"/>
                  </a:lnTo>
                  <a:lnTo>
                    <a:pt x="2411532" y="996499"/>
                  </a:lnTo>
                  <a:lnTo>
                    <a:pt x="2414964" y="997071"/>
                  </a:lnTo>
                  <a:lnTo>
                    <a:pt x="2415536" y="996499"/>
                  </a:lnTo>
                  <a:lnTo>
                    <a:pt x="2414964" y="994211"/>
                  </a:lnTo>
                  <a:lnTo>
                    <a:pt x="2418396" y="997643"/>
                  </a:lnTo>
                  <a:lnTo>
                    <a:pt x="2418968" y="998787"/>
                  </a:lnTo>
                  <a:lnTo>
                    <a:pt x="2418968" y="999359"/>
                  </a:lnTo>
                  <a:lnTo>
                    <a:pt x="2418968" y="1000503"/>
                  </a:lnTo>
                  <a:lnTo>
                    <a:pt x="2418968" y="1001647"/>
                  </a:lnTo>
                  <a:lnTo>
                    <a:pt x="2419540" y="1001647"/>
                  </a:lnTo>
                  <a:lnTo>
                    <a:pt x="2422971" y="999931"/>
                  </a:lnTo>
                  <a:lnTo>
                    <a:pt x="2425259" y="998215"/>
                  </a:lnTo>
                  <a:lnTo>
                    <a:pt x="2426403" y="997643"/>
                  </a:lnTo>
                  <a:lnTo>
                    <a:pt x="2426975" y="997071"/>
                  </a:lnTo>
                  <a:lnTo>
                    <a:pt x="2427547" y="995927"/>
                  </a:lnTo>
                  <a:lnTo>
                    <a:pt x="2428119" y="993067"/>
                  </a:lnTo>
                  <a:lnTo>
                    <a:pt x="2427547" y="992496"/>
                  </a:lnTo>
                  <a:lnTo>
                    <a:pt x="2425259" y="988492"/>
                  </a:lnTo>
                  <a:lnTo>
                    <a:pt x="2425259" y="987920"/>
                  </a:lnTo>
                  <a:lnTo>
                    <a:pt x="2425259" y="987348"/>
                  </a:lnTo>
                  <a:lnTo>
                    <a:pt x="2425259" y="986776"/>
                  </a:lnTo>
                  <a:lnTo>
                    <a:pt x="2424687" y="986776"/>
                  </a:lnTo>
                  <a:lnTo>
                    <a:pt x="2424115" y="986776"/>
                  </a:lnTo>
                  <a:lnTo>
                    <a:pt x="2424115" y="986204"/>
                  </a:lnTo>
                  <a:lnTo>
                    <a:pt x="2424115" y="985632"/>
                  </a:lnTo>
                  <a:lnTo>
                    <a:pt x="2424115" y="985060"/>
                  </a:lnTo>
                  <a:lnTo>
                    <a:pt x="2424115" y="984488"/>
                  </a:lnTo>
                  <a:lnTo>
                    <a:pt x="2424115" y="983916"/>
                  </a:lnTo>
                  <a:lnTo>
                    <a:pt x="2424115" y="983344"/>
                  </a:lnTo>
                  <a:lnTo>
                    <a:pt x="2421827" y="983916"/>
                  </a:lnTo>
                  <a:lnTo>
                    <a:pt x="2421255" y="983916"/>
                  </a:lnTo>
                  <a:lnTo>
                    <a:pt x="2420112" y="985060"/>
                  </a:lnTo>
                  <a:lnTo>
                    <a:pt x="2419540" y="985060"/>
                  </a:lnTo>
                  <a:lnTo>
                    <a:pt x="2418396" y="983916"/>
                  </a:lnTo>
                  <a:lnTo>
                    <a:pt x="2419540" y="983916"/>
                  </a:lnTo>
                  <a:lnTo>
                    <a:pt x="2420112" y="983344"/>
                  </a:lnTo>
                  <a:lnTo>
                    <a:pt x="2420112" y="982772"/>
                  </a:lnTo>
                  <a:lnTo>
                    <a:pt x="2420112" y="981628"/>
                  </a:lnTo>
                  <a:lnTo>
                    <a:pt x="2420684" y="981056"/>
                  </a:lnTo>
                  <a:lnTo>
                    <a:pt x="2421255" y="981056"/>
                  </a:lnTo>
                  <a:lnTo>
                    <a:pt x="2421255" y="980485"/>
                  </a:lnTo>
                  <a:lnTo>
                    <a:pt x="2420684" y="979341"/>
                  </a:lnTo>
                  <a:lnTo>
                    <a:pt x="2420112" y="979341"/>
                  </a:lnTo>
                  <a:lnTo>
                    <a:pt x="2419540" y="979912"/>
                  </a:lnTo>
                  <a:lnTo>
                    <a:pt x="2418968" y="979912"/>
                  </a:lnTo>
                  <a:lnTo>
                    <a:pt x="2417252" y="978197"/>
                  </a:lnTo>
                  <a:lnTo>
                    <a:pt x="2416680" y="977625"/>
                  </a:lnTo>
                  <a:lnTo>
                    <a:pt x="2417252" y="977053"/>
                  </a:lnTo>
                  <a:lnTo>
                    <a:pt x="2417252" y="977053"/>
                  </a:lnTo>
                  <a:lnTo>
                    <a:pt x="2417824" y="977053"/>
                  </a:lnTo>
                  <a:lnTo>
                    <a:pt x="2417824" y="976481"/>
                  </a:lnTo>
                  <a:lnTo>
                    <a:pt x="2410960" y="972477"/>
                  </a:lnTo>
                  <a:lnTo>
                    <a:pt x="2410388" y="971905"/>
                  </a:lnTo>
                  <a:lnTo>
                    <a:pt x="2410388" y="973049"/>
                  </a:lnTo>
                  <a:lnTo>
                    <a:pt x="2410388" y="974193"/>
                  </a:lnTo>
                  <a:lnTo>
                    <a:pt x="2410960" y="975337"/>
                  </a:lnTo>
                  <a:lnTo>
                    <a:pt x="2410960" y="975909"/>
                  </a:lnTo>
                  <a:lnTo>
                    <a:pt x="2410388" y="975909"/>
                  </a:lnTo>
                  <a:lnTo>
                    <a:pt x="2409816" y="975337"/>
                  </a:lnTo>
                  <a:lnTo>
                    <a:pt x="2409244" y="975337"/>
                  </a:lnTo>
                  <a:lnTo>
                    <a:pt x="2408672" y="975337"/>
                  </a:lnTo>
                  <a:lnTo>
                    <a:pt x="2408100" y="975337"/>
                  </a:lnTo>
                  <a:lnTo>
                    <a:pt x="2408100" y="975909"/>
                  </a:lnTo>
                  <a:lnTo>
                    <a:pt x="2408100" y="976481"/>
                  </a:lnTo>
                  <a:lnTo>
                    <a:pt x="2408672" y="977053"/>
                  </a:lnTo>
                  <a:lnTo>
                    <a:pt x="2409816" y="977625"/>
                  </a:lnTo>
                  <a:lnTo>
                    <a:pt x="2410388" y="978197"/>
                  </a:lnTo>
                  <a:lnTo>
                    <a:pt x="2409244" y="978197"/>
                  </a:lnTo>
                  <a:lnTo>
                    <a:pt x="2408100" y="977625"/>
                  </a:lnTo>
                  <a:lnTo>
                    <a:pt x="2406956" y="977053"/>
                  </a:lnTo>
                  <a:lnTo>
                    <a:pt x="2405813" y="977625"/>
                  </a:lnTo>
                  <a:lnTo>
                    <a:pt x="2404669" y="979912"/>
                  </a:lnTo>
                  <a:lnTo>
                    <a:pt x="2404097" y="980485"/>
                  </a:lnTo>
                  <a:lnTo>
                    <a:pt x="2403525" y="980485"/>
                  </a:lnTo>
                  <a:lnTo>
                    <a:pt x="2401237" y="979341"/>
                  </a:lnTo>
                  <a:lnTo>
                    <a:pt x="2401237" y="978768"/>
                  </a:lnTo>
                  <a:lnTo>
                    <a:pt x="2402953" y="978768"/>
                  </a:lnTo>
                  <a:lnTo>
                    <a:pt x="2404097" y="977625"/>
                  </a:lnTo>
                  <a:lnTo>
                    <a:pt x="2405813" y="974193"/>
                  </a:lnTo>
                  <a:lnTo>
                    <a:pt x="2406956" y="972477"/>
                  </a:lnTo>
                  <a:lnTo>
                    <a:pt x="2406956" y="971905"/>
                  </a:lnTo>
                  <a:lnTo>
                    <a:pt x="2406956" y="970761"/>
                  </a:lnTo>
                  <a:lnTo>
                    <a:pt x="2406385" y="970189"/>
                  </a:lnTo>
                  <a:lnTo>
                    <a:pt x="2405813" y="969617"/>
                  </a:lnTo>
                  <a:lnTo>
                    <a:pt x="2405241" y="969045"/>
                  </a:lnTo>
                  <a:lnTo>
                    <a:pt x="2404669" y="968473"/>
                  </a:lnTo>
                  <a:lnTo>
                    <a:pt x="2399521" y="967901"/>
                  </a:lnTo>
                  <a:lnTo>
                    <a:pt x="2399521" y="967901"/>
                  </a:lnTo>
                  <a:lnTo>
                    <a:pt x="2400665" y="970189"/>
                  </a:lnTo>
                  <a:lnTo>
                    <a:pt x="2401809" y="971333"/>
                  </a:lnTo>
                  <a:lnTo>
                    <a:pt x="2402953" y="972477"/>
                  </a:lnTo>
                  <a:lnTo>
                    <a:pt x="2404097" y="974193"/>
                  </a:lnTo>
                  <a:lnTo>
                    <a:pt x="2403525" y="974193"/>
                  </a:lnTo>
                  <a:lnTo>
                    <a:pt x="2402381" y="973049"/>
                  </a:lnTo>
                  <a:lnTo>
                    <a:pt x="2401809" y="973049"/>
                  </a:lnTo>
                  <a:lnTo>
                    <a:pt x="2401237" y="973049"/>
                  </a:lnTo>
                  <a:lnTo>
                    <a:pt x="2400665" y="973049"/>
                  </a:lnTo>
                  <a:lnTo>
                    <a:pt x="2400093" y="972477"/>
                  </a:lnTo>
                  <a:lnTo>
                    <a:pt x="2399521" y="971333"/>
                  </a:lnTo>
                  <a:lnTo>
                    <a:pt x="2399521" y="970761"/>
                  </a:lnTo>
                  <a:lnTo>
                    <a:pt x="2399521" y="970189"/>
                  </a:lnTo>
                  <a:lnTo>
                    <a:pt x="2399521" y="969617"/>
                  </a:lnTo>
                  <a:lnTo>
                    <a:pt x="2399521" y="969045"/>
                  </a:lnTo>
                  <a:lnTo>
                    <a:pt x="2398949" y="969045"/>
                  </a:lnTo>
                  <a:lnTo>
                    <a:pt x="2398377" y="969045"/>
                  </a:lnTo>
                  <a:lnTo>
                    <a:pt x="2397233" y="968473"/>
                  </a:lnTo>
                  <a:lnTo>
                    <a:pt x="2394945" y="967901"/>
                  </a:lnTo>
                  <a:lnTo>
                    <a:pt x="2395517" y="967901"/>
                  </a:lnTo>
                  <a:lnTo>
                    <a:pt x="2396089" y="967901"/>
                  </a:lnTo>
                  <a:lnTo>
                    <a:pt x="2396661" y="967329"/>
                  </a:lnTo>
                  <a:lnTo>
                    <a:pt x="2396661" y="966757"/>
                  </a:lnTo>
                  <a:lnTo>
                    <a:pt x="2393801" y="965042"/>
                  </a:lnTo>
                  <a:lnTo>
                    <a:pt x="2393229" y="965042"/>
                  </a:lnTo>
                  <a:lnTo>
                    <a:pt x="2392657" y="963898"/>
                  </a:lnTo>
                  <a:lnTo>
                    <a:pt x="2393801" y="963326"/>
                  </a:lnTo>
                  <a:lnTo>
                    <a:pt x="2395517" y="964469"/>
                  </a:lnTo>
                  <a:lnTo>
                    <a:pt x="2397233" y="966186"/>
                  </a:lnTo>
                  <a:lnTo>
                    <a:pt x="2398377" y="967329"/>
                  </a:lnTo>
                  <a:lnTo>
                    <a:pt x="2397805" y="966757"/>
                  </a:lnTo>
                  <a:lnTo>
                    <a:pt x="2398377" y="966186"/>
                  </a:lnTo>
                  <a:lnTo>
                    <a:pt x="2398949" y="966186"/>
                  </a:lnTo>
                  <a:lnTo>
                    <a:pt x="2399521" y="965613"/>
                  </a:lnTo>
                  <a:lnTo>
                    <a:pt x="2399521" y="964469"/>
                  </a:lnTo>
                  <a:lnTo>
                    <a:pt x="2396661" y="962754"/>
                  </a:lnTo>
                  <a:lnTo>
                    <a:pt x="2396089" y="962754"/>
                  </a:lnTo>
                  <a:lnTo>
                    <a:pt x="2395517" y="962754"/>
                  </a:lnTo>
                  <a:lnTo>
                    <a:pt x="2394945" y="962182"/>
                  </a:lnTo>
                  <a:lnTo>
                    <a:pt x="2394373" y="962182"/>
                  </a:lnTo>
                  <a:lnTo>
                    <a:pt x="2393801" y="963326"/>
                  </a:lnTo>
                  <a:lnTo>
                    <a:pt x="2393229" y="963326"/>
                  </a:lnTo>
                  <a:lnTo>
                    <a:pt x="2392657" y="963326"/>
                  </a:lnTo>
                  <a:lnTo>
                    <a:pt x="2392086" y="963326"/>
                  </a:lnTo>
                  <a:lnTo>
                    <a:pt x="2391514" y="962754"/>
                  </a:lnTo>
                  <a:lnTo>
                    <a:pt x="2390942" y="962754"/>
                  </a:lnTo>
                  <a:lnTo>
                    <a:pt x="2389798" y="962754"/>
                  </a:lnTo>
                  <a:lnTo>
                    <a:pt x="2388082" y="961610"/>
                  </a:lnTo>
                  <a:lnTo>
                    <a:pt x="2387510" y="961610"/>
                  </a:lnTo>
                  <a:lnTo>
                    <a:pt x="2386938" y="962182"/>
                  </a:lnTo>
                  <a:lnTo>
                    <a:pt x="2386366" y="962754"/>
                  </a:lnTo>
                  <a:lnTo>
                    <a:pt x="2385794" y="963898"/>
                  </a:lnTo>
                  <a:lnTo>
                    <a:pt x="2385794" y="965042"/>
                  </a:lnTo>
                  <a:lnTo>
                    <a:pt x="2385222" y="964469"/>
                  </a:lnTo>
                  <a:lnTo>
                    <a:pt x="2385222" y="963898"/>
                  </a:lnTo>
                  <a:lnTo>
                    <a:pt x="2385222" y="963326"/>
                  </a:lnTo>
                  <a:lnTo>
                    <a:pt x="2384650" y="962754"/>
                  </a:lnTo>
                  <a:lnTo>
                    <a:pt x="2384078" y="962182"/>
                  </a:lnTo>
                  <a:lnTo>
                    <a:pt x="2383506" y="962182"/>
                  </a:lnTo>
                  <a:lnTo>
                    <a:pt x="2381218" y="962182"/>
                  </a:lnTo>
                  <a:lnTo>
                    <a:pt x="2377215" y="963326"/>
                  </a:lnTo>
                  <a:lnTo>
                    <a:pt x="2376643" y="963898"/>
                  </a:lnTo>
                  <a:lnTo>
                    <a:pt x="2376071" y="965042"/>
                  </a:lnTo>
                  <a:lnTo>
                    <a:pt x="2375499" y="967901"/>
                  </a:lnTo>
                  <a:lnTo>
                    <a:pt x="2374927" y="969045"/>
                  </a:lnTo>
                  <a:lnTo>
                    <a:pt x="2374355" y="970189"/>
                  </a:lnTo>
                  <a:lnTo>
                    <a:pt x="2373783" y="970761"/>
                  </a:lnTo>
                  <a:lnTo>
                    <a:pt x="2373783" y="970189"/>
                  </a:lnTo>
                  <a:lnTo>
                    <a:pt x="2374355" y="967901"/>
                  </a:lnTo>
                  <a:lnTo>
                    <a:pt x="2374927" y="966757"/>
                  </a:lnTo>
                  <a:lnTo>
                    <a:pt x="2375499" y="966186"/>
                  </a:lnTo>
                  <a:lnTo>
                    <a:pt x="2376071" y="962754"/>
                  </a:lnTo>
                  <a:lnTo>
                    <a:pt x="2376643" y="961610"/>
                  </a:lnTo>
                  <a:lnTo>
                    <a:pt x="2380646" y="961038"/>
                  </a:lnTo>
                  <a:lnTo>
                    <a:pt x="2381218" y="959894"/>
                  </a:lnTo>
                  <a:lnTo>
                    <a:pt x="2380646" y="958178"/>
                  </a:lnTo>
                  <a:lnTo>
                    <a:pt x="2379502" y="957034"/>
                  </a:lnTo>
                  <a:lnTo>
                    <a:pt x="2377215" y="955890"/>
                  </a:lnTo>
                  <a:lnTo>
                    <a:pt x="2374927" y="953602"/>
                  </a:lnTo>
                  <a:lnTo>
                    <a:pt x="2373783" y="953030"/>
                  </a:lnTo>
                  <a:lnTo>
                    <a:pt x="2372639" y="953030"/>
                  </a:lnTo>
                  <a:lnTo>
                    <a:pt x="2372067" y="953030"/>
                  </a:lnTo>
                  <a:lnTo>
                    <a:pt x="2371495" y="951887"/>
                  </a:lnTo>
                  <a:lnTo>
                    <a:pt x="2371495" y="950743"/>
                  </a:lnTo>
                  <a:lnTo>
                    <a:pt x="2372067" y="950170"/>
                  </a:lnTo>
                  <a:lnTo>
                    <a:pt x="2372639" y="950170"/>
                  </a:lnTo>
                  <a:lnTo>
                    <a:pt x="2373783" y="951314"/>
                  </a:lnTo>
                  <a:lnTo>
                    <a:pt x="2377215" y="953030"/>
                  </a:lnTo>
                  <a:lnTo>
                    <a:pt x="2378930" y="954174"/>
                  </a:lnTo>
                  <a:lnTo>
                    <a:pt x="2381218" y="955318"/>
                  </a:lnTo>
                  <a:lnTo>
                    <a:pt x="2382934" y="957034"/>
                  </a:lnTo>
                  <a:lnTo>
                    <a:pt x="2383506" y="957034"/>
                  </a:lnTo>
                  <a:lnTo>
                    <a:pt x="2385794" y="957034"/>
                  </a:lnTo>
                  <a:lnTo>
                    <a:pt x="2386938" y="958178"/>
                  </a:lnTo>
                  <a:lnTo>
                    <a:pt x="2387510" y="958178"/>
                  </a:lnTo>
                  <a:lnTo>
                    <a:pt x="2388082" y="958178"/>
                  </a:lnTo>
                  <a:lnTo>
                    <a:pt x="2388654" y="958178"/>
                  </a:lnTo>
                  <a:lnTo>
                    <a:pt x="2389798" y="958750"/>
                  </a:lnTo>
                  <a:lnTo>
                    <a:pt x="2390942" y="959894"/>
                  </a:lnTo>
                  <a:lnTo>
                    <a:pt x="2392086" y="960466"/>
                  </a:lnTo>
                  <a:lnTo>
                    <a:pt x="2392657" y="958750"/>
                  </a:lnTo>
                  <a:lnTo>
                    <a:pt x="2385794" y="950170"/>
                  </a:lnTo>
                  <a:lnTo>
                    <a:pt x="2386938" y="950743"/>
                  </a:lnTo>
                  <a:lnTo>
                    <a:pt x="2388082" y="951887"/>
                  </a:lnTo>
                  <a:lnTo>
                    <a:pt x="2390370" y="954174"/>
                  </a:lnTo>
                  <a:lnTo>
                    <a:pt x="2394373" y="957606"/>
                  </a:lnTo>
                  <a:lnTo>
                    <a:pt x="2394945" y="953602"/>
                  </a:lnTo>
                  <a:lnTo>
                    <a:pt x="2395517" y="952458"/>
                  </a:lnTo>
                  <a:lnTo>
                    <a:pt x="2396661" y="951887"/>
                  </a:lnTo>
                  <a:lnTo>
                    <a:pt x="2396661" y="952458"/>
                  </a:lnTo>
                  <a:lnTo>
                    <a:pt x="2396089" y="954174"/>
                  </a:lnTo>
                  <a:lnTo>
                    <a:pt x="2397233" y="957034"/>
                  </a:lnTo>
                  <a:lnTo>
                    <a:pt x="2398949" y="959894"/>
                  </a:lnTo>
                  <a:lnTo>
                    <a:pt x="2400093" y="962182"/>
                  </a:lnTo>
                  <a:lnTo>
                    <a:pt x="2401237" y="962754"/>
                  </a:lnTo>
                  <a:lnTo>
                    <a:pt x="2402381" y="962182"/>
                  </a:lnTo>
                  <a:lnTo>
                    <a:pt x="2404097" y="961038"/>
                  </a:lnTo>
                  <a:lnTo>
                    <a:pt x="2408100" y="960466"/>
                  </a:lnTo>
                  <a:lnTo>
                    <a:pt x="2409244" y="959894"/>
                  </a:lnTo>
                  <a:lnTo>
                    <a:pt x="2408672" y="961038"/>
                  </a:lnTo>
                  <a:lnTo>
                    <a:pt x="2406956" y="961610"/>
                  </a:lnTo>
                  <a:lnTo>
                    <a:pt x="2404097" y="962182"/>
                  </a:lnTo>
                  <a:lnTo>
                    <a:pt x="2404097" y="962754"/>
                  </a:lnTo>
                  <a:lnTo>
                    <a:pt x="2409816" y="965042"/>
                  </a:lnTo>
                  <a:lnTo>
                    <a:pt x="2412676" y="965613"/>
                  </a:lnTo>
                  <a:lnTo>
                    <a:pt x="2414392" y="963326"/>
                  </a:lnTo>
                  <a:lnTo>
                    <a:pt x="2414392" y="962182"/>
                  </a:lnTo>
                  <a:lnTo>
                    <a:pt x="2414392" y="961610"/>
                  </a:lnTo>
                  <a:lnTo>
                    <a:pt x="2414392" y="961038"/>
                  </a:lnTo>
                  <a:lnTo>
                    <a:pt x="2414392" y="960466"/>
                  </a:lnTo>
                  <a:lnTo>
                    <a:pt x="2414392" y="959322"/>
                  </a:lnTo>
                  <a:lnTo>
                    <a:pt x="2414964" y="957034"/>
                  </a:lnTo>
                  <a:lnTo>
                    <a:pt x="2414964" y="955318"/>
                  </a:lnTo>
                  <a:lnTo>
                    <a:pt x="2414392" y="953602"/>
                  </a:lnTo>
                  <a:lnTo>
                    <a:pt x="2413820" y="952458"/>
                  </a:lnTo>
                  <a:lnTo>
                    <a:pt x="2412676" y="951887"/>
                  </a:lnTo>
                  <a:lnTo>
                    <a:pt x="2412676" y="951314"/>
                  </a:lnTo>
                  <a:lnTo>
                    <a:pt x="2412676" y="951314"/>
                  </a:lnTo>
                  <a:lnTo>
                    <a:pt x="2413248" y="950743"/>
                  </a:lnTo>
                  <a:lnTo>
                    <a:pt x="2412104" y="949599"/>
                  </a:lnTo>
                  <a:lnTo>
                    <a:pt x="2410388" y="950170"/>
                  </a:lnTo>
                  <a:lnTo>
                    <a:pt x="2407528" y="951887"/>
                  </a:lnTo>
                  <a:lnTo>
                    <a:pt x="2408100" y="950743"/>
                  </a:lnTo>
                  <a:lnTo>
                    <a:pt x="2409244" y="949599"/>
                  </a:lnTo>
                  <a:lnTo>
                    <a:pt x="2409816" y="948455"/>
                  </a:lnTo>
                  <a:lnTo>
                    <a:pt x="2409244" y="946739"/>
                  </a:lnTo>
                  <a:lnTo>
                    <a:pt x="2409244" y="945595"/>
                  </a:lnTo>
                  <a:lnTo>
                    <a:pt x="2408672" y="944451"/>
                  </a:lnTo>
                  <a:lnTo>
                    <a:pt x="2407528" y="943307"/>
                  </a:lnTo>
                  <a:lnTo>
                    <a:pt x="2406956" y="942735"/>
                  </a:lnTo>
                  <a:lnTo>
                    <a:pt x="2407528" y="942163"/>
                  </a:lnTo>
                  <a:lnTo>
                    <a:pt x="2408100" y="942163"/>
                  </a:lnTo>
                  <a:lnTo>
                    <a:pt x="2408672" y="942163"/>
                  </a:lnTo>
                  <a:lnTo>
                    <a:pt x="2409244" y="942735"/>
                  </a:lnTo>
                  <a:lnTo>
                    <a:pt x="2409816" y="943307"/>
                  </a:lnTo>
                  <a:lnTo>
                    <a:pt x="2409816" y="943879"/>
                  </a:lnTo>
                  <a:lnTo>
                    <a:pt x="2409816" y="944451"/>
                  </a:lnTo>
                  <a:lnTo>
                    <a:pt x="2410388" y="945595"/>
                  </a:lnTo>
                  <a:lnTo>
                    <a:pt x="2410960" y="946739"/>
                  </a:lnTo>
                  <a:lnTo>
                    <a:pt x="2412104" y="948455"/>
                  </a:lnTo>
                  <a:lnTo>
                    <a:pt x="2413248" y="949599"/>
                  </a:lnTo>
                  <a:lnTo>
                    <a:pt x="2414392" y="950170"/>
                  </a:lnTo>
                  <a:lnTo>
                    <a:pt x="2414392" y="950743"/>
                  </a:lnTo>
                  <a:lnTo>
                    <a:pt x="2414392" y="952458"/>
                  </a:lnTo>
                  <a:lnTo>
                    <a:pt x="2414392" y="953030"/>
                  </a:lnTo>
                  <a:lnTo>
                    <a:pt x="2414392" y="953602"/>
                  </a:lnTo>
                  <a:lnTo>
                    <a:pt x="2414392" y="954174"/>
                  </a:lnTo>
                  <a:lnTo>
                    <a:pt x="2414392" y="954746"/>
                  </a:lnTo>
                  <a:lnTo>
                    <a:pt x="2414392" y="955318"/>
                  </a:lnTo>
                  <a:lnTo>
                    <a:pt x="2414964" y="955318"/>
                  </a:lnTo>
                  <a:lnTo>
                    <a:pt x="2415536" y="954746"/>
                  </a:lnTo>
                  <a:lnTo>
                    <a:pt x="2417824" y="951314"/>
                  </a:lnTo>
                  <a:lnTo>
                    <a:pt x="2418396" y="950170"/>
                  </a:lnTo>
                  <a:lnTo>
                    <a:pt x="2417252" y="950170"/>
                  </a:lnTo>
                  <a:lnTo>
                    <a:pt x="2416680" y="949599"/>
                  </a:lnTo>
                  <a:lnTo>
                    <a:pt x="2416108" y="949027"/>
                  </a:lnTo>
                  <a:lnTo>
                    <a:pt x="2417252" y="949027"/>
                  </a:lnTo>
                  <a:lnTo>
                    <a:pt x="2422971" y="947883"/>
                  </a:lnTo>
                  <a:lnTo>
                    <a:pt x="2424115" y="948455"/>
                  </a:lnTo>
                  <a:lnTo>
                    <a:pt x="2425259" y="949599"/>
                  </a:lnTo>
                  <a:lnTo>
                    <a:pt x="2418968" y="953602"/>
                  </a:lnTo>
                  <a:lnTo>
                    <a:pt x="2418396" y="953602"/>
                  </a:lnTo>
                  <a:lnTo>
                    <a:pt x="2418396" y="951887"/>
                  </a:lnTo>
                  <a:lnTo>
                    <a:pt x="2417824" y="953030"/>
                  </a:lnTo>
                  <a:lnTo>
                    <a:pt x="2417252" y="954174"/>
                  </a:lnTo>
                  <a:lnTo>
                    <a:pt x="2413820" y="958178"/>
                  </a:lnTo>
                  <a:lnTo>
                    <a:pt x="2413820" y="959322"/>
                  </a:lnTo>
                  <a:lnTo>
                    <a:pt x="2414964" y="959894"/>
                  </a:lnTo>
                  <a:lnTo>
                    <a:pt x="2416680" y="962182"/>
                  </a:lnTo>
                  <a:lnTo>
                    <a:pt x="2417252" y="962754"/>
                  </a:lnTo>
                  <a:lnTo>
                    <a:pt x="2417824" y="963326"/>
                  </a:lnTo>
                  <a:lnTo>
                    <a:pt x="2418968" y="964469"/>
                  </a:lnTo>
                  <a:lnTo>
                    <a:pt x="2420112" y="965613"/>
                  </a:lnTo>
                  <a:lnTo>
                    <a:pt x="2420684" y="966757"/>
                  </a:lnTo>
                  <a:lnTo>
                    <a:pt x="2420684" y="967329"/>
                  </a:lnTo>
                  <a:lnTo>
                    <a:pt x="2420684" y="967901"/>
                  </a:lnTo>
                  <a:lnTo>
                    <a:pt x="2420684" y="968473"/>
                  </a:lnTo>
                  <a:lnTo>
                    <a:pt x="2421827" y="968473"/>
                  </a:lnTo>
                  <a:lnTo>
                    <a:pt x="2422971" y="969617"/>
                  </a:lnTo>
                  <a:lnTo>
                    <a:pt x="2426975" y="974765"/>
                  </a:lnTo>
                  <a:lnTo>
                    <a:pt x="2426975" y="974765"/>
                  </a:lnTo>
                  <a:lnTo>
                    <a:pt x="2427547" y="974765"/>
                  </a:lnTo>
                  <a:lnTo>
                    <a:pt x="2429263" y="974765"/>
                  </a:lnTo>
                  <a:lnTo>
                    <a:pt x="2429835" y="974765"/>
                  </a:lnTo>
                  <a:lnTo>
                    <a:pt x="2427547" y="977053"/>
                  </a:lnTo>
                  <a:lnTo>
                    <a:pt x="2427547" y="977625"/>
                  </a:lnTo>
                  <a:lnTo>
                    <a:pt x="2428691" y="977625"/>
                  </a:lnTo>
                  <a:lnTo>
                    <a:pt x="2429835" y="978197"/>
                  </a:lnTo>
                  <a:lnTo>
                    <a:pt x="2430407" y="979341"/>
                  </a:lnTo>
                  <a:lnTo>
                    <a:pt x="2430979" y="981056"/>
                  </a:lnTo>
                  <a:lnTo>
                    <a:pt x="2430979" y="982772"/>
                  </a:lnTo>
                  <a:lnTo>
                    <a:pt x="2430979" y="983344"/>
                  </a:lnTo>
                  <a:lnTo>
                    <a:pt x="2430979" y="983916"/>
                  </a:lnTo>
                  <a:lnTo>
                    <a:pt x="2432123" y="985632"/>
                  </a:lnTo>
                  <a:lnTo>
                    <a:pt x="2430407" y="985632"/>
                  </a:lnTo>
                  <a:lnTo>
                    <a:pt x="2429835" y="985632"/>
                  </a:lnTo>
                  <a:lnTo>
                    <a:pt x="2429263" y="986204"/>
                  </a:lnTo>
                  <a:lnTo>
                    <a:pt x="2428691" y="986776"/>
                  </a:lnTo>
                  <a:lnTo>
                    <a:pt x="2428119" y="987348"/>
                  </a:lnTo>
                  <a:lnTo>
                    <a:pt x="2427547" y="987348"/>
                  </a:lnTo>
                  <a:lnTo>
                    <a:pt x="2427547" y="987920"/>
                  </a:lnTo>
                  <a:lnTo>
                    <a:pt x="2429835" y="986776"/>
                  </a:lnTo>
                  <a:lnTo>
                    <a:pt x="2430407" y="986776"/>
                  </a:lnTo>
                  <a:lnTo>
                    <a:pt x="2430407" y="987920"/>
                  </a:lnTo>
                  <a:lnTo>
                    <a:pt x="2430407" y="990208"/>
                  </a:lnTo>
                  <a:lnTo>
                    <a:pt x="2430407" y="992496"/>
                  </a:lnTo>
                  <a:lnTo>
                    <a:pt x="2430979" y="993640"/>
                  </a:lnTo>
                  <a:lnTo>
                    <a:pt x="2432123" y="993640"/>
                  </a:lnTo>
                  <a:lnTo>
                    <a:pt x="2440702" y="989064"/>
                  </a:lnTo>
                  <a:lnTo>
                    <a:pt x="2441274" y="987920"/>
                  </a:lnTo>
                  <a:lnTo>
                    <a:pt x="2442418" y="986776"/>
                  </a:lnTo>
                  <a:lnTo>
                    <a:pt x="2444134" y="986776"/>
                  </a:lnTo>
                  <a:lnTo>
                    <a:pt x="2446994" y="987920"/>
                  </a:lnTo>
                  <a:lnTo>
                    <a:pt x="2448710" y="988492"/>
                  </a:lnTo>
                  <a:lnTo>
                    <a:pt x="2449282" y="988492"/>
                  </a:lnTo>
                  <a:lnTo>
                    <a:pt x="2449854" y="988492"/>
                  </a:lnTo>
                  <a:lnTo>
                    <a:pt x="2450426" y="987920"/>
                  </a:lnTo>
                  <a:lnTo>
                    <a:pt x="2450426" y="986776"/>
                  </a:lnTo>
                  <a:lnTo>
                    <a:pt x="2449854" y="985060"/>
                  </a:lnTo>
                  <a:lnTo>
                    <a:pt x="2449282" y="983916"/>
                  </a:lnTo>
                  <a:lnTo>
                    <a:pt x="2448138" y="982772"/>
                  </a:lnTo>
                  <a:lnTo>
                    <a:pt x="2446994" y="981056"/>
                  </a:lnTo>
                  <a:lnTo>
                    <a:pt x="2446994" y="979341"/>
                  </a:lnTo>
                  <a:lnTo>
                    <a:pt x="2447566" y="979341"/>
                  </a:lnTo>
                  <a:lnTo>
                    <a:pt x="2448710" y="980485"/>
                  </a:lnTo>
                  <a:lnTo>
                    <a:pt x="2449854" y="982200"/>
                  </a:lnTo>
                  <a:lnTo>
                    <a:pt x="2450998" y="983916"/>
                  </a:lnTo>
                  <a:lnTo>
                    <a:pt x="2452713" y="985632"/>
                  </a:lnTo>
                  <a:lnTo>
                    <a:pt x="2453285" y="986204"/>
                  </a:lnTo>
                  <a:lnTo>
                    <a:pt x="2454429" y="988492"/>
                  </a:lnTo>
                  <a:lnTo>
                    <a:pt x="2456145" y="991924"/>
                  </a:lnTo>
                  <a:lnTo>
                    <a:pt x="2458433" y="994211"/>
                  </a:lnTo>
                  <a:lnTo>
                    <a:pt x="2460721" y="995927"/>
                  </a:lnTo>
                  <a:lnTo>
                    <a:pt x="2467584" y="997071"/>
                  </a:lnTo>
                  <a:lnTo>
                    <a:pt x="2468728" y="997071"/>
                  </a:lnTo>
                  <a:lnTo>
                    <a:pt x="2469300" y="996499"/>
                  </a:lnTo>
                  <a:lnTo>
                    <a:pt x="2470444" y="994784"/>
                  </a:lnTo>
                  <a:lnTo>
                    <a:pt x="2470444" y="994211"/>
                  </a:lnTo>
                  <a:lnTo>
                    <a:pt x="2470444" y="993640"/>
                  </a:lnTo>
                  <a:lnTo>
                    <a:pt x="2470444" y="993067"/>
                  </a:lnTo>
                  <a:lnTo>
                    <a:pt x="2470444" y="992496"/>
                  </a:lnTo>
                  <a:lnTo>
                    <a:pt x="2469872" y="991924"/>
                  </a:lnTo>
                  <a:lnTo>
                    <a:pt x="2469300" y="989636"/>
                  </a:lnTo>
                  <a:lnTo>
                    <a:pt x="2469300" y="989064"/>
                  </a:lnTo>
                  <a:lnTo>
                    <a:pt x="2469872" y="988492"/>
                  </a:lnTo>
                  <a:lnTo>
                    <a:pt x="2470444" y="988492"/>
                  </a:lnTo>
                  <a:lnTo>
                    <a:pt x="2471016" y="988492"/>
                  </a:lnTo>
                  <a:lnTo>
                    <a:pt x="2471016" y="987348"/>
                  </a:lnTo>
                  <a:lnTo>
                    <a:pt x="2470444" y="985632"/>
                  </a:lnTo>
                  <a:lnTo>
                    <a:pt x="2469872" y="983916"/>
                  </a:lnTo>
                  <a:lnTo>
                    <a:pt x="2465869" y="977053"/>
                  </a:lnTo>
                  <a:lnTo>
                    <a:pt x="2465297" y="975909"/>
                  </a:lnTo>
                  <a:lnTo>
                    <a:pt x="2463581" y="974193"/>
                  </a:lnTo>
                  <a:lnTo>
                    <a:pt x="2463009" y="973621"/>
                  </a:lnTo>
                  <a:lnTo>
                    <a:pt x="2463009" y="973049"/>
                  </a:lnTo>
                  <a:lnTo>
                    <a:pt x="2463009" y="971905"/>
                  </a:lnTo>
                  <a:lnTo>
                    <a:pt x="2463009" y="971333"/>
                  </a:lnTo>
                  <a:lnTo>
                    <a:pt x="2463009" y="970761"/>
                  </a:lnTo>
                  <a:lnTo>
                    <a:pt x="2462437" y="970761"/>
                  </a:lnTo>
                  <a:lnTo>
                    <a:pt x="2461293" y="969045"/>
                  </a:lnTo>
                  <a:lnTo>
                    <a:pt x="2458433" y="966186"/>
                  </a:lnTo>
                  <a:lnTo>
                    <a:pt x="2457289" y="964469"/>
                  </a:lnTo>
                  <a:lnTo>
                    <a:pt x="2457861" y="963326"/>
                  </a:lnTo>
                  <a:lnTo>
                    <a:pt x="2459005" y="962754"/>
                  </a:lnTo>
                  <a:lnTo>
                    <a:pt x="2459577" y="961610"/>
                  </a:lnTo>
                  <a:lnTo>
                    <a:pt x="2459005" y="961038"/>
                  </a:lnTo>
                  <a:lnTo>
                    <a:pt x="2455001" y="955890"/>
                  </a:lnTo>
                  <a:lnTo>
                    <a:pt x="2454429" y="954746"/>
                  </a:lnTo>
                  <a:lnTo>
                    <a:pt x="2453857" y="953030"/>
                  </a:lnTo>
                  <a:lnTo>
                    <a:pt x="2453857" y="950743"/>
                  </a:lnTo>
                  <a:lnTo>
                    <a:pt x="2449854" y="946167"/>
                  </a:lnTo>
                  <a:lnTo>
                    <a:pt x="2447566" y="943307"/>
                  </a:lnTo>
                  <a:lnTo>
                    <a:pt x="2446994" y="942735"/>
                  </a:lnTo>
                  <a:lnTo>
                    <a:pt x="2446994" y="941019"/>
                  </a:lnTo>
                  <a:lnTo>
                    <a:pt x="2446994" y="939875"/>
                  </a:lnTo>
                  <a:lnTo>
                    <a:pt x="2446422" y="939875"/>
                  </a:lnTo>
                  <a:lnTo>
                    <a:pt x="2444706" y="939875"/>
                  </a:lnTo>
                  <a:lnTo>
                    <a:pt x="2444134" y="939303"/>
                  </a:lnTo>
                  <a:lnTo>
                    <a:pt x="2443562" y="938159"/>
                  </a:lnTo>
                  <a:lnTo>
                    <a:pt x="2442990" y="936444"/>
                  </a:lnTo>
                  <a:lnTo>
                    <a:pt x="2442990" y="934728"/>
                  </a:lnTo>
                  <a:lnTo>
                    <a:pt x="2442418" y="934156"/>
                  </a:lnTo>
                  <a:lnTo>
                    <a:pt x="2441846" y="933584"/>
                  </a:lnTo>
                  <a:lnTo>
                    <a:pt x="2441846" y="933012"/>
                  </a:lnTo>
                  <a:lnTo>
                    <a:pt x="2441846" y="931868"/>
                  </a:lnTo>
                  <a:lnTo>
                    <a:pt x="2441274" y="931296"/>
                  </a:lnTo>
                  <a:lnTo>
                    <a:pt x="2441274" y="930152"/>
                  </a:lnTo>
                  <a:lnTo>
                    <a:pt x="2441274" y="928436"/>
                  </a:lnTo>
                  <a:lnTo>
                    <a:pt x="2441274" y="927292"/>
                  </a:lnTo>
                  <a:lnTo>
                    <a:pt x="2440702" y="926148"/>
                  </a:lnTo>
                  <a:lnTo>
                    <a:pt x="2439558" y="925576"/>
                  </a:lnTo>
                  <a:lnTo>
                    <a:pt x="2437843" y="924432"/>
                  </a:lnTo>
                  <a:lnTo>
                    <a:pt x="2436699" y="923288"/>
                  </a:lnTo>
                  <a:lnTo>
                    <a:pt x="2434983" y="921000"/>
                  </a:lnTo>
                  <a:lnTo>
                    <a:pt x="2434411" y="919857"/>
                  </a:lnTo>
                  <a:lnTo>
                    <a:pt x="2431551" y="918141"/>
                  </a:lnTo>
                  <a:lnTo>
                    <a:pt x="2430407" y="916997"/>
                  </a:lnTo>
                  <a:lnTo>
                    <a:pt x="2431551" y="915853"/>
                  </a:lnTo>
                  <a:lnTo>
                    <a:pt x="2433839" y="916425"/>
                  </a:lnTo>
                  <a:lnTo>
                    <a:pt x="2436127" y="917569"/>
                  </a:lnTo>
                  <a:lnTo>
                    <a:pt x="2437843" y="918713"/>
                  </a:lnTo>
                  <a:lnTo>
                    <a:pt x="2438414" y="919857"/>
                  </a:lnTo>
                  <a:lnTo>
                    <a:pt x="2439558" y="922144"/>
                  </a:lnTo>
                  <a:lnTo>
                    <a:pt x="2440130" y="923288"/>
                  </a:lnTo>
                  <a:lnTo>
                    <a:pt x="2441274" y="923860"/>
                  </a:lnTo>
                  <a:lnTo>
                    <a:pt x="2443562" y="924432"/>
                  </a:lnTo>
                  <a:lnTo>
                    <a:pt x="2444134" y="925576"/>
                  </a:lnTo>
                  <a:lnTo>
                    <a:pt x="2444134" y="924432"/>
                  </a:lnTo>
                  <a:lnTo>
                    <a:pt x="2443562" y="923288"/>
                  </a:lnTo>
                  <a:lnTo>
                    <a:pt x="2442990" y="922716"/>
                  </a:lnTo>
                  <a:lnTo>
                    <a:pt x="2442418" y="922144"/>
                  </a:lnTo>
                  <a:lnTo>
                    <a:pt x="2441274" y="921572"/>
                  </a:lnTo>
                  <a:lnTo>
                    <a:pt x="2440702" y="921000"/>
                  </a:lnTo>
                  <a:lnTo>
                    <a:pt x="2440702" y="920429"/>
                  </a:lnTo>
                  <a:lnTo>
                    <a:pt x="2440702" y="919857"/>
                  </a:lnTo>
                  <a:lnTo>
                    <a:pt x="2440702" y="919285"/>
                  </a:lnTo>
                  <a:lnTo>
                    <a:pt x="2440702" y="919285"/>
                  </a:lnTo>
                  <a:lnTo>
                    <a:pt x="2438986" y="916425"/>
                  </a:lnTo>
                  <a:lnTo>
                    <a:pt x="2438414" y="915853"/>
                  </a:lnTo>
                  <a:lnTo>
                    <a:pt x="2437843" y="915281"/>
                  </a:lnTo>
                  <a:lnTo>
                    <a:pt x="2436699" y="914709"/>
                  </a:lnTo>
                  <a:lnTo>
                    <a:pt x="2436127" y="914137"/>
                  </a:lnTo>
                  <a:lnTo>
                    <a:pt x="2435555" y="914137"/>
                  </a:lnTo>
                  <a:lnTo>
                    <a:pt x="2434983" y="914137"/>
                  </a:lnTo>
                  <a:lnTo>
                    <a:pt x="2434983" y="914137"/>
                  </a:lnTo>
                  <a:lnTo>
                    <a:pt x="2434983" y="913565"/>
                  </a:lnTo>
                  <a:lnTo>
                    <a:pt x="2434983" y="913565"/>
                  </a:lnTo>
                  <a:lnTo>
                    <a:pt x="2433267" y="911277"/>
                  </a:lnTo>
                  <a:lnTo>
                    <a:pt x="2432123" y="910705"/>
                  </a:lnTo>
                  <a:lnTo>
                    <a:pt x="2429835" y="910133"/>
                  </a:lnTo>
                  <a:lnTo>
                    <a:pt x="2428691" y="909561"/>
                  </a:lnTo>
                  <a:lnTo>
                    <a:pt x="2429835" y="908989"/>
                  </a:lnTo>
                  <a:lnTo>
                    <a:pt x="2432695" y="909561"/>
                  </a:lnTo>
                  <a:lnTo>
                    <a:pt x="2433839" y="908417"/>
                  </a:lnTo>
                  <a:lnTo>
                    <a:pt x="2434983" y="908989"/>
                  </a:lnTo>
                  <a:lnTo>
                    <a:pt x="2434983" y="907273"/>
                  </a:lnTo>
                  <a:lnTo>
                    <a:pt x="2434411" y="902698"/>
                  </a:lnTo>
                  <a:lnTo>
                    <a:pt x="2433839" y="895834"/>
                  </a:lnTo>
                  <a:lnTo>
                    <a:pt x="2433839" y="894690"/>
                  </a:lnTo>
                  <a:lnTo>
                    <a:pt x="2434983" y="895834"/>
                  </a:lnTo>
                  <a:lnTo>
                    <a:pt x="2435555" y="899838"/>
                  </a:lnTo>
                  <a:lnTo>
                    <a:pt x="2436699" y="907273"/>
                  </a:lnTo>
                  <a:lnTo>
                    <a:pt x="2437843" y="910705"/>
                  </a:lnTo>
                  <a:lnTo>
                    <a:pt x="2439558" y="912993"/>
                  </a:lnTo>
                  <a:lnTo>
                    <a:pt x="2441846" y="914709"/>
                  </a:lnTo>
                  <a:lnTo>
                    <a:pt x="2443562" y="916425"/>
                  </a:lnTo>
                  <a:lnTo>
                    <a:pt x="2446422" y="920429"/>
                  </a:lnTo>
                  <a:lnTo>
                    <a:pt x="2446994" y="922144"/>
                  </a:lnTo>
                  <a:lnTo>
                    <a:pt x="2447566" y="922716"/>
                  </a:lnTo>
                  <a:lnTo>
                    <a:pt x="2448710" y="925004"/>
                  </a:lnTo>
                  <a:lnTo>
                    <a:pt x="2449282" y="927292"/>
                  </a:lnTo>
                  <a:lnTo>
                    <a:pt x="2449854" y="927864"/>
                  </a:lnTo>
                  <a:lnTo>
                    <a:pt x="2450998" y="929008"/>
                  </a:lnTo>
                  <a:lnTo>
                    <a:pt x="2451570" y="929580"/>
                  </a:lnTo>
                  <a:lnTo>
                    <a:pt x="2452142" y="930724"/>
                  </a:lnTo>
                  <a:lnTo>
                    <a:pt x="2452713" y="932440"/>
                  </a:lnTo>
                  <a:lnTo>
                    <a:pt x="2453285" y="934156"/>
                  </a:lnTo>
                  <a:lnTo>
                    <a:pt x="2453857" y="935871"/>
                  </a:lnTo>
                  <a:lnTo>
                    <a:pt x="2454429" y="937015"/>
                  </a:lnTo>
                  <a:lnTo>
                    <a:pt x="2455573" y="937588"/>
                  </a:lnTo>
                  <a:lnTo>
                    <a:pt x="2455573" y="941019"/>
                  </a:lnTo>
                  <a:lnTo>
                    <a:pt x="2455573" y="942163"/>
                  </a:lnTo>
                  <a:lnTo>
                    <a:pt x="2456145" y="942735"/>
                  </a:lnTo>
                  <a:lnTo>
                    <a:pt x="2458433" y="944451"/>
                  </a:lnTo>
                  <a:lnTo>
                    <a:pt x="2461865" y="948455"/>
                  </a:lnTo>
                  <a:lnTo>
                    <a:pt x="2463581" y="949599"/>
                  </a:lnTo>
                  <a:lnTo>
                    <a:pt x="2463009" y="949027"/>
                  </a:lnTo>
                  <a:lnTo>
                    <a:pt x="2462437" y="948455"/>
                  </a:lnTo>
                  <a:lnTo>
                    <a:pt x="2462437" y="947311"/>
                  </a:lnTo>
                  <a:lnTo>
                    <a:pt x="2461865" y="946739"/>
                  </a:lnTo>
                  <a:lnTo>
                    <a:pt x="2461293" y="946167"/>
                  </a:lnTo>
                  <a:lnTo>
                    <a:pt x="2460721" y="945595"/>
                  </a:lnTo>
                  <a:lnTo>
                    <a:pt x="2460721" y="945023"/>
                  </a:lnTo>
                  <a:lnTo>
                    <a:pt x="2461293" y="943307"/>
                  </a:lnTo>
                  <a:lnTo>
                    <a:pt x="2461293" y="943879"/>
                  </a:lnTo>
                  <a:lnTo>
                    <a:pt x="2461865" y="944451"/>
                  </a:lnTo>
                  <a:lnTo>
                    <a:pt x="2462437" y="944451"/>
                  </a:lnTo>
                  <a:lnTo>
                    <a:pt x="2463009" y="943879"/>
                  </a:lnTo>
                  <a:lnTo>
                    <a:pt x="2463581" y="943307"/>
                  </a:lnTo>
                  <a:lnTo>
                    <a:pt x="2464153" y="945023"/>
                  </a:lnTo>
                  <a:lnTo>
                    <a:pt x="2465297" y="946739"/>
                  </a:lnTo>
                  <a:lnTo>
                    <a:pt x="2466441" y="948455"/>
                  </a:lnTo>
                  <a:lnTo>
                    <a:pt x="2467012" y="951887"/>
                  </a:lnTo>
                  <a:lnTo>
                    <a:pt x="2467584" y="953030"/>
                  </a:lnTo>
                  <a:lnTo>
                    <a:pt x="2468728" y="954746"/>
                  </a:lnTo>
                  <a:lnTo>
                    <a:pt x="2469300" y="956462"/>
                  </a:lnTo>
                  <a:lnTo>
                    <a:pt x="2468728" y="955890"/>
                  </a:lnTo>
                  <a:lnTo>
                    <a:pt x="2468156" y="955890"/>
                  </a:lnTo>
                  <a:lnTo>
                    <a:pt x="2468156" y="955318"/>
                  </a:lnTo>
                  <a:lnTo>
                    <a:pt x="2467584" y="955890"/>
                  </a:lnTo>
                  <a:lnTo>
                    <a:pt x="2467012" y="955890"/>
                  </a:lnTo>
                  <a:lnTo>
                    <a:pt x="2465297" y="954746"/>
                  </a:lnTo>
                  <a:lnTo>
                    <a:pt x="2466441" y="956462"/>
                  </a:lnTo>
                  <a:lnTo>
                    <a:pt x="2468728" y="958750"/>
                  </a:lnTo>
                  <a:lnTo>
                    <a:pt x="2471588" y="962182"/>
                  </a:lnTo>
                  <a:lnTo>
                    <a:pt x="2473304" y="963898"/>
                  </a:lnTo>
                  <a:lnTo>
                    <a:pt x="2475020" y="965042"/>
                  </a:lnTo>
                  <a:lnTo>
                    <a:pt x="2476736" y="965613"/>
                  </a:lnTo>
                  <a:lnTo>
                    <a:pt x="2476736" y="965613"/>
                  </a:lnTo>
                  <a:lnTo>
                    <a:pt x="2476736" y="965613"/>
                  </a:lnTo>
                  <a:lnTo>
                    <a:pt x="2476736" y="965613"/>
                  </a:lnTo>
                  <a:lnTo>
                    <a:pt x="2476736" y="965613"/>
                  </a:lnTo>
                  <a:lnTo>
                    <a:pt x="2476736" y="966186"/>
                  </a:lnTo>
                  <a:lnTo>
                    <a:pt x="2477880" y="966757"/>
                  </a:lnTo>
                  <a:lnTo>
                    <a:pt x="2479024" y="967329"/>
                  </a:lnTo>
                  <a:lnTo>
                    <a:pt x="2479596" y="968473"/>
                  </a:lnTo>
                  <a:lnTo>
                    <a:pt x="2480740" y="972477"/>
                  </a:lnTo>
                  <a:lnTo>
                    <a:pt x="2481311" y="974193"/>
                  </a:lnTo>
                  <a:lnTo>
                    <a:pt x="2482455" y="975337"/>
                  </a:lnTo>
                  <a:lnTo>
                    <a:pt x="2483599" y="975909"/>
                  </a:lnTo>
                  <a:lnTo>
                    <a:pt x="2484171" y="975909"/>
                  </a:lnTo>
                  <a:lnTo>
                    <a:pt x="2485315" y="975337"/>
                  </a:lnTo>
                  <a:lnTo>
                    <a:pt x="2485887" y="974765"/>
                  </a:lnTo>
                  <a:lnTo>
                    <a:pt x="2486459" y="974193"/>
                  </a:lnTo>
                  <a:lnTo>
                    <a:pt x="2487031" y="974765"/>
                  </a:lnTo>
                  <a:lnTo>
                    <a:pt x="2487603" y="975909"/>
                  </a:lnTo>
                  <a:lnTo>
                    <a:pt x="2488175" y="976481"/>
                  </a:lnTo>
                  <a:lnTo>
                    <a:pt x="2488747" y="976481"/>
                  </a:lnTo>
                  <a:lnTo>
                    <a:pt x="2488747" y="975909"/>
                  </a:lnTo>
                  <a:lnTo>
                    <a:pt x="2488747" y="975337"/>
                  </a:lnTo>
                  <a:lnTo>
                    <a:pt x="2489319" y="974765"/>
                  </a:lnTo>
                  <a:lnTo>
                    <a:pt x="2489891" y="974765"/>
                  </a:lnTo>
                  <a:lnTo>
                    <a:pt x="2491035" y="975337"/>
                  </a:lnTo>
                  <a:lnTo>
                    <a:pt x="2491607" y="975337"/>
                  </a:lnTo>
                  <a:lnTo>
                    <a:pt x="2493895" y="974765"/>
                  </a:lnTo>
                  <a:lnTo>
                    <a:pt x="2494467" y="974765"/>
                  </a:lnTo>
                  <a:lnTo>
                    <a:pt x="2495610" y="975909"/>
                  </a:lnTo>
                  <a:lnTo>
                    <a:pt x="2496182" y="975909"/>
                  </a:lnTo>
                  <a:lnTo>
                    <a:pt x="2497326" y="975909"/>
                  </a:lnTo>
                  <a:lnTo>
                    <a:pt x="2508194" y="982200"/>
                  </a:lnTo>
                  <a:lnTo>
                    <a:pt x="2510482" y="982200"/>
                  </a:lnTo>
                  <a:lnTo>
                    <a:pt x="2511054" y="982200"/>
                  </a:lnTo>
                  <a:lnTo>
                    <a:pt x="2511626" y="981628"/>
                  </a:lnTo>
                  <a:lnTo>
                    <a:pt x="2512198" y="981056"/>
                  </a:lnTo>
                  <a:lnTo>
                    <a:pt x="2512769" y="978768"/>
                  </a:lnTo>
                  <a:lnTo>
                    <a:pt x="2512769" y="978197"/>
                  </a:lnTo>
                  <a:lnTo>
                    <a:pt x="2512769" y="977625"/>
                  </a:lnTo>
                  <a:lnTo>
                    <a:pt x="2512198" y="976481"/>
                  </a:lnTo>
                  <a:lnTo>
                    <a:pt x="2511054" y="975909"/>
                  </a:lnTo>
                  <a:lnTo>
                    <a:pt x="2509910" y="975337"/>
                  </a:lnTo>
                  <a:lnTo>
                    <a:pt x="2509910" y="973621"/>
                  </a:lnTo>
                  <a:lnTo>
                    <a:pt x="2510482" y="972477"/>
                  </a:lnTo>
                  <a:lnTo>
                    <a:pt x="2511626" y="970189"/>
                  </a:lnTo>
                  <a:lnTo>
                    <a:pt x="2512198" y="969045"/>
                  </a:lnTo>
                  <a:lnTo>
                    <a:pt x="2512198" y="967329"/>
                  </a:lnTo>
                  <a:lnTo>
                    <a:pt x="2511626" y="965613"/>
                  </a:lnTo>
                  <a:lnTo>
                    <a:pt x="2511054" y="963898"/>
                  </a:lnTo>
                  <a:lnTo>
                    <a:pt x="2509910" y="963898"/>
                  </a:lnTo>
                  <a:lnTo>
                    <a:pt x="2509910" y="963326"/>
                  </a:lnTo>
                  <a:lnTo>
                    <a:pt x="2510482" y="962754"/>
                  </a:lnTo>
                  <a:lnTo>
                    <a:pt x="2511626" y="961038"/>
                  </a:lnTo>
                  <a:lnTo>
                    <a:pt x="2512769" y="960466"/>
                  </a:lnTo>
                  <a:lnTo>
                    <a:pt x="2513341" y="959894"/>
                  </a:lnTo>
                  <a:lnTo>
                    <a:pt x="2512198" y="957034"/>
                  </a:lnTo>
                  <a:lnTo>
                    <a:pt x="2512198" y="955318"/>
                  </a:lnTo>
                  <a:lnTo>
                    <a:pt x="2512769" y="954746"/>
                  </a:lnTo>
                  <a:lnTo>
                    <a:pt x="2513913" y="954174"/>
                  </a:lnTo>
                  <a:lnTo>
                    <a:pt x="2515629" y="953030"/>
                  </a:lnTo>
                  <a:lnTo>
                    <a:pt x="2520777" y="951314"/>
                  </a:lnTo>
                  <a:lnTo>
                    <a:pt x="2520777" y="951887"/>
                  </a:lnTo>
                  <a:lnTo>
                    <a:pt x="2516773" y="954174"/>
                  </a:lnTo>
                  <a:lnTo>
                    <a:pt x="2515057" y="955890"/>
                  </a:lnTo>
                  <a:lnTo>
                    <a:pt x="2515057" y="959894"/>
                  </a:lnTo>
                  <a:lnTo>
                    <a:pt x="2515057" y="960466"/>
                  </a:lnTo>
                  <a:lnTo>
                    <a:pt x="2515057" y="961038"/>
                  </a:lnTo>
                  <a:lnTo>
                    <a:pt x="2515057" y="961610"/>
                  </a:lnTo>
                  <a:lnTo>
                    <a:pt x="2515057" y="962754"/>
                  </a:lnTo>
                  <a:lnTo>
                    <a:pt x="2514485" y="963326"/>
                  </a:lnTo>
                  <a:lnTo>
                    <a:pt x="2513341" y="963898"/>
                  </a:lnTo>
                  <a:lnTo>
                    <a:pt x="2513341" y="964469"/>
                  </a:lnTo>
                  <a:lnTo>
                    <a:pt x="2513341" y="965613"/>
                  </a:lnTo>
                  <a:lnTo>
                    <a:pt x="2513913" y="967329"/>
                  </a:lnTo>
                  <a:lnTo>
                    <a:pt x="2515629" y="970189"/>
                  </a:lnTo>
                  <a:lnTo>
                    <a:pt x="2516201" y="970761"/>
                  </a:lnTo>
                  <a:lnTo>
                    <a:pt x="2516201" y="970761"/>
                  </a:lnTo>
                  <a:lnTo>
                    <a:pt x="2516201" y="971333"/>
                  </a:lnTo>
                  <a:lnTo>
                    <a:pt x="2516201" y="972477"/>
                  </a:lnTo>
                  <a:lnTo>
                    <a:pt x="2515629" y="973621"/>
                  </a:lnTo>
                  <a:lnTo>
                    <a:pt x="2515057" y="974765"/>
                  </a:lnTo>
                  <a:lnTo>
                    <a:pt x="2513913" y="974765"/>
                  </a:lnTo>
                  <a:lnTo>
                    <a:pt x="2513913" y="975337"/>
                  </a:lnTo>
                  <a:lnTo>
                    <a:pt x="2513913" y="975909"/>
                  </a:lnTo>
                  <a:lnTo>
                    <a:pt x="2513913" y="976481"/>
                  </a:lnTo>
                  <a:lnTo>
                    <a:pt x="2513913" y="977053"/>
                  </a:lnTo>
                  <a:lnTo>
                    <a:pt x="2513913" y="977625"/>
                  </a:lnTo>
                  <a:lnTo>
                    <a:pt x="2513913" y="978197"/>
                  </a:lnTo>
                  <a:lnTo>
                    <a:pt x="2513913" y="978768"/>
                  </a:lnTo>
                  <a:lnTo>
                    <a:pt x="2513913" y="979341"/>
                  </a:lnTo>
                  <a:lnTo>
                    <a:pt x="2513913" y="979912"/>
                  </a:lnTo>
                  <a:lnTo>
                    <a:pt x="2513913" y="981056"/>
                  </a:lnTo>
                  <a:lnTo>
                    <a:pt x="2513913" y="981628"/>
                  </a:lnTo>
                  <a:lnTo>
                    <a:pt x="2513913" y="982200"/>
                  </a:lnTo>
                  <a:lnTo>
                    <a:pt x="2513913" y="983344"/>
                  </a:lnTo>
                  <a:lnTo>
                    <a:pt x="2513913" y="983916"/>
                  </a:lnTo>
                  <a:lnTo>
                    <a:pt x="2514485" y="985060"/>
                  </a:lnTo>
                  <a:lnTo>
                    <a:pt x="2515057" y="986204"/>
                  </a:lnTo>
                  <a:lnTo>
                    <a:pt x="2515629" y="986776"/>
                  </a:lnTo>
                  <a:lnTo>
                    <a:pt x="2516201" y="987348"/>
                  </a:lnTo>
                  <a:lnTo>
                    <a:pt x="2517345" y="987920"/>
                  </a:lnTo>
                  <a:lnTo>
                    <a:pt x="2517917" y="988492"/>
                  </a:lnTo>
                  <a:lnTo>
                    <a:pt x="2517917" y="989064"/>
                  </a:lnTo>
                  <a:lnTo>
                    <a:pt x="2517917" y="989636"/>
                  </a:lnTo>
                  <a:lnTo>
                    <a:pt x="2517345" y="990208"/>
                  </a:lnTo>
                  <a:lnTo>
                    <a:pt x="2516773" y="990208"/>
                  </a:lnTo>
                  <a:lnTo>
                    <a:pt x="2517917" y="993067"/>
                  </a:lnTo>
                  <a:lnTo>
                    <a:pt x="2518489" y="993640"/>
                  </a:lnTo>
                  <a:lnTo>
                    <a:pt x="2519061" y="993640"/>
                  </a:lnTo>
                  <a:lnTo>
                    <a:pt x="2519633" y="993067"/>
                  </a:lnTo>
                  <a:lnTo>
                    <a:pt x="2520205" y="993067"/>
                  </a:lnTo>
                  <a:lnTo>
                    <a:pt x="2520777" y="993640"/>
                  </a:lnTo>
                  <a:lnTo>
                    <a:pt x="2521349" y="994784"/>
                  </a:lnTo>
                  <a:lnTo>
                    <a:pt x="2521921" y="995355"/>
                  </a:lnTo>
                  <a:lnTo>
                    <a:pt x="2522493" y="995355"/>
                  </a:lnTo>
                  <a:lnTo>
                    <a:pt x="2523065" y="995355"/>
                  </a:lnTo>
                  <a:lnTo>
                    <a:pt x="2523637" y="995355"/>
                  </a:lnTo>
                  <a:lnTo>
                    <a:pt x="2523637" y="995927"/>
                  </a:lnTo>
                  <a:lnTo>
                    <a:pt x="2523637" y="996499"/>
                  </a:lnTo>
                  <a:lnTo>
                    <a:pt x="2524209" y="997071"/>
                  </a:lnTo>
                  <a:lnTo>
                    <a:pt x="2524781" y="997071"/>
                  </a:lnTo>
                  <a:lnTo>
                    <a:pt x="2525353" y="997071"/>
                  </a:lnTo>
                  <a:lnTo>
                    <a:pt x="2525925" y="997071"/>
                  </a:lnTo>
                  <a:lnTo>
                    <a:pt x="2525925" y="997071"/>
                  </a:lnTo>
                  <a:lnTo>
                    <a:pt x="2526497" y="997643"/>
                  </a:lnTo>
                  <a:lnTo>
                    <a:pt x="2527068" y="997643"/>
                  </a:lnTo>
                  <a:lnTo>
                    <a:pt x="2527640" y="997643"/>
                  </a:lnTo>
                  <a:lnTo>
                    <a:pt x="2528212" y="997643"/>
                  </a:lnTo>
                  <a:lnTo>
                    <a:pt x="2529356" y="997071"/>
                  </a:lnTo>
                  <a:lnTo>
                    <a:pt x="2529928" y="996499"/>
                  </a:lnTo>
                  <a:lnTo>
                    <a:pt x="2532216" y="993640"/>
                  </a:lnTo>
                  <a:lnTo>
                    <a:pt x="2531072" y="992496"/>
                  </a:lnTo>
                  <a:lnTo>
                    <a:pt x="2531072" y="991352"/>
                  </a:lnTo>
                  <a:lnTo>
                    <a:pt x="2532216" y="985632"/>
                  </a:lnTo>
                  <a:lnTo>
                    <a:pt x="2532216" y="984488"/>
                  </a:lnTo>
                  <a:lnTo>
                    <a:pt x="2531072" y="983916"/>
                  </a:lnTo>
                  <a:lnTo>
                    <a:pt x="2531072" y="983344"/>
                  </a:lnTo>
                  <a:lnTo>
                    <a:pt x="2533360" y="981628"/>
                  </a:lnTo>
                  <a:lnTo>
                    <a:pt x="2533932" y="981056"/>
                  </a:lnTo>
                  <a:lnTo>
                    <a:pt x="2534504" y="981628"/>
                  </a:lnTo>
                  <a:lnTo>
                    <a:pt x="2533932" y="982200"/>
                  </a:lnTo>
                  <a:lnTo>
                    <a:pt x="2533360" y="982772"/>
                  </a:lnTo>
                  <a:lnTo>
                    <a:pt x="2532788" y="983344"/>
                  </a:lnTo>
                  <a:lnTo>
                    <a:pt x="2532788" y="983916"/>
                  </a:lnTo>
                  <a:lnTo>
                    <a:pt x="2533932" y="984488"/>
                  </a:lnTo>
                  <a:lnTo>
                    <a:pt x="2533360" y="986204"/>
                  </a:lnTo>
                  <a:lnTo>
                    <a:pt x="2532788" y="987920"/>
                  </a:lnTo>
                  <a:lnTo>
                    <a:pt x="2532788" y="989636"/>
                  </a:lnTo>
                  <a:lnTo>
                    <a:pt x="2533932" y="991924"/>
                  </a:lnTo>
                  <a:lnTo>
                    <a:pt x="2535076" y="992496"/>
                  </a:lnTo>
                  <a:lnTo>
                    <a:pt x="2537936" y="991924"/>
                  </a:lnTo>
                  <a:lnTo>
                    <a:pt x="2537936" y="992496"/>
                  </a:lnTo>
                  <a:lnTo>
                    <a:pt x="2537364" y="993640"/>
                  </a:lnTo>
                  <a:lnTo>
                    <a:pt x="2537364" y="994784"/>
                  </a:lnTo>
                  <a:lnTo>
                    <a:pt x="2538508" y="997643"/>
                  </a:lnTo>
                  <a:lnTo>
                    <a:pt x="2538508" y="998787"/>
                  </a:lnTo>
                  <a:lnTo>
                    <a:pt x="2537936" y="999359"/>
                  </a:lnTo>
                  <a:lnTo>
                    <a:pt x="2537364" y="999359"/>
                  </a:lnTo>
                  <a:lnTo>
                    <a:pt x="2536220" y="998787"/>
                  </a:lnTo>
                  <a:lnTo>
                    <a:pt x="2535076" y="998215"/>
                  </a:lnTo>
                  <a:lnTo>
                    <a:pt x="2534504" y="997643"/>
                  </a:lnTo>
                  <a:lnTo>
                    <a:pt x="2533932" y="997071"/>
                  </a:lnTo>
                  <a:lnTo>
                    <a:pt x="2533360" y="997071"/>
                  </a:lnTo>
                  <a:lnTo>
                    <a:pt x="2532788" y="997643"/>
                  </a:lnTo>
                  <a:lnTo>
                    <a:pt x="2531072" y="1000503"/>
                  </a:lnTo>
                  <a:lnTo>
                    <a:pt x="2533360" y="1001647"/>
                  </a:lnTo>
                  <a:lnTo>
                    <a:pt x="2533932" y="1002219"/>
                  </a:lnTo>
                  <a:lnTo>
                    <a:pt x="2534504" y="1003363"/>
                  </a:lnTo>
                  <a:lnTo>
                    <a:pt x="2535076" y="1003935"/>
                  </a:lnTo>
                  <a:lnTo>
                    <a:pt x="2535648" y="1004507"/>
                  </a:lnTo>
                  <a:lnTo>
                    <a:pt x="2539652" y="1007939"/>
                  </a:lnTo>
                  <a:lnTo>
                    <a:pt x="2541939" y="1010226"/>
                  </a:lnTo>
                  <a:lnTo>
                    <a:pt x="2543083" y="1011370"/>
                  </a:lnTo>
                  <a:lnTo>
                    <a:pt x="2544227" y="1011370"/>
                  </a:lnTo>
                  <a:lnTo>
                    <a:pt x="2544799" y="1009655"/>
                  </a:lnTo>
                  <a:lnTo>
                    <a:pt x="2544799" y="1007367"/>
                  </a:lnTo>
                  <a:lnTo>
                    <a:pt x="2543083" y="1004507"/>
                  </a:lnTo>
                  <a:lnTo>
                    <a:pt x="2543083" y="1002791"/>
                  </a:lnTo>
                  <a:lnTo>
                    <a:pt x="2543655" y="1003363"/>
                  </a:lnTo>
                  <a:lnTo>
                    <a:pt x="2544799" y="1003935"/>
                  </a:lnTo>
                  <a:lnTo>
                    <a:pt x="2545371" y="1004507"/>
                  </a:lnTo>
                  <a:lnTo>
                    <a:pt x="2545943" y="1005079"/>
                  </a:lnTo>
                  <a:lnTo>
                    <a:pt x="2545943" y="1004507"/>
                  </a:lnTo>
                  <a:lnTo>
                    <a:pt x="2545371" y="1003363"/>
                  </a:lnTo>
                  <a:lnTo>
                    <a:pt x="2545371" y="1002791"/>
                  </a:lnTo>
                  <a:lnTo>
                    <a:pt x="2545371" y="1001075"/>
                  </a:lnTo>
                  <a:lnTo>
                    <a:pt x="2545371" y="999931"/>
                  </a:lnTo>
                  <a:lnTo>
                    <a:pt x="2545943" y="999359"/>
                  </a:lnTo>
                  <a:lnTo>
                    <a:pt x="2561958" y="997643"/>
                  </a:lnTo>
                  <a:lnTo>
                    <a:pt x="2563102" y="997643"/>
                  </a:lnTo>
                  <a:lnTo>
                    <a:pt x="2565962" y="998787"/>
                  </a:lnTo>
                  <a:lnTo>
                    <a:pt x="2566534" y="999359"/>
                  </a:lnTo>
                  <a:lnTo>
                    <a:pt x="2565962" y="999931"/>
                  </a:lnTo>
                  <a:lnTo>
                    <a:pt x="2560814" y="999359"/>
                  </a:lnTo>
                  <a:lnTo>
                    <a:pt x="2559670" y="998787"/>
                  </a:lnTo>
                  <a:lnTo>
                    <a:pt x="2559098" y="998787"/>
                  </a:lnTo>
                  <a:lnTo>
                    <a:pt x="2558526" y="998787"/>
                  </a:lnTo>
                  <a:lnTo>
                    <a:pt x="2557954" y="999359"/>
                  </a:lnTo>
                  <a:lnTo>
                    <a:pt x="2557382" y="999359"/>
                  </a:lnTo>
                  <a:lnTo>
                    <a:pt x="2556238" y="999359"/>
                  </a:lnTo>
                  <a:lnTo>
                    <a:pt x="2553379" y="998787"/>
                  </a:lnTo>
                  <a:lnTo>
                    <a:pt x="2551663" y="998787"/>
                  </a:lnTo>
                  <a:lnTo>
                    <a:pt x="2548803" y="999359"/>
                  </a:lnTo>
                  <a:lnTo>
                    <a:pt x="2546515" y="999359"/>
                  </a:lnTo>
                  <a:lnTo>
                    <a:pt x="2545943" y="999931"/>
                  </a:lnTo>
                  <a:lnTo>
                    <a:pt x="2546515" y="1002219"/>
                  </a:lnTo>
                  <a:lnTo>
                    <a:pt x="2549375" y="1010226"/>
                  </a:lnTo>
                  <a:lnTo>
                    <a:pt x="2550519" y="1012514"/>
                  </a:lnTo>
                  <a:lnTo>
                    <a:pt x="2551663" y="1013086"/>
                  </a:lnTo>
                  <a:lnTo>
                    <a:pt x="2553379" y="1013658"/>
                  </a:lnTo>
                  <a:lnTo>
                    <a:pt x="2555095" y="1014230"/>
                  </a:lnTo>
                  <a:lnTo>
                    <a:pt x="2557382" y="1014230"/>
                  </a:lnTo>
                  <a:lnTo>
                    <a:pt x="2558526" y="1014802"/>
                  </a:lnTo>
                  <a:lnTo>
                    <a:pt x="2560814" y="1016518"/>
                  </a:lnTo>
                  <a:lnTo>
                    <a:pt x="2566534" y="1017662"/>
                  </a:lnTo>
                  <a:lnTo>
                    <a:pt x="2567678" y="1018806"/>
                  </a:lnTo>
                  <a:lnTo>
                    <a:pt x="2568822" y="1019378"/>
                  </a:lnTo>
                  <a:lnTo>
                    <a:pt x="2569965" y="1019378"/>
                  </a:lnTo>
                  <a:lnTo>
                    <a:pt x="2570537" y="1018806"/>
                  </a:lnTo>
                  <a:lnTo>
                    <a:pt x="2571109" y="1019950"/>
                  </a:lnTo>
                  <a:lnTo>
                    <a:pt x="2571681" y="1021094"/>
                  </a:lnTo>
                  <a:lnTo>
                    <a:pt x="2573397" y="1022238"/>
                  </a:lnTo>
                  <a:lnTo>
                    <a:pt x="2575113" y="1023954"/>
                  </a:lnTo>
                  <a:lnTo>
                    <a:pt x="2576257" y="1024525"/>
                  </a:lnTo>
                  <a:lnTo>
                    <a:pt x="2579689" y="1025098"/>
                  </a:lnTo>
                  <a:lnTo>
                    <a:pt x="2580261" y="1025098"/>
                  </a:lnTo>
                  <a:lnTo>
                    <a:pt x="2580261" y="1025669"/>
                  </a:lnTo>
                  <a:lnTo>
                    <a:pt x="2579689" y="1026242"/>
                  </a:lnTo>
                  <a:lnTo>
                    <a:pt x="2579117" y="1026813"/>
                  </a:lnTo>
                  <a:lnTo>
                    <a:pt x="2578545" y="1026813"/>
                  </a:lnTo>
                  <a:lnTo>
                    <a:pt x="2577401" y="1026242"/>
                  </a:lnTo>
                  <a:lnTo>
                    <a:pt x="2574541" y="1023954"/>
                  </a:lnTo>
                  <a:lnTo>
                    <a:pt x="2573397" y="1023954"/>
                  </a:lnTo>
                  <a:lnTo>
                    <a:pt x="2572825" y="1023954"/>
                  </a:lnTo>
                  <a:lnTo>
                    <a:pt x="2571681" y="1022810"/>
                  </a:lnTo>
                  <a:lnTo>
                    <a:pt x="2571109" y="1022238"/>
                  </a:lnTo>
                  <a:lnTo>
                    <a:pt x="2568822" y="1022238"/>
                  </a:lnTo>
                  <a:lnTo>
                    <a:pt x="2556810" y="1018806"/>
                  </a:lnTo>
                  <a:lnTo>
                    <a:pt x="2554523" y="1019378"/>
                  </a:lnTo>
                  <a:lnTo>
                    <a:pt x="2553951" y="1018806"/>
                  </a:lnTo>
                  <a:lnTo>
                    <a:pt x="2552807" y="1017662"/>
                  </a:lnTo>
                  <a:lnTo>
                    <a:pt x="2552235" y="1017090"/>
                  </a:lnTo>
                  <a:lnTo>
                    <a:pt x="2551663" y="1017090"/>
                  </a:lnTo>
                  <a:lnTo>
                    <a:pt x="2551091" y="1016518"/>
                  </a:lnTo>
                  <a:lnTo>
                    <a:pt x="2550519" y="1016518"/>
                  </a:lnTo>
                  <a:lnTo>
                    <a:pt x="2550519" y="1016518"/>
                  </a:lnTo>
                  <a:lnTo>
                    <a:pt x="2549947" y="1017090"/>
                  </a:lnTo>
                  <a:lnTo>
                    <a:pt x="2549947" y="1017090"/>
                  </a:lnTo>
                  <a:lnTo>
                    <a:pt x="2548803" y="1017662"/>
                  </a:lnTo>
                  <a:lnTo>
                    <a:pt x="2548231" y="1018234"/>
                  </a:lnTo>
                  <a:lnTo>
                    <a:pt x="2547659" y="1018806"/>
                  </a:lnTo>
                  <a:lnTo>
                    <a:pt x="2548231" y="1019950"/>
                  </a:lnTo>
                  <a:lnTo>
                    <a:pt x="2549375" y="1024525"/>
                  </a:lnTo>
                  <a:lnTo>
                    <a:pt x="2549375" y="1025669"/>
                  </a:lnTo>
                  <a:lnTo>
                    <a:pt x="2549947" y="1025669"/>
                  </a:lnTo>
                  <a:lnTo>
                    <a:pt x="2552807" y="1027957"/>
                  </a:lnTo>
                  <a:lnTo>
                    <a:pt x="2553379" y="1027957"/>
                  </a:lnTo>
                  <a:lnTo>
                    <a:pt x="2555666" y="1027385"/>
                  </a:lnTo>
                  <a:lnTo>
                    <a:pt x="2558526" y="1025669"/>
                  </a:lnTo>
                  <a:lnTo>
                    <a:pt x="2559098" y="1024525"/>
                  </a:lnTo>
                  <a:lnTo>
                    <a:pt x="2559670" y="1023954"/>
                  </a:lnTo>
                  <a:lnTo>
                    <a:pt x="2563102" y="1022810"/>
                  </a:lnTo>
                  <a:lnTo>
                    <a:pt x="2564246" y="1022810"/>
                  </a:lnTo>
                  <a:lnTo>
                    <a:pt x="2563102" y="1024525"/>
                  </a:lnTo>
                  <a:lnTo>
                    <a:pt x="2559098" y="1026242"/>
                  </a:lnTo>
                  <a:lnTo>
                    <a:pt x="2557954" y="1027957"/>
                  </a:lnTo>
                  <a:lnTo>
                    <a:pt x="2557382" y="1029101"/>
                  </a:lnTo>
                  <a:lnTo>
                    <a:pt x="2557382" y="1029673"/>
                  </a:lnTo>
                  <a:lnTo>
                    <a:pt x="2557954" y="1031961"/>
                  </a:lnTo>
                  <a:lnTo>
                    <a:pt x="2558526" y="1033105"/>
                  </a:lnTo>
                  <a:lnTo>
                    <a:pt x="2559098" y="1033677"/>
                  </a:lnTo>
                  <a:lnTo>
                    <a:pt x="2561386" y="1035965"/>
                  </a:lnTo>
                  <a:lnTo>
                    <a:pt x="2562530" y="1036537"/>
                  </a:lnTo>
                  <a:lnTo>
                    <a:pt x="2563674" y="1037109"/>
                  </a:lnTo>
                  <a:lnTo>
                    <a:pt x="2564246" y="1036537"/>
                  </a:lnTo>
                  <a:lnTo>
                    <a:pt x="2564246" y="1035965"/>
                  </a:lnTo>
                  <a:lnTo>
                    <a:pt x="2564818" y="1035965"/>
                  </a:lnTo>
                  <a:lnTo>
                    <a:pt x="2565962" y="1035965"/>
                  </a:lnTo>
                  <a:lnTo>
                    <a:pt x="2566534" y="1035393"/>
                  </a:lnTo>
                  <a:lnTo>
                    <a:pt x="2567106" y="1034249"/>
                  </a:lnTo>
                  <a:lnTo>
                    <a:pt x="2567678" y="1034249"/>
                  </a:lnTo>
                  <a:lnTo>
                    <a:pt x="2568250" y="1034249"/>
                  </a:lnTo>
                  <a:lnTo>
                    <a:pt x="2568250" y="1034821"/>
                  </a:lnTo>
                  <a:lnTo>
                    <a:pt x="2568250" y="1036537"/>
                  </a:lnTo>
                  <a:lnTo>
                    <a:pt x="2568250" y="1037109"/>
                  </a:lnTo>
                  <a:lnTo>
                    <a:pt x="2567678" y="1037681"/>
                  </a:lnTo>
                  <a:lnTo>
                    <a:pt x="2565962" y="1038253"/>
                  </a:lnTo>
                  <a:lnTo>
                    <a:pt x="2565390" y="1038824"/>
                  </a:lnTo>
                  <a:lnTo>
                    <a:pt x="2564246" y="1040541"/>
                  </a:lnTo>
                  <a:lnTo>
                    <a:pt x="2565390" y="1042256"/>
                  </a:lnTo>
                  <a:lnTo>
                    <a:pt x="2566534" y="1043400"/>
                  </a:lnTo>
                  <a:lnTo>
                    <a:pt x="2568250" y="1043972"/>
                  </a:lnTo>
                  <a:lnTo>
                    <a:pt x="2572825" y="1042828"/>
                  </a:lnTo>
                  <a:lnTo>
                    <a:pt x="2573397" y="1042828"/>
                  </a:lnTo>
                  <a:lnTo>
                    <a:pt x="2575113" y="1043400"/>
                  </a:lnTo>
                  <a:lnTo>
                    <a:pt x="2575685" y="1043400"/>
                  </a:lnTo>
                  <a:lnTo>
                    <a:pt x="2576257" y="1042828"/>
                  </a:lnTo>
                  <a:lnTo>
                    <a:pt x="2576829" y="1041684"/>
                  </a:lnTo>
                  <a:lnTo>
                    <a:pt x="2577401" y="1041112"/>
                  </a:lnTo>
                  <a:lnTo>
                    <a:pt x="2579689" y="1040541"/>
                  </a:lnTo>
                  <a:lnTo>
                    <a:pt x="2580261" y="1039968"/>
                  </a:lnTo>
                  <a:lnTo>
                    <a:pt x="2581405" y="1037109"/>
                  </a:lnTo>
                  <a:lnTo>
                    <a:pt x="2581977" y="1037109"/>
                  </a:lnTo>
                  <a:lnTo>
                    <a:pt x="2582549" y="1038824"/>
                  </a:lnTo>
                  <a:lnTo>
                    <a:pt x="2581977" y="1040541"/>
                  </a:lnTo>
                  <a:lnTo>
                    <a:pt x="2580833" y="1041684"/>
                  </a:lnTo>
                  <a:lnTo>
                    <a:pt x="2580261" y="1042256"/>
                  </a:lnTo>
                  <a:lnTo>
                    <a:pt x="2576829" y="1041112"/>
                  </a:lnTo>
                  <a:lnTo>
                    <a:pt x="2576829" y="1041684"/>
                  </a:lnTo>
                  <a:lnTo>
                    <a:pt x="2576829" y="1042256"/>
                  </a:lnTo>
                  <a:lnTo>
                    <a:pt x="2576829" y="1042828"/>
                  </a:lnTo>
                  <a:lnTo>
                    <a:pt x="2574541" y="1045688"/>
                  </a:lnTo>
                  <a:lnTo>
                    <a:pt x="2566534" y="1047976"/>
                  </a:lnTo>
                  <a:lnTo>
                    <a:pt x="2565390" y="1048548"/>
                  </a:lnTo>
                  <a:lnTo>
                    <a:pt x="2564818" y="1049120"/>
                  </a:lnTo>
                  <a:lnTo>
                    <a:pt x="2564818" y="1049692"/>
                  </a:lnTo>
                  <a:lnTo>
                    <a:pt x="2564818" y="1050836"/>
                  </a:lnTo>
                  <a:lnTo>
                    <a:pt x="2564818" y="1051408"/>
                  </a:lnTo>
                  <a:lnTo>
                    <a:pt x="2564818" y="1051408"/>
                  </a:lnTo>
                  <a:lnTo>
                    <a:pt x="2565390" y="1051980"/>
                  </a:lnTo>
                  <a:lnTo>
                    <a:pt x="2565962" y="1053696"/>
                  </a:lnTo>
                  <a:lnTo>
                    <a:pt x="2565962" y="1055411"/>
                  </a:lnTo>
                  <a:lnTo>
                    <a:pt x="2565390" y="1056555"/>
                  </a:lnTo>
                  <a:lnTo>
                    <a:pt x="2564246" y="1057127"/>
                  </a:lnTo>
                  <a:lnTo>
                    <a:pt x="2564246" y="1057699"/>
                  </a:lnTo>
                  <a:lnTo>
                    <a:pt x="2564818" y="1057699"/>
                  </a:lnTo>
                  <a:lnTo>
                    <a:pt x="2565390" y="1057699"/>
                  </a:lnTo>
                  <a:lnTo>
                    <a:pt x="2567106" y="1057699"/>
                  </a:lnTo>
                  <a:lnTo>
                    <a:pt x="2567678" y="1057699"/>
                  </a:lnTo>
                  <a:lnTo>
                    <a:pt x="2568822" y="1058271"/>
                  </a:lnTo>
                  <a:lnTo>
                    <a:pt x="2569394" y="1058271"/>
                  </a:lnTo>
                  <a:lnTo>
                    <a:pt x="2570537" y="1058271"/>
                  </a:lnTo>
                  <a:lnTo>
                    <a:pt x="2573397" y="1058843"/>
                  </a:lnTo>
                  <a:lnTo>
                    <a:pt x="2576257" y="1059987"/>
                  </a:lnTo>
                  <a:lnTo>
                    <a:pt x="2577401" y="1059415"/>
                  </a:lnTo>
                  <a:lnTo>
                    <a:pt x="2577973" y="1058271"/>
                  </a:lnTo>
                  <a:lnTo>
                    <a:pt x="2577973" y="1056555"/>
                  </a:lnTo>
                  <a:lnTo>
                    <a:pt x="2577401" y="1053696"/>
                  </a:lnTo>
                  <a:lnTo>
                    <a:pt x="2577401" y="1053123"/>
                  </a:lnTo>
                  <a:lnTo>
                    <a:pt x="2577973" y="1053123"/>
                  </a:lnTo>
                  <a:lnTo>
                    <a:pt x="2578545" y="1053123"/>
                  </a:lnTo>
                  <a:lnTo>
                    <a:pt x="2579117" y="1053696"/>
                  </a:lnTo>
                  <a:lnTo>
                    <a:pt x="2579117" y="1054840"/>
                  </a:lnTo>
                  <a:lnTo>
                    <a:pt x="2579689" y="1055411"/>
                  </a:lnTo>
                  <a:lnTo>
                    <a:pt x="2581405" y="1054840"/>
                  </a:lnTo>
                  <a:lnTo>
                    <a:pt x="2581405" y="1054267"/>
                  </a:lnTo>
                  <a:lnTo>
                    <a:pt x="2580833" y="1054267"/>
                  </a:lnTo>
                  <a:lnTo>
                    <a:pt x="2581405" y="1051980"/>
                  </a:lnTo>
                  <a:lnTo>
                    <a:pt x="2583121" y="1051980"/>
                  </a:lnTo>
                  <a:lnTo>
                    <a:pt x="2584265" y="1053123"/>
                  </a:lnTo>
                  <a:lnTo>
                    <a:pt x="2583121" y="1053696"/>
                  </a:lnTo>
                  <a:lnTo>
                    <a:pt x="2583693" y="1054840"/>
                  </a:lnTo>
                  <a:lnTo>
                    <a:pt x="2583693" y="1055411"/>
                  </a:lnTo>
                  <a:lnTo>
                    <a:pt x="2583693" y="1055983"/>
                  </a:lnTo>
                  <a:lnTo>
                    <a:pt x="2583693" y="1056555"/>
                  </a:lnTo>
                  <a:lnTo>
                    <a:pt x="2583693" y="1057127"/>
                  </a:lnTo>
                  <a:lnTo>
                    <a:pt x="2583693" y="1057699"/>
                  </a:lnTo>
                  <a:lnTo>
                    <a:pt x="2583693" y="1058271"/>
                  </a:lnTo>
                  <a:lnTo>
                    <a:pt x="2583693" y="1058271"/>
                  </a:lnTo>
                  <a:lnTo>
                    <a:pt x="2584265" y="1058271"/>
                  </a:lnTo>
                  <a:lnTo>
                    <a:pt x="2584837" y="1058271"/>
                  </a:lnTo>
                  <a:lnTo>
                    <a:pt x="2584837" y="1058271"/>
                  </a:lnTo>
                  <a:lnTo>
                    <a:pt x="2585408" y="1057699"/>
                  </a:lnTo>
                  <a:lnTo>
                    <a:pt x="2585980" y="1057127"/>
                  </a:lnTo>
                  <a:lnTo>
                    <a:pt x="2587124" y="1057127"/>
                  </a:lnTo>
                  <a:lnTo>
                    <a:pt x="2587696" y="1057127"/>
                  </a:lnTo>
                  <a:lnTo>
                    <a:pt x="2588268" y="1057699"/>
                  </a:lnTo>
                  <a:lnTo>
                    <a:pt x="2589412" y="1057699"/>
                  </a:lnTo>
                  <a:lnTo>
                    <a:pt x="2592272" y="1058843"/>
                  </a:lnTo>
                  <a:lnTo>
                    <a:pt x="2592844" y="1058843"/>
                  </a:lnTo>
                  <a:lnTo>
                    <a:pt x="2594560" y="1058271"/>
                  </a:lnTo>
                  <a:lnTo>
                    <a:pt x="2595704" y="1058271"/>
                  </a:lnTo>
                  <a:lnTo>
                    <a:pt x="2597420" y="1059415"/>
                  </a:lnTo>
                  <a:lnTo>
                    <a:pt x="2598564" y="1059415"/>
                  </a:lnTo>
                  <a:lnTo>
                    <a:pt x="2599136" y="1057699"/>
                  </a:lnTo>
                  <a:lnTo>
                    <a:pt x="2599136" y="1054267"/>
                  </a:lnTo>
                  <a:lnTo>
                    <a:pt x="2599136" y="1053696"/>
                  </a:lnTo>
                  <a:lnTo>
                    <a:pt x="2599708" y="1052552"/>
                  </a:lnTo>
                  <a:lnTo>
                    <a:pt x="2600280" y="1051980"/>
                  </a:lnTo>
                  <a:lnTo>
                    <a:pt x="2600852" y="1051980"/>
                  </a:lnTo>
                  <a:lnTo>
                    <a:pt x="2600852" y="1052552"/>
                  </a:lnTo>
                  <a:lnTo>
                    <a:pt x="2600852" y="1053123"/>
                  </a:lnTo>
                  <a:lnTo>
                    <a:pt x="2600852" y="1053696"/>
                  </a:lnTo>
                  <a:lnTo>
                    <a:pt x="2600852" y="1054267"/>
                  </a:lnTo>
                  <a:lnTo>
                    <a:pt x="2604283" y="1058271"/>
                  </a:lnTo>
                  <a:lnTo>
                    <a:pt x="2605427" y="1060559"/>
                  </a:lnTo>
                  <a:lnTo>
                    <a:pt x="2604855" y="1061131"/>
                  </a:lnTo>
                  <a:lnTo>
                    <a:pt x="2603711" y="1061131"/>
                  </a:lnTo>
                  <a:lnTo>
                    <a:pt x="2603139" y="1061703"/>
                  </a:lnTo>
                  <a:lnTo>
                    <a:pt x="2602567" y="1062275"/>
                  </a:lnTo>
                  <a:lnTo>
                    <a:pt x="2601995" y="1061703"/>
                  </a:lnTo>
                  <a:lnTo>
                    <a:pt x="2600852" y="1060559"/>
                  </a:lnTo>
                  <a:lnTo>
                    <a:pt x="2600280" y="1060559"/>
                  </a:lnTo>
                  <a:lnTo>
                    <a:pt x="2599708" y="1061131"/>
                  </a:lnTo>
                  <a:lnTo>
                    <a:pt x="2598564" y="1062275"/>
                  </a:lnTo>
                  <a:lnTo>
                    <a:pt x="2599136" y="1062847"/>
                  </a:lnTo>
                  <a:lnTo>
                    <a:pt x="2600280" y="1063419"/>
                  </a:lnTo>
                  <a:lnTo>
                    <a:pt x="2601423" y="1063991"/>
                  </a:lnTo>
                  <a:lnTo>
                    <a:pt x="2601995" y="1063991"/>
                  </a:lnTo>
                  <a:lnTo>
                    <a:pt x="2602567" y="1063991"/>
                  </a:lnTo>
                  <a:lnTo>
                    <a:pt x="2603139" y="1065707"/>
                  </a:lnTo>
                  <a:lnTo>
                    <a:pt x="2603139" y="1065707"/>
                  </a:lnTo>
                  <a:lnTo>
                    <a:pt x="2603711" y="1065707"/>
                  </a:lnTo>
                  <a:lnTo>
                    <a:pt x="2606571" y="1067423"/>
                  </a:lnTo>
                  <a:lnTo>
                    <a:pt x="2607143" y="1067995"/>
                  </a:lnTo>
                  <a:lnTo>
                    <a:pt x="2607143" y="1068566"/>
                  </a:lnTo>
                  <a:lnTo>
                    <a:pt x="2607715" y="1069710"/>
                  </a:lnTo>
                  <a:lnTo>
                    <a:pt x="2608287" y="1070282"/>
                  </a:lnTo>
                  <a:lnTo>
                    <a:pt x="2609431" y="1070854"/>
                  </a:lnTo>
                  <a:lnTo>
                    <a:pt x="2614579" y="1073142"/>
                  </a:lnTo>
                  <a:lnTo>
                    <a:pt x="2622014" y="1074858"/>
                  </a:lnTo>
                  <a:lnTo>
                    <a:pt x="2623158" y="1074858"/>
                  </a:lnTo>
                  <a:lnTo>
                    <a:pt x="2623730" y="1074286"/>
                  </a:lnTo>
                  <a:lnTo>
                    <a:pt x="2623730" y="1072570"/>
                  </a:lnTo>
                  <a:lnTo>
                    <a:pt x="2624302" y="1071998"/>
                  </a:lnTo>
                  <a:lnTo>
                    <a:pt x="2625446" y="1071426"/>
                  </a:lnTo>
                  <a:lnTo>
                    <a:pt x="2626018" y="1070854"/>
                  </a:lnTo>
                  <a:lnTo>
                    <a:pt x="2625446" y="1069710"/>
                  </a:lnTo>
                  <a:lnTo>
                    <a:pt x="2626018" y="1068566"/>
                  </a:lnTo>
                  <a:lnTo>
                    <a:pt x="2626590" y="1067423"/>
                  </a:lnTo>
                  <a:lnTo>
                    <a:pt x="2627162" y="1066851"/>
                  </a:lnTo>
                  <a:lnTo>
                    <a:pt x="2628306" y="1067423"/>
                  </a:lnTo>
                  <a:lnTo>
                    <a:pt x="2627734" y="1067995"/>
                  </a:lnTo>
                  <a:lnTo>
                    <a:pt x="2627162" y="1067995"/>
                  </a:lnTo>
                  <a:lnTo>
                    <a:pt x="2626018" y="1068566"/>
                  </a:lnTo>
                  <a:lnTo>
                    <a:pt x="2625446" y="1069139"/>
                  </a:lnTo>
                  <a:lnTo>
                    <a:pt x="2625446" y="1069710"/>
                  </a:lnTo>
                  <a:lnTo>
                    <a:pt x="2626018" y="1070282"/>
                  </a:lnTo>
                  <a:lnTo>
                    <a:pt x="2626018" y="1070854"/>
                  </a:lnTo>
                  <a:lnTo>
                    <a:pt x="2624302" y="1073142"/>
                  </a:lnTo>
                  <a:lnTo>
                    <a:pt x="2624302" y="1073714"/>
                  </a:lnTo>
                  <a:lnTo>
                    <a:pt x="2623730" y="1074858"/>
                  </a:lnTo>
                  <a:lnTo>
                    <a:pt x="2622586" y="1078290"/>
                  </a:lnTo>
                  <a:lnTo>
                    <a:pt x="2623730" y="1078290"/>
                  </a:lnTo>
                  <a:lnTo>
                    <a:pt x="2624874" y="1078290"/>
                  </a:lnTo>
                  <a:lnTo>
                    <a:pt x="2626018" y="1078290"/>
                  </a:lnTo>
                  <a:lnTo>
                    <a:pt x="2627162" y="1079434"/>
                  </a:lnTo>
                  <a:lnTo>
                    <a:pt x="2624874" y="1080006"/>
                  </a:lnTo>
                  <a:lnTo>
                    <a:pt x="2624302" y="1080578"/>
                  </a:lnTo>
                  <a:lnTo>
                    <a:pt x="2623730" y="1081722"/>
                  </a:lnTo>
                  <a:lnTo>
                    <a:pt x="2623730" y="1083438"/>
                  </a:lnTo>
                  <a:lnTo>
                    <a:pt x="2624302" y="1084010"/>
                  </a:lnTo>
                  <a:lnTo>
                    <a:pt x="2625446" y="1084010"/>
                  </a:lnTo>
                  <a:lnTo>
                    <a:pt x="2627734" y="1085154"/>
                  </a:lnTo>
                  <a:lnTo>
                    <a:pt x="2628878" y="1084581"/>
                  </a:lnTo>
                  <a:lnTo>
                    <a:pt x="2631737" y="1082294"/>
                  </a:lnTo>
                  <a:lnTo>
                    <a:pt x="2632881" y="1080578"/>
                  </a:lnTo>
                  <a:lnTo>
                    <a:pt x="2634025" y="1080006"/>
                  </a:lnTo>
                  <a:lnTo>
                    <a:pt x="2633453" y="1083438"/>
                  </a:lnTo>
                  <a:lnTo>
                    <a:pt x="2633453" y="1085154"/>
                  </a:lnTo>
                  <a:lnTo>
                    <a:pt x="2634025" y="1087441"/>
                  </a:lnTo>
                  <a:lnTo>
                    <a:pt x="2634597" y="1088585"/>
                  </a:lnTo>
                  <a:lnTo>
                    <a:pt x="2635169" y="1089157"/>
                  </a:lnTo>
                  <a:lnTo>
                    <a:pt x="2635741" y="1089729"/>
                  </a:lnTo>
                  <a:lnTo>
                    <a:pt x="2638601" y="1090873"/>
                  </a:lnTo>
                  <a:lnTo>
                    <a:pt x="2639173" y="1091445"/>
                  </a:lnTo>
                  <a:lnTo>
                    <a:pt x="2641461" y="1091445"/>
                  </a:lnTo>
                  <a:lnTo>
                    <a:pt x="2643177" y="1092017"/>
                  </a:lnTo>
                  <a:lnTo>
                    <a:pt x="2644320" y="1093161"/>
                  </a:lnTo>
                  <a:lnTo>
                    <a:pt x="2644892" y="1094877"/>
                  </a:lnTo>
                  <a:lnTo>
                    <a:pt x="2647180" y="1098309"/>
                  </a:lnTo>
                  <a:lnTo>
                    <a:pt x="2647180" y="1098309"/>
                  </a:lnTo>
                  <a:lnTo>
                    <a:pt x="2647180" y="1097737"/>
                  </a:lnTo>
                  <a:lnTo>
                    <a:pt x="2649468" y="1098309"/>
                  </a:lnTo>
                  <a:lnTo>
                    <a:pt x="2650040" y="1097737"/>
                  </a:lnTo>
                  <a:lnTo>
                    <a:pt x="2650612" y="1097165"/>
                  </a:lnTo>
                  <a:lnTo>
                    <a:pt x="2651184" y="1097165"/>
                  </a:lnTo>
                  <a:lnTo>
                    <a:pt x="2654044" y="1097737"/>
                  </a:lnTo>
                  <a:lnTo>
                    <a:pt x="2655188" y="1097165"/>
                  </a:lnTo>
                  <a:lnTo>
                    <a:pt x="2655760" y="1097737"/>
                  </a:lnTo>
                  <a:lnTo>
                    <a:pt x="2657476" y="1101168"/>
                  </a:lnTo>
                  <a:lnTo>
                    <a:pt x="2658048" y="1102312"/>
                  </a:lnTo>
                  <a:lnTo>
                    <a:pt x="2662051" y="1106316"/>
                  </a:lnTo>
                  <a:lnTo>
                    <a:pt x="2663767" y="1106888"/>
                  </a:lnTo>
                  <a:lnTo>
                    <a:pt x="2672347" y="1104600"/>
                  </a:lnTo>
                  <a:lnTo>
                    <a:pt x="2674635" y="1104600"/>
                  </a:lnTo>
                  <a:lnTo>
                    <a:pt x="2675778" y="1104600"/>
                  </a:lnTo>
                  <a:lnTo>
                    <a:pt x="2676922" y="1104028"/>
                  </a:lnTo>
                  <a:lnTo>
                    <a:pt x="2678638" y="1101740"/>
                  </a:lnTo>
                  <a:lnTo>
                    <a:pt x="2679782" y="1101168"/>
                  </a:lnTo>
                  <a:lnTo>
                    <a:pt x="2680926" y="1101168"/>
                  </a:lnTo>
                  <a:lnTo>
                    <a:pt x="2679782" y="1101740"/>
                  </a:lnTo>
                  <a:lnTo>
                    <a:pt x="2679210" y="1102884"/>
                  </a:lnTo>
                  <a:lnTo>
                    <a:pt x="2678638" y="1105172"/>
                  </a:lnTo>
                  <a:lnTo>
                    <a:pt x="2678066" y="1106316"/>
                  </a:lnTo>
                  <a:lnTo>
                    <a:pt x="2677494" y="1106888"/>
                  </a:lnTo>
                  <a:lnTo>
                    <a:pt x="2672347" y="1106888"/>
                  </a:lnTo>
                  <a:lnTo>
                    <a:pt x="2667199" y="1108604"/>
                  </a:lnTo>
                  <a:lnTo>
                    <a:pt x="2664339" y="1110892"/>
                  </a:lnTo>
                  <a:lnTo>
                    <a:pt x="2662051" y="1113179"/>
                  </a:lnTo>
                  <a:lnTo>
                    <a:pt x="2661479" y="1114323"/>
                  </a:lnTo>
                  <a:lnTo>
                    <a:pt x="2663767" y="1121187"/>
                  </a:lnTo>
                  <a:lnTo>
                    <a:pt x="2666627" y="1126335"/>
                  </a:lnTo>
                  <a:lnTo>
                    <a:pt x="2666627" y="1126907"/>
                  </a:lnTo>
                  <a:lnTo>
                    <a:pt x="2666055" y="1127478"/>
                  </a:lnTo>
                  <a:lnTo>
                    <a:pt x="2666627" y="1129195"/>
                  </a:lnTo>
                  <a:lnTo>
                    <a:pt x="2666627" y="1130338"/>
                  </a:lnTo>
                  <a:lnTo>
                    <a:pt x="2666055" y="1130910"/>
                  </a:lnTo>
                  <a:lnTo>
                    <a:pt x="2663767" y="1131482"/>
                  </a:lnTo>
                  <a:lnTo>
                    <a:pt x="2662623" y="1132626"/>
                  </a:lnTo>
                  <a:lnTo>
                    <a:pt x="2662051" y="1133770"/>
                  </a:lnTo>
                  <a:lnTo>
                    <a:pt x="2662623" y="1134914"/>
                  </a:lnTo>
                  <a:lnTo>
                    <a:pt x="2663767" y="1136058"/>
                  </a:lnTo>
                  <a:lnTo>
                    <a:pt x="2664339" y="1137202"/>
                  </a:lnTo>
                  <a:lnTo>
                    <a:pt x="2664339" y="1138918"/>
                  </a:lnTo>
                  <a:lnTo>
                    <a:pt x="2663767" y="1140634"/>
                  </a:lnTo>
                  <a:lnTo>
                    <a:pt x="2663767" y="1142350"/>
                  </a:lnTo>
                  <a:lnTo>
                    <a:pt x="2665483" y="1143494"/>
                  </a:lnTo>
                  <a:lnTo>
                    <a:pt x="2666055" y="1144065"/>
                  </a:lnTo>
                  <a:lnTo>
                    <a:pt x="2666055" y="1145209"/>
                  </a:lnTo>
                  <a:lnTo>
                    <a:pt x="2665483" y="1145781"/>
                  </a:lnTo>
                  <a:lnTo>
                    <a:pt x="2662623" y="1146353"/>
                  </a:lnTo>
                  <a:lnTo>
                    <a:pt x="2661479" y="1146925"/>
                  </a:lnTo>
                  <a:lnTo>
                    <a:pt x="2661479" y="1147497"/>
                  </a:lnTo>
                  <a:lnTo>
                    <a:pt x="2661479" y="1149213"/>
                  </a:lnTo>
                  <a:lnTo>
                    <a:pt x="2662623" y="1150929"/>
                  </a:lnTo>
                  <a:lnTo>
                    <a:pt x="2663767" y="1153217"/>
                  </a:lnTo>
                  <a:lnTo>
                    <a:pt x="2662623" y="1153217"/>
                  </a:lnTo>
                  <a:lnTo>
                    <a:pt x="2660335" y="1151501"/>
                  </a:lnTo>
                  <a:lnTo>
                    <a:pt x="2659191" y="1151501"/>
                  </a:lnTo>
                  <a:lnTo>
                    <a:pt x="2658619" y="1152645"/>
                  </a:lnTo>
                  <a:lnTo>
                    <a:pt x="2659191" y="1153789"/>
                  </a:lnTo>
                  <a:lnTo>
                    <a:pt x="2660335" y="1154933"/>
                  </a:lnTo>
                  <a:lnTo>
                    <a:pt x="2661479" y="1155505"/>
                  </a:lnTo>
                  <a:lnTo>
                    <a:pt x="2662623" y="1156649"/>
                  </a:lnTo>
                  <a:lnTo>
                    <a:pt x="2666055" y="1162940"/>
                  </a:lnTo>
                  <a:lnTo>
                    <a:pt x="2667199" y="1164656"/>
                  </a:lnTo>
                  <a:lnTo>
                    <a:pt x="2669487" y="1165800"/>
                  </a:lnTo>
                  <a:lnTo>
                    <a:pt x="2676922" y="1167516"/>
                  </a:lnTo>
                  <a:lnTo>
                    <a:pt x="2678066" y="1168088"/>
                  </a:lnTo>
                  <a:lnTo>
                    <a:pt x="2678638" y="1168088"/>
                  </a:lnTo>
                  <a:lnTo>
                    <a:pt x="2678638" y="1167516"/>
                  </a:lnTo>
                  <a:lnTo>
                    <a:pt x="2678638" y="1166372"/>
                  </a:lnTo>
                  <a:lnTo>
                    <a:pt x="2678638" y="1165800"/>
                  </a:lnTo>
                  <a:lnTo>
                    <a:pt x="2679210" y="1165228"/>
                  </a:lnTo>
                  <a:lnTo>
                    <a:pt x="2679210" y="1164656"/>
                  </a:lnTo>
                  <a:lnTo>
                    <a:pt x="2679210" y="1163512"/>
                  </a:lnTo>
                  <a:lnTo>
                    <a:pt x="2678638" y="1162368"/>
                  </a:lnTo>
                  <a:lnTo>
                    <a:pt x="2678066" y="1161224"/>
                  </a:lnTo>
                  <a:lnTo>
                    <a:pt x="2676922" y="1160652"/>
                  </a:lnTo>
                  <a:lnTo>
                    <a:pt x="2676922" y="1160080"/>
                  </a:lnTo>
                  <a:lnTo>
                    <a:pt x="2678066" y="1160080"/>
                  </a:lnTo>
                  <a:lnTo>
                    <a:pt x="2677494" y="1159508"/>
                  </a:lnTo>
                  <a:lnTo>
                    <a:pt x="2676350" y="1158936"/>
                  </a:lnTo>
                  <a:lnTo>
                    <a:pt x="2675778" y="1158365"/>
                  </a:lnTo>
                  <a:lnTo>
                    <a:pt x="2675207" y="1157793"/>
                  </a:lnTo>
                  <a:lnTo>
                    <a:pt x="2673491" y="1156077"/>
                  </a:lnTo>
                  <a:lnTo>
                    <a:pt x="2672919" y="1155505"/>
                  </a:lnTo>
                  <a:lnTo>
                    <a:pt x="2680354" y="1158936"/>
                  </a:lnTo>
                  <a:lnTo>
                    <a:pt x="2680354" y="1158365"/>
                  </a:lnTo>
                  <a:lnTo>
                    <a:pt x="2679782" y="1157793"/>
                  </a:lnTo>
                  <a:lnTo>
                    <a:pt x="2679782" y="1157221"/>
                  </a:lnTo>
                  <a:lnTo>
                    <a:pt x="2680926" y="1154933"/>
                  </a:lnTo>
                  <a:lnTo>
                    <a:pt x="2680926" y="1152645"/>
                  </a:lnTo>
                  <a:lnTo>
                    <a:pt x="2679782" y="1150357"/>
                  </a:lnTo>
                  <a:lnTo>
                    <a:pt x="2677494" y="1148069"/>
                  </a:lnTo>
                  <a:lnTo>
                    <a:pt x="2679210" y="1147497"/>
                  </a:lnTo>
                  <a:lnTo>
                    <a:pt x="2679782" y="1146925"/>
                  </a:lnTo>
                  <a:lnTo>
                    <a:pt x="2680354" y="1145781"/>
                  </a:lnTo>
                  <a:lnTo>
                    <a:pt x="2680354" y="1144637"/>
                  </a:lnTo>
                  <a:lnTo>
                    <a:pt x="2680354" y="1142921"/>
                  </a:lnTo>
                  <a:lnTo>
                    <a:pt x="2680354" y="1140634"/>
                  </a:lnTo>
                  <a:lnTo>
                    <a:pt x="2679782" y="1138918"/>
                  </a:lnTo>
                  <a:lnTo>
                    <a:pt x="2679210" y="1138346"/>
                  </a:lnTo>
                  <a:lnTo>
                    <a:pt x="2676922" y="1138346"/>
                  </a:lnTo>
                  <a:lnTo>
                    <a:pt x="2673491" y="1137774"/>
                  </a:lnTo>
                  <a:lnTo>
                    <a:pt x="2672347" y="1137774"/>
                  </a:lnTo>
                  <a:lnTo>
                    <a:pt x="2672919" y="1137202"/>
                  </a:lnTo>
                  <a:lnTo>
                    <a:pt x="2673491" y="1136630"/>
                  </a:lnTo>
                  <a:lnTo>
                    <a:pt x="2674063" y="1136630"/>
                  </a:lnTo>
                  <a:lnTo>
                    <a:pt x="2674635" y="1136058"/>
                  </a:lnTo>
                  <a:lnTo>
                    <a:pt x="2675207" y="1135486"/>
                  </a:lnTo>
                  <a:lnTo>
                    <a:pt x="2675778" y="1134342"/>
                  </a:lnTo>
                  <a:lnTo>
                    <a:pt x="2676350" y="1133770"/>
                  </a:lnTo>
                  <a:lnTo>
                    <a:pt x="2676922" y="1133198"/>
                  </a:lnTo>
                  <a:lnTo>
                    <a:pt x="2678638" y="1132626"/>
                  </a:lnTo>
                  <a:lnTo>
                    <a:pt x="2679210" y="1132054"/>
                  </a:lnTo>
                  <a:lnTo>
                    <a:pt x="2679782" y="1131482"/>
                  </a:lnTo>
                  <a:lnTo>
                    <a:pt x="2680354" y="1130338"/>
                  </a:lnTo>
                  <a:lnTo>
                    <a:pt x="2681498" y="1129766"/>
                  </a:lnTo>
                  <a:lnTo>
                    <a:pt x="2682070" y="1128051"/>
                  </a:lnTo>
                  <a:lnTo>
                    <a:pt x="2682642" y="1127478"/>
                  </a:lnTo>
                  <a:lnTo>
                    <a:pt x="2682642" y="1126907"/>
                  </a:lnTo>
                  <a:lnTo>
                    <a:pt x="2682642" y="1126335"/>
                  </a:lnTo>
                  <a:lnTo>
                    <a:pt x="2682642" y="1125763"/>
                  </a:lnTo>
                  <a:lnTo>
                    <a:pt x="2683214" y="1125763"/>
                  </a:lnTo>
                  <a:lnTo>
                    <a:pt x="2684358" y="1125191"/>
                  </a:lnTo>
                  <a:lnTo>
                    <a:pt x="2685502" y="1124619"/>
                  </a:lnTo>
                  <a:lnTo>
                    <a:pt x="2687218" y="1120043"/>
                  </a:lnTo>
                  <a:lnTo>
                    <a:pt x="2688362" y="1120615"/>
                  </a:lnTo>
                  <a:lnTo>
                    <a:pt x="2689506" y="1120043"/>
                  </a:lnTo>
                  <a:lnTo>
                    <a:pt x="2690077" y="1118327"/>
                  </a:lnTo>
                  <a:lnTo>
                    <a:pt x="2690649" y="1117183"/>
                  </a:lnTo>
                  <a:lnTo>
                    <a:pt x="2691793" y="1118899"/>
                  </a:lnTo>
                  <a:lnTo>
                    <a:pt x="2693509" y="1120043"/>
                  </a:lnTo>
                  <a:lnTo>
                    <a:pt x="2695225" y="1120043"/>
                  </a:lnTo>
                  <a:lnTo>
                    <a:pt x="2696369" y="1118899"/>
                  </a:lnTo>
                  <a:lnTo>
                    <a:pt x="2696369" y="1117755"/>
                  </a:lnTo>
                  <a:lnTo>
                    <a:pt x="2696941" y="1117183"/>
                  </a:lnTo>
                  <a:lnTo>
                    <a:pt x="2700373" y="1113752"/>
                  </a:lnTo>
                  <a:lnTo>
                    <a:pt x="2700945" y="1112036"/>
                  </a:lnTo>
                  <a:lnTo>
                    <a:pt x="2702089" y="1110892"/>
                  </a:lnTo>
                  <a:lnTo>
                    <a:pt x="2702089" y="1109748"/>
                  </a:lnTo>
                  <a:lnTo>
                    <a:pt x="2702089" y="1108032"/>
                  </a:lnTo>
                  <a:lnTo>
                    <a:pt x="2702661" y="1106316"/>
                  </a:lnTo>
                  <a:lnTo>
                    <a:pt x="2703233" y="1105172"/>
                  </a:lnTo>
                  <a:lnTo>
                    <a:pt x="2704948" y="1102884"/>
                  </a:lnTo>
                  <a:lnTo>
                    <a:pt x="2702661" y="1109748"/>
                  </a:lnTo>
                  <a:lnTo>
                    <a:pt x="2702661" y="1110892"/>
                  </a:lnTo>
                  <a:lnTo>
                    <a:pt x="2703805" y="1110320"/>
                  </a:lnTo>
                  <a:lnTo>
                    <a:pt x="2704376" y="1110320"/>
                  </a:lnTo>
                  <a:lnTo>
                    <a:pt x="2701517" y="1114896"/>
                  </a:lnTo>
                  <a:lnTo>
                    <a:pt x="2700373" y="1117755"/>
                  </a:lnTo>
                  <a:lnTo>
                    <a:pt x="2700373" y="1118899"/>
                  </a:lnTo>
                  <a:lnTo>
                    <a:pt x="2701517" y="1118899"/>
                  </a:lnTo>
                  <a:lnTo>
                    <a:pt x="2702089" y="1120043"/>
                  </a:lnTo>
                  <a:lnTo>
                    <a:pt x="2702661" y="1120615"/>
                  </a:lnTo>
                  <a:lnTo>
                    <a:pt x="2703805" y="1120615"/>
                  </a:lnTo>
                  <a:lnTo>
                    <a:pt x="2704948" y="1120043"/>
                  </a:lnTo>
                  <a:lnTo>
                    <a:pt x="2704948" y="1121187"/>
                  </a:lnTo>
                  <a:lnTo>
                    <a:pt x="2704948" y="1121759"/>
                  </a:lnTo>
                  <a:lnTo>
                    <a:pt x="2708380" y="1123475"/>
                  </a:lnTo>
                  <a:lnTo>
                    <a:pt x="2709524" y="1124047"/>
                  </a:lnTo>
                  <a:lnTo>
                    <a:pt x="2712956" y="1127478"/>
                  </a:lnTo>
                  <a:lnTo>
                    <a:pt x="2713528" y="1128051"/>
                  </a:lnTo>
                  <a:lnTo>
                    <a:pt x="2714100" y="1128051"/>
                  </a:lnTo>
                  <a:lnTo>
                    <a:pt x="2714672" y="1128051"/>
                  </a:lnTo>
                  <a:lnTo>
                    <a:pt x="2715244" y="1128051"/>
                  </a:lnTo>
                  <a:lnTo>
                    <a:pt x="2715816" y="1128051"/>
                  </a:lnTo>
                  <a:lnTo>
                    <a:pt x="2716960" y="1126907"/>
                  </a:lnTo>
                  <a:lnTo>
                    <a:pt x="2716960" y="1126907"/>
                  </a:lnTo>
                  <a:lnTo>
                    <a:pt x="2718104" y="1127478"/>
                  </a:lnTo>
                  <a:lnTo>
                    <a:pt x="2718104" y="1128622"/>
                  </a:lnTo>
                  <a:lnTo>
                    <a:pt x="2716960" y="1130338"/>
                  </a:lnTo>
                  <a:lnTo>
                    <a:pt x="2718104" y="1130910"/>
                  </a:lnTo>
                  <a:lnTo>
                    <a:pt x="2720391" y="1132054"/>
                  </a:lnTo>
                  <a:lnTo>
                    <a:pt x="2721535" y="1133198"/>
                  </a:lnTo>
                  <a:lnTo>
                    <a:pt x="2722679" y="1133770"/>
                  </a:lnTo>
                  <a:lnTo>
                    <a:pt x="2723251" y="1134342"/>
                  </a:lnTo>
                  <a:lnTo>
                    <a:pt x="2723251" y="1134914"/>
                  </a:lnTo>
                  <a:lnTo>
                    <a:pt x="2722679" y="1136058"/>
                  </a:lnTo>
                  <a:lnTo>
                    <a:pt x="2722679" y="1136630"/>
                  </a:lnTo>
                  <a:lnTo>
                    <a:pt x="2723251" y="1137774"/>
                  </a:lnTo>
                  <a:lnTo>
                    <a:pt x="2724967" y="1139490"/>
                  </a:lnTo>
                  <a:lnTo>
                    <a:pt x="2725539" y="1140634"/>
                  </a:lnTo>
                  <a:lnTo>
                    <a:pt x="2727827" y="1146353"/>
                  </a:lnTo>
                  <a:lnTo>
                    <a:pt x="2727827" y="1147497"/>
                  </a:lnTo>
                  <a:lnTo>
                    <a:pt x="2729543" y="1154361"/>
                  </a:lnTo>
                  <a:lnTo>
                    <a:pt x="2733546" y="1162940"/>
                  </a:lnTo>
                  <a:lnTo>
                    <a:pt x="2734690" y="1165228"/>
                  </a:lnTo>
                  <a:lnTo>
                    <a:pt x="2736406" y="1165228"/>
                  </a:lnTo>
                  <a:lnTo>
                    <a:pt x="2740982" y="1162368"/>
                  </a:lnTo>
                  <a:lnTo>
                    <a:pt x="2741554" y="1161796"/>
                  </a:lnTo>
                  <a:lnTo>
                    <a:pt x="2742698" y="1158936"/>
                  </a:lnTo>
                  <a:lnTo>
                    <a:pt x="2743270" y="1158365"/>
                  </a:lnTo>
                  <a:lnTo>
                    <a:pt x="2743842" y="1159508"/>
                  </a:lnTo>
                  <a:lnTo>
                    <a:pt x="2743270" y="1160652"/>
                  </a:lnTo>
                  <a:lnTo>
                    <a:pt x="2744414" y="1161224"/>
                  </a:lnTo>
                  <a:lnTo>
                    <a:pt x="2746702" y="1161796"/>
                  </a:lnTo>
                  <a:lnTo>
                    <a:pt x="2746130" y="1162368"/>
                  </a:lnTo>
                  <a:lnTo>
                    <a:pt x="2745558" y="1162940"/>
                  </a:lnTo>
                  <a:lnTo>
                    <a:pt x="2734118" y="1166944"/>
                  </a:lnTo>
                  <a:lnTo>
                    <a:pt x="2732403" y="1166944"/>
                  </a:lnTo>
                  <a:lnTo>
                    <a:pt x="2731831" y="1167516"/>
                  </a:lnTo>
                  <a:lnTo>
                    <a:pt x="2731259" y="1168088"/>
                  </a:lnTo>
                  <a:lnTo>
                    <a:pt x="2731259" y="1170376"/>
                  </a:lnTo>
                  <a:lnTo>
                    <a:pt x="2731259" y="1170948"/>
                  </a:lnTo>
                  <a:lnTo>
                    <a:pt x="2730687" y="1171520"/>
                  </a:lnTo>
                  <a:lnTo>
                    <a:pt x="2730115" y="1172664"/>
                  </a:lnTo>
                  <a:lnTo>
                    <a:pt x="2728971" y="1176667"/>
                  </a:lnTo>
                  <a:lnTo>
                    <a:pt x="2728971" y="1177811"/>
                  </a:lnTo>
                  <a:lnTo>
                    <a:pt x="2730115" y="1181243"/>
                  </a:lnTo>
                  <a:lnTo>
                    <a:pt x="2730687" y="1182387"/>
                  </a:lnTo>
                  <a:lnTo>
                    <a:pt x="2731831" y="1183531"/>
                  </a:lnTo>
                  <a:lnTo>
                    <a:pt x="2733546" y="1184103"/>
                  </a:lnTo>
                  <a:lnTo>
                    <a:pt x="2734690" y="1184675"/>
                  </a:lnTo>
                  <a:lnTo>
                    <a:pt x="2735834" y="1184103"/>
                  </a:lnTo>
                  <a:lnTo>
                    <a:pt x="2738694" y="1181243"/>
                  </a:lnTo>
                  <a:lnTo>
                    <a:pt x="2738694" y="1180671"/>
                  </a:lnTo>
                  <a:lnTo>
                    <a:pt x="2739266" y="1178383"/>
                  </a:lnTo>
                  <a:lnTo>
                    <a:pt x="2739838" y="1177811"/>
                  </a:lnTo>
                  <a:lnTo>
                    <a:pt x="2740982" y="1176667"/>
                  </a:lnTo>
                  <a:lnTo>
                    <a:pt x="2741554" y="1177239"/>
                  </a:lnTo>
                  <a:lnTo>
                    <a:pt x="2742698" y="1179527"/>
                  </a:lnTo>
                  <a:lnTo>
                    <a:pt x="2743270" y="1180099"/>
                  </a:lnTo>
                  <a:lnTo>
                    <a:pt x="2744414" y="1180099"/>
                  </a:lnTo>
                  <a:lnTo>
                    <a:pt x="2744986" y="1179527"/>
                  </a:lnTo>
                  <a:lnTo>
                    <a:pt x="2746130" y="1173235"/>
                  </a:lnTo>
                  <a:lnTo>
                    <a:pt x="2746702" y="1171520"/>
                  </a:lnTo>
                  <a:lnTo>
                    <a:pt x="2748418" y="1169232"/>
                  </a:lnTo>
                  <a:lnTo>
                    <a:pt x="2748418" y="1166944"/>
                  </a:lnTo>
                  <a:lnTo>
                    <a:pt x="2748418" y="1161796"/>
                  </a:lnTo>
                  <a:lnTo>
                    <a:pt x="2748418" y="1161224"/>
                  </a:lnTo>
                  <a:lnTo>
                    <a:pt x="2748990" y="1158936"/>
                  </a:lnTo>
                  <a:lnTo>
                    <a:pt x="2749562" y="1157793"/>
                  </a:lnTo>
                  <a:lnTo>
                    <a:pt x="2749562" y="1157221"/>
                  </a:lnTo>
                  <a:lnTo>
                    <a:pt x="2750133" y="1156649"/>
                  </a:lnTo>
                  <a:lnTo>
                    <a:pt x="2750705" y="1156077"/>
                  </a:lnTo>
                  <a:lnTo>
                    <a:pt x="2750705" y="1157793"/>
                  </a:lnTo>
                  <a:lnTo>
                    <a:pt x="2748990" y="1166372"/>
                  </a:lnTo>
                  <a:lnTo>
                    <a:pt x="2746702" y="1171520"/>
                  </a:lnTo>
                  <a:lnTo>
                    <a:pt x="2746130" y="1174952"/>
                  </a:lnTo>
                  <a:lnTo>
                    <a:pt x="2746130" y="1176667"/>
                  </a:lnTo>
                  <a:lnTo>
                    <a:pt x="2746130" y="1177811"/>
                  </a:lnTo>
                  <a:lnTo>
                    <a:pt x="2746702" y="1180099"/>
                  </a:lnTo>
                  <a:lnTo>
                    <a:pt x="2746130" y="1180671"/>
                  </a:lnTo>
                  <a:lnTo>
                    <a:pt x="2745558" y="1180671"/>
                  </a:lnTo>
                  <a:lnTo>
                    <a:pt x="2744986" y="1180671"/>
                  </a:lnTo>
                  <a:lnTo>
                    <a:pt x="2744414" y="1181243"/>
                  </a:lnTo>
                  <a:lnTo>
                    <a:pt x="2742698" y="1181815"/>
                  </a:lnTo>
                  <a:lnTo>
                    <a:pt x="2742126" y="1181815"/>
                  </a:lnTo>
                  <a:lnTo>
                    <a:pt x="2741554" y="1181243"/>
                  </a:lnTo>
                  <a:lnTo>
                    <a:pt x="2740982" y="1180671"/>
                  </a:lnTo>
                  <a:lnTo>
                    <a:pt x="2740410" y="1180099"/>
                  </a:lnTo>
                  <a:lnTo>
                    <a:pt x="2739838" y="1180099"/>
                  </a:lnTo>
                  <a:lnTo>
                    <a:pt x="2738694" y="1180671"/>
                  </a:lnTo>
                  <a:lnTo>
                    <a:pt x="2736978" y="1182959"/>
                  </a:lnTo>
                  <a:lnTo>
                    <a:pt x="2735262" y="1184675"/>
                  </a:lnTo>
                  <a:lnTo>
                    <a:pt x="2734690" y="1185819"/>
                  </a:lnTo>
                  <a:lnTo>
                    <a:pt x="2734690" y="1187534"/>
                  </a:lnTo>
                  <a:lnTo>
                    <a:pt x="2734690" y="1189251"/>
                  </a:lnTo>
                  <a:lnTo>
                    <a:pt x="2734690" y="1190966"/>
                  </a:lnTo>
                  <a:lnTo>
                    <a:pt x="2734690" y="1191538"/>
                  </a:lnTo>
                  <a:lnTo>
                    <a:pt x="2735262" y="1191538"/>
                  </a:lnTo>
                  <a:lnTo>
                    <a:pt x="2735834" y="1191538"/>
                  </a:lnTo>
                  <a:lnTo>
                    <a:pt x="2736406" y="1192110"/>
                  </a:lnTo>
                  <a:lnTo>
                    <a:pt x="2736978" y="1193254"/>
                  </a:lnTo>
                  <a:lnTo>
                    <a:pt x="2738122" y="1193826"/>
                  </a:lnTo>
                  <a:lnTo>
                    <a:pt x="2739266" y="1194970"/>
                  </a:lnTo>
                  <a:lnTo>
                    <a:pt x="2739266" y="1196114"/>
                  </a:lnTo>
                  <a:lnTo>
                    <a:pt x="2738122" y="1196114"/>
                  </a:lnTo>
                  <a:lnTo>
                    <a:pt x="2738694" y="1197258"/>
                  </a:lnTo>
                  <a:lnTo>
                    <a:pt x="2739838" y="1198402"/>
                  </a:lnTo>
                  <a:lnTo>
                    <a:pt x="2740410" y="1199546"/>
                  </a:lnTo>
                  <a:lnTo>
                    <a:pt x="2740410" y="1201262"/>
                  </a:lnTo>
                  <a:lnTo>
                    <a:pt x="2740982" y="1201262"/>
                  </a:lnTo>
                  <a:lnTo>
                    <a:pt x="2740982" y="1201262"/>
                  </a:lnTo>
                  <a:lnTo>
                    <a:pt x="2741554" y="1203550"/>
                  </a:lnTo>
                  <a:lnTo>
                    <a:pt x="2742698" y="1205265"/>
                  </a:lnTo>
                  <a:lnTo>
                    <a:pt x="2746130" y="1206981"/>
                  </a:lnTo>
                  <a:lnTo>
                    <a:pt x="2747846" y="1206981"/>
                  </a:lnTo>
                  <a:lnTo>
                    <a:pt x="2748418" y="1205265"/>
                  </a:lnTo>
                  <a:lnTo>
                    <a:pt x="2748418" y="1202977"/>
                  </a:lnTo>
                  <a:lnTo>
                    <a:pt x="2748418" y="1200690"/>
                  </a:lnTo>
                  <a:lnTo>
                    <a:pt x="2748990" y="1201262"/>
                  </a:lnTo>
                  <a:lnTo>
                    <a:pt x="2749562" y="1201262"/>
                  </a:lnTo>
                  <a:lnTo>
                    <a:pt x="2750133" y="1200690"/>
                  </a:lnTo>
                  <a:lnTo>
                    <a:pt x="2750133" y="1199546"/>
                  </a:lnTo>
                  <a:lnTo>
                    <a:pt x="2750133" y="1198402"/>
                  </a:lnTo>
                  <a:lnTo>
                    <a:pt x="2749562" y="1197830"/>
                  </a:lnTo>
                  <a:lnTo>
                    <a:pt x="2748418" y="1196686"/>
                  </a:lnTo>
                  <a:lnTo>
                    <a:pt x="2747846" y="1194970"/>
                  </a:lnTo>
                  <a:lnTo>
                    <a:pt x="2746130" y="1189822"/>
                  </a:lnTo>
                  <a:lnTo>
                    <a:pt x="2746130" y="1188678"/>
                  </a:lnTo>
                  <a:lnTo>
                    <a:pt x="2746702" y="1188678"/>
                  </a:lnTo>
                  <a:lnTo>
                    <a:pt x="2747274" y="1189251"/>
                  </a:lnTo>
                  <a:lnTo>
                    <a:pt x="2747846" y="1189822"/>
                  </a:lnTo>
                  <a:lnTo>
                    <a:pt x="2748418" y="1190394"/>
                  </a:lnTo>
                  <a:lnTo>
                    <a:pt x="2748990" y="1192110"/>
                  </a:lnTo>
                  <a:lnTo>
                    <a:pt x="2748990" y="1192682"/>
                  </a:lnTo>
                  <a:lnTo>
                    <a:pt x="2749562" y="1194398"/>
                  </a:lnTo>
                  <a:lnTo>
                    <a:pt x="2750705" y="1195542"/>
                  </a:lnTo>
                  <a:lnTo>
                    <a:pt x="2751849" y="1196686"/>
                  </a:lnTo>
                  <a:lnTo>
                    <a:pt x="2752993" y="1197830"/>
                  </a:lnTo>
                  <a:lnTo>
                    <a:pt x="2754137" y="1198974"/>
                  </a:lnTo>
                  <a:lnTo>
                    <a:pt x="2753565" y="1199546"/>
                  </a:lnTo>
                  <a:lnTo>
                    <a:pt x="2752421" y="1200118"/>
                  </a:lnTo>
                  <a:lnTo>
                    <a:pt x="2751849" y="1200690"/>
                  </a:lnTo>
                  <a:lnTo>
                    <a:pt x="2752421" y="1201833"/>
                  </a:lnTo>
                  <a:lnTo>
                    <a:pt x="2752993" y="1202406"/>
                  </a:lnTo>
                  <a:lnTo>
                    <a:pt x="2754137" y="1202977"/>
                  </a:lnTo>
                  <a:lnTo>
                    <a:pt x="2754709" y="1202977"/>
                  </a:lnTo>
                  <a:lnTo>
                    <a:pt x="2755281" y="1202406"/>
                  </a:lnTo>
                  <a:lnTo>
                    <a:pt x="2755281" y="1201833"/>
                  </a:lnTo>
                  <a:lnTo>
                    <a:pt x="2756425" y="1195542"/>
                  </a:lnTo>
                  <a:lnTo>
                    <a:pt x="2756997" y="1194398"/>
                  </a:lnTo>
                  <a:lnTo>
                    <a:pt x="2756997" y="1194398"/>
                  </a:lnTo>
                  <a:lnTo>
                    <a:pt x="2757569" y="1194398"/>
                  </a:lnTo>
                  <a:lnTo>
                    <a:pt x="2758141" y="1194398"/>
                  </a:lnTo>
                  <a:lnTo>
                    <a:pt x="2758141" y="1195542"/>
                  </a:lnTo>
                  <a:lnTo>
                    <a:pt x="2757569" y="1198402"/>
                  </a:lnTo>
                  <a:lnTo>
                    <a:pt x="2757569" y="1199546"/>
                  </a:lnTo>
                  <a:lnTo>
                    <a:pt x="2758713" y="1198974"/>
                  </a:lnTo>
                  <a:lnTo>
                    <a:pt x="2761573" y="1194398"/>
                  </a:lnTo>
                  <a:lnTo>
                    <a:pt x="2763289" y="1190394"/>
                  </a:lnTo>
                  <a:lnTo>
                    <a:pt x="2765004" y="1188678"/>
                  </a:lnTo>
                  <a:lnTo>
                    <a:pt x="2765576" y="1187534"/>
                  </a:lnTo>
                  <a:lnTo>
                    <a:pt x="2766148" y="1184675"/>
                  </a:lnTo>
                  <a:lnTo>
                    <a:pt x="2766148" y="1183531"/>
                  </a:lnTo>
                  <a:lnTo>
                    <a:pt x="2767292" y="1181243"/>
                  </a:lnTo>
                  <a:lnTo>
                    <a:pt x="2767292" y="1180099"/>
                  </a:lnTo>
                  <a:lnTo>
                    <a:pt x="2767292" y="1177811"/>
                  </a:lnTo>
                  <a:lnTo>
                    <a:pt x="2767292" y="1177239"/>
                  </a:lnTo>
                  <a:lnTo>
                    <a:pt x="2767292" y="1176667"/>
                  </a:lnTo>
                  <a:lnTo>
                    <a:pt x="2767864" y="1175523"/>
                  </a:lnTo>
                  <a:lnTo>
                    <a:pt x="2767864" y="1174379"/>
                  </a:lnTo>
                  <a:lnTo>
                    <a:pt x="2767292" y="1170948"/>
                  </a:lnTo>
                  <a:lnTo>
                    <a:pt x="2767292" y="1169232"/>
                  </a:lnTo>
                  <a:lnTo>
                    <a:pt x="2767864" y="1167516"/>
                  </a:lnTo>
                  <a:lnTo>
                    <a:pt x="2767864" y="1166372"/>
                  </a:lnTo>
                  <a:lnTo>
                    <a:pt x="2767292" y="1164084"/>
                  </a:lnTo>
                  <a:lnTo>
                    <a:pt x="2767292" y="1162940"/>
                  </a:lnTo>
                  <a:lnTo>
                    <a:pt x="2767864" y="1161224"/>
                  </a:lnTo>
                  <a:lnTo>
                    <a:pt x="2767864" y="1160080"/>
                  </a:lnTo>
                  <a:lnTo>
                    <a:pt x="2767864" y="1159508"/>
                  </a:lnTo>
                  <a:lnTo>
                    <a:pt x="2767864" y="1158365"/>
                  </a:lnTo>
                  <a:lnTo>
                    <a:pt x="2767292" y="1157221"/>
                  </a:lnTo>
                  <a:lnTo>
                    <a:pt x="2767292" y="1156649"/>
                  </a:lnTo>
                  <a:lnTo>
                    <a:pt x="2768436" y="1156077"/>
                  </a:lnTo>
                  <a:lnTo>
                    <a:pt x="2769008" y="1155505"/>
                  </a:lnTo>
                  <a:lnTo>
                    <a:pt x="2769580" y="1154361"/>
                  </a:lnTo>
                  <a:lnTo>
                    <a:pt x="2770152" y="1153217"/>
                  </a:lnTo>
                  <a:lnTo>
                    <a:pt x="2771296" y="1150929"/>
                  </a:lnTo>
                  <a:lnTo>
                    <a:pt x="2770152" y="1151501"/>
                  </a:lnTo>
                  <a:close/>
                  <a:moveTo>
                    <a:pt x="2728971" y="1202977"/>
                  </a:moveTo>
                  <a:lnTo>
                    <a:pt x="2727255" y="1202977"/>
                  </a:lnTo>
                  <a:lnTo>
                    <a:pt x="2727255" y="1202406"/>
                  </a:lnTo>
                  <a:lnTo>
                    <a:pt x="2727255" y="1201833"/>
                  </a:lnTo>
                  <a:lnTo>
                    <a:pt x="2726683" y="1200690"/>
                  </a:lnTo>
                  <a:lnTo>
                    <a:pt x="2726111" y="1199546"/>
                  </a:lnTo>
                  <a:lnTo>
                    <a:pt x="2725539" y="1198402"/>
                  </a:lnTo>
                  <a:lnTo>
                    <a:pt x="2725539" y="1197830"/>
                  </a:lnTo>
                  <a:lnTo>
                    <a:pt x="2724395" y="1198402"/>
                  </a:lnTo>
                  <a:lnTo>
                    <a:pt x="2722107" y="1202406"/>
                  </a:lnTo>
                  <a:lnTo>
                    <a:pt x="2720963" y="1201833"/>
                  </a:lnTo>
                  <a:lnTo>
                    <a:pt x="2720391" y="1202977"/>
                  </a:lnTo>
                  <a:lnTo>
                    <a:pt x="2718104" y="1204693"/>
                  </a:lnTo>
                  <a:lnTo>
                    <a:pt x="2716960" y="1205265"/>
                  </a:lnTo>
                  <a:lnTo>
                    <a:pt x="2715816" y="1206409"/>
                  </a:lnTo>
                  <a:lnTo>
                    <a:pt x="2716388" y="1208125"/>
                  </a:lnTo>
                  <a:lnTo>
                    <a:pt x="2717532" y="1208697"/>
                  </a:lnTo>
                  <a:lnTo>
                    <a:pt x="2718675" y="1207553"/>
                  </a:lnTo>
                  <a:lnTo>
                    <a:pt x="2719819" y="1208697"/>
                  </a:lnTo>
                  <a:lnTo>
                    <a:pt x="2722107" y="1209841"/>
                  </a:lnTo>
                  <a:lnTo>
                    <a:pt x="2722679" y="1210985"/>
                  </a:lnTo>
                  <a:lnTo>
                    <a:pt x="2723823" y="1210985"/>
                  </a:lnTo>
                  <a:lnTo>
                    <a:pt x="2724967" y="1210985"/>
                  </a:lnTo>
                  <a:lnTo>
                    <a:pt x="2725539" y="1210413"/>
                  </a:lnTo>
                  <a:lnTo>
                    <a:pt x="2726111" y="1209269"/>
                  </a:lnTo>
                  <a:lnTo>
                    <a:pt x="2726683" y="1208125"/>
                  </a:lnTo>
                  <a:lnTo>
                    <a:pt x="2727255" y="1207553"/>
                  </a:lnTo>
                  <a:lnTo>
                    <a:pt x="2728971" y="1206981"/>
                  </a:lnTo>
                  <a:lnTo>
                    <a:pt x="2729543" y="1206409"/>
                  </a:lnTo>
                  <a:lnTo>
                    <a:pt x="2730687" y="1204693"/>
                  </a:lnTo>
                  <a:lnTo>
                    <a:pt x="2730687" y="1204121"/>
                  </a:lnTo>
                  <a:lnTo>
                    <a:pt x="2730115" y="1202977"/>
                  </a:lnTo>
                  <a:lnTo>
                    <a:pt x="2728971" y="1202977"/>
                  </a:lnTo>
                  <a:close/>
                  <a:moveTo>
                    <a:pt x="2718675" y="1198402"/>
                  </a:moveTo>
                  <a:lnTo>
                    <a:pt x="2719247" y="1196686"/>
                  </a:lnTo>
                  <a:lnTo>
                    <a:pt x="2719247" y="1194398"/>
                  </a:lnTo>
                  <a:lnTo>
                    <a:pt x="2718675" y="1193254"/>
                  </a:lnTo>
                  <a:lnTo>
                    <a:pt x="2718104" y="1192682"/>
                  </a:lnTo>
                  <a:lnTo>
                    <a:pt x="2716960" y="1192110"/>
                  </a:lnTo>
                  <a:lnTo>
                    <a:pt x="2716388" y="1191538"/>
                  </a:lnTo>
                  <a:lnTo>
                    <a:pt x="2716388" y="1190966"/>
                  </a:lnTo>
                  <a:lnTo>
                    <a:pt x="2716388" y="1190394"/>
                  </a:lnTo>
                  <a:lnTo>
                    <a:pt x="2716388" y="1189822"/>
                  </a:lnTo>
                  <a:lnTo>
                    <a:pt x="2715816" y="1188107"/>
                  </a:lnTo>
                  <a:lnTo>
                    <a:pt x="2714672" y="1186963"/>
                  </a:lnTo>
                  <a:lnTo>
                    <a:pt x="2713528" y="1185819"/>
                  </a:lnTo>
                  <a:lnTo>
                    <a:pt x="2712956" y="1184103"/>
                  </a:lnTo>
                  <a:lnTo>
                    <a:pt x="2711240" y="1183531"/>
                  </a:lnTo>
                  <a:lnTo>
                    <a:pt x="2708380" y="1183531"/>
                  </a:lnTo>
                  <a:lnTo>
                    <a:pt x="2706092" y="1181815"/>
                  </a:lnTo>
                  <a:lnTo>
                    <a:pt x="2704376" y="1181243"/>
                  </a:lnTo>
                  <a:lnTo>
                    <a:pt x="2702661" y="1180671"/>
                  </a:lnTo>
                  <a:lnTo>
                    <a:pt x="2701517" y="1180671"/>
                  </a:lnTo>
                  <a:lnTo>
                    <a:pt x="2702089" y="1181243"/>
                  </a:lnTo>
                  <a:lnTo>
                    <a:pt x="2701517" y="1181815"/>
                  </a:lnTo>
                  <a:lnTo>
                    <a:pt x="2700945" y="1182387"/>
                  </a:lnTo>
                  <a:lnTo>
                    <a:pt x="2700945" y="1182959"/>
                  </a:lnTo>
                  <a:lnTo>
                    <a:pt x="2700945" y="1184675"/>
                  </a:lnTo>
                  <a:lnTo>
                    <a:pt x="2701517" y="1185819"/>
                  </a:lnTo>
                  <a:lnTo>
                    <a:pt x="2702089" y="1186963"/>
                  </a:lnTo>
                  <a:lnTo>
                    <a:pt x="2702661" y="1187534"/>
                  </a:lnTo>
                  <a:lnTo>
                    <a:pt x="2703805" y="1188107"/>
                  </a:lnTo>
                  <a:lnTo>
                    <a:pt x="2703805" y="1188678"/>
                  </a:lnTo>
                  <a:lnTo>
                    <a:pt x="2703805" y="1189251"/>
                  </a:lnTo>
                  <a:lnTo>
                    <a:pt x="2703805" y="1189822"/>
                  </a:lnTo>
                  <a:lnTo>
                    <a:pt x="2704948" y="1190394"/>
                  </a:lnTo>
                  <a:lnTo>
                    <a:pt x="2706664" y="1190966"/>
                  </a:lnTo>
                  <a:lnTo>
                    <a:pt x="2707808" y="1192110"/>
                  </a:lnTo>
                  <a:lnTo>
                    <a:pt x="2707808" y="1193254"/>
                  </a:lnTo>
                  <a:lnTo>
                    <a:pt x="2706664" y="1193826"/>
                  </a:lnTo>
                  <a:lnTo>
                    <a:pt x="2705520" y="1193826"/>
                  </a:lnTo>
                  <a:lnTo>
                    <a:pt x="2704948" y="1194398"/>
                  </a:lnTo>
                  <a:lnTo>
                    <a:pt x="2704948" y="1196686"/>
                  </a:lnTo>
                  <a:lnTo>
                    <a:pt x="2705520" y="1196686"/>
                  </a:lnTo>
                  <a:lnTo>
                    <a:pt x="2705520" y="1197258"/>
                  </a:lnTo>
                  <a:lnTo>
                    <a:pt x="2705520" y="1202406"/>
                  </a:lnTo>
                  <a:lnTo>
                    <a:pt x="2705520" y="1204121"/>
                  </a:lnTo>
                  <a:lnTo>
                    <a:pt x="2706664" y="1204693"/>
                  </a:lnTo>
                  <a:lnTo>
                    <a:pt x="2706664" y="1204693"/>
                  </a:lnTo>
                  <a:lnTo>
                    <a:pt x="2707236" y="1205265"/>
                  </a:lnTo>
                  <a:lnTo>
                    <a:pt x="2707808" y="1205837"/>
                  </a:lnTo>
                  <a:lnTo>
                    <a:pt x="2708380" y="1205837"/>
                  </a:lnTo>
                  <a:lnTo>
                    <a:pt x="2708952" y="1205837"/>
                  </a:lnTo>
                  <a:lnTo>
                    <a:pt x="2708952" y="1205837"/>
                  </a:lnTo>
                  <a:lnTo>
                    <a:pt x="2708952" y="1205837"/>
                  </a:lnTo>
                  <a:lnTo>
                    <a:pt x="2708952" y="1205837"/>
                  </a:lnTo>
                  <a:lnTo>
                    <a:pt x="2709524" y="1204693"/>
                  </a:lnTo>
                  <a:lnTo>
                    <a:pt x="2710096" y="1204121"/>
                  </a:lnTo>
                  <a:lnTo>
                    <a:pt x="2710096" y="1203550"/>
                  </a:lnTo>
                  <a:lnTo>
                    <a:pt x="2710096" y="1201833"/>
                  </a:lnTo>
                  <a:lnTo>
                    <a:pt x="2708952" y="1200690"/>
                  </a:lnTo>
                  <a:lnTo>
                    <a:pt x="2707808" y="1200118"/>
                  </a:lnTo>
                  <a:lnTo>
                    <a:pt x="2707808" y="1198974"/>
                  </a:lnTo>
                  <a:lnTo>
                    <a:pt x="2708380" y="1198974"/>
                  </a:lnTo>
                  <a:lnTo>
                    <a:pt x="2709524" y="1199546"/>
                  </a:lnTo>
                  <a:lnTo>
                    <a:pt x="2710668" y="1200690"/>
                  </a:lnTo>
                  <a:lnTo>
                    <a:pt x="2711812" y="1201833"/>
                  </a:lnTo>
                  <a:lnTo>
                    <a:pt x="2711812" y="1202406"/>
                  </a:lnTo>
                  <a:lnTo>
                    <a:pt x="2711812" y="1202977"/>
                  </a:lnTo>
                  <a:lnTo>
                    <a:pt x="2711812" y="1203550"/>
                  </a:lnTo>
                  <a:lnTo>
                    <a:pt x="2712384" y="1204121"/>
                  </a:lnTo>
                  <a:lnTo>
                    <a:pt x="2712956" y="1204121"/>
                  </a:lnTo>
                  <a:lnTo>
                    <a:pt x="2715816" y="1202406"/>
                  </a:lnTo>
                  <a:lnTo>
                    <a:pt x="2718675" y="1198402"/>
                  </a:lnTo>
                  <a:close/>
                  <a:moveTo>
                    <a:pt x="1753777" y="993067"/>
                  </a:moveTo>
                  <a:lnTo>
                    <a:pt x="1752633" y="992496"/>
                  </a:lnTo>
                  <a:lnTo>
                    <a:pt x="1752633" y="992496"/>
                  </a:lnTo>
                  <a:lnTo>
                    <a:pt x="1753777" y="993067"/>
                  </a:lnTo>
                  <a:close/>
                  <a:moveTo>
                    <a:pt x="1205837" y="1321374"/>
                  </a:moveTo>
                  <a:lnTo>
                    <a:pt x="1206409" y="1320802"/>
                  </a:lnTo>
                  <a:lnTo>
                    <a:pt x="1206981" y="1320230"/>
                  </a:lnTo>
                  <a:lnTo>
                    <a:pt x="1206981" y="1319658"/>
                  </a:lnTo>
                  <a:lnTo>
                    <a:pt x="1206981" y="1319086"/>
                  </a:lnTo>
                  <a:lnTo>
                    <a:pt x="1206409" y="1318514"/>
                  </a:lnTo>
                  <a:lnTo>
                    <a:pt x="1205265" y="1318514"/>
                  </a:lnTo>
                  <a:lnTo>
                    <a:pt x="1204122" y="1319086"/>
                  </a:lnTo>
                  <a:lnTo>
                    <a:pt x="1203550" y="1320230"/>
                  </a:lnTo>
                  <a:lnTo>
                    <a:pt x="1204694" y="1321374"/>
                  </a:lnTo>
                  <a:lnTo>
                    <a:pt x="1205837" y="1321374"/>
                  </a:lnTo>
                  <a:lnTo>
                    <a:pt x="1205837" y="1321374"/>
                  </a:lnTo>
                  <a:close/>
                  <a:moveTo>
                    <a:pt x="1316798" y="1281908"/>
                  </a:moveTo>
                  <a:lnTo>
                    <a:pt x="1316798" y="1281908"/>
                  </a:lnTo>
                  <a:lnTo>
                    <a:pt x="1317942" y="1281908"/>
                  </a:lnTo>
                  <a:lnTo>
                    <a:pt x="1319086" y="1281908"/>
                  </a:lnTo>
                  <a:lnTo>
                    <a:pt x="1319086" y="1281336"/>
                  </a:lnTo>
                  <a:lnTo>
                    <a:pt x="1317942" y="1281336"/>
                  </a:lnTo>
                  <a:lnTo>
                    <a:pt x="1316798" y="1281908"/>
                  </a:lnTo>
                  <a:lnTo>
                    <a:pt x="1315654" y="1282480"/>
                  </a:lnTo>
                  <a:lnTo>
                    <a:pt x="1315654" y="1282480"/>
                  </a:lnTo>
                  <a:lnTo>
                    <a:pt x="1316798" y="1281908"/>
                  </a:lnTo>
                  <a:lnTo>
                    <a:pt x="1316798" y="1281908"/>
                  </a:lnTo>
                  <a:close/>
                  <a:moveTo>
                    <a:pt x="1321946" y="1281908"/>
                  </a:moveTo>
                  <a:lnTo>
                    <a:pt x="1322518" y="1282480"/>
                  </a:lnTo>
                  <a:lnTo>
                    <a:pt x="1321946" y="1281908"/>
                  </a:lnTo>
                  <a:lnTo>
                    <a:pt x="1321946" y="1281336"/>
                  </a:lnTo>
                  <a:lnTo>
                    <a:pt x="1320230" y="1281336"/>
                  </a:lnTo>
                  <a:lnTo>
                    <a:pt x="1320230" y="1281908"/>
                  </a:lnTo>
                  <a:lnTo>
                    <a:pt x="1320802" y="1281908"/>
                  </a:lnTo>
                  <a:lnTo>
                    <a:pt x="1321374" y="1282480"/>
                  </a:lnTo>
                  <a:lnTo>
                    <a:pt x="1321946" y="1281908"/>
                  </a:lnTo>
                  <a:close/>
                  <a:moveTo>
                    <a:pt x="1332241" y="1066851"/>
                  </a:moveTo>
                  <a:lnTo>
                    <a:pt x="1333385" y="1067423"/>
                  </a:lnTo>
                  <a:lnTo>
                    <a:pt x="1337389" y="1067423"/>
                  </a:lnTo>
                  <a:lnTo>
                    <a:pt x="1339104" y="1067423"/>
                  </a:lnTo>
                  <a:lnTo>
                    <a:pt x="1340248" y="1066279"/>
                  </a:lnTo>
                  <a:lnTo>
                    <a:pt x="1341392" y="1065135"/>
                  </a:lnTo>
                  <a:lnTo>
                    <a:pt x="1343108" y="1061703"/>
                  </a:lnTo>
                  <a:lnTo>
                    <a:pt x="1344824" y="1059415"/>
                  </a:lnTo>
                  <a:lnTo>
                    <a:pt x="1345396" y="1058843"/>
                  </a:lnTo>
                  <a:lnTo>
                    <a:pt x="1345968" y="1058271"/>
                  </a:lnTo>
                  <a:lnTo>
                    <a:pt x="1347112" y="1054840"/>
                  </a:lnTo>
                  <a:lnTo>
                    <a:pt x="1350544" y="1050264"/>
                  </a:lnTo>
                  <a:lnTo>
                    <a:pt x="1351688" y="1048548"/>
                  </a:lnTo>
                  <a:lnTo>
                    <a:pt x="1352260" y="1048548"/>
                  </a:lnTo>
                  <a:lnTo>
                    <a:pt x="1352260" y="1047976"/>
                  </a:lnTo>
                  <a:lnTo>
                    <a:pt x="1352260" y="1047404"/>
                  </a:lnTo>
                  <a:lnTo>
                    <a:pt x="1352260" y="1046832"/>
                  </a:lnTo>
                  <a:lnTo>
                    <a:pt x="1342536" y="1051980"/>
                  </a:lnTo>
                  <a:lnTo>
                    <a:pt x="1339104" y="1052552"/>
                  </a:lnTo>
                  <a:lnTo>
                    <a:pt x="1338533" y="1052552"/>
                  </a:lnTo>
                  <a:lnTo>
                    <a:pt x="1335673" y="1053696"/>
                  </a:lnTo>
                  <a:lnTo>
                    <a:pt x="1335101" y="1054267"/>
                  </a:lnTo>
                  <a:lnTo>
                    <a:pt x="1334529" y="1054840"/>
                  </a:lnTo>
                  <a:lnTo>
                    <a:pt x="1333385" y="1058271"/>
                  </a:lnTo>
                  <a:lnTo>
                    <a:pt x="1332813" y="1058843"/>
                  </a:lnTo>
                  <a:lnTo>
                    <a:pt x="1332241" y="1058843"/>
                  </a:lnTo>
                  <a:lnTo>
                    <a:pt x="1331097" y="1057127"/>
                  </a:lnTo>
                  <a:lnTo>
                    <a:pt x="1332241" y="1058843"/>
                  </a:lnTo>
                  <a:lnTo>
                    <a:pt x="1332813" y="1060559"/>
                  </a:lnTo>
                  <a:lnTo>
                    <a:pt x="1332813" y="1062275"/>
                  </a:lnTo>
                  <a:lnTo>
                    <a:pt x="1331669" y="1062847"/>
                  </a:lnTo>
                  <a:lnTo>
                    <a:pt x="1332241" y="1063419"/>
                  </a:lnTo>
                  <a:lnTo>
                    <a:pt x="1332241" y="1063991"/>
                  </a:lnTo>
                  <a:lnTo>
                    <a:pt x="1332241" y="1064563"/>
                  </a:lnTo>
                  <a:lnTo>
                    <a:pt x="1332241" y="1066851"/>
                  </a:lnTo>
                  <a:close/>
                  <a:moveTo>
                    <a:pt x="1362555" y="1059987"/>
                  </a:moveTo>
                  <a:lnTo>
                    <a:pt x="1363127" y="1059415"/>
                  </a:lnTo>
                  <a:lnTo>
                    <a:pt x="1363699" y="1058843"/>
                  </a:lnTo>
                  <a:lnTo>
                    <a:pt x="1364271" y="1057699"/>
                  </a:lnTo>
                  <a:lnTo>
                    <a:pt x="1364271" y="1057127"/>
                  </a:lnTo>
                  <a:lnTo>
                    <a:pt x="1364271" y="1056555"/>
                  </a:lnTo>
                  <a:lnTo>
                    <a:pt x="1364271" y="1055983"/>
                  </a:lnTo>
                  <a:lnTo>
                    <a:pt x="1364271" y="1055411"/>
                  </a:lnTo>
                  <a:lnTo>
                    <a:pt x="1363699" y="1054840"/>
                  </a:lnTo>
                  <a:lnTo>
                    <a:pt x="1363127" y="1054840"/>
                  </a:lnTo>
                  <a:lnTo>
                    <a:pt x="1362555" y="1055983"/>
                  </a:lnTo>
                  <a:lnTo>
                    <a:pt x="1361983" y="1058843"/>
                  </a:lnTo>
                  <a:lnTo>
                    <a:pt x="1361983" y="1059415"/>
                  </a:lnTo>
                  <a:lnTo>
                    <a:pt x="1362555" y="1059987"/>
                  </a:lnTo>
                  <a:lnTo>
                    <a:pt x="1362555" y="1059987"/>
                  </a:lnTo>
                  <a:close/>
                  <a:moveTo>
                    <a:pt x="1368846" y="1062847"/>
                  </a:moveTo>
                  <a:lnTo>
                    <a:pt x="1368846" y="1063991"/>
                  </a:lnTo>
                  <a:lnTo>
                    <a:pt x="1369418" y="1063991"/>
                  </a:lnTo>
                  <a:lnTo>
                    <a:pt x="1369990" y="1063419"/>
                  </a:lnTo>
                  <a:lnTo>
                    <a:pt x="1369990" y="1062847"/>
                  </a:lnTo>
                  <a:lnTo>
                    <a:pt x="1369990" y="1062275"/>
                  </a:lnTo>
                  <a:lnTo>
                    <a:pt x="1369418" y="1061703"/>
                  </a:lnTo>
                  <a:lnTo>
                    <a:pt x="1369418" y="1061703"/>
                  </a:lnTo>
                  <a:lnTo>
                    <a:pt x="1369418" y="1061131"/>
                  </a:lnTo>
                  <a:lnTo>
                    <a:pt x="1369418" y="1059987"/>
                  </a:lnTo>
                  <a:lnTo>
                    <a:pt x="1369418" y="1058843"/>
                  </a:lnTo>
                  <a:lnTo>
                    <a:pt x="1368846" y="1058271"/>
                  </a:lnTo>
                  <a:lnTo>
                    <a:pt x="1368274" y="1058271"/>
                  </a:lnTo>
                  <a:lnTo>
                    <a:pt x="1367703" y="1059987"/>
                  </a:lnTo>
                  <a:lnTo>
                    <a:pt x="1367703" y="1060559"/>
                  </a:lnTo>
                  <a:lnTo>
                    <a:pt x="1367703" y="1061131"/>
                  </a:lnTo>
                  <a:lnTo>
                    <a:pt x="1367703" y="1061703"/>
                  </a:lnTo>
                  <a:lnTo>
                    <a:pt x="1368274" y="1062275"/>
                  </a:lnTo>
                  <a:lnTo>
                    <a:pt x="1368846" y="1062847"/>
                  </a:lnTo>
                  <a:close/>
                  <a:moveTo>
                    <a:pt x="1212701" y="1333957"/>
                  </a:moveTo>
                  <a:lnTo>
                    <a:pt x="1212701" y="1333957"/>
                  </a:lnTo>
                  <a:lnTo>
                    <a:pt x="1214989" y="1331669"/>
                  </a:lnTo>
                  <a:lnTo>
                    <a:pt x="1215561" y="1330525"/>
                  </a:lnTo>
                  <a:lnTo>
                    <a:pt x="1216133" y="1329953"/>
                  </a:lnTo>
                  <a:lnTo>
                    <a:pt x="1216705" y="1329381"/>
                  </a:lnTo>
                  <a:lnTo>
                    <a:pt x="1216705" y="1329381"/>
                  </a:lnTo>
                  <a:lnTo>
                    <a:pt x="1216133" y="1329381"/>
                  </a:lnTo>
                  <a:lnTo>
                    <a:pt x="1215561" y="1329953"/>
                  </a:lnTo>
                  <a:lnTo>
                    <a:pt x="1212701" y="1333957"/>
                  </a:lnTo>
                  <a:lnTo>
                    <a:pt x="1212701" y="1333957"/>
                  </a:lnTo>
                  <a:lnTo>
                    <a:pt x="1212701" y="1333957"/>
                  </a:lnTo>
                  <a:lnTo>
                    <a:pt x="1212701" y="1333957"/>
                  </a:lnTo>
                  <a:lnTo>
                    <a:pt x="1212701" y="1333957"/>
                  </a:lnTo>
                  <a:close/>
                  <a:moveTo>
                    <a:pt x="1319086" y="1291060"/>
                  </a:moveTo>
                  <a:lnTo>
                    <a:pt x="1317942" y="1291631"/>
                  </a:lnTo>
                  <a:lnTo>
                    <a:pt x="1317370" y="1291631"/>
                  </a:lnTo>
                  <a:lnTo>
                    <a:pt x="1316798" y="1291631"/>
                  </a:lnTo>
                  <a:lnTo>
                    <a:pt x="1315654" y="1292204"/>
                  </a:lnTo>
                  <a:lnTo>
                    <a:pt x="1319086" y="1291060"/>
                  </a:lnTo>
                  <a:lnTo>
                    <a:pt x="1321946" y="1291631"/>
                  </a:lnTo>
                  <a:lnTo>
                    <a:pt x="1321946" y="1291060"/>
                  </a:lnTo>
                  <a:lnTo>
                    <a:pt x="1321946" y="1290487"/>
                  </a:lnTo>
                  <a:lnTo>
                    <a:pt x="1321946" y="1289344"/>
                  </a:lnTo>
                  <a:lnTo>
                    <a:pt x="1321946" y="1288200"/>
                  </a:lnTo>
                  <a:lnTo>
                    <a:pt x="1321374" y="1288200"/>
                  </a:lnTo>
                  <a:lnTo>
                    <a:pt x="1320230" y="1289916"/>
                  </a:lnTo>
                  <a:lnTo>
                    <a:pt x="1319086" y="1291060"/>
                  </a:lnTo>
                  <a:close/>
                  <a:moveTo>
                    <a:pt x="2703805" y="1178383"/>
                  </a:moveTo>
                  <a:lnTo>
                    <a:pt x="2704376" y="1177239"/>
                  </a:lnTo>
                  <a:lnTo>
                    <a:pt x="2704376" y="1173808"/>
                  </a:lnTo>
                  <a:lnTo>
                    <a:pt x="2704376" y="1171520"/>
                  </a:lnTo>
                  <a:lnTo>
                    <a:pt x="2703805" y="1170376"/>
                  </a:lnTo>
                  <a:lnTo>
                    <a:pt x="2701517" y="1168088"/>
                  </a:lnTo>
                  <a:lnTo>
                    <a:pt x="2700373" y="1166944"/>
                  </a:lnTo>
                  <a:lnTo>
                    <a:pt x="2699229" y="1165228"/>
                  </a:lnTo>
                  <a:lnTo>
                    <a:pt x="2698657" y="1163512"/>
                  </a:lnTo>
                  <a:lnTo>
                    <a:pt x="2698657" y="1161796"/>
                  </a:lnTo>
                  <a:lnTo>
                    <a:pt x="2699229" y="1160652"/>
                  </a:lnTo>
                  <a:lnTo>
                    <a:pt x="2699801" y="1159508"/>
                  </a:lnTo>
                  <a:lnTo>
                    <a:pt x="2700945" y="1158365"/>
                  </a:lnTo>
                  <a:lnTo>
                    <a:pt x="2701517" y="1158365"/>
                  </a:lnTo>
                  <a:lnTo>
                    <a:pt x="2700945" y="1162940"/>
                  </a:lnTo>
                  <a:lnTo>
                    <a:pt x="2700945" y="1165228"/>
                  </a:lnTo>
                  <a:lnTo>
                    <a:pt x="2702089" y="1167516"/>
                  </a:lnTo>
                  <a:lnTo>
                    <a:pt x="2702661" y="1168088"/>
                  </a:lnTo>
                  <a:lnTo>
                    <a:pt x="2703805" y="1168660"/>
                  </a:lnTo>
                  <a:lnTo>
                    <a:pt x="2704948" y="1169232"/>
                  </a:lnTo>
                  <a:lnTo>
                    <a:pt x="2705520" y="1170376"/>
                  </a:lnTo>
                  <a:lnTo>
                    <a:pt x="2705520" y="1171520"/>
                  </a:lnTo>
                  <a:lnTo>
                    <a:pt x="2704948" y="1173808"/>
                  </a:lnTo>
                  <a:lnTo>
                    <a:pt x="2704948" y="1174952"/>
                  </a:lnTo>
                  <a:lnTo>
                    <a:pt x="2706092" y="1173235"/>
                  </a:lnTo>
                  <a:lnTo>
                    <a:pt x="2706664" y="1172092"/>
                  </a:lnTo>
                  <a:lnTo>
                    <a:pt x="2706664" y="1170948"/>
                  </a:lnTo>
                  <a:lnTo>
                    <a:pt x="2706664" y="1169232"/>
                  </a:lnTo>
                  <a:lnTo>
                    <a:pt x="2706664" y="1168660"/>
                  </a:lnTo>
                  <a:lnTo>
                    <a:pt x="2707236" y="1166944"/>
                  </a:lnTo>
                  <a:lnTo>
                    <a:pt x="2707236" y="1166372"/>
                  </a:lnTo>
                  <a:lnTo>
                    <a:pt x="2707236" y="1163512"/>
                  </a:lnTo>
                  <a:lnTo>
                    <a:pt x="2708380" y="1161224"/>
                  </a:lnTo>
                  <a:lnTo>
                    <a:pt x="2707236" y="1158936"/>
                  </a:lnTo>
                  <a:lnTo>
                    <a:pt x="2703233" y="1152645"/>
                  </a:lnTo>
                  <a:lnTo>
                    <a:pt x="2702089" y="1150357"/>
                  </a:lnTo>
                  <a:lnTo>
                    <a:pt x="2701517" y="1148069"/>
                  </a:lnTo>
                  <a:lnTo>
                    <a:pt x="2702089" y="1147497"/>
                  </a:lnTo>
                  <a:lnTo>
                    <a:pt x="2702661" y="1148641"/>
                  </a:lnTo>
                  <a:lnTo>
                    <a:pt x="2704376" y="1152645"/>
                  </a:lnTo>
                  <a:lnTo>
                    <a:pt x="2704948" y="1153217"/>
                  </a:lnTo>
                  <a:lnTo>
                    <a:pt x="2707808" y="1156077"/>
                  </a:lnTo>
                  <a:lnTo>
                    <a:pt x="2708380" y="1156649"/>
                  </a:lnTo>
                  <a:lnTo>
                    <a:pt x="2710096" y="1160080"/>
                  </a:lnTo>
                  <a:lnTo>
                    <a:pt x="2710668" y="1160652"/>
                  </a:lnTo>
                  <a:lnTo>
                    <a:pt x="2711812" y="1161796"/>
                  </a:lnTo>
                  <a:lnTo>
                    <a:pt x="2711812" y="1163512"/>
                  </a:lnTo>
                  <a:lnTo>
                    <a:pt x="2711240" y="1166372"/>
                  </a:lnTo>
                  <a:lnTo>
                    <a:pt x="2711240" y="1167516"/>
                  </a:lnTo>
                  <a:lnTo>
                    <a:pt x="2711240" y="1168088"/>
                  </a:lnTo>
                  <a:lnTo>
                    <a:pt x="2710668" y="1168660"/>
                  </a:lnTo>
                  <a:lnTo>
                    <a:pt x="2710096" y="1169232"/>
                  </a:lnTo>
                  <a:lnTo>
                    <a:pt x="2710096" y="1169804"/>
                  </a:lnTo>
                  <a:lnTo>
                    <a:pt x="2710096" y="1170376"/>
                  </a:lnTo>
                  <a:lnTo>
                    <a:pt x="2710096" y="1171520"/>
                  </a:lnTo>
                  <a:lnTo>
                    <a:pt x="2710096" y="1173235"/>
                  </a:lnTo>
                  <a:lnTo>
                    <a:pt x="2709524" y="1174379"/>
                  </a:lnTo>
                  <a:lnTo>
                    <a:pt x="2708380" y="1174952"/>
                  </a:lnTo>
                  <a:lnTo>
                    <a:pt x="2707808" y="1176095"/>
                  </a:lnTo>
                  <a:lnTo>
                    <a:pt x="2707808" y="1177811"/>
                  </a:lnTo>
                  <a:lnTo>
                    <a:pt x="2708952" y="1178955"/>
                  </a:lnTo>
                  <a:lnTo>
                    <a:pt x="2710096" y="1179527"/>
                  </a:lnTo>
                  <a:lnTo>
                    <a:pt x="2711240" y="1179527"/>
                  </a:lnTo>
                  <a:lnTo>
                    <a:pt x="2713528" y="1178955"/>
                  </a:lnTo>
                  <a:lnTo>
                    <a:pt x="2714672" y="1178383"/>
                  </a:lnTo>
                  <a:lnTo>
                    <a:pt x="2715816" y="1177239"/>
                  </a:lnTo>
                  <a:lnTo>
                    <a:pt x="2716388" y="1175523"/>
                  </a:lnTo>
                  <a:lnTo>
                    <a:pt x="2716388" y="1173808"/>
                  </a:lnTo>
                  <a:lnTo>
                    <a:pt x="2715816" y="1172092"/>
                  </a:lnTo>
                  <a:lnTo>
                    <a:pt x="2714672" y="1170948"/>
                  </a:lnTo>
                  <a:lnTo>
                    <a:pt x="2713528" y="1169232"/>
                  </a:lnTo>
                  <a:lnTo>
                    <a:pt x="2713528" y="1168088"/>
                  </a:lnTo>
                  <a:lnTo>
                    <a:pt x="2714672" y="1166944"/>
                  </a:lnTo>
                  <a:lnTo>
                    <a:pt x="2715816" y="1166372"/>
                  </a:lnTo>
                  <a:lnTo>
                    <a:pt x="2715244" y="1165228"/>
                  </a:lnTo>
                  <a:lnTo>
                    <a:pt x="2716388" y="1165228"/>
                  </a:lnTo>
                  <a:lnTo>
                    <a:pt x="2716960" y="1165800"/>
                  </a:lnTo>
                  <a:lnTo>
                    <a:pt x="2717532" y="1166944"/>
                  </a:lnTo>
                  <a:lnTo>
                    <a:pt x="2718104" y="1168088"/>
                  </a:lnTo>
                  <a:lnTo>
                    <a:pt x="2718104" y="1168660"/>
                  </a:lnTo>
                  <a:lnTo>
                    <a:pt x="2718104" y="1169232"/>
                  </a:lnTo>
                  <a:lnTo>
                    <a:pt x="2718104" y="1169804"/>
                  </a:lnTo>
                  <a:lnTo>
                    <a:pt x="2718104" y="1170376"/>
                  </a:lnTo>
                  <a:lnTo>
                    <a:pt x="2718675" y="1172092"/>
                  </a:lnTo>
                  <a:lnTo>
                    <a:pt x="2718675" y="1172664"/>
                  </a:lnTo>
                  <a:lnTo>
                    <a:pt x="2718675" y="1174952"/>
                  </a:lnTo>
                  <a:lnTo>
                    <a:pt x="2718104" y="1176667"/>
                  </a:lnTo>
                  <a:lnTo>
                    <a:pt x="2716388" y="1180099"/>
                  </a:lnTo>
                  <a:lnTo>
                    <a:pt x="2718675" y="1180099"/>
                  </a:lnTo>
                  <a:lnTo>
                    <a:pt x="2720963" y="1181243"/>
                  </a:lnTo>
                  <a:lnTo>
                    <a:pt x="2723251" y="1181815"/>
                  </a:lnTo>
                  <a:lnTo>
                    <a:pt x="2724967" y="1180099"/>
                  </a:lnTo>
                  <a:lnTo>
                    <a:pt x="2724967" y="1179527"/>
                  </a:lnTo>
                  <a:lnTo>
                    <a:pt x="2724967" y="1178383"/>
                  </a:lnTo>
                  <a:lnTo>
                    <a:pt x="2724967" y="1177811"/>
                  </a:lnTo>
                  <a:lnTo>
                    <a:pt x="2724967" y="1177239"/>
                  </a:lnTo>
                  <a:lnTo>
                    <a:pt x="2725539" y="1177239"/>
                  </a:lnTo>
                  <a:lnTo>
                    <a:pt x="2726111" y="1176667"/>
                  </a:lnTo>
                  <a:lnTo>
                    <a:pt x="2726683" y="1175523"/>
                  </a:lnTo>
                  <a:lnTo>
                    <a:pt x="2727255" y="1174379"/>
                  </a:lnTo>
                  <a:lnTo>
                    <a:pt x="2727255" y="1173235"/>
                  </a:lnTo>
                  <a:lnTo>
                    <a:pt x="2726683" y="1169804"/>
                  </a:lnTo>
                  <a:lnTo>
                    <a:pt x="2726683" y="1168088"/>
                  </a:lnTo>
                  <a:lnTo>
                    <a:pt x="2726683" y="1166944"/>
                  </a:lnTo>
                  <a:lnTo>
                    <a:pt x="2726683" y="1165800"/>
                  </a:lnTo>
                  <a:lnTo>
                    <a:pt x="2726111" y="1164084"/>
                  </a:lnTo>
                  <a:lnTo>
                    <a:pt x="2725539" y="1163512"/>
                  </a:lnTo>
                  <a:lnTo>
                    <a:pt x="2724967" y="1162940"/>
                  </a:lnTo>
                  <a:lnTo>
                    <a:pt x="2724395" y="1162368"/>
                  </a:lnTo>
                  <a:lnTo>
                    <a:pt x="2724395" y="1161796"/>
                  </a:lnTo>
                  <a:lnTo>
                    <a:pt x="2724967" y="1161224"/>
                  </a:lnTo>
                  <a:lnTo>
                    <a:pt x="2725539" y="1161224"/>
                  </a:lnTo>
                  <a:lnTo>
                    <a:pt x="2726683" y="1161796"/>
                  </a:lnTo>
                  <a:lnTo>
                    <a:pt x="2727827" y="1162368"/>
                  </a:lnTo>
                  <a:lnTo>
                    <a:pt x="2728399" y="1162368"/>
                  </a:lnTo>
                  <a:lnTo>
                    <a:pt x="2728399" y="1161224"/>
                  </a:lnTo>
                  <a:lnTo>
                    <a:pt x="2727827" y="1158936"/>
                  </a:lnTo>
                  <a:lnTo>
                    <a:pt x="2727255" y="1158365"/>
                  </a:lnTo>
                  <a:lnTo>
                    <a:pt x="2726683" y="1157793"/>
                  </a:lnTo>
                  <a:lnTo>
                    <a:pt x="2725539" y="1156077"/>
                  </a:lnTo>
                  <a:lnTo>
                    <a:pt x="2724967" y="1154933"/>
                  </a:lnTo>
                  <a:lnTo>
                    <a:pt x="2724967" y="1154361"/>
                  </a:lnTo>
                  <a:lnTo>
                    <a:pt x="2724967" y="1153789"/>
                  </a:lnTo>
                  <a:lnTo>
                    <a:pt x="2724395" y="1153217"/>
                  </a:lnTo>
                  <a:lnTo>
                    <a:pt x="2724395" y="1152073"/>
                  </a:lnTo>
                  <a:lnTo>
                    <a:pt x="2723823" y="1150357"/>
                  </a:lnTo>
                  <a:lnTo>
                    <a:pt x="2722679" y="1147497"/>
                  </a:lnTo>
                  <a:lnTo>
                    <a:pt x="2723823" y="1147497"/>
                  </a:lnTo>
                  <a:lnTo>
                    <a:pt x="2723823" y="1146925"/>
                  </a:lnTo>
                  <a:lnTo>
                    <a:pt x="2723251" y="1146353"/>
                  </a:lnTo>
                  <a:lnTo>
                    <a:pt x="2722679" y="1146353"/>
                  </a:lnTo>
                  <a:lnTo>
                    <a:pt x="2722679" y="1145209"/>
                  </a:lnTo>
                  <a:lnTo>
                    <a:pt x="2722679" y="1142921"/>
                  </a:lnTo>
                  <a:lnTo>
                    <a:pt x="2722107" y="1141206"/>
                  </a:lnTo>
                  <a:lnTo>
                    <a:pt x="2721535" y="1140634"/>
                  </a:lnTo>
                  <a:lnTo>
                    <a:pt x="2719819" y="1139490"/>
                  </a:lnTo>
                  <a:lnTo>
                    <a:pt x="2719247" y="1138918"/>
                  </a:lnTo>
                  <a:lnTo>
                    <a:pt x="2718675" y="1137774"/>
                  </a:lnTo>
                  <a:lnTo>
                    <a:pt x="2718675" y="1137202"/>
                  </a:lnTo>
                  <a:lnTo>
                    <a:pt x="2715244" y="1134914"/>
                  </a:lnTo>
                  <a:lnTo>
                    <a:pt x="2713528" y="1133198"/>
                  </a:lnTo>
                  <a:lnTo>
                    <a:pt x="2712956" y="1131482"/>
                  </a:lnTo>
                  <a:lnTo>
                    <a:pt x="2703233" y="1122903"/>
                  </a:lnTo>
                  <a:lnTo>
                    <a:pt x="2701517" y="1121759"/>
                  </a:lnTo>
                  <a:lnTo>
                    <a:pt x="2699801" y="1121187"/>
                  </a:lnTo>
                  <a:lnTo>
                    <a:pt x="2697513" y="1121187"/>
                  </a:lnTo>
                  <a:lnTo>
                    <a:pt x="2695797" y="1122903"/>
                  </a:lnTo>
                  <a:lnTo>
                    <a:pt x="2694653" y="1125191"/>
                  </a:lnTo>
                  <a:lnTo>
                    <a:pt x="2692937" y="1126335"/>
                  </a:lnTo>
                  <a:lnTo>
                    <a:pt x="2690649" y="1126335"/>
                  </a:lnTo>
                  <a:lnTo>
                    <a:pt x="2690077" y="1126907"/>
                  </a:lnTo>
                  <a:lnTo>
                    <a:pt x="2690077" y="1127478"/>
                  </a:lnTo>
                  <a:lnTo>
                    <a:pt x="2689506" y="1128622"/>
                  </a:lnTo>
                  <a:lnTo>
                    <a:pt x="2689506" y="1129195"/>
                  </a:lnTo>
                  <a:lnTo>
                    <a:pt x="2688934" y="1129766"/>
                  </a:lnTo>
                  <a:lnTo>
                    <a:pt x="2686074" y="1130910"/>
                  </a:lnTo>
                  <a:lnTo>
                    <a:pt x="2686646" y="1132054"/>
                  </a:lnTo>
                  <a:lnTo>
                    <a:pt x="2687790" y="1133198"/>
                  </a:lnTo>
                  <a:lnTo>
                    <a:pt x="2688934" y="1134342"/>
                  </a:lnTo>
                  <a:lnTo>
                    <a:pt x="2689506" y="1134914"/>
                  </a:lnTo>
                  <a:lnTo>
                    <a:pt x="2692937" y="1133770"/>
                  </a:lnTo>
                  <a:lnTo>
                    <a:pt x="2694081" y="1133770"/>
                  </a:lnTo>
                  <a:lnTo>
                    <a:pt x="2692937" y="1135486"/>
                  </a:lnTo>
                  <a:lnTo>
                    <a:pt x="2683786" y="1137774"/>
                  </a:lnTo>
                  <a:lnTo>
                    <a:pt x="2683214" y="1138918"/>
                  </a:lnTo>
                  <a:lnTo>
                    <a:pt x="2683786" y="1140634"/>
                  </a:lnTo>
                  <a:lnTo>
                    <a:pt x="2684358" y="1141206"/>
                  </a:lnTo>
                  <a:lnTo>
                    <a:pt x="2686074" y="1141206"/>
                  </a:lnTo>
                  <a:lnTo>
                    <a:pt x="2687218" y="1141777"/>
                  </a:lnTo>
                  <a:lnTo>
                    <a:pt x="2687790" y="1141206"/>
                  </a:lnTo>
                  <a:lnTo>
                    <a:pt x="2688934" y="1140634"/>
                  </a:lnTo>
                  <a:lnTo>
                    <a:pt x="2690077" y="1139490"/>
                  </a:lnTo>
                  <a:lnTo>
                    <a:pt x="2690077" y="1138346"/>
                  </a:lnTo>
                  <a:lnTo>
                    <a:pt x="2690077" y="1137202"/>
                  </a:lnTo>
                  <a:lnTo>
                    <a:pt x="2690649" y="1137202"/>
                  </a:lnTo>
                  <a:lnTo>
                    <a:pt x="2691221" y="1137774"/>
                  </a:lnTo>
                  <a:lnTo>
                    <a:pt x="2691793" y="1138346"/>
                  </a:lnTo>
                  <a:lnTo>
                    <a:pt x="2692365" y="1138918"/>
                  </a:lnTo>
                  <a:lnTo>
                    <a:pt x="2693509" y="1138918"/>
                  </a:lnTo>
                  <a:lnTo>
                    <a:pt x="2694081" y="1139490"/>
                  </a:lnTo>
                  <a:lnTo>
                    <a:pt x="2692937" y="1140634"/>
                  </a:lnTo>
                  <a:lnTo>
                    <a:pt x="2687790" y="1142921"/>
                  </a:lnTo>
                  <a:lnTo>
                    <a:pt x="2686646" y="1144065"/>
                  </a:lnTo>
                  <a:lnTo>
                    <a:pt x="2685502" y="1145209"/>
                  </a:lnTo>
                  <a:lnTo>
                    <a:pt x="2684930" y="1146353"/>
                  </a:lnTo>
                  <a:lnTo>
                    <a:pt x="2686074" y="1148641"/>
                  </a:lnTo>
                  <a:lnTo>
                    <a:pt x="2686646" y="1148641"/>
                  </a:lnTo>
                  <a:lnTo>
                    <a:pt x="2687790" y="1145781"/>
                  </a:lnTo>
                  <a:lnTo>
                    <a:pt x="2688362" y="1145209"/>
                  </a:lnTo>
                  <a:lnTo>
                    <a:pt x="2690649" y="1144637"/>
                  </a:lnTo>
                  <a:lnTo>
                    <a:pt x="2692365" y="1143494"/>
                  </a:lnTo>
                  <a:lnTo>
                    <a:pt x="2692937" y="1143494"/>
                  </a:lnTo>
                  <a:lnTo>
                    <a:pt x="2692937" y="1144065"/>
                  </a:lnTo>
                  <a:lnTo>
                    <a:pt x="2692365" y="1144637"/>
                  </a:lnTo>
                  <a:lnTo>
                    <a:pt x="2690077" y="1146353"/>
                  </a:lnTo>
                  <a:lnTo>
                    <a:pt x="2689506" y="1146353"/>
                  </a:lnTo>
                  <a:lnTo>
                    <a:pt x="2688934" y="1146353"/>
                  </a:lnTo>
                  <a:lnTo>
                    <a:pt x="2688362" y="1146353"/>
                  </a:lnTo>
                  <a:lnTo>
                    <a:pt x="2688362" y="1146925"/>
                  </a:lnTo>
                  <a:lnTo>
                    <a:pt x="2688362" y="1147497"/>
                  </a:lnTo>
                  <a:lnTo>
                    <a:pt x="2688934" y="1149213"/>
                  </a:lnTo>
                  <a:lnTo>
                    <a:pt x="2688934" y="1149785"/>
                  </a:lnTo>
                  <a:lnTo>
                    <a:pt x="2688362" y="1149785"/>
                  </a:lnTo>
                  <a:lnTo>
                    <a:pt x="2686646" y="1150357"/>
                  </a:lnTo>
                  <a:lnTo>
                    <a:pt x="2686074" y="1150357"/>
                  </a:lnTo>
                  <a:lnTo>
                    <a:pt x="2686074" y="1150929"/>
                  </a:lnTo>
                  <a:lnTo>
                    <a:pt x="2686074" y="1151501"/>
                  </a:lnTo>
                  <a:lnTo>
                    <a:pt x="2686074" y="1152073"/>
                  </a:lnTo>
                  <a:lnTo>
                    <a:pt x="2686074" y="1153217"/>
                  </a:lnTo>
                  <a:lnTo>
                    <a:pt x="2686074" y="1154361"/>
                  </a:lnTo>
                  <a:lnTo>
                    <a:pt x="2686646" y="1155505"/>
                  </a:lnTo>
                  <a:lnTo>
                    <a:pt x="2687218" y="1156649"/>
                  </a:lnTo>
                  <a:lnTo>
                    <a:pt x="2688362" y="1156649"/>
                  </a:lnTo>
                  <a:lnTo>
                    <a:pt x="2690649" y="1156649"/>
                  </a:lnTo>
                  <a:lnTo>
                    <a:pt x="2691221" y="1157221"/>
                  </a:lnTo>
                  <a:lnTo>
                    <a:pt x="2691221" y="1160652"/>
                  </a:lnTo>
                  <a:lnTo>
                    <a:pt x="2691221" y="1161224"/>
                  </a:lnTo>
                  <a:lnTo>
                    <a:pt x="2690649" y="1161224"/>
                  </a:lnTo>
                  <a:lnTo>
                    <a:pt x="2690077" y="1161224"/>
                  </a:lnTo>
                  <a:lnTo>
                    <a:pt x="2689506" y="1161796"/>
                  </a:lnTo>
                  <a:lnTo>
                    <a:pt x="2688934" y="1163512"/>
                  </a:lnTo>
                  <a:lnTo>
                    <a:pt x="2688934" y="1164656"/>
                  </a:lnTo>
                  <a:lnTo>
                    <a:pt x="2686074" y="1169232"/>
                  </a:lnTo>
                  <a:lnTo>
                    <a:pt x="2686074" y="1170376"/>
                  </a:lnTo>
                  <a:lnTo>
                    <a:pt x="2687218" y="1171520"/>
                  </a:lnTo>
                  <a:lnTo>
                    <a:pt x="2688934" y="1172664"/>
                  </a:lnTo>
                  <a:lnTo>
                    <a:pt x="2691793" y="1173808"/>
                  </a:lnTo>
                  <a:lnTo>
                    <a:pt x="2692365" y="1174379"/>
                  </a:lnTo>
                  <a:lnTo>
                    <a:pt x="2692937" y="1174952"/>
                  </a:lnTo>
                  <a:lnTo>
                    <a:pt x="2692937" y="1174952"/>
                  </a:lnTo>
                  <a:lnTo>
                    <a:pt x="2695225" y="1176667"/>
                  </a:lnTo>
                  <a:lnTo>
                    <a:pt x="2696369" y="1177239"/>
                  </a:lnTo>
                  <a:lnTo>
                    <a:pt x="2698657" y="1177239"/>
                  </a:lnTo>
                  <a:lnTo>
                    <a:pt x="2701517" y="1178955"/>
                  </a:lnTo>
                  <a:lnTo>
                    <a:pt x="2702661" y="1179527"/>
                  </a:lnTo>
                  <a:lnTo>
                    <a:pt x="2703805" y="1178383"/>
                  </a:lnTo>
                  <a:close/>
                  <a:moveTo>
                    <a:pt x="1227572" y="1323089"/>
                  </a:moveTo>
                  <a:lnTo>
                    <a:pt x="1227572" y="1323089"/>
                  </a:lnTo>
                  <a:lnTo>
                    <a:pt x="1226428" y="1322517"/>
                  </a:lnTo>
                  <a:lnTo>
                    <a:pt x="1222996" y="1324233"/>
                  </a:lnTo>
                  <a:lnTo>
                    <a:pt x="1219565" y="1325949"/>
                  </a:lnTo>
                  <a:lnTo>
                    <a:pt x="1218421" y="1327093"/>
                  </a:lnTo>
                  <a:lnTo>
                    <a:pt x="1218421" y="1327665"/>
                  </a:lnTo>
                  <a:lnTo>
                    <a:pt x="1218993" y="1326521"/>
                  </a:lnTo>
                  <a:lnTo>
                    <a:pt x="1227572" y="1323089"/>
                  </a:lnTo>
                  <a:lnTo>
                    <a:pt x="1227572" y="1323089"/>
                  </a:lnTo>
                  <a:close/>
                  <a:moveTo>
                    <a:pt x="2600280" y="1177239"/>
                  </a:moveTo>
                  <a:lnTo>
                    <a:pt x="2601995" y="1177239"/>
                  </a:lnTo>
                  <a:lnTo>
                    <a:pt x="2604283" y="1175523"/>
                  </a:lnTo>
                  <a:lnTo>
                    <a:pt x="2603711" y="1173235"/>
                  </a:lnTo>
                  <a:lnTo>
                    <a:pt x="2601995" y="1170948"/>
                  </a:lnTo>
                  <a:lnTo>
                    <a:pt x="2601995" y="1168660"/>
                  </a:lnTo>
                  <a:lnTo>
                    <a:pt x="2603139" y="1169804"/>
                  </a:lnTo>
                  <a:lnTo>
                    <a:pt x="2604855" y="1170948"/>
                  </a:lnTo>
                  <a:lnTo>
                    <a:pt x="2606571" y="1171520"/>
                  </a:lnTo>
                  <a:lnTo>
                    <a:pt x="2607715" y="1170376"/>
                  </a:lnTo>
                  <a:lnTo>
                    <a:pt x="2608287" y="1169232"/>
                  </a:lnTo>
                  <a:lnTo>
                    <a:pt x="2610575" y="1166372"/>
                  </a:lnTo>
                  <a:lnTo>
                    <a:pt x="2610575" y="1165228"/>
                  </a:lnTo>
                  <a:lnTo>
                    <a:pt x="2610003" y="1164084"/>
                  </a:lnTo>
                  <a:lnTo>
                    <a:pt x="2610003" y="1164084"/>
                  </a:lnTo>
                  <a:lnTo>
                    <a:pt x="2610003" y="1165228"/>
                  </a:lnTo>
                  <a:lnTo>
                    <a:pt x="2610003" y="1165800"/>
                  </a:lnTo>
                  <a:lnTo>
                    <a:pt x="2609431" y="1166372"/>
                  </a:lnTo>
                  <a:lnTo>
                    <a:pt x="2604283" y="1168088"/>
                  </a:lnTo>
                  <a:lnTo>
                    <a:pt x="2603711" y="1168088"/>
                  </a:lnTo>
                  <a:lnTo>
                    <a:pt x="2603139" y="1167516"/>
                  </a:lnTo>
                  <a:lnTo>
                    <a:pt x="2603139" y="1166944"/>
                  </a:lnTo>
                  <a:lnTo>
                    <a:pt x="2602567" y="1166372"/>
                  </a:lnTo>
                  <a:lnTo>
                    <a:pt x="2601995" y="1165800"/>
                  </a:lnTo>
                  <a:lnTo>
                    <a:pt x="2601423" y="1165800"/>
                  </a:lnTo>
                  <a:lnTo>
                    <a:pt x="2598564" y="1165800"/>
                  </a:lnTo>
                  <a:lnTo>
                    <a:pt x="2597992" y="1166372"/>
                  </a:lnTo>
                  <a:lnTo>
                    <a:pt x="2598564" y="1168088"/>
                  </a:lnTo>
                  <a:lnTo>
                    <a:pt x="2597420" y="1167516"/>
                  </a:lnTo>
                  <a:lnTo>
                    <a:pt x="2596276" y="1166372"/>
                  </a:lnTo>
                  <a:lnTo>
                    <a:pt x="2595704" y="1165800"/>
                  </a:lnTo>
                  <a:lnTo>
                    <a:pt x="2595132" y="1166944"/>
                  </a:lnTo>
                  <a:lnTo>
                    <a:pt x="2595132" y="1167516"/>
                  </a:lnTo>
                  <a:lnTo>
                    <a:pt x="2595704" y="1169232"/>
                  </a:lnTo>
                  <a:lnTo>
                    <a:pt x="2595704" y="1169804"/>
                  </a:lnTo>
                  <a:lnTo>
                    <a:pt x="2595132" y="1169804"/>
                  </a:lnTo>
                  <a:lnTo>
                    <a:pt x="2593416" y="1170376"/>
                  </a:lnTo>
                  <a:lnTo>
                    <a:pt x="2595132" y="1172664"/>
                  </a:lnTo>
                  <a:lnTo>
                    <a:pt x="2597420" y="1174379"/>
                  </a:lnTo>
                  <a:lnTo>
                    <a:pt x="2600280" y="1177239"/>
                  </a:lnTo>
                  <a:close/>
                  <a:moveTo>
                    <a:pt x="2607143" y="1162368"/>
                  </a:moveTo>
                  <a:lnTo>
                    <a:pt x="2607143" y="1162940"/>
                  </a:lnTo>
                  <a:lnTo>
                    <a:pt x="2607715" y="1163512"/>
                  </a:lnTo>
                  <a:lnTo>
                    <a:pt x="2608287" y="1163512"/>
                  </a:lnTo>
                  <a:lnTo>
                    <a:pt x="2608859" y="1163512"/>
                  </a:lnTo>
                  <a:lnTo>
                    <a:pt x="2609431" y="1163512"/>
                  </a:lnTo>
                  <a:lnTo>
                    <a:pt x="2611147" y="1165228"/>
                  </a:lnTo>
                  <a:lnTo>
                    <a:pt x="2611719" y="1165800"/>
                  </a:lnTo>
                  <a:lnTo>
                    <a:pt x="2612291" y="1165800"/>
                  </a:lnTo>
                  <a:lnTo>
                    <a:pt x="2612863" y="1166372"/>
                  </a:lnTo>
                  <a:lnTo>
                    <a:pt x="2613435" y="1166372"/>
                  </a:lnTo>
                  <a:lnTo>
                    <a:pt x="2614007" y="1165800"/>
                  </a:lnTo>
                  <a:lnTo>
                    <a:pt x="2614007" y="1165228"/>
                  </a:lnTo>
                  <a:lnTo>
                    <a:pt x="2614007" y="1162940"/>
                  </a:lnTo>
                  <a:lnTo>
                    <a:pt x="2614007" y="1161796"/>
                  </a:lnTo>
                  <a:lnTo>
                    <a:pt x="2612863" y="1158365"/>
                  </a:lnTo>
                  <a:lnTo>
                    <a:pt x="2612291" y="1158365"/>
                  </a:lnTo>
                  <a:lnTo>
                    <a:pt x="2611147" y="1159508"/>
                  </a:lnTo>
                  <a:lnTo>
                    <a:pt x="2610575" y="1159508"/>
                  </a:lnTo>
                  <a:lnTo>
                    <a:pt x="2610003" y="1158365"/>
                  </a:lnTo>
                  <a:lnTo>
                    <a:pt x="2610003" y="1157221"/>
                  </a:lnTo>
                  <a:lnTo>
                    <a:pt x="2610003" y="1156649"/>
                  </a:lnTo>
                  <a:lnTo>
                    <a:pt x="2608859" y="1156649"/>
                  </a:lnTo>
                  <a:lnTo>
                    <a:pt x="2608859" y="1157221"/>
                  </a:lnTo>
                  <a:lnTo>
                    <a:pt x="2607715" y="1159508"/>
                  </a:lnTo>
                  <a:lnTo>
                    <a:pt x="2607715" y="1159508"/>
                  </a:lnTo>
                  <a:lnTo>
                    <a:pt x="2608287" y="1160652"/>
                  </a:lnTo>
                  <a:lnTo>
                    <a:pt x="2608859" y="1161224"/>
                  </a:lnTo>
                  <a:lnTo>
                    <a:pt x="2610575" y="1161224"/>
                  </a:lnTo>
                  <a:lnTo>
                    <a:pt x="2607143" y="1162368"/>
                  </a:lnTo>
                  <a:lnTo>
                    <a:pt x="2607143" y="1162368"/>
                  </a:lnTo>
                  <a:close/>
                  <a:moveTo>
                    <a:pt x="2607143" y="1195542"/>
                  </a:moveTo>
                  <a:lnTo>
                    <a:pt x="2606571" y="1196114"/>
                  </a:lnTo>
                  <a:lnTo>
                    <a:pt x="2605999" y="1196686"/>
                  </a:lnTo>
                  <a:lnTo>
                    <a:pt x="2605999" y="1197830"/>
                  </a:lnTo>
                  <a:lnTo>
                    <a:pt x="2609431" y="1198402"/>
                  </a:lnTo>
                  <a:lnTo>
                    <a:pt x="2610575" y="1198402"/>
                  </a:lnTo>
                  <a:lnTo>
                    <a:pt x="2611147" y="1197830"/>
                  </a:lnTo>
                  <a:lnTo>
                    <a:pt x="2612863" y="1196686"/>
                  </a:lnTo>
                  <a:lnTo>
                    <a:pt x="2613435" y="1196114"/>
                  </a:lnTo>
                  <a:lnTo>
                    <a:pt x="2614007" y="1195542"/>
                  </a:lnTo>
                  <a:lnTo>
                    <a:pt x="2614007" y="1194398"/>
                  </a:lnTo>
                  <a:lnTo>
                    <a:pt x="2613435" y="1193254"/>
                  </a:lnTo>
                  <a:lnTo>
                    <a:pt x="2612863" y="1192110"/>
                  </a:lnTo>
                  <a:lnTo>
                    <a:pt x="2612291" y="1191538"/>
                  </a:lnTo>
                  <a:lnTo>
                    <a:pt x="2609431" y="1190394"/>
                  </a:lnTo>
                  <a:lnTo>
                    <a:pt x="2607715" y="1190394"/>
                  </a:lnTo>
                  <a:lnTo>
                    <a:pt x="2607143" y="1190966"/>
                  </a:lnTo>
                  <a:lnTo>
                    <a:pt x="2607143" y="1192110"/>
                  </a:lnTo>
                  <a:lnTo>
                    <a:pt x="2607143" y="1193826"/>
                  </a:lnTo>
                  <a:lnTo>
                    <a:pt x="2607143" y="1195542"/>
                  </a:lnTo>
                  <a:close/>
                  <a:moveTo>
                    <a:pt x="2592844" y="1157221"/>
                  </a:moveTo>
                  <a:lnTo>
                    <a:pt x="2593988" y="1155505"/>
                  </a:lnTo>
                  <a:lnTo>
                    <a:pt x="2595704" y="1153789"/>
                  </a:lnTo>
                  <a:lnTo>
                    <a:pt x="2595704" y="1153217"/>
                  </a:lnTo>
                  <a:lnTo>
                    <a:pt x="2596276" y="1150929"/>
                  </a:lnTo>
                  <a:lnTo>
                    <a:pt x="2596848" y="1150357"/>
                  </a:lnTo>
                  <a:lnTo>
                    <a:pt x="2598564" y="1150929"/>
                  </a:lnTo>
                  <a:lnTo>
                    <a:pt x="2599708" y="1148641"/>
                  </a:lnTo>
                  <a:lnTo>
                    <a:pt x="2600852" y="1148641"/>
                  </a:lnTo>
                  <a:lnTo>
                    <a:pt x="2601995" y="1149213"/>
                  </a:lnTo>
                  <a:lnTo>
                    <a:pt x="2603139" y="1149785"/>
                  </a:lnTo>
                  <a:lnTo>
                    <a:pt x="2604283" y="1149213"/>
                  </a:lnTo>
                  <a:lnTo>
                    <a:pt x="2604283" y="1148069"/>
                  </a:lnTo>
                  <a:lnTo>
                    <a:pt x="2603711" y="1146353"/>
                  </a:lnTo>
                  <a:lnTo>
                    <a:pt x="2603139" y="1144637"/>
                  </a:lnTo>
                  <a:lnTo>
                    <a:pt x="2602567" y="1144065"/>
                  </a:lnTo>
                  <a:lnTo>
                    <a:pt x="2601423" y="1142921"/>
                  </a:lnTo>
                  <a:lnTo>
                    <a:pt x="2600852" y="1141777"/>
                  </a:lnTo>
                  <a:lnTo>
                    <a:pt x="2600852" y="1140634"/>
                  </a:lnTo>
                  <a:lnTo>
                    <a:pt x="2600852" y="1137774"/>
                  </a:lnTo>
                  <a:lnTo>
                    <a:pt x="2600280" y="1136630"/>
                  </a:lnTo>
                  <a:lnTo>
                    <a:pt x="2599708" y="1136630"/>
                  </a:lnTo>
                  <a:lnTo>
                    <a:pt x="2597992" y="1137202"/>
                  </a:lnTo>
                  <a:lnTo>
                    <a:pt x="2595704" y="1136630"/>
                  </a:lnTo>
                  <a:lnTo>
                    <a:pt x="2595132" y="1137202"/>
                  </a:lnTo>
                  <a:lnTo>
                    <a:pt x="2594560" y="1137774"/>
                  </a:lnTo>
                  <a:lnTo>
                    <a:pt x="2593416" y="1138918"/>
                  </a:lnTo>
                  <a:lnTo>
                    <a:pt x="2592844" y="1140062"/>
                  </a:lnTo>
                  <a:lnTo>
                    <a:pt x="2592272" y="1140634"/>
                  </a:lnTo>
                  <a:lnTo>
                    <a:pt x="2591700" y="1141206"/>
                  </a:lnTo>
                  <a:lnTo>
                    <a:pt x="2591128" y="1141206"/>
                  </a:lnTo>
                  <a:lnTo>
                    <a:pt x="2587696" y="1141206"/>
                  </a:lnTo>
                  <a:lnTo>
                    <a:pt x="2585980" y="1141777"/>
                  </a:lnTo>
                  <a:lnTo>
                    <a:pt x="2586552" y="1143494"/>
                  </a:lnTo>
                  <a:lnTo>
                    <a:pt x="2587696" y="1144065"/>
                  </a:lnTo>
                  <a:lnTo>
                    <a:pt x="2591700" y="1142921"/>
                  </a:lnTo>
                  <a:lnTo>
                    <a:pt x="2593416" y="1142921"/>
                  </a:lnTo>
                  <a:lnTo>
                    <a:pt x="2592844" y="1144637"/>
                  </a:lnTo>
                  <a:lnTo>
                    <a:pt x="2591700" y="1145209"/>
                  </a:lnTo>
                  <a:lnTo>
                    <a:pt x="2588840" y="1145781"/>
                  </a:lnTo>
                  <a:lnTo>
                    <a:pt x="2585980" y="1147497"/>
                  </a:lnTo>
                  <a:lnTo>
                    <a:pt x="2585980" y="1148069"/>
                  </a:lnTo>
                  <a:lnTo>
                    <a:pt x="2585980" y="1148641"/>
                  </a:lnTo>
                  <a:lnTo>
                    <a:pt x="2585980" y="1149213"/>
                  </a:lnTo>
                  <a:lnTo>
                    <a:pt x="2583693" y="1155505"/>
                  </a:lnTo>
                  <a:lnTo>
                    <a:pt x="2583693" y="1158936"/>
                  </a:lnTo>
                  <a:lnTo>
                    <a:pt x="2585980" y="1160080"/>
                  </a:lnTo>
                  <a:lnTo>
                    <a:pt x="2587124" y="1159508"/>
                  </a:lnTo>
                  <a:lnTo>
                    <a:pt x="2587696" y="1159508"/>
                  </a:lnTo>
                  <a:lnTo>
                    <a:pt x="2588840" y="1160652"/>
                  </a:lnTo>
                  <a:lnTo>
                    <a:pt x="2588840" y="1160652"/>
                  </a:lnTo>
                  <a:lnTo>
                    <a:pt x="2588840" y="1160080"/>
                  </a:lnTo>
                  <a:lnTo>
                    <a:pt x="2589412" y="1159508"/>
                  </a:lnTo>
                  <a:lnTo>
                    <a:pt x="2591700" y="1158365"/>
                  </a:lnTo>
                  <a:lnTo>
                    <a:pt x="2592272" y="1157793"/>
                  </a:lnTo>
                  <a:lnTo>
                    <a:pt x="2592272" y="1157221"/>
                  </a:lnTo>
                  <a:lnTo>
                    <a:pt x="2591128" y="1156649"/>
                  </a:lnTo>
                  <a:lnTo>
                    <a:pt x="2590556" y="1156077"/>
                  </a:lnTo>
                  <a:lnTo>
                    <a:pt x="2590556" y="1154933"/>
                  </a:lnTo>
                  <a:lnTo>
                    <a:pt x="2592844" y="1157221"/>
                  </a:lnTo>
                  <a:close/>
                  <a:moveTo>
                    <a:pt x="2604855" y="1193826"/>
                  </a:moveTo>
                  <a:lnTo>
                    <a:pt x="2604855" y="1192682"/>
                  </a:lnTo>
                  <a:lnTo>
                    <a:pt x="2604283" y="1191538"/>
                  </a:lnTo>
                  <a:lnTo>
                    <a:pt x="2603711" y="1190394"/>
                  </a:lnTo>
                  <a:lnTo>
                    <a:pt x="2602567" y="1190966"/>
                  </a:lnTo>
                  <a:lnTo>
                    <a:pt x="2600852" y="1191538"/>
                  </a:lnTo>
                  <a:lnTo>
                    <a:pt x="2599136" y="1191538"/>
                  </a:lnTo>
                  <a:lnTo>
                    <a:pt x="2597992" y="1190966"/>
                  </a:lnTo>
                  <a:lnTo>
                    <a:pt x="2597420" y="1191538"/>
                  </a:lnTo>
                  <a:lnTo>
                    <a:pt x="2597420" y="1192110"/>
                  </a:lnTo>
                  <a:lnTo>
                    <a:pt x="2597420" y="1192682"/>
                  </a:lnTo>
                  <a:lnTo>
                    <a:pt x="2597420" y="1193254"/>
                  </a:lnTo>
                  <a:lnTo>
                    <a:pt x="2597420" y="1193254"/>
                  </a:lnTo>
                  <a:lnTo>
                    <a:pt x="2597420" y="1193254"/>
                  </a:lnTo>
                  <a:lnTo>
                    <a:pt x="2597992" y="1193826"/>
                  </a:lnTo>
                  <a:lnTo>
                    <a:pt x="2598564" y="1194398"/>
                  </a:lnTo>
                  <a:lnTo>
                    <a:pt x="2598564" y="1194970"/>
                  </a:lnTo>
                  <a:lnTo>
                    <a:pt x="2596848" y="1196686"/>
                  </a:lnTo>
                  <a:lnTo>
                    <a:pt x="2596276" y="1199546"/>
                  </a:lnTo>
                  <a:lnTo>
                    <a:pt x="2595704" y="1200690"/>
                  </a:lnTo>
                  <a:lnTo>
                    <a:pt x="2595704" y="1201262"/>
                  </a:lnTo>
                  <a:lnTo>
                    <a:pt x="2596276" y="1200690"/>
                  </a:lnTo>
                  <a:lnTo>
                    <a:pt x="2597420" y="1198974"/>
                  </a:lnTo>
                  <a:lnTo>
                    <a:pt x="2597992" y="1198402"/>
                  </a:lnTo>
                  <a:lnTo>
                    <a:pt x="2599136" y="1198402"/>
                  </a:lnTo>
                  <a:lnTo>
                    <a:pt x="2601423" y="1198974"/>
                  </a:lnTo>
                  <a:lnTo>
                    <a:pt x="2602567" y="1198974"/>
                  </a:lnTo>
                  <a:lnTo>
                    <a:pt x="2603139" y="1198402"/>
                  </a:lnTo>
                  <a:lnTo>
                    <a:pt x="2603139" y="1196114"/>
                  </a:lnTo>
                  <a:lnTo>
                    <a:pt x="2603711" y="1195542"/>
                  </a:lnTo>
                  <a:lnTo>
                    <a:pt x="2604855" y="1193826"/>
                  </a:lnTo>
                  <a:close/>
                  <a:moveTo>
                    <a:pt x="2623158" y="1089729"/>
                  </a:moveTo>
                  <a:lnTo>
                    <a:pt x="2623158" y="1089729"/>
                  </a:lnTo>
                  <a:lnTo>
                    <a:pt x="2622586" y="1089729"/>
                  </a:lnTo>
                  <a:lnTo>
                    <a:pt x="2622014" y="1089729"/>
                  </a:lnTo>
                  <a:lnTo>
                    <a:pt x="2620870" y="1089157"/>
                  </a:lnTo>
                  <a:lnTo>
                    <a:pt x="2620298" y="1089157"/>
                  </a:lnTo>
                  <a:lnTo>
                    <a:pt x="2619726" y="1088585"/>
                  </a:lnTo>
                  <a:lnTo>
                    <a:pt x="2619154" y="1088013"/>
                  </a:lnTo>
                  <a:lnTo>
                    <a:pt x="2618582" y="1086869"/>
                  </a:lnTo>
                  <a:lnTo>
                    <a:pt x="2617438" y="1085725"/>
                  </a:lnTo>
                  <a:lnTo>
                    <a:pt x="2616866" y="1085725"/>
                  </a:lnTo>
                  <a:lnTo>
                    <a:pt x="2616294" y="1085154"/>
                  </a:lnTo>
                  <a:lnTo>
                    <a:pt x="2615151" y="1085154"/>
                  </a:lnTo>
                  <a:lnTo>
                    <a:pt x="2614579" y="1085154"/>
                  </a:lnTo>
                  <a:lnTo>
                    <a:pt x="2614007" y="1084581"/>
                  </a:lnTo>
                  <a:lnTo>
                    <a:pt x="2613435" y="1084010"/>
                  </a:lnTo>
                  <a:lnTo>
                    <a:pt x="2612291" y="1083438"/>
                  </a:lnTo>
                  <a:lnTo>
                    <a:pt x="2610575" y="1082294"/>
                  </a:lnTo>
                  <a:lnTo>
                    <a:pt x="2609431" y="1080578"/>
                  </a:lnTo>
                  <a:lnTo>
                    <a:pt x="2608859" y="1079434"/>
                  </a:lnTo>
                  <a:lnTo>
                    <a:pt x="2604855" y="1077146"/>
                  </a:lnTo>
                  <a:lnTo>
                    <a:pt x="2604283" y="1077146"/>
                  </a:lnTo>
                  <a:lnTo>
                    <a:pt x="2602567" y="1077718"/>
                  </a:lnTo>
                  <a:lnTo>
                    <a:pt x="2601995" y="1077718"/>
                  </a:lnTo>
                  <a:lnTo>
                    <a:pt x="2599708" y="1076574"/>
                  </a:lnTo>
                  <a:lnTo>
                    <a:pt x="2598564" y="1078290"/>
                  </a:lnTo>
                  <a:lnTo>
                    <a:pt x="2598564" y="1079434"/>
                  </a:lnTo>
                  <a:lnTo>
                    <a:pt x="2599136" y="1080578"/>
                  </a:lnTo>
                  <a:lnTo>
                    <a:pt x="2601423" y="1082294"/>
                  </a:lnTo>
                  <a:lnTo>
                    <a:pt x="2601995" y="1083438"/>
                  </a:lnTo>
                  <a:lnTo>
                    <a:pt x="2601995" y="1084581"/>
                  </a:lnTo>
                  <a:lnTo>
                    <a:pt x="2601995" y="1085725"/>
                  </a:lnTo>
                  <a:lnTo>
                    <a:pt x="2602567" y="1086869"/>
                  </a:lnTo>
                  <a:lnTo>
                    <a:pt x="2603139" y="1088013"/>
                  </a:lnTo>
                  <a:lnTo>
                    <a:pt x="2605427" y="1090301"/>
                  </a:lnTo>
                  <a:lnTo>
                    <a:pt x="2605999" y="1090873"/>
                  </a:lnTo>
                  <a:lnTo>
                    <a:pt x="2605999" y="1092017"/>
                  </a:lnTo>
                  <a:lnTo>
                    <a:pt x="2604855" y="1093161"/>
                  </a:lnTo>
                  <a:lnTo>
                    <a:pt x="2604283" y="1093733"/>
                  </a:lnTo>
                  <a:lnTo>
                    <a:pt x="2604283" y="1094877"/>
                  </a:lnTo>
                  <a:lnTo>
                    <a:pt x="2604283" y="1095449"/>
                  </a:lnTo>
                  <a:lnTo>
                    <a:pt x="2605999" y="1100024"/>
                  </a:lnTo>
                  <a:lnTo>
                    <a:pt x="2606571" y="1101168"/>
                  </a:lnTo>
                  <a:lnTo>
                    <a:pt x="2607715" y="1101740"/>
                  </a:lnTo>
                  <a:lnTo>
                    <a:pt x="2613435" y="1100597"/>
                  </a:lnTo>
                  <a:lnTo>
                    <a:pt x="2614007" y="1100024"/>
                  </a:lnTo>
                  <a:lnTo>
                    <a:pt x="2615151" y="1098880"/>
                  </a:lnTo>
                  <a:lnTo>
                    <a:pt x="2615722" y="1098309"/>
                  </a:lnTo>
                  <a:lnTo>
                    <a:pt x="2615151" y="1097737"/>
                  </a:lnTo>
                  <a:lnTo>
                    <a:pt x="2612863" y="1096593"/>
                  </a:lnTo>
                  <a:lnTo>
                    <a:pt x="2613435" y="1094877"/>
                  </a:lnTo>
                  <a:lnTo>
                    <a:pt x="2614007" y="1094877"/>
                  </a:lnTo>
                  <a:lnTo>
                    <a:pt x="2615151" y="1096021"/>
                  </a:lnTo>
                  <a:lnTo>
                    <a:pt x="2616294" y="1096593"/>
                  </a:lnTo>
                  <a:lnTo>
                    <a:pt x="2617438" y="1096593"/>
                  </a:lnTo>
                  <a:lnTo>
                    <a:pt x="2618010" y="1096021"/>
                  </a:lnTo>
                  <a:lnTo>
                    <a:pt x="2618582" y="1095449"/>
                  </a:lnTo>
                  <a:lnTo>
                    <a:pt x="2618582" y="1094305"/>
                  </a:lnTo>
                  <a:lnTo>
                    <a:pt x="2619154" y="1093733"/>
                  </a:lnTo>
                  <a:lnTo>
                    <a:pt x="2621442" y="1092589"/>
                  </a:lnTo>
                  <a:lnTo>
                    <a:pt x="2622014" y="1091445"/>
                  </a:lnTo>
                  <a:lnTo>
                    <a:pt x="2622014" y="1090873"/>
                  </a:lnTo>
                  <a:lnTo>
                    <a:pt x="2622014" y="1090301"/>
                  </a:lnTo>
                  <a:lnTo>
                    <a:pt x="2622014" y="1089729"/>
                  </a:lnTo>
                  <a:lnTo>
                    <a:pt x="2622014" y="1089157"/>
                  </a:lnTo>
                  <a:lnTo>
                    <a:pt x="2623158" y="1089729"/>
                  </a:lnTo>
                  <a:close/>
                  <a:moveTo>
                    <a:pt x="2581405" y="1161796"/>
                  </a:moveTo>
                  <a:lnTo>
                    <a:pt x="2580833" y="1162368"/>
                  </a:lnTo>
                  <a:lnTo>
                    <a:pt x="2579117" y="1164084"/>
                  </a:lnTo>
                  <a:lnTo>
                    <a:pt x="2578545" y="1165228"/>
                  </a:lnTo>
                  <a:lnTo>
                    <a:pt x="2579117" y="1166944"/>
                  </a:lnTo>
                  <a:lnTo>
                    <a:pt x="2580261" y="1168660"/>
                  </a:lnTo>
                  <a:lnTo>
                    <a:pt x="2580833" y="1169232"/>
                  </a:lnTo>
                  <a:lnTo>
                    <a:pt x="2583121" y="1169804"/>
                  </a:lnTo>
                  <a:lnTo>
                    <a:pt x="2583693" y="1168088"/>
                  </a:lnTo>
                  <a:lnTo>
                    <a:pt x="2583121" y="1165228"/>
                  </a:lnTo>
                  <a:lnTo>
                    <a:pt x="2581405" y="1161796"/>
                  </a:lnTo>
                  <a:close/>
                  <a:moveTo>
                    <a:pt x="2695225" y="1177811"/>
                  </a:moveTo>
                  <a:lnTo>
                    <a:pt x="2687790" y="1174379"/>
                  </a:lnTo>
                  <a:lnTo>
                    <a:pt x="2686646" y="1173808"/>
                  </a:lnTo>
                  <a:lnTo>
                    <a:pt x="2686646" y="1174952"/>
                  </a:lnTo>
                  <a:lnTo>
                    <a:pt x="2687218" y="1176667"/>
                  </a:lnTo>
                  <a:lnTo>
                    <a:pt x="2688362" y="1178383"/>
                  </a:lnTo>
                  <a:lnTo>
                    <a:pt x="2688362" y="1178383"/>
                  </a:lnTo>
                  <a:lnTo>
                    <a:pt x="2687790" y="1178383"/>
                  </a:lnTo>
                  <a:lnTo>
                    <a:pt x="2688362" y="1179527"/>
                  </a:lnTo>
                  <a:lnTo>
                    <a:pt x="2688934" y="1180671"/>
                  </a:lnTo>
                  <a:lnTo>
                    <a:pt x="2690077" y="1183531"/>
                  </a:lnTo>
                  <a:lnTo>
                    <a:pt x="2694653" y="1190966"/>
                  </a:lnTo>
                  <a:lnTo>
                    <a:pt x="2695797" y="1192110"/>
                  </a:lnTo>
                  <a:lnTo>
                    <a:pt x="2697513" y="1192682"/>
                  </a:lnTo>
                  <a:lnTo>
                    <a:pt x="2699801" y="1194398"/>
                  </a:lnTo>
                  <a:lnTo>
                    <a:pt x="2700945" y="1194398"/>
                  </a:lnTo>
                  <a:lnTo>
                    <a:pt x="2699801" y="1193254"/>
                  </a:lnTo>
                  <a:lnTo>
                    <a:pt x="2699801" y="1192110"/>
                  </a:lnTo>
                  <a:lnTo>
                    <a:pt x="2700373" y="1190966"/>
                  </a:lnTo>
                  <a:lnTo>
                    <a:pt x="2700373" y="1189251"/>
                  </a:lnTo>
                  <a:lnTo>
                    <a:pt x="2699229" y="1188678"/>
                  </a:lnTo>
                  <a:lnTo>
                    <a:pt x="2698085" y="1187534"/>
                  </a:lnTo>
                  <a:lnTo>
                    <a:pt x="2695797" y="1185247"/>
                  </a:lnTo>
                  <a:lnTo>
                    <a:pt x="2696941" y="1184675"/>
                  </a:lnTo>
                  <a:lnTo>
                    <a:pt x="2698657" y="1185247"/>
                  </a:lnTo>
                  <a:lnTo>
                    <a:pt x="2699801" y="1185247"/>
                  </a:lnTo>
                  <a:lnTo>
                    <a:pt x="2699801" y="1182959"/>
                  </a:lnTo>
                  <a:lnTo>
                    <a:pt x="2698657" y="1180099"/>
                  </a:lnTo>
                  <a:lnTo>
                    <a:pt x="2698657" y="1179527"/>
                  </a:lnTo>
                  <a:lnTo>
                    <a:pt x="2699229" y="1179527"/>
                  </a:lnTo>
                  <a:lnTo>
                    <a:pt x="2699801" y="1180099"/>
                  </a:lnTo>
                  <a:lnTo>
                    <a:pt x="2700373" y="1180671"/>
                  </a:lnTo>
                  <a:lnTo>
                    <a:pt x="2700945" y="1181815"/>
                  </a:lnTo>
                  <a:lnTo>
                    <a:pt x="2699801" y="1178955"/>
                  </a:lnTo>
                  <a:lnTo>
                    <a:pt x="2695225" y="1177811"/>
                  </a:lnTo>
                  <a:close/>
                  <a:moveTo>
                    <a:pt x="2614007" y="1200118"/>
                  </a:moveTo>
                  <a:lnTo>
                    <a:pt x="2613435" y="1198974"/>
                  </a:lnTo>
                  <a:lnTo>
                    <a:pt x="2612291" y="1198402"/>
                  </a:lnTo>
                  <a:lnTo>
                    <a:pt x="2608859" y="1199546"/>
                  </a:lnTo>
                  <a:lnTo>
                    <a:pt x="2607143" y="1198974"/>
                  </a:lnTo>
                  <a:lnTo>
                    <a:pt x="2606571" y="1198974"/>
                  </a:lnTo>
                  <a:lnTo>
                    <a:pt x="2606571" y="1200118"/>
                  </a:lnTo>
                  <a:lnTo>
                    <a:pt x="2606571" y="1201833"/>
                  </a:lnTo>
                  <a:lnTo>
                    <a:pt x="2605999" y="1202406"/>
                  </a:lnTo>
                  <a:lnTo>
                    <a:pt x="2604855" y="1203550"/>
                  </a:lnTo>
                  <a:lnTo>
                    <a:pt x="2604283" y="1204693"/>
                  </a:lnTo>
                  <a:lnTo>
                    <a:pt x="2605999" y="1205265"/>
                  </a:lnTo>
                  <a:lnTo>
                    <a:pt x="2605999" y="1205837"/>
                  </a:lnTo>
                  <a:lnTo>
                    <a:pt x="2605999" y="1208125"/>
                  </a:lnTo>
                  <a:lnTo>
                    <a:pt x="2605999" y="1208697"/>
                  </a:lnTo>
                  <a:lnTo>
                    <a:pt x="2605999" y="1208697"/>
                  </a:lnTo>
                  <a:lnTo>
                    <a:pt x="2605427" y="1208697"/>
                  </a:lnTo>
                  <a:lnTo>
                    <a:pt x="2605427" y="1208697"/>
                  </a:lnTo>
                  <a:lnTo>
                    <a:pt x="2604855" y="1209841"/>
                  </a:lnTo>
                  <a:lnTo>
                    <a:pt x="2605427" y="1209841"/>
                  </a:lnTo>
                  <a:lnTo>
                    <a:pt x="2605999" y="1209269"/>
                  </a:lnTo>
                  <a:lnTo>
                    <a:pt x="2606571" y="1209269"/>
                  </a:lnTo>
                  <a:lnTo>
                    <a:pt x="2607143" y="1209841"/>
                  </a:lnTo>
                  <a:lnTo>
                    <a:pt x="2607715" y="1210985"/>
                  </a:lnTo>
                  <a:lnTo>
                    <a:pt x="2607715" y="1211557"/>
                  </a:lnTo>
                  <a:lnTo>
                    <a:pt x="2609431" y="1213273"/>
                  </a:lnTo>
                  <a:lnTo>
                    <a:pt x="2610575" y="1213845"/>
                  </a:lnTo>
                  <a:lnTo>
                    <a:pt x="2611147" y="1213845"/>
                  </a:lnTo>
                  <a:lnTo>
                    <a:pt x="2611719" y="1213273"/>
                  </a:lnTo>
                  <a:lnTo>
                    <a:pt x="2611719" y="1212129"/>
                  </a:lnTo>
                  <a:lnTo>
                    <a:pt x="2611147" y="1209269"/>
                  </a:lnTo>
                  <a:lnTo>
                    <a:pt x="2611147" y="1206409"/>
                  </a:lnTo>
                  <a:lnTo>
                    <a:pt x="2610575" y="1205837"/>
                  </a:lnTo>
                  <a:lnTo>
                    <a:pt x="2609431" y="1204693"/>
                  </a:lnTo>
                  <a:lnTo>
                    <a:pt x="2610003" y="1204693"/>
                  </a:lnTo>
                  <a:lnTo>
                    <a:pt x="2611147" y="1204693"/>
                  </a:lnTo>
                  <a:lnTo>
                    <a:pt x="2611719" y="1204693"/>
                  </a:lnTo>
                  <a:lnTo>
                    <a:pt x="2612291" y="1204693"/>
                  </a:lnTo>
                  <a:lnTo>
                    <a:pt x="2612291" y="1204693"/>
                  </a:lnTo>
                  <a:lnTo>
                    <a:pt x="2612291" y="1204121"/>
                  </a:lnTo>
                  <a:lnTo>
                    <a:pt x="2612863" y="1203550"/>
                  </a:lnTo>
                  <a:lnTo>
                    <a:pt x="2612863" y="1202977"/>
                  </a:lnTo>
                  <a:lnTo>
                    <a:pt x="2612863" y="1202406"/>
                  </a:lnTo>
                  <a:lnTo>
                    <a:pt x="2612863" y="1201833"/>
                  </a:lnTo>
                  <a:lnTo>
                    <a:pt x="2613435" y="1201833"/>
                  </a:lnTo>
                  <a:lnTo>
                    <a:pt x="2614579" y="1201262"/>
                  </a:lnTo>
                  <a:lnTo>
                    <a:pt x="2615151" y="1200690"/>
                  </a:lnTo>
                  <a:lnTo>
                    <a:pt x="2615151" y="1200118"/>
                  </a:lnTo>
                  <a:lnTo>
                    <a:pt x="2615151" y="1199546"/>
                  </a:lnTo>
                  <a:lnTo>
                    <a:pt x="2614007" y="1200118"/>
                  </a:lnTo>
                  <a:lnTo>
                    <a:pt x="2614007" y="1200118"/>
                  </a:lnTo>
                  <a:close/>
                  <a:moveTo>
                    <a:pt x="2667771" y="1236151"/>
                  </a:moveTo>
                  <a:lnTo>
                    <a:pt x="2667199" y="1235579"/>
                  </a:lnTo>
                  <a:lnTo>
                    <a:pt x="2666627" y="1235007"/>
                  </a:lnTo>
                  <a:lnTo>
                    <a:pt x="2666055" y="1235007"/>
                  </a:lnTo>
                  <a:lnTo>
                    <a:pt x="2665483" y="1235007"/>
                  </a:lnTo>
                  <a:lnTo>
                    <a:pt x="2664911" y="1234435"/>
                  </a:lnTo>
                  <a:lnTo>
                    <a:pt x="2664339" y="1233863"/>
                  </a:lnTo>
                  <a:lnTo>
                    <a:pt x="2663767" y="1233291"/>
                  </a:lnTo>
                  <a:lnTo>
                    <a:pt x="2664339" y="1232719"/>
                  </a:lnTo>
                  <a:lnTo>
                    <a:pt x="2664911" y="1232719"/>
                  </a:lnTo>
                  <a:lnTo>
                    <a:pt x="2665483" y="1232719"/>
                  </a:lnTo>
                  <a:lnTo>
                    <a:pt x="2666055" y="1232719"/>
                  </a:lnTo>
                  <a:lnTo>
                    <a:pt x="2666627" y="1232148"/>
                  </a:lnTo>
                  <a:lnTo>
                    <a:pt x="2666055" y="1231575"/>
                  </a:lnTo>
                  <a:lnTo>
                    <a:pt x="2665483" y="1231004"/>
                  </a:lnTo>
                  <a:lnTo>
                    <a:pt x="2665483" y="1229860"/>
                  </a:lnTo>
                  <a:lnTo>
                    <a:pt x="2666055" y="1229860"/>
                  </a:lnTo>
                  <a:lnTo>
                    <a:pt x="2666627" y="1229860"/>
                  </a:lnTo>
                  <a:lnTo>
                    <a:pt x="2666627" y="1229288"/>
                  </a:lnTo>
                  <a:lnTo>
                    <a:pt x="2666055" y="1228716"/>
                  </a:lnTo>
                  <a:lnTo>
                    <a:pt x="2665483" y="1228144"/>
                  </a:lnTo>
                  <a:lnTo>
                    <a:pt x="2664911" y="1228144"/>
                  </a:lnTo>
                  <a:lnTo>
                    <a:pt x="2664339" y="1228716"/>
                  </a:lnTo>
                  <a:lnTo>
                    <a:pt x="2663767" y="1228716"/>
                  </a:lnTo>
                  <a:lnTo>
                    <a:pt x="2663195" y="1228144"/>
                  </a:lnTo>
                  <a:lnTo>
                    <a:pt x="2662623" y="1228144"/>
                  </a:lnTo>
                  <a:lnTo>
                    <a:pt x="2662051" y="1228144"/>
                  </a:lnTo>
                  <a:lnTo>
                    <a:pt x="2661479" y="1227572"/>
                  </a:lnTo>
                  <a:lnTo>
                    <a:pt x="2661479" y="1228144"/>
                  </a:lnTo>
                  <a:lnTo>
                    <a:pt x="2660907" y="1228716"/>
                  </a:lnTo>
                  <a:lnTo>
                    <a:pt x="2660335" y="1228716"/>
                  </a:lnTo>
                  <a:lnTo>
                    <a:pt x="2659763" y="1228716"/>
                  </a:lnTo>
                  <a:lnTo>
                    <a:pt x="2660335" y="1228144"/>
                  </a:lnTo>
                  <a:lnTo>
                    <a:pt x="2660335" y="1227572"/>
                  </a:lnTo>
                  <a:lnTo>
                    <a:pt x="2660335" y="1227000"/>
                  </a:lnTo>
                  <a:lnTo>
                    <a:pt x="2660335" y="1226428"/>
                  </a:lnTo>
                  <a:lnTo>
                    <a:pt x="2659763" y="1227000"/>
                  </a:lnTo>
                  <a:lnTo>
                    <a:pt x="2659191" y="1227572"/>
                  </a:lnTo>
                  <a:lnTo>
                    <a:pt x="2658619" y="1228144"/>
                  </a:lnTo>
                  <a:lnTo>
                    <a:pt x="2658619" y="1229288"/>
                  </a:lnTo>
                  <a:lnTo>
                    <a:pt x="2657476" y="1228716"/>
                  </a:lnTo>
                  <a:lnTo>
                    <a:pt x="2656904" y="1228716"/>
                  </a:lnTo>
                  <a:lnTo>
                    <a:pt x="2656904" y="1229288"/>
                  </a:lnTo>
                  <a:lnTo>
                    <a:pt x="2657476" y="1229860"/>
                  </a:lnTo>
                  <a:lnTo>
                    <a:pt x="2657476" y="1230432"/>
                  </a:lnTo>
                  <a:lnTo>
                    <a:pt x="2657476" y="1231004"/>
                  </a:lnTo>
                  <a:lnTo>
                    <a:pt x="2658048" y="1232148"/>
                  </a:lnTo>
                  <a:lnTo>
                    <a:pt x="2658619" y="1232719"/>
                  </a:lnTo>
                  <a:lnTo>
                    <a:pt x="2659191" y="1233291"/>
                  </a:lnTo>
                  <a:lnTo>
                    <a:pt x="2659763" y="1233863"/>
                  </a:lnTo>
                  <a:lnTo>
                    <a:pt x="2660907" y="1234435"/>
                  </a:lnTo>
                  <a:lnTo>
                    <a:pt x="2661479" y="1234435"/>
                  </a:lnTo>
                  <a:lnTo>
                    <a:pt x="2662051" y="1234435"/>
                  </a:lnTo>
                  <a:lnTo>
                    <a:pt x="2662623" y="1234435"/>
                  </a:lnTo>
                  <a:lnTo>
                    <a:pt x="2662623" y="1235007"/>
                  </a:lnTo>
                  <a:lnTo>
                    <a:pt x="2663195" y="1236151"/>
                  </a:lnTo>
                  <a:lnTo>
                    <a:pt x="2663195" y="1236723"/>
                  </a:lnTo>
                  <a:lnTo>
                    <a:pt x="2663767" y="1236723"/>
                  </a:lnTo>
                  <a:lnTo>
                    <a:pt x="2664339" y="1236723"/>
                  </a:lnTo>
                  <a:lnTo>
                    <a:pt x="2664911" y="1236723"/>
                  </a:lnTo>
                  <a:lnTo>
                    <a:pt x="2664911" y="1237295"/>
                  </a:lnTo>
                  <a:lnTo>
                    <a:pt x="2665483" y="1238439"/>
                  </a:lnTo>
                  <a:lnTo>
                    <a:pt x="2665483" y="1239011"/>
                  </a:lnTo>
                  <a:lnTo>
                    <a:pt x="2666627" y="1240155"/>
                  </a:lnTo>
                  <a:lnTo>
                    <a:pt x="2668343" y="1240727"/>
                  </a:lnTo>
                  <a:lnTo>
                    <a:pt x="2668915" y="1240155"/>
                  </a:lnTo>
                  <a:lnTo>
                    <a:pt x="2668343" y="1238439"/>
                  </a:lnTo>
                  <a:lnTo>
                    <a:pt x="2667771" y="1236151"/>
                  </a:lnTo>
                  <a:close/>
                  <a:moveTo>
                    <a:pt x="2698085" y="1232719"/>
                  </a:moveTo>
                  <a:lnTo>
                    <a:pt x="2698085" y="1232148"/>
                  </a:lnTo>
                  <a:lnTo>
                    <a:pt x="2698085" y="1231004"/>
                  </a:lnTo>
                  <a:lnTo>
                    <a:pt x="2697513" y="1230432"/>
                  </a:lnTo>
                  <a:lnTo>
                    <a:pt x="2696941" y="1229860"/>
                  </a:lnTo>
                  <a:lnTo>
                    <a:pt x="2696369" y="1229288"/>
                  </a:lnTo>
                  <a:lnTo>
                    <a:pt x="2696369" y="1228144"/>
                  </a:lnTo>
                  <a:lnTo>
                    <a:pt x="2695797" y="1227572"/>
                  </a:lnTo>
                  <a:lnTo>
                    <a:pt x="2697513" y="1227000"/>
                  </a:lnTo>
                  <a:lnTo>
                    <a:pt x="2698085" y="1226428"/>
                  </a:lnTo>
                  <a:lnTo>
                    <a:pt x="2698657" y="1225856"/>
                  </a:lnTo>
                  <a:lnTo>
                    <a:pt x="2698085" y="1224712"/>
                  </a:lnTo>
                  <a:lnTo>
                    <a:pt x="2698085" y="1223568"/>
                  </a:lnTo>
                  <a:lnTo>
                    <a:pt x="2697513" y="1222424"/>
                  </a:lnTo>
                  <a:lnTo>
                    <a:pt x="2696369" y="1222424"/>
                  </a:lnTo>
                  <a:lnTo>
                    <a:pt x="2696369" y="1222424"/>
                  </a:lnTo>
                  <a:lnTo>
                    <a:pt x="2696369" y="1222424"/>
                  </a:lnTo>
                  <a:lnTo>
                    <a:pt x="2696369" y="1222424"/>
                  </a:lnTo>
                  <a:lnTo>
                    <a:pt x="2696369" y="1221852"/>
                  </a:lnTo>
                  <a:lnTo>
                    <a:pt x="2695225" y="1220708"/>
                  </a:lnTo>
                  <a:lnTo>
                    <a:pt x="2694081" y="1220136"/>
                  </a:lnTo>
                  <a:lnTo>
                    <a:pt x="2691793" y="1219564"/>
                  </a:lnTo>
                  <a:lnTo>
                    <a:pt x="2690649" y="1218992"/>
                  </a:lnTo>
                  <a:lnTo>
                    <a:pt x="2691221" y="1218420"/>
                  </a:lnTo>
                  <a:lnTo>
                    <a:pt x="2691793" y="1217849"/>
                  </a:lnTo>
                  <a:lnTo>
                    <a:pt x="2692937" y="1217276"/>
                  </a:lnTo>
                  <a:lnTo>
                    <a:pt x="2694081" y="1216705"/>
                  </a:lnTo>
                  <a:lnTo>
                    <a:pt x="2694653" y="1216132"/>
                  </a:lnTo>
                  <a:lnTo>
                    <a:pt x="2693509" y="1213273"/>
                  </a:lnTo>
                  <a:lnTo>
                    <a:pt x="2693509" y="1212701"/>
                  </a:lnTo>
                  <a:lnTo>
                    <a:pt x="2693509" y="1212129"/>
                  </a:lnTo>
                  <a:lnTo>
                    <a:pt x="2693509" y="1211557"/>
                  </a:lnTo>
                  <a:lnTo>
                    <a:pt x="2692937" y="1210985"/>
                  </a:lnTo>
                  <a:lnTo>
                    <a:pt x="2692365" y="1210985"/>
                  </a:lnTo>
                  <a:lnTo>
                    <a:pt x="2691221" y="1212701"/>
                  </a:lnTo>
                  <a:lnTo>
                    <a:pt x="2691221" y="1212129"/>
                  </a:lnTo>
                  <a:lnTo>
                    <a:pt x="2691221" y="1211557"/>
                  </a:lnTo>
                  <a:lnTo>
                    <a:pt x="2691793" y="1210413"/>
                  </a:lnTo>
                  <a:lnTo>
                    <a:pt x="2691221" y="1209841"/>
                  </a:lnTo>
                  <a:lnTo>
                    <a:pt x="2691221" y="1209269"/>
                  </a:lnTo>
                  <a:lnTo>
                    <a:pt x="2691221" y="1208697"/>
                  </a:lnTo>
                  <a:lnTo>
                    <a:pt x="2691793" y="1208125"/>
                  </a:lnTo>
                  <a:lnTo>
                    <a:pt x="2690077" y="1208125"/>
                  </a:lnTo>
                  <a:lnTo>
                    <a:pt x="2688362" y="1209841"/>
                  </a:lnTo>
                  <a:lnTo>
                    <a:pt x="2687218" y="1212129"/>
                  </a:lnTo>
                  <a:lnTo>
                    <a:pt x="2686646" y="1214417"/>
                  </a:lnTo>
                  <a:lnTo>
                    <a:pt x="2686074" y="1213845"/>
                  </a:lnTo>
                  <a:lnTo>
                    <a:pt x="2685502" y="1213845"/>
                  </a:lnTo>
                  <a:lnTo>
                    <a:pt x="2685502" y="1214417"/>
                  </a:lnTo>
                  <a:lnTo>
                    <a:pt x="2684930" y="1216132"/>
                  </a:lnTo>
                  <a:lnTo>
                    <a:pt x="2684358" y="1216132"/>
                  </a:lnTo>
                  <a:lnTo>
                    <a:pt x="2683214" y="1215561"/>
                  </a:lnTo>
                  <a:lnTo>
                    <a:pt x="2682642" y="1215561"/>
                  </a:lnTo>
                  <a:lnTo>
                    <a:pt x="2682070" y="1215561"/>
                  </a:lnTo>
                  <a:lnTo>
                    <a:pt x="2681498" y="1215561"/>
                  </a:lnTo>
                  <a:lnTo>
                    <a:pt x="2679210" y="1216132"/>
                  </a:lnTo>
                  <a:lnTo>
                    <a:pt x="2679210" y="1214989"/>
                  </a:lnTo>
                  <a:lnTo>
                    <a:pt x="2681498" y="1213273"/>
                  </a:lnTo>
                  <a:lnTo>
                    <a:pt x="2682642" y="1211557"/>
                  </a:lnTo>
                  <a:lnTo>
                    <a:pt x="2683786" y="1210985"/>
                  </a:lnTo>
                  <a:lnTo>
                    <a:pt x="2684358" y="1210413"/>
                  </a:lnTo>
                  <a:lnTo>
                    <a:pt x="2683786" y="1209841"/>
                  </a:lnTo>
                  <a:lnTo>
                    <a:pt x="2683214" y="1209269"/>
                  </a:lnTo>
                  <a:lnTo>
                    <a:pt x="2681498" y="1209269"/>
                  </a:lnTo>
                  <a:lnTo>
                    <a:pt x="2681498" y="1208697"/>
                  </a:lnTo>
                  <a:lnTo>
                    <a:pt x="2682070" y="1208697"/>
                  </a:lnTo>
                  <a:lnTo>
                    <a:pt x="2682642" y="1208697"/>
                  </a:lnTo>
                  <a:lnTo>
                    <a:pt x="2683214" y="1208125"/>
                  </a:lnTo>
                  <a:lnTo>
                    <a:pt x="2683214" y="1207553"/>
                  </a:lnTo>
                  <a:lnTo>
                    <a:pt x="2682642" y="1207553"/>
                  </a:lnTo>
                  <a:lnTo>
                    <a:pt x="2682070" y="1206981"/>
                  </a:lnTo>
                  <a:lnTo>
                    <a:pt x="2681498" y="1206409"/>
                  </a:lnTo>
                  <a:lnTo>
                    <a:pt x="2681498" y="1205837"/>
                  </a:lnTo>
                  <a:lnTo>
                    <a:pt x="2682070" y="1205837"/>
                  </a:lnTo>
                  <a:lnTo>
                    <a:pt x="2683214" y="1206981"/>
                  </a:lnTo>
                  <a:lnTo>
                    <a:pt x="2683786" y="1206981"/>
                  </a:lnTo>
                  <a:lnTo>
                    <a:pt x="2684358" y="1206409"/>
                  </a:lnTo>
                  <a:lnTo>
                    <a:pt x="2684930" y="1205265"/>
                  </a:lnTo>
                  <a:lnTo>
                    <a:pt x="2685502" y="1204121"/>
                  </a:lnTo>
                  <a:lnTo>
                    <a:pt x="2685502" y="1202977"/>
                  </a:lnTo>
                  <a:lnTo>
                    <a:pt x="2683786" y="1203550"/>
                  </a:lnTo>
                  <a:lnTo>
                    <a:pt x="2683786" y="1201833"/>
                  </a:lnTo>
                  <a:lnTo>
                    <a:pt x="2684358" y="1200118"/>
                  </a:lnTo>
                  <a:lnTo>
                    <a:pt x="2684358" y="1198402"/>
                  </a:lnTo>
                  <a:lnTo>
                    <a:pt x="2683786" y="1196114"/>
                  </a:lnTo>
                  <a:lnTo>
                    <a:pt x="2683214" y="1194970"/>
                  </a:lnTo>
                  <a:lnTo>
                    <a:pt x="2682642" y="1193826"/>
                  </a:lnTo>
                  <a:lnTo>
                    <a:pt x="2682070" y="1192682"/>
                  </a:lnTo>
                  <a:lnTo>
                    <a:pt x="2681498" y="1192110"/>
                  </a:lnTo>
                  <a:lnTo>
                    <a:pt x="2680926" y="1191538"/>
                  </a:lnTo>
                  <a:lnTo>
                    <a:pt x="2680354" y="1191538"/>
                  </a:lnTo>
                  <a:lnTo>
                    <a:pt x="2679210" y="1192110"/>
                  </a:lnTo>
                  <a:lnTo>
                    <a:pt x="2678638" y="1193254"/>
                  </a:lnTo>
                  <a:lnTo>
                    <a:pt x="2678638" y="1197830"/>
                  </a:lnTo>
                  <a:lnTo>
                    <a:pt x="2679782" y="1195542"/>
                  </a:lnTo>
                  <a:lnTo>
                    <a:pt x="2676350" y="1194398"/>
                  </a:lnTo>
                  <a:lnTo>
                    <a:pt x="2674635" y="1194398"/>
                  </a:lnTo>
                  <a:lnTo>
                    <a:pt x="2674063" y="1196114"/>
                  </a:lnTo>
                  <a:lnTo>
                    <a:pt x="2674635" y="1196686"/>
                  </a:lnTo>
                  <a:lnTo>
                    <a:pt x="2674063" y="1197258"/>
                  </a:lnTo>
                  <a:lnTo>
                    <a:pt x="2673491" y="1197258"/>
                  </a:lnTo>
                  <a:lnTo>
                    <a:pt x="2672919" y="1196686"/>
                  </a:lnTo>
                  <a:lnTo>
                    <a:pt x="2672347" y="1195542"/>
                  </a:lnTo>
                  <a:lnTo>
                    <a:pt x="2672347" y="1194398"/>
                  </a:lnTo>
                  <a:lnTo>
                    <a:pt x="2672347" y="1193254"/>
                  </a:lnTo>
                  <a:lnTo>
                    <a:pt x="2671775" y="1192682"/>
                  </a:lnTo>
                  <a:lnTo>
                    <a:pt x="2673491" y="1192682"/>
                  </a:lnTo>
                  <a:lnTo>
                    <a:pt x="2675207" y="1192110"/>
                  </a:lnTo>
                  <a:lnTo>
                    <a:pt x="2676350" y="1191538"/>
                  </a:lnTo>
                  <a:lnTo>
                    <a:pt x="2677494" y="1190394"/>
                  </a:lnTo>
                  <a:lnTo>
                    <a:pt x="2678066" y="1189251"/>
                  </a:lnTo>
                  <a:lnTo>
                    <a:pt x="2678066" y="1188678"/>
                  </a:lnTo>
                  <a:lnTo>
                    <a:pt x="2677494" y="1188107"/>
                  </a:lnTo>
                  <a:lnTo>
                    <a:pt x="2675778" y="1186963"/>
                  </a:lnTo>
                  <a:lnTo>
                    <a:pt x="2675778" y="1186391"/>
                  </a:lnTo>
                  <a:lnTo>
                    <a:pt x="2675207" y="1185819"/>
                  </a:lnTo>
                  <a:lnTo>
                    <a:pt x="2674635" y="1185819"/>
                  </a:lnTo>
                  <a:lnTo>
                    <a:pt x="2674063" y="1185819"/>
                  </a:lnTo>
                  <a:lnTo>
                    <a:pt x="2673491" y="1184675"/>
                  </a:lnTo>
                  <a:lnTo>
                    <a:pt x="2672919" y="1184103"/>
                  </a:lnTo>
                  <a:lnTo>
                    <a:pt x="2672347" y="1184103"/>
                  </a:lnTo>
                  <a:lnTo>
                    <a:pt x="2672347" y="1183531"/>
                  </a:lnTo>
                  <a:lnTo>
                    <a:pt x="2672347" y="1182959"/>
                  </a:lnTo>
                  <a:lnTo>
                    <a:pt x="2672347" y="1182959"/>
                  </a:lnTo>
                  <a:lnTo>
                    <a:pt x="2671775" y="1182959"/>
                  </a:lnTo>
                  <a:lnTo>
                    <a:pt x="2671203" y="1182959"/>
                  </a:lnTo>
                  <a:lnTo>
                    <a:pt x="2670631" y="1182959"/>
                  </a:lnTo>
                  <a:lnTo>
                    <a:pt x="2670059" y="1182387"/>
                  </a:lnTo>
                  <a:lnTo>
                    <a:pt x="2667771" y="1180099"/>
                  </a:lnTo>
                  <a:lnTo>
                    <a:pt x="2667199" y="1180099"/>
                  </a:lnTo>
                  <a:lnTo>
                    <a:pt x="2663767" y="1181815"/>
                  </a:lnTo>
                  <a:lnTo>
                    <a:pt x="2663767" y="1181815"/>
                  </a:lnTo>
                  <a:lnTo>
                    <a:pt x="2663767" y="1182387"/>
                  </a:lnTo>
                  <a:lnTo>
                    <a:pt x="2663767" y="1182959"/>
                  </a:lnTo>
                  <a:lnTo>
                    <a:pt x="2663767" y="1183531"/>
                  </a:lnTo>
                  <a:lnTo>
                    <a:pt x="2663195" y="1184675"/>
                  </a:lnTo>
                  <a:lnTo>
                    <a:pt x="2662623" y="1185247"/>
                  </a:lnTo>
                  <a:lnTo>
                    <a:pt x="2662623" y="1184103"/>
                  </a:lnTo>
                  <a:lnTo>
                    <a:pt x="2662051" y="1183531"/>
                  </a:lnTo>
                  <a:lnTo>
                    <a:pt x="2661479" y="1183531"/>
                  </a:lnTo>
                  <a:lnTo>
                    <a:pt x="2660907" y="1183531"/>
                  </a:lnTo>
                  <a:lnTo>
                    <a:pt x="2659191" y="1185819"/>
                  </a:lnTo>
                  <a:lnTo>
                    <a:pt x="2658048" y="1186391"/>
                  </a:lnTo>
                  <a:lnTo>
                    <a:pt x="2657476" y="1185247"/>
                  </a:lnTo>
                  <a:lnTo>
                    <a:pt x="2657476" y="1184103"/>
                  </a:lnTo>
                  <a:lnTo>
                    <a:pt x="2658619" y="1182959"/>
                  </a:lnTo>
                  <a:lnTo>
                    <a:pt x="2661479" y="1181815"/>
                  </a:lnTo>
                  <a:lnTo>
                    <a:pt x="2662051" y="1181243"/>
                  </a:lnTo>
                  <a:lnTo>
                    <a:pt x="2662051" y="1180671"/>
                  </a:lnTo>
                  <a:lnTo>
                    <a:pt x="2662051" y="1180099"/>
                  </a:lnTo>
                  <a:lnTo>
                    <a:pt x="2662623" y="1179527"/>
                  </a:lnTo>
                  <a:lnTo>
                    <a:pt x="2663195" y="1179527"/>
                  </a:lnTo>
                  <a:lnTo>
                    <a:pt x="2664339" y="1180099"/>
                  </a:lnTo>
                  <a:lnTo>
                    <a:pt x="2664911" y="1180099"/>
                  </a:lnTo>
                  <a:lnTo>
                    <a:pt x="2666055" y="1178955"/>
                  </a:lnTo>
                  <a:lnTo>
                    <a:pt x="2665483" y="1178383"/>
                  </a:lnTo>
                  <a:lnTo>
                    <a:pt x="2663767" y="1177811"/>
                  </a:lnTo>
                  <a:lnTo>
                    <a:pt x="2660907" y="1177811"/>
                  </a:lnTo>
                  <a:lnTo>
                    <a:pt x="2659763" y="1177239"/>
                  </a:lnTo>
                  <a:lnTo>
                    <a:pt x="2659191" y="1176095"/>
                  </a:lnTo>
                  <a:lnTo>
                    <a:pt x="2658048" y="1174952"/>
                  </a:lnTo>
                  <a:lnTo>
                    <a:pt x="2657476" y="1176095"/>
                  </a:lnTo>
                  <a:lnTo>
                    <a:pt x="2656332" y="1176667"/>
                  </a:lnTo>
                  <a:lnTo>
                    <a:pt x="2655188" y="1177239"/>
                  </a:lnTo>
                  <a:lnTo>
                    <a:pt x="2654044" y="1177239"/>
                  </a:lnTo>
                  <a:lnTo>
                    <a:pt x="2653472" y="1177239"/>
                  </a:lnTo>
                  <a:lnTo>
                    <a:pt x="2653472" y="1177239"/>
                  </a:lnTo>
                  <a:lnTo>
                    <a:pt x="2653472" y="1177239"/>
                  </a:lnTo>
                  <a:lnTo>
                    <a:pt x="2652900" y="1177239"/>
                  </a:lnTo>
                  <a:lnTo>
                    <a:pt x="2652328" y="1177811"/>
                  </a:lnTo>
                  <a:lnTo>
                    <a:pt x="2651756" y="1178955"/>
                  </a:lnTo>
                  <a:lnTo>
                    <a:pt x="2651756" y="1178955"/>
                  </a:lnTo>
                  <a:lnTo>
                    <a:pt x="2651756" y="1179527"/>
                  </a:lnTo>
                  <a:lnTo>
                    <a:pt x="2651756" y="1180099"/>
                  </a:lnTo>
                  <a:lnTo>
                    <a:pt x="2651756" y="1180671"/>
                  </a:lnTo>
                  <a:lnTo>
                    <a:pt x="2651756" y="1181243"/>
                  </a:lnTo>
                  <a:lnTo>
                    <a:pt x="2649468" y="1182959"/>
                  </a:lnTo>
                  <a:lnTo>
                    <a:pt x="2648896" y="1184103"/>
                  </a:lnTo>
                  <a:lnTo>
                    <a:pt x="2648896" y="1185247"/>
                  </a:lnTo>
                  <a:lnTo>
                    <a:pt x="2648896" y="1186391"/>
                  </a:lnTo>
                  <a:lnTo>
                    <a:pt x="2648896" y="1185247"/>
                  </a:lnTo>
                  <a:lnTo>
                    <a:pt x="2648324" y="1184675"/>
                  </a:lnTo>
                  <a:lnTo>
                    <a:pt x="2647752" y="1184103"/>
                  </a:lnTo>
                  <a:lnTo>
                    <a:pt x="2647180" y="1184103"/>
                  </a:lnTo>
                  <a:lnTo>
                    <a:pt x="2647752" y="1182387"/>
                  </a:lnTo>
                  <a:lnTo>
                    <a:pt x="2650612" y="1180099"/>
                  </a:lnTo>
                  <a:lnTo>
                    <a:pt x="2651756" y="1178383"/>
                  </a:lnTo>
                  <a:lnTo>
                    <a:pt x="2652900" y="1174379"/>
                  </a:lnTo>
                  <a:lnTo>
                    <a:pt x="2652900" y="1173235"/>
                  </a:lnTo>
                  <a:lnTo>
                    <a:pt x="2651184" y="1172664"/>
                  </a:lnTo>
                  <a:lnTo>
                    <a:pt x="2650040" y="1172664"/>
                  </a:lnTo>
                  <a:lnTo>
                    <a:pt x="2649468" y="1172664"/>
                  </a:lnTo>
                  <a:lnTo>
                    <a:pt x="2649468" y="1171520"/>
                  </a:lnTo>
                  <a:lnTo>
                    <a:pt x="2649468" y="1170948"/>
                  </a:lnTo>
                  <a:lnTo>
                    <a:pt x="2649468" y="1170376"/>
                  </a:lnTo>
                  <a:lnTo>
                    <a:pt x="2650040" y="1169804"/>
                  </a:lnTo>
                  <a:lnTo>
                    <a:pt x="2649468" y="1169232"/>
                  </a:lnTo>
                  <a:lnTo>
                    <a:pt x="2648896" y="1169232"/>
                  </a:lnTo>
                  <a:lnTo>
                    <a:pt x="2648324" y="1169232"/>
                  </a:lnTo>
                  <a:lnTo>
                    <a:pt x="2649468" y="1168088"/>
                  </a:lnTo>
                  <a:lnTo>
                    <a:pt x="2651756" y="1169232"/>
                  </a:lnTo>
                  <a:lnTo>
                    <a:pt x="2655760" y="1172664"/>
                  </a:lnTo>
                  <a:lnTo>
                    <a:pt x="2657476" y="1172664"/>
                  </a:lnTo>
                  <a:lnTo>
                    <a:pt x="2660907" y="1172092"/>
                  </a:lnTo>
                  <a:lnTo>
                    <a:pt x="2663195" y="1173235"/>
                  </a:lnTo>
                  <a:lnTo>
                    <a:pt x="2665483" y="1173235"/>
                  </a:lnTo>
                  <a:lnTo>
                    <a:pt x="2667771" y="1174952"/>
                  </a:lnTo>
                  <a:lnTo>
                    <a:pt x="2670631" y="1176095"/>
                  </a:lnTo>
                  <a:lnTo>
                    <a:pt x="2671775" y="1176095"/>
                  </a:lnTo>
                  <a:lnTo>
                    <a:pt x="2671775" y="1174952"/>
                  </a:lnTo>
                  <a:lnTo>
                    <a:pt x="2671203" y="1173808"/>
                  </a:lnTo>
                  <a:lnTo>
                    <a:pt x="2670059" y="1172664"/>
                  </a:lnTo>
                  <a:lnTo>
                    <a:pt x="2666627" y="1170948"/>
                  </a:lnTo>
                  <a:lnTo>
                    <a:pt x="2665483" y="1170948"/>
                  </a:lnTo>
                  <a:lnTo>
                    <a:pt x="2663195" y="1171520"/>
                  </a:lnTo>
                  <a:lnTo>
                    <a:pt x="2662623" y="1170948"/>
                  </a:lnTo>
                  <a:lnTo>
                    <a:pt x="2659191" y="1166944"/>
                  </a:lnTo>
                  <a:lnTo>
                    <a:pt x="2658619" y="1166372"/>
                  </a:lnTo>
                  <a:lnTo>
                    <a:pt x="2658048" y="1165800"/>
                  </a:lnTo>
                  <a:lnTo>
                    <a:pt x="2657476" y="1164084"/>
                  </a:lnTo>
                  <a:lnTo>
                    <a:pt x="2657476" y="1163512"/>
                  </a:lnTo>
                  <a:lnTo>
                    <a:pt x="2656332" y="1162368"/>
                  </a:lnTo>
                  <a:lnTo>
                    <a:pt x="2655760" y="1162368"/>
                  </a:lnTo>
                  <a:lnTo>
                    <a:pt x="2654616" y="1162940"/>
                  </a:lnTo>
                  <a:lnTo>
                    <a:pt x="2654044" y="1166372"/>
                  </a:lnTo>
                  <a:lnTo>
                    <a:pt x="2654044" y="1166944"/>
                  </a:lnTo>
                  <a:lnTo>
                    <a:pt x="2653472" y="1165800"/>
                  </a:lnTo>
                  <a:lnTo>
                    <a:pt x="2652900" y="1164656"/>
                  </a:lnTo>
                  <a:lnTo>
                    <a:pt x="2652328" y="1164084"/>
                  </a:lnTo>
                  <a:lnTo>
                    <a:pt x="2651756" y="1164084"/>
                  </a:lnTo>
                  <a:lnTo>
                    <a:pt x="2651756" y="1161224"/>
                  </a:lnTo>
                  <a:lnTo>
                    <a:pt x="2651756" y="1160080"/>
                  </a:lnTo>
                  <a:lnTo>
                    <a:pt x="2651184" y="1158936"/>
                  </a:lnTo>
                  <a:lnTo>
                    <a:pt x="2650612" y="1157793"/>
                  </a:lnTo>
                  <a:lnTo>
                    <a:pt x="2650040" y="1156649"/>
                  </a:lnTo>
                  <a:lnTo>
                    <a:pt x="2649468" y="1155505"/>
                  </a:lnTo>
                  <a:lnTo>
                    <a:pt x="2649468" y="1154361"/>
                  </a:lnTo>
                  <a:lnTo>
                    <a:pt x="2646036" y="1150929"/>
                  </a:lnTo>
                  <a:lnTo>
                    <a:pt x="2644320" y="1149785"/>
                  </a:lnTo>
                  <a:lnTo>
                    <a:pt x="2642033" y="1148641"/>
                  </a:lnTo>
                  <a:lnTo>
                    <a:pt x="2642033" y="1148069"/>
                  </a:lnTo>
                  <a:lnTo>
                    <a:pt x="2641461" y="1147497"/>
                  </a:lnTo>
                  <a:lnTo>
                    <a:pt x="2639745" y="1146925"/>
                  </a:lnTo>
                  <a:lnTo>
                    <a:pt x="2639173" y="1146353"/>
                  </a:lnTo>
                  <a:lnTo>
                    <a:pt x="2638601" y="1145781"/>
                  </a:lnTo>
                  <a:lnTo>
                    <a:pt x="2638029" y="1145209"/>
                  </a:lnTo>
                  <a:lnTo>
                    <a:pt x="2637457" y="1144637"/>
                  </a:lnTo>
                  <a:lnTo>
                    <a:pt x="2635741" y="1144637"/>
                  </a:lnTo>
                  <a:lnTo>
                    <a:pt x="2634025" y="1143494"/>
                  </a:lnTo>
                  <a:lnTo>
                    <a:pt x="2632309" y="1142350"/>
                  </a:lnTo>
                  <a:lnTo>
                    <a:pt x="2631165" y="1141206"/>
                  </a:lnTo>
                  <a:lnTo>
                    <a:pt x="2628306" y="1140634"/>
                  </a:lnTo>
                  <a:lnTo>
                    <a:pt x="2627734" y="1140634"/>
                  </a:lnTo>
                  <a:lnTo>
                    <a:pt x="2627162" y="1140634"/>
                  </a:lnTo>
                  <a:lnTo>
                    <a:pt x="2626018" y="1140062"/>
                  </a:lnTo>
                  <a:lnTo>
                    <a:pt x="2625446" y="1139490"/>
                  </a:lnTo>
                  <a:lnTo>
                    <a:pt x="2624874" y="1140062"/>
                  </a:lnTo>
                  <a:lnTo>
                    <a:pt x="2624874" y="1140634"/>
                  </a:lnTo>
                  <a:lnTo>
                    <a:pt x="2624874" y="1141206"/>
                  </a:lnTo>
                  <a:lnTo>
                    <a:pt x="2624874" y="1141206"/>
                  </a:lnTo>
                  <a:lnTo>
                    <a:pt x="2623730" y="1141206"/>
                  </a:lnTo>
                  <a:lnTo>
                    <a:pt x="2623730" y="1141206"/>
                  </a:lnTo>
                  <a:lnTo>
                    <a:pt x="2623730" y="1140634"/>
                  </a:lnTo>
                  <a:lnTo>
                    <a:pt x="2622586" y="1139490"/>
                  </a:lnTo>
                  <a:lnTo>
                    <a:pt x="2622014" y="1138918"/>
                  </a:lnTo>
                  <a:lnTo>
                    <a:pt x="2621442" y="1138346"/>
                  </a:lnTo>
                  <a:lnTo>
                    <a:pt x="2620298" y="1138346"/>
                  </a:lnTo>
                  <a:lnTo>
                    <a:pt x="2619726" y="1138918"/>
                  </a:lnTo>
                  <a:lnTo>
                    <a:pt x="2619726" y="1139490"/>
                  </a:lnTo>
                  <a:lnTo>
                    <a:pt x="2619726" y="1140062"/>
                  </a:lnTo>
                  <a:lnTo>
                    <a:pt x="2619726" y="1140634"/>
                  </a:lnTo>
                  <a:lnTo>
                    <a:pt x="2617438" y="1140062"/>
                  </a:lnTo>
                  <a:lnTo>
                    <a:pt x="2616866" y="1140062"/>
                  </a:lnTo>
                  <a:lnTo>
                    <a:pt x="2615722" y="1141206"/>
                  </a:lnTo>
                  <a:lnTo>
                    <a:pt x="2615151" y="1141206"/>
                  </a:lnTo>
                  <a:lnTo>
                    <a:pt x="2614007" y="1141206"/>
                  </a:lnTo>
                  <a:lnTo>
                    <a:pt x="2612863" y="1140634"/>
                  </a:lnTo>
                  <a:lnTo>
                    <a:pt x="2609431" y="1137202"/>
                  </a:lnTo>
                  <a:lnTo>
                    <a:pt x="2610003" y="1136630"/>
                  </a:lnTo>
                  <a:lnTo>
                    <a:pt x="2611719" y="1137202"/>
                  </a:lnTo>
                  <a:lnTo>
                    <a:pt x="2612291" y="1136630"/>
                  </a:lnTo>
                  <a:lnTo>
                    <a:pt x="2612291" y="1135486"/>
                  </a:lnTo>
                  <a:lnTo>
                    <a:pt x="2612291" y="1132626"/>
                  </a:lnTo>
                  <a:lnTo>
                    <a:pt x="2612863" y="1132054"/>
                  </a:lnTo>
                  <a:lnTo>
                    <a:pt x="2613435" y="1131482"/>
                  </a:lnTo>
                  <a:lnTo>
                    <a:pt x="2613435" y="1130910"/>
                  </a:lnTo>
                  <a:lnTo>
                    <a:pt x="2612863" y="1130338"/>
                  </a:lnTo>
                  <a:lnTo>
                    <a:pt x="2612291" y="1129766"/>
                  </a:lnTo>
                  <a:lnTo>
                    <a:pt x="2611719" y="1129766"/>
                  </a:lnTo>
                  <a:lnTo>
                    <a:pt x="2611147" y="1129766"/>
                  </a:lnTo>
                  <a:lnTo>
                    <a:pt x="2610575" y="1129766"/>
                  </a:lnTo>
                  <a:lnTo>
                    <a:pt x="2610575" y="1129195"/>
                  </a:lnTo>
                  <a:lnTo>
                    <a:pt x="2610575" y="1128622"/>
                  </a:lnTo>
                  <a:lnTo>
                    <a:pt x="2610575" y="1128051"/>
                  </a:lnTo>
                  <a:lnTo>
                    <a:pt x="2610575" y="1128051"/>
                  </a:lnTo>
                  <a:lnTo>
                    <a:pt x="2610003" y="1127478"/>
                  </a:lnTo>
                  <a:lnTo>
                    <a:pt x="2610003" y="1126907"/>
                  </a:lnTo>
                  <a:lnTo>
                    <a:pt x="2610003" y="1126335"/>
                  </a:lnTo>
                  <a:lnTo>
                    <a:pt x="2609431" y="1125763"/>
                  </a:lnTo>
                  <a:lnTo>
                    <a:pt x="2608859" y="1125763"/>
                  </a:lnTo>
                  <a:lnTo>
                    <a:pt x="2607715" y="1125763"/>
                  </a:lnTo>
                  <a:lnTo>
                    <a:pt x="2607143" y="1125763"/>
                  </a:lnTo>
                  <a:lnTo>
                    <a:pt x="2605999" y="1125763"/>
                  </a:lnTo>
                  <a:lnTo>
                    <a:pt x="2605427" y="1125763"/>
                  </a:lnTo>
                  <a:lnTo>
                    <a:pt x="2604855" y="1125763"/>
                  </a:lnTo>
                  <a:lnTo>
                    <a:pt x="2604855" y="1125191"/>
                  </a:lnTo>
                  <a:lnTo>
                    <a:pt x="2604855" y="1124619"/>
                  </a:lnTo>
                  <a:lnTo>
                    <a:pt x="2604855" y="1124047"/>
                  </a:lnTo>
                  <a:lnTo>
                    <a:pt x="2604283" y="1123475"/>
                  </a:lnTo>
                  <a:lnTo>
                    <a:pt x="2603139" y="1122331"/>
                  </a:lnTo>
                  <a:lnTo>
                    <a:pt x="2601995" y="1121759"/>
                  </a:lnTo>
                  <a:lnTo>
                    <a:pt x="2601423" y="1121187"/>
                  </a:lnTo>
                  <a:lnTo>
                    <a:pt x="2599708" y="1121759"/>
                  </a:lnTo>
                  <a:lnTo>
                    <a:pt x="2597992" y="1122903"/>
                  </a:lnTo>
                  <a:lnTo>
                    <a:pt x="2596848" y="1124619"/>
                  </a:lnTo>
                  <a:lnTo>
                    <a:pt x="2597420" y="1126335"/>
                  </a:lnTo>
                  <a:lnTo>
                    <a:pt x="2597420" y="1126335"/>
                  </a:lnTo>
                  <a:lnTo>
                    <a:pt x="2597420" y="1126335"/>
                  </a:lnTo>
                  <a:lnTo>
                    <a:pt x="2597420" y="1126335"/>
                  </a:lnTo>
                  <a:lnTo>
                    <a:pt x="2597420" y="1126335"/>
                  </a:lnTo>
                  <a:lnTo>
                    <a:pt x="2596276" y="1127478"/>
                  </a:lnTo>
                  <a:lnTo>
                    <a:pt x="2595132" y="1126907"/>
                  </a:lnTo>
                  <a:lnTo>
                    <a:pt x="2594560" y="1125763"/>
                  </a:lnTo>
                  <a:lnTo>
                    <a:pt x="2595132" y="1124619"/>
                  </a:lnTo>
                  <a:lnTo>
                    <a:pt x="2595132" y="1124047"/>
                  </a:lnTo>
                  <a:lnTo>
                    <a:pt x="2593416" y="1124047"/>
                  </a:lnTo>
                  <a:lnTo>
                    <a:pt x="2588840" y="1125763"/>
                  </a:lnTo>
                  <a:lnTo>
                    <a:pt x="2581977" y="1126335"/>
                  </a:lnTo>
                  <a:lnTo>
                    <a:pt x="2580833" y="1126907"/>
                  </a:lnTo>
                  <a:lnTo>
                    <a:pt x="2580833" y="1127478"/>
                  </a:lnTo>
                  <a:lnTo>
                    <a:pt x="2582549" y="1128622"/>
                  </a:lnTo>
                  <a:lnTo>
                    <a:pt x="2583693" y="1129195"/>
                  </a:lnTo>
                  <a:lnTo>
                    <a:pt x="2584265" y="1129766"/>
                  </a:lnTo>
                  <a:lnTo>
                    <a:pt x="2584265" y="1130910"/>
                  </a:lnTo>
                  <a:lnTo>
                    <a:pt x="2582549" y="1132054"/>
                  </a:lnTo>
                  <a:lnTo>
                    <a:pt x="2581977" y="1133198"/>
                  </a:lnTo>
                  <a:lnTo>
                    <a:pt x="2581977" y="1133770"/>
                  </a:lnTo>
                  <a:lnTo>
                    <a:pt x="2582549" y="1134342"/>
                  </a:lnTo>
                  <a:lnTo>
                    <a:pt x="2583121" y="1134342"/>
                  </a:lnTo>
                  <a:lnTo>
                    <a:pt x="2583121" y="1134342"/>
                  </a:lnTo>
                  <a:lnTo>
                    <a:pt x="2583693" y="1134914"/>
                  </a:lnTo>
                  <a:lnTo>
                    <a:pt x="2584265" y="1136058"/>
                  </a:lnTo>
                  <a:lnTo>
                    <a:pt x="2584265" y="1136630"/>
                  </a:lnTo>
                  <a:lnTo>
                    <a:pt x="2584837" y="1137202"/>
                  </a:lnTo>
                  <a:lnTo>
                    <a:pt x="2584837" y="1137202"/>
                  </a:lnTo>
                  <a:lnTo>
                    <a:pt x="2584837" y="1137202"/>
                  </a:lnTo>
                  <a:lnTo>
                    <a:pt x="2585408" y="1137774"/>
                  </a:lnTo>
                  <a:lnTo>
                    <a:pt x="2586552" y="1138918"/>
                  </a:lnTo>
                  <a:lnTo>
                    <a:pt x="2586552" y="1138918"/>
                  </a:lnTo>
                  <a:lnTo>
                    <a:pt x="2587124" y="1138918"/>
                  </a:lnTo>
                  <a:lnTo>
                    <a:pt x="2589412" y="1137774"/>
                  </a:lnTo>
                  <a:lnTo>
                    <a:pt x="2589984" y="1137774"/>
                  </a:lnTo>
                  <a:lnTo>
                    <a:pt x="2591700" y="1138346"/>
                  </a:lnTo>
                  <a:lnTo>
                    <a:pt x="2592272" y="1138346"/>
                  </a:lnTo>
                  <a:lnTo>
                    <a:pt x="2592844" y="1138346"/>
                  </a:lnTo>
                  <a:lnTo>
                    <a:pt x="2596848" y="1136630"/>
                  </a:lnTo>
                  <a:lnTo>
                    <a:pt x="2599136" y="1136630"/>
                  </a:lnTo>
                  <a:lnTo>
                    <a:pt x="2600852" y="1137774"/>
                  </a:lnTo>
                  <a:lnTo>
                    <a:pt x="2601423" y="1141777"/>
                  </a:lnTo>
                  <a:lnTo>
                    <a:pt x="2601995" y="1144065"/>
                  </a:lnTo>
                  <a:lnTo>
                    <a:pt x="2603711" y="1145209"/>
                  </a:lnTo>
                  <a:lnTo>
                    <a:pt x="2604283" y="1146925"/>
                  </a:lnTo>
                  <a:lnTo>
                    <a:pt x="2605427" y="1149785"/>
                  </a:lnTo>
                  <a:lnTo>
                    <a:pt x="2606571" y="1151501"/>
                  </a:lnTo>
                  <a:lnTo>
                    <a:pt x="2607143" y="1152645"/>
                  </a:lnTo>
                  <a:lnTo>
                    <a:pt x="2606571" y="1152645"/>
                  </a:lnTo>
                  <a:lnTo>
                    <a:pt x="2605999" y="1153217"/>
                  </a:lnTo>
                  <a:lnTo>
                    <a:pt x="2605999" y="1153789"/>
                  </a:lnTo>
                  <a:lnTo>
                    <a:pt x="2606571" y="1153789"/>
                  </a:lnTo>
                  <a:lnTo>
                    <a:pt x="2607143" y="1154361"/>
                  </a:lnTo>
                  <a:lnTo>
                    <a:pt x="2608287" y="1156077"/>
                  </a:lnTo>
                  <a:lnTo>
                    <a:pt x="2608859" y="1156649"/>
                  </a:lnTo>
                  <a:lnTo>
                    <a:pt x="2609431" y="1157221"/>
                  </a:lnTo>
                  <a:lnTo>
                    <a:pt x="2610003" y="1157793"/>
                  </a:lnTo>
                  <a:lnTo>
                    <a:pt x="2612291" y="1158365"/>
                  </a:lnTo>
                  <a:lnTo>
                    <a:pt x="2612863" y="1158365"/>
                  </a:lnTo>
                  <a:lnTo>
                    <a:pt x="2612863" y="1157221"/>
                  </a:lnTo>
                  <a:lnTo>
                    <a:pt x="2612863" y="1157221"/>
                  </a:lnTo>
                  <a:lnTo>
                    <a:pt x="2612291" y="1156649"/>
                  </a:lnTo>
                  <a:lnTo>
                    <a:pt x="2612291" y="1156077"/>
                  </a:lnTo>
                  <a:lnTo>
                    <a:pt x="2612863" y="1156649"/>
                  </a:lnTo>
                  <a:lnTo>
                    <a:pt x="2613435" y="1157793"/>
                  </a:lnTo>
                  <a:lnTo>
                    <a:pt x="2614007" y="1159508"/>
                  </a:lnTo>
                  <a:lnTo>
                    <a:pt x="2614579" y="1161224"/>
                  </a:lnTo>
                  <a:lnTo>
                    <a:pt x="2614579" y="1162368"/>
                  </a:lnTo>
                  <a:lnTo>
                    <a:pt x="2614007" y="1163512"/>
                  </a:lnTo>
                  <a:lnTo>
                    <a:pt x="2612863" y="1164656"/>
                  </a:lnTo>
                  <a:lnTo>
                    <a:pt x="2612291" y="1166372"/>
                  </a:lnTo>
                  <a:lnTo>
                    <a:pt x="2612291" y="1168660"/>
                  </a:lnTo>
                  <a:lnTo>
                    <a:pt x="2612291" y="1169804"/>
                  </a:lnTo>
                  <a:lnTo>
                    <a:pt x="2611147" y="1169804"/>
                  </a:lnTo>
                  <a:lnTo>
                    <a:pt x="2609431" y="1169232"/>
                  </a:lnTo>
                  <a:lnTo>
                    <a:pt x="2608859" y="1168660"/>
                  </a:lnTo>
                  <a:lnTo>
                    <a:pt x="2608859" y="1169804"/>
                  </a:lnTo>
                  <a:lnTo>
                    <a:pt x="2609431" y="1171520"/>
                  </a:lnTo>
                  <a:lnTo>
                    <a:pt x="2609431" y="1173235"/>
                  </a:lnTo>
                  <a:lnTo>
                    <a:pt x="2608859" y="1173235"/>
                  </a:lnTo>
                  <a:lnTo>
                    <a:pt x="2608287" y="1172664"/>
                  </a:lnTo>
                  <a:lnTo>
                    <a:pt x="2607715" y="1172092"/>
                  </a:lnTo>
                  <a:lnTo>
                    <a:pt x="2607143" y="1172092"/>
                  </a:lnTo>
                  <a:lnTo>
                    <a:pt x="2607143" y="1173235"/>
                  </a:lnTo>
                  <a:lnTo>
                    <a:pt x="2607143" y="1174379"/>
                  </a:lnTo>
                  <a:lnTo>
                    <a:pt x="2607715" y="1174379"/>
                  </a:lnTo>
                  <a:lnTo>
                    <a:pt x="2608287" y="1174379"/>
                  </a:lnTo>
                  <a:lnTo>
                    <a:pt x="2608859" y="1174379"/>
                  </a:lnTo>
                  <a:lnTo>
                    <a:pt x="2610003" y="1175523"/>
                  </a:lnTo>
                  <a:lnTo>
                    <a:pt x="2610003" y="1176095"/>
                  </a:lnTo>
                  <a:lnTo>
                    <a:pt x="2608859" y="1176667"/>
                  </a:lnTo>
                  <a:lnTo>
                    <a:pt x="2608859" y="1177239"/>
                  </a:lnTo>
                  <a:lnTo>
                    <a:pt x="2608859" y="1177811"/>
                  </a:lnTo>
                  <a:lnTo>
                    <a:pt x="2608859" y="1178955"/>
                  </a:lnTo>
                  <a:lnTo>
                    <a:pt x="2610003" y="1180671"/>
                  </a:lnTo>
                  <a:lnTo>
                    <a:pt x="2611147" y="1181243"/>
                  </a:lnTo>
                  <a:lnTo>
                    <a:pt x="2616866" y="1182387"/>
                  </a:lnTo>
                  <a:lnTo>
                    <a:pt x="2619154" y="1181243"/>
                  </a:lnTo>
                  <a:lnTo>
                    <a:pt x="2624302" y="1176095"/>
                  </a:lnTo>
                  <a:lnTo>
                    <a:pt x="2626590" y="1174952"/>
                  </a:lnTo>
                  <a:lnTo>
                    <a:pt x="2627734" y="1173808"/>
                  </a:lnTo>
                  <a:lnTo>
                    <a:pt x="2628306" y="1173235"/>
                  </a:lnTo>
                  <a:lnTo>
                    <a:pt x="2629450" y="1172664"/>
                  </a:lnTo>
                  <a:lnTo>
                    <a:pt x="2630021" y="1172664"/>
                  </a:lnTo>
                  <a:lnTo>
                    <a:pt x="2630593" y="1172664"/>
                  </a:lnTo>
                  <a:lnTo>
                    <a:pt x="2630021" y="1173235"/>
                  </a:lnTo>
                  <a:lnTo>
                    <a:pt x="2627734" y="1173808"/>
                  </a:lnTo>
                  <a:lnTo>
                    <a:pt x="2627162" y="1174379"/>
                  </a:lnTo>
                  <a:lnTo>
                    <a:pt x="2626590" y="1174952"/>
                  </a:lnTo>
                  <a:lnTo>
                    <a:pt x="2626018" y="1176667"/>
                  </a:lnTo>
                  <a:lnTo>
                    <a:pt x="2624874" y="1178383"/>
                  </a:lnTo>
                  <a:lnTo>
                    <a:pt x="2624874" y="1178955"/>
                  </a:lnTo>
                  <a:lnTo>
                    <a:pt x="2624874" y="1179527"/>
                  </a:lnTo>
                  <a:lnTo>
                    <a:pt x="2624874" y="1181815"/>
                  </a:lnTo>
                  <a:lnTo>
                    <a:pt x="2624874" y="1182387"/>
                  </a:lnTo>
                  <a:lnTo>
                    <a:pt x="2624302" y="1184103"/>
                  </a:lnTo>
                  <a:lnTo>
                    <a:pt x="2624302" y="1185819"/>
                  </a:lnTo>
                  <a:lnTo>
                    <a:pt x="2624874" y="1187534"/>
                  </a:lnTo>
                  <a:lnTo>
                    <a:pt x="2626018" y="1189251"/>
                  </a:lnTo>
                  <a:lnTo>
                    <a:pt x="2627734" y="1189822"/>
                  </a:lnTo>
                  <a:lnTo>
                    <a:pt x="2630593" y="1188107"/>
                  </a:lnTo>
                  <a:lnTo>
                    <a:pt x="2632309" y="1188678"/>
                  </a:lnTo>
                  <a:lnTo>
                    <a:pt x="2631165" y="1188678"/>
                  </a:lnTo>
                  <a:lnTo>
                    <a:pt x="2630021" y="1189251"/>
                  </a:lnTo>
                  <a:lnTo>
                    <a:pt x="2628878" y="1190394"/>
                  </a:lnTo>
                  <a:lnTo>
                    <a:pt x="2628306" y="1191538"/>
                  </a:lnTo>
                  <a:lnTo>
                    <a:pt x="2628878" y="1191538"/>
                  </a:lnTo>
                  <a:lnTo>
                    <a:pt x="2629450" y="1191538"/>
                  </a:lnTo>
                  <a:lnTo>
                    <a:pt x="2630021" y="1191538"/>
                  </a:lnTo>
                  <a:lnTo>
                    <a:pt x="2630593" y="1192110"/>
                  </a:lnTo>
                  <a:lnTo>
                    <a:pt x="2630593" y="1193254"/>
                  </a:lnTo>
                  <a:lnTo>
                    <a:pt x="2631737" y="1193826"/>
                  </a:lnTo>
                  <a:lnTo>
                    <a:pt x="2634597" y="1194398"/>
                  </a:lnTo>
                  <a:lnTo>
                    <a:pt x="2638601" y="1193826"/>
                  </a:lnTo>
                  <a:lnTo>
                    <a:pt x="2639745" y="1194398"/>
                  </a:lnTo>
                  <a:lnTo>
                    <a:pt x="2638601" y="1194398"/>
                  </a:lnTo>
                  <a:lnTo>
                    <a:pt x="2632309" y="1197258"/>
                  </a:lnTo>
                  <a:lnTo>
                    <a:pt x="2631737" y="1197258"/>
                  </a:lnTo>
                  <a:lnTo>
                    <a:pt x="2631737" y="1197258"/>
                  </a:lnTo>
                  <a:lnTo>
                    <a:pt x="2630593" y="1196686"/>
                  </a:lnTo>
                  <a:lnTo>
                    <a:pt x="2630021" y="1196686"/>
                  </a:lnTo>
                  <a:lnTo>
                    <a:pt x="2626018" y="1197258"/>
                  </a:lnTo>
                  <a:lnTo>
                    <a:pt x="2626018" y="1197258"/>
                  </a:lnTo>
                  <a:lnTo>
                    <a:pt x="2626018" y="1197830"/>
                  </a:lnTo>
                  <a:lnTo>
                    <a:pt x="2626018" y="1197830"/>
                  </a:lnTo>
                  <a:lnTo>
                    <a:pt x="2625446" y="1197258"/>
                  </a:lnTo>
                  <a:lnTo>
                    <a:pt x="2624874" y="1196686"/>
                  </a:lnTo>
                  <a:lnTo>
                    <a:pt x="2624874" y="1196686"/>
                  </a:lnTo>
                  <a:lnTo>
                    <a:pt x="2624302" y="1196686"/>
                  </a:lnTo>
                  <a:lnTo>
                    <a:pt x="2623730" y="1197258"/>
                  </a:lnTo>
                  <a:lnTo>
                    <a:pt x="2623158" y="1197830"/>
                  </a:lnTo>
                  <a:lnTo>
                    <a:pt x="2622586" y="1198402"/>
                  </a:lnTo>
                  <a:lnTo>
                    <a:pt x="2622586" y="1198974"/>
                  </a:lnTo>
                  <a:lnTo>
                    <a:pt x="2622586" y="1199546"/>
                  </a:lnTo>
                  <a:lnTo>
                    <a:pt x="2622586" y="1200118"/>
                  </a:lnTo>
                  <a:lnTo>
                    <a:pt x="2622014" y="1200690"/>
                  </a:lnTo>
                  <a:lnTo>
                    <a:pt x="2622586" y="1201262"/>
                  </a:lnTo>
                  <a:lnTo>
                    <a:pt x="2623158" y="1201833"/>
                  </a:lnTo>
                  <a:lnTo>
                    <a:pt x="2623730" y="1201833"/>
                  </a:lnTo>
                  <a:lnTo>
                    <a:pt x="2624302" y="1202406"/>
                  </a:lnTo>
                  <a:lnTo>
                    <a:pt x="2624874" y="1203550"/>
                  </a:lnTo>
                  <a:lnTo>
                    <a:pt x="2624874" y="1204693"/>
                  </a:lnTo>
                  <a:lnTo>
                    <a:pt x="2625446" y="1205265"/>
                  </a:lnTo>
                  <a:lnTo>
                    <a:pt x="2626590" y="1205265"/>
                  </a:lnTo>
                  <a:lnTo>
                    <a:pt x="2627162" y="1204693"/>
                  </a:lnTo>
                  <a:lnTo>
                    <a:pt x="2628306" y="1203550"/>
                  </a:lnTo>
                  <a:lnTo>
                    <a:pt x="2628878" y="1202977"/>
                  </a:lnTo>
                  <a:lnTo>
                    <a:pt x="2629450" y="1202977"/>
                  </a:lnTo>
                  <a:lnTo>
                    <a:pt x="2630021" y="1203550"/>
                  </a:lnTo>
                  <a:lnTo>
                    <a:pt x="2630593" y="1204121"/>
                  </a:lnTo>
                  <a:lnTo>
                    <a:pt x="2631165" y="1204693"/>
                  </a:lnTo>
                  <a:lnTo>
                    <a:pt x="2630593" y="1204121"/>
                  </a:lnTo>
                  <a:lnTo>
                    <a:pt x="2630593" y="1203550"/>
                  </a:lnTo>
                  <a:lnTo>
                    <a:pt x="2636313" y="1201833"/>
                  </a:lnTo>
                  <a:lnTo>
                    <a:pt x="2637457" y="1200690"/>
                  </a:lnTo>
                  <a:lnTo>
                    <a:pt x="2638029" y="1200118"/>
                  </a:lnTo>
                  <a:lnTo>
                    <a:pt x="2638601" y="1200118"/>
                  </a:lnTo>
                  <a:lnTo>
                    <a:pt x="2638601" y="1200690"/>
                  </a:lnTo>
                  <a:lnTo>
                    <a:pt x="2638601" y="1201262"/>
                  </a:lnTo>
                  <a:lnTo>
                    <a:pt x="2636313" y="1204693"/>
                  </a:lnTo>
                  <a:lnTo>
                    <a:pt x="2634597" y="1205837"/>
                  </a:lnTo>
                  <a:lnTo>
                    <a:pt x="2634025" y="1206409"/>
                  </a:lnTo>
                  <a:lnTo>
                    <a:pt x="2634597" y="1206981"/>
                  </a:lnTo>
                  <a:lnTo>
                    <a:pt x="2638601" y="1206409"/>
                  </a:lnTo>
                  <a:lnTo>
                    <a:pt x="2639173" y="1205265"/>
                  </a:lnTo>
                  <a:lnTo>
                    <a:pt x="2640889" y="1204121"/>
                  </a:lnTo>
                  <a:lnTo>
                    <a:pt x="2641461" y="1202977"/>
                  </a:lnTo>
                  <a:lnTo>
                    <a:pt x="2641461" y="1202406"/>
                  </a:lnTo>
                  <a:lnTo>
                    <a:pt x="2641461" y="1201833"/>
                  </a:lnTo>
                  <a:lnTo>
                    <a:pt x="2641461" y="1201262"/>
                  </a:lnTo>
                  <a:lnTo>
                    <a:pt x="2641461" y="1200690"/>
                  </a:lnTo>
                  <a:lnTo>
                    <a:pt x="2641461" y="1200118"/>
                  </a:lnTo>
                  <a:lnTo>
                    <a:pt x="2642033" y="1200118"/>
                  </a:lnTo>
                  <a:lnTo>
                    <a:pt x="2643177" y="1200118"/>
                  </a:lnTo>
                  <a:lnTo>
                    <a:pt x="2643177" y="1201833"/>
                  </a:lnTo>
                  <a:lnTo>
                    <a:pt x="2643749" y="1203550"/>
                  </a:lnTo>
                  <a:lnTo>
                    <a:pt x="2644892" y="1205265"/>
                  </a:lnTo>
                  <a:lnTo>
                    <a:pt x="2646036" y="1206409"/>
                  </a:lnTo>
                  <a:lnTo>
                    <a:pt x="2646608" y="1206409"/>
                  </a:lnTo>
                  <a:lnTo>
                    <a:pt x="2648896" y="1206981"/>
                  </a:lnTo>
                  <a:lnTo>
                    <a:pt x="2650612" y="1208125"/>
                  </a:lnTo>
                  <a:lnTo>
                    <a:pt x="2651184" y="1208125"/>
                  </a:lnTo>
                  <a:lnTo>
                    <a:pt x="2654044" y="1206981"/>
                  </a:lnTo>
                  <a:lnTo>
                    <a:pt x="2654616" y="1206409"/>
                  </a:lnTo>
                  <a:lnTo>
                    <a:pt x="2654616" y="1205265"/>
                  </a:lnTo>
                  <a:lnTo>
                    <a:pt x="2654044" y="1204121"/>
                  </a:lnTo>
                  <a:lnTo>
                    <a:pt x="2653472" y="1203550"/>
                  </a:lnTo>
                  <a:lnTo>
                    <a:pt x="2652328" y="1202977"/>
                  </a:lnTo>
                  <a:lnTo>
                    <a:pt x="2651184" y="1201262"/>
                  </a:lnTo>
                  <a:lnTo>
                    <a:pt x="2650612" y="1199546"/>
                  </a:lnTo>
                  <a:lnTo>
                    <a:pt x="2651184" y="1198402"/>
                  </a:lnTo>
                  <a:lnTo>
                    <a:pt x="2651756" y="1199546"/>
                  </a:lnTo>
                  <a:lnTo>
                    <a:pt x="2652328" y="1200118"/>
                  </a:lnTo>
                  <a:lnTo>
                    <a:pt x="2654044" y="1201262"/>
                  </a:lnTo>
                  <a:lnTo>
                    <a:pt x="2655760" y="1202977"/>
                  </a:lnTo>
                  <a:lnTo>
                    <a:pt x="2656904" y="1203550"/>
                  </a:lnTo>
                  <a:lnTo>
                    <a:pt x="2658048" y="1204121"/>
                  </a:lnTo>
                  <a:lnTo>
                    <a:pt x="2657476" y="1205837"/>
                  </a:lnTo>
                  <a:lnTo>
                    <a:pt x="2656904" y="1208697"/>
                  </a:lnTo>
                  <a:lnTo>
                    <a:pt x="2656904" y="1211557"/>
                  </a:lnTo>
                  <a:lnTo>
                    <a:pt x="2658048" y="1213273"/>
                  </a:lnTo>
                  <a:lnTo>
                    <a:pt x="2658619" y="1212701"/>
                  </a:lnTo>
                  <a:lnTo>
                    <a:pt x="2658619" y="1208697"/>
                  </a:lnTo>
                  <a:lnTo>
                    <a:pt x="2659191" y="1207553"/>
                  </a:lnTo>
                  <a:lnTo>
                    <a:pt x="2659763" y="1207553"/>
                  </a:lnTo>
                  <a:lnTo>
                    <a:pt x="2660907" y="1207553"/>
                  </a:lnTo>
                  <a:lnTo>
                    <a:pt x="2662051" y="1207553"/>
                  </a:lnTo>
                  <a:lnTo>
                    <a:pt x="2661479" y="1210413"/>
                  </a:lnTo>
                  <a:lnTo>
                    <a:pt x="2661479" y="1211557"/>
                  </a:lnTo>
                  <a:lnTo>
                    <a:pt x="2662623" y="1212129"/>
                  </a:lnTo>
                  <a:lnTo>
                    <a:pt x="2666055" y="1211557"/>
                  </a:lnTo>
                  <a:lnTo>
                    <a:pt x="2665483" y="1212129"/>
                  </a:lnTo>
                  <a:lnTo>
                    <a:pt x="2664339" y="1212129"/>
                  </a:lnTo>
                  <a:lnTo>
                    <a:pt x="2663195" y="1212129"/>
                  </a:lnTo>
                  <a:lnTo>
                    <a:pt x="2662051" y="1212129"/>
                  </a:lnTo>
                  <a:lnTo>
                    <a:pt x="2661479" y="1213273"/>
                  </a:lnTo>
                  <a:lnTo>
                    <a:pt x="2661479" y="1214989"/>
                  </a:lnTo>
                  <a:lnTo>
                    <a:pt x="2662051" y="1214989"/>
                  </a:lnTo>
                  <a:lnTo>
                    <a:pt x="2663195" y="1214989"/>
                  </a:lnTo>
                  <a:lnTo>
                    <a:pt x="2663767" y="1214989"/>
                  </a:lnTo>
                  <a:lnTo>
                    <a:pt x="2663195" y="1215561"/>
                  </a:lnTo>
                  <a:lnTo>
                    <a:pt x="2663195" y="1216705"/>
                  </a:lnTo>
                  <a:lnTo>
                    <a:pt x="2663195" y="1217849"/>
                  </a:lnTo>
                  <a:lnTo>
                    <a:pt x="2663195" y="1218992"/>
                  </a:lnTo>
                  <a:lnTo>
                    <a:pt x="2662623" y="1218992"/>
                  </a:lnTo>
                  <a:lnTo>
                    <a:pt x="2661479" y="1218420"/>
                  </a:lnTo>
                  <a:lnTo>
                    <a:pt x="2661479" y="1218992"/>
                  </a:lnTo>
                  <a:lnTo>
                    <a:pt x="2662051" y="1219564"/>
                  </a:lnTo>
                  <a:lnTo>
                    <a:pt x="2662623" y="1220136"/>
                  </a:lnTo>
                  <a:lnTo>
                    <a:pt x="2663767" y="1221280"/>
                  </a:lnTo>
                  <a:lnTo>
                    <a:pt x="2665483" y="1221852"/>
                  </a:lnTo>
                  <a:lnTo>
                    <a:pt x="2666627" y="1221280"/>
                  </a:lnTo>
                  <a:lnTo>
                    <a:pt x="2667199" y="1218992"/>
                  </a:lnTo>
                  <a:lnTo>
                    <a:pt x="2666627" y="1216132"/>
                  </a:lnTo>
                  <a:lnTo>
                    <a:pt x="2667771" y="1216705"/>
                  </a:lnTo>
                  <a:lnTo>
                    <a:pt x="2668915" y="1217276"/>
                  </a:lnTo>
                  <a:lnTo>
                    <a:pt x="2669487" y="1218420"/>
                  </a:lnTo>
                  <a:lnTo>
                    <a:pt x="2669487" y="1220136"/>
                  </a:lnTo>
                  <a:lnTo>
                    <a:pt x="2668915" y="1220708"/>
                  </a:lnTo>
                  <a:lnTo>
                    <a:pt x="2668343" y="1221280"/>
                  </a:lnTo>
                  <a:lnTo>
                    <a:pt x="2667771" y="1221852"/>
                  </a:lnTo>
                  <a:lnTo>
                    <a:pt x="2667771" y="1222424"/>
                  </a:lnTo>
                  <a:lnTo>
                    <a:pt x="2668343" y="1222996"/>
                  </a:lnTo>
                  <a:lnTo>
                    <a:pt x="2668915" y="1223568"/>
                  </a:lnTo>
                  <a:lnTo>
                    <a:pt x="2669487" y="1223568"/>
                  </a:lnTo>
                  <a:lnTo>
                    <a:pt x="2670059" y="1223568"/>
                  </a:lnTo>
                  <a:lnTo>
                    <a:pt x="2671775" y="1222424"/>
                  </a:lnTo>
                  <a:lnTo>
                    <a:pt x="2671775" y="1221852"/>
                  </a:lnTo>
                  <a:lnTo>
                    <a:pt x="2671775" y="1220708"/>
                  </a:lnTo>
                  <a:lnTo>
                    <a:pt x="2671775" y="1219564"/>
                  </a:lnTo>
                  <a:lnTo>
                    <a:pt x="2671775" y="1218420"/>
                  </a:lnTo>
                  <a:lnTo>
                    <a:pt x="2671775" y="1217849"/>
                  </a:lnTo>
                  <a:lnTo>
                    <a:pt x="2671775" y="1216705"/>
                  </a:lnTo>
                  <a:lnTo>
                    <a:pt x="2671203" y="1214989"/>
                  </a:lnTo>
                  <a:lnTo>
                    <a:pt x="2671203" y="1213273"/>
                  </a:lnTo>
                  <a:lnTo>
                    <a:pt x="2671775" y="1212129"/>
                  </a:lnTo>
                  <a:lnTo>
                    <a:pt x="2671775" y="1213845"/>
                  </a:lnTo>
                  <a:lnTo>
                    <a:pt x="2671775" y="1214989"/>
                  </a:lnTo>
                  <a:lnTo>
                    <a:pt x="2672347" y="1216132"/>
                  </a:lnTo>
                  <a:lnTo>
                    <a:pt x="2672919" y="1216705"/>
                  </a:lnTo>
                  <a:lnTo>
                    <a:pt x="2674063" y="1217276"/>
                  </a:lnTo>
                  <a:lnTo>
                    <a:pt x="2674635" y="1217849"/>
                  </a:lnTo>
                  <a:lnTo>
                    <a:pt x="2674063" y="1217849"/>
                  </a:lnTo>
                  <a:lnTo>
                    <a:pt x="2673491" y="1217849"/>
                  </a:lnTo>
                  <a:lnTo>
                    <a:pt x="2672919" y="1218420"/>
                  </a:lnTo>
                  <a:lnTo>
                    <a:pt x="2673491" y="1218992"/>
                  </a:lnTo>
                  <a:lnTo>
                    <a:pt x="2674063" y="1218992"/>
                  </a:lnTo>
                  <a:lnTo>
                    <a:pt x="2674635" y="1218992"/>
                  </a:lnTo>
                  <a:lnTo>
                    <a:pt x="2675207" y="1218992"/>
                  </a:lnTo>
                  <a:lnTo>
                    <a:pt x="2675778" y="1218992"/>
                  </a:lnTo>
                  <a:lnTo>
                    <a:pt x="2675778" y="1219564"/>
                  </a:lnTo>
                  <a:lnTo>
                    <a:pt x="2675778" y="1220136"/>
                  </a:lnTo>
                  <a:lnTo>
                    <a:pt x="2676350" y="1220708"/>
                  </a:lnTo>
                  <a:lnTo>
                    <a:pt x="2677494" y="1221280"/>
                  </a:lnTo>
                  <a:lnTo>
                    <a:pt x="2678638" y="1221280"/>
                  </a:lnTo>
                  <a:lnTo>
                    <a:pt x="2680354" y="1220708"/>
                  </a:lnTo>
                  <a:lnTo>
                    <a:pt x="2680354" y="1221280"/>
                  </a:lnTo>
                  <a:lnTo>
                    <a:pt x="2679210" y="1221852"/>
                  </a:lnTo>
                  <a:lnTo>
                    <a:pt x="2678638" y="1222424"/>
                  </a:lnTo>
                  <a:lnTo>
                    <a:pt x="2678066" y="1222996"/>
                  </a:lnTo>
                  <a:lnTo>
                    <a:pt x="2679210" y="1222996"/>
                  </a:lnTo>
                  <a:lnTo>
                    <a:pt x="2680926" y="1222996"/>
                  </a:lnTo>
                  <a:lnTo>
                    <a:pt x="2681498" y="1223568"/>
                  </a:lnTo>
                  <a:lnTo>
                    <a:pt x="2680926" y="1224712"/>
                  </a:lnTo>
                  <a:lnTo>
                    <a:pt x="2678638" y="1227000"/>
                  </a:lnTo>
                  <a:lnTo>
                    <a:pt x="2678066" y="1228144"/>
                  </a:lnTo>
                  <a:lnTo>
                    <a:pt x="2679210" y="1227572"/>
                  </a:lnTo>
                  <a:lnTo>
                    <a:pt x="2680926" y="1227572"/>
                  </a:lnTo>
                  <a:lnTo>
                    <a:pt x="2682070" y="1227000"/>
                  </a:lnTo>
                  <a:lnTo>
                    <a:pt x="2682070" y="1226428"/>
                  </a:lnTo>
                  <a:lnTo>
                    <a:pt x="2682070" y="1225856"/>
                  </a:lnTo>
                  <a:lnTo>
                    <a:pt x="2682070" y="1225284"/>
                  </a:lnTo>
                  <a:lnTo>
                    <a:pt x="2682642" y="1224712"/>
                  </a:lnTo>
                  <a:lnTo>
                    <a:pt x="2683214" y="1224712"/>
                  </a:lnTo>
                  <a:lnTo>
                    <a:pt x="2683786" y="1224712"/>
                  </a:lnTo>
                  <a:lnTo>
                    <a:pt x="2684358" y="1224712"/>
                  </a:lnTo>
                  <a:lnTo>
                    <a:pt x="2684930" y="1225284"/>
                  </a:lnTo>
                  <a:lnTo>
                    <a:pt x="2684930" y="1226428"/>
                  </a:lnTo>
                  <a:lnTo>
                    <a:pt x="2683214" y="1227572"/>
                  </a:lnTo>
                  <a:lnTo>
                    <a:pt x="2682642" y="1228716"/>
                  </a:lnTo>
                  <a:lnTo>
                    <a:pt x="2682642" y="1229860"/>
                  </a:lnTo>
                  <a:lnTo>
                    <a:pt x="2683214" y="1231575"/>
                  </a:lnTo>
                  <a:lnTo>
                    <a:pt x="2683786" y="1232719"/>
                  </a:lnTo>
                  <a:lnTo>
                    <a:pt x="2684930" y="1233291"/>
                  </a:lnTo>
                  <a:lnTo>
                    <a:pt x="2685502" y="1230432"/>
                  </a:lnTo>
                  <a:lnTo>
                    <a:pt x="2688362" y="1231004"/>
                  </a:lnTo>
                  <a:lnTo>
                    <a:pt x="2691221" y="1232148"/>
                  </a:lnTo>
                  <a:lnTo>
                    <a:pt x="2692937" y="1231004"/>
                  </a:lnTo>
                  <a:lnTo>
                    <a:pt x="2692365" y="1230432"/>
                  </a:lnTo>
                  <a:lnTo>
                    <a:pt x="2692365" y="1229860"/>
                  </a:lnTo>
                  <a:lnTo>
                    <a:pt x="2692937" y="1229860"/>
                  </a:lnTo>
                  <a:lnTo>
                    <a:pt x="2694081" y="1230432"/>
                  </a:lnTo>
                  <a:lnTo>
                    <a:pt x="2694653" y="1230432"/>
                  </a:lnTo>
                  <a:lnTo>
                    <a:pt x="2697513" y="1229860"/>
                  </a:lnTo>
                  <a:lnTo>
                    <a:pt x="2696941" y="1229288"/>
                  </a:lnTo>
                  <a:lnTo>
                    <a:pt x="2698085" y="1232719"/>
                  </a:lnTo>
                  <a:close/>
                  <a:moveTo>
                    <a:pt x="2646608" y="1210413"/>
                  </a:moveTo>
                  <a:lnTo>
                    <a:pt x="2646608" y="1210413"/>
                  </a:lnTo>
                  <a:lnTo>
                    <a:pt x="2646608" y="1210985"/>
                  </a:lnTo>
                  <a:lnTo>
                    <a:pt x="2646608" y="1211557"/>
                  </a:lnTo>
                  <a:lnTo>
                    <a:pt x="2647180" y="1212701"/>
                  </a:lnTo>
                  <a:lnTo>
                    <a:pt x="2647752" y="1213845"/>
                  </a:lnTo>
                  <a:lnTo>
                    <a:pt x="2648324" y="1214989"/>
                  </a:lnTo>
                  <a:lnTo>
                    <a:pt x="2648896" y="1215561"/>
                  </a:lnTo>
                  <a:lnTo>
                    <a:pt x="2650612" y="1215561"/>
                  </a:lnTo>
                  <a:lnTo>
                    <a:pt x="2651756" y="1215561"/>
                  </a:lnTo>
                  <a:lnTo>
                    <a:pt x="2652328" y="1215561"/>
                  </a:lnTo>
                  <a:lnTo>
                    <a:pt x="2652328" y="1216132"/>
                  </a:lnTo>
                  <a:lnTo>
                    <a:pt x="2652328" y="1216705"/>
                  </a:lnTo>
                  <a:lnTo>
                    <a:pt x="2652328" y="1217276"/>
                  </a:lnTo>
                  <a:lnTo>
                    <a:pt x="2652328" y="1218420"/>
                  </a:lnTo>
                  <a:lnTo>
                    <a:pt x="2652328" y="1218992"/>
                  </a:lnTo>
                  <a:lnTo>
                    <a:pt x="2651184" y="1219564"/>
                  </a:lnTo>
                  <a:lnTo>
                    <a:pt x="2650612" y="1220708"/>
                  </a:lnTo>
                  <a:lnTo>
                    <a:pt x="2654044" y="1221280"/>
                  </a:lnTo>
                  <a:lnTo>
                    <a:pt x="2655188" y="1221280"/>
                  </a:lnTo>
                  <a:lnTo>
                    <a:pt x="2654616" y="1219564"/>
                  </a:lnTo>
                  <a:lnTo>
                    <a:pt x="2656332" y="1220708"/>
                  </a:lnTo>
                  <a:lnTo>
                    <a:pt x="2656904" y="1221280"/>
                  </a:lnTo>
                  <a:lnTo>
                    <a:pt x="2657476" y="1222424"/>
                  </a:lnTo>
                  <a:lnTo>
                    <a:pt x="2659763" y="1218420"/>
                  </a:lnTo>
                  <a:lnTo>
                    <a:pt x="2659763" y="1216705"/>
                  </a:lnTo>
                  <a:lnTo>
                    <a:pt x="2655188" y="1210985"/>
                  </a:lnTo>
                  <a:lnTo>
                    <a:pt x="2654044" y="1209841"/>
                  </a:lnTo>
                  <a:lnTo>
                    <a:pt x="2651184" y="1208697"/>
                  </a:lnTo>
                  <a:lnTo>
                    <a:pt x="2650040" y="1207553"/>
                  </a:lnTo>
                  <a:lnTo>
                    <a:pt x="2649468" y="1207553"/>
                  </a:lnTo>
                  <a:lnTo>
                    <a:pt x="2648896" y="1208125"/>
                  </a:lnTo>
                  <a:lnTo>
                    <a:pt x="2648896" y="1208697"/>
                  </a:lnTo>
                  <a:lnTo>
                    <a:pt x="2648896" y="1209841"/>
                  </a:lnTo>
                  <a:lnTo>
                    <a:pt x="2646608" y="1210413"/>
                  </a:lnTo>
                  <a:lnTo>
                    <a:pt x="2646608" y="1210413"/>
                  </a:lnTo>
                  <a:close/>
                  <a:moveTo>
                    <a:pt x="2666627" y="1243015"/>
                  </a:moveTo>
                  <a:lnTo>
                    <a:pt x="2665483" y="1242443"/>
                  </a:lnTo>
                  <a:lnTo>
                    <a:pt x="2662623" y="1242443"/>
                  </a:lnTo>
                  <a:lnTo>
                    <a:pt x="2662623" y="1241871"/>
                  </a:lnTo>
                  <a:lnTo>
                    <a:pt x="2662623" y="1241871"/>
                  </a:lnTo>
                  <a:lnTo>
                    <a:pt x="2663195" y="1241299"/>
                  </a:lnTo>
                  <a:lnTo>
                    <a:pt x="2662623" y="1240727"/>
                  </a:lnTo>
                  <a:lnTo>
                    <a:pt x="2663767" y="1239583"/>
                  </a:lnTo>
                  <a:lnTo>
                    <a:pt x="2663767" y="1239011"/>
                  </a:lnTo>
                  <a:lnTo>
                    <a:pt x="2661479" y="1237295"/>
                  </a:lnTo>
                  <a:lnTo>
                    <a:pt x="2660907" y="1236723"/>
                  </a:lnTo>
                  <a:lnTo>
                    <a:pt x="2660335" y="1236151"/>
                  </a:lnTo>
                  <a:lnTo>
                    <a:pt x="2659763" y="1235579"/>
                  </a:lnTo>
                  <a:lnTo>
                    <a:pt x="2659191" y="1235007"/>
                  </a:lnTo>
                  <a:lnTo>
                    <a:pt x="2658619" y="1235007"/>
                  </a:lnTo>
                  <a:lnTo>
                    <a:pt x="2657476" y="1235007"/>
                  </a:lnTo>
                  <a:lnTo>
                    <a:pt x="2656904" y="1235007"/>
                  </a:lnTo>
                  <a:lnTo>
                    <a:pt x="2656904" y="1233863"/>
                  </a:lnTo>
                  <a:lnTo>
                    <a:pt x="2656332" y="1232719"/>
                  </a:lnTo>
                  <a:lnTo>
                    <a:pt x="2655760" y="1232148"/>
                  </a:lnTo>
                  <a:lnTo>
                    <a:pt x="2655188" y="1232719"/>
                  </a:lnTo>
                  <a:lnTo>
                    <a:pt x="2654616" y="1231575"/>
                  </a:lnTo>
                  <a:lnTo>
                    <a:pt x="2653472" y="1231004"/>
                  </a:lnTo>
                  <a:lnTo>
                    <a:pt x="2651184" y="1230432"/>
                  </a:lnTo>
                  <a:lnTo>
                    <a:pt x="2651184" y="1229288"/>
                  </a:lnTo>
                  <a:lnTo>
                    <a:pt x="2651184" y="1228716"/>
                  </a:lnTo>
                  <a:lnTo>
                    <a:pt x="2651184" y="1228716"/>
                  </a:lnTo>
                  <a:lnTo>
                    <a:pt x="2651184" y="1228716"/>
                  </a:lnTo>
                  <a:lnTo>
                    <a:pt x="2650612" y="1228716"/>
                  </a:lnTo>
                  <a:lnTo>
                    <a:pt x="2650612" y="1228144"/>
                  </a:lnTo>
                  <a:lnTo>
                    <a:pt x="2650040" y="1228144"/>
                  </a:lnTo>
                  <a:lnTo>
                    <a:pt x="2648896" y="1229288"/>
                  </a:lnTo>
                  <a:lnTo>
                    <a:pt x="2648324" y="1229288"/>
                  </a:lnTo>
                  <a:lnTo>
                    <a:pt x="2648324" y="1228716"/>
                  </a:lnTo>
                  <a:lnTo>
                    <a:pt x="2647180" y="1225284"/>
                  </a:lnTo>
                  <a:lnTo>
                    <a:pt x="2646036" y="1222996"/>
                  </a:lnTo>
                  <a:lnTo>
                    <a:pt x="2644892" y="1222996"/>
                  </a:lnTo>
                  <a:lnTo>
                    <a:pt x="2643177" y="1222996"/>
                  </a:lnTo>
                  <a:lnTo>
                    <a:pt x="2641461" y="1222996"/>
                  </a:lnTo>
                  <a:lnTo>
                    <a:pt x="2641461" y="1222424"/>
                  </a:lnTo>
                  <a:lnTo>
                    <a:pt x="2642033" y="1222424"/>
                  </a:lnTo>
                  <a:lnTo>
                    <a:pt x="2643749" y="1221280"/>
                  </a:lnTo>
                  <a:lnTo>
                    <a:pt x="2643749" y="1220708"/>
                  </a:lnTo>
                  <a:lnTo>
                    <a:pt x="2639173" y="1219564"/>
                  </a:lnTo>
                  <a:lnTo>
                    <a:pt x="2640317" y="1217849"/>
                  </a:lnTo>
                  <a:lnTo>
                    <a:pt x="2642033" y="1218420"/>
                  </a:lnTo>
                  <a:lnTo>
                    <a:pt x="2644320" y="1219564"/>
                  </a:lnTo>
                  <a:lnTo>
                    <a:pt x="2646036" y="1220136"/>
                  </a:lnTo>
                  <a:lnTo>
                    <a:pt x="2643749" y="1218420"/>
                  </a:lnTo>
                  <a:lnTo>
                    <a:pt x="2643749" y="1217849"/>
                  </a:lnTo>
                  <a:lnTo>
                    <a:pt x="2643177" y="1216132"/>
                  </a:lnTo>
                  <a:lnTo>
                    <a:pt x="2643177" y="1215561"/>
                  </a:lnTo>
                  <a:lnTo>
                    <a:pt x="2642605" y="1214989"/>
                  </a:lnTo>
                  <a:lnTo>
                    <a:pt x="2640317" y="1214989"/>
                  </a:lnTo>
                  <a:lnTo>
                    <a:pt x="2639745" y="1214417"/>
                  </a:lnTo>
                  <a:lnTo>
                    <a:pt x="2639173" y="1211557"/>
                  </a:lnTo>
                  <a:lnTo>
                    <a:pt x="2638601" y="1210413"/>
                  </a:lnTo>
                  <a:lnTo>
                    <a:pt x="2637457" y="1209841"/>
                  </a:lnTo>
                  <a:lnTo>
                    <a:pt x="2636313" y="1209841"/>
                  </a:lnTo>
                  <a:lnTo>
                    <a:pt x="2636313" y="1209269"/>
                  </a:lnTo>
                  <a:lnTo>
                    <a:pt x="2636313" y="1208125"/>
                  </a:lnTo>
                  <a:lnTo>
                    <a:pt x="2635169" y="1206981"/>
                  </a:lnTo>
                  <a:lnTo>
                    <a:pt x="2634597" y="1206981"/>
                  </a:lnTo>
                  <a:lnTo>
                    <a:pt x="2633453" y="1207553"/>
                  </a:lnTo>
                  <a:lnTo>
                    <a:pt x="2632309" y="1208125"/>
                  </a:lnTo>
                  <a:lnTo>
                    <a:pt x="2631737" y="1208697"/>
                  </a:lnTo>
                  <a:lnTo>
                    <a:pt x="2631737" y="1209841"/>
                  </a:lnTo>
                  <a:lnTo>
                    <a:pt x="2632309" y="1210413"/>
                  </a:lnTo>
                  <a:lnTo>
                    <a:pt x="2634597" y="1211557"/>
                  </a:lnTo>
                  <a:lnTo>
                    <a:pt x="2632309" y="1213845"/>
                  </a:lnTo>
                  <a:lnTo>
                    <a:pt x="2632309" y="1214417"/>
                  </a:lnTo>
                  <a:lnTo>
                    <a:pt x="2632881" y="1213845"/>
                  </a:lnTo>
                  <a:lnTo>
                    <a:pt x="2633453" y="1213845"/>
                  </a:lnTo>
                  <a:lnTo>
                    <a:pt x="2634025" y="1214417"/>
                  </a:lnTo>
                  <a:lnTo>
                    <a:pt x="2634597" y="1214989"/>
                  </a:lnTo>
                  <a:lnTo>
                    <a:pt x="2634025" y="1214989"/>
                  </a:lnTo>
                  <a:lnTo>
                    <a:pt x="2632881" y="1214989"/>
                  </a:lnTo>
                  <a:lnTo>
                    <a:pt x="2632309" y="1215561"/>
                  </a:lnTo>
                  <a:lnTo>
                    <a:pt x="2634597" y="1216705"/>
                  </a:lnTo>
                  <a:lnTo>
                    <a:pt x="2633453" y="1217276"/>
                  </a:lnTo>
                  <a:lnTo>
                    <a:pt x="2634597" y="1217849"/>
                  </a:lnTo>
                  <a:lnTo>
                    <a:pt x="2636885" y="1217849"/>
                  </a:lnTo>
                  <a:lnTo>
                    <a:pt x="2638029" y="1218992"/>
                  </a:lnTo>
                  <a:lnTo>
                    <a:pt x="2635741" y="1220136"/>
                  </a:lnTo>
                  <a:lnTo>
                    <a:pt x="2633453" y="1220708"/>
                  </a:lnTo>
                  <a:lnTo>
                    <a:pt x="2634025" y="1221852"/>
                  </a:lnTo>
                  <a:lnTo>
                    <a:pt x="2634597" y="1222424"/>
                  </a:lnTo>
                  <a:lnTo>
                    <a:pt x="2635169" y="1222996"/>
                  </a:lnTo>
                  <a:lnTo>
                    <a:pt x="2635169" y="1223568"/>
                  </a:lnTo>
                  <a:lnTo>
                    <a:pt x="2638601" y="1225856"/>
                  </a:lnTo>
                  <a:lnTo>
                    <a:pt x="2640317" y="1227572"/>
                  </a:lnTo>
                  <a:lnTo>
                    <a:pt x="2639745" y="1229288"/>
                  </a:lnTo>
                  <a:lnTo>
                    <a:pt x="2640317" y="1229860"/>
                  </a:lnTo>
                  <a:lnTo>
                    <a:pt x="2640889" y="1230432"/>
                  </a:lnTo>
                  <a:lnTo>
                    <a:pt x="2640889" y="1231004"/>
                  </a:lnTo>
                  <a:lnTo>
                    <a:pt x="2640889" y="1231004"/>
                  </a:lnTo>
                  <a:lnTo>
                    <a:pt x="2641461" y="1231575"/>
                  </a:lnTo>
                  <a:lnTo>
                    <a:pt x="2642033" y="1231575"/>
                  </a:lnTo>
                  <a:lnTo>
                    <a:pt x="2643177" y="1231004"/>
                  </a:lnTo>
                  <a:lnTo>
                    <a:pt x="2644320" y="1230432"/>
                  </a:lnTo>
                  <a:lnTo>
                    <a:pt x="2644892" y="1230432"/>
                  </a:lnTo>
                  <a:lnTo>
                    <a:pt x="2645464" y="1231004"/>
                  </a:lnTo>
                  <a:lnTo>
                    <a:pt x="2645464" y="1231575"/>
                  </a:lnTo>
                  <a:lnTo>
                    <a:pt x="2644892" y="1232148"/>
                  </a:lnTo>
                  <a:lnTo>
                    <a:pt x="2643749" y="1232719"/>
                  </a:lnTo>
                  <a:lnTo>
                    <a:pt x="2643749" y="1233291"/>
                  </a:lnTo>
                  <a:lnTo>
                    <a:pt x="2645464" y="1232719"/>
                  </a:lnTo>
                  <a:lnTo>
                    <a:pt x="2646036" y="1232719"/>
                  </a:lnTo>
                  <a:lnTo>
                    <a:pt x="2646608" y="1232719"/>
                  </a:lnTo>
                  <a:lnTo>
                    <a:pt x="2646036" y="1233863"/>
                  </a:lnTo>
                  <a:lnTo>
                    <a:pt x="2646608" y="1235007"/>
                  </a:lnTo>
                  <a:lnTo>
                    <a:pt x="2647752" y="1235579"/>
                  </a:lnTo>
                  <a:lnTo>
                    <a:pt x="2648324" y="1235579"/>
                  </a:lnTo>
                  <a:lnTo>
                    <a:pt x="2648896" y="1236151"/>
                  </a:lnTo>
                  <a:lnTo>
                    <a:pt x="2650040" y="1238439"/>
                  </a:lnTo>
                  <a:lnTo>
                    <a:pt x="2651184" y="1238439"/>
                  </a:lnTo>
                  <a:lnTo>
                    <a:pt x="2652900" y="1237295"/>
                  </a:lnTo>
                  <a:lnTo>
                    <a:pt x="2654044" y="1236723"/>
                  </a:lnTo>
                  <a:lnTo>
                    <a:pt x="2654616" y="1237295"/>
                  </a:lnTo>
                  <a:lnTo>
                    <a:pt x="2654616" y="1238439"/>
                  </a:lnTo>
                  <a:lnTo>
                    <a:pt x="2654044" y="1239583"/>
                  </a:lnTo>
                  <a:lnTo>
                    <a:pt x="2653472" y="1240727"/>
                  </a:lnTo>
                  <a:lnTo>
                    <a:pt x="2652900" y="1241299"/>
                  </a:lnTo>
                  <a:lnTo>
                    <a:pt x="2654044" y="1242443"/>
                  </a:lnTo>
                  <a:lnTo>
                    <a:pt x="2659763" y="1244731"/>
                  </a:lnTo>
                  <a:lnTo>
                    <a:pt x="2659191" y="1244731"/>
                  </a:lnTo>
                  <a:lnTo>
                    <a:pt x="2659191" y="1245303"/>
                  </a:lnTo>
                  <a:lnTo>
                    <a:pt x="2659191" y="1245875"/>
                  </a:lnTo>
                  <a:lnTo>
                    <a:pt x="2660335" y="1247019"/>
                  </a:lnTo>
                  <a:lnTo>
                    <a:pt x="2661479" y="1248734"/>
                  </a:lnTo>
                  <a:lnTo>
                    <a:pt x="2661479" y="1249307"/>
                  </a:lnTo>
                  <a:lnTo>
                    <a:pt x="2663767" y="1248163"/>
                  </a:lnTo>
                  <a:lnTo>
                    <a:pt x="2664911" y="1248163"/>
                  </a:lnTo>
                  <a:lnTo>
                    <a:pt x="2666055" y="1249307"/>
                  </a:lnTo>
                  <a:lnTo>
                    <a:pt x="2667771" y="1248734"/>
                  </a:lnTo>
                  <a:lnTo>
                    <a:pt x="2669487" y="1248734"/>
                  </a:lnTo>
                  <a:lnTo>
                    <a:pt x="2670059" y="1248163"/>
                  </a:lnTo>
                  <a:lnTo>
                    <a:pt x="2667771" y="1247019"/>
                  </a:lnTo>
                  <a:lnTo>
                    <a:pt x="2666627" y="1243015"/>
                  </a:lnTo>
                  <a:close/>
                  <a:moveTo>
                    <a:pt x="2617438" y="1192682"/>
                  </a:moveTo>
                  <a:lnTo>
                    <a:pt x="2618010" y="1192110"/>
                  </a:lnTo>
                  <a:lnTo>
                    <a:pt x="2618582" y="1191538"/>
                  </a:lnTo>
                  <a:lnTo>
                    <a:pt x="2619154" y="1190394"/>
                  </a:lnTo>
                  <a:lnTo>
                    <a:pt x="2619726" y="1189251"/>
                  </a:lnTo>
                  <a:lnTo>
                    <a:pt x="2619726" y="1188678"/>
                  </a:lnTo>
                  <a:lnTo>
                    <a:pt x="2619726" y="1187534"/>
                  </a:lnTo>
                  <a:lnTo>
                    <a:pt x="2619154" y="1185819"/>
                  </a:lnTo>
                  <a:lnTo>
                    <a:pt x="2618010" y="1184675"/>
                  </a:lnTo>
                  <a:lnTo>
                    <a:pt x="2616866" y="1184103"/>
                  </a:lnTo>
                  <a:lnTo>
                    <a:pt x="2615722" y="1184103"/>
                  </a:lnTo>
                  <a:lnTo>
                    <a:pt x="2612863" y="1185247"/>
                  </a:lnTo>
                  <a:lnTo>
                    <a:pt x="2611719" y="1185819"/>
                  </a:lnTo>
                  <a:lnTo>
                    <a:pt x="2611147" y="1186963"/>
                  </a:lnTo>
                  <a:lnTo>
                    <a:pt x="2611147" y="1188107"/>
                  </a:lnTo>
                  <a:lnTo>
                    <a:pt x="2611719" y="1188678"/>
                  </a:lnTo>
                  <a:lnTo>
                    <a:pt x="2613435" y="1189251"/>
                  </a:lnTo>
                  <a:lnTo>
                    <a:pt x="2616294" y="1192110"/>
                  </a:lnTo>
                  <a:lnTo>
                    <a:pt x="2617438" y="1192682"/>
                  </a:lnTo>
                  <a:lnTo>
                    <a:pt x="2617438" y="1192682"/>
                  </a:lnTo>
                  <a:close/>
                  <a:moveTo>
                    <a:pt x="2628306" y="1206409"/>
                  </a:moveTo>
                  <a:lnTo>
                    <a:pt x="2627162" y="1206409"/>
                  </a:lnTo>
                  <a:lnTo>
                    <a:pt x="2626018" y="1206409"/>
                  </a:lnTo>
                  <a:lnTo>
                    <a:pt x="2624874" y="1206409"/>
                  </a:lnTo>
                  <a:lnTo>
                    <a:pt x="2624874" y="1208125"/>
                  </a:lnTo>
                  <a:lnTo>
                    <a:pt x="2623158" y="1208125"/>
                  </a:lnTo>
                  <a:lnTo>
                    <a:pt x="2623730" y="1205265"/>
                  </a:lnTo>
                  <a:lnTo>
                    <a:pt x="2623730" y="1203550"/>
                  </a:lnTo>
                  <a:lnTo>
                    <a:pt x="2622586" y="1202406"/>
                  </a:lnTo>
                  <a:lnTo>
                    <a:pt x="2621442" y="1201833"/>
                  </a:lnTo>
                  <a:lnTo>
                    <a:pt x="2620298" y="1202406"/>
                  </a:lnTo>
                  <a:lnTo>
                    <a:pt x="2619726" y="1202977"/>
                  </a:lnTo>
                  <a:lnTo>
                    <a:pt x="2618582" y="1203550"/>
                  </a:lnTo>
                  <a:lnTo>
                    <a:pt x="2619154" y="1204693"/>
                  </a:lnTo>
                  <a:lnTo>
                    <a:pt x="2618582" y="1204693"/>
                  </a:lnTo>
                  <a:lnTo>
                    <a:pt x="2617438" y="1204693"/>
                  </a:lnTo>
                  <a:lnTo>
                    <a:pt x="2616866" y="1205265"/>
                  </a:lnTo>
                  <a:lnTo>
                    <a:pt x="2616866" y="1206981"/>
                  </a:lnTo>
                  <a:lnTo>
                    <a:pt x="2617438" y="1207553"/>
                  </a:lnTo>
                  <a:lnTo>
                    <a:pt x="2619154" y="1208125"/>
                  </a:lnTo>
                  <a:lnTo>
                    <a:pt x="2618582" y="1208697"/>
                  </a:lnTo>
                  <a:lnTo>
                    <a:pt x="2618010" y="1208697"/>
                  </a:lnTo>
                  <a:lnTo>
                    <a:pt x="2617438" y="1208697"/>
                  </a:lnTo>
                  <a:lnTo>
                    <a:pt x="2616866" y="1208697"/>
                  </a:lnTo>
                  <a:lnTo>
                    <a:pt x="2617438" y="1210413"/>
                  </a:lnTo>
                  <a:lnTo>
                    <a:pt x="2618010" y="1212129"/>
                  </a:lnTo>
                  <a:lnTo>
                    <a:pt x="2619154" y="1213273"/>
                  </a:lnTo>
                  <a:lnTo>
                    <a:pt x="2620298" y="1213845"/>
                  </a:lnTo>
                  <a:lnTo>
                    <a:pt x="2620870" y="1213845"/>
                  </a:lnTo>
                  <a:lnTo>
                    <a:pt x="2621442" y="1213273"/>
                  </a:lnTo>
                  <a:lnTo>
                    <a:pt x="2621442" y="1212701"/>
                  </a:lnTo>
                  <a:lnTo>
                    <a:pt x="2621442" y="1212129"/>
                  </a:lnTo>
                  <a:lnTo>
                    <a:pt x="2621442" y="1211557"/>
                  </a:lnTo>
                  <a:lnTo>
                    <a:pt x="2622014" y="1211557"/>
                  </a:lnTo>
                  <a:lnTo>
                    <a:pt x="2623158" y="1211557"/>
                  </a:lnTo>
                  <a:lnTo>
                    <a:pt x="2623730" y="1211557"/>
                  </a:lnTo>
                  <a:lnTo>
                    <a:pt x="2624302" y="1211557"/>
                  </a:lnTo>
                  <a:lnTo>
                    <a:pt x="2624874" y="1211557"/>
                  </a:lnTo>
                  <a:lnTo>
                    <a:pt x="2625446" y="1211557"/>
                  </a:lnTo>
                  <a:lnTo>
                    <a:pt x="2626018" y="1211557"/>
                  </a:lnTo>
                  <a:lnTo>
                    <a:pt x="2627162" y="1209841"/>
                  </a:lnTo>
                  <a:lnTo>
                    <a:pt x="2628306" y="1209269"/>
                  </a:lnTo>
                  <a:lnTo>
                    <a:pt x="2628306" y="1208697"/>
                  </a:lnTo>
                  <a:lnTo>
                    <a:pt x="2628306" y="1206981"/>
                  </a:lnTo>
                  <a:lnTo>
                    <a:pt x="2628306" y="1205837"/>
                  </a:lnTo>
                  <a:lnTo>
                    <a:pt x="2628306" y="1206409"/>
                  </a:lnTo>
                  <a:close/>
                  <a:moveTo>
                    <a:pt x="1796674" y="862089"/>
                  </a:moveTo>
                  <a:lnTo>
                    <a:pt x="1797817" y="860945"/>
                  </a:lnTo>
                  <a:lnTo>
                    <a:pt x="1798389" y="859229"/>
                  </a:lnTo>
                  <a:lnTo>
                    <a:pt x="1797817" y="858085"/>
                  </a:lnTo>
                  <a:lnTo>
                    <a:pt x="1796674" y="858085"/>
                  </a:lnTo>
                  <a:lnTo>
                    <a:pt x="1796102" y="858085"/>
                  </a:lnTo>
                  <a:lnTo>
                    <a:pt x="1796102" y="858657"/>
                  </a:lnTo>
                  <a:lnTo>
                    <a:pt x="1795530" y="860373"/>
                  </a:lnTo>
                  <a:lnTo>
                    <a:pt x="1794958" y="861516"/>
                  </a:lnTo>
                  <a:lnTo>
                    <a:pt x="1794386" y="862089"/>
                  </a:lnTo>
                  <a:lnTo>
                    <a:pt x="1794958" y="862660"/>
                  </a:lnTo>
                  <a:lnTo>
                    <a:pt x="1796674" y="862089"/>
                  </a:lnTo>
                  <a:close/>
                  <a:moveTo>
                    <a:pt x="1266465" y="383929"/>
                  </a:moveTo>
                  <a:lnTo>
                    <a:pt x="1268181" y="382785"/>
                  </a:lnTo>
                  <a:lnTo>
                    <a:pt x="1268753" y="382785"/>
                  </a:lnTo>
                  <a:lnTo>
                    <a:pt x="1271041" y="382785"/>
                  </a:lnTo>
                  <a:lnTo>
                    <a:pt x="1275617" y="381641"/>
                  </a:lnTo>
                  <a:lnTo>
                    <a:pt x="1277333" y="381641"/>
                  </a:lnTo>
                  <a:lnTo>
                    <a:pt x="1277905" y="381641"/>
                  </a:lnTo>
                  <a:lnTo>
                    <a:pt x="1277905" y="381641"/>
                  </a:lnTo>
                  <a:lnTo>
                    <a:pt x="1277905" y="381641"/>
                  </a:lnTo>
                  <a:lnTo>
                    <a:pt x="1278477" y="381069"/>
                  </a:lnTo>
                  <a:lnTo>
                    <a:pt x="1279049" y="380497"/>
                  </a:lnTo>
                  <a:lnTo>
                    <a:pt x="1279620" y="380497"/>
                  </a:lnTo>
                  <a:lnTo>
                    <a:pt x="1280764" y="380497"/>
                  </a:lnTo>
                  <a:lnTo>
                    <a:pt x="1281336" y="380497"/>
                  </a:lnTo>
                  <a:lnTo>
                    <a:pt x="1281336" y="380497"/>
                  </a:lnTo>
                  <a:lnTo>
                    <a:pt x="1281336" y="380497"/>
                  </a:lnTo>
                  <a:lnTo>
                    <a:pt x="1281908" y="380497"/>
                  </a:lnTo>
                  <a:lnTo>
                    <a:pt x="1282480" y="380497"/>
                  </a:lnTo>
                  <a:lnTo>
                    <a:pt x="1282480" y="379925"/>
                  </a:lnTo>
                  <a:lnTo>
                    <a:pt x="1281908" y="379925"/>
                  </a:lnTo>
                  <a:lnTo>
                    <a:pt x="1261890" y="385645"/>
                  </a:lnTo>
                  <a:lnTo>
                    <a:pt x="1264178" y="385645"/>
                  </a:lnTo>
                  <a:lnTo>
                    <a:pt x="1266465" y="383929"/>
                  </a:lnTo>
                  <a:close/>
                  <a:moveTo>
                    <a:pt x="1261318" y="384501"/>
                  </a:moveTo>
                  <a:lnTo>
                    <a:pt x="1260746" y="384501"/>
                  </a:lnTo>
                  <a:lnTo>
                    <a:pt x="1261318" y="384501"/>
                  </a:lnTo>
                  <a:lnTo>
                    <a:pt x="1261318" y="384501"/>
                  </a:lnTo>
                  <a:close/>
                  <a:moveTo>
                    <a:pt x="1259030" y="385073"/>
                  </a:moveTo>
                  <a:lnTo>
                    <a:pt x="1260174" y="384501"/>
                  </a:lnTo>
                  <a:lnTo>
                    <a:pt x="1257314" y="385073"/>
                  </a:lnTo>
                  <a:lnTo>
                    <a:pt x="1259030" y="385073"/>
                  </a:lnTo>
                  <a:lnTo>
                    <a:pt x="1259030" y="385073"/>
                  </a:lnTo>
                  <a:close/>
                  <a:moveTo>
                    <a:pt x="1255598" y="386217"/>
                  </a:moveTo>
                  <a:lnTo>
                    <a:pt x="1255598" y="386217"/>
                  </a:lnTo>
                  <a:lnTo>
                    <a:pt x="1257886" y="385645"/>
                  </a:lnTo>
                  <a:lnTo>
                    <a:pt x="1257314" y="385645"/>
                  </a:lnTo>
                  <a:lnTo>
                    <a:pt x="1255598" y="386217"/>
                  </a:lnTo>
                  <a:close/>
                  <a:moveTo>
                    <a:pt x="1249306" y="388505"/>
                  </a:moveTo>
                  <a:lnTo>
                    <a:pt x="1249306" y="388505"/>
                  </a:lnTo>
                  <a:lnTo>
                    <a:pt x="1249878" y="387932"/>
                  </a:lnTo>
                  <a:lnTo>
                    <a:pt x="1250450" y="387932"/>
                  </a:lnTo>
                  <a:lnTo>
                    <a:pt x="1253310" y="386788"/>
                  </a:lnTo>
                  <a:lnTo>
                    <a:pt x="1254454" y="386217"/>
                  </a:lnTo>
                  <a:lnTo>
                    <a:pt x="1254454" y="386217"/>
                  </a:lnTo>
                  <a:lnTo>
                    <a:pt x="1247019" y="387932"/>
                  </a:lnTo>
                  <a:lnTo>
                    <a:pt x="1246447" y="388505"/>
                  </a:lnTo>
                  <a:lnTo>
                    <a:pt x="1246447" y="389076"/>
                  </a:lnTo>
                  <a:lnTo>
                    <a:pt x="1247019" y="389076"/>
                  </a:lnTo>
                  <a:lnTo>
                    <a:pt x="1249306" y="388505"/>
                  </a:lnTo>
                  <a:close/>
                  <a:moveTo>
                    <a:pt x="1231004" y="397656"/>
                  </a:moveTo>
                  <a:lnTo>
                    <a:pt x="1232148" y="396512"/>
                  </a:lnTo>
                  <a:lnTo>
                    <a:pt x="1234436" y="395368"/>
                  </a:lnTo>
                  <a:lnTo>
                    <a:pt x="1234436" y="394796"/>
                  </a:lnTo>
                  <a:lnTo>
                    <a:pt x="1233864" y="394796"/>
                  </a:lnTo>
                  <a:lnTo>
                    <a:pt x="1232720" y="394796"/>
                  </a:lnTo>
                  <a:lnTo>
                    <a:pt x="1231004" y="395368"/>
                  </a:lnTo>
                  <a:lnTo>
                    <a:pt x="1230432" y="395940"/>
                  </a:lnTo>
                  <a:lnTo>
                    <a:pt x="1229860" y="396512"/>
                  </a:lnTo>
                  <a:lnTo>
                    <a:pt x="1229860" y="397084"/>
                  </a:lnTo>
                  <a:lnTo>
                    <a:pt x="1231004" y="397656"/>
                  </a:lnTo>
                  <a:close/>
                  <a:moveTo>
                    <a:pt x="1237867" y="394796"/>
                  </a:moveTo>
                  <a:lnTo>
                    <a:pt x="1239583" y="393080"/>
                  </a:lnTo>
                  <a:lnTo>
                    <a:pt x="1240727" y="392508"/>
                  </a:lnTo>
                  <a:lnTo>
                    <a:pt x="1243015" y="390792"/>
                  </a:lnTo>
                  <a:lnTo>
                    <a:pt x="1243015" y="390220"/>
                  </a:lnTo>
                  <a:lnTo>
                    <a:pt x="1241299" y="390792"/>
                  </a:lnTo>
                  <a:lnTo>
                    <a:pt x="1237295" y="392508"/>
                  </a:lnTo>
                  <a:lnTo>
                    <a:pt x="1236723" y="393080"/>
                  </a:lnTo>
                  <a:lnTo>
                    <a:pt x="1235579" y="394224"/>
                  </a:lnTo>
                  <a:lnTo>
                    <a:pt x="1235579" y="394796"/>
                  </a:lnTo>
                  <a:lnTo>
                    <a:pt x="1237295" y="394796"/>
                  </a:lnTo>
                  <a:lnTo>
                    <a:pt x="1237867" y="394796"/>
                  </a:lnTo>
                  <a:close/>
                  <a:moveTo>
                    <a:pt x="1369418" y="135125"/>
                  </a:moveTo>
                  <a:lnTo>
                    <a:pt x="1369418" y="132838"/>
                  </a:lnTo>
                  <a:lnTo>
                    <a:pt x="1369990" y="129978"/>
                  </a:lnTo>
                  <a:lnTo>
                    <a:pt x="1370562" y="127690"/>
                  </a:lnTo>
                  <a:lnTo>
                    <a:pt x="1371134" y="126546"/>
                  </a:lnTo>
                  <a:lnTo>
                    <a:pt x="1371134" y="126546"/>
                  </a:lnTo>
                  <a:lnTo>
                    <a:pt x="1370562" y="127118"/>
                  </a:lnTo>
                  <a:lnTo>
                    <a:pt x="1369990" y="128834"/>
                  </a:lnTo>
                  <a:lnTo>
                    <a:pt x="1368846" y="132838"/>
                  </a:lnTo>
                  <a:lnTo>
                    <a:pt x="1367703" y="137985"/>
                  </a:lnTo>
                  <a:lnTo>
                    <a:pt x="1367703" y="138557"/>
                  </a:lnTo>
                  <a:lnTo>
                    <a:pt x="1367703" y="140845"/>
                  </a:lnTo>
                  <a:lnTo>
                    <a:pt x="1367703" y="143133"/>
                  </a:lnTo>
                  <a:lnTo>
                    <a:pt x="1368846" y="136269"/>
                  </a:lnTo>
                  <a:lnTo>
                    <a:pt x="1369418" y="135125"/>
                  </a:lnTo>
                  <a:close/>
                  <a:moveTo>
                    <a:pt x="1373422" y="1048548"/>
                  </a:moveTo>
                  <a:lnTo>
                    <a:pt x="1373994" y="1049692"/>
                  </a:lnTo>
                  <a:lnTo>
                    <a:pt x="1374566" y="1049120"/>
                  </a:lnTo>
                  <a:lnTo>
                    <a:pt x="1374566" y="1048548"/>
                  </a:lnTo>
                  <a:lnTo>
                    <a:pt x="1373994" y="1047976"/>
                  </a:lnTo>
                  <a:lnTo>
                    <a:pt x="1373422" y="1047976"/>
                  </a:lnTo>
                  <a:lnTo>
                    <a:pt x="1373422" y="1047976"/>
                  </a:lnTo>
                  <a:lnTo>
                    <a:pt x="1373422" y="1047404"/>
                  </a:lnTo>
                  <a:lnTo>
                    <a:pt x="1373422" y="1047404"/>
                  </a:lnTo>
                  <a:lnTo>
                    <a:pt x="1372850" y="1047404"/>
                  </a:lnTo>
                  <a:lnTo>
                    <a:pt x="1372278" y="1047404"/>
                  </a:lnTo>
                  <a:lnTo>
                    <a:pt x="1372278" y="1047976"/>
                  </a:lnTo>
                  <a:lnTo>
                    <a:pt x="1372850" y="1048548"/>
                  </a:lnTo>
                  <a:lnTo>
                    <a:pt x="1373422" y="1048548"/>
                  </a:lnTo>
                  <a:lnTo>
                    <a:pt x="1373422" y="1048548"/>
                  </a:lnTo>
                  <a:close/>
                  <a:moveTo>
                    <a:pt x="2003152" y="101952"/>
                  </a:moveTo>
                  <a:lnTo>
                    <a:pt x="2004296" y="102524"/>
                  </a:lnTo>
                  <a:lnTo>
                    <a:pt x="2006012" y="102524"/>
                  </a:lnTo>
                  <a:lnTo>
                    <a:pt x="2008299" y="103667"/>
                  </a:lnTo>
                  <a:lnTo>
                    <a:pt x="2010015" y="104240"/>
                  </a:lnTo>
                  <a:lnTo>
                    <a:pt x="2014019" y="107099"/>
                  </a:lnTo>
                  <a:lnTo>
                    <a:pt x="2015735" y="108243"/>
                  </a:lnTo>
                  <a:lnTo>
                    <a:pt x="2016879" y="108815"/>
                  </a:lnTo>
                  <a:lnTo>
                    <a:pt x="2016307" y="108243"/>
                  </a:lnTo>
                  <a:lnTo>
                    <a:pt x="2015735" y="107671"/>
                  </a:lnTo>
                  <a:lnTo>
                    <a:pt x="2015163" y="107099"/>
                  </a:lnTo>
                  <a:lnTo>
                    <a:pt x="2011731" y="104811"/>
                  </a:lnTo>
                  <a:lnTo>
                    <a:pt x="2002580" y="101380"/>
                  </a:lnTo>
                  <a:lnTo>
                    <a:pt x="1999720" y="101380"/>
                  </a:lnTo>
                  <a:lnTo>
                    <a:pt x="2000864" y="101952"/>
                  </a:lnTo>
                  <a:lnTo>
                    <a:pt x="2003152" y="101952"/>
                  </a:lnTo>
                  <a:close/>
                  <a:moveTo>
                    <a:pt x="1416891" y="77357"/>
                  </a:moveTo>
                  <a:lnTo>
                    <a:pt x="1424899" y="79645"/>
                  </a:lnTo>
                  <a:lnTo>
                    <a:pt x="1415175" y="76213"/>
                  </a:lnTo>
                  <a:lnTo>
                    <a:pt x="1413459" y="77357"/>
                  </a:lnTo>
                  <a:lnTo>
                    <a:pt x="1412315" y="79073"/>
                  </a:lnTo>
                  <a:lnTo>
                    <a:pt x="1411744" y="79645"/>
                  </a:lnTo>
                  <a:lnTo>
                    <a:pt x="1414031" y="77357"/>
                  </a:lnTo>
                  <a:lnTo>
                    <a:pt x="1416891" y="77357"/>
                  </a:lnTo>
                  <a:close/>
                  <a:moveTo>
                    <a:pt x="1388293" y="102524"/>
                  </a:moveTo>
                  <a:lnTo>
                    <a:pt x="1389437" y="100236"/>
                  </a:lnTo>
                  <a:lnTo>
                    <a:pt x="1391725" y="97376"/>
                  </a:lnTo>
                  <a:lnTo>
                    <a:pt x="1393441" y="95660"/>
                  </a:lnTo>
                  <a:lnTo>
                    <a:pt x="1393441" y="95660"/>
                  </a:lnTo>
                  <a:lnTo>
                    <a:pt x="1392297" y="96232"/>
                  </a:lnTo>
                  <a:lnTo>
                    <a:pt x="1391153" y="97376"/>
                  </a:lnTo>
                  <a:lnTo>
                    <a:pt x="1390009" y="99092"/>
                  </a:lnTo>
                  <a:lnTo>
                    <a:pt x="1388865" y="100808"/>
                  </a:lnTo>
                  <a:lnTo>
                    <a:pt x="1387721" y="102524"/>
                  </a:lnTo>
                  <a:lnTo>
                    <a:pt x="1384861" y="106527"/>
                  </a:lnTo>
                  <a:lnTo>
                    <a:pt x="1387149" y="104240"/>
                  </a:lnTo>
                  <a:lnTo>
                    <a:pt x="1388293" y="102524"/>
                  </a:lnTo>
                  <a:close/>
                  <a:moveTo>
                    <a:pt x="1395157" y="91656"/>
                  </a:moveTo>
                  <a:lnTo>
                    <a:pt x="1395729" y="90512"/>
                  </a:lnTo>
                  <a:lnTo>
                    <a:pt x="1400876" y="85365"/>
                  </a:lnTo>
                  <a:lnTo>
                    <a:pt x="1406596" y="81933"/>
                  </a:lnTo>
                  <a:lnTo>
                    <a:pt x="1402020" y="83649"/>
                  </a:lnTo>
                  <a:lnTo>
                    <a:pt x="1396301" y="88797"/>
                  </a:lnTo>
                  <a:lnTo>
                    <a:pt x="1395729" y="89941"/>
                  </a:lnTo>
                  <a:lnTo>
                    <a:pt x="1393441" y="94516"/>
                  </a:lnTo>
                  <a:lnTo>
                    <a:pt x="1394013" y="93944"/>
                  </a:lnTo>
                  <a:lnTo>
                    <a:pt x="1395157" y="91656"/>
                  </a:lnTo>
                  <a:close/>
                  <a:moveTo>
                    <a:pt x="1375710" y="117395"/>
                  </a:moveTo>
                  <a:lnTo>
                    <a:pt x="1376854" y="115107"/>
                  </a:lnTo>
                  <a:lnTo>
                    <a:pt x="1381430" y="109959"/>
                  </a:lnTo>
                  <a:lnTo>
                    <a:pt x="1383146" y="107671"/>
                  </a:lnTo>
                  <a:lnTo>
                    <a:pt x="1377426" y="113391"/>
                  </a:lnTo>
                  <a:lnTo>
                    <a:pt x="1376282" y="115107"/>
                  </a:lnTo>
                  <a:lnTo>
                    <a:pt x="1375710" y="117395"/>
                  </a:lnTo>
                  <a:lnTo>
                    <a:pt x="1372278" y="125402"/>
                  </a:lnTo>
                  <a:lnTo>
                    <a:pt x="1373422" y="123114"/>
                  </a:lnTo>
                  <a:lnTo>
                    <a:pt x="1375710" y="117395"/>
                  </a:lnTo>
                  <a:close/>
                  <a:moveTo>
                    <a:pt x="1209841" y="405663"/>
                  </a:moveTo>
                  <a:lnTo>
                    <a:pt x="1213273" y="404519"/>
                  </a:lnTo>
                  <a:lnTo>
                    <a:pt x="1214989" y="403375"/>
                  </a:lnTo>
                  <a:lnTo>
                    <a:pt x="1216705" y="402804"/>
                  </a:lnTo>
                  <a:lnTo>
                    <a:pt x="1217277" y="402231"/>
                  </a:lnTo>
                  <a:lnTo>
                    <a:pt x="1217849" y="401660"/>
                  </a:lnTo>
                  <a:lnTo>
                    <a:pt x="1220708" y="401087"/>
                  </a:lnTo>
                  <a:lnTo>
                    <a:pt x="1223568" y="399944"/>
                  </a:lnTo>
                  <a:lnTo>
                    <a:pt x="1224712" y="399944"/>
                  </a:lnTo>
                  <a:lnTo>
                    <a:pt x="1225856" y="399372"/>
                  </a:lnTo>
                  <a:lnTo>
                    <a:pt x="1227000" y="398800"/>
                  </a:lnTo>
                  <a:lnTo>
                    <a:pt x="1228144" y="398228"/>
                  </a:lnTo>
                  <a:lnTo>
                    <a:pt x="1224712" y="398228"/>
                  </a:lnTo>
                  <a:lnTo>
                    <a:pt x="1223568" y="398800"/>
                  </a:lnTo>
                  <a:lnTo>
                    <a:pt x="1206981" y="406235"/>
                  </a:lnTo>
                  <a:lnTo>
                    <a:pt x="1205837" y="406807"/>
                  </a:lnTo>
                  <a:lnTo>
                    <a:pt x="1205265" y="407379"/>
                  </a:lnTo>
                  <a:lnTo>
                    <a:pt x="1207553" y="406235"/>
                  </a:lnTo>
                  <a:lnTo>
                    <a:pt x="1209841" y="405663"/>
                  </a:lnTo>
                  <a:close/>
                  <a:moveTo>
                    <a:pt x="1781231" y="69350"/>
                  </a:moveTo>
                  <a:lnTo>
                    <a:pt x="1786378" y="73354"/>
                  </a:lnTo>
                  <a:lnTo>
                    <a:pt x="1787522" y="73354"/>
                  </a:lnTo>
                  <a:lnTo>
                    <a:pt x="1788094" y="72782"/>
                  </a:lnTo>
                  <a:lnTo>
                    <a:pt x="1789238" y="72782"/>
                  </a:lnTo>
                  <a:lnTo>
                    <a:pt x="1792098" y="73926"/>
                  </a:lnTo>
                  <a:lnTo>
                    <a:pt x="1792098" y="73926"/>
                  </a:lnTo>
                  <a:lnTo>
                    <a:pt x="1789810" y="71638"/>
                  </a:lnTo>
                  <a:lnTo>
                    <a:pt x="1789238" y="71066"/>
                  </a:lnTo>
                  <a:lnTo>
                    <a:pt x="1788666" y="71066"/>
                  </a:lnTo>
                  <a:lnTo>
                    <a:pt x="1788094" y="71638"/>
                  </a:lnTo>
                  <a:lnTo>
                    <a:pt x="1787522" y="71638"/>
                  </a:lnTo>
                  <a:lnTo>
                    <a:pt x="1780087" y="67062"/>
                  </a:lnTo>
                  <a:lnTo>
                    <a:pt x="1778943" y="67062"/>
                  </a:lnTo>
                  <a:lnTo>
                    <a:pt x="1778371" y="67634"/>
                  </a:lnTo>
                  <a:lnTo>
                    <a:pt x="1778371" y="67634"/>
                  </a:lnTo>
                  <a:lnTo>
                    <a:pt x="1780087" y="67634"/>
                  </a:lnTo>
                  <a:lnTo>
                    <a:pt x="1781231" y="69350"/>
                  </a:lnTo>
                  <a:close/>
                  <a:moveTo>
                    <a:pt x="1173808" y="744264"/>
                  </a:moveTo>
                  <a:lnTo>
                    <a:pt x="1173808" y="744264"/>
                  </a:lnTo>
                  <a:lnTo>
                    <a:pt x="1173236" y="744264"/>
                  </a:lnTo>
                  <a:lnTo>
                    <a:pt x="1172664" y="745408"/>
                  </a:lnTo>
                  <a:lnTo>
                    <a:pt x="1172092" y="746552"/>
                  </a:lnTo>
                  <a:lnTo>
                    <a:pt x="1172092" y="747696"/>
                  </a:lnTo>
                  <a:lnTo>
                    <a:pt x="1172664" y="748268"/>
                  </a:lnTo>
                  <a:lnTo>
                    <a:pt x="1173236" y="748268"/>
                  </a:lnTo>
                  <a:lnTo>
                    <a:pt x="1173236" y="748268"/>
                  </a:lnTo>
                  <a:lnTo>
                    <a:pt x="1173236" y="748268"/>
                  </a:lnTo>
                  <a:lnTo>
                    <a:pt x="1173808" y="748268"/>
                  </a:lnTo>
                  <a:lnTo>
                    <a:pt x="1173808" y="748268"/>
                  </a:lnTo>
                  <a:lnTo>
                    <a:pt x="1173808" y="748268"/>
                  </a:lnTo>
                  <a:lnTo>
                    <a:pt x="1173808" y="748268"/>
                  </a:lnTo>
                  <a:lnTo>
                    <a:pt x="1173808" y="748840"/>
                  </a:lnTo>
                  <a:lnTo>
                    <a:pt x="1173808" y="748840"/>
                  </a:lnTo>
                  <a:lnTo>
                    <a:pt x="1173808" y="748268"/>
                  </a:lnTo>
                  <a:lnTo>
                    <a:pt x="1173808" y="747696"/>
                  </a:lnTo>
                  <a:lnTo>
                    <a:pt x="1173236" y="747124"/>
                  </a:lnTo>
                  <a:lnTo>
                    <a:pt x="1172664" y="745980"/>
                  </a:lnTo>
                  <a:lnTo>
                    <a:pt x="1173236" y="744836"/>
                  </a:lnTo>
                  <a:lnTo>
                    <a:pt x="1173808" y="744264"/>
                  </a:lnTo>
                  <a:close/>
                  <a:moveTo>
                    <a:pt x="1169232" y="757991"/>
                  </a:moveTo>
                  <a:lnTo>
                    <a:pt x="1169232" y="759135"/>
                  </a:lnTo>
                  <a:lnTo>
                    <a:pt x="1169232" y="760279"/>
                  </a:lnTo>
                  <a:lnTo>
                    <a:pt x="1169804" y="760279"/>
                  </a:lnTo>
                  <a:lnTo>
                    <a:pt x="1169804" y="759707"/>
                  </a:lnTo>
                  <a:lnTo>
                    <a:pt x="1169804" y="757420"/>
                  </a:lnTo>
                  <a:lnTo>
                    <a:pt x="1170376" y="755132"/>
                  </a:lnTo>
                  <a:lnTo>
                    <a:pt x="1171520" y="751700"/>
                  </a:lnTo>
                  <a:lnTo>
                    <a:pt x="1171520" y="751128"/>
                  </a:lnTo>
                  <a:lnTo>
                    <a:pt x="1170948" y="751700"/>
                  </a:lnTo>
                  <a:lnTo>
                    <a:pt x="1170376" y="752844"/>
                  </a:lnTo>
                  <a:lnTo>
                    <a:pt x="1169232" y="757991"/>
                  </a:lnTo>
                  <a:close/>
                  <a:moveTo>
                    <a:pt x="1218421" y="704799"/>
                  </a:moveTo>
                  <a:lnTo>
                    <a:pt x="1217277" y="705371"/>
                  </a:lnTo>
                  <a:lnTo>
                    <a:pt x="1217849" y="705943"/>
                  </a:lnTo>
                  <a:lnTo>
                    <a:pt x="1218421" y="705371"/>
                  </a:lnTo>
                  <a:lnTo>
                    <a:pt x="1218421" y="704799"/>
                  </a:lnTo>
                  <a:close/>
                  <a:moveTo>
                    <a:pt x="1394585" y="1232148"/>
                  </a:moveTo>
                  <a:lnTo>
                    <a:pt x="1393441" y="1232148"/>
                  </a:lnTo>
                  <a:lnTo>
                    <a:pt x="1392297" y="1233291"/>
                  </a:lnTo>
                  <a:lnTo>
                    <a:pt x="1391725" y="1233863"/>
                  </a:lnTo>
                  <a:lnTo>
                    <a:pt x="1392869" y="1233291"/>
                  </a:lnTo>
                  <a:lnTo>
                    <a:pt x="1394585" y="1232148"/>
                  </a:lnTo>
                  <a:lnTo>
                    <a:pt x="1394585" y="1232148"/>
                  </a:lnTo>
                  <a:close/>
                  <a:moveTo>
                    <a:pt x="1382002" y="1069139"/>
                  </a:moveTo>
                  <a:lnTo>
                    <a:pt x="1382002" y="1069139"/>
                  </a:lnTo>
                  <a:lnTo>
                    <a:pt x="1382002" y="1069139"/>
                  </a:lnTo>
                  <a:lnTo>
                    <a:pt x="1381430" y="1067995"/>
                  </a:lnTo>
                  <a:lnTo>
                    <a:pt x="1380858" y="1067995"/>
                  </a:lnTo>
                  <a:lnTo>
                    <a:pt x="1380858" y="1067423"/>
                  </a:lnTo>
                  <a:lnTo>
                    <a:pt x="1380858" y="1067995"/>
                  </a:lnTo>
                  <a:lnTo>
                    <a:pt x="1380858" y="1068566"/>
                  </a:lnTo>
                  <a:lnTo>
                    <a:pt x="1381430" y="1069710"/>
                  </a:lnTo>
                  <a:lnTo>
                    <a:pt x="1382002" y="1069139"/>
                  </a:lnTo>
                  <a:close/>
                  <a:moveTo>
                    <a:pt x="1396873" y="1231575"/>
                  </a:moveTo>
                  <a:lnTo>
                    <a:pt x="1397445" y="1231004"/>
                  </a:lnTo>
                  <a:lnTo>
                    <a:pt x="1397445" y="1230432"/>
                  </a:lnTo>
                  <a:lnTo>
                    <a:pt x="1396873" y="1231575"/>
                  </a:lnTo>
                  <a:lnTo>
                    <a:pt x="1395729" y="1231575"/>
                  </a:lnTo>
                  <a:lnTo>
                    <a:pt x="1395157" y="1232148"/>
                  </a:lnTo>
                  <a:lnTo>
                    <a:pt x="1395157" y="1232148"/>
                  </a:lnTo>
                  <a:lnTo>
                    <a:pt x="1395729" y="1231575"/>
                  </a:lnTo>
                  <a:lnTo>
                    <a:pt x="1396873" y="1231575"/>
                  </a:lnTo>
                  <a:close/>
                  <a:moveTo>
                    <a:pt x="1222424" y="704227"/>
                  </a:moveTo>
                  <a:lnTo>
                    <a:pt x="1222424" y="704227"/>
                  </a:lnTo>
                  <a:lnTo>
                    <a:pt x="1221852" y="703655"/>
                  </a:lnTo>
                  <a:lnTo>
                    <a:pt x="1221280" y="703655"/>
                  </a:lnTo>
                  <a:lnTo>
                    <a:pt x="1220708" y="704227"/>
                  </a:lnTo>
                  <a:lnTo>
                    <a:pt x="1220708" y="704227"/>
                  </a:lnTo>
                  <a:lnTo>
                    <a:pt x="1220708" y="704799"/>
                  </a:lnTo>
                  <a:lnTo>
                    <a:pt x="1220708" y="705943"/>
                  </a:lnTo>
                  <a:lnTo>
                    <a:pt x="1221280" y="707087"/>
                  </a:lnTo>
                  <a:lnTo>
                    <a:pt x="1221852" y="706515"/>
                  </a:lnTo>
                  <a:lnTo>
                    <a:pt x="1221280" y="705943"/>
                  </a:lnTo>
                  <a:lnTo>
                    <a:pt x="1221280" y="705371"/>
                  </a:lnTo>
                  <a:lnTo>
                    <a:pt x="1222424" y="704227"/>
                  </a:lnTo>
                  <a:close/>
                  <a:moveTo>
                    <a:pt x="1224712" y="705943"/>
                  </a:moveTo>
                  <a:lnTo>
                    <a:pt x="1224712" y="704227"/>
                  </a:lnTo>
                  <a:lnTo>
                    <a:pt x="1224140" y="704227"/>
                  </a:lnTo>
                  <a:lnTo>
                    <a:pt x="1224140" y="704799"/>
                  </a:lnTo>
                  <a:lnTo>
                    <a:pt x="1224140" y="705371"/>
                  </a:lnTo>
                  <a:lnTo>
                    <a:pt x="1224712" y="705943"/>
                  </a:lnTo>
                  <a:lnTo>
                    <a:pt x="1224712" y="705943"/>
                  </a:lnTo>
                  <a:close/>
                  <a:moveTo>
                    <a:pt x="1221852" y="709947"/>
                  </a:moveTo>
                  <a:lnTo>
                    <a:pt x="1221852" y="709947"/>
                  </a:lnTo>
                  <a:lnTo>
                    <a:pt x="1221280" y="711091"/>
                  </a:lnTo>
                  <a:lnTo>
                    <a:pt x="1221280" y="711663"/>
                  </a:lnTo>
                  <a:lnTo>
                    <a:pt x="1221852" y="712235"/>
                  </a:lnTo>
                  <a:lnTo>
                    <a:pt x="1222424" y="712235"/>
                  </a:lnTo>
                  <a:lnTo>
                    <a:pt x="1222996" y="712235"/>
                  </a:lnTo>
                  <a:lnTo>
                    <a:pt x="1222996" y="711091"/>
                  </a:lnTo>
                  <a:lnTo>
                    <a:pt x="1222996" y="709947"/>
                  </a:lnTo>
                  <a:lnTo>
                    <a:pt x="1221852" y="709947"/>
                  </a:lnTo>
                  <a:lnTo>
                    <a:pt x="1221852" y="709947"/>
                  </a:lnTo>
                  <a:close/>
                  <a:moveTo>
                    <a:pt x="1503257" y="1249878"/>
                  </a:moveTo>
                  <a:lnTo>
                    <a:pt x="1501542" y="1249307"/>
                  </a:lnTo>
                  <a:lnTo>
                    <a:pt x="1500970" y="1248734"/>
                  </a:lnTo>
                  <a:lnTo>
                    <a:pt x="1499254" y="1247590"/>
                  </a:lnTo>
                  <a:lnTo>
                    <a:pt x="1494106" y="1248163"/>
                  </a:lnTo>
                  <a:lnTo>
                    <a:pt x="1492390" y="1247590"/>
                  </a:lnTo>
                  <a:lnTo>
                    <a:pt x="1491818" y="1247590"/>
                  </a:lnTo>
                  <a:lnTo>
                    <a:pt x="1490674" y="1248734"/>
                  </a:lnTo>
                  <a:lnTo>
                    <a:pt x="1490102" y="1248734"/>
                  </a:lnTo>
                  <a:lnTo>
                    <a:pt x="1489530" y="1249307"/>
                  </a:lnTo>
                  <a:lnTo>
                    <a:pt x="1488958" y="1250450"/>
                  </a:lnTo>
                  <a:lnTo>
                    <a:pt x="1488386" y="1251594"/>
                  </a:lnTo>
                  <a:lnTo>
                    <a:pt x="1488386" y="1252738"/>
                  </a:lnTo>
                  <a:lnTo>
                    <a:pt x="1489530" y="1252166"/>
                  </a:lnTo>
                  <a:lnTo>
                    <a:pt x="1494106" y="1252738"/>
                  </a:lnTo>
                  <a:lnTo>
                    <a:pt x="1495250" y="1252166"/>
                  </a:lnTo>
                  <a:lnTo>
                    <a:pt x="1495822" y="1252166"/>
                  </a:lnTo>
                  <a:lnTo>
                    <a:pt x="1496394" y="1252738"/>
                  </a:lnTo>
                  <a:lnTo>
                    <a:pt x="1496966" y="1252738"/>
                  </a:lnTo>
                  <a:lnTo>
                    <a:pt x="1496966" y="1252166"/>
                  </a:lnTo>
                  <a:lnTo>
                    <a:pt x="1497538" y="1251022"/>
                  </a:lnTo>
                  <a:lnTo>
                    <a:pt x="1497538" y="1251022"/>
                  </a:lnTo>
                  <a:lnTo>
                    <a:pt x="1501542" y="1251022"/>
                  </a:lnTo>
                  <a:lnTo>
                    <a:pt x="1502685" y="1251594"/>
                  </a:lnTo>
                  <a:lnTo>
                    <a:pt x="1503257" y="1253310"/>
                  </a:lnTo>
                  <a:lnTo>
                    <a:pt x="1503829" y="1253310"/>
                  </a:lnTo>
                  <a:lnTo>
                    <a:pt x="1504401" y="1252738"/>
                  </a:lnTo>
                  <a:lnTo>
                    <a:pt x="1503829" y="1251022"/>
                  </a:lnTo>
                  <a:lnTo>
                    <a:pt x="1503257" y="1249878"/>
                  </a:lnTo>
                  <a:close/>
                  <a:moveTo>
                    <a:pt x="1240727" y="669909"/>
                  </a:moveTo>
                  <a:lnTo>
                    <a:pt x="1240727" y="669909"/>
                  </a:lnTo>
                  <a:lnTo>
                    <a:pt x="1239583" y="670481"/>
                  </a:lnTo>
                  <a:lnTo>
                    <a:pt x="1239583" y="671053"/>
                  </a:lnTo>
                  <a:lnTo>
                    <a:pt x="1240155" y="671625"/>
                  </a:lnTo>
                  <a:lnTo>
                    <a:pt x="1240727" y="671625"/>
                  </a:lnTo>
                  <a:lnTo>
                    <a:pt x="1241299" y="671625"/>
                  </a:lnTo>
                  <a:lnTo>
                    <a:pt x="1241299" y="671053"/>
                  </a:lnTo>
                  <a:lnTo>
                    <a:pt x="1240727" y="669909"/>
                  </a:lnTo>
                  <a:lnTo>
                    <a:pt x="1240727" y="669909"/>
                  </a:lnTo>
                  <a:close/>
                  <a:moveTo>
                    <a:pt x="1321374" y="635020"/>
                  </a:moveTo>
                  <a:lnTo>
                    <a:pt x="1321374" y="635020"/>
                  </a:lnTo>
                  <a:lnTo>
                    <a:pt x="1320802" y="634448"/>
                  </a:lnTo>
                  <a:lnTo>
                    <a:pt x="1320230" y="634448"/>
                  </a:lnTo>
                  <a:lnTo>
                    <a:pt x="1319086" y="635020"/>
                  </a:lnTo>
                  <a:lnTo>
                    <a:pt x="1318514" y="635592"/>
                  </a:lnTo>
                  <a:lnTo>
                    <a:pt x="1316798" y="638451"/>
                  </a:lnTo>
                  <a:lnTo>
                    <a:pt x="1317942" y="639595"/>
                  </a:lnTo>
                  <a:lnTo>
                    <a:pt x="1319086" y="640168"/>
                  </a:lnTo>
                  <a:lnTo>
                    <a:pt x="1319658" y="641311"/>
                  </a:lnTo>
                  <a:lnTo>
                    <a:pt x="1320230" y="641311"/>
                  </a:lnTo>
                  <a:lnTo>
                    <a:pt x="1324805" y="641883"/>
                  </a:lnTo>
                  <a:lnTo>
                    <a:pt x="1328809" y="641311"/>
                  </a:lnTo>
                  <a:lnTo>
                    <a:pt x="1328809" y="641883"/>
                  </a:lnTo>
                  <a:lnTo>
                    <a:pt x="1329381" y="642455"/>
                  </a:lnTo>
                  <a:lnTo>
                    <a:pt x="1329953" y="643027"/>
                  </a:lnTo>
                  <a:lnTo>
                    <a:pt x="1330525" y="642455"/>
                  </a:lnTo>
                  <a:lnTo>
                    <a:pt x="1330525" y="640739"/>
                  </a:lnTo>
                  <a:lnTo>
                    <a:pt x="1329953" y="639024"/>
                  </a:lnTo>
                  <a:lnTo>
                    <a:pt x="1329953" y="639024"/>
                  </a:lnTo>
                  <a:lnTo>
                    <a:pt x="1329953" y="639024"/>
                  </a:lnTo>
                  <a:lnTo>
                    <a:pt x="1329953" y="639024"/>
                  </a:lnTo>
                  <a:lnTo>
                    <a:pt x="1329953" y="639024"/>
                  </a:lnTo>
                  <a:lnTo>
                    <a:pt x="1329953" y="639024"/>
                  </a:lnTo>
                  <a:lnTo>
                    <a:pt x="1329953" y="639024"/>
                  </a:lnTo>
                  <a:lnTo>
                    <a:pt x="1329953" y="639024"/>
                  </a:lnTo>
                  <a:lnTo>
                    <a:pt x="1329953" y="638451"/>
                  </a:lnTo>
                  <a:lnTo>
                    <a:pt x="1329953" y="635020"/>
                  </a:lnTo>
                  <a:lnTo>
                    <a:pt x="1330525" y="634448"/>
                  </a:lnTo>
                  <a:lnTo>
                    <a:pt x="1329381" y="633304"/>
                  </a:lnTo>
                  <a:lnTo>
                    <a:pt x="1328809" y="632732"/>
                  </a:lnTo>
                  <a:lnTo>
                    <a:pt x="1328237" y="632732"/>
                  </a:lnTo>
                  <a:lnTo>
                    <a:pt x="1327665" y="633876"/>
                  </a:lnTo>
                  <a:lnTo>
                    <a:pt x="1327093" y="634448"/>
                  </a:lnTo>
                  <a:lnTo>
                    <a:pt x="1326521" y="634448"/>
                  </a:lnTo>
                  <a:lnTo>
                    <a:pt x="1323661" y="633304"/>
                  </a:lnTo>
                  <a:lnTo>
                    <a:pt x="1322518" y="633304"/>
                  </a:lnTo>
                  <a:lnTo>
                    <a:pt x="1322518" y="634448"/>
                  </a:lnTo>
                  <a:lnTo>
                    <a:pt x="1321374" y="635020"/>
                  </a:lnTo>
                  <a:lnTo>
                    <a:pt x="1321374" y="635020"/>
                  </a:lnTo>
                  <a:close/>
                  <a:moveTo>
                    <a:pt x="1240155" y="666478"/>
                  </a:moveTo>
                  <a:lnTo>
                    <a:pt x="1239583" y="667049"/>
                  </a:lnTo>
                  <a:lnTo>
                    <a:pt x="1239011" y="667622"/>
                  </a:lnTo>
                  <a:lnTo>
                    <a:pt x="1238439" y="668766"/>
                  </a:lnTo>
                  <a:lnTo>
                    <a:pt x="1239011" y="669337"/>
                  </a:lnTo>
                  <a:lnTo>
                    <a:pt x="1240155" y="668766"/>
                  </a:lnTo>
                  <a:lnTo>
                    <a:pt x="1240155" y="668766"/>
                  </a:lnTo>
                  <a:lnTo>
                    <a:pt x="1240155" y="668193"/>
                  </a:lnTo>
                  <a:lnTo>
                    <a:pt x="1240155" y="667622"/>
                  </a:lnTo>
                  <a:lnTo>
                    <a:pt x="1240155" y="666478"/>
                  </a:lnTo>
                  <a:lnTo>
                    <a:pt x="1240155" y="666478"/>
                  </a:lnTo>
                  <a:close/>
                  <a:moveTo>
                    <a:pt x="1219565" y="709947"/>
                  </a:moveTo>
                  <a:lnTo>
                    <a:pt x="1219565" y="709947"/>
                  </a:lnTo>
                  <a:lnTo>
                    <a:pt x="1220137" y="711091"/>
                  </a:lnTo>
                  <a:lnTo>
                    <a:pt x="1220708" y="711091"/>
                  </a:lnTo>
                  <a:lnTo>
                    <a:pt x="1221280" y="711091"/>
                  </a:lnTo>
                  <a:lnTo>
                    <a:pt x="1221852" y="710519"/>
                  </a:lnTo>
                  <a:lnTo>
                    <a:pt x="1221852" y="709947"/>
                  </a:lnTo>
                  <a:lnTo>
                    <a:pt x="1221280" y="709947"/>
                  </a:lnTo>
                  <a:lnTo>
                    <a:pt x="1219565" y="709947"/>
                  </a:lnTo>
                  <a:close/>
                  <a:moveTo>
                    <a:pt x="1189251" y="416530"/>
                  </a:moveTo>
                  <a:lnTo>
                    <a:pt x="1190966" y="415386"/>
                  </a:lnTo>
                  <a:lnTo>
                    <a:pt x="1192110" y="415386"/>
                  </a:lnTo>
                  <a:lnTo>
                    <a:pt x="1192110" y="415386"/>
                  </a:lnTo>
                  <a:lnTo>
                    <a:pt x="1192110" y="415386"/>
                  </a:lnTo>
                  <a:lnTo>
                    <a:pt x="1192682" y="414815"/>
                  </a:lnTo>
                  <a:lnTo>
                    <a:pt x="1196114" y="413099"/>
                  </a:lnTo>
                  <a:lnTo>
                    <a:pt x="1197830" y="412527"/>
                  </a:lnTo>
                  <a:lnTo>
                    <a:pt x="1202978" y="409667"/>
                  </a:lnTo>
                  <a:lnTo>
                    <a:pt x="1204122" y="408523"/>
                  </a:lnTo>
                  <a:lnTo>
                    <a:pt x="1204122" y="408523"/>
                  </a:lnTo>
                  <a:lnTo>
                    <a:pt x="1203550" y="408523"/>
                  </a:lnTo>
                  <a:lnTo>
                    <a:pt x="1202978" y="408523"/>
                  </a:lnTo>
                  <a:lnTo>
                    <a:pt x="1188679" y="415959"/>
                  </a:lnTo>
                  <a:lnTo>
                    <a:pt x="1188107" y="416530"/>
                  </a:lnTo>
                  <a:lnTo>
                    <a:pt x="1189251" y="416530"/>
                  </a:lnTo>
                  <a:lnTo>
                    <a:pt x="1189251" y="416530"/>
                  </a:lnTo>
                  <a:close/>
                  <a:moveTo>
                    <a:pt x="1169232" y="427398"/>
                  </a:moveTo>
                  <a:lnTo>
                    <a:pt x="1169804" y="427398"/>
                  </a:lnTo>
                  <a:lnTo>
                    <a:pt x="1172092" y="425110"/>
                  </a:lnTo>
                  <a:lnTo>
                    <a:pt x="1171520" y="425110"/>
                  </a:lnTo>
                  <a:lnTo>
                    <a:pt x="1171520" y="424538"/>
                  </a:lnTo>
                  <a:lnTo>
                    <a:pt x="1172092" y="423966"/>
                  </a:lnTo>
                  <a:lnTo>
                    <a:pt x="1174951" y="422822"/>
                  </a:lnTo>
                  <a:lnTo>
                    <a:pt x="1175523" y="422250"/>
                  </a:lnTo>
                  <a:lnTo>
                    <a:pt x="1174951" y="422250"/>
                  </a:lnTo>
                  <a:lnTo>
                    <a:pt x="1170948" y="423394"/>
                  </a:lnTo>
                  <a:lnTo>
                    <a:pt x="1169804" y="423966"/>
                  </a:lnTo>
                  <a:lnTo>
                    <a:pt x="1169232" y="424538"/>
                  </a:lnTo>
                  <a:lnTo>
                    <a:pt x="1169232" y="425110"/>
                  </a:lnTo>
                  <a:lnTo>
                    <a:pt x="1168660" y="425682"/>
                  </a:lnTo>
                  <a:lnTo>
                    <a:pt x="1168088" y="426826"/>
                  </a:lnTo>
                  <a:lnTo>
                    <a:pt x="1169232" y="427398"/>
                  </a:lnTo>
                  <a:close/>
                  <a:moveTo>
                    <a:pt x="1713167" y="1077146"/>
                  </a:moveTo>
                  <a:lnTo>
                    <a:pt x="1712023" y="1077718"/>
                  </a:lnTo>
                  <a:lnTo>
                    <a:pt x="1711451" y="1077718"/>
                  </a:lnTo>
                  <a:lnTo>
                    <a:pt x="1710879" y="1078290"/>
                  </a:lnTo>
                  <a:lnTo>
                    <a:pt x="1709735" y="1079434"/>
                  </a:lnTo>
                  <a:lnTo>
                    <a:pt x="1709163" y="1080006"/>
                  </a:lnTo>
                  <a:lnTo>
                    <a:pt x="1707448" y="1081150"/>
                  </a:lnTo>
                  <a:lnTo>
                    <a:pt x="1706304" y="1082294"/>
                  </a:lnTo>
                  <a:lnTo>
                    <a:pt x="1705732" y="1084010"/>
                  </a:lnTo>
                  <a:lnTo>
                    <a:pt x="1705160" y="1084581"/>
                  </a:lnTo>
                  <a:lnTo>
                    <a:pt x="1701728" y="1085154"/>
                  </a:lnTo>
                  <a:lnTo>
                    <a:pt x="1702300" y="1085154"/>
                  </a:lnTo>
                  <a:lnTo>
                    <a:pt x="1702872" y="1085725"/>
                  </a:lnTo>
                  <a:lnTo>
                    <a:pt x="1702872" y="1086298"/>
                  </a:lnTo>
                  <a:lnTo>
                    <a:pt x="1702872" y="1087441"/>
                  </a:lnTo>
                  <a:lnTo>
                    <a:pt x="1703444" y="1088585"/>
                  </a:lnTo>
                  <a:lnTo>
                    <a:pt x="1708020" y="1090873"/>
                  </a:lnTo>
                  <a:lnTo>
                    <a:pt x="1709163" y="1090873"/>
                  </a:lnTo>
                  <a:lnTo>
                    <a:pt x="1709735" y="1090301"/>
                  </a:lnTo>
                  <a:lnTo>
                    <a:pt x="1710879" y="1088585"/>
                  </a:lnTo>
                  <a:lnTo>
                    <a:pt x="1714883" y="1084581"/>
                  </a:lnTo>
                  <a:lnTo>
                    <a:pt x="1714311" y="1083438"/>
                  </a:lnTo>
                  <a:lnTo>
                    <a:pt x="1714311" y="1082294"/>
                  </a:lnTo>
                  <a:lnTo>
                    <a:pt x="1715455" y="1080006"/>
                  </a:lnTo>
                  <a:lnTo>
                    <a:pt x="1715455" y="1079434"/>
                  </a:lnTo>
                  <a:lnTo>
                    <a:pt x="1715455" y="1078862"/>
                  </a:lnTo>
                  <a:lnTo>
                    <a:pt x="1715455" y="1078290"/>
                  </a:lnTo>
                  <a:lnTo>
                    <a:pt x="1715455" y="1077718"/>
                  </a:lnTo>
                  <a:lnTo>
                    <a:pt x="1714311" y="1077146"/>
                  </a:lnTo>
                  <a:lnTo>
                    <a:pt x="1713167" y="1077146"/>
                  </a:lnTo>
                  <a:lnTo>
                    <a:pt x="1713167" y="1077146"/>
                  </a:lnTo>
                  <a:close/>
                  <a:moveTo>
                    <a:pt x="2626590" y="1121759"/>
                  </a:moveTo>
                  <a:lnTo>
                    <a:pt x="2626018" y="1122331"/>
                  </a:lnTo>
                  <a:lnTo>
                    <a:pt x="2627162" y="1122903"/>
                  </a:lnTo>
                  <a:lnTo>
                    <a:pt x="2627734" y="1124047"/>
                  </a:lnTo>
                  <a:lnTo>
                    <a:pt x="2627734" y="1125763"/>
                  </a:lnTo>
                  <a:lnTo>
                    <a:pt x="2628306" y="1127478"/>
                  </a:lnTo>
                  <a:lnTo>
                    <a:pt x="2627734" y="1127478"/>
                  </a:lnTo>
                  <a:lnTo>
                    <a:pt x="2628306" y="1128622"/>
                  </a:lnTo>
                  <a:lnTo>
                    <a:pt x="2629450" y="1130338"/>
                  </a:lnTo>
                  <a:lnTo>
                    <a:pt x="2630021" y="1130910"/>
                  </a:lnTo>
                  <a:lnTo>
                    <a:pt x="2631165" y="1131482"/>
                  </a:lnTo>
                  <a:lnTo>
                    <a:pt x="2633453" y="1134342"/>
                  </a:lnTo>
                  <a:lnTo>
                    <a:pt x="2634597" y="1134914"/>
                  </a:lnTo>
                  <a:lnTo>
                    <a:pt x="2635169" y="1134342"/>
                  </a:lnTo>
                  <a:lnTo>
                    <a:pt x="2635169" y="1133770"/>
                  </a:lnTo>
                  <a:lnTo>
                    <a:pt x="2635169" y="1133198"/>
                  </a:lnTo>
                  <a:lnTo>
                    <a:pt x="2635169" y="1132626"/>
                  </a:lnTo>
                  <a:lnTo>
                    <a:pt x="2635741" y="1132054"/>
                  </a:lnTo>
                  <a:lnTo>
                    <a:pt x="2636313" y="1132054"/>
                  </a:lnTo>
                  <a:lnTo>
                    <a:pt x="2636885" y="1132626"/>
                  </a:lnTo>
                  <a:lnTo>
                    <a:pt x="2637457" y="1132626"/>
                  </a:lnTo>
                  <a:lnTo>
                    <a:pt x="2642605" y="1131482"/>
                  </a:lnTo>
                  <a:lnTo>
                    <a:pt x="2642605" y="1133770"/>
                  </a:lnTo>
                  <a:lnTo>
                    <a:pt x="2643749" y="1133770"/>
                  </a:lnTo>
                  <a:lnTo>
                    <a:pt x="2644892" y="1133198"/>
                  </a:lnTo>
                  <a:lnTo>
                    <a:pt x="2646036" y="1133198"/>
                  </a:lnTo>
                  <a:lnTo>
                    <a:pt x="2646608" y="1133770"/>
                  </a:lnTo>
                  <a:lnTo>
                    <a:pt x="2646608" y="1134342"/>
                  </a:lnTo>
                  <a:lnTo>
                    <a:pt x="2646608" y="1134914"/>
                  </a:lnTo>
                  <a:lnTo>
                    <a:pt x="2646036" y="1135486"/>
                  </a:lnTo>
                  <a:lnTo>
                    <a:pt x="2646036" y="1136058"/>
                  </a:lnTo>
                  <a:lnTo>
                    <a:pt x="2646036" y="1138346"/>
                  </a:lnTo>
                  <a:lnTo>
                    <a:pt x="2646608" y="1138918"/>
                  </a:lnTo>
                  <a:lnTo>
                    <a:pt x="2648324" y="1138918"/>
                  </a:lnTo>
                  <a:lnTo>
                    <a:pt x="2649468" y="1139490"/>
                  </a:lnTo>
                  <a:lnTo>
                    <a:pt x="2650612" y="1140634"/>
                  </a:lnTo>
                  <a:lnTo>
                    <a:pt x="2651184" y="1141206"/>
                  </a:lnTo>
                  <a:lnTo>
                    <a:pt x="2651756" y="1141206"/>
                  </a:lnTo>
                  <a:lnTo>
                    <a:pt x="2652328" y="1141206"/>
                  </a:lnTo>
                  <a:lnTo>
                    <a:pt x="2652900" y="1140634"/>
                  </a:lnTo>
                  <a:lnTo>
                    <a:pt x="2653472" y="1140062"/>
                  </a:lnTo>
                  <a:lnTo>
                    <a:pt x="2654044" y="1138918"/>
                  </a:lnTo>
                  <a:lnTo>
                    <a:pt x="2654616" y="1138918"/>
                  </a:lnTo>
                  <a:lnTo>
                    <a:pt x="2655188" y="1138918"/>
                  </a:lnTo>
                  <a:lnTo>
                    <a:pt x="2655760" y="1138918"/>
                  </a:lnTo>
                  <a:lnTo>
                    <a:pt x="2656332" y="1138346"/>
                  </a:lnTo>
                  <a:lnTo>
                    <a:pt x="2656904" y="1136058"/>
                  </a:lnTo>
                  <a:lnTo>
                    <a:pt x="2656904" y="1135486"/>
                  </a:lnTo>
                  <a:lnTo>
                    <a:pt x="2657476" y="1135486"/>
                  </a:lnTo>
                  <a:lnTo>
                    <a:pt x="2658619" y="1137202"/>
                  </a:lnTo>
                  <a:lnTo>
                    <a:pt x="2659191" y="1137774"/>
                  </a:lnTo>
                  <a:lnTo>
                    <a:pt x="2660335" y="1137774"/>
                  </a:lnTo>
                  <a:lnTo>
                    <a:pt x="2660335" y="1136058"/>
                  </a:lnTo>
                  <a:lnTo>
                    <a:pt x="2659191" y="1134342"/>
                  </a:lnTo>
                  <a:lnTo>
                    <a:pt x="2657476" y="1133198"/>
                  </a:lnTo>
                  <a:lnTo>
                    <a:pt x="2657476" y="1132626"/>
                  </a:lnTo>
                  <a:lnTo>
                    <a:pt x="2657476" y="1132626"/>
                  </a:lnTo>
                  <a:lnTo>
                    <a:pt x="2657476" y="1132054"/>
                  </a:lnTo>
                  <a:lnTo>
                    <a:pt x="2656904" y="1130910"/>
                  </a:lnTo>
                  <a:lnTo>
                    <a:pt x="2656332" y="1130338"/>
                  </a:lnTo>
                  <a:lnTo>
                    <a:pt x="2655760" y="1129766"/>
                  </a:lnTo>
                  <a:lnTo>
                    <a:pt x="2655188" y="1129195"/>
                  </a:lnTo>
                  <a:lnTo>
                    <a:pt x="2655188" y="1128622"/>
                  </a:lnTo>
                  <a:lnTo>
                    <a:pt x="2655188" y="1128622"/>
                  </a:lnTo>
                  <a:lnTo>
                    <a:pt x="2654616" y="1128051"/>
                  </a:lnTo>
                  <a:lnTo>
                    <a:pt x="2653472" y="1127478"/>
                  </a:lnTo>
                  <a:lnTo>
                    <a:pt x="2652900" y="1126335"/>
                  </a:lnTo>
                  <a:lnTo>
                    <a:pt x="2653472" y="1126335"/>
                  </a:lnTo>
                  <a:lnTo>
                    <a:pt x="2655188" y="1126907"/>
                  </a:lnTo>
                  <a:lnTo>
                    <a:pt x="2655760" y="1126907"/>
                  </a:lnTo>
                  <a:lnTo>
                    <a:pt x="2655760" y="1126335"/>
                  </a:lnTo>
                  <a:lnTo>
                    <a:pt x="2655760" y="1125191"/>
                  </a:lnTo>
                  <a:lnTo>
                    <a:pt x="2655760" y="1124619"/>
                  </a:lnTo>
                  <a:lnTo>
                    <a:pt x="2656904" y="1125191"/>
                  </a:lnTo>
                  <a:lnTo>
                    <a:pt x="2656904" y="1124619"/>
                  </a:lnTo>
                  <a:lnTo>
                    <a:pt x="2656904" y="1124047"/>
                  </a:lnTo>
                  <a:lnTo>
                    <a:pt x="2656904" y="1123475"/>
                  </a:lnTo>
                  <a:lnTo>
                    <a:pt x="2656904" y="1122903"/>
                  </a:lnTo>
                  <a:lnTo>
                    <a:pt x="2653472" y="1120615"/>
                  </a:lnTo>
                  <a:lnTo>
                    <a:pt x="2652328" y="1119471"/>
                  </a:lnTo>
                  <a:lnTo>
                    <a:pt x="2650612" y="1118327"/>
                  </a:lnTo>
                  <a:lnTo>
                    <a:pt x="2648896" y="1118327"/>
                  </a:lnTo>
                  <a:lnTo>
                    <a:pt x="2646036" y="1118899"/>
                  </a:lnTo>
                  <a:lnTo>
                    <a:pt x="2644892" y="1118327"/>
                  </a:lnTo>
                  <a:lnTo>
                    <a:pt x="2643749" y="1117755"/>
                  </a:lnTo>
                  <a:lnTo>
                    <a:pt x="2642605" y="1117755"/>
                  </a:lnTo>
                  <a:lnTo>
                    <a:pt x="2641461" y="1120615"/>
                  </a:lnTo>
                  <a:lnTo>
                    <a:pt x="2640317" y="1121759"/>
                  </a:lnTo>
                  <a:lnTo>
                    <a:pt x="2639173" y="1122331"/>
                  </a:lnTo>
                  <a:lnTo>
                    <a:pt x="2638029" y="1122331"/>
                  </a:lnTo>
                  <a:lnTo>
                    <a:pt x="2638601" y="1121187"/>
                  </a:lnTo>
                  <a:lnTo>
                    <a:pt x="2640889" y="1119471"/>
                  </a:lnTo>
                  <a:lnTo>
                    <a:pt x="2641461" y="1118899"/>
                  </a:lnTo>
                  <a:lnTo>
                    <a:pt x="2641461" y="1117755"/>
                  </a:lnTo>
                  <a:lnTo>
                    <a:pt x="2641461" y="1116611"/>
                  </a:lnTo>
                  <a:lnTo>
                    <a:pt x="2640317" y="1116039"/>
                  </a:lnTo>
                  <a:lnTo>
                    <a:pt x="2640889" y="1115467"/>
                  </a:lnTo>
                  <a:lnTo>
                    <a:pt x="2640889" y="1114323"/>
                  </a:lnTo>
                  <a:lnTo>
                    <a:pt x="2640317" y="1113179"/>
                  </a:lnTo>
                  <a:lnTo>
                    <a:pt x="2639745" y="1112036"/>
                  </a:lnTo>
                  <a:lnTo>
                    <a:pt x="2639745" y="1110892"/>
                  </a:lnTo>
                  <a:lnTo>
                    <a:pt x="2639173" y="1109748"/>
                  </a:lnTo>
                  <a:lnTo>
                    <a:pt x="2638601" y="1109176"/>
                  </a:lnTo>
                  <a:lnTo>
                    <a:pt x="2638029" y="1108604"/>
                  </a:lnTo>
                  <a:lnTo>
                    <a:pt x="2637457" y="1108032"/>
                  </a:lnTo>
                  <a:lnTo>
                    <a:pt x="2636313" y="1108032"/>
                  </a:lnTo>
                  <a:lnTo>
                    <a:pt x="2632309" y="1110320"/>
                  </a:lnTo>
                  <a:lnTo>
                    <a:pt x="2631737" y="1110892"/>
                  </a:lnTo>
                  <a:lnTo>
                    <a:pt x="2631737" y="1111464"/>
                  </a:lnTo>
                  <a:lnTo>
                    <a:pt x="2631737" y="1112608"/>
                  </a:lnTo>
                  <a:lnTo>
                    <a:pt x="2631737" y="1113179"/>
                  </a:lnTo>
                  <a:lnTo>
                    <a:pt x="2631737" y="1113752"/>
                  </a:lnTo>
                  <a:lnTo>
                    <a:pt x="2631165" y="1114896"/>
                  </a:lnTo>
                  <a:lnTo>
                    <a:pt x="2631165" y="1118899"/>
                  </a:lnTo>
                  <a:lnTo>
                    <a:pt x="2630593" y="1120043"/>
                  </a:lnTo>
                  <a:lnTo>
                    <a:pt x="2626590" y="1121759"/>
                  </a:lnTo>
                  <a:close/>
                  <a:moveTo>
                    <a:pt x="1696580" y="1106316"/>
                  </a:moveTo>
                  <a:lnTo>
                    <a:pt x="1696580" y="1106316"/>
                  </a:lnTo>
                  <a:lnTo>
                    <a:pt x="1696580" y="1105172"/>
                  </a:lnTo>
                  <a:lnTo>
                    <a:pt x="1696008" y="1104028"/>
                  </a:lnTo>
                  <a:lnTo>
                    <a:pt x="1696008" y="1103456"/>
                  </a:lnTo>
                  <a:lnTo>
                    <a:pt x="1695436" y="1103456"/>
                  </a:lnTo>
                  <a:lnTo>
                    <a:pt x="1694864" y="1102884"/>
                  </a:lnTo>
                  <a:lnTo>
                    <a:pt x="1694864" y="1102312"/>
                  </a:lnTo>
                  <a:lnTo>
                    <a:pt x="1694864" y="1102312"/>
                  </a:lnTo>
                  <a:lnTo>
                    <a:pt x="1694293" y="1102312"/>
                  </a:lnTo>
                  <a:lnTo>
                    <a:pt x="1694293" y="1102312"/>
                  </a:lnTo>
                  <a:lnTo>
                    <a:pt x="1694293" y="1102312"/>
                  </a:lnTo>
                  <a:lnTo>
                    <a:pt x="1694293" y="1102312"/>
                  </a:lnTo>
                  <a:lnTo>
                    <a:pt x="1694293" y="1102312"/>
                  </a:lnTo>
                  <a:lnTo>
                    <a:pt x="1694293" y="1102312"/>
                  </a:lnTo>
                  <a:lnTo>
                    <a:pt x="1693721" y="1102312"/>
                  </a:lnTo>
                  <a:lnTo>
                    <a:pt x="1693721" y="1102312"/>
                  </a:lnTo>
                  <a:lnTo>
                    <a:pt x="1692577" y="1101740"/>
                  </a:lnTo>
                  <a:lnTo>
                    <a:pt x="1692005" y="1101740"/>
                  </a:lnTo>
                  <a:lnTo>
                    <a:pt x="1691433" y="1102312"/>
                  </a:lnTo>
                  <a:lnTo>
                    <a:pt x="1691433" y="1102884"/>
                  </a:lnTo>
                  <a:lnTo>
                    <a:pt x="1692005" y="1104028"/>
                  </a:lnTo>
                  <a:lnTo>
                    <a:pt x="1692577" y="1104600"/>
                  </a:lnTo>
                  <a:lnTo>
                    <a:pt x="1694864" y="1105172"/>
                  </a:lnTo>
                  <a:lnTo>
                    <a:pt x="1696580" y="1106316"/>
                  </a:lnTo>
                  <a:lnTo>
                    <a:pt x="1696580" y="1106316"/>
                  </a:lnTo>
                  <a:lnTo>
                    <a:pt x="1696580" y="1106316"/>
                  </a:lnTo>
                  <a:lnTo>
                    <a:pt x="1696580" y="1106316"/>
                  </a:lnTo>
                  <a:close/>
                  <a:moveTo>
                    <a:pt x="1739478" y="1107460"/>
                  </a:moveTo>
                  <a:lnTo>
                    <a:pt x="1737762" y="1108032"/>
                  </a:lnTo>
                  <a:lnTo>
                    <a:pt x="1736618" y="1112608"/>
                  </a:lnTo>
                  <a:lnTo>
                    <a:pt x="1736618" y="1113752"/>
                  </a:lnTo>
                  <a:lnTo>
                    <a:pt x="1737190" y="1114896"/>
                  </a:lnTo>
                  <a:lnTo>
                    <a:pt x="1738334" y="1115467"/>
                  </a:lnTo>
                  <a:lnTo>
                    <a:pt x="1739478" y="1115467"/>
                  </a:lnTo>
                  <a:lnTo>
                    <a:pt x="1740050" y="1114896"/>
                  </a:lnTo>
                  <a:lnTo>
                    <a:pt x="1740621" y="1113752"/>
                  </a:lnTo>
                  <a:lnTo>
                    <a:pt x="1741193" y="1112608"/>
                  </a:lnTo>
                  <a:lnTo>
                    <a:pt x="1741765" y="1109748"/>
                  </a:lnTo>
                  <a:lnTo>
                    <a:pt x="1741193" y="1108032"/>
                  </a:lnTo>
                  <a:lnTo>
                    <a:pt x="1739478" y="1107460"/>
                  </a:lnTo>
                  <a:close/>
                  <a:moveTo>
                    <a:pt x="1725178" y="929580"/>
                  </a:moveTo>
                  <a:lnTo>
                    <a:pt x="1723462" y="930152"/>
                  </a:lnTo>
                  <a:lnTo>
                    <a:pt x="1723462" y="930152"/>
                  </a:lnTo>
                  <a:lnTo>
                    <a:pt x="1723462" y="930724"/>
                  </a:lnTo>
                  <a:lnTo>
                    <a:pt x="1724034" y="931296"/>
                  </a:lnTo>
                  <a:lnTo>
                    <a:pt x="1724606" y="931296"/>
                  </a:lnTo>
                  <a:lnTo>
                    <a:pt x="1725750" y="931296"/>
                  </a:lnTo>
                  <a:lnTo>
                    <a:pt x="1728610" y="929008"/>
                  </a:lnTo>
                  <a:lnTo>
                    <a:pt x="1728038" y="927864"/>
                  </a:lnTo>
                  <a:lnTo>
                    <a:pt x="1728038" y="926148"/>
                  </a:lnTo>
                  <a:lnTo>
                    <a:pt x="1728610" y="924432"/>
                  </a:lnTo>
                  <a:lnTo>
                    <a:pt x="1729182" y="923288"/>
                  </a:lnTo>
                  <a:lnTo>
                    <a:pt x="1729754" y="923288"/>
                  </a:lnTo>
                  <a:lnTo>
                    <a:pt x="1730326" y="923288"/>
                  </a:lnTo>
                  <a:lnTo>
                    <a:pt x="1730898" y="923288"/>
                  </a:lnTo>
                  <a:lnTo>
                    <a:pt x="1731470" y="922716"/>
                  </a:lnTo>
                  <a:lnTo>
                    <a:pt x="1731470" y="922144"/>
                  </a:lnTo>
                  <a:lnTo>
                    <a:pt x="1732042" y="920429"/>
                  </a:lnTo>
                  <a:lnTo>
                    <a:pt x="1732614" y="919857"/>
                  </a:lnTo>
                  <a:lnTo>
                    <a:pt x="1733186" y="919857"/>
                  </a:lnTo>
                  <a:lnTo>
                    <a:pt x="1732614" y="918713"/>
                  </a:lnTo>
                  <a:lnTo>
                    <a:pt x="1732042" y="918141"/>
                  </a:lnTo>
                  <a:lnTo>
                    <a:pt x="1731470" y="917569"/>
                  </a:lnTo>
                  <a:lnTo>
                    <a:pt x="1730898" y="917569"/>
                  </a:lnTo>
                  <a:lnTo>
                    <a:pt x="1729754" y="917569"/>
                  </a:lnTo>
                  <a:lnTo>
                    <a:pt x="1729182" y="917569"/>
                  </a:lnTo>
                  <a:lnTo>
                    <a:pt x="1728038" y="919285"/>
                  </a:lnTo>
                  <a:lnTo>
                    <a:pt x="1728610" y="921000"/>
                  </a:lnTo>
                  <a:lnTo>
                    <a:pt x="1728610" y="922144"/>
                  </a:lnTo>
                  <a:lnTo>
                    <a:pt x="1728038" y="923288"/>
                  </a:lnTo>
                  <a:lnTo>
                    <a:pt x="1728038" y="924432"/>
                  </a:lnTo>
                  <a:lnTo>
                    <a:pt x="1728038" y="925004"/>
                  </a:lnTo>
                  <a:lnTo>
                    <a:pt x="1726894" y="926148"/>
                  </a:lnTo>
                  <a:lnTo>
                    <a:pt x="1726322" y="926720"/>
                  </a:lnTo>
                  <a:lnTo>
                    <a:pt x="1726322" y="927292"/>
                  </a:lnTo>
                  <a:lnTo>
                    <a:pt x="1726322" y="927864"/>
                  </a:lnTo>
                  <a:lnTo>
                    <a:pt x="1726322" y="928436"/>
                  </a:lnTo>
                  <a:lnTo>
                    <a:pt x="1725178" y="929580"/>
                  </a:lnTo>
                  <a:lnTo>
                    <a:pt x="1725178" y="929580"/>
                  </a:lnTo>
                  <a:close/>
                  <a:moveTo>
                    <a:pt x="1733186" y="1102884"/>
                  </a:moveTo>
                  <a:lnTo>
                    <a:pt x="1733186" y="1101740"/>
                  </a:lnTo>
                  <a:lnTo>
                    <a:pt x="1732614" y="1101168"/>
                  </a:lnTo>
                  <a:lnTo>
                    <a:pt x="1732042" y="1100597"/>
                  </a:lnTo>
                  <a:lnTo>
                    <a:pt x="1731470" y="1100597"/>
                  </a:lnTo>
                  <a:lnTo>
                    <a:pt x="1731470" y="1101168"/>
                  </a:lnTo>
                  <a:lnTo>
                    <a:pt x="1731470" y="1102312"/>
                  </a:lnTo>
                  <a:lnTo>
                    <a:pt x="1730326" y="1104028"/>
                  </a:lnTo>
                  <a:lnTo>
                    <a:pt x="1729754" y="1105744"/>
                  </a:lnTo>
                  <a:lnTo>
                    <a:pt x="1729182" y="1106888"/>
                  </a:lnTo>
                  <a:lnTo>
                    <a:pt x="1729182" y="1104600"/>
                  </a:lnTo>
                  <a:lnTo>
                    <a:pt x="1728610" y="1104028"/>
                  </a:lnTo>
                  <a:lnTo>
                    <a:pt x="1728038" y="1104600"/>
                  </a:lnTo>
                  <a:lnTo>
                    <a:pt x="1727466" y="1105744"/>
                  </a:lnTo>
                  <a:lnTo>
                    <a:pt x="1727466" y="1107460"/>
                  </a:lnTo>
                  <a:lnTo>
                    <a:pt x="1726894" y="1109176"/>
                  </a:lnTo>
                  <a:lnTo>
                    <a:pt x="1726322" y="1110892"/>
                  </a:lnTo>
                  <a:lnTo>
                    <a:pt x="1725750" y="1111464"/>
                  </a:lnTo>
                  <a:lnTo>
                    <a:pt x="1725178" y="1109176"/>
                  </a:lnTo>
                  <a:lnTo>
                    <a:pt x="1725750" y="1105744"/>
                  </a:lnTo>
                  <a:lnTo>
                    <a:pt x="1727466" y="1100024"/>
                  </a:lnTo>
                  <a:lnTo>
                    <a:pt x="1728038" y="1099453"/>
                  </a:lnTo>
                  <a:lnTo>
                    <a:pt x="1727466" y="1098880"/>
                  </a:lnTo>
                  <a:lnTo>
                    <a:pt x="1726894" y="1098309"/>
                  </a:lnTo>
                  <a:lnTo>
                    <a:pt x="1726322" y="1097165"/>
                  </a:lnTo>
                  <a:lnTo>
                    <a:pt x="1725178" y="1097737"/>
                  </a:lnTo>
                  <a:lnTo>
                    <a:pt x="1724606" y="1098309"/>
                  </a:lnTo>
                  <a:lnTo>
                    <a:pt x="1722891" y="1101168"/>
                  </a:lnTo>
                  <a:lnTo>
                    <a:pt x="1721747" y="1101168"/>
                  </a:lnTo>
                  <a:lnTo>
                    <a:pt x="1720603" y="1100597"/>
                  </a:lnTo>
                  <a:lnTo>
                    <a:pt x="1719459" y="1099453"/>
                  </a:lnTo>
                  <a:lnTo>
                    <a:pt x="1718887" y="1098309"/>
                  </a:lnTo>
                  <a:lnTo>
                    <a:pt x="1718887" y="1098309"/>
                  </a:lnTo>
                  <a:lnTo>
                    <a:pt x="1719459" y="1097737"/>
                  </a:lnTo>
                  <a:lnTo>
                    <a:pt x="1718315" y="1097165"/>
                  </a:lnTo>
                  <a:lnTo>
                    <a:pt x="1718315" y="1096593"/>
                  </a:lnTo>
                  <a:lnTo>
                    <a:pt x="1718315" y="1096593"/>
                  </a:lnTo>
                  <a:lnTo>
                    <a:pt x="1718315" y="1096593"/>
                  </a:lnTo>
                  <a:lnTo>
                    <a:pt x="1718315" y="1096021"/>
                  </a:lnTo>
                  <a:lnTo>
                    <a:pt x="1717171" y="1094877"/>
                  </a:lnTo>
                  <a:lnTo>
                    <a:pt x="1716599" y="1094877"/>
                  </a:lnTo>
                  <a:lnTo>
                    <a:pt x="1716027" y="1095449"/>
                  </a:lnTo>
                  <a:lnTo>
                    <a:pt x="1715455" y="1096021"/>
                  </a:lnTo>
                  <a:lnTo>
                    <a:pt x="1714311" y="1095449"/>
                  </a:lnTo>
                  <a:lnTo>
                    <a:pt x="1713739" y="1096021"/>
                  </a:lnTo>
                  <a:lnTo>
                    <a:pt x="1713739" y="1097165"/>
                  </a:lnTo>
                  <a:lnTo>
                    <a:pt x="1713739" y="1098880"/>
                  </a:lnTo>
                  <a:lnTo>
                    <a:pt x="1713167" y="1100597"/>
                  </a:lnTo>
                  <a:lnTo>
                    <a:pt x="1713167" y="1101168"/>
                  </a:lnTo>
                  <a:lnTo>
                    <a:pt x="1713167" y="1101740"/>
                  </a:lnTo>
                  <a:lnTo>
                    <a:pt x="1712023" y="1102884"/>
                  </a:lnTo>
                  <a:lnTo>
                    <a:pt x="1710879" y="1103456"/>
                  </a:lnTo>
                  <a:lnTo>
                    <a:pt x="1711451" y="1100597"/>
                  </a:lnTo>
                  <a:lnTo>
                    <a:pt x="1711451" y="1100024"/>
                  </a:lnTo>
                  <a:lnTo>
                    <a:pt x="1710879" y="1099453"/>
                  </a:lnTo>
                  <a:lnTo>
                    <a:pt x="1710307" y="1098880"/>
                  </a:lnTo>
                  <a:lnTo>
                    <a:pt x="1709735" y="1098880"/>
                  </a:lnTo>
                  <a:lnTo>
                    <a:pt x="1709735" y="1099453"/>
                  </a:lnTo>
                  <a:lnTo>
                    <a:pt x="1709735" y="1100024"/>
                  </a:lnTo>
                  <a:lnTo>
                    <a:pt x="1709163" y="1100597"/>
                  </a:lnTo>
                  <a:lnTo>
                    <a:pt x="1708592" y="1100597"/>
                  </a:lnTo>
                  <a:lnTo>
                    <a:pt x="1708020" y="1099453"/>
                  </a:lnTo>
                  <a:lnTo>
                    <a:pt x="1708020" y="1098309"/>
                  </a:lnTo>
                  <a:lnTo>
                    <a:pt x="1708592" y="1097165"/>
                  </a:lnTo>
                  <a:lnTo>
                    <a:pt x="1708020" y="1096593"/>
                  </a:lnTo>
                  <a:lnTo>
                    <a:pt x="1707448" y="1096021"/>
                  </a:lnTo>
                  <a:lnTo>
                    <a:pt x="1705732" y="1096021"/>
                  </a:lnTo>
                  <a:lnTo>
                    <a:pt x="1705732" y="1094877"/>
                  </a:lnTo>
                  <a:lnTo>
                    <a:pt x="1706304" y="1093161"/>
                  </a:lnTo>
                  <a:lnTo>
                    <a:pt x="1706304" y="1092017"/>
                  </a:lnTo>
                  <a:lnTo>
                    <a:pt x="1704016" y="1091445"/>
                  </a:lnTo>
                  <a:lnTo>
                    <a:pt x="1702872" y="1091445"/>
                  </a:lnTo>
                  <a:lnTo>
                    <a:pt x="1701728" y="1092589"/>
                  </a:lnTo>
                  <a:lnTo>
                    <a:pt x="1701728" y="1091445"/>
                  </a:lnTo>
                  <a:lnTo>
                    <a:pt x="1701156" y="1090301"/>
                  </a:lnTo>
                  <a:lnTo>
                    <a:pt x="1700584" y="1089729"/>
                  </a:lnTo>
                  <a:lnTo>
                    <a:pt x="1700012" y="1089729"/>
                  </a:lnTo>
                  <a:lnTo>
                    <a:pt x="1699440" y="1090301"/>
                  </a:lnTo>
                  <a:lnTo>
                    <a:pt x="1699440" y="1091445"/>
                  </a:lnTo>
                  <a:lnTo>
                    <a:pt x="1699440" y="1092589"/>
                  </a:lnTo>
                  <a:lnTo>
                    <a:pt x="1698868" y="1093733"/>
                  </a:lnTo>
                  <a:lnTo>
                    <a:pt x="1698296" y="1094305"/>
                  </a:lnTo>
                  <a:lnTo>
                    <a:pt x="1698296" y="1094305"/>
                  </a:lnTo>
                  <a:lnTo>
                    <a:pt x="1698296" y="1093733"/>
                  </a:lnTo>
                  <a:lnTo>
                    <a:pt x="1697724" y="1093161"/>
                  </a:lnTo>
                  <a:lnTo>
                    <a:pt x="1697152" y="1093161"/>
                  </a:lnTo>
                  <a:lnTo>
                    <a:pt x="1696580" y="1093161"/>
                  </a:lnTo>
                  <a:lnTo>
                    <a:pt x="1696008" y="1093161"/>
                  </a:lnTo>
                  <a:lnTo>
                    <a:pt x="1696008" y="1094305"/>
                  </a:lnTo>
                  <a:lnTo>
                    <a:pt x="1695436" y="1096021"/>
                  </a:lnTo>
                  <a:lnTo>
                    <a:pt x="1693721" y="1096593"/>
                  </a:lnTo>
                  <a:lnTo>
                    <a:pt x="1692005" y="1096593"/>
                  </a:lnTo>
                  <a:lnTo>
                    <a:pt x="1690861" y="1097165"/>
                  </a:lnTo>
                  <a:lnTo>
                    <a:pt x="1691433" y="1098309"/>
                  </a:lnTo>
                  <a:lnTo>
                    <a:pt x="1694864" y="1100024"/>
                  </a:lnTo>
                  <a:lnTo>
                    <a:pt x="1696008" y="1101168"/>
                  </a:lnTo>
                  <a:lnTo>
                    <a:pt x="1695436" y="1101740"/>
                  </a:lnTo>
                  <a:lnTo>
                    <a:pt x="1694864" y="1101740"/>
                  </a:lnTo>
                  <a:lnTo>
                    <a:pt x="1694293" y="1101740"/>
                  </a:lnTo>
                  <a:lnTo>
                    <a:pt x="1693721" y="1101740"/>
                  </a:lnTo>
                  <a:lnTo>
                    <a:pt x="1694293" y="1102884"/>
                  </a:lnTo>
                  <a:lnTo>
                    <a:pt x="1694864" y="1103456"/>
                  </a:lnTo>
                  <a:lnTo>
                    <a:pt x="1694864" y="1104028"/>
                  </a:lnTo>
                  <a:lnTo>
                    <a:pt x="1694864" y="1105172"/>
                  </a:lnTo>
                  <a:lnTo>
                    <a:pt x="1694864" y="1106888"/>
                  </a:lnTo>
                  <a:lnTo>
                    <a:pt x="1695436" y="1108032"/>
                  </a:lnTo>
                  <a:lnTo>
                    <a:pt x="1695436" y="1109176"/>
                  </a:lnTo>
                  <a:lnTo>
                    <a:pt x="1694864" y="1110320"/>
                  </a:lnTo>
                  <a:lnTo>
                    <a:pt x="1693721" y="1108032"/>
                  </a:lnTo>
                  <a:lnTo>
                    <a:pt x="1693721" y="1108032"/>
                  </a:lnTo>
                  <a:lnTo>
                    <a:pt x="1693149" y="1108032"/>
                  </a:lnTo>
                  <a:lnTo>
                    <a:pt x="1691433" y="1108032"/>
                  </a:lnTo>
                  <a:lnTo>
                    <a:pt x="1689145" y="1108604"/>
                  </a:lnTo>
                  <a:lnTo>
                    <a:pt x="1687429" y="1108032"/>
                  </a:lnTo>
                  <a:lnTo>
                    <a:pt x="1686857" y="1107460"/>
                  </a:lnTo>
                  <a:lnTo>
                    <a:pt x="1685713" y="1106888"/>
                  </a:lnTo>
                  <a:lnTo>
                    <a:pt x="1684569" y="1106888"/>
                  </a:lnTo>
                  <a:lnTo>
                    <a:pt x="1683425" y="1106888"/>
                  </a:lnTo>
                  <a:lnTo>
                    <a:pt x="1682853" y="1107460"/>
                  </a:lnTo>
                  <a:lnTo>
                    <a:pt x="1680565" y="1109748"/>
                  </a:lnTo>
                  <a:lnTo>
                    <a:pt x="1681709" y="1111464"/>
                  </a:lnTo>
                  <a:lnTo>
                    <a:pt x="1682281" y="1112036"/>
                  </a:lnTo>
                  <a:lnTo>
                    <a:pt x="1683425" y="1112608"/>
                  </a:lnTo>
                  <a:lnTo>
                    <a:pt x="1683997" y="1113179"/>
                  </a:lnTo>
                  <a:lnTo>
                    <a:pt x="1684569" y="1113752"/>
                  </a:lnTo>
                  <a:lnTo>
                    <a:pt x="1684569" y="1114323"/>
                  </a:lnTo>
                  <a:lnTo>
                    <a:pt x="1689145" y="1117183"/>
                  </a:lnTo>
                  <a:lnTo>
                    <a:pt x="1689145" y="1117755"/>
                  </a:lnTo>
                  <a:lnTo>
                    <a:pt x="1688001" y="1117755"/>
                  </a:lnTo>
                  <a:lnTo>
                    <a:pt x="1686285" y="1116611"/>
                  </a:lnTo>
                  <a:lnTo>
                    <a:pt x="1685141" y="1116039"/>
                  </a:lnTo>
                  <a:lnTo>
                    <a:pt x="1685141" y="1116039"/>
                  </a:lnTo>
                  <a:lnTo>
                    <a:pt x="1685141" y="1116611"/>
                  </a:lnTo>
                  <a:lnTo>
                    <a:pt x="1685141" y="1117183"/>
                  </a:lnTo>
                  <a:lnTo>
                    <a:pt x="1684569" y="1117183"/>
                  </a:lnTo>
                  <a:lnTo>
                    <a:pt x="1684569" y="1117183"/>
                  </a:lnTo>
                  <a:lnTo>
                    <a:pt x="1683997" y="1116039"/>
                  </a:lnTo>
                  <a:lnTo>
                    <a:pt x="1683997" y="1115467"/>
                  </a:lnTo>
                  <a:lnTo>
                    <a:pt x="1678278" y="1113752"/>
                  </a:lnTo>
                  <a:lnTo>
                    <a:pt x="1677134" y="1113752"/>
                  </a:lnTo>
                  <a:lnTo>
                    <a:pt x="1675418" y="1117183"/>
                  </a:lnTo>
                  <a:lnTo>
                    <a:pt x="1675418" y="1118327"/>
                  </a:lnTo>
                  <a:lnTo>
                    <a:pt x="1677706" y="1121759"/>
                  </a:lnTo>
                  <a:lnTo>
                    <a:pt x="1678278" y="1123475"/>
                  </a:lnTo>
                  <a:lnTo>
                    <a:pt x="1679994" y="1123475"/>
                  </a:lnTo>
                  <a:lnTo>
                    <a:pt x="1682281" y="1123475"/>
                  </a:lnTo>
                  <a:lnTo>
                    <a:pt x="1683997" y="1124047"/>
                  </a:lnTo>
                  <a:lnTo>
                    <a:pt x="1683425" y="1124619"/>
                  </a:lnTo>
                  <a:lnTo>
                    <a:pt x="1683997" y="1126335"/>
                  </a:lnTo>
                  <a:lnTo>
                    <a:pt x="1685141" y="1128051"/>
                  </a:lnTo>
                  <a:lnTo>
                    <a:pt x="1686285" y="1129195"/>
                  </a:lnTo>
                  <a:lnTo>
                    <a:pt x="1690289" y="1131482"/>
                  </a:lnTo>
                  <a:lnTo>
                    <a:pt x="1696008" y="1133198"/>
                  </a:lnTo>
                  <a:lnTo>
                    <a:pt x="1697152" y="1132626"/>
                  </a:lnTo>
                  <a:lnTo>
                    <a:pt x="1697724" y="1130910"/>
                  </a:lnTo>
                  <a:lnTo>
                    <a:pt x="1697152" y="1127478"/>
                  </a:lnTo>
                  <a:lnTo>
                    <a:pt x="1697724" y="1126335"/>
                  </a:lnTo>
                  <a:lnTo>
                    <a:pt x="1698296" y="1127478"/>
                  </a:lnTo>
                  <a:lnTo>
                    <a:pt x="1699440" y="1128051"/>
                  </a:lnTo>
                  <a:lnTo>
                    <a:pt x="1700584" y="1128051"/>
                  </a:lnTo>
                  <a:lnTo>
                    <a:pt x="1701728" y="1126907"/>
                  </a:lnTo>
                  <a:lnTo>
                    <a:pt x="1702872" y="1126907"/>
                  </a:lnTo>
                  <a:lnTo>
                    <a:pt x="1703444" y="1126907"/>
                  </a:lnTo>
                  <a:lnTo>
                    <a:pt x="1704016" y="1126335"/>
                  </a:lnTo>
                  <a:lnTo>
                    <a:pt x="1704016" y="1125763"/>
                  </a:lnTo>
                  <a:lnTo>
                    <a:pt x="1704016" y="1125191"/>
                  </a:lnTo>
                  <a:lnTo>
                    <a:pt x="1704016" y="1124619"/>
                  </a:lnTo>
                  <a:lnTo>
                    <a:pt x="1704588" y="1122903"/>
                  </a:lnTo>
                  <a:lnTo>
                    <a:pt x="1705160" y="1121759"/>
                  </a:lnTo>
                  <a:lnTo>
                    <a:pt x="1705160" y="1120615"/>
                  </a:lnTo>
                  <a:lnTo>
                    <a:pt x="1705160" y="1117183"/>
                  </a:lnTo>
                  <a:lnTo>
                    <a:pt x="1705160" y="1116039"/>
                  </a:lnTo>
                  <a:lnTo>
                    <a:pt x="1705732" y="1115467"/>
                  </a:lnTo>
                  <a:lnTo>
                    <a:pt x="1706876" y="1114896"/>
                  </a:lnTo>
                  <a:lnTo>
                    <a:pt x="1706876" y="1116039"/>
                  </a:lnTo>
                  <a:lnTo>
                    <a:pt x="1706876" y="1117755"/>
                  </a:lnTo>
                  <a:lnTo>
                    <a:pt x="1706876" y="1123475"/>
                  </a:lnTo>
                  <a:lnTo>
                    <a:pt x="1706876" y="1124619"/>
                  </a:lnTo>
                  <a:lnTo>
                    <a:pt x="1707448" y="1125763"/>
                  </a:lnTo>
                  <a:lnTo>
                    <a:pt x="1708592" y="1124047"/>
                  </a:lnTo>
                  <a:lnTo>
                    <a:pt x="1709735" y="1122331"/>
                  </a:lnTo>
                  <a:lnTo>
                    <a:pt x="1711451" y="1121759"/>
                  </a:lnTo>
                  <a:lnTo>
                    <a:pt x="1712595" y="1122331"/>
                  </a:lnTo>
                  <a:lnTo>
                    <a:pt x="1713167" y="1122903"/>
                  </a:lnTo>
                  <a:lnTo>
                    <a:pt x="1713739" y="1122903"/>
                  </a:lnTo>
                  <a:lnTo>
                    <a:pt x="1714883" y="1122903"/>
                  </a:lnTo>
                  <a:lnTo>
                    <a:pt x="1715455" y="1122903"/>
                  </a:lnTo>
                  <a:lnTo>
                    <a:pt x="1716027" y="1124047"/>
                  </a:lnTo>
                  <a:lnTo>
                    <a:pt x="1716599" y="1124047"/>
                  </a:lnTo>
                  <a:lnTo>
                    <a:pt x="1716599" y="1123475"/>
                  </a:lnTo>
                  <a:lnTo>
                    <a:pt x="1717171" y="1121759"/>
                  </a:lnTo>
                  <a:lnTo>
                    <a:pt x="1717743" y="1121187"/>
                  </a:lnTo>
                  <a:lnTo>
                    <a:pt x="1718887" y="1121759"/>
                  </a:lnTo>
                  <a:lnTo>
                    <a:pt x="1719459" y="1121187"/>
                  </a:lnTo>
                  <a:lnTo>
                    <a:pt x="1718887" y="1120615"/>
                  </a:lnTo>
                  <a:lnTo>
                    <a:pt x="1717743" y="1119471"/>
                  </a:lnTo>
                  <a:lnTo>
                    <a:pt x="1716599" y="1118899"/>
                  </a:lnTo>
                  <a:lnTo>
                    <a:pt x="1716599" y="1118327"/>
                  </a:lnTo>
                  <a:lnTo>
                    <a:pt x="1716599" y="1117183"/>
                  </a:lnTo>
                  <a:lnTo>
                    <a:pt x="1716027" y="1117183"/>
                  </a:lnTo>
                  <a:lnTo>
                    <a:pt x="1715455" y="1117183"/>
                  </a:lnTo>
                  <a:lnTo>
                    <a:pt x="1714883" y="1116611"/>
                  </a:lnTo>
                  <a:lnTo>
                    <a:pt x="1714883" y="1116039"/>
                  </a:lnTo>
                  <a:lnTo>
                    <a:pt x="1715455" y="1116039"/>
                  </a:lnTo>
                  <a:lnTo>
                    <a:pt x="1716599" y="1117183"/>
                  </a:lnTo>
                  <a:lnTo>
                    <a:pt x="1717171" y="1117183"/>
                  </a:lnTo>
                  <a:lnTo>
                    <a:pt x="1717743" y="1116611"/>
                  </a:lnTo>
                  <a:lnTo>
                    <a:pt x="1717743" y="1116039"/>
                  </a:lnTo>
                  <a:lnTo>
                    <a:pt x="1717171" y="1115467"/>
                  </a:lnTo>
                  <a:lnTo>
                    <a:pt x="1716599" y="1115467"/>
                  </a:lnTo>
                  <a:lnTo>
                    <a:pt x="1716599" y="1114323"/>
                  </a:lnTo>
                  <a:lnTo>
                    <a:pt x="1717171" y="1113179"/>
                  </a:lnTo>
                  <a:lnTo>
                    <a:pt x="1717743" y="1112608"/>
                  </a:lnTo>
                  <a:lnTo>
                    <a:pt x="1718315" y="1113179"/>
                  </a:lnTo>
                  <a:lnTo>
                    <a:pt x="1718315" y="1112608"/>
                  </a:lnTo>
                  <a:lnTo>
                    <a:pt x="1718315" y="1112036"/>
                  </a:lnTo>
                  <a:lnTo>
                    <a:pt x="1718887" y="1112036"/>
                  </a:lnTo>
                  <a:lnTo>
                    <a:pt x="1719459" y="1112608"/>
                  </a:lnTo>
                  <a:lnTo>
                    <a:pt x="1720031" y="1111464"/>
                  </a:lnTo>
                  <a:lnTo>
                    <a:pt x="1720603" y="1113179"/>
                  </a:lnTo>
                  <a:lnTo>
                    <a:pt x="1721175" y="1116611"/>
                  </a:lnTo>
                  <a:lnTo>
                    <a:pt x="1722319" y="1117755"/>
                  </a:lnTo>
                  <a:lnTo>
                    <a:pt x="1725178" y="1119471"/>
                  </a:lnTo>
                  <a:lnTo>
                    <a:pt x="1725750" y="1121187"/>
                  </a:lnTo>
                  <a:lnTo>
                    <a:pt x="1728038" y="1118899"/>
                  </a:lnTo>
                  <a:lnTo>
                    <a:pt x="1728038" y="1118899"/>
                  </a:lnTo>
                  <a:lnTo>
                    <a:pt x="1728038" y="1118327"/>
                  </a:lnTo>
                  <a:lnTo>
                    <a:pt x="1728038" y="1117755"/>
                  </a:lnTo>
                  <a:lnTo>
                    <a:pt x="1728038" y="1117183"/>
                  </a:lnTo>
                  <a:lnTo>
                    <a:pt x="1728038" y="1117183"/>
                  </a:lnTo>
                  <a:lnTo>
                    <a:pt x="1728610" y="1116039"/>
                  </a:lnTo>
                  <a:lnTo>
                    <a:pt x="1730326" y="1114896"/>
                  </a:lnTo>
                  <a:lnTo>
                    <a:pt x="1731470" y="1113752"/>
                  </a:lnTo>
                  <a:lnTo>
                    <a:pt x="1730898" y="1112608"/>
                  </a:lnTo>
                  <a:lnTo>
                    <a:pt x="1731470" y="1110320"/>
                  </a:lnTo>
                  <a:lnTo>
                    <a:pt x="1730898" y="1109748"/>
                  </a:lnTo>
                  <a:lnTo>
                    <a:pt x="1731470" y="1108032"/>
                  </a:lnTo>
                  <a:lnTo>
                    <a:pt x="1733186" y="1102884"/>
                  </a:lnTo>
                  <a:close/>
                  <a:moveTo>
                    <a:pt x="1715455" y="1051980"/>
                  </a:moveTo>
                  <a:lnTo>
                    <a:pt x="1714311" y="1051980"/>
                  </a:lnTo>
                  <a:lnTo>
                    <a:pt x="1714311" y="1052552"/>
                  </a:lnTo>
                  <a:lnTo>
                    <a:pt x="1715455" y="1053123"/>
                  </a:lnTo>
                  <a:lnTo>
                    <a:pt x="1718887" y="1051980"/>
                  </a:lnTo>
                  <a:lnTo>
                    <a:pt x="1719459" y="1051980"/>
                  </a:lnTo>
                  <a:lnTo>
                    <a:pt x="1720031" y="1050836"/>
                  </a:lnTo>
                  <a:lnTo>
                    <a:pt x="1720603" y="1050264"/>
                  </a:lnTo>
                  <a:lnTo>
                    <a:pt x="1721175" y="1050264"/>
                  </a:lnTo>
                  <a:lnTo>
                    <a:pt x="1722319" y="1050836"/>
                  </a:lnTo>
                  <a:lnTo>
                    <a:pt x="1722891" y="1050264"/>
                  </a:lnTo>
                  <a:lnTo>
                    <a:pt x="1722891" y="1049692"/>
                  </a:lnTo>
                  <a:lnTo>
                    <a:pt x="1722891" y="1049692"/>
                  </a:lnTo>
                  <a:lnTo>
                    <a:pt x="1722891" y="1049120"/>
                  </a:lnTo>
                  <a:lnTo>
                    <a:pt x="1718887" y="1049120"/>
                  </a:lnTo>
                  <a:lnTo>
                    <a:pt x="1717743" y="1049120"/>
                  </a:lnTo>
                  <a:lnTo>
                    <a:pt x="1716027" y="1047976"/>
                  </a:lnTo>
                  <a:lnTo>
                    <a:pt x="1715455" y="1047976"/>
                  </a:lnTo>
                  <a:lnTo>
                    <a:pt x="1715455" y="1049692"/>
                  </a:lnTo>
                  <a:lnTo>
                    <a:pt x="1715455" y="1050836"/>
                  </a:lnTo>
                  <a:lnTo>
                    <a:pt x="1715455" y="1051980"/>
                  </a:lnTo>
                  <a:close/>
                  <a:moveTo>
                    <a:pt x="1727466" y="1051980"/>
                  </a:moveTo>
                  <a:lnTo>
                    <a:pt x="1727466" y="1052552"/>
                  </a:lnTo>
                  <a:lnTo>
                    <a:pt x="1727466" y="1053123"/>
                  </a:lnTo>
                  <a:lnTo>
                    <a:pt x="1728038" y="1053123"/>
                  </a:lnTo>
                  <a:lnTo>
                    <a:pt x="1728610" y="1053123"/>
                  </a:lnTo>
                  <a:lnTo>
                    <a:pt x="1728610" y="1052552"/>
                  </a:lnTo>
                  <a:lnTo>
                    <a:pt x="1729182" y="1051980"/>
                  </a:lnTo>
                  <a:lnTo>
                    <a:pt x="1730326" y="1050836"/>
                  </a:lnTo>
                  <a:lnTo>
                    <a:pt x="1730326" y="1050264"/>
                  </a:lnTo>
                  <a:lnTo>
                    <a:pt x="1729182" y="1049692"/>
                  </a:lnTo>
                  <a:lnTo>
                    <a:pt x="1729182" y="1049692"/>
                  </a:lnTo>
                  <a:lnTo>
                    <a:pt x="1729182" y="1050264"/>
                  </a:lnTo>
                  <a:lnTo>
                    <a:pt x="1729182" y="1050264"/>
                  </a:lnTo>
                  <a:lnTo>
                    <a:pt x="1728610" y="1050264"/>
                  </a:lnTo>
                  <a:lnTo>
                    <a:pt x="1728610" y="1050264"/>
                  </a:lnTo>
                  <a:lnTo>
                    <a:pt x="1728610" y="1050836"/>
                  </a:lnTo>
                  <a:lnTo>
                    <a:pt x="1727466" y="1051980"/>
                  </a:lnTo>
                  <a:lnTo>
                    <a:pt x="1727466" y="1051980"/>
                  </a:lnTo>
                  <a:close/>
                  <a:moveTo>
                    <a:pt x="1801821" y="1002791"/>
                  </a:moveTo>
                  <a:lnTo>
                    <a:pt x="1801821" y="1002791"/>
                  </a:lnTo>
                  <a:lnTo>
                    <a:pt x="1800105" y="1003363"/>
                  </a:lnTo>
                  <a:lnTo>
                    <a:pt x="1796674" y="1004507"/>
                  </a:lnTo>
                  <a:lnTo>
                    <a:pt x="1796102" y="1005651"/>
                  </a:lnTo>
                  <a:lnTo>
                    <a:pt x="1795530" y="1008511"/>
                  </a:lnTo>
                  <a:lnTo>
                    <a:pt x="1796102" y="1008511"/>
                  </a:lnTo>
                  <a:lnTo>
                    <a:pt x="1796674" y="1007939"/>
                  </a:lnTo>
                  <a:lnTo>
                    <a:pt x="1797246" y="1006795"/>
                  </a:lnTo>
                  <a:lnTo>
                    <a:pt x="1797817" y="1006223"/>
                  </a:lnTo>
                  <a:lnTo>
                    <a:pt x="1797817" y="1006223"/>
                  </a:lnTo>
                  <a:lnTo>
                    <a:pt x="1798961" y="1006223"/>
                  </a:lnTo>
                  <a:lnTo>
                    <a:pt x="1798961" y="1006223"/>
                  </a:lnTo>
                  <a:lnTo>
                    <a:pt x="1799533" y="1005651"/>
                  </a:lnTo>
                  <a:lnTo>
                    <a:pt x="1799533" y="1005651"/>
                  </a:lnTo>
                  <a:lnTo>
                    <a:pt x="1799533" y="1005651"/>
                  </a:lnTo>
                  <a:lnTo>
                    <a:pt x="1799533" y="1006223"/>
                  </a:lnTo>
                  <a:lnTo>
                    <a:pt x="1799533" y="1006795"/>
                  </a:lnTo>
                  <a:lnTo>
                    <a:pt x="1799533" y="1006795"/>
                  </a:lnTo>
                  <a:lnTo>
                    <a:pt x="1800105" y="1006223"/>
                  </a:lnTo>
                  <a:lnTo>
                    <a:pt x="1800105" y="1004507"/>
                  </a:lnTo>
                  <a:lnTo>
                    <a:pt x="1800677" y="1003935"/>
                  </a:lnTo>
                  <a:lnTo>
                    <a:pt x="1801821" y="1002791"/>
                  </a:lnTo>
                  <a:close/>
                  <a:moveTo>
                    <a:pt x="1893335" y="894118"/>
                  </a:moveTo>
                  <a:lnTo>
                    <a:pt x="1893335" y="894118"/>
                  </a:lnTo>
                  <a:lnTo>
                    <a:pt x="1893335" y="894118"/>
                  </a:lnTo>
                  <a:lnTo>
                    <a:pt x="1893907" y="893546"/>
                  </a:lnTo>
                  <a:lnTo>
                    <a:pt x="1893907" y="892974"/>
                  </a:lnTo>
                  <a:lnTo>
                    <a:pt x="1893907" y="892974"/>
                  </a:lnTo>
                  <a:lnTo>
                    <a:pt x="1896767" y="892402"/>
                  </a:lnTo>
                  <a:lnTo>
                    <a:pt x="1897339" y="891831"/>
                  </a:lnTo>
                  <a:lnTo>
                    <a:pt x="1896767" y="890687"/>
                  </a:lnTo>
                  <a:lnTo>
                    <a:pt x="1896195" y="889543"/>
                  </a:lnTo>
                  <a:lnTo>
                    <a:pt x="1895623" y="888399"/>
                  </a:lnTo>
                  <a:lnTo>
                    <a:pt x="1894479" y="887255"/>
                  </a:lnTo>
                  <a:lnTo>
                    <a:pt x="1893907" y="887827"/>
                  </a:lnTo>
                  <a:lnTo>
                    <a:pt x="1893907" y="888399"/>
                  </a:lnTo>
                  <a:lnTo>
                    <a:pt x="1893907" y="889543"/>
                  </a:lnTo>
                  <a:lnTo>
                    <a:pt x="1893335" y="888971"/>
                  </a:lnTo>
                  <a:lnTo>
                    <a:pt x="1892763" y="887827"/>
                  </a:lnTo>
                  <a:lnTo>
                    <a:pt x="1892191" y="887255"/>
                  </a:lnTo>
                  <a:lnTo>
                    <a:pt x="1891619" y="887255"/>
                  </a:lnTo>
                  <a:lnTo>
                    <a:pt x="1891047" y="887827"/>
                  </a:lnTo>
                  <a:lnTo>
                    <a:pt x="1891047" y="888971"/>
                  </a:lnTo>
                  <a:lnTo>
                    <a:pt x="1891619" y="890687"/>
                  </a:lnTo>
                  <a:lnTo>
                    <a:pt x="1891047" y="890114"/>
                  </a:lnTo>
                  <a:lnTo>
                    <a:pt x="1890475" y="889543"/>
                  </a:lnTo>
                  <a:lnTo>
                    <a:pt x="1889903" y="888971"/>
                  </a:lnTo>
                  <a:lnTo>
                    <a:pt x="1889331" y="889543"/>
                  </a:lnTo>
                  <a:lnTo>
                    <a:pt x="1891619" y="892974"/>
                  </a:lnTo>
                  <a:lnTo>
                    <a:pt x="1893335" y="894118"/>
                  </a:lnTo>
                  <a:close/>
                  <a:moveTo>
                    <a:pt x="1900771" y="924432"/>
                  </a:moveTo>
                  <a:lnTo>
                    <a:pt x="1899055" y="925004"/>
                  </a:lnTo>
                  <a:lnTo>
                    <a:pt x="1897339" y="925004"/>
                  </a:lnTo>
                  <a:lnTo>
                    <a:pt x="1897911" y="925576"/>
                  </a:lnTo>
                  <a:lnTo>
                    <a:pt x="1899055" y="926148"/>
                  </a:lnTo>
                  <a:lnTo>
                    <a:pt x="1899627" y="926720"/>
                  </a:lnTo>
                  <a:lnTo>
                    <a:pt x="1898483" y="927864"/>
                  </a:lnTo>
                  <a:lnTo>
                    <a:pt x="1898483" y="928436"/>
                  </a:lnTo>
                  <a:lnTo>
                    <a:pt x="1898483" y="929580"/>
                  </a:lnTo>
                  <a:lnTo>
                    <a:pt x="1899627" y="930152"/>
                  </a:lnTo>
                  <a:lnTo>
                    <a:pt x="1900771" y="930152"/>
                  </a:lnTo>
                  <a:lnTo>
                    <a:pt x="1901915" y="929580"/>
                  </a:lnTo>
                  <a:lnTo>
                    <a:pt x="1903059" y="928436"/>
                  </a:lnTo>
                  <a:lnTo>
                    <a:pt x="1903630" y="929008"/>
                  </a:lnTo>
                  <a:lnTo>
                    <a:pt x="1901915" y="933012"/>
                  </a:lnTo>
                  <a:lnTo>
                    <a:pt x="1902487" y="933584"/>
                  </a:lnTo>
                  <a:lnTo>
                    <a:pt x="1903059" y="933584"/>
                  </a:lnTo>
                  <a:lnTo>
                    <a:pt x="1903630" y="933584"/>
                  </a:lnTo>
                  <a:lnTo>
                    <a:pt x="1903630" y="935300"/>
                  </a:lnTo>
                  <a:lnTo>
                    <a:pt x="1904774" y="934728"/>
                  </a:lnTo>
                  <a:lnTo>
                    <a:pt x="1905918" y="933012"/>
                  </a:lnTo>
                  <a:lnTo>
                    <a:pt x="1906490" y="930724"/>
                  </a:lnTo>
                  <a:lnTo>
                    <a:pt x="1907062" y="927864"/>
                  </a:lnTo>
                  <a:lnTo>
                    <a:pt x="1905918" y="927864"/>
                  </a:lnTo>
                  <a:lnTo>
                    <a:pt x="1905918" y="927292"/>
                  </a:lnTo>
                  <a:lnTo>
                    <a:pt x="1907634" y="923288"/>
                  </a:lnTo>
                  <a:lnTo>
                    <a:pt x="1908778" y="919285"/>
                  </a:lnTo>
                  <a:lnTo>
                    <a:pt x="1909922" y="916997"/>
                  </a:lnTo>
                  <a:lnTo>
                    <a:pt x="1909922" y="915853"/>
                  </a:lnTo>
                  <a:lnTo>
                    <a:pt x="1908778" y="915281"/>
                  </a:lnTo>
                  <a:lnTo>
                    <a:pt x="1907634" y="915853"/>
                  </a:lnTo>
                  <a:lnTo>
                    <a:pt x="1907062" y="916425"/>
                  </a:lnTo>
                  <a:lnTo>
                    <a:pt x="1905918" y="916425"/>
                  </a:lnTo>
                  <a:lnTo>
                    <a:pt x="1904774" y="915281"/>
                  </a:lnTo>
                  <a:lnTo>
                    <a:pt x="1905918" y="914709"/>
                  </a:lnTo>
                  <a:lnTo>
                    <a:pt x="1907634" y="912993"/>
                  </a:lnTo>
                  <a:lnTo>
                    <a:pt x="1908778" y="912993"/>
                  </a:lnTo>
                  <a:lnTo>
                    <a:pt x="1908778" y="912993"/>
                  </a:lnTo>
                  <a:lnTo>
                    <a:pt x="1909350" y="911849"/>
                  </a:lnTo>
                  <a:lnTo>
                    <a:pt x="1908206" y="910705"/>
                  </a:lnTo>
                  <a:lnTo>
                    <a:pt x="1907634" y="910705"/>
                  </a:lnTo>
                  <a:lnTo>
                    <a:pt x="1907634" y="910133"/>
                  </a:lnTo>
                  <a:lnTo>
                    <a:pt x="1907634" y="909561"/>
                  </a:lnTo>
                  <a:lnTo>
                    <a:pt x="1907634" y="908989"/>
                  </a:lnTo>
                  <a:lnTo>
                    <a:pt x="1907634" y="908417"/>
                  </a:lnTo>
                  <a:lnTo>
                    <a:pt x="1907062" y="907845"/>
                  </a:lnTo>
                  <a:lnTo>
                    <a:pt x="1906490" y="907845"/>
                  </a:lnTo>
                  <a:lnTo>
                    <a:pt x="1905918" y="908417"/>
                  </a:lnTo>
                  <a:lnTo>
                    <a:pt x="1904774" y="908989"/>
                  </a:lnTo>
                  <a:lnTo>
                    <a:pt x="1904202" y="906130"/>
                  </a:lnTo>
                  <a:lnTo>
                    <a:pt x="1903630" y="906130"/>
                  </a:lnTo>
                  <a:lnTo>
                    <a:pt x="1903059" y="907273"/>
                  </a:lnTo>
                  <a:lnTo>
                    <a:pt x="1903630" y="908989"/>
                  </a:lnTo>
                  <a:lnTo>
                    <a:pt x="1904202" y="910705"/>
                  </a:lnTo>
                  <a:lnTo>
                    <a:pt x="1903630" y="911849"/>
                  </a:lnTo>
                  <a:lnTo>
                    <a:pt x="1901343" y="912993"/>
                  </a:lnTo>
                  <a:lnTo>
                    <a:pt x="1901343" y="911849"/>
                  </a:lnTo>
                  <a:lnTo>
                    <a:pt x="1901343" y="910705"/>
                  </a:lnTo>
                  <a:lnTo>
                    <a:pt x="1901343" y="907845"/>
                  </a:lnTo>
                  <a:lnTo>
                    <a:pt x="1900771" y="908989"/>
                  </a:lnTo>
                  <a:lnTo>
                    <a:pt x="1900199" y="911277"/>
                  </a:lnTo>
                  <a:lnTo>
                    <a:pt x="1899627" y="915853"/>
                  </a:lnTo>
                  <a:lnTo>
                    <a:pt x="1900199" y="915281"/>
                  </a:lnTo>
                  <a:lnTo>
                    <a:pt x="1901343" y="914137"/>
                  </a:lnTo>
                  <a:lnTo>
                    <a:pt x="1901915" y="914137"/>
                  </a:lnTo>
                  <a:lnTo>
                    <a:pt x="1901343" y="915281"/>
                  </a:lnTo>
                  <a:lnTo>
                    <a:pt x="1900771" y="915853"/>
                  </a:lnTo>
                  <a:lnTo>
                    <a:pt x="1900199" y="916425"/>
                  </a:lnTo>
                  <a:lnTo>
                    <a:pt x="1899055" y="916425"/>
                  </a:lnTo>
                  <a:lnTo>
                    <a:pt x="1898483" y="916997"/>
                  </a:lnTo>
                  <a:lnTo>
                    <a:pt x="1899055" y="918141"/>
                  </a:lnTo>
                  <a:lnTo>
                    <a:pt x="1900771" y="919285"/>
                  </a:lnTo>
                  <a:lnTo>
                    <a:pt x="1900199" y="919857"/>
                  </a:lnTo>
                  <a:lnTo>
                    <a:pt x="1899055" y="919857"/>
                  </a:lnTo>
                  <a:lnTo>
                    <a:pt x="1898483" y="919857"/>
                  </a:lnTo>
                  <a:lnTo>
                    <a:pt x="1897911" y="920429"/>
                  </a:lnTo>
                  <a:lnTo>
                    <a:pt x="1897911" y="921000"/>
                  </a:lnTo>
                  <a:lnTo>
                    <a:pt x="1897911" y="921572"/>
                  </a:lnTo>
                  <a:lnTo>
                    <a:pt x="1898483" y="921572"/>
                  </a:lnTo>
                  <a:lnTo>
                    <a:pt x="1899627" y="921572"/>
                  </a:lnTo>
                  <a:lnTo>
                    <a:pt x="1901343" y="920429"/>
                  </a:lnTo>
                  <a:lnTo>
                    <a:pt x="1902487" y="920429"/>
                  </a:lnTo>
                  <a:lnTo>
                    <a:pt x="1901915" y="922716"/>
                  </a:lnTo>
                  <a:lnTo>
                    <a:pt x="1900771" y="924432"/>
                  </a:lnTo>
                  <a:close/>
                  <a:moveTo>
                    <a:pt x="1895051" y="941019"/>
                  </a:moveTo>
                  <a:lnTo>
                    <a:pt x="1894479" y="941591"/>
                  </a:lnTo>
                  <a:lnTo>
                    <a:pt x="1893335" y="943307"/>
                  </a:lnTo>
                  <a:lnTo>
                    <a:pt x="1892191" y="944451"/>
                  </a:lnTo>
                  <a:lnTo>
                    <a:pt x="1891047" y="946167"/>
                  </a:lnTo>
                  <a:lnTo>
                    <a:pt x="1890475" y="948455"/>
                  </a:lnTo>
                  <a:lnTo>
                    <a:pt x="1890475" y="950170"/>
                  </a:lnTo>
                  <a:lnTo>
                    <a:pt x="1891047" y="950743"/>
                  </a:lnTo>
                  <a:lnTo>
                    <a:pt x="1892191" y="949599"/>
                  </a:lnTo>
                  <a:lnTo>
                    <a:pt x="1894479" y="946167"/>
                  </a:lnTo>
                  <a:lnTo>
                    <a:pt x="1893907" y="946167"/>
                  </a:lnTo>
                  <a:lnTo>
                    <a:pt x="1893335" y="946167"/>
                  </a:lnTo>
                  <a:lnTo>
                    <a:pt x="1893907" y="944451"/>
                  </a:lnTo>
                  <a:lnTo>
                    <a:pt x="1895051" y="943879"/>
                  </a:lnTo>
                  <a:lnTo>
                    <a:pt x="1897339" y="943879"/>
                  </a:lnTo>
                  <a:lnTo>
                    <a:pt x="1899055" y="942735"/>
                  </a:lnTo>
                  <a:lnTo>
                    <a:pt x="1899627" y="941591"/>
                  </a:lnTo>
                  <a:lnTo>
                    <a:pt x="1900199" y="940447"/>
                  </a:lnTo>
                  <a:lnTo>
                    <a:pt x="1899627" y="939303"/>
                  </a:lnTo>
                  <a:lnTo>
                    <a:pt x="1899055" y="939303"/>
                  </a:lnTo>
                  <a:lnTo>
                    <a:pt x="1897339" y="939875"/>
                  </a:lnTo>
                  <a:lnTo>
                    <a:pt x="1897339" y="939303"/>
                  </a:lnTo>
                  <a:lnTo>
                    <a:pt x="1896195" y="938159"/>
                  </a:lnTo>
                  <a:lnTo>
                    <a:pt x="1895623" y="937015"/>
                  </a:lnTo>
                  <a:lnTo>
                    <a:pt x="1895623" y="937588"/>
                  </a:lnTo>
                  <a:lnTo>
                    <a:pt x="1895623" y="938159"/>
                  </a:lnTo>
                  <a:lnTo>
                    <a:pt x="1895051" y="941019"/>
                  </a:lnTo>
                  <a:lnTo>
                    <a:pt x="1895051" y="941019"/>
                  </a:lnTo>
                  <a:close/>
                  <a:moveTo>
                    <a:pt x="1888759" y="947311"/>
                  </a:moveTo>
                  <a:lnTo>
                    <a:pt x="1889331" y="945595"/>
                  </a:lnTo>
                  <a:lnTo>
                    <a:pt x="1889331" y="945595"/>
                  </a:lnTo>
                  <a:lnTo>
                    <a:pt x="1889903" y="945023"/>
                  </a:lnTo>
                  <a:lnTo>
                    <a:pt x="1890475" y="943879"/>
                  </a:lnTo>
                  <a:lnTo>
                    <a:pt x="1890475" y="942163"/>
                  </a:lnTo>
                  <a:lnTo>
                    <a:pt x="1890475" y="940447"/>
                  </a:lnTo>
                  <a:lnTo>
                    <a:pt x="1890475" y="938731"/>
                  </a:lnTo>
                  <a:lnTo>
                    <a:pt x="1891619" y="935871"/>
                  </a:lnTo>
                  <a:lnTo>
                    <a:pt x="1892191" y="934156"/>
                  </a:lnTo>
                  <a:lnTo>
                    <a:pt x="1891619" y="933584"/>
                  </a:lnTo>
                  <a:lnTo>
                    <a:pt x="1891047" y="933584"/>
                  </a:lnTo>
                  <a:lnTo>
                    <a:pt x="1890475" y="934156"/>
                  </a:lnTo>
                  <a:lnTo>
                    <a:pt x="1890475" y="936444"/>
                  </a:lnTo>
                  <a:lnTo>
                    <a:pt x="1889903" y="937588"/>
                  </a:lnTo>
                  <a:lnTo>
                    <a:pt x="1889331" y="938731"/>
                  </a:lnTo>
                  <a:lnTo>
                    <a:pt x="1888759" y="939303"/>
                  </a:lnTo>
                  <a:lnTo>
                    <a:pt x="1888187" y="937588"/>
                  </a:lnTo>
                  <a:lnTo>
                    <a:pt x="1887043" y="937588"/>
                  </a:lnTo>
                  <a:lnTo>
                    <a:pt x="1881896" y="941591"/>
                  </a:lnTo>
                  <a:lnTo>
                    <a:pt x="1881324" y="942163"/>
                  </a:lnTo>
                  <a:lnTo>
                    <a:pt x="1882468" y="942735"/>
                  </a:lnTo>
                  <a:lnTo>
                    <a:pt x="1885328" y="942735"/>
                  </a:lnTo>
                  <a:lnTo>
                    <a:pt x="1884184" y="943879"/>
                  </a:lnTo>
                  <a:lnTo>
                    <a:pt x="1881896" y="944451"/>
                  </a:lnTo>
                  <a:lnTo>
                    <a:pt x="1880752" y="945023"/>
                  </a:lnTo>
                  <a:lnTo>
                    <a:pt x="1880752" y="945595"/>
                  </a:lnTo>
                  <a:lnTo>
                    <a:pt x="1884184" y="945023"/>
                  </a:lnTo>
                  <a:lnTo>
                    <a:pt x="1885328" y="945595"/>
                  </a:lnTo>
                  <a:lnTo>
                    <a:pt x="1884184" y="946167"/>
                  </a:lnTo>
                  <a:lnTo>
                    <a:pt x="1881324" y="946167"/>
                  </a:lnTo>
                  <a:lnTo>
                    <a:pt x="1880180" y="947311"/>
                  </a:lnTo>
                  <a:lnTo>
                    <a:pt x="1881324" y="947883"/>
                  </a:lnTo>
                  <a:lnTo>
                    <a:pt x="1882468" y="947883"/>
                  </a:lnTo>
                  <a:lnTo>
                    <a:pt x="1888759" y="947311"/>
                  </a:lnTo>
                  <a:lnTo>
                    <a:pt x="1888759" y="947311"/>
                  </a:lnTo>
                  <a:close/>
                  <a:moveTo>
                    <a:pt x="1889331" y="883251"/>
                  </a:moveTo>
                  <a:lnTo>
                    <a:pt x="1891047" y="880391"/>
                  </a:lnTo>
                  <a:lnTo>
                    <a:pt x="1891619" y="880963"/>
                  </a:lnTo>
                  <a:lnTo>
                    <a:pt x="1892191" y="881535"/>
                  </a:lnTo>
                  <a:lnTo>
                    <a:pt x="1892763" y="882107"/>
                  </a:lnTo>
                  <a:lnTo>
                    <a:pt x="1893335" y="881535"/>
                  </a:lnTo>
                  <a:lnTo>
                    <a:pt x="1893335" y="880391"/>
                  </a:lnTo>
                  <a:lnTo>
                    <a:pt x="1892763" y="879247"/>
                  </a:lnTo>
                  <a:lnTo>
                    <a:pt x="1891619" y="877532"/>
                  </a:lnTo>
                  <a:lnTo>
                    <a:pt x="1891619" y="875244"/>
                  </a:lnTo>
                  <a:lnTo>
                    <a:pt x="1890475" y="873528"/>
                  </a:lnTo>
                  <a:lnTo>
                    <a:pt x="1887615" y="871812"/>
                  </a:lnTo>
                  <a:lnTo>
                    <a:pt x="1885328" y="872956"/>
                  </a:lnTo>
                  <a:lnTo>
                    <a:pt x="1884756" y="872956"/>
                  </a:lnTo>
                  <a:lnTo>
                    <a:pt x="1884756" y="873528"/>
                  </a:lnTo>
                  <a:lnTo>
                    <a:pt x="1886471" y="874672"/>
                  </a:lnTo>
                  <a:lnTo>
                    <a:pt x="1885900" y="875815"/>
                  </a:lnTo>
                  <a:lnTo>
                    <a:pt x="1884756" y="876959"/>
                  </a:lnTo>
                  <a:lnTo>
                    <a:pt x="1884184" y="878675"/>
                  </a:lnTo>
                  <a:lnTo>
                    <a:pt x="1884184" y="879819"/>
                  </a:lnTo>
                  <a:lnTo>
                    <a:pt x="1884184" y="880391"/>
                  </a:lnTo>
                  <a:lnTo>
                    <a:pt x="1884184" y="881535"/>
                  </a:lnTo>
                  <a:lnTo>
                    <a:pt x="1884184" y="882679"/>
                  </a:lnTo>
                  <a:lnTo>
                    <a:pt x="1884756" y="883823"/>
                  </a:lnTo>
                  <a:lnTo>
                    <a:pt x="1885328" y="883823"/>
                  </a:lnTo>
                  <a:lnTo>
                    <a:pt x="1886471" y="883251"/>
                  </a:lnTo>
                  <a:lnTo>
                    <a:pt x="1889331" y="883823"/>
                  </a:lnTo>
                  <a:lnTo>
                    <a:pt x="1889331" y="883251"/>
                  </a:lnTo>
                  <a:close/>
                  <a:moveTo>
                    <a:pt x="1881324" y="891831"/>
                  </a:moveTo>
                  <a:lnTo>
                    <a:pt x="1882468" y="893546"/>
                  </a:lnTo>
                  <a:lnTo>
                    <a:pt x="1883612" y="895262"/>
                  </a:lnTo>
                  <a:lnTo>
                    <a:pt x="1884184" y="895834"/>
                  </a:lnTo>
                  <a:lnTo>
                    <a:pt x="1884756" y="896406"/>
                  </a:lnTo>
                  <a:lnTo>
                    <a:pt x="1885328" y="896406"/>
                  </a:lnTo>
                  <a:lnTo>
                    <a:pt x="1885900" y="895262"/>
                  </a:lnTo>
                  <a:lnTo>
                    <a:pt x="1885900" y="894118"/>
                  </a:lnTo>
                  <a:lnTo>
                    <a:pt x="1885900" y="892402"/>
                  </a:lnTo>
                  <a:lnTo>
                    <a:pt x="1885328" y="891258"/>
                  </a:lnTo>
                  <a:lnTo>
                    <a:pt x="1884756" y="891258"/>
                  </a:lnTo>
                  <a:lnTo>
                    <a:pt x="1884756" y="890687"/>
                  </a:lnTo>
                  <a:lnTo>
                    <a:pt x="1885328" y="890114"/>
                  </a:lnTo>
                  <a:lnTo>
                    <a:pt x="1885328" y="888971"/>
                  </a:lnTo>
                  <a:lnTo>
                    <a:pt x="1884756" y="887827"/>
                  </a:lnTo>
                  <a:lnTo>
                    <a:pt x="1884184" y="887255"/>
                  </a:lnTo>
                  <a:lnTo>
                    <a:pt x="1883612" y="886683"/>
                  </a:lnTo>
                  <a:lnTo>
                    <a:pt x="1881324" y="887255"/>
                  </a:lnTo>
                  <a:lnTo>
                    <a:pt x="1881324" y="887255"/>
                  </a:lnTo>
                  <a:lnTo>
                    <a:pt x="1881896" y="888399"/>
                  </a:lnTo>
                  <a:lnTo>
                    <a:pt x="1880752" y="889543"/>
                  </a:lnTo>
                  <a:lnTo>
                    <a:pt x="1881324" y="891831"/>
                  </a:lnTo>
                  <a:close/>
                  <a:moveTo>
                    <a:pt x="1641100" y="1254454"/>
                  </a:moveTo>
                  <a:lnTo>
                    <a:pt x="1640528" y="1256170"/>
                  </a:lnTo>
                  <a:lnTo>
                    <a:pt x="1639956" y="1255026"/>
                  </a:lnTo>
                  <a:lnTo>
                    <a:pt x="1638812" y="1255598"/>
                  </a:lnTo>
                  <a:lnTo>
                    <a:pt x="1637668" y="1256742"/>
                  </a:lnTo>
                  <a:lnTo>
                    <a:pt x="1636524" y="1257886"/>
                  </a:lnTo>
                  <a:lnTo>
                    <a:pt x="1637096" y="1258458"/>
                  </a:lnTo>
                  <a:lnTo>
                    <a:pt x="1638240" y="1258458"/>
                  </a:lnTo>
                  <a:lnTo>
                    <a:pt x="1639956" y="1258458"/>
                  </a:lnTo>
                  <a:lnTo>
                    <a:pt x="1641672" y="1257886"/>
                  </a:lnTo>
                  <a:lnTo>
                    <a:pt x="1642816" y="1257886"/>
                  </a:lnTo>
                  <a:lnTo>
                    <a:pt x="1643388" y="1258458"/>
                  </a:lnTo>
                  <a:lnTo>
                    <a:pt x="1644532" y="1258458"/>
                  </a:lnTo>
                  <a:lnTo>
                    <a:pt x="1646248" y="1257314"/>
                  </a:lnTo>
                  <a:lnTo>
                    <a:pt x="1647964" y="1255598"/>
                  </a:lnTo>
                  <a:lnTo>
                    <a:pt x="1648536" y="1253882"/>
                  </a:lnTo>
                  <a:lnTo>
                    <a:pt x="1648536" y="1252738"/>
                  </a:lnTo>
                  <a:lnTo>
                    <a:pt x="1641672" y="1253310"/>
                  </a:lnTo>
                  <a:lnTo>
                    <a:pt x="1641100" y="1254454"/>
                  </a:lnTo>
                  <a:close/>
                  <a:moveTo>
                    <a:pt x="1710307" y="1136630"/>
                  </a:moveTo>
                  <a:lnTo>
                    <a:pt x="1711451" y="1137774"/>
                  </a:lnTo>
                  <a:lnTo>
                    <a:pt x="1715455" y="1139490"/>
                  </a:lnTo>
                  <a:lnTo>
                    <a:pt x="1716027" y="1140062"/>
                  </a:lnTo>
                  <a:lnTo>
                    <a:pt x="1716599" y="1140062"/>
                  </a:lnTo>
                  <a:lnTo>
                    <a:pt x="1717171" y="1140062"/>
                  </a:lnTo>
                  <a:lnTo>
                    <a:pt x="1717171" y="1139490"/>
                  </a:lnTo>
                  <a:lnTo>
                    <a:pt x="1718315" y="1138346"/>
                  </a:lnTo>
                  <a:lnTo>
                    <a:pt x="1718315" y="1137774"/>
                  </a:lnTo>
                  <a:lnTo>
                    <a:pt x="1717743" y="1137202"/>
                  </a:lnTo>
                  <a:lnTo>
                    <a:pt x="1717171" y="1137202"/>
                  </a:lnTo>
                  <a:lnTo>
                    <a:pt x="1716599" y="1137202"/>
                  </a:lnTo>
                  <a:lnTo>
                    <a:pt x="1716599" y="1137202"/>
                  </a:lnTo>
                  <a:lnTo>
                    <a:pt x="1715455" y="1137202"/>
                  </a:lnTo>
                  <a:lnTo>
                    <a:pt x="1714311" y="1136630"/>
                  </a:lnTo>
                  <a:lnTo>
                    <a:pt x="1714311" y="1136058"/>
                  </a:lnTo>
                  <a:lnTo>
                    <a:pt x="1714311" y="1135486"/>
                  </a:lnTo>
                  <a:lnTo>
                    <a:pt x="1714311" y="1134914"/>
                  </a:lnTo>
                  <a:lnTo>
                    <a:pt x="1713739" y="1134342"/>
                  </a:lnTo>
                  <a:lnTo>
                    <a:pt x="1713739" y="1133198"/>
                  </a:lnTo>
                  <a:lnTo>
                    <a:pt x="1713167" y="1132626"/>
                  </a:lnTo>
                  <a:lnTo>
                    <a:pt x="1712023" y="1133198"/>
                  </a:lnTo>
                  <a:lnTo>
                    <a:pt x="1711451" y="1133198"/>
                  </a:lnTo>
                  <a:lnTo>
                    <a:pt x="1710879" y="1133198"/>
                  </a:lnTo>
                  <a:lnTo>
                    <a:pt x="1710307" y="1133198"/>
                  </a:lnTo>
                  <a:lnTo>
                    <a:pt x="1710307" y="1133198"/>
                  </a:lnTo>
                  <a:lnTo>
                    <a:pt x="1710307" y="1133198"/>
                  </a:lnTo>
                  <a:lnTo>
                    <a:pt x="1710307" y="1133198"/>
                  </a:lnTo>
                  <a:lnTo>
                    <a:pt x="1710307" y="1133198"/>
                  </a:lnTo>
                  <a:lnTo>
                    <a:pt x="1710307" y="1133770"/>
                  </a:lnTo>
                  <a:lnTo>
                    <a:pt x="1710307" y="1133770"/>
                  </a:lnTo>
                  <a:lnTo>
                    <a:pt x="1709735" y="1134342"/>
                  </a:lnTo>
                  <a:lnTo>
                    <a:pt x="1710307" y="1136630"/>
                  </a:lnTo>
                  <a:close/>
                  <a:moveTo>
                    <a:pt x="1624513" y="1251594"/>
                  </a:moveTo>
                  <a:lnTo>
                    <a:pt x="1623941" y="1251022"/>
                  </a:lnTo>
                  <a:lnTo>
                    <a:pt x="1623369" y="1250450"/>
                  </a:lnTo>
                  <a:lnTo>
                    <a:pt x="1621653" y="1249307"/>
                  </a:lnTo>
                  <a:lnTo>
                    <a:pt x="1619938" y="1249307"/>
                  </a:lnTo>
                  <a:lnTo>
                    <a:pt x="1618222" y="1249878"/>
                  </a:lnTo>
                  <a:lnTo>
                    <a:pt x="1610786" y="1255598"/>
                  </a:lnTo>
                  <a:lnTo>
                    <a:pt x="1609070" y="1257314"/>
                  </a:lnTo>
                  <a:lnTo>
                    <a:pt x="1607354" y="1260174"/>
                  </a:lnTo>
                  <a:lnTo>
                    <a:pt x="1606210" y="1263606"/>
                  </a:lnTo>
                  <a:lnTo>
                    <a:pt x="1607354" y="1265893"/>
                  </a:lnTo>
                  <a:lnTo>
                    <a:pt x="1608498" y="1265893"/>
                  </a:lnTo>
                  <a:lnTo>
                    <a:pt x="1609642" y="1264749"/>
                  </a:lnTo>
                  <a:lnTo>
                    <a:pt x="1610214" y="1263606"/>
                  </a:lnTo>
                  <a:lnTo>
                    <a:pt x="1611358" y="1262462"/>
                  </a:lnTo>
                  <a:lnTo>
                    <a:pt x="1614218" y="1259030"/>
                  </a:lnTo>
                  <a:lnTo>
                    <a:pt x="1616506" y="1257314"/>
                  </a:lnTo>
                  <a:lnTo>
                    <a:pt x="1617650" y="1256742"/>
                  </a:lnTo>
                  <a:lnTo>
                    <a:pt x="1618794" y="1256742"/>
                  </a:lnTo>
                  <a:lnTo>
                    <a:pt x="1619366" y="1256170"/>
                  </a:lnTo>
                  <a:lnTo>
                    <a:pt x="1618794" y="1255026"/>
                  </a:lnTo>
                  <a:lnTo>
                    <a:pt x="1617650" y="1253310"/>
                  </a:lnTo>
                  <a:lnTo>
                    <a:pt x="1618222" y="1249878"/>
                  </a:lnTo>
                  <a:lnTo>
                    <a:pt x="1619938" y="1249307"/>
                  </a:lnTo>
                  <a:lnTo>
                    <a:pt x="1621653" y="1250450"/>
                  </a:lnTo>
                  <a:lnTo>
                    <a:pt x="1621081" y="1253310"/>
                  </a:lnTo>
                  <a:lnTo>
                    <a:pt x="1621653" y="1252738"/>
                  </a:lnTo>
                  <a:lnTo>
                    <a:pt x="1622225" y="1252166"/>
                  </a:lnTo>
                  <a:lnTo>
                    <a:pt x="1622797" y="1252166"/>
                  </a:lnTo>
                  <a:lnTo>
                    <a:pt x="1623369" y="1252166"/>
                  </a:lnTo>
                  <a:lnTo>
                    <a:pt x="1623369" y="1253310"/>
                  </a:lnTo>
                  <a:lnTo>
                    <a:pt x="1622797" y="1253882"/>
                  </a:lnTo>
                  <a:lnTo>
                    <a:pt x="1622225" y="1253882"/>
                  </a:lnTo>
                  <a:lnTo>
                    <a:pt x="1622797" y="1253882"/>
                  </a:lnTo>
                  <a:lnTo>
                    <a:pt x="1623369" y="1253882"/>
                  </a:lnTo>
                  <a:lnTo>
                    <a:pt x="1623941" y="1253310"/>
                  </a:lnTo>
                  <a:lnTo>
                    <a:pt x="1624513" y="1252166"/>
                  </a:lnTo>
                  <a:lnTo>
                    <a:pt x="1624513" y="1251022"/>
                  </a:lnTo>
                  <a:lnTo>
                    <a:pt x="1624513" y="1251594"/>
                  </a:lnTo>
                  <a:close/>
                  <a:moveTo>
                    <a:pt x="1639384" y="1253882"/>
                  </a:moveTo>
                  <a:lnTo>
                    <a:pt x="1639384" y="1253882"/>
                  </a:lnTo>
                  <a:lnTo>
                    <a:pt x="1638812" y="1252738"/>
                  </a:lnTo>
                  <a:lnTo>
                    <a:pt x="1638812" y="1252166"/>
                  </a:lnTo>
                  <a:lnTo>
                    <a:pt x="1639384" y="1251594"/>
                  </a:lnTo>
                  <a:lnTo>
                    <a:pt x="1639956" y="1251594"/>
                  </a:lnTo>
                  <a:lnTo>
                    <a:pt x="1641672" y="1253310"/>
                  </a:lnTo>
                  <a:lnTo>
                    <a:pt x="1641100" y="1252166"/>
                  </a:lnTo>
                  <a:lnTo>
                    <a:pt x="1640528" y="1251022"/>
                  </a:lnTo>
                  <a:lnTo>
                    <a:pt x="1639956" y="1249878"/>
                  </a:lnTo>
                  <a:lnTo>
                    <a:pt x="1639956" y="1248734"/>
                  </a:lnTo>
                  <a:lnTo>
                    <a:pt x="1638812" y="1248163"/>
                  </a:lnTo>
                  <a:lnTo>
                    <a:pt x="1637668" y="1248163"/>
                  </a:lnTo>
                  <a:lnTo>
                    <a:pt x="1635952" y="1248734"/>
                  </a:lnTo>
                  <a:lnTo>
                    <a:pt x="1633093" y="1248734"/>
                  </a:lnTo>
                  <a:lnTo>
                    <a:pt x="1631949" y="1248734"/>
                  </a:lnTo>
                  <a:lnTo>
                    <a:pt x="1630233" y="1249307"/>
                  </a:lnTo>
                  <a:lnTo>
                    <a:pt x="1628517" y="1250450"/>
                  </a:lnTo>
                  <a:lnTo>
                    <a:pt x="1627373" y="1252738"/>
                  </a:lnTo>
                  <a:lnTo>
                    <a:pt x="1626801" y="1254454"/>
                  </a:lnTo>
                  <a:lnTo>
                    <a:pt x="1627373" y="1255598"/>
                  </a:lnTo>
                  <a:lnTo>
                    <a:pt x="1627945" y="1256170"/>
                  </a:lnTo>
                  <a:lnTo>
                    <a:pt x="1628517" y="1256742"/>
                  </a:lnTo>
                  <a:lnTo>
                    <a:pt x="1630233" y="1257314"/>
                  </a:lnTo>
                  <a:lnTo>
                    <a:pt x="1633665" y="1257314"/>
                  </a:lnTo>
                  <a:lnTo>
                    <a:pt x="1634808" y="1256742"/>
                  </a:lnTo>
                  <a:lnTo>
                    <a:pt x="1636524" y="1255026"/>
                  </a:lnTo>
                  <a:lnTo>
                    <a:pt x="1637096" y="1254454"/>
                  </a:lnTo>
                  <a:lnTo>
                    <a:pt x="1637096" y="1254454"/>
                  </a:lnTo>
                  <a:lnTo>
                    <a:pt x="1639384" y="1253882"/>
                  </a:lnTo>
                  <a:lnTo>
                    <a:pt x="1639384" y="1253882"/>
                  </a:lnTo>
                  <a:close/>
                  <a:moveTo>
                    <a:pt x="1638240" y="1241299"/>
                  </a:moveTo>
                  <a:lnTo>
                    <a:pt x="1638240" y="1241299"/>
                  </a:lnTo>
                  <a:lnTo>
                    <a:pt x="1641672" y="1242443"/>
                  </a:lnTo>
                  <a:lnTo>
                    <a:pt x="1642244" y="1241871"/>
                  </a:lnTo>
                  <a:lnTo>
                    <a:pt x="1642816" y="1240727"/>
                  </a:lnTo>
                  <a:lnTo>
                    <a:pt x="1642244" y="1240155"/>
                  </a:lnTo>
                  <a:lnTo>
                    <a:pt x="1641100" y="1239011"/>
                  </a:lnTo>
                  <a:lnTo>
                    <a:pt x="1641100" y="1239011"/>
                  </a:lnTo>
                  <a:lnTo>
                    <a:pt x="1641100" y="1239583"/>
                  </a:lnTo>
                  <a:lnTo>
                    <a:pt x="1639384" y="1240727"/>
                  </a:lnTo>
                  <a:lnTo>
                    <a:pt x="1638812" y="1240727"/>
                  </a:lnTo>
                  <a:lnTo>
                    <a:pt x="1638240" y="1240727"/>
                  </a:lnTo>
                  <a:lnTo>
                    <a:pt x="1638240" y="1240727"/>
                  </a:lnTo>
                  <a:lnTo>
                    <a:pt x="1638240" y="1241299"/>
                  </a:lnTo>
                  <a:lnTo>
                    <a:pt x="1638240" y="1241871"/>
                  </a:lnTo>
                  <a:lnTo>
                    <a:pt x="1638240" y="1241299"/>
                  </a:lnTo>
                  <a:lnTo>
                    <a:pt x="1638240" y="1241299"/>
                  </a:lnTo>
                  <a:lnTo>
                    <a:pt x="1638240" y="1241299"/>
                  </a:lnTo>
                  <a:lnTo>
                    <a:pt x="1638240" y="1241299"/>
                  </a:lnTo>
                  <a:close/>
                  <a:moveTo>
                    <a:pt x="1512409" y="1280764"/>
                  </a:moveTo>
                  <a:lnTo>
                    <a:pt x="1512409" y="1279620"/>
                  </a:lnTo>
                  <a:lnTo>
                    <a:pt x="1512409" y="1279048"/>
                  </a:lnTo>
                  <a:lnTo>
                    <a:pt x="1512409" y="1278476"/>
                  </a:lnTo>
                  <a:lnTo>
                    <a:pt x="1512409" y="1278476"/>
                  </a:lnTo>
                  <a:lnTo>
                    <a:pt x="1511837" y="1279048"/>
                  </a:lnTo>
                  <a:lnTo>
                    <a:pt x="1511265" y="1279620"/>
                  </a:lnTo>
                  <a:lnTo>
                    <a:pt x="1511265" y="1280192"/>
                  </a:lnTo>
                  <a:lnTo>
                    <a:pt x="1511265" y="1280764"/>
                  </a:lnTo>
                  <a:lnTo>
                    <a:pt x="1511265" y="1280764"/>
                  </a:lnTo>
                  <a:lnTo>
                    <a:pt x="1511265" y="1281336"/>
                  </a:lnTo>
                  <a:lnTo>
                    <a:pt x="1511265" y="1282480"/>
                  </a:lnTo>
                  <a:lnTo>
                    <a:pt x="1511265" y="1283624"/>
                  </a:lnTo>
                  <a:lnTo>
                    <a:pt x="1511837" y="1284768"/>
                  </a:lnTo>
                  <a:lnTo>
                    <a:pt x="1512409" y="1284768"/>
                  </a:lnTo>
                  <a:lnTo>
                    <a:pt x="1512981" y="1283624"/>
                  </a:lnTo>
                  <a:lnTo>
                    <a:pt x="1512981" y="1282480"/>
                  </a:lnTo>
                  <a:lnTo>
                    <a:pt x="1512409" y="1281336"/>
                  </a:lnTo>
                  <a:lnTo>
                    <a:pt x="1512409" y="1280764"/>
                  </a:lnTo>
                  <a:close/>
                  <a:moveTo>
                    <a:pt x="1516984" y="1294491"/>
                  </a:moveTo>
                  <a:lnTo>
                    <a:pt x="1516984" y="1294491"/>
                  </a:lnTo>
                  <a:lnTo>
                    <a:pt x="1516413" y="1292775"/>
                  </a:lnTo>
                  <a:lnTo>
                    <a:pt x="1515841" y="1292204"/>
                  </a:lnTo>
                  <a:lnTo>
                    <a:pt x="1515269" y="1292775"/>
                  </a:lnTo>
                  <a:lnTo>
                    <a:pt x="1515269" y="1293347"/>
                  </a:lnTo>
                  <a:lnTo>
                    <a:pt x="1514697" y="1293919"/>
                  </a:lnTo>
                  <a:lnTo>
                    <a:pt x="1514125" y="1293919"/>
                  </a:lnTo>
                  <a:lnTo>
                    <a:pt x="1513553" y="1293919"/>
                  </a:lnTo>
                  <a:lnTo>
                    <a:pt x="1512981" y="1293919"/>
                  </a:lnTo>
                  <a:lnTo>
                    <a:pt x="1512981" y="1294491"/>
                  </a:lnTo>
                  <a:lnTo>
                    <a:pt x="1513553" y="1295063"/>
                  </a:lnTo>
                  <a:lnTo>
                    <a:pt x="1514125" y="1295635"/>
                  </a:lnTo>
                  <a:lnTo>
                    <a:pt x="1514697" y="1296207"/>
                  </a:lnTo>
                  <a:lnTo>
                    <a:pt x="1515269" y="1296779"/>
                  </a:lnTo>
                  <a:lnTo>
                    <a:pt x="1515841" y="1296779"/>
                  </a:lnTo>
                  <a:lnTo>
                    <a:pt x="1515841" y="1296207"/>
                  </a:lnTo>
                  <a:lnTo>
                    <a:pt x="1515841" y="1296207"/>
                  </a:lnTo>
                  <a:lnTo>
                    <a:pt x="1515841" y="1296207"/>
                  </a:lnTo>
                  <a:lnTo>
                    <a:pt x="1515841" y="1295635"/>
                  </a:lnTo>
                  <a:lnTo>
                    <a:pt x="1515841" y="1295063"/>
                  </a:lnTo>
                  <a:lnTo>
                    <a:pt x="1515841" y="1295063"/>
                  </a:lnTo>
                  <a:lnTo>
                    <a:pt x="1515841" y="1294491"/>
                  </a:lnTo>
                  <a:lnTo>
                    <a:pt x="1516984" y="1294491"/>
                  </a:lnTo>
                  <a:lnTo>
                    <a:pt x="1516984" y="1294491"/>
                  </a:lnTo>
                  <a:close/>
                  <a:moveTo>
                    <a:pt x="1539863" y="1183531"/>
                  </a:moveTo>
                  <a:lnTo>
                    <a:pt x="1539863" y="1183531"/>
                  </a:lnTo>
                  <a:lnTo>
                    <a:pt x="1539863" y="1182959"/>
                  </a:lnTo>
                  <a:lnTo>
                    <a:pt x="1539291" y="1182959"/>
                  </a:lnTo>
                  <a:lnTo>
                    <a:pt x="1539291" y="1184103"/>
                  </a:lnTo>
                  <a:lnTo>
                    <a:pt x="1539291" y="1184675"/>
                  </a:lnTo>
                  <a:lnTo>
                    <a:pt x="1539863" y="1185247"/>
                  </a:lnTo>
                  <a:lnTo>
                    <a:pt x="1539863" y="1183531"/>
                  </a:lnTo>
                  <a:lnTo>
                    <a:pt x="1539863" y="1183531"/>
                  </a:lnTo>
                  <a:lnTo>
                    <a:pt x="1539863" y="1183531"/>
                  </a:lnTo>
                  <a:close/>
                  <a:moveTo>
                    <a:pt x="1567317" y="1305930"/>
                  </a:moveTo>
                  <a:lnTo>
                    <a:pt x="1566173" y="1307646"/>
                  </a:lnTo>
                  <a:lnTo>
                    <a:pt x="1565601" y="1309362"/>
                  </a:lnTo>
                  <a:lnTo>
                    <a:pt x="1564457" y="1311078"/>
                  </a:lnTo>
                  <a:lnTo>
                    <a:pt x="1563313" y="1312222"/>
                  </a:lnTo>
                  <a:lnTo>
                    <a:pt x="1561025" y="1313938"/>
                  </a:lnTo>
                  <a:lnTo>
                    <a:pt x="1561597" y="1314510"/>
                  </a:lnTo>
                  <a:lnTo>
                    <a:pt x="1561597" y="1315082"/>
                  </a:lnTo>
                  <a:lnTo>
                    <a:pt x="1561597" y="1315654"/>
                  </a:lnTo>
                  <a:lnTo>
                    <a:pt x="1561597" y="1316226"/>
                  </a:lnTo>
                  <a:lnTo>
                    <a:pt x="1562169" y="1317942"/>
                  </a:lnTo>
                  <a:lnTo>
                    <a:pt x="1563313" y="1317942"/>
                  </a:lnTo>
                  <a:lnTo>
                    <a:pt x="1565601" y="1317370"/>
                  </a:lnTo>
                  <a:lnTo>
                    <a:pt x="1567317" y="1318514"/>
                  </a:lnTo>
                  <a:lnTo>
                    <a:pt x="1568461" y="1318514"/>
                  </a:lnTo>
                  <a:lnTo>
                    <a:pt x="1569605" y="1317942"/>
                  </a:lnTo>
                  <a:lnTo>
                    <a:pt x="1570177" y="1316226"/>
                  </a:lnTo>
                  <a:lnTo>
                    <a:pt x="1570177" y="1314510"/>
                  </a:lnTo>
                  <a:lnTo>
                    <a:pt x="1569605" y="1311650"/>
                  </a:lnTo>
                  <a:lnTo>
                    <a:pt x="1569605" y="1309934"/>
                  </a:lnTo>
                  <a:lnTo>
                    <a:pt x="1570177" y="1307646"/>
                  </a:lnTo>
                  <a:lnTo>
                    <a:pt x="1570177" y="1305930"/>
                  </a:lnTo>
                  <a:lnTo>
                    <a:pt x="1569033" y="1304786"/>
                  </a:lnTo>
                  <a:lnTo>
                    <a:pt x="1567317" y="1305930"/>
                  </a:lnTo>
                  <a:close/>
                  <a:moveTo>
                    <a:pt x="1670842" y="1126907"/>
                  </a:moveTo>
                  <a:lnTo>
                    <a:pt x="1672558" y="1126907"/>
                  </a:lnTo>
                  <a:lnTo>
                    <a:pt x="1676562" y="1126335"/>
                  </a:lnTo>
                  <a:lnTo>
                    <a:pt x="1675990" y="1125763"/>
                  </a:lnTo>
                  <a:lnTo>
                    <a:pt x="1674846" y="1123475"/>
                  </a:lnTo>
                  <a:lnTo>
                    <a:pt x="1675990" y="1123475"/>
                  </a:lnTo>
                  <a:lnTo>
                    <a:pt x="1676562" y="1124619"/>
                  </a:lnTo>
                  <a:lnTo>
                    <a:pt x="1677706" y="1127478"/>
                  </a:lnTo>
                  <a:lnTo>
                    <a:pt x="1678278" y="1128051"/>
                  </a:lnTo>
                  <a:lnTo>
                    <a:pt x="1679994" y="1128051"/>
                  </a:lnTo>
                  <a:lnTo>
                    <a:pt x="1682281" y="1129766"/>
                  </a:lnTo>
                  <a:lnTo>
                    <a:pt x="1683997" y="1130338"/>
                  </a:lnTo>
                  <a:lnTo>
                    <a:pt x="1686285" y="1132054"/>
                  </a:lnTo>
                  <a:lnTo>
                    <a:pt x="1687429" y="1132626"/>
                  </a:lnTo>
                  <a:lnTo>
                    <a:pt x="1688001" y="1132626"/>
                  </a:lnTo>
                  <a:lnTo>
                    <a:pt x="1689717" y="1131482"/>
                  </a:lnTo>
                  <a:lnTo>
                    <a:pt x="1690289" y="1131482"/>
                  </a:lnTo>
                  <a:lnTo>
                    <a:pt x="1690861" y="1132054"/>
                  </a:lnTo>
                  <a:lnTo>
                    <a:pt x="1691433" y="1132054"/>
                  </a:lnTo>
                  <a:lnTo>
                    <a:pt x="1692005" y="1131482"/>
                  </a:lnTo>
                  <a:lnTo>
                    <a:pt x="1686857" y="1128622"/>
                  </a:lnTo>
                  <a:lnTo>
                    <a:pt x="1684569" y="1128051"/>
                  </a:lnTo>
                  <a:lnTo>
                    <a:pt x="1683997" y="1127478"/>
                  </a:lnTo>
                  <a:lnTo>
                    <a:pt x="1683425" y="1125191"/>
                  </a:lnTo>
                  <a:lnTo>
                    <a:pt x="1683425" y="1124619"/>
                  </a:lnTo>
                  <a:lnTo>
                    <a:pt x="1682853" y="1124047"/>
                  </a:lnTo>
                  <a:lnTo>
                    <a:pt x="1682281" y="1122331"/>
                  </a:lnTo>
                  <a:lnTo>
                    <a:pt x="1681709" y="1121759"/>
                  </a:lnTo>
                  <a:lnTo>
                    <a:pt x="1681137" y="1121759"/>
                  </a:lnTo>
                  <a:lnTo>
                    <a:pt x="1678850" y="1122331"/>
                  </a:lnTo>
                  <a:lnTo>
                    <a:pt x="1677706" y="1121759"/>
                  </a:lnTo>
                  <a:lnTo>
                    <a:pt x="1676562" y="1120615"/>
                  </a:lnTo>
                  <a:lnTo>
                    <a:pt x="1674846" y="1118327"/>
                  </a:lnTo>
                  <a:lnTo>
                    <a:pt x="1674274" y="1117755"/>
                  </a:lnTo>
                  <a:lnTo>
                    <a:pt x="1673702" y="1117755"/>
                  </a:lnTo>
                  <a:lnTo>
                    <a:pt x="1673130" y="1118327"/>
                  </a:lnTo>
                  <a:lnTo>
                    <a:pt x="1672558" y="1118899"/>
                  </a:lnTo>
                  <a:lnTo>
                    <a:pt x="1673130" y="1119471"/>
                  </a:lnTo>
                  <a:lnTo>
                    <a:pt x="1669126" y="1124619"/>
                  </a:lnTo>
                  <a:lnTo>
                    <a:pt x="1670842" y="1126907"/>
                  </a:lnTo>
                  <a:close/>
                  <a:moveTo>
                    <a:pt x="1667410" y="1133770"/>
                  </a:moveTo>
                  <a:lnTo>
                    <a:pt x="1666266" y="1133198"/>
                  </a:lnTo>
                  <a:lnTo>
                    <a:pt x="1665123" y="1133770"/>
                  </a:lnTo>
                  <a:lnTo>
                    <a:pt x="1663979" y="1134914"/>
                  </a:lnTo>
                  <a:lnTo>
                    <a:pt x="1663407" y="1136630"/>
                  </a:lnTo>
                  <a:lnTo>
                    <a:pt x="1664551" y="1137774"/>
                  </a:lnTo>
                  <a:lnTo>
                    <a:pt x="1670270" y="1142350"/>
                  </a:lnTo>
                  <a:lnTo>
                    <a:pt x="1670842" y="1142350"/>
                  </a:lnTo>
                  <a:lnTo>
                    <a:pt x="1672558" y="1142350"/>
                  </a:lnTo>
                  <a:lnTo>
                    <a:pt x="1673130" y="1142350"/>
                  </a:lnTo>
                  <a:lnTo>
                    <a:pt x="1673702" y="1143494"/>
                  </a:lnTo>
                  <a:lnTo>
                    <a:pt x="1673702" y="1143494"/>
                  </a:lnTo>
                  <a:lnTo>
                    <a:pt x="1673702" y="1143494"/>
                  </a:lnTo>
                  <a:lnTo>
                    <a:pt x="1673702" y="1143494"/>
                  </a:lnTo>
                  <a:lnTo>
                    <a:pt x="1673702" y="1143494"/>
                  </a:lnTo>
                  <a:lnTo>
                    <a:pt x="1674274" y="1143494"/>
                  </a:lnTo>
                  <a:lnTo>
                    <a:pt x="1674846" y="1143494"/>
                  </a:lnTo>
                  <a:lnTo>
                    <a:pt x="1675418" y="1143494"/>
                  </a:lnTo>
                  <a:lnTo>
                    <a:pt x="1675990" y="1143494"/>
                  </a:lnTo>
                  <a:lnTo>
                    <a:pt x="1675990" y="1144065"/>
                  </a:lnTo>
                  <a:lnTo>
                    <a:pt x="1675990" y="1144637"/>
                  </a:lnTo>
                  <a:lnTo>
                    <a:pt x="1675990" y="1144637"/>
                  </a:lnTo>
                  <a:lnTo>
                    <a:pt x="1678278" y="1145209"/>
                  </a:lnTo>
                  <a:lnTo>
                    <a:pt x="1678850" y="1145209"/>
                  </a:lnTo>
                  <a:lnTo>
                    <a:pt x="1678850" y="1143494"/>
                  </a:lnTo>
                  <a:lnTo>
                    <a:pt x="1678278" y="1141777"/>
                  </a:lnTo>
                  <a:lnTo>
                    <a:pt x="1676562" y="1138918"/>
                  </a:lnTo>
                  <a:lnTo>
                    <a:pt x="1675418" y="1137774"/>
                  </a:lnTo>
                  <a:lnTo>
                    <a:pt x="1673130" y="1136058"/>
                  </a:lnTo>
                  <a:lnTo>
                    <a:pt x="1668554" y="1133198"/>
                  </a:lnTo>
                  <a:lnTo>
                    <a:pt x="1667410" y="1133770"/>
                  </a:lnTo>
                  <a:close/>
                  <a:moveTo>
                    <a:pt x="1700012" y="1133198"/>
                  </a:moveTo>
                  <a:lnTo>
                    <a:pt x="1700012" y="1132626"/>
                  </a:lnTo>
                  <a:lnTo>
                    <a:pt x="1699440" y="1132626"/>
                  </a:lnTo>
                  <a:lnTo>
                    <a:pt x="1698868" y="1132626"/>
                  </a:lnTo>
                  <a:lnTo>
                    <a:pt x="1695436" y="1133198"/>
                  </a:lnTo>
                  <a:lnTo>
                    <a:pt x="1694293" y="1133770"/>
                  </a:lnTo>
                  <a:lnTo>
                    <a:pt x="1694293" y="1134914"/>
                  </a:lnTo>
                  <a:lnTo>
                    <a:pt x="1694864" y="1136058"/>
                  </a:lnTo>
                  <a:lnTo>
                    <a:pt x="1696008" y="1136630"/>
                  </a:lnTo>
                  <a:lnTo>
                    <a:pt x="1696580" y="1137202"/>
                  </a:lnTo>
                  <a:lnTo>
                    <a:pt x="1697724" y="1137202"/>
                  </a:lnTo>
                  <a:lnTo>
                    <a:pt x="1698868" y="1136630"/>
                  </a:lnTo>
                  <a:lnTo>
                    <a:pt x="1699440" y="1136058"/>
                  </a:lnTo>
                  <a:lnTo>
                    <a:pt x="1700012" y="1134914"/>
                  </a:lnTo>
                  <a:lnTo>
                    <a:pt x="1700012" y="1133770"/>
                  </a:lnTo>
                  <a:lnTo>
                    <a:pt x="1700012" y="1133198"/>
                  </a:lnTo>
                  <a:lnTo>
                    <a:pt x="1700012" y="1133198"/>
                  </a:lnTo>
                  <a:close/>
                  <a:moveTo>
                    <a:pt x="1889903" y="919857"/>
                  </a:moveTo>
                  <a:lnTo>
                    <a:pt x="1888187" y="922716"/>
                  </a:lnTo>
                  <a:lnTo>
                    <a:pt x="1888187" y="925576"/>
                  </a:lnTo>
                  <a:lnTo>
                    <a:pt x="1888187" y="925004"/>
                  </a:lnTo>
                  <a:lnTo>
                    <a:pt x="1889331" y="926148"/>
                  </a:lnTo>
                  <a:lnTo>
                    <a:pt x="1890475" y="926720"/>
                  </a:lnTo>
                  <a:lnTo>
                    <a:pt x="1891619" y="926720"/>
                  </a:lnTo>
                  <a:lnTo>
                    <a:pt x="1892763" y="925576"/>
                  </a:lnTo>
                  <a:lnTo>
                    <a:pt x="1892763" y="925004"/>
                  </a:lnTo>
                  <a:lnTo>
                    <a:pt x="1892763" y="922716"/>
                  </a:lnTo>
                  <a:lnTo>
                    <a:pt x="1892763" y="922144"/>
                  </a:lnTo>
                  <a:lnTo>
                    <a:pt x="1893335" y="920429"/>
                  </a:lnTo>
                  <a:lnTo>
                    <a:pt x="1893335" y="919857"/>
                  </a:lnTo>
                  <a:lnTo>
                    <a:pt x="1891619" y="918713"/>
                  </a:lnTo>
                  <a:lnTo>
                    <a:pt x="1889903" y="919857"/>
                  </a:lnTo>
                  <a:close/>
                  <a:moveTo>
                    <a:pt x="1693721" y="1201833"/>
                  </a:moveTo>
                  <a:lnTo>
                    <a:pt x="1693721" y="1201833"/>
                  </a:lnTo>
                  <a:lnTo>
                    <a:pt x="1692577" y="1202406"/>
                  </a:lnTo>
                  <a:lnTo>
                    <a:pt x="1692005" y="1201833"/>
                  </a:lnTo>
                  <a:lnTo>
                    <a:pt x="1690861" y="1200690"/>
                  </a:lnTo>
                  <a:lnTo>
                    <a:pt x="1689717" y="1200690"/>
                  </a:lnTo>
                  <a:lnTo>
                    <a:pt x="1686285" y="1201262"/>
                  </a:lnTo>
                  <a:lnTo>
                    <a:pt x="1685713" y="1201262"/>
                  </a:lnTo>
                  <a:lnTo>
                    <a:pt x="1685141" y="1200690"/>
                  </a:lnTo>
                  <a:lnTo>
                    <a:pt x="1684569" y="1200690"/>
                  </a:lnTo>
                  <a:lnTo>
                    <a:pt x="1683997" y="1200690"/>
                  </a:lnTo>
                  <a:lnTo>
                    <a:pt x="1682853" y="1201262"/>
                  </a:lnTo>
                  <a:lnTo>
                    <a:pt x="1681709" y="1201833"/>
                  </a:lnTo>
                  <a:lnTo>
                    <a:pt x="1678850" y="1204693"/>
                  </a:lnTo>
                  <a:lnTo>
                    <a:pt x="1679994" y="1201262"/>
                  </a:lnTo>
                  <a:lnTo>
                    <a:pt x="1679422" y="1200690"/>
                  </a:lnTo>
                  <a:lnTo>
                    <a:pt x="1677706" y="1200690"/>
                  </a:lnTo>
                  <a:lnTo>
                    <a:pt x="1677706" y="1199546"/>
                  </a:lnTo>
                  <a:lnTo>
                    <a:pt x="1677134" y="1198974"/>
                  </a:lnTo>
                  <a:lnTo>
                    <a:pt x="1676562" y="1198974"/>
                  </a:lnTo>
                  <a:lnTo>
                    <a:pt x="1675990" y="1199546"/>
                  </a:lnTo>
                  <a:lnTo>
                    <a:pt x="1675418" y="1200118"/>
                  </a:lnTo>
                  <a:lnTo>
                    <a:pt x="1674274" y="1201833"/>
                  </a:lnTo>
                  <a:lnTo>
                    <a:pt x="1673702" y="1202406"/>
                  </a:lnTo>
                  <a:lnTo>
                    <a:pt x="1673130" y="1202977"/>
                  </a:lnTo>
                  <a:lnTo>
                    <a:pt x="1671414" y="1205265"/>
                  </a:lnTo>
                  <a:lnTo>
                    <a:pt x="1669698" y="1207553"/>
                  </a:lnTo>
                  <a:lnTo>
                    <a:pt x="1669126" y="1208697"/>
                  </a:lnTo>
                  <a:lnTo>
                    <a:pt x="1669698" y="1208697"/>
                  </a:lnTo>
                  <a:lnTo>
                    <a:pt x="1670270" y="1208125"/>
                  </a:lnTo>
                  <a:lnTo>
                    <a:pt x="1670842" y="1208125"/>
                  </a:lnTo>
                  <a:lnTo>
                    <a:pt x="1671414" y="1208125"/>
                  </a:lnTo>
                  <a:lnTo>
                    <a:pt x="1671414" y="1208697"/>
                  </a:lnTo>
                  <a:lnTo>
                    <a:pt x="1671414" y="1209269"/>
                  </a:lnTo>
                  <a:lnTo>
                    <a:pt x="1670270" y="1209841"/>
                  </a:lnTo>
                  <a:lnTo>
                    <a:pt x="1668554" y="1210985"/>
                  </a:lnTo>
                  <a:lnTo>
                    <a:pt x="1667982" y="1211557"/>
                  </a:lnTo>
                  <a:lnTo>
                    <a:pt x="1669126" y="1213273"/>
                  </a:lnTo>
                  <a:lnTo>
                    <a:pt x="1670842" y="1212701"/>
                  </a:lnTo>
                  <a:lnTo>
                    <a:pt x="1671986" y="1211557"/>
                  </a:lnTo>
                  <a:lnTo>
                    <a:pt x="1672558" y="1212129"/>
                  </a:lnTo>
                  <a:lnTo>
                    <a:pt x="1672558" y="1212701"/>
                  </a:lnTo>
                  <a:lnTo>
                    <a:pt x="1671986" y="1213273"/>
                  </a:lnTo>
                  <a:lnTo>
                    <a:pt x="1671414" y="1213845"/>
                  </a:lnTo>
                  <a:lnTo>
                    <a:pt x="1671414" y="1214989"/>
                  </a:lnTo>
                  <a:lnTo>
                    <a:pt x="1671986" y="1214989"/>
                  </a:lnTo>
                  <a:lnTo>
                    <a:pt x="1672558" y="1215561"/>
                  </a:lnTo>
                  <a:lnTo>
                    <a:pt x="1672558" y="1216132"/>
                  </a:lnTo>
                  <a:lnTo>
                    <a:pt x="1672558" y="1216132"/>
                  </a:lnTo>
                  <a:lnTo>
                    <a:pt x="1671986" y="1217849"/>
                  </a:lnTo>
                  <a:lnTo>
                    <a:pt x="1673130" y="1218420"/>
                  </a:lnTo>
                  <a:lnTo>
                    <a:pt x="1674846" y="1218420"/>
                  </a:lnTo>
                  <a:lnTo>
                    <a:pt x="1676562" y="1217276"/>
                  </a:lnTo>
                  <a:lnTo>
                    <a:pt x="1677134" y="1214989"/>
                  </a:lnTo>
                  <a:lnTo>
                    <a:pt x="1677134" y="1213273"/>
                  </a:lnTo>
                  <a:lnTo>
                    <a:pt x="1677134" y="1212129"/>
                  </a:lnTo>
                  <a:lnTo>
                    <a:pt x="1677134" y="1211557"/>
                  </a:lnTo>
                  <a:lnTo>
                    <a:pt x="1677706" y="1210985"/>
                  </a:lnTo>
                  <a:lnTo>
                    <a:pt x="1679422" y="1209841"/>
                  </a:lnTo>
                  <a:lnTo>
                    <a:pt x="1679994" y="1209841"/>
                  </a:lnTo>
                  <a:lnTo>
                    <a:pt x="1681709" y="1210413"/>
                  </a:lnTo>
                  <a:lnTo>
                    <a:pt x="1682853" y="1209841"/>
                  </a:lnTo>
                  <a:lnTo>
                    <a:pt x="1683997" y="1208697"/>
                  </a:lnTo>
                  <a:lnTo>
                    <a:pt x="1685141" y="1207553"/>
                  </a:lnTo>
                  <a:lnTo>
                    <a:pt x="1685713" y="1207553"/>
                  </a:lnTo>
                  <a:lnTo>
                    <a:pt x="1685713" y="1208125"/>
                  </a:lnTo>
                  <a:lnTo>
                    <a:pt x="1685713" y="1208697"/>
                  </a:lnTo>
                  <a:lnTo>
                    <a:pt x="1686285" y="1209269"/>
                  </a:lnTo>
                  <a:lnTo>
                    <a:pt x="1689717" y="1208125"/>
                  </a:lnTo>
                  <a:lnTo>
                    <a:pt x="1690289" y="1207553"/>
                  </a:lnTo>
                  <a:lnTo>
                    <a:pt x="1691433" y="1205837"/>
                  </a:lnTo>
                  <a:lnTo>
                    <a:pt x="1693721" y="1201833"/>
                  </a:lnTo>
                  <a:lnTo>
                    <a:pt x="1693721" y="1201833"/>
                  </a:lnTo>
                  <a:close/>
                  <a:moveTo>
                    <a:pt x="1650823" y="1171520"/>
                  </a:moveTo>
                  <a:lnTo>
                    <a:pt x="1650251" y="1170376"/>
                  </a:lnTo>
                  <a:lnTo>
                    <a:pt x="1649107" y="1170376"/>
                  </a:lnTo>
                  <a:lnTo>
                    <a:pt x="1648536" y="1170948"/>
                  </a:lnTo>
                  <a:lnTo>
                    <a:pt x="1648536" y="1172092"/>
                  </a:lnTo>
                  <a:lnTo>
                    <a:pt x="1648536" y="1172664"/>
                  </a:lnTo>
                  <a:lnTo>
                    <a:pt x="1647964" y="1173235"/>
                  </a:lnTo>
                  <a:lnTo>
                    <a:pt x="1647964" y="1174379"/>
                  </a:lnTo>
                  <a:lnTo>
                    <a:pt x="1647964" y="1176095"/>
                  </a:lnTo>
                  <a:lnTo>
                    <a:pt x="1648536" y="1177811"/>
                  </a:lnTo>
                  <a:lnTo>
                    <a:pt x="1649679" y="1178955"/>
                  </a:lnTo>
                  <a:lnTo>
                    <a:pt x="1650251" y="1177811"/>
                  </a:lnTo>
                  <a:lnTo>
                    <a:pt x="1650251" y="1174952"/>
                  </a:lnTo>
                  <a:lnTo>
                    <a:pt x="1650251" y="1173808"/>
                  </a:lnTo>
                  <a:lnTo>
                    <a:pt x="1650251" y="1173235"/>
                  </a:lnTo>
                  <a:lnTo>
                    <a:pt x="1650251" y="1171520"/>
                  </a:lnTo>
                  <a:close/>
                  <a:moveTo>
                    <a:pt x="1718315" y="1161224"/>
                  </a:moveTo>
                  <a:lnTo>
                    <a:pt x="1714311" y="1162940"/>
                  </a:lnTo>
                  <a:lnTo>
                    <a:pt x="1713739" y="1162368"/>
                  </a:lnTo>
                  <a:lnTo>
                    <a:pt x="1713739" y="1160652"/>
                  </a:lnTo>
                  <a:lnTo>
                    <a:pt x="1714311" y="1158936"/>
                  </a:lnTo>
                  <a:lnTo>
                    <a:pt x="1714883" y="1157221"/>
                  </a:lnTo>
                  <a:lnTo>
                    <a:pt x="1715455" y="1156077"/>
                  </a:lnTo>
                  <a:lnTo>
                    <a:pt x="1714311" y="1156649"/>
                  </a:lnTo>
                  <a:lnTo>
                    <a:pt x="1712023" y="1158936"/>
                  </a:lnTo>
                  <a:lnTo>
                    <a:pt x="1710879" y="1158936"/>
                  </a:lnTo>
                  <a:lnTo>
                    <a:pt x="1711451" y="1157793"/>
                  </a:lnTo>
                  <a:lnTo>
                    <a:pt x="1712023" y="1157221"/>
                  </a:lnTo>
                  <a:lnTo>
                    <a:pt x="1712595" y="1156649"/>
                  </a:lnTo>
                  <a:lnTo>
                    <a:pt x="1712595" y="1155505"/>
                  </a:lnTo>
                  <a:lnTo>
                    <a:pt x="1712595" y="1153789"/>
                  </a:lnTo>
                  <a:lnTo>
                    <a:pt x="1712595" y="1153217"/>
                  </a:lnTo>
                  <a:lnTo>
                    <a:pt x="1712023" y="1153217"/>
                  </a:lnTo>
                  <a:lnTo>
                    <a:pt x="1710879" y="1154361"/>
                  </a:lnTo>
                  <a:lnTo>
                    <a:pt x="1709735" y="1155505"/>
                  </a:lnTo>
                  <a:lnTo>
                    <a:pt x="1708592" y="1156077"/>
                  </a:lnTo>
                  <a:lnTo>
                    <a:pt x="1708020" y="1155505"/>
                  </a:lnTo>
                  <a:lnTo>
                    <a:pt x="1708592" y="1154361"/>
                  </a:lnTo>
                  <a:lnTo>
                    <a:pt x="1710307" y="1152073"/>
                  </a:lnTo>
                  <a:lnTo>
                    <a:pt x="1712023" y="1150357"/>
                  </a:lnTo>
                  <a:lnTo>
                    <a:pt x="1716599" y="1147497"/>
                  </a:lnTo>
                  <a:lnTo>
                    <a:pt x="1717743" y="1145209"/>
                  </a:lnTo>
                  <a:lnTo>
                    <a:pt x="1717171" y="1145209"/>
                  </a:lnTo>
                  <a:lnTo>
                    <a:pt x="1716599" y="1144637"/>
                  </a:lnTo>
                  <a:lnTo>
                    <a:pt x="1716027" y="1144065"/>
                  </a:lnTo>
                  <a:lnTo>
                    <a:pt x="1715455" y="1143494"/>
                  </a:lnTo>
                  <a:lnTo>
                    <a:pt x="1714883" y="1144637"/>
                  </a:lnTo>
                  <a:lnTo>
                    <a:pt x="1714311" y="1145209"/>
                  </a:lnTo>
                  <a:lnTo>
                    <a:pt x="1713739" y="1145209"/>
                  </a:lnTo>
                  <a:lnTo>
                    <a:pt x="1713167" y="1144065"/>
                  </a:lnTo>
                  <a:lnTo>
                    <a:pt x="1713739" y="1142921"/>
                  </a:lnTo>
                  <a:lnTo>
                    <a:pt x="1713739" y="1141777"/>
                  </a:lnTo>
                  <a:lnTo>
                    <a:pt x="1713739" y="1141206"/>
                  </a:lnTo>
                  <a:lnTo>
                    <a:pt x="1713167" y="1140634"/>
                  </a:lnTo>
                  <a:lnTo>
                    <a:pt x="1712595" y="1139490"/>
                  </a:lnTo>
                  <a:lnTo>
                    <a:pt x="1712023" y="1138346"/>
                  </a:lnTo>
                  <a:lnTo>
                    <a:pt x="1711451" y="1137774"/>
                  </a:lnTo>
                  <a:lnTo>
                    <a:pt x="1710307" y="1137202"/>
                  </a:lnTo>
                  <a:lnTo>
                    <a:pt x="1709163" y="1137202"/>
                  </a:lnTo>
                  <a:lnTo>
                    <a:pt x="1708592" y="1137202"/>
                  </a:lnTo>
                  <a:lnTo>
                    <a:pt x="1708020" y="1137774"/>
                  </a:lnTo>
                  <a:lnTo>
                    <a:pt x="1707448" y="1137774"/>
                  </a:lnTo>
                  <a:lnTo>
                    <a:pt x="1707448" y="1138346"/>
                  </a:lnTo>
                  <a:lnTo>
                    <a:pt x="1707448" y="1137774"/>
                  </a:lnTo>
                  <a:lnTo>
                    <a:pt x="1707448" y="1137202"/>
                  </a:lnTo>
                  <a:lnTo>
                    <a:pt x="1706876" y="1136630"/>
                  </a:lnTo>
                  <a:lnTo>
                    <a:pt x="1706304" y="1136058"/>
                  </a:lnTo>
                  <a:lnTo>
                    <a:pt x="1705732" y="1136058"/>
                  </a:lnTo>
                  <a:lnTo>
                    <a:pt x="1705160" y="1137774"/>
                  </a:lnTo>
                  <a:lnTo>
                    <a:pt x="1705732" y="1138346"/>
                  </a:lnTo>
                  <a:lnTo>
                    <a:pt x="1706304" y="1139490"/>
                  </a:lnTo>
                  <a:lnTo>
                    <a:pt x="1706304" y="1140634"/>
                  </a:lnTo>
                  <a:lnTo>
                    <a:pt x="1705732" y="1141777"/>
                  </a:lnTo>
                  <a:lnTo>
                    <a:pt x="1705160" y="1140634"/>
                  </a:lnTo>
                  <a:lnTo>
                    <a:pt x="1703444" y="1140062"/>
                  </a:lnTo>
                  <a:lnTo>
                    <a:pt x="1702872" y="1139490"/>
                  </a:lnTo>
                  <a:lnTo>
                    <a:pt x="1702300" y="1140634"/>
                  </a:lnTo>
                  <a:lnTo>
                    <a:pt x="1701728" y="1142921"/>
                  </a:lnTo>
                  <a:lnTo>
                    <a:pt x="1701156" y="1144065"/>
                  </a:lnTo>
                  <a:lnTo>
                    <a:pt x="1700584" y="1144637"/>
                  </a:lnTo>
                  <a:lnTo>
                    <a:pt x="1700012" y="1144065"/>
                  </a:lnTo>
                  <a:lnTo>
                    <a:pt x="1699440" y="1142921"/>
                  </a:lnTo>
                  <a:lnTo>
                    <a:pt x="1698868" y="1142350"/>
                  </a:lnTo>
                  <a:lnTo>
                    <a:pt x="1697152" y="1141777"/>
                  </a:lnTo>
                  <a:lnTo>
                    <a:pt x="1696008" y="1142921"/>
                  </a:lnTo>
                  <a:lnTo>
                    <a:pt x="1695436" y="1145781"/>
                  </a:lnTo>
                  <a:lnTo>
                    <a:pt x="1695436" y="1149213"/>
                  </a:lnTo>
                  <a:lnTo>
                    <a:pt x="1695436" y="1149785"/>
                  </a:lnTo>
                  <a:lnTo>
                    <a:pt x="1695436" y="1150929"/>
                  </a:lnTo>
                  <a:lnTo>
                    <a:pt x="1695436" y="1151501"/>
                  </a:lnTo>
                  <a:lnTo>
                    <a:pt x="1695436" y="1152073"/>
                  </a:lnTo>
                  <a:lnTo>
                    <a:pt x="1694864" y="1152645"/>
                  </a:lnTo>
                  <a:lnTo>
                    <a:pt x="1694293" y="1152645"/>
                  </a:lnTo>
                  <a:lnTo>
                    <a:pt x="1694293" y="1152073"/>
                  </a:lnTo>
                  <a:lnTo>
                    <a:pt x="1693721" y="1150929"/>
                  </a:lnTo>
                  <a:lnTo>
                    <a:pt x="1693149" y="1150357"/>
                  </a:lnTo>
                  <a:lnTo>
                    <a:pt x="1692577" y="1149213"/>
                  </a:lnTo>
                  <a:lnTo>
                    <a:pt x="1693721" y="1145781"/>
                  </a:lnTo>
                  <a:lnTo>
                    <a:pt x="1693721" y="1143494"/>
                  </a:lnTo>
                  <a:lnTo>
                    <a:pt x="1694293" y="1141777"/>
                  </a:lnTo>
                  <a:lnTo>
                    <a:pt x="1696008" y="1140634"/>
                  </a:lnTo>
                  <a:lnTo>
                    <a:pt x="1696008" y="1140062"/>
                  </a:lnTo>
                  <a:lnTo>
                    <a:pt x="1695436" y="1140634"/>
                  </a:lnTo>
                  <a:lnTo>
                    <a:pt x="1694864" y="1140634"/>
                  </a:lnTo>
                  <a:lnTo>
                    <a:pt x="1695436" y="1139490"/>
                  </a:lnTo>
                  <a:lnTo>
                    <a:pt x="1696580" y="1138918"/>
                  </a:lnTo>
                  <a:lnTo>
                    <a:pt x="1698868" y="1137774"/>
                  </a:lnTo>
                  <a:lnTo>
                    <a:pt x="1697724" y="1136630"/>
                  </a:lnTo>
                  <a:lnTo>
                    <a:pt x="1696580" y="1135486"/>
                  </a:lnTo>
                  <a:lnTo>
                    <a:pt x="1691433" y="1134342"/>
                  </a:lnTo>
                  <a:lnTo>
                    <a:pt x="1690289" y="1134342"/>
                  </a:lnTo>
                  <a:lnTo>
                    <a:pt x="1690861" y="1136058"/>
                  </a:lnTo>
                  <a:lnTo>
                    <a:pt x="1689717" y="1136058"/>
                  </a:lnTo>
                  <a:lnTo>
                    <a:pt x="1688001" y="1134914"/>
                  </a:lnTo>
                  <a:lnTo>
                    <a:pt x="1686285" y="1134342"/>
                  </a:lnTo>
                  <a:lnTo>
                    <a:pt x="1684569" y="1133198"/>
                  </a:lnTo>
                  <a:lnTo>
                    <a:pt x="1682281" y="1132626"/>
                  </a:lnTo>
                  <a:lnTo>
                    <a:pt x="1679422" y="1130338"/>
                  </a:lnTo>
                  <a:lnTo>
                    <a:pt x="1678278" y="1129766"/>
                  </a:lnTo>
                  <a:lnTo>
                    <a:pt x="1677706" y="1129195"/>
                  </a:lnTo>
                  <a:lnTo>
                    <a:pt x="1677134" y="1129195"/>
                  </a:lnTo>
                  <a:lnTo>
                    <a:pt x="1676562" y="1129195"/>
                  </a:lnTo>
                  <a:lnTo>
                    <a:pt x="1676562" y="1129766"/>
                  </a:lnTo>
                  <a:lnTo>
                    <a:pt x="1676562" y="1130338"/>
                  </a:lnTo>
                  <a:lnTo>
                    <a:pt x="1676562" y="1130910"/>
                  </a:lnTo>
                  <a:lnTo>
                    <a:pt x="1678278" y="1132626"/>
                  </a:lnTo>
                  <a:lnTo>
                    <a:pt x="1679994" y="1133198"/>
                  </a:lnTo>
                  <a:lnTo>
                    <a:pt x="1680565" y="1133770"/>
                  </a:lnTo>
                  <a:lnTo>
                    <a:pt x="1682853" y="1137202"/>
                  </a:lnTo>
                  <a:lnTo>
                    <a:pt x="1683997" y="1138346"/>
                  </a:lnTo>
                  <a:lnTo>
                    <a:pt x="1684569" y="1139490"/>
                  </a:lnTo>
                  <a:lnTo>
                    <a:pt x="1685141" y="1140634"/>
                  </a:lnTo>
                  <a:lnTo>
                    <a:pt x="1685141" y="1141206"/>
                  </a:lnTo>
                  <a:lnTo>
                    <a:pt x="1685713" y="1141777"/>
                  </a:lnTo>
                  <a:lnTo>
                    <a:pt x="1686857" y="1142921"/>
                  </a:lnTo>
                  <a:lnTo>
                    <a:pt x="1687429" y="1143494"/>
                  </a:lnTo>
                  <a:lnTo>
                    <a:pt x="1686857" y="1144065"/>
                  </a:lnTo>
                  <a:lnTo>
                    <a:pt x="1686285" y="1142921"/>
                  </a:lnTo>
                  <a:lnTo>
                    <a:pt x="1683425" y="1140634"/>
                  </a:lnTo>
                  <a:lnTo>
                    <a:pt x="1681709" y="1138346"/>
                  </a:lnTo>
                  <a:lnTo>
                    <a:pt x="1680565" y="1137774"/>
                  </a:lnTo>
                  <a:lnTo>
                    <a:pt x="1679422" y="1137774"/>
                  </a:lnTo>
                  <a:lnTo>
                    <a:pt x="1679994" y="1138918"/>
                  </a:lnTo>
                  <a:lnTo>
                    <a:pt x="1681137" y="1140634"/>
                  </a:lnTo>
                  <a:lnTo>
                    <a:pt x="1681137" y="1141777"/>
                  </a:lnTo>
                  <a:lnTo>
                    <a:pt x="1681709" y="1146353"/>
                  </a:lnTo>
                  <a:lnTo>
                    <a:pt x="1681709" y="1150929"/>
                  </a:lnTo>
                  <a:lnTo>
                    <a:pt x="1681709" y="1153217"/>
                  </a:lnTo>
                  <a:lnTo>
                    <a:pt x="1682281" y="1154933"/>
                  </a:lnTo>
                  <a:lnTo>
                    <a:pt x="1681709" y="1154933"/>
                  </a:lnTo>
                  <a:lnTo>
                    <a:pt x="1681137" y="1154361"/>
                  </a:lnTo>
                  <a:lnTo>
                    <a:pt x="1680565" y="1153789"/>
                  </a:lnTo>
                  <a:lnTo>
                    <a:pt x="1680565" y="1153217"/>
                  </a:lnTo>
                  <a:lnTo>
                    <a:pt x="1680565" y="1151501"/>
                  </a:lnTo>
                  <a:lnTo>
                    <a:pt x="1680565" y="1149785"/>
                  </a:lnTo>
                  <a:lnTo>
                    <a:pt x="1680565" y="1148641"/>
                  </a:lnTo>
                  <a:lnTo>
                    <a:pt x="1679994" y="1148069"/>
                  </a:lnTo>
                  <a:lnTo>
                    <a:pt x="1677134" y="1147497"/>
                  </a:lnTo>
                  <a:lnTo>
                    <a:pt x="1674274" y="1146353"/>
                  </a:lnTo>
                  <a:lnTo>
                    <a:pt x="1670842" y="1144065"/>
                  </a:lnTo>
                  <a:lnTo>
                    <a:pt x="1669698" y="1143494"/>
                  </a:lnTo>
                  <a:lnTo>
                    <a:pt x="1668554" y="1144065"/>
                  </a:lnTo>
                  <a:lnTo>
                    <a:pt x="1668554" y="1145781"/>
                  </a:lnTo>
                  <a:lnTo>
                    <a:pt x="1669126" y="1147497"/>
                  </a:lnTo>
                  <a:lnTo>
                    <a:pt x="1670270" y="1148641"/>
                  </a:lnTo>
                  <a:lnTo>
                    <a:pt x="1671414" y="1148641"/>
                  </a:lnTo>
                  <a:lnTo>
                    <a:pt x="1671414" y="1148641"/>
                  </a:lnTo>
                  <a:lnTo>
                    <a:pt x="1671414" y="1149213"/>
                  </a:lnTo>
                  <a:lnTo>
                    <a:pt x="1671414" y="1149785"/>
                  </a:lnTo>
                  <a:lnTo>
                    <a:pt x="1671986" y="1150357"/>
                  </a:lnTo>
                  <a:lnTo>
                    <a:pt x="1672558" y="1151501"/>
                  </a:lnTo>
                  <a:lnTo>
                    <a:pt x="1673130" y="1151501"/>
                  </a:lnTo>
                  <a:lnTo>
                    <a:pt x="1674274" y="1152073"/>
                  </a:lnTo>
                  <a:lnTo>
                    <a:pt x="1674274" y="1153789"/>
                  </a:lnTo>
                  <a:lnTo>
                    <a:pt x="1673130" y="1155505"/>
                  </a:lnTo>
                  <a:lnTo>
                    <a:pt x="1671986" y="1156077"/>
                  </a:lnTo>
                  <a:lnTo>
                    <a:pt x="1670842" y="1155505"/>
                  </a:lnTo>
                  <a:lnTo>
                    <a:pt x="1670270" y="1154361"/>
                  </a:lnTo>
                  <a:lnTo>
                    <a:pt x="1669698" y="1152645"/>
                  </a:lnTo>
                  <a:lnTo>
                    <a:pt x="1669126" y="1151501"/>
                  </a:lnTo>
                  <a:lnTo>
                    <a:pt x="1667982" y="1150929"/>
                  </a:lnTo>
                  <a:lnTo>
                    <a:pt x="1666838" y="1151501"/>
                  </a:lnTo>
                  <a:lnTo>
                    <a:pt x="1665695" y="1152645"/>
                  </a:lnTo>
                  <a:lnTo>
                    <a:pt x="1665123" y="1154361"/>
                  </a:lnTo>
                  <a:lnTo>
                    <a:pt x="1667410" y="1155505"/>
                  </a:lnTo>
                  <a:lnTo>
                    <a:pt x="1668554" y="1156649"/>
                  </a:lnTo>
                  <a:lnTo>
                    <a:pt x="1669126" y="1157793"/>
                  </a:lnTo>
                  <a:lnTo>
                    <a:pt x="1668554" y="1158365"/>
                  </a:lnTo>
                  <a:lnTo>
                    <a:pt x="1667410" y="1157793"/>
                  </a:lnTo>
                  <a:lnTo>
                    <a:pt x="1665123" y="1156077"/>
                  </a:lnTo>
                  <a:lnTo>
                    <a:pt x="1665123" y="1158365"/>
                  </a:lnTo>
                  <a:lnTo>
                    <a:pt x="1666266" y="1162940"/>
                  </a:lnTo>
                  <a:lnTo>
                    <a:pt x="1665695" y="1164084"/>
                  </a:lnTo>
                  <a:lnTo>
                    <a:pt x="1664551" y="1161224"/>
                  </a:lnTo>
                  <a:lnTo>
                    <a:pt x="1663979" y="1157793"/>
                  </a:lnTo>
                  <a:lnTo>
                    <a:pt x="1663407" y="1154361"/>
                  </a:lnTo>
                  <a:lnTo>
                    <a:pt x="1663407" y="1150929"/>
                  </a:lnTo>
                  <a:lnTo>
                    <a:pt x="1663407" y="1149213"/>
                  </a:lnTo>
                  <a:lnTo>
                    <a:pt x="1663407" y="1147497"/>
                  </a:lnTo>
                  <a:lnTo>
                    <a:pt x="1662835" y="1145781"/>
                  </a:lnTo>
                  <a:lnTo>
                    <a:pt x="1661691" y="1144065"/>
                  </a:lnTo>
                  <a:lnTo>
                    <a:pt x="1660547" y="1143494"/>
                  </a:lnTo>
                  <a:lnTo>
                    <a:pt x="1659975" y="1142350"/>
                  </a:lnTo>
                  <a:lnTo>
                    <a:pt x="1659403" y="1141206"/>
                  </a:lnTo>
                  <a:lnTo>
                    <a:pt x="1658259" y="1140062"/>
                  </a:lnTo>
                  <a:lnTo>
                    <a:pt x="1657687" y="1140062"/>
                  </a:lnTo>
                  <a:lnTo>
                    <a:pt x="1657115" y="1140634"/>
                  </a:lnTo>
                  <a:lnTo>
                    <a:pt x="1656543" y="1140634"/>
                  </a:lnTo>
                  <a:lnTo>
                    <a:pt x="1655971" y="1140062"/>
                  </a:lnTo>
                  <a:lnTo>
                    <a:pt x="1655399" y="1139490"/>
                  </a:lnTo>
                  <a:lnTo>
                    <a:pt x="1655399" y="1139490"/>
                  </a:lnTo>
                  <a:lnTo>
                    <a:pt x="1653683" y="1140062"/>
                  </a:lnTo>
                  <a:lnTo>
                    <a:pt x="1652539" y="1141206"/>
                  </a:lnTo>
                  <a:lnTo>
                    <a:pt x="1651967" y="1141777"/>
                  </a:lnTo>
                  <a:lnTo>
                    <a:pt x="1651395" y="1141777"/>
                  </a:lnTo>
                  <a:lnTo>
                    <a:pt x="1650823" y="1141777"/>
                  </a:lnTo>
                  <a:lnTo>
                    <a:pt x="1650823" y="1141777"/>
                  </a:lnTo>
                  <a:lnTo>
                    <a:pt x="1650251" y="1142350"/>
                  </a:lnTo>
                  <a:lnTo>
                    <a:pt x="1647964" y="1145209"/>
                  </a:lnTo>
                  <a:lnTo>
                    <a:pt x="1646820" y="1147497"/>
                  </a:lnTo>
                  <a:lnTo>
                    <a:pt x="1646248" y="1150357"/>
                  </a:lnTo>
                  <a:lnTo>
                    <a:pt x="1646820" y="1154361"/>
                  </a:lnTo>
                  <a:lnTo>
                    <a:pt x="1647964" y="1156077"/>
                  </a:lnTo>
                  <a:lnTo>
                    <a:pt x="1649107" y="1156649"/>
                  </a:lnTo>
                  <a:lnTo>
                    <a:pt x="1654255" y="1157221"/>
                  </a:lnTo>
                  <a:lnTo>
                    <a:pt x="1657115" y="1158365"/>
                  </a:lnTo>
                  <a:lnTo>
                    <a:pt x="1659975" y="1161224"/>
                  </a:lnTo>
                  <a:lnTo>
                    <a:pt x="1661119" y="1161796"/>
                  </a:lnTo>
                  <a:lnTo>
                    <a:pt x="1661691" y="1162368"/>
                  </a:lnTo>
                  <a:lnTo>
                    <a:pt x="1662263" y="1163512"/>
                  </a:lnTo>
                  <a:lnTo>
                    <a:pt x="1662263" y="1164084"/>
                  </a:lnTo>
                  <a:lnTo>
                    <a:pt x="1661691" y="1164656"/>
                  </a:lnTo>
                  <a:lnTo>
                    <a:pt x="1660547" y="1164084"/>
                  </a:lnTo>
                  <a:lnTo>
                    <a:pt x="1659975" y="1164656"/>
                  </a:lnTo>
                  <a:lnTo>
                    <a:pt x="1659403" y="1162368"/>
                  </a:lnTo>
                  <a:lnTo>
                    <a:pt x="1658259" y="1161224"/>
                  </a:lnTo>
                  <a:lnTo>
                    <a:pt x="1651967" y="1160080"/>
                  </a:lnTo>
                  <a:lnTo>
                    <a:pt x="1650251" y="1160080"/>
                  </a:lnTo>
                  <a:lnTo>
                    <a:pt x="1648536" y="1161224"/>
                  </a:lnTo>
                  <a:lnTo>
                    <a:pt x="1649107" y="1162940"/>
                  </a:lnTo>
                  <a:lnTo>
                    <a:pt x="1654255" y="1168660"/>
                  </a:lnTo>
                  <a:lnTo>
                    <a:pt x="1654827" y="1168660"/>
                  </a:lnTo>
                  <a:lnTo>
                    <a:pt x="1656543" y="1168660"/>
                  </a:lnTo>
                  <a:lnTo>
                    <a:pt x="1657115" y="1169232"/>
                  </a:lnTo>
                  <a:lnTo>
                    <a:pt x="1657687" y="1169804"/>
                  </a:lnTo>
                  <a:lnTo>
                    <a:pt x="1656543" y="1170376"/>
                  </a:lnTo>
                  <a:lnTo>
                    <a:pt x="1654827" y="1169804"/>
                  </a:lnTo>
                  <a:lnTo>
                    <a:pt x="1653111" y="1168660"/>
                  </a:lnTo>
                  <a:lnTo>
                    <a:pt x="1651967" y="1167516"/>
                  </a:lnTo>
                  <a:lnTo>
                    <a:pt x="1651395" y="1166944"/>
                  </a:lnTo>
                  <a:lnTo>
                    <a:pt x="1650251" y="1166944"/>
                  </a:lnTo>
                  <a:lnTo>
                    <a:pt x="1650251" y="1166944"/>
                  </a:lnTo>
                  <a:lnTo>
                    <a:pt x="1650251" y="1168660"/>
                  </a:lnTo>
                  <a:lnTo>
                    <a:pt x="1650251" y="1169232"/>
                  </a:lnTo>
                  <a:lnTo>
                    <a:pt x="1651967" y="1172092"/>
                  </a:lnTo>
                  <a:lnTo>
                    <a:pt x="1651395" y="1173235"/>
                  </a:lnTo>
                  <a:lnTo>
                    <a:pt x="1651395" y="1174952"/>
                  </a:lnTo>
                  <a:lnTo>
                    <a:pt x="1651967" y="1181243"/>
                  </a:lnTo>
                  <a:lnTo>
                    <a:pt x="1652539" y="1182387"/>
                  </a:lnTo>
                  <a:lnTo>
                    <a:pt x="1653111" y="1182959"/>
                  </a:lnTo>
                  <a:lnTo>
                    <a:pt x="1653683" y="1184103"/>
                  </a:lnTo>
                  <a:lnTo>
                    <a:pt x="1654255" y="1185819"/>
                  </a:lnTo>
                  <a:lnTo>
                    <a:pt x="1654255" y="1187534"/>
                  </a:lnTo>
                  <a:lnTo>
                    <a:pt x="1654827" y="1189251"/>
                  </a:lnTo>
                  <a:lnTo>
                    <a:pt x="1657115" y="1190394"/>
                  </a:lnTo>
                  <a:lnTo>
                    <a:pt x="1658259" y="1190966"/>
                  </a:lnTo>
                  <a:lnTo>
                    <a:pt x="1659403" y="1192110"/>
                  </a:lnTo>
                  <a:lnTo>
                    <a:pt x="1659975" y="1193254"/>
                  </a:lnTo>
                  <a:lnTo>
                    <a:pt x="1654827" y="1190394"/>
                  </a:lnTo>
                  <a:lnTo>
                    <a:pt x="1653683" y="1188678"/>
                  </a:lnTo>
                  <a:lnTo>
                    <a:pt x="1651395" y="1184103"/>
                  </a:lnTo>
                  <a:lnTo>
                    <a:pt x="1650823" y="1183531"/>
                  </a:lnTo>
                  <a:lnTo>
                    <a:pt x="1649107" y="1182387"/>
                  </a:lnTo>
                  <a:lnTo>
                    <a:pt x="1648536" y="1181815"/>
                  </a:lnTo>
                  <a:lnTo>
                    <a:pt x="1647964" y="1179527"/>
                  </a:lnTo>
                  <a:lnTo>
                    <a:pt x="1647392" y="1173235"/>
                  </a:lnTo>
                  <a:lnTo>
                    <a:pt x="1646820" y="1170948"/>
                  </a:lnTo>
                  <a:lnTo>
                    <a:pt x="1645104" y="1169804"/>
                  </a:lnTo>
                  <a:lnTo>
                    <a:pt x="1641100" y="1170948"/>
                  </a:lnTo>
                  <a:lnTo>
                    <a:pt x="1639384" y="1170376"/>
                  </a:lnTo>
                  <a:lnTo>
                    <a:pt x="1644532" y="1169232"/>
                  </a:lnTo>
                  <a:lnTo>
                    <a:pt x="1645676" y="1168088"/>
                  </a:lnTo>
                  <a:lnTo>
                    <a:pt x="1644532" y="1163512"/>
                  </a:lnTo>
                  <a:lnTo>
                    <a:pt x="1643960" y="1161796"/>
                  </a:lnTo>
                  <a:lnTo>
                    <a:pt x="1642244" y="1161224"/>
                  </a:lnTo>
                  <a:lnTo>
                    <a:pt x="1637668" y="1161224"/>
                  </a:lnTo>
                  <a:lnTo>
                    <a:pt x="1637096" y="1160652"/>
                  </a:lnTo>
                  <a:lnTo>
                    <a:pt x="1635380" y="1159508"/>
                  </a:lnTo>
                  <a:lnTo>
                    <a:pt x="1634808" y="1158936"/>
                  </a:lnTo>
                  <a:lnTo>
                    <a:pt x="1634237" y="1158936"/>
                  </a:lnTo>
                  <a:lnTo>
                    <a:pt x="1633665" y="1159508"/>
                  </a:lnTo>
                  <a:lnTo>
                    <a:pt x="1633093" y="1160080"/>
                  </a:lnTo>
                  <a:lnTo>
                    <a:pt x="1632521" y="1160652"/>
                  </a:lnTo>
                  <a:lnTo>
                    <a:pt x="1631949" y="1160652"/>
                  </a:lnTo>
                  <a:lnTo>
                    <a:pt x="1630233" y="1160080"/>
                  </a:lnTo>
                  <a:lnTo>
                    <a:pt x="1629661" y="1160080"/>
                  </a:lnTo>
                  <a:lnTo>
                    <a:pt x="1629661" y="1160080"/>
                  </a:lnTo>
                  <a:lnTo>
                    <a:pt x="1629661" y="1161224"/>
                  </a:lnTo>
                  <a:lnTo>
                    <a:pt x="1629661" y="1161796"/>
                  </a:lnTo>
                  <a:lnTo>
                    <a:pt x="1627945" y="1162940"/>
                  </a:lnTo>
                  <a:lnTo>
                    <a:pt x="1625657" y="1165228"/>
                  </a:lnTo>
                  <a:lnTo>
                    <a:pt x="1627373" y="1166372"/>
                  </a:lnTo>
                  <a:lnTo>
                    <a:pt x="1627945" y="1166944"/>
                  </a:lnTo>
                  <a:lnTo>
                    <a:pt x="1625085" y="1165800"/>
                  </a:lnTo>
                  <a:lnTo>
                    <a:pt x="1622225" y="1165800"/>
                  </a:lnTo>
                  <a:lnTo>
                    <a:pt x="1621653" y="1166372"/>
                  </a:lnTo>
                  <a:lnTo>
                    <a:pt x="1622225" y="1169804"/>
                  </a:lnTo>
                  <a:lnTo>
                    <a:pt x="1621653" y="1170948"/>
                  </a:lnTo>
                  <a:lnTo>
                    <a:pt x="1621081" y="1169232"/>
                  </a:lnTo>
                  <a:lnTo>
                    <a:pt x="1620509" y="1168660"/>
                  </a:lnTo>
                  <a:lnTo>
                    <a:pt x="1619938" y="1168660"/>
                  </a:lnTo>
                  <a:lnTo>
                    <a:pt x="1618794" y="1169232"/>
                  </a:lnTo>
                  <a:lnTo>
                    <a:pt x="1617078" y="1169804"/>
                  </a:lnTo>
                  <a:lnTo>
                    <a:pt x="1615934" y="1170948"/>
                  </a:lnTo>
                  <a:lnTo>
                    <a:pt x="1615362" y="1172664"/>
                  </a:lnTo>
                  <a:lnTo>
                    <a:pt x="1614790" y="1174379"/>
                  </a:lnTo>
                  <a:lnTo>
                    <a:pt x="1615362" y="1174952"/>
                  </a:lnTo>
                  <a:lnTo>
                    <a:pt x="1614790" y="1175523"/>
                  </a:lnTo>
                  <a:lnTo>
                    <a:pt x="1613074" y="1176095"/>
                  </a:lnTo>
                  <a:lnTo>
                    <a:pt x="1611358" y="1178383"/>
                  </a:lnTo>
                  <a:lnTo>
                    <a:pt x="1611930" y="1179527"/>
                  </a:lnTo>
                  <a:lnTo>
                    <a:pt x="1611930" y="1181243"/>
                  </a:lnTo>
                  <a:lnTo>
                    <a:pt x="1611358" y="1182959"/>
                  </a:lnTo>
                  <a:lnTo>
                    <a:pt x="1610214" y="1184103"/>
                  </a:lnTo>
                  <a:lnTo>
                    <a:pt x="1610214" y="1184675"/>
                  </a:lnTo>
                  <a:lnTo>
                    <a:pt x="1610786" y="1184675"/>
                  </a:lnTo>
                  <a:lnTo>
                    <a:pt x="1611358" y="1185247"/>
                  </a:lnTo>
                  <a:lnTo>
                    <a:pt x="1611358" y="1185819"/>
                  </a:lnTo>
                  <a:lnTo>
                    <a:pt x="1611358" y="1186391"/>
                  </a:lnTo>
                  <a:lnTo>
                    <a:pt x="1610214" y="1185819"/>
                  </a:lnTo>
                  <a:lnTo>
                    <a:pt x="1609070" y="1185247"/>
                  </a:lnTo>
                  <a:lnTo>
                    <a:pt x="1607926" y="1185247"/>
                  </a:lnTo>
                  <a:lnTo>
                    <a:pt x="1606782" y="1186391"/>
                  </a:lnTo>
                  <a:lnTo>
                    <a:pt x="1607354" y="1187534"/>
                  </a:lnTo>
                  <a:lnTo>
                    <a:pt x="1608498" y="1188678"/>
                  </a:lnTo>
                  <a:lnTo>
                    <a:pt x="1609070" y="1189251"/>
                  </a:lnTo>
                  <a:lnTo>
                    <a:pt x="1609070" y="1190394"/>
                  </a:lnTo>
                  <a:lnTo>
                    <a:pt x="1608498" y="1190966"/>
                  </a:lnTo>
                  <a:lnTo>
                    <a:pt x="1607354" y="1191538"/>
                  </a:lnTo>
                  <a:lnTo>
                    <a:pt x="1606782" y="1191538"/>
                  </a:lnTo>
                  <a:lnTo>
                    <a:pt x="1607926" y="1193254"/>
                  </a:lnTo>
                  <a:lnTo>
                    <a:pt x="1609642" y="1193254"/>
                  </a:lnTo>
                  <a:lnTo>
                    <a:pt x="1611358" y="1192682"/>
                  </a:lnTo>
                  <a:lnTo>
                    <a:pt x="1612502" y="1192682"/>
                  </a:lnTo>
                  <a:lnTo>
                    <a:pt x="1612502" y="1192682"/>
                  </a:lnTo>
                  <a:lnTo>
                    <a:pt x="1612502" y="1193254"/>
                  </a:lnTo>
                  <a:lnTo>
                    <a:pt x="1612502" y="1193826"/>
                  </a:lnTo>
                  <a:lnTo>
                    <a:pt x="1613074" y="1193826"/>
                  </a:lnTo>
                  <a:lnTo>
                    <a:pt x="1615362" y="1193826"/>
                  </a:lnTo>
                  <a:lnTo>
                    <a:pt x="1615934" y="1194398"/>
                  </a:lnTo>
                  <a:lnTo>
                    <a:pt x="1616506" y="1194970"/>
                  </a:lnTo>
                  <a:lnTo>
                    <a:pt x="1616506" y="1196114"/>
                  </a:lnTo>
                  <a:lnTo>
                    <a:pt x="1617078" y="1197258"/>
                  </a:lnTo>
                  <a:lnTo>
                    <a:pt x="1618794" y="1200690"/>
                  </a:lnTo>
                  <a:lnTo>
                    <a:pt x="1619366" y="1202406"/>
                  </a:lnTo>
                  <a:lnTo>
                    <a:pt x="1619366" y="1204121"/>
                  </a:lnTo>
                  <a:lnTo>
                    <a:pt x="1619366" y="1207553"/>
                  </a:lnTo>
                  <a:lnTo>
                    <a:pt x="1619938" y="1210413"/>
                  </a:lnTo>
                  <a:lnTo>
                    <a:pt x="1619938" y="1212129"/>
                  </a:lnTo>
                  <a:lnTo>
                    <a:pt x="1619366" y="1213845"/>
                  </a:lnTo>
                  <a:lnTo>
                    <a:pt x="1619366" y="1216132"/>
                  </a:lnTo>
                  <a:lnTo>
                    <a:pt x="1619366" y="1216705"/>
                  </a:lnTo>
                  <a:lnTo>
                    <a:pt x="1619366" y="1217276"/>
                  </a:lnTo>
                  <a:lnTo>
                    <a:pt x="1619938" y="1217276"/>
                  </a:lnTo>
                  <a:lnTo>
                    <a:pt x="1621081" y="1217276"/>
                  </a:lnTo>
                  <a:lnTo>
                    <a:pt x="1621653" y="1217276"/>
                  </a:lnTo>
                  <a:lnTo>
                    <a:pt x="1622797" y="1217849"/>
                  </a:lnTo>
                  <a:lnTo>
                    <a:pt x="1624513" y="1218420"/>
                  </a:lnTo>
                  <a:lnTo>
                    <a:pt x="1625657" y="1218992"/>
                  </a:lnTo>
                  <a:lnTo>
                    <a:pt x="1628517" y="1221852"/>
                  </a:lnTo>
                  <a:lnTo>
                    <a:pt x="1629089" y="1222996"/>
                  </a:lnTo>
                  <a:lnTo>
                    <a:pt x="1629661" y="1224140"/>
                  </a:lnTo>
                  <a:lnTo>
                    <a:pt x="1629661" y="1226428"/>
                  </a:lnTo>
                  <a:lnTo>
                    <a:pt x="1629661" y="1228144"/>
                  </a:lnTo>
                  <a:lnTo>
                    <a:pt x="1629661" y="1228144"/>
                  </a:lnTo>
                  <a:lnTo>
                    <a:pt x="1630233" y="1227572"/>
                  </a:lnTo>
                  <a:lnTo>
                    <a:pt x="1630805" y="1227000"/>
                  </a:lnTo>
                  <a:lnTo>
                    <a:pt x="1632521" y="1225856"/>
                  </a:lnTo>
                  <a:lnTo>
                    <a:pt x="1632521" y="1225284"/>
                  </a:lnTo>
                  <a:lnTo>
                    <a:pt x="1631949" y="1225856"/>
                  </a:lnTo>
                  <a:lnTo>
                    <a:pt x="1630805" y="1227000"/>
                  </a:lnTo>
                  <a:lnTo>
                    <a:pt x="1630233" y="1227000"/>
                  </a:lnTo>
                  <a:lnTo>
                    <a:pt x="1630233" y="1226428"/>
                  </a:lnTo>
                  <a:lnTo>
                    <a:pt x="1630233" y="1222996"/>
                  </a:lnTo>
                  <a:lnTo>
                    <a:pt x="1630805" y="1222996"/>
                  </a:lnTo>
                  <a:lnTo>
                    <a:pt x="1631377" y="1223568"/>
                  </a:lnTo>
                  <a:lnTo>
                    <a:pt x="1631377" y="1224140"/>
                  </a:lnTo>
                  <a:lnTo>
                    <a:pt x="1631377" y="1225284"/>
                  </a:lnTo>
                  <a:lnTo>
                    <a:pt x="1632521" y="1223568"/>
                  </a:lnTo>
                  <a:lnTo>
                    <a:pt x="1633093" y="1223568"/>
                  </a:lnTo>
                  <a:lnTo>
                    <a:pt x="1633665" y="1224140"/>
                  </a:lnTo>
                  <a:lnTo>
                    <a:pt x="1634237" y="1224140"/>
                  </a:lnTo>
                  <a:lnTo>
                    <a:pt x="1634808" y="1223568"/>
                  </a:lnTo>
                  <a:lnTo>
                    <a:pt x="1635380" y="1222424"/>
                  </a:lnTo>
                  <a:lnTo>
                    <a:pt x="1635380" y="1221852"/>
                  </a:lnTo>
                  <a:lnTo>
                    <a:pt x="1634808" y="1221280"/>
                  </a:lnTo>
                  <a:lnTo>
                    <a:pt x="1634237" y="1220708"/>
                  </a:lnTo>
                  <a:lnTo>
                    <a:pt x="1636524" y="1220708"/>
                  </a:lnTo>
                  <a:lnTo>
                    <a:pt x="1637668" y="1220136"/>
                  </a:lnTo>
                  <a:lnTo>
                    <a:pt x="1638240" y="1218992"/>
                  </a:lnTo>
                  <a:lnTo>
                    <a:pt x="1638240" y="1218420"/>
                  </a:lnTo>
                  <a:lnTo>
                    <a:pt x="1638240" y="1216705"/>
                  </a:lnTo>
                  <a:lnTo>
                    <a:pt x="1638240" y="1215561"/>
                  </a:lnTo>
                  <a:lnTo>
                    <a:pt x="1638240" y="1214989"/>
                  </a:lnTo>
                  <a:lnTo>
                    <a:pt x="1639384" y="1212701"/>
                  </a:lnTo>
                  <a:lnTo>
                    <a:pt x="1640528" y="1209841"/>
                  </a:lnTo>
                  <a:lnTo>
                    <a:pt x="1641100" y="1208125"/>
                  </a:lnTo>
                  <a:lnTo>
                    <a:pt x="1641100" y="1206981"/>
                  </a:lnTo>
                  <a:lnTo>
                    <a:pt x="1640528" y="1206409"/>
                  </a:lnTo>
                  <a:lnTo>
                    <a:pt x="1633665" y="1206981"/>
                  </a:lnTo>
                  <a:lnTo>
                    <a:pt x="1632521" y="1207553"/>
                  </a:lnTo>
                  <a:lnTo>
                    <a:pt x="1631377" y="1208697"/>
                  </a:lnTo>
                  <a:lnTo>
                    <a:pt x="1630233" y="1210985"/>
                  </a:lnTo>
                  <a:lnTo>
                    <a:pt x="1629661" y="1211557"/>
                  </a:lnTo>
                  <a:lnTo>
                    <a:pt x="1628517" y="1212129"/>
                  </a:lnTo>
                  <a:lnTo>
                    <a:pt x="1627373" y="1212129"/>
                  </a:lnTo>
                  <a:lnTo>
                    <a:pt x="1626229" y="1211557"/>
                  </a:lnTo>
                  <a:lnTo>
                    <a:pt x="1625085" y="1210413"/>
                  </a:lnTo>
                  <a:lnTo>
                    <a:pt x="1623941" y="1208697"/>
                  </a:lnTo>
                  <a:lnTo>
                    <a:pt x="1623369" y="1206409"/>
                  </a:lnTo>
                  <a:lnTo>
                    <a:pt x="1624513" y="1205265"/>
                  </a:lnTo>
                  <a:lnTo>
                    <a:pt x="1627373" y="1205265"/>
                  </a:lnTo>
                  <a:lnTo>
                    <a:pt x="1627945" y="1204693"/>
                  </a:lnTo>
                  <a:lnTo>
                    <a:pt x="1629089" y="1203550"/>
                  </a:lnTo>
                  <a:lnTo>
                    <a:pt x="1629661" y="1203550"/>
                  </a:lnTo>
                  <a:lnTo>
                    <a:pt x="1632521" y="1203550"/>
                  </a:lnTo>
                  <a:lnTo>
                    <a:pt x="1635380" y="1202977"/>
                  </a:lnTo>
                  <a:lnTo>
                    <a:pt x="1638240" y="1203550"/>
                  </a:lnTo>
                  <a:lnTo>
                    <a:pt x="1640528" y="1203550"/>
                  </a:lnTo>
                  <a:lnTo>
                    <a:pt x="1641100" y="1203550"/>
                  </a:lnTo>
                  <a:lnTo>
                    <a:pt x="1641672" y="1204693"/>
                  </a:lnTo>
                  <a:lnTo>
                    <a:pt x="1642244" y="1204693"/>
                  </a:lnTo>
                  <a:lnTo>
                    <a:pt x="1647964" y="1205265"/>
                  </a:lnTo>
                  <a:lnTo>
                    <a:pt x="1642244" y="1209841"/>
                  </a:lnTo>
                  <a:lnTo>
                    <a:pt x="1641100" y="1212129"/>
                  </a:lnTo>
                  <a:lnTo>
                    <a:pt x="1640528" y="1213273"/>
                  </a:lnTo>
                  <a:lnTo>
                    <a:pt x="1640528" y="1213845"/>
                  </a:lnTo>
                  <a:lnTo>
                    <a:pt x="1639956" y="1214989"/>
                  </a:lnTo>
                  <a:lnTo>
                    <a:pt x="1639956" y="1215561"/>
                  </a:lnTo>
                  <a:lnTo>
                    <a:pt x="1639956" y="1216132"/>
                  </a:lnTo>
                  <a:lnTo>
                    <a:pt x="1641100" y="1216705"/>
                  </a:lnTo>
                  <a:lnTo>
                    <a:pt x="1641672" y="1218420"/>
                  </a:lnTo>
                  <a:lnTo>
                    <a:pt x="1642816" y="1217276"/>
                  </a:lnTo>
                  <a:lnTo>
                    <a:pt x="1643960" y="1215561"/>
                  </a:lnTo>
                  <a:lnTo>
                    <a:pt x="1645676" y="1212129"/>
                  </a:lnTo>
                  <a:lnTo>
                    <a:pt x="1647392" y="1210413"/>
                  </a:lnTo>
                  <a:lnTo>
                    <a:pt x="1652539" y="1205265"/>
                  </a:lnTo>
                  <a:lnTo>
                    <a:pt x="1653683" y="1204693"/>
                  </a:lnTo>
                  <a:lnTo>
                    <a:pt x="1654255" y="1204121"/>
                  </a:lnTo>
                  <a:lnTo>
                    <a:pt x="1654255" y="1202977"/>
                  </a:lnTo>
                  <a:lnTo>
                    <a:pt x="1654827" y="1202406"/>
                  </a:lnTo>
                  <a:lnTo>
                    <a:pt x="1655971" y="1202977"/>
                  </a:lnTo>
                  <a:lnTo>
                    <a:pt x="1657687" y="1204121"/>
                  </a:lnTo>
                  <a:lnTo>
                    <a:pt x="1657687" y="1204693"/>
                  </a:lnTo>
                  <a:lnTo>
                    <a:pt x="1656543" y="1204693"/>
                  </a:lnTo>
                  <a:lnTo>
                    <a:pt x="1655971" y="1204693"/>
                  </a:lnTo>
                  <a:lnTo>
                    <a:pt x="1655399" y="1205265"/>
                  </a:lnTo>
                  <a:lnTo>
                    <a:pt x="1654827" y="1205837"/>
                  </a:lnTo>
                  <a:lnTo>
                    <a:pt x="1654255" y="1206981"/>
                  </a:lnTo>
                  <a:lnTo>
                    <a:pt x="1653683" y="1206981"/>
                  </a:lnTo>
                  <a:lnTo>
                    <a:pt x="1653111" y="1206981"/>
                  </a:lnTo>
                  <a:lnTo>
                    <a:pt x="1650823" y="1208125"/>
                  </a:lnTo>
                  <a:lnTo>
                    <a:pt x="1650251" y="1208697"/>
                  </a:lnTo>
                  <a:lnTo>
                    <a:pt x="1649679" y="1209841"/>
                  </a:lnTo>
                  <a:lnTo>
                    <a:pt x="1649107" y="1212129"/>
                  </a:lnTo>
                  <a:lnTo>
                    <a:pt x="1647964" y="1214417"/>
                  </a:lnTo>
                  <a:lnTo>
                    <a:pt x="1647392" y="1215561"/>
                  </a:lnTo>
                  <a:lnTo>
                    <a:pt x="1647392" y="1216705"/>
                  </a:lnTo>
                  <a:lnTo>
                    <a:pt x="1647392" y="1218420"/>
                  </a:lnTo>
                  <a:lnTo>
                    <a:pt x="1649679" y="1218420"/>
                  </a:lnTo>
                  <a:lnTo>
                    <a:pt x="1650823" y="1217849"/>
                  </a:lnTo>
                  <a:lnTo>
                    <a:pt x="1651967" y="1216705"/>
                  </a:lnTo>
                  <a:lnTo>
                    <a:pt x="1652539" y="1215561"/>
                  </a:lnTo>
                  <a:lnTo>
                    <a:pt x="1653111" y="1213845"/>
                  </a:lnTo>
                  <a:lnTo>
                    <a:pt x="1653683" y="1212701"/>
                  </a:lnTo>
                  <a:lnTo>
                    <a:pt x="1654255" y="1213273"/>
                  </a:lnTo>
                  <a:lnTo>
                    <a:pt x="1654255" y="1214417"/>
                  </a:lnTo>
                  <a:lnTo>
                    <a:pt x="1653111" y="1216705"/>
                  </a:lnTo>
                  <a:lnTo>
                    <a:pt x="1653111" y="1217276"/>
                  </a:lnTo>
                  <a:lnTo>
                    <a:pt x="1653683" y="1217276"/>
                  </a:lnTo>
                  <a:lnTo>
                    <a:pt x="1655971" y="1214417"/>
                  </a:lnTo>
                  <a:lnTo>
                    <a:pt x="1655971" y="1214989"/>
                  </a:lnTo>
                  <a:lnTo>
                    <a:pt x="1654255" y="1217276"/>
                  </a:lnTo>
                  <a:lnTo>
                    <a:pt x="1650823" y="1220708"/>
                  </a:lnTo>
                  <a:lnTo>
                    <a:pt x="1649107" y="1221852"/>
                  </a:lnTo>
                  <a:lnTo>
                    <a:pt x="1647964" y="1222424"/>
                  </a:lnTo>
                  <a:lnTo>
                    <a:pt x="1647392" y="1222996"/>
                  </a:lnTo>
                  <a:lnTo>
                    <a:pt x="1646820" y="1224140"/>
                  </a:lnTo>
                  <a:lnTo>
                    <a:pt x="1645676" y="1225856"/>
                  </a:lnTo>
                  <a:lnTo>
                    <a:pt x="1642816" y="1228144"/>
                  </a:lnTo>
                  <a:lnTo>
                    <a:pt x="1639956" y="1233291"/>
                  </a:lnTo>
                  <a:lnTo>
                    <a:pt x="1639384" y="1234435"/>
                  </a:lnTo>
                  <a:lnTo>
                    <a:pt x="1639384" y="1235579"/>
                  </a:lnTo>
                  <a:lnTo>
                    <a:pt x="1638812" y="1236151"/>
                  </a:lnTo>
                  <a:lnTo>
                    <a:pt x="1638812" y="1236723"/>
                  </a:lnTo>
                  <a:lnTo>
                    <a:pt x="1639384" y="1237295"/>
                  </a:lnTo>
                  <a:lnTo>
                    <a:pt x="1639956" y="1237295"/>
                  </a:lnTo>
                  <a:lnTo>
                    <a:pt x="1640528" y="1237295"/>
                  </a:lnTo>
                  <a:lnTo>
                    <a:pt x="1641672" y="1236151"/>
                  </a:lnTo>
                  <a:lnTo>
                    <a:pt x="1642816" y="1235579"/>
                  </a:lnTo>
                  <a:lnTo>
                    <a:pt x="1643960" y="1236151"/>
                  </a:lnTo>
                  <a:lnTo>
                    <a:pt x="1645104" y="1236723"/>
                  </a:lnTo>
                  <a:lnTo>
                    <a:pt x="1646248" y="1237295"/>
                  </a:lnTo>
                  <a:lnTo>
                    <a:pt x="1647392" y="1236723"/>
                  </a:lnTo>
                  <a:lnTo>
                    <a:pt x="1648536" y="1235579"/>
                  </a:lnTo>
                  <a:lnTo>
                    <a:pt x="1650251" y="1233291"/>
                  </a:lnTo>
                  <a:lnTo>
                    <a:pt x="1651967" y="1232148"/>
                  </a:lnTo>
                  <a:lnTo>
                    <a:pt x="1652539" y="1231004"/>
                  </a:lnTo>
                  <a:lnTo>
                    <a:pt x="1653111" y="1229288"/>
                  </a:lnTo>
                  <a:lnTo>
                    <a:pt x="1653111" y="1228716"/>
                  </a:lnTo>
                  <a:lnTo>
                    <a:pt x="1653683" y="1228716"/>
                  </a:lnTo>
                  <a:lnTo>
                    <a:pt x="1654827" y="1228716"/>
                  </a:lnTo>
                  <a:lnTo>
                    <a:pt x="1655399" y="1229288"/>
                  </a:lnTo>
                  <a:lnTo>
                    <a:pt x="1655399" y="1229288"/>
                  </a:lnTo>
                  <a:lnTo>
                    <a:pt x="1655399" y="1229288"/>
                  </a:lnTo>
                  <a:lnTo>
                    <a:pt x="1655399" y="1228716"/>
                  </a:lnTo>
                  <a:lnTo>
                    <a:pt x="1655399" y="1228716"/>
                  </a:lnTo>
                  <a:lnTo>
                    <a:pt x="1658259" y="1228144"/>
                  </a:lnTo>
                  <a:lnTo>
                    <a:pt x="1658831" y="1227572"/>
                  </a:lnTo>
                  <a:lnTo>
                    <a:pt x="1658831" y="1227000"/>
                  </a:lnTo>
                  <a:lnTo>
                    <a:pt x="1658831" y="1226428"/>
                  </a:lnTo>
                  <a:lnTo>
                    <a:pt x="1658259" y="1225856"/>
                  </a:lnTo>
                  <a:lnTo>
                    <a:pt x="1655971" y="1227000"/>
                  </a:lnTo>
                  <a:lnTo>
                    <a:pt x="1654827" y="1227000"/>
                  </a:lnTo>
                  <a:lnTo>
                    <a:pt x="1655399" y="1225284"/>
                  </a:lnTo>
                  <a:lnTo>
                    <a:pt x="1656543" y="1226428"/>
                  </a:lnTo>
                  <a:lnTo>
                    <a:pt x="1657687" y="1224140"/>
                  </a:lnTo>
                  <a:lnTo>
                    <a:pt x="1659403" y="1218992"/>
                  </a:lnTo>
                  <a:lnTo>
                    <a:pt x="1659975" y="1220708"/>
                  </a:lnTo>
                  <a:lnTo>
                    <a:pt x="1659975" y="1221852"/>
                  </a:lnTo>
                  <a:lnTo>
                    <a:pt x="1659975" y="1222424"/>
                  </a:lnTo>
                  <a:lnTo>
                    <a:pt x="1661119" y="1222424"/>
                  </a:lnTo>
                  <a:lnTo>
                    <a:pt x="1661691" y="1222424"/>
                  </a:lnTo>
                  <a:lnTo>
                    <a:pt x="1662263" y="1222424"/>
                  </a:lnTo>
                  <a:lnTo>
                    <a:pt x="1662835" y="1221852"/>
                  </a:lnTo>
                  <a:lnTo>
                    <a:pt x="1662835" y="1221852"/>
                  </a:lnTo>
                  <a:lnTo>
                    <a:pt x="1662835" y="1221280"/>
                  </a:lnTo>
                  <a:lnTo>
                    <a:pt x="1662835" y="1221280"/>
                  </a:lnTo>
                  <a:lnTo>
                    <a:pt x="1662835" y="1221280"/>
                  </a:lnTo>
                  <a:lnTo>
                    <a:pt x="1663407" y="1221280"/>
                  </a:lnTo>
                  <a:lnTo>
                    <a:pt x="1663407" y="1221280"/>
                  </a:lnTo>
                  <a:lnTo>
                    <a:pt x="1664551" y="1219564"/>
                  </a:lnTo>
                  <a:lnTo>
                    <a:pt x="1664551" y="1218420"/>
                  </a:lnTo>
                  <a:lnTo>
                    <a:pt x="1663407" y="1217849"/>
                  </a:lnTo>
                  <a:lnTo>
                    <a:pt x="1658831" y="1217276"/>
                  </a:lnTo>
                  <a:lnTo>
                    <a:pt x="1659403" y="1216705"/>
                  </a:lnTo>
                  <a:lnTo>
                    <a:pt x="1659975" y="1216705"/>
                  </a:lnTo>
                  <a:lnTo>
                    <a:pt x="1660547" y="1216705"/>
                  </a:lnTo>
                  <a:lnTo>
                    <a:pt x="1661119" y="1216705"/>
                  </a:lnTo>
                  <a:lnTo>
                    <a:pt x="1661691" y="1216132"/>
                  </a:lnTo>
                  <a:lnTo>
                    <a:pt x="1662263" y="1215561"/>
                  </a:lnTo>
                  <a:lnTo>
                    <a:pt x="1662263" y="1214989"/>
                  </a:lnTo>
                  <a:lnTo>
                    <a:pt x="1661691" y="1214989"/>
                  </a:lnTo>
                  <a:lnTo>
                    <a:pt x="1654827" y="1215561"/>
                  </a:lnTo>
                  <a:lnTo>
                    <a:pt x="1654827" y="1214989"/>
                  </a:lnTo>
                  <a:lnTo>
                    <a:pt x="1657115" y="1213845"/>
                  </a:lnTo>
                  <a:lnTo>
                    <a:pt x="1663979" y="1212701"/>
                  </a:lnTo>
                  <a:lnTo>
                    <a:pt x="1666266" y="1213273"/>
                  </a:lnTo>
                  <a:lnTo>
                    <a:pt x="1666838" y="1212701"/>
                  </a:lnTo>
                  <a:lnTo>
                    <a:pt x="1666838" y="1210413"/>
                  </a:lnTo>
                  <a:lnTo>
                    <a:pt x="1666266" y="1209841"/>
                  </a:lnTo>
                  <a:lnTo>
                    <a:pt x="1665695" y="1209269"/>
                  </a:lnTo>
                  <a:lnTo>
                    <a:pt x="1665123" y="1208697"/>
                  </a:lnTo>
                  <a:lnTo>
                    <a:pt x="1665123" y="1207553"/>
                  </a:lnTo>
                  <a:lnTo>
                    <a:pt x="1666266" y="1204693"/>
                  </a:lnTo>
                  <a:lnTo>
                    <a:pt x="1665695" y="1204693"/>
                  </a:lnTo>
                  <a:lnTo>
                    <a:pt x="1664551" y="1205265"/>
                  </a:lnTo>
                  <a:lnTo>
                    <a:pt x="1664551" y="1204693"/>
                  </a:lnTo>
                  <a:lnTo>
                    <a:pt x="1664551" y="1204121"/>
                  </a:lnTo>
                  <a:lnTo>
                    <a:pt x="1665123" y="1203550"/>
                  </a:lnTo>
                  <a:lnTo>
                    <a:pt x="1666266" y="1203550"/>
                  </a:lnTo>
                  <a:lnTo>
                    <a:pt x="1667410" y="1204121"/>
                  </a:lnTo>
                  <a:lnTo>
                    <a:pt x="1667982" y="1205265"/>
                  </a:lnTo>
                  <a:lnTo>
                    <a:pt x="1667982" y="1206981"/>
                  </a:lnTo>
                  <a:lnTo>
                    <a:pt x="1667982" y="1208125"/>
                  </a:lnTo>
                  <a:lnTo>
                    <a:pt x="1668554" y="1209269"/>
                  </a:lnTo>
                  <a:lnTo>
                    <a:pt x="1669126" y="1208697"/>
                  </a:lnTo>
                  <a:lnTo>
                    <a:pt x="1669698" y="1207553"/>
                  </a:lnTo>
                  <a:lnTo>
                    <a:pt x="1670270" y="1206981"/>
                  </a:lnTo>
                  <a:lnTo>
                    <a:pt x="1671986" y="1204693"/>
                  </a:lnTo>
                  <a:lnTo>
                    <a:pt x="1671986" y="1204121"/>
                  </a:lnTo>
                  <a:lnTo>
                    <a:pt x="1671986" y="1203550"/>
                  </a:lnTo>
                  <a:lnTo>
                    <a:pt x="1671414" y="1202406"/>
                  </a:lnTo>
                  <a:lnTo>
                    <a:pt x="1671986" y="1202977"/>
                  </a:lnTo>
                  <a:lnTo>
                    <a:pt x="1673130" y="1204121"/>
                  </a:lnTo>
                  <a:lnTo>
                    <a:pt x="1673702" y="1204121"/>
                  </a:lnTo>
                  <a:lnTo>
                    <a:pt x="1674274" y="1203550"/>
                  </a:lnTo>
                  <a:lnTo>
                    <a:pt x="1674846" y="1201833"/>
                  </a:lnTo>
                  <a:lnTo>
                    <a:pt x="1675418" y="1201262"/>
                  </a:lnTo>
                  <a:lnTo>
                    <a:pt x="1675990" y="1201262"/>
                  </a:lnTo>
                  <a:lnTo>
                    <a:pt x="1676562" y="1200118"/>
                  </a:lnTo>
                  <a:lnTo>
                    <a:pt x="1677134" y="1199546"/>
                  </a:lnTo>
                  <a:lnTo>
                    <a:pt x="1678278" y="1200118"/>
                  </a:lnTo>
                  <a:lnTo>
                    <a:pt x="1678850" y="1200118"/>
                  </a:lnTo>
                  <a:lnTo>
                    <a:pt x="1679422" y="1200118"/>
                  </a:lnTo>
                  <a:lnTo>
                    <a:pt x="1679994" y="1199546"/>
                  </a:lnTo>
                  <a:lnTo>
                    <a:pt x="1680565" y="1199546"/>
                  </a:lnTo>
                  <a:lnTo>
                    <a:pt x="1685141" y="1200690"/>
                  </a:lnTo>
                  <a:lnTo>
                    <a:pt x="1686857" y="1200118"/>
                  </a:lnTo>
                  <a:lnTo>
                    <a:pt x="1691433" y="1197258"/>
                  </a:lnTo>
                  <a:lnTo>
                    <a:pt x="1690861" y="1195542"/>
                  </a:lnTo>
                  <a:lnTo>
                    <a:pt x="1689717" y="1193826"/>
                  </a:lnTo>
                  <a:lnTo>
                    <a:pt x="1688573" y="1193254"/>
                  </a:lnTo>
                  <a:lnTo>
                    <a:pt x="1686857" y="1194398"/>
                  </a:lnTo>
                  <a:lnTo>
                    <a:pt x="1685713" y="1194398"/>
                  </a:lnTo>
                  <a:lnTo>
                    <a:pt x="1682281" y="1193254"/>
                  </a:lnTo>
                  <a:lnTo>
                    <a:pt x="1681709" y="1192682"/>
                  </a:lnTo>
                  <a:lnTo>
                    <a:pt x="1682281" y="1192110"/>
                  </a:lnTo>
                  <a:lnTo>
                    <a:pt x="1682281" y="1191538"/>
                  </a:lnTo>
                  <a:lnTo>
                    <a:pt x="1682281" y="1190394"/>
                  </a:lnTo>
                  <a:lnTo>
                    <a:pt x="1682281" y="1189251"/>
                  </a:lnTo>
                  <a:lnTo>
                    <a:pt x="1682853" y="1189251"/>
                  </a:lnTo>
                  <a:lnTo>
                    <a:pt x="1683425" y="1189822"/>
                  </a:lnTo>
                  <a:lnTo>
                    <a:pt x="1683997" y="1191538"/>
                  </a:lnTo>
                  <a:lnTo>
                    <a:pt x="1684569" y="1192110"/>
                  </a:lnTo>
                  <a:lnTo>
                    <a:pt x="1685713" y="1192110"/>
                  </a:lnTo>
                  <a:lnTo>
                    <a:pt x="1687429" y="1192110"/>
                  </a:lnTo>
                  <a:lnTo>
                    <a:pt x="1688573" y="1191538"/>
                  </a:lnTo>
                  <a:lnTo>
                    <a:pt x="1690289" y="1190394"/>
                  </a:lnTo>
                  <a:lnTo>
                    <a:pt x="1690861" y="1190394"/>
                  </a:lnTo>
                  <a:lnTo>
                    <a:pt x="1692005" y="1190966"/>
                  </a:lnTo>
                  <a:lnTo>
                    <a:pt x="1694864" y="1190394"/>
                  </a:lnTo>
                  <a:lnTo>
                    <a:pt x="1696008" y="1189251"/>
                  </a:lnTo>
                  <a:lnTo>
                    <a:pt x="1696580" y="1189251"/>
                  </a:lnTo>
                  <a:lnTo>
                    <a:pt x="1696580" y="1189822"/>
                  </a:lnTo>
                  <a:lnTo>
                    <a:pt x="1696580" y="1190394"/>
                  </a:lnTo>
                  <a:lnTo>
                    <a:pt x="1695436" y="1192110"/>
                  </a:lnTo>
                  <a:lnTo>
                    <a:pt x="1696008" y="1193254"/>
                  </a:lnTo>
                  <a:lnTo>
                    <a:pt x="1697152" y="1193826"/>
                  </a:lnTo>
                  <a:lnTo>
                    <a:pt x="1697724" y="1194398"/>
                  </a:lnTo>
                  <a:lnTo>
                    <a:pt x="1697724" y="1196114"/>
                  </a:lnTo>
                  <a:lnTo>
                    <a:pt x="1698868" y="1196686"/>
                  </a:lnTo>
                  <a:lnTo>
                    <a:pt x="1700012" y="1196114"/>
                  </a:lnTo>
                  <a:lnTo>
                    <a:pt x="1700584" y="1194970"/>
                  </a:lnTo>
                  <a:lnTo>
                    <a:pt x="1703444" y="1193826"/>
                  </a:lnTo>
                  <a:lnTo>
                    <a:pt x="1704588" y="1194398"/>
                  </a:lnTo>
                  <a:lnTo>
                    <a:pt x="1704588" y="1196686"/>
                  </a:lnTo>
                  <a:lnTo>
                    <a:pt x="1705732" y="1196114"/>
                  </a:lnTo>
                  <a:lnTo>
                    <a:pt x="1706876" y="1194970"/>
                  </a:lnTo>
                  <a:lnTo>
                    <a:pt x="1707448" y="1193254"/>
                  </a:lnTo>
                  <a:lnTo>
                    <a:pt x="1707448" y="1191538"/>
                  </a:lnTo>
                  <a:lnTo>
                    <a:pt x="1708020" y="1190966"/>
                  </a:lnTo>
                  <a:lnTo>
                    <a:pt x="1709163" y="1189822"/>
                  </a:lnTo>
                  <a:lnTo>
                    <a:pt x="1709735" y="1188678"/>
                  </a:lnTo>
                  <a:lnTo>
                    <a:pt x="1709163" y="1188107"/>
                  </a:lnTo>
                  <a:lnTo>
                    <a:pt x="1709163" y="1187534"/>
                  </a:lnTo>
                  <a:lnTo>
                    <a:pt x="1709163" y="1187534"/>
                  </a:lnTo>
                  <a:lnTo>
                    <a:pt x="1709163" y="1187534"/>
                  </a:lnTo>
                  <a:lnTo>
                    <a:pt x="1708592" y="1185819"/>
                  </a:lnTo>
                  <a:lnTo>
                    <a:pt x="1704588" y="1184103"/>
                  </a:lnTo>
                  <a:lnTo>
                    <a:pt x="1701156" y="1180671"/>
                  </a:lnTo>
                  <a:lnTo>
                    <a:pt x="1699440" y="1180099"/>
                  </a:lnTo>
                  <a:lnTo>
                    <a:pt x="1692577" y="1181815"/>
                  </a:lnTo>
                  <a:lnTo>
                    <a:pt x="1692005" y="1182387"/>
                  </a:lnTo>
                  <a:lnTo>
                    <a:pt x="1690861" y="1184103"/>
                  </a:lnTo>
                  <a:lnTo>
                    <a:pt x="1690289" y="1184103"/>
                  </a:lnTo>
                  <a:lnTo>
                    <a:pt x="1690289" y="1183531"/>
                  </a:lnTo>
                  <a:lnTo>
                    <a:pt x="1690861" y="1182387"/>
                  </a:lnTo>
                  <a:lnTo>
                    <a:pt x="1692005" y="1181243"/>
                  </a:lnTo>
                  <a:lnTo>
                    <a:pt x="1692005" y="1180671"/>
                  </a:lnTo>
                  <a:lnTo>
                    <a:pt x="1692005" y="1180671"/>
                  </a:lnTo>
                  <a:lnTo>
                    <a:pt x="1692005" y="1180671"/>
                  </a:lnTo>
                  <a:lnTo>
                    <a:pt x="1692005" y="1180099"/>
                  </a:lnTo>
                  <a:lnTo>
                    <a:pt x="1696580" y="1179527"/>
                  </a:lnTo>
                  <a:lnTo>
                    <a:pt x="1697152" y="1178955"/>
                  </a:lnTo>
                  <a:lnTo>
                    <a:pt x="1696580" y="1177811"/>
                  </a:lnTo>
                  <a:lnTo>
                    <a:pt x="1694864" y="1176667"/>
                  </a:lnTo>
                  <a:lnTo>
                    <a:pt x="1694293" y="1176095"/>
                  </a:lnTo>
                  <a:lnTo>
                    <a:pt x="1694864" y="1175523"/>
                  </a:lnTo>
                  <a:lnTo>
                    <a:pt x="1696008" y="1175523"/>
                  </a:lnTo>
                  <a:lnTo>
                    <a:pt x="1697152" y="1176095"/>
                  </a:lnTo>
                  <a:lnTo>
                    <a:pt x="1698296" y="1176095"/>
                  </a:lnTo>
                  <a:lnTo>
                    <a:pt x="1700012" y="1175523"/>
                  </a:lnTo>
                  <a:lnTo>
                    <a:pt x="1700584" y="1175523"/>
                  </a:lnTo>
                  <a:lnTo>
                    <a:pt x="1701156" y="1176095"/>
                  </a:lnTo>
                  <a:lnTo>
                    <a:pt x="1701728" y="1176667"/>
                  </a:lnTo>
                  <a:lnTo>
                    <a:pt x="1702300" y="1176667"/>
                  </a:lnTo>
                  <a:lnTo>
                    <a:pt x="1704588" y="1176095"/>
                  </a:lnTo>
                  <a:lnTo>
                    <a:pt x="1705160" y="1176095"/>
                  </a:lnTo>
                  <a:lnTo>
                    <a:pt x="1705732" y="1176667"/>
                  </a:lnTo>
                  <a:lnTo>
                    <a:pt x="1706304" y="1177239"/>
                  </a:lnTo>
                  <a:lnTo>
                    <a:pt x="1706304" y="1177239"/>
                  </a:lnTo>
                  <a:lnTo>
                    <a:pt x="1706304" y="1177239"/>
                  </a:lnTo>
                  <a:lnTo>
                    <a:pt x="1707448" y="1178955"/>
                  </a:lnTo>
                  <a:lnTo>
                    <a:pt x="1708020" y="1178955"/>
                  </a:lnTo>
                  <a:lnTo>
                    <a:pt x="1708592" y="1178955"/>
                  </a:lnTo>
                  <a:lnTo>
                    <a:pt x="1709163" y="1178955"/>
                  </a:lnTo>
                  <a:lnTo>
                    <a:pt x="1709735" y="1178955"/>
                  </a:lnTo>
                  <a:lnTo>
                    <a:pt x="1710879" y="1178383"/>
                  </a:lnTo>
                  <a:lnTo>
                    <a:pt x="1711451" y="1178383"/>
                  </a:lnTo>
                  <a:lnTo>
                    <a:pt x="1712023" y="1178383"/>
                  </a:lnTo>
                  <a:lnTo>
                    <a:pt x="1712595" y="1178955"/>
                  </a:lnTo>
                  <a:lnTo>
                    <a:pt x="1712595" y="1179527"/>
                  </a:lnTo>
                  <a:lnTo>
                    <a:pt x="1712595" y="1180099"/>
                  </a:lnTo>
                  <a:lnTo>
                    <a:pt x="1712595" y="1180099"/>
                  </a:lnTo>
                  <a:lnTo>
                    <a:pt x="1712595" y="1180671"/>
                  </a:lnTo>
                  <a:lnTo>
                    <a:pt x="1712595" y="1181243"/>
                  </a:lnTo>
                  <a:lnTo>
                    <a:pt x="1712595" y="1181243"/>
                  </a:lnTo>
                  <a:lnTo>
                    <a:pt x="1712595" y="1181243"/>
                  </a:lnTo>
                  <a:lnTo>
                    <a:pt x="1712595" y="1181243"/>
                  </a:lnTo>
                  <a:lnTo>
                    <a:pt x="1712595" y="1181243"/>
                  </a:lnTo>
                  <a:lnTo>
                    <a:pt x="1713167" y="1181243"/>
                  </a:lnTo>
                  <a:lnTo>
                    <a:pt x="1713739" y="1181243"/>
                  </a:lnTo>
                  <a:lnTo>
                    <a:pt x="1714311" y="1181815"/>
                  </a:lnTo>
                  <a:lnTo>
                    <a:pt x="1714311" y="1181815"/>
                  </a:lnTo>
                  <a:lnTo>
                    <a:pt x="1714883" y="1181815"/>
                  </a:lnTo>
                  <a:lnTo>
                    <a:pt x="1715455" y="1181815"/>
                  </a:lnTo>
                  <a:lnTo>
                    <a:pt x="1715455" y="1181243"/>
                  </a:lnTo>
                  <a:lnTo>
                    <a:pt x="1715455" y="1180671"/>
                  </a:lnTo>
                  <a:lnTo>
                    <a:pt x="1715455" y="1180099"/>
                  </a:lnTo>
                  <a:lnTo>
                    <a:pt x="1716027" y="1180099"/>
                  </a:lnTo>
                  <a:lnTo>
                    <a:pt x="1717171" y="1180099"/>
                  </a:lnTo>
                  <a:lnTo>
                    <a:pt x="1717743" y="1180671"/>
                  </a:lnTo>
                  <a:lnTo>
                    <a:pt x="1717171" y="1181815"/>
                  </a:lnTo>
                  <a:lnTo>
                    <a:pt x="1716599" y="1182959"/>
                  </a:lnTo>
                  <a:lnTo>
                    <a:pt x="1716027" y="1183531"/>
                  </a:lnTo>
                  <a:lnTo>
                    <a:pt x="1716599" y="1183531"/>
                  </a:lnTo>
                  <a:lnTo>
                    <a:pt x="1716599" y="1183531"/>
                  </a:lnTo>
                  <a:lnTo>
                    <a:pt x="1717171" y="1183531"/>
                  </a:lnTo>
                  <a:lnTo>
                    <a:pt x="1717171" y="1183531"/>
                  </a:lnTo>
                  <a:lnTo>
                    <a:pt x="1717171" y="1182959"/>
                  </a:lnTo>
                  <a:lnTo>
                    <a:pt x="1717743" y="1182387"/>
                  </a:lnTo>
                  <a:lnTo>
                    <a:pt x="1718315" y="1182387"/>
                  </a:lnTo>
                  <a:lnTo>
                    <a:pt x="1718887" y="1182959"/>
                  </a:lnTo>
                  <a:lnTo>
                    <a:pt x="1719459" y="1182959"/>
                  </a:lnTo>
                  <a:lnTo>
                    <a:pt x="1721747" y="1183531"/>
                  </a:lnTo>
                  <a:lnTo>
                    <a:pt x="1722891" y="1182959"/>
                  </a:lnTo>
                  <a:lnTo>
                    <a:pt x="1723462" y="1181815"/>
                  </a:lnTo>
                  <a:lnTo>
                    <a:pt x="1723462" y="1180099"/>
                  </a:lnTo>
                  <a:lnTo>
                    <a:pt x="1723462" y="1177811"/>
                  </a:lnTo>
                  <a:lnTo>
                    <a:pt x="1724034" y="1176095"/>
                  </a:lnTo>
                  <a:lnTo>
                    <a:pt x="1724606" y="1174952"/>
                  </a:lnTo>
                  <a:lnTo>
                    <a:pt x="1725750" y="1174379"/>
                  </a:lnTo>
                  <a:lnTo>
                    <a:pt x="1726894" y="1173235"/>
                  </a:lnTo>
                  <a:lnTo>
                    <a:pt x="1729754" y="1168088"/>
                  </a:lnTo>
                  <a:lnTo>
                    <a:pt x="1730898" y="1166944"/>
                  </a:lnTo>
                  <a:lnTo>
                    <a:pt x="1731470" y="1166372"/>
                  </a:lnTo>
                  <a:lnTo>
                    <a:pt x="1730898" y="1165800"/>
                  </a:lnTo>
                  <a:lnTo>
                    <a:pt x="1718315" y="1161224"/>
                  </a:lnTo>
                  <a:close/>
                  <a:moveTo>
                    <a:pt x="1786950" y="1008511"/>
                  </a:moveTo>
                  <a:lnTo>
                    <a:pt x="1785806" y="1008511"/>
                  </a:lnTo>
                  <a:lnTo>
                    <a:pt x="1784662" y="1009083"/>
                  </a:lnTo>
                  <a:lnTo>
                    <a:pt x="1784090" y="1010799"/>
                  </a:lnTo>
                  <a:lnTo>
                    <a:pt x="1783518" y="1011942"/>
                  </a:lnTo>
                  <a:lnTo>
                    <a:pt x="1782375" y="1012514"/>
                  </a:lnTo>
                  <a:lnTo>
                    <a:pt x="1781231" y="1014802"/>
                  </a:lnTo>
                  <a:lnTo>
                    <a:pt x="1781803" y="1015946"/>
                  </a:lnTo>
                  <a:lnTo>
                    <a:pt x="1782947" y="1016518"/>
                  </a:lnTo>
                  <a:lnTo>
                    <a:pt x="1784090" y="1016518"/>
                  </a:lnTo>
                  <a:lnTo>
                    <a:pt x="1785234" y="1015946"/>
                  </a:lnTo>
                  <a:lnTo>
                    <a:pt x="1786378" y="1014802"/>
                  </a:lnTo>
                  <a:lnTo>
                    <a:pt x="1788094" y="1010799"/>
                  </a:lnTo>
                  <a:lnTo>
                    <a:pt x="1787522" y="1009083"/>
                  </a:lnTo>
                  <a:lnTo>
                    <a:pt x="1786950" y="1008511"/>
                  </a:lnTo>
                  <a:close/>
                  <a:moveTo>
                    <a:pt x="2421827" y="1030817"/>
                  </a:moveTo>
                  <a:lnTo>
                    <a:pt x="2421827" y="1028529"/>
                  </a:lnTo>
                  <a:lnTo>
                    <a:pt x="2421827" y="1027385"/>
                  </a:lnTo>
                  <a:lnTo>
                    <a:pt x="2422971" y="1026242"/>
                  </a:lnTo>
                  <a:lnTo>
                    <a:pt x="2422971" y="1025669"/>
                  </a:lnTo>
                  <a:lnTo>
                    <a:pt x="2421827" y="1024525"/>
                  </a:lnTo>
                  <a:lnTo>
                    <a:pt x="2417824" y="1022238"/>
                  </a:lnTo>
                  <a:lnTo>
                    <a:pt x="2416680" y="1020522"/>
                  </a:lnTo>
                  <a:lnTo>
                    <a:pt x="2415536" y="1020522"/>
                  </a:lnTo>
                  <a:lnTo>
                    <a:pt x="2414964" y="1021094"/>
                  </a:lnTo>
                  <a:lnTo>
                    <a:pt x="2414392" y="1022238"/>
                  </a:lnTo>
                  <a:lnTo>
                    <a:pt x="2413820" y="1024525"/>
                  </a:lnTo>
                  <a:lnTo>
                    <a:pt x="2413820" y="1025098"/>
                  </a:lnTo>
                  <a:lnTo>
                    <a:pt x="2414392" y="1026813"/>
                  </a:lnTo>
                  <a:lnTo>
                    <a:pt x="2414392" y="1027385"/>
                  </a:lnTo>
                  <a:lnTo>
                    <a:pt x="2414392" y="1027957"/>
                  </a:lnTo>
                  <a:lnTo>
                    <a:pt x="2414392" y="1028529"/>
                  </a:lnTo>
                  <a:lnTo>
                    <a:pt x="2414964" y="1028529"/>
                  </a:lnTo>
                  <a:lnTo>
                    <a:pt x="2416108" y="1027957"/>
                  </a:lnTo>
                  <a:lnTo>
                    <a:pt x="2416680" y="1028529"/>
                  </a:lnTo>
                  <a:lnTo>
                    <a:pt x="2416108" y="1029673"/>
                  </a:lnTo>
                  <a:lnTo>
                    <a:pt x="2416108" y="1030817"/>
                  </a:lnTo>
                  <a:lnTo>
                    <a:pt x="2416108" y="1031961"/>
                  </a:lnTo>
                  <a:lnTo>
                    <a:pt x="2416680" y="1033105"/>
                  </a:lnTo>
                  <a:lnTo>
                    <a:pt x="2416108" y="1033677"/>
                  </a:lnTo>
                  <a:lnTo>
                    <a:pt x="2416108" y="1034249"/>
                  </a:lnTo>
                  <a:lnTo>
                    <a:pt x="2416108" y="1034821"/>
                  </a:lnTo>
                  <a:lnTo>
                    <a:pt x="2416680" y="1034821"/>
                  </a:lnTo>
                  <a:lnTo>
                    <a:pt x="2417252" y="1034249"/>
                  </a:lnTo>
                  <a:lnTo>
                    <a:pt x="2417824" y="1033677"/>
                  </a:lnTo>
                  <a:lnTo>
                    <a:pt x="2418396" y="1033105"/>
                  </a:lnTo>
                  <a:lnTo>
                    <a:pt x="2418968" y="1033105"/>
                  </a:lnTo>
                  <a:lnTo>
                    <a:pt x="2418968" y="1033677"/>
                  </a:lnTo>
                  <a:lnTo>
                    <a:pt x="2418968" y="1034249"/>
                  </a:lnTo>
                  <a:lnTo>
                    <a:pt x="2418968" y="1034821"/>
                  </a:lnTo>
                  <a:lnTo>
                    <a:pt x="2418968" y="1035393"/>
                  </a:lnTo>
                  <a:lnTo>
                    <a:pt x="2418968" y="1035965"/>
                  </a:lnTo>
                  <a:lnTo>
                    <a:pt x="2419540" y="1035965"/>
                  </a:lnTo>
                  <a:lnTo>
                    <a:pt x="2420112" y="1035965"/>
                  </a:lnTo>
                  <a:lnTo>
                    <a:pt x="2420684" y="1035965"/>
                  </a:lnTo>
                  <a:lnTo>
                    <a:pt x="2421255" y="1035965"/>
                  </a:lnTo>
                  <a:lnTo>
                    <a:pt x="2421255" y="1037109"/>
                  </a:lnTo>
                  <a:lnTo>
                    <a:pt x="2421827" y="1037681"/>
                  </a:lnTo>
                  <a:lnTo>
                    <a:pt x="2422399" y="1038253"/>
                  </a:lnTo>
                  <a:lnTo>
                    <a:pt x="2422971" y="1039397"/>
                  </a:lnTo>
                  <a:lnTo>
                    <a:pt x="2424115" y="1037681"/>
                  </a:lnTo>
                  <a:lnTo>
                    <a:pt x="2424687" y="1034821"/>
                  </a:lnTo>
                  <a:lnTo>
                    <a:pt x="2424687" y="1031961"/>
                  </a:lnTo>
                  <a:lnTo>
                    <a:pt x="2421827" y="1030817"/>
                  </a:lnTo>
                  <a:close/>
                  <a:moveTo>
                    <a:pt x="2046621" y="933012"/>
                  </a:moveTo>
                  <a:lnTo>
                    <a:pt x="2046621" y="933012"/>
                  </a:lnTo>
                  <a:lnTo>
                    <a:pt x="2046621" y="933012"/>
                  </a:lnTo>
                  <a:lnTo>
                    <a:pt x="2047193" y="933584"/>
                  </a:lnTo>
                  <a:lnTo>
                    <a:pt x="2047193" y="933012"/>
                  </a:lnTo>
                  <a:lnTo>
                    <a:pt x="2047193" y="932440"/>
                  </a:lnTo>
                  <a:lnTo>
                    <a:pt x="2047193" y="931868"/>
                  </a:lnTo>
                  <a:lnTo>
                    <a:pt x="2047193" y="931296"/>
                  </a:lnTo>
                  <a:lnTo>
                    <a:pt x="2046621" y="929008"/>
                  </a:lnTo>
                  <a:lnTo>
                    <a:pt x="2046621" y="929008"/>
                  </a:lnTo>
                  <a:lnTo>
                    <a:pt x="2046621" y="929008"/>
                  </a:lnTo>
                  <a:lnTo>
                    <a:pt x="2046621" y="929008"/>
                  </a:lnTo>
                  <a:lnTo>
                    <a:pt x="2046621" y="929580"/>
                  </a:lnTo>
                  <a:lnTo>
                    <a:pt x="2046621" y="930152"/>
                  </a:lnTo>
                  <a:lnTo>
                    <a:pt x="2046621" y="931296"/>
                  </a:lnTo>
                  <a:lnTo>
                    <a:pt x="2047193" y="931868"/>
                  </a:lnTo>
                  <a:lnTo>
                    <a:pt x="2047193" y="932440"/>
                  </a:lnTo>
                  <a:lnTo>
                    <a:pt x="2046621" y="933012"/>
                  </a:lnTo>
                  <a:lnTo>
                    <a:pt x="2046621" y="933012"/>
                  </a:lnTo>
                  <a:close/>
                  <a:moveTo>
                    <a:pt x="2465297" y="1070854"/>
                  </a:moveTo>
                  <a:lnTo>
                    <a:pt x="2465297" y="1069139"/>
                  </a:lnTo>
                  <a:lnTo>
                    <a:pt x="2465869" y="1068566"/>
                  </a:lnTo>
                  <a:lnTo>
                    <a:pt x="2466441" y="1068566"/>
                  </a:lnTo>
                  <a:lnTo>
                    <a:pt x="2467012" y="1068566"/>
                  </a:lnTo>
                  <a:lnTo>
                    <a:pt x="2466441" y="1068566"/>
                  </a:lnTo>
                  <a:lnTo>
                    <a:pt x="2465869" y="1067995"/>
                  </a:lnTo>
                  <a:lnTo>
                    <a:pt x="2465297" y="1067423"/>
                  </a:lnTo>
                  <a:lnTo>
                    <a:pt x="2465297" y="1066851"/>
                  </a:lnTo>
                  <a:lnTo>
                    <a:pt x="2465297" y="1066279"/>
                  </a:lnTo>
                  <a:lnTo>
                    <a:pt x="2465869" y="1066279"/>
                  </a:lnTo>
                  <a:lnTo>
                    <a:pt x="2466441" y="1066279"/>
                  </a:lnTo>
                  <a:lnTo>
                    <a:pt x="2467012" y="1066279"/>
                  </a:lnTo>
                  <a:lnTo>
                    <a:pt x="2467012" y="1065707"/>
                  </a:lnTo>
                  <a:lnTo>
                    <a:pt x="2467584" y="1065707"/>
                  </a:lnTo>
                  <a:lnTo>
                    <a:pt x="2468156" y="1065135"/>
                  </a:lnTo>
                  <a:lnTo>
                    <a:pt x="2468156" y="1064563"/>
                  </a:lnTo>
                  <a:lnTo>
                    <a:pt x="2466441" y="1063419"/>
                  </a:lnTo>
                  <a:lnTo>
                    <a:pt x="2468156" y="1062847"/>
                  </a:lnTo>
                  <a:lnTo>
                    <a:pt x="2468728" y="1062275"/>
                  </a:lnTo>
                  <a:lnTo>
                    <a:pt x="2468728" y="1061131"/>
                  </a:lnTo>
                  <a:lnTo>
                    <a:pt x="2468156" y="1059415"/>
                  </a:lnTo>
                  <a:lnTo>
                    <a:pt x="2467584" y="1058271"/>
                  </a:lnTo>
                  <a:lnTo>
                    <a:pt x="2467012" y="1057699"/>
                  </a:lnTo>
                  <a:lnTo>
                    <a:pt x="2466441" y="1057699"/>
                  </a:lnTo>
                  <a:lnTo>
                    <a:pt x="2466441" y="1057127"/>
                  </a:lnTo>
                  <a:lnTo>
                    <a:pt x="2467012" y="1056555"/>
                  </a:lnTo>
                  <a:lnTo>
                    <a:pt x="2467012" y="1055983"/>
                  </a:lnTo>
                  <a:lnTo>
                    <a:pt x="2466441" y="1055411"/>
                  </a:lnTo>
                  <a:lnTo>
                    <a:pt x="2465869" y="1054840"/>
                  </a:lnTo>
                  <a:lnTo>
                    <a:pt x="2464725" y="1054267"/>
                  </a:lnTo>
                  <a:lnTo>
                    <a:pt x="2464153" y="1054840"/>
                  </a:lnTo>
                  <a:lnTo>
                    <a:pt x="2462437" y="1055983"/>
                  </a:lnTo>
                  <a:lnTo>
                    <a:pt x="2462437" y="1054267"/>
                  </a:lnTo>
                  <a:lnTo>
                    <a:pt x="2463581" y="1053696"/>
                  </a:lnTo>
                  <a:lnTo>
                    <a:pt x="2465869" y="1053123"/>
                  </a:lnTo>
                  <a:lnTo>
                    <a:pt x="2465869" y="1052552"/>
                  </a:lnTo>
                  <a:lnTo>
                    <a:pt x="2464725" y="1051408"/>
                  </a:lnTo>
                  <a:lnTo>
                    <a:pt x="2463581" y="1050264"/>
                  </a:lnTo>
                  <a:lnTo>
                    <a:pt x="2462437" y="1049692"/>
                  </a:lnTo>
                  <a:lnTo>
                    <a:pt x="2461293" y="1049692"/>
                  </a:lnTo>
                  <a:lnTo>
                    <a:pt x="2457861" y="1047976"/>
                  </a:lnTo>
                  <a:lnTo>
                    <a:pt x="2456717" y="1047976"/>
                  </a:lnTo>
                  <a:lnTo>
                    <a:pt x="2453857" y="1049692"/>
                  </a:lnTo>
                  <a:lnTo>
                    <a:pt x="2453857" y="1047976"/>
                  </a:lnTo>
                  <a:lnTo>
                    <a:pt x="2455001" y="1046832"/>
                  </a:lnTo>
                  <a:lnTo>
                    <a:pt x="2457289" y="1045688"/>
                  </a:lnTo>
                  <a:lnTo>
                    <a:pt x="2456717" y="1045116"/>
                  </a:lnTo>
                  <a:lnTo>
                    <a:pt x="2456145" y="1044544"/>
                  </a:lnTo>
                  <a:lnTo>
                    <a:pt x="2455573" y="1043972"/>
                  </a:lnTo>
                  <a:lnTo>
                    <a:pt x="2456145" y="1043400"/>
                  </a:lnTo>
                  <a:lnTo>
                    <a:pt x="2455573" y="1042256"/>
                  </a:lnTo>
                  <a:lnTo>
                    <a:pt x="2455001" y="1042256"/>
                  </a:lnTo>
                  <a:lnTo>
                    <a:pt x="2454429" y="1042256"/>
                  </a:lnTo>
                  <a:lnTo>
                    <a:pt x="2453857" y="1042256"/>
                  </a:lnTo>
                  <a:lnTo>
                    <a:pt x="2453285" y="1041684"/>
                  </a:lnTo>
                  <a:lnTo>
                    <a:pt x="2452713" y="1041112"/>
                  </a:lnTo>
                  <a:lnTo>
                    <a:pt x="2452142" y="1040541"/>
                  </a:lnTo>
                  <a:lnTo>
                    <a:pt x="2451570" y="1039968"/>
                  </a:lnTo>
                  <a:lnTo>
                    <a:pt x="2453857" y="1039968"/>
                  </a:lnTo>
                  <a:lnTo>
                    <a:pt x="2461293" y="1042828"/>
                  </a:lnTo>
                  <a:lnTo>
                    <a:pt x="2463581" y="1044544"/>
                  </a:lnTo>
                  <a:lnTo>
                    <a:pt x="2464725" y="1044544"/>
                  </a:lnTo>
                  <a:lnTo>
                    <a:pt x="2465297" y="1044544"/>
                  </a:lnTo>
                  <a:lnTo>
                    <a:pt x="2467584" y="1045688"/>
                  </a:lnTo>
                  <a:lnTo>
                    <a:pt x="2470444" y="1046260"/>
                  </a:lnTo>
                  <a:lnTo>
                    <a:pt x="2477308" y="1048548"/>
                  </a:lnTo>
                  <a:lnTo>
                    <a:pt x="2484743" y="1051980"/>
                  </a:lnTo>
                  <a:lnTo>
                    <a:pt x="2491607" y="1054840"/>
                  </a:lnTo>
                  <a:lnTo>
                    <a:pt x="2492751" y="1054840"/>
                  </a:lnTo>
                  <a:lnTo>
                    <a:pt x="2498470" y="1053696"/>
                  </a:lnTo>
                  <a:lnTo>
                    <a:pt x="2499614" y="1053123"/>
                  </a:lnTo>
                  <a:lnTo>
                    <a:pt x="2500186" y="1051980"/>
                  </a:lnTo>
                  <a:lnTo>
                    <a:pt x="2498470" y="1050836"/>
                  </a:lnTo>
                  <a:lnTo>
                    <a:pt x="2499042" y="1049692"/>
                  </a:lnTo>
                  <a:lnTo>
                    <a:pt x="2500758" y="1050264"/>
                  </a:lnTo>
                  <a:lnTo>
                    <a:pt x="2500758" y="1049120"/>
                  </a:lnTo>
                  <a:lnTo>
                    <a:pt x="2499614" y="1047976"/>
                  </a:lnTo>
                  <a:lnTo>
                    <a:pt x="2499614" y="1047976"/>
                  </a:lnTo>
                  <a:lnTo>
                    <a:pt x="2499042" y="1047404"/>
                  </a:lnTo>
                  <a:lnTo>
                    <a:pt x="2499042" y="1046260"/>
                  </a:lnTo>
                  <a:lnTo>
                    <a:pt x="2498470" y="1044544"/>
                  </a:lnTo>
                  <a:lnTo>
                    <a:pt x="2497898" y="1042828"/>
                  </a:lnTo>
                  <a:lnTo>
                    <a:pt x="2497326" y="1041684"/>
                  </a:lnTo>
                  <a:lnTo>
                    <a:pt x="2496754" y="1040541"/>
                  </a:lnTo>
                  <a:lnTo>
                    <a:pt x="2493895" y="1037109"/>
                  </a:lnTo>
                  <a:lnTo>
                    <a:pt x="2493323" y="1035965"/>
                  </a:lnTo>
                  <a:lnTo>
                    <a:pt x="2493323" y="1034821"/>
                  </a:lnTo>
                  <a:lnTo>
                    <a:pt x="2492179" y="1033105"/>
                  </a:lnTo>
                  <a:lnTo>
                    <a:pt x="2491607" y="1031389"/>
                  </a:lnTo>
                  <a:lnTo>
                    <a:pt x="2490463" y="1029673"/>
                  </a:lnTo>
                  <a:lnTo>
                    <a:pt x="2489319" y="1029101"/>
                  </a:lnTo>
                  <a:lnTo>
                    <a:pt x="2488175" y="1029673"/>
                  </a:lnTo>
                  <a:lnTo>
                    <a:pt x="2487603" y="1030245"/>
                  </a:lnTo>
                  <a:lnTo>
                    <a:pt x="2487031" y="1031961"/>
                  </a:lnTo>
                  <a:lnTo>
                    <a:pt x="2486459" y="1031961"/>
                  </a:lnTo>
                  <a:lnTo>
                    <a:pt x="2485887" y="1031961"/>
                  </a:lnTo>
                  <a:lnTo>
                    <a:pt x="2485315" y="1032533"/>
                  </a:lnTo>
                  <a:lnTo>
                    <a:pt x="2485315" y="1032533"/>
                  </a:lnTo>
                  <a:lnTo>
                    <a:pt x="2484743" y="1032533"/>
                  </a:lnTo>
                  <a:lnTo>
                    <a:pt x="2484743" y="1032533"/>
                  </a:lnTo>
                  <a:lnTo>
                    <a:pt x="2484171" y="1033677"/>
                  </a:lnTo>
                  <a:lnTo>
                    <a:pt x="2483599" y="1034249"/>
                  </a:lnTo>
                  <a:lnTo>
                    <a:pt x="2481883" y="1035393"/>
                  </a:lnTo>
                  <a:lnTo>
                    <a:pt x="2479596" y="1035393"/>
                  </a:lnTo>
                  <a:lnTo>
                    <a:pt x="2479024" y="1037109"/>
                  </a:lnTo>
                  <a:lnTo>
                    <a:pt x="2478452" y="1037681"/>
                  </a:lnTo>
                  <a:lnTo>
                    <a:pt x="2478452" y="1037681"/>
                  </a:lnTo>
                  <a:lnTo>
                    <a:pt x="2478452" y="1037681"/>
                  </a:lnTo>
                  <a:lnTo>
                    <a:pt x="2477880" y="1037109"/>
                  </a:lnTo>
                  <a:lnTo>
                    <a:pt x="2476736" y="1036537"/>
                  </a:lnTo>
                  <a:lnTo>
                    <a:pt x="2475592" y="1036537"/>
                  </a:lnTo>
                  <a:lnTo>
                    <a:pt x="2473304" y="1037109"/>
                  </a:lnTo>
                  <a:lnTo>
                    <a:pt x="2472160" y="1037681"/>
                  </a:lnTo>
                  <a:lnTo>
                    <a:pt x="2471588" y="1037681"/>
                  </a:lnTo>
                  <a:lnTo>
                    <a:pt x="2471588" y="1036537"/>
                  </a:lnTo>
                  <a:lnTo>
                    <a:pt x="2471588" y="1035393"/>
                  </a:lnTo>
                  <a:lnTo>
                    <a:pt x="2472732" y="1034821"/>
                  </a:lnTo>
                  <a:lnTo>
                    <a:pt x="2472732" y="1034249"/>
                  </a:lnTo>
                  <a:lnTo>
                    <a:pt x="2472160" y="1033677"/>
                  </a:lnTo>
                  <a:lnTo>
                    <a:pt x="2469300" y="1031389"/>
                  </a:lnTo>
                  <a:lnTo>
                    <a:pt x="2468156" y="1030817"/>
                  </a:lnTo>
                  <a:lnTo>
                    <a:pt x="2467584" y="1030817"/>
                  </a:lnTo>
                  <a:lnTo>
                    <a:pt x="2463009" y="1030245"/>
                  </a:lnTo>
                  <a:lnTo>
                    <a:pt x="2462437" y="1030245"/>
                  </a:lnTo>
                  <a:lnTo>
                    <a:pt x="2461865" y="1029673"/>
                  </a:lnTo>
                  <a:lnTo>
                    <a:pt x="2461865" y="1028529"/>
                  </a:lnTo>
                  <a:lnTo>
                    <a:pt x="2461865" y="1028529"/>
                  </a:lnTo>
                  <a:lnTo>
                    <a:pt x="2461865" y="1028529"/>
                  </a:lnTo>
                  <a:lnTo>
                    <a:pt x="2460149" y="1027957"/>
                  </a:lnTo>
                  <a:lnTo>
                    <a:pt x="2459005" y="1027957"/>
                  </a:lnTo>
                  <a:lnTo>
                    <a:pt x="2458433" y="1027957"/>
                  </a:lnTo>
                  <a:lnTo>
                    <a:pt x="2457289" y="1027385"/>
                  </a:lnTo>
                  <a:lnTo>
                    <a:pt x="2448710" y="1026242"/>
                  </a:lnTo>
                  <a:lnTo>
                    <a:pt x="2447566" y="1025669"/>
                  </a:lnTo>
                  <a:lnTo>
                    <a:pt x="2446994" y="1024525"/>
                  </a:lnTo>
                  <a:lnTo>
                    <a:pt x="2445850" y="1023954"/>
                  </a:lnTo>
                  <a:lnTo>
                    <a:pt x="2443562" y="1023382"/>
                  </a:lnTo>
                  <a:lnTo>
                    <a:pt x="2443562" y="1022810"/>
                  </a:lnTo>
                  <a:lnTo>
                    <a:pt x="2444706" y="1022810"/>
                  </a:lnTo>
                  <a:lnTo>
                    <a:pt x="2445850" y="1022810"/>
                  </a:lnTo>
                  <a:lnTo>
                    <a:pt x="2453857" y="1025669"/>
                  </a:lnTo>
                  <a:lnTo>
                    <a:pt x="2463009" y="1026813"/>
                  </a:lnTo>
                  <a:lnTo>
                    <a:pt x="2464153" y="1027957"/>
                  </a:lnTo>
                  <a:lnTo>
                    <a:pt x="2464725" y="1027957"/>
                  </a:lnTo>
                  <a:lnTo>
                    <a:pt x="2465869" y="1027957"/>
                  </a:lnTo>
                  <a:lnTo>
                    <a:pt x="2467012" y="1027957"/>
                  </a:lnTo>
                  <a:lnTo>
                    <a:pt x="2475592" y="1031389"/>
                  </a:lnTo>
                  <a:lnTo>
                    <a:pt x="2478452" y="1031389"/>
                  </a:lnTo>
                  <a:lnTo>
                    <a:pt x="2486459" y="1029101"/>
                  </a:lnTo>
                  <a:lnTo>
                    <a:pt x="2487031" y="1028529"/>
                  </a:lnTo>
                  <a:lnTo>
                    <a:pt x="2487603" y="1027385"/>
                  </a:lnTo>
                  <a:lnTo>
                    <a:pt x="2488175" y="1026813"/>
                  </a:lnTo>
                  <a:lnTo>
                    <a:pt x="2489319" y="1026242"/>
                  </a:lnTo>
                  <a:lnTo>
                    <a:pt x="2489891" y="1025669"/>
                  </a:lnTo>
                  <a:lnTo>
                    <a:pt x="2488175" y="1025669"/>
                  </a:lnTo>
                  <a:lnTo>
                    <a:pt x="2487603" y="1025098"/>
                  </a:lnTo>
                  <a:lnTo>
                    <a:pt x="2487031" y="1023954"/>
                  </a:lnTo>
                  <a:lnTo>
                    <a:pt x="2486459" y="1024525"/>
                  </a:lnTo>
                  <a:lnTo>
                    <a:pt x="2485887" y="1023954"/>
                  </a:lnTo>
                  <a:lnTo>
                    <a:pt x="2484171" y="1022238"/>
                  </a:lnTo>
                  <a:lnTo>
                    <a:pt x="2483599" y="1022238"/>
                  </a:lnTo>
                  <a:lnTo>
                    <a:pt x="2481311" y="1022238"/>
                  </a:lnTo>
                  <a:lnTo>
                    <a:pt x="2480168" y="1021666"/>
                  </a:lnTo>
                  <a:lnTo>
                    <a:pt x="2478452" y="1021094"/>
                  </a:lnTo>
                  <a:lnTo>
                    <a:pt x="2476736" y="1019950"/>
                  </a:lnTo>
                  <a:lnTo>
                    <a:pt x="2475592" y="1018234"/>
                  </a:lnTo>
                  <a:lnTo>
                    <a:pt x="2475592" y="1017662"/>
                  </a:lnTo>
                  <a:lnTo>
                    <a:pt x="2478452" y="1018806"/>
                  </a:lnTo>
                  <a:lnTo>
                    <a:pt x="2479024" y="1018806"/>
                  </a:lnTo>
                  <a:lnTo>
                    <a:pt x="2480168" y="1018806"/>
                  </a:lnTo>
                  <a:lnTo>
                    <a:pt x="2483027" y="1019378"/>
                  </a:lnTo>
                  <a:lnTo>
                    <a:pt x="2488747" y="1022238"/>
                  </a:lnTo>
                  <a:lnTo>
                    <a:pt x="2489891" y="1022238"/>
                  </a:lnTo>
                  <a:lnTo>
                    <a:pt x="2488747" y="1021666"/>
                  </a:lnTo>
                  <a:lnTo>
                    <a:pt x="2487603" y="1021094"/>
                  </a:lnTo>
                  <a:lnTo>
                    <a:pt x="2487031" y="1019950"/>
                  </a:lnTo>
                  <a:lnTo>
                    <a:pt x="2487031" y="1018234"/>
                  </a:lnTo>
                  <a:lnTo>
                    <a:pt x="2487603" y="1017090"/>
                  </a:lnTo>
                  <a:lnTo>
                    <a:pt x="2487603" y="1016518"/>
                  </a:lnTo>
                  <a:lnTo>
                    <a:pt x="2487603" y="1015374"/>
                  </a:lnTo>
                  <a:lnTo>
                    <a:pt x="2487603" y="1014802"/>
                  </a:lnTo>
                  <a:lnTo>
                    <a:pt x="2487031" y="1014230"/>
                  </a:lnTo>
                  <a:lnTo>
                    <a:pt x="2487031" y="1013658"/>
                  </a:lnTo>
                  <a:lnTo>
                    <a:pt x="2487031" y="1013086"/>
                  </a:lnTo>
                  <a:lnTo>
                    <a:pt x="2487031" y="1013086"/>
                  </a:lnTo>
                  <a:lnTo>
                    <a:pt x="2487031" y="1013086"/>
                  </a:lnTo>
                  <a:lnTo>
                    <a:pt x="2487031" y="1012514"/>
                  </a:lnTo>
                  <a:lnTo>
                    <a:pt x="2484743" y="1008511"/>
                  </a:lnTo>
                  <a:lnTo>
                    <a:pt x="2481883" y="1007367"/>
                  </a:lnTo>
                  <a:lnTo>
                    <a:pt x="2476164" y="1007367"/>
                  </a:lnTo>
                  <a:lnTo>
                    <a:pt x="2476164" y="1006795"/>
                  </a:lnTo>
                  <a:lnTo>
                    <a:pt x="2476736" y="1006223"/>
                  </a:lnTo>
                  <a:lnTo>
                    <a:pt x="2476736" y="1005651"/>
                  </a:lnTo>
                  <a:lnTo>
                    <a:pt x="2476164" y="1005079"/>
                  </a:lnTo>
                  <a:lnTo>
                    <a:pt x="2475592" y="1005079"/>
                  </a:lnTo>
                  <a:lnTo>
                    <a:pt x="2472732" y="1006223"/>
                  </a:lnTo>
                  <a:lnTo>
                    <a:pt x="2471588" y="1006223"/>
                  </a:lnTo>
                  <a:lnTo>
                    <a:pt x="2469872" y="1006223"/>
                  </a:lnTo>
                  <a:lnTo>
                    <a:pt x="2468728" y="1006223"/>
                  </a:lnTo>
                  <a:lnTo>
                    <a:pt x="2467584" y="1007367"/>
                  </a:lnTo>
                  <a:lnTo>
                    <a:pt x="2467012" y="1007367"/>
                  </a:lnTo>
                  <a:lnTo>
                    <a:pt x="2465869" y="1006795"/>
                  </a:lnTo>
                  <a:lnTo>
                    <a:pt x="2466441" y="1005651"/>
                  </a:lnTo>
                  <a:lnTo>
                    <a:pt x="2466441" y="1005079"/>
                  </a:lnTo>
                  <a:lnTo>
                    <a:pt x="2464725" y="1004507"/>
                  </a:lnTo>
                  <a:lnTo>
                    <a:pt x="2463581" y="1004507"/>
                  </a:lnTo>
                  <a:lnTo>
                    <a:pt x="2462437" y="1004507"/>
                  </a:lnTo>
                  <a:lnTo>
                    <a:pt x="2461865" y="1005079"/>
                  </a:lnTo>
                  <a:lnTo>
                    <a:pt x="2460721" y="1006223"/>
                  </a:lnTo>
                  <a:lnTo>
                    <a:pt x="2460149" y="1006795"/>
                  </a:lnTo>
                  <a:lnTo>
                    <a:pt x="2460721" y="1007939"/>
                  </a:lnTo>
                  <a:lnTo>
                    <a:pt x="2461293" y="1008511"/>
                  </a:lnTo>
                  <a:lnTo>
                    <a:pt x="2461865" y="1009083"/>
                  </a:lnTo>
                  <a:lnTo>
                    <a:pt x="2461865" y="1010226"/>
                  </a:lnTo>
                  <a:lnTo>
                    <a:pt x="2459005" y="1013086"/>
                  </a:lnTo>
                  <a:lnTo>
                    <a:pt x="2458433" y="1017662"/>
                  </a:lnTo>
                  <a:lnTo>
                    <a:pt x="2457861" y="1018806"/>
                  </a:lnTo>
                  <a:lnTo>
                    <a:pt x="2457289" y="1019950"/>
                  </a:lnTo>
                  <a:lnTo>
                    <a:pt x="2456717" y="1020522"/>
                  </a:lnTo>
                  <a:lnTo>
                    <a:pt x="2455573" y="1020522"/>
                  </a:lnTo>
                  <a:lnTo>
                    <a:pt x="2455573" y="1021094"/>
                  </a:lnTo>
                  <a:lnTo>
                    <a:pt x="2456145" y="1021666"/>
                  </a:lnTo>
                  <a:lnTo>
                    <a:pt x="2456145" y="1022238"/>
                  </a:lnTo>
                  <a:lnTo>
                    <a:pt x="2455573" y="1022810"/>
                  </a:lnTo>
                  <a:lnTo>
                    <a:pt x="2455001" y="1023382"/>
                  </a:lnTo>
                  <a:lnTo>
                    <a:pt x="2454429" y="1021666"/>
                  </a:lnTo>
                  <a:lnTo>
                    <a:pt x="2452142" y="1021666"/>
                  </a:lnTo>
                  <a:lnTo>
                    <a:pt x="2448138" y="1022238"/>
                  </a:lnTo>
                  <a:lnTo>
                    <a:pt x="2448710" y="1020522"/>
                  </a:lnTo>
                  <a:lnTo>
                    <a:pt x="2449854" y="1019950"/>
                  </a:lnTo>
                  <a:lnTo>
                    <a:pt x="2453857" y="1019378"/>
                  </a:lnTo>
                  <a:lnTo>
                    <a:pt x="2454429" y="1018806"/>
                  </a:lnTo>
                  <a:lnTo>
                    <a:pt x="2455001" y="1018234"/>
                  </a:lnTo>
                  <a:lnTo>
                    <a:pt x="2454429" y="1017662"/>
                  </a:lnTo>
                  <a:lnTo>
                    <a:pt x="2453857" y="1017662"/>
                  </a:lnTo>
                  <a:lnTo>
                    <a:pt x="2453285" y="1017662"/>
                  </a:lnTo>
                  <a:lnTo>
                    <a:pt x="2452713" y="1017662"/>
                  </a:lnTo>
                  <a:lnTo>
                    <a:pt x="2452713" y="1017090"/>
                  </a:lnTo>
                  <a:lnTo>
                    <a:pt x="2450998" y="1016518"/>
                  </a:lnTo>
                  <a:lnTo>
                    <a:pt x="2448710" y="1018234"/>
                  </a:lnTo>
                  <a:lnTo>
                    <a:pt x="2446994" y="1017662"/>
                  </a:lnTo>
                  <a:lnTo>
                    <a:pt x="2447566" y="1017090"/>
                  </a:lnTo>
                  <a:lnTo>
                    <a:pt x="2450426" y="1015374"/>
                  </a:lnTo>
                  <a:lnTo>
                    <a:pt x="2453285" y="1015374"/>
                  </a:lnTo>
                  <a:lnTo>
                    <a:pt x="2453857" y="1014230"/>
                  </a:lnTo>
                  <a:lnTo>
                    <a:pt x="2454429" y="1012514"/>
                  </a:lnTo>
                  <a:lnTo>
                    <a:pt x="2455001" y="1010799"/>
                  </a:lnTo>
                  <a:lnTo>
                    <a:pt x="2455573" y="1010226"/>
                  </a:lnTo>
                  <a:lnTo>
                    <a:pt x="2456145" y="1010226"/>
                  </a:lnTo>
                  <a:lnTo>
                    <a:pt x="2456717" y="1009655"/>
                  </a:lnTo>
                  <a:lnTo>
                    <a:pt x="2456717" y="1008511"/>
                  </a:lnTo>
                  <a:lnTo>
                    <a:pt x="2456717" y="1007367"/>
                  </a:lnTo>
                  <a:lnTo>
                    <a:pt x="2456717" y="1006223"/>
                  </a:lnTo>
                  <a:lnTo>
                    <a:pt x="2456717" y="1005079"/>
                  </a:lnTo>
                  <a:lnTo>
                    <a:pt x="2456717" y="1003935"/>
                  </a:lnTo>
                  <a:lnTo>
                    <a:pt x="2455573" y="1003363"/>
                  </a:lnTo>
                  <a:lnTo>
                    <a:pt x="2453857" y="1003363"/>
                  </a:lnTo>
                  <a:lnTo>
                    <a:pt x="2452713" y="1002791"/>
                  </a:lnTo>
                  <a:lnTo>
                    <a:pt x="2452713" y="1002219"/>
                  </a:lnTo>
                  <a:lnTo>
                    <a:pt x="2452142" y="1002219"/>
                  </a:lnTo>
                  <a:lnTo>
                    <a:pt x="2450426" y="1002219"/>
                  </a:lnTo>
                  <a:lnTo>
                    <a:pt x="2449854" y="1002219"/>
                  </a:lnTo>
                  <a:lnTo>
                    <a:pt x="2448710" y="1001075"/>
                  </a:lnTo>
                  <a:lnTo>
                    <a:pt x="2448138" y="1000503"/>
                  </a:lnTo>
                  <a:lnTo>
                    <a:pt x="2446994" y="1001075"/>
                  </a:lnTo>
                  <a:lnTo>
                    <a:pt x="2445850" y="1001647"/>
                  </a:lnTo>
                  <a:lnTo>
                    <a:pt x="2444706" y="1001647"/>
                  </a:lnTo>
                  <a:lnTo>
                    <a:pt x="2441846" y="998787"/>
                  </a:lnTo>
                  <a:lnTo>
                    <a:pt x="2440702" y="998787"/>
                  </a:lnTo>
                  <a:lnTo>
                    <a:pt x="2439558" y="999359"/>
                  </a:lnTo>
                  <a:lnTo>
                    <a:pt x="2436127" y="1003935"/>
                  </a:lnTo>
                  <a:lnTo>
                    <a:pt x="2435555" y="1005651"/>
                  </a:lnTo>
                  <a:lnTo>
                    <a:pt x="2435555" y="1006795"/>
                  </a:lnTo>
                  <a:lnTo>
                    <a:pt x="2435555" y="1007367"/>
                  </a:lnTo>
                  <a:lnTo>
                    <a:pt x="2436127" y="1009083"/>
                  </a:lnTo>
                  <a:lnTo>
                    <a:pt x="2436127" y="1009655"/>
                  </a:lnTo>
                  <a:lnTo>
                    <a:pt x="2435555" y="1009655"/>
                  </a:lnTo>
                  <a:lnTo>
                    <a:pt x="2430979" y="1007367"/>
                  </a:lnTo>
                  <a:lnTo>
                    <a:pt x="2429263" y="1006795"/>
                  </a:lnTo>
                  <a:lnTo>
                    <a:pt x="2427547" y="1007367"/>
                  </a:lnTo>
                  <a:lnTo>
                    <a:pt x="2427547" y="1007939"/>
                  </a:lnTo>
                  <a:lnTo>
                    <a:pt x="2428119" y="1008511"/>
                  </a:lnTo>
                  <a:lnTo>
                    <a:pt x="2427547" y="1009083"/>
                  </a:lnTo>
                  <a:lnTo>
                    <a:pt x="2426975" y="1009655"/>
                  </a:lnTo>
                  <a:lnTo>
                    <a:pt x="2426403" y="1010226"/>
                  </a:lnTo>
                  <a:lnTo>
                    <a:pt x="2426403" y="1011370"/>
                  </a:lnTo>
                  <a:lnTo>
                    <a:pt x="2426975" y="1012514"/>
                  </a:lnTo>
                  <a:lnTo>
                    <a:pt x="2427547" y="1013658"/>
                  </a:lnTo>
                  <a:lnTo>
                    <a:pt x="2428119" y="1014230"/>
                  </a:lnTo>
                  <a:lnTo>
                    <a:pt x="2428119" y="1014802"/>
                  </a:lnTo>
                  <a:lnTo>
                    <a:pt x="2428119" y="1015946"/>
                  </a:lnTo>
                  <a:lnTo>
                    <a:pt x="2428691" y="1017090"/>
                  </a:lnTo>
                  <a:lnTo>
                    <a:pt x="2429263" y="1018234"/>
                  </a:lnTo>
                  <a:lnTo>
                    <a:pt x="2429835" y="1018806"/>
                  </a:lnTo>
                  <a:lnTo>
                    <a:pt x="2432123" y="1019950"/>
                  </a:lnTo>
                  <a:lnTo>
                    <a:pt x="2429263" y="1019950"/>
                  </a:lnTo>
                  <a:lnTo>
                    <a:pt x="2427547" y="1018806"/>
                  </a:lnTo>
                  <a:lnTo>
                    <a:pt x="2426975" y="1018234"/>
                  </a:lnTo>
                  <a:lnTo>
                    <a:pt x="2426975" y="1015946"/>
                  </a:lnTo>
                  <a:lnTo>
                    <a:pt x="2426975" y="1015946"/>
                  </a:lnTo>
                  <a:lnTo>
                    <a:pt x="2426403" y="1014802"/>
                  </a:lnTo>
                  <a:lnTo>
                    <a:pt x="2424687" y="1014230"/>
                  </a:lnTo>
                  <a:lnTo>
                    <a:pt x="2424115" y="1013658"/>
                  </a:lnTo>
                  <a:lnTo>
                    <a:pt x="2423543" y="1012514"/>
                  </a:lnTo>
                  <a:lnTo>
                    <a:pt x="2422399" y="1011370"/>
                  </a:lnTo>
                  <a:lnTo>
                    <a:pt x="2421827" y="1010799"/>
                  </a:lnTo>
                  <a:lnTo>
                    <a:pt x="2421255" y="1009655"/>
                  </a:lnTo>
                  <a:lnTo>
                    <a:pt x="2420684" y="1009655"/>
                  </a:lnTo>
                  <a:lnTo>
                    <a:pt x="2419540" y="1010226"/>
                  </a:lnTo>
                  <a:lnTo>
                    <a:pt x="2417252" y="1010799"/>
                  </a:lnTo>
                  <a:lnTo>
                    <a:pt x="2417824" y="1012514"/>
                  </a:lnTo>
                  <a:lnTo>
                    <a:pt x="2418968" y="1013658"/>
                  </a:lnTo>
                  <a:lnTo>
                    <a:pt x="2421255" y="1015946"/>
                  </a:lnTo>
                  <a:lnTo>
                    <a:pt x="2421255" y="1017090"/>
                  </a:lnTo>
                  <a:lnTo>
                    <a:pt x="2421827" y="1017662"/>
                  </a:lnTo>
                  <a:lnTo>
                    <a:pt x="2422399" y="1018234"/>
                  </a:lnTo>
                  <a:lnTo>
                    <a:pt x="2422971" y="1018806"/>
                  </a:lnTo>
                  <a:lnTo>
                    <a:pt x="2421827" y="1018234"/>
                  </a:lnTo>
                  <a:lnTo>
                    <a:pt x="2419540" y="1017090"/>
                  </a:lnTo>
                  <a:lnTo>
                    <a:pt x="2418396" y="1017090"/>
                  </a:lnTo>
                  <a:lnTo>
                    <a:pt x="2417252" y="1017662"/>
                  </a:lnTo>
                  <a:lnTo>
                    <a:pt x="2416108" y="1018234"/>
                  </a:lnTo>
                  <a:lnTo>
                    <a:pt x="2416680" y="1018234"/>
                  </a:lnTo>
                  <a:lnTo>
                    <a:pt x="2416680" y="1019378"/>
                  </a:lnTo>
                  <a:lnTo>
                    <a:pt x="2418396" y="1021094"/>
                  </a:lnTo>
                  <a:lnTo>
                    <a:pt x="2422971" y="1023382"/>
                  </a:lnTo>
                  <a:lnTo>
                    <a:pt x="2424687" y="1025098"/>
                  </a:lnTo>
                  <a:lnTo>
                    <a:pt x="2427547" y="1026813"/>
                  </a:lnTo>
                  <a:lnTo>
                    <a:pt x="2428119" y="1026813"/>
                  </a:lnTo>
                  <a:lnTo>
                    <a:pt x="2428691" y="1027385"/>
                  </a:lnTo>
                  <a:lnTo>
                    <a:pt x="2433267" y="1031389"/>
                  </a:lnTo>
                  <a:lnTo>
                    <a:pt x="2437843" y="1033677"/>
                  </a:lnTo>
                  <a:lnTo>
                    <a:pt x="2439558" y="1035393"/>
                  </a:lnTo>
                  <a:lnTo>
                    <a:pt x="2438986" y="1035393"/>
                  </a:lnTo>
                  <a:lnTo>
                    <a:pt x="2438414" y="1035393"/>
                  </a:lnTo>
                  <a:lnTo>
                    <a:pt x="2432695" y="1032533"/>
                  </a:lnTo>
                  <a:lnTo>
                    <a:pt x="2425831" y="1027385"/>
                  </a:lnTo>
                  <a:lnTo>
                    <a:pt x="2424115" y="1026813"/>
                  </a:lnTo>
                  <a:lnTo>
                    <a:pt x="2423543" y="1027385"/>
                  </a:lnTo>
                  <a:lnTo>
                    <a:pt x="2423543" y="1027957"/>
                  </a:lnTo>
                  <a:lnTo>
                    <a:pt x="2422971" y="1028529"/>
                  </a:lnTo>
                  <a:lnTo>
                    <a:pt x="2422399" y="1029101"/>
                  </a:lnTo>
                  <a:lnTo>
                    <a:pt x="2422399" y="1030245"/>
                  </a:lnTo>
                  <a:lnTo>
                    <a:pt x="2422971" y="1030817"/>
                  </a:lnTo>
                  <a:lnTo>
                    <a:pt x="2424115" y="1031961"/>
                  </a:lnTo>
                  <a:lnTo>
                    <a:pt x="2424115" y="1032533"/>
                  </a:lnTo>
                  <a:lnTo>
                    <a:pt x="2424115" y="1033677"/>
                  </a:lnTo>
                  <a:lnTo>
                    <a:pt x="2422971" y="1036537"/>
                  </a:lnTo>
                  <a:lnTo>
                    <a:pt x="2422971" y="1039397"/>
                  </a:lnTo>
                  <a:lnTo>
                    <a:pt x="2422971" y="1041112"/>
                  </a:lnTo>
                  <a:lnTo>
                    <a:pt x="2422971" y="1041684"/>
                  </a:lnTo>
                  <a:lnTo>
                    <a:pt x="2423543" y="1042256"/>
                  </a:lnTo>
                  <a:lnTo>
                    <a:pt x="2423543" y="1041684"/>
                  </a:lnTo>
                  <a:lnTo>
                    <a:pt x="2423543" y="1039968"/>
                  </a:lnTo>
                  <a:lnTo>
                    <a:pt x="2424115" y="1039397"/>
                  </a:lnTo>
                  <a:lnTo>
                    <a:pt x="2424687" y="1039397"/>
                  </a:lnTo>
                  <a:lnTo>
                    <a:pt x="2425259" y="1039968"/>
                  </a:lnTo>
                  <a:lnTo>
                    <a:pt x="2425831" y="1041112"/>
                  </a:lnTo>
                  <a:lnTo>
                    <a:pt x="2426403" y="1041684"/>
                  </a:lnTo>
                  <a:lnTo>
                    <a:pt x="2427547" y="1042256"/>
                  </a:lnTo>
                  <a:lnTo>
                    <a:pt x="2428119" y="1042828"/>
                  </a:lnTo>
                  <a:lnTo>
                    <a:pt x="2429263" y="1043972"/>
                  </a:lnTo>
                  <a:lnTo>
                    <a:pt x="2430407" y="1044544"/>
                  </a:lnTo>
                  <a:lnTo>
                    <a:pt x="2430979" y="1044544"/>
                  </a:lnTo>
                  <a:lnTo>
                    <a:pt x="2431551" y="1042828"/>
                  </a:lnTo>
                  <a:lnTo>
                    <a:pt x="2432123" y="1043400"/>
                  </a:lnTo>
                  <a:lnTo>
                    <a:pt x="2432695" y="1045116"/>
                  </a:lnTo>
                  <a:lnTo>
                    <a:pt x="2433839" y="1046260"/>
                  </a:lnTo>
                  <a:lnTo>
                    <a:pt x="2440130" y="1049692"/>
                  </a:lnTo>
                  <a:lnTo>
                    <a:pt x="2440130" y="1050264"/>
                  </a:lnTo>
                  <a:lnTo>
                    <a:pt x="2439558" y="1050836"/>
                  </a:lnTo>
                  <a:lnTo>
                    <a:pt x="2438986" y="1051980"/>
                  </a:lnTo>
                  <a:lnTo>
                    <a:pt x="2439558" y="1052552"/>
                  </a:lnTo>
                  <a:lnTo>
                    <a:pt x="2439558" y="1053696"/>
                  </a:lnTo>
                  <a:lnTo>
                    <a:pt x="2440130" y="1054840"/>
                  </a:lnTo>
                  <a:lnTo>
                    <a:pt x="2441274" y="1055411"/>
                  </a:lnTo>
                  <a:lnTo>
                    <a:pt x="2441846" y="1054840"/>
                  </a:lnTo>
                  <a:lnTo>
                    <a:pt x="2441846" y="1053696"/>
                  </a:lnTo>
                  <a:lnTo>
                    <a:pt x="2441846" y="1052552"/>
                  </a:lnTo>
                  <a:lnTo>
                    <a:pt x="2442418" y="1052552"/>
                  </a:lnTo>
                  <a:lnTo>
                    <a:pt x="2442990" y="1053123"/>
                  </a:lnTo>
                  <a:lnTo>
                    <a:pt x="2443562" y="1053696"/>
                  </a:lnTo>
                  <a:lnTo>
                    <a:pt x="2444134" y="1053696"/>
                  </a:lnTo>
                  <a:lnTo>
                    <a:pt x="2445278" y="1053123"/>
                  </a:lnTo>
                  <a:lnTo>
                    <a:pt x="2445850" y="1053123"/>
                  </a:lnTo>
                  <a:lnTo>
                    <a:pt x="2447566" y="1053123"/>
                  </a:lnTo>
                  <a:lnTo>
                    <a:pt x="2448710" y="1053123"/>
                  </a:lnTo>
                  <a:lnTo>
                    <a:pt x="2448710" y="1053696"/>
                  </a:lnTo>
                  <a:lnTo>
                    <a:pt x="2446994" y="1054267"/>
                  </a:lnTo>
                  <a:lnTo>
                    <a:pt x="2446422" y="1054840"/>
                  </a:lnTo>
                  <a:lnTo>
                    <a:pt x="2446994" y="1055983"/>
                  </a:lnTo>
                  <a:lnTo>
                    <a:pt x="2446422" y="1056555"/>
                  </a:lnTo>
                  <a:lnTo>
                    <a:pt x="2445850" y="1056555"/>
                  </a:lnTo>
                  <a:lnTo>
                    <a:pt x="2445278" y="1055983"/>
                  </a:lnTo>
                  <a:lnTo>
                    <a:pt x="2445278" y="1054840"/>
                  </a:lnTo>
                  <a:lnTo>
                    <a:pt x="2444134" y="1055411"/>
                  </a:lnTo>
                  <a:lnTo>
                    <a:pt x="2443562" y="1055983"/>
                  </a:lnTo>
                  <a:lnTo>
                    <a:pt x="2442990" y="1056555"/>
                  </a:lnTo>
                  <a:lnTo>
                    <a:pt x="2445278" y="1058843"/>
                  </a:lnTo>
                  <a:lnTo>
                    <a:pt x="2456145" y="1063419"/>
                  </a:lnTo>
                  <a:lnTo>
                    <a:pt x="2458433" y="1065135"/>
                  </a:lnTo>
                  <a:lnTo>
                    <a:pt x="2460149" y="1067423"/>
                  </a:lnTo>
                  <a:lnTo>
                    <a:pt x="2458433" y="1067423"/>
                  </a:lnTo>
                  <a:lnTo>
                    <a:pt x="2456717" y="1066851"/>
                  </a:lnTo>
                  <a:lnTo>
                    <a:pt x="2453857" y="1064563"/>
                  </a:lnTo>
                  <a:lnTo>
                    <a:pt x="2450998" y="1062847"/>
                  </a:lnTo>
                  <a:lnTo>
                    <a:pt x="2449282" y="1062847"/>
                  </a:lnTo>
                  <a:lnTo>
                    <a:pt x="2448138" y="1063419"/>
                  </a:lnTo>
                  <a:lnTo>
                    <a:pt x="2450426" y="1064563"/>
                  </a:lnTo>
                  <a:lnTo>
                    <a:pt x="2451570" y="1065707"/>
                  </a:lnTo>
                  <a:lnTo>
                    <a:pt x="2452142" y="1066851"/>
                  </a:lnTo>
                  <a:lnTo>
                    <a:pt x="2452142" y="1067423"/>
                  </a:lnTo>
                  <a:lnTo>
                    <a:pt x="2453285" y="1067995"/>
                  </a:lnTo>
                  <a:lnTo>
                    <a:pt x="2455573" y="1069139"/>
                  </a:lnTo>
                  <a:lnTo>
                    <a:pt x="2457861" y="1069710"/>
                  </a:lnTo>
                  <a:lnTo>
                    <a:pt x="2458433" y="1070282"/>
                  </a:lnTo>
                  <a:lnTo>
                    <a:pt x="2458433" y="1071998"/>
                  </a:lnTo>
                  <a:lnTo>
                    <a:pt x="2459577" y="1072570"/>
                  </a:lnTo>
                  <a:lnTo>
                    <a:pt x="2465297" y="1072570"/>
                  </a:lnTo>
                  <a:lnTo>
                    <a:pt x="2465297" y="1070854"/>
                  </a:lnTo>
                  <a:close/>
                  <a:moveTo>
                    <a:pt x="2022026" y="916425"/>
                  </a:moveTo>
                  <a:lnTo>
                    <a:pt x="2022026" y="916425"/>
                  </a:lnTo>
                  <a:lnTo>
                    <a:pt x="2020882" y="916997"/>
                  </a:lnTo>
                  <a:lnTo>
                    <a:pt x="2020311" y="916997"/>
                  </a:lnTo>
                  <a:lnTo>
                    <a:pt x="2018595" y="916997"/>
                  </a:lnTo>
                  <a:lnTo>
                    <a:pt x="2017451" y="916997"/>
                  </a:lnTo>
                  <a:lnTo>
                    <a:pt x="2016307" y="916997"/>
                  </a:lnTo>
                  <a:lnTo>
                    <a:pt x="2016879" y="917569"/>
                  </a:lnTo>
                  <a:lnTo>
                    <a:pt x="2018023" y="917569"/>
                  </a:lnTo>
                  <a:lnTo>
                    <a:pt x="2020311" y="917569"/>
                  </a:lnTo>
                  <a:lnTo>
                    <a:pt x="2021454" y="917569"/>
                  </a:lnTo>
                  <a:lnTo>
                    <a:pt x="2022598" y="916997"/>
                  </a:lnTo>
                  <a:lnTo>
                    <a:pt x="2022598" y="916997"/>
                  </a:lnTo>
                  <a:lnTo>
                    <a:pt x="2022026" y="916425"/>
                  </a:lnTo>
                  <a:close/>
                  <a:moveTo>
                    <a:pt x="1895623" y="947311"/>
                  </a:moveTo>
                  <a:lnTo>
                    <a:pt x="1895623" y="947311"/>
                  </a:lnTo>
                  <a:lnTo>
                    <a:pt x="1895051" y="946739"/>
                  </a:lnTo>
                  <a:lnTo>
                    <a:pt x="1894479" y="946739"/>
                  </a:lnTo>
                  <a:lnTo>
                    <a:pt x="1894479" y="947311"/>
                  </a:lnTo>
                  <a:lnTo>
                    <a:pt x="1894479" y="947883"/>
                  </a:lnTo>
                  <a:lnTo>
                    <a:pt x="1894479" y="948455"/>
                  </a:lnTo>
                  <a:lnTo>
                    <a:pt x="1892763" y="950743"/>
                  </a:lnTo>
                  <a:lnTo>
                    <a:pt x="1891619" y="951314"/>
                  </a:lnTo>
                  <a:lnTo>
                    <a:pt x="1889903" y="953030"/>
                  </a:lnTo>
                  <a:lnTo>
                    <a:pt x="1889331" y="953030"/>
                  </a:lnTo>
                  <a:lnTo>
                    <a:pt x="1888759" y="951887"/>
                  </a:lnTo>
                  <a:lnTo>
                    <a:pt x="1888187" y="951314"/>
                  </a:lnTo>
                  <a:lnTo>
                    <a:pt x="1887615" y="951314"/>
                  </a:lnTo>
                  <a:lnTo>
                    <a:pt x="1887043" y="951887"/>
                  </a:lnTo>
                  <a:lnTo>
                    <a:pt x="1887043" y="952458"/>
                  </a:lnTo>
                  <a:lnTo>
                    <a:pt x="1887615" y="952458"/>
                  </a:lnTo>
                  <a:lnTo>
                    <a:pt x="1888187" y="952458"/>
                  </a:lnTo>
                  <a:lnTo>
                    <a:pt x="1888759" y="952458"/>
                  </a:lnTo>
                  <a:lnTo>
                    <a:pt x="1888759" y="953030"/>
                  </a:lnTo>
                  <a:lnTo>
                    <a:pt x="1888187" y="953030"/>
                  </a:lnTo>
                  <a:lnTo>
                    <a:pt x="1888187" y="953030"/>
                  </a:lnTo>
                  <a:lnTo>
                    <a:pt x="1888187" y="953030"/>
                  </a:lnTo>
                  <a:lnTo>
                    <a:pt x="1888187" y="953602"/>
                  </a:lnTo>
                  <a:lnTo>
                    <a:pt x="1888187" y="953602"/>
                  </a:lnTo>
                  <a:lnTo>
                    <a:pt x="1888759" y="953602"/>
                  </a:lnTo>
                  <a:lnTo>
                    <a:pt x="1888759" y="953602"/>
                  </a:lnTo>
                  <a:lnTo>
                    <a:pt x="1888187" y="954746"/>
                  </a:lnTo>
                  <a:lnTo>
                    <a:pt x="1887043" y="955318"/>
                  </a:lnTo>
                  <a:lnTo>
                    <a:pt x="1886471" y="955890"/>
                  </a:lnTo>
                  <a:lnTo>
                    <a:pt x="1890475" y="955318"/>
                  </a:lnTo>
                  <a:lnTo>
                    <a:pt x="1891047" y="954746"/>
                  </a:lnTo>
                  <a:lnTo>
                    <a:pt x="1892191" y="953602"/>
                  </a:lnTo>
                  <a:lnTo>
                    <a:pt x="1893335" y="952458"/>
                  </a:lnTo>
                  <a:lnTo>
                    <a:pt x="1896767" y="946739"/>
                  </a:lnTo>
                  <a:lnTo>
                    <a:pt x="1895623" y="947311"/>
                  </a:lnTo>
                  <a:close/>
                  <a:moveTo>
                    <a:pt x="2485887" y="987348"/>
                  </a:moveTo>
                  <a:lnTo>
                    <a:pt x="2483599" y="984488"/>
                  </a:lnTo>
                  <a:lnTo>
                    <a:pt x="2483027" y="983916"/>
                  </a:lnTo>
                  <a:lnTo>
                    <a:pt x="2482455" y="983916"/>
                  </a:lnTo>
                  <a:lnTo>
                    <a:pt x="2481883" y="983344"/>
                  </a:lnTo>
                  <a:lnTo>
                    <a:pt x="2481311" y="982772"/>
                  </a:lnTo>
                  <a:lnTo>
                    <a:pt x="2480168" y="981056"/>
                  </a:lnTo>
                  <a:lnTo>
                    <a:pt x="2479024" y="980485"/>
                  </a:lnTo>
                  <a:lnTo>
                    <a:pt x="2477880" y="979912"/>
                  </a:lnTo>
                  <a:lnTo>
                    <a:pt x="2476736" y="979341"/>
                  </a:lnTo>
                  <a:lnTo>
                    <a:pt x="2476164" y="979341"/>
                  </a:lnTo>
                  <a:lnTo>
                    <a:pt x="2475592" y="979341"/>
                  </a:lnTo>
                  <a:lnTo>
                    <a:pt x="2475020" y="979341"/>
                  </a:lnTo>
                  <a:lnTo>
                    <a:pt x="2474448" y="978768"/>
                  </a:lnTo>
                  <a:lnTo>
                    <a:pt x="2473876" y="978197"/>
                  </a:lnTo>
                  <a:lnTo>
                    <a:pt x="2473304" y="977625"/>
                  </a:lnTo>
                  <a:lnTo>
                    <a:pt x="2472732" y="977625"/>
                  </a:lnTo>
                  <a:lnTo>
                    <a:pt x="2472160" y="978197"/>
                  </a:lnTo>
                  <a:lnTo>
                    <a:pt x="2472160" y="979912"/>
                  </a:lnTo>
                  <a:lnTo>
                    <a:pt x="2472732" y="981628"/>
                  </a:lnTo>
                  <a:lnTo>
                    <a:pt x="2475020" y="986776"/>
                  </a:lnTo>
                  <a:lnTo>
                    <a:pt x="2475592" y="988492"/>
                  </a:lnTo>
                  <a:lnTo>
                    <a:pt x="2476736" y="989636"/>
                  </a:lnTo>
                  <a:lnTo>
                    <a:pt x="2477880" y="989636"/>
                  </a:lnTo>
                  <a:lnTo>
                    <a:pt x="2479024" y="989636"/>
                  </a:lnTo>
                  <a:lnTo>
                    <a:pt x="2479024" y="990208"/>
                  </a:lnTo>
                  <a:lnTo>
                    <a:pt x="2478452" y="991352"/>
                  </a:lnTo>
                  <a:lnTo>
                    <a:pt x="2478452" y="993067"/>
                  </a:lnTo>
                  <a:lnTo>
                    <a:pt x="2479024" y="993640"/>
                  </a:lnTo>
                  <a:lnTo>
                    <a:pt x="2480168" y="994211"/>
                  </a:lnTo>
                  <a:lnTo>
                    <a:pt x="2481311" y="994784"/>
                  </a:lnTo>
                  <a:lnTo>
                    <a:pt x="2482455" y="994784"/>
                  </a:lnTo>
                  <a:lnTo>
                    <a:pt x="2483027" y="995355"/>
                  </a:lnTo>
                  <a:lnTo>
                    <a:pt x="2484171" y="997071"/>
                  </a:lnTo>
                  <a:lnTo>
                    <a:pt x="2486459" y="999931"/>
                  </a:lnTo>
                  <a:lnTo>
                    <a:pt x="2487031" y="999931"/>
                  </a:lnTo>
                  <a:lnTo>
                    <a:pt x="2487031" y="997643"/>
                  </a:lnTo>
                  <a:lnTo>
                    <a:pt x="2486459" y="996499"/>
                  </a:lnTo>
                  <a:lnTo>
                    <a:pt x="2485887" y="995355"/>
                  </a:lnTo>
                  <a:lnTo>
                    <a:pt x="2485887" y="994211"/>
                  </a:lnTo>
                  <a:lnTo>
                    <a:pt x="2485887" y="993640"/>
                  </a:lnTo>
                  <a:lnTo>
                    <a:pt x="2486459" y="992496"/>
                  </a:lnTo>
                  <a:lnTo>
                    <a:pt x="2487031" y="991924"/>
                  </a:lnTo>
                  <a:lnTo>
                    <a:pt x="2487603" y="992496"/>
                  </a:lnTo>
                  <a:lnTo>
                    <a:pt x="2487603" y="993067"/>
                  </a:lnTo>
                  <a:lnTo>
                    <a:pt x="2487603" y="993640"/>
                  </a:lnTo>
                  <a:lnTo>
                    <a:pt x="2487603" y="994211"/>
                  </a:lnTo>
                  <a:lnTo>
                    <a:pt x="2487603" y="995355"/>
                  </a:lnTo>
                  <a:lnTo>
                    <a:pt x="2487603" y="995355"/>
                  </a:lnTo>
                  <a:lnTo>
                    <a:pt x="2488175" y="995927"/>
                  </a:lnTo>
                  <a:lnTo>
                    <a:pt x="2488747" y="997071"/>
                  </a:lnTo>
                  <a:lnTo>
                    <a:pt x="2489319" y="998215"/>
                  </a:lnTo>
                  <a:lnTo>
                    <a:pt x="2489319" y="999931"/>
                  </a:lnTo>
                  <a:lnTo>
                    <a:pt x="2488175" y="1002219"/>
                  </a:lnTo>
                  <a:lnTo>
                    <a:pt x="2488175" y="1003935"/>
                  </a:lnTo>
                  <a:lnTo>
                    <a:pt x="2488747" y="1005651"/>
                  </a:lnTo>
                  <a:lnTo>
                    <a:pt x="2489891" y="1006795"/>
                  </a:lnTo>
                  <a:lnTo>
                    <a:pt x="2491035" y="1007939"/>
                  </a:lnTo>
                  <a:lnTo>
                    <a:pt x="2492179" y="1009083"/>
                  </a:lnTo>
                  <a:lnTo>
                    <a:pt x="2492179" y="1010226"/>
                  </a:lnTo>
                  <a:lnTo>
                    <a:pt x="2492179" y="1010799"/>
                  </a:lnTo>
                  <a:lnTo>
                    <a:pt x="2492751" y="1011942"/>
                  </a:lnTo>
                  <a:lnTo>
                    <a:pt x="2495610" y="1016518"/>
                  </a:lnTo>
                  <a:lnTo>
                    <a:pt x="2496754" y="1019950"/>
                  </a:lnTo>
                  <a:lnTo>
                    <a:pt x="2498470" y="1023382"/>
                  </a:lnTo>
                  <a:lnTo>
                    <a:pt x="2499042" y="1025098"/>
                  </a:lnTo>
                  <a:lnTo>
                    <a:pt x="2499614" y="1027385"/>
                  </a:lnTo>
                  <a:lnTo>
                    <a:pt x="2499614" y="1028529"/>
                  </a:lnTo>
                  <a:lnTo>
                    <a:pt x="2499614" y="1029101"/>
                  </a:lnTo>
                  <a:lnTo>
                    <a:pt x="2499614" y="1029673"/>
                  </a:lnTo>
                  <a:lnTo>
                    <a:pt x="2500758" y="1031961"/>
                  </a:lnTo>
                  <a:lnTo>
                    <a:pt x="2501330" y="1032533"/>
                  </a:lnTo>
                  <a:lnTo>
                    <a:pt x="2503046" y="1034249"/>
                  </a:lnTo>
                  <a:lnTo>
                    <a:pt x="2503618" y="1034821"/>
                  </a:lnTo>
                  <a:lnTo>
                    <a:pt x="2504762" y="1037109"/>
                  </a:lnTo>
                  <a:lnTo>
                    <a:pt x="2505334" y="1038824"/>
                  </a:lnTo>
                  <a:lnTo>
                    <a:pt x="2506478" y="1040541"/>
                  </a:lnTo>
                  <a:lnTo>
                    <a:pt x="2507622" y="1041684"/>
                  </a:lnTo>
                  <a:lnTo>
                    <a:pt x="2508766" y="1042256"/>
                  </a:lnTo>
                  <a:lnTo>
                    <a:pt x="2509338" y="1042828"/>
                  </a:lnTo>
                  <a:lnTo>
                    <a:pt x="2511626" y="1045688"/>
                  </a:lnTo>
                  <a:lnTo>
                    <a:pt x="2512198" y="1046260"/>
                  </a:lnTo>
                  <a:lnTo>
                    <a:pt x="2513341" y="1045688"/>
                  </a:lnTo>
                  <a:lnTo>
                    <a:pt x="2515057" y="1043400"/>
                  </a:lnTo>
                  <a:lnTo>
                    <a:pt x="2519061" y="1040541"/>
                  </a:lnTo>
                  <a:lnTo>
                    <a:pt x="2520205" y="1041112"/>
                  </a:lnTo>
                  <a:lnTo>
                    <a:pt x="2518489" y="1043400"/>
                  </a:lnTo>
                  <a:lnTo>
                    <a:pt x="2516773" y="1044544"/>
                  </a:lnTo>
                  <a:lnTo>
                    <a:pt x="2515629" y="1046260"/>
                  </a:lnTo>
                  <a:lnTo>
                    <a:pt x="2514485" y="1046832"/>
                  </a:lnTo>
                  <a:lnTo>
                    <a:pt x="2513913" y="1047976"/>
                  </a:lnTo>
                  <a:lnTo>
                    <a:pt x="2513341" y="1048548"/>
                  </a:lnTo>
                  <a:lnTo>
                    <a:pt x="2512769" y="1048548"/>
                  </a:lnTo>
                  <a:lnTo>
                    <a:pt x="2511626" y="1048548"/>
                  </a:lnTo>
                  <a:lnTo>
                    <a:pt x="2511054" y="1048548"/>
                  </a:lnTo>
                  <a:lnTo>
                    <a:pt x="2511054" y="1049120"/>
                  </a:lnTo>
                  <a:lnTo>
                    <a:pt x="2511626" y="1050264"/>
                  </a:lnTo>
                  <a:lnTo>
                    <a:pt x="2512769" y="1050836"/>
                  </a:lnTo>
                  <a:lnTo>
                    <a:pt x="2513341" y="1050836"/>
                  </a:lnTo>
                  <a:lnTo>
                    <a:pt x="2513341" y="1051408"/>
                  </a:lnTo>
                  <a:lnTo>
                    <a:pt x="2515629" y="1053123"/>
                  </a:lnTo>
                  <a:lnTo>
                    <a:pt x="2517345" y="1054840"/>
                  </a:lnTo>
                  <a:lnTo>
                    <a:pt x="2517917" y="1055411"/>
                  </a:lnTo>
                  <a:lnTo>
                    <a:pt x="2520205" y="1055411"/>
                  </a:lnTo>
                  <a:lnTo>
                    <a:pt x="2523637" y="1053123"/>
                  </a:lnTo>
                  <a:lnTo>
                    <a:pt x="2525353" y="1053123"/>
                  </a:lnTo>
                  <a:lnTo>
                    <a:pt x="2524781" y="1054267"/>
                  </a:lnTo>
                  <a:lnTo>
                    <a:pt x="2524209" y="1054840"/>
                  </a:lnTo>
                  <a:lnTo>
                    <a:pt x="2523637" y="1055411"/>
                  </a:lnTo>
                  <a:lnTo>
                    <a:pt x="2523065" y="1055983"/>
                  </a:lnTo>
                  <a:lnTo>
                    <a:pt x="2523065" y="1056555"/>
                  </a:lnTo>
                  <a:lnTo>
                    <a:pt x="2524781" y="1057127"/>
                  </a:lnTo>
                  <a:lnTo>
                    <a:pt x="2525925" y="1057699"/>
                  </a:lnTo>
                  <a:lnTo>
                    <a:pt x="2526497" y="1058843"/>
                  </a:lnTo>
                  <a:lnTo>
                    <a:pt x="2525353" y="1058843"/>
                  </a:lnTo>
                  <a:lnTo>
                    <a:pt x="2521921" y="1057699"/>
                  </a:lnTo>
                  <a:lnTo>
                    <a:pt x="2516773" y="1057699"/>
                  </a:lnTo>
                  <a:lnTo>
                    <a:pt x="2516773" y="1056555"/>
                  </a:lnTo>
                  <a:lnTo>
                    <a:pt x="2516201" y="1055983"/>
                  </a:lnTo>
                  <a:lnTo>
                    <a:pt x="2515057" y="1055983"/>
                  </a:lnTo>
                  <a:lnTo>
                    <a:pt x="2514485" y="1056555"/>
                  </a:lnTo>
                  <a:lnTo>
                    <a:pt x="2514485" y="1057699"/>
                  </a:lnTo>
                  <a:lnTo>
                    <a:pt x="2515057" y="1059415"/>
                  </a:lnTo>
                  <a:lnTo>
                    <a:pt x="2515057" y="1060559"/>
                  </a:lnTo>
                  <a:lnTo>
                    <a:pt x="2515629" y="1061131"/>
                  </a:lnTo>
                  <a:lnTo>
                    <a:pt x="2516201" y="1061131"/>
                  </a:lnTo>
                  <a:lnTo>
                    <a:pt x="2517345" y="1060559"/>
                  </a:lnTo>
                  <a:lnTo>
                    <a:pt x="2517917" y="1060559"/>
                  </a:lnTo>
                  <a:lnTo>
                    <a:pt x="2519633" y="1061703"/>
                  </a:lnTo>
                  <a:lnTo>
                    <a:pt x="2520205" y="1062275"/>
                  </a:lnTo>
                  <a:lnTo>
                    <a:pt x="2517917" y="1063419"/>
                  </a:lnTo>
                  <a:lnTo>
                    <a:pt x="2516773" y="1064563"/>
                  </a:lnTo>
                  <a:lnTo>
                    <a:pt x="2516201" y="1066279"/>
                  </a:lnTo>
                  <a:lnTo>
                    <a:pt x="2515629" y="1067995"/>
                  </a:lnTo>
                  <a:lnTo>
                    <a:pt x="2515629" y="1068566"/>
                  </a:lnTo>
                  <a:lnTo>
                    <a:pt x="2516201" y="1069139"/>
                  </a:lnTo>
                  <a:lnTo>
                    <a:pt x="2516773" y="1069710"/>
                  </a:lnTo>
                  <a:lnTo>
                    <a:pt x="2517345" y="1069710"/>
                  </a:lnTo>
                  <a:lnTo>
                    <a:pt x="2519061" y="1069710"/>
                  </a:lnTo>
                  <a:lnTo>
                    <a:pt x="2518489" y="1071426"/>
                  </a:lnTo>
                  <a:lnTo>
                    <a:pt x="2517345" y="1071998"/>
                  </a:lnTo>
                  <a:lnTo>
                    <a:pt x="2514485" y="1071426"/>
                  </a:lnTo>
                  <a:lnTo>
                    <a:pt x="2513913" y="1071998"/>
                  </a:lnTo>
                  <a:lnTo>
                    <a:pt x="2513913" y="1073142"/>
                  </a:lnTo>
                  <a:lnTo>
                    <a:pt x="2514485" y="1074286"/>
                  </a:lnTo>
                  <a:lnTo>
                    <a:pt x="2515057" y="1074858"/>
                  </a:lnTo>
                  <a:lnTo>
                    <a:pt x="2515629" y="1075430"/>
                  </a:lnTo>
                  <a:lnTo>
                    <a:pt x="2517917" y="1076574"/>
                  </a:lnTo>
                  <a:lnTo>
                    <a:pt x="2517345" y="1077718"/>
                  </a:lnTo>
                  <a:lnTo>
                    <a:pt x="2516773" y="1078862"/>
                  </a:lnTo>
                  <a:lnTo>
                    <a:pt x="2516773" y="1080578"/>
                  </a:lnTo>
                  <a:lnTo>
                    <a:pt x="2519061" y="1083438"/>
                  </a:lnTo>
                  <a:lnTo>
                    <a:pt x="2519633" y="1085154"/>
                  </a:lnTo>
                  <a:lnTo>
                    <a:pt x="2519633" y="1088585"/>
                  </a:lnTo>
                  <a:lnTo>
                    <a:pt x="2520777" y="1086298"/>
                  </a:lnTo>
                  <a:lnTo>
                    <a:pt x="2521349" y="1085725"/>
                  </a:lnTo>
                  <a:lnTo>
                    <a:pt x="2523637" y="1085154"/>
                  </a:lnTo>
                  <a:lnTo>
                    <a:pt x="2524209" y="1084581"/>
                  </a:lnTo>
                  <a:lnTo>
                    <a:pt x="2524781" y="1084010"/>
                  </a:lnTo>
                  <a:lnTo>
                    <a:pt x="2525353" y="1081722"/>
                  </a:lnTo>
                  <a:lnTo>
                    <a:pt x="2526497" y="1080578"/>
                  </a:lnTo>
                  <a:lnTo>
                    <a:pt x="2528212" y="1078290"/>
                  </a:lnTo>
                  <a:lnTo>
                    <a:pt x="2528212" y="1077718"/>
                  </a:lnTo>
                  <a:lnTo>
                    <a:pt x="2527640" y="1077718"/>
                  </a:lnTo>
                  <a:lnTo>
                    <a:pt x="2527068" y="1077718"/>
                  </a:lnTo>
                  <a:lnTo>
                    <a:pt x="2526497" y="1077718"/>
                  </a:lnTo>
                  <a:lnTo>
                    <a:pt x="2525925" y="1077146"/>
                  </a:lnTo>
                  <a:lnTo>
                    <a:pt x="2526497" y="1076574"/>
                  </a:lnTo>
                  <a:lnTo>
                    <a:pt x="2526497" y="1076002"/>
                  </a:lnTo>
                  <a:lnTo>
                    <a:pt x="2526497" y="1075430"/>
                  </a:lnTo>
                  <a:lnTo>
                    <a:pt x="2526497" y="1074286"/>
                  </a:lnTo>
                  <a:lnTo>
                    <a:pt x="2527640" y="1074858"/>
                  </a:lnTo>
                  <a:lnTo>
                    <a:pt x="2528212" y="1074858"/>
                  </a:lnTo>
                  <a:lnTo>
                    <a:pt x="2528784" y="1074858"/>
                  </a:lnTo>
                  <a:lnTo>
                    <a:pt x="2528212" y="1074286"/>
                  </a:lnTo>
                  <a:lnTo>
                    <a:pt x="2528212" y="1074286"/>
                  </a:lnTo>
                  <a:lnTo>
                    <a:pt x="2528784" y="1073714"/>
                  </a:lnTo>
                  <a:lnTo>
                    <a:pt x="2529928" y="1073142"/>
                  </a:lnTo>
                  <a:lnTo>
                    <a:pt x="2530500" y="1072570"/>
                  </a:lnTo>
                  <a:lnTo>
                    <a:pt x="2529356" y="1071426"/>
                  </a:lnTo>
                  <a:lnTo>
                    <a:pt x="2529928" y="1070282"/>
                  </a:lnTo>
                  <a:lnTo>
                    <a:pt x="2529928" y="1069710"/>
                  </a:lnTo>
                  <a:lnTo>
                    <a:pt x="2530500" y="1069139"/>
                  </a:lnTo>
                  <a:lnTo>
                    <a:pt x="2531072" y="1069139"/>
                  </a:lnTo>
                  <a:lnTo>
                    <a:pt x="2531644" y="1069139"/>
                  </a:lnTo>
                  <a:lnTo>
                    <a:pt x="2532216" y="1069139"/>
                  </a:lnTo>
                  <a:lnTo>
                    <a:pt x="2532788" y="1068566"/>
                  </a:lnTo>
                  <a:lnTo>
                    <a:pt x="2533360" y="1067995"/>
                  </a:lnTo>
                  <a:lnTo>
                    <a:pt x="2533932" y="1067423"/>
                  </a:lnTo>
                  <a:lnTo>
                    <a:pt x="2533932" y="1066279"/>
                  </a:lnTo>
                  <a:lnTo>
                    <a:pt x="2533932" y="1065135"/>
                  </a:lnTo>
                  <a:lnTo>
                    <a:pt x="2533360" y="1061703"/>
                  </a:lnTo>
                  <a:lnTo>
                    <a:pt x="2533360" y="1060559"/>
                  </a:lnTo>
                  <a:lnTo>
                    <a:pt x="2533932" y="1060559"/>
                  </a:lnTo>
                  <a:lnTo>
                    <a:pt x="2534504" y="1061131"/>
                  </a:lnTo>
                  <a:lnTo>
                    <a:pt x="2535076" y="1061131"/>
                  </a:lnTo>
                  <a:lnTo>
                    <a:pt x="2535076" y="1059415"/>
                  </a:lnTo>
                  <a:lnTo>
                    <a:pt x="2533360" y="1057699"/>
                  </a:lnTo>
                  <a:lnTo>
                    <a:pt x="2532788" y="1057699"/>
                  </a:lnTo>
                  <a:lnTo>
                    <a:pt x="2532216" y="1058843"/>
                  </a:lnTo>
                  <a:lnTo>
                    <a:pt x="2531644" y="1058271"/>
                  </a:lnTo>
                  <a:lnTo>
                    <a:pt x="2531072" y="1057699"/>
                  </a:lnTo>
                  <a:lnTo>
                    <a:pt x="2531644" y="1055983"/>
                  </a:lnTo>
                  <a:lnTo>
                    <a:pt x="2530500" y="1054267"/>
                  </a:lnTo>
                  <a:lnTo>
                    <a:pt x="2528212" y="1051408"/>
                  </a:lnTo>
                  <a:lnTo>
                    <a:pt x="2529356" y="1051408"/>
                  </a:lnTo>
                  <a:lnTo>
                    <a:pt x="2530500" y="1051980"/>
                  </a:lnTo>
                  <a:lnTo>
                    <a:pt x="2531644" y="1052552"/>
                  </a:lnTo>
                  <a:lnTo>
                    <a:pt x="2532216" y="1053123"/>
                  </a:lnTo>
                  <a:lnTo>
                    <a:pt x="2532788" y="1053696"/>
                  </a:lnTo>
                  <a:lnTo>
                    <a:pt x="2533360" y="1054840"/>
                  </a:lnTo>
                  <a:lnTo>
                    <a:pt x="2533932" y="1054840"/>
                  </a:lnTo>
                  <a:lnTo>
                    <a:pt x="2534504" y="1054840"/>
                  </a:lnTo>
                  <a:lnTo>
                    <a:pt x="2534504" y="1054267"/>
                  </a:lnTo>
                  <a:lnTo>
                    <a:pt x="2533932" y="1053696"/>
                  </a:lnTo>
                  <a:lnTo>
                    <a:pt x="2533932" y="1053123"/>
                  </a:lnTo>
                  <a:lnTo>
                    <a:pt x="2534504" y="1052552"/>
                  </a:lnTo>
                  <a:lnTo>
                    <a:pt x="2534504" y="1052552"/>
                  </a:lnTo>
                  <a:lnTo>
                    <a:pt x="2535076" y="1053123"/>
                  </a:lnTo>
                  <a:lnTo>
                    <a:pt x="2535648" y="1053696"/>
                  </a:lnTo>
                  <a:lnTo>
                    <a:pt x="2539652" y="1055411"/>
                  </a:lnTo>
                  <a:lnTo>
                    <a:pt x="2540796" y="1055411"/>
                  </a:lnTo>
                  <a:lnTo>
                    <a:pt x="2541367" y="1054840"/>
                  </a:lnTo>
                  <a:lnTo>
                    <a:pt x="2541939" y="1052552"/>
                  </a:lnTo>
                  <a:lnTo>
                    <a:pt x="2542511" y="1051408"/>
                  </a:lnTo>
                  <a:lnTo>
                    <a:pt x="2543655" y="1050836"/>
                  </a:lnTo>
                  <a:lnTo>
                    <a:pt x="2544227" y="1050264"/>
                  </a:lnTo>
                  <a:lnTo>
                    <a:pt x="2543655" y="1048548"/>
                  </a:lnTo>
                  <a:lnTo>
                    <a:pt x="2543083" y="1047404"/>
                  </a:lnTo>
                  <a:lnTo>
                    <a:pt x="2542511" y="1046832"/>
                  </a:lnTo>
                  <a:lnTo>
                    <a:pt x="2542511" y="1046260"/>
                  </a:lnTo>
                  <a:lnTo>
                    <a:pt x="2541939" y="1045116"/>
                  </a:lnTo>
                  <a:lnTo>
                    <a:pt x="2541939" y="1045116"/>
                  </a:lnTo>
                  <a:lnTo>
                    <a:pt x="2541367" y="1044544"/>
                  </a:lnTo>
                  <a:lnTo>
                    <a:pt x="2540796" y="1044544"/>
                  </a:lnTo>
                  <a:lnTo>
                    <a:pt x="2540224" y="1045116"/>
                  </a:lnTo>
                  <a:lnTo>
                    <a:pt x="2540224" y="1045116"/>
                  </a:lnTo>
                  <a:lnTo>
                    <a:pt x="2539652" y="1045688"/>
                  </a:lnTo>
                  <a:lnTo>
                    <a:pt x="2538508" y="1047404"/>
                  </a:lnTo>
                  <a:lnTo>
                    <a:pt x="2537364" y="1047404"/>
                  </a:lnTo>
                  <a:lnTo>
                    <a:pt x="2537364" y="1044544"/>
                  </a:lnTo>
                  <a:lnTo>
                    <a:pt x="2535648" y="1044544"/>
                  </a:lnTo>
                  <a:lnTo>
                    <a:pt x="2533360" y="1045116"/>
                  </a:lnTo>
                  <a:lnTo>
                    <a:pt x="2531644" y="1044544"/>
                  </a:lnTo>
                  <a:lnTo>
                    <a:pt x="2533932" y="1043972"/>
                  </a:lnTo>
                  <a:lnTo>
                    <a:pt x="2533932" y="1043400"/>
                  </a:lnTo>
                  <a:lnTo>
                    <a:pt x="2533360" y="1043400"/>
                  </a:lnTo>
                  <a:lnTo>
                    <a:pt x="2532788" y="1043400"/>
                  </a:lnTo>
                  <a:lnTo>
                    <a:pt x="2531644" y="1042828"/>
                  </a:lnTo>
                  <a:lnTo>
                    <a:pt x="2531644" y="1041684"/>
                  </a:lnTo>
                  <a:lnTo>
                    <a:pt x="2531644" y="1041684"/>
                  </a:lnTo>
                  <a:lnTo>
                    <a:pt x="2532788" y="1042256"/>
                  </a:lnTo>
                  <a:lnTo>
                    <a:pt x="2533360" y="1042256"/>
                  </a:lnTo>
                  <a:lnTo>
                    <a:pt x="2536792" y="1042256"/>
                  </a:lnTo>
                  <a:lnTo>
                    <a:pt x="2538508" y="1042828"/>
                  </a:lnTo>
                  <a:lnTo>
                    <a:pt x="2539080" y="1042828"/>
                  </a:lnTo>
                  <a:lnTo>
                    <a:pt x="2539080" y="1042256"/>
                  </a:lnTo>
                  <a:lnTo>
                    <a:pt x="2539080" y="1041684"/>
                  </a:lnTo>
                  <a:lnTo>
                    <a:pt x="2538508" y="1041684"/>
                  </a:lnTo>
                  <a:lnTo>
                    <a:pt x="2539080" y="1041112"/>
                  </a:lnTo>
                  <a:lnTo>
                    <a:pt x="2539080" y="1041112"/>
                  </a:lnTo>
                  <a:lnTo>
                    <a:pt x="2539080" y="1041112"/>
                  </a:lnTo>
                  <a:lnTo>
                    <a:pt x="2539652" y="1041112"/>
                  </a:lnTo>
                  <a:lnTo>
                    <a:pt x="2540224" y="1041684"/>
                  </a:lnTo>
                  <a:lnTo>
                    <a:pt x="2540796" y="1042828"/>
                  </a:lnTo>
                  <a:lnTo>
                    <a:pt x="2541367" y="1043400"/>
                  </a:lnTo>
                  <a:lnTo>
                    <a:pt x="2541939" y="1042828"/>
                  </a:lnTo>
                  <a:lnTo>
                    <a:pt x="2540796" y="1041684"/>
                  </a:lnTo>
                  <a:lnTo>
                    <a:pt x="2537936" y="1039968"/>
                  </a:lnTo>
                  <a:lnTo>
                    <a:pt x="2535648" y="1037109"/>
                  </a:lnTo>
                  <a:lnTo>
                    <a:pt x="2535076" y="1036537"/>
                  </a:lnTo>
                  <a:lnTo>
                    <a:pt x="2536792" y="1029673"/>
                  </a:lnTo>
                  <a:lnTo>
                    <a:pt x="2535648" y="1027957"/>
                  </a:lnTo>
                  <a:lnTo>
                    <a:pt x="2535076" y="1027385"/>
                  </a:lnTo>
                  <a:lnTo>
                    <a:pt x="2534504" y="1027385"/>
                  </a:lnTo>
                  <a:lnTo>
                    <a:pt x="2533360" y="1026813"/>
                  </a:lnTo>
                  <a:lnTo>
                    <a:pt x="2532216" y="1026242"/>
                  </a:lnTo>
                  <a:lnTo>
                    <a:pt x="2529928" y="1027385"/>
                  </a:lnTo>
                  <a:lnTo>
                    <a:pt x="2528784" y="1026813"/>
                  </a:lnTo>
                  <a:lnTo>
                    <a:pt x="2529928" y="1025669"/>
                  </a:lnTo>
                  <a:lnTo>
                    <a:pt x="2529928" y="1024525"/>
                  </a:lnTo>
                  <a:lnTo>
                    <a:pt x="2529356" y="1023382"/>
                  </a:lnTo>
                  <a:lnTo>
                    <a:pt x="2519061" y="1013658"/>
                  </a:lnTo>
                  <a:lnTo>
                    <a:pt x="2516773" y="1013086"/>
                  </a:lnTo>
                  <a:lnTo>
                    <a:pt x="2516201" y="1015946"/>
                  </a:lnTo>
                  <a:lnTo>
                    <a:pt x="2515629" y="1015374"/>
                  </a:lnTo>
                  <a:lnTo>
                    <a:pt x="2515629" y="1014230"/>
                  </a:lnTo>
                  <a:lnTo>
                    <a:pt x="2515629" y="1012514"/>
                  </a:lnTo>
                  <a:lnTo>
                    <a:pt x="2515629" y="1010799"/>
                  </a:lnTo>
                  <a:lnTo>
                    <a:pt x="2515057" y="1009083"/>
                  </a:lnTo>
                  <a:lnTo>
                    <a:pt x="2513913" y="1006795"/>
                  </a:lnTo>
                  <a:lnTo>
                    <a:pt x="2513341" y="1006223"/>
                  </a:lnTo>
                  <a:lnTo>
                    <a:pt x="2511626" y="1003935"/>
                  </a:lnTo>
                  <a:lnTo>
                    <a:pt x="2511054" y="1002791"/>
                  </a:lnTo>
                  <a:lnTo>
                    <a:pt x="2511626" y="1002791"/>
                  </a:lnTo>
                  <a:lnTo>
                    <a:pt x="2513913" y="1003935"/>
                  </a:lnTo>
                  <a:lnTo>
                    <a:pt x="2515057" y="1003935"/>
                  </a:lnTo>
                  <a:lnTo>
                    <a:pt x="2515629" y="1003935"/>
                  </a:lnTo>
                  <a:lnTo>
                    <a:pt x="2514485" y="1002219"/>
                  </a:lnTo>
                  <a:lnTo>
                    <a:pt x="2513341" y="1001075"/>
                  </a:lnTo>
                  <a:lnTo>
                    <a:pt x="2510482" y="999931"/>
                  </a:lnTo>
                  <a:lnTo>
                    <a:pt x="2510482" y="999359"/>
                  </a:lnTo>
                  <a:lnTo>
                    <a:pt x="2511054" y="999359"/>
                  </a:lnTo>
                  <a:lnTo>
                    <a:pt x="2511626" y="999359"/>
                  </a:lnTo>
                  <a:lnTo>
                    <a:pt x="2512769" y="999931"/>
                  </a:lnTo>
                  <a:lnTo>
                    <a:pt x="2512198" y="998787"/>
                  </a:lnTo>
                  <a:lnTo>
                    <a:pt x="2511626" y="997643"/>
                  </a:lnTo>
                  <a:lnTo>
                    <a:pt x="2510482" y="996499"/>
                  </a:lnTo>
                  <a:lnTo>
                    <a:pt x="2508194" y="995355"/>
                  </a:lnTo>
                  <a:lnTo>
                    <a:pt x="2507622" y="994784"/>
                  </a:lnTo>
                  <a:lnTo>
                    <a:pt x="2507050" y="994211"/>
                  </a:lnTo>
                  <a:lnTo>
                    <a:pt x="2507050" y="993640"/>
                  </a:lnTo>
                  <a:lnTo>
                    <a:pt x="2507622" y="994211"/>
                  </a:lnTo>
                  <a:lnTo>
                    <a:pt x="2508194" y="994784"/>
                  </a:lnTo>
                  <a:lnTo>
                    <a:pt x="2508766" y="995355"/>
                  </a:lnTo>
                  <a:lnTo>
                    <a:pt x="2509338" y="995355"/>
                  </a:lnTo>
                  <a:lnTo>
                    <a:pt x="2509910" y="995355"/>
                  </a:lnTo>
                  <a:lnTo>
                    <a:pt x="2511054" y="995927"/>
                  </a:lnTo>
                  <a:lnTo>
                    <a:pt x="2512769" y="997071"/>
                  </a:lnTo>
                  <a:lnTo>
                    <a:pt x="2514485" y="998787"/>
                  </a:lnTo>
                  <a:lnTo>
                    <a:pt x="2515629" y="1000503"/>
                  </a:lnTo>
                  <a:lnTo>
                    <a:pt x="2513341" y="998787"/>
                  </a:lnTo>
                  <a:lnTo>
                    <a:pt x="2512198" y="998215"/>
                  </a:lnTo>
                  <a:lnTo>
                    <a:pt x="2511054" y="998215"/>
                  </a:lnTo>
                  <a:lnTo>
                    <a:pt x="2511054" y="998787"/>
                  </a:lnTo>
                  <a:lnTo>
                    <a:pt x="2513913" y="1000503"/>
                  </a:lnTo>
                  <a:lnTo>
                    <a:pt x="2515629" y="1001647"/>
                  </a:lnTo>
                  <a:lnTo>
                    <a:pt x="2516773" y="1002791"/>
                  </a:lnTo>
                  <a:lnTo>
                    <a:pt x="2517917" y="1004507"/>
                  </a:lnTo>
                  <a:lnTo>
                    <a:pt x="2520205" y="1009083"/>
                  </a:lnTo>
                  <a:lnTo>
                    <a:pt x="2521349" y="1010226"/>
                  </a:lnTo>
                  <a:lnTo>
                    <a:pt x="2522493" y="1011370"/>
                  </a:lnTo>
                  <a:lnTo>
                    <a:pt x="2523637" y="1012514"/>
                  </a:lnTo>
                  <a:lnTo>
                    <a:pt x="2525925" y="1013086"/>
                  </a:lnTo>
                  <a:lnTo>
                    <a:pt x="2527068" y="1014230"/>
                  </a:lnTo>
                  <a:lnTo>
                    <a:pt x="2528784" y="1017662"/>
                  </a:lnTo>
                  <a:lnTo>
                    <a:pt x="2529356" y="1018234"/>
                  </a:lnTo>
                  <a:lnTo>
                    <a:pt x="2529928" y="1018806"/>
                  </a:lnTo>
                  <a:lnTo>
                    <a:pt x="2530500" y="1019378"/>
                  </a:lnTo>
                  <a:lnTo>
                    <a:pt x="2531072" y="1020522"/>
                  </a:lnTo>
                  <a:lnTo>
                    <a:pt x="2531644" y="1021094"/>
                  </a:lnTo>
                  <a:lnTo>
                    <a:pt x="2532788" y="1021666"/>
                  </a:lnTo>
                  <a:lnTo>
                    <a:pt x="2533360" y="1022238"/>
                  </a:lnTo>
                  <a:lnTo>
                    <a:pt x="2538508" y="1025098"/>
                  </a:lnTo>
                  <a:lnTo>
                    <a:pt x="2539652" y="1026242"/>
                  </a:lnTo>
                  <a:lnTo>
                    <a:pt x="2540796" y="1027957"/>
                  </a:lnTo>
                  <a:lnTo>
                    <a:pt x="2541939" y="1029101"/>
                  </a:lnTo>
                  <a:lnTo>
                    <a:pt x="2543083" y="1029101"/>
                  </a:lnTo>
                  <a:lnTo>
                    <a:pt x="2543655" y="1027957"/>
                  </a:lnTo>
                  <a:lnTo>
                    <a:pt x="2542511" y="1026242"/>
                  </a:lnTo>
                  <a:lnTo>
                    <a:pt x="2539080" y="1023382"/>
                  </a:lnTo>
                  <a:lnTo>
                    <a:pt x="2537936" y="1022238"/>
                  </a:lnTo>
                  <a:lnTo>
                    <a:pt x="2537364" y="1020522"/>
                  </a:lnTo>
                  <a:lnTo>
                    <a:pt x="2536792" y="1018234"/>
                  </a:lnTo>
                  <a:lnTo>
                    <a:pt x="2536220" y="1017662"/>
                  </a:lnTo>
                  <a:lnTo>
                    <a:pt x="2535648" y="1016518"/>
                  </a:lnTo>
                  <a:lnTo>
                    <a:pt x="2535076" y="1015374"/>
                  </a:lnTo>
                  <a:lnTo>
                    <a:pt x="2534504" y="1014230"/>
                  </a:lnTo>
                  <a:lnTo>
                    <a:pt x="2534504" y="1013658"/>
                  </a:lnTo>
                  <a:lnTo>
                    <a:pt x="2534504" y="1013086"/>
                  </a:lnTo>
                  <a:lnTo>
                    <a:pt x="2534504" y="1012514"/>
                  </a:lnTo>
                  <a:lnTo>
                    <a:pt x="2532788" y="1011370"/>
                  </a:lnTo>
                  <a:lnTo>
                    <a:pt x="2530500" y="1009655"/>
                  </a:lnTo>
                  <a:lnTo>
                    <a:pt x="2528212" y="1007367"/>
                  </a:lnTo>
                  <a:lnTo>
                    <a:pt x="2525925" y="1002791"/>
                  </a:lnTo>
                  <a:lnTo>
                    <a:pt x="2524209" y="1001075"/>
                  </a:lnTo>
                  <a:lnTo>
                    <a:pt x="2520777" y="999359"/>
                  </a:lnTo>
                  <a:lnTo>
                    <a:pt x="2519633" y="997071"/>
                  </a:lnTo>
                  <a:lnTo>
                    <a:pt x="2515057" y="994211"/>
                  </a:lnTo>
                  <a:lnTo>
                    <a:pt x="2513913" y="991924"/>
                  </a:lnTo>
                  <a:lnTo>
                    <a:pt x="2513341" y="991352"/>
                  </a:lnTo>
                  <a:lnTo>
                    <a:pt x="2512198" y="990780"/>
                  </a:lnTo>
                  <a:lnTo>
                    <a:pt x="2513341" y="990780"/>
                  </a:lnTo>
                  <a:lnTo>
                    <a:pt x="2513913" y="990780"/>
                  </a:lnTo>
                  <a:lnTo>
                    <a:pt x="2513913" y="990208"/>
                  </a:lnTo>
                  <a:lnTo>
                    <a:pt x="2513913" y="989064"/>
                  </a:lnTo>
                  <a:lnTo>
                    <a:pt x="2513341" y="987920"/>
                  </a:lnTo>
                  <a:lnTo>
                    <a:pt x="2512769" y="987348"/>
                  </a:lnTo>
                  <a:lnTo>
                    <a:pt x="2512198" y="987348"/>
                  </a:lnTo>
                  <a:lnTo>
                    <a:pt x="2506478" y="990780"/>
                  </a:lnTo>
                  <a:lnTo>
                    <a:pt x="2505334" y="991352"/>
                  </a:lnTo>
                  <a:lnTo>
                    <a:pt x="2504190" y="991352"/>
                  </a:lnTo>
                  <a:lnTo>
                    <a:pt x="2501330" y="990208"/>
                  </a:lnTo>
                  <a:lnTo>
                    <a:pt x="2500186" y="990208"/>
                  </a:lnTo>
                  <a:lnTo>
                    <a:pt x="2496754" y="991352"/>
                  </a:lnTo>
                  <a:lnTo>
                    <a:pt x="2496754" y="991352"/>
                  </a:lnTo>
                  <a:lnTo>
                    <a:pt x="2496754" y="991352"/>
                  </a:lnTo>
                  <a:lnTo>
                    <a:pt x="2495039" y="992496"/>
                  </a:lnTo>
                  <a:lnTo>
                    <a:pt x="2491035" y="993640"/>
                  </a:lnTo>
                  <a:lnTo>
                    <a:pt x="2491035" y="993067"/>
                  </a:lnTo>
                  <a:lnTo>
                    <a:pt x="2489891" y="990208"/>
                  </a:lnTo>
                  <a:lnTo>
                    <a:pt x="2489319" y="989064"/>
                  </a:lnTo>
                  <a:lnTo>
                    <a:pt x="2488747" y="988492"/>
                  </a:lnTo>
                  <a:lnTo>
                    <a:pt x="2488175" y="987920"/>
                  </a:lnTo>
                  <a:lnTo>
                    <a:pt x="2485887" y="987348"/>
                  </a:lnTo>
                  <a:close/>
                  <a:moveTo>
                    <a:pt x="2026602" y="916425"/>
                  </a:moveTo>
                  <a:lnTo>
                    <a:pt x="2026030" y="916425"/>
                  </a:lnTo>
                  <a:lnTo>
                    <a:pt x="2025458" y="916425"/>
                  </a:lnTo>
                  <a:lnTo>
                    <a:pt x="2024886" y="916425"/>
                  </a:lnTo>
                  <a:lnTo>
                    <a:pt x="2023742" y="916425"/>
                  </a:lnTo>
                  <a:lnTo>
                    <a:pt x="2023170" y="916997"/>
                  </a:lnTo>
                  <a:lnTo>
                    <a:pt x="2023742" y="917569"/>
                  </a:lnTo>
                  <a:lnTo>
                    <a:pt x="2026602" y="916425"/>
                  </a:lnTo>
                  <a:lnTo>
                    <a:pt x="2027174" y="916997"/>
                  </a:lnTo>
                  <a:lnTo>
                    <a:pt x="2028318" y="916997"/>
                  </a:lnTo>
                  <a:lnTo>
                    <a:pt x="2028318" y="916425"/>
                  </a:lnTo>
                  <a:lnTo>
                    <a:pt x="2027174" y="916425"/>
                  </a:lnTo>
                  <a:lnTo>
                    <a:pt x="2026602" y="916425"/>
                  </a:lnTo>
                  <a:close/>
                  <a:moveTo>
                    <a:pt x="2567678" y="1168660"/>
                  </a:moveTo>
                  <a:lnTo>
                    <a:pt x="2565390" y="1170376"/>
                  </a:lnTo>
                  <a:lnTo>
                    <a:pt x="2564246" y="1170948"/>
                  </a:lnTo>
                  <a:lnTo>
                    <a:pt x="2564246" y="1169232"/>
                  </a:lnTo>
                  <a:lnTo>
                    <a:pt x="2563102" y="1169232"/>
                  </a:lnTo>
                  <a:lnTo>
                    <a:pt x="2561386" y="1169804"/>
                  </a:lnTo>
                  <a:lnTo>
                    <a:pt x="2560242" y="1170376"/>
                  </a:lnTo>
                  <a:lnTo>
                    <a:pt x="2559670" y="1171520"/>
                  </a:lnTo>
                  <a:lnTo>
                    <a:pt x="2560814" y="1172664"/>
                  </a:lnTo>
                  <a:lnTo>
                    <a:pt x="2563674" y="1172664"/>
                  </a:lnTo>
                  <a:lnTo>
                    <a:pt x="2564246" y="1173235"/>
                  </a:lnTo>
                  <a:lnTo>
                    <a:pt x="2561958" y="1175523"/>
                  </a:lnTo>
                  <a:lnTo>
                    <a:pt x="2561958" y="1176095"/>
                  </a:lnTo>
                  <a:lnTo>
                    <a:pt x="2562530" y="1177239"/>
                  </a:lnTo>
                  <a:lnTo>
                    <a:pt x="2564818" y="1177239"/>
                  </a:lnTo>
                  <a:lnTo>
                    <a:pt x="2565962" y="1177811"/>
                  </a:lnTo>
                  <a:lnTo>
                    <a:pt x="2566534" y="1174952"/>
                  </a:lnTo>
                  <a:lnTo>
                    <a:pt x="2567678" y="1172092"/>
                  </a:lnTo>
                  <a:lnTo>
                    <a:pt x="2568822" y="1169804"/>
                  </a:lnTo>
                  <a:lnTo>
                    <a:pt x="2570537" y="1168660"/>
                  </a:lnTo>
                  <a:lnTo>
                    <a:pt x="2570537" y="1166944"/>
                  </a:lnTo>
                  <a:lnTo>
                    <a:pt x="2569394" y="1166944"/>
                  </a:lnTo>
                  <a:lnTo>
                    <a:pt x="2567678" y="1168660"/>
                  </a:lnTo>
                  <a:close/>
                  <a:moveTo>
                    <a:pt x="2583693" y="1117183"/>
                  </a:moveTo>
                  <a:lnTo>
                    <a:pt x="2587124" y="1114896"/>
                  </a:lnTo>
                  <a:lnTo>
                    <a:pt x="2587696" y="1113752"/>
                  </a:lnTo>
                  <a:lnTo>
                    <a:pt x="2587124" y="1113179"/>
                  </a:lnTo>
                  <a:lnTo>
                    <a:pt x="2588268" y="1112608"/>
                  </a:lnTo>
                  <a:lnTo>
                    <a:pt x="2587696" y="1112036"/>
                  </a:lnTo>
                  <a:lnTo>
                    <a:pt x="2587124" y="1111464"/>
                  </a:lnTo>
                  <a:lnTo>
                    <a:pt x="2586552" y="1110892"/>
                  </a:lnTo>
                  <a:lnTo>
                    <a:pt x="2585980" y="1110892"/>
                  </a:lnTo>
                  <a:lnTo>
                    <a:pt x="2588268" y="1110320"/>
                  </a:lnTo>
                  <a:lnTo>
                    <a:pt x="2588840" y="1110320"/>
                  </a:lnTo>
                  <a:lnTo>
                    <a:pt x="2589412" y="1110892"/>
                  </a:lnTo>
                  <a:lnTo>
                    <a:pt x="2589984" y="1111464"/>
                  </a:lnTo>
                  <a:lnTo>
                    <a:pt x="2590556" y="1112036"/>
                  </a:lnTo>
                  <a:lnTo>
                    <a:pt x="2591700" y="1112036"/>
                  </a:lnTo>
                  <a:lnTo>
                    <a:pt x="2593988" y="1110892"/>
                  </a:lnTo>
                  <a:lnTo>
                    <a:pt x="2595132" y="1110892"/>
                  </a:lnTo>
                  <a:lnTo>
                    <a:pt x="2595704" y="1111464"/>
                  </a:lnTo>
                  <a:lnTo>
                    <a:pt x="2596276" y="1111464"/>
                  </a:lnTo>
                  <a:lnTo>
                    <a:pt x="2596848" y="1111464"/>
                  </a:lnTo>
                  <a:lnTo>
                    <a:pt x="2597992" y="1111464"/>
                  </a:lnTo>
                  <a:lnTo>
                    <a:pt x="2599136" y="1110892"/>
                  </a:lnTo>
                  <a:lnTo>
                    <a:pt x="2599708" y="1110320"/>
                  </a:lnTo>
                  <a:lnTo>
                    <a:pt x="2600280" y="1109748"/>
                  </a:lnTo>
                  <a:lnTo>
                    <a:pt x="2600852" y="1108604"/>
                  </a:lnTo>
                  <a:lnTo>
                    <a:pt x="2600852" y="1106888"/>
                  </a:lnTo>
                  <a:lnTo>
                    <a:pt x="2600280" y="1105172"/>
                  </a:lnTo>
                  <a:lnTo>
                    <a:pt x="2599136" y="1103456"/>
                  </a:lnTo>
                  <a:lnTo>
                    <a:pt x="2601423" y="1102884"/>
                  </a:lnTo>
                  <a:lnTo>
                    <a:pt x="2600852" y="1101740"/>
                  </a:lnTo>
                  <a:lnTo>
                    <a:pt x="2599708" y="1099453"/>
                  </a:lnTo>
                  <a:lnTo>
                    <a:pt x="2599136" y="1098309"/>
                  </a:lnTo>
                  <a:lnTo>
                    <a:pt x="2598564" y="1097737"/>
                  </a:lnTo>
                  <a:lnTo>
                    <a:pt x="2595704" y="1097737"/>
                  </a:lnTo>
                  <a:lnTo>
                    <a:pt x="2595704" y="1097165"/>
                  </a:lnTo>
                  <a:lnTo>
                    <a:pt x="2596276" y="1097165"/>
                  </a:lnTo>
                  <a:lnTo>
                    <a:pt x="2596848" y="1097165"/>
                  </a:lnTo>
                  <a:lnTo>
                    <a:pt x="2597420" y="1097165"/>
                  </a:lnTo>
                  <a:lnTo>
                    <a:pt x="2597992" y="1097737"/>
                  </a:lnTo>
                  <a:lnTo>
                    <a:pt x="2598564" y="1097165"/>
                  </a:lnTo>
                  <a:lnTo>
                    <a:pt x="2597420" y="1096021"/>
                  </a:lnTo>
                  <a:lnTo>
                    <a:pt x="2596276" y="1095449"/>
                  </a:lnTo>
                  <a:lnTo>
                    <a:pt x="2594560" y="1095449"/>
                  </a:lnTo>
                  <a:lnTo>
                    <a:pt x="2593416" y="1095449"/>
                  </a:lnTo>
                  <a:lnTo>
                    <a:pt x="2592272" y="1095449"/>
                  </a:lnTo>
                  <a:lnTo>
                    <a:pt x="2591700" y="1095449"/>
                  </a:lnTo>
                  <a:lnTo>
                    <a:pt x="2591700" y="1096021"/>
                  </a:lnTo>
                  <a:lnTo>
                    <a:pt x="2591700" y="1096593"/>
                  </a:lnTo>
                  <a:lnTo>
                    <a:pt x="2591700" y="1096593"/>
                  </a:lnTo>
                  <a:lnTo>
                    <a:pt x="2591128" y="1095449"/>
                  </a:lnTo>
                  <a:lnTo>
                    <a:pt x="2591128" y="1094305"/>
                  </a:lnTo>
                  <a:lnTo>
                    <a:pt x="2591700" y="1093161"/>
                  </a:lnTo>
                  <a:lnTo>
                    <a:pt x="2591700" y="1092589"/>
                  </a:lnTo>
                  <a:lnTo>
                    <a:pt x="2590556" y="1089729"/>
                  </a:lnTo>
                  <a:lnTo>
                    <a:pt x="2589984" y="1088013"/>
                  </a:lnTo>
                  <a:lnTo>
                    <a:pt x="2589412" y="1087441"/>
                  </a:lnTo>
                  <a:lnTo>
                    <a:pt x="2588840" y="1087441"/>
                  </a:lnTo>
                  <a:lnTo>
                    <a:pt x="2588268" y="1088585"/>
                  </a:lnTo>
                  <a:lnTo>
                    <a:pt x="2587696" y="1089157"/>
                  </a:lnTo>
                  <a:lnTo>
                    <a:pt x="2586552" y="1088585"/>
                  </a:lnTo>
                  <a:lnTo>
                    <a:pt x="2585408" y="1087441"/>
                  </a:lnTo>
                  <a:lnTo>
                    <a:pt x="2584837" y="1086298"/>
                  </a:lnTo>
                  <a:lnTo>
                    <a:pt x="2584837" y="1085154"/>
                  </a:lnTo>
                  <a:lnTo>
                    <a:pt x="2584837" y="1084010"/>
                  </a:lnTo>
                  <a:lnTo>
                    <a:pt x="2584265" y="1082866"/>
                  </a:lnTo>
                  <a:lnTo>
                    <a:pt x="2581977" y="1080578"/>
                  </a:lnTo>
                  <a:lnTo>
                    <a:pt x="2581977" y="1080006"/>
                  </a:lnTo>
                  <a:lnTo>
                    <a:pt x="2582549" y="1080006"/>
                  </a:lnTo>
                  <a:lnTo>
                    <a:pt x="2585980" y="1081722"/>
                  </a:lnTo>
                  <a:lnTo>
                    <a:pt x="2587124" y="1081722"/>
                  </a:lnTo>
                  <a:lnTo>
                    <a:pt x="2587124" y="1080578"/>
                  </a:lnTo>
                  <a:lnTo>
                    <a:pt x="2588268" y="1081150"/>
                  </a:lnTo>
                  <a:lnTo>
                    <a:pt x="2589412" y="1082294"/>
                  </a:lnTo>
                  <a:lnTo>
                    <a:pt x="2590556" y="1083438"/>
                  </a:lnTo>
                  <a:lnTo>
                    <a:pt x="2591700" y="1086298"/>
                  </a:lnTo>
                  <a:lnTo>
                    <a:pt x="2592844" y="1087441"/>
                  </a:lnTo>
                  <a:lnTo>
                    <a:pt x="2597992" y="1091445"/>
                  </a:lnTo>
                  <a:lnTo>
                    <a:pt x="2599708" y="1092017"/>
                  </a:lnTo>
                  <a:lnTo>
                    <a:pt x="2600852" y="1092017"/>
                  </a:lnTo>
                  <a:lnTo>
                    <a:pt x="2601423" y="1092017"/>
                  </a:lnTo>
                  <a:lnTo>
                    <a:pt x="2603139" y="1093733"/>
                  </a:lnTo>
                  <a:lnTo>
                    <a:pt x="2603711" y="1094305"/>
                  </a:lnTo>
                  <a:lnTo>
                    <a:pt x="2604283" y="1094305"/>
                  </a:lnTo>
                  <a:lnTo>
                    <a:pt x="2605427" y="1093733"/>
                  </a:lnTo>
                  <a:lnTo>
                    <a:pt x="2605999" y="1093161"/>
                  </a:lnTo>
                  <a:lnTo>
                    <a:pt x="2606571" y="1092017"/>
                  </a:lnTo>
                  <a:lnTo>
                    <a:pt x="2606571" y="1090873"/>
                  </a:lnTo>
                  <a:lnTo>
                    <a:pt x="2605427" y="1088013"/>
                  </a:lnTo>
                  <a:lnTo>
                    <a:pt x="2605427" y="1087441"/>
                  </a:lnTo>
                  <a:lnTo>
                    <a:pt x="2605427" y="1087441"/>
                  </a:lnTo>
                  <a:lnTo>
                    <a:pt x="2604855" y="1087441"/>
                  </a:lnTo>
                  <a:lnTo>
                    <a:pt x="2604855" y="1086869"/>
                  </a:lnTo>
                  <a:lnTo>
                    <a:pt x="2604855" y="1086298"/>
                  </a:lnTo>
                  <a:lnTo>
                    <a:pt x="2604855" y="1085725"/>
                  </a:lnTo>
                  <a:lnTo>
                    <a:pt x="2603711" y="1082866"/>
                  </a:lnTo>
                  <a:lnTo>
                    <a:pt x="2603139" y="1082294"/>
                  </a:lnTo>
                  <a:lnTo>
                    <a:pt x="2601423" y="1080006"/>
                  </a:lnTo>
                  <a:lnTo>
                    <a:pt x="2600280" y="1078290"/>
                  </a:lnTo>
                  <a:lnTo>
                    <a:pt x="2600280" y="1077718"/>
                  </a:lnTo>
                  <a:lnTo>
                    <a:pt x="2600852" y="1077146"/>
                  </a:lnTo>
                  <a:lnTo>
                    <a:pt x="2601423" y="1076002"/>
                  </a:lnTo>
                  <a:lnTo>
                    <a:pt x="2601423" y="1074858"/>
                  </a:lnTo>
                  <a:lnTo>
                    <a:pt x="2600852" y="1073714"/>
                  </a:lnTo>
                  <a:lnTo>
                    <a:pt x="2599136" y="1070854"/>
                  </a:lnTo>
                  <a:lnTo>
                    <a:pt x="2597992" y="1069139"/>
                  </a:lnTo>
                  <a:lnTo>
                    <a:pt x="2597420" y="1068566"/>
                  </a:lnTo>
                  <a:lnTo>
                    <a:pt x="2596276" y="1068566"/>
                  </a:lnTo>
                  <a:lnTo>
                    <a:pt x="2595132" y="1067995"/>
                  </a:lnTo>
                  <a:lnTo>
                    <a:pt x="2593988" y="1066851"/>
                  </a:lnTo>
                  <a:lnTo>
                    <a:pt x="2593416" y="1065707"/>
                  </a:lnTo>
                  <a:lnTo>
                    <a:pt x="2590556" y="1065135"/>
                  </a:lnTo>
                  <a:lnTo>
                    <a:pt x="2584837" y="1067423"/>
                  </a:lnTo>
                  <a:lnTo>
                    <a:pt x="2581977" y="1067423"/>
                  </a:lnTo>
                  <a:lnTo>
                    <a:pt x="2582549" y="1069139"/>
                  </a:lnTo>
                  <a:lnTo>
                    <a:pt x="2583693" y="1070854"/>
                  </a:lnTo>
                  <a:lnTo>
                    <a:pt x="2585980" y="1072570"/>
                  </a:lnTo>
                  <a:lnTo>
                    <a:pt x="2584837" y="1073714"/>
                  </a:lnTo>
                  <a:lnTo>
                    <a:pt x="2583693" y="1073142"/>
                  </a:lnTo>
                  <a:lnTo>
                    <a:pt x="2582549" y="1071998"/>
                  </a:lnTo>
                  <a:lnTo>
                    <a:pt x="2581977" y="1070854"/>
                  </a:lnTo>
                  <a:lnTo>
                    <a:pt x="2580833" y="1069139"/>
                  </a:lnTo>
                  <a:lnTo>
                    <a:pt x="2579689" y="1069139"/>
                  </a:lnTo>
                  <a:lnTo>
                    <a:pt x="2577401" y="1069710"/>
                  </a:lnTo>
                  <a:lnTo>
                    <a:pt x="2576257" y="1069710"/>
                  </a:lnTo>
                  <a:lnTo>
                    <a:pt x="2573397" y="1068566"/>
                  </a:lnTo>
                  <a:lnTo>
                    <a:pt x="2572253" y="1068566"/>
                  </a:lnTo>
                  <a:lnTo>
                    <a:pt x="2569394" y="1068566"/>
                  </a:lnTo>
                  <a:lnTo>
                    <a:pt x="2567678" y="1067995"/>
                  </a:lnTo>
                  <a:lnTo>
                    <a:pt x="2563674" y="1068566"/>
                  </a:lnTo>
                  <a:lnTo>
                    <a:pt x="2559098" y="1068566"/>
                  </a:lnTo>
                  <a:lnTo>
                    <a:pt x="2553379" y="1069139"/>
                  </a:lnTo>
                  <a:lnTo>
                    <a:pt x="2552807" y="1069139"/>
                  </a:lnTo>
                  <a:lnTo>
                    <a:pt x="2552235" y="1069710"/>
                  </a:lnTo>
                  <a:lnTo>
                    <a:pt x="2552235" y="1070282"/>
                  </a:lnTo>
                  <a:lnTo>
                    <a:pt x="2551663" y="1070854"/>
                  </a:lnTo>
                  <a:lnTo>
                    <a:pt x="2551091" y="1071426"/>
                  </a:lnTo>
                  <a:lnTo>
                    <a:pt x="2550519" y="1071426"/>
                  </a:lnTo>
                  <a:lnTo>
                    <a:pt x="2549375" y="1071998"/>
                  </a:lnTo>
                  <a:lnTo>
                    <a:pt x="2548803" y="1072570"/>
                  </a:lnTo>
                  <a:lnTo>
                    <a:pt x="2548803" y="1073142"/>
                  </a:lnTo>
                  <a:lnTo>
                    <a:pt x="2549375" y="1074858"/>
                  </a:lnTo>
                  <a:lnTo>
                    <a:pt x="2549375" y="1075430"/>
                  </a:lnTo>
                  <a:lnTo>
                    <a:pt x="2549375" y="1076002"/>
                  </a:lnTo>
                  <a:lnTo>
                    <a:pt x="2549375" y="1076574"/>
                  </a:lnTo>
                  <a:lnTo>
                    <a:pt x="2556810" y="1080006"/>
                  </a:lnTo>
                  <a:lnTo>
                    <a:pt x="2559670" y="1082294"/>
                  </a:lnTo>
                  <a:lnTo>
                    <a:pt x="2563674" y="1082866"/>
                  </a:lnTo>
                  <a:lnTo>
                    <a:pt x="2564818" y="1082866"/>
                  </a:lnTo>
                  <a:lnTo>
                    <a:pt x="2564246" y="1084581"/>
                  </a:lnTo>
                  <a:lnTo>
                    <a:pt x="2562530" y="1085154"/>
                  </a:lnTo>
                  <a:lnTo>
                    <a:pt x="2559098" y="1084581"/>
                  </a:lnTo>
                  <a:lnTo>
                    <a:pt x="2558526" y="1084581"/>
                  </a:lnTo>
                  <a:lnTo>
                    <a:pt x="2557954" y="1084581"/>
                  </a:lnTo>
                  <a:lnTo>
                    <a:pt x="2557954" y="1085154"/>
                  </a:lnTo>
                  <a:lnTo>
                    <a:pt x="2559098" y="1086298"/>
                  </a:lnTo>
                  <a:lnTo>
                    <a:pt x="2559670" y="1086869"/>
                  </a:lnTo>
                  <a:lnTo>
                    <a:pt x="2560242" y="1086869"/>
                  </a:lnTo>
                  <a:lnTo>
                    <a:pt x="2560814" y="1086298"/>
                  </a:lnTo>
                  <a:lnTo>
                    <a:pt x="2561386" y="1085725"/>
                  </a:lnTo>
                  <a:lnTo>
                    <a:pt x="2561386" y="1086869"/>
                  </a:lnTo>
                  <a:lnTo>
                    <a:pt x="2561386" y="1087441"/>
                  </a:lnTo>
                  <a:lnTo>
                    <a:pt x="2561958" y="1087441"/>
                  </a:lnTo>
                  <a:lnTo>
                    <a:pt x="2562530" y="1087441"/>
                  </a:lnTo>
                  <a:lnTo>
                    <a:pt x="2562530" y="1088013"/>
                  </a:lnTo>
                  <a:lnTo>
                    <a:pt x="2562530" y="1088585"/>
                  </a:lnTo>
                  <a:lnTo>
                    <a:pt x="2563102" y="1089157"/>
                  </a:lnTo>
                  <a:lnTo>
                    <a:pt x="2563674" y="1089157"/>
                  </a:lnTo>
                  <a:lnTo>
                    <a:pt x="2564246" y="1089157"/>
                  </a:lnTo>
                  <a:lnTo>
                    <a:pt x="2564818" y="1089157"/>
                  </a:lnTo>
                  <a:lnTo>
                    <a:pt x="2564818" y="1089729"/>
                  </a:lnTo>
                  <a:lnTo>
                    <a:pt x="2564246" y="1090301"/>
                  </a:lnTo>
                  <a:lnTo>
                    <a:pt x="2564818" y="1090301"/>
                  </a:lnTo>
                  <a:lnTo>
                    <a:pt x="2565390" y="1089729"/>
                  </a:lnTo>
                  <a:lnTo>
                    <a:pt x="2565962" y="1089157"/>
                  </a:lnTo>
                  <a:lnTo>
                    <a:pt x="2565962" y="1088585"/>
                  </a:lnTo>
                  <a:lnTo>
                    <a:pt x="2565962" y="1088013"/>
                  </a:lnTo>
                  <a:lnTo>
                    <a:pt x="2566534" y="1087441"/>
                  </a:lnTo>
                  <a:lnTo>
                    <a:pt x="2566534" y="1086869"/>
                  </a:lnTo>
                  <a:lnTo>
                    <a:pt x="2566534" y="1086298"/>
                  </a:lnTo>
                  <a:lnTo>
                    <a:pt x="2565390" y="1086869"/>
                  </a:lnTo>
                  <a:lnTo>
                    <a:pt x="2565390" y="1086869"/>
                  </a:lnTo>
                  <a:lnTo>
                    <a:pt x="2565962" y="1086298"/>
                  </a:lnTo>
                  <a:lnTo>
                    <a:pt x="2566534" y="1087441"/>
                  </a:lnTo>
                  <a:lnTo>
                    <a:pt x="2567106" y="1089157"/>
                  </a:lnTo>
                  <a:lnTo>
                    <a:pt x="2568250" y="1090873"/>
                  </a:lnTo>
                  <a:lnTo>
                    <a:pt x="2567106" y="1090301"/>
                  </a:lnTo>
                  <a:lnTo>
                    <a:pt x="2566534" y="1090301"/>
                  </a:lnTo>
                  <a:lnTo>
                    <a:pt x="2566534" y="1090873"/>
                  </a:lnTo>
                  <a:lnTo>
                    <a:pt x="2567106" y="1091445"/>
                  </a:lnTo>
                  <a:lnTo>
                    <a:pt x="2567678" y="1092017"/>
                  </a:lnTo>
                  <a:lnTo>
                    <a:pt x="2568250" y="1092589"/>
                  </a:lnTo>
                  <a:lnTo>
                    <a:pt x="2568250" y="1093161"/>
                  </a:lnTo>
                  <a:lnTo>
                    <a:pt x="2567678" y="1093733"/>
                  </a:lnTo>
                  <a:lnTo>
                    <a:pt x="2568822" y="1096021"/>
                  </a:lnTo>
                  <a:lnTo>
                    <a:pt x="2568822" y="1097737"/>
                  </a:lnTo>
                  <a:lnTo>
                    <a:pt x="2568822" y="1099453"/>
                  </a:lnTo>
                  <a:lnTo>
                    <a:pt x="2569394" y="1101168"/>
                  </a:lnTo>
                  <a:lnTo>
                    <a:pt x="2569965" y="1102312"/>
                  </a:lnTo>
                  <a:lnTo>
                    <a:pt x="2570537" y="1102884"/>
                  </a:lnTo>
                  <a:lnTo>
                    <a:pt x="2571109" y="1102884"/>
                  </a:lnTo>
                  <a:lnTo>
                    <a:pt x="2571681" y="1103456"/>
                  </a:lnTo>
                  <a:lnTo>
                    <a:pt x="2572253" y="1104600"/>
                  </a:lnTo>
                  <a:lnTo>
                    <a:pt x="2572825" y="1105744"/>
                  </a:lnTo>
                  <a:lnTo>
                    <a:pt x="2573397" y="1106316"/>
                  </a:lnTo>
                  <a:lnTo>
                    <a:pt x="2574541" y="1105744"/>
                  </a:lnTo>
                  <a:lnTo>
                    <a:pt x="2574541" y="1106888"/>
                  </a:lnTo>
                  <a:lnTo>
                    <a:pt x="2573397" y="1108032"/>
                  </a:lnTo>
                  <a:lnTo>
                    <a:pt x="2573397" y="1109176"/>
                  </a:lnTo>
                  <a:lnTo>
                    <a:pt x="2575113" y="1109748"/>
                  </a:lnTo>
                  <a:lnTo>
                    <a:pt x="2577401" y="1117183"/>
                  </a:lnTo>
                  <a:lnTo>
                    <a:pt x="2579689" y="1118327"/>
                  </a:lnTo>
                  <a:lnTo>
                    <a:pt x="2583693" y="1117183"/>
                  </a:lnTo>
                  <a:close/>
                  <a:moveTo>
                    <a:pt x="2572825" y="1148069"/>
                  </a:moveTo>
                  <a:lnTo>
                    <a:pt x="2572825" y="1147497"/>
                  </a:lnTo>
                  <a:lnTo>
                    <a:pt x="2573397" y="1146353"/>
                  </a:lnTo>
                  <a:lnTo>
                    <a:pt x="2573397" y="1145781"/>
                  </a:lnTo>
                  <a:lnTo>
                    <a:pt x="2572825" y="1145209"/>
                  </a:lnTo>
                  <a:lnTo>
                    <a:pt x="2572253" y="1144637"/>
                  </a:lnTo>
                  <a:lnTo>
                    <a:pt x="2570537" y="1142921"/>
                  </a:lnTo>
                  <a:lnTo>
                    <a:pt x="2570537" y="1142350"/>
                  </a:lnTo>
                  <a:lnTo>
                    <a:pt x="2572253" y="1141206"/>
                  </a:lnTo>
                  <a:lnTo>
                    <a:pt x="2572253" y="1140634"/>
                  </a:lnTo>
                  <a:lnTo>
                    <a:pt x="2570537" y="1137202"/>
                  </a:lnTo>
                  <a:lnTo>
                    <a:pt x="2569965" y="1137202"/>
                  </a:lnTo>
                  <a:lnTo>
                    <a:pt x="2568250" y="1137774"/>
                  </a:lnTo>
                  <a:lnTo>
                    <a:pt x="2567678" y="1137774"/>
                  </a:lnTo>
                  <a:lnTo>
                    <a:pt x="2567678" y="1137202"/>
                  </a:lnTo>
                  <a:lnTo>
                    <a:pt x="2567678" y="1136058"/>
                  </a:lnTo>
                  <a:lnTo>
                    <a:pt x="2567106" y="1134342"/>
                  </a:lnTo>
                  <a:lnTo>
                    <a:pt x="2566534" y="1133198"/>
                  </a:lnTo>
                  <a:lnTo>
                    <a:pt x="2565962" y="1132054"/>
                  </a:lnTo>
                  <a:lnTo>
                    <a:pt x="2565962" y="1131482"/>
                  </a:lnTo>
                  <a:lnTo>
                    <a:pt x="2566534" y="1131482"/>
                  </a:lnTo>
                  <a:lnTo>
                    <a:pt x="2568250" y="1132626"/>
                  </a:lnTo>
                  <a:lnTo>
                    <a:pt x="2570537" y="1134914"/>
                  </a:lnTo>
                  <a:lnTo>
                    <a:pt x="2572253" y="1136058"/>
                  </a:lnTo>
                  <a:lnTo>
                    <a:pt x="2572825" y="1134914"/>
                  </a:lnTo>
                  <a:lnTo>
                    <a:pt x="2572253" y="1133770"/>
                  </a:lnTo>
                  <a:lnTo>
                    <a:pt x="2572253" y="1131482"/>
                  </a:lnTo>
                  <a:lnTo>
                    <a:pt x="2571681" y="1130338"/>
                  </a:lnTo>
                  <a:lnTo>
                    <a:pt x="2570537" y="1129766"/>
                  </a:lnTo>
                  <a:lnTo>
                    <a:pt x="2567678" y="1129195"/>
                  </a:lnTo>
                  <a:lnTo>
                    <a:pt x="2567678" y="1127478"/>
                  </a:lnTo>
                  <a:lnTo>
                    <a:pt x="2568250" y="1126907"/>
                  </a:lnTo>
                  <a:lnTo>
                    <a:pt x="2568822" y="1126907"/>
                  </a:lnTo>
                  <a:lnTo>
                    <a:pt x="2568822" y="1126907"/>
                  </a:lnTo>
                  <a:lnTo>
                    <a:pt x="2568822" y="1125763"/>
                  </a:lnTo>
                  <a:lnTo>
                    <a:pt x="2568250" y="1125191"/>
                  </a:lnTo>
                  <a:lnTo>
                    <a:pt x="2567678" y="1125191"/>
                  </a:lnTo>
                  <a:lnTo>
                    <a:pt x="2567106" y="1124619"/>
                  </a:lnTo>
                  <a:lnTo>
                    <a:pt x="2567678" y="1124047"/>
                  </a:lnTo>
                  <a:lnTo>
                    <a:pt x="2569965" y="1124047"/>
                  </a:lnTo>
                  <a:lnTo>
                    <a:pt x="2570537" y="1122903"/>
                  </a:lnTo>
                  <a:lnTo>
                    <a:pt x="2569394" y="1122331"/>
                  </a:lnTo>
                  <a:lnTo>
                    <a:pt x="2568822" y="1122331"/>
                  </a:lnTo>
                  <a:lnTo>
                    <a:pt x="2568250" y="1121187"/>
                  </a:lnTo>
                  <a:lnTo>
                    <a:pt x="2567678" y="1120615"/>
                  </a:lnTo>
                  <a:lnTo>
                    <a:pt x="2567106" y="1120043"/>
                  </a:lnTo>
                  <a:lnTo>
                    <a:pt x="2566534" y="1120043"/>
                  </a:lnTo>
                  <a:lnTo>
                    <a:pt x="2565962" y="1120043"/>
                  </a:lnTo>
                  <a:lnTo>
                    <a:pt x="2565390" y="1120043"/>
                  </a:lnTo>
                  <a:lnTo>
                    <a:pt x="2564818" y="1119471"/>
                  </a:lnTo>
                  <a:lnTo>
                    <a:pt x="2564818" y="1118899"/>
                  </a:lnTo>
                  <a:lnTo>
                    <a:pt x="2565390" y="1118327"/>
                  </a:lnTo>
                  <a:lnTo>
                    <a:pt x="2566534" y="1117755"/>
                  </a:lnTo>
                  <a:lnTo>
                    <a:pt x="2567106" y="1117183"/>
                  </a:lnTo>
                  <a:lnTo>
                    <a:pt x="2567106" y="1116611"/>
                  </a:lnTo>
                  <a:lnTo>
                    <a:pt x="2567106" y="1114323"/>
                  </a:lnTo>
                  <a:lnTo>
                    <a:pt x="2567106" y="1114323"/>
                  </a:lnTo>
                  <a:lnTo>
                    <a:pt x="2565962" y="1112608"/>
                  </a:lnTo>
                  <a:lnTo>
                    <a:pt x="2563102" y="1112036"/>
                  </a:lnTo>
                  <a:lnTo>
                    <a:pt x="2561958" y="1110892"/>
                  </a:lnTo>
                  <a:lnTo>
                    <a:pt x="2562530" y="1110320"/>
                  </a:lnTo>
                  <a:lnTo>
                    <a:pt x="2566534" y="1110320"/>
                  </a:lnTo>
                  <a:lnTo>
                    <a:pt x="2567678" y="1110892"/>
                  </a:lnTo>
                  <a:lnTo>
                    <a:pt x="2568250" y="1111464"/>
                  </a:lnTo>
                  <a:lnTo>
                    <a:pt x="2569394" y="1113179"/>
                  </a:lnTo>
                  <a:lnTo>
                    <a:pt x="2569965" y="1113179"/>
                  </a:lnTo>
                  <a:lnTo>
                    <a:pt x="2570537" y="1113179"/>
                  </a:lnTo>
                  <a:lnTo>
                    <a:pt x="2571109" y="1112608"/>
                  </a:lnTo>
                  <a:lnTo>
                    <a:pt x="2571109" y="1112036"/>
                  </a:lnTo>
                  <a:lnTo>
                    <a:pt x="2571681" y="1109748"/>
                  </a:lnTo>
                  <a:lnTo>
                    <a:pt x="2571681" y="1109176"/>
                  </a:lnTo>
                  <a:lnTo>
                    <a:pt x="2569965" y="1106888"/>
                  </a:lnTo>
                  <a:lnTo>
                    <a:pt x="2569965" y="1106316"/>
                  </a:lnTo>
                  <a:lnTo>
                    <a:pt x="2569965" y="1105172"/>
                  </a:lnTo>
                  <a:lnTo>
                    <a:pt x="2569394" y="1104600"/>
                  </a:lnTo>
                  <a:lnTo>
                    <a:pt x="2568250" y="1104600"/>
                  </a:lnTo>
                  <a:lnTo>
                    <a:pt x="2567678" y="1104028"/>
                  </a:lnTo>
                  <a:lnTo>
                    <a:pt x="2567106" y="1103456"/>
                  </a:lnTo>
                  <a:lnTo>
                    <a:pt x="2567106" y="1102312"/>
                  </a:lnTo>
                  <a:lnTo>
                    <a:pt x="2567678" y="1095449"/>
                  </a:lnTo>
                  <a:lnTo>
                    <a:pt x="2567106" y="1094877"/>
                  </a:lnTo>
                  <a:lnTo>
                    <a:pt x="2565962" y="1094877"/>
                  </a:lnTo>
                  <a:lnTo>
                    <a:pt x="2565390" y="1094877"/>
                  </a:lnTo>
                  <a:lnTo>
                    <a:pt x="2564246" y="1096021"/>
                  </a:lnTo>
                  <a:lnTo>
                    <a:pt x="2563674" y="1096021"/>
                  </a:lnTo>
                  <a:lnTo>
                    <a:pt x="2562530" y="1094877"/>
                  </a:lnTo>
                  <a:lnTo>
                    <a:pt x="2560814" y="1094305"/>
                  </a:lnTo>
                  <a:lnTo>
                    <a:pt x="2560814" y="1094877"/>
                  </a:lnTo>
                  <a:lnTo>
                    <a:pt x="2561958" y="1096593"/>
                  </a:lnTo>
                  <a:lnTo>
                    <a:pt x="2562530" y="1098309"/>
                  </a:lnTo>
                  <a:lnTo>
                    <a:pt x="2562530" y="1099453"/>
                  </a:lnTo>
                  <a:lnTo>
                    <a:pt x="2562530" y="1100597"/>
                  </a:lnTo>
                  <a:lnTo>
                    <a:pt x="2562530" y="1101740"/>
                  </a:lnTo>
                  <a:lnTo>
                    <a:pt x="2562530" y="1102312"/>
                  </a:lnTo>
                  <a:lnTo>
                    <a:pt x="2561958" y="1102312"/>
                  </a:lnTo>
                  <a:lnTo>
                    <a:pt x="2561386" y="1102884"/>
                  </a:lnTo>
                  <a:lnTo>
                    <a:pt x="2560814" y="1102884"/>
                  </a:lnTo>
                  <a:lnTo>
                    <a:pt x="2560242" y="1103456"/>
                  </a:lnTo>
                  <a:lnTo>
                    <a:pt x="2560242" y="1104028"/>
                  </a:lnTo>
                  <a:lnTo>
                    <a:pt x="2560814" y="1104600"/>
                  </a:lnTo>
                  <a:lnTo>
                    <a:pt x="2560814" y="1105172"/>
                  </a:lnTo>
                  <a:lnTo>
                    <a:pt x="2560242" y="1107460"/>
                  </a:lnTo>
                  <a:lnTo>
                    <a:pt x="2559670" y="1109176"/>
                  </a:lnTo>
                  <a:lnTo>
                    <a:pt x="2558526" y="1109748"/>
                  </a:lnTo>
                  <a:lnTo>
                    <a:pt x="2556810" y="1109176"/>
                  </a:lnTo>
                  <a:lnTo>
                    <a:pt x="2558526" y="1108604"/>
                  </a:lnTo>
                  <a:lnTo>
                    <a:pt x="2559098" y="1108032"/>
                  </a:lnTo>
                  <a:lnTo>
                    <a:pt x="2559670" y="1106888"/>
                  </a:lnTo>
                  <a:lnTo>
                    <a:pt x="2559670" y="1106316"/>
                  </a:lnTo>
                  <a:lnTo>
                    <a:pt x="2559670" y="1104028"/>
                  </a:lnTo>
                  <a:lnTo>
                    <a:pt x="2559670" y="1103456"/>
                  </a:lnTo>
                  <a:lnTo>
                    <a:pt x="2560242" y="1102884"/>
                  </a:lnTo>
                  <a:lnTo>
                    <a:pt x="2560242" y="1102312"/>
                  </a:lnTo>
                  <a:lnTo>
                    <a:pt x="2560242" y="1101740"/>
                  </a:lnTo>
                  <a:lnTo>
                    <a:pt x="2559670" y="1101168"/>
                  </a:lnTo>
                  <a:lnTo>
                    <a:pt x="2559670" y="1100597"/>
                  </a:lnTo>
                  <a:lnTo>
                    <a:pt x="2560242" y="1100024"/>
                  </a:lnTo>
                  <a:lnTo>
                    <a:pt x="2560242" y="1099453"/>
                  </a:lnTo>
                  <a:lnTo>
                    <a:pt x="2560242" y="1098880"/>
                  </a:lnTo>
                  <a:lnTo>
                    <a:pt x="2559670" y="1098880"/>
                  </a:lnTo>
                  <a:lnTo>
                    <a:pt x="2559098" y="1098309"/>
                  </a:lnTo>
                  <a:lnTo>
                    <a:pt x="2557954" y="1096021"/>
                  </a:lnTo>
                  <a:lnTo>
                    <a:pt x="2557382" y="1095449"/>
                  </a:lnTo>
                  <a:lnTo>
                    <a:pt x="2557382" y="1096021"/>
                  </a:lnTo>
                  <a:lnTo>
                    <a:pt x="2556810" y="1096593"/>
                  </a:lnTo>
                  <a:lnTo>
                    <a:pt x="2556810" y="1097165"/>
                  </a:lnTo>
                  <a:lnTo>
                    <a:pt x="2555666" y="1094877"/>
                  </a:lnTo>
                  <a:lnTo>
                    <a:pt x="2555095" y="1094305"/>
                  </a:lnTo>
                  <a:lnTo>
                    <a:pt x="2554523" y="1094877"/>
                  </a:lnTo>
                  <a:lnTo>
                    <a:pt x="2553951" y="1092017"/>
                  </a:lnTo>
                  <a:lnTo>
                    <a:pt x="2552235" y="1090873"/>
                  </a:lnTo>
                  <a:lnTo>
                    <a:pt x="2550519" y="1090301"/>
                  </a:lnTo>
                  <a:lnTo>
                    <a:pt x="2548803" y="1090301"/>
                  </a:lnTo>
                  <a:lnTo>
                    <a:pt x="2547659" y="1089729"/>
                  </a:lnTo>
                  <a:lnTo>
                    <a:pt x="2546515" y="1089729"/>
                  </a:lnTo>
                  <a:lnTo>
                    <a:pt x="2544227" y="1089729"/>
                  </a:lnTo>
                  <a:lnTo>
                    <a:pt x="2540796" y="1089157"/>
                  </a:lnTo>
                  <a:lnTo>
                    <a:pt x="2539652" y="1089157"/>
                  </a:lnTo>
                  <a:lnTo>
                    <a:pt x="2541939" y="1089729"/>
                  </a:lnTo>
                  <a:lnTo>
                    <a:pt x="2542511" y="1090301"/>
                  </a:lnTo>
                  <a:lnTo>
                    <a:pt x="2542511" y="1091445"/>
                  </a:lnTo>
                  <a:lnTo>
                    <a:pt x="2543655" y="1092017"/>
                  </a:lnTo>
                  <a:lnTo>
                    <a:pt x="2545943" y="1092017"/>
                  </a:lnTo>
                  <a:lnTo>
                    <a:pt x="2546515" y="1092589"/>
                  </a:lnTo>
                  <a:lnTo>
                    <a:pt x="2548231" y="1094305"/>
                  </a:lnTo>
                  <a:lnTo>
                    <a:pt x="2548803" y="1094877"/>
                  </a:lnTo>
                  <a:lnTo>
                    <a:pt x="2548803" y="1095449"/>
                  </a:lnTo>
                  <a:lnTo>
                    <a:pt x="2548231" y="1095449"/>
                  </a:lnTo>
                  <a:lnTo>
                    <a:pt x="2547087" y="1095449"/>
                  </a:lnTo>
                  <a:lnTo>
                    <a:pt x="2545943" y="1095449"/>
                  </a:lnTo>
                  <a:lnTo>
                    <a:pt x="2544799" y="1095449"/>
                  </a:lnTo>
                  <a:lnTo>
                    <a:pt x="2542511" y="1093733"/>
                  </a:lnTo>
                  <a:lnTo>
                    <a:pt x="2541939" y="1093733"/>
                  </a:lnTo>
                  <a:lnTo>
                    <a:pt x="2538508" y="1094305"/>
                  </a:lnTo>
                  <a:lnTo>
                    <a:pt x="2537936" y="1095449"/>
                  </a:lnTo>
                  <a:lnTo>
                    <a:pt x="2539080" y="1097737"/>
                  </a:lnTo>
                  <a:lnTo>
                    <a:pt x="2540224" y="1098880"/>
                  </a:lnTo>
                  <a:lnTo>
                    <a:pt x="2541367" y="1099453"/>
                  </a:lnTo>
                  <a:lnTo>
                    <a:pt x="2542511" y="1100597"/>
                  </a:lnTo>
                  <a:lnTo>
                    <a:pt x="2543083" y="1102312"/>
                  </a:lnTo>
                  <a:lnTo>
                    <a:pt x="2543083" y="1102884"/>
                  </a:lnTo>
                  <a:lnTo>
                    <a:pt x="2541939" y="1102312"/>
                  </a:lnTo>
                  <a:lnTo>
                    <a:pt x="2539652" y="1100597"/>
                  </a:lnTo>
                  <a:lnTo>
                    <a:pt x="2538508" y="1098880"/>
                  </a:lnTo>
                  <a:lnTo>
                    <a:pt x="2537936" y="1098309"/>
                  </a:lnTo>
                  <a:lnTo>
                    <a:pt x="2537364" y="1098309"/>
                  </a:lnTo>
                  <a:lnTo>
                    <a:pt x="2536792" y="1098880"/>
                  </a:lnTo>
                  <a:lnTo>
                    <a:pt x="2536220" y="1099453"/>
                  </a:lnTo>
                  <a:lnTo>
                    <a:pt x="2536220" y="1100024"/>
                  </a:lnTo>
                  <a:lnTo>
                    <a:pt x="2536220" y="1100597"/>
                  </a:lnTo>
                  <a:lnTo>
                    <a:pt x="2536792" y="1102312"/>
                  </a:lnTo>
                  <a:lnTo>
                    <a:pt x="2538508" y="1105172"/>
                  </a:lnTo>
                  <a:lnTo>
                    <a:pt x="2539080" y="1106888"/>
                  </a:lnTo>
                  <a:lnTo>
                    <a:pt x="2539080" y="1108032"/>
                  </a:lnTo>
                  <a:lnTo>
                    <a:pt x="2539080" y="1109176"/>
                  </a:lnTo>
                  <a:lnTo>
                    <a:pt x="2539652" y="1109748"/>
                  </a:lnTo>
                  <a:lnTo>
                    <a:pt x="2541367" y="1111464"/>
                  </a:lnTo>
                  <a:lnTo>
                    <a:pt x="2541939" y="1112608"/>
                  </a:lnTo>
                  <a:lnTo>
                    <a:pt x="2543083" y="1113179"/>
                  </a:lnTo>
                  <a:lnTo>
                    <a:pt x="2544227" y="1113179"/>
                  </a:lnTo>
                  <a:lnTo>
                    <a:pt x="2545943" y="1112036"/>
                  </a:lnTo>
                  <a:lnTo>
                    <a:pt x="2545943" y="1111464"/>
                  </a:lnTo>
                  <a:lnTo>
                    <a:pt x="2545371" y="1110320"/>
                  </a:lnTo>
                  <a:lnTo>
                    <a:pt x="2545371" y="1109748"/>
                  </a:lnTo>
                  <a:lnTo>
                    <a:pt x="2545943" y="1109176"/>
                  </a:lnTo>
                  <a:lnTo>
                    <a:pt x="2546515" y="1109176"/>
                  </a:lnTo>
                  <a:lnTo>
                    <a:pt x="2547087" y="1109748"/>
                  </a:lnTo>
                  <a:lnTo>
                    <a:pt x="2547087" y="1111464"/>
                  </a:lnTo>
                  <a:lnTo>
                    <a:pt x="2546515" y="1112036"/>
                  </a:lnTo>
                  <a:lnTo>
                    <a:pt x="2545371" y="1112608"/>
                  </a:lnTo>
                  <a:lnTo>
                    <a:pt x="2544799" y="1113752"/>
                  </a:lnTo>
                  <a:lnTo>
                    <a:pt x="2545943" y="1114896"/>
                  </a:lnTo>
                  <a:lnTo>
                    <a:pt x="2547087" y="1114896"/>
                  </a:lnTo>
                  <a:lnTo>
                    <a:pt x="2548231" y="1114323"/>
                  </a:lnTo>
                  <a:lnTo>
                    <a:pt x="2551091" y="1110892"/>
                  </a:lnTo>
                  <a:lnTo>
                    <a:pt x="2552235" y="1110320"/>
                  </a:lnTo>
                  <a:lnTo>
                    <a:pt x="2553951" y="1110320"/>
                  </a:lnTo>
                  <a:lnTo>
                    <a:pt x="2553951" y="1111464"/>
                  </a:lnTo>
                  <a:lnTo>
                    <a:pt x="2553379" y="1112036"/>
                  </a:lnTo>
                  <a:lnTo>
                    <a:pt x="2551663" y="1112036"/>
                  </a:lnTo>
                  <a:lnTo>
                    <a:pt x="2551091" y="1112608"/>
                  </a:lnTo>
                  <a:lnTo>
                    <a:pt x="2550519" y="1114323"/>
                  </a:lnTo>
                  <a:lnTo>
                    <a:pt x="2548803" y="1115467"/>
                  </a:lnTo>
                  <a:lnTo>
                    <a:pt x="2546515" y="1120043"/>
                  </a:lnTo>
                  <a:lnTo>
                    <a:pt x="2546515" y="1120615"/>
                  </a:lnTo>
                  <a:lnTo>
                    <a:pt x="2547659" y="1120043"/>
                  </a:lnTo>
                  <a:lnTo>
                    <a:pt x="2548803" y="1119471"/>
                  </a:lnTo>
                  <a:lnTo>
                    <a:pt x="2549947" y="1119471"/>
                  </a:lnTo>
                  <a:lnTo>
                    <a:pt x="2551663" y="1120043"/>
                  </a:lnTo>
                  <a:lnTo>
                    <a:pt x="2552807" y="1121187"/>
                  </a:lnTo>
                  <a:lnTo>
                    <a:pt x="2553951" y="1122331"/>
                  </a:lnTo>
                  <a:lnTo>
                    <a:pt x="2555095" y="1123475"/>
                  </a:lnTo>
                  <a:lnTo>
                    <a:pt x="2555666" y="1123475"/>
                  </a:lnTo>
                  <a:lnTo>
                    <a:pt x="2556238" y="1121759"/>
                  </a:lnTo>
                  <a:lnTo>
                    <a:pt x="2556238" y="1119471"/>
                  </a:lnTo>
                  <a:lnTo>
                    <a:pt x="2556238" y="1118327"/>
                  </a:lnTo>
                  <a:lnTo>
                    <a:pt x="2556810" y="1118899"/>
                  </a:lnTo>
                  <a:lnTo>
                    <a:pt x="2556810" y="1119471"/>
                  </a:lnTo>
                  <a:lnTo>
                    <a:pt x="2557382" y="1121187"/>
                  </a:lnTo>
                  <a:lnTo>
                    <a:pt x="2557382" y="1121759"/>
                  </a:lnTo>
                  <a:lnTo>
                    <a:pt x="2557954" y="1121759"/>
                  </a:lnTo>
                  <a:lnTo>
                    <a:pt x="2558526" y="1122331"/>
                  </a:lnTo>
                  <a:lnTo>
                    <a:pt x="2559098" y="1122903"/>
                  </a:lnTo>
                  <a:lnTo>
                    <a:pt x="2559670" y="1123475"/>
                  </a:lnTo>
                  <a:lnTo>
                    <a:pt x="2558526" y="1122903"/>
                  </a:lnTo>
                  <a:lnTo>
                    <a:pt x="2557954" y="1122903"/>
                  </a:lnTo>
                  <a:lnTo>
                    <a:pt x="2557954" y="1123475"/>
                  </a:lnTo>
                  <a:lnTo>
                    <a:pt x="2558526" y="1124619"/>
                  </a:lnTo>
                  <a:lnTo>
                    <a:pt x="2559098" y="1125763"/>
                  </a:lnTo>
                  <a:lnTo>
                    <a:pt x="2560242" y="1126907"/>
                  </a:lnTo>
                  <a:lnTo>
                    <a:pt x="2560814" y="1127478"/>
                  </a:lnTo>
                  <a:lnTo>
                    <a:pt x="2560814" y="1128622"/>
                  </a:lnTo>
                  <a:lnTo>
                    <a:pt x="2561386" y="1130910"/>
                  </a:lnTo>
                  <a:lnTo>
                    <a:pt x="2561386" y="1131482"/>
                  </a:lnTo>
                  <a:lnTo>
                    <a:pt x="2560814" y="1132054"/>
                  </a:lnTo>
                  <a:lnTo>
                    <a:pt x="2560242" y="1131482"/>
                  </a:lnTo>
                  <a:lnTo>
                    <a:pt x="2559670" y="1130338"/>
                  </a:lnTo>
                  <a:lnTo>
                    <a:pt x="2559098" y="1129766"/>
                  </a:lnTo>
                  <a:lnTo>
                    <a:pt x="2557954" y="1129766"/>
                  </a:lnTo>
                  <a:lnTo>
                    <a:pt x="2557382" y="1129766"/>
                  </a:lnTo>
                  <a:lnTo>
                    <a:pt x="2557382" y="1130338"/>
                  </a:lnTo>
                  <a:lnTo>
                    <a:pt x="2557382" y="1130910"/>
                  </a:lnTo>
                  <a:lnTo>
                    <a:pt x="2557382" y="1130910"/>
                  </a:lnTo>
                  <a:lnTo>
                    <a:pt x="2556238" y="1133198"/>
                  </a:lnTo>
                  <a:lnTo>
                    <a:pt x="2556238" y="1133770"/>
                  </a:lnTo>
                  <a:lnTo>
                    <a:pt x="2555095" y="1130338"/>
                  </a:lnTo>
                  <a:lnTo>
                    <a:pt x="2554523" y="1129195"/>
                  </a:lnTo>
                  <a:lnTo>
                    <a:pt x="2553951" y="1128622"/>
                  </a:lnTo>
                  <a:lnTo>
                    <a:pt x="2553379" y="1128051"/>
                  </a:lnTo>
                  <a:lnTo>
                    <a:pt x="2553379" y="1128051"/>
                  </a:lnTo>
                  <a:lnTo>
                    <a:pt x="2553951" y="1129195"/>
                  </a:lnTo>
                  <a:lnTo>
                    <a:pt x="2554523" y="1129766"/>
                  </a:lnTo>
                  <a:lnTo>
                    <a:pt x="2554523" y="1130338"/>
                  </a:lnTo>
                  <a:lnTo>
                    <a:pt x="2553951" y="1130910"/>
                  </a:lnTo>
                  <a:lnTo>
                    <a:pt x="2553379" y="1130910"/>
                  </a:lnTo>
                  <a:lnTo>
                    <a:pt x="2552807" y="1130338"/>
                  </a:lnTo>
                  <a:lnTo>
                    <a:pt x="2552235" y="1130338"/>
                  </a:lnTo>
                  <a:lnTo>
                    <a:pt x="2552235" y="1130910"/>
                  </a:lnTo>
                  <a:lnTo>
                    <a:pt x="2552235" y="1131482"/>
                  </a:lnTo>
                  <a:lnTo>
                    <a:pt x="2553379" y="1134342"/>
                  </a:lnTo>
                  <a:lnTo>
                    <a:pt x="2553379" y="1134914"/>
                  </a:lnTo>
                  <a:lnTo>
                    <a:pt x="2551663" y="1135486"/>
                  </a:lnTo>
                  <a:lnTo>
                    <a:pt x="2551091" y="1136058"/>
                  </a:lnTo>
                  <a:lnTo>
                    <a:pt x="2551663" y="1137202"/>
                  </a:lnTo>
                  <a:lnTo>
                    <a:pt x="2552807" y="1138346"/>
                  </a:lnTo>
                  <a:lnTo>
                    <a:pt x="2553379" y="1139490"/>
                  </a:lnTo>
                  <a:lnTo>
                    <a:pt x="2552235" y="1140634"/>
                  </a:lnTo>
                  <a:lnTo>
                    <a:pt x="2552235" y="1141206"/>
                  </a:lnTo>
                  <a:lnTo>
                    <a:pt x="2552807" y="1141206"/>
                  </a:lnTo>
                  <a:lnTo>
                    <a:pt x="2553379" y="1141206"/>
                  </a:lnTo>
                  <a:lnTo>
                    <a:pt x="2553951" y="1141206"/>
                  </a:lnTo>
                  <a:lnTo>
                    <a:pt x="2554523" y="1140634"/>
                  </a:lnTo>
                  <a:lnTo>
                    <a:pt x="2554523" y="1140062"/>
                  </a:lnTo>
                  <a:lnTo>
                    <a:pt x="2555095" y="1138918"/>
                  </a:lnTo>
                  <a:lnTo>
                    <a:pt x="2556810" y="1137202"/>
                  </a:lnTo>
                  <a:lnTo>
                    <a:pt x="2557382" y="1136630"/>
                  </a:lnTo>
                  <a:lnTo>
                    <a:pt x="2558526" y="1138346"/>
                  </a:lnTo>
                  <a:lnTo>
                    <a:pt x="2558526" y="1138918"/>
                  </a:lnTo>
                  <a:lnTo>
                    <a:pt x="2557382" y="1139490"/>
                  </a:lnTo>
                  <a:lnTo>
                    <a:pt x="2556810" y="1140062"/>
                  </a:lnTo>
                  <a:lnTo>
                    <a:pt x="2556810" y="1140634"/>
                  </a:lnTo>
                  <a:lnTo>
                    <a:pt x="2556810" y="1141206"/>
                  </a:lnTo>
                  <a:lnTo>
                    <a:pt x="2557382" y="1142350"/>
                  </a:lnTo>
                  <a:lnTo>
                    <a:pt x="2557382" y="1143494"/>
                  </a:lnTo>
                  <a:lnTo>
                    <a:pt x="2555666" y="1142921"/>
                  </a:lnTo>
                  <a:lnTo>
                    <a:pt x="2555666" y="1144065"/>
                  </a:lnTo>
                  <a:lnTo>
                    <a:pt x="2556238" y="1145209"/>
                  </a:lnTo>
                  <a:lnTo>
                    <a:pt x="2556810" y="1146353"/>
                  </a:lnTo>
                  <a:lnTo>
                    <a:pt x="2557382" y="1147497"/>
                  </a:lnTo>
                  <a:lnTo>
                    <a:pt x="2557954" y="1149785"/>
                  </a:lnTo>
                  <a:lnTo>
                    <a:pt x="2558526" y="1150357"/>
                  </a:lnTo>
                  <a:lnTo>
                    <a:pt x="2559098" y="1150929"/>
                  </a:lnTo>
                  <a:lnTo>
                    <a:pt x="2559098" y="1150929"/>
                  </a:lnTo>
                  <a:lnTo>
                    <a:pt x="2559670" y="1150929"/>
                  </a:lnTo>
                  <a:lnTo>
                    <a:pt x="2560814" y="1151501"/>
                  </a:lnTo>
                  <a:lnTo>
                    <a:pt x="2560814" y="1152645"/>
                  </a:lnTo>
                  <a:lnTo>
                    <a:pt x="2560242" y="1154361"/>
                  </a:lnTo>
                  <a:lnTo>
                    <a:pt x="2560242" y="1155505"/>
                  </a:lnTo>
                  <a:lnTo>
                    <a:pt x="2560242" y="1156077"/>
                  </a:lnTo>
                  <a:lnTo>
                    <a:pt x="2561386" y="1156077"/>
                  </a:lnTo>
                  <a:lnTo>
                    <a:pt x="2561958" y="1156649"/>
                  </a:lnTo>
                  <a:lnTo>
                    <a:pt x="2561958" y="1157793"/>
                  </a:lnTo>
                  <a:lnTo>
                    <a:pt x="2561386" y="1158936"/>
                  </a:lnTo>
                  <a:lnTo>
                    <a:pt x="2562530" y="1160080"/>
                  </a:lnTo>
                  <a:lnTo>
                    <a:pt x="2564818" y="1160080"/>
                  </a:lnTo>
                  <a:lnTo>
                    <a:pt x="2565962" y="1160652"/>
                  </a:lnTo>
                  <a:lnTo>
                    <a:pt x="2565390" y="1162368"/>
                  </a:lnTo>
                  <a:lnTo>
                    <a:pt x="2565962" y="1163512"/>
                  </a:lnTo>
                  <a:lnTo>
                    <a:pt x="2567106" y="1164084"/>
                  </a:lnTo>
                  <a:lnTo>
                    <a:pt x="2567678" y="1164084"/>
                  </a:lnTo>
                  <a:lnTo>
                    <a:pt x="2567678" y="1162940"/>
                  </a:lnTo>
                  <a:lnTo>
                    <a:pt x="2567106" y="1161224"/>
                  </a:lnTo>
                  <a:lnTo>
                    <a:pt x="2566534" y="1159508"/>
                  </a:lnTo>
                  <a:lnTo>
                    <a:pt x="2565390" y="1158936"/>
                  </a:lnTo>
                  <a:lnTo>
                    <a:pt x="2565962" y="1157793"/>
                  </a:lnTo>
                  <a:lnTo>
                    <a:pt x="2565962" y="1157221"/>
                  </a:lnTo>
                  <a:lnTo>
                    <a:pt x="2565962" y="1156649"/>
                  </a:lnTo>
                  <a:lnTo>
                    <a:pt x="2564818" y="1155505"/>
                  </a:lnTo>
                  <a:lnTo>
                    <a:pt x="2564246" y="1153789"/>
                  </a:lnTo>
                  <a:lnTo>
                    <a:pt x="2563674" y="1152645"/>
                  </a:lnTo>
                  <a:lnTo>
                    <a:pt x="2561958" y="1152645"/>
                  </a:lnTo>
                  <a:lnTo>
                    <a:pt x="2561386" y="1153217"/>
                  </a:lnTo>
                  <a:lnTo>
                    <a:pt x="2561386" y="1153789"/>
                  </a:lnTo>
                  <a:lnTo>
                    <a:pt x="2561386" y="1154361"/>
                  </a:lnTo>
                  <a:lnTo>
                    <a:pt x="2560814" y="1154361"/>
                  </a:lnTo>
                  <a:lnTo>
                    <a:pt x="2558526" y="1151501"/>
                  </a:lnTo>
                  <a:lnTo>
                    <a:pt x="2559670" y="1150929"/>
                  </a:lnTo>
                  <a:lnTo>
                    <a:pt x="2561958" y="1150357"/>
                  </a:lnTo>
                  <a:lnTo>
                    <a:pt x="2563102" y="1148641"/>
                  </a:lnTo>
                  <a:lnTo>
                    <a:pt x="2560814" y="1144637"/>
                  </a:lnTo>
                  <a:lnTo>
                    <a:pt x="2561958" y="1143494"/>
                  </a:lnTo>
                  <a:lnTo>
                    <a:pt x="2561386" y="1141206"/>
                  </a:lnTo>
                  <a:lnTo>
                    <a:pt x="2560814" y="1138918"/>
                  </a:lnTo>
                  <a:lnTo>
                    <a:pt x="2561386" y="1137202"/>
                  </a:lnTo>
                  <a:lnTo>
                    <a:pt x="2562530" y="1137774"/>
                  </a:lnTo>
                  <a:lnTo>
                    <a:pt x="2563102" y="1140634"/>
                  </a:lnTo>
                  <a:lnTo>
                    <a:pt x="2563674" y="1143494"/>
                  </a:lnTo>
                  <a:lnTo>
                    <a:pt x="2564246" y="1145209"/>
                  </a:lnTo>
                  <a:lnTo>
                    <a:pt x="2564818" y="1145781"/>
                  </a:lnTo>
                  <a:lnTo>
                    <a:pt x="2565390" y="1146353"/>
                  </a:lnTo>
                  <a:lnTo>
                    <a:pt x="2565962" y="1146925"/>
                  </a:lnTo>
                  <a:lnTo>
                    <a:pt x="2566534" y="1152073"/>
                  </a:lnTo>
                  <a:lnTo>
                    <a:pt x="2566534" y="1153217"/>
                  </a:lnTo>
                  <a:lnTo>
                    <a:pt x="2567106" y="1153789"/>
                  </a:lnTo>
                  <a:lnTo>
                    <a:pt x="2569394" y="1154361"/>
                  </a:lnTo>
                  <a:lnTo>
                    <a:pt x="2569965" y="1154361"/>
                  </a:lnTo>
                  <a:lnTo>
                    <a:pt x="2570537" y="1153789"/>
                  </a:lnTo>
                  <a:lnTo>
                    <a:pt x="2571109" y="1153217"/>
                  </a:lnTo>
                  <a:lnTo>
                    <a:pt x="2571109" y="1152073"/>
                  </a:lnTo>
                  <a:lnTo>
                    <a:pt x="2571109" y="1150929"/>
                  </a:lnTo>
                  <a:lnTo>
                    <a:pt x="2572825" y="1148069"/>
                  </a:lnTo>
                  <a:close/>
                  <a:moveTo>
                    <a:pt x="2624874" y="1106888"/>
                  </a:moveTo>
                  <a:lnTo>
                    <a:pt x="2624302" y="1106316"/>
                  </a:lnTo>
                  <a:lnTo>
                    <a:pt x="2623158" y="1104600"/>
                  </a:lnTo>
                  <a:lnTo>
                    <a:pt x="2622586" y="1104028"/>
                  </a:lnTo>
                  <a:lnTo>
                    <a:pt x="2622014" y="1103456"/>
                  </a:lnTo>
                  <a:lnTo>
                    <a:pt x="2619726" y="1102884"/>
                  </a:lnTo>
                  <a:lnTo>
                    <a:pt x="2617438" y="1104028"/>
                  </a:lnTo>
                  <a:lnTo>
                    <a:pt x="2616294" y="1105744"/>
                  </a:lnTo>
                  <a:lnTo>
                    <a:pt x="2615722" y="1105744"/>
                  </a:lnTo>
                  <a:lnTo>
                    <a:pt x="2615151" y="1105744"/>
                  </a:lnTo>
                  <a:lnTo>
                    <a:pt x="2613435" y="1105744"/>
                  </a:lnTo>
                  <a:lnTo>
                    <a:pt x="2612863" y="1105744"/>
                  </a:lnTo>
                  <a:lnTo>
                    <a:pt x="2610575" y="1106888"/>
                  </a:lnTo>
                  <a:lnTo>
                    <a:pt x="2610003" y="1107460"/>
                  </a:lnTo>
                  <a:lnTo>
                    <a:pt x="2609431" y="1108604"/>
                  </a:lnTo>
                  <a:lnTo>
                    <a:pt x="2608859" y="1110320"/>
                  </a:lnTo>
                  <a:lnTo>
                    <a:pt x="2607715" y="1115467"/>
                  </a:lnTo>
                  <a:lnTo>
                    <a:pt x="2607715" y="1117183"/>
                  </a:lnTo>
                  <a:lnTo>
                    <a:pt x="2608859" y="1118327"/>
                  </a:lnTo>
                  <a:lnTo>
                    <a:pt x="2611719" y="1118899"/>
                  </a:lnTo>
                  <a:lnTo>
                    <a:pt x="2619154" y="1122903"/>
                  </a:lnTo>
                  <a:lnTo>
                    <a:pt x="2621442" y="1122903"/>
                  </a:lnTo>
                  <a:lnTo>
                    <a:pt x="2624874" y="1120615"/>
                  </a:lnTo>
                  <a:lnTo>
                    <a:pt x="2626018" y="1118327"/>
                  </a:lnTo>
                  <a:lnTo>
                    <a:pt x="2627162" y="1117755"/>
                  </a:lnTo>
                  <a:lnTo>
                    <a:pt x="2627734" y="1116611"/>
                  </a:lnTo>
                  <a:lnTo>
                    <a:pt x="2627734" y="1114896"/>
                  </a:lnTo>
                  <a:lnTo>
                    <a:pt x="2625446" y="1112608"/>
                  </a:lnTo>
                  <a:lnTo>
                    <a:pt x="2624874" y="1112036"/>
                  </a:lnTo>
                  <a:lnTo>
                    <a:pt x="2624874" y="1110892"/>
                  </a:lnTo>
                  <a:lnTo>
                    <a:pt x="2626018" y="1108604"/>
                  </a:lnTo>
                  <a:lnTo>
                    <a:pt x="2624874" y="1106888"/>
                  </a:lnTo>
                  <a:close/>
                  <a:moveTo>
                    <a:pt x="2476164" y="1087441"/>
                  </a:moveTo>
                  <a:lnTo>
                    <a:pt x="2475592" y="1087441"/>
                  </a:lnTo>
                  <a:lnTo>
                    <a:pt x="2475020" y="1086869"/>
                  </a:lnTo>
                  <a:lnTo>
                    <a:pt x="2474448" y="1085725"/>
                  </a:lnTo>
                  <a:lnTo>
                    <a:pt x="2473876" y="1084010"/>
                  </a:lnTo>
                  <a:lnTo>
                    <a:pt x="2473304" y="1082866"/>
                  </a:lnTo>
                  <a:lnTo>
                    <a:pt x="2472732" y="1081722"/>
                  </a:lnTo>
                  <a:lnTo>
                    <a:pt x="2471588" y="1080578"/>
                  </a:lnTo>
                  <a:lnTo>
                    <a:pt x="2473304" y="1081150"/>
                  </a:lnTo>
                  <a:lnTo>
                    <a:pt x="2474448" y="1081150"/>
                  </a:lnTo>
                  <a:lnTo>
                    <a:pt x="2475020" y="1080578"/>
                  </a:lnTo>
                  <a:lnTo>
                    <a:pt x="2473876" y="1080006"/>
                  </a:lnTo>
                  <a:lnTo>
                    <a:pt x="2471588" y="1077718"/>
                  </a:lnTo>
                  <a:lnTo>
                    <a:pt x="2470444" y="1077146"/>
                  </a:lnTo>
                  <a:lnTo>
                    <a:pt x="2464725" y="1074858"/>
                  </a:lnTo>
                  <a:lnTo>
                    <a:pt x="2460149" y="1076002"/>
                  </a:lnTo>
                  <a:lnTo>
                    <a:pt x="2459577" y="1077146"/>
                  </a:lnTo>
                  <a:lnTo>
                    <a:pt x="2460149" y="1078290"/>
                  </a:lnTo>
                  <a:lnTo>
                    <a:pt x="2461293" y="1080006"/>
                  </a:lnTo>
                  <a:lnTo>
                    <a:pt x="2460721" y="1081722"/>
                  </a:lnTo>
                  <a:lnTo>
                    <a:pt x="2461293" y="1082294"/>
                  </a:lnTo>
                  <a:lnTo>
                    <a:pt x="2461293" y="1082866"/>
                  </a:lnTo>
                  <a:lnTo>
                    <a:pt x="2461293" y="1085154"/>
                  </a:lnTo>
                  <a:lnTo>
                    <a:pt x="2461865" y="1084581"/>
                  </a:lnTo>
                  <a:lnTo>
                    <a:pt x="2463009" y="1083438"/>
                  </a:lnTo>
                  <a:lnTo>
                    <a:pt x="2463581" y="1083438"/>
                  </a:lnTo>
                  <a:lnTo>
                    <a:pt x="2464153" y="1084010"/>
                  </a:lnTo>
                  <a:lnTo>
                    <a:pt x="2463581" y="1085725"/>
                  </a:lnTo>
                  <a:lnTo>
                    <a:pt x="2463581" y="1086869"/>
                  </a:lnTo>
                  <a:lnTo>
                    <a:pt x="2464725" y="1088585"/>
                  </a:lnTo>
                  <a:lnTo>
                    <a:pt x="2466441" y="1088585"/>
                  </a:lnTo>
                  <a:lnTo>
                    <a:pt x="2469300" y="1087441"/>
                  </a:lnTo>
                  <a:lnTo>
                    <a:pt x="2469300" y="1088585"/>
                  </a:lnTo>
                  <a:lnTo>
                    <a:pt x="2469300" y="1089729"/>
                  </a:lnTo>
                  <a:lnTo>
                    <a:pt x="2468156" y="1092589"/>
                  </a:lnTo>
                  <a:lnTo>
                    <a:pt x="2467012" y="1093733"/>
                  </a:lnTo>
                  <a:lnTo>
                    <a:pt x="2466441" y="1094305"/>
                  </a:lnTo>
                  <a:lnTo>
                    <a:pt x="2466441" y="1096021"/>
                  </a:lnTo>
                  <a:lnTo>
                    <a:pt x="2467012" y="1098309"/>
                  </a:lnTo>
                  <a:lnTo>
                    <a:pt x="2468156" y="1103456"/>
                  </a:lnTo>
                  <a:lnTo>
                    <a:pt x="2473876" y="1101168"/>
                  </a:lnTo>
                  <a:lnTo>
                    <a:pt x="2474448" y="1100597"/>
                  </a:lnTo>
                  <a:lnTo>
                    <a:pt x="2475020" y="1100024"/>
                  </a:lnTo>
                  <a:lnTo>
                    <a:pt x="2475592" y="1099453"/>
                  </a:lnTo>
                  <a:lnTo>
                    <a:pt x="2477308" y="1099453"/>
                  </a:lnTo>
                  <a:lnTo>
                    <a:pt x="2477880" y="1098880"/>
                  </a:lnTo>
                  <a:lnTo>
                    <a:pt x="2478452" y="1096593"/>
                  </a:lnTo>
                  <a:lnTo>
                    <a:pt x="2478452" y="1089729"/>
                  </a:lnTo>
                  <a:lnTo>
                    <a:pt x="2478452" y="1086869"/>
                  </a:lnTo>
                  <a:lnTo>
                    <a:pt x="2476164" y="1087441"/>
                  </a:lnTo>
                  <a:close/>
                  <a:moveTo>
                    <a:pt x="2012303" y="916997"/>
                  </a:moveTo>
                  <a:lnTo>
                    <a:pt x="2012303" y="916997"/>
                  </a:lnTo>
                  <a:lnTo>
                    <a:pt x="2011731" y="916997"/>
                  </a:lnTo>
                  <a:lnTo>
                    <a:pt x="2010587" y="916997"/>
                  </a:lnTo>
                  <a:lnTo>
                    <a:pt x="2010015" y="916997"/>
                  </a:lnTo>
                  <a:lnTo>
                    <a:pt x="2009443" y="916425"/>
                  </a:lnTo>
                  <a:lnTo>
                    <a:pt x="2010015" y="916997"/>
                  </a:lnTo>
                  <a:lnTo>
                    <a:pt x="2010587" y="916997"/>
                  </a:lnTo>
                  <a:lnTo>
                    <a:pt x="2011159" y="916997"/>
                  </a:lnTo>
                  <a:lnTo>
                    <a:pt x="2011731" y="917569"/>
                  </a:lnTo>
                  <a:lnTo>
                    <a:pt x="2012303" y="918141"/>
                  </a:lnTo>
                  <a:lnTo>
                    <a:pt x="2012875" y="918141"/>
                  </a:lnTo>
                  <a:lnTo>
                    <a:pt x="2012303" y="916997"/>
                  </a:lnTo>
                  <a:lnTo>
                    <a:pt x="2012303" y="916997"/>
                  </a:lnTo>
                  <a:close/>
                  <a:moveTo>
                    <a:pt x="2488747" y="984488"/>
                  </a:moveTo>
                  <a:lnTo>
                    <a:pt x="2490463" y="985632"/>
                  </a:lnTo>
                  <a:lnTo>
                    <a:pt x="2491607" y="986204"/>
                  </a:lnTo>
                  <a:lnTo>
                    <a:pt x="2492751" y="986204"/>
                  </a:lnTo>
                  <a:lnTo>
                    <a:pt x="2495039" y="986776"/>
                  </a:lnTo>
                  <a:lnTo>
                    <a:pt x="2496182" y="986776"/>
                  </a:lnTo>
                  <a:lnTo>
                    <a:pt x="2497898" y="986204"/>
                  </a:lnTo>
                  <a:lnTo>
                    <a:pt x="2507622" y="985632"/>
                  </a:lnTo>
                  <a:lnTo>
                    <a:pt x="2505906" y="983916"/>
                  </a:lnTo>
                  <a:lnTo>
                    <a:pt x="2500186" y="981056"/>
                  </a:lnTo>
                  <a:lnTo>
                    <a:pt x="2496754" y="978197"/>
                  </a:lnTo>
                  <a:lnTo>
                    <a:pt x="2495039" y="977053"/>
                  </a:lnTo>
                  <a:lnTo>
                    <a:pt x="2491035" y="977053"/>
                  </a:lnTo>
                  <a:lnTo>
                    <a:pt x="2490463" y="977625"/>
                  </a:lnTo>
                  <a:lnTo>
                    <a:pt x="2489891" y="978768"/>
                  </a:lnTo>
                  <a:lnTo>
                    <a:pt x="2489319" y="979341"/>
                  </a:lnTo>
                  <a:lnTo>
                    <a:pt x="2487603" y="979912"/>
                  </a:lnTo>
                  <a:lnTo>
                    <a:pt x="2487031" y="981056"/>
                  </a:lnTo>
                  <a:lnTo>
                    <a:pt x="2487603" y="982200"/>
                  </a:lnTo>
                  <a:lnTo>
                    <a:pt x="2488747" y="984488"/>
                  </a:lnTo>
                  <a:close/>
                  <a:moveTo>
                    <a:pt x="2539080" y="1150929"/>
                  </a:moveTo>
                  <a:lnTo>
                    <a:pt x="2539080" y="1148641"/>
                  </a:lnTo>
                  <a:lnTo>
                    <a:pt x="2539080" y="1146925"/>
                  </a:lnTo>
                  <a:lnTo>
                    <a:pt x="2538508" y="1146353"/>
                  </a:lnTo>
                  <a:lnTo>
                    <a:pt x="2537364" y="1147497"/>
                  </a:lnTo>
                  <a:lnTo>
                    <a:pt x="2537364" y="1142921"/>
                  </a:lnTo>
                  <a:lnTo>
                    <a:pt x="2536792" y="1141206"/>
                  </a:lnTo>
                  <a:lnTo>
                    <a:pt x="2535648" y="1140634"/>
                  </a:lnTo>
                  <a:lnTo>
                    <a:pt x="2535648" y="1138918"/>
                  </a:lnTo>
                  <a:lnTo>
                    <a:pt x="2535648" y="1137202"/>
                  </a:lnTo>
                  <a:lnTo>
                    <a:pt x="2535076" y="1135486"/>
                  </a:lnTo>
                  <a:lnTo>
                    <a:pt x="2534504" y="1133770"/>
                  </a:lnTo>
                  <a:lnTo>
                    <a:pt x="2533932" y="1132626"/>
                  </a:lnTo>
                  <a:lnTo>
                    <a:pt x="2533360" y="1131482"/>
                  </a:lnTo>
                  <a:lnTo>
                    <a:pt x="2532788" y="1130338"/>
                  </a:lnTo>
                  <a:lnTo>
                    <a:pt x="2532788" y="1128622"/>
                  </a:lnTo>
                  <a:lnTo>
                    <a:pt x="2532216" y="1127478"/>
                  </a:lnTo>
                  <a:lnTo>
                    <a:pt x="2528784" y="1124047"/>
                  </a:lnTo>
                  <a:lnTo>
                    <a:pt x="2528212" y="1121187"/>
                  </a:lnTo>
                  <a:lnTo>
                    <a:pt x="2528212" y="1120043"/>
                  </a:lnTo>
                  <a:lnTo>
                    <a:pt x="2528784" y="1120615"/>
                  </a:lnTo>
                  <a:lnTo>
                    <a:pt x="2529356" y="1121187"/>
                  </a:lnTo>
                  <a:lnTo>
                    <a:pt x="2529356" y="1121759"/>
                  </a:lnTo>
                  <a:lnTo>
                    <a:pt x="2529928" y="1122331"/>
                  </a:lnTo>
                  <a:lnTo>
                    <a:pt x="2530500" y="1122903"/>
                  </a:lnTo>
                  <a:lnTo>
                    <a:pt x="2530500" y="1122903"/>
                  </a:lnTo>
                  <a:lnTo>
                    <a:pt x="2530500" y="1121759"/>
                  </a:lnTo>
                  <a:lnTo>
                    <a:pt x="2530500" y="1121187"/>
                  </a:lnTo>
                  <a:lnTo>
                    <a:pt x="2529928" y="1118899"/>
                  </a:lnTo>
                  <a:lnTo>
                    <a:pt x="2526497" y="1108032"/>
                  </a:lnTo>
                  <a:lnTo>
                    <a:pt x="2525925" y="1106888"/>
                  </a:lnTo>
                  <a:lnTo>
                    <a:pt x="2525353" y="1106316"/>
                  </a:lnTo>
                  <a:lnTo>
                    <a:pt x="2524781" y="1105744"/>
                  </a:lnTo>
                  <a:lnTo>
                    <a:pt x="2524209" y="1104600"/>
                  </a:lnTo>
                  <a:lnTo>
                    <a:pt x="2524209" y="1102884"/>
                  </a:lnTo>
                  <a:lnTo>
                    <a:pt x="2521349" y="1100597"/>
                  </a:lnTo>
                  <a:lnTo>
                    <a:pt x="2520777" y="1099453"/>
                  </a:lnTo>
                  <a:lnTo>
                    <a:pt x="2519633" y="1096021"/>
                  </a:lnTo>
                  <a:lnTo>
                    <a:pt x="2519061" y="1094877"/>
                  </a:lnTo>
                  <a:lnTo>
                    <a:pt x="2517917" y="1094305"/>
                  </a:lnTo>
                  <a:lnTo>
                    <a:pt x="2517917" y="1093161"/>
                  </a:lnTo>
                  <a:lnTo>
                    <a:pt x="2517345" y="1092589"/>
                  </a:lnTo>
                  <a:lnTo>
                    <a:pt x="2516773" y="1092017"/>
                  </a:lnTo>
                  <a:lnTo>
                    <a:pt x="2516201" y="1091445"/>
                  </a:lnTo>
                  <a:lnTo>
                    <a:pt x="2515629" y="1090301"/>
                  </a:lnTo>
                  <a:lnTo>
                    <a:pt x="2515629" y="1088585"/>
                  </a:lnTo>
                  <a:lnTo>
                    <a:pt x="2515057" y="1087441"/>
                  </a:lnTo>
                  <a:lnTo>
                    <a:pt x="2514485" y="1086869"/>
                  </a:lnTo>
                  <a:lnTo>
                    <a:pt x="2513913" y="1086869"/>
                  </a:lnTo>
                  <a:lnTo>
                    <a:pt x="2513913" y="1086869"/>
                  </a:lnTo>
                  <a:lnTo>
                    <a:pt x="2513913" y="1086869"/>
                  </a:lnTo>
                  <a:lnTo>
                    <a:pt x="2513913" y="1086298"/>
                  </a:lnTo>
                  <a:lnTo>
                    <a:pt x="2513913" y="1085154"/>
                  </a:lnTo>
                  <a:lnTo>
                    <a:pt x="2513913" y="1084581"/>
                  </a:lnTo>
                  <a:lnTo>
                    <a:pt x="2513341" y="1084010"/>
                  </a:lnTo>
                  <a:lnTo>
                    <a:pt x="2512769" y="1083438"/>
                  </a:lnTo>
                  <a:lnTo>
                    <a:pt x="2512198" y="1082866"/>
                  </a:lnTo>
                  <a:lnTo>
                    <a:pt x="2511626" y="1082866"/>
                  </a:lnTo>
                  <a:lnTo>
                    <a:pt x="2511626" y="1081150"/>
                  </a:lnTo>
                  <a:lnTo>
                    <a:pt x="2510482" y="1079434"/>
                  </a:lnTo>
                  <a:lnTo>
                    <a:pt x="2508766" y="1078290"/>
                  </a:lnTo>
                  <a:lnTo>
                    <a:pt x="2507622" y="1078290"/>
                  </a:lnTo>
                  <a:lnTo>
                    <a:pt x="2508194" y="1076002"/>
                  </a:lnTo>
                  <a:lnTo>
                    <a:pt x="2507622" y="1074858"/>
                  </a:lnTo>
                  <a:lnTo>
                    <a:pt x="2506478" y="1073714"/>
                  </a:lnTo>
                  <a:lnTo>
                    <a:pt x="2504762" y="1072570"/>
                  </a:lnTo>
                  <a:lnTo>
                    <a:pt x="2505334" y="1072570"/>
                  </a:lnTo>
                  <a:lnTo>
                    <a:pt x="2505334" y="1071998"/>
                  </a:lnTo>
                  <a:lnTo>
                    <a:pt x="2505334" y="1070854"/>
                  </a:lnTo>
                  <a:lnTo>
                    <a:pt x="2504762" y="1069710"/>
                  </a:lnTo>
                  <a:lnTo>
                    <a:pt x="2504190" y="1069139"/>
                  </a:lnTo>
                  <a:lnTo>
                    <a:pt x="2503618" y="1069139"/>
                  </a:lnTo>
                  <a:lnTo>
                    <a:pt x="2502474" y="1069710"/>
                  </a:lnTo>
                  <a:lnTo>
                    <a:pt x="2501902" y="1069710"/>
                  </a:lnTo>
                  <a:lnTo>
                    <a:pt x="2501330" y="1069139"/>
                  </a:lnTo>
                  <a:lnTo>
                    <a:pt x="2500758" y="1067995"/>
                  </a:lnTo>
                  <a:lnTo>
                    <a:pt x="2500186" y="1067423"/>
                  </a:lnTo>
                  <a:lnTo>
                    <a:pt x="2499614" y="1066851"/>
                  </a:lnTo>
                  <a:lnTo>
                    <a:pt x="2499042" y="1066279"/>
                  </a:lnTo>
                  <a:lnTo>
                    <a:pt x="2499042" y="1066851"/>
                  </a:lnTo>
                  <a:lnTo>
                    <a:pt x="2499042" y="1066851"/>
                  </a:lnTo>
                  <a:lnTo>
                    <a:pt x="2498470" y="1066851"/>
                  </a:lnTo>
                  <a:lnTo>
                    <a:pt x="2498470" y="1066279"/>
                  </a:lnTo>
                  <a:lnTo>
                    <a:pt x="2498470" y="1065707"/>
                  </a:lnTo>
                  <a:lnTo>
                    <a:pt x="2499042" y="1065135"/>
                  </a:lnTo>
                  <a:lnTo>
                    <a:pt x="2499042" y="1064563"/>
                  </a:lnTo>
                  <a:lnTo>
                    <a:pt x="2496754" y="1063991"/>
                  </a:lnTo>
                  <a:lnTo>
                    <a:pt x="2496754" y="1063419"/>
                  </a:lnTo>
                  <a:lnTo>
                    <a:pt x="2499042" y="1063419"/>
                  </a:lnTo>
                  <a:lnTo>
                    <a:pt x="2501330" y="1063419"/>
                  </a:lnTo>
                  <a:lnTo>
                    <a:pt x="2501330" y="1062847"/>
                  </a:lnTo>
                  <a:lnTo>
                    <a:pt x="2496182" y="1059415"/>
                  </a:lnTo>
                  <a:lnTo>
                    <a:pt x="2495610" y="1058843"/>
                  </a:lnTo>
                  <a:lnTo>
                    <a:pt x="2493895" y="1058843"/>
                  </a:lnTo>
                  <a:lnTo>
                    <a:pt x="2493323" y="1058271"/>
                  </a:lnTo>
                  <a:lnTo>
                    <a:pt x="2492751" y="1058271"/>
                  </a:lnTo>
                  <a:lnTo>
                    <a:pt x="2489319" y="1057699"/>
                  </a:lnTo>
                  <a:lnTo>
                    <a:pt x="2488175" y="1058271"/>
                  </a:lnTo>
                  <a:lnTo>
                    <a:pt x="2487031" y="1058843"/>
                  </a:lnTo>
                  <a:lnTo>
                    <a:pt x="2486459" y="1059987"/>
                  </a:lnTo>
                  <a:lnTo>
                    <a:pt x="2486459" y="1058843"/>
                  </a:lnTo>
                  <a:lnTo>
                    <a:pt x="2487603" y="1057699"/>
                  </a:lnTo>
                  <a:lnTo>
                    <a:pt x="2487603" y="1055983"/>
                  </a:lnTo>
                  <a:lnTo>
                    <a:pt x="2485887" y="1055411"/>
                  </a:lnTo>
                  <a:lnTo>
                    <a:pt x="2484171" y="1055983"/>
                  </a:lnTo>
                  <a:lnTo>
                    <a:pt x="2483599" y="1056555"/>
                  </a:lnTo>
                  <a:lnTo>
                    <a:pt x="2483027" y="1057699"/>
                  </a:lnTo>
                  <a:lnTo>
                    <a:pt x="2482455" y="1058271"/>
                  </a:lnTo>
                  <a:lnTo>
                    <a:pt x="2481883" y="1057699"/>
                  </a:lnTo>
                  <a:lnTo>
                    <a:pt x="2481311" y="1057127"/>
                  </a:lnTo>
                  <a:lnTo>
                    <a:pt x="2480168" y="1057699"/>
                  </a:lnTo>
                  <a:lnTo>
                    <a:pt x="2479024" y="1059415"/>
                  </a:lnTo>
                  <a:lnTo>
                    <a:pt x="2478452" y="1061131"/>
                  </a:lnTo>
                  <a:lnTo>
                    <a:pt x="2477880" y="1061703"/>
                  </a:lnTo>
                  <a:lnTo>
                    <a:pt x="2477308" y="1061131"/>
                  </a:lnTo>
                  <a:lnTo>
                    <a:pt x="2477880" y="1058843"/>
                  </a:lnTo>
                  <a:lnTo>
                    <a:pt x="2480740" y="1056555"/>
                  </a:lnTo>
                  <a:lnTo>
                    <a:pt x="2481883" y="1054267"/>
                  </a:lnTo>
                  <a:lnTo>
                    <a:pt x="2479024" y="1052552"/>
                  </a:lnTo>
                  <a:lnTo>
                    <a:pt x="2476164" y="1051980"/>
                  </a:lnTo>
                  <a:lnTo>
                    <a:pt x="2473876" y="1053123"/>
                  </a:lnTo>
                  <a:lnTo>
                    <a:pt x="2472160" y="1055983"/>
                  </a:lnTo>
                  <a:lnTo>
                    <a:pt x="2471588" y="1056555"/>
                  </a:lnTo>
                  <a:lnTo>
                    <a:pt x="2471016" y="1056555"/>
                  </a:lnTo>
                  <a:lnTo>
                    <a:pt x="2470444" y="1056555"/>
                  </a:lnTo>
                  <a:lnTo>
                    <a:pt x="2470444" y="1057127"/>
                  </a:lnTo>
                  <a:lnTo>
                    <a:pt x="2470444" y="1057699"/>
                  </a:lnTo>
                  <a:lnTo>
                    <a:pt x="2471016" y="1058271"/>
                  </a:lnTo>
                  <a:lnTo>
                    <a:pt x="2471016" y="1058843"/>
                  </a:lnTo>
                  <a:lnTo>
                    <a:pt x="2471016" y="1059415"/>
                  </a:lnTo>
                  <a:lnTo>
                    <a:pt x="2471588" y="1059987"/>
                  </a:lnTo>
                  <a:lnTo>
                    <a:pt x="2471588" y="1060559"/>
                  </a:lnTo>
                  <a:lnTo>
                    <a:pt x="2471588" y="1061131"/>
                  </a:lnTo>
                  <a:lnTo>
                    <a:pt x="2471588" y="1061703"/>
                  </a:lnTo>
                  <a:lnTo>
                    <a:pt x="2471016" y="1062275"/>
                  </a:lnTo>
                  <a:lnTo>
                    <a:pt x="2471016" y="1062847"/>
                  </a:lnTo>
                  <a:lnTo>
                    <a:pt x="2471016" y="1063991"/>
                  </a:lnTo>
                  <a:lnTo>
                    <a:pt x="2471016" y="1064563"/>
                  </a:lnTo>
                  <a:lnTo>
                    <a:pt x="2471016" y="1065135"/>
                  </a:lnTo>
                  <a:lnTo>
                    <a:pt x="2469872" y="1067423"/>
                  </a:lnTo>
                  <a:lnTo>
                    <a:pt x="2469300" y="1067995"/>
                  </a:lnTo>
                  <a:lnTo>
                    <a:pt x="2469300" y="1069139"/>
                  </a:lnTo>
                  <a:lnTo>
                    <a:pt x="2470444" y="1068566"/>
                  </a:lnTo>
                  <a:lnTo>
                    <a:pt x="2471588" y="1068566"/>
                  </a:lnTo>
                  <a:lnTo>
                    <a:pt x="2473876" y="1069139"/>
                  </a:lnTo>
                  <a:lnTo>
                    <a:pt x="2476164" y="1069139"/>
                  </a:lnTo>
                  <a:lnTo>
                    <a:pt x="2476736" y="1069710"/>
                  </a:lnTo>
                  <a:lnTo>
                    <a:pt x="2476736" y="1070282"/>
                  </a:lnTo>
                  <a:lnTo>
                    <a:pt x="2476164" y="1070854"/>
                  </a:lnTo>
                  <a:lnTo>
                    <a:pt x="2470444" y="1070854"/>
                  </a:lnTo>
                  <a:lnTo>
                    <a:pt x="2468728" y="1071426"/>
                  </a:lnTo>
                  <a:lnTo>
                    <a:pt x="2468156" y="1071998"/>
                  </a:lnTo>
                  <a:lnTo>
                    <a:pt x="2467584" y="1072570"/>
                  </a:lnTo>
                  <a:lnTo>
                    <a:pt x="2467584" y="1073142"/>
                  </a:lnTo>
                  <a:lnTo>
                    <a:pt x="2469300" y="1074286"/>
                  </a:lnTo>
                  <a:lnTo>
                    <a:pt x="2469872" y="1074858"/>
                  </a:lnTo>
                  <a:lnTo>
                    <a:pt x="2473304" y="1076574"/>
                  </a:lnTo>
                  <a:lnTo>
                    <a:pt x="2475592" y="1080006"/>
                  </a:lnTo>
                  <a:lnTo>
                    <a:pt x="2476164" y="1080578"/>
                  </a:lnTo>
                  <a:lnTo>
                    <a:pt x="2477308" y="1080006"/>
                  </a:lnTo>
                  <a:lnTo>
                    <a:pt x="2478452" y="1078862"/>
                  </a:lnTo>
                  <a:lnTo>
                    <a:pt x="2479596" y="1078290"/>
                  </a:lnTo>
                  <a:lnTo>
                    <a:pt x="2480740" y="1078290"/>
                  </a:lnTo>
                  <a:lnTo>
                    <a:pt x="2481311" y="1078290"/>
                  </a:lnTo>
                  <a:lnTo>
                    <a:pt x="2484743" y="1076574"/>
                  </a:lnTo>
                  <a:lnTo>
                    <a:pt x="2484743" y="1080578"/>
                  </a:lnTo>
                  <a:lnTo>
                    <a:pt x="2484743" y="1081150"/>
                  </a:lnTo>
                  <a:lnTo>
                    <a:pt x="2484171" y="1081722"/>
                  </a:lnTo>
                  <a:lnTo>
                    <a:pt x="2483599" y="1082866"/>
                  </a:lnTo>
                  <a:lnTo>
                    <a:pt x="2483027" y="1084010"/>
                  </a:lnTo>
                  <a:lnTo>
                    <a:pt x="2483027" y="1085154"/>
                  </a:lnTo>
                  <a:lnTo>
                    <a:pt x="2484171" y="1085725"/>
                  </a:lnTo>
                  <a:lnTo>
                    <a:pt x="2484743" y="1085154"/>
                  </a:lnTo>
                  <a:lnTo>
                    <a:pt x="2485315" y="1083438"/>
                  </a:lnTo>
                  <a:lnTo>
                    <a:pt x="2485887" y="1082294"/>
                  </a:lnTo>
                  <a:lnTo>
                    <a:pt x="2486459" y="1081722"/>
                  </a:lnTo>
                  <a:lnTo>
                    <a:pt x="2487603" y="1081722"/>
                  </a:lnTo>
                  <a:lnTo>
                    <a:pt x="2488747" y="1081722"/>
                  </a:lnTo>
                  <a:lnTo>
                    <a:pt x="2488747" y="1082294"/>
                  </a:lnTo>
                  <a:lnTo>
                    <a:pt x="2487031" y="1082866"/>
                  </a:lnTo>
                  <a:lnTo>
                    <a:pt x="2485315" y="1084010"/>
                  </a:lnTo>
                  <a:lnTo>
                    <a:pt x="2484743" y="1086298"/>
                  </a:lnTo>
                  <a:lnTo>
                    <a:pt x="2485887" y="1089157"/>
                  </a:lnTo>
                  <a:lnTo>
                    <a:pt x="2487603" y="1090873"/>
                  </a:lnTo>
                  <a:lnTo>
                    <a:pt x="2489891" y="1092017"/>
                  </a:lnTo>
                  <a:lnTo>
                    <a:pt x="2492179" y="1092017"/>
                  </a:lnTo>
                  <a:lnTo>
                    <a:pt x="2493895" y="1091445"/>
                  </a:lnTo>
                  <a:lnTo>
                    <a:pt x="2495610" y="1090301"/>
                  </a:lnTo>
                  <a:lnTo>
                    <a:pt x="2496754" y="1090301"/>
                  </a:lnTo>
                  <a:lnTo>
                    <a:pt x="2497898" y="1092017"/>
                  </a:lnTo>
                  <a:lnTo>
                    <a:pt x="2497898" y="1092589"/>
                  </a:lnTo>
                  <a:lnTo>
                    <a:pt x="2496182" y="1093161"/>
                  </a:lnTo>
                  <a:lnTo>
                    <a:pt x="2495039" y="1094305"/>
                  </a:lnTo>
                  <a:lnTo>
                    <a:pt x="2493895" y="1094877"/>
                  </a:lnTo>
                  <a:lnTo>
                    <a:pt x="2493895" y="1095449"/>
                  </a:lnTo>
                  <a:lnTo>
                    <a:pt x="2493895" y="1096021"/>
                  </a:lnTo>
                  <a:lnTo>
                    <a:pt x="2493323" y="1097165"/>
                  </a:lnTo>
                  <a:lnTo>
                    <a:pt x="2493323" y="1097165"/>
                  </a:lnTo>
                  <a:lnTo>
                    <a:pt x="2492179" y="1097737"/>
                  </a:lnTo>
                  <a:lnTo>
                    <a:pt x="2491035" y="1098309"/>
                  </a:lnTo>
                  <a:lnTo>
                    <a:pt x="2490463" y="1099453"/>
                  </a:lnTo>
                  <a:lnTo>
                    <a:pt x="2490463" y="1100597"/>
                  </a:lnTo>
                  <a:lnTo>
                    <a:pt x="2490463" y="1101740"/>
                  </a:lnTo>
                  <a:lnTo>
                    <a:pt x="2490463" y="1101740"/>
                  </a:lnTo>
                  <a:lnTo>
                    <a:pt x="2490463" y="1101740"/>
                  </a:lnTo>
                  <a:lnTo>
                    <a:pt x="2491607" y="1101740"/>
                  </a:lnTo>
                  <a:lnTo>
                    <a:pt x="2492751" y="1102312"/>
                  </a:lnTo>
                  <a:lnTo>
                    <a:pt x="2493895" y="1102884"/>
                  </a:lnTo>
                  <a:lnTo>
                    <a:pt x="2495039" y="1104028"/>
                  </a:lnTo>
                  <a:lnTo>
                    <a:pt x="2495610" y="1105172"/>
                  </a:lnTo>
                  <a:lnTo>
                    <a:pt x="2495039" y="1105172"/>
                  </a:lnTo>
                  <a:lnTo>
                    <a:pt x="2494467" y="1105172"/>
                  </a:lnTo>
                  <a:lnTo>
                    <a:pt x="2493895" y="1106316"/>
                  </a:lnTo>
                  <a:lnTo>
                    <a:pt x="2492751" y="1105744"/>
                  </a:lnTo>
                  <a:lnTo>
                    <a:pt x="2492751" y="1106888"/>
                  </a:lnTo>
                  <a:lnTo>
                    <a:pt x="2493895" y="1110320"/>
                  </a:lnTo>
                  <a:lnTo>
                    <a:pt x="2494467" y="1110320"/>
                  </a:lnTo>
                  <a:lnTo>
                    <a:pt x="2495610" y="1109748"/>
                  </a:lnTo>
                  <a:lnTo>
                    <a:pt x="2496754" y="1109748"/>
                  </a:lnTo>
                  <a:lnTo>
                    <a:pt x="2496754" y="1112036"/>
                  </a:lnTo>
                  <a:lnTo>
                    <a:pt x="2499042" y="1112036"/>
                  </a:lnTo>
                  <a:lnTo>
                    <a:pt x="2502474" y="1108032"/>
                  </a:lnTo>
                  <a:lnTo>
                    <a:pt x="2504762" y="1106888"/>
                  </a:lnTo>
                  <a:lnTo>
                    <a:pt x="2504762" y="1107460"/>
                  </a:lnTo>
                  <a:lnTo>
                    <a:pt x="2504762" y="1108032"/>
                  </a:lnTo>
                  <a:lnTo>
                    <a:pt x="2504762" y="1108604"/>
                  </a:lnTo>
                  <a:lnTo>
                    <a:pt x="2504762" y="1109176"/>
                  </a:lnTo>
                  <a:lnTo>
                    <a:pt x="2504762" y="1109748"/>
                  </a:lnTo>
                  <a:lnTo>
                    <a:pt x="2504762" y="1110320"/>
                  </a:lnTo>
                  <a:lnTo>
                    <a:pt x="2505906" y="1112608"/>
                  </a:lnTo>
                  <a:lnTo>
                    <a:pt x="2506478" y="1113179"/>
                  </a:lnTo>
                  <a:lnTo>
                    <a:pt x="2506478" y="1113752"/>
                  </a:lnTo>
                  <a:lnTo>
                    <a:pt x="2502474" y="1115467"/>
                  </a:lnTo>
                  <a:lnTo>
                    <a:pt x="2502474" y="1116039"/>
                  </a:lnTo>
                  <a:lnTo>
                    <a:pt x="2503046" y="1116611"/>
                  </a:lnTo>
                  <a:lnTo>
                    <a:pt x="2503618" y="1117183"/>
                  </a:lnTo>
                  <a:lnTo>
                    <a:pt x="2503618" y="1117755"/>
                  </a:lnTo>
                  <a:lnTo>
                    <a:pt x="2503046" y="1118327"/>
                  </a:lnTo>
                  <a:lnTo>
                    <a:pt x="2503046" y="1118899"/>
                  </a:lnTo>
                  <a:lnTo>
                    <a:pt x="2503046" y="1119471"/>
                  </a:lnTo>
                  <a:lnTo>
                    <a:pt x="2503618" y="1120043"/>
                  </a:lnTo>
                  <a:lnTo>
                    <a:pt x="2504190" y="1119471"/>
                  </a:lnTo>
                  <a:lnTo>
                    <a:pt x="2504762" y="1118899"/>
                  </a:lnTo>
                  <a:lnTo>
                    <a:pt x="2505906" y="1117755"/>
                  </a:lnTo>
                  <a:lnTo>
                    <a:pt x="2508766" y="1111464"/>
                  </a:lnTo>
                  <a:lnTo>
                    <a:pt x="2508766" y="1110892"/>
                  </a:lnTo>
                  <a:lnTo>
                    <a:pt x="2508766" y="1110320"/>
                  </a:lnTo>
                  <a:lnTo>
                    <a:pt x="2509910" y="1110320"/>
                  </a:lnTo>
                  <a:lnTo>
                    <a:pt x="2511054" y="1110892"/>
                  </a:lnTo>
                  <a:lnTo>
                    <a:pt x="2511626" y="1111464"/>
                  </a:lnTo>
                  <a:lnTo>
                    <a:pt x="2511054" y="1112608"/>
                  </a:lnTo>
                  <a:lnTo>
                    <a:pt x="2508766" y="1116039"/>
                  </a:lnTo>
                  <a:lnTo>
                    <a:pt x="2508194" y="1117755"/>
                  </a:lnTo>
                  <a:lnTo>
                    <a:pt x="2508194" y="1118899"/>
                  </a:lnTo>
                  <a:lnTo>
                    <a:pt x="2508194" y="1120043"/>
                  </a:lnTo>
                  <a:lnTo>
                    <a:pt x="2508766" y="1121759"/>
                  </a:lnTo>
                  <a:lnTo>
                    <a:pt x="2509338" y="1124047"/>
                  </a:lnTo>
                  <a:lnTo>
                    <a:pt x="2509910" y="1125191"/>
                  </a:lnTo>
                  <a:lnTo>
                    <a:pt x="2510482" y="1125191"/>
                  </a:lnTo>
                  <a:lnTo>
                    <a:pt x="2511626" y="1124047"/>
                  </a:lnTo>
                  <a:lnTo>
                    <a:pt x="2512198" y="1122903"/>
                  </a:lnTo>
                  <a:lnTo>
                    <a:pt x="2512769" y="1121187"/>
                  </a:lnTo>
                  <a:lnTo>
                    <a:pt x="2512769" y="1119471"/>
                  </a:lnTo>
                  <a:lnTo>
                    <a:pt x="2512198" y="1115467"/>
                  </a:lnTo>
                  <a:lnTo>
                    <a:pt x="2512198" y="1113752"/>
                  </a:lnTo>
                  <a:lnTo>
                    <a:pt x="2512769" y="1113179"/>
                  </a:lnTo>
                  <a:lnTo>
                    <a:pt x="2513913" y="1113179"/>
                  </a:lnTo>
                  <a:lnTo>
                    <a:pt x="2513341" y="1113752"/>
                  </a:lnTo>
                  <a:lnTo>
                    <a:pt x="2512769" y="1114323"/>
                  </a:lnTo>
                  <a:lnTo>
                    <a:pt x="2512769" y="1115467"/>
                  </a:lnTo>
                  <a:lnTo>
                    <a:pt x="2513341" y="1118327"/>
                  </a:lnTo>
                  <a:lnTo>
                    <a:pt x="2513913" y="1119471"/>
                  </a:lnTo>
                  <a:lnTo>
                    <a:pt x="2514485" y="1120615"/>
                  </a:lnTo>
                  <a:lnTo>
                    <a:pt x="2515629" y="1120615"/>
                  </a:lnTo>
                  <a:lnTo>
                    <a:pt x="2516201" y="1120043"/>
                  </a:lnTo>
                  <a:lnTo>
                    <a:pt x="2516773" y="1118899"/>
                  </a:lnTo>
                  <a:lnTo>
                    <a:pt x="2517345" y="1116611"/>
                  </a:lnTo>
                  <a:lnTo>
                    <a:pt x="2517917" y="1115467"/>
                  </a:lnTo>
                  <a:lnTo>
                    <a:pt x="2518489" y="1114896"/>
                  </a:lnTo>
                  <a:lnTo>
                    <a:pt x="2519061" y="1114323"/>
                  </a:lnTo>
                  <a:lnTo>
                    <a:pt x="2520205" y="1113752"/>
                  </a:lnTo>
                  <a:lnTo>
                    <a:pt x="2518489" y="1117755"/>
                  </a:lnTo>
                  <a:lnTo>
                    <a:pt x="2517917" y="1120043"/>
                  </a:lnTo>
                  <a:lnTo>
                    <a:pt x="2517917" y="1122331"/>
                  </a:lnTo>
                  <a:lnTo>
                    <a:pt x="2517917" y="1122903"/>
                  </a:lnTo>
                  <a:lnTo>
                    <a:pt x="2515629" y="1123475"/>
                  </a:lnTo>
                  <a:lnTo>
                    <a:pt x="2514485" y="1124047"/>
                  </a:lnTo>
                  <a:lnTo>
                    <a:pt x="2513913" y="1125191"/>
                  </a:lnTo>
                  <a:lnTo>
                    <a:pt x="2513913" y="1125763"/>
                  </a:lnTo>
                  <a:lnTo>
                    <a:pt x="2514485" y="1126335"/>
                  </a:lnTo>
                  <a:lnTo>
                    <a:pt x="2515057" y="1126907"/>
                  </a:lnTo>
                  <a:lnTo>
                    <a:pt x="2515057" y="1127478"/>
                  </a:lnTo>
                  <a:lnTo>
                    <a:pt x="2515057" y="1128051"/>
                  </a:lnTo>
                  <a:lnTo>
                    <a:pt x="2514485" y="1128622"/>
                  </a:lnTo>
                  <a:lnTo>
                    <a:pt x="2513913" y="1128622"/>
                  </a:lnTo>
                  <a:lnTo>
                    <a:pt x="2515057" y="1129195"/>
                  </a:lnTo>
                  <a:lnTo>
                    <a:pt x="2516201" y="1130338"/>
                  </a:lnTo>
                  <a:lnTo>
                    <a:pt x="2517345" y="1131482"/>
                  </a:lnTo>
                  <a:lnTo>
                    <a:pt x="2517917" y="1132626"/>
                  </a:lnTo>
                  <a:lnTo>
                    <a:pt x="2521921" y="1136058"/>
                  </a:lnTo>
                  <a:lnTo>
                    <a:pt x="2522493" y="1136630"/>
                  </a:lnTo>
                  <a:lnTo>
                    <a:pt x="2523065" y="1137774"/>
                  </a:lnTo>
                  <a:lnTo>
                    <a:pt x="2523637" y="1138346"/>
                  </a:lnTo>
                  <a:lnTo>
                    <a:pt x="2524209" y="1138918"/>
                  </a:lnTo>
                  <a:lnTo>
                    <a:pt x="2524781" y="1138918"/>
                  </a:lnTo>
                  <a:lnTo>
                    <a:pt x="2525925" y="1140062"/>
                  </a:lnTo>
                  <a:lnTo>
                    <a:pt x="2525925" y="1140634"/>
                  </a:lnTo>
                  <a:lnTo>
                    <a:pt x="2527068" y="1142921"/>
                  </a:lnTo>
                  <a:lnTo>
                    <a:pt x="2527640" y="1142921"/>
                  </a:lnTo>
                  <a:lnTo>
                    <a:pt x="2528212" y="1142350"/>
                  </a:lnTo>
                  <a:lnTo>
                    <a:pt x="2529356" y="1142350"/>
                  </a:lnTo>
                  <a:lnTo>
                    <a:pt x="2529356" y="1143494"/>
                  </a:lnTo>
                  <a:lnTo>
                    <a:pt x="2529356" y="1144065"/>
                  </a:lnTo>
                  <a:lnTo>
                    <a:pt x="2529928" y="1144637"/>
                  </a:lnTo>
                  <a:lnTo>
                    <a:pt x="2530500" y="1144637"/>
                  </a:lnTo>
                  <a:lnTo>
                    <a:pt x="2531072" y="1144637"/>
                  </a:lnTo>
                  <a:lnTo>
                    <a:pt x="2531644" y="1144637"/>
                  </a:lnTo>
                  <a:lnTo>
                    <a:pt x="2532216" y="1145209"/>
                  </a:lnTo>
                  <a:lnTo>
                    <a:pt x="2532788" y="1146353"/>
                  </a:lnTo>
                  <a:lnTo>
                    <a:pt x="2533360" y="1147497"/>
                  </a:lnTo>
                  <a:lnTo>
                    <a:pt x="2534504" y="1148069"/>
                  </a:lnTo>
                  <a:lnTo>
                    <a:pt x="2535648" y="1148069"/>
                  </a:lnTo>
                  <a:lnTo>
                    <a:pt x="2535076" y="1149213"/>
                  </a:lnTo>
                  <a:lnTo>
                    <a:pt x="2535648" y="1149213"/>
                  </a:lnTo>
                  <a:lnTo>
                    <a:pt x="2536220" y="1149213"/>
                  </a:lnTo>
                  <a:lnTo>
                    <a:pt x="2537364" y="1148641"/>
                  </a:lnTo>
                  <a:lnTo>
                    <a:pt x="2537364" y="1148641"/>
                  </a:lnTo>
                  <a:lnTo>
                    <a:pt x="2537364" y="1148069"/>
                  </a:lnTo>
                  <a:lnTo>
                    <a:pt x="2537364" y="1147497"/>
                  </a:lnTo>
                  <a:lnTo>
                    <a:pt x="2537936" y="1147497"/>
                  </a:lnTo>
                  <a:lnTo>
                    <a:pt x="2538508" y="1148069"/>
                  </a:lnTo>
                  <a:lnTo>
                    <a:pt x="2538508" y="1148069"/>
                  </a:lnTo>
                  <a:lnTo>
                    <a:pt x="2538508" y="1149213"/>
                  </a:lnTo>
                  <a:lnTo>
                    <a:pt x="2538508" y="1151501"/>
                  </a:lnTo>
                  <a:lnTo>
                    <a:pt x="2539652" y="1152073"/>
                  </a:lnTo>
                  <a:lnTo>
                    <a:pt x="2540224" y="1151501"/>
                  </a:lnTo>
                  <a:lnTo>
                    <a:pt x="2539080" y="1150929"/>
                  </a:lnTo>
                  <a:lnTo>
                    <a:pt x="2539080" y="1150929"/>
                  </a:lnTo>
                  <a:close/>
                  <a:moveTo>
                    <a:pt x="2050052" y="933012"/>
                  </a:moveTo>
                  <a:lnTo>
                    <a:pt x="2048909" y="933584"/>
                  </a:lnTo>
                  <a:lnTo>
                    <a:pt x="2047193" y="936444"/>
                  </a:lnTo>
                  <a:lnTo>
                    <a:pt x="2045477" y="938159"/>
                  </a:lnTo>
                  <a:lnTo>
                    <a:pt x="2043189" y="942735"/>
                  </a:lnTo>
                  <a:lnTo>
                    <a:pt x="2042045" y="943307"/>
                  </a:lnTo>
                  <a:lnTo>
                    <a:pt x="2041473" y="943879"/>
                  </a:lnTo>
                  <a:lnTo>
                    <a:pt x="2039757" y="949027"/>
                  </a:lnTo>
                  <a:lnTo>
                    <a:pt x="2040901" y="948455"/>
                  </a:lnTo>
                  <a:lnTo>
                    <a:pt x="2042045" y="947311"/>
                  </a:lnTo>
                  <a:lnTo>
                    <a:pt x="2046621" y="940447"/>
                  </a:lnTo>
                  <a:lnTo>
                    <a:pt x="2046621" y="939875"/>
                  </a:lnTo>
                  <a:lnTo>
                    <a:pt x="2046621" y="939303"/>
                  </a:lnTo>
                  <a:lnTo>
                    <a:pt x="2046621" y="938731"/>
                  </a:lnTo>
                  <a:lnTo>
                    <a:pt x="2047765" y="938159"/>
                  </a:lnTo>
                  <a:lnTo>
                    <a:pt x="2052912" y="932440"/>
                  </a:lnTo>
                  <a:lnTo>
                    <a:pt x="2053484" y="932440"/>
                  </a:lnTo>
                  <a:lnTo>
                    <a:pt x="2054056" y="931868"/>
                  </a:lnTo>
                  <a:lnTo>
                    <a:pt x="2054056" y="931296"/>
                  </a:lnTo>
                  <a:lnTo>
                    <a:pt x="2054056" y="930724"/>
                  </a:lnTo>
                  <a:lnTo>
                    <a:pt x="2052340" y="931296"/>
                  </a:lnTo>
                  <a:lnTo>
                    <a:pt x="2050052" y="933012"/>
                  </a:lnTo>
                  <a:close/>
                  <a:moveTo>
                    <a:pt x="2011159" y="910705"/>
                  </a:moveTo>
                  <a:lnTo>
                    <a:pt x="2011731" y="911277"/>
                  </a:lnTo>
                  <a:lnTo>
                    <a:pt x="2012303" y="911277"/>
                  </a:lnTo>
                  <a:lnTo>
                    <a:pt x="2012875" y="910705"/>
                  </a:lnTo>
                  <a:lnTo>
                    <a:pt x="2012875" y="909561"/>
                  </a:lnTo>
                  <a:lnTo>
                    <a:pt x="2012303" y="907273"/>
                  </a:lnTo>
                  <a:lnTo>
                    <a:pt x="2012303" y="906130"/>
                  </a:lnTo>
                  <a:lnTo>
                    <a:pt x="2012875" y="904413"/>
                  </a:lnTo>
                  <a:lnTo>
                    <a:pt x="2012875" y="903270"/>
                  </a:lnTo>
                  <a:lnTo>
                    <a:pt x="2012875" y="902126"/>
                  </a:lnTo>
                  <a:lnTo>
                    <a:pt x="2011731" y="902698"/>
                  </a:lnTo>
                  <a:lnTo>
                    <a:pt x="2010015" y="905557"/>
                  </a:lnTo>
                  <a:lnTo>
                    <a:pt x="2006012" y="909561"/>
                  </a:lnTo>
                  <a:lnTo>
                    <a:pt x="2006012" y="910133"/>
                  </a:lnTo>
                  <a:lnTo>
                    <a:pt x="2007155" y="910133"/>
                  </a:lnTo>
                  <a:lnTo>
                    <a:pt x="2008299" y="911277"/>
                  </a:lnTo>
                  <a:lnTo>
                    <a:pt x="2009443" y="911277"/>
                  </a:lnTo>
                  <a:lnTo>
                    <a:pt x="2010015" y="911277"/>
                  </a:lnTo>
                  <a:lnTo>
                    <a:pt x="2010587" y="910705"/>
                  </a:lnTo>
                  <a:lnTo>
                    <a:pt x="2011159" y="910705"/>
                  </a:lnTo>
                  <a:close/>
                  <a:moveTo>
                    <a:pt x="1920217" y="922716"/>
                  </a:moveTo>
                  <a:lnTo>
                    <a:pt x="1917358" y="925576"/>
                  </a:lnTo>
                  <a:lnTo>
                    <a:pt x="1917358" y="925576"/>
                  </a:lnTo>
                  <a:lnTo>
                    <a:pt x="1917358" y="925576"/>
                  </a:lnTo>
                  <a:lnTo>
                    <a:pt x="1916786" y="926148"/>
                  </a:lnTo>
                  <a:lnTo>
                    <a:pt x="1915642" y="926720"/>
                  </a:lnTo>
                  <a:lnTo>
                    <a:pt x="1915642" y="927292"/>
                  </a:lnTo>
                  <a:lnTo>
                    <a:pt x="1916214" y="927864"/>
                  </a:lnTo>
                  <a:lnTo>
                    <a:pt x="1916214" y="929008"/>
                  </a:lnTo>
                  <a:lnTo>
                    <a:pt x="1916214" y="929580"/>
                  </a:lnTo>
                  <a:lnTo>
                    <a:pt x="1916786" y="929580"/>
                  </a:lnTo>
                  <a:lnTo>
                    <a:pt x="1920789" y="926148"/>
                  </a:lnTo>
                  <a:lnTo>
                    <a:pt x="1921361" y="925004"/>
                  </a:lnTo>
                  <a:lnTo>
                    <a:pt x="1921361" y="923860"/>
                  </a:lnTo>
                  <a:lnTo>
                    <a:pt x="1921361" y="922716"/>
                  </a:lnTo>
                  <a:lnTo>
                    <a:pt x="1920217" y="922716"/>
                  </a:lnTo>
                  <a:lnTo>
                    <a:pt x="1920217" y="922716"/>
                  </a:lnTo>
                  <a:close/>
                  <a:moveTo>
                    <a:pt x="1937948" y="870096"/>
                  </a:moveTo>
                  <a:lnTo>
                    <a:pt x="1937948" y="870096"/>
                  </a:lnTo>
                  <a:lnTo>
                    <a:pt x="1937948" y="870096"/>
                  </a:lnTo>
                  <a:lnTo>
                    <a:pt x="1937376" y="870096"/>
                  </a:lnTo>
                  <a:lnTo>
                    <a:pt x="1937376" y="870668"/>
                  </a:lnTo>
                  <a:lnTo>
                    <a:pt x="1937948" y="870668"/>
                  </a:lnTo>
                  <a:lnTo>
                    <a:pt x="1938520" y="870668"/>
                  </a:lnTo>
                  <a:lnTo>
                    <a:pt x="1938520" y="871240"/>
                  </a:lnTo>
                  <a:lnTo>
                    <a:pt x="1938520" y="871812"/>
                  </a:lnTo>
                  <a:lnTo>
                    <a:pt x="1938520" y="871812"/>
                  </a:lnTo>
                  <a:lnTo>
                    <a:pt x="1938520" y="871812"/>
                  </a:lnTo>
                  <a:lnTo>
                    <a:pt x="1938520" y="871812"/>
                  </a:lnTo>
                  <a:lnTo>
                    <a:pt x="1938520" y="871240"/>
                  </a:lnTo>
                  <a:lnTo>
                    <a:pt x="1937948" y="870668"/>
                  </a:lnTo>
                  <a:lnTo>
                    <a:pt x="1937948" y="870096"/>
                  </a:lnTo>
                  <a:close/>
                  <a:moveTo>
                    <a:pt x="1901915" y="947311"/>
                  </a:moveTo>
                  <a:lnTo>
                    <a:pt x="1902487" y="945595"/>
                  </a:lnTo>
                  <a:lnTo>
                    <a:pt x="1902487" y="944451"/>
                  </a:lnTo>
                  <a:lnTo>
                    <a:pt x="1901915" y="943879"/>
                  </a:lnTo>
                  <a:lnTo>
                    <a:pt x="1901343" y="943879"/>
                  </a:lnTo>
                  <a:lnTo>
                    <a:pt x="1900771" y="943879"/>
                  </a:lnTo>
                  <a:lnTo>
                    <a:pt x="1900199" y="944451"/>
                  </a:lnTo>
                  <a:lnTo>
                    <a:pt x="1899627" y="945023"/>
                  </a:lnTo>
                  <a:lnTo>
                    <a:pt x="1897911" y="948455"/>
                  </a:lnTo>
                  <a:lnTo>
                    <a:pt x="1895623" y="951314"/>
                  </a:lnTo>
                  <a:lnTo>
                    <a:pt x="1894479" y="953030"/>
                  </a:lnTo>
                  <a:lnTo>
                    <a:pt x="1893907" y="954746"/>
                  </a:lnTo>
                  <a:lnTo>
                    <a:pt x="1894479" y="955318"/>
                  </a:lnTo>
                  <a:lnTo>
                    <a:pt x="1896767" y="954746"/>
                  </a:lnTo>
                  <a:lnTo>
                    <a:pt x="1898483" y="953602"/>
                  </a:lnTo>
                  <a:lnTo>
                    <a:pt x="1900199" y="951887"/>
                  </a:lnTo>
                  <a:lnTo>
                    <a:pt x="1901343" y="950170"/>
                  </a:lnTo>
                  <a:lnTo>
                    <a:pt x="1901915" y="947311"/>
                  </a:lnTo>
                  <a:close/>
                  <a:moveTo>
                    <a:pt x="1911638" y="892974"/>
                  </a:moveTo>
                  <a:lnTo>
                    <a:pt x="1912782" y="892402"/>
                  </a:lnTo>
                  <a:lnTo>
                    <a:pt x="1913926" y="892402"/>
                  </a:lnTo>
                  <a:lnTo>
                    <a:pt x="1913926" y="892974"/>
                  </a:lnTo>
                  <a:lnTo>
                    <a:pt x="1913926" y="893546"/>
                  </a:lnTo>
                  <a:lnTo>
                    <a:pt x="1913354" y="894690"/>
                  </a:lnTo>
                  <a:lnTo>
                    <a:pt x="1914498" y="894118"/>
                  </a:lnTo>
                  <a:lnTo>
                    <a:pt x="1916214" y="892974"/>
                  </a:lnTo>
                  <a:lnTo>
                    <a:pt x="1916786" y="892974"/>
                  </a:lnTo>
                  <a:lnTo>
                    <a:pt x="1917929" y="892974"/>
                  </a:lnTo>
                  <a:lnTo>
                    <a:pt x="1918501" y="892974"/>
                  </a:lnTo>
                  <a:lnTo>
                    <a:pt x="1919073" y="891831"/>
                  </a:lnTo>
                  <a:lnTo>
                    <a:pt x="1919073" y="889543"/>
                  </a:lnTo>
                  <a:lnTo>
                    <a:pt x="1918501" y="889543"/>
                  </a:lnTo>
                  <a:lnTo>
                    <a:pt x="1917929" y="890114"/>
                  </a:lnTo>
                  <a:lnTo>
                    <a:pt x="1917358" y="890687"/>
                  </a:lnTo>
                  <a:lnTo>
                    <a:pt x="1916786" y="891258"/>
                  </a:lnTo>
                  <a:lnTo>
                    <a:pt x="1916214" y="891258"/>
                  </a:lnTo>
                  <a:lnTo>
                    <a:pt x="1915642" y="890687"/>
                  </a:lnTo>
                  <a:lnTo>
                    <a:pt x="1914498" y="888971"/>
                  </a:lnTo>
                  <a:lnTo>
                    <a:pt x="1913926" y="888399"/>
                  </a:lnTo>
                  <a:lnTo>
                    <a:pt x="1913354" y="887827"/>
                  </a:lnTo>
                  <a:lnTo>
                    <a:pt x="1912782" y="887255"/>
                  </a:lnTo>
                  <a:lnTo>
                    <a:pt x="1911066" y="888399"/>
                  </a:lnTo>
                  <a:lnTo>
                    <a:pt x="1910494" y="888971"/>
                  </a:lnTo>
                  <a:lnTo>
                    <a:pt x="1911066" y="888971"/>
                  </a:lnTo>
                  <a:lnTo>
                    <a:pt x="1911638" y="888971"/>
                  </a:lnTo>
                  <a:lnTo>
                    <a:pt x="1912210" y="889543"/>
                  </a:lnTo>
                  <a:lnTo>
                    <a:pt x="1912210" y="890687"/>
                  </a:lnTo>
                  <a:lnTo>
                    <a:pt x="1911638" y="892974"/>
                  </a:lnTo>
                  <a:lnTo>
                    <a:pt x="1911638" y="892974"/>
                  </a:lnTo>
                  <a:close/>
                  <a:moveTo>
                    <a:pt x="1971122" y="989636"/>
                  </a:moveTo>
                  <a:lnTo>
                    <a:pt x="1969978" y="992496"/>
                  </a:lnTo>
                  <a:lnTo>
                    <a:pt x="1969978" y="993640"/>
                  </a:lnTo>
                  <a:lnTo>
                    <a:pt x="1970550" y="993640"/>
                  </a:lnTo>
                  <a:lnTo>
                    <a:pt x="1971122" y="992496"/>
                  </a:lnTo>
                  <a:lnTo>
                    <a:pt x="1971694" y="990780"/>
                  </a:lnTo>
                  <a:lnTo>
                    <a:pt x="1971122" y="989636"/>
                  </a:lnTo>
                  <a:lnTo>
                    <a:pt x="1971122" y="989636"/>
                  </a:lnTo>
                  <a:close/>
                  <a:moveTo>
                    <a:pt x="1931657" y="923288"/>
                  </a:moveTo>
                  <a:lnTo>
                    <a:pt x="1930513" y="922716"/>
                  </a:lnTo>
                  <a:lnTo>
                    <a:pt x="1933372" y="918713"/>
                  </a:lnTo>
                  <a:lnTo>
                    <a:pt x="1933944" y="916997"/>
                  </a:lnTo>
                  <a:lnTo>
                    <a:pt x="1929369" y="917569"/>
                  </a:lnTo>
                  <a:lnTo>
                    <a:pt x="1929369" y="916997"/>
                  </a:lnTo>
                  <a:lnTo>
                    <a:pt x="1929369" y="916425"/>
                  </a:lnTo>
                  <a:lnTo>
                    <a:pt x="1929941" y="915281"/>
                  </a:lnTo>
                  <a:lnTo>
                    <a:pt x="1928797" y="914709"/>
                  </a:lnTo>
                  <a:lnTo>
                    <a:pt x="1927081" y="915281"/>
                  </a:lnTo>
                  <a:lnTo>
                    <a:pt x="1925937" y="916425"/>
                  </a:lnTo>
                  <a:lnTo>
                    <a:pt x="1925365" y="918141"/>
                  </a:lnTo>
                  <a:lnTo>
                    <a:pt x="1925365" y="918141"/>
                  </a:lnTo>
                  <a:lnTo>
                    <a:pt x="1925937" y="918713"/>
                  </a:lnTo>
                  <a:lnTo>
                    <a:pt x="1925937" y="919285"/>
                  </a:lnTo>
                  <a:lnTo>
                    <a:pt x="1925937" y="919857"/>
                  </a:lnTo>
                  <a:lnTo>
                    <a:pt x="1925937" y="920429"/>
                  </a:lnTo>
                  <a:lnTo>
                    <a:pt x="1925937" y="921000"/>
                  </a:lnTo>
                  <a:lnTo>
                    <a:pt x="1925937" y="921572"/>
                  </a:lnTo>
                  <a:lnTo>
                    <a:pt x="1925937" y="922144"/>
                  </a:lnTo>
                  <a:lnTo>
                    <a:pt x="1925937" y="922144"/>
                  </a:lnTo>
                  <a:lnTo>
                    <a:pt x="1925937" y="922716"/>
                  </a:lnTo>
                  <a:lnTo>
                    <a:pt x="1925937" y="923288"/>
                  </a:lnTo>
                  <a:lnTo>
                    <a:pt x="1925937" y="923288"/>
                  </a:lnTo>
                  <a:lnTo>
                    <a:pt x="1925937" y="923860"/>
                  </a:lnTo>
                  <a:lnTo>
                    <a:pt x="1925937" y="924432"/>
                  </a:lnTo>
                  <a:lnTo>
                    <a:pt x="1925937" y="925004"/>
                  </a:lnTo>
                  <a:lnTo>
                    <a:pt x="1926509" y="926720"/>
                  </a:lnTo>
                  <a:lnTo>
                    <a:pt x="1926509" y="927292"/>
                  </a:lnTo>
                  <a:lnTo>
                    <a:pt x="1925365" y="927864"/>
                  </a:lnTo>
                  <a:lnTo>
                    <a:pt x="1924793" y="928436"/>
                  </a:lnTo>
                  <a:lnTo>
                    <a:pt x="1924221" y="928436"/>
                  </a:lnTo>
                  <a:lnTo>
                    <a:pt x="1923649" y="928436"/>
                  </a:lnTo>
                  <a:lnTo>
                    <a:pt x="1922505" y="927864"/>
                  </a:lnTo>
                  <a:lnTo>
                    <a:pt x="1921933" y="927864"/>
                  </a:lnTo>
                  <a:lnTo>
                    <a:pt x="1921361" y="928436"/>
                  </a:lnTo>
                  <a:lnTo>
                    <a:pt x="1920789" y="931868"/>
                  </a:lnTo>
                  <a:lnTo>
                    <a:pt x="1920217" y="932440"/>
                  </a:lnTo>
                  <a:lnTo>
                    <a:pt x="1919073" y="933584"/>
                  </a:lnTo>
                  <a:lnTo>
                    <a:pt x="1918501" y="934156"/>
                  </a:lnTo>
                  <a:lnTo>
                    <a:pt x="1919073" y="935871"/>
                  </a:lnTo>
                  <a:lnTo>
                    <a:pt x="1917358" y="938159"/>
                  </a:lnTo>
                  <a:lnTo>
                    <a:pt x="1913926" y="942163"/>
                  </a:lnTo>
                  <a:lnTo>
                    <a:pt x="1913354" y="943307"/>
                  </a:lnTo>
                  <a:lnTo>
                    <a:pt x="1907634" y="947883"/>
                  </a:lnTo>
                  <a:lnTo>
                    <a:pt x="1907062" y="949027"/>
                  </a:lnTo>
                  <a:lnTo>
                    <a:pt x="1908206" y="949599"/>
                  </a:lnTo>
                  <a:lnTo>
                    <a:pt x="1908778" y="950170"/>
                  </a:lnTo>
                  <a:lnTo>
                    <a:pt x="1908778" y="950743"/>
                  </a:lnTo>
                  <a:lnTo>
                    <a:pt x="1907634" y="951314"/>
                  </a:lnTo>
                  <a:lnTo>
                    <a:pt x="1905346" y="952458"/>
                  </a:lnTo>
                  <a:lnTo>
                    <a:pt x="1904202" y="953602"/>
                  </a:lnTo>
                  <a:lnTo>
                    <a:pt x="1903059" y="955890"/>
                  </a:lnTo>
                  <a:lnTo>
                    <a:pt x="1903630" y="956462"/>
                  </a:lnTo>
                  <a:lnTo>
                    <a:pt x="1904774" y="956462"/>
                  </a:lnTo>
                  <a:lnTo>
                    <a:pt x="1905918" y="957034"/>
                  </a:lnTo>
                  <a:lnTo>
                    <a:pt x="1904774" y="958178"/>
                  </a:lnTo>
                  <a:lnTo>
                    <a:pt x="1903630" y="959322"/>
                  </a:lnTo>
                  <a:lnTo>
                    <a:pt x="1902487" y="959894"/>
                  </a:lnTo>
                  <a:lnTo>
                    <a:pt x="1901343" y="960466"/>
                  </a:lnTo>
                  <a:lnTo>
                    <a:pt x="1900199" y="961610"/>
                  </a:lnTo>
                  <a:lnTo>
                    <a:pt x="1900199" y="963898"/>
                  </a:lnTo>
                  <a:lnTo>
                    <a:pt x="1900199" y="965613"/>
                  </a:lnTo>
                  <a:lnTo>
                    <a:pt x="1899627" y="966757"/>
                  </a:lnTo>
                  <a:lnTo>
                    <a:pt x="1899627" y="967329"/>
                  </a:lnTo>
                  <a:lnTo>
                    <a:pt x="1901343" y="967901"/>
                  </a:lnTo>
                  <a:lnTo>
                    <a:pt x="1901915" y="967901"/>
                  </a:lnTo>
                  <a:lnTo>
                    <a:pt x="1902487" y="967329"/>
                  </a:lnTo>
                  <a:lnTo>
                    <a:pt x="1904202" y="965613"/>
                  </a:lnTo>
                  <a:lnTo>
                    <a:pt x="1907634" y="963898"/>
                  </a:lnTo>
                  <a:lnTo>
                    <a:pt x="1908778" y="963898"/>
                  </a:lnTo>
                  <a:lnTo>
                    <a:pt x="1909350" y="963898"/>
                  </a:lnTo>
                  <a:lnTo>
                    <a:pt x="1909922" y="959894"/>
                  </a:lnTo>
                  <a:lnTo>
                    <a:pt x="1911638" y="959322"/>
                  </a:lnTo>
                  <a:lnTo>
                    <a:pt x="1915070" y="959894"/>
                  </a:lnTo>
                  <a:lnTo>
                    <a:pt x="1916214" y="959322"/>
                  </a:lnTo>
                  <a:lnTo>
                    <a:pt x="1917358" y="958178"/>
                  </a:lnTo>
                  <a:lnTo>
                    <a:pt x="1917929" y="956462"/>
                  </a:lnTo>
                  <a:lnTo>
                    <a:pt x="1917929" y="954746"/>
                  </a:lnTo>
                  <a:lnTo>
                    <a:pt x="1916786" y="953602"/>
                  </a:lnTo>
                  <a:lnTo>
                    <a:pt x="1916214" y="953030"/>
                  </a:lnTo>
                  <a:lnTo>
                    <a:pt x="1916214" y="952458"/>
                  </a:lnTo>
                  <a:lnTo>
                    <a:pt x="1916214" y="951887"/>
                  </a:lnTo>
                  <a:lnTo>
                    <a:pt x="1917358" y="950170"/>
                  </a:lnTo>
                  <a:lnTo>
                    <a:pt x="1918501" y="949027"/>
                  </a:lnTo>
                  <a:lnTo>
                    <a:pt x="1920789" y="949027"/>
                  </a:lnTo>
                  <a:lnTo>
                    <a:pt x="1921361" y="947311"/>
                  </a:lnTo>
                  <a:lnTo>
                    <a:pt x="1920789" y="946739"/>
                  </a:lnTo>
                  <a:lnTo>
                    <a:pt x="1920217" y="946167"/>
                  </a:lnTo>
                  <a:lnTo>
                    <a:pt x="1919645" y="945595"/>
                  </a:lnTo>
                  <a:lnTo>
                    <a:pt x="1919645" y="944451"/>
                  </a:lnTo>
                  <a:lnTo>
                    <a:pt x="1921361" y="941019"/>
                  </a:lnTo>
                  <a:lnTo>
                    <a:pt x="1924793" y="935300"/>
                  </a:lnTo>
                  <a:lnTo>
                    <a:pt x="1933372" y="925576"/>
                  </a:lnTo>
                  <a:lnTo>
                    <a:pt x="1934516" y="923288"/>
                  </a:lnTo>
                  <a:lnTo>
                    <a:pt x="1935660" y="920429"/>
                  </a:lnTo>
                  <a:lnTo>
                    <a:pt x="1935660" y="919857"/>
                  </a:lnTo>
                  <a:lnTo>
                    <a:pt x="1935660" y="919285"/>
                  </a:lnTo>
                  <a:lnTo>
                    <a:pt x="1935660" y="919285"/>
                  </a:lnTo>
                  <a:lnTo>
                    <a:pt x="1935660" y="919285"/>
                  </a:lnTo>
                  <a:lnTo>
                    <a:pt x="1935660" y="918713"/>
                  </a:lnTo>
                  <a:lnTo>
                    <a:pt x="1931657" y="923288"/>
                  </a:lnTo>
                  <a:close/>
                  <a:moveTo>
                    <a:pt x="1920789" y="870668"/>
                  </a:moveTo>
                  <a:lnTo>
                    <a:pt x="1920789" y="870668"/>
                  </a:lnTo>
                  <a:lnTo>
                    <a:pt x="1920217" y="871240"/>
                  </a:lnTo>
                  <a:lnTo>
                    <a:pt x="1919645" y="871812"/>
                  </a:lnTo>
                  <a:lnTo>
                    <a:pt x="1919073" y="872384"/>
                  </a:lnTo>
                  <a:lnTo>
                    <a:pt x="1918501" y="872956"/>
                  </a:lnTo>
                  <a:lnTo>
                    <a:pt x="1917929" y="872956"/>
                  </a:lnTo>
                  <a:lnTo>
                    <a:pt x="1917358" y="872956"/>
                  </a:lnTo>
                  <a:lnTo>
                    <a:pt x="1916786" y="872956"/>
                  </a:lnTo>
                  <a:lnTo>
                    <a:pt x="1916786" y="873528"/>
                  </a:lnTo>
                  <a:lnTo>
                    <a:pt x="1916786" y="873528"/>
                  </a:lnTo>
                  <a:lnTo>
                    <a:pt x="1916214" y="873528"/>
                  </a:lnTo>
                  <a:lnTo>
                    <a:pt x="1916214" y="873528"/>
                  </a:lnTo>
                  <a:lnTo>
                    <a:pt x="1916786" y="873528"/>
                  </a:lnTo>
                  <a:lnTo>
                    <a:pt x="1919073" y="873528"/>
                  </a:lnTo>
                  <a:lnTo>
                    <a:pt x="1920217" y="873528"/>
                  </a:lnTo>
                  <a:lnTo>
                    <a:pt x="1920789" y="872956"/>
                  </a:lnTo>
                  <a:lnTo>
                    <a:pt x="1920789" y="872384"/>
                  </a:lnTo>
                  <a:lnTo>
                    <a:pt x="1920789" y="872384"/>
                  </a:lnTo>
                  <a:lnTo>
                    <a:pt x="1920789" y="872384"/>
                  </a:lnTo>
                  <a:lnTo>
                    <a:pt x="1921361" y="872384"/>
                  </a:lnTo>
                  <a:lnTo>
                    <a:pt x="1921933" y="872384"/>
                  </a:lnTo>
                  <a:lnTo>
                    <a:pt x="1921933" y="872956"/>
                  </a:lnTo>
                  <a:lnTo>
                    <a:pt x="1921933" y="873528"/>
                  </a:lnTo>
                  <a:lnTo>
                    <a:pt x="1922505" y="874100"/>
                  </a:lnTo>
                  <a:lnTo>
                    <a:pt x="1923077" y="874100"/>
                  </a:lnTo>
                  <a:lnTo>
                    <a:pt x="1924221" y="874100"/>
                  </a:lnTo>
                  <a:lnTo>
                    <a:pt x="1925365" y="872956"/>
                  </a:lnTo>
                  <a:lnTo>
                    <a:pt x="1925937" y="871812"/>
                  </a:lnTo>
                  <a:lnTo>
                    <a:pt x="1925937" y="871240"/>
                  </a:lnTo>
                  <a:lnTo>
                    <a:pt x="1925937" y="870668"/>
                  </a:lnTo>
                  <a:lnTo>
                    <a:pt x="1925365" y="870096"/>
                  </a:lnTo>
                  <a:lnTo>
                    <a:pt x="1925365" y="870096"/>
                  </a:lnTo>
                  <a:lnTo>
                    <a:pt x="1925365" y="870096"/>
                  </a:lnTo>
                  <a:lnTo>
                    <a:pt x="1925365" y="871240"/>
                  </a:lnTo>
                  <a:lnTo>
                    <a:pt x="1925365" y="871240"/>
                  </a:lnTo>
                  <a:lnTo>
                    <a:pt x="1924793" y="871240"/>
                  </a:lnTo>
                  <a:lnTo>
                    <a:pt x="1924221" y="871812"/>
                  </a:lnTo>
                  <a:lnTo>
                    <a:pt x="1923649" y="872384"/>
                  </a:lnTo>
                  <a:lnTo>
                    <a:pt x="1923649" y="872384"/>
                  </a:lnTo>
                  <a:lnTo>
                    <a:pt x="1924793" y="871240"/>
                  </a:lnTo>
                  <a:lnTo>
                    <a:pt x="1925365" y="870096"/>
                  </a:lnTo>
                  <a:lnTo>
                    <a:pt x="1925365" y="869524"/>
                  </a:lnTo>
                  <a:lnTo>
                    <a:pt x="1925365" y="870096"/>
                  </a:lnTo>
                  <a:lnTo>
                    <a:pt x="1924793" y="870096"/>
                  </a:lnTo>
                  <a:lnTo>
                    <a:pt x="1924793" y="869524"/>
                  </a:lnTo>
                  <a:lnTo>
                    <a:pt x="1924793" y="869524"/>
                  </a:lnTo>
                  <a:lnTo>
                    <a:pt x="1923649" y="871240"/>
                  </a:lnTo>
                  <a:lnTo>
                    <a:pt x="1923077" y="871240"/>
                  </a:lnTo>
                  <a:lnTo>
                    <a:pt x="1923077" y="871240"/>
                  </a:lnTo>
                  <a:lnTo>
                    <a:pt x="1923077" y="870668"/>
                  </a:lnTo>
                  <a:lnTo>
                    <a:pt x="1923077" y="870668"/>
                  </a:lnTo>
                  <a:lnTo>
                    <a:pt x="1922505" y="870668"/>
                  </a:lnTo>
                  <a:lnTo>
                    <a:pt x="1921933" y="871240"/>
                  </a:lnTo>
                  <a:lnTo>
                    <a:pt x="1921361" y="871812"/>
                  </a:lnTo>
                  <a:lnTo>
                    <a:pt x="1921361" y="871812"/>
                  </a:lnTo>
                  <a:lnTo>
                    <a:pt x="1920789" y="870668"/>
                  </a:lnTo>
                  <a:lnTo>
                    <a:pt x="1920789" y="870668"/>
                  </a:lnTo>
                  <a:close/>
                  <a:moveTo>
                    <a:pt x="1996860" y="913565"/>
                  </a:moveTo>
                  <a:lnTo>
                    <a:pt x="1995716" y="914137"/>
                  </a:lnTo>
                  <a:lnTo>
                    <a:pt x="1994572" y="914137"/>
                  </a:lnTo>
                  <a:lnTo>
                    <a:pt x="1994572" y="914137"/>
                  </a:lnTo>
                  <a:lnTo>
                    <a:pt x="1994000" y="914137"/>
                  </a:lnTo>
                  <a:lnTo>
                    <a:pt x="1994000" y="913565"/>
                  </a:lnTo>
                  <a:lnTo>
                    <a:pt x="1994000" y="913565"/>
                  </a:lnTo>
                  <a:lnTo>
                    <a:pt x="1994000" y="913565"/>
                  </a:lnTo>
                  <a:lnTo>
                    <a:pt x="1994000" y="912993"/>
                  </a:lnTo>
                  <a:lnTo>
                    <a:pt x="1993428" y="911849"/>
                  </a:lnTo>
                  <a:lnTo>
                    <a:pt x="1992856" y="911277"/>
                  </a:lnTo>
                  <a:lnTo>
                    <a:pt x="1992284" y="910705"/>
                  </a:lnTo>
                  <a:lnTo>
                    <a:pt x="1992284" y="910133"/>
                  </a:lnTo>
                  <a:lnTo>
                    <a:pt x="1992284" y="910705"/>
                  </a:lnTo>
                  <a:lnTo>
                    <a:pt x="1992856" y="911277"/>
                  </a:lnTo>
                  <a:lnTo>
                    <a:pt x="1993428" y="912421"/>
                  </a:lnTo>
                  <a:lnTo>
                    <a:pt x="1993428" y="912993"/>
                  </a:lnTo>
                  <a:lnTo>
                    <a:pt x="1993428" y="913565"/>
                  </a:lnTo>
                  <a:lnTo>
                    <a:pt x="1993428" y="913565"/>
                  </a:lnTo>
                  <a:lnTo>
                    <a:pt x="1994000" y="914137"/>
                  </a:lnTo>
                  <a:lnTo>
                    <a:pt x="1994572" y="914137"/>
                  </a:lnTo>
                  <a:lnTo>
                    <a:pt x="1995716" y="914137"/>
                  </a:lnTo>
                  <a:lnTo>
                    <a:pt x="1996860" y="913565"/>
                  </a:lnTo>
                  <a:lnTo>
                    <a:pt x="1997432" y="913565"/>
                  </a:lnTo>
                  <a:lnTo>
                    <a:pt x="1996860" y="913565"/>
                  </a:lnTo>
                  <a:lnTo>
                    <a:pt x="1996860" y="913565"/>
                  </a:lnTo>
                  <a:close/>
                  <a:moveTo>
                    <a:pt x="2007155" y="916997"/>
                  </a:moveTo>
                  <a:lnTo>
                    <a:pt x="2006012" y="916425"/>
                  </a:lnTo>
                  <a:lnTo>
                    <a:pt x="2003724" y="915853"/>
                  </a:lnTo>
                  <a:lnTo>
                    <a:pt x="2002580" y="915281"/>
                  </a:lnTo>
                  <a:lnTo>
                    <a:pt x="2002008" y="915281"/>
                  </a:lnTo>
                  <a:lnTo>
                    <a:pt x="2002008" y="915281"/>
                  </a:lnTo>
                  <a:lnTo>
                    <a:pt x="2002580" y="915853"/>
                  </a:lnTo>
                  <a:lnTo>
                    <a:pt x="2003152" y="915853"/>
                  </a:lnTo>
                  <a:lnTo>
                    <a:pt x="2004296" y="916425"/>
                  </a:lnTo>
                  <a:lnTo>
                    <a:pt x="2006012" y="916997"/>
                  </a:lnTo>
                  <a:lnTo>
                    <a:pt x="2006583" y="917569"/>
                  </a:lnTo>
                  <a:lnTo>
                    <a:pt x="2007155" y="917569"/>
                  </a:lnTo>
                  <a:lnTo>
                    <a:pt x="2007727" y="916997"/>
                  </a:lnTo>
                  <a:lnTo>
                    <a:pt x="2007155" y="916997"/>
                  </a:lnTo>
                  <a:lnTo>
                    <a:pt x="2007155" y="916997"/>
                  </a:lnTo>
                  <a:close/>
                  <a:moveTo>
                    <a:pt x="1986565" y="910133"/>
                  </a:moveTo>
                  <a:lnTo>
                    <a:pt x="1986565" y="910133"/>
                  </a:lnTo>
                  <a:lnTo>
                    <a:pt x="1986565" y="910133"/>
                  </a:lnTo>
                  <a:lnTo>
                    <a:pt x="1986565" y="910133"/>
                  </a:lnTo>
                  <a:lnTo>
                    <a:pt x="1986565" y="910133"/>
                  </a:lnTo>
                  <a:lnTo>
                    <a:pt x="1986565" y="910133"/>
                  </a:lnTo>
                  <a:close/>
                  <a:moveTo>
                    <a:pt x="1983133" y="909561"/>
                  </a:moveTo>
                  <a:lnTo>
                    <a:pt x="1983133" y="909561"/>
                  </a:lnTo>
                  <a:lnTo>
                    <a:pt x="1983133" y="909561"/>
                  </a:lnTo>
                  <a:lnTo>
                    <a:pt x="1983133" y="909561"/>
                  </a:lnTo>
                  <a:lnTo>
                    <a:pt x="1983133" y="909561"/>
                  </a:lnTo>
                  <a:close/>
                  <a:moveTo>
                    <a:pt x="1979129" y="895262"/>
                  </a:moveTo>
                  <a:lnTo>
                    <a:pt x="1982561" y="891831"/>
                  </a:lnTo>
                  <a:lnTo>
                    <a:pt x="1983133" y="891831"/>
                  </a:lnTo>
                  <a:lnTo>
                    <a:pt x="1983705" y="891258"/>
                  </a:lnTo>
                  <a:lnTo>
                    <a:pt x="1983705" y="890687"/>
                  </a:lnTo>
                  <a:lnTo>
                    <a:pt x="1983705" y="890114"/>
                  </a:lnTo>
                  <a:lnTo>
                    <a:pt x="1983133" y="890114"/>
                  </a:lnTo>
                  <a:lnTo>
                    <a:pt x="1981989" y="889543"/>
                  </a:lnTo>
                  <a:lnTo>
                    <a:pt x="1982561" y="889543"/>
                  </a:lnTo>
                  <a:lnTo>
                    <a:pt x="1983133" y="888399"/>
                  </a:lnTo>
                  <a:lnTo>
                    <a:pt x="1982561" y="887827"/>
                  </a:lnTo>
                  <a:lnTo>
                    <a:pt x="1980845" y="890114"/>
                  </a:lnTo>
                  <a:lnTo>
                    <a:pt x="1978557" y="891258"/>
                  </a:lnTo>
                  <a:lnTo>
                    <a:pt x="1973982" y="892402"/>
                  </a:lnTo>
                  <a:lnTo>
                    <a:pt x="1974554" y="892974"/>
                  </a:lnTo>
                  <a:lnTo>
                    <a:pt x="1974554" y="892974"/>
                  </a:lnTo>
                  <a:lnTo>
                    <a:pt x="1975126" y="892974"/>
                  </a:lnTo>
                  <a:lnTo>
                    <a:pt x="1975126" y="893546"/>
                  </a:lnTo>
                  <a:lnTo>
                    <a:pt x="1971694" y="894690"/>
                  </a:lnTo>
                  <a:lnTo>
                    <a:pt x="1968262" y="896406"/>
                  </a:lnTo>
                  <a:lnTo>
                    <a:pt x="1969406" y="896978"/>
                  </a:lnTo>
                  <a:lnTo>
                    <a:pt x="1969978" y="896978"/>
                  </a:lnTo>
                  <a:lnTo>
                    <a:pt x="1968834" y="897550"/>
                  </a:lnTo>
                  <a:lnTo>
                    <a:pt x="1961970" y="898694"/>
                  </a:lnTo>
                  <a:lnTo>
                    <a:pt x="1961398" y="899266"/>
                  </a:lnTo>
                  <a:lnTo>
                    <a:pt x="1960826" y="900410"/>
                  </a:lnTo>
                  <a:lnTo>
                    <a:pt x="1960255" y="902698"/>
                  </a:lnTo>
                  <a:lnTo>
                    <a:pt x="1961970" y="903270"/>
                  </a:lnTo>
                  <a:lnTo>
                    <a:pt x="1969978" y="900410"/>
                  </a:lnTo>
                  <a:lnTo>
                    <a:pt x="1971122" y="899266"/>
                  </a:lnTo>
                  <a:lnTo>
                    <a:pt x="1972838" y="897550"/>
                  </a:lnTo>
                  <a:lnTo>
                    <a:pt x="1975126" y="896406"/>
                  </a:lnTo>
                  <a:lnTo>
                    <a:pt x="1976842" y="894690"/>
                  </a:lnTo>
                  <a:lnTo>
                    <a:pt x="1979129" y="895262"/>
                  </a:lnTo>
                  <a:close/>
                  <a:moveTo>
                    <a:pt x="1980845" y="908417"/>
                  </a:moveTo>
                  <a:lnTo>
                    <a:pt x="1979701" y="908417"/>
                  </a:lnTo>
                  <a:lnTo>
                    <a:pt x="1980845" y="908417"/>
                  </a:lnTo>
                  <a:lnTo>
                    <a:pt x="1981417" y="908989"/>
                  </a:lnTo>
                  <a:lnTo>
                    <a:pt x="1981417" y="908989"/>
                  </a:lnTo>
                  <a:lnTo>
                    <a:pt x="1980845" y="908417"/>
                  </a:lnTo>
                  <a:lnTo>
                    <a:pt x="1980845" y="908417"/>
                  </a:lnTo>
                  <a:close/>
                  <a:moveTo>
                    <a:pt x="1967690" y="908989"/>
                  </a:moveTo>
                  <a:lnTo>
                    <a:pt x="1968262" y="908417"/>
                  </a:lnTo>
                  <a:lnTo>
                    <a:pt x="1969978" y="907273"/>
                  </a:lnTo>
                  <a:lnTo>
                    <a:pt x="1970550" y="906701"/>
                  </a:lnTo>
                  <a:lnTo>
                    <a:pt x="1969978" y="906130"/>
                  </a:lnTo>
                  <a:lnTo>
                    <a:pt x="1968834" y="906130"/>
                  </a:lnTo>
                  <a:lnTo>
                    <a:pt x="1965402" y="907273"/>
                  </a:lnTo>
                  <a:lnTo>
                    <a:pt x="1961970" y="909561"/>
                  </a:lnTo>
                  <a:lnTo>
                    <a:pt x="1960255" y="910133"/>
                  </a:lnTo>
                  <a:lnTo>
                    <a:pt x="1960255" y="908989"/>
                  </a:lnTo>
                  <a:lnTo>
                    <a:pt x="1959683" y="906701"/>
                  </a:lnTo>
                  <a:lnTo>
                    <a:pt x="1959683" y="904986"/>
                  </a:lnTo>
                  <a:lnTo>
                    <a:pt x="1958539" y="904413"/>
                  </a:lnTo>
                  <a:lnTo>
                    <a:pt x="1957395" y="904986"/>
                  </a:lnTo>
                  <a:lnTo>
                    <a:pt x="1956823" y="905557"/>
                  </a:lnTo>
                  <a:lnTo>
                    <a:pt x="1955679" y="906130"/>
                  </a:lnTo>
                  <a:lnTo>
                    <a:pt x="1951675" y="906701"/>
                  </a:lnTo>
                  <a:lnTo>
                    <a:pt x="1951675" y="906130"/>
                  </a:lnTo>
                  <a:lnTo>
                    <a:pt x="1951675" y="906130"/>
                  </a:lnTo>
                  <a:lnTo>
                    <a:pt x="1951675" y="906130"/>
                  </a:lnTo>
                  <a:lnTo>
                    <a:pt x="1951675" y="905557"/>
                  </a:lnTo>
                  <a:lnTo>
                    <a:pt x="1951675" y="904986"/>
                  </a:lnTo>
                  <a:lnTo>
                    <a:pt x="1949387" y="905557"/>
                  </a:lnTo>
                  <a:lnTo>
                    <a:pt x="1948243" y="906130"/>
                  </a:lnTo>
                  <a:lnTo>
                    <a:pt x="1947671" y="907273"/>
                  </a:lnTo>
                  <a:lnTo>
                    <a:pt x="1947099" y="908417"/>
                  </a:lnTo>
                  <a:lnTo>
                    <a:pt x="1947099" y="908989"/>
                  </a:lnTo>
                  <a:lnTo>
                    <a:pt x="1947099" y="909561"/>
                  </a:lnTo>
                  <a:lnTo>
                    <a:pt x="1947099" y="910133"/>
                  </a:lnTo>
                  <a:lnTo>
                    <a:pt x="1945956" y="910705"/>
                  </a:lnTo>
                  <a:lnTo>
                    <a:pt x="1945384" y="914137"/>
                  </a:lnTo>
                  <a:lnTo>
                    <a:pt x="1946527" y="916425"/>
                  </a:lnTo>
                  <a:lnTo>
                    <a:pt x="1948243" y="917569"/>
                  </a:lnTo>
                  <a:lnTo>
                    <a:pt x="1949959" y="916425"/>
                  </a:lnTo>
                  <a:lnTo>
                    <a:pt x="1948815" y="916425"/>
                  </a:lnTo>
                  <a:lnTo>
                    <a:pt x="1949959" y="914709"/>
                  </a:lnTo>
                  <a:lnTo>
                    <a:pt x="1950531" y="914137"/>
                  </a:lnTo>
                  <a:lnTo>
                    <a:pt x="1951103" y="914137"/>
                  </a:lnTo>
                  <a:lnTo>
                    <a:pt x="1950531" y="914709"/>
                  </a:lnTo>
                  <a:lnTo>
                    <a:pt x="1951675" y="914709"/>
                  </a:lnTo>
                  <a:lnTo>
                    <a:pt x="1953963" y="913565"/>
                  </a:lnTo>
                  <a:lnTo>
                    <a:pt x="1954535" y="914137"/>
                  </a:lnTo>
                  <a:lnTo>
                    <a:pt x="1948243" y="919285"/>
                  </a:lnTo>
                  <a:lnTo>
                    <a:pt x="1947099" y="921000"/>
                  </a:lnTo>
                  <a:lnTo>
                    <a:pt x="1947671" y="922144"/>
                  </a:lnTo>
                  <a:lnTo>
                    <a:pt x="1948815" y="923288"/>
                  </a:lnTo>
                  <a:lnTo>
                    <a:pt x="1949959" y="923860"/>
                  </a:lnTo>
                  <a:lnTo>
                    <a:pt x="1951103" y="923860"/>
                  </a:lnTo>
                  <a:lnTo>
                    <a:pt x="1951675" y="923288"/>
                  </a:lnTo>
                  <a:lnTo>
                    <a:pt x="1952819" y="922144"/>
                  </a:lnTo>
                  <a:lnTo>
                    <a:pt x="1955107" y="918141"/>
                  </a:lnTo>
                  <a:lnTo>
                    <a:pt x="1961398" y="913565"/>
                  </a:lnTo>
                  <a:lnTo>
                    <a:pt x="1962542" y="912993"/>
                  </a:lnTo>
                  <a:lnTo>
                    <a:pt x="1964830" y="912993"/>
                  </a:lnTo>
                  <a:lnTo>
                    <a:pt x="1965974" y="912993"/>
                  </a:lnTo>
                  <a:lnTo>
                    <a:pt x="1967118" y="911849"/>
                  </a:lnTo>
                  <a:lnTo>
                    <a:pt x="1967118" y="911849"/>
                  </a:lnTo>
                  <a:lnTo>
                    <a:pt x="1967118" y="911277"/>
                  </a:lnTo>
                  <a:lnTo>
                    <a:pt x="1967118" y="910705"/>
                  </a:lnTo>
                  <a:lnTo>
                    <a:pt x="1967118" y="910133"/>
                  </a:lnTo>
                  <a:lnTo>
                    <a:pt x="1967118" y="910133"/>
                  </a:lnTo>
                  <a:lnTo>
                    <a:pt x="1970550" y="908989"/>
                  </a:lnTo>
                  <a:lnTo>
                    <a:pt x="1970550" y="908989"/>
                  </a:lnTo>
                  <a:lnTo>
                    <a:pt x="1970550" y="908989"/>
                  </a:lnTo>
                  <a:lnTo>
                    <a:pt x="1970550" y="908989"/>
                  </a:lnTo>
                  <a:lnTo>
                    <a:pt x="1971122" y="908989"/>
                  </a:lnTo>
                  <a:lnTo>
                    <a:pt x="1970550" y="908417"/>
                  </a:lnTo>
                  <a:lnTo>
                    <a:pt x="1967690" y="908989"/>
                  </a:lnTo>
                  <a:close/>
                </a:path>
              </a:pathLst>
            </a:custGeom>
            <a:solidFill>
              <a:schemeClr val="bg2"/>
            </a:solidFill>
            <a:ln w="285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C9AA82-6CF1-410D-9FC8-F51EBB357E9D}"/>
              </a:ext>
            </a:extLst>
          </p:cNvPr>
          <p:cNvSpPr txBox="1"/>
          <p:nvPr/>
        </p:nvSpPr>
        <p:spPr>
          <a:xfrm>
            <a:off x="1501542" y="5346062"/>
            <a:ext cx="10000648" cy="135809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1400" b="1">
                <a:solidFill>
                  <a:schemeClr val="accent1"/>
                </a:solidFill>
              </a:rPr>
              <a:t>Definitions &amp; Calculations</a:t>
            </a:r>
          </a:p>
          <a:p>
            <a:pPr algn="l"/>
            <a:r>
              <a:rPr lang="en-US" sz="1200" b="1"/>
              <a:t>Service Metrics</a:t>
            </a:r>
            <a:r>
              <a:rPr lang="en-US" sz="1200"/>
              <a:t> – Calculated across the full Guardian book of business</a:t>
            </a:r>
            <a:endParaRPr lang="en-US" sz="1200" b="1"/>
          </a:p>
          <a:p>
            <a:pPr algn="l"/>
            <a:r>
              <a:rPr lang="en-US" sz="1200" b="1"/>
              <a:t>Days to Receipt </a:t>
            </a:r>
            <a:r>
              <a:rPr lang="en-US" sz="1200"/>
              <a:t>– Definition to be captured here</a:t>
            </a:r>
          </a:p>
          <a:p>
            <a:pPr algn="l"/>
            <a:r>
              <a:rPr lang="en-US" sz="1200" b="1"/>
              <a:t>Days to Decision </a:t>
            </a:r>
            <a:r>
              <a:rPr lang="en-US" sz="1200"/>
              <a:t>– Calculation to be entered here</a:t>
            </a:r>
          </a:p>
        </p:txBody>
      </p:sp>
    </p:spTree>
    <p:extLst>
      <p:ext uri="{BB962C8B-B14F-4D97-AF65-F5344CB8AC3E}">
        <p14:creationId xmlns:p14="http://schemas.microsoft.com/office/powerpoint/2010/main" val="34864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D7-B618-4A2B-89BD-D7144428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Enrollment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1224F-B20C-4ACF-B06F-A77832CD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4084D-2D60-44C0-9780-70FA97A49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January 2018, 2019, and 2020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3D49288-E042-4476-A188-C0A0E4CDE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47393"/>
              </p:ext>
            </p:extLst>
          </p:nvPr>
        </p:nvGraphicFramePr>
        <p:xfrm>
          <a:off x="2241368" y="4220103"/>
          <a:ext cx="7709263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81580">
                  <a:extLst>
                    <a:ext uri="{9D8B030D-6E8A-4147-A177-3AD203B41FA5}">
                      <a16:colId xmlns:a16="http://schemas.microsoft.com/office/drawing/2014/main" val="2781658248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1609799241"/>
                    </a:ext>
                  </a:extLst>
                </a:gridCol>
                <a:gridCol w="1227576">
                  <a:extLst>
                    <a:ext uri="{9D8B030D-6E8A-4147-A177-3AD203B41FA5}">
                      <a16:colId xmlns:a16="http://schemas.microsoft.com/office/drawing/2014/main" val="3818674349"/>
                    </a:ext>
                  </a:extLst>
                </a:gridCol>
                <a:gridCol w="1227576">
                  <a:extLst>
                    <a:ext uri="{9D8B030D-6E8A-4147-A177-3AD203B41FA5}">
                      <a16:colId xmlns:a16="http://schemas.microsoft.com/office/drawing/2014/main" val="3669363574"/>
                    </a:ext>
                  </a:extLst>
                </a:gridCol>
                <a:gridCol w="1227576">
                  <a:extLst>
                    <a:ext uri="{9D8B030D-6E8A-4147-A177-3AD203B41FA5}">
                      <a16:colId xmlns:a16="http://schemas.microsoft.com/office/drawing/2014/main" val="3644556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STD Plan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Organization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As of 1/1/2018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As of 1/1/2019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As of 1/1/2020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4118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Short Term Disability ($0.23)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Division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89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Short Term Disability ($0.19)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Division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96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Short Term Disability ($0.16)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Division 3, Division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13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Short Term Disability ($0.12)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Division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79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Short Term Disability (age banded)</a:t>
                      </a:r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Division 6</a:t>
                      </a:r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475</a:t>
                      </a:r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361</a:t>
                      </a:r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942</a:t>
                      </a:r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820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/>
                        <a:t>Total Lives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/>
                        <a:t>1,336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/>
                        <a:t>2,238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/>
                        <a:t>3,336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430918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9C63DDE-8EAB-46AA-8C62-67AB3C134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370085"/>
              </p:ext>
            </p:extLst>
          </p:nvPr>
        </p:nvGraphicFramePr>
        <p:xfrm>
          <a:off x="2079056" y="1562099"/>
          <a:ext cx="8037095" cy="244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1998E18-97B4-4A2D-8B48-5EE7043F4BAF}"/>
              </a:ext>
            </a:extLst>
          </p:cNvPr>
          <p:cNvSpPr txBox="1"/>
          <p:nvPr/>
        </p:nvSpPr>
        <p:spPr>
          <a:xfrm>
            <a:off x="1501542" y="5346062"/>
            <a:ext cx="10000648" cy="135809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1400" b="1">
                <a:solidFill>
                  <a:schemeClr val="accent1"/>
                </a:solidFill>
              </a:rPr>
              <a:t>Definitions &amp; Calculations</a:t>
            </a:r>
          </a:p>
          <a:p>
            <a:pPr algn="l"/>
            <a:r>
              <a:rPr lang="en-US" sz="1200" b="1"/>
              <a:t>Service Metrics</a:t>
            </a:r>
            <a:r>
              <a:rPr lang="en-US" sz="1200"/>
              <a:t> – Calculated across the full Guardian book of business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0749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7406B-725C-460A-B1C6-F611FC93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Benchmarking – Standalone FMLA Utilization by Leave Reason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4445B-0238-426D-AD3B-E5B75CDB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67CD78-132C-49D0-9233-8439FE7364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Represents Data from Q4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745B2-F2C7-494F-A485-5C531B9DE31B}"/>
              </a:ext>
            </a:extLst>
          </p:cNvPr>
          <p:cNvSpPr txBox="1"/>
          <p:nvPr/>
        </p:nvSpPr>
        <p:spPr>
          <a:xfrm>
            <a:off x="1501542" y="5346062"/>
            <a:ext cx="10000648" cy="135809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1400" b="1">
                <a:solidFill>
                  <a:schemeClr val="accent1"/>
                </a:solidFill>
              </a:rPr>
              <a:t>Definitions &amp; Calculations</a:t>
            </a:r>
          </a:p>
          <a:p>
            <a:pPr algn="l"/>
            <a:r>
              <a:rPr lang="en-US" sz="1200"/>
              <a:t>New, Approved Claims are employee leaves of absence with a Leave Start Date that is within Q4 2019. </a:t>
            </a:r>
            <a:endParaRPr lang="en-US" sz="1200" b="1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6225CB-8B69-42D8-A40C-27948C7B4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73641"/>
              </p:ext>
            </p:extLst>
          </p:nvPr>
        </p:nvGraphicFramePr>
        <p:xfrm>
          <a:off x="3352113" y="4610098"/>
          <a:ext cx="5486400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5835">
                  <a:extLst>
                    <a:ext uri="{9D8B030D-6E8A-4147-A177-3AD203B41FA5}">
                      <a16:colId xmlns:a16="http://schemas.microsoft.com/office/drawing/2014/main" val="704236530"/>
                    </a:ext>
                  </a:extLst>
                </a:gridCol>
                <a:gridCol w="872113">
                  <a:extLst>
                    <a:ext uri="{9D8B030D-6E8A-4147-A177-3AD203B41FA5}">
                      <a16:colId xmlns:a16="http://schemas.microsoft.com/office/drawing/2014/main" val="3614947576"/>
                    </a:ext>
                  </a:extLst>
                </a:gridCol>
                <a:gridCol w="872113">
                  <a:extLst>
                    <a:ext uri="{9D8B030D-6E8A-4147-A177-3AD203B41FA5}">
                      <a16:colId xmlns:a16="http://schemas.microsoft.com/office/drawing/2014/main" val="3452211840"/>
                    </a:ext>
                  </a:extLst>
                </a:gridCol>
                <a:gridCol w="872113">
                  <a:extLst>
                    <a:ext uri="{9D8B030D-6E8A-4147-A177-3AD203B41FA5}">
                      <a16:colId xmlns:a16="http://schemas.microsoft.com/office/drawing/2014/main" val="2316989676"/>
                    </a:ext>
                  </a:extLst>
                </a:gridCol>
                <a:gridCol w="872113">
                  <a:extLst>
                    <a:ext uri="{9D8B030D-6E8A-4147-A177-3AD203B41FA5}">
                      <a16:colId xmlns:a16="http://schemas.microsoft.com/office/drawing/2014/main" val="3314270477"/>
                    </a:ext>
                  </a:extLst>
                </a:gridCol>
                <a:gridCol w="872113">
                  <a:extLst>
                    <a:ext uri="{9D8B030D-6E8A-4147-A177-3AD203B41FA5}">
                      <a16:colId xmlns:a16="http://schemas.microsoft.com/office/drawing/2014/main" val="977995554"/>
                    </a:ext>
                  </a:extLst>
                </a:gridCol>
              </a:tblGrid>
              <a:tr h="252144">
                <a:tc>
                  <a:txBody>
                    <a:bodyPr/>
                    <a:lstStyle/>
                    <a:p>
                      <a:r>
                        <a:rPr lang="en-US" sz="1200"/>
                        <a:t>Leave Type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Newborn Bonding/Adoption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Employee Health Condition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Family Health Condition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Maternity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Other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415662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1200"/>
                        <a:t>Concurrent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870087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1200"/>
                        <a:t>Guardian BOB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37%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22%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13%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303912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1200"/>
                        <a:t>IBI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23%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17%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89992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BA1E316-D7A7-463A-85C8-055E6FCED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534138"/>
              </p:ext>
            </p:extLst>
          </p:nvPr>
        </p:nvGraphicFramePr>
        <p:xfrm>
          <a:off x="3352800" y="1714498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459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F044C-44D7-4515-8AEE-0F9CDA21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6</a:t>
            </a:fld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132946B-5DEB-42CC-B477-67FEBB018E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3"/>
            <a:ext cx="11277600" cy="630237"/>
          </a:xfrm>
        </p:spPr>
        <p:txBody>
          <a:bodyPr/>
          <a:lstStyle/>
          <a:p>
            <a:r>
              <a:rPr lang="en-US"/>
              <a:t>Represents Data from January 1, 2019 through December 31, 2019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E173FA-78DE-4E8F-A6D0-ADD1CB44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Term Disability Review – Trailing 12 Months Leaves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837E7C-0DBB-4A99-B03F-7B4291D7D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30190"/>
              </p:ext>
            </p:extLst>
          </p:nvPr>
        </p:nvGraphicFramePr>
        <p:xfrm>
          <a:off x="1165739" y="1388127"/>
          <a:ext cx="9870757" cy="249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4C3A8E6-21AF-4D9D-820C-7378811C9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22959"/>
              </p:ext>
            </p:extLst>
          </p:nvPr>
        </p:nvGraphicFramePr>
        <p:xfrm>
          <a:off x="1165739" y="3879044"/>
          <a:ext cx="9870758" cy="1950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14818">
                  <a:extLst>
                    <a:ext uri="{9D8B030D-6E8A-4147-A177-3AD203B41FA5}">
                      <a16:colId xmlns:a16="http://schemas.microsoft.com/office/drawing/2014/main" val="35515974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92144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810494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3354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5823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0748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74883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735528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14061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157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8396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60465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33604115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005686758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141645323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896709915"/>
                    </a:ext>
                  </a:extLst>
                </a:gridCol>
              </a:tblGrid>
              <a:tr h="252144">
                <a:tc>
                  <a:txBody>
                    <a:bodyPr/>
                    <a:lstStyle/>
                    <a:p>
                      <a:r>
                        <a:rPr lang="en-US" sz="800"/>
                        <a:t>Leave Type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Jan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Feb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Mar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Apr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May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Jun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Jul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Aug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Sep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Oct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Nov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Dec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Previous</a:t>
                      </a:r>
                      <a:br>
                        <a:rPr lang="en-US" sz="800"/>
                      </a:br>
                      <a:r>
                        <a:rPr lang="en-US" sz="800"/>
                        <a:t>TTM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Current</a:t>
                      </a:r>
                      <a:br>
                        <a:rPr lang="en-US" sz="800"/>
                      </a:br>
                      <a:r>
                        <a:rPr lang="en-US" sz="800"/>
                        <a:t>TTM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TTM</a:t>
                      </a:r>
                      <a:br>
                        <a:rPr lang="en-US" sz="800"/>
                      </a:br>
                      <a:r>
                        <a:rPr lang="en-US" sz="800"/>
                        <a:t>Variance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42314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800"/>
                        <a:t>New Leaves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57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35754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800"/>
                        <a:t>Closed Leaves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53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111%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584675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800"/>
                        <a:t>Active Leaves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15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137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271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98%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254153"/>
                  </a:ext>
                </a:extLst>
              </a:tr>
              <a:tr h="25214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New Leaves by Reason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Jan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Feb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Mar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Apr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May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Jun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Jul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Aug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Sep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Oct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Nov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Dec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Previous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TTM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Current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TTM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TTM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Variance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57483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800"/>
                        <a:t>Employee Health Condition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5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40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126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18649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800"/>
                        <a:t>Pregnancy/Maternity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42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147%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782372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800" b="1"/>
                        <a:t>Total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57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168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195%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0964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6AAD37-B003-4BD4-A5AC-D36ED7410EB0}"/>
              </a:ext>
            </a:extLst>
          </p:cNvPr>
          <p:cNvSpPr txBox="1"/>
          <p:nvPr/>
        </p:nvSpPr>
        <p:spPr>
          <a:xfrm>
            <a:off x="1501542" y="5993394"/>
            <a:ext cx="10000648" cy="710759"/>
          </a:xfrm>
          <a:prstGeom prst="rect">
            <a:avLst/>
          </a:prstGeom>
          <a:noFill/>
        </p:spPr>
        <p:txBody>
          <a:bodyPr wrap="square" numCol="2" rtlCol="0" anchor="b">
            <a:noAutofit/>
          </a:bodyPr>
          <a:lstStyle/>
          <a:p>
            <a:pPr algn="l"/>
            <a:r>
              <a:rPr lang="en-US" sz="1400" b="1">
                <a:solidFill>
                  <a:schemeClr val="accent1"/>
                </a:solidFill>
              </a:rPr>
              <a:t>Definitions &amp; Calculations</a:t>
            </a:r>
          </a:p>
          <a:p>
            <a:pPr algn="l"/>
            <a:r>
              <a:rPr lang="en-US" sz="800" b="1"/>
              <a:t>New Leaves </a:t>
            </a:r>
            <a:r>
              <a:rPr lang="en-US" sz="800"/>
              <a:t>– Leaves that are received at any point in time during the month, based on the intake date</a:t>
            </a:r>
            <a:endParaRPr lang="en-US" sz="800" b="1"/>
          </a:p>
          <a:p>
            <a:pPr algn="l"/>
            <a:r>
              <a:rPr lang="en-US" sz="800" b="1"/>
              <a:t>Closed Leaves </a:t>
            </a:r>
            <a:r>
              <a:rPr lang="en-US" sz="800"/>
              <a:t>– Leaves that are closed at any point in time during the month, based on the closed date</a:t>
            </a:r>
          </a:p>
          <a:p>
            <a:pPr algn="l"/>
            <a:r>
              <a:rPr lang="en-US" sz="800" b="1"/>
              <a:t>Active Leaves </a:t>
            </a:r>
            <a:r>
              <a:rPr lang="en-US" sz="800"/>
              <a:t>– Leaves that are open at any point in time during the month</a:t>
            </a:r>
          </a:p>
          <a:p>
            <a:pPr algn="l"/>
            <a:endParaRPr lang="en-US" sz="800"/>
          </a:p>
          <a:p>
            <a:pPr algn="l"/>
            <a:r>
              <a:rPr lang="en-US" sz="800" b="1"/>
              <a:t>TTM</a:t>
            </a:r>
            <a:r>
              <a:rPr lang="en-US" sz="800"/>
              <a:t> – Trailing twelve months</a:t>
            </a:r>
          </a:p>
          <a:p>
            <a:pPr algn="l"/>
            <a:r>
              <a:rPr lang="en-US" sz="800" b="1"/>
              <a:t>Current TTM</a:t>
            </a:r>
            <a:r>
              <a:rPr lang="en-US" sz="800"/>
              <a:t> – One full calendar year prior to current month</a:t>
            </a:r>
          </a:p>
          <a:p>
            <a:pPr algn="l"/>
            <a:r>
              <a:rPr lang="en-US" sz="800" b="1"/>
              <a:t>Previous TTM</a:t>
            </a:r>
            <a:r>
              <a:rPr lang="en-US" sz="800"/>
              <a:t> – One full calendar year prior to the Current TTM</a:t>
            </a:r>
          </a:p>
          <a:p>
            <a:pPr algn="l"/>
            <a:r>
              <a:rPr lang="en-US" sz="800" b="1"/>
              <a:t>TTM Variance</a:t>
            </a:r>
            <a:r>
              <a:rPr lang="en-US" sz="800"/>
              <a:t> – Percentage difference between Current TTM and Previous TTM</a:t>
            </a:r>
            <a:endParaRPr lang="en-US" sz="800" b="1"/>
          </a:p>
        </p:txBody>
      </p:sp>
    </p:spTree>
    <p:extLst>
      <p:ext uri="{BB962C8B-B14F-4D97-AF65-F5344CB8AC3E}">
        <p14:creationId xmlns:p14="http://schemas.microsoft.com/office/powerpoint/2010/main" val="185261544"/>
      </p:ext>
    </p:extLst>
  </p:cSld>
  <p:clrMapOvr>
    <a:masterClrMapping/>
  </p:clrMapOvr>
</p:sld>
</file>

<file path=ppt/theme/theme1.xml><?xml version="1.0" encoding="utf-8"?>
<a:theme xmlns:a="http://schemas.openxmlformats.org/drawingml/2006/main" name="Guardian DARK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6B2F4F7-C328-4AE0-961F-0C659DB41CD7}" vid="{EDCB0F22-A95F-4353-AEE9-A09B115F7AE2}"/>
    </a:ext>
  </a:extLst>
</a:theme>
</file>

<file path=ppt/theme/theme2.xml><?xml version="1.0" encoding="utf-8"?>
<a:theme xmlns:a="http://schemas.openxmlformats.org/drawingml/2006/main" name="Guardian DARK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6B2F4F7-C328-4AE0-961F-0C659DB41CD7}" vid="{EDCB0F22-A95F-4353-AEE9-A09B115F7AE2}"/>
    </a:ext>
  </a:extLst>
</a:theme>
</file>

<file path=ppt/theme/theme3.xml><?xml version="1.0" encoding="utf-8"?>
<a:theme xmlns:a="http://schemas.openxmlformats.org/drawingml/2006/main" name="Guardian DARK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4D633008-9B60-1A43-8B3C-42B6570122ED}"/>
    </a:ext>
  </a:extLst>
</a:theme>
</file>

<file path=ppt/theme/theme4.xml><?xml version="1.0" encoding="utf-8"?>
<a:theme xmlns:a="http://schemas.openxmlformats.org/drawingml/2006/main" name="1_Guardian DARK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4D633008-9B60-1A43-8B3C-42B6570122ED}"/>
    </a:ext>
  </a:extLst>
</a:theme>
</file>

<file path=ppt/theme/theme5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6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1263</Words>
  <Application>Microsoft Macintosh PowerPoint</Application>
  <PresentationFormat>Widescreen</PresentationFormat>
  <Paragraphs>387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Effra</vt:lpstr>
      <vt:lpstr>Lyon Display Regular</vt:lpstr>
      <vt:lpstr>Guardian DARK</vt:lpstr>
      <vt:lpstr>Guardian DARK</vt:lpstr>
      <vt:lpstr>Guardian DARK</vt:lpstr>
      <vt:lpstr>1_Guardian DARK</vt:lpstr>
      <vt:lpstr>2_Guardian LIGHT</vt:lpstr>
      <vt:lpstr>Period at a Glance</vt:lpstr>
      <vt:lpstr>Short Term Disability Utilization and Experience Review</vt:lpstr>
      <vt:lpstr>Claims by Top Location</vt:lpstr>
      <vt:lpstr>Plan Enrollment Summary</vt:lpstr>
      <vt:lpstr>Benchmarking – Standalone FMLA Utilization by Leave Reason</vt:lpstr>
      <vt:lpstr>Short Term Disability Review – Trailing 12 Months Leaves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12</cp:revision>
  <dcterms:created xsi:type="dcterms:W3CDTF">2020-07-20T18:45:12Z</dcterms:created>
  <dcterms:modified xsi:type="dcterms:W3CDTF">2021-01-04T20:46:24Z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